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DDA42-634B-4BE2-A978-EA369333FFC7}" v="5" dt="2020-04-17T19:35:3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FA1DDA42-634B-4BE2-A978-EA369333FFC7}"/>
    <pc:docChg chg="addSld delSld modSld sldOrd">
      <pc:chgData name="Kimberly Brehm" userId="8c2b6ab9-3f19-41de-a892-34e3c36865ec" providerId="ADAL" clId="{FA1DDA42-634B-4BE2-A978-EA369333FFC7}" dt="2020-04-17T19:35:35.802" v="68"/>
      <pc:docMkLst>
        <pc:docMk/>
      </pc:docMkLst>
      <pc:sldChg chg="del">
        <pc:chgData name="Kimberly Brehm" userId="8c2b6ab9-3f19-41de-a892-34e3c36865ec" providerId="ADAL" clId="{FA1DDA42-634B-4BE2-A978-EA369333FFC7}" dt="2020-04-17T19:28:00.673" v="35" actId="47"/>
        <pc:sldMkLst>
          <pc:docMk/>
          <pc:sldMk cId="1977254434" sldId="256"/>
        </pc:sldMkLst>
      </pc:sldChg>
      <pc:sldChg chg="addSp delSp modSp">
        <pc:chgData name="Kimberly Brehm" userId="8c2b6ab9-3f19-41de-a892-34e3c36865ec" providerId="ADAL" clId="{FA1DDA42-634B-4BE2-A978-EA369333FFC7}" dt="2020-04-17T19:34:19.825" v="39"/>
        <pc:sldMkLst>
          <pc:docMk/>
          <pc:sldMk cId="972307587" sldId="259"/>
        </pc:sldMkLst>
        <pc:picChg chg="del">
          <ac:chgData name="Kimberly Brehm" userId="8c2b6ab9-3f19-41de-a892-34e3c36865ec" providerId="ADAL" clId="{FA1DDA42-634B-4BE2-A978-EA369333FFC7}" dt="2020-04-17T19:30:57.591" v="37"/>
          <ac:picMkLst>
            <pc:docMk/>
            <pc:sldMk cId="972307587" sldId="259"/>
            <ac:picMk id="3" creationId="{4D42B142-2592-4F30-ABDC-2341625A3213}"/>
          </ac:picMkLst>
        </pc:picChg>
        <pc:picChg chg="add del mod">
          <ac:chgData name="Kimberly Brehm" userId="8c2b6ab9-3f19-41de-a892-34e3c36865ec" providerId="ADAL" clId="{FA1DDA42-634B-4BE2-A978-EA369333FFC7}" dt="2020-04-17T19:31:16.499" v="38"/>
          <ac:picMkLst>
            <pc:docMk/>
            <pc:sldMk cId="972307587" sldId="259"/>
            <ac:picMk id="4" creationId="{0FF61B90-9E50-4239-8945-1194E32022B9}"/>
          </ac:picMkLst>
        </pc:picChg>
        <pc:picChg chg="add del mod">
          <ac:chgData name="Kimberly Brehm" userId="8c2b6ab9-3f19-41de-a892-34e3c36865ec" providerId="ADAL" clId="{FA1DDA42-634B-4BE2-A978-EA369333FFC7}" dt="2020-04-17T19:34:19.825" v="39"/>
          <ac:picMkLst>
            <pc:docMk/>
            <pc:sldMk cId="972307587" sldId="259"/>
            <ac:picMk id="6" creationId="{49EFF473-714C-455C-A225-372260F0A16F}"/>
          </ac:picMkLst>
        </pc:picChg>
        <pc:picChg chg="add mod">
          <ac:chgData name="Kimberly Brehm" userId="8c2b6ab9-3f19-41de-a892-34e3c36865ec" providerId="ADAL" clId="{FA1DDA42-634B-4BE2-A978-EA369333FFC7}" dt="2020-04-17T19:34:19.825" v="39"/>
          <ac:picMkLst>
            <pc:docMk/>
            <pc:sldMk cId="972307587" sldId="259"/>
            <ac:picMk id="8" creationId="{A5A5B478-03DA-4518-9161-F26E84013FE1}"/>
          </ac:picMkLst>
        </pc:picChg>
        <pc:inkChg chg="del">
          <ac:chgData name="Kimberly Brehm" userId="8c2b6ab9-3f19-41de-a892-34e3c36865ec" providerId="ADAL" clId="{FA1DDA42-634B-4BE2-A978-EA369333FFC7}" dt="2020-04-17T19:30:57.591" v="37"/>
          <ac:inkMkLst>
            <pc:docMk/>
            <pc:sldMk cId="972307587" sldId="259"/>
            <ac:inkMk id="2" creationId="{23DCA50B-1510-4921-9813-81811DEF8198}"/>
          </ac:inkMkLst>
        </pc:inkChg>
        <pc:inkChg chg="add del">
          <ac:chgData name="Kimberly Brehm" userId="8c2b6ab9-3f19-41de-a892-34e3c36865ec" providerId="ADAL" clId="{FA1DDA42-634B-4BE2-A978-EA369333FFC7}" dt="2020-04-17T19:34:19.825" v="39"/>
          <ac:inkMkLst>
            <pc:docMk/>
            <pc:sldMk cId="972307587" sldId="259"/>
            <ac:inkMk id="5" creationId="{E0967333-3F69-40B3-B29E-B0781320892E}"/>
          </ac:inkMkLst>
        </pc:inkChg>
        <pc:inkChg chg="add">
          <ac:chgData name="Kimberly Brehm" userId="8c2b6ab9-3f19-41de-a892-34e3c36865ec" providerId="ADAL" clId="{FA1DDA42-634B-4BE2-A978-EA369333FFC7}" dt="2020-04-17T19:34:19.825" v="39"/>
          <ac:inkMkLst>
            <pc:docMk/>
            <pc:sldMk cId="972307587" sldId="259"/>
            <ac:inkMk id="7" creationId="{94F93ACB-EAD0-48C2-B431-C4F124CADDB6}"/>
          </ac:inkMkLst>
        </pc:inkChg>
      </pc:sldChg>
      <pc:sldChg chg="addSp delSp modSp add mod">
        <pc:chgData name="Kimberly Brehm" userId="8c2b6ab9-3f19-41de-a892-34e3c36865ec" providerId="ADAL" clId="{FA1DDA42-634B-4BE2-A978-EA369333FFC7}" dt="2020-04-17T19:28:23.207" v="36"/>
        <pc:sldMkLst>
          <pc:docMk/>
          <pc:sldMk cId="4186269951" sldId="261"/>
        </pc:sldMkLst>
        <pc:spChg chg="mod">
          <ac:chgData name="Kimberly Brehm" userId="8c2b6ab9-3f19-41de-a892-34e3c36865ec" providerId="ADAL" clId="{FA1DDA42-634B-4BE2-A978-EA369333FFC7}" dt="2020-04-17T19:26:48.070" v="34" actId="20577"/>
          <ac:spMkLst>
            <pc:docMk/>
            <pc:sldMk cId="4186269951" sldId="261"/>
            <ac:spMk id="105" creationId="{D1DE2816-61E5-4F24-94C5-ADC024D6C6C2}"/>
          </ac:spMkLst>
        </pc:spChg>
        <pc:spChg chg="mod">
          <ac:chgData name="Kimberly Brehm" userId="8c2b6ab9-3f19-41de-a892-34e3c36865ec" providerId="ADAL" clId="{FA1DDA42-634B-4BE2-A978-EA369333FFC7}" dt="2020-04-17T19:26:40.837" v="9" actId="20577"/>
          <ac:spMkLst>
            <pc:docMk/>
            <pc:sldMk cId="4186269951" sldId="261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FA1DDA42-634B-4BE2-A978-EA369333FFC7}" dt="2020-04-17T19:28:23.207" v="36"/>
          <ac:picMkLst>
            <pc:docMk/>
            <pc:sldMk cId="4186269951" sldId="261"/>
            <ac:picMk id="2" creationId="{D19199CC-C721-4553-8E44-25717118B77C}"/>
          </ac:picMkLst>
        </pc:picChg>
        <pc:picChg chg="del">
          <ac:chgData name="Kimberly Brehm" userId="8c2b6ab9-3f19-41de-a892-34e3c36865ec" providerId="ADAL" clId="{FA1DDA42-634B-4BE2-A978-EA369333FFC7}" dt="2020-04-17T19:28:23.207" v="36"/>
          <ac:picMkLst>
            <pc:docMk/>
            <pc:sldMk cId="4186269951" sldId="261"/>
            <ac:picMk id="3" creationId="{97E0A3A9-607C-44B0-A201-5EB193B7DDCD}"/>
          </ac:picMkLst>
        </pc:picChg>
      </pc:sldChg>
      <pc:sldChg chg="addSp delSp modSp add mod ord">
        <pc:chgData name="Kimberly Brehm" userId="8c2b6ab9-3f19-41de-a892-34e3c36865ec" providerId="ADAL" clId="{FA1DDA42-634B-4BE2-A978-EA369333FFC7}" dt="2020-04-17T19:35:35.802" v="68"/>
        <pc:sldMkLst>
          <pc:docMk/>
          <pc:sldMk cId="3505249617" sldId="262"/>
        </pc:sldMkLst>
        <pc:spChg chg="mod">
          <ac:chgData name="Kimberly Brehm" userId="8c2b6ab9-3f19-41de-a892-34e3c36865ec" providerId="ADAL" clId="{FA1DDA42-634B-4BE2-A978-EA369333FFC7}" dt="2020-04-17T19:35:21.057" v="67" actId="20577"/>
          <ac:spMkLst>
            <pc:docMk/>
            <pc:sldMk cId="3505249617" sldId="262"/>
            <ac:spMk id="2" creationId="{E1F50E47-2DF8-46E4-A54E-B5A634162102}"/>
          </ac:spMkLst>
        </pc:spChg>
        <pc:picChg chg="add mod">
          <ac:chgData name="Kimberly Brehm" userId="8c2b6ab9-3f19-41de-a892-34e3c36865ec" providerId="ADAL" clId="{FA1DDA42-634B-4BE2-A978-EA369333FFC7}" dt="2020-04-17T19:35:35.802" v="68"/>
          <ac:picMkLst>
            <pc:docMk/>
            <pc:sldMk cId="3505249617" sldId="262"/>
            <ac:picMk id="4" creationId="{E23DAE8D-F9D3-4825-BF36-BA5731A20616}"/>
          </ac:picMkLst>
        </pc:picChg>
        <pc:picChg chg="del">
          <ac:chgData name="Kimberly Brehm" userId="8c2b6ab9-3f19-41de-a892-34e3c36865ec" providerId="ADAL" clId="{FA1DDA42-634B-4BE2-A978-EA369333FFC7}" dt="2020-04-17T19:35:35.802" v="68"/>
          <ac:picMkLst>
            <pc:docMk/>
            <pc:sldMk cId="3505249617" sldId="262"/>
            <ac:picMk id="6" creationId="{11D8C067-1E55-42FC-BA7D-264EDFB64A6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8:57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0 198 6048 0 0,'0'0'133'0'0,"0"0"23"0"0,0 0 11 0 0,0 0-49 0 0,0 0 13 0 0,0 0 69 0 0,0 0 191 0 0,0 0-42 0 0,1 0-76 0 0,-1 0-66 0 0,0 0-56 0 0,0 0-36 0 0,1 0-44 0 0,1 0 29 0 0,-1 0-34 0 0,1 0 107 0 0,4 0 212 0 0,-1-1-35 0 0,6-1 255 0 0,0-1-109 0 0,0 0-92 0 0,4-2 20 0 0,6 0 80 0 0,2 3-148 0 0,0-2-55 0 0,38-3 439 0 0,-32 6-378 0 0,10 0-59 0 0,1-1-91 0 0,8-1-42 0 0,24-4 4 0 0,-9 2 7 0 0,-16 2-41 0 0,25 0 137 0 0,-25 2-126 0 0,0 0-8 0 0,22 0 7 0 0,20 0 13 0 0,1 1-5 0 0,52-3 68 0 0,85-5 83 0 0,-28 1-99 0 0,72-14 26 0 0,47-2 127 0 0,33-1-10 0 0,-49 3 47 0 0,-199 15-139 0 0,135-6 423 0 0,-165 9-511 0 0,0 1-43 0 0,8-1-53 0 0,0 1-90 0 0,0 1-110 0 0,-40 1 14 0 0,-1 0-35 0 0,40 0 118 0 0,31 0 46 0 0,1 0 49 0 0,223 6 238 0 0,-151-2-123 0 0,-10-1 58 0 0,-86 1-71 0 0,0 3 46 0 0,-3 0 27 0 0,-22-2-114 0 0,0 2-61 0 0,-52-6-19 0 0,7 0-32 0 0,8 0-23 0 0,-9 2 46 0 0,-7 0 26 0 0,-1 1 44 0 0,-1 2 54 0 0,0 1 65 0 0,-8-6-144 0 0,0-1-61 0 0,0 0-41 0 0,0 0-64 0 0,0 0-105 0 0,0 0 70 0 0,0 0 32 0 0,0 0-36 0 0,0 0-16 0 0,0 0-39 0 0,0 0-42 0 0,0 0-49 0 0,0 0-52 0 0,0 0-51 0 0,0 0-44 0 0,0 0-42 0 0,0 0-294 0 0,0 0-69 0 0,0 0-53 0 0,0 0-38 0 0,0 0-344 0 0,0 0-34 0 0,0 0-2692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18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78 8032 0 0,'0'0'233'0'0,"-1"-1"-9"0"0,0 0-187 0 0,0-1-27 0 0,2-1 0 0 0,0 2 29 0 0,-1 1-39 0 0,1-1 80 0 0,-1 1 88 0 0,0 0 135 0 0,0-2-51 0 0,1 0 35 0 0,3-4 666 0 0,-3 4-605 0 0,1 1-35 0 0,-2-2 20 0 0,0 1-157 0 0,-2 0-118 0 0,1 1 240 0 0,1 1-90 0 0,0 0-42 0 0,-1-1-6 0 0,-6-3 35 0 0,0 0 72 0 0,-20-9 793 0 0,14 8-678 0 0,6 3-239 0 0,1 0-48 0 0,-1 1-57 0 0,1-1-66 0 0,-14-3 237 0 0,2 0 15 0 0,4 4-113 0 0,-4-1 25 0 0,15 2-116 0 0,1 0-1 0 0,-1 0 1 0 0,0-1-1 0 0,1 1 0 0 0,-1 1 1 0 0,0-1-1 0 0,1 0 1 0 0,-1 1-1 0 0,1-1 1 0 0,-1 1-1 0 0,1 0 0 0 0,-1 0 1 0 0,-1 0-20 0 0,-11 7 0 0 0,2-1 36 0 0,-25 20 195 0 0,31-21-182 0 0,0 0-33 0 0,-6 7-55 0 0,-7 5-79 0 0,15-12 95 0 0,4-4-17 0 0,0 3 28 0 0,5 2-5 0 0,2 1-27 0 0,1 2-14 0 0,0-2 34 0 0,1 1 28 0 0,6 1 45 0 0,13 4 35 0 0,-6-4-114 0 0,-12-7-11 0 0,9 6-60 0 0,1 1 86 0 0,-1 1 58 0 0,24 18 132 0 0,-19-12-129 0 0,-18-12-47 0 0,-1-1 1 0 0,1 0 0 0 0,-1 1 0 0 0,0 0 0 0 0,0 0 0 0 0,0 0 0 0 0,2 5 0 0 0,4 11-83 0 0,-9-19 73 0 0,-1-1 1 0 0,0 0 0 0 0,1 0 0 0 0,-1 1 0 0 0,0-1 0 0 0,0 1 0 0 0,0-1 0 0 0,0 0 0 0 0,0 1 0 0 0,0-1 0 0 0,0 0 0 0 0,-1 2 9 0 0,-1 5-22 0 0,0-1 38 0 0,2-1 51 0 0,-2-4 19 0 0,-3 1-57 0 0,3-1 0 0 0,-3 2-13 0 0,0 2 103 0 0,-7 8 297 0 0,7-10-323 0 0,-1-2-61 0 0,-6 1 89 0 0,0-2-36 0 0,8-1-64 0 0,-1 0 0 0 0,0-1 0 0 0,1 0 1 0 0,-1 0-1 0 0,1 0 0 0 0,-1 0 0 0 0,1 0 1 0 0,0-1-1 0 0,-1 0 0 0 0,-2-2-21 0 0,-2 1 13 0 0,-6-5-13 0 0,14 7-179 0 0,-1-1 69 0 0,0 1 60 0 0,0-1 49 0 0,-1-1 104 0 0,-7-5 297 0 0,6 6-344 0 0,1 0-80 0 0,1 1-40 0 0,0-1-44 0 0,0 1-50 0 0,0 0-55 0 0,0-1-84 0 0,0 1-79 0 0,0 0-84 0 0,0 0-92 0 0,0 0-100 0 0,0 0-107 0 0,0 0-113 0 0,0 0-122 0 0,0 1-973 0 0,-1 0-1112 0 0,3 0 3068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22.9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9384 0 0,'0'0'208'0'0,"0"0"33"0"0,0 0 16 0 0,0 0-86 0 0,0 0-28 0 0,0 0 37 0 0,0 0 140 0 0,0 0 258 0 0,0 1 20 0 0,-2 4-162 0 0,1 0-42 0 0,0 0-39 0 0,0 1-36 0 0,1 5 221 0 0,0 1-114 0 0,1-2-151 0 0,1 0-47 0 0,-1 2 1 0 0,2 6 60 0 0,1 4 124 0 0,3 24 185 0 0,0 0-83 0 0,-1 0-75 0 0,0 1-68 0 0,1-1-61 0 0,-2 1-51 0 0,0-1-46 0 0,0 0-37 0 0,-4-24-68 0 0,-1 10-8 0 0,0-10-41 0 0,0-21-274 0 0,0 1 69 0 0,0-1 63 0 0,0-1 52 0 0,0 2 82 0 0,0-1 94 0 0,0 1 545 0 0,0-1-583 0 0,0 0-43 0 0,0-1-54 0 0,0 1-69 0 0,0 0-84 0 0,0 0-96 0 0,0 1-67 0 0,0-1-96 0 0,0 1-106 0 0,0-1-115 0 0,0 1-125 0 0,0-1 323 0 0,0 0-34 0 0,0 1-36 0 0,0-1-37 0 0,0 0-38 0 0,0 1-40 0 0,0-2-1674 0 0,0 0-1296 0 0</inkml:trace>
  <inkml:trace contextRef="#ctx0" brushRef="#br0" timeOffset="527.6">42 92 9504 0 0,'0'0'216'0'0,"0"0"-25"0"0,0-1-47 0 0,0-1 36 0 0,3-6 29 0 0,1 2-275 0 0,0 0 58 0 0,0 0 51 0 0,1 1 44 0 0,1 0 57 0 0,0 0 38 0 0,6-3 189 0 0,-8 6-180 0 0,0 0 0 0 0,0 1 1 0 0,1-1-1 0 0,-1 1 0 0 0,5-1-191 0 0,1 0 257 0 0,0 2-44 0 0,-1 0-74 0 0,0 2-57 0 0,-1 0-71 0 0,1 1-80 0 0,-8-3 71 0 0,14 7 57 0 0,0-1 62 0 0,-7-2 12 0 0,-1 0 0 0 0,1 0 0 0 0,-1 1 0 0 0,3 2-133 0 0,6 9 231 0 0,-9-7-155 0 0,-2 1-37 0 0,-1 6-63 0 0,-2 1-102 0 0,-4-1 386 0 0,-2-1-46 0 0,-5 2-3 0 0,-9 6 48 0 0,10-14-118 0 0,-1 0 1 0 0,-1-1-1 0 0,0 0-141 0 0,-3 1 178 0 0,0 0 36 0 0,3-2-57 0 0,-2-1-82 0 0,-22 8-21 0 0,25-10-7 0 0,0-1 44 0 0,-11 2 122 0 0,12-5-157 0 0,7 0-145 0 0,1 0-2 0 0,2 0 8 0 0,10-4 31 0 0,23-4-32 0 0,-1 5 55 0 0,0 6 57 0 0,-1 4 60 0 0,-2 5 63 0 0,-1 4 66 0 0,-2 3 69 0 0,-2 4 70 0 0,-22-18-216 0 0,0 1-47 0 0,5 22 154 0 0,-8-25-211 0 0,-1-1-1 0 0,1 1 0 0 0,-1 0 0 0 0,0 0 0 0 0,0 0 0 0 0,0 0 0 0 0,-1 0 1 0 0,1 1-36 0 0,-1-1 44 0 0,0 0 1 0 0,0 0-1 0 0,0 1 1 0 0,-1-1 0 0 0,1 0-1 0 0,-1 0 1 0 0,0-1 0 0 0,0 1-1 0 0,0 0 1 0 0,0-1 0 0 0,0 1-1 0 0,-1-1 1 0 0,1 1 0 0 0,-1-1-1 0 0,1 0 1 0 0,-2 1-45 0 0,-15 9 212 0 0,-2-2-54 0 0,1-2-74 0 0,0-2-94 0 0,-12 3 87 0 0,13-6-39 0 0,1 0 0 0 0,-1-1 0 0 0,-5-1-38 0 0,-24-2 121 0 0,38 0-185 0 0,-12-4 53 0 0,15 3-25 0 0,1 0-46 0 0,-2-1-86 0 0,1 0-104 0 0,4 1 89 0 0,0 1-34 0 0,-1-1-39 0 0,1 0-41 0 0,1 1-80 0 0,-2-4-347 0 0,3 4 459 0 0,0-1-59 0 0,0 1 45 0 0,1 0-49 0 0,-1 0-57 0 0,1 0-64 0 0,-1 0 56 0 0,1 0-45 0 0,0 0-41 0 0,-1 0-34 0 0,1 0-143 0 0,0 0-34 0 0,-2-2-1503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21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45 8840 0 0,'-13'-8'247'0'0,"1"0"119"0"0,2 0 14 0 0,-1 2 56 0 0,0 0 45 0 0,0 1 35 0 0,9 4-395 0 0,-1 1 0 0 0,1-1 0 0 0,-1 0 0 0 0,1 1 0 0 0,-1 0 0 0 0,0 0 0 0 0,1-1 0 0 0,-1 1 1 0 0,0 1-1 0 0,1-1 0 0 0,-1 0 0 0 0,1 1 0 0 0,-1-1 0 0 0,1 1 0 0 0,-1 0 0 0 0,1 0 0 0 0,-1 0 0 0 0,0 0-121 0 0,-7 5 172 0 0,0 1-33 0 0,-8 7 55 0 0,4 1-87 0 0,10-10-87 0 0,1 0 0 0 0,0 0 0 0 0,0 0 0 0 0,0 0 0 0 0,0 1 0 0 0,1-1 0 0 0,0 1 0 0 0,-1 4-20 0 0,-2 18 119 0 0,4-14-53 0 0,-2 27 116 0 0,4-12-5 0 0,3-7 24 0 0,0 0-53 0 0,3 10-3 0 0,0 0-62 0 0,5 24 14 0 0,-4-18 10 0 0,-2-5 391 0 0,11 29-498 0 0,-4-23 149 0 0,-11-33-171 0 0,1 0 36 0 0,3 8 37 0 0,-3-4-79 0 0,-2-1-83 0 0,0-3 15 0 0,-1-1-33 0 0,0-4-255 0 0,0-2-76 0 0,0 1 54 0 0,0-1 47 0 0,0 1 42 0 0,-1 0-17 0 0,1-1 41 0 0,0 1-18 0 0,-1-1-109 0 0,1 0-85 0 0,-1 1 121 0 0,1-1 9 0 0,0 1-68 0 0,0-3-1384 0 0,-1 0-1031 0 0</inkml:trace>
  <inkml:trace contextRef="#ctx0" brushRef="#br0" timeOffset="411.87">1 397 8720 0 0,'2'1'77'0'0,"1"-1"46"0"0,2-8 343 0 0,-3 3-291 0 0,0 3-123 0 0,0-1-33 0 0,3-1 6 0 0,-1-1 45 0 0,7-4 181 0 0,-2 1 66 0 0,14-10 544 0 0,-10 8-446 0 0,-7 5-257 0 0,-1 1-47 0 0,10-8 421 0 0,0 3-76 0 0,1 1-72 0 0,-1 2-64 0 0,1 2-60 0 0,0 2-54 0 0,0 1-48 0 0,0 1-41 0 0,9 4-5 0 0,0 4-70 0 0,-16-4-51 0 0,0 0 1 0 0,-1 0-1 0 0,1 1 1 0 0,-1 0-1 0 0,0 1 1 0 0,-1 0 0 0 0,4 3 8 0 0,1 2-1 0 0,-1 2 1 0 0,0 0 0 0 0,0 0 0 0 0,-2 0 0 0 0,9 16 0 0 0,5 16 93 0 0,-5-4 72 0 0,-6-9 27 0 0,4 0 41 0 0,-11-23-153 0 0,0 1 51 0 0,14 21 425 0 0,-11-19-369 0 0,-5-7-99 0 0,1 3 118 0 0,-2-4-113 0 0,-1-2-35 0 0,0-1 76 0 0,-1-1 2 0 0,0 0 6 0 0,0 0 22 0 0,0 0 10 0 0,0 0-26 0 0,0 0-64 0 0,-1-6 26 0 0,-9-14 96 0 0,2-2-71 0 0,3-12-38 0 0,5-1-89 0 0,1 20-30 0 0,1 0-1 0 0,1 0 0 0 0,3-10 23 0 0,1 2 0 0 0,1 2 32 0 0,-3 7-32 0 0,-1 3 0 0 0,0 0 0 0 0,1 0 0 0 0,0 1 0 0 0,1-1 0 0 0,0 1 0 0 0,4-5 0 0 0,-8 14-34 0 0,4-6-48 0 0,-1-1 80 0 0,15-14 217 0 0,-10 14-185 0 0,-5 3-77 0 0,2 0-67 0 0,-1 1-100 0 0,2-1-115 0 0,-5 3 116 0 0,1 1-36 0 0,0-1-38 0 0,0 0-41 0 0,-1 1 111 0 0,-1 0 64 0 0,-1 1-36 0 0,1-1-45 0 0,0 0-50 0 0,-1 0-56 0 0,1 0-62 0 0,0 0-244 0 0,-1 0 273 0 0,0 1-36 0 0,1-1-39 0 0,-1 0-40 0 0,0 1-41 0 0,0-1-44 0 0,3-1-1291 0 0,1-2-1036 0 0</inkml:trace>
  <inkml:trace contextRef="#ctx0" brushRef="#br0" timeOffset="781.88">971 361 7672 0 0,'-4'0'164'0'0,"0"0"-51"0"0,-2-1-16 0 0,0 1-58 0 0,-3 0-10 0 0,4-1 24 0 0,0 1 43 0 0,0 0 71 0 0,1 1 43 0 0,0-1 77 0 0,0 1 90 0 0,0-1 103 0 0,-6 2 334 0 0,-14 4 1093 0 0,9 4-700 0 0,9-5-948 0 0,1 1-44 0 0,0 1-41 0 0,1 0-36 0 0,-4 8 48 0 0,2 1-94 0 0,-4 31-43 0 0,7-29 14 0 0,3-14-64 0 0,0 0 0 0 0,1-1 1 0 0,-1 1-1 0 0,0-1 0 0 0,1 1 1 0 0,0-1-1 0 0,0 1 1 0 0,0-1-1 0 0,0 1 0 0 0,1-1 1 0 0,-1 0-1 0 0,1 1 1 0 0,2 2 0 0 0,-1-1 5 0 0,0 0 1 0 0,1-1 0 0 0,0 1 0 0 0,3 2-6 0 0,8 6 75 0 0,-13-13-59 0 0,0 1 0 0 0,0 0 0 0 0,0-1 0 0 0,0 1 0 0 0,0-1 0 0 0,0 1 0 0 0,0-1 0 0 0,0 0 0 0 0,0 0 0 0 0,0 0 0 0 0,0 0 1 0 0,0 0-1 0 0,2-1-16 0 0,13-3 135 0 0,-4 0 63 0 0,-5 0-78 0 0,-1 1 1 0 0,1-1-1 0 0,-1 0 1 0 0,0-1-1 0 0,-1 1 1 0 0,1-1-1 0 0,-1-1 1 0 0,2-1-121 0 0,2-6 163 0 0,-1-1-43 0 0,-9 12-104 0 0,1 1 0 0 0,-1-1-1 0 0,1 0 1 0 0,-1 1 0 0 0,1-1-1 0 0,-1 1 1 0 0,0-1 0 0 0,0 0-1 0 0,0-1-15 0 0,-3-18 74 0 0,-10-19-35 0 0,11 34-37 0 0,-1 0 11 0 0,0 0-1 0 0,-1 0 0 0 0,1 0 1 0 0,-1 1-1 0 0,-3-5-12 0 0,-3-4 6 0 0,1 0-34 0 0,4 6-71 0 0,-10-9-46 0 0,9 11 29 0 0,1 1-81 0 0,0-1-108 0 0,3 3 102 0 0,1 0-38 0 0,1 2 89 0 0,0 1 39 0 0,-1 0-10 0 0,1-1 104 0 0,0 1 58 0 0,0-1 239 0 0,0 1-210 0 0,0 0-71 0 0,0 0-36 0 0,0 0-43 0 0,0 0-49 0 0,0 0-35 0 0,0-1-50 0 0,0 1-56 0 0,0 0-61 0 0,0 0-66 0 0,0 0-72 0 0,0 0-75 0 0,0 0-83 0 0,0-1-64 0 0,0 1-88 0 0,0 0-1066 0 0,0 0-1040 0 0</inkml:trace>
  <inkml:trace contextRef="#ctx0" brushRef="#br0" timeOffset="1308.47">1115 409 10824 0 0,'3'6'268'0'0,"-1"-1"-52"0"0,1 0-47 0 0,0 1-39 0 0,2 4 32 0 0,11 16 74 0 0,-9-14-53 0 0,-3-6-17 0 0,0 0 63 0 0,0 0 75 0 0,-1 0 90 0 0,-1-4-200 0 0,-1 1 70 0 0,-1 0 123 0 0,1 3 272 0 0,0-2-69 0 0,-1-1-231 0 0,1 0-98 0 0,0-1-48 0 0,-2-2 20 0 0,0-1-105 0 0,-1 1-79 0 0,-2-1 6 0 0,2 0-2 0 0,-4-9 110 0 0,1-2-39 0 0,0-16 35 0 0,4 5-92 0 0,3-10-8 0 0,-2 25-40 0 0,1 0-2 0 0,0 0 0 0 0,0 1 0 0 0,1-1 1 0 0,1-1-18 0 0,0 0-3 0 0,0 1 1 0 0,0-1 0 0 0,4-5 2 0 0,-3 7-21 0 0,1 0-1 0 0,0 0 1 0 0,0 0-1 0 0,1 0 22 0 0,-2 2-34 0 0,0 1 0 0 0,1 0 0 0 0,0-1-1 0 0,0 2 1 0 0,3-3 34 0 0,-6 5-9 0 0,0-1 1 0 0,0 1-1 0 0,1 0 1 0 0,-1 0-1 0 0,0 0 0 0 0,0 0 1 0 0,1 1-1 0 0,-1-1 0 0 0,1 0 1 0 0,-1 1-1 0 0,1 0 0 0 0,-1 0 1 0 0,1 0-1 0 0,-1 0 0 0 0,1 0 1 0 0,-1 0-1 0 0,1 0 0 0 0,0 1 9 0 0,0 0-12 0 0,0 0 1 0 0,0 1-1 0 0,0-1 0 0 0,0 1 1 0 0,0-1-1 0 0,0 1 0 0 0,0 0 0 0 0,-1 0 1 0 0,1 0-1 0 0,-1 1 0 0 0,1-1 0 0 0,0 2 12 0 0,2 2-21 0 0,0 0-1 0 0,-1 0 0 0 0,0 1 0 0 0,0-1 0 0 0,1 6 22 0 0,-1-4-15 0 0,-1 0 0 0 0,0 1 0 0 0,-1-1 0 0 0,1 3 14 0 0,1 9-4 0 0,4 25 30 0 0,-7-36 1 0 0,0-1 0 0 0,-1 1 0 0 0,0 0 0 0 0,-1 1-25 0 0,1 4 18 0 0,0-5 37 0 0,0 0 59 0 0,0 0 76 0 0,-1-1 96 0 0,-1-1 115 0 0,1-5-157 0 0,1-2 3 0 0,0 0-20 0 0,0 0-85 0 0,0 0-42 0 0,1-16 30 0 0,1 0-35 0 0,5-15 11 0 0,4 1-97 0 0,1 0-70 0 0,-3 7-21 0 0,-7 18 41 0 0,0 0 0 0 0,1 0 0 0 0,0 0 0 0 0,0 1-1 0 0,0-1 1 0 0,0 0 0 0 0,1 1 0 0 0,0 0 0 0 0,0 0 0 0 0,0 0 0 0 0,1 0 40 0 0,29-19-245 0 0,-10 9 127 0 0,-22 14 106 0 0,-1-1 1 0 0,1 0-1 0 0,-1 1 0 0 0,1-1 0 0 0,-1 1 1 0 0,1 0-1 0 0,-1-1 0 0 0,1 1 0 0 0,-1 0 1 0 0,1 0-1 0 0,-1 0 0 0 0,1 0 0 0 0,-1 0 1 0 0,1 0-1 0 0,1 0 12 0 0,-1 1-10 0 0,-1 0 1 0 0,1-1-1 0 0,0 1 1 0 0,0 0 0 0 0,0 0-1 0 0,-1 0 1 0 0,1 0-1 0 0,0 0 1 0 0,-1 0-1 0 0,1 0 1 0 0,0 1 9 0 0,1 1-10 0 0,-1 1 1 0 0,1-1-1 0 0,-1 0 1 0 0,1 1 0 0 0,-1-1-1 0 0,0 1 1 0 0,0 0-1 0 0,-1 0 1 0 0,1 0-1 0 0,0 3 10 0 0,6 13-10 0 0,9 11 82 0 0,1-2-59 0 0,-18-29-39 0 0,0 1-43 0 0,1 0 42 0 0,1 3 58 0 0,0-2-52 0 0,-2-1-27 0 0,1 0-36 0 0,0 0-20 0 0,0 0-37 0 0,-1 0-40 0 0,1-1-47 0 0,0 1-51 0 0,-1-1-56 0 0,1 0-61 0 0,-1 0-65 0 0,0 0-796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18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61 8808 0 0,'0'0'176'0'0,"-1"-1"-43"0"0,1 0 30 0 0,-1 0-109 0 0,-2-5 60 0 0,2 5-28 0 0,1 0 57 0 0,0-3-223 0 0,-1 2 52 0 0,0-1 46 0 0,-1 0 42 0 0,-3-2 163 0 0,0 0 105 0 0,-15-5 810 0 0,12 6-712 0 0,1 1-163 0 0,4 1-185 0 0,0 1-45 0 0,0 0 60 0 0,1-1 0 0 0,0 1 0 0 0,-1 1 1 0 0,1-1-1 0 0,-1 0 0 0 0,1 0 0 0 0,-1 1 1 0 0,0 0-1 0 0,1-1 0 0 0,-1 1 0 0 0,-2 0-93 0 0,-16 6 593 0 0,13-2-390 0 0,0 2-35 0 0,1 1-38 0 0,1 1-47 0 0,-4 5 1 0 0,8-10-67 0 0,-1-1 1 0 0,1 1-1 0 0,0 0 0 0 0,0 0 0 0 0,0 0 0 0 0,-1 3-17 0 0,-7 18 4 0 0,2 0 0 0 0,0 1-1 0 0,-4 22-3 0 0,10-39 0 0 0,1 0 0 0 0,0 0 0 0 0,1 0 0 0 0,0 0 0 0 0,0 0 0 0 0,0 0 0 0 0,1 0 0 0 0,1-1 0 0 0,-1 1 0 0 0,1 0 0 0 0,0-1 0 0 0,1 1 0 0 0,0-1 0 0 0,0 1 0 0 0,1 0 0 0 0,1-1-193 0 0,0 1 76 0 0,0-1 65 0 0,0 0 54 0 0,7 6 119 0 0,18 16 377 0 0,-19-21-401 0 0,-1-1-76 0 0,-3-3-57 0 0,0 0-42 0 0,-1-1-50 0 0,1 1-56 0 0,1-1-80 0 0,-1 1-78 0 0,1-2-86 0 0,-1 1-92 0 0,1 0-100 0 0,0-1-108 0 0,0-1-115 0 0,-1 1-122 0 0,-1-2-673 0 0,2 1-924 0 0,-8-1 2553 0 0</inkml:trace>
  <inkml:trace contextRef="#ctx0" brushRef="#br0" timeOffset="305.19">463 115 8432 0 0,'-2'-2'37'0'0,"1"0"37"0"0,-1-5 275 0 0,1 3-126 0 0,0 1-114 0 0,0 1-61 0 0,-1 0-50 0 0,-2-5 26 0 0,1 2-6 0 0,-1 0 35 0 0,-1-2 108 0 0,2 2 83 0 0,1 4-75 0 0,1-1 37 0 0,1 2 233 0 0,-2 0-172 0 0,0 1-37 0 0,-2 2 130 0 0,0 1-113 0 0,0 1-88 0 0,1 2-50 0 0,-4 7 32 0 0,5-10-65 0 0,-7 26 160 0 0,5 18 17 0 0,3-27-147 0 0,0 8 46 0 0,4 0-87 0 0,-1-19-64 0 0,0-1-1 0 0,0 0 1 0 0,1 1 0 0 0,0-1 0 0 0,1-1 0 0 0,0 1 0 0 0,0 0 0 0 0,3 2-1 0 0,-2-3-28 0 0,2-1 48 0 0,1-1 42 0 0,0 0 33 0 0,3 0 66 0 0,-7-5-83 0 0,0 1 0 0 0,0-1 0 0 0,0 0 0 0 0,0 0-1 0 0,0 0 1 0 0,0-1 0 0 0,3 1-78 0 0,8-2 208 0 0,-2-2-70 0 0,0-2-66 0 0,-10 3-2 0 0,0 1 1 0 0,0-1-1 0 0,0 0 1 0 0,-1 0-1 0 0,1 0 1 0 0,0 0-1 0 0,-1 0 1 0 0,1 0-1 0 0,-1-1 1 0 0,0 1-1 0 0,0-1 1 0 0,0 0-1 0 0,0 0 1 0 0,0 0-1 0 0,-1 0 1 0 0,1 0-1 0 0,-1 0 1 0 0,0 0-1 0 0,1-2-70 0 0,-1-10 234 0 0,-2-1-58 0 0,-2-4 20 0 0,-2 2-85 0 0,-1 2-60 0 0,-11-20 14 0 0,12 27-60 0 0,0-1-44 0 0,-3-10-137 0 0,-2-6-147 0 0,8 23 380 0 0,1 0-100 0 0,0-1-88 0 0,0 0-75 0 0,0 1-42 0 0,1-1-44 0 0,-1-2-265 0 0,1-7-818 0 0,0 9 1007 0 0,0 1 57 0 0,0-6-855 0 0</inkml:trace>
  <inkml:trace contextRef="#ctx0" brushRef="#br0" timeOffset="910.55">729 161 8088 0 0,'1'2'234'0'0,"6"12"-201"0"0,1 0 74 0 0,0 1 86 0 0,0 0 101 0 0,-1 1 113 0 0,-3-8-158 0 0,0 0 34 0 0,-1-1 35 0 0,0 1 36 0 0,1 0 38 0 0,-1-1 40 0 0,0 3-88 0 0,3 13 366 0 0,-4-16-451 0 0,-1 0 49 0 0,0-1 4 0 0,1 0 58 0 0,-1 0 67 0 0,0 0 79 0 0,-1-7 157 0 0,0 0-86 0 0,0 0-80 0 0,0-1-77 0 0,1 0-69 0 0,-1-1-65 0 0,0 0-60 0 0,0 0-54 0 0,1-1-27 0 0,-1 0-63 0 0,1-1-51 0 0,-1 0-44 0 0,1-4-80 0 0,1-12-240 0 0,-1 15 268 0 0,0 0 51 0 0,-1 1 71 0 0,1 0 88 0 0,3-27-262 0 0,-2 22 68 0 0,1 0-1 0 0,0 1 1 0 0,2-7 39 0 0,-2 9-23 0 0,0 1-1 0 0,1-1 0 0 0,0 1 1 0 0,0 0-1 0 0,0-1 1 0 0,1 2-1 0 0,0-1 0 0 0,0 1 1 0 0,4-4 23 0 0,-3 4-16 0 0,-5 3 5 0 0,1 0 0 0 0,0 1 0 0 0,-1 0 0 0 0,1-1 0 0 0,0 1 0 0 0,0 0 0 0 0,0 0 0 0 0,0 0 0 0 0,1-1 11 0 0,-1 2-7 0 0,-1 0 1 0 0,0 0-1 0 0,1 0 1 0 0,-1 0-1 0 0,0 0 0 0 0,0 0 1 0 0,1 0-1 0 0,-1 0 1 0 0,0 1-1 0 0,0-1 0 0 0,1 1 1 0 0,-1-1-1 0 0,0 1 1 0 0,0-1-1 0 0,0 1 1 0 0,1-1-1 0 0,-1 1 0 0 0,0 0 1 0 0,1 1 6 0 0,21 19-91 0 0,-3 5 39 0 0,14 34-5 0 0,-20-34 19 0 0,34 67 38 0 0,-48-90 0 0 0,0-3 0 0 0,0 1 0 0 0,0 0 0 0 0,1-1 0 0 0,-1 1 0 0 0,0 0 0 0 0,0-1 0 0 0,0 1 0 0 0,1 0 0 0 0,-1-1 0 0 0,0 1 0 0 0,1-1 0 0 0,-1 1 0 0 0,0-1 0 0 0,1 1 0 0 0,-1-1 0 0 0,1 1 0 0 0,-1-1 0 0 0,1 1 0 0 0,-1-1 0 0 0,1 1 0 0 0,4 4 12 0 0,-3-4 39 0 0,-1 1-43 0 0,0 1 7 0 0,2 2 49 0 0,-3-8-16 0 0,2-5-100 0 0,0-2-27 0 0,-2 4 9 0 0,1 1 0 0 0,-1-1 1 0 0,1 1-1 0 0,1-1 0 0 0,-1 1 0 0 0,1-1 70 0 0,7-19-250 0 0,3-11-27 0 0,-3 7 75 0 0,5 0 63 0 0,7-6 34 0 0,-16 28 88 0 0,0 0-1 0 0,1 0 0 0 0,0 1 1 0 0,0-1-1 0 0,3 0 18 0 0,2 0 126 0 0,-8 6-47 0 0,1-2 43 0 0,-3 4-33 0 0,1 1-40 0 0,8 12 14 0 0,-6-5-14 0 0,-1 0 0 0 0,0 0 0 0 0,0 0 0 0 0,0 6-49 0 0,5 38 117 0 0,-7-40-104 0 0,0-1 0 0 0,1 0 0 0 0,0 0 0 0 0,1-1 0 0 0,0 1 0 0 0,1 0 0 0 0,0-1 0 0 0,1 0-1 0 0,4 6-12 0 0,-5-10 18 0 0,1-2-1 0 0,0 1 0 0 0,0 0 1 0 0,5 3-18 0 0,-3-4-27 0 0,-1 0-38 0 0,-5-4 80 0 0,1-1-99 0 0,-1 1-91 0 0,1-1-84 0 0,-1 1-77 0 0,0-1-69 0 0,0 0-63 0 0,1 0-56 0 0,-1 0-25 0 0,0 0-37 0 0,1 1-676 0 0,0-1-734 0 0,0 2-1136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17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1 487 5696 0 0,'0'0'132'0'0,"0"0"17"0"0,0 0 10 0 0,0 0 40 0 0,1 0-71 0 0,5 0 94 0 0,-3 0-72 0 0,-2 0-28 0 0,0 0 41 0 0,0 0 51 0 0,0 0 60 0 0,4 0-126 0 0,0 0 64 0 0,-1 0 54 0 0,0-1 46 0 0,1 0 82 0 0,0 0 35 0 0,9-4 1077 0 0,-9 2-885 0 0,2-2 36 0 0,-2 1-246 0 0,-1-1-108 0 0,-2 3-199 0 0,1-1-36 0 0,-1 0-39 0 0,0 0-41 0 0,0 0 210 0 0,0 0-40 0 0,1-3 55 0 0,1 0-106 0 0,4-10 15 0 0,-4 9-11 0 0,0-15-18 0 0,-3 15-42 0 0,-2 5-50 0 0,-3-1 15 0 0,2-4 42 0 0,-4 2 33 0 0,4 5-80 0 0,0-1 0 0 0,0 1 0 0 0,0-1 0 0 0,0 1 0 0 0,0 0-1 0 0,0 0 1 0 0,1 0 0 0 0,-1 0 0 0 0,-2 0-11 0 0,1 1 11 0 0,0 0-1 0 0,0 1 1 0 0,0-1 0 0 0,1 0-1 0 0,-1 1 1 0 0,0 0-1 0 0,1-1 1 0 0,-1 1 0 0 0,1 0-1 0 0,-2 2-10 0 0,1-1 6 0 0,0 0-1 0 0,1 1 0 0 0,0-1 0 0 0,0 1 0 0 0,0-1 0 0 0,0 1 0 0 0,0 0 1 0 0,1-1-1 0 0,-1 1 0 0 0,1 0 0 0 0,-1 4-5 0 0,1 1 15 0 0,0 1 0 0 0,0-1 0 0 0,0 0 0 0 0,2 9-15 0 0,2 17 113 0 0,-2-27-107 0 0,-1-4-6 0 0,1 0 1 0 0,-1 0-1 0 0,1 1 0 0 0,0-1 1 0 0,0 0-1 0 0,0-1 0 0 0,1 1 1 0 0,-1 0-1 0 0,1 0 1 0 0,0 0-1 0 0,0-1 0 0 0,0 1 1 0 0,1-1-1 0 0,5 8 13 0 0,-7-9-5 0 0,1 1 0 0 0,-1-1 0 0 0,1 1 0 0 0,0-1 0 0 0,0 0 0 0 0,0 0 0 0 0,0 0 0 0 0,1 0 0 0 0,-1 0 0 0 0,1 0 0 0 0,-1 0 0 0 0,1-1 0 0 0,-1 0 0 0 0,2 1-8 0 0,6 1 9 0 0,-8-2-4 0 0,0-1-1 0 0,0 1 1 0 0,0-1-1 0 0,0 1 1 0 0,0-1 0 0 0,0 0-1 0 0,0 1 1 0 0,0-1-1 0 0,0 0 1 0 0,0-1-1 0 0,0 1 1 0 0,0 0-5 0 0,4-1-40 0 0,4-1 52 0 0,-2 1 0 0 0,-2 0-35 0 0,-1 0-31 0 0,-1 0-43 0 0,0 0-24 0 0,0 0-43 0 0,0 0-48 0 0,-1-1-56 0 0,-2 2 48 0 0,1-1-34 0 0,0 0-348 0 0,0 0 82 0 0,1 0-48 0 0,2-1-670 0 0,2 0-531 0 0,7-1-1006 0 0</inkml:trace>
  <inkml:trace contextRef="#ctx0" brushRef="#br0" timeOffset="426.86">395 354 8576 0 0,'0'0'197'0'0,"0"0"24"0"0,-6 7 183 0 0,4-4-350 0 0,1-1-34 0 0,-2 8 11 0 0,5 2 63 0 0,-1-3 13 0 0,-1-1 33 0 0,0-3 12 0 0,0 0 0 0 0,0-1 0 0 0,0 1 1 0 0,0 0-1 0 0,1-1 0 0 0,0 1 0 0 0,0 0 1 0 0,1 0-153 0 0,1 8 336 0 0,-3 5 152 0 0,-1-5-119 0 0,3-3-167 0 0,3 6 70 0 0,-2 10 79 0 0,-3-23-278 0 0,0 1 1 0 0,1-1-1 0 0,-1 0 1 0 0,1 1-1 0 0,0-1 1 0 0,1 2-74 0 0,2 9 310 0 0,-4 1 61 0 0,0-13-387 0 0,-1-1 37 0 0,1 3 121 0 0,0-1 161 0 0,0 2 304 0 0,1-3 12 0 0,1-2-295 0 0,-1 0-157 0 0,0-1-130 0 0,0 0-37 0 0,2-6 138 0 0,-4-1-34 0 0,0-3-5 0 0,17-46 76 0 0,-15 53-173 0 0,0-1 0 0 0,1 1 1 0 0,0-1-1 0 0,0 1 0 0 0,0 0 0 0 0,0 0 0 0 0,2-3-2 0 0,-1 2 13 0 0,0 0 0 0 0,0 0 0 0 0,-1 0 0 0 0,2-4-13 0 0,-2 2 6 0 0,-1 3-5 0 0,0 0-1 0 0,0 0 1 0 0,1 0-1 0 0,0 0 0 0 0,0 0 1 0 0,0 0-1 0 0,0 1 1 0 0,0-1-1 0 0,1 1 0 0 0,1-2 0 0 0,7-7 5 0 0,-5 6-21 0 0,-1 0 0 0 0,1 1 0 0 0,0-1 1 0 0,0 1-1 0 0,0 1 0 0 0,2-2 16 0 0,-6 5-4 0 0,0 0 0 0 0,0 0 0 0 0,0 1 0 0 0,0-1 0 0 0,0 0 0 0 0,0 1 0 0 0,0-1 0 0 0,0 1 0 0 0,0 0 0 0 0,0 0 0 0 0,1 0 0 0 0,-1 0 0 0 0,0 0 0 0 0,0 0 4 0 0,0 1 0 0 0,0-1 0 0 0,1 1 0 0 0,-1-1 0 0 0,0 1 0 0 0,0 0 0 0 0,0 0 0 0 0,0 0 0 0 0,0 0 0 0 0,1 2 0 0 0,7 7-45 0 0,0 13 32 0 0,-1 15 17 0 0,-7-10 15 0 0,0 0 50 0 0,-2-14-4 0 0,-3-1-46 0 0,3-11-19 0 0,-1 0 0 0 0,1 1-1 0 0,-1-1 1 0 0,1 0 0 0 0,0 1-1 0 0,0-1 1 0 0,0 0-1 0 0,0 1 1 0 0,0-1 0 0 0,1 1-1 0 0,0 1 1 0 0,3 10 29 0 0,1 2 12 0 0,0-7-61 0 0,-4-7-52 0 0,1-1-79 0 0,1 2-92 0 0,0 0-82 0 0,0 0-75 0 0,-2-2 62 0 0,0 0 108 0 0,0-1 93 0 0,0 1 55 0 0,0-1-32 0 0,-1 1 24 0 0,0-1-42 0 0,0 0-67 0 0,1 0-109 0 0,-1 0-115 0 0,0 0 161 0 0,0 0-37 0 0,0 0-40 0 0,0 0-41 0 0,0 0-1169 0 0</inkml:trace>
  <inkml:trace contextRef="#ctx0" brushRef="#br0" timeOffset="758.97">901 1 8352 0 0,'1'-1'324'0'0,"-1"2"-63"0"0,0 0-56 0 0,0 1-49 0 0,-1 1-25 0 0,1 2-50 0 0,-1 0-32 0 0,-1 5-31 0 0,1-1-6 0 0,0-3 27 0 0,0-2 30 0 0,1 0 44 0 0,0 23 210 0 0,6 17 120 0 0,-3-22-195 0 0,2 10 75 0 0,-1-1 35 0 0,6 32 440 0 0,16 112 1665 0 0,-21-144-1955 0 0,-2-8-133 0 0,-1-8-182 0 0,5 28 197 0 0,0-14-176 0 0,0-6-80 0 0,1-1-52 0 0,-5-12-64 0 0,1 0-12 0 0,6 16 109 0 0,-5-18-117 0 0,1 0-68 0 0,1-2-100 0 0,-7-6 80 0 0,0 0-68 0 0,0 0-83 0 0,0 0 71 0 0,0 0-37 0 0,0 0-42 0 0,0 0-38 0 0,0 0-392 0 0,0 0 93 0 0,0 0-54 0 0,0 0-754 0 0,0 0-594 0 0,0 0-1130 0 0</inkml:trace>
  <inkml:trace contextRef="#ctx0" brushRef="#br0" timeOffset="1024.25">856 331 12528 0 0,'0'0'281'0'0,"0"0"40"0"0,0 0 22 0 0,1 0-143 0 0,0-1-96 0 0,1 0-52 0 0,0 0-17 0 0,12-1-3 0 0,-8 1-125 0 0,0 0 57 0 0,0 1 47 0 0,0-1 42 0 0,5 0 117 0 0,14-1 384 0 0,-16 1-401 0 0,-1 1-45 0 0,1-1-67 0 0,-1 0-85 0 0,-2 1-44 0 0,-1-1-52 0 0,1 1-59 0 0,0-1-65 0 0,-2 0-9 0 0,1 1-53 0 0,-1 0-56 0 0,1-1-59 0 0,0 0-62 0 0,-1 1-67 0 0,1-1-68 0 0,-1 1-74 0 0,5-2-1009 0 0,5 0-979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15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33 379 6768 0 0,'0'0'149'0'0,"0"0"23"0"0,0 0 12 0 0,0 1-25 0 0,4 5-27 0 0,1-2 93 0 0,2-1 135 0 0,4-1 277 0 0,1-3-6 0 0,-4 0-282 0 0,-3-1-136 0 0,-1 1-96 0 0,8-3 261 0 0,-2-1 43 0 0,-3 2-66 0 0,-1 0-1 0 0,-1-1 1 0 0,1 0 0 0 0,0 0 0 0 0,-1 0-1 0 0,3-4-354 0 0,5-6 649 0 0,-7 6-363 0 0,0 0-55 0 0,-1-1-66 0 0,0 0-75 0 0,-4 7-81 0 0,0 0 0 0 0,0 0 1 0 0,-1 0-1 0 0,1 0 0 0 0,-1 0 1 0 0,1-1-1 0 0,-1 1 0 0 0,1 0 1 0 0,-1 0-1 0 0,0 0 0 0 0,0 0 1 0 0,0 0-1 0 0,-1 0 0 0 0,1-1-9 0 0,0 1 9 0 0,-1-1 0 0 0,0 1-1 0 0,0-1 1 0 0,0 1 0 0 0,0 0-1 0 0,0-1 1 0 0,0 1 0 0 0,-1 0-1 0 0,1 0 1 0 0,-2-1-9 0 0,-3-3 17 0 0,0 0-1 0 0,0 1 0 0 0,0 0 1 0 0,-1 0-1 0 0,0 0 1 0 0,-5-2-17 0 0,9 5-1 0 0,-8-1-4 0 0,6 1-1 0 0,3 2-2 0 0,0-1 1 0 0,0 1-1 0 0,0-1 1 0 0,0 1 0 0 0,0-1-1 0 0,0 1 1 0 0,0 0 0 0 0,-1 0 0 0 0,1 0-1 0 0,-2 1 8 0 0,-13 6-66 0 0,1 3-34 0 0,13-8 80 0 0,0 1 0 0 0,0 0 0 0 0,0 0 1 0 0,0 0-1 0 0,1 0 0 0 0,-1 1 1 0 0,1-1-1 0 0,0 0 0 0 0,0 1 1 0 0,0 0-1 0 0,0 0 0 0 0,1-1 1 0 0,-1 4 19 0 0,-6 24-76 0 0,3 0 42 0 0,0-2 44 0 0,4-21-23 0 0,0 0 0 0 0,1 0 1 0 0,-1 0-1 0 0,2 0 0 0 0,-1 2 13 0 0,7 40-11 0 0,-5-40 14 0 0,5 22 38 0 0,-6-29-31 0 0,1 0 0 0 0,-1 0 0 0 0,1 0 0 0 0,0 0 0 0 0,0-1-1 0 0,0 1 1 0 0,0-1 0 0 0,0 1 0 0 0,1 0-10 0 0,4 5 43 0 0,1-1-1 0 0,1 0 1 0 0,8 6-43 0 0,-12-10 18 0 0,-1 0 0 0 0,1-1 1 0 0,0 0-1 0 0,0 0 1 0 0,1 0-1 0 0,-1 0 1 0 0,0-1-1 0 0,1 0 1 0 0,-1 0-19 0 0,3 0-152 0 0,0 0 71 0 0,0-1 62 0 0,0 0 50 0 0,7-1 141 0 0,18-5 419 0 0,-23 3-468 0 0,0 0-74 0 0,-5 0-68 0 0,1 1-41 0 0,0-1-49 0 0,-1 0-53 0 0,1 0-78 0 0,0-1-75 0 0,-1 0-83 0 0,1 1-90 0 0,0-2-97 0 0,-1 1-104 0 0,1 0-110 0 0,-1-1-119 0 0,0 1-831 0 0,2-1-994 0 0</inkml:trace>
  <inkml:trace contextRef="#ctx0" brushRef="#br0" timeOffset="295.2">391 0 6120 0 0,'0'0'176'0'0,"0"0"-44"0"0,0 0-11 0 0,0 0 39 0 0,0 0 132 0 0,0 0 245 0 0,0 0-274 0 0,0 1-59 0 0,0-1-49 0 0,0 0-42 0 0,0 1 8 0 0,0 3-18 0 0,0-1 26 0 0,-2 11 498 0 0,3 0-59 0 0,1 1-68 0 0,0-1-76 0 0,0-4-184 0 0,0 0-41 0 0,6 26 485 0 0,1 1-111 0 0,-2-8-177 0 0,0-1-35 0 0,12 53 644 0 0,-4-29-406 0 0,-1-3-121 0 0,-10-34-346 0 0,10 33 406 0 0,-6-28-355 0 0,-4-4-73 0 0,0-1-77 0 0,-3-12-9 0 0,-1-3-128 0 0,0 0 25 0 0,0 0-69 0 0,0 0-82 0 0,0 0 66 0 0,0 0-37 0 0,0 0-40 0 0,0 0-39 0 0,0 0-383 0 0,0 0 91 0 0,0 0-54 0 0,0 0-738 0 0,0 0-584 0 0,0 0-1108 0 0</inkml:trace>
  <inkml:trace contextRef="#ctx0" brushRef="#br0" timeOffset="700.12">615 453 6824 0 0,'0'0'149'0'0,"0"0"23"0"0,0-1-16 0 0,0 1-66 0 0,1 0-49 0 0,2-1-14 0 0,0 1 8 0 0,2 0-3 0 0,4 0-30 0 0,4-4 50 0 0,-7 2 252 0 0,1 1-53 0 0,1 1-4 0 0,3 0 58 0 0,6 0 150 0 0,-2-3-96 0 0,1 0 104 0 0,3-4 184 0 0,8-7 391 0 0,-15 6-542 0 0,-1-2-46 0 0,-4 2-188 0 0,-2 0-39 0 0,0 1-72 0 0,-2 0-35 0 0,0-1-41 0 0,0 0-44 0 0,0-13 59 0 0,-3 0 41 0 0,-5 0 46 0 0,-7 2 52 0 0,4 12-17 0 0,0 6-74 0 0,0 4-59 0 0,2 3-46 0 0,2-1-36 0 0,1 1-1 0 0,0-1 0 0 0,0 1 1 0 0,0 0-1 0 0,0 1 4 0 0,2-4 12 0 0,-2 6-11 0 0,0-1 1 0 0,1 1 0 0 0,0-1-1 0 0,0 1 1 0 0,1 0 0 0 0,0 0-1 0 0,0 8-1 0 0,3 23 52 0 0,3-1 45 0 0,4-12-46 0 0,-7-23-36 0 0,0 0-1 0 0,1 0 1 0 0,-1 0 0 0 0,1-1 0 0 0,0 1 0 0 0,0-1-1 0 0,0 1 1 0 0,0-1 0 0 0,1 0 0 0 0,0 0 0 0 0,-1-1-1 0 0,5 3-14 0 0,13 4 36 0 0,1-7-40 0 0,0-6-54 0 0,0-8-68 0 0,-18 9-22 0 0,5-2-72 0 0,-6 3 81 0 0,1 1-103 0 0,-3 0 72 0 0,1 0-40 0 0,0 0-33 0 0,0 0-46 0 0,-1 1-49 0 0,1-1-56 0 0,0 0-58 0 0,0 0-63 0 0,0 0-68 0 0,0 0-73 0 0,3-2-1052 0 0,3-2-965 0 0</inkml:trace>
  <inkml:trace contextRef="#ctx0" brushRef="#br0" timeOffset="1367.34">1060 163 6776 0 0,'-4'6'324'0'0,"2"-1"-86"0"0,2-3-184 0 0,0 0-1 0 0,0-1 1 0 0,0 1-1 0 0,0-1 0 0 0,0 1 1 0 0,1-1-1 0 0,-1 1 1 0 0,1-1-1 0 0,-1 1 0 0 0,1-1-53 0 0,0 4 199 0 0,0-1 60 0 0,0 2 55 0 0,0 0-37 0 0,0 7 183 0 0,-1-1-105 0 0,0 1-79 0 0,3 35 564 0 0,0-32-458 0 0,-1-8-137 0 0,1 0 45 0 0,9 28 838 0 0,-2-7-282 0 0,0-1-65 0 0,0 0-71 0 0,2-1-74 0 0,-11-25-623 0 0,0 1 49 0 0,1 5 271 0 0,-1-3-142 0 0,0-3-134 0 0,-1-1 31 0 0,0-1 19 0 0,-2 5-55 0 0,-1-1 20 0 0,2-3 13 0 0,1-3 48 0 0,-3-12 43 0 0,4-19 255 0 0,0 19-273 0 0,0-1-67 0 0,1 7-94 0 0,-1 1-42 0 0,1 1 0 0 0,4-18-109 0 0,1 0 61 0 0,-4 14 66 0 0,1-1 1 0 0,0 1 0 0 0,1 0 0 0 0,0 1-1 0 0,4-7 27 0 0,6-5-32 0 0,3 4-34 0 0,-17 16 60 0 0,0 1 0 0 0,1-1 1 0 0,-1 0-1 0 0,0 1 1 0 0,1-1-1 0 0,-1 1 1 0 0,1-1-1 0 0,-1 1 1 0 0,1 0-1 0 0,-1 0 1 0 0,1 0-1 0 0,-1 0 1 0 0,0 0-1 0 0,1 0 1 0 0,-1 0-1 0 0,1 0 0 0 0,-1 0 1 0 0,1 0-1 0 0,-1 1 1 0 0,1-1-1 0 0,-1 1 1 0 0,0-1-1 0 0,1 1 1 0 0,-1 0-1 0 0,0-1 1 0 0,1 1-1 0 0,-1 0 1 0 0,0 0-1 0 0,0 0 1 0 0,0 0-1 0 0,0 0 0 0 0,1 1 6 0 0,16 17-77 0 0,-14-13 71 0 0,-1 0 0 0 0,1 0 0 0 0,-1 0 0 0 0,2 5 6 0 0,1 6-44 0 0,3 4 33 0 0,-6-16 11 0 0,-1 0 0 0 0,0 1 0 0 0,0-1 0 0 0,-1 1 0 0 0,1-1 0 0 0,-1 1 0 0 0,0 1 0 0 0,3 14 0 0 0,-3-17 0 0 0,0 0 0 0 0,0 0 0 0 0,-1 0 0 0 0,1 0 0 0 0,-1 0 0 0 0,0 0 0 0 0,0 1 0 0 0,1 6 0 0 0,1 3 4 0 0,-6 5 67 0 0,1-16-18 0 0,3-3 11 0 0,0-2-3 0 0,-2-8-58 0 0,1 5-3 0 0,2 1-5 0 0,0 0 0 0 0,0 1-1 0 0,0-1 1 0 0,0 0 0 0 0,1 0-1 0 0,-1 1 1 0 0,1-1-1 0 0,1-1 6 0 0,10-17-126 0 0,16-17 12 0 0,-18 27 103 0 0,-1 1 0 0 0,2 0 0 0 0,8-6 11 0 0,-17 14-22 0 0,9-6-12 0 0,15-7 20 0 0,-17 14-40 0 0,-8 2 48 0 0,1 1-1 0 0,-1 0 0 0 0,0 0 0 0 0,0 0 0 0 0,0 0 1 0 0,0 0-1 0 0,0 0 0 0 0,0 0 0 0 0,0 1 0 0 0,0-1 1 0 0,-1 1-1 0 0,1 0 0 0 0,-1-1 0 0 0,1 1 0 0 0,-1 0 1 0 0,1 0 6 0 0,21 35-26 0 0,-18-29 32 0 0,0 8-6 0 0,-5-14 0 0 0,1 0 0 0 0,-1 0 0 0 0,1 0 0 0 0,0 0 0 0 0,-1 0 0 0 0,1 0 0 0 0,0 0 0 0 0,1 0 0 0 0,2 3 0 0 0,-3-5 0 0 0,0 1 0 0 0,-1 0 0 0 0,1-1 0 0 0,0 1 0 0 0,-1 0 0 0 0,1 0 0 0 0,0-1 0 0 0,-1 1 0 0 0,1 0 0 0 0,-1 0 0 0 0,1 0 0 0 0,-1 0 0 0 0,0 0 0 0 0,1 0 0 0 0,-1 0 0 0 0,0 0 0 0 0,0 1 1 0 0,0-1-1 0 0,0 0 0 0 0,0 1 1 0 0,0-1-1 0 0,1 0 1 0 0,-1 1-1 0 0,0-1 1 0 0,1 0-1 0 0,-1 1 1 0 0,0-1-1 0 0,1 0 1 0 0,-1 0-1 0 0,1 1 1 0 0,0-1-1 0 0,-1 0 1 0 0,1 0-1 0 0,0 0 1 0 0,0 0-1 0 0,0 0 1 0 0,0 0-1 0 0,0 0 1 0 0,0 0-1 0 0,1 0 0 0 0,8 14 51 0 0,-2-1-46 0 0,-8-13-332 0 0,1-1 110 0 0,0 1 64 0 0,1-1-90 0 0,-1 0 109 0 0,0 0-13 0 0,1 0-52 0 0,-1 0-64 0 0,0 0-76 0 0,1 0-26 0 0,-1 0-54 0 0,0-1-46 0 0,0 1-42 0 0,0 0-147 0 0,0 0-42 0 0,0-1-178 0 0,1 1-481 0 0,-2 0 1342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4:19.4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78 7688 0 0,'0'0'166'0'0,"0"0"29"0"0,0 0 14 0 0,0 0-66 0 0,0-1-69 0 0,-2-4-18 0 0,1 3 36 0 0,1 1 4 0 0,0 0 45 0 0,-1 1 54 0 0,1-1 63 0 0,-9-9 663 0 0,0 1-112 0 0,-2 1-107 0 0,-1 1-103 0 0,0 0-100 0 0,0 0-95 0 0,-1 1-92 0 0,0 1-86 0 0,-3-1-31 0 0,1 4-60 0 0,0 2-48 0 0,0 1-33 0 0,-10 1-6 0 0,22-2-48 0 0,0 0 0 0 0,0 1 0 0 0,0 0 0 0 0,0 0 0 0 0,0 0 1 0 0,0 0-1 0 0,0 0 0 0 0,0 0 0 0 0,0 1 0 0 0,0 0 0 0 0,0-1 1 0 0,1 1-1 0 0,-1 0 0 0 0,-1 2 0 0 0,-7 6-8 0 0,1 0 1 0 0,-7 10 7 0 0,3-5-41 0 0,13-14 34 0 0,0 0 0 0 0,0 0 0 0 0,0 0 0 0 0,0 0 0 0 0,0 0 0 0 0,0 1 1 0 0,0-1-1 0 0,1 0 0 0 0,-1 1 0 0 0,1-1 0 0 0,-1 0 0 0 0,1 1 0 0 0,-1-1 0 0 0,1 1 0 0 0,0-1 0 0 0,-1 1 0 0 0,1-1 0 0 0,0 1 0 0 0,0-1 0 0 0,0 1 0 0 0,0-1 0 0 0,0 0 0 0 0,1 2 7 0 0,-2 9-11 0 0,1-3-6 0 0,4-3-25 0 0,1 3 29 0 0,-4-8 8 0 0,0 0 0 0 0,-1 0 0 0 0,1 0 0 0 0,0 0 0 0 0,0 0 0 0 0,0 0 0 0 0,0 0 0 0 0,0 0 0 0 0,0 0 0 0 0,0 0 1 0 0,0 0-1 0 0,1 0 5 0 0,75 51-215 0 0,-52-37 151 0 0,1-1 72 0 0,14 10 122 0 0,-3 0 103 0 0,-34-21-219 0 0,0-1 0 0 0,-1 0 0 0 0,1 0 0 0 0,-1 1 0 0 0,0-1 0 0 0,0 1 0 0 0,0 0 1 0 0,0-1-1 0 0,0 1 0 0 0,-1 0 0 0 0,1 0 0 0 0,-1 0-14 0 0,0 0 24 0 0,0 0-1 0 0,-1 0 1 0 0,1 0-1 0 0,0 0 1 0 0,-1-1-1 0 0,0 1 1 0 0,0 0-1 0 0,0 0-23 0 0,-4 19 237 0 0,-7-1 98 0 0,-6-1 45 0 0,-3-2-92 0 0,-1-2-110 0 0,11-9-138 0 0,0 1-34 0 0,9-8-7 0 0,-8 7 67 0 0,5-5-37 0 0,-6 3 0 0 0,7-1-40 0 0,3-5 7 0 0,1 0 1 0 0,0 0-1 0 0,0 0 0 0 0,-1 0 1 0 0,1 1-1 0 0,0-1 0 0 0,0 0 1 0 0,0 0-1 0 0,0 1 0 0 0,0-1 1 0 0,0 0-1 0 0,0 1 0 0 0,0-1 1 0 0,0 1-1 0 0,0 0 0 0 0,0-1 1 0 0,0 1-1 0 0,1 0 0 0 0,-1 0 1 0 0,0-1-1 0 0,0 1 0 0 0,0 0 1 0 0,0 0-1 0 0,1 0 0 0 0,-1 1 1 0 0,0-1-1 0 0,0 0 0 0 0,0 0 1 0 0,0 1-1 0 0,0-1 1 0 0,1 0-1 0 0,-1 1 0 0 0,0-1 1 0 0,0 1 3 0 0,3 1-14 0 0,-1 0-1 0 0,1 0 1 0 0,-1 0 0 0 0,1 0 0 0 0,-1 0 0 0 0,0 1 0 0 0,0 0 0 0 0,0-1 0 0 0,1 4 14 0 0,-1-1-1 0 0,-1 0 0 0 0,0 0 1 0 0,-1 0-1 0 0,1 0 0 0 0,-1 0 0 0 0,0 0 0 0 0,0 1 0 0 0,-1-1 0 0 0,1 1 0 0 0,-1-1 0 0 0,0 0 1 0 0,-1 4 0 0 0,-8 27 0 0 0,2-8 0 0 0,-5 26 0 0 0,-4 24 0 0 0,9-32 17 0 0,1-5 36 0 0,2-13-51 0 0,2-7 19 0 0,-1 21 33 0 0,4-14 20 0 0,0-24-45 0 0,0 1-1 0 0,0-1 1 0 0,0 1-1 0 0,0-1 1 0 0,1 0-1 0 0,1 2-28 0 0,6 9 130 0 0,4-2 37 0 0,-10-10-98 0 0,1-1 1 0 0,-1 0-1 0 0,1 1 1 0 0,0-1-1 0 0,0-1 1 0 0,0 1-70 0 0,5 1 123 0 0,-1-1 0 0 0,0 0 0 0 0,1 0 0 0 0,0-1 0 0 0,-1 0 0 0 0,1 0 0 0 0,4-1-123 0 0,-10-1 52 0 0,0 1-1 0 0,1-1 1 0 0,-1 1-1 0 0,1-1 1 0 0,-1 0-1 0 0,3-1-51 0 0,6-2 146 0 0,0 1 33 0 0,20-4 129 0 0,-26 5-242 0 0,0 0 0 0 0,0 1 0 0 0,0 0 0 0 0,0 0 0 0 0,3 0-66 0 0,-9 1-192 0 0,1 0 63 0 0,-1 0 55 0 0,1 0 49 0 0,-1 0 47 0 0,1-1 42 0 0,-1 1 114 0 0,2-1 338 0 0,-1 0-397 0 0,-1 1-48 0 0,1-1-62 0 0,-1 1-64 0 0,1-1-76 0 0,-1 1-88 0 0,0-1-60 0 0,1 1-89 0 0,-1-1-96 0 0,0 0-106 0 0,1 1-113 0 0,-1-1-123 0 0,0 1 355 0 0,0-1-35 0 0,0 1-34 0 0,0-1-36 0 0,0 1-590 0 0,0 0-33 0 0,0 0-2474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4:18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13 6072 0 0,'-1'3'-27'0'0,"1"0"86"0"0,0 0 73 0 0,0 0 60 0 0,1 2 261 0 0,1 3 407 0 0,-1-6-517 0 0,0-1 413 0 0,-1 0-182 0 0,1-1-71 0 0,1 1-66 0 0,1-1-59 0 0,1 1 94 0 0,0-1-95 0 0,0 0-74 0 0,0 0-50 0 0,-2 0-26 0 0,6-1 209 0 0,0-1-55 0 0,0 0-48 0 0,0-1-45 0 0,5-1 78 0 0,0 0-66 0 0,-7 3-238 0 0,-1 0 55 0 0,15-6 404 0 0,-12 4-356 0 0,-4 1-121 0 0,1 1-36 0 0,-1-1-43 0 0,0 1-49 0 0,1-1-56 0 0,-1 1-64 0 0,0-1-71 0 0,1 1-76 0 0,-4 1 25 0 0,0 0-52 0 0,0-1-47 0 0,1 1-40 0 0,-1 0-140 0 0,1-1-41 0 0,0 1-170 0 0,1-1-457 0 0,-3 1 1087 0 0</inkml:trace>
  <inkml:trace contextRef="#ctx0" brushRef="#br0" timeOffset="219.38">135 147 10960 0 0,'0'0'322'0'0,"0"0"-7"0"0,0 0-142 0 0,0 0-61 0 0,0 0 111 0 0,0 0 202 0 0,0 0 21 0 0,0 0-189 0 0,0 0-118 0 0,0 0-45 0 0,0 0-10 0 0,0 0 3 0 0,0 0 0 0 0,7 2-54 0 0,-3-2-200 0 0,-1 0 66 0 0,0 1 55 0 0,0-1 48 0 0,3 1 105 0 0,8 0 336 0 0,-9-1-352 0 0,-1 0-64 0 0,-1 0-51 0 0,0 0-37 0 0,0 0-42 0 0,-1 0-46 0 0,2 1-69 0 0,-1-1-66 0 0,0 0-72 0 0,0 0-79 0 0,1 0-86 0 0,-1 0-91 0 0,0 0-98 0 0,1 0-104 0 0,1 0-831 0 0,5 0-936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4:17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16 8352 0 0,'0'0'190'0'0,"-1"-2"-60"0"0,-1-5 294 0 0,1 5-337 0 0,1 0-54 0 0,0 1-15 0 0,0 0 50 0 0,0 1 73 0 0,0 0 161 0 0,0 0 267 0 0,0 0 21 0 0,0 0-28 0 0,0 0-123 0 0,0 0-58 0 0,0 0-11 0 0,0 0-20 0 0,0 0-136 0 0,-1 1-70 0 0,-1 1-11 0 0,-2 2-33 0 0,2-2-30 0 0,1 0 58 0 0,0-1 86 0 0,-10 13 172 0 0,3 2-83 0 0,2 3-75 0 0,1 0-67 0 0,-1 1-52 0 0,4-11-67 0 0,0 1 1 0 0,0 0-1 0 0,1 0 0 0 0,1 1-42 0 0,-4 24 88 0 0,-7 64 61 0 0,7-49 27 0 0,-4 5-176 0 0,1-10 70 0 0,-2 9 76 0 0,-3 0-146 0 0,4-20 44 0 0,5-19 0 0 0,-1 0-1 0 0,0 0 1 0 0,-4 7-44 0 0,2-5 126 0 0,0 0 0 0 0,-3 18-126 0 0,-1 12 132 0 0,4-14-72 0 0,-3 29 100 0 0,8-61-158 0 0,1-1 1 0 0,0 1 0 0 0,0 0-1 0 0,0-1 1 0 0,0 1 0 0 0,0 0-1 0 0,0-1 1 0 0,0 1-1 0 0,0 0 1 0 0,0-1 0 0 0,0 1-1 0 0,1 0 1 0 0,-1-1 0 0 0,0 1-1 0 0,0-1 1 0 0,0 1-1 0 0,1 0 1 0 0,-1-1 0 0 0,0 1-1 0 0,1-1 1 0 0,0 1-3 0 0,3 10 20 0 0,-5 3 31 0 0,0-11 2 0 0,0-1-56 0 0,-1 0-82 0 0,1-1-64 0 0,2-1-172 0 0,1-1 199 0 0,-2 1-123 0 0,0 0 34 0 0,0-2-126 0 0,0-1 1 0 0,1-1-90 0 0,-1 2 209 0 0,4-6-611 0 0</inkml:trace>
  <inkml:trace contextRef="#ctx0" brushRef="#br0" timeOffset="498.66">168 39 8576 0 0,'0'0'197'0'0,"0"0"24"0"0,0 0 17 0 0,-1 1-38 0 0,-2 4-92 0 0,3-4 2 0 0,0-1 125 0 0,0 0 201 0 0,0 0 11 0 0,2 1 101 0 0,5 8 834 0 0,-4-5-945 0 0,0 0-56 0 0,-2-1-235 0 0,0-1-36 0 0,0-1-45 0 0,0 1-36 0 0,0-1-40 0 0,-1 0-44 0 0,4 5 248 0 0,0 1-37 0 0,4 6 69 0 0,-2-3-105 0 0,9 13 98 0 0,-13-19-189 0 0,0-1 0 0 0,-1 0 0 0 0,1 1 1 0 0,-1-1-1 0 0,0 1 0 0 0,0 0 1 0 0,0-1-1 0 0,0 2-29 0 0,4 13 102 0 0,29 66 434 0 0,-17-37-270 0 0,7 25 110 0 0,-17-51-195 0 0,1 1 0 0 0,0-1-181 0 0,0-3 186 0 0,-1 2-1 0 0,3 12-185 0 0,4 23 264 0 0,27 72 454 0 0,-24-82-202 0 0,3 2-516 0 0,14 33 414 0 0,-27-62-298 0 0,3 11 29 0 0,-6-14-68 0 0,2 6 33 0 0,-6-20-253 0 0,0 0 101 0 0,0 0 86 0 0,0 2 287 0 0,-1-1-238 0 0,1-1-108 0 0,0-1-42 0 0,0 1-40 0 0,-1-1-27 0 0,1 1-41 0 0,0 0-45 0 0,0-1-47 0 0,-1 1-52 0 0,1-1-56 0 0,0 1-60 0 0,-1 0-64 0 0,1-1-872 0 0</inkml:trace>
  <inkml:trace contextRef="#ctx0" brushRef="#br0" timeOffset="761.98">140 535 5248 0 0,'3'-3'99'0'0,"-1"1"-44"0"0,11-4 17 0 0,-9 5 22 0 0,1 0 99 0 0,-2 1-3 0 0,0-1 63 0 0,1 1 73 0 0,0-1 82 0 0,4-1 333 0 0,1 0-43 0 0,0 0-101 0 0,1 0-90 0 0,-1-1-81 0 0,2 1-5 0 0,1 0-84 0 0,1-1-18 0 0,8-1 49 0 0,-8 1-328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4:16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71 8352 0 0,'14'-10'190'0'0,"-13"8"-3"0"0,0 0-57 0 0,-1 0-31 0 0,-1-3-13 0 0,0 1 47 0 0,3 0-97 0 0,1 0-32 0 0,1-4-1 0 0,-3 4 33 0 0,-2 0 33 0 0,1 1 183 0 0,0 0 35 0 0,3-2 697 0 0,-2 2-223 0 0,-1 1-297 0 0,-2 0-128 0 0,-1-1-64 0 0,2 3 253 0 0,1 0-11 0 0,0 0-33 0 0,0 0-129 0 0,0 0-57 0 0,0 0-56 0 0,0 0-102 0 0,1 1-75 0 0,2 0-10 0 0,0 0 16 0 0,5 0 163 0 0,-7-1-20 0 0,-1 0-37 0 0,0 0-75 0 0,0 1-53 0 0,1 2-8 0 0,0-1 11 0 0,5 6 80 0 0,3 5 192 0 0,-8-4-212 0 0,-1-2-34 0 0,3 4-12 0 0,0 6 36 0 0,-1 1 5 0 0,5 7-16 0 0,-5-19-60 0 0,0 0-1 0 0,0 1 1 0 0,-1 0 0 0 0,1 3-28 0 0,5 19 66 0 0,-2-6-22 0 0,7 28 120 0 0,-7-33-6 0 0,-1 1 0 0 0,0 7-158 0 0,0 5 148 0 0,-2-18-84 0 0,0 1 0 0 0,-1-1-1 0 0,-1 1 1 0 0,0 1-64 0 0,0 0 89 0 0,0-1 1 0 0,1 1-1 0 0,1 0 1 0 0,1-1-1 0 0,0 1-89 0 0,2 15 142 0 0,0-9 8 0 0,0-1-1 0 0,6 16-149 0 0,-2-10 133 0 0,-6-14-66 0 0,5 9 10 0 0,5 8 111 0 0,-7-10-106 0 0,-5-10-13 0 0,-1-5 15 0 0,5-2-59 0 0,0 0 92 0 0,0 1-60 0 0,-1 0-47 0 0,1-2 33 0 0,-4-1-42 0 0,1 0-1 0 0,-1-1 1 0 0,0 1 0 0 0,0 0-1 0 0,1 1 1 0 0,-1-1 0 0 0,0 0-1 0 0,0 0 1 0 0,1 0 0 0 0,-1 1-1 0 0,0-1 1 0 0,0 1 0 0 0,0-1-1 0 0,1 1 1 0 0,-1-1 0 0 0,1 2-1 0 0,7 2 18 0 0,7-3 41 0 0,-15-1-51 0 0,4 0 48 0 0,-2 3-66 0 0,1-1-36 0 0,1 2-39 0 0,-3-3 121 0 0,0 0-38 0 0,0-1-37 0 0,1 1-38 0 0,-1-2-37 0 0,1 1-36 0 0,0 0-37 0 0,0-1-35 0 0,0 1-36 0 0,0-1-35 0 0,0 0-34 0 0,0 0-34 0 0,-1 0-33 0 0,1 0-34 0 0,2-1-527 0 0,-1 0 52 0 0,0 1-90 0 0,-3 1-761 0 0</inkml:trace>
  <inkml:trace contextRef="#ctx0" brushRef="#br0" timeOffset="300.22">1 452 9136 0 0,'0'0'227'0'0,"0"-1"-95"0"0,0 0-70 0 0,2-2-9 0 0,0 2 6 0 0,3-3 16 0 0,-4 2-43 0 0,-2-2-31 0 0,1 2 20 0 0,2-1 58 0 0,7-3 482 0 0,-5 4-271 0 0,1 0 89 0 0,-3-1-53 0 0,1 0 74 0 0,1 0-25 0 0,-1-1-38 0 0,5-4 237 0 0,3-1-21 0 0,6-3 117 0 0,-5 3-183 0 0,11-7 2 0 0,2 2-57 0 0,0 2-79 0 0,1 1-104 0 0,-13 7-169 0 0,0 0-35 0 0,1 0-36 0 0,-1 0-40 0 0,1 1-42 0 0,-1 0-46 0 0,1 0-48 0 0,-1 0-51 0 0,12-1-164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4:14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5784 0 0,'0'0'132'0'0,"0"0"17"0"0,0 0 10 0 0,0 0-48 0 0,0 0 7 0 0,0 0 59 0 0,0 0 167 0 0,0 0 307 0 0,0 0 21 0 0,0 0-20 0 0,0 0-111 0 0,0 0-49 0 0,0 0-10 0 0,0 0-13 0 0,0 0-46 0 0,0 0-27 0 0,0 0-4 0 0,0 0-30 0 0,0 0-123 0 0,0 0-58 0 0,0 0-11 0 0,0 0 3 0 0,0 0 23 0 0,0 0 11 0 0,0 2 1 0 0,0 10 143 0 0,1 0-34 0 0,2 12 216 0 0,-1-7-239 0 0,0 0-54 0 0,-1 0-49 0 0,-2 1-45 0 0,1-8-71 0 0,0 1 1 0 0,1-1 0 0 0,0 0 0 0 0,1 0 0 0 0,0 1 0 0 0,3 6-76 0 0,-1-4 92 0 0,-1-1 0 0 0,-1 1 0 0 0,0-1 0 0 0,-1 10-92 0 0,0 40 267 0 0,8 83 276 0 0,-9-114-387 0 0,-1-24-112 0 0,1 0 0 0 0,0 0 1 0 0,1 1-1 0 0,0-1-44 0 0,1 14 145 0 0,0 0-1 0 0,-1 0 1 0 0,-2 0-1 0 0,-1 16-144 0 0,-4 14 279 0 0,6-47-255 0 0,0 0 0 0 0,0 0 0 0 0,0 0-1 0 0,1 0 1 0 0,0 0 0 0 0,-1-1-1 0 0,2 2-23 0 0,1 21 146 0 0,7 21 198 0 0,-9-43-261 0 0,0-2-53 0 0,3 2-4 0 0,0 4 59 0 0,-4-6 9 0 0,1-1-12 0 0,1 4-3 0 0,1 0-7 0 0,-2-4-7 0 0,0 0-53 0 0,0 0-1 0 0,0 0 0 0 0,1 0 1 0 0,-1-1-1 0 0,1 1 0 0 0,-1 0 1 0 0,0-1-1 0 0,1 1 0 0 0,-1-1 1 0 0,1 1-12 0 0,3 0 14 0 0,-3 0-14 0 0,-1 0 0 0 0,1 0 0 0 0,0 0 0 0 0,-1 0 0 0 0,1 0 0 0 0,0-1 0 0 0,0 1 0 0 0,0-1 0 0 0,-1 0 0 0 0,1 1 0 0 0,0-1 0 0 0,0 0 0 0 0,0 0 0 0 0,0 0 0 0 0,0 0 0 0 0,0 0 0 0 0,0-1 0 0 0,7 0 0 0 0,36 5 0 0 0,-36-2 0 0 0,1-1 0 0 0,-1 0 0 0 0,0-1 0 0 0,0 0 0 0 0,1 0 0 0 0,7-2 0 0 0,14 0 0 0 0,-26 2 0 0 0,0 0 0 0 0,0 0 0 0 0,0 0 0 0 0,0-1 0 0 0,0 0 0 0 0,0 0 0 0 0,0 0 0 0 0,22-11 0 0 0,-23 10 6 0 0,0-1 0 0 0,0 1 0 0 0,0 1 1 0 0,1-1-1 0 0,-1 1 0 0 0,0-1 1 0 0,1 1-1 0 0,-1 0 0 0 0,1 1 0 0 0,0-1 1 0 0,-1 1-1 0 0,2 0-6 0 0,-4 0-207 0 0,0 0 83 0 0,-1 0 71 0 0,1 0 59 0 0,1 0 119 0 0,4-1 389 0 0,-4 1-394 0 0,-1 0-59 0 0,0 0-82 0 0,0 0-105 0 0,-1 0-27 0 0,1 0-65 0 0,-1 0-71 0 0,1 0-78 0 0,-1 0-3 0 0,0 0-63 0 0,0 0-68 0 0,1 0-70 0 0,-1 0-76 0 0,0 1-78 0 0,0-1-84 0 0,0 1-87 0 0,2-1-1264 0 0,0 2-1227 0 0,-2-2 2672 0 0</inkml:trace>
  <inkml:trace contextRef="#ctx0" brushRef="#br0" timeOffset="673.2">625 638 6448 0 0,'-2'-12'190'0'0,"2"9"-43"0"0,0 3 10 0 0,0 0 74 0 0,0 0 214 0 0,0 0 395 0 0,0 0 31 0 0,6 0-269 0 0,1-1-49 0 0,-1 0-45 0 0,0 0-43 0 0,1-1-38 0 0,-1 0-36 0 0,7-4 295 0 0,-3 2-214 0 0,-1-1-55 0 0,2-2 28 0 0,5-2 159 0 0,-10 5-351 0 0,0 1 3 0 0,-1-1-64 0 0,0-1-53 0 0,1 1-44 0 0,2-5-1 0 0,4-5-21 0 0,-8 8-18 0 0,-4 5 9 0 0,0-8 67 0 0,-1 2-37 0 0,-1-2-5 0 0,-2 3-42 0 0,-10-3 11 0 0,1 4 29 0 0,-12 1-20 0 0,-2-1-57 0 0,21 3-8 0 0,0 1-1 0 0,-1 0 0 0 0,0 0 0 0 0,-2 0-1 0 0,6 1-2 0 0,0 0 0 0 0,0 1 0 0 0,0-1 0 0 0,0 0 0 0 0,0 1 0 0 0,0 0 1 0 0,-1 0 1 0 0,-11 8-45 0 0,3 0-18 0 0,11-9 63 0 0,0 0-1 0 0,0 1 1 0 0,1 0-1 0 0,-1-1 0 0 0,0 1 1 0 0,1-1-1 0 0,-1 1 1 0 0,0 0-1 0 0,1-1 0 0 0,-1 1 1 0 0,1 0-1 0 0,-1 0 1 0 0,1 0-1 0 0,0-1 0 0 0,-1 1 1 0 0,1 0-1 0 0,0 0 1 0 0,-1 0-1 0 0,1 0 1 0 0,0 0 0 0 0,-8 21-60 0 0,4-7 58 0 0,0 0-1 0 0,0 8 3 0 0,4-22 0 0 0,0 0 0 0 0,0 1 0 0 0,0-1 0 0 0,0 0 0 0 0,1 1 0 0 0,-1-1 0 0 0,0 0 0 0 0,0 0 0 0 0,1 1 0 0 0,-1-1 0 0 0,1 0 0 0 0,-1 0 0 0 0,2 1 1 0 0,2 13-2 0 0,-3-10-1 0 0,0 1-1 0 0,0-1 1 0 0,1 1-1 0 0,1 3 3 0 0,11 20 100 0 0,0-6 34 0 0,10 8 114 0 0,-8-10-74 0 0,18 17 42 0 0,-32-35-210 0 0,0-1 1 0 0,1 1-1 0 0,-1 0 1 0 0,1-1-1 0 0,0 1 0 0 0,1 0-6 0 0,19 12 142 0 0,-7-5 0 0 0,-15-9-126 0 0,1 0-1 0 0,-1-1 0 0 0,0 1 1 0 0,1-1-1 0 0,-1 0 0 0 0,1 1 1 0 0,-1-1-1 0 0,1 0 0 0 0,-1 0 0 0 0,1 0 1 0 0,0 0-1 0 0,-1 0 0 0 0,2-1-15 0 0,10-1 86 0 0,-2 0-35 0 0,-7 1-45 0 0,4 0 79 0 0,-4 3-52 0 0,-2-1-7 0 0,3-2-3 0 0,7-4 121 0 0,-8 1-107 0 0,0 1-48 0 0,-2-1-60 0 0,0 2-91 0 0,0 0 104 0 0,0 0 67 0 0,2-2 83 0 0,-3 3-93 0 0,0 0-35 0 0,0 1-23 0 0,0-1-35 0 0,0 0-40 0 0,1 0-45 0 0,-1 0-52 0 0,0 0-57 0 0,0 0-62 0 0,0 0-69 0 0,-1 1 419 0 0,1-1-597 0 0,2-1-342 0 0,6 2-662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0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56 9096 0 0,'0'0'200'0'0,"0"0"33"0"0,0 0 16 0 0,0 0-42 0 0,-1 0-95 0 0,1-1-75 0 0,0 0-39 0 0,-1-2-107 0 0,0 2 96 0 0,0-1 74 0 0,1 1 10 0 0,0 1 33 0 0,-1-1 21 0 0,1 0 34 0 0,0 1 37 0 0,-1-1 41 0 0,1 1 44 0 0,0-1 48 0 0,-1 1 51 0 0,1-1 55 0 0,-4-2-176 0 0,1 0 1 0 0,-1 0-1 0 0,0 0 1 0 0,0 0 0 0 0,-2 0-260 0 0,-4-2 386 0 0,0 1-48 0 0,1 0-105 0 0,1 1-54 0 0,-1 0-62 0 0,1 1-72 0 0,7 1-39 0 0,0 1 0 0 0,1 0 0 0 0,-1-1 0 0 0,0 1 0 0 0,0 0 0 0 0,0 0 0 0 0,1-1 0 0 0,-1 1 0 0 0,0 0 0 0 0,0 0 0 0 0,0 0 0 0 0,0 0 0 0 0,0 0 0 0 0,1 0 0 0 0,-1 0 0 0 0,0 0 0 0 0,0 1 0 0 0,0-1-6 0 0,-3 1 54 0 0,-6 0 170 0 0,0 0-87 0 0,1 2-74 0 0,0-1-36 0 0,-20 11-36 0 0,17-6 30 0 0,0 0 66 0 0,1 1 99 0 0,-7 6-165 0 0,16-10-20 0 0,-11 12-2 0 0,12-11-6 0 0,2-2-3 0 0,-3 8-69 0 0,-1 2-82 0 0,3-12 146 0 0,0 0-1 0 0,0 0 1 0 0,1-1 0 0 0,-1 1-1 0 0,0 0 1 0 0,1 0-1 0 0,-1 0 1 0 0,0 0-1 0 0,1 0 1 0 0,-1-1 0 0 0,1 1-1 0 0,-1 0 1 0 0,1 0-1 0 0,0-1 1 0 0,-1 1-1 0 0,1 0 1 0 0,0-1 0 0 0,0 1 15 0 0,2 2-41 0 0,-1 5 41 0 0,-1-6 0 0 0,0 1 0 0 0,0-1 0 0 0,0 0 0 0 0,0 0 0 0 0,1 0 0 0 0,-1 1 0 0 0,0-1 0 0 0,1-1 0 0 0,0 2 0 0 0,2 1 0 0 0,-1-1 0 0 0,0 1 0 0 0,1-1 0 0 0,0 0 0 0 0,0 0 0 0 0,0-1 0 0 0,3 2 0 0 0,31 20 0 0 0,0-4-2 0 0,-16-9 9 0 0,-1 2 0 0 0,3 2-7 0 0,-10-7 69 0 0,5 4 93 0 0,-18-12-145 0 0,1 1 0 0 0,-1 0 0 0 0,0 0 0 0 0,0 0 0 0 0,-1 0 0 0 0,1 0 0 0 0,0 0 0 0 0,0 0 0 0 0,0 0 0 0 0,-1 0 0 0 0,1 1 0 0 0,0-1 0 0 0,-1 1-17 0 0,2 3 141 0 0,0-1-46 0 0,1 0-27 0 0,1 2-20 0 0,1 2 32 0 0,-4-6 24 0 0,-1-2 33 0 0,0 0 13 0 0,0 0-22 0 0,-1 0-55 0 0,-3 4 45 0 0,-15 13 549 0 0,11-12-487 0 0,1-1-41 0 0,0-1-62 0 0,0 0-43 0 0,0 0-50 0 0,0-1-56 0 0,-14 2 4 0 0,6-3-40 0 0,2-1-45 0 0,1 0-76 0 0,3-1-12 0 0,0 1-64 0 0,8 0 179 0 0,1 0 10 0 0,0 0-44 0 0,0 0-136 0 0,0 0-256 0 0,0 0-94 0 0,0 0 103 0 0,-1 0 86 0 0,1 0 72 0 0,-1 0 89 0 0,1 0 36 0 0,-2 0-796 0 0,2 0 564 0 0,-1 0 196 0 0,2 0-44 0 0,-2 0-1481 0 0,1 0-1024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5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5904 0 0,'0'0'169'0'0,"0"0"-29"0"0,0 0 13 0 0,0 0 75 0 0,0 0 210 0 0,0 0 383 0 0,0 0 38 0 0,0 0-33 0 0,0 0-541 0 0,0 0 100 0 0,0 0 213 0 0,0 0-12 0 0,0 0-21 0 0,0 0-78 0 0,0 0-37 0 0,0 0-8 0 0,0 0-38 0 0,0 1-183 0 0,0 0-90 0 0,0 2-57 0 0,0 5 22 0 0,0-6-14 0 0,-1 1-66 0 0,1 0 54 0 0,-1 0 45 0 0,1 0 33 0 0,-3 11 705 0 0,2-9-642 0 0,1-1-104 0 0,0-3 110 0 0,1 8 20 0 0,0 0-57 0 0,3 21 329 0 0,-2-22-252 0 0,-1-1-38 0 0,1 0-37 0 0,-1 0-32 0 0,0 7 60 0 0,0 1-100 0 0,0 3-47 0 0,7 25-15 0 0,-4-25 11 0 0,0 0 67 0 0,11 61 98 0 0,-9-47-122 0 0,0 1 35 0 0,1 10 128 0 0,0-4 6 0 0,0 1 46 0 0,-4 11 209 0 0,-3-30-360 0 0,0-8 14 0 0,-1-1 0 0 0,-1 12-180 0 0,1-19 48 0 0,1 0 0 0 0,0 0 0 0 0,0 0-1 0 0,1 0 1 0 0,0 1-48 0 0,1 17 217 0 0,-2-17-225 0 0,0-1 48 0 0,0 3 82 0 0,-1 9 253 0 0,0-11-292 0 0,0 0-40 0 0,-2 4-77 0 0,1-5-36 0 0,0 1-43 0 0,2-5 199 0 0,0-1-278 0 0,0 0 38 0 0,0 0 35 0 0,-1 1 33 0 0,1-1 4 0 0,0 0 102 0 0,0 1 81 0 0,0-1 61 0 0,-1 2 866 0 0,1-1-813 0 0,0-1-157 0 0,-1 0-43 0 0,1 0-45 0 0,0 1-49 0 0,0-1-56 0 0,0 0-61 0 0,0 0-67 0 0,0 1-72 0 0,-1-1-79 0 0,1 0-83 0 0,0 0-91 0 0,0 1-95 0 0,0-1-101 0 0,0 0-107 0 0,0 0-112 0 0,0 0-119 0 0,0 0-125 0 0,0 0 576 0 0,0 1-34 0 0,0-1-1510 0 0,0 0-1232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6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7856 0 0,'0'0'174'0'0,"0"0"29"0"0,0 0 13 0 0,0 1-31 0 0,-3 6-70 0 0,2-1 109 0 0,1-1 4 0 0,0 0 41 0 0,1 3 360 0 0,0 3 292 0 0,-1-5-461 0 0,0 1-50 0 0,0-1-42 0 0,0 1-38 0 0,1 5 208 0 0,2 24 742 0 0,0-21-672 0 0,5 6 335 0 0,-2-11-482 0 0,-4-4-271 0 0,-1 0-39 0 0,0 1 58 0 0,1-1-41 0 0,3 7 73 0 0,-2-3-113 0 0,1 6 20 0 0,-3-16-346 0 0,-1 1 64 0 0,0 0 57 0 0,0 0 51 0 0,0 0 75 0 0,0 1 88 0 0,1 2 517 0 0,-1-3-550 0 0,0 0-38 0 0,1 0-49 0 0,-1 1-64 0 0,0-1-76 0 0,0 0-88 0 0,0 0-61 0 0,1-1-90 0 0,-1 1-96 0 0,0 0-106 0 0,0 0-115 0 0,0 0-123 0 0,0-1 352 0 0,0 1-34 0 0,1-1-35 0 0,-1 0-37 0 0,0 0-1573 0 0,0 0-1212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7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4 191 9040 0 0,'0'0'200'0'0,"0"0"33"0"0,0 0 15 0 0,-1-1-58 0 0,-1-5-125 0 0,2 1-14 0 0,1-1 88 0 0,1-1 68 0 0,1-1 46 0 0,7-12 522 0 0,-6 13-497 0 0,-1 3-132 0 0,1-3 294 0 0,-1 1-101 0 0,1 0-41 0 0,7-7 299 0 0,-6 8-338 0 0,3-2 48 0 0,-2 1-106 0 0,0 1-41 0 0,6-6 58 0 0,3-1-82 0 0,9-4-20 0 0,-12 9-95 0 0,-3 2 42 0 0,0 0 1 0 0,0 0 0 0 0,8-1-64 0 0,-14 5 17 0 0,1 0 1 0 0,0 0 0 0 0,-1 0-1 0 0,1 1 1 0 0,0-1-1 0 0,1 1-17 0 0,16 3 27 0 0,-13-1-38 0 0,0 0-40 0 0,0 0-1 0 0,1 1 1 0 0,-1 0 0 0 0,5 3 51 0 0,-5-2-51 0 0,3 2 76 0 0,13 10 186 0 0,-17-9-185 0 0,0 0-53 0 0,-4-5 27 0 0,0 1 5 0 0,4 8 54 0 0,1 4-53 0 0,-4 2 35 0 0,-3-12-10 0 0,-1 1-1 0 0,1-1 1 0 0,-1 1 0 0 0,-1-1-1 0 0,1 1 1 0 0,-1-1-1 0 0,0 1 1 0 0,0 0-31 0 0,-3 7 82 0 0,1-1 1 0 0,-2 0-1 0 0,-1 2-82 0 0,-1 2 43 0 0,-1 1-34 0 0,-3 6-80 0 0,-1 3 47 0 0,-26 46 90 0 0,21-43-74 0 0,-12 19-73 0 0,-67 118 88 0 0,76-130-53 0 0,2 0-52 0 0,12-26 119 0 0,1 0 34 0 0,-11 22 189 0 0,11-17-211 0 0,0 3-58 0 0,4-11 25 0 0,1 0 12 0 0,3-3 177 0 0,8-2 98 0 0,11-4 265 0 0,-1-2-106 0 0,0-3-101 0 0,0 0-95 0 0,1-1-82 0 0,0 2-90 0 0,-19 5-64 0 0,75-17 295 0 0,-60 14-232 0 0,0 2 1 0 0,0 0-1 0 0,6 1-77 0 0,-2 0 65 0 0,14 2-61 0 0,-15 1-3 0 0,12 2-28 0 0,-31-4-192 0 0,-1 1 80 0 0,1-1 69 0 0,-1 0 57 0 0,1 1 106 0 0,2 0 200 0 0,-2 0-195 0 0,-1-1-60 0 0,1 1-94 0 0,-1-1-94 0 0,1 1-116 0 0,-2-1 84 0 0,1 0-38 0 0,0 1-38 0 0,0-1-43 0 0,-1 0-44 0 0,1 0-48 0 0,0 0-49 0 0,0 1-52 0 0,0-1-55 0 0,-1 0-58 0 0,1 0-60 0 0,0 1-63 0 0,2-1-1495 0 0,3 0-1264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7.4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0,'0'0'182'0'0,"0"0"29"0"0,0 0 12 0 0,0 1-68 0 0,0 0-87 0 0,0 9-69 0 0,0-8 29 0 0,0 0 32 0 0,4 20 1381 0 0,-1-12-862 0 0,-1-3-209 0 0,0 0-46 0 0,0-1-58 0 0,-1 1-70 0 0,1 14 519 0 0,1 0-94 0 0,2 18 470 0 0,-2-11-302 0 0,1-2-17 0 0,-3-8-295 0 0,0-4-116 0 0,0 14 156 0 0,-1-27-511 0 0,0 0 1 0 0,0 0-1 0 0,0 0 1 0 0,0 0-1 0 0,1 0 0 0 0,-1 0 1 0 0,0 0-1 0 0,0 0 1 0 0,1 0-1 0 0,-1-1 1 0 0,1 1-1 0 0,-1 1-6 0 0,1-1 15 0 0,-1-1-41 0 0,0 0-52 0 0,0 0-114 0 0,0 0-203 0 0,0 0 215 0 0,0 0-33 0 0,0 0-69 0 0,0 0 94 0 0,0 0-35 0 0,0 0-40 0 0,0 0-37 0 0,0 0-398 0 0,0 0 101 0 0,0 0-51 0 0,0 0-757 0 0,0 0-592 0 0,0 0-1127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8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7112 0 0,'0'0'157'0'0,"0"0"23"0"0,0 0 13 0 0,0-1-117 0 0,0 1 94 0 0,0-1 80 0 0,0 0 65 0 0,0 0 44 0 0,1 0 37 0 0,0-4 987 0 0,-1 3-829 0 0,1-1-67 0 0,-1 3-286 0 0,0-1-33 0 0,1 0-20 0 0,-1 0-64 0 0,0 1-71 0 0,1-1-79 0 0,6-3 585 0 0,1 1-92 0 0,0 0-81 0 0,0 0-68 0 0,0 1-74 0 0,-1 0-34 0 0,30-3 442 0 0,-33 5-550 0 0,19-5 216 0 0,-1 0-62 0 0,-3 0-60 0 0,12 0 36 0 0,-11 2-124 0 0,10-5-33 0 0,-3 1 6 0 0,-10 4 6 0 0,6 0 98 0 0,-21 3-81 0 0,-1 1 0 0 0,5 2-23 0 0,-1 1-96 0 0,2 8-8 0 0,-2 8 85 0 0,-7 1 35 0 0,1-8-57 0 0,0-8-18 0 0,-7 30 18 0 0,-8 25 0 0 0,16-59 0 0 0,-9 25 1 0 0,-1-1 1 0 0,-10 18-2 0 0,5-13 57 0 0,6-14-52 0 0,-1-1 40 0 0,0-2 32 0 0,1 1 40 0 0,-13 21 197 0 0,21-33-245 0 0,1-2-5 0 0,-1 1-10 0 0,1-1-53 0 0,0 0 0 0 0,0 0 0 0 0,0 1 1 0 0,0-1-1 0 0,0 0 0 0 0,0 0 0 0 0,0 0 0 0 0,0 1 1 0 0,-1-1-1 0 0,1 0 0 0 0,0 0 0 0 0,0 0 1 0 0,0 1-1 0 0,0-1 0 0 0,0 0 0 0 0,0 0 0 0 0,0 0 1 0 0,0 1-1 0 0,0-1 0 0 0,1 0 0 0 0,-1 0 0 0 0,0 0 1 0 0,0 1-1 0 0,0-1 0 0 0,0 0 0 0 0,0 0 0 0 0,0 0 1 0 0,0 0-1 0 0,0 1 0 0 0,0-1 0 0 0,1 0 0 0 0,-1 0 1 0 0,0 0-1 0 0,0 0 0 0 0,0 0 0 0 0,0 1 0 0 0,1-1 1 0 0,-1 0-1 0 0,0 0 0 0 0,0 0 0 0 0,0 0 1 0 0,0 0-1 0 0,1 0 0 0 0,-1 0 0 0 0,0 0-1 0 0,10 1 22 0 0,-8-1-13 0 0,21 1 83 0 0,1-2-56 0 0,-9 0 12 0 0,-1 0-37 0 0,18-1-17 0 0,-22 2 6 0 0,-1 0 0 0 0,0 1 0 0 0,0 0 0 0 0,1 0 0 0 0,-1 1 0 0 0,0 1 0 0 0,0-1 0 0 0,2 2 0 0 0,10 5-9 0 0,-12-4 19 0 0,-1 1 1 0 0,-1 0-1 0 0,1 0 1 0 0,-1 0-1 0 0,0 1 1 0 0,0 0-1 0 0,4 6-10 0 0,-9-10 2 0 0,0 1-1 0 0,0-1 1 0 0,0 1-1 0 0,0-1 0 0 0,-1 1 1 0 0,1 0-1 0 0,-1-1 0 0 0,0 1 1 0 0,0 0-1 0 0,0 0 1 0 0,-1 0-2 0 0,2 9 30 0 0,-1 0 0 0 0,0 10-30 0 0,-2-12 22 0 0,1 1 0 0 0,-2-1 0 0 0,0 1 0 0 0,0-1 0 0 0,-1 1 1 0 0,-1 3-23 0 0,-12 24 111 0 0,-2 0 104 0 0,11-25-41 0 0,-2 5 142 0 0,-5-2 77 0 0,-1-6-52 0 0,-1-1-51 0 0,-4 2 6 0 0,-10 2 85 0 0,14-11-199 0 0,6-4-91 0 0,2-2-48 0 0,0-1-41 0 0,-1-3-71 0 0,0 0-96 0 0,2-1-116 0 0,4 4 90 0 0,0 0-35 0 0,-4-2-158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49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6648 0 0,'0'0'149'0'0,"0"0"23"0"0,0 0 12 0 0,0-1-25 0 0,26-36 1404 0 0,-11 21-822 0 0,-1 1-41 0 0,7-2 157 0 0,2 3-109 0 0,-3 5-223 0 0,0 1-103 0 0,2 2-115 0 0,-11 4-201 0 0,0 0-33 0 0,-4 1-53 0 0,-1 0-5 0 0,0 0 1 0 0,0 0 0 0 0,0 1-1 0 0,0 0 1 0 0,0 0 0 0 0,0 1-1 0 0,0-1-15 0 0,-4 1 2 0 0,-1-1-1 0 0,1 1 1 0 0,-1-1 0 0 0,1 1-1 0 0,-1 0 1 0 0,1 0 0 0 0,-1 0-1 0 0,1-1 1 0 0,-1 1 0 0 0,0 1-1 0 0,1-1 1 0 0,-1 0 0 0 0,0 0-1 0 0,0 0 1 0 0,0 1-1 0 0,0-1 1 0 0,0 0 0 0 0,0 1-1 0 0,0-1 1 0 0,0 1 0 0 0,-1-1-1 0 0,1 1 1 0 0,-1-1 0 0 0,1 1-1 0 0,-1 0 1 0 0,1-1 0 0 0,-1 2-2 0 0,0-2 3 0 0,0 1 0 0 0,0 0 1 0 0,1 0-1 0 0,-2-1 1 0 0,1 1-1 0 0,0 0 0 0 0,0-1 1 0 0,0 1-1 0 0,-1 0 1 0 0,1-1-1 0 0,-1 1-3 0 0,-15 30 125 0 0,7-17-69 0 0,1-1 39 0 0,-1 0 40 0 0,-10 14 230 0 0,2-3 20 0 0,11-17-195 0 0,1 1 1 0 0,0 0 0 0 0,0 0 0 0 0,1 1 0 0 0,-2 6-191 0 0,3-7 122 0 0,-4 12 132 0 0,2 0-53 0 0,4 1-65 0 0,4 0-73 0 0,-3-20-64 0 0,1-1 1 0 0,-1 1-1 0 0,1-1 1 0 0,-1 1-1 0 0,1-1 1 0 0,0 1 0 0 0,0-1-1 0 0,0 0 1 0 0,0 0-1 0 0,0 1 1 0 0,0-1 0 0 0,0 0 0 0 0,18 11 47 0 0,3-6 76 0 0,0-2 98 0 0,-8-1 22 0 0,-12-3-164 0 0,7 3 196 0 0,-6-1-177 0 0,1 0 41 0 0,2 0 50 0 0,1 2-128 0 0,-1 0 11 0 0,-6-3-54 0 0,0 0 1 0 0,1 0-1 0 0,-1 0 1 0 0,0 1-1 0 0,1-1 0 0 0,-1 0 1 0 0,0 0-1 0 0,0 0 0 0 0,0 0 1 0 0,0 0-1 0 0,0 1 0 0 0,0 0-18 0 0,-2 14 269 0 0,-1-4-111 0 0,-2 4 12 0 0,4 9-87 0 0,1-23-78 0 0,0 0 1 0 0,0-1-1 0 0,0 1 0 0 0,1 0 0 0 0,-1 0 0 0 0,1-1 1 0 0,-1 1-1 0 0,1 0 0 0 0,0-1 0 0 0,0 1 1 0 0,0 0-1 0 0,0-1 0 0 0,0 1 0 0 0,0-1 0 0 0,0 0 1 0 0,0 1-1 0 0,1-1 0 0 0,-1 0 0 0 0,0 0 1 0 0,1 0-1 0 0,0 1-5 0 0,2 1 7 0 0,30 33-88 0 0,-22-24 60 0 0,0 0 35 0 0,20 18-14 0 0,1-2 0 0 0,23 13 0 0 0,-48-35 0 0 0,3 3 0 0 0,0 0 0 0 0,-1 0 0 0 0,0 1 0 0 0,-1 0 0 0 0,0 1 0 0 0,0 0 0 0 0,-1 1 0 0 0,-1 0 0 0 0,0 0 0 0 0,3 8 0 0 0,-5-5 38 0 0,-4-8-3 0 0,0-1-1 0 0,-1 1 1 0 0,0-1 0 0 0,0 1-1 0 0,-1 1-34 0 0,0 4 22 0 0,-1-2-39 0 0,1-7 17 0 0,-1 1-1 0 0,1-1 0 0 0,-1 1 0 0 0,1-1 0 0 0,-1 0 0 0 0,0 1 0 0 0,0-1 1 0 0,0 0-1 0 0,-1 0 1 0 0,-16 15 25 0 0,-7 1 64 0 0,0-4 87 0 0,25-14-163 0 0,-6 3 27 0 0,-36 19 264 0 0,32-18-181 0 0,0-1 0 0 0,-1 1-1 0 0,0-2-122 0 0,-14 5 148 0 0,0 0-63 0 0,-10 4-38 0 0,-19 2-31 0 0,53-13-176 0 0,0-1 41 0 0,-1 1 25 0 0,1 0 47 0 0,-1-1 41 0 0,0 1 34 0 0,-3 0 100 0 0,-8 2 308 0 0,10-2-336 0 0,-1 0-48 0 0,0 0-75 0 0,3-1-33 0 0,-1 0-35 0 0,-1 1-146 0 0,1-1 74 0 0,1 0-34 0 0,0 0-35 0 0,0 0-37 0 0,0 0-39 0 0,0 1-43 0 0,0-1-43 0 0,0 0-46 0 0,0 0-49 0 0,0 0-50 0 0,0-1-53 0 0,0 1-54 0 0,0 0-58 0 0,0 0-58 0 0,-2-1-1628 0 0,-2 0-1356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2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87 389 7920 0 0,'0'0'174'0'0,"0"0"29"0"0,0 0 13 0 0,-1 2-50 0 0,-3 2-109 0 0,-3 2 9 0 0,-1-1 113 0 0,2-1 40 0 0,0 0 44 0 0,-11 11 719 0 0,10-8-603 0 0,1 2-83 0 0,3-4-197 0 0,1 1-40 0 0,-5 12 383 0 0,1 0-118 0 0,3-1-101 0 0,0 2-84 0 0,3-11-108 0 0,-1-1 0 0 0,1 1 0 0 0,1-1 1 0 0,0 1-1 0 0,0 2-31 0 0,0-5 9 0 0,0-1 1 0 0,0 1-1 0 0,1-1 1 0 0,-1 0-1 0 0,1 1 1 0 0,0-1 0 0 0,1 0-1 0 0,-1 0 1 0 0,1 0-1 0 0,-1 0 1 0 0,1-1-1 0 0,0 1 1 0 0,0-1 0 0 0,1 1-10 0 0,9 2 20 0 0,-11-5-10 0 0,1-1 1 0 0,0 1 0 0 0,0-1 0 0 0,0 0 0 0 0,0 0 0 0 0,0 0 0 0 0,1-1-11 0 0,21-4 76 0 0,-11 0-56 0 0,-7 0-20 0 0,1 0 0 0 0,-1-1 0 0 0,0 0 0 0 0,0 0 0 0 0,4-6 0 0 0,-8 10 0 0 0,4-6-25 0 0,0 0-45 0 0,4-10-175 0 0,-4 4-16 0 0,-4 7 93 0 0,-1 1-1 0 0,0-1 1 0 0,0 1-1 0 0,0-4 169 0 0,0-3-212 0 0,-2-2 30 0 0,0 0 67 0 0,-1-1-135 0 0,0 3 98 0 0,0 0 40 0 0,0 1 29 0 0,0 1-1 0 0,-2-1 0 0 0,1 0 1 0 0,-2-2 83 0 0,1 5-30 0 0,-10-33-75 0 0,0 0 67 0 0,-1 0 95 0 0,6 20 15 0 0,1 2 34 0 0,1 0 169 0 0,0 0-1 0 0,-1-11-274 0 0,2-1 325 0 0,2 16-95 0 0,0 0 55 0 0,-1 1 67 0 0,1-1 78 0 0,2 15-463 0 0,1 0 38 0 0,0-3 105 0 0,-1 1 158 0 0,1-3 294 0 0,0 3-67 0 0,1 2-211 0 0,0 1-142 0 0,0 1-37 0 0,0 0-45 0 0,0 1-53 0 0,26 37 95 0 0,-14-20-24 0 0,5 7-16 0 0,-13-15-23 0 0,28 59 290 0 0,-16-35-146 0 0,1 3 66 0 0,-7-9-41 0 0,-4-9 45 0 0,0 1 0 0 0,-1 0 1 0 0,1 15-254 0 0,-1-4 291 0 0,-3-20-82 0 0,-1 1 1 0 0,0 0-1 0 0,-1 7-209 0 0,0 18 415 0 0,0 8 124 0 0,-3-15-245 0 0,-1-8-70 0 0,3-6 14 0 0,-1-17-449 0 0,1 0 67 0 0,0 0 60 0 0,0 0 52 0 0,0 0 76 0 0,0 1 92 0 0,0 0 517 0 0,0-1-552 0 0,0 0-40 0 0,0 1-54 0 0,0-1-66 0 0,0 0-81 0 0,0 1-93 0 0,0-1-65 0 0,0 0-92 0 0,0 0-103 0 0,0 0-112 0 0,0 1-120 0 0,0-1 314 0 0,0 0-34 0 0,0 0-34 0 0,0 0-36 0 0,0 0-37 0 0,1 0-38 0 0,-1 0-1708 0 0,0 0-1309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3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 9416 0 0,'0'0'208'0'0,"0"0"33"0"0,0 0 16 0 0,1 0-106 0 0,0 0-78 0 0,5-1-127 0 0,-1 0 40 0 0,1 0 38 0 0,0 0 38 0 0,6 0 160 0 0,0-2 126 0 0,0 0 113 0 0,-1-1 104 0 0,-3 1-274 0 0,1-1-68 0 0,0 1-61 0 0,1 1-52 0 0,1-1-37 0 0,0 0-50 0 0,3 1-44 0 0,6-1-59 0 0,-16 3 0 0 0,-3 0 14 0 0,0 0-34 0 0,0 0-16 0 0,0 0-34 0 0,0 0-40 0 0,0 0-44 0 0,0 0-48 0 0,0 0-45 0 0,0 0-40 0 0,-1 1-34 0 0,1-1-120 0 0,0 0-34 0 0,1 1-1229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4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10568 0 0,'0'0'233'0'0,"0"0"39"0"0,0 0 17 0 0,0 0-27 0 0,0 0-194 0 0,1 0-34 0 0,6 2-32 0 0,2-1 381 0 0,0-1 39 0 0,20-6 1068 0 0,-17 2-878 0 0,1-1-57 0 0,-1 0-108 0 0,-6 2-286 0 0,0 1-35 0 0,-1 0-39 0 0,1 0-42 0 0,0 0-47 0 0,-1 0-50 0 0,1 0-55 0 0,0 1-56 0 0,13-5-33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5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24 7280 0 0,'0'0'165'0'0,"0"0"22"0"0,0 0 9 0 0,0-1-20 0 0,-1 0-152 0 0,-1 0 68 0 0,-1-2 685 0 0,1 0-100 0 0,-1 1-91 0 0,0 0-85 0 0,0 0-79 0 0,1 0-70 0 0,-1 1-63 0 0,1-1-58 0 0,-1 1-65 0 0,1 0-34 0 0,-3 0 45 0 0,0 1-78 0 0,-8 1 60 0 0,9 1-74 0 0,0-1 43 0 0,-5 2 77 0 0,0 0-35 0 0,-9 4 66 0 0,1-1-98 0 0,-4 2-71 0 0,-11 5-90 0 0,2 1-31 0 0,10-3 65 0 0,5-2 59 0 0,0 2 79 0 0,10-8-147 0 0,1 1 0 0 0,0-1-1 0 0,0 1 1 0 0,0 0 0 0 0,1 1-1 0 0,-1-1 1 0 0,1 0 0 0 0,0 1-1 0 0,0 0 1 0 0,0 0 0 0 0,1 0-1 0 0,0 0 1 0 0,-1 2-2 0 0,2-4 0 0 0,1 0 0 0 0,-1-1-1 0 0,1 1 1 0 0,-1 0 0 0 0,1 0 0 0 0,0 0 0 0 0,0-1 0 0 0,0 1-1 0 0,1 0 1 0 0,-1 0 0 0 0,1 0 0 0 0,0-1 0 0 0,-1 1 0 0 0,1 0-1 0 0,0-1 1 0 0,0 1 0 0 0,1 0 0 0 0,-1-1 0 0 0,1 0 0 0 0,-1 1-1 0 0,1-1 1 0 0,0 0 0 0 0,-1 0 0 0 0,1 0 0 0 0,1 0 0 0 0,1 2 0 0 0,5 3 0 0 0,1 0 0 0 0,1-1 0 0 0,-1 0 0 0 0,1 0 0 0 0,0-1 0 0 0,11 3 0 0 0,5 3 0 0 0,38 20 8 0 0,-25-8 41 0 0,-22-10 184 0 0,-2 4 71 0 0,-14-15-272 0 0,-1-1-1 0 0,0 0 0 0 0,0 1 1 0 0,0-1-1 0 0,0 1 0 0 0,-1-1 0 0 0,1 1 1 0 0,0 0-1 0 0,-1-1 0 0 0,1 1 1 0 0,-1 0-1 0 0,1-1 0 0 0,-1 1 1 0 0,0 0-1 0 0,0-1 0 0 0,0 1 0 0 0,0 0 1 0 0,0 0-1 0 0,0-1 0 0 0,0 1 1 0 0,0 0-1 0 0,-1-1 0 0 0,0 3-31 0 0,-7 10 310 0 0,5-9-136 0 0,-1 0-1 0 0,1-1 0 0 0,-1 1 0 0 0,0-1 0 0 0,-5 3-173 0 0,-2 2 282 0 0,-1-1-53 0 0,-1 0-76 0 0,1-2-100 0 0,2 0 3 0 0,1-1-22 0 0,1-3 20 0 0,5-2-40 0 0,-1 1 6 0 0,-2 2 44 0 0,5-3-134 0 0,1 0 2 0 0,0 0 4 0 0,0 0 0 0 0,1 0 51 0 0,0-1-1 0 0,1 1 0 0 0,-1-1 1 0 0,1 1-1 0 0,-1 0 0 0 0,0-1 1 0 0,1 1-1 0 0,-1 0 0 0 0,1 0 0 0 0,-1 0 1 0 0,2 1 13 0 0,9 0-52 0 0,-10 0 48 0 0,1 0 1 0 0,-1 0 0 0 0,0 1-1 0 0,0-1 1 0 0,0 1 0 0 0,0-1-1 0 0,0 1 1 0 0,0 0 0 0 0,-1 0-1 0 0,1 0 1 0 0,-1 0 0 0 0,1 0-1 0 0,-1 0 1 0 0,0 0 0 0 0,1 2 3 0 0,0 0-1 0 0,0 1 0 0 0,-1 0 0 0 0,0 0 0 0 0,0 0 0 0 0,0-1 0 0 0,0 1 0 0 0,-1 0 0 0 0,1 0 1 0 0,-2 10 1 0 0,1-1 0 0 0,-2 1 0 0 0,0-1 0 0 0,0 0-1 0 0,-3 4 0 0 0,-10 46 0 0 0,0 11 0 0 0,6-30 1 0 0,6-36 0 0 0,1 0 0 0 0,0 1 0 0 0,0-1 0 0 0,1 1 1 0 0,0 0-1 0 0,1-1 0 0 0,0 1 0 0 0,1 0 0 0 0,1 9-1 0 0,5 5 57 0 0,-5-17-49 0 0,1 0-1 0 0,0 0 1 0 0,0 0-1 0 0,1-1 1 0 0,0 1-1 0 0,4 4-7 0 0,6 3 66 0 0,2-4 65 0 0,3-4 92 0 0,3-6 116 0 0,-9-3-134 0 0,-1-1-42 0 0,22-15 221 0 0,-20 10-181 0 0,-13 8-287 0 0,0 1 81 0 0,-1-1 53 0 0,2 0 132 0 0,-2 0-130 0 0,0 0-79 0 0,1 1-63 0 0,-1-1-91 0 0,0 1-109 0 0,0-1 100 0 0,0 1-35 0 0,0 0-35 0 0,0 0-39 0 0,0 0-113 0 0,0 0-65 0 0,0 0-58 0 0,0 0-52 0 0,0 0-175 0 0,0 0-50 0 0,0 0-211 0 0,0 0-566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0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12872 0 0,'0'0'289'0'0,"0"0"40"0"0,0 0 23 0 0,0 0-144 0 0,0 0-100 0 0,0 0-27 0 0,0-2-41 0 0,1-8-39 0 0,0 9-92 0 0,0-1 92 0 0,0 1 59 0 0,2-2 152 0 0,-1 1-152 0 0,0 1-91 0 0,-1 0-71 0 0,0 0-51 0 0,0 0-71 0 0,0 0-81 0 0,0 0-91 0 0,1 1-102 0 0,-1-1-112 0 0,-1 1-121 0 0,1 0 317 0 0,-1-1-34 0 0,3 1-1322 0 0,2-1-1014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2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17 9504 0 0,'0'0'216'0'0,"0"0"32"0"0,0 0 9 0 0,-1 0-76 0 0,0 2-99 0 0,-1 0-63 0 0,-2 3-41 0 0,3-3 44 0 0,0 0 33 0 0,-4 12 682 0 0,2 0-115 0 0,2 2-103 0 0,2-1-91 0 0,0 1-79 0 0,1 0-66 0 0,1 0-55 0 0,-1 0-43 0 0,5 23 196 0 0,-1 11 6 0 0,1-18-72 0 0,0-6 18 0 0,3 1 90 0 0,7 23 216 0 0,-4 2-35 0 0,-2-7-113 0 0,-7-27-181 0 0,-1-1-1 0 0,0 16-309 0 0,0-7 199 0 0,1 0-72 0 0,-3-18-77 0 0,0 0 0 0 0,0 0 0 0 0,0 0 0 0 0,-1 0 0 0 0,-1-1 0 0 0,1 1 0 0 0,-1 0 0 0 0,-2 5-50 0 0,1-7 23 0 0,-1 0 35 0 0,-5 5 32 0 0,7-9-165 0 0,1-1 68 0 0,-4 1 170 0 0,2-1-157 0 0,1-1-50 0 0,0 1-45 0 0,0-1-52 0 0,0 0-61 0 0,0 0-106 0 0,0 0-99 0 0,-1 0-111 0 0,1-1-123 0 0,1 1 271 0 0,-1 0-36 0 0,0 0-37 0 0,1-1-38 0 0,-1 1-40 0 0,1 0-42 0 0,-1 0-42 0 0,1-1-45 0 0,-3 0-1481 0 0,0-1-1199 0 0,3 2 3323 0 0</inkml:trace>
  <inkml:trace contextRef="#ctx0" brushRef="#br0" timeOffset="521.6">19 171 7856 0 0,'0'0'174'0'0,"1"-1"29"0"0,0 0-172 0 0,0-1 0 0 0,0 1-1 0 0,-1 0 1 0 0,1-1 0 0 0,0 1-1 0 0,0-1 1 0 0,-1 1 0 0 0,1-1 0 0 0,-1 1-1 0 0,1-1 1 0 0,-1 0-31 0 0,2-7 91 0 0,-2 5-81 0 0,2-5 33 0 0,1 0 81 0 0,1 0 71 0 0,0 0 64 0 0,3 0 121 0 0,0 0 63 0 0,2-2 149 0 0,7-3 364 0 0,1 2 4 0 0,-5 4-362 0 0,-1 2-149 0 0,-1 0-59 0 0,-2 2-123 0 0,1 0-62 0 0,-1 0-69 0 0,0 0-80 0 0,-2 2-10 0 0,0 0 0 0 0,-1 0 0 0 0,1 0-1 0 0,0 1 1 0 0,1 0-46 0 0,30-1 126 0 0,0 7-82 0 0,-1 2-56 0 0,-31-6 11 0 0,-1 1 1 0 0,1-1-1 0 0,0 1 1 0 0,-1 0 0 0 0,1 0-1 0 0,-1 1 1 0 0,0 0 0 0 0,0-1-1 0 0,0 1 1 0 0,0 0 0 0 0,0 1-1 0 0,0-1 1 0 0,0 2 0 0 0,-1-2 1 0 0,-1 0 1 0 0,0 0-1 0 0,0 1 1 0 0,0-1-1 0 0,0 1 1 0 0,0-1-1 0 0,-1 1 1 0 0,0-1 0 0 0,1 4-2 0 0,-1-3 6 0 0,0-1 0 0 0,-1 1 1 0 0,0-1-1 0 0,1 1 0 0 0,-1 0 1 0 0,-1-1-1 0 0,1 1-6 0 0,-7 30 137 0 0,-5-1 53 0 0,6-22-68 0 0,0 0-1 0 0,0-1 1 0 0,-1 0 0 0 0,-7 8-122 0 0,4-7 153 0 0,-1 0 0 0 0,0 0 0 0 0,0-1 0 0 0,-1-1 0 0 0,-8 5-153 0 0,-15 7 301 0 0,33-21-290 0 0,0 1 0 0 0,0 0 0 0 0,0-1 0 0 0,0 1 1 0 0,0-1-1 0 0,0 0 0 0 0,0 1 0 0 0,0-1 0 0 0,0 0 0 0 0,0 0 0 0 0,0-1 1 0 0,0 1-12 0 0,-4 0 36 0 0,5-2-36 0 0,5-2 0 0 0,4-2 0 0 0,-1 3-30 0 0,0 0 0 0 0,1 0-1 0 0,0 1 1 0 0,-1 0 0 0 0,1 0-1 0 0,0 1 1 0 0,5-1 30 0 0,9 2-38 0 0,2 3 48 0 0,-1 1-10 0 0,-1 2 0 0 0,1 0 0 0 0,-1 1 0 0 0,-1 1 0 0 0,0 1 0 0 0,8 5 0 0 0,-16-6 21 0 0,0 0 1 0 0,0 1-1 0 0,7 6-21 0 0,-15-11-9 0 0,0 1 0 0 0,0 0 0 0 0,0 0 0 0 0,-1 0-1 0 0,0 1 1 0 0,0-1 0 0 0,-1 1 0 0 0,1 1 9 0 0,5 16 9 0 0,-5-2 54 0 0,-5 0 70 0 0,-5-1 91 0 0,-4 1 108 0 0,-10 5-32 0 0,-3-3-66 0 0,-7 1-11 0 0,-20 6 68 0 0,50-30-289 0 0,-17 9 163 0 0,0-1 0 0 0,-6 1-165 0 0,-6-1 97 0 0,13-6-88 0 0,-1-2-36 0 0,16 0-84 0 0,-1 0 36 0 0,-1 0 10 0 0,0 0 83 0 0,-4 0 120 0 0,4 0-122 0 0,1 0-37 0 0,-1-1-70 0 0,0 1-94 0 0,1 0-57 0 0,0-1-94 0 0,-1 1-108 0 0,1 0-120 0 0,1-1 232 0 0,0 1-35 0 0,0 0-36 0 0,0 0-39 0 0,0-1-40 0 0,0 1-41 0 0,0 0-44 0 0,0-1-45 0 0,-2 0-1650 0 0,-1-3-1284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1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2 3536 0 0,'-2'1'27'0'0,"1"0"-8"0"0,1-1 0 0 0,-1 1 0 0 0,0 0 0 0 0,0-1 0 0 0,0 1 0 0 0,0-1 0 0 0,0 0 0 0 0,0 1 0 0 0,0-1 0 0 0,0 0 0 0 0,0 1 0 0 0,0-1 0 0 0,0 0 0 0 0,0 0 0 0 0,-1 0-19 0 0,-6-5 56 0 0,3 3 4 0 0,-1 1 99 0 0,-1 1 38 0 0,-8 0 319 0 0,10 1-363 0 0,2-1-35 0 0,-2 0 328 0 0,0 1-37 0 0,-5 1 312 0 0,-1 2-116 0 0,1 0-92 0 0,2 1-156 0 0,-1-1-36 0 0,-14 11 538 0 0,21-14-777 0 0,-8 7 204 0 0,0 1-46 0 0,0 2-41 0 0,2 1-35 0 0,-5 7 42 0 0,-4 11 20 0 0,9-17-127 0 0,5-7-62 0 0,1-1 0 0 0,0 1 0 0 0,0 0 0 0 0,1 0 0 0 0,0 0 0 0 0,0 1-37 0 0,-4 14 98 0 0,3-14-49 0 0,1 0 1 0 0,-1 0 0 0 0,2 0-1 0 0,-1 0 1 0 0,1 0 0 0 0,0 0-1 0 0,1 6-49 0 0,-1-8 48 0 0,1-1-1 0 0,0 1 0 0 0,0-1 0 0 0,1 1 1 0 0,0 2-48 0 0,-1-5 33 0 0,0 0 0 0 0,1 1 0 0 0,-1-1 0 0 0,0 0 0 0 0,1 0 0 0 0,0 0 0 0 0,-1 0 0 0 0,1 0 0 0 0,1 1-33 0 0,-1-2 103 0 0,6 0 89 0 0,0 1-40 0 0,9 2 120 0 0,4-7 234 0 0,-3-3-56 0 0,0-4-66 0 0,-1 0-72 0 0,-10 5-198 0 0,12-12 260 0 0,-3-6-61 0 0,-3-2-63 0 0,-3 3-65 0 0,-4 7-68 0 0,2-6 22 0 0,1-18 33 0 0,-6 21-76 0 0,-4 0-60 0 0,1 12-44 0 0,-1 2 8 0 0,-1-1 0 0 0,7 22-115 0 0,0 4 60 0 0,8 28 9 0 0,7 2 46 0 0,-1 5 0 0 0,-17-50-2 0 0,2 1 8 0 0,5 14 38 0 0,-9-20-106 0 0,1 4 47 0 0,-1-3-51 0 0,0-1-52 0 0,0 0-77 0 0,0-1-98 0 0,-1 0-114 0 0,5 2-189 0 0</inkml:trace>
  <inkml:trace contextRef="#ctx0" brushRef="#br0" timeOffset="398.92">445 47 7400 0 0,'-4'2'433'0'0,"4"3"-95"0"0,6 7 203 0 0,-3-4-85 0 0,4 23 355 0 0,6 17 250 0 0,-3-9-229 0 0,-4-13-249 0 0,-1-5-56 0 0,-2 1 53 0 0,-2-14-293 0 0,-1 4 208 0 0,1 5 237 0 0,1-7-344 0 0,-2-9-443 0 0,0-1 53 0 0,0 1 48 0 0,0 1 42 0 0,0-1 64 0 0,0 1 41 0 0,0 0 80 0 0,-1 1 181 0 0,0 0 169 0 0,1-3-284 0 0,-1 0-182 0 0,1-1-57 0 0,0-1-69 0 0,0 0-79 0 0,0-8 90 0 0,1 0 0 0 0,0 1 0 0 0,2-8-42 0 0,-1 7 7 0 0,1 0 1 0 0,0 0-1 0 0,3-4-7 0 0,-2 5-23 0 0,0 0-1 0 0,1 0 0 0 0,4-5 24 0 0,-4 7-39 0 0,0 1 0 0 0,1-1 0 0 0,0 1-1 0 0,2-2 40 0 0,5-2 122 0 0,1 3-79 0 0,6 3-89 0 0,0 5-88 0 0,-15 0 88 0 0,0 0 1 0 0,0 1-1 0 0,0 0 0 0 0,0 0 1 0 0,0 0-1 0 0,0 0 0 0 0,-1 1 46 0 0,9 5-65 0 0,-1 1 47 0 0,-2-1-19 0 0,-5-5 35 0 0,-1 0 0 0 0,0 0 1 0 0,-1 1-1 0 0,1-1 0 0 0,0 1 0 0 0,-1 0 0 0 0,0 0 0 0 0,0 0 0 0 0,0 1 2 0 0,-1-3 0 0 0,1 4 0 0 0,1 0 0 0 0,-1 0 0 0 0,0 0 0 0 0,0 0 0 0 0,-1 1 0 0 0,0-1 0 0 0,1 6 0 0 0,0-4-35 0 0,6 3 106 0 0,-4-5-62 0 0,-1 0-81 0 0,-2-2-46 0 0,-2 1-73 0 0,0-5-362 0 0,1 1 73 0 0,-1-1 60 0 0,1 1 52 0 0,0-1-250 0 0,1 1-275 0 0,-1 0 480 0 0,-1-1-69 0 0,1 0-91 0 0,-1 0 519 0 0,2 1-1970 0 0,2-1-1148 0 0,-4 0 3167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7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24 6448 0 0,'-5'-2'215'0'0,"-1"-1"-52"0"0,0 1-44 0 0,0 0-36 0 0,-6 0-2 0 0,9 2-70 0 0,-1 0 0 0 0,1 0 0 0 0,0 0 0 0 0,0 0 0 0 0,0 1 0 0 0,0-1 0 0 0,-1 1-11 0 0,-1 0 250 0 0,-4 1 174 0 0,-3 1 257 0 0,4 0-292 0 0,1 0-152 0 0,0 0-111 0 0,-4 2 104 0 0,-5 4 6 0 0,15-8-224 0 0,-1 0 1 0 0,1 0 0 0 0,0 0 0 0 0,0 0 0 0 0,-1 0 0 0 0,1 0 0 0 0,0 0 0 0 0,0 1 0 0 0,0-1 0 0 0,0 1-13 0 0,-5 10 175 0 0,0 0 1 0 0,0 1 0 0 0,1 0-1 0 0,-2 10-175 0 0,5-17 64 0 0,1 0-1 0 0,0 0 0 0 0,1 1 1 0 0,0 2-64 0 0,0 10 78 0 0,1 1 36 0 0,0-6 33 0 0,0 1 1 0 0,2-1-1 0 0,0 1-147 0 0,7 18 248 0 0,1-13-129 0 0,0-4-65 0 0,2-2-51 0 0,-3-6 78 0 0,0-3 42 0 0,-7-4-73 0 0,-1-1-1 0 0,0 1 1 0 0,1-1 0 0 0,-1 1 0 0 0,1-1 0 0 0,-1 0-1 0 0,3 0-49 0 0,12-3 349 0 0,9-9 227 0 0,3-10 87 0 0,-13 5-311 0 0,-5 3-152 0 0,-2 0-114 0 0,3-12 52 0 0,-3-1-39 0 0,-5 11-45 0 0,-1-1 0 0 0,1-8-54 0 0,-1-19 82 0 0,-1-29-82 0 0,-2 69 5 0 0,2-20-12 0 0,-1 13-53 0 0,-1 1-87 0 0,2 11 81 0 0,2 7 45 0 0,1 1 0 0 0,-1-1 1 0 0,0 1-1 0 0,-1-1 0 0 0,1 4 21 0 0,12 51-50 0 0,-6-22 60 0 0,-2-11-21 0 0,-1 0 67 0 0,0 0 82 0 0,-2 1 103 0 0,-1-11-41 0 0,-1-7-112 0 0,0-5-22 0 0,-3-7-172 0 0,0 0 104 0 0,1 0 69 0 0,-1 3 172 0 0,0-2-171 0 0,0-1-104 0 0,0 0-81 0 0,0 0-121 0 0,0 0 69 0 0,0-1-39 0 0,0 0-41 0 0,0 1-44 0 0,0-1-46 0 0,0 0-51 0 0,0 0 386 0 0,0 0-336 0 0,0 0-49 0 0,0 0-45 0 0,0 0-38 0 0,0 0-138 0 0,0 0-38 0 0,0 0-166 0 0,0 0-448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8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8208 0 0,'0'0'234'0'0,"0"0"6"0"0,3 2-153 0 0,8 3-72 0 0,-7-2 4 0 0,1 0 37 0 0,2 4 150 0 0,1 4 174 0 0,-4-1-26 0 0,0 0 36 0 0,2 11 414 0 0,-3-7-314 0 0,-1-2-151 0 0,0-1-93 0 0,-1-5-159 0 0,-1 0-44 0 0,2 9 160 0 0,0 0 93 0 0,0 3 161 0 0,2 10 319 0 0,-3-25-752 0 0,3 7 41 0 0,1-6-51 0 0,-4-3-68 0 0,-1-1-88 0 0,1 1-91 0 0,-1 0 89 0 0,1 0 58 0 0,0 0 42 0 0,-1 0 3 0 0,0-1-24 0 0,1 1-255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8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6968 0 0,'0'0'157'0'0,"0"0"23"0"0,0 0 11 0 0,-2 6-47 0 0,0 3-96 0 0,2 4-11 0 0,1 0 70 0 0,1 0 60 0 0,0 0 53 0 0,2 11 298 0 0,1-4-7 0 0,9 26 755 0 0,-9-32-907 0 0,-1 0-34 0 0,1-1-59 0 0,-1 0-52 0 0,0 1-65 0 0,0-1-75 0 0,11 34 466 0 0,0 2-21 0 0,-9-32-274 0 0,0-1-45 0 0,0 0-40 0 0,1-1-36 0 0,1 3-21 0 0,-1 0-37 0 0,5 19-18 0 0,-3-2 31 0 0,-5-24-12 0 0,0 1 1 0 0,-1 0 0 0 0,-1 1-1 0 0,0-1 1 0 0,0 0 0 0 0,-2 0-1 0 0,1 1-67 0 0,-1-10 13 0 0,-1 5 70 0 0,0 0 0 0 0,1 1 1 0 0,0-1-1 0 0,1 1 1 0 0,0 3-84 0 0,1-2 95 0 0,-1 0 38 0 0,-1 3 65 0 0,0 5 148 0 0,0-9-140 0 0,0-7-58 0 0,-2 7 189 0 0,1-5-183 0 0,1-2 43 0 0,-3-3-53 0 0,1-1-47 0 0,-1-7 1 0 0,2-5-34 0 0,1 9-10 0 0,1-16 1 0 0,1-9 4 0 0,-1 26-54 0 0,0-1-1 0 0,0 0 1 0 0,1 1-1 0 0,-1-1 0 0 0,2-2-4 0 0,5-10-3 0 0,-4 9 25 0 0,0 0 1 0 0,1 0-1 0 0,4-5-22 0 0,2 0-10 0 0,-6 7-14 0 0,1 0 0 0 0,0 0 0 0 0,0 1 0 0 0,0-1 0 0 0,0 2 0 0 0,1-1 0 0 0,-1 0 0 0 0,1 1 0 0 0,1 1 0 0 0,-1-1 0 0 0,0 1 0 0 0,4-1 24 0 0,-1 2-39 0 0,14-1 11 0 0,-10 4-35 0 0,-7 4 58 0 0,-5-2-4 0 0,9 4-34 0 0,5 5 32 0 0,-13-7 12 0 0,-2-2-2 0 0,3 9 1 0 0,-3-9 1 0 0,0 0-1 0 0,0-1 0 0 0,-1 1 0 0 0,1 0 0 0 0,-1 0 0 0 0,0 0 0 0 0,0 0 0 0 0,0-1 0 0 0,0 1 0 0 0,-1 0 0 0 0,1 0 1 0 0,-1 0-1 0 0,1 0 0 0 0,-1-1 0 0 0,0 3 0 0 0,-12 12 65 0 0,5-9-17 0 0,0-1-1 0 0,0 0 0 0 0,-1 0 1 0 0,0-1-1 0 0,0 0 1 0 0,-1-1-1 0 0,1 0 1 0 0,-5 1-48 0 0,6-3 41 0 0,0 0 1 0 0,-1-1-1 0 0,-8 2-41 0 0,-5 0 162 0 0,-21 0-162 0 0,22-4 12 0 0,-1-2-35 0 0,17 0-94 0 0,-4-2 44 0 0,6 2 7 0 0,0-1-67 0 0,0 1-98 0 0,1 0 48 0 0,0 0-46 0 0,1 1-50 0 0,0-1-58 0 0,0 0-61 0 0,0 1-68 0 0,0-1-73 0 0,1 0-78 0 0,0 2 255 0 0,-1-1-48 0 0,1 1-41 0 0,0 0-37 0 0,0-1-139 0 0,-1 1-36 0 0,1-1-1453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6:59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6968 0 0,'0'0'157'0'0,"0"0"23"0"0,0 2 11 0 0,0 8-80 0 0,2 8-40 0 0,-1-10-10 0 0,1 3 111 0 0,-2-5-29 0 0,1-1 47 0 0,-1 1 55 0 0,1-1 64 0 0,-1 1 69 0 0,0-1 79 0 0,1 12 411 0 0,-1-3-275 0 0,0-1-58 0 0,-1 1-53 0 0,-3-2-47 0 0,0 6-7 0 0,3 1-58 0 0,0-1-98 0 0,-2 2-68 0 0,3-20-361 0 0,0 1 69 0 0,0-1 56 0 0,0 0 46 0 0,0 1 55 0 0,0 0 242 0 0,-1-1-221 0 0,1 1-81 0 0,0-1-98 0 0,0 0-3 0 0,0 0-38 0 0,0 1-40 0 0,0-1-46 0 0,0 0-48 0 0,0 0-53 0 0,0 1-57 0 0,0-1-60 0 0,0 0 27 0 0,0 0-45 0 0,0 1-49 0 0,0-1-51 0 0,0 0-1122 0 0,0 0-962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0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251 776 7080 0 0,'0'0'157'0'0,"0"0"23"0"0,0 0 13 0 0,0 0 45 0 0,0 0 136 0 0,-1 0-179 0 0,1 0-46 0 0,0 0 43 0 0,-1-1-99 0 0,0-1-4 0 0,0 2 25 0 0,1-1 75 0 0,-1 0 113 0 0,-5-5 292 0 0,-8 0 358 0 0,-3 3-32 0 0,6 1-380 0 0,5 1-228 0 0,0 0-57 0 0,1 0 60 0 0,-1 2-70 0 0,-2 1-20 0 0,-2 3 27 0 0,-3 0 39 0 0,-5 2 48 0 0,0 2-56 0 0,2 2-50 0 0,0 1-45 0 0,2 3-40 0 0,1 1-33 0 0,-8 18 34 0 0,16-24-128 0 0,1 0 0 0 0,0 0 0 0 0,0 0 0 0 0,2 0 0 0 0,-1 0 0 0 0,1 1 0 0 0,0-1 0 0 0,1 1-1 0 0,0 8-20 0 0,2-11 39 0 0,-1 1-1 0 0,1-1 0 0 0,0 1 0 0 0,2 4-38 0 0,0-3 14 0 0,0 0-1 0 0,0 0 1 0 0,1 0 0 0 0,1 0-1 0 0,0 0 1 0 0,0-1-1 0 0,1 0 1 0 0,0 0 0 0 0,0-1-1 0 0,6 6-13 0 0,19 14 82 0 0,5-5 49 0 0,-32-21-192 0 0,1 0 32 0 0,5 0 52 0 0,1-1 92 0 0,16-4 249 0 0,-17 0-294 0 0,-2 0-74 0 0,0 0-82 0 0,0-1-105 0 0,-4 1 50 0 0,0 1-34 0 0,0 0-36 0 0,-1 0-39 0 0,1-1-41 0 0,-1 1-45 0 0,1-1-46 0 0,-1 1-50 0 0,0-1-52 0 0,0 1-54 0 0,7-7-678 0 0</inkml:trace>
  <inkml:trace contextRef="#ctx0" brushRef="#br0" timeOffset="896.6">359 91 8208 0 0,'0'0'182'0'0,"0"-1"-55"0"0,4-6 293 0 0,-2 4-334 0 0,-1 1-53 0 0,4-5-9 0 0,-1 1 47 0 0,1 1 40 0 0,0-1 37 0 0,4-3 166 0 0,1 0 63 0 0,-4 5-101 0 0,0 0 0 0 0,0 0 0 0 0,0 1-1 0 0,0-1 1 0 0,1 1-276 0 0,10-3 513 0 0,-8 4-302 0 0,0 0-46 0 0,1 1-54 0 0,-1 1-63 0 0,7-1 108 0 0,-2 0-6 0 0,-3 2-108 0 0,-8-1-11 0 0,1 1-17 0 0,-1-1 0 0 0,1 1 0 0 0,-1 0 0 0 0,1 0 0 0 0,-1 0 0 0 0,2 1-14 0 0,-4-1 1 0 0,1 0 1 0 0,0 0-1 0 0,-1 0 0 0 0,1 0 0 0 0,-1 0 0 0 0,1 0 1 0 0,-1 0-1 0 0,1 1 0 0 0,-1-1 0 0 0,0 1 1 0 0,0-1-1 0 0,0 1 0 0 0,0-1 0 0 0,0 1 0 0 0,0 0 1 0 0,0-1-1 0 0,0 1 0 0 0,0 0-1 0 0,-1 0 12 0 0,1 0 1 0 0,-1 0-1 0 0,0 0 0 0 0,0 0 1 0 0,1 0-1 0 0,-1 0 0 0 0,0 0 1 0 0,-1 0-1 0 0,1 0 0 0 0,0 0-12 0 0,-8 22 79 0 0,3-13-20 0 0,-2 0 0 0 0,-5 9-59 0 0,9-17 16 0 0,-20 35 389 0 0,0 1 33 0 0,18-30-301 0 0,0 1 0 0 0,0-1 1 0 0,1 1-1 0 0,-1 6-137 0 0,-9 20 281 0 0,7-16-146 0 0,5-14-64 0 0,0 1-1 0 0,1-1 1 0 0,-1 1-1 0 0,2 0 1 0 0,-1-1-1 0 0,1 1 0 0 0,0 0 1 0 0,0 0-71 0 0,5 19 179 0 0,-3-20-265 0 0,3 11-51 0 0,1 0 110 0 0,3 2 99 0 0,-7-16-36 0 0,0 1-1 0 0,0-1 1 0 0,1 0-1 0 0,0 1 1 0 0,-1-1 0 0 0,3 1-36 0 0,14 15-11 0 0,-4-8-45 0 0,-9-7 62 0 0,5 3-9 0 0,-9-6 3 0 0,0 1 0 0 0,0 0 0 0 0,0-1 0 0 0,0 1 0 0 0,-1 0 0 0 0,1 0 0 0 0,-1 0 0 0 0,1 1 0 0 0,-1-1 0 0 0,2 2 0 0 0,-3-3 5 0 0,1-1 0 0 0,-1 1 0 0 0,1 0 0 0 0,-1-1 0 0 0,1 1 0 0 0,-1 0 0 0 0,1 0 0 0 0,-1-1 0 0 0,0 1 0 0 0,0 0 0 0 0,1 0 1 0 0,-1 0-1 0 0,0-1 0 0 0,0 1 0 0 0,0 0 0 0 0,0 0 0 0 0,0 0 0 0 0,0 0 0 0 0,0-1 0 0 0,0 1 0 0 0,0 0 0 0 0,0 0 0 0 0,-1 0 1 0 0,1-1-1 0 0,0 1 0 0 0,-1 0 0 0 0,1 0 0 0 0,0 0 0 0 0,-1 0-5 0 0,-1 2 35 0 0,-11 27 188 0 0,-3-3 57 0 0,-2 7 130 0 0,15-28-322 0 0,1-2-44 0 0,3 4-24 0 0,-1-6 2 0 0,0-1-22 0 0,0-1 1 0 0,0 1-1 0 0,1-1 0 0 0,-1 1 1 0 0,0-1-1 0 0,0 1 0 0 0,0 0 1 0 0,0-1-1 0 0,0 1 0 0 0,1-1 1 0 0,-1 1-1 0 0,0-1 1 0 0,0 1-1 0 0,1-1 0 0 0,-1 0 1 0 0,0 1-1 0 0,1-1 0 0 0,-1 1 1 0 0,1-1-1 0 0,-1 0 1 0 0,1 1-1 0 0,-1-1 0 0 0,0 0 1 0 0,1 1-1 0 0,-1-1 0 0 0,1 0 1 0 0,0 0-1 0 0,0 1 0 0 0,9 8-34 0 0,1-1-1 0 0,0-1 0 0 0,0 0 0 0 0,0 0 0 0 0,12 4 35 0 0,15 6-281 0 0,10 0 281 0 0,21 9-304 0 0,-43-15 268 0 0,30 14-91 0 0,-19-7 106 0 0,-34-16 21 0 0,-1-1 0 0 0,1 1 0 0 0,0 0 0 0 0,-1 0 0 0 0,1 0 0 0 0,-1 0 0 0 0,0 1 0 0 0,1-1 0 0 0,-1 0 0 0 0,-1 1-1 0 0,1 0 1 0 0,0-1 0 0 0,0 1 0 0 0,-1 0 0 0 0,0 0 0 0 0,1 1 1 0 0,-1 0-1 0 0,0-1 0 0 0,-1 1 0 0 0,1 0 0 0 0,-1-1 0 0 0,0 1 0 0 0,0 0 0 0 0,0 0 0 0 0,0-1 0 0 0,-1 1 0 0 0,1 0 0 0 0,-1-1 0 0 0,0 1 0 0 0,0-1 0 0 0,-1 2 0 0 0,-4 9 8 0 0,-2 0 50 0 0,-2-1 44 0 0,0-1 36 0 0,-8 7 141 0 0,-11 8 216 0 0,9-8-120 0 0,-5 4 121 0 0,-2-3-73 0 0,-6 3 14 0 0,-17 9 132 0 0,18-13-226 0 0,5-6-514 0 0,13-9 38 0 0,0 1-41 0 0,4-3 11 0 0,9-1 14 0 0,1-1 84 0 0,-1 0 56 0 0,-1 0 83 0 0,1 0-78 0 0,1 0-35 0 0,-1 0-38 0 0,1 0-48 0 0,-1 0-56 0 0,0 0-119 0 0,0 0-107 0 0,0 0-121 0 0,1 0 213 0 0,-1 0-36 0 0,1 0-68 0 0,-1 0-61 0 0,1 0-54 0 0,0 0-46 0 0,-1 0-170 0 0,0 0-46 0 0,0 0-205 0 0,0 0-549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11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0 13272 0 0,'-1'1'49'0'0,"1"0"1"0"0,-1 0 0 0 0,1-1 0 0 0,-1 1 0 0 0,1 0 0 0 0,-1-1 0 0 0,0 1 0 0 0,1 0 0 0 0,-1-1-1 0 0,0 1 1 0 0,0-1 0 0 0,1 1 0 0 0,-1-1 0 0 0,0 1-50 0 0,-3 0 182 0 0,1 0-53 0 0,1 0 84 0 0,2-1-102 0 0,0 0 19 0 0,-2 1-95 0 0,-7 3-144 0 0,7-3 123 0 0,0 0 41 0 0,0 0 55 0 0,0 0 68 0 0,1 0 80 0 0,0 0 95 0 0,1-1-342 0 0,-2 3 86 0 0,1-2-95 0 0,0 0-52 0 0,1 0-79 0 0,6-1-63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53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6504 0 0,'1'-1'15'0'0,"0"1"1"0"0,0 0-1 0 0,0-1 0 0 0,0 1 1 0 0,0 0-1 0 0,0 0 1 0 0,0 0-1 0 0,0-1 0 0 0,1 1 1 0 0,-1 0-1 0 0,0 0 0 0 0,0 1 1 0 0,0-1-1 0 0,0 0 1 0 0,0 0-1 0 0,0 0 0 0 0,0 1 1 0 0,0-1-1 0 0,0 0 1 0 0,0 1-1 0 0,0-1 0 0 0,0 1-15 0 0,4 2 64 0 0,0 1-35 0 0,2 0-52 0 0,8 0 43 0 0,-10-3 22 0 0,0-1 42 0 0,0 0 28 0 0,-1-1 49 0 0,-1 0 57 0 0,0 0 65 0 0,-2 0-51 0 0,0 1-52 0 0,-1 0-46 0 0,1 0-37 0 0,1 1-23 0 0,-1-1-33 0 0,2 2 2 0 0,-2-1-6 0 0,0-1 45 0 0,4 2 6 0 0,8 2 100 0 0,8 0 39 0 0,-10-6-104 0 0,-7 1-101 0 0,12-2-22 0 0,-2 0-21 0 0,-10 6-35 0 0,-2-2 11 0 0,8 7-49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53.2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8696 0 0,'17'14'197'0'0,"-14"-12"24"0"0,-1-2-57 0 0,-1 0-44 0 0,0 0-54 0 0,4 0-9 0 0,-4 0-20 0 0,12-4 5 0 0,-4-2 10 0 0,2-1 116 0 0,19-10 542 0 0,-16 13-480 0 0,-8 2 32 0 0,-1 1-89 0 0,0-2-58 0 0,2 0-62 0 0,2-1-37 0 0,-3 1 58 0 0,-2 2-54 0 0,26-8 157 0 0,-20 7-145 0 0,0 2-34 0 0,6-1 41 0 0,-11 0-65 0 0,-1 0-45 0 0,0 1-32 0 0,-1-1-50 0 0,1 0-58 0 0,0 0-68 0 0,0 1-140 0 0,0-1-116 0 0,-2 0 220 0 0,0 1-34 0 0,0-1-36 0 0,0 1-38 0 0,5-1-986 0 0,2 1-803 0 0,-9 0 2199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1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1 390 8088 0 0,'0'1'155'0'0,"1"-1"-64"0"0,0 0-42 0 0,3-1 2 0 0,-1 1-4 0 0,2-1 113 0 0,0-1-43 0 0,6-2 12 0 0,-1 0-96 0 0,12-8-38 0 0,-12 7 59 0 0,-1 0 89 0 0,-4 3-26 0 0,0 0 36 0 0,-1 0 41 0 0,1 0 47 0 0,2-1 66 0 0,0 0-42 0 0,0-1-39 0 0,0 0-35 0 0,6-4 103 0 0,0-1-95 0 0,1 0-59 0 0,18-10 116 0 0,-20 15-127 0 0,-8 3-150 0 0,5-3-70 0 0,1-12 32 0 0,-9 16 78 0 0,0-2-42 0 0,-1 1 30 0 0,-2-1 37 0 0,-2-2 104 0 0,2 3-145 0 0,-1 0 0 0 0,1 0 0 0 0,-1 0 0 0 0,1 1 0 0 0,-1-1 0 0 0,0 1 0 0 0,1 0 0 0 0,-1-1-1 0 0,0 1 1 0 0,1 0 0 0 0,-1 0 0 0 0,0 1 0 0 0,1-1 0 0 0,-1 1-3 0 0,-19 4 65 0 0,4 3 53 0 0,6-1-51 0 0,-1 0 28 0 0,5 0 24 0 0,-8 2 95 0 0,14-8-180 0 0,0 0 1 0 0,0 0-1 0 0,0 0 0 0 0,0 1 0 0 0,0-1 0 0 0,0 0 1 0 0,0 1-1 0 0,0 0-34 0 0,-4 4 86 0 0,0 0 0 0 0,1 1 1 0 0,-1 0-1 0 0,1 0 0 0 0,1 0 0 0 0,-1 0 0 0 0,1 1 0 0 0,0 0 1 0 0,1-1-1 0 0,0 2 0 0 0,0-1 0 0 0,1 0 0 0 0,0 0 1 0 0,0 3-87 0 0,1-4 37 0 0,-1 7 78 0 0,1 1 36 0 0,1-10-75 0 0,0 0 0 0 0,1-1 0 0 0,-1 1 0 0 0,1 0 0 0 0,0 0 0 0 0,0 0 1 0 0,2 5-77 0 0,1 2 224 0 0,-3-5 12 0 0,1-3 12 0 0,5 0-102 0 0,-1 1 0 0 0,1-1 0 0 0,-1 0 0 0 0,1 0 0 0 0,0-1 0 0 0,6 2-146 0 0,0-1 162 0 0,-1-3-33 0 0,-10-1-94 0 0,1 1-1 0 0,-1-1 1 0 0,1 0-1 0 0,-1 1 0 0 0,1 0 1 0 0,-1-1-1 0 0,1 2-34 0 0,-1-1 24 0 0,0-1-1 0 0,0 1 1 0 0,0-1-1 0 0,0 1 1 0 0,0-1-1 0 0,0 0 1 0 0,0 1-1 0 0,0-1 1 0 0,0 0-1 0 0,1-1-23 0 0,-1 1-111 0 0,0 0 44 0 0,3-1 41 0 0,-1 1 101 0 0,6-2 214 0 0,-7 2-239 0 0,0-1-48 0 0,1 0-79 0 0,-1 1-106 0 0,-1 0 44 0 0,0-1-37 0 0,-1 1-38 0 0,1 0-41 0 0,0-1-46 0 0,0 1-48 0 0,-1 0-50 0 0,1 0-55 0 0,0-1-56 0 0,0 1-61 0 0,-1 0-63 0 0,1 0-66 0 0,4-1-1390 0 0,2-1-1185 0 0</inkml:trace>
  <inkml:trace contextRef="#ctx0" brushRef="#br0" timeOffset="371">522 16 8408 0 0,'0'0'190'0'0,"0"0"28"0"0,0 0 8 0 0,2-1-28 0 0,1-1-169 0 0,2-1-18 0 0,-1 0 28 0 0,3-2 35 0 0,-6 4 110 0 0,0 1 213 0 0,-1 0 361 0 0,2 0-245 0 0,1 1-75 0 0,-1 0-69 0 0,1 0-62 0 0,0 1-9 0 0,1 1-65 0 0,1 0 22 0 0,0 1-74 0 0,2 1 82 0 0,-4-2-171 0 0,0 0 0 0 0,-1-1 0 0 0,1 1 0 0 0,0 0 0 0 0,-1 1 0 0 0,0-1 0 0 0,0 0 0 0 0,0 1 0 0 0,0-1 0 0 0,0 1 0 0 0,-1-1 0 0 0,1 3-92 0 0,7 23 536 0 0,-2 0-43 0 0,-1-4-85 0 0,0 1-7 0 0,-2 0-1 0 0,0 0 1 0 0,-2 9-401 0 0,6 42 833 0 0,-5-56-694 0 0,-1-3-56 0 0,3 21 57 0 0,5 36 36 0 0,-2-14-66 0 0,-4-34-56 0 0,-4-21-31 0 0,0-1 0 0 0,0 0 0 0 0,0 0 0 0 0,0 1 0 0 0,-1-1 0 0 0,-1 5-23 0 0,2-7-4 0 0,0-1-47 0 0,0-2-90 0 0,0 1-61 0 0,0-1-274 0 0,0 0 262 0 0,0 0-28 0 0,0 0-70 0 0,0 0 107 0 0,0 0-39 0 0,0 0-41 0 0,0 0-38 0 0,0 0-429 0 0,0 0 111 0 0,0 0-54 0 0,0 0-809 0 0,0 0-631 0 0,0 0-1204 0 0</inkml:trace>
  <inkml:trace contextRef="#ctx0" brushRef="#br0" timeOffset="649.26">464 324 10280 0 0,'0'0'230'0'0,"0"0"30"0"0,0 0 20 0 0,1-1-25 0 0,15-23 511 0 0,-10 18-457 0 0,0-1 0 0 0,0 1 0 0 0,1 1 0 0 0,-1-1 1 0 0,1 1-1 0 0,2-1-309 0 0,7-3 527 0 0,1 1-45 0 0,-3 2-125 0 0,1 1-50 0 0,-1 1-60 0 0,1 0-66 0 0,0 1-77 0 0,0 1-84 0 0,-1 0-93 0 0,1 0-101 0 0,-10 2 83 0 0,0 0 94 0 0,0 0 59 0 0,7 0 147 0 0,-5 0-167 0 0,-3 1-93 0 0,1-1-79 0 0,-2 1-52 0 0,1-1-79 0 0,0 1-89 0 0,-1-1-100 0 0,1 1-110 0 0,-1-1-122 0 0,-1 1 293 0 0,0-1-36 0 0,0 0-34 0 0,0 1-38 0 0,6 0-1455 0 0,6 2-1117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52.1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7080 0 0,'14'18'157'0'0,"-12"-14"23"0"0,-3-3 13 0 0,-2 6-80 0 0,0-1-46 0 0,2-1-30 0 0,1 1-36 0 0,-1 0-7 0 0,-2-1 66 0 0,-2-1 49 0 0,-1-1 122 0 0,6-3-231 0 0,-3 1 435 0 0,3 2 12 0 0,1 18 84 0 0,3 15 420 0 0,-2-20-570 0 0,2 1-42 0 0,0-1-73 0 0,-3-12-204 0 0,0 1 0 0 0,-1-1 0 0 0,0 0 0 0 0,0 0 0 0 0,0 1-1 0 0,0-1 1 0 0,-1 1-62 0 0,1 0 54 0 0,0-1-1 0 0,-1 1 0 0 0,1-1 0 0 0,1 1 0 0 0,-1-1 0 0 0,1 0 0 0 0,0 1-53 0 0,7 23 275 0 0,-3-15-5 0 0,-1 0 0 0 0,2 14-270 0 0,-3 13 334 0 0,-2-27-203 0 0,0-1 0 0 0,1 0 1 0 0,1 7-132 0 0,4 11 216 0 0,1 31 185 0 0,-8-52-348 0 0,5 25 179 0 0,-3-24-128 0 0,-1 0 0 0 0,0 1-1 0 0,0-1 1 0 0,-1 9-104 0 0,-1 12 183 0 0,1-18-62 0 0,1-1-1 0 0,1 1 1 0 0,0-1 0 0 0,1 0 0 0 0,0 1-121 0 0,-1-8 26 0 0,-1-1 0 0 0,0 0 0 0 0,0 1 0 0 0,0-1 0 0 0,0 1 1 0 0,-1-1-1 0 0,0 1 0 0 0,0-1 0 0 0,0 1 0 0 0,0-1 1 0 0,-1 2-27 0 0,1 3 51 0 0,4 2-19 0 0,-3-9-24 0 0,0 0 0 0 0,-1 0 0 0 0,1 0 0 0 0,-1 0-1 0 0,1 0 1 0 0,-1 0 0 0 0,0 0 0 0 0,1 1-8 0 0,-1-1-91 0 0,0-1 61 0 0,0 0 52 0 0,0 0 82 0 0,1 0 21 0 0,-1 0-100 0 0,0 1-75 0 0,0 0-87 0 0,0 0-61 0 0,0 1-89 0 0,-1 1-104 0 0,1 0-117 0 0,0-4 141 0 0,0 0 205 0 0,-1 0-34 0 0,1 0 2 0 0,0 0-35 0 0,0 0-38 0 0,0 0-43 0 0,-1 0-60 0 0,1 0-47 0 0,0 0-41 0 0,-1 0-35 0 0,0 0-726 0 0,-1 0-765 0 0</inkml:trace>
  <inkml:trace contextRef="#ctx0" brushRef="#br0" timeOffset="574.5">6 95 6536 0 0,'17'14'141'0'0,"-14"-11"23"0"0,-3-3 13 0 0,0 0-160 0 0,0 0 0 0 0,1 0 0 0 0,-1 0-1 0 0,0 0 1 0 0,0 0 0 0 0,0-1-1 0 0,0 1 1 0 0,0 0 0 0 0,0 0 0 0 0,0 0-1 0 0,0 0 1 0 0,0 0 0 0 0,0 0-1 0 0,0 0 1 0 0,0 0 0 0 0,0 0-1 0 0,0-1 1 0 0,0 1 0 0 0,0 0 0 0 0,0 0-1 0 0,0 0 1 0 0,0 0 0 0 0,0 0-1 0 0,0 0 1 0 0,0 0 0 0 0,0 0 0 0 0,0 0-1 0 0,0-1 1 0 0,0 1 0 0 0,0 0-1 0 0,-1 0 1 0 0,1 0 0 0 0,0 0-1 0 0,0 0 1 0 0,0 0 0 0 0,0 0 0 0 0,0 0-1 0 0,0 0 1 0 0,0 0 0 0 0,0 0-1 0 0,0 0 1 0 0,0 0 0 0 0,0 0 0 0 0,0 0-1 0 0,-1 0 1 0 0,1-1 0 0 0,0 1-1 0 0,0 0 1 0 0,0 0 0 0 0,0 0 0 0 0,0 0-1 0 0,0 0 1 0 0,0 0 0 0 0,0 0-1 0 0,0 0 1 0 0,-1 0 0 0 0,1 0-1 0 0,0 0 1 0 0,0 1 0 0 0,0-1 0 0 0,0 0-1 0 0,0 0 1 0 0,0 0 0 0 0,0 0-1 0 0,0 0 1 0 0,0 0 0 0 0,-1 0-17 0 0,3-1 235 0 0,0 0-52 0 0,0 0-72 0 0,-1 0-89 0 0,3 0 134 0 0,0 0 1 0 0,0-1-1 0 0,-1 0 0 0 0,1 1 0 0 0,-1-1 0 0 0,0 0 1 0 0,1-1-1 0 0,0 0-156 0 0,8-5 422 0 0,1 1-70 0 0,-5 3-220 0 0,8-3 100 0 0,-5 2-48 0 0,-2-1 6 0 0,1 0 47 0 0,16-6 215 0 0,6 5-59 0 0,1 4-78 0 0,-3 4-98 0 0,-29-1-215 0 0,41 8 69 0 0,-38-7-61 0 0,-1 0 0 0 0,0 0 0 0 0,1 1 0 0 0,-1 0 1 0 0,0-1-1 0 0,0 1 0 0 0,0 1 0 0 0,0-1 0 0 0,0 0 0 0 0,-1 0 0 0 0,1 1-10 0 0,6 5 26 0 0,-1 0 1 0 0,2 0-1 0 0,-1-2 1 0 0,3 3-27 0 0,-2-3 31 0 0,-1 0 0 0 0,0 1 1 0 0,-1 0-1 0 0,0 0 1 0 0,0 2-32 0 0,1 0 15 0 0,3 5 69 0 0,-10-11-60 0 0,0-1 1 0 0,0 1-1 0 0,-1 0 1 0 0,1 0-1 0 0,-1 0 0 0 0,0 0 1 0 0,1 0-1 0 0,-1 1-24 0 0,-1-3 8 0 0,7 27 143 0 0,-2-1-36 0 0,-4-22-93 0 0,-1 1-1 0 0,0-1 0 0 0,0 0 0 0 0,-1 0 1 0 0,1 1-1 0 0,-1-1 0 0 0,0 0 0 0 0,0 0 1 0 0,-2 4-22 0 0,-4 11 61 0 0,5-12-38 0 0,-1 1 0 0 0,0-1 1 0 0,0 0-1 0 0,-1 0 1 0 0,0-1-1 0 0,0 1 0 0 0,-1-1 1 0 0,-2 3-24 0 0,-48 47 61 0 0,16-20 18 0 0,25-22-67 0 0,12-13-5 0 0,0 1 0 0 0,0-1-1 0 0,0 1 1 0 0,-1-1-1 0 0,1 0 1 0 0,-1 0-1 0 0,1 0 1 0 0,-2 0-7 0 0,0 2 7 0 0,-21 6-3 0 0,23-9-4 0 0,0 0 0 0 0,0-1 0 0 0,0 0 0 0 0,0 1 0 0 0,0-1 0 0 0,0 0 0 0 0,0 0 0 0 0,0 0 0 0 0,0 0 0 0 0,-1-1 0 0 0,1 1 0 0 0,0 0 0 0 0,0-1 0 0 0,0 0 0 0 0,-1 0 0 0 0,-19-9 59 0 0,13 4 11 0 0,-1 2 38 0 0,9 3-9 0 0,1 1-3 0 0,0 0-6 0 0,0 0-16 0 0,7-6 26 0 0,7 0-52 0 0,-12 5-22 0 0,1 0 44 0 0,-1 1-17 0 0,1 2-37 0 0,3 1-1 0 0,10 2 69 0 0,-3-2 36 0 0,-1 1 0 0 0,1 1 0 0 0,1 1-120 0 0,15 7 159 0 0,-7-4-42 0 0,-6 0 0 0 0,16 2 56 0 0,0 1-6 0 0,-14-3-64 0 0,4 2 42 0 0,4-1 49 0 0,2-1-51 0 0,39 21 245 0 0,-29-10-225 0 0,-22-6-138 0 0,-2 3 47 0 0,-12-14-52 0 0,-1-1 0 0 0,1 1 0 0 0,0-1 0 0 0,0 1 0 0 0,0-1 1 0 0,1 0-1 0 0,-1 0 0 0 0,0 0 0 0 0,1 0 0 0 0,-1 0 0 0 0,1 0 0 0 0,1 0-20 0 0,-2-1 64 0 0,2 3-11 0 0,-1 1-31 0 0,1 3 17 0 0,2-1 61 0 0,16 6-89 0 0,-14-9-51 0 0,-1-1-61 0 0,-5-3-89 0 0,-2 0 78 0 0,0 0-70 0 0,0 0-89 0 0,0 0 82 0 0,0 0-41 0 0,0 0-45 0 0,0 0-43 0 0,0 0-39 0 0,0 0-35 0 0,0 0-253 0 0,1 0-59 0 0,0 0-46 0 0,0 0-33 0 0,3 0-1403 0 0,4 0-1241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51.0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1 227 8232 0 0,'0'0'182'0'0,"0"0"29"0"0,3 1 14 0 0,3 2-114 0 0,3 1-17 0 0,19 1-61 0 0,-19-5 17 0 0,0 1 89 0 0,-1-2 30 0 0,-1 0 36 0 0,20-3 566 0 0,-16 2-466 0 0,-1-1-59 0 0,1 1-101 0 0,-4 0-14 0 0,0-1 44 0 0,12-6 506 0 0,-12 4-445 0 0,-4 3-152 0 0,1-1-33 0 0,-1-1-39 0 0,0 1-46 0 0,3-3 162 0 0,-1 1-42 0 0,2 0-19 0 0,0 1-50 0 0,12-9-26 0 0,1-4 68 0 0,-3 4-5 0 0,-13 9-44 0 0,-2 0 34 0 0,0 2-33 0 0,0-2-12 0 0,2-4 1 0 0,-8-1 0 0 0,-6-4 0 0 0,4 12 0 0 0,1 0 0 0 0,-7-4 0 0 0,9 4 0 0 0,1 0 0 0 0,-1 0 0 0 0,0 0 0 0 0,0 0 0 0 0,0 0 0 0 0,0 0 0 0 0,0 1 0 0 0,0-1 0 0 0,-3 1 0 0 0,0-1 0 0 0,-1 1 0 0 0,-15 6 0 0 0,-19 12-12 0 0,27-8-36 0 0,8-4 47 0 0,1 1 0 0 0,0-1 0 0 0,0 1 0 0 0,1 0 0 0 0,0 0 0 0 0,0 0 0 0 0,0 1 0 0 0,1-1 0 0 0,0 1 0 0 0,1 0 0 0 0,-1 0 0 0 0,1 4 1 0 0,-1 6 20 0 0,2-14-1 0 0,0 1-1 0 0,0 0 0 0 0,0 0 0 0 0,1 0 1 0 0,0 0-1 0 0,0 0 0 0 0,0 0 1 0 0,1 0-1 0 0,-1 0 0 0 0,1 0 0 0 0,0 0 1 0 0,1 2-19 0 0,7 26 137 0 0,-8-29-111 0 0,0 1 1 0 0,0 0-1 0 0,0-1 1 0 0,1 1-1 0 0,-1-1 1 0 0,1 1 0 0 0,0-1-1 0 0,1 0 1 0 0,2 4-27 0 0,10 11 82 0 0,-8-10-3 0 0,0-1-1 0 0,1 0 0 0 0,1 0 0 0 0,2 1-78 0 0,4 2 67 0 0,1-3-41 0 0,-2-3-21 0 0,-5-1 12 0 0,0 0 0 0 0,0-1 0 0 0,0 0 0 0 0,6 1-17 0 0,-9-3 11 0 0,1 2 1 0 0,9-3 74 0 0,-13 0-73 0 0,0-1-1 0 0,0 1 0 0 0,0-1 0 0 0,0 0 1 0 0,0 0-1 0 0,0 0 0 0 0,0 0 1 0 0,0 0-1 0 0,-1 0 0 0 0,1-1 1 0 0,0 0-1 0 0,-1 1 0 0 0,1-1-12 0 0,14-12-27 0 0,-10 7-42 0 0,-1 0-49 0 0,-4 6 68 0 0,3-5-115 0 0,5-6-95 0 0,-8 9 115 0 0,1-1-75 0 0,0 1-101 0 0,-1 1 116 0 0,-1 0-35 0 0,1 0-71 0 0,0 0-45 0 0,0 0-40 0 0,0 1-34 0 0,0-2-126 0 0,1 1-34 0 0,4-5-1301 0 0</inkml:trace>
  <inkml:trace contextRef="#ctx0" brushRef="#br0" timeOffset="453.78">554 1 7024 0 0,'0'0'157'0'0,"0"0"23"0"0,0 0 12 0 0,1 3-27 0 0,3 9-210 0 0,1 0 79 0 0,0 1 92 0 0,0 1 103 0 0,-1-4 34 0 0,0 1 79 0 0,0 0 84 0 0,0-1 90 0 0,-2-3-211 0 0,2 0-55 0 0,-1-1-45 0 0,0-1-35 0 0,0-2-59 0 0,-1 1 0 0 0,-1-1 1 0 0,1 1-1 0 0,0 0 0 0 0,-1-1 0 0 0,1 5-111 0 0,2 6 316 0 0,-1-2-38 0 0,2 2 15 0 0,8 6 98 0 0,1 6 30 0 0,-4 2 45 0 0,0 2 73 0 0,-8-27-459 0 0,-1 1-1 0 0,0-1 1 0 0,0 1-1 0 0,0-1 1 0 0,-1 1-1 0 0,1 0 1 0 0,-1-1 0 0 0,0 1-1 0 0,0 0 1 0 0,0-1-1 0 0,-1 3-79 0 0,-2 14 314 0 0,2-14-241 0 0,1-4-31 0 0,0 0-1 0 0,0 0 1 0 0,0 0 0 0 0,0 0 0 0 0,0 0 0 0 0,0 0 0 0 0,1 1 0 0 0,-1-1 0 0 0,1 0 0 0 0,-1 0 0 0 0,1 0 0 0 0,0-1 0 0 0,1 2-42 0 0,0 2 145 0 0,-2-3 38 0 0,0-2-20 0 0,0 0-3 0 0,0 0-1 0 0,0 0 0 0 0,0 0-6 0 0,0 0-1 0 0,0 0-5 0 0,0 0-23 0 0,0 0-29 0 0,-1 0-41 0 0,-5-5 22 0 0,3-3 39 0 0,1-10-29 0 0,0 8-39 0 0,-1-13 40 0 0,0 1-50 0 0,2 14-36 0 0,1 0-1 0 0,0 0 1 0 0,0 0 0 0 0,1 0-1 0 0,0 0 1 0 0,1 0-1 0 0,0-2 0 0 0,2-5 6 0 0,-2 3-17 0 0,2 0-1 0 0,-1 1 1 0 0,2-1 0 0 0,-1 1 0 0 0,1-1 0 0 0,1 1 0 0 0,0 1-1 0 0,6-8 12 0 0,-1 3-45 0 0,2 1 0 0 0,3-4 45 0 0,8-1-2 0 0,-12 11 41 0 0,1 2 36 0 0,-3 2 33 0 0,-1 1-62 0 0,0 1-51 0 0,-1 1-39 0 0,-5 1 14 0 0,0 0 0 0 0,0 0 0 0 0,0 1 1 0 0,0-1-1 0 0,0 1 0 0 0,-1-1 0 0 0,1 1 1 0 0,0 0-1 0 0,0 0 0 0 0,-1 1 1 0 0,1-1-1 0 0,0 1 30 0 0,10 4-14 0 0,-11-5 8 0 0,1 0 0 0 0,0 0 0 0 0,-1 0 1 0 0,1 1-1 0 0,-1-1 0 0 0,1 1 0 0 0,-1-1 0 0 0,0 1 0 0 0,0 0 1 0 0,0 0-1 0 0,0 0 0 0 0,0 1 0 0 0,0-1 0 0 0,0 0 0 0 0,0 2 6 0 0,1 1 0 0 0,0 0 0 0 0,0 0 0 0 0,0-1 0 0 0,1 1 0 0 0,-1-1 0 0 0,1 0 0 0 0,3 3 0 0 0,5 7 15 0 0,-9-3 50 0 0,-1-4 41 0 0,4-1-76 0 0,-3-3-6 0 0,2 4 11 0 0,1 1 0 0 0,-2 0-1 0 0,1 0 1 0 0,-1 0 0 0 0,2 6-35 0 0,7 5 65 0 0,-7-11-64 0 0,1 5-1 0 0,-7-12 0 0 0,1 0 0 0 0,0 0 0 0 0,-1 1 0 0 0,1-1 0 0 0,-1 0 0 0 0,1 0 0 0 0,-1 1 0 0 0,0-1 0 0 0,0 0 0 0 0,1 1 0 0 0,-1-1 0 0 0,0 0 0 0 0,0 1 0 0 0,0-1 0 0 0,0 1 0 0 0,-1 3 0 0 0,3 4-5 0 0,0-1 12 0 0,-2-5-47 0 0,1 0-37 0 0,-1-1-22 0 0,0 0-40 0 0,0 0-43 0 0,0 0-51 0 0,0 0-195 0 0,0 0 91 0 0,1-1 75 0 0,-1 0 62 0 0,1 1-51 0 0,0 0-47 0 0,0-1 137 0 0,-1-1 22 0 0,0 1-35 0 0,1-1-44 0 0,-1 1-52 0 0,0-1-115 0 0,0 1-46 0 0,0-1-43 0 0,1 0-37 0 0,-1 1-142 0 0,0-1-37 0 0,0 0-1507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7:4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472 84 5520 0 0,'0'-14'158'0'0,"0"11"-28"0"0,0 3 19 0 0,0 0 80 0 0,0 0 219 0 0,0 0 400 0 0,0 0 31 0 0,0 0-359 0 0,0 0-205 0 0,0 0-45 0 0,0 0 77 0 0,0 0 173 0 0,0 0-21 0 0,0 0-30 0 0,0 0-112 0 0,0 0-49 0 0,0 0-10 0 0,0 0-21 0 0,0 0-78 0 0,0 0-37 0 0,0 0-8 0 0,0 0-9 0 0,0 2-28 0 0,2 23 150 0 0,1-8-126 0 0,0 10 67 0 0,-1-5-86 0 0,19 105 360 0 0,-10-47-196 0 0,-7-40-101 0 0,-3-24-28 0 0,-1 0 0 0 0,0 10-157 0 0,-1-10 182 0 0,1 1 1 0 0,2 8-183 0 0,-1 6 193 0 0,-2 2 52 0 0,0 4 76 0 0,-2-21-170 0 0,-1 0-33 0 0,6-4 21 0 0,-1-8-120 0 0,-1-1-1 0 0,0 1 0 0 0,1 0 0 0 0,-1-1 1 0 0,0 1-1 0 0,-1-1 0 0 0,1 1 0 0 0,-1 2-18 0 0,-5 9 89 0 0,4-10-3 0 0,3 2-52 0 0,0 0-16 0 0,-2-1 31 0 0,1-5-187 0 0,-1-1 76 0 0,1 0 77 0 0,-1 0 87 0 0,1 1 138 0 0,-1-1-153 0 0,1 1-92 0 0,0 0-33 0 0,0 0-39 0 0,0 0-44 0 0,0 0-19 0 0,0 0-39 0 0,0 1-42 0 0,0-1-45 0 0,0 1-50 0 0,0 1-52 0 0,0-1-57 0 0,0 1-59 0 0,0-3-749 0 0</inkml:trace>
  <inkml:trace contextRef="#ctx0" brushRef="#br0" timeOffset="443.81">0 218 6296 0 0,'0'-2'184'0'0,"0"-1"-41"0"0,0 1 4 0 0,1 1 284 0 0,0-1-102 0 0,1 2-138 0 0,-1-1-37 0 0,3 0 77 0 0,5 0 160 0 0,-7 1-206 0 0,0 0 61 0 0,2-1 70 0 0,1 0-40 0 0,4-2 170 0 0,1-1-112 0 0,0-1-78 0 0,17-7 292 0 0,35-6 607 0 0,-40 12-787 0 0,0 0-51 0 0,0-1-70 0 0,0 0-92 0 0,26-9 177 0 0,1 5-82 0 0,-1 3-81 0 0,2 2-82 0 0,-12 1-30 0 0,-23 3-48 0 0,1 0 1 0 0,7 1-10 0 0,-20 1 7 0 0,30-1 37 0 0,-24 1-40 0 0,-1-1 0 0 0,0 0-1 0 0,0-1 1 0 0,0 0 0 0 0,1 0-4 0 0,52-15 56 0 0,-40 13-76 0 0,0 2-36 0 0,-11 0-6 0 0,0 1-1 0 0,0-1 0 0 0,-1-1 1 0 0,1 0 62 0 0,10-3-173 0 0,-9 3 37 0 0,-1-1-43 0 0,1 1-50 0 0,0 0-60 0 0,16-4-335 0 0,-15 4 314 0 0,0 0-34 0 0,0 1-49 0 0,1 0-64 0 0,-9 1 288 0 0,-1 1 22 0 0,-1 0-1 0 0,-1 0-41 0 0,1 0-50 0 0,-1-1-59 0 0,1 1-248 0 0,-1-1-115 0 0,0 1-243 0 0,1-2-577 0 0</inkml:trace>
  <inkml:trace contextRef="#ctx0" brushRef="#br0" timeOffset="936.49">966 36 8664 0 0,'0'0'197'0'0,"0"0"24"0"0,0 0 18 0 0,0 0 25 0 0,0 0 76 0 0,0 0-174 0 0,0 0-38 0 0,0 0 35 0 0,0 1-96 0 0,0 3-36 0 0,0-2 38 0 0,0-1 31 0 0,0 0 60 0 0,0 0 75 0 0,-1 1 89 0 0,-6 25-100 0 0,7-23-176 0 0,-1 1 0 0 0,1-1 0 0 0,0 0 0 0 0,0 0 0 0 0,0 0 0 0 0,1 1 0 0 0,-1-1 0 0 0,1 0 0 0 0,1 2-48 0 0,1 8 187 0 0,0 0-46 0 0,-1 6 0 0 0,-1-1-58 0 0,0-5-7 0 0,0 0 0 0 0,3 8-76 0 0,13 57 256 0 0,1-1 34 0 0,-9-26-12 0 0,-1-15-62 0 0,1-2 65 0 0,-1-6 6 0 0,-2 2 49 0 0,-2-7-91 0 0,4 18 164 0 0,-5-32-317 0 0,-2-8-65 0 0,0 0-1 0 0,0 1 1 0 0,0-1 0 0 0,-1 1-1 0 0,1-1 1 0 0,-1 1 0 0 0,0 0-1 0 0,0-1 1 0 0,0 1 0 0 0,0 1-27 0 0,-1 7 75 0 0,1-8-38 0 0,0-1-1 0 0,0 1 1 0 0,1 0 0 0 0,-1 0 0 0 0,1-1 0 0 0,-1 1 0 0 0,1-1 0 0 0,0 1-1 0 0,0 0-36 0 0,5 8 101 0 0,-6-10-32 0 0,0-1 18 0 0,0 0-13 0 0,0 0-9 0 0,0 0-1 0 0,-1-17 120 0 0,2 0-64 0 0,0 1-49 0 0,1-1-34 0 0,1-27 7 0 0,-4 25 2 0 0,0 11-41 0 0,1 0 1 0 0,0 0-1 0 0,0 0 0 0 0,2-5-5 0 0,-1 5-9 0 0,1-1-1 0 0,0 0 1 0 0,3-6 9 0 0,13-25-99 0 0,5 2-89 0 0,-4 14 65 0 0,13-8-18 0 0,-24 25 109 0 0,8-4-20 0 0,-7 6 46 0 0,1 1 1 0 0,0 1-1 0 0,5-2 6 0 0,-10 3-5 0 0,-3 2 0 0 0,0-1-1 0 0,0 1 1 0 0,0 0 0 0 0,1 0-1 0 0,-1 0 1 0 0,0 0 0 0 0,0 0-1 0 0,1 0 1 0 0,-1 0 0 0 0,0 1-1 0 0,0-1 1 0 0,0 1 0 0 0,0 0-1 0 0,0-1 1 0 0,0 1 0 0 0,0 0-1 0 0,0 0 1 0 0,0 1 0 0 0,0-1-1 0 0,1 1 6 0 0,1 1-7 0 0,-1 0-1 0 0,0 0 1 0 0,1 0-1 0 0,-1 0 1 0 0,-1 1-1 0 0,1-1 1 0 0,0 1-1 0 0,-1 0 1 0 0,0 0 0 0 0,0 0 7 0 0,10 14-20 0 0,-10-15 15 0 0,0-1-1 0 0,0 1 1 0 0,0-1 0 0 0,0 1 0 0 0,-1 0-1 0 0,0 0 1 0 0,1 0 0 0 0,-1 0 0 0 0,0 0 0 0 0,0 0 5 0 0,7 42-31 0 0,2 11-19 0 0,-7-18 59 0 0,1-8-9 0 0,-2-19 0 0 0,-1 0 0 0 0,0 0 0 0 0,0 0 0 0 0,-1 4 0 0 0,0 15 0 0 0,0-28-158 0 0,0 0 95 0 0,0 0 82 0 0,-1 2 127 0 0,1 2 68 0 0,0-3-168 0 0,0-1-71 0 0,0-1-34 0 0,0 0-40 0 0,0 1-44 0 0,0-1-14 0 0,0 0-38 0 0,0 0-41 0 0,0 0-44 0 0,0 0-48 0 0,1 0-50 0 0,-1-1-53 0 0,0 1-57 0 0,0-1-905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38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98 8464 0 0,'0'0'190'0'0,"0"0"28"0"0,0 0 10 0 0,1-4-47 0 0,0-3-118 0 0,-1 6-58 0 0,-1-2 52 0 0,1 0 67 0 0,0 0 68 0 0,1 1 74 0 0,0 1 92 0 0,-2 1-59 0 0,1-1-52 0 0,0 0-47 0 0,0 0-11 0 0,0-1-47 0 0,-1 0-15 0 0,0 0 11 0 0,1-1 61 0 0,0 2 15 0 0,0-4 188 0 0,-2-11 863 0 0,0 10-768 0 0,0 1-132 0 0,-1 1-109 0 0,3 4-25 0 0,-3-6 70 0 0,-4 1-96 0 0,-10-1 127 0 0,12 4-151 0 0,2 1-95 0 0,0 0 1 0 0,-1 0 0 0 0,1 0 0 0 0,0 1 0 0 0,0-1 0 0 0,0 1-1 0 0,-1 0-86 0 0,-8 1 244 0 0,1 3-58 0 0,3 0-101 0 0,1 0-37 0 0,0 2-39 0 0,0 2-45 0 0,6-7 41 0 0,-1 1 1 0 0,0 0 1 0 0,-1 1-1 0 0,1-1 0 0 0,0 0 0 0 0,1 1 0 0 0,-1 0 0 0 0,0-1 0 0 0,1 1 0 0 0,-1 0 1 0 0,1 0-1 0 0,0 0 0 0 0,0 0 0 0 0,0 0 0 0 0,0 2-6 0 0,0 0 80 0 0,0-1 0 0 0,-1 1-1 0 0,0 0 1 0 0,0-1 0 0 0,0 1-1 0 0,-2 2-79 0 0,-3 5 103 0 0,4-6-90 0 0,1 1-34 0 0,0-3 21 0 0,1 0 0 0 0,0 0 0 0 0,0 0 0 0 0,0 0 0 0 0,1 1 0 0 0,-1-1 0 0 0,1 0-1 0 0,0 1 1 0 0,1 4-44 0 0,2 0-54 0 0,2-1-69 0 0,2 0-87 0 0,-2-2 222 0 0,6 4-41 0 0,-3-4 78 0 0,6 3-39 0 0,2 1 4 0 0,-7-7 30 0 0,-1 1 0 0 0,0 1 0 0 0,0 0 0 0 0,0 0 0 0 0,1 2 0 0 0,-5-4 0 0 0,-1 0 0 0 0,1 0 0 0 0,-1 0 0 0 0,0 0 0 0 0,0 1 0 0 0,-1 0 0 0 0,1-1 0 0 0,0 1 0 0 0,-1 0 0 0 0,0 0 0 0 0,0 2 0 0 0,-1-5 14 0 0,-1 1-1 0 0,1 0 0 0 0,-1 0 0 0 0,0 0 1 0 0,1-1-1 0 0,-1 1 0 0 0,0 0 0 0 0,0 0 1 0 0,0 0-1 0 0,-1 0 0 0 0,1 1-13 0 0,-1-1 26 0 0,1 1 0 0 0,-1-1 0 0 0,0 0-1 0 0,0 1 1 0 0,0-1 0 0 0,0 0 0 0 0,-1 0 0 0 0,0 1-26 0 0,-16 16 268 0 0,-5-4 62 0 0,19-14-253 0 0,0-1-72 0 0,2-1 5 0 0,-5-1 39 0 0,7-4-40 0 0,5-2-14 0 0,-4 5 1 0 0,5-2 10 0 0,8-1-74 0 0,-9 3 54 0 0,-5 2 11 0 0,1 1 0 0 0,0-1 0 0 0,0 1 0 0 0,0-1 0 0 0,0 1 0 0 0,0 0 0 0 0,0-1 0 0 0,0 1 1 0 0,0 0-1 0 0,0 0 0 0 0,0-1 0 0 0,0 1 0 0 0,0 0 0 0 0,0 0 0 0 0,0 0 0 0 0,0 0 0 0 0,0 0 0 0 0,0 1 0 0 0,0-1 0 0 0,0 0 0 0 0,0 0 0 0 0,0 1 0 0 0,-1-1 1 0 0,1 0-1 0 0,0 1 0 0 0,0-1 0 0 0,0 1 0 0 0,0 0 3 0 0,1 0-5 0 0,0-1 0 0 0,0 1 1 0 0,-1 0-1 0 0,1 0 0 0 0,0 1 0 0 0,-1-1 0 0 0,1 0 1 0 0,-1 0-1 0 0,1 1 0 0 0,-1-1 0 0 0,0 1 1 0 0,1 0-1 0 0,-1-1 0 0 0,0 1 0 0 0,0 0 1 0 0,0-1-1 0 0,0 1 0 0 0,0 2 5 0 0,0-1-11 0 0,0 0 1 0 0,-1 0-1 0 0,1 1 0 0 0,-1-1 0 0 0,0 1 1 0 0,0-1-1 0 0,0 0 0 0 0,0 1 0 0 0,-1-1 1 0 0,0 3 10 0 0,-1 4-22 0 0,-1-1 1 0 0,0 1-1 0 0,-1-1 1 0 0,-1 3 21 0 0,-9 15 9 0 0,8-15-9 0 0,-5 8 0 0 0,0 1 0 0 0,1 1 0 0 0,1 0 0 0 0,1 1 0 0 0,1-1 0 0 0,-3 22 0 0 0,8-31-1 0 0,1 0-1 0 0,1 10 2 0 0,3 26-46 0 0,-3-38 31 0 0,1-6 16 0 0,0 1-1 0 0,0 0 0 0 0,1 0 0 0 0,0-1 0 0 0,0 1 0 0 0,0-1 0 0 0,1 1 1 0 0,2 3-1 0 0,3 4-7 0 0,0 0 0 0 0,9 9 7 0 0,-7-11-108 0 0,1-2 92 0 0,-7-7 32 0 0,0 0 0 0 0,-1 0 0 0 0,1 0 0 0 0,0-1 0 0 0,0 1 0 0 0,0-1 0 0 0,0 0 0 0 0,0 0 0 0 0,0-1 0 0 0,1 1-16 0 0,5-1-3 0 0,0 0-41 0 0,0-2-54 0 0,0-1-66 0 0,0 0-81 0 0,-1-2-91 0 0,-8 4 109 0 0,0 1-35 0 0,0-1-312 0 0,1 0-94 0 0,-1 0 116 0 0,0 1-35 0 0,2-2-667 0 0,2 0-897 0 0,2 0-1219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39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9376 0 0,'-4'5'135'0'0,"3"-5"-113"0"0,1 1 1 0 0,0-1-1 0 0,0 1 1 0 0,0 0 0 0 0,-1-1-1 0 0,1 1 1 0 0,0-1-1 0 0,0 1 1 0 0,0 0 0 0 0,0-1-1 0 0,0 1 1 0 0,0-1-1 0 0,0 1 1 0 0,0 0 0 0 0,1-1-1 0 0,-1 1 1 0 0,0 0-23 0 0,1 4 93 0 0,0 1-57 0 0,-1 0 24 0 0,0 0 106 0 0,0-1 15 0 0,0-1 38 0 0,1 6 299 0 0,0 9 583 0 0,-1-13-794 0 0,0-1-66 0 0,-1 1 191 0 0,0-1-70 0 0,-1 1-54 0 0,-1-2-37 0 0,2-2-138 0 0,0 1-1 0 0,0-1 1 0 0,0 0-1 0 0,1 0 1 0 0,-1 0 0 0 0,1 0-1 0 0,-1 3-132 0 0,0 2 363 0 0,0 0-54 0 0,0 0-50 0 0,1 0-43 0 0,-2 2 19 0 0,1 0-54 0 0,0 3-18 0 0,1 5 30 0 0,0-16-337 0 0,0-1 37 0 0,-1 0-9 0 0,1 1 102 0 0,0 0 51 0 0,0 0 143 0 0,-1 3 266 0 0,1-3-339 0 0,0 0-54 0 0,0 0-64 0 0,0 0-63 0 0,-1 0-74 0 0,1 0-86 0 0,0 0-35 0 0,0 0-74 0 0,0-1-80 0 0,0 1-88 0 0,0-1-95 0 0,0 1-100 0 0,0-1-107 0 0,0 0-115 0 0,2 1-513 0 0,-1 0-52 0 0,2 2-898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38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1 8352 0 0,'-1'0'-53'0'0,"-1"0"73"0"0,1 0 38 0 0,-3 0 154 0 0,-1 1 175 0 0,4 0-343 0 0,1-1 0 0 0,-1 0-1 0 0,1 1 1 0 0,-1-1 0 0 0,1 0 0 0 0,-1 1-1 0 0,1-1 1 0 0,0 1 0 0 0,-1-1 0 0 0,1 1-1 0 0,0-1 1 0 0,0 1 0 0 0,-1-1-1 0 0,1 1 1 0 0,0-1 0 0 0,0 1 0 0 0,0 0-44 0 0,-2 4 406 0 0,0 0-52 0 0,-1 0-47 0 0,1 0-43 0 0,-2 2 30 0 0,1 0-55 0 0,-2 9 121 0 0,1 4-137 0 0,0-1-34 0 0,-1 21 107 0 0,1 0 55 0 0,1 0 0 0 0,3 11-351 0 0,1-22 201 0 0,1 0 52 0 0,5 45 1147 0 0,6 8-1400 0 0,0-15 555 0 0,7 6-37 0 0,-9-38-313 0 0,2 0-45 0 0,4 1 40 0 0,4-4-80 0 0,9 3-52 0 0,-14-20-57 0 0,0 0-1 0 0,3 1-10 0 0,-14-13 39 0 0,-3-1-77 0 0,0-1-47 0 0,0 0-57 0 0,0 1-65 0 0,0-1-72 0 0,1 0-80 0 0,-2 0 71 0 0,1-1-41 0 0,-1 1-45 0 0,1 0-45 0 0,0 0-50 0 0,0-1-51 0 0,-1 1-53 0 0,1 0-55 0 0,5 2-1436 0 0,4 2-1184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2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5840 0 0,'1'3'201'0'0,"-1"0"-47"0"0,1 0-42 0 0,-1 0-35 0 0,-1 2 0 0 0,-1 7-33 0 0,0-8 7 0 0,1 0 49 0 0,-1 0 110 0 0,1-2-59 0 0,0 0 35 0 0,0 0 71 0 0,0 0 55 0 0,0 2 154 0 0,0 0-36 0 0,-1 3 329 0 0,1 1-121 0 0,1 0-103 0 0,1 2-5 0 0,0 0-93 0 0,1 1 6 0 0,2 5 163 0 0,2-4-117 0 0,-2-2-62 0 0,-2-2-183 0 0,0 5 123 0 0,2 0-59 0 0,0 0-46 0 0,0 0-33 0 0,0 0 159 0 0,0-1 0 0 0,2 12-388 0 0,-3-5 240 0 0,1-2-38 0 0,-1-6-43 0 0,-1 0 0 0 0,0 1 0 0 0,-1-1-1 0 0,0 7-158 0 0,0-10 88 0 0,0 1-1 0 0,0-1 1 0 0,1 1-1 0 0,2 5-87 0 0,4 22 262 0 0,-1-6-48 0 0,-1-7-98 0 0,-5-20-106 0 0,2 0 5 0 0,1 5 52 0 0,-3-3-47 0 0,-1-3-71 0 0,0-2 51 0 0,0 1-178 0 0,0-1-92 0 0,0 0-381 0 0,0 0-42 0 0,0 0-9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3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156 380 7368 0 0,'0'0'165'0'0,"0"0"22"0"0,0 0 10 0 0,-4 0-36 0 0,-3 2-103 0 0,4-1-5 0 0,-1 0 86 0 0,0-1 52 0 0,-5 0 311 0 0,4-2-275 0 0,2 2 91 0 0,0 1-108 0 0,-2 0-61 0 0,-2 2-42 0 0,3-1-27 0 0,3-1 16 0 0,-1-1 66 0 0,0 0-67 0 0,-1 2-37 0 0,-6 6 9 0 0,4-4-9 0 0,-13 12 22 0 0,11-6 34 0 0,0 0-1 0 0,0 0 1 0 0,-2 8-114 0 0,0-3 77 0 0,0 0-47 0 0,7-12-30 0 0,1 0 0 0 0,0 1 0 0 0,-1-1 0 0 0,1 0 0 0 0,1 1 0 0 0,-1-1 0 0 0,0 1 0 0 0,1-1 0 0 0,0 1 0 0 0,-1-1 0 0 0,2 1 0 0 0,-1-1 0 0 0,0 1 0 0 0,1 2 0 0 0,0 0 0 0 0,0 0 0 0 0,1 1 0 0 0,-1-1 0 0 0,1 0 0 0 0,1 0 0 0 0,-1 0 0 0 0,2 2 0 0 0,0 0 0 0 0,-3-7 0 0 0,-1 1 0 0 0,1-1 0 0 0,0 1 0 0 0,0-1 0 0 0,-1 0 0 0 0,1 1 0 0 0,0-1 0 0 0,0 0 0 0 0,1 1 0 0 0,-1-1 0 0 0,0 0 0 0 0,0 0 0 0 0,0 0 0 0 0,1 0 0 0 0,0 0 0 0 0,-1 0 0 0 0,1 0 0 0 0,0 0 0 0 0,0 0 0 0 0,0-1 0 0 0,-1 1 0 0 0,1 0-1 0 0,0-1 1 0 0,0 0 0 0 0,0 1 0 0 0,0-1 0 0 0,0 0 0 0 0,4 1 11 0 0,-4-1 4 0 0,0 0 0 0 0,0 0-1 0 0,0 0 1 0 0,0 0-1 0 0,-1 0 1 0 0,1 0 0 0 0,0-1-1 0 0,0 1 1 0 0,1-1-15 0 0,0 0 41 0 0,0-1 1 0 0,0 1-1 0 0,0-1 0 0 0,0 1 1 0 0,0-1-1 0 0,-1 0 0 0 0,1 0 1 0 0,1-1-42 0 0,18-22 332 0 0,-10 10-199 0 0,-11 13-127 0 0,1-1 12 0 0,1-1 0 0 0,-1-1 1 0 0,0 1-1 0 0,0 0 0 0 0,0 0 0 0 0,0-2-18 0 0,6-29 46 0 0,-1 6-49 0 0,0-9-8 0 0,-5 35-48 0 0,-2 3-26 0 0,0 0 16 0 0,5 10-11 0 0,-2 1 35 0 0,1 3 28 0 0,0 8 32 0 0,2 5 5 0 0,-2-9 118 0 0,0 1 122 0 0,-1-3 55 0 0,1 0 69 0 0,0 1 57 0 0,1 0 46 0 0,-3-12-386 0 0,-2-3-63 0 0,1 0-1 0 0,-1-1 0 0 0,1 1 1 0 0,-1-1-1 0 0,1 0 0 0 0,0 1 1 0 0,-1-1-1 0 0,1 1 1 0 0,1 0-38 0 0,-2-1 66 0 0,1-1-32 0 0,-1 1-37 0 0,0 0-40 0 0,1 0-44 0 0,-1 0-46 0 0,0 0-50 0 0,0 0-53 0 0,0 0-10 0 0,0 0-43 0 0,0 0-45 0 0,1 0-47 0 0,-1 0-49 0 0,0 0-51 0 0,0-1-54 0 0,1 1-55 0 0,0 1-1170 0 0,1 1-1005 0 0</inkml:trace>
  <inkml:trace contextRef="#ctx0" brushRef="#br0" timeOffset="450.79">354 1 10016 0 0,'0'0'230'0'0,"0"0"30"0"0,10 3 212 0 0,-7-2-410 0 0,-1 0-38 0 0,4 3-4 0 0,1 0 38 0 0,5 3 155 0 0,-3 0 48 0 0,0-1 55 0 0,16 16 872 0 0,-15-12-719 0 0,0 0-91 0 0,-5-5-245 0 0,1 0-45 0 0,-3-1-58 0 0,21 23 285 0 0,-4 1-86 0 0,-2 2-70 0 0,-3 1-52 0 0,-5-6-51 0 0,-2 0 0 0 0,0 1 1 0 0,-1 0-1 0 0,-1 4-56 0 0,4 21 65 0 0,-3-1 1 0 0,-2 1-1 0 0,-1 0 0 0 0,-3 0 1 0 0,-3 9-66 0 0,1-52-164 0 0,0 0 54 0 0,1 0 48 0 0,-1 0 43 0 0,-1 5 65 0 0,1 0 73 0 0,-6 29 442 0 0,4-24-415 0 0,1-9-132 0 0,0 0-54 0 0,-1 0-65 0 0,1 0-75 0 0,0-1-52 0 0,0 0-75 0 0,-1 0-83 0 0,1 0-90 0 0,-1 0-97 0 0,0 0-105 0 0,0 0-112 0 0,0 0-118 0 0,-1 2-991 0 0,-1 3-1094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5.0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9672 0 0,'0'0'216'0'0,"0"0"32"0"0,0 0 13 0 0,0 0-104 0 0,0 1-79 0 0,3 5 39 0 0,0 0 439 0 0,0 0-111 0 0,-2-2-216 0 0,1-1-36 0 0,1 4 98 0 0,-1 0-106 0 0,-1 2-84 0 0,0-1-96 0 0,0 0 43 0 0,0 20 223 0 0,0-16-199 0 0,-1 0-89 0 0,-1-6-41 0 0,1 0-39 0 0,0 0-37 0 0,0 0-44 0 0,0-1-51 0 0,0 1-54 0 0,0-5-5 0 0,0 0-47 0 0,0 0-42 0 0,0 0-36 0 0,0 0-125 0 0,0 0-36 0 0,0 3-1274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5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 6240 0 0,'0'0'182'0'0,"0"0"-46"0"0,0 0-5 0 0,0 0 49 0 0,0 0 155 0 0,0 0 286 0 0,0 0 19 0 0,0 0-262 0 0,0 0-155 0 0,0 0-37 0 0,0 0 40 0 0,0 0 101 0 0,-1 1-20 0 0,-10 24 181 0 0,2 2-116 0 0,2 1-97 0 0,1 2-76 0 0,1 5-31 0 0,-4 47 122 0 0,7-31-100 0 0,6 29 227 0 0,-1-32-155 0 0,5 36 192 0 0,1-27-205 0 0,1-12-110 0 0,3-1-88 0 0,-11-38-214 0 0,0 0 65 0 0,0 0 58 0 0,1 0 47 0 0,-1 0 46 0 0,1 1 37 0 0,7 14 298 0 0,-5-13-255 0 0,1 3-69 0 0,-4-7-83 0 0,1 1-36 0 0,0-1-43 0 0,0 0-47 0 0,0 1-68 0 0,0 0-66 0 0,0-1-74 0 0,0 1-79 0 0,1-1-85 0 0,-1 1-93 0 0,1-1-99 0 0,-1 0-104 0 0,1 1-838 0 0,1 1-939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2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5584 0 0,'0'0'165'0'0,"0"0"-33"0"0,0 0 24 0 0,0-1 296 0 0,0 1-111 0 0,0-1-96 0 0,0 1-78 0 0,-1-1-64 0 0,1 0-44 0 0,0-3 9 0 0,0 2-1 0 0,0 0 87 0 0,0 1-31 0 0,1 0 39 0 0,-1 0 49 0 0,0 0 52 0 0,0 0 57 0 0,0 1 64 0 0,0-1 70 0 0,1 0 75 0 0,-1 1 81 0 0,0 0 89 0 0,2-2-602 0 0,-1 1 41 0 0,3-2 240 0 0,-1 1 43 0 0,5-1 661 0 0,-5 3-725 0 0,0 1-47 0 0,-1 0-69 0 0,1 0-87 0 0,-2 1-110 0 0,0 0-54 0 0,0 0-60 0 0,-1 1-66 0 0,3 7 264 0 0,3 2-14 0 0,3 8 54 0 0,-3 6 136 0 0,0 0-55 0 0,-1 1-53 0 0,0 0-50 0 0,0 3-35 0 0,1 1-58 0 0,1-1-51 0 0,1 0-47 0 0,0 9 77 0 0,-2 18 131 0 0,-4-31-33 0 0,1-1 0 0 0,2 1-130 0 0,4 26 182 0 0,-4-16-29 0 0,-1-6-25 0 0,-2-12 25 0 0,0 0-1 0 0,0 4-152 0 0,-3-5 181 0 0,1-11-96 0 0,0 0-1 0 0,0 1 1 0 0,1-1-1 0 0,-1 0 0 0 0,1 1 1 0 0,1-1-1 0 0,-1 0 0 0 0,2 3-84 0 0,-2-5-22 0 0,-1 1 88 0 0,1 5 183 0 0,1-11-166 0 0,0-5-96 0 0,12-32 197 0 0,0 2-69 0 0,-10 26-114 0 0,-1 1 1 0 0,1-1 0 0 0,0 1-1 0 0,1 0 1 0 0,0 1 0 0 0,2-4-2 0 0,22-27-68 0 0,-14 19-16 0 0,-8 11 44 0 0,0-1-1 0 0,0 2 0 0 0,2-1 0 0 0,-1 1 1 0 0,1 1-1 0 0,0-1 0 0 0,4-1 41 0 0,14-7-34 0 0,3 3 87 0 0,-5 8-48 0 0,-1 5-81 0 0,-16 0 29 0 0,-6 0-18 0 0,0 2-6 0 0,15 12-40 0 0,-10-9 79 0 0,0 1-1 0 0,0 0 1 0 0,4 5 32 0 0,-9-9-6 0 0,0 1-1 0 0,0 0 0 0 0,0 0 1 0 0,0-1-1 0 0,-1 1 0 0 0,1 0 1 0 0,-1 0-1 0 0,0 1 0 0 0,0-1 1 0 0,0 0-1 0 0,0 0 0 0 0,-1 2 7 0 0,2 10-92 0 0,-2-1 70 0 0,-1 3 62 0 0,-4 8 88 0 0,-5-3-17 0 0,1-8-101 0 0,-2-4-69 0 0,-1 0-81 0 0,-3 0 29 0 0,-2 2 96 0 0,14-10 22 0 0,0 0 0 0 0,0-1 1 0 0,0 1-1 0 0,-1 0 0 0 0,1-1 0 0 0,0 0 0 0 0,-1 0 1 0 0,1 0-1 0 0,-1 0 0 0 0,1-1 0 0 0,-1 1 0 0 0,1-1-7 0 0,-1 0 7 0 0,1 1 0 0 0,0-1-1 0 0,0 1 1 0 0,0 0 0 0 0,-1-1-1 0 0,1 2 1 0 0,-1-1-7 0 0,2 0 4 0 0,-1 0 0 0 0,0 0-1 0 0,1 0 1 0 0,-1 0 0 0 0,0-1 0 0 0,0 0-1 0 0,0 1 1 0 0,1-1 0 0 0,-1 0-1 0 0,0 0-3 0 0,-3-2 16 0 0,-22 1 28 0 0,-6-1-58 0 0,23 0-82 0 0,6 0 4 0 0,0 0-39 0 0,4 1-152 0 0,1 1 147 0 0,-1 0-53 0 0,1-1-78 0 0,0 1 84 0 0,-1 0-37 0 0,1-1-42 0 0,-1 1-39 0 0,0-2-405 0 0,0 1 100 0 0,-1 0-54 0 0,0-1-773 0 0,-2 0-604 0 0,-3 0-1153 0 0,7 2 3181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5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6448 0 0,'0'0'141'0'0,"0"0"23"0"0,0 0 13 0 0,1 1-19 0 0,1 2-57 0 0,0 0 71 0 0,0 1 188 0 0,0 0 84 0 0,1 1 578 0 0,-2-3-716 0 0,0 0-46 0 0,0-1-89 0 0,0 1-52 0 0,1-1-62 0 0,-1 1-69 0 0,9 11 706 0 0,-2 0-91 0 0,0 0-85 0 0,-1 1-76 0 0,0 0-70 0 0,-1 1-60 0 0,-1 0-54 0 0,0 0-45 0 0,0 3-8 0 0,0 1-41 0 0,13 69 444 0 0,-13-62-337 0 0,0 0 109 0 0,5 26 94 0 0,-5-21 284 0 0,5 16-758 0 0,-4-21 285 0 0,-2-5-81 0 0,3 0-54 0 0,-1-8-48 0 0,1 5 24 0 0,-2-7-104 0 0,-4-10-153 0 0,-1-1-362 0 0,0 0 57 0 0,0 0 49 0 0,0 1 41 0 0,1-1-199 0 0,0 3-571 0 0,0-3 444 0 0,-1 1 279 0 0,0-1-53 0 0,2 2-1611 0 0,2 0-1170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6.2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9272 0 0,'0'0'177'0'0,"0"1"-74"0"0,-1 0-46 0 0,0 3 2 0 0,0-1-6 0 0,1 2 106 0 0,-1 1-36 0 0,0 6 33 0 0,1 0-86 0 0,0 17-6 0 0,0-21-16 0 0,1 1 38 0 0,-1 1 69 0 0,1-1 79 0 0,-1 0 99 0 0,0-1 118 0 0,0-4-389 0 0,0-1 77 0 0,1 0 40 0 0,1 6 414 0 0,-1-4-371 0 0,0-3-112 0 0,0 1-35 0 0,0-1-43 0 0,0 1-51 0 0,0 0-73 0 0,0-1-84 0 0,1 1-97 0 0,-1-1-107 0 0,0 1-119 0 0,0-2 202 0 0,0 0-35 0 0,-1 0-35 0 0,1 0-36 0 0,0 0-39 0 0,0 0-40 0 0,1 1-1064 0 0,2 2-886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46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0 146 5840 0 0,'0'0'132'0'0,"0"0"17"0"0,0 0 11 0 0,0 6-36 0 0,0 3-81 0 0,1 0-5 0 0,-1-1 72 0 0,0 1 64 0 0,1-1 55 0 0,0 6 261 0 0,1 0 99 0 0,9 30 1570 0 0,-8-35-1734 0 0,1 0-42 0 0,-1 1-48 0 0,2-1-70 0 0,-1 0-83 0 0,1 1-97 0 0,9 17 310 0 0,0-1-69 0 0,-1 2-59 0 0,0-1-49 0 0,7 23 82 0 0,-7-15-38 0 0,-2 1 0 0 0,3 16-262 0 0,-7-13 166 0 0,-4-12-10 0 0,1-3 33 0 0,0-1 62 0 0,-4-20-357 0 0,0-1 51 0 0,1 0 47 0 0,-1 1 41 0 0,1-1 53 0 0,-1 1 42 0 0,1 0 70 0 0,-1 1 154 0 0,1-2 161 0 0,-2-3-220 0 0,1 0-150 0 0,-1-2-45 0 0,1 0-54 0 0,-1-2-65 0 0,2-12 95 0 0,6-1-37 0 0,11-15-30 0 0,-14 28-51 0 0,-1-1 1 0 0,1 1 0 0 0,1 0 0 0 0,-1 0 0 0 0,1 1 0 0 0,-1 0 0 0 0,1-1 0 0 0,0 1 43 0 0,-3 3-11 0 0,0 0 1 0 0,-1 0-1 0 0,1 0 0 0 0,0 0 1 0 0,-1 1-1 0 0,1-1 0 0 0,0 0 1 0 0,0 1-1 0 0,0-1 0 0 0,-1 1 1 0 0,1 0-1 0 0,0-1 1 0 0,0 1-1 0 0,0 0 0 0 0,0 0 1 0 0,0 0-1 0 0,0 0 0 0 0,0 1 1 0 0,0-1-1 0 0,-1 1 0 0 0,1-1 1 0 0,0 1-1 0 0,0-1 0 0 0,0 1 1 0 0,-1 0-1 0 0,1 0 0 0 0,0 0 1 0 0,1 1 10 0 0,1 1-26 0 0,1 1-1 0 0,-1 0 1 0 0,0 0 0 0 0,4 5 26 0 0,-4-4-8 0 0,-1 0 1 0 0,1 0-1 0 0,-1 0 1 0 0,2 6 7 0 0,-3-7 4 0 0,0 0 0 0 0,-1 0 0 0 0,1 1 1 0 0,-1-1-1 0 0,0 0 0 0 0,-1 1 1 0 0,1 0-5 0 0,-1-2 7 0 0,0 0-1 0 0,0-1 1 0 0,0 1 0 0 0,0 0 0 0 0,-1 0 0 0 0,1 0 0 0 0,-1-1 0 0 0,0 1 0 0 0,0 0 0 0 0,0-1 0 0 0,0 2-7 0 0,-7 8-12 0 0,-11 9 82 0 0,13-16-94 0 0,0 0-68 0 0,2-2-40 0 0,0 0 36 0 0,-8 7-121 0 0,7-7 95 0 0,-2 1-110 0 0,2-1-73 0 0,2-1 104 0 0,0-1-38 0 0,0 0-42 0 0,0 0-46 0 0,-1 0-51 0 0,1 0-53 0 0,2-1 103 0 0,0 0-45 0 0,0 1-39 0 0,1-1-35 0 0,-1 0-128 0 0,-1 0-35 0 0,-1 1-1338 0 0</inkml:trace>
  <inkml:trace contextRef="#ctx0" brushRef="#br0" timeOffset="376.97">423 1 9416 0 0,'0'0'208'0'0,"0"0"33"0"0,0 0 16 0 0,1 0-56 0 0,1 0-150 0 0,1 0-33 0 0,2 0 3 0 0,-1 0 42 0 0,6 1 167 0 0,-2 1 51 0 0,1-1 59 0 0,19 7 941 0 0,-16-4-776 0 0,-6-2-284 0 0,-1 0-35 0 0,1 0-42 0 0,-1 0-48 0 0,19 8 465 0 0,-1 3-91 0 0,-1 1-84 0 0,-2 2-73 0 0,0 2-66 0 0,-2 1-57 0 0,-1 2-47 0 0,-2 0-39 0 0,8 18 7 0 0,-14-22-69 0 0,-1 0-1 0 0,-1 1 0 0 0,-1 0 1 0 0,1 9-42 0 0,0 4 85 0 0,-3 0 44 0 0,0 10 17 0 0,-2 1 67 0 0,0-2 40 0 0,-3 54 393 0 0,-3-36-295 0 0,0-24-188 0 0,-1-1-50 0 0,4-28-323 0 0,0 0 89 0 0,0-1 77 0 0,0 1 66 0 0,0 0 50 0 0,-1-1 39 0 0,-5 17 583 0 0,4-15-542 0 0,0 0-89 0 0,1-2-80 0 0,0-1-51 0 0,0 1-58 0 0,0-1-63 0 0,0 1-94 0 0,0 0-91 0 0,0 0-100 0 0,-1-1-107 0 0,1 1-118 0 0,0-1-126 0 0,0-1 362 0 0,1 0-34 0 0,0-1-36 0 0,0 1-37 0 0,-3 2-1706 0 0,-1 2-1294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0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7568 0 0,'1'11'213'0'0,"1"-1"-62"0"0,0 3-32 0 0,2 5-17 0 0,0 3-8 0 0,-2-8 10 0 0,0-1 37 0 0,0-1 69 0 0,-1-1 32 0 0,-1 0 73 0 0,1 0 84 0 0,-1 0 95 0 0,0 8 109 0 0,0 1-101 0 0,0-1-62 0 0,-2 4 32 0 0,-5 10 181 0 0,2-12-341 0 0,2-5-127 0 0,-4 0-74 0 0,0-2-12 0 0,5-7-82 0 0,-1 0-91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1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1 7424 0 0,'0'0'166'0'0,"0"0"29"0"0,0 0 12 0 0,0 0 26 0 0,0 0 107 0 0,0 0 48 0 0,0 0 11 0 0,0 0-21 0 0,0 0-88 0 0,0 0-40 0 0,0 0-8 0 0,0 0-90 0 0,0 0-55 0 0,-2 0-22 0 0,-2 0-15 0 0,3 0 18 0 0,0 1 68 0 0,-8 11 149 0 0,0 1-95 0 0,2 3-78 0 0,1 0-58 0 0,0 5-41 0 0,-5 27-29 0 0,9-39 21 0 0,-5 38 153 0 0,3 1 35 0 0,4 7 493 0 0,5 35-696 0 0,4-2 215 0 0,-2-40-76 0 0,2 0 0 0 0,2 0 1 0 0,5 11-140 0 0,-3-27 65 0 0,-4-14 42 0 0,0-2 0 0 0,1 1 1 0 0,3 2-108 0 0,-8-12-17 0 0,1-2 53 0 0,15 10 213 0 0,-12-9-194 0 0,-2-3-76 0 0,-1 1-66 0 0,0 0-83 0 0,0 0-99 0 0,-5-3 61 0 0,-1-1-35 0 0,0 0-336 0 0,0 0 75 0 0,1 0-48 0 0,0 0-657 0 0,1 0-525 0 0,3 0-997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2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0 159 8232 0 0,'0'0'182'0'0,"0"0"29"0"0,0 0 14 0 0,2-5-48 0 0,3-3-116 0 0,-1 2-19 0 0,0 0 78 0 0,-1 0 69 0 0,1 0 60 0 0,0-1 119 0 0,0-1 58 0 0,0-1 143 0 0,3-4 348 0 0,0 0-56 0 0,-3 4-324 0 0,0 2-131 0 0,0 0-52 0 0,-1 2-107 0 0,0-1-51 0 0,1 0-60 0 0,-1 1-65 0 0,-1 2 91 0 0,0-1-38 0 0,6-9 237 0 0,-5 9-180 0 0,1 2 73 0 0,2 1-214 0 0,2 3 3 0 0,7 9-42 0 0,-10-7 21 0 0,-1 1 0 0 0,1 0-1 0 0,-2 0 1 0 0,1 0 0 0 0,0 1 0 0 0,-1-1-22 0 0,4 8-7 0 0,-1-2-57 0 0,-1-5 6 0 0,-4-5 57 0 0,0-1 0 0 0,0 1 1 0 0,0 0-1 0 0,0 0 0 0 0,0 0 1 0 0,0 0-1 0 0,0 0 0 0 0,-1 0 1 0 0,1 0-1 0 0,0 0 0 0 0,0 0 1 0 0,0 1 0 0 0,0 1 0 0 0,1 0 0 0 0,-1 0 0 0 0,0 0 0 0 0,0 0 0 0 0,0 0 0 0 0,0 0 0 0 0,0 0 0 0 0,-1 0 0 0 0,1 0 0 0 0,-1 0 0 0 0,0 0 0 0 0,0 2 0 0 0,-3 38-73 0 0,1-26 8 0 0,-1 5-40 0 0,-1 0 0 0 0,-1 0 1 0 0,-5 12 104 0 0,3-7-113 0 0,-2 20 113 0 0,6-30-27 0 0,-8 48 27 0 0,-8 32 0 0 0,4-13 0 0 0,14-76 0 0 0,-4-5 10 0 0,4-3 44 0 0,1 0 15 0 0,0 0 16 0 0,0 0-15 0 0,1-1-19 0 0,9-6 52 0 0,1-1 26 0 0,4 4-79 0 0,-6 2-31 0 0,-4-1-29 0 0,19-5 22 0 0,-16 7-53 0 0,1 0-58 0 0,-4 1 79 0 0,-2-1-33 0 0,-1 1-34 0 0,0-1-52 0 0,0 0-24 0 0,0 0-53 0 0,0 1-59 0 0,0-1-65 0 0,-1 0 64 0 0,0 1-36 0 0,1-1-39 0 0,-1 1-42 0 0,0-1-44 0 0,0 1-45 0 0,1 0-49 0 0,-1-1-51 0 0,3 0-1293 0 0,2 0-1063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3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9728 0 0,'0'0'222'0'0,"0"0"30"0"0,0 0 18 0 0,0 2-151 0 0,0 2-34 0 0,0 1-34 0 0,0 0-34 0 0,2 3 24 0 0,-1-1 68 0 0,2 18 431 0 0,-3-14-366 0 0,1 3 129 0 0,0 17 342 0 0,-1-19-357 0 0,0 0 66 0 0,1 0 89 0 0,-1 1 113 0 0,0-13-691 0 0,0 1 48 0 0,0-1 45 0 0,0 1 38 0 0,0 0 42 0 0,1 0 40 0 0,-1 0 55 0 0,0 2 113 0 0,1 0 56 0 0,0 0-135 0 0,-1-1-71 0 0,1 0-55 0 0,-1 0-60 0 0,1 0-57 0 0,-1-1-65 0 0,0 1-76 0 0,1-1-26 0 0,-1 1-63 0 0,0-1-68 0 0,0 0-73 0 0,0 0-77 0 0,0 1-83 0 0,0-1-88 0 0,0-1-93 0 0,0 2-985 0 0,0 1-1007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5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10424 0 0,'0'0'198'0'0,"0"0"-81"0"0,0 1-53 0 0,0 4 2 0 0,0-3-6 0 0,0 8-7 0 0,-1 1 34 0 0,1 11 170 0 0,-2-2 70 0 0,-3 29 517 0 0,3-34-618 0 0,-1-1-39 0 0,0 3-34 0 0,0 0-96 0 0,3-11-108 0 0,2 1-147 0 0,-1 0-43 0 0,-1-7 43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6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0 6968 0 0,'-5'5'277'0'0,"0"-1"-82"0"0,0 0-68 0 0,0-1-56 0 0,-2 3-34 0 0,-9 7-35 0 0,11-7 51 0 0,1-1 44 0 0,-1 0 62 0 0,1 0 79 0 0,1 2 92 0 0,-9 14 242 0 0,2 1-89 0 0,2 1-80 0 0,2 1-72 0 0,1 0-64 0 0,1 0-55 0 0,1 1-48 0 0,2 0-40 0 0,0 24 37 0 0,8 62 96 0 0,-3-73-97 0 0,7 47 176 0 0,-1-26-79 0 0,2-1 1 0 0,3 0 0 0 0,3 1-258 0 0,-2-15 393 0 0,6 8-393 0 0,-9-26 168 0 0,-4-10 99 0 0,0-2 0 0 0,12 13-267 0 0,-5-8 111 0 0,-7-9-93 0 0,0-1-37 0 0,0 0-43 0 0,1 0-49 0 0,-1-1-62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8:54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1 270 6392 0 0,'0'0'141'0'0,"0"0"23"0"0,0 0 12 0 0,0 1 5 0 0,0-1-72 0 0,0 2-43 0 0,2 2 21 0 0,-1-2-22 0 0,1 2 134 0 0,2 3 194 0 0,0 1 96 0 0,-2-5-369 0 0,0-1-36 0 0,3 7 198 0 0,-1 2-67 0 0,0 0-88 0 0,-2-1-111 0 0,18 47 313 0 0,4-2 95 0 0,-12-28-82 0 0,-1 1-1 0 0,-1 1 1 0 0,1 7-342 0 0,14 72 658 0 0,-16-62-344 0 0,-8-34-216 0 0,0 5-18 0 0,-1 8 23 0 0,4-3 44 0 0,-4-15-65 0 0,0-6-3 0 0,0-1-2 0 0,0 0 37 0 0,0 0-6 0 0,3-1 59 0 0,-1-2-61 0 0,0-2-46 0 0,3-10 87 0 0,-3 2 44 0 0,0 0 1 0 0,-1-10-192 0 0,0-1 82 0 0,1 12-97 0 0,0 1-47 0 0,1-6 53 0 0,1 1 1 0 0,5-13 8 0 0,-6 24 2 0 0,-1 0 0 0 0,1-1 1 0 0,0 1-1 0 0,0 0 0 0 0,0 0 1 0 0,1 1-1 0 0,-1-1 0 0 0,1 1 1 0 0,3-3-3 0 0,3-1-55 0 0,-7 7 5 0 0,-1-1-1 0 0,1 1 1 0 0,0-1-1 0 0,0 1 1 0 0,0 0-1 0 0,0 0 1 0 0,1 0-1 0 0,2 0 51 0 0,7-1-91 0 0,-4 5-21 0 0,3 5 98 0 0,-8-5 10 0 0,21 12 4 0 0,-11-3-1 0 0,-11-8-2 0 0,-2 0-4 0 0,12 20-39 0 0,-8-2 48 0 0,-5-19 6 0 0,0-1-1 0 0,0 1 0 0 0,0 0 1 0 0,-1-1-1 0 0,1 1 1 0 0,-1 0-1 0 0,0 2-7 0 0,-1-2 17 0 0,1 1 0 0 0,-1-1 0 0 0,0 0 1 0 0,0 0-1 0 0,0 0 0 0 0,0 0 0 0 0,0 0 0 0 0,-3 2-17 0 0,-1 1 39 0 0,0-1 0 0 0,-1 1 0 0 0,0-1 0 0 0,0-1 0 0 0,0 1 1 0 0,-4 0-40 0 0,-7 4 37 0 0,2-2-38 0 0,0-1-31 0 0,-22 5 119 0 0,26-7-108 0 0,1-1-61 0 0,-1 1-85 0 0,0 0-105 0 0,8-2 173 0 0,1-1-70 0 0,1-1-89 0 0,1 0 76 0 0,-1 1-41 0 0,1-1 2 0 0,0 0-35 0 0,0 0-37 0 0,0 0-40 0 0,0 0-44 0 0,-1 1-45 0 0,1-1-48 0 0,0 0-51 0 0,-4 0-1028 0 0,-2 0-876 0 0</inkml:trace>
  <inkml:trace contextRef="#ctx0" brushRef="#br0" timeOffset="591.41">459 1 7312 0 0,'0'0'165'0'0,"0"0"22"0"0,0 0-22 0 0,1 0-70 0 0,-1 1-51 0 0,4 2-14 0 0,-2-2 8 0 0,9 7-66 0 0,0 0 58 0 0,0-1 51 0 0,0 0 41 0 0,7 5 139 0 0,29 22 633 0 0,-28-18-572 0 0,-2-1-136 0 0,-9-6-142 0 0,0 0-40 0 0,14 17 153 0 0,0 0 35 0 0,41 58 502 0 0,-30-31-273 0 0,-13-17-171 0 0,-5-5-76 0 0,-2 1-40 0 0,-8-18-68 0 0,-1 0-1 0 0,-1 1 1 0 0,2 7-66 0 0,-3-3 58 0 0,0 0 1 0 0,-1 0 0 0 0,-1 0-1 0 0,-2 6-58 0 0,0-1 83 0 0,-2 0 0 0 0,0 0-1 0 0,-3 5-82 0 0,-14 33 220 0 0,8-34-65 0 0,-4-1-37 0 0,7-13-61 0 0,-1 0 1 0 0,-1-1-1 0 0,0 0 1 0 0,-5 3-58 0 0,15-15-56 0 0,1 1 43 0 0,-5 2 94 0 0,3-2-79 0 0,0 0-80 0 0,2-1-5 0 0,-1 0-35 0 0,1 0-63 0 0,-1 0-57 0 0,1 0-66 0 0,-1 0-74 0 0,1-1-79 0 0,-1 1-87 0 0,1 0-96 0 0,0-1-101 0 0,-2 1-871 0 0,-1-1-916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2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7848 0 0,'0'0'232'0'0,"1"-1"-14"0"0,2 0-182 0 0,0-1-26 0 0,-2 1 602 0 0,-1 1-61 0 0,1 0-56 0 0,-1 1-54 0 0,0-1-51 0 0,1 0-47 0 0,-1 1-46 0 0,0 0-42 0 0,1 0-39 0 0,-1 0-36 0 0,0 1 85 0 0,1 0-108 0 0,-1 1-84 0 0,0 0-62 0 0,1 4-88 0 0,-1-5 82 0 0,0 0 38 0 0,0-1 114 0 0,0 0-25 0 0,0 0 42 0 0,-1 3 70 0 0,1 1-32 0 0,-1 3 125 0 0,1 3 1 0 0,1 7 89 0 0,0-9-209 0 0,0-2-37 0 0,-1 0-36 0 0,-1 4 20 0 0,0 0-44 0 0,-1 11 107 0 0,2-9-110 0 0,0-3-83 0 0,4 16-30 0 0,0-11 42 0 0,-2-5-35 0 0,-1-3-31 0 0,2 1-55 0 0,-3-8-75 0 0,0 0 37 0 0,1 1-15 0 0,-1-1 105 0 0,0 0 50 0 0,1 1 137 0 0,0 0 258 0 0,-1 0-320 0 0,0-1-52 0 0,1 0-63 0 0,-1 1-60 0 0,0-1-73 0 0,0 1-83 0 0,1-1-34 0 0,-1 0-73 0 0,0 1-79 0 0,0-1-85 0 0,0 0-93 0 0,0 1-98 0 0,0-1-106 0 0,0 0-111 0 0,0 0-971 0 0,0 0-1064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2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33 137 4864 0 0,'-1'0'-66'0'0,"1"0"33"0"0,-2 1 56 0 0,0 0 105 0 0,0 0 87 0 0,0 1 220 0 0,0-1 4 0 0,-4-1 644 0 0,4-1-785 0 0,0-1-38 0 0,2 1 188 0 0,0 1-159 0 0,0 0-61 0 0,-1 0-50 0 0,1 0-43 0 0,-2-1 41 0 0,-1 0 96 0 0,2 0-131 0 0,0 0 67 0 0,0 1-42 0 0,1 0 38 0 0,0-1 43 0 0,-1 1 47 0 0,0-4 34 0 0,1 0-45 0 0,1 0-41 0 0,1 0-36 0 0,3-6 122 0 0,1 1-81 0 0,0 1-27 0 0,2-4 237 0 0,1 0-48 0 0,2 1-42 0 0,0 0-38 0 0,14-10 236 0 0,0 6-90 0 0,-14 10-287 0 0,1 2-67 0 0,8 2-26 0 0,-17 1-89 0 0,0 1-1 0 0,0-1 0 0 0,0 1 0 0 0,0 0 1 0 0,0 0-1 0 0,0 0 0 0 0,0 0 1 0 0,2 2-6 0 0,6 5 44 0 0,-1 2 56 0 0,-3 2 85 0 0,-3-4-134 0 0,-1 0-33 0 0,2 6-44 0 0,3 17-114 0 0,-7-21 129 0 0,-1 1 39 0 0,-1 26 48 0 0,-1-12-70 0 0,-1 0 1 0 0,-3 7-7 0 0,0-7 51 0 0,0 2 63 0 0,0-8-128 0 0,1 0-53 0 0,-5 13-125 0 0,-10 18-202 0 0,11-29 251 0 0,-2 0 44 0 0,-1 0 70 0 0,-38 71 17 0 0,47-87 8 0 0,-9 20 11 0 0,-2 6-54 0 0,14-29 144 0 0,1 1 166 0 0,1-1-38 0 0,6 1 121 0 0,1-2-116 0 0,-2 0-89 0 0,-7-1-133 0 0,29-2 156 0 0,15 1-56 0 0,-3 1-49 0 0,-31 0-89 0 0,0-1-44 0 0,0 1-60 0 0,1 1-71 0 0,-6-1 37 0 0,6 0-97 0 0,-8 0 145 0 0,0 0-51 0 0,1 0-99 0 0,-1-1-111 0 0,-1 1 141 0 0,0 0-37 0 0,0 0-39 0 0,0 0-44 0 0,0-1-145 0 0,0 1-76 0 0,1 0-81 0 0,-1 0-87 0 0,5-1-1126 0 0,4-1-1059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2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8928 0 0,'0'0'200'0'0,"0"0"-3"0"0,1 1-83 0 0,-1 0-55 0 0,1 3-4 0 0,-1-2 0 0 0,1 13 98 0 0,0-3-82 0 0,1-1-47 0 0,0-3 22 0 0,0 0 81 0 0,0 5 215 0 0,0 10 359 0 0,-1-13-427 0 0,-1-1-56 0 0,0 0-94 0 0,0-9-197 0 0,0 1 48 0 0,0 0 41 0 0,0-1 33 0 0,1 2 121 0 0,1 2 325 0 0,-1-2-394 0 0,0-1-58 0 0,0 1-94 0 0,-1-2-26 0 0,0 1-39 0 0,1 0-58 0 0,-1 0-55 0 0,1-1-60 0 0,-1 1-66 0 0,1 0-70 0 0,-1-1-76 0 0,0 1-80 0 0,0-1-87 0 0,1 1-830 0 0,1 2-858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4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0 9272 0 0,'0'0'177'0'0,"0"0"-74"0"0,-1 1-46 0 0,-1 2 2 0 0,1-2-6 0 0,-2 4 107 0 0,1 0-33 0 0,-2 4 39 0 0,1 4-83 0 0,0 6-95 0 0,-1 5-5 0 0,2-17 56 0 0,0 0 40 0 0,-6 19-8 0 0,4-6 50 0 0,1 0 0 0 0,1 1-121 0 0,-2 15 69 0 0,3-25-16 0 0,1-7-42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5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6992 0 0,'0'0'157'0'0,"0"0"23"0"0,-1 0-19 0 0,1 1-68 0 0,-1-1-52 0 0,-2 3-15 0 0,1-1 10 0 0,-11 10-12 0 0,2 1 37 0 0,-10 14 154 0 0,4 3 99 0 0,3 1 70 0 0,6-10 8 0 0,1 1 0 0 0,1 0 1 0 0,0 6-393 0 0,-1 12 427 0 0,5-25-283 0 0,-7 55 504 0 0,3-24-258 0 0,4-8-119 0 0,0 0-72 0 0,6 84 279 0 0,3-41-221 0 0,3-14-101 0 0,4-2-70 0 0,-3-25-76 0 0,-3-18 132 0 0,10 19-142 0 0,-5-17 35 0 0,-7-13-43 0 0,2 5 84 0 0,2 2-6 0 0,-7-13-87 0 0,0 1-35 0 0,0-1-23 0 0,0 0-34 0 0,1 0-39 0 0,-1 0-44 0 0,-1-3 1 0 0,-1 0-32 0 0,1 1-313 0 0,0-1 70 0 0,-1 1-46 0 0,3 2-609 0 0,0 1-484 0 0,2 4-918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5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 8640 0 0,'0'0'197'0'0,"0"-1"15"0"0,0 0-71 0 0,1-2-57 0 0,1-4 55 0 0,-1 5-56 0 0,3-5-41 0 0,1-3-51 0 0,-2 2 43 0 0,1 2 98 0 0,-2 1 39 0 0,1 1 85 0 0,-2 3-191 0 0,6-7 533 0 0,0 0-53 0 0,0-1-51 0 0,1 1-48 0 0,0 0-45 0 0,0 0-43 0 0,1 1-40 0 0,0 0-38 0 0,10-3 180 0 0,1 4-118 0 0,2 5-95 0 0,1 7-75 0 0,-21-4-165 0 0,1-1 0 0 0,-1 1 1 0 0,0-1-1 0 0,0 1 1 0 0,1 0-1 0 0,-1 0 0 0 0,0 0 1 0 0,-1 0-1 0 0,1 0 1 0 0,0 1-1 0 0,-1-1 1 0 0,1 0-1 0 0,-1 1 0 0 0,0-1 1 0 0,0 1-1 0 0,0 0 1 0 0,0-1-1 0 0,0 1 1 0 0,0 0-8 0 0,2 9 67 0 0,-1 1 1 0 0,0-1 0 0 0,0 9-68 0 0,-2 17 118 0 0,-2-25-84 0 0,0 1 0 0 0,-1-1 0 0 0,-2 5-34 0 0,-5 10 65 0 0,0-1 40 0 0,2-9-2 0 0,0-1 36 0 0,3-8-64 0 0,1-1-44 0 0,-3 0-35 0 0,-3 5-48 0 0,-7 7-11 0 0,6-3 118 0 0,10-16 49 0 0,1-1-20 0 0,0 0-10 0 0,1-4-16 0 0,2-1-37 0 0,9-7-51 0 0,8 2-124 0 0,1 7 40 0 0,-17 3 96 0 0,0 0-1 0 0,0 0 1 0 0,1 0 0 0 0,-1 1-1 0 0,0 0 1 0 0,2 0 18 0 0,-1 1-16 0 0,0 0 1 0 0,0 0-1 0 0,0 0 1 0 0,5 3 15 0 0,-4-1-11 0 0,0 0 1 0 0,-1 1 0 0 0,1-1 0 0 0,-1 1-1 0 0,0 0 1 0 0,0 0 0 0 0,0 1-1 0 0,1 2 11 0 0,-3-3-21 0 0,0 0 0 0 0,0 0-1 0 0,0 1 1 0 0,0-1 0 0 0,1 6 21 0 0,2 11-3 0 0,-2 0 65 0 0,-3 14 144 0 0,-1-27-120 0 0,-1-1 1 0 0,0 1 0 0 0,-1 0 0 0 0,0-1 0 0 0,-2 7-87 0 0,-6 8 155 0 0,-3 0-54 0 0,-4-2-85 0 0,8-11 24 0 0,0-1-1 0 0,0 0 1 0 0,0 0-1 0 0,-1-1 1 0 0,-1-1-1 0 0,1 0 0 0 0,-1 0 1 0 0,0-1-1 0 0,-4 1-39 0 0,10-4-9 0 0,-7 0 102 0 0,8-2-114 0 0,0-1-53 0 0,1 1-69 0 0,-1-1-86 0 0,0 0-102 0 0,3 0 144 0 0,1 0 22 0 0,0 0-55 0 0,0 0-183 0 0,0 0-344 0 0,0 0-19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6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9960 0 0,'0'0'222'0'0,"0"0"30"0"0,1 1 20 0 0,3 6-452 0 0,-1 0 106 0 0,-1 0 93 0 0,1 0 81 0 0,-1 2 108 0 0,-1 0 75 0 0,0 2 125 0 0,-1 5 263 0 0,-2 1-43 0 0,1-5-297 0 0,-1-3-142 0 0,0 1-101 0 0,0-2-110 0 0,1 0-98 0 0,-1-1-112 0 0,1-3 70 0 0,0 0-33 0 0,0 0-26 0 0,1-1-33 0 0,-1 1-36 0 0,0-1-35 0 0,0 1-39 0 0,0 0-39 0 0,1-1-40 0 0,-1 1-43 0 0,1-1-1161 0 0,-1 2-942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6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178 812 7920 0 0,'-2'0'137'0'0,"-10"-1"387"0"0,9 0-412 0 0,1 1-69 0 0,-3-2-25 0 0,0 1 36 0 0,-5 1 142 0 0,-2 3 159 0 0,-5 5 314 0 0,1 3 5 0 0,6-2-310 0 0,4-2-157 0 0,3-3-148 0 0,0-1-33 0 0,-5 9 14 0 0,0 0 0 0 0,1 0-1 0 0,1 1 1 0 0,0 1-40 0 0,-8 13 107 0 0,10-16-68 0 0,0 0 1 0 0,1 0 0 0 0,0 1 0 0 0,1-1-1 0 0,0 2-39 0 0,0-2 20 0 0,0-4-6 0 0,2 0-1 0 0,-1-1 0 0 0,1 1 0 0 0,0 0 1 0 0,1-1-1 0 0,0 6-13 0 0,0-8 9 0 0,0 1-1 0 0,0-1 1 0 0,0 0 0 0 0,0 0 0 0 0,1 0 0 0 0,0 1-9 0 0,9 10 65 0 0,-7-12-60 0 0,0 0 0 0 0,0 0 1 0 0,0 0-1 0 0,0-1 0 0 0,3 2-5 0 0,13 3 105 0 0,-8-6 14 0 0,1-3 51 0 0,0-2 59 0 0,0-4 67 0 0,2-7 73 0 0,-3-2-98 0 0,-3-3-80 0 0,-2-1-65 0 0,-1-16-18 0 0,-1-18-30 0 0,-1 15 44 0 0,-4 33-111 0 0,3-16 72 0 0,-1 12-83 0 0,-1 4-11 0 0,-1 6-44 0 0,0 17-8 0 0,4 30 54 0 0,-2-26-56 0 0,2 8-17 0 0,1 0 48 0 0,0 8 43 0 0,0 1 42 0 0,-4-29-67 0 0,0 1 36 0 0,6 16 115 0 0,-4-10-122 0 0,-1-8-56 0 0,0 1-48 0 0,-1 1-119 0 0,-1-4 60 0 0,0 0-35 0 0,0-5-21 0 0,0 0-34 0 0,0 1-333 0 0,0-1 75 0 0,0 0-48 0 0,0 0-649 0 0,0 0-519 0 0,0 0-984 0 0</inkml:trace>
  <inkml:trace contextRef="#ctx0" brushRef="#br0" timeOffset="428.86">344 366 11200 0 0,'0'-1'266'0'0,"0"-1"-64"0"0,1-14 456 0 0,2 8-605 0 0,0 2 44 0 0,1 1 41 0 0,1 1 33 0 0,8-1 345 0 0,-11 5-402 0 0,1 0-1 0 0,-1-1 0 0 0,1 1 1 0 0,-1 1-1 0 0,0-1 1 0 0,1 0-1 0 0,-1 1 1 0 0,2 0-114 0 0,10 4 525 0 0,-5-1-219 0 0,-1 0-92 0 0,-1 1-48 0 0,-1-2-71 0 0,0 1-46 0 0,-1 0-51 0 0,-1 0-58 0 0,9 7 265 0 0,0 1 0 0 0,5 7-205 0 0,-6-5 147 0 0,-1 1 0 0 0,2 3-147 0 0,17 33 205 0 0,-6 3-60 0 0,-11-14-41 0 0,-1-1 0 0 0,-2 1 0 0 0,-1 4-104 0 0,3 27 199 0 0,-4-8-171 0 0,-3 0-1 0 0,-3 0 1 0 0,-3 1-1 0 0,-2-1 1 0 0,-4 4-28 0 0,2-33 49 0 0,-1 0 0 0 0,-1 0 0 0 0,-11 27-49 0 0,10-39 55 0 0,-1-1 0 0 0,-7 12-55 0 0,8-17 55 0 0,-1-1 0 0 0,-1 0 0 0 0,-7 7-55 0 0,12-17 2 0 0,-6 6 144 0 0,7-7-165 0 0,2-2-29 0 0,-1 0-34 0 0,1 0-40 0 0,0 0-45 0 0,-1 1-79 0 0,0-1-71 0 0,1 0-80 0 0,-1 0-87 0 0,0 0-95 0 0,0 0-104 0 0,1 0-110 0 0,-1-1-120 0 0,-3 4-1244 0 0,-4 0-1235 0 0</inkml:trace>
  <inkml:trace contextRef="#ctx0" brushRef="#br0" timeOffset="2533.21">704 176 8088 0 0,'0'0'155'0'0,"0"0"-64"0"0,0-1-42 0 0,2-4 2 0 0,-1 3-4 0 0,8-11 187 0 0,-1 2-64 0 0,-4 3-127 0 0,-1 3-10 0 0,0 0 60 0 0,0 0 53 0 0,1 0 43 0 0,0 0 85 0 0,1 0 35 0 0,10-10 695 0 0,-10 9-663 0 0,1 1-46 0 0,-1-1-64 0 0,0 1-84 0 0,3-4 380 0 0,1 1-73 0 0,0 1-68 0 0,1 0-60 0 0,0 1-55 0 0,0 1-49 0 0,1 1-43 0 0,0 0-37 0 0,3-1-11 0 0,0 2-34 0 0,5-1 57 0 0,1 1 1 0 0,4 1-155 0 0,-12 1 31 0 0,0 1 0 0 0,0 0 0 0 0,0 1 0 0 0,0 0 0 0 0,0 1 0 0 0,-1 1 0 0 0,1 0 0 0 0,10 4-31 0 0,-18-6 13 0 0,0 1-1 0 0,0 0 1 0 0,0 1-1 0 0,0-1 1 0 0,0 1-1 0 0,-1 0 1 0 0,1-1 0 0 0,-1 2-1 0 0,0-1 1 0 0,1 1-13 0 0,-2-2 5 0 0,-1 0 1 0 0,1 0 0 0 0,-1 0 0 0 0,0 0 0 0 0,0 0-1 0 0,0 1 1 0 0,0-1 0 0 0,0 0 0 0 0,0 1 0 0 0,-1-1-1 0 0,1 1 1 0 0,-1-1 0 0 0,1 0 0 0 0,-1 1 0 0 0,0-1-1 0 0,0 1 1 0 0,0-1 0 0 0,-1 1 0 0 0,1-1 0 0 0,0 1-6 0 0,-5 16 43 0 0,0 1 1 0 0,-1-1-1 0 0,-1 0 1 0 0,-1 0-1 0 0,-1-1 1 0 0,-9 14-44 0 0,6-12 20 0 0,-1-2 1 0 0,-1 1-21 0 0,-20 20 46 0 0,-21 19 146 0 0,8-9-72 0 0,39-41-172 0 0,-27 32-115 0 0,20-17 142 0 0,6 0 53 0 0,9-23-13 0 0,-2 3-8 0 0,3 1 43 0 0,1-1 13 0 0,0 0 34 0 0,11 5-173 0 0,12-2 90 0 0,-9-3 24 0 0,11 2-49 0 0,13 3-42 0 0,-38-7 53 0 0,1 0 1 0 0,-1 0 0 0 0,0 0 0 0 0,0 0 0 0 0,1 1 0 0 0,-1-1 0 0 0,0 0-1 0 0,0 1 1 0 0,0 0 0 0 0,0-1 0 0 0,0 1 0 0 0,-1 0 0 0 0,1 0 0 0 0,0 0-1 0 0,8 17 60 0 0,-9-17-60 0 0,0 1 0 0 0,0-1 0 0 0,-1 1 0 0 0,1-1 0 0 0,-1 1 0 0 0,1 0 0 0 0,-1-1 0 0 0,0 1 0 0 0,0 0 0 0 0,0-1 0 0 0,0 1 0 0 0,-1-1 0 0 0,1 1 0 0 0,-1 0 0 0 0,0-1 0 0 0,0 3 0 0 0,-3 6 9 0 0,-1-1 0 0 0,0 1 1 0 0,-3 3-10 0 0,1-2 23 0 0,1 0 0 0 0,-4 10-23 0 0,9-18-2 0 0,0 0 1 0 0,0 0-1 0 0,0 1 0 0 0,0-1 0 0 0,1 0 1 0 0,-1 3 0 0 0,1-4 2 0 0,1 0-1 0 0,-1 0 0 0 0,1 0 0 0 0,-1 0 0 0 0,1 0 0 0 0,0-1 0 0 0,0 1 0 0 0,0 0 0 0 0,0 0 0 0 0,1-1 1 0 0,-1 1-1 0 0,1-1 0 0 0,0 1 0 0 0,0 0 0 0 0,6 5-2 0 0,-1 0 0 0 0,1 0 0 0 0,3 1 2 0 0,9 11-55 0 0,-3-2 53 0 0,-2 1 0 0 0,0 1 0 0 0,-2 0 0 0 0,0 1 0 0 0,-1 0 0 0 0,0 3 2 0 0,-11-21 0 0 0,16 29 0 0 0,-2 0 0 0 0,-2 2 0 0 0,0-1 0 0 0,-3 1 0 0 0,1 7 0 0 0,-3 13-40 0 0,-4 0 59 0 0,-5 1 54 0 0,-5-1 51 0 0,-7-1 48 0 0,-6-3 43 0 0,12-35-87 0 0,-1-2 0 0 0,-4 7-128 0 0,3-7 146 0 0,0-1 0 0 0,-8 7-146 0 0,1-3 124 0 0,0-1 0 0 0,-1-1 0 0 0,-1-1-1 0 0,-2 1-123 0 0,-28 17 211 0 0,0-3-82 0 0,37-21-116 0 0,2-2-261 0 0,1 0 118 0 0,-1 0 101 0 0,0-1 78 0 0,-2 2 88 0 0,-20 8 411 0 0,17-8-376 0 0,7-4-128 0 0,0 1-41 0 0,-1-1-51 0 0,1 0-59 0 0,0 0-66 0 0,0 0-76 0 0,-1 0-84 0 0,1-1-92 0 0,2 0 86 0 0,0 0-47 0 0,0-1-49 0 0,0 1-53 0 0,0-1-54 0 0,0 0-58 0 0,-1 1-59 0 0,1-1-62 0 0,-7-1-1483 0 0,-8 0-1256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03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139 435 7512 0 0,'1'0'83'0'0,"-1"-1"-111"0"0,0 1-6 0 0,0 0 40 0 0,1 0 33 0 0,-1-1 42 0 0,1 0 27 0 0,0 0 42 0 0,0 0 50 0 0,0-1 55 0 0,-1 1 101 0 0,0-1-57 0 0,-1 0-15 0 0,-3-7 397 0 0,2 6-362 0 0,1 1 22 0 0,-1 1 77 0 0,0 0-170 0 0,-7-3 386 0 0,2 3-309 0 0,3 0-169 0 0,1 1-93 0 0,1 0 139 0 0,1 1-61 0 0,-1 0-50 0 0,-3 0-30 0 0,-2 2-23 0 0,2-2 29 0 0,1 2-50 0 0,0-1 1 0 0,0 1-1 0 0,0 0 0 0 0,0 0 1 0 0,-1 1-18 0 0,0 1 43 0 0,1 0 0 0 0,-1 1 0 0 0,1-1 0 0 0,1 1 0 0 0,-4 4-43 0 0,2 1 64 0 0,0-1 0 0 0,1 1 1 0 0,-1 1-65 0 0,-3 17 49 0 0,6-19-43 0 0,0 1 1 0 0,0 0 0 0 0,1 0 0 0 0,0 0-1 0 0,1 0 1 0 0,1 0 0 0 0,0-1 0 0 0,0 4-7 0 0,1-6 8 0 0,-1 0 1 0 0,2 0 0 0 0,-1 0 0 0 0,1-1 0 0 0,0 1 0 0 0,0-1 0 0 0,1 0 0 0 0,0 0 0 0 0,0 0 0 0 0,1 0 0 0 0,3 3-9 0 0,2 1 50 0 0,1-2 46 0 0,11 6 205 0 0,1-6 54 0 0,-16-7-227 0 0,-1-1-1 0 0,1 1 1 0 0,0-1 0 0 0,0-1-1 0 0,0 0 1 0 0,0 1 0 0 0,5-2-128 0 0,-10 1-74 0 0,1-1 36 0 0,2 1 49 0 0,0-1 81 0 0,7-2 221 0 0,-9 2-243 0 0,1 0-37 0 0,0 0-51 0 0,0 0-67 0 0,-1 0-80 0 0,1 0-96 0 0,-1 0 8 0 0,-1 0-61 0 0,1 0-66 0 0,-1 0-73 0 0,0 0-76 0 0,1 0-83 0 0,-1 0-88 0 0,0 0-92 0 0,4-2-1103 0 0,1-2-1071 0 0,-7 5 2950 0 0</inkml:trace>
  <inkml:trace contextRef="#ctx0" brushRef="#br0" timeOffset="599.39">383 0 8952 0 0,'0'0'200'0'0,"0"0"33"0"0,0 0 15 0 0,0 0-36 0 0,13 1 301 0 0,-1 0-45 0 0,0 1-43 0 0,-1 0-40 0 0,0 1-39 0 0,0 1-36 0 0,10 6 208 0 0,-1 1-119 0 0,-2 2-104 0 0,0 3-86 0 0,-2 0-68 0 0,9 15-14 0 0,-12-13-25 0 0,9 18-102 0 0,-9-11 77 0 0,-1-1 63 0 0,-2 1 92 0 0,7 22 159 0 0,-4 1-74 0 0,-3 2-69 0 0,-4 0-61 0 0,-2 1-57 0 0,-2 0-50 0 0,-3-1-43 0 0,-1 0-38 0 0,-1-19 95 0 0,-1 1-35 0 0,-4 10-1 0 0,-2 0-1 0 0,-8 16-57 0 0,16-52-90 0 0,0 1 46 0 0,-4 5 65 0 0,3-5 40 0 0,-11 22 272 0 0,9-20-288 0 0,1 0-80 0 0,-1 0-109 0 0,3-5 22 0 0,0 1-39 0 0,0 1-118 0 0,-1 0-83 0 0,1 0-91 0 0,0 0-100 0 0,2-5 197 0 0,0-1-53 0 0,0 0-46 0 0,0 0-42 0 0,0 0-143 0 0,0 0-41 0 0,0 0-176 0 0,0 1-470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7.2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5064 0 0,'0'0'108'0'0,"0"0"17"0"0,0 0 14 0 0,0-1-10 0 0,0-6-102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7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57 7976 0 0,'0'-1'339'0'0,"-1"0"-99"0"0,1 0-83 0 0,-1 0-66 0 0,-1 0-47 0 0,-4-4-88 0 0,4 4 91 0 0,-1-1 103 0 0,2 1-22 0 0,0 1 41 0 0,0-1 366 0 0,1 0-267 0 0,0 1-56 0 0,-1-1-50 0 0,0 1-40 0 0,-2-1 40 0 0,-2 0-30 0 0,2 1-47 0 0,1-1 98 0 0,-1 1 93 0 0,2 0-85 0 0,0 0 40 0 0,-12 2 82 0 0,1 4-64 0 0,1 2-68 0 0,-1 1-71 0 0,3-2-75 0 0,-1 0-54 0 0,9-6 20 0 0,0 0 0 0 0,0 0 0 0 0,0 0-1 0 0,0 0 1 0 0,0 0 0 0 0,0 0 0 0 0,1 0 0 0 0,-1 0 0 0 0,0 0 0 0 0,1 0 0 0 0,-1 1-1 0 0,1-1 1 0 0,-1 0 0 0 0,1 0 0 0 0,-1 2-1 0 0,-6 11-2 0 0,3-6 2 0 0,0-1 0 0 0,1 1 0 0 0,0 0 0 0 0,0 0 0 0 0,1 0 0 0 0,-2 8 0 0 0,-7 22 0 0 0,8-29-9 0 0,1 0 0 0 0,0 0 0 0 0,1 1 1 0 0,0-1-1 0 0,0 1 9 0 0,-3 23-20 0 0,0-6 23 0 0,4-22-10 0 0,-1 0 0 0 0,2 1 1 0 0,-1-1-1 0 0,0 0 0 0 0,1 1 0 0 0,0-1 1 0 0,0 0-1 0 0,1 0 0 0 0,-1 0 1 0 0,2 2 6 0 0,6 18 0 0 0,-7-18 0 0 0,0 0 0 0 0,0 0 0 0 0,1-1 0 0 0,0 1 0 0 0,0-1 0 0 0,1 0 0 0 0,0 0 0 0 0,0 0 0 0 0,4 4 0 0 0,2 1-8 0 0,4 2-40 0 0,22 1 52 0 0,-35-13 70 0 0,2-1-25 0 0,1 0-1 0 0,-1-1 1 0 0,0 1-1 0 0,0-1 0 0 0,0 0 1 0 0,0 0-1 0 0,0 0 1 0 0,2-1-49 0 0,1-1 93 0 0,-1 0 1 0 0,0 0 0 0 0,0-1 0 0 0,0 1-1 0 0,0-1 1 0 0,0-1 0 0 0,0 0-94 0 0,13-15 305 0 0,-3-2-49 0 0,-7 8-126 0 0,-2 1-41 0 0,2-7 9 0 0,-2-1-35 0 0,-2 6-33 0 0,0 1 1 0 0,-1-1-1 0 0,-1-4-30 0 0,2-10 47 0 0,-2 19-43 0 0,-1 0 1 0 0,0 0-1 0 0,0-1 0 0 0,-2-9-4 0 0,0-20 56 0 0,1 14-66 0 0,-3-2-62 0 0,2 21 53 0 0,0 0 1 0 0,1 0 0 0 0,0 0 0 0 0,0-2 18 0 0,-2-27-35 0 0,0 25-10 0 0,-1-5 29 0 0,3-3-47 0 0,-1 15-23 0 0,1 6 8 0 0,0 2 34 0 0,1 1 60 0 0,2 6-16 0 0,0 1 0 0 0,-1-1 0 0 0,0 3 0 0 0,5 27 0 0 0,-2-22-1 0 0,-1 1 1 0 0,0 11 0 0 0,-2-15 3 0 0,1-1 1 0 0,0 1 0 0 0,1-1 0 0 0,2 5-4 0 0,3 3 101 0 0,-1 0-33 0 0,19 44 47 0 0,-21-55-72 0 0,1-5-32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3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81 9912 0 0,'-1'-3'7'0'0,"-3"-4"118"0"0,3 5-76 0 0,1 1 0 0 0,-1-1 0 0 0,0 0 0 0 0,1 1 0 0 0,-1-1 0 0 0,1 1 1 0 0,0-1-1 0 0,0 0 0 0 0,-1 0 0 0 0,1 0-49 0 0,2-4 105 0 0,1 0-65 0 0,-2 5 83 0 0,0 0 1 0 0,0 0-1 0 0,-1 0 1 0 0,1-1 0 0 0,0 1-1 0 0,-1 0 1 0 0,1 0-1 0 0,-1-1 1 0 0,1 1-1 0 0,-1-1-123 0 0,1-2 381 0 0,1-1-47 0 0,2 2-58 0 0,1-1-72 0 0,-2 3-16 0 0,-1 0-103 0 0,0 0-53 0 0,-1 0-45 0 0,1 1-38 0 0,-1-1-42 0 0,1 1-48 0 0,-1-1-53 0 0,1 1-12 0 0,-1 0-43 0 0,0-1-47 0 0,0 1-50 0 0,1 0-52 0 0,-1-1-56 0 0,0 1-58 0 0,0 0-62 0 0,5-1-1073 0 0,3 1-946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8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7424 0 0,'1'1'166'0'0,"4"6"61"0"0,-3 2-46 0 0,-2 2-48 0 0,-1 1-52 0 0,1-1-56 0 0,0-1-62 0 0,3 6 314 0 0,1 0 78 0 0,-1-1 11 0 0,7 18 549 0 0,-4-14-407 0 0,-1 0-83 0 0,-2-6-213 0 0,0 0-72 0 0,5 23 454 0 0,9 17 417 0 0,-9-30-601 0 0,-1-1-45 0 0,-3-7-157 0 0,0 0-36 0 0,-1-1 46 0 0,-1-1-35 0 0,1 7 35 0 0,2-1-69 0 0,-3-11-49 0 0,-2 5-17 0 0,-1-8-23 0 0,1 1 75 0 0,-1 0 105 0 0,1-4-168 0 0,0-2 14 0 0,0 0 40 0 0,0 0-53 0 0,-5-4 43 0 0,1-3 60 0 0,1-2-36 0 0,1-6 17 0 0,1-1-42 0 0,-1 0-1 0 0,2 12-99 0 0,-4-26 70 0 0,1-1-38 0 0,2 19-42 0 0,0 0 0 0 0,2 0 0 0 0,-1 0 0 0 0,1-1 0 0 0,1 1-1 0 0,2-6-4 0 0,2-14 0 0 0,-5 25 0 0 0,0-1 0 0 0,0 1 0 0 0,1-1 0 0 0,1 1 0 0 0,-1 0 0 0 0,1 0 0 0 0,1-2 0 0 0,17-35 5 0 0,-5 8-19 0 0,-2 15-86 0 0,-11 17-147 0 0,-1 1 126 0 0,0 0 33 0 0,2-1-61 0 0,-2 1 9 0 0,0 1-39 0 0,0-1-80 0 0,0 2-37 0 0,1-1-87 0 0,-1 0-102 0 0,1 0-114 0 0,-2 1 238 0 0,0 1-45 0 0,0-1-42 0 0,0 0-36 0 0,0 0-137 0 0,0 0-36 0 0,3-1-1439 0 0,-4 2 2073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8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0 336 5936 0 0,'0'0'169'0'0,"2"-1"2"0"0,3-3-277 0 0,1-1 96 0 0,-1 0 85 0 0,0 0 71 0 0,3-2 160 0 0,-1-1 87 0 0,14-18 1115 0 0,-17 19-1214 0 0,0 1-34 0 0,4-5 27 0 0,5-3 82 0 0,1-1 12 0 0,-6 3-94 0 0,-4 1-7 0 0,-3-2 54 0 0,0 9-223 0 0,-1-1 0 0 0,1 1 1 0 0,0-1-1 0 0,0 1 1 0 0,1-1-1 0 0,-1 1 0 0 0,2-3-111 0 0,6-19 485 0 0,-9 23-442 0 0,1 1-1 0 0,-1 0 0 0 0,0-1 0 0 0,0 1 0 0 0,0-1 0 0 0,0 1 0 0 0,0-1 0 0 0,-1 1 0 0 0,1-1 0 0 0,-1 0-42 0 0,-3-15 274 0 0,2 0-68 0 0,0-2-25 0 0,2 16-150 0 0,-1 1-1 0 0,0 0 0 0 0,0-1 0 0 0,0 1 1 0 0,0 0-1 0 0,0 0 0 0 0,-3-3-30 0 0,1 2 53 0 0,-6 0 15 0 0,3 4 58 0 0,4 0-126 0 0,1 1 1 0 0,0-1-1 0 0,0 1 1 0 0,-1-1-1 0 0,1 1 1 0 0,0 0-1 0 0,0-1 1 0 0,0 1-1 0 0,0 0 1 0 0,-1 0-1 0 0,1 0 1 0 0,0 0-1 0 0,1 0 0 0 0,-1 0 1 0 0,0 0-1 0 0,0 0 1 0 0,0 1-1 0 0,1-1 1 0 0,-1 0-1 0 0,0 0 1 0 0,1 2-1 0 0,-4 2 1 0 0,0 3-13 0 0,-1 1 1 0 0,1 0-1 0 0,0 0 0 0 0,1 0 1 0 0,0 0-1 0 0,1 0 1 0 0,0 0-1 0 0,0 1 1 0 0,0 5 11 0 0,-2 7 5 0 0,-2 9-34 0 0,1-1 1 0 0,2 1 0 0 0,1 0-1 0 0,2 0 1 0 0,0-1-1 0 0,4 16 29 0 0,1-28-28 0 0,3-2 77 0 0,6 0 84 0 0,-12-14-103 0 0,1 0 1 0 0,-1-1-1 0 0,0 1 0 0 0,1-1 1 0 0,-1 1-1 0 0,0-1 0 0 0,1 0 1 0 0,0 0-1 0 0,2 1-30 0 0,6-1 127 0 0,3-1-71 0 0,-9-1-20 0 0,-2 1 9 0 0,0-2-142 0 0,4 1 49 0 0,-3 1 10 0 0,1-1-4 0 0,-2 1-23 0 0,0-1-47 0 0,0 1-69 0 0,0-1-87 0 0,0 0-105 0 0,-1 1 59 0 0,0 0-49 0 0,0-1-44 0 0,0 1-38 0 0,0-1-133 0 0,1 1-37 0 0,-1-1-160 0 0,2 0-429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21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6992 0 0,'1'2'157'0'0,"2"6"44"0"0,-1 0-53 0 0,1 0-45 0 0,-1 0-38 0 0,2 8-17 0 0,4 23-55 0 0,-5-28 57 0 0,-1 1 60 0 0,0-2 46 0 0,-1 0 71 0 0,1 0 84 0 0,0-1 97 0 0,2 8 280 0 0,0-1-93 0 0,5 19 639 0 0,-7-19-664 0 0,0-5-196 0 0,7 14 574 0 0,-5-14-531 0 0,-1 0-57 0 0,-1-4-167 0 0,-1 0-47 0 0,-1-6 40 0 0,0-1 6 0 0,0 0 34 0 0,0 0 20 0 0,0 0 2 0 0,0 0-23 0 0,0 0-94 0 0,0 0-41 0 0,0 0-8 0 0,0 0-6 0 0,-1-7-72 0 0,-9-25 64 0 0,7 21-54 0 0,-1 0 1 0 0,2 0-1 0 0,-1 0 0 0 0,2 0 1 0 0,-1 0-1 0 0,2 0-14 0 0,2-50 56 0 0,0 45-59 0 0,1-1 0 0 0,3-11 3 0 0,-3 18-15 0 0,1 0 1 0 0,0 0-1 0 0,0 0 1 0 0,4-7 14 0 0,-4 11-17 0 0,0-1 1 0 0,1 1 0 0 0,0 0-1 0 0,0 0 1 0 0,0 0 0 0 0,5-4 16 0 0,-3 4-15 0 0,-3 2 6 0 0,-1 1 0 0 0,1 0 1 0 0,0 0-1 0 0,0 0 0 0 0,0 1 0 0 0,4-2 9 0 0,-7 3 0 0 0,1 0 0 0 0,-1 1 0 0 0,1 0-1 0 0,0-1 1 0 0,-1 1 0 0 0,1 0 0 0 0,0 0-1 0 0,-1 0 1 0 0,1 0 0 0 0,0 0 0 0 0,-1 0 0 0 0,1 0-1 0 0,0 0 1 0 0,-1 1 0 0 0,1-1 0 0 0,-1 1 0 0 0,1-1-1 0 0,-1 1 1 0 0,1 0 0 0 0,-1 0 0 0 0,1-1 0 0 0,0 2 0 0 0,10 7-46 0 0,-1 2 34 0 0,1 3 31 0 0,2 10 50 0 0,5 20 53 0 0,-10-16-117 0 0,-8-25-10 0 0,4 14 43 0 0,0 1 0 0 0,-1 0 0 0 0,-1 0 1 0 0,-1 4-39 0 0,1 9 94 0 0,-3 1 42 0 0,0-24-176 0 0,0-1 58 0 0,-3 13 198 0 0,2-12-146 0 0,0 1-49 0 0,0-3-47 0 0,0 1-42 0 0,1-1-26 0 0,-1 0-40 0 0,1 1-44 0 0,0 0-49 0 0,0-6-24 0 0,0-1-42 0 0,0 1-39 0 0,0-1-34 0 0,0 0-240 0 0,0 0-57 0 0,0 0-783 0 0,0 0-617 0 0,0 0-1170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26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29 211 7912 0 0,'-4'-10'417'0'0,"3"8"-360"0"0,0 0-35 0 0,0 0-43 0 0,0-1 36 0 0,0-4 107 0 0,1 6 66 0 0,0 0 217 0 0,0 0-306 0 0,-1 0 75 0 0,1 0 66 0 0,0 0 57 0 0,-1 0 141 0 0,1 0 58 0 0,-2-1 1565 0 0,2 2-1568 0 0,-1 0-83 0 0,1 0-41 0 0,-1 1-50 0 0,1 0-62 0 0,-1 0-70 0 0,0 1-81 0 0,1 0-92 0 0,-1 0-102 0 0,-5 21 399 0 0,3 2-72 0 0,2 0 299 0 0,3 25-538 0 0,-2-40 75 0 0,2 20 130 0 0,2 1-47 0 0,0 5-14 0 0,4 20 23 0 0,0-7-12 0 0,-3-16 21 0 0,7 15 213 0 0,-4-19-174 0 0,-4-10-105 0 0,-1-4-51 0 0,0 1-38 0 0,0 3-7 0 0,7 17-38 0 0,-4-22 38 0 0,1 2 34 0 0,3 3 45 0 0,2 5 60 0 0,-5-10-116 0 0,-5-11-141 0 0,-2-3-72 0 0,0 0-16 0 0,0 0 32 0 0,0 0 64 0 0,0 0-37 0 0,0 0-43 0 0,0 0-39 0 0,0 0-162 0 0,0 0-46 0 0,0 0 39 0 0,0 0 42 0 0,0 0 39 0 0,0 0 37 0 0,0 0-166 0 0,0 0 117 0 0,0 0 75 0 0,1 0 91 0 0,-1 0 63 0 0,1 0-38 0 0,-1-1-15 0 0,1 1-7 0 0,-1 0-69 0 0,5-4-1406 0 0</inkml:trace>
  <inkml:trace contextRef="#ctx0" brushRef="#br0" timeOffset="487.69">11 110 9152 0 0,'0'-5'63'0'0,"0"0"35"0"0,5-18 519 0 0,-2 16-486 0 0,1 1-80 0 0,4-9 11 0 0,-1 4 87 0 0,1 1 93 0 0,-2 4 88 0 0,5-4 444 0 0,-3 6-312 0 0,0 2-149 0 0,1 1-95 0 0,-2 1-69 0 0,-1-1-36 0 0,6 0 35 0 0,8-2 13 0 0,-11 4-66 0 0,1 1-37 0 0,-1 0 0 0 0,1 0 0 0 0,-1 1 1 0 0,5 2-59 0 0,-4-1 48 0 0,0 1 0 0 0,0 0 0 0 0,-1 1 0 0 0,2 1-48 0 0,-3-2 39 0 0,-1 1 0 0 0,0 0-1 0 0,0 0 1 0 0,6 8-39 0 0,-9-9 20 0 0,0 1-1 0 0,0-1 1 0 0,0 1 0 0 0,-1 0 0 0 0,0 0-1 0 0,2 6-19 0 0,4 19 74 0 0,-3 4 90 0 0,-5-29-116 0 0,-1 1-1 0 0,0-1 1 0 0,0 0 0 0 0,-1 0-1 0 0,1 1 1 0 0,-1-1 0 0 0,-1 0-1 0 0,1 0 1 0 0,-2 4-48 0 0,-9 21 361 0 0,-3 4 17 0 0,-2-1-60 0 0,-5-4-59 0 0,17-25-208 0 0,0 0-1 0 0,0 0 0 0 0,0-1 0 0 0,-4 3-50 0 0,-13 7 111 0 0,3-2 203 0 0,-19 8-314 0 0,4-8 116 0 0,28-10-16 0 0,1-3-68 0 0,-1 1-1 0 0,5-1 24 0 0,3-6 3 0 0,2 3-52 0 0,1 0-1 0 0,-1 0 0 0 0,1 0 0 0 0,0 1 0 0 0,0-1 1 0 0,0 1-1 0 0,0 0 0 0 0,1 1 0 0 0,-1-1 0 0 0,2 0-5 0 0,14-6 24 0 0,-10 3-24 0 0,1 0 0 0 0,0 2 0 0 0,0-1 0 0 0,8-1 0 0 0,-14 5 0 0 0,0 0 0 0 0,0 0 0 0 0,0 0 0 0 0,0 1 0 0 0,1 0 0 0 0,-1 0 0 0 0,0 0 0 0 0,0 1 0 0 0,0 0 0 0 0,6 1 0 0 0,0 2 37 0 0,0 1-1 0 0,0 0 0 0 0,3 2-36 0 0,-6-3 14 0 0,-1 1 1 0 0,-1 0-1 0 0,1 0 0 0 0,-1 1 0 0 0,1 0 0 0 0,-2 0 1 0 0,1 0-1 0 0,-1 1 0 0 0,0 0 0 0 0,0 1 0 0 0,-1-1 1 0 0,1 1-1 0 0,-2 0-14 0 0,3 5 28 0 0,13 27 128 0 0,-15-18-23 0 0,-5 1 48 0 0,-1-18-139 0 0,0 0-1 0 0,0-1 1 0 0,0 1-1 0 0,0 0 1 0 0,-1 0-1 0 0,0 0 1 0 0,0-1-1 0 0,0 1 1 0 0,-1-1-1 0 0,1 0 0 0 0,-2 2-41 0 0,-3 3 88 0 0,0 0-1 0 0,0-1 0 0 0,-1 0 0 0 0,1 0 0 0 0,-2-1 0 0 0,-4 4-87 0 0,2-4 49 0 0,-25 18 125 0 0,32-23-165 0 0,0 0 1 0 0,0 0-1 0 0,0-1 0 0 0,-1 1 0 0 0,-1-1-9 0 0,-4 2-38 0 0,-6 1 80 0 0,1 1 17 0 0,5-3-50 0 0,2 0-42 0 0,-1-1-51 0 0,-1 0-114 0 0,5-1 51 0 0,0-1-35 0 0,0 0-39 0 0,0 0-44 0 0,1-1-45 0 0,-1 0-51 0 0,-7-5-964 0 0,4 3-60 0 0</inkml:trace>
  <inkml:trace contextRef="#ctx0" brushRef="#br0" timeOffset="705.11">687 590 13936 0 0,'0'0'314'0'0,"0"0"46"0"0,0 0 23 0 0,0 0-160 0 0,0 0-107 0 0,0 0 9 0 0,0 0-40 0 0,1 1-10 0 0,2 2-153 0 0,-2-2 113 0 0,0-1 56 0 0,0 1 78 0 0,-1-1 96 0 0,1 1 113 0 0,-1-1-140 0 0,0 0 34 0 0,0 0-196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25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202 0 10568 0 0,'0'0'233'0'0,"0"0"39"0"0,0 0 17 0 0,0 0-27 0 0,0 1-197 0 0,0 0-37 0 0,0 14-32 0 0,0 0 45 0 0,0 0 39 0 0,0 0 35 0 0,1 7 92 0 0,0 0 41 0 0,5 49 669 0 0,-1-41-566 0 0,-3-9-123 0 0,0 0 38 0 0,2 44 631 0 0,-2-23-355 0 0,0-15-245 0 0,0-4-110 0 0,1 0-70 0 0,8 72 388 0 0,-5-27-203 0 0,-5-65-537 0 0,-1 0 99 0 0,0-1 83 0 0,1 0 70 0 0,-1 0 54 0 0,0-1 40 0 0,0 4 361 0 0,0-2-299 0 0,0-1-72 0 0,0 0-90 0 0,0 0-33 0 0,0 0-94 0 0,0 2-116 0 0,0-2 67 0 0,-1 0-36 0 0,1 0-38 0 0,0 0-42 0 0,0 1-43 0 0,0-1-46 0 0,0 1-48 0 0,0 0-51 0 0,0 1-54 0 0,0-1-54 0 0,0 1-59 0 0,0 0-60 0 0,0-4-1361 0 0,0 0-1170 0 0</inkml:trace>
  <inkml:trace contextRef="#ctx0" brushRef="#br0" timeOffset="453.78">1 317 9616 0 0,'0'0'216'0'0,"0"0"32"0"0,0 0 12 0 0,0-1-106 0 0,0-1-79 0 0,0-6 4 0 0,0 6 94 0 0,3 0-59 0 0,2-2-26 0 0,3-1 47 0 0,-7 5-125 0 0,13-7 174 0 0,3 1-73 0 0,-2 1-36 0 0,0 1 0 0 0,8-1-75 0 0,32-2 43 0 0,0 3-1 0 0,35 2-42 0 0,-36 3 53 0 0,-26 0-53 0 0,0 2 1 0 0,0 1-1 0 0,13 3 0 0 0,-35-5 0 0 0,0-1 1 0 0,0 1 0 0 0,0 0 0 0 0,0 1-1 0 0,-1-1 1 0 0,1 1 0 0 0,-1 0 0 0 0,1 1-1 0 0,-1-1 1 0 0,0 1 0 0 0,0 0-1 0 0,-1 0 1 0 0,3 4-1 0 0,-3-4 8 0 0,-1 0-1 0 0,0 1 1 0 0,0 0 0 0 0,-1 0-1 0 0,1 0 1 0 0,-1 0 0 0 0,0 0-1 0 0,-1 0 1 0 0,1 0-1 0 0,-1 1 1 0 0,0-1 0 0 0,0 1-1 0 0,-1-1 1 0 0,0 1 0 0 0,0 2-8 0 0,1 14 104 0 0,1 0 107 0 0,0 24 358 0 0,-2-41-496 0 0,1 0 1 0 0,0 1 0 0 0,-1-1 0 0 0,2 0-1 0 0,-1 0 1 0 0,1 0 0 0 0,-1 0 0 0 0,1 0-1 0 0,1 0 1 0 0,1 4-74 0 0,-2-7 36 0 0,-1 0 0 0 0,0 0-1 0 0,1 0 1 0 0,-1 0 0 0 0,1-1 0 0 0,0 1-1 0 0,0 0 1 0 0,-1-1 0 0 0,1 0 0 0 0,0 1-1 0 0,2 0-35 0 0,-2-1 27 0 0,-1-1-1 0 0,1 1 1 0 0,0-1-1 0 0,-1 1 1 0 0,1-1-1 0 0,0 0 1 0 0,-1 0-1 0 0,1 0 1 0 0,0 0-1 0 0,0 0 1 0 0,-1 0-1 0 0,1 0 1 0 0,0 0-1 0 0,-1-1 1 0 0,1 1-1 0 0,0-1 1 0 0,0 0-27 0 0,14-3 324 0 0,0-1 9 0 0,-3-3-38 0 0,7-9 141 0 0,1-4-42 0 0,-18 17-337 0 0,-1 1-1 0 0,0 0 1 0 0,1-1-1 0 0,-1 0 0 0 0,-1 1 1 0 0,1-2-57 0 0,-1 3 24 0 0,0 0 1 0 0,0 0-1 0 0,-1-1 1 0 0,1 1-1 0 0,-1 0 1 0 0,0 0-1 0 0,0-1 1 0 0,0 1-1 0 0,0 0 1 0 0,0-1 0 0 0,0 0-26 0 0,-10-32 226 0 0,-1 13-116 0 0,-2 6-64 0 0,-2 0-60 0 0,-2 2 25 0 0,-1 1-34 0 0,-39-23-164 0 0,50 32 158 0 0,-4-3-32 0 0,-20-12-65 0 0,18 11 49 0 0,-1-1-63 0 0,-1-1-86 0 0,14 9 299 0 0,-1 0-60 0 0,1 0-81 0 0,0 0-103 0 0,0 1 39 0 0,0-1-36 0 0,1 1-38 0 0,0-1-43 0 0,-1 0-45 0 0,1 1-49 0 0,0-1-52 0 0,-1 0-55 0 0,1 0-59 0 0,0 0-62 0 0,0 0-65 0 0,0 0-68 0 0,0-4-1206 0 0,0-2-1084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24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1 921 11000 0 0,'0'0'248'0'0,"0"0"34"0"0,0 0 21 0 0,0 0-34 0 0,0 0-199 0 0,1 0-34 0 0,1-5-8 0 0,-1 2 17 0 0,1-3 394 0 0,-1 0-34 0 0,0-7 304 0 0,0-1-125 0 0,-1 0-116 0 0,1 3-187 0 0,-1 1-57 0 0,1-1-53 0 0,0 1-49 0 0,8-68 517 0 0,1-7-7 0 0,-2 26-362 0 0,-4 18-119 0 0,-1 7-69 0 0,-1 2-57 0 0,7-84 77 0 0,0 16-80 0 0,-5-9-22 0 0,-2 77 6 0 0,-1 23 9 0 0,0 0-1 0 0,-1-1 1 0 0,0 1-1 0 0,0-3-14 0 0,-2-2 0 0 0,1 7 0 0 0,0 1 0 0 0,0-1 0 0 0,1 0 0 0 0,0 1 0 0 0,0-6 0 0 0,-1 0 38 0 0,1 7 35 0 0,1-1 48 0 0,0 5-287 0 0,-1 2 36 0 0,2 1-38 0 0,0 3 90 0 0,2 5 100 0 0,0-1 2 0 0,-1-4-90 0 0,9 16 52 0 0,-7-15 11 0 0,-1 1 1 0 0,0 0-1 0 0,-1 0 1 0 0,2 4 2 0 0,9 22-63 0 0,6 8 63 0 0,-6-11-55 0 0,9 25 55 0 0,-10-21 0 0 0,1 4-15 0 0,-7-12 52 0 0,-4-12 92 0 0,0 1 39 0 0,3 8 176 0 0,10 32 541 0 0,-10-39-657 0 0,-1 1-48 0 0,1 1-183 0 0,-2 0-89 0 0,0 4-101 0 0,2 10-176 0 0,-3-10 127 0 0,0-7 113 0 0,-1-3 54 0 0,1 1 38 0 0,9 53-50 0 0,-8-39 79 0 0,2-1-1 0 0,1 3 9 0 0,-4-15 15 0 0,4 22-44 0 0,-6-24 49 0 0,0 2 48 0 0,-1 0 66 0 0,0-14-370 0 0,0 0 95 0 0,0 1 83 0 0,0-1 69 0 0,0 1 67 0 0,0-1 53 0 0,1 3 436 0 0,-1-2-373 0 0,0-1-123 0 0,1 1-46 0 0,-1-1-51 0 0,0 1-54 0 0,0-1-60 0 0,0 1-68 0 0,0-1-99 0 0,1 1-97 0 0,-1-1-106 0 0,0 0-114 0 0,0 1-125 0 0,0-1 325 0 0,0 0-34 0 0,0 0-36 0 0,0 0-37 0 0,0 0-38 0 0,0 0-39 0 0,0 0-1507 0 0,0 0-1199 0 0</inkml:trace>
  <inkml:trace contextRef="#ctx0" brushRef="#br0" timeOffset="269.27">80 625 12032 0 0,'0'0'273'0'0,"0"0"40"0"0,0 0 21 0 0,0 0-143 0 0,0 0-92 0 0,1 0-28 0 0,0-1-43 0 0,3-2-58 0 0,8-4 43 0 0,0 0 101 0 0,-1 1 57 0 0,21-9 425 0 0,-17 10-384 0 0,20-8 195 0 0,-19 7-152 0 0,-1 0-1 0 0,8 0-254 0 0,-15 4-101 0 0,0 0 103 0 0,0 0 65 0 0,12-1 154 0 0,-14 2-183 0 0,0 0-36 0 0,2 0-63 0 0,-1 0-86 0 0,-3 0 25 0 0,0 1-34 0 0,0-1-38 0 0,0 1-39 0 0,0-1-44 0 0,0 1-46 0 0,0-1-50 0 0,0 1-53 0 0,0-1-5 0 0,-1 1-48 0 0,0-1-51 0 0,1 1-51 0 0,8-2-1294 0 0,7 0-1071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22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64 5456 0 0,'-3'0'158'0'0,"0"1"-66"0"0,-1-1-23 0 0,-17-6-44 0 0,12 4-7 0 0,4 1 48 0 0,5 1-66 0 0,-8-2 457 0 0,0 0-104 0 0,0-2-35 0 0,-4-2 37 0 0,0 0-17 0 0,4 3-50 0 0,-1-1-104 0 0,-1 0 35 0 0,-9-5 296 0 0,-15-6 580 0 0,31 15-843 0 0,0 0-104 0 0,0 1-65 0 0,0 0-47 0 0,1 0 2 0 0,1 0 23 0 0,-13 2 222 0 0,10-2-163 0 0,0 0 1 0 0,0 0 0 0 0,1 1 0 0 0,-1 0 0 0 0,0 0-1 0 0,0 0-120 0 0,-11 11 444 0 0,9-4-284 0 0,1 2-59 0 0,-3 23-25 0 0,7-22-23 0 0,0 1-1 0 0,0 0 0 0 0,2 1-52 0 0,3 38 146 0 0,0-18-88 0 0,-2-14-47 0 0,2 4 48 0 0,6 21-59 0 0,22 58 191 0 0,-24-77-149 0 0,22 53 276 0 0,-5-16-22 0 0,-18-41-96 0 0,0 0-1 0 0,-2 0-199 0 0,2 10 74 0 0,2 1 70 0 0,0 1 64 0 0,1-2 61 0 0,-8-25-226 0 0,-2-5-103 0 0,0 0-8 0 0,0-1-34 0 0,0 0-74 0 0,0 1-69 0 0,0-1-76 0 0,1 1-88 0 0,-1-1-98 0 0,0 0-107 0 0,0 0-118 0 0,0 0 319 0 0,1-1-33 0 0,-1 1-1340 0 0,0 0-1026 0 0</inkml:trace>
  <inkml:trace contextRef="#ctx0" brushRef="#br0" timeOffset="400.91">126 656 9152 0 0,'0'0'208'0'0,"0"-1"-5"0"0,0 1-85 0 0,-1-1-56 0 0,-1-2-6 0 0,1 1 1 0 0,1 1-43 0 0,0-1 0 0 0,0 1 0 0 0,0-1 0 0 0,0 1 1 0 0,0 0-1 0 0,0-1 0 0 0,0 1 0 0 0,0 0 0 0 0,0-1 0 0 0,1 1 0 0 0,-1-1-14 0 0,7-17 85 0 0,-3 8-69 0 0,5-12 37 0 0,4 1 87 0 0,-5 9 23 0 0,1 0 0 0 0,1 1 0 0 0,0 0 1 0 0,6-6-164 0 0,-3 6 103 0 0,0 1-36 0 0,10-4 0 0 0,1 4 44 0 0,-18 9-59 0 0,1 0 1 0 0,0 1 0 0 0,0 0-1 0 0,-1 0 1 0 0,1 0 0 0 0,0 1-1 0 0,0 0 1 0 0,0 0 0 0 0,6 2-53 0 0,-4-1 71 0 0,0 1 1 0 0,0 0 0 0 0,-1 1 0 0 0,2 0-72 0 0,19 11 149 0 0,-7-1-67 0 0,0 4-52 0 0,5 4-32 0 0,-11-8 6 0 0,-1 0 1 0 0,0 0 0 0 0,-1 1-1 0 0,0 1 1 0 0,2 5-5 0 0,8 10 158 0 0,2 6 42 0 0,-9-11 40 0 0,-6-3 76 0 0,-6-10-106 0 0,0 0 41 0 0,-1-2-56 0 0,3 1 38 0 0,-4-4 142 0 0,-8 3 86 0 0,-3 4-52 0 0,7-12-324 0 0,0-3-74 0 0,0 1 1 0 0,0 0-1 0 0,0 0 0 0 0,0 0 0 0 0,0-1 0 0 0,0 1 1 0 0,0 0-1 0 0,1-1 0 0 0,-1 1 0 0 0,0-1 0 0 0,0 1 1 0 0,0-1-1 0 0,0 1 0 0 0,0-1-11 0 0,-11-13 67 0 0,9 10-49 0 0,1 0-1 0 0,0-1 1 0 0,0 1 0 0 0,0-1-1 0 0,-1-4-17 0 0,1 3 15 0 0,1-1 0 0 0,0 1-1 0 0,1-1 1 0 0,-1 1 0 0 0,2-6-15 0 0,-1 4 0 0 0,1 1 1 0 0,0-1-1 0 0,1 1 1 0 0,0 0-1 0 0,0 0 1 0 0,1-1 0 0 0,2-4-1 0 0,-2 6 0 0 0,2-6 0 0 0,0 1 0 0 0,0 0 0 0 0,2 0 0 0 0,-1 0 0 0 0,1 1 0 0 0,1 0 0 0 0,0 1 0 0 0,0-1 0 0 0,3 0 0 0 0,-4 4-58 0 0,1-1 69 0 0,10-8 88 0 0,-12 11-98 0 0,0 0-36 0 0,1-1-63 0 0,0 1-76 0 0,0 0-96 0 0,1 0-112 0 0,-6 3 117 0 0,0 0-46 0 0,1-1-326 0 0,0 1-104 0 0,0-1-77 0 0,0 1-55 0 0,3-2-1021 0 0,2-2-1077 0 0</inkml:trace>
  <inkml:trace contextRef="#ctx0" brushRef="#br0" timeOffset="761.95">1157 571 6648 0 0,'0'0'149'0'0,"0"0"23"0"0,0 0 12 0 0,0 0-51 0 0,-1 1-75 0 0,-3 0-83 0 0,2 0 68 0 0,1-1 26 0 0,0 0 43 0 0,0 0 53 0 0,0 1 61 0 0,-4-2 199 0 0,-1 1 40 0 0,-13-2 1169 0 0,10 1-966 0 0,1-1-64 0 0,4 1-345 0 0,0 0-34 0 0,-7 1 386 0 0,-3 3-95 0 0,7-1-303 0 0,1 0-37 0 0,0 0-40 0 0,2 0-44 0 0,-11 6 68 0 0,2 2-48 0 0,9-7-88 0 0,0 1-1 0 0,1 0 1 0 0,0 0-1 0 0,-1 0 1 0 0,1 0-1 0 0,1 1 1 0 0,-1-1-1 0 0,1 1 1 0 0,-1 0-1 0 0,1 0 1 0 0,1 0-1 0 0,-1 0 1 0 0,0 3-24 0 0,0 0 26 0 0,0 2 25 0 0,0 0 1 0 0,0 0-1 0 0,1 8-51 0 0,1-2 16 0 0,5 0-36 0 0,0-1-1 0 0,-5-13 18 0 0,1 1 0 0 0,-1-1 0 0 0,1 0 0 0 0,0 1 0 0 0,0-1 0 0 0,0 0 0 0 0,0 0 0 0 0,0 0 0 0 0,1 1 0 0 0,-1-1 0 0 0,1 0 0 0 0,-1-1 0 0 0,1 1 0 0 0,0 0 0 0 0,0 0 0 0 0,0-1 0 0 0,0 1 0 0 0,0-1 1 0 0,0 0-1 0 0,1 1 3 0 0,20 7 31 0 0,-19-9-13 0 0,0 1 0 0 0,1-1 0 0 0,-1 1 0 0 0,0-1 0 0 0,0 0 0 0 0,0-1 1 0 0,2 1-19 0 0,-1-1 29 0 0,0 0 0 0 0,1-1 0 0 0,-1 1 0 0 0,0-1 0 0 0,3-1-29 0 0,15-10 65 0 0,-14 7-3 0 0,0 0 1 0 0,-1 0-1 0 0,1-1 1 0 0,-1-1 0 0 0,3-4-63 0 0,-8 9 24 0 0,0 0 0 0 0,-1 0 0 0 0,1-1 0 0 0,-1 0 1 0 0,0 1-1 0 0,0-1 0 0 0,0 0 0 0 0,0 0 0 0 0,-1 0 1 0 0,0 0-1 0 0,1 0 0 0 0,-1 0 0 0 0,-1-1 0 0 0,1 1 1 0 0,-1-3-25 0 0,-2-20 17 0 0,0 16-35 0 0,-1 3-36 0 0,1 1-49 0 0,-1-1-88 0 0,-1-1-98 0 0,0 1-117 0 0,2 4 152 0 0,-1 1-35 0 0,3 1 57 0 0,-1 1-33 0 0,0-1-354 0 0,0 0 88 0 0,0 0-45 0 0,0-1-676 0 0,-1-2-528 0 0,0-1-1006 0 0</inkml:trace>
  <inkml:trace contextRef="#ctx0" brushRef="#br0" timeOffset="1265.59">1323 649 8088 0 0,'1'2'234'0'0,"4"3"-75"0"0,-1 1-79 0 0,0 1-52 0 0,5 8-26 0 0,-4-5 56 0 0,-2-3 32 0 0,0-1 59 0 0,1 1 121 0 0,-2-4-91 0 0,-1 1 35 0 0,1 0 36 0 0,0-1 40 0 0,0 0 42 0 0,0 1 46 0 0,-1-2-156 0 0,0 0-36 0 0,0 2 96 0 0,0 0-62 0 0,-1 1-17 0 0,0-3 80 0 0,0-1-138 0 0,0-1-42 0 0,1 0 4 0 0,-1 1-95 0 0,2 1-71 0 0,-1-1 84 0 0,-1-1 49 0 0,0 1 70 0 0,1 0 87 0 0,-1 0 105 0 0,0 0-123 0 0,0-1 33 0 0,0 4 222 0 0,0-2-97 0 0,-1-1-87 0 0,1-1-77 0 0,-1-1-66 0 0,0-1-57 0 0,0-1-45 0 0,0-1-35 0 0,-2-12-132 0 0,2 9 110 0 0,1 3 60 0 0,-1 1 66 0 0,2-4-84 0 0,-1 1 1 0 0,1-1 0 0 0,0 0-1 0 0,0 0 1 0 0,1 1-25 0 0,11-33 63 0 0,-5 17-65 0 0,-7 19 2 0 0,0 0 0 0 0,1 0 0 0 0,0 0 0 0 0,-1 0 0 0 0,1 1 0 0 0,0-1 0 0 0,0 0 0 0 0,1 1 0 0 0,-1 0 0 0 0,1-1 0 0 0,-1 1 0 0 0,2-1 0 0 0,14-2-26 0 0,-17 5 18 0 0,1 0 0 0 0,-1 1 0 0 0,1-1 0 0 0,0 0 0 0 0,-1 0 0 0 0,1 1 0 0 0,-1-1 0 0 0,1 1 0 0 0,-1 0 0 0 0,1-1 0 0 0,-1 1 0 0 0,1 0 0 0 0,-1 0 8 0 0,3 2-29 0 0,-1 0-1 0 0,1 0 1 0 0,-1 0 0 0 0,0 1-1 0 0,0-1 1 0 0,2 4 29 0 0,1 0-14 0 0,10 13-27 0 0,19 27-191 0 0,-16-21 171 0 0,-5-10 182 0 0,4-1 89 0 0,-13-11-99 0 0,1 1-1 0 0,-1 0 1 0 0,1 0 0 0 0,0 2-111 0 0,-5-6 112 0 0,-1-1-4 0 0,1 3-18 0 0,1 3-38 0 0,-2-5 86 0 0,-2-9 246 0 0,-1-2-150 0 0,1 2-158 0 0,2 2-91 0 0,0 1-89 0 0,3-17 158 0 0,2 1-1 0 0,1-4-53 0 0,-3 15 1 0 0,1 1 1 0 0,0-1-1 0 0,0 1 0 0 0,1 0 1 0 0,4-7-2 0 0,-7 14-3 0 0,-1 0-1 0 0,1 0 1 0 0,0 0 0 0 0,0 0 0 0 0,-1 0-1 0 0,1 1 1 0 0,0-1 0 0 0,1 1 0 0 0,-1-1 0 0 0,0 1-1 0 0,0 0 1 0 0,1-1 0 0 0,-1 1 0 0 0,0 1-1 0 0,1-1 1 0 0,-1 0 0 0 0,1 0 0 0 0,-1 1 0 0 0,1 0-1 0 0,1-1 4 0 0,-1 1 2 0 0,-1 0 1 0 0,1 0-1 0 0,0 1 0 0 0,-1-1 0 0 0,1 1 0 0 0,-1-1 0 0 0,1 1 1 0 0,-1 0-1 0 0,2 0-2 0 0,-2 0 8 0 0,1 1-1 0 0,-1-1 1 0 0,0 0-1 0 0,1 1 1 0 0,-1 0 0 0 0,0 0-1 0 0,0-1 1 0 0,0 1 0 0 0,1 2-8 0 0,0 0-214 0 0,1 0 95 0 0,-1 0 81 0 0,0 0 67 0 0,2 4 147 0 0,8 11 441 0 0,-10-15-519 0 0,-1 0-37 0 0,1 1-46 0 0,0-1-58 0 0,0 0-69 0 0,0 0-78 0 0,-1 0-89 0 0,1 0-101 0 0,-1-1 66 0 0,0-1-52 0 0,0 1-55 0 0,0 0-59 0 0,1-1-62 0 0,-1 1-64 0 0,0-1-68 0 0,0 1-72 0 0,2 0-1325 0 0,1 1-1175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9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7 231 6624 0 0,'0'0'192'0'0,"0"0"-41"0"0,0 0 11 0 0,0 0 76 0 0,0 0 219 0 0,0 0 396 0 0,0 0 38 0 0,0 0-365 0 0,0 0-210 0 0,0 0-44 0 0,0 0 76 0 0,0 0 180 0 0,-1 2-16 0 0,-2 7-150 0 0,1 1-53 0 0,2 1-46 0 0,1 0-42 0 0,3 12 116 0 0,1 0-109 0 0,4 21 62 0 0,-5-21-78 0 0,0 0 1 0 0,4 10-213 0 0,6 32 307 0 0,-7-21-83 0 0,16 60 360 0 0,-4-42-284 0 0,-11-35 88 0 0,2 17-388 0 0,1 5 289 0 0,-1-18-127 0 0,-1 3-5 0 0,-1-6-58 0 0,-7-26-56 0 0,-1-2-128 0 0,0 0 12 0 0,0 0-76 0 0,0 0-88 0 0,0 0 68 0 0,0 0-40 0 0,0 0-43 0 0,0 0-41 0 0,0 0-36 0 0,0 0-35 0 0,0 0-236 0 0,0 0-55 0 0,0 0-775 0 0,0 0-612 0 0,0 0-1161 0 0</inkml:trace>
  <inkml:trace contextRef="#ctx0" brushRef="#br0" timeOffset="521.6">261 378 7344 0 0,'0'0'165'0'0,"0"0"22"0"0,0 0 9 0 0,0-2-39 0 0,0-3-102 0 0,0 1-41 0 0,0 2 36 0 0,0 1 54 0 0,0 1 118 0 0,0 0 197 0 0,0 0 12 0 0,0 0-189 0 0,0 0 38 0 0,-1-1 1165 0 0,0 0-1080 0 0,1 1-99 0 0,-1 1-155 0 0,0-1-80 0 0,1 0-94 0 0,-1 1-106 0 0,-9 10 288 0 0,2 1-52 0 0,1 5-36 0 0,-1 10-26 0 0,-2 4 46 0 0,6-20-48 0 0,1 0-1 0 0,1 0 1 0 0,0 0 0 0 0,0 0-1 0 0,1 0 1 0 0,1 0 0 0 0,0 1-3 0 0,0 28 71 0 0,0-15 40 0 0,1-7-25 0 0,2 0-42 0 0,-1-9-35 0 0,0 0 0 0 0,1-1 0 0 0,0 1 0 0 0,0-1 0 0 0,4 6-9 0 0,6 6 67 0 0,-6-14 242 0 0,1-4-73 0 0,1-3-58 0 0,0-3-44 0 0,-5 2-56 0 0,0-1 0 0 0,1 0 0 0 0,-1 0 1 0 0,0 0-1 0 0,2-4-78 0 0,11-10 297 0 0,-1-1-74 0 0,-1 1-61 0 0,-2-1-48 0 0,2-4-21 0 0,-10 11-56 0 0,1 0 0 0 0,-2 0 0 0 0,1 0 0 0 0,0-6-37 0 0,-3 11 13 0 0,-1 0 0 0 0,0 1-1 0 0,-1-1 1 0 0,1 0 0 0 0,-1 0 0 0 0,0 1 0 0 0,0-1 0 0 0,-1 0 0 0 0,0 0-1 0 0,0 1 1 0 0,-1-3-13 0 0,1 2 14 0 0,0-1-1 0 0,1 0 0 0 0,-1 1 1 0 0,2-6-14 0 0,-3-19 0 0 0,1 6-30 0 0,2 22 21 0 0,-1 1 1 0 0,0-1 0 0 0,0 0-1 0 0,0 1 1 0 0,0-1-1 0 0,0 1 1 0 0,-1-1 0 0 0,1 1-1 0 0,-1-1 1 0 0,0 1-1 0 0,0-1 1 0 0,0 1-1 0 0,0-1 1 0 0,0 1 0 0 0,0-1 8 0 0,-4-1-59 0 0,4 4-8 0 0,1 0-5 0 0,5 3-8 0 0,-3 6 87 0 0,-2-5-12 0 0,3 3 1 0 0,4 5-51 0 0,3 7-53 0 0,-3 7 12 0 0,2-1 59 0 0,-2-2 58 0 0,5 20-21 0 0,-1 2 182 0 0,3 15 48 0 0,-12-48-185 0 0,1-1 0 0 0,1 0 0 0 0,-1 0 0 0 0,2 1-45 0 0,9 29 183 0 0,-14-40-232 0 0,0 0 98 0 0,0 2 49 0 0,0-2-109 0 0,0 0-42 0 0,1 0-32 0 0,0 1-46 0 0,0-1-52 0 0,1 2-59 0 0,-2-3 21 0 0,0 0-37 0 0,0 0-356 0 0,1 1 80 0 0,-1-1-51 0 0,0 0-696 0 0,0 0-555 0 0,0 0-1052 0 0</inkml:trace>
  <inkml:trace contextRef="#ctx0" brushRef="#br0" timeOffset="893.6">893 1 8408 0 0,'0'2'190'0'0,"0"-1"-123"0"0,0 1-61 0 0,0 0 64 0 0,0 2 104 0 0,0 0-34 0 0,0 0 45 0 0,0 8 16 0 0,0-1 38 0 0,1 11 332 0 0,0 3 175 0 0,4 32 1120 0 0,-2-36-1260 0 0,0-5-197 0 0,-1 0-65 0 0,1 0-77 0 0,0 0-94 0 0,1 5 190 0 0,-1 1-53 0 0,0 1-46 0 0,-1 0-38 0 0,2 11 62 0 0,4 16 68 0 0,-2-8 111 0 0,0 8-467 0 0,2 23 327 0 0,-5-45-133 0 0,-1 0-1 0 0,-1 4-193 0 0,2 39 293 0 0,-2-46-201 0 0,-5 10-8 0 0,0 7 26 0 0,6-33-44 0 0,-2-8-53 0 0,-1 5 84 0 0,-1-3-124 0 0,2-1-59 0 0,-1-1-69 0 0,0 0-86 0 0,1-1-101 0 0,0 1-134 0 0,-1 0-118 0 0,1 0-101 0 0,-1-1-81 0 0,1 1-64 0 0,-1-1-44 0 0,0 2-1344 0 0,1 0-1265 0 0</inkml:trace>
  <inkml:trace contextRef="#ctx0" brushRef="#br0" timeOffset="1534.89">546 403 10016 0 0,'0'0'230'0'0,"0"0"30"0"0,3 0 18 0 0,1-1-123 0 0,3-1-74 0 0,21-6-19 0 0,-22 6 30 0 0,4-2 246 0 0,5-1 218 0 0,11-5 508 0 0,-17 7-745 0 0,0-1-38 0 0,-2 1-82 0 0,0 0-40 0 0,0 0-45 0 0,0-1-53 0 0,7-2 164 0 0,0 0 1 0 0,14-4-226 0 0,12-1 364 0 0,-9 2 28 0 0,-3 1-75 0 0,0 1-84 0 0,0 2-94 0 0,1 1-102 0 0,0 1-112 0 0,0 2-120 0 0,-15 1 50 0 0,1 1-34 0 0,-1 0-34 0 0,0 0-36 0 0,3 2-333 0 0,-2 1 60 0 0,-1 2 57 0 0,-1 2 55 0 0,-2 0 51 0 0,0 2 50 0 0,-2 1 47 0 0,0 1 44 0 0,-1 1 41 0 0,-1 0 39 0 0,0 1 36 0 0,-1 0 33 0 0,5 15 23 0 0,-2 0 102 0 0,-8-26-45 0 0,1 4 18 0 0,-1-1 0 0 0,1 1 0 0 0,-1-1 0 0 0,-1 3-29 0 0,5 22 100 0 0,6 15 209 0 0,-4 0 60 0 0,1 4 83 0 0,4-1 57 0 0,-8-34-364 0 0,-2-5-33 0 0,0-1 34 0 0,-1-8-53 0 0,-1-1-18 0 0,0 0-79 0 0,0 0-86 0 0,0 0-84 0 0,0 0 44 0 0,0 0-35 0 0,0 0-37 0 0,0 0-35 0 0,0 0-329 0 0,0 0 72 0 0,0 0-48 0 0,0 0-645 0 0,0 0-512 0 0,0 0-971 0 0</inkml:trace>
  <inkml:trace contextRef="#ctx0" brushRef="#br0" timeOffset="1797.22">1362 156 11616 0 0,'-5'-4'104'0'0,"-7"-11"447"0"0,10 11-463 0 0,-1 0-37 0 0,3 2-148 0 0,-1 0 40 0 0,-1 0 39 0 0,1 0 82 0 0,-1-1 191 0 0,2 3-189 0 0,-1 0-44 0 0,1-1-62 0 0,-1 1-82 0 0,1 0-14 0 0,0 0-50 0 0,0 0-56 0 0,-1 0-62 0 0,1 0 46 0 0,0 0-36 0 0,0 0-39 0 0,0 0-40 0 0,0 0-1361 0 0,0 0-985 0 0</inkml:trace>
  <inkml:trace contextRef="#ctx0" brushRef="#br0" timeOffset="2164.19">1581 242 6272 0 0,'0'0'141'0'0,"-1"0"-29"0"0,1 0-41 0 0,-1 0-16 0 0,-4 0 5 0 0,3 0 7 0 0,0 0 53 0 0,-3 0-195 0 0,0 0 41 0 0,0 1 36 0 0,0-1 35 0 0,-3 1 72 0 0,0 0 57 0 0,-8 3 286 0 0,12-3-275 0 0,0 0-1 0 0,0 1 0 0 0,0 0 1 0 0,1 0-1 0 0,-1 0 0 0 0,-2 2-176 0 0,-2 3 296 0 0,0 1-75 0 0,-3 7 120 0 0,2 1-45 0 0,1 0-42 0 0,2 1-37 0 0,-2 19 117 0 0,4 1-110 0 0,4-7-104 0 0,2 0-37 0 0,2 8 82 0 0,4 10-165 0 0,-3-28 50 0 0,-2-8-49 0 0,1-1 0 0 0,0 0 0 0 0,5 10-1 0 0,4 0 37 0 0,0-4 64 0 0,1-1 96 0 0,-12-15-155 0 0,-1 0 1 0 0,1 1 0 0 0,0-1-1 0 0,0 0 1 0 0,-1 0-1 0 0,1 0 1 0 0,0 0 0 0 0,0 0-1 0 0,0-1 1 0 0,1 1-43 0 0,-1 0 49 0 0,0-1-1 0 0,0 0 1 0 0,-1 0 0 0 0,1 0-1 0 0,0 0 1 0 0,0 0 0 0 0,0 0-1 0 0,0 0 1 0 0,0-1 0 0 0,-1 1-1 0 0,1-1 1 0 0,0 1 0 0 0,0-1-1 0 0,-1 0 1 0 0,2 0-49 0 0,0 0 94 0 0,-1-1-1 0 0,1 0 1 0 0,-1 0-1 0 0,1 0 1 0 0,-1 0-1 0 0,0 0 1 0 0,1 0-1 0 0,0-3-93 0 0,7-11 460 0 0,-5 3-262 0 0,0 1-50 0 0,-4 7-86 0 0,0 0 0 0 0,1 0 0 0 0,-2 0 0 0 0,1 0 0 0 0,0-1-1 0 0,-1-1-61 0 0,-2-11 223 0 0,1-8 12 0 0,-1 0 22 0 0,-1 9-117 0 0,0 9 40 0 0,1 1-94 0 0,-1-2-97 0 0,0 0-105 0 0,0 1-101 0 0,0-1-93 0 0,1 1-88 0 0,0-1-81 0 0,0 0-75 0 0,0-1-69 0 0,2-6-399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16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14 6896 0 0,'0'0'200'0'0,"0"0"-46"0"0,0 0 8 0 0,0 0 71 0 0,0 0 211 0 0,0 0 389 0 0,0 0 30 0 0,0 0-352 0 0,0 0-202 0 0,0 0-29 0 0,0 0-62 0 0,0 0-56 0 0,0 1-45 0 0,0-1-32 0 0,0 0-36 0 0,0 4 37 0 0,-1-1 37 0 0,1-1-89 0 0,-1-1 39 0 0,1 2 171 0 0,0 0 136 0 0,1 4 621 0 0,0-5-716 0 0,0 1-110 0 0,0-1-101 0 0,0 0-97 0 0,-1-1 397 0 0,0 0-201 0 0,0 2-74 0 0,0 1-46 0 0,0 6 1 0 0,0-8 1 0 0,0 7 40 0 0,-1 1 47 0 0,-5 16 413 0 0,5-24-330 0 0,1 12 64 0 0,-1 1-66 0 0,0 0-58 0 0,1 0-49 0 0,-2 3-31 0 0,2-1-39 0 0,0 40 3 0 0,3-33 14 0 0,-2-15-23 0 0,0 0 0 0 0,-1 0 0 0 0,0 5-40 0 0,0-6 26 0 0,0 0-1 0 0,0-1 0 0 0,1 1 0 0 0,0 0 0 0 0,1 2-25 0 0,0 0 100 0 0,0 1 0 0 0,0-1 0 0 0,-1 8-100 0 0,0 3 170 0 0,0-12-82 0 0,4 13 201 0 0,-4-17-226 0 0,0-4-57 0 0,-1 1 58 0 0,0-2 0 0 0,0 0-276 0 0,0 0 85 0 0,0 1 73 0 0,0-1 62 0 0,0 0 60 0 0,0 1 47 0 0,0 0 385 0 0,0 0-328 0 0,0-1-109 0 0,0 1-41 0 0,0-1-45 0 0,0 0-47 0 0,0 1-53 0 0,0-1-62 0 0,0 0-87 0 0,0 1-86 0 0,0-1-93 0 0,0 0-102 0 0,0 0-110 0 0,0 0-119 0 0,0 1-126 0 0,0-1 403 0 0,0 0-34 0 0,-1-2-1486 0 0,-1 0-1150 0 0,2 1 2677 0 0</inkml:trace>
  <inkml:trace contextRef="#ctx0" brushRef="#br0" timeOffset="506.63">321 9 6624 0 0,'1'-1'-52'0'0,"0"0"77"0"0,0 0 69 0 0,0 0 63 0 0,-1 0 101 0 0,1 0 63 0 0,-1 1 131 0 0,-1-1 310 0 0,0 0 538 0 0,0 1-911 0 0,0 0-44 0 0,0 0-102 0 0,0 0-48 0 0,0 0-56 0 0,0 0-65 0 0,0 0-72 0 0,-1 0-85 0 0,1 0-93 0 0,0 0-101 0 0,-1 0 582 0 0,2 0-61 0 0,0 0-27 0 0,-2 1-7 0 0,-3 1-133 0 0,-1-1 39 0 0,-16 6 369 0 0,13-4-310 0 0,1 0-73 0 0,5-2-91 0 0,0 0-35 0 0,0 0 130 0 0,2-1-99 0 0,0 0 0 0 0,0 0 1 0 0,0 0-1 0 0,0 0 0 0 0,0 0 1 0 0,0 1-1 0 0,0-1 0 0 0,0 0 0 0 0,0 1 1 0 0,0-1-1 0 0,0 0 0 0 0,0 1 1 0 0,0-1-1 0 0,0 1 0 0 0,1 0 1 0 0,-1-1-1 0 0,0 1 0 0 0,0 0 1 0 0,1-1-1 0 0,-1 1 0 0 0,0 0-7 0 0,-13 21 164 0 0,8-13-137 0 0,5-7-27 0 0,0-2 0 0 0,1 1 0 0 0,-1 0 0 0 0,1-1 0 0 0,-1 1 0 0 0,1 0 0 0 0,-1 0 0 0 0,1-1 0 0 0,-1 1 0 0 0,1 0 0 0 0,0 0 0 0 0,-1-1 0 0 0,1 1 0 0 0,0 0 0 0 0,0 0 0 0 0,-1 0 0 0 0,1 0 0 0 0,0 0 0 0 0,0-1 0 0 0,0 1 0 0 0,0 0 0 0 0,0 0 0 0 0,1 0 0 0 0,-1 0 0 0 0,0 0 0 0 0,0-1 0 0 0,0 1 0 0 0,1 0 0 0 0,-1 0 0 0 0,1 0 0 0 0,1 20 0 0 0,-1-18 0 0 0,0-2 0 0 0,-1 0 0 0 0,0 0 0 0 0,1 0 0 0 0,-1 0 0 0 0,0 0 0 0 0,0-1 0 0 0,0 1 0 0 0,1 0 0 0 0,-1 0 0 0 0,0 0 0 0 0,0 0 0 0 0,0 0 0 0 0,0 0 0 0 0,-1 0 0 0 0,1 0 0 0 0,0 0-2 0 0,0-1 1 0 0,0 1 0 0 0,0 0 0 0 0,0-1-1 0 0,0 1 1 0 0,0-1 0 0 0,0 1 0 0 0,0-1-1 0 0,0 1 1 0 0,0 0 0 0 0,0-1 0 0 0,0 1-1 0 0,1-1 1 0 0,-1 1 0 0 0,0-1 0 0 0,0 1-1 0 0,1-1 1 0 0,-1 1 0 0 0,0-1 0 0 0,1 1-1 0 0,-1-1 1 0 0,0 0 0 0 0,1 1 1 0 0,15 11-66 0 0,24 7-57 0 0,-33-16 117 0 0,12 5 34 0 0,1 1 49 0 0,3 4 65 0 0,9 7 127 0 0,-2 5 9 0 0,-13-7-120 0 0,-5-1-61 0 0,-2 2-44 0 0,-8-15-4 0 0,0 0 1 0 0,0 0-1 0 0,-1 0 0 0 0,1 0 0 0 0,-1 1 1 0 0,0-1-1 0 0,0 0 0 0 0,-1 1 0 0 0,1-1 1 0 0,-1 0-1 0 0,0 1 0 0 0,0-1 0 0 0,-1 1 1 0 0,1 0-50 0 0,-2 3 104 0 0,1-1 1 0 0,-1 0-1 0 0,-1 0 1 0 0,1 0 0 0 0,-2 2-105 0 0,-11 16 253 0 0,14-23-149 0 0,-2 0-32 0 0,1 0-230 0 0,0 0 67 0 0,-1 0 56 0 0,0 0 47 0 0,-2 2 113 0 0,-9 5 329 0 0,10-7-374 0 0,-1 0-72 0 0,2 0-49 0 0,0-1-40 0 0,0-1-46 0 0,0 1-52 0 0,0 0-75 0 0,0 0-72 0 0,-1-1-79 0 0,1 1-85 0 0,-1-1-92 0 0,1 0-98 0 0,-1 0-107 0 0,0-1-111 0 0,-2 1-980 0 0,-5-2-1069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4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15 4112 0 0,'0'0'119'0'0,"0"3"1"0"0,0-2-117 0 0,0 1 0 0 0,1 0 0 0 0,-1 0 0 0 0,0 0 0 0 0,0 0 1 0 0,0 0-1 0 0,-1 0 0 0 0,1 0 0 0 0,0-1 0 0 0,-1 1 1 0 0,1 0-1 0 0,-1 1-3 0 0,-1 0 26 0 0,1 1 171 0 0,1-4 55 0 0,0 0 4 0 0,0 0 27 0 0,0 0 111 0 0,0 0 49 0 0,0 0 6 0 0,0 0 15 0 0,0 0 39 0 0,0 0 10 0 0,0 0 6 0 0,0 0-23 0 0,0 0-102 0 0,0 0-46 0 0,0 0-10 0 0,0 0-10 0 0,0 0-35 0 0,0 0-18 0 0,0 0-3 0 0,0 0-6 0 0,12-1 293 0 0,-4 0-186 0 0,-2 1-181 0 0,-2 1-90 0 0,0-1-70 0 0,-1 0-21 0 0,1 0-5 0 0,-2 1 37 0 0,2 1 37 0 0,-2 1-27 0 0,4 8-32 0 0,-2 0 33 0 0,-3-9-45 0 0,-1-1 1 0 0,1 1-1 0 0,-1-1 1 0 0,0 1 0 0 0,1-1-1 0 0,-1 1 1 0 0,0-1-1 0 0,0 1 1 0 0,0 0 0 0 0,0-1-1 0 0,0 1 1 0 0,0-1-1 0 0,-1 1 1 0 0,1-1 0 0 0,-1 1-10 0 0,-7 11 89 0 0,-1-3-66 0 0,9-9-23 0 0,-1-1 0 0 0,1 0 1 0 0,0 1-1 0 0,-1-1 0 0 0,1 0 1 0 0,0 0-1 0 0,-1 1 0 0 0,1-1 1 0 0,-1 0-1 0 0,1 0 0 0 0,0 0 1 0 0,-1 0-1 0 0,1 0 0 0 0,-1 1 1 0 0,1-1-1 0 0,0 0 0 0 0,-1 0 1 0 0,1 0-1 0 0,-1 0 0 0 0,1 0 1 0 0,-1 0-1 0 0,1 0 1 0 0,0 0-1 0 0,-1-1 0 0 0,1 1 1 0 0,-1 0-1 0 0,1 0 0 0 0,-1 0 1 0 0,1 0-1 0 0,-12-12 22 0 0,9 9-17 0 0,1-1 0 0 0,0 0 1 0 0,0 0-1 0 0,0 0 0 0 0,0 0 1 0 0,0-1-6 0 0,-6-16 15 0 0,7 19-13 0 0,0 0 1 0 0,0 0-1 0 0,0 0 1 0 0,1 0-1 0 0,-1 0 0 0 0,0 0 1 0 0,1 0-1 0 0,0 0 1 0 0,-1 0-1 0 0,1 0 1 0 0,0-1-1 0 0,0 1 1 0 0,0 0-1 0 0,0 0 0 0 0,0 0 1 0 0,1 0-1 0 0,-1 0 1 0 0,1 0-1 0 0,-1 0 1 0 0,1-1-3 0 0,1-3 9 0 0,1-1-30 0 0,-1 3 36 0 0,0 2 40 0 0,1-1 60 0 0,-2 3-48 0 0,1 1 2 0 0,5 4-53 0 0,0-1-11 0 0,-1 0 46 0 0,-1 3-57 0 0,-1 1 33 0 0,7 10 83 0 0,-11-15-46 0 0,0 14 55 0 0,0-7-52 0 0,0-6-24 0 0,0-2 48 0 0,-1-1 8 0 0,0 1-55 0 0,0 2-14 0 0,-2-2 69 0 0,-21 3-83 0 0,21-6-15 0 0,2 1 2 0 0,0 0 0 0 0,0 0 0 0 0,0-1 0 0 0,0 1-1 0 0,0 0 1 0 0,0-1 0 0 0,0 1 0 0 0,0-1 0 0 0,0 1-1 0 0,0-1 1 0 0,0 1 0 0 0,0-1 0 0 0,0 0 0 0 0,0 0-1 0 0,0 1 1 0 0,1-1 0 0 0,-1 0 0 0 0,0 0 0 0 0,1 0-1 0 0,-1 0 1 0 0,0 0 0 0 0,1 0 0 0 0,-1 0 0 0 0,1 0-1 0 0,0 0 1 0 0,-1-1-3 0 0,-1 0 13 0 0,2 2-12 0 0,-1-1 1 0 0,1 0 0 0 0,-1 0-1 0 0,1 0 1 0 0,-1 0 0 0 0,1 0-1 0 0,0 0 1 0 0,-1 0 0 0 0,1 0-1 0 0,0 0 1 0 0,0 0-1 0 0,0 0 1 0 0,-1 0 0 0 0,1 0-1 0 0,0 0 1 0 0,1 0 0 0 0,-1 0-1 0 0,0-1 1 0 0,0 1-1 0 0,0 0 1 0 0,1 0 0 0 0,-1 0-1 0 0,0 0 1 0 0,1 0 0 0 0,-1 0-2 0 0,4-9-3 0 0,4-14 86 0 0,-8 23-3 0 0,6 1 17 0 0,-1-2-40 0 0,-3 2-50 0 0,0 0 0 0 0,-1-1 0 0 0,1 1-1 0 0,-1 0 1 0 0,1 0 0 0 0,0 0 0 0 0,-1 0 0 0 0,1 0-1 0 0,0 0 1 0 0,-1 1 0 0 0,1-1 0 0 0,0 1-7 0 0,12 4 73 0 0,-8-1-33 0 0,3 8-10 0 0,-7-8 8 0 0,-1 0 34 0 0,1 1 63 0 0,-1-3-63 0 0,-2 0 0 0 0,0 7-35 0 0,0-4 6 0 0,0 0 0 0 0,0 0 0 0 0,-1 0 0 0 0,1 0 0 0 0,-2 2-43 0 0,-5 5 49 0 0,2-6 52 0 0,3-1-63 0 0,-6 4-30 0 0,1-2 4 0 0,0-3 72 0 0,3-7-65 0 0,4 3-9 0 0,1 0-7 0 0,-1-1 0 0 0,0 1 0 0 0,0 0 0 0 0,1-1-1 0 0,-1 1 1 0 0,0 0 0 0 0,1-1 0 0 0,-1 1 0 0 0,0-1 0 0 0,1 0 0 0 0,-1 1 0 0 0,1-1 0 0 0,-1 1 0 0 0,1-1 0 0 0,-1 0 0 0 0,1 1-1 0 0,-1-1 1 0 0,1 0 0 0 0,0 0 0 0 0,-1 1 0 0 0,1-1 0 0 0,0 0 0 0 0,0 0 0 0 0,-1 0 0 0 0,1 1 0 0 0,0-1 0 0 0,0 0 0 0 0,0-1-3 0 0,0 2-8 0 0,-1-4-4 0 0,0 3 16 0 0,0-1 0 0 0,1 1 0 0 0,-1-1 0 0 0,1 1 0 0 0,0-1 0 0 0,-1 1 0 0 0,1-1 0 0 0,0 0 0 0 0,0 1 0 0 0,0-1 0 0 0,0 1 0 0 0,0-1 0 0 0,1 1 0 0 0,-1-1 0 0 0,0 1 0 0 0,1-1 0 0 0,-1 1 0 0 0,1-1 0 0 0,-1 1 0 0 0,1-1 1 0 0,0 1-5 0 0,0-1 0 0 0,1-1 1 0 0,0 1 0 0 0,0 0 0 0 0,0 0 0 0 0,0 0 0 0 0,0 0 0 0 0,1 0 0 0 0,-1 0 0 0 0,1 1 0 0 0,-1-1 0 0 0,3 0-1 0 0,4-1 52 0 0,-4 5-49 0 0,-4-1 6 0 0,7 4 44 0 0,-3 3 1 0 0,-4-6-74 0 0,0 1 45 0 0,1 6 92 0 0,-5 2-106 0 0,2-10-76 0 0,1-1-75 0 0,0 0-118 0 0,0 0 3 0 0,0 0-33 0 0,0 0-770 0 0,0 0-48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3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7256 0 0,'0'0'165'0'0,"0"0"22"0"0,0 0 7 0 0,0 0 20 0 0,0 2 36 0 0,-1 7 55 0 0,-2 6 310 0 0,-1 0-10 0 0,2-5-240 0 0,2-1-116 0 0,1-1-73 0 0,1 9 194 0 0,1-1-42 0 0,0 4 25 0 0,-2 11 133 0 0,1-15-192 0 0,5 7 79 0 0,-5-18-289 0 0,-1 0 1 0 0,1 0-1 0 0,-1-1 1 0 0,0 1-1 0 0,0 0 0 0 0,-1 0 1 0 0,1 0-85 0 0,-1 0 79 0 0,-1-1-1 0 0,1 0 0 0 0,1 0 0 0 0,-1 0 0 0 0,0 0 0 0 0,1 0-1 0 0,0 0 1 0 0,0-1 0 0 0,1 4-78 0 0,-1-3 90 0 0,0 0 0 0 0,0 0 0 0 0,0 0 1 0 0,0 0-1 0 0,0 3-90 0 0,-1 6 224 0 0,0 1 104 0 0,0-7-120 0 0,-1 0 39 0 0,1-7-119 0 0,0 1-36 0 0,-1 0 10 0 0,0 0-78 0 0,-2 2-43 0 0,1-2 40 0 0,1 0 33 0 0,0-1 47 0 0,1 1 60 0 0,-1 0-14 0 0,1-1 36 0 0,0 0 39 0 0,0 1 44 0 0,0-13 77 0 0,1 1-85 0 0,0-1-73 0 0,0 0-63 0 0,1 2-55 0 0,0-1-36 0 0,2-8-36 0 0,8-24-73 0 0,-7 31 98 0 0,0-1 46 0 0,7-18-11 0 0,-7 18-28 0 0,0 1-1 0 0,0-1 1 0 0,2 1 0 0 0,-1 0-1 0 0,6-7-26 0 0,-6 11-54 0 0,3-3-81 0 0,-1 0 1 0 0,2 0-1 0 0,9-8 135 0 0,-15 16-23 0 0,-1 0 0 0 0,1 0-1 0 0,0 0 1 0 0,1 1 0 0 0,3-2 23 0 0,8-1-10 0 0,2 3 42 0 0,0 3 156 0 0,-1 2-110 0 0,-2 1-77 0 0,-2 1-42 0 0,-7-2 2 0 0,0 0 0 0 0,0 0 1 0 0,-1 1-1 0 0,0-1 0 0 0,1 1 1 0 0,0 2 38 0 0,8 8-47 0 0,-2 3 97 0 0,-7-8 27 0 0,0 1 41 0 0,5 10-5 0 0,1 0-87 0 0,-4-10-29 0 0,-2 0-1 0 0,0 0 0 0 0,3 8 4 0 0,-5-12 0 0 0,-1 0 0 0 0,2 0 0 0 0,-1 0 0 0 0,1 1 0 0 0,-1-3 0 0 0,0 0 0 0 0,-1 0 0 0 0,1 1 0 0 0,-1-1 0 0 0,0 1 0 0 0,-1 0 0 0 0,1 0 0 0 0,-2-3 0 0 0,1 0 0 0 0,-1-2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0,10 22 0 0 0,-5-10-9 0 0,-1-2-52 0 0,-1-5-102 0 0,-1-3-29 0 0,2 0-85 0 0,-3-1 159 0 0,0-1-83 0 0,-1 0-27 0 0,0 0-67 0 0,0 0 102 0 0,0 0-37 0 0,0 0-40 0 0,0 0-36 0 0,0 0-405 0 0,0 0 104 0 0,0 0-51 0 0,0 0-766 0 0,0 0-601 0 0,0 0-1142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5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6120 0 0,'1'-4'58'0'0,"0"-5"-29"0"0,2 6 15 0 0,1 2 75 0 0,4 3 111 0 0,-7-2-261 0 0,-1 0 117 0 0,1 0 102 0 0,0 0 88 0 0,-1 1 150 0 0,0-1 78 0 0,1 0-6 0 0,-1 0 725 0 0,0 0-405 0 0,0 0-457 0 0,0 0-48 0 0,0 0 12 0 0,-1 0-210 0 0,1 0-35 0 0,0-1-34 0 0,-1 1-124 0 0,1 0-11 0 0,0 0-37 0 0,0 0-38 0 0,-1 0-41 0 0,1 0 599 0 0,0 0-2 0 0,0 0-10 0 0,0 0-39 0 0,0 0-20 0 0,0 0-3 0 0,0 0-7 0 0,0 0-29 0 0,0 0-17 0 0,0 0-3 0 0,0 0-111 0 0,0 0-47 0 0,0 0-40 0 0,0 0-34 0 0,1-1-36 0 0,2-1-95 0 0,-2 2 123 0 0,0 0 59 0 0,0-1 83 0 0,-1 2 104 0 0,1-1-90 0 0,-1 0 33 0 0,0 0 36 0 0,0 1 40 0 0,4 7-171 0 0,-2-6-89 0 0,-1 0-1 0 0,0 0 1 0 0,0 0 0 0 0,-1 0-1 0 0,1 1 1 0 0,0-1 0 0 0,-1 0-1 0 0,1 0 1 0 0,-1 1 0 0 0,0-1-1 0 0,0 0 1 0 0,0 1-29 0 0,0-2 16 0 0,1 1 1 0 0,-1 0-1 0 0,0-1 0 0 0,1 1 0 0 0,-1-1 0 0 0,1 1 1 0 0,0 0-1 0 0,-1-1 0 0 0,1 1 0 0 0,0-1 0 0 0,1 1-16 0 0,-1 0 23 0 0,0 0 1 0 0,1 1-1 0 0,-1-1 0 0 0,0 0 0 0 0,0 0 0 0 0,-1 1 0 0 0,1-1 0 0 0,0 2-23 0 0,0 2 67 0 0,1 0-1 0 0,-1 0 1 0 0,1 0 0 0 0,1 0 0 0 0,0 0-67 0 0,4 15 199 0 0,-3-6-22 0 0,0 1-32 0 0,-3-12-105 0 0,0 0 0 0 0,0 0 0 0 0,0 0 0 0 0,-1 0 0 0 0,1 1-1 0 0,-1-1 1 0 0,0 0 0 0 0,-1 0 0 0 0,1 0-40 0 0,0 7 103 0 0,3 4 119 0 0,0 3 34 0 0,-5-6-179 0 0,-2-2 159 0 0,3-7-140 0 0,1-1 1 0 0,-1 1-1 0 0,1 0 0 0 0,0-1 1 0 0,0 1-1 0 0,0 0 0 0 0,0 2-96 0 0,2 3 191 0 0,1-1-67 0 0,-1-3-105 0 0,0-2-34 0 0,0 0 120 0 0,-2-2-1 0 0,0 0-220 0 0,0 0 51 0 0,0 0 42 0 0,0 1 36 0 0,0-1 92 0 0,1 1 280 0 0,-1-1-305 0 0,1 0-51 0 0,-1 0-88 0 0,0 1-18 0 0,0-1-37 0 0,0 0-54 0 0,0 0-52 0 0,1 0-57 0 0,-1 0-62 0 0,0 0-67 0 0,0 0-72 0 0,0 0-77 0 0,0 0-82 0 0,0 0 192 0 0,0 0-60 0 0,0 0-54 0 0,0 0-47 0 0,0 0-174 0 0,0 0-47 0 0,0 0-210 0 0,0 0-569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6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 5848 0 0,'0'0'168'0'0,"1"1"-3"0"0,2 4-93 0 0,4-1-91 0 0,-4-3 63 0 0,-1-1 76 0 0,0 1 113 0 0,-1-1-65 0 0,0 1 41 0 0,0 0 45 0 0,0 1 48 0 0,3 4 746 0 0,1 2 14 0 0,-2-2-411 0 0,-1-1-164 0 0,0-1-63 0 0,-2-1-197 0 0,0 0-34 0 0,0 0-36 0 0,-1 0-39 0 0,-1-1-44 0 0,0 1-45 0 0,-1 0-49 0 0,0-1-53 0 0,2-1 137 0 0,0-1-8 0 0,-2 2-35 0 0,2-1 5 0 0,1-1 1 0 0,-2-1-33 0 0,-1-3 37 0 0,0-3 62 0 0,2 6-91 0 0,0-1-2 0 0,0 0 1 0 0,1 1-1 0 0,-1-1 1 0 0,0 0-1 0 0,1 0 1 0 0,-1 0-1 0 0,1 0 1 0 0,-1 0-1 0 0,1 0 1 0 0,0 0 0 0 0,0 0-1 0 0,0 0 1 0 0,0 0-1 0 0,0 0 1 0 0,0 0-1 0 0,1 0 1 0 0,0-1-1 0 0,1-4 65 0 0,-1 1 79 0 0,5-3 275 0 0,-2 7-328 0 0,1 0-44 0 0,-4 1-35 0 0,1 1-1 0 0,-1 0 1 0 0,0-1-1 0 0,0 1 1 0 0,0 0-1 0 0,1 0 0 0 0,-1 0 1 0 0,0 0-1 0 0,0 0 1 0 0,1 0-1 0 0,-1 0 1 0 0,0 1-1 0 0,0-1 1 0 0,1 0-1 0 0,-1 1 0 0 0,0-1 1 0 0,0 1-1 0 0,0-1 1 0 0,0 1-1 0 0,0-1 1 0 0,0 1-1 0 0,0 0 1 0 0,0 0-1 0 0,0-1 0 0 0,0 1 1 0 0,0 0-1 0 0,0 0 1 0 0,0 0-12 0 0,3 6 28 0 0,0 0-45 0 0,-4-7 18 0 0,1 0 1 0 0,-1 1-1 0 0,0-1 0 0 0,0 0 0 0 0,0 0 0 0 0,0 0 0 0 0,0 0 0 0 0,0 1 1 0 0,0-1-1 0 0,0 0 0 0 0,0 0 0 0 0,0 0 0 0 0,0 1 0 0 0,0-1 0 0 0,0 0 1 0 0,0 0-1 0 0,0 0 0 0 0,0 1 0 0 0,0-1 0 0 0,0 0 0 0 0,0 0 0 0 0,0 0 1 0 0,0 0-1 0 0,0 1 0 0 0,0-1 0 0 0,0 0 0 0 0,0 0 0 0 0,0 0 0 0 0,0 1 1 0 0,0-1-1 0 0,0 0 0 0 0,-1 0 0 0 0,1 0-1 0 0,-3 6 27 0 0,2 4 42 0 0,0 3 16 0 0,0-11-59 0 0,0 1 0 0 0,0-1 0 0 0,0 1 0 0 0,-1-1 0 0 0,1 1 0 0 0,0-1 0 0 0,-1 0 0 0 0,0 1 0 0 0,0-1 0 0 0,1 0-26 0 0,-7 4 55 0 0,7-5-56 0 0,0-1 1 0 0,0 1 0 0 0,1-1 0 0 0,-1 0 0 0 0,0 1-1 0 0,0-1 1 0 0,0 0 0 0 0,0 0 0 0 0,0 1 0 0 0,0-1-1 0 0,1 0 1 0 0,-1 0 0 0 0,-1 0 0 0 0,1 0 4 0 0,-1-1 0 0 0,1 1 1 0 0,-1-1-1 0 0,1 1 0 0 0,0-1 0 0 0,-1 0 1 0 0,1 1-1 0 0,0-1 0 0 0,0 0 0 0 0,0 0 0 0 0,0 0 1 0 0,-1 0-1 0 0,1 0 0 0 0,0 0 0 0 0,1 0 1 0 0,-1 0-5 0 0,-4-4-1 0 0,5 5 1 0 0,-1-1 0 0 0,1 1 0 0 0,0-1 0 0 0,0 1 0 0 0,-1 0 0 0 0,1-1 0 0 0,0 1 0 0 0,0-1 0 0 0,0 1 0 0 0,0-1 0 0 0,0 1 0 0 0,-1-1 0 0 0,1 1 0 0 0,0-1 0 0 0,0 1 0 0 0,0-1 0 0 0,0 1 0 0 0,0-1 0 0 0,1 1 0 0 0,-1-1 0 0 0,0 1 0 0 0,0-1 0 0 0,0 1 0 0 0,0-1 0 0 0,1 1 0 0 0,-1-1 0 0 0,0 0 0 0 0,7-14 0 0 0,-6 13 0 0 0,5-5 0 0 0,0 3-12 0 0,-6 4 9 0 0,0 0 1 0 0,1 0-1 0 0,-1 0 1 0 0,0 0-1 0 0,1 0 1 0 0,-1 0-1 0 0,1 0 1 0 0,-1 0-1 0 0,0 0 1 0 0,1 0-1 0 0,-1 1 1 0 0,0-1-1 0 0,1 0 0 0 0,-1 0 1 0 0,0 0-1 0 0,1 0 1 0 0,-1 0-1 0 0,0 1 1 0 0,1-1-1 0 0,-1 0 1 0 0,0 0-1 0 0,0 1 1 0 0,1-1 2 0 0,-1 0-2 0 0,5 5 2 0 0,1 13 54 0 0,-10-6 43 0 0,-3 3-59 0 0,7-14-33 0 0,0 0 0 0 0,-1 0 0 0 0,1-1-1 0 0,-1 1 1 0 0,1 0 0 0 0,0 0 0 0 0,-1-1 0 0 0,0 1 0 0 0,1 0 0 0 0,-1-1 0 0 0,1 1-1 0 0,-1 0 1 0 0,0-1 0 0 0,0 1-5 0 0,0-1 0 0 0,1 1 0 0 0,-1-1 0 0 0,0 0 0 0 0,1 0 0 0 0,-1 0 1 0 0,0 1-1 0 0,0-1 0 0 0,1 0 0 0 0,-1 0 0 0 0,0 0 0 0 0,1 0 0 0 0,-1 0 0 0 0,0-1 0 0 0,0 1 0 0 0,1 0 0 0 0,-1 0 0 0 0,-2-1-5 0 0,2 1-59 0 0,1 0-53 0 0,0 0 28 0 0,0 0 16 0 0,0 0-37 0 0,-1 0-18 0 0,1 0-38 0 0,0-1-43 0 0,0 1-48 0 0,0 0-54 0 0,0-1-48 0 0,0 1-43 0 0,-1-1-38 0 0,1 0-131 0 0,0 0-38 0 0,-2-1-1347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7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1 103 8928 0 0,'-1'4'105'0'0,"1"-1"44"0"0,1-1 41 0 0,0-1 39 0 0,5-1 332 0 0,0-2 119 0 0,-6 2-412 0 0,0 0-43 0 0,1-1-40 0 0,-1 1-34 0 0,1-1 17 0 0,0 0-58 0 0,1-1-8 0 0,0 0-45 0 0,-1 1-6 0 0,-1 0 40 0 0,3-1 78 0 0,-1-1-1 0 0,0 0 1 0 0,0 0-1 0 0,0 0 1 0 0,-1 0-1 0 0,1 0 1 0 0,0-1-169 0 0,0-2 191 0 0,1 1-39 0 0,0 0-49 0 0,0 1-59 0 0,2-4 165 0 0,-4 7-175 0 0,-1 0 0 0 0,1 0 1 0 0,0 0-1 0 0,-1 0 0 0 0,1 0 0 0 0,0 0 0 0 0,0 1 0 0 0,0-1 1 0 0,-1 0-1 0 0,1 0 0 0 0,0 1 0 0 0,0-1 0 0 0,0 1 1 0 0,0-1-35 0 0,42-19 765 0 0,-25 14-498 0 0,-7 2-99 0 0,-3 1-84 0 0,-1 0-58 0 0,-6 3-28 0 0,-1 0 1 0 0,1-1 0 0 0,0 1 0 0 0,0 0-1 0 0,0 0 1 0 0,0 0 0 0 0,0-1 0 0 0,0 1-1 0 0,0 0 1 0 0,0 0 0 0 0,0 1 0 0 0,0-1-1 0 0,0 0 2 0 0,10 4 59 0 0,17 11-59 0 0,-22-6 0 0 0,-3-4 13 0 0,0-1 0 0 0,-1 1 0 0 0,0 0 0 0 0,1 0 0 0 0,-2 1 0 0 0,1-1 0 0 0,-1 0 0 0 0,0 1 0 0 0,0-1 0 0 0,0 1 1 0 0,-1 0-14 0 0,4 18-1 0 0,-3-22 2 0 0,0 0-1 0 0,-1 0 1 0 0,1 0 0 0 0,-1 0-1 0 0,0 1 1 0 0,1-1 0 0 0,-1 0-1 0 0,0 0 1 0 0,0 0-1 0 0,-1 0 5 0 0,1-1 0 0 0,-1 1-1 0 0,1-1 1 0 0,-1 1 0 0 0,1-1 0 0 0,-1 1-1 0 0,0-1 1 0 0,1 0 0 0 0,-1 1 0 0 0,-1-1-5 0 0,1 2 4 0 0,0 0 0 0 0,-1 0 0 0 0,1 0 0 0 0,0 0 0 0 0,0 0 0 0 0,1 0 0 0 0,-1 0 0 0 0,1 0 0 0 0,-1 0-1 0 0,1 0 1 0 0,0 0 0 0 0,0 1-4 0 0,0 0 3 0 0,0 0 0 0 0,0-1 0 0 0,-1 1 0 0 0,1 0 0 0 0,-1-1 0 0 0,0 1 0 0 0,0-1 0 0 0,0 1 0 0 0,-2 2-2 0 0,-35 74 73 0 0,20-45-20 0 0,4-9-54 0 0,-13 26 0 0 0,22-36 0 0 0,-2 5 0 0 0,3-17 0 0 0,4 0 0 0 0,1 23 0 0 0,0-24-3 0 0,0 0 34 0 0,7-1 183 0 0,2-4 18 0 0,-4 0-172 0 0,-4 1-75 0 0,2 0 64 0 0,1 0 0 0 0,0 0-1 0 0,0 0 1 0 0,0 0 0 0 0,0 1-1 0 0,2 0-48 0 0,20-2 162 0 0,4-2-57 0 0,-25 4-88 0 0,0 0-1 0 0,0-1 0 0 0,0 0 0 0 0,4-1-16 0 0,-1 0-37 0 0,-1 1-55 0 0,-1 0-72 0 0,1 0-90 0 0,-2 0-21 0 0,2 0-76 0 0,4 1-331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9504 0 0,'1'1'2'0'0,"0"1"37"0"0,0 2 41 0 0,2 5 173 0 0,-3-9-226 0 0,0 1 0 0 0,0 0 0 0 0,0-1 0 0 0,0 1 0 0 0,0 0 0 0 0,0 0 0 0 0,0-1 0 0 0,0 1 0 0 0,0 0-1 0 0,0-1 1 0 0,0 1 0 0 0,0 0 0 0 0,0-1 0 0 0,0 1 0 0 0,-1-1 0 0 0,1 1 0 0 0,0 0 0 0 0,-1-1 0 0 0,1 1 0 0 0,0-1 0 0 0,-1 1 0 0 0,1 0 0 0 0,-1-1 0 0 0,1 1 0 0 0,-1-1-27 0 0,0 1 103 0 0,1-1 119 0 0,0 0 189 0 0,3 1 5 0 0,0 0-340 0 0,0 0 46 0 0,3 0 126 0 0,16 8 618 0 0,-12-4-542 0 0,-6 0-246 0 0,0 7-16 0 0,-6-6 7 0 0,1-5 16 0 0,0 1-15 0 0,-2 7-6 0 0,-1-2 0 0 0,3-3-7 0 0,-1 0-49 0 0,-11-3-24 0 0,12-4-69 0 0,3-5 42 0 0,4-4 23 0 0,7-7-33 0 0,-10 16 97 0 0,1 1 72 0 0,9-1 468 0 0,-8 3-390 0 0,-1 0-132 0 0,-3 0-54 0 0,1 2 34 0 0,-1 2 126 0 0,0 2 141 0 0,-2 2 260 0 0,-3-4-479 0 0,-6 4 139 0 0,5-6-192 0 0,-3-2-45 0 0,6 0-58 0 0,0 1-172 0 0,1-1 158 0 0,-2-1-135 0 0,2 1 55 0 0,-1 0-45 0 0,1 0-33 0 0,0 0-38 0 0,0-1-376 0 0,0 1 88 0 0,-1-1-52 0 0,0 0-728 0 0,-1-1-574 0 0,-2 0-1090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49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20 8144 0 0,'-4'16'72'0'0,"1"-5"-34"0"0,0-3 19 0 0,1-1 31 0 0,-2 2 50 0 0,3-7 86 0 0,2-3 174 0 0,2-1-112 0 0,3 0-14 0 0,3-1 55 0 0,-8 2-153 0 0,7-8 1113 0 0,-6 6-1055 0 0,-1 1-46 0 0,1 0-60 0 0,-1 0-74 0 0,9-11 751 0 0,-6 3-228 0 0,-1 0 95 0 0,-1 7-408 0 0,1 0-88 0 0,0 1-44 0 0,2 0 6 0 0,-3 1-11 0 0,0 0 248 0 0,-2 1-145 0 0,1 0-61 0 0,10 1 13 0 0,1 3-65 0 0,0 2-53 0 0,-1 1-39 0 0,-6-4-23 0 0,0 1-1 0 0,0 0 0 0 0,-1 0 1 0 0,0 0-1 0 0,1 0 0 0 0,-2 1 1 0 0,2 1 0 0 0,-3-2 1 0 0,0-1 0 0 0,0 0 1 0 0,-1 1-1 0 0,1-1 0 0 0,-1 1 1 0 0,0 1-2 0 0,7 16 58 0 0,-6-19-52 0 0,-1 1 0 0 0,0-1 0 0 0,-1 1 0 0 0,1 0 0 0 0,0-1 0 0 0,-1 1-1 0 0,1 0 1 0 0,-1 0 0 0 0,0-1 0 0 0,0 1 0 0 0,0 0 0 0 0,0 0 0 0 0,0 0 0 0 0,-1 1-6 0 0,0 13 5 0 0,2-1 36 0 0,0-14-40 0 0,-1 0 1 0 0,0 0 0 0 0,1 0-1 0 0,-1-1 1 0 0,0 1 0 0 0,0 0-1 0 0,-1 0 1 0 0,1 0 0 0 0,0 0-1 0 0,0 0 1 0 0,-1 0 0 0 0,0 0-1 0 0,1 0 1 0 0,-2 1-2 0 0,-5 9 34 0 0,5-9-32 0 0,1-1 1 0 0,-1 1 0 0 0,1-1 0 0 0,-1 1-1 0 0,1 0 1 0 0,0-1 0 0 0,0 1 0 0 0,0 0 0 0 0,1 0-1 0 0,-1 0 1 0 0,0 1-3 0 0,-7 32 54 0 0,1-12-37 0 0,5-9 30 0 0,2-14-48 0 0,0 2 1 0 0,-3-3 0 0 0,-5 9 0 0 0,7-8 0 0 0,1 0 0 0 0,0-1 0 0 0,-1 1 0 0 0,1 0 0 0 0,-1 0 0 0 0,1 0 0 0 0,0-1 0 0 0,0 1 0 0 0,-1 0 0 0 0,1 0 0 0 0,0 0 0 0 0,0 0 0 0 0,0 0 0 0 0,0-1 0 0 0,0 1 0 0 0,0 0 0 0 0,0 0 0 0 0,0 0 0 0 0,1 0 0 0 0,0 7 0 0 0,1 1 0 0 0,7 12 0 0 0,-9-20 0 0 0,0 0 0 0 0,0-1 0 0 0,0 1 0 0 0,1-1 0 0 0,-1 1 0 0 0,0-1 0 0 0,0 1 0 0 0,1-1 0 0 0,-1 1 0 0 0,0-1 0 0 0,1 0 0 0 0,-1 1 0 0 0,1-1 0 0 0,-1 1 0 0 0,0-1 0 0 0,1 0 0 0 0,-1 1 0 0 0,1-1 0 0 0,-1 0 0 0 0,1 0 0 0 0,-1 1 0 0 0,1-1 0 0 0,-1 0 0 0 0,1 0 0 0 0,-1 0 0 0 0,1 1 0 0 0,0-1 0 0 0,-1 0 0 0 0,1 0 1 0 0,25 12-2 0 0,23 16 1 0 0,-48-27 0 0 0,0 0 0 0 0,0 0 0 0 0,0 0 0 0 0,0 0 0 0 0,0 1 0 0 0,0-1 0 0 0,0 0 0 0 0,0 0 0 0 0,-1 1 0 0 0,1-1 0 0 0,0 1 0 0 0,-1-1 0 0 0,1 0 0 0 0,-1 1 0 0 0,0-1 0 0 0,1 1 0 0 0,5 13 0 0 0,-3-12 0 0 0,0 1 0 0 0,-1-1 0 0 0,1 1 0 0 0,-1 0 0 0 0,0 0 0 0 0,0 0 0 0 0,0 0 0 0 0,-1 0 0 0 0,1 0 0 0 0,-1 0 0 0 0,0 1 0 0 0,0-1 0 0 0,0 0 0 0 0,-1 1 0 0 0,0-1 0 0 0,0 0 0 0 0,0 4 0 0 0,1 12 0 0 0,0-18 0 0 0,0 1 0 0 0,-1-1 0 0 0,0 1 0 0 0,0 0 0 0 0,0-1 0 0 0,0 1 0 0 0,0-1 0 0 0,0 1 0 0 0,-1 0 0 0 0,1-1 0 0 0,-1 2 0 0 0,-3 1 0 0 0,3-4 0 0 0,0 1 0 0 0,0-1 0 0 0,0 1 0 0 0,0 0 0 0 0,0-1 0 0 0,0 1 0 0 0,0 0 0 0 0,0-1 0 0 0,1 1 0 0 0,-1 0 0 0 0,1 1 0 0 0,-9 15 30 0 0,-6 5 91 0 0,10-17-80 0 0,4-4 29 0 0,-1 2 51 0 0,-7 3-56 0 0,5-5-29 0 0,-1 1 0 0 0,1-2 0 0 0,-1 1-1 0 0,0 0 1 0 0,0-1 0 0 0,0 0 0 0 0,0 0-1 0 0,0-1 1 0 0,0 1 0 0 0,0-1 0 0 0,-1 0-36 0 0,1 0 28 0 0,0-1 0 0 0,0 1 0 0 0,0-1 0 0 0,0 0 0 0 0,-2-1-28 0 0,4 1 6 0 0,0-1 1 0 0,0 1 0 0 0,0 0-1 0 0,0-1 1 0 0,0 0 0 0 0,0 1-1 0 0,0-1 1 0 0,0-1-7 0 0,-21-12 54 0 0,21 14-54 0 0,0-1 0 0 0,0 1-1 0 0,0-1 1 0 0,0 0 0 0 0,1 0 0 0 0,-1 0 0 0 0,1 0 0 0 0,-1 0 0 0 0,1 0 0 0 0,0-1 0 0 0,0 1 0 0 0,-2-3 0 0 0,0-2 4 0 0,0 0-78 0 0,-2-2-96 0 0,-1-4-187 0 0,2 5 137 0 0,-3-7-218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1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0 2896 0 0,'0'0'83'0'0,"0"2"-6"0"0,0 12-62 0 0,0 2 34 0 0,0-15 29 0 0,0-1 89 0 0,0 0 148 0 0,0 0 6 0 0,0 0-9 0 0,0 0-60 0 0,0 0-64 0 0,0 0-81 0 0,-1 0-53 0 0,-4 1-10 0 0,3-1 6 0 0,1 1-46 0 0,-1 0 56 0 0,-1 0 63 0 0,-2 1 107 0 0,2-1-53 0 0,1 0-99 0 0,1-1 154 0 0,1 0 9 0 0,0 0 28 0 0,-1 0 58 0 0,-5-2 1448 0 0,4 1-1329 0 0,2 0-271 0 0,0 1-40 0 0,0-2 23 0 0,0 0 47 0 0,4-4 600 0 0,-1 3-497 0 0,0 1-85 0 0,-2 1-161 0 0,1 0-39 0 0,-1 0 291 0 0,-1 1-88 0 0,0 0-40 0 0,0 0-42 0 0,2 0-36 0 0,3 1 21 0 0,0 0-85 0 0,2 0-27 0 0,1-1 68 0 0,-7 1 20 0 0,1 1-49 0 0,1 4-20 0 0,-2-5-8 0 0,3 5 67 0 0,0 6 320 0 0,-4-8-352 0 0,0 2-81 0 0,1-1 93 0 0,-2 0 101 0 0,-8 8-51 0 0,5-6-118 0 0,1-2 21 0 0,3-4-18 0 0,-1 0 0 0 0,1 0 1 0 0,-1 0-1 0 0,1 0 0 0 0,-1 0 0 0 0,1 0 1 0 0,-1 0-1 0 0,0 0 0 0 0,1-1 0 0 0,-1 1 0 0 0,0 0 1 0 0,0 0-1 0 0,1-1 0 0 0,-1 1 0 0 0,0-1 1 0 0,0 1-11 0 0,-8-2 16 0 0,9 1-14 0 0,-1 0 0 0 0,0 0 1 0 0,1 0-1 0 0,-1 0 1 0 0,0-1-1 0 0,1 1 0 0 0,-1 0 1 0 0,1 0-1 0 0,-1-1 1 0 0,0 1-1 0 0,1 0 1 0 0,-1-1-1 0 0,1 1 0 0 0,-1-1 1 0 0,1 1-1 0 0,-1-1 1 0 0,1 1-1 0 0,0-1 0 0 0,-1 1 1 0 0,1-1-1 0 0,-1 1 1 0 0,1-1-3 0 0,-3-4 27 0 0,2-1-27 0 0,-3-3 0 0 0,1 5 0 0 0,3 0-14 0 0,0 3-58 0 0,0 1-36 0 0,1 0-10 0 0,5-3-2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2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 10016 0 0,'0'0'222'0'0,"-1"3"-45"0"0,-6 9 425 0 0,3-11-621 0 0,0 0 36 0 0,-3 1 110 0 0,-1-2 150 0 0,-3 0 275 0 0,2 0-35 0 0,3 1-247 0 0,0 0-129 0 0,0 1-102 0 0,-2 1 107 0 0,-13 5 213 0 0,8-1-171 0 0,-1 5-48 0 0,8-5-121 0 0,1 2-41 0 0,-7 13 31 0 0,-2 7 45 0 0,6-9-53 0 0,-17 68-1 0 0,23-83-1 0 0,1 0 0 0 0,0-1 0 0 0,0 1 1 0 0,0 0-1 0 0,1 0 0 0 0,0 0 1 0 0,0 0-1 0 0,0-1 0 0 0,0 1 1 0 0,1 0-1 0 0,0 2 1 0 0,0-3 3 0 0,1 0 0 0 0,-1 0 1 0 0,1 0-1 0 0,0 0 0 0 0,0 0 0 0 0,1 0 0 0 0,1 2-3 0 0,18 19 74 0 0,-19-23 14 0 0,0-1 29 0 0,4 1-75 0 0,-4-2-1 0 0,23 2 379 0 0,-22-2-325 0 0,0 0 0 0 0,0-1 0 0 0,0 0 0 0 0,0 0 0 0 0,-1 0 0 0 0,1 0-1 0 0,0-1 1 0 0,0 0-95 0 0,11-7 352 0 0,1-2-72 0 0,-7 2-152 0 0,1-1-61 0 0,-9 10-65 0 0,10-11 82 0 0,0-1-42 0 0,-2 2-31 0 0,0 0 0 0 0,6-10-11 0 0,-4 1 49 0 0,-3 6-38 0 0,-1-1-2 0 0,-3 3 35 0 0,-2 2-34 0 0,-1 8-10 0 0,-1 0 0 0 0,1-1 0 0 0,-1 1 0 0 0,0-1 0 0 0,0 1 0 0 0,1 0 0 0 0,-1-1 1 0 0,0 1-1 0 0,0-1 0 0 0,0 1 0 0 0,-1 0 0 0 0,1-2 0 0 0,-1-8 18 0 0,1 0 27 0 0,-4 4-45 0 0,2 4 1 0 0,1 1 0 0 0,-1-1 0 0 0,0 0-1 0 0,1 0 1 0 0,0-1 0 0 0,-1-2-1 0 0,0-4 49 0 0,0 2-38 0 0,0 7-12 0 0,1 6 1 0 0,4 21 0 0 0,-2-20 0 0 0,0-1 0 0 0,0 0 0 0 0,-1 0 0 0 0,0 1 0 0 0,0 3 0 0 0,-1-2 21 0 0,1 1-1 0 0,0-1 1 0 0,1 1-1 0 0,0-1 0 0 0,1 6-20 0 0,1 6 73 0 0,-2 2 40 0 0,-1-12-45 0 0,1 0-1 0 0,1 1 0 0 0,1 5-67 0 0,8 29 262 0 0,1-6 10 0 0,-6-16-139 0 0,1 0-39 0 0,-7-21-304 0 0,0-1 83 0 0,0 1 72 0 0,0 0 60 0 0,0 0 59 0 0,0 1 46 0 0,1 3 370 0 0,-1-3-315 0 0,0-1-105 0 0,0 0-41 0 0,0 1-44 0 0,0-1-46 0 0,0 0-53 0 0,0 0-59 0 0,0 0-86 0 0,0-1-84 0 0,0 1-92 0 0,0 0-100 0 0,0-1-108 0 0,0 0-116 0 0,0 1-124 0 0,0-1 397 0 0,0-1-34 0 0,0 1-1643 0 0,0 0-1243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3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 6536 0 0,'0'6'50'0'0,"0"6"-36"0"0,0-7 41 0 0,0 2 72 0 0,0 0 109 0 0,-1-6-99 0 0,-1 3-45 0 0,0 3 27 0 0,2-4 63 0 0,0-1-123 0 0,0 0 37 0 0,0 1 183 0 0,-5 3 937 0 0,2-5-999 0 0,1 0-51 0 0,-1 1-70 0 0,0-1-70 0 0,-1 1-81 0 0,0 0-95 0 0,3-4 213 0 0,-5-3-35 0 0,5 5-12 0 0,1-1-14 0 0,0 1-1 0 0,0 0 1 0 0,0-1-1 0 0,0 1 1 0 0,0 0-1 0 0,0-1 0 0 0,0 1 1 0 0,0 0-1 0 0,0-1 1 0 0,0 1-1 0 0,0 0 1 0 0,0-1-1 0 0,0 1 1 0 0,0 0-1 0 0,0-1 1 0 0,0 1-1 0 0,0 0 1 0 0,0-1-1 0 0,1 1 1 0 0,-1 0-1 0 0,0 0 1 0 0,0-1-1 0 0,0 1 1 0 0,0 0-1 0 0,1-1 1 0 0,-1 1-1 0 0,0 0 1 0 0,0 0-1 0 0,1 0 1 0 0,-1-1-1 0 0,0 1 1 0 0,0 0-1 0 0,1 0 1 0 0,-1 0-1 0 0,0-1 1 0 0,1 1-2 0 0,-1 0 6 0 0,1-1 0 0 0,-1 1 0 0 0,1 0 0 0 0,-1-1 0 0 0,1 1 0 0 0,-1-1 0 0 0,1 0 0 0 0,-1 1 0 0 0,1-1 0 0 0,-1 1 0 0 0,0-1 0 0 0,1 0 0 0 0,-1 1 1 0 0,0-1-1 0 0,0 0 0 0 0,0 1 0 0 0,1-1 0 0 0,-1 0-6 0 0,3-7 92 0 0,13-7 248 0 0,-15 15-214 0 0,-1-1 1 0 0,1 1-55 0 0,1-2-34 0 0,3-2-11 0 0,-3 2 17 0 0,-1 1 27 0 0,1 1 42 0 0,-1-1 51 0 0,0 1 62 0 0,16 6-120 0 0,-13-3-56 0 0,-1 0 34 0 0,0 1 44 0 0,-2 1 56 0 0,-1-4-71 0 0,0-1 6 0 0,0 0 1 0 0,-1 0-6 0 0,-1 1-52 0 0,-7 2-3 0 0,7-2 16 0 0,2-1-87 0 0,-4 1 83 0 0,3 0-90 0 0,0-1-70 0 0,0 1-102 0 0,1-1 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4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8752 0 0,'1'2'80'0'0,"0"1"-82"0"0,1 0-35 0 0,-2-2 68 0 0,0 2 44 0 0,0-1 29 0 0,0 1 46 0 0,-1 0 54 0 0,1 2 60 0 0,-2 0-220 0 0,0 0 49 0 0,-2-1 62 0 0,1-1 74 0 0,2-2 279 0 0,2-1-223 0 0,-1 1-57 0 0,1 0-48 0 0,-1 1-41 0 0,1 2 32 0 0,0 0-88 0 0,-1 4 55 0 0,0-5 21 0 0,1 16 251 0 0,2 0-35 0 0,0 1-44 0 0,1-1-54 0 0,0-3-97 0 0,-2 0-48 0 0,3 7 95 0 0,1 14 179 0 0,-3-14-171 0 0,0 17 202 0 0,1 0-49 0 0,0-6-100 0 0,-1-1-44 0 0,-1 1-46 0 0,-1 0-50 0 0,3 16 45 0 0,-1-1-32 0 0,-3-45-141 0 0,0 9 55 0 0,0-12-6 0 0,0-1 5 0 0,0 0 14 0 0,0 0-7 0 0,0 0-8 0 0,-1 0 7 0 0,0-1-45 0 0,-2 0-18 0 0,3 1-14 0 0,0 0-1 0 0,-1-1 0 0 0,1 1 0 0 0,0 0 0 0 0,0 0 0 0 0,-1 0 0 0 0,1 0 0 0 0,0 0 0 0 0,0-1 0 0 0,-1 1 0 0 0,1 0 0 0 0,0 0 0 0 0,0-1 0 0 0,0 1 0 0 0,0 0 1 0 0,-1 0-1 0 0,1-1 0 0 0,0 1 0 0 0,0 0 0 0 0,0 0 0 0 0,0-1 0 0 0,0 1 0 0 0,0 0 0 0 0,0-1 0 0 0,0 1 0 0 0,-1 0 0 0 0,1 0 0 0 0,0-1 0 0 0,0 1 0 0 0,1-1-2 0 0,0-10 21 0 0,0 7-20 0 0,-1-5-6 0 0,-1-11 9 0 0,2 1 1 0 0,2-13-5 0 0,2 9-32 0 0,3 1-49 0 0,14-12-52 0 0,-19 27 124 0 0,1 0 1 0 0,0 0-1 0 0,0 1 1 0 0,0-1-1 0 0,1 1 0 0 0,0 0 1 0 0,0 1-1 0 0,0-1 1 0 0,4-2 8 0 0,-5 5 0 0 0,0 0 0 0 0,1 0 0 0 0,-1 0 0 0 0,1 1-1 0 0,1-2 1 0 0,6-1 0 0 0,22-8-39 0 0,-32 12 34 0 0,0 1-1 0 0,0-1 1 0 0,0 1 0 0 0,0 0-1 0 0,0 0 1 0 0,0 0 0 0 0,0 0 0 0 0,0 0-1 0 0,0 0 1 0 0,0 1 0 0 0,0-1 0 0 0,0 1-1 0 0,0 0 1 0 0,0-1 0 0 0,0 1-1 0 0,0 0 6 0 0,10 6-2 0 0,-1 0 0 0 0,0 1 0 0 0,-1 1 0 0 0,0 0 0 0 0,0 0 0 0 0,7 9 2 0 0,-14-14 0 0 0,0 0 0 0 0,-1-1 0 0 0,1 1 0 0 0,-1 0 0 0 0,1 3 0 0 0,8 13 0 0 0,-7-15 0 0 0,-2-3 0 0 0,-1 0 0 0 0,0 0 0 0 0,1 1 0 0 0,-1-1 0 0 0,0 0 0 0 0,0 0 0 0 0,0 1 0 0 0,0-1 0 0 0,-1 1 0 0 0,1-1 0 0 0,-1 1 0 0 0,1-1 0 0 0,-1 1 0 0 0,0-1 0 0 0,0 1 0 0 0,0 1 0 0 0,0 2 13 0 0,-1 1-1 0 0,0-1 0 0 0,-1 0 1 0 0,1 0-1 0 0,-1 0 0 0 0,0 0 1 0 0,-1 0-1 0 0,1 0 0 0 0,-1 0 1 0 0,-3 4-13 0 0,0-1 24 0 0,0 0-1 0 0,0-1 1 0 0,-1 0 0 0 0,0 0 0 0 0,0 0 0 0 0,-3 1-24 0 0,3-4 13 0 0,-1 0-1 0 0,0-1 1 0 0,0 1 0 0 0,0-2-1 0 0,-1 1 1 0 0,1-1 0 0 0,-1 0-1 0 0,0-1 1 0 0,-5 1-13 0 0,-6 2 3 0 0,13-4-93 0 0,-12-3-25 0 0,12-1 26 0 0,-1-1-98 0 0,4 2 42 0 0,0-1-42 0 0,0 1-49 0 0,1-1-55 0 0,-1 1-61 0 0,0-1-67 0 0,0 0-179 0 0,-9-5-500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5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49 7344 0 0,'0'-38'284'0'0,"1"27"-157"0"0,0 18-74 0 0,0 0-32 0 0,-1-4 58 0 0,0-3-79 0 0,0 2 162 0 0,0-2 188 0 0,0 0 311 0 0,0 0-329 0 0,0 0-79 0 0,0 1-68 0 0,0-1-58 0 0,1 1-39 0 0,-1 0-44 0 0,1 2-27 0 0,0-2 23 0 0,-1 0 18 0 0,0 0 37 0 0,1 0 140 0 0,-1-1-69 0 0,1 1 39 0 0,-1-1 41 0 0,0 1 46 0 0,0-1 49 0 0,0 0 54 0 0,2 6-243 0 0,0 10 376 0 0,-2-11-439 0 0,0-1-87 0 0,0-3-21 0 0,0 1 91 0 0,-1 0-18 0 0,-8 5 28 0 0,9-6-82 0 0,0-1 0 0 0,0 0 0 0 0,0 0 0 0 0,-1 0 0 0 0,1 1 0 0 0,0-1 0 0 0,0 0 0 0 0,0 0 0 0 0,-1 0 0 0 0,1 0 0 0 0,0 1 0 0 0,0-1 0 0 0,-1 0 0 0 0,1 0 0 0 0,0 0 0 0 0,0 0 0 0 0,-1 0 0 0 0,1 0 0 0 0,0 0 0 0 0,-1 0 0 0 0,1 0 0 0 0,0 0 0 0 0,0 0 0 0 0,-1 0 0 0 0,1 0 0 0 0,0 0 0 0 0,-1 0 0 0 0,1 0 0 0 0,0 0 0 0 0,0 0 0 0 0,-1 0 0 0 0,1 0 0 0 0,0-1 0 0 0,0 1 0 0 0,-1 0 0 0 0,1 0 0 0 0,0 0 0 0 0,0 0 0 0 0,0-1 0 0 0,-1 1 0 0 0,1 0 0 0 0,0 0 0 0 0,0 0 0 0 0,0-1 0 0 0,0 1 0 0 0,-1 0 0 0 0,1 0 0 0 0,0-1 0 0 0,0 1 0 0 0,0 0 0 0 0,0 0 0 0 0,0-1 0 0 0,0 1 0 0 0,0 0 0 0 0,0 0 0 0 0,0-1 0 0 0,0 1 0 0 0,0 0 0 0 0,0-1 0 0 0,0 1 0 0 0,0 0 0 0 0,0 0 0 0 0,0-1 0 0 0,0 1 0 0 0,0-2 0 0 0,0 0 0 0 0,0 1 0 0 0,1-1 0 0 0,-1 0 0 0 0,0 1 0 0 0,1-1 0 0 0,0 0 0 0 0,-1 1 0 0 0,1-1 0 0 0,0 0 0 0 0,24-21 0 0 0,-23 22-4 0 0,7-8 26 0 0,-8 8 65 0 0,0 1-45 0 0,5-1-35 0 0,-3 2 26 0 0,-1-1 82 0 0,-1 1-15 0 0,-1 0 38 0 0,3 6-57 0 0,-1 0-66 0 0,-2 1 64 0 0,0-6-39 0 0,0 0 1 0 0,0-1-1 0 0,0 1 1 0 0,-1 0-1 0 0,1-1 1 0 0,-1 1-1 0 0,1 0 1 0 0,-1-1-1 0 0,0 1 1 0 0,0 0-41 0 0,0-1 113 0 0,1-1-28 0 0,0 0-11 0 0,0 0-2 0 0,0 0-2 0 0,-2-3 26 0 0,-4-1-118 0 0,3 1-42 0 0,1 1-34 0 0,-4-5-159 0 0,5 1-20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256 160 6160 0 0,'0'0'133'0'0,"0"0"23"0"0,0 0 13 0 0,1-2-18 0 0,0 0-123 0 0,1-1 67 0 0,0-2 546 0 0,-3 1-37 0 0,-1 0-44 0 0,-1 1-52 0 0,-1 0-57 0 0,-1 0-65 0 0,1 1-70 0 0,1 1-78 0 0,0 0-82 0 0,-5-2 298 0 0,0 3-101 0 0,-4 2-36 0 0,-5 2 23 0 0,1 0-57 0 0,6-3-62 0 0,0 0-8 0 0,1 2-36 0 0,-1 2-3 0 0,-4 3 41 0 0,0 1-10 0 0,-12 11 67 0 0,8-4-138 0 0,6-5-72 0 0,8-7-47 0 0,0 0 0 0 0,1 1 0 0 0,-1-1 1 0 0,1 1-1 0 0,1 0 0 0 0,-1 0 0 0 0,0 0 0 0 0,1 1 1 0 0,0-1-1 0 0,0 4-15 0 0,-5 9 20 0 0,-3 14-15 0 0,9-25 6 0 0,0 0-1 0 0,0 0 0 0 0,0 0 0 0 0,1 0 1 0 0,1 0-1 0 0,-1 0 0 0 0,1 0 1 0 0,0 0-1 0 0,0 0 0 0 0,1 0 0 0 0,2 6-10 0 0,-1-5 5 0 0,0-1 0 0 0,1 0 0 0 0,0-1 0 0 0,1 4-5 0 0,12 11 46 0 0,3-2 65 0 0,-17-18-84 0 0,-1 1 0 0 0,1-1 0 0 0,0 1 0 0 0,-1-1 0 0 0,1 0 1 0 0,0 0-1 0 0,3 1-27 0 0,-4-2 25 0 0,0 0 1 0 0,0 1 0 0 0,1-1 0 0 0,-1 0-1 0 0,0 0 1 0 0,1 0 0 0 0,-1-1-1 0 0,0 1 1 0 0,0 0 0 0 0,1-1 0 0 0,-1 0-26 0 0,17-3 229 0 0,-5 2-5 0 0,0-4 52 0 0,-1-1 16 0 0,-1-1-69 0 0,1-1-59 0 0,-1 0-48 0 0,6-7 0 0 0,-13 12-90 0 0,-1 0 0 0 0,-1-1 0 0 0,1 1-1 0 0,2-6-25 0 0,-4 7 19 0 0,0-1-1 0 0,-1 0 1 0 0,0 0-1 0 0,0 0 1 0 0,0 0-1 0 0,0 0 1 0 0,0-1-19 0 0,4-19 46 0 0,-3 20-45 0 0,-1-1-1 0 0,0 0 0 0 0,0 0 0 0 0,0 0 1 0 0,-1-4-1 0 0,0-12 33 0 0,0 14-8 0 0,1 4-15 0 0,-1 0-1 0 0,0 0 1 0 0,1 0-1 0 0,0 0 1 0 0,-1 0-1 0 0,1 0 0 0 0,1-1-9 0 0,2-11 34 0 0,-5 4-42 0 0,0 10-2 0 0,0-3 31 0 0,3-1-65 0 0,3-3-85 0 0,-1 4-65 0 0,0 3 60 0 0,0 3 47 0 0,-1 3 40 0 0,0 3 25 0 0,3 15 32 0 0,-4-15-24 0 0,-1-2-37 0 0,12 27-58 0 0,-2-3 74 0 0,-5-15 34 0 0,0-1 0 0 0,1 0 0 0 0,7 10 1 0 0,-12-21 1 0 0,1 0-1 0 0,11 8 0 0 0,-13-10-161 0 0,0 0 45 0 0,0 0 40 0 0,0 0 37 0 0,1 0 33 0 0,-1 0 39 0 0,1 1 72 0 0,0 0 44 0 0,3 3 280 0 0,-3-4-338 0 0,-1 1-56 0 0,1-1-62 0 0,-1 0-61 0 0,1 0-73 0 0,-1 1-81 0 0,1-1-31 0 0,-1-1-70 0 0,0 1-77 0 0,1 0-82 0 0,-1 0-89 0 0,1 0-94 0 0,-1-1-101 0 0,0 1-106 0 0,1-1-1077 0 0,-2 0-1120 0 0</inkml:trace>
  <inkml:trace contextRef="#ctx0" brushRef="#br0" timeOffset="356.04">553 127 8840 0 0,'0'0'197'0'0,"0"0"24"0"0,2 1 19 0 0,4 4-158 0 0,7 6 46 0 0,-12-10-123 0 0,0 1 0 0 0,0-1 0 0 0,0 0-1 0 0,0 1 1 0 0,0-1 0 0 0,0 1 0 0 0,-1-1 0 0 0,1 1 0 0 0,0 0-5 0 0,1 4 25 0 0,0-1 46 0 0,0 0 42 0 0,0 0 37 0 0,2 1 70 0 0,-1 0 36 0 0,2 0 88 0 0,1 5 213 0 0,4 4 282 0 0,-3-5-363 0 0,-3-1-176 0 0,-2-4-193 0 0,0 0-35 0 0,11 20 1165 0 0,-7-15-785 0 0,-4-5-281 0 0,0-1-49 0 0,-1-1 180 0 0,1 0-102 0 0,-1 0-37 0 0,1 4 70 0 0,-1 1-100 0 0,2 11 63 0 0,-3-12-72 0 0,0-5 18 0 0,0-2-12 0 0,0 0-2 0 0,0 0 0 0 0,0 0 7 0 0,0 0 28 0 0,0 0 11 0 0,0 0 2 0 0,1-3-64 0 0,-1 0-37 0 0,-1-2-23 0 0,-1-3-19 0 0,0-1 23 0 0,0-7 42 0 0,1 14-93 0 0,1 1-1 0 0,-1-1 0 0 0,1 0 0 0 0,0 1 0 0 0,0-1 0 0 0,0 1 0 0 0,0-1 0 0 0,0 0 0 0 0,0 1 0 0 0,0-2-4 0 0,7-29 77 0 0,2-1-42 0 0,-6 25-34 0 0,0 0 0 0 0,0 0 0 0 0,1 0-1 0 0,0 1 1 0 0,0 0 0 0 0,1-1-1 0 0,0 1 0 0 0,10-5 0 0 0,-2 3 0 0 0,2-4 0 0 0,-8 11 0 0 0,-1 1 0 0 0,11-4-101 0 0,1 2-99 0 0,-9 2 54 0 0,0 1-38 0 0,0 0-40 0 0,1-1-45 0 0,2 1-146 0 0,0-1-88 0 0,-1 1-95 0 0,1-2-105 0 0,6 1-193 0 0</inkml:trace>
  <inkml:trace contextRef="#ctx0" brushRef="#br0" timeOffset="636.29">1093 172 9384 0 0,'0'0'208'0'0,"0"0"33"0"0,0 0 16 0 0,1 0-106 0 0,1 2-78 0 0,3 1-34 0 0,4 2-31 0 0,4 3-7 0 0,-4-2 67 0 0,-1-1 71 0 0,-1 0 105 0 0,25 20 1012 0 0,-18-15-708 0 0,-2 0 43 0 0,-6-6-230 0 0,-1 1-73 0 0,0-1-62 0 0,0 0-50 0 0,3 2 40 0 0,10 9 170 0 0,-13-10-217 0 0,0-1 61 0 0,-1 0-138 0 0,-1-1-59 0 0,1 0-61 0 0,-1 3-99 0 0,-2-5 46 0 0,-1-1-63 0 0,0 0-77 0 0,0 1 66 0 0,0-1-36 0 0,0 0-37 0 0,0 0-36 0 0,0 0-359 0 0,0 0 85 0 0,0 0-50 0 0,0 0-692 0 0,0 0-547 0 0,0 0-1039 0 0</inkml:trace>
  <inkml:trace contextRef="#ctx0" brushRef="#br0" timeOffset="956.43">1349 1 7080 0 0,'0'0'157'0'0,"0"0"23"0"0,0 0 13 0 0,0 0-56 0 0,0 0 0 0 0,0 0 57 0 0,0 0 174 0 0,0 0 323 0 0,0 0 21 0 0,0 0-27 0 0,1 2-138 0 0,1 5-196 0 0,0 0-37 0 0,2 7 212 0 0,-2 1-114 0 0,-1 1-87 0 0,-1 3-15 0 0,-3 26 310 0 0,2-35-446 0 0,-2 10 99 0 0,-3 8 47 0 0,-2 11 103 0 0,-5 33 844 0 0,-10 27-1267 0 0,1-10 691 0 0,16-66-163 0 0,-7 17-528 0 0,-4 16 440 0 0,12-33-262 0 0,-9 33 272 0 0,1-12-134 0 0,-5 14 76 0 0,8-25-165 0 0,3-8-38 0 0,-4 1 43 0 0,-6 8 61 0 0,-5 9 22 0 0,7-16-171 0 0,14-24-125 0 0,0 0 0 0 0,0-1 0 0 0,0 1 0 0 0,0 0 0 0 0,1-1 0 0 0,-1 1 0 0 0,1 1-19 0 0,-1-2 11 0 0,1 1-1 0 0,0-1 0 0 0,-1 1 1 0 0,0-1-1 0 0,1 0 1 0 0,-1 1-1 0 0,0-1 1 0 0,0 0-1 0 0,0 0 1 0 0,-1 0-1 0 0,1 1-10 0 0,-3 1 40 0 0,-4 6-7 0 0,3-5 16 0 0,-1 1 45 0 0,5-5-30 0 0,1-1-35 0 0,0 0-40 0 0,0 0-39 0 0,0 0-71 0 0,0 0-102 0 0,1-1 36 0 0,0-1 78 0 0,0-1 51 0 0,1-3-12 0 0,-2 5 4 0 0,1 0-185 0 0,-1 0 73 0 0,0 0 63 0 0,1 0 52 0 0,0 0 51 0 0,0-2 167 0 0,0 2-170 0 0,-1 0-80 0 0,1 0-114 0 0,-1 0 53 0 0,0 1-40 0 0,1 0-42 0 0,-1-1-48 0 0,0 1-51 0 0,1-1-54 0 0,-1 1 12 0 0,0-1-45 0 0,0 1-46 0 0,1-1-50 0 0,-1 1-51 0 0,0-1-55 0 0,1 0-55 0 0,-1 1-60 0 0,2-2-1554 0 0,0-3-1296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9:56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14 8640 0 0,'17'16'197'0'0,"-15"-14"-42"0"0,-2-1-60 0 0,0 1-39 0 0,-1-1-35 0 0,0 0-2 0 0,1 0 30 0 0,2 0 92 0 0,0 0-26 0 0,1 0 38 0 0,-2-1 18 0 0,-1 0 197 0 0,0 0 328 0 0,0 0-247 0 0,0 0-92 0 0,0 0-81 0 0,-1-1-70 0 0,0 1-13 0 0,1-1-83 0 0,-2-2 52 0 0,2 2-94 0 0,-1 1 36 0 0,1-2 340 0 0,0 2-17 0 0,0 0-15 0 0,0 0-245 0 0,1 0-36 0 0,-1 0 38 0 0,0 0-85 0 0,-1-2-21 0 0,1 0 15 0 0,-2-1 232 0 0,0 0-46 0 0,-1 0-41 0 0,0 0-37 0 0,-3-1 90 0 0,-2 1-98 0 0,0 0-68 0 0,-11-1 86 0 0,13 3-91 0 0,0 0 37 0 0,-9 1 36 0 0,-2 3-50 0 0,0 2-45 0 0,3 1-39 0 0,-7 8 62 0 0,-9 13-48 0 0,21-19-24 0 0,2 0-33 0 0,1 0 0 0 0,-1 1-1 0 0,2-1 1 0 0,-1 1 0 0 0,1 0 0 0 0,1 1 0 0 0,-1-1 0 0 0,2 1 0 0 0,-1 0 0 0 0,1 0 0 0 0,1 0-1 0 0,-1 4 0 0 0,2 2 0 0 0,1-1 0 0 0,0 1 0 0 0,1-1 0 0 0,1 1 0 0 0,1 8 0 0 0,4 0-1 0 0,-2-13 27 0 0,0 0 0 0 0,0-1-1 0 0,7 10-25 0 0,13 11 233 0 0,4-8 44 0 0,3-6 41 0 0,2-4 37 0 0,-18-9-83 0 0,1-1 0 0 0,0 0-1 0 0,6-1-271 0 0,52 0 936 0 0,-65-2-827 0 0,0 1-6 0 0,0-1 1 0 0,0 0-1 0 0,-1 0 0 0 0,1-2 0 0 0,0 1 0 0 0,0-1 0 0 0,-1 0 0 0 0,1-1 0 0 0,-1 0 0 0 0,0-1 0 0 0,0 0 0 0 0,9-5-103 0 0,-15 7 76 0 0,-1-1-65 0 0,-1 0-2 0 0,6-7 83 0 0,-5 6-61 0 0,-1 4-35 0 0,1 0 1 0 0,-2 0-74 0 0,0 0-4 0 0,0 0 4 0 0,0 0-68 0 0,0 0-124 0 0,0 0 1 0 0,0 0-35 0 0,0-3-803 0 0,-4-7-56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01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617 383 7976 0 0,'0'0'174'0'0,"0"0"29"0"0,0 0 14 0 0,1 0-18 0 0,-1 1-92 0 0,1-1-60 0 0,1 2-3 0 0,-1-1 60 0 0,-1 0 27 0 0,1 0 75 0 0,6 10 284 0 0,-1 2-103 0 0,-2 0-91 0 0,0 1-75 0 0,0-2-75 0 0,0-2-40 0 0,-3-4-19 0 0,1 0 0 0 0,-1 1 0 0 0,0-1 0 0 0,0 0 0 0 0,-1 0 1 0 0,0 2-88 0 0,3 23 351 0 0,2-9-72 0 0,-1 10 256 0 0,0-6-79 0 0,0-8-196 0 0,1 22 299 0 0,-2-11-139 0 0,1-10-171 0 0,5 47 609 0 0,-8-64-815 0 0,-1 1-7 0 0,-1 2 27 0 0,-3 4 65 0 0,4-7-208 0 0,0-2 36 0 0,0 0 111 0 0,0 0 14 0 0,0 0-3 0 0,0 0 14 0 0,-1 0 22 0 0,0 0-50 0 0,-4-7 14 0 0,3 5 7 0 0,-12-24 19 0 0,3-1-35 0 0,-2-14 17 0 0,0-6-86 0 0,0-3 40 0 0,-16-60-41 0 0,28 105-4 0 0,0 0-1 0 0,0 0 1 0 0,1 0-1 0 0,0 0 1 0 0,0 0-1 0 0,0 0 1 0 0,0 0-1 0 0,1 1 1 0 0,0-1-1 0 0,0 0 1 0 0,0 0-1 0 0,1 0 0 0 0,0 1 1 0 0,1-4 5 0 0,5-8-26 0 0,0 1 0 0 0,2 0 0 0 0,5-7 26 0 0,-4 7-34 0 0,-3 5 32 0 0,1 0 1 0 0,0 1-1 0 0,1 0 0 0 0,0 1 0 0 0,0 0 0 0 0,10-6 3 0 0,-9 8-1 0 0,1-1 0 0 0,-1 1 0 0 0,1 1 0 0 0,0 0 0 0 0,0 1 0 0 0,3-1 0 0 0,16 4 0 0 0,-15 2 0 0 0,-2 3 0 0 0,1 5 0 0 0,-2 4 0 0 0,-5 2 0 0 0,-7-13 0 0 0,0 0 1 0 0,0 0-1 0 0,-1 0 1 0 0,1 0-1 0 0,-1 0 1 0 0,1 0-1 0 0,-1 0 1 0 0,0 0-1 0 0,0 1 1 0 0,0-1-1 0 0,0 0 1 0 0,0 0-1 0 0,0 0 1 0 0,0 0-1 0 0,-1 0 1 0 0,1 0 0 0 0,-1 0-1 0 0,0 0 1 0 0,0 1-1 0 0,-2 2 11 0 0,0-1 1 0 0,0 1-1 0 0,0-1 1 0 0,-1 0 0 0 0,0 0-1 0 0,-2 2-11 0 0,-7 7 38 0 0,-46 37 48 0 0,36-27-25 0 0,0-4-62 0 0,-15 10 1 0 0,-9 9 0 0 0,43-36-1 0 0,3-1 1 0 0,-1 0-1 0 0,1-1 1 0 0,0 1-1 0 0,0 0 0 0 0,0 0 1 0 0,0 0-1 0 0,0 0 1 0 0,0 0-1 0 0,0 0 0 0 0,0 0 1 0 0,0 0-1 0 0,1 0 1 0 0,-1 0-1 0 0,0 0 0 0 0,1 1 1 0 0,-1-1-1 0 0,1 0 0 0 0,-1 1 1 0 0,0 3-55 0 0,3 0 52 0 0,-1-2 1 0 0,3 11 2 0 0,0-10 0 0 0,-1-3 0 0 0,4 5-47 0 0,0 0 36 0 0,8 6 81 0 0,-2-1 78 0 0,27 18 430 0 0,-22-18-380 0 0,6 3 49 0 0,75 36 836 0 0,-73-39-848 0 0,0 1-58 0 0,19 11 174 0 0,-31-15-269 0 0,-1-1-49 0 0,3 2 67 0 0,-12-6-88 0 0,0-1 0 0 0,-1 0 0 0 0,1 0 0 0 0,0 0 0 0 0,0-1 0 0 0,0 0 0 0 0,1 1 0 0 0,-1-1 0 0 0,0 0-12 0 0,-1-1-92 0 0,-1 0 46 0 0,1 1 39 0 0,2 0 58 0 0,2 1 38 0 0,-3-1-91 0 0,0 0-80 0 0,0-1-103 0 0,-1 0-68 0 0,1 0-108 0 0,-3-1 134 0 0,1 1-33 0 0,-1 0-35 0 0,1-1-37 0 0,9-3-706 0 0</inkml:trace>
  <inkml:trace contextRef="#ctx0" brushRef="#br0" timeOffset="1027.25">2117 133 9384 0 0,'0'0'208'0'0,"0"0"33"0"0,0 0 16 0 0,0 2 34 0 0,0 8 314 0 0,0 1-64 0 0,0-1-84 0 0,0 1-52 0 0,0-1-47 0 0,0 1-45 0 0,0 0-40 0 0,-1 0-37 0 0,-2 9 139 0 0,0 1-36 0 0,0 29 508 0 0,2-20-400 0 0,0-16-262 0 0,0 0-35 0 0,-3 14 89 0 0,2 0 37 0 0,0 6 721 0 0,2 25-997 0 0,3-20 391 0 0,-1-12-159 0 0,1 15 32 0 0,5 10 10 0 0,-4 1-73 0 0,0-9-86 0 0,1-1-49 0 0,3 15 62 0 0,2 26-15 0 0,6 49 62 0 0,-3-46-7 0 0,4 29 22 0 0,-8-48-100 0 0,-6-39-10 0 0,2 0 0 0 0,4 15-80 0 0,5 20 190 0 0,0 13-190 0 0,5 24 130 0 0,-8-47-49 0 0,0-2 8 0 0,-4-18 5 0 0,10 50 105 0 0,1 8-67 0 0,-9-55-93 0 0,1 18 90 0 0,5 16 60 0 0,-3-24-119 0 0,0 6 13 0 0,-8-32-46 0 0,1-1 0 0 0,0 0-37 0 0,3 6 94 0 0,3 27-94 0 0,4 11 35 0 0,1 9 39 0 0,-9-41-16 0 0,4 14-58 0 0,45 149 0 0 0,-42-152 52 0 0,2 0-37 0 0,4 13-7 0 0,-3 1-8 0 0,4 16 56 0 0,5 19-60 0 0,-12-29 59 0 0,-5-23-44 0 0,3 17-1 0 0,-4-8 41 0 0,11 23-49 0 0,-4-15-2 0 0,-1 11 0 0 0,-2-13 0 0 0,5 9 0 0 0,60 198 0 0 0,-39-161 0 0 0,-29-75 0 0 0,1-1 0 0 0,2 1 0 0 0,1-1 0 0 0,3 8 0 0 0,3 13 0 0 0,1 5 32 0 0,14 38 4 0 0,-17-28-40 0 0,-11-35 7 0 0,2 0 0 0 0,2 0-3 0 0,2 9 48 0 0,-4-2-37 0 0,-7-23-11 0 0,2 0 0 0 0,-1-1-1 0 0,3 5 1 0 0,6 18 5 0 0,8 48 61 0 0,-12-45-73 0 0,0 5 7 0 0,-6-29 4 0 0,1 0 0 0 0,0 0 0 0 0,1 0 0 0 0,3 9-4 0 0,-4-10 118 0 0,-3-3-100 0 0,-1-3-53 0 0,0 0-47 0 0,-1-2-56 0 0,0-1-67 0 0,-4-3-111 0 0</inkml:trace>
  <inkml:trace contextRef="#ctx0" brushRef="#br0" timeOffset="2847.38">1 1484 7424 0 0,'0'0'166'0'0,"0"0"29"0"0,2 0 12 0 0,14 0-196 0 0,0 0 79 0 0,1 0 72 0 0,0-1 69 0 0,1 0 63 0 0,-1 0 59 0 0,0-1 53 0 0,0 0 48 0 0,7 0 208 0 0,-1 1-110 0 0,1 1-88 0 0,0 1-63 0 0,51-2 699 0 0,-21 0-501 0 0,1 3-85 0 0,15 0 89 0 0,29 1 168 0 0,-48 0-411 0 0,-1-2-37 0 0,15 0 65 0 0,0 0-105 0 0,10 1-44 0 0,98-5 236 0 0,-31 1-22 0 0,10 0 78 0 0,-32-4-174 0 0,160 1 286 0 0,-198 8-454 0 0,-1 3-105 0 0,-2 0-69 0 0,18 2-16 0 0,-2 0 10 0 0,-31-6 54 0 0,7 0 29 0 0,0 1 37 0 0,115 1 299 0 0,-134-6-297 0 0,1-1 42 0 0,-1 0 48 0 0,0-1 56 0 0,4 0 22 0 0,0 1-97 0 0,-6 0-78 0 0,27-2 1 0 0,56-2 6 0 0,-47 3-33 0 0,-29 0 1 0 0,16-2 9 0 0,36 1-80 0 0,45-4-36 0 0,2 1 7 0 0,19-3 14 0 0,-126 7 38 0 0,-1 1-38 0 0,78-8-6 0 0,186-9 174 0 0,-300 20-181 0 0,116-11 0 0 0,0 2 24 0 0,37-1 27 0 0,-41 8 4 0 0,63-7-59 0 0,-107 5 17 0 0,218-15 40 0 0,-236 17-54 0 0,166-11 13 0 0,-31 4 70 0 0,0 8-44 0 0,-119 2-41 0 0,-5 0 4 0 0,27-1 2 0 0,-33-3 47 0 0,40-3 18 0 0,-6 0 46 0 0,-33 3-10 0 0,33 2-7 0 0,15-1 7 0 0,-39-3 9 0 0,-14-3-44 0 0,-25 3 78 0 0,0 1-1 0 0,6 2-146 0 0,-20 2 95 0 0,0-1-39 0 0,5-1-26 0 0,14-2-27 0 0,27-2 30 0 0,-47 5 21 0 0,0 1 37 0 0,4 1 48 0 0,-21 0-110 0 0,-1 0 0 0 0,1-1 0 0 0,-1 0 0 0 0,1-1 0 0 0,-1 1 0 0 0,1-1 0 0 0,2 0-29 0 0,15-1 102 0 0,-1 0-64 0 0,-2 0 18 0 0,-12-1 12 0 0,-7 3-7 0 0,-1-1-54 0 0,1 0-48 0 0,-1 1-41 0 0,1-1-133 0 0,-1 0-73 0 0,1-4-824 0 0,-1 4 727 0 0,0 0 248 0 0,0 0 53 0 0,0 0 63 0 0,-1 0 73 0 0,-2-8-1135 0 0</inkml:trace>
  <inkml:trace contextRef="#ctx0" brushRef="#br0" timeOffset="5010.59">1236 1988 7280 0 0,'0'0'165'0'0,"0"0"22"0"0,0 0-22 0 0,0 1-70 0 0,0-1-51 0 0,0 4-14 0 0,-1-1 8 0 0,1-1-60 0 0,-1-1 44 0 0,0 1 41 0 0,1-1 38 0 0,-1 1 36 0 0,1-1 33 0 0,-1 1 258 0 0,0 1 218 0 0,0-1 110 0 0,0-1-12 0 0,-1 2 1078 0 0,2-2-1177 0 0,-1-1-37 0 0,1 1-51 0 0,0 0-69 0 0,-1 0-207 0 0,1-1-43 0 0,0 1-47 0 0,0-1-51 0 0,0 1-67 0 0,0 0-41 0 0,-1-1-45 0 0,1 1-48 0 0,0 0-49 0 0,0 0-54 0 0,0 0-55 0 0,0 0-58 0 0,0 0 564 0 0,0-1-125 0 0,0 1 40 0 0,0 1-92 0 0,0 0-66 0 0,1 4-28 0 0,-1-5 32 0 0,2 14 147 0 0,0 6 92 0 0,0-9-135 0 0,-2 9 166 0 0,0-4-82 0 0,3-2 30 0 0,0 2 5 0 0,-1-8-199 0 0,0 1-59 0 0,1 8-13 0 0,-3-15 3 0 0,1 0 0 0 0,-1 0 0 0 0,1 1 0 0 0,0-1-1 0 0,-1 0 1 0 0,1 0 0 0 0,1 1-3 0 0,1 3 67 0 0,0 1 0 0 0,-1-1 0 0 0,1 1 0 0 0,-2 0-67 0 0,7 19 216 0 0,-4-4-30 0 0,-2-7-24 0 0,1-6 48 0 0,0-1 6 0 0,-4 10 355 0 0,0-7-386 0 0,1-4-138 0 0,-1 0-40 0 0,2-6 58 0 0,0-2-39 0 0,1 1-16 0 0,-1 13 60 0 0,-1-13 38 0 0,0 1-52 0 0,0-1-54 0 0,0 1-58 0 0,0 0-61 0 0,0 0-67 0 0,0 0-68 0 0,0 0-72 0 0,0 0-77 0 0,0 0-80 0 0,0 0-82 0 0,0 0-88 0 0,0 0-91 0 0,0 0-94 0 0,0-1-97 0 0,0 0-102 0 0,0 3-1282 0 0,0 1-1311 0 0</inkml:trace>
  <inkml:trace contextRef="#ctx0" brushRef="#br0" timeOffset="5962.05">1163 3283 8352 0 0,'0'0'190'0'0,"0"0"-70"0"0,1 0-33 0 0,-1 0 4 0 0,0 0-76 0 0,2 0-55 0 0,-2 0 61 0 0,1 0 39 0 0,0 0 55 0 0,0 0 69 0 0,-1-1 84 0 0,1 1 97 0 0,13-9 457 0 0,-3-1-209 0 0,17-15 757 0 0,-21 17-912 0 0,0 0 43 0 0,4-4 85 0 0,10-5 191 0 0,-6 5-204 0 0,-6 4-250 0 0,1 1-39 0 0,0 0-39 0 0,0 0-38 0 0,1 1-37 0 0,0 0-36 0 0,0 1-36 0 0,0 1-34 0 0,10-1 7 0 0,-19 5-72 0 0,0 0 0 0 0,0 0 0 0 0,-1 0 0 0 0,1 0 0 0 0,0 1 0 0 0,-1-1 0 0 0,1 0 0 0 0,0 1 0 0 0,-1 0 0 0 0,1-1 1 0 0,1 2 5 0 0,-2-2-5 0 0,0 0 0 0 0,0 0 0 0 0,0 1 0 0 0,0-1 0 0 0,0 0 0 0 0,0 1 0 0 0,0-1 0 0 0,0 1 0 0 0,0-1 0 0 0,0 1 0 0 0,0 0 0 0 0,-1-1 0 0 0,1 1 0 0 0,0 0 0 0 0,0 0 0 0 0,0-1 0 0 0,-1 1 0 0 0,1 0 0 0 0,-1 0 0 0 0,2 1 0 0 0,1 3 0 0 0,1 0 4 0 0,-1-1 0 0 0,0 1 0 0 0,0 0 0 0 0,0 0 0 0 0,-1 0 0 0 0,1 0 0 0 0,-1 0 0 0 0,0 0 0 0 0,-1 1 0 0 0,1-1 0 0 0,0 6-4 0 0,0 7 14 0 0,-1 1 0 0 0,0 17-14 0 0,-1-27-8 0 0,-2 11 8 0 0,0 1 0 0 0,-2 0 0 0 0,0-1 0 0 0,-1 1 0 0 0,-4 8 0 0 0,6-19 0 0 0,-1 0 0 0 0,-1 0 0 0 0,-5 8 0 0 0,-3 7 0 0 0,6-10 0 0 0,-6 11 0 0 0,12-22-10 0 0,-1 0 0 0 0,0 0 0 0 0,0 0 0 0 0,0 0 0 0 0,-1-1 0 0 0,1 1 0 0 0,-1-1 0 0 0,0 1 10 0 0,-11 14-53 0 0,8-7 16 0 0,-6 9 2 0 0,-1 10 32 0 0,12-27 3 0 0,0 0 0 0 0,-13 14 0 0 0,6-7 15 0 0,8-9 54 0 0,0-1-1 0 0,0 0-4 0 0,2 3-17 0 0,7 0 145 0 0,1-1 33 0 0,-5-2-121 0 0,7 1 25 0 0,8-1 78 0 0,-5-3-29 0 0,15-8 166 0 0,-20 6-191 0 0,-3 3-7 0 0,4 1-61 0 0,3 0 9 0 0,8-4 10 0 0,14-2-16 0 0,-14 3-40 0 0,-7-1-61 0 0,-6 1-55 0 0,0 3-41 0 0,-8 1 26 0 0,-1 0-56 0 0,1 0-239 0 0,-1 0 78 0 0,1 0 69 0 0,-1-1 58 0 0,1 1 35 0 0,0-1 45 0 0,2-1-74 0 0,-2 1 70 0 0,-1 1 6 0 0,0-1-34 0 0,2-1-134 0 0,0 0 51 0 0,-1 0-4 0 0,0 0-49 0 0,1 0-188 0 0,-1 1 174 0 0,-1 0-38 0 0,1 0-93 0 0,0 0-48 0 0,0 0-44 0 0,0 0-38 0 0,0 0-149 0 0,0 0-39 0 0,0 0-180 0 0,0-1-494 0 0,-1 2 1378 0 0</inkml:trace>
  <inkml:trace contextRef="#ctx0" brushRef="#br0" timeOffset="7015.23">1606 4191 6952 0 0,'0'-6'60'0'0,"0"-11"-53"0"0,0 10 57 0 0,0 3 92 0 0,0 3-29 0 0,0-1 39 0 0,0 4 61 0 0,0-2 266 0 0,0 0 452 0 0,2 0 42 0 0,8 0-262 0 0,14-5 882 0 0,-15 2-998 0 0,1-2 99 0 0,-1-1 84 0 0,-3 1-366 0 0,1 1-39 0 0,1-1-37 0 0,0 1-37 0 0,9-4 214 0 0,0 2-121 0 0,2 1-105 0 0,-1 3-91 0 0,0 2-75 0 0,0 3-60 0 0,-13-1-73 0 0,-1 0 0 0 0,1 0-1 0 0,0 1 1 0 0,-1-1 0 0 0,1 1-1 0 0,-1 0 1 0 0,0 0 0 0 0,1 1-2 0 0,-3-2-1 0 0,1 1 1 0 0,0-1 0 0 0,-1 1 0 0 0,0-1 0 0 0,0 1 0 0 0,0 0 0 0 0,0 0 0 0 0,0 0 0 0 0,0 0 0 0 0,-1 0 0 0 0,1 0-1 0 0,0 3 1 0 0,4 15 0 0 0,-5-19 0 0 0,0 1 0 0 0,0 0 0 0 0,0-1 0 0 0,-1 1 0 0 0,1 0 0 0 0,-1 0 0 0 0,1 0 0 0 0,-1 0 0 0 0,0 0 0 0 0,0 0 0 0 0,-1-1 0 0 0,1 1 0 0 0,0 0 0 0 0,-1 0 0 0 0,0 2 0 0 0,-2 2-4 0 0,-15 46 27 0 0,15-47-7 0 0,0 0 1 0 0,-1 0-1 0 0,1 0 1 0 0,-1 0-1 0 0,0 0 1 0 0,-5 4-17 0 0,-26 36-6 0 0,31-41-16 0 0,0-1-1 0 0,0 1 0 0 0,0 0 0 0 0,1 1 0 0 0,0-1 0 0 0,0 1 23 0 0,-3 3-73 0 0,2-3 17 0 0,0-1 0 0 0,0 1 0 0 0,-1-1 1 0 0,-3 3 55 0 0,-4 4-121 0 0,2-2-29 0 0,6-7 61 0 0,2-1 33 0 0,-6 3-44 0 0,4-4 24 0 0,3 0-59 0 0,1-1 36 0 0,-1 0 39 0 0,1 1 56 0 0,-1-1 0 0 0,1 0 0 0 0,0 1 0 0 0,-1-1 0 0 0,1 0 0 0 0,0 0 0 0 0,-1 0 0 0 0,1 1 0 0 0,-1-1 0 0 0,1 0 0 0 0,0 0 0 0 0,-1 0 0 0 0,1 0 0 0 0,-1 0 0 0 0,1 0 0 0 0,-1 0 0 0 0,1 0 0 0 0,-1 0 0 0 0,1 0 4 0 0,-3 0-40 0 0,-1-2-34 0 0,3 1-18 0 0,1 0 83 0 0,1-1 0 0 0,-1 1-1 0 0,1 0 1 0 0,0-1 0 0 0,0 1-1 0 0,0 0 1 0 0,0 0 0 0 0,0 0-1 0 0,0 0 1 0 0,0 0 0 0 0,0 0-1 0 0,0 0 1 0 0,1-1 9 0 0,15-10-14 0 0,-5 11 27 0 0,17 4 63 0 0,-10 3 2 0 0,-15-3-77 0 0,0 1-1 0 0,8 1 0 0 0,-1 0 0 0 0,0 1 0 0 0,-1 1-1 0 0,1 0 1 0 0,6 6 0 0 0,-12-8 27 0 0,1 1 0 0 0,-1-1 1 0 0,4 7-28 0 0,-5-7 42 0 0,-1 1 0 0 0,1-1 0 0 0,-1 1 1 0 0,-1 0-1 0 0,1 0-42 0 0,-1-2 45 0 0,-1 1 0 0 0,0-1 1 0 0,0 1-1 0 0,0-1 0 0 0,0 1 0 0 0,-1-1 0 0 0,1 3-45 0 0,2 15 163 0 0,-3-19-147 0 0,1 0 0 0 0,-1-1-1 0 0,1 1 1 0 0,-1 0 0 0 0,0-1 0 0 0,0 1-1 0 0,0 0 1 0 0,0-1 0 0 0,-1 1 0 0 0,1 0-1 0 0,-1 1-15 0 0,-2 5 33 0 0,-11 32 102 0 0,0-15-99 0 0,10-20-13 0 0,-4 5 20 0 0,0-5-21 0 0,-16 7 38 0 0,-2-1 63 0 0,18-9-62 0 0,0 0 0 0 0,0-2-1 0 0,0 1 1 0 0,-1-1-61 0 0,-35 2 219 0 0,15-2-138 0 0,20-1-72 0 0,-13-2 53 0 0,2-1-34 0 0,-18 0-25 0 0,31 3-21 0 0,-28-1 9 0 0,21-1-41 0 0,3-2-59 0 0,0 0-88 0 0,2-3-112 0 0,4 3 104 0 0,1 0-38 0 0,3 3 104 0 0,1 1 69 0 0,-1-1 20 0 0,1 1 6 0 0,-1-1-45 0 0,1 1-63 0 0,-1 0-81 0 0,1-1 24 0 0,-1 1-49 0 0,1-1-55 0 0,-1 0-59 0 0,-6-5-750 0 0</inkml:trace>
  <inkml:trace contextRef="#ctx0" brushRef="#br0" timeOffset="8799.44">3637 577 7688 0 0,'-1'-1'166'0'0,"-5"-3"35"0"0,1 1-58 0 0,0-1-46 0 0,-1 0-34 0 0,-20-14 89 0 0,17 13-23 0 0,-1 2 109 0 0,9 3-191 0 0,1 0-1 0 0,-1 0 1 0 0,0-1-1 0 0,1 1 1 0 0,-1 0-1 0 0,0 0 1 0 0,0 1-1 0 0,1-1 1 0 0,-1 0-1 0 0,0 0 1 0 0,1 0-1 0 0,-1 0 1 0 0,0 1-1 0 0,1-1 1 0 0,-1 0-47 0 0,-5 4 303 0 0,1-1-41 0 0,-3 3 28 0 0,3-4-194 0 0,1-1-38 0 0,-15 6 66 0 0,15-4-54 0 0,0-1-1 0 0,0 1 0 0 0,1 0 0 0 0,-1 0 0 0 0,-2 2-69 0 0,-16 21 388 0 0,9-8-187 0 0,6-8-127 0 0,0-1-47 0 0,3-3-27 0 0,1 0 0 0 0,-1 1 0 0 0,2-1 0 0 0,-1 1 0 0 0,1 0 0 0 0,0-1 0 0 0,-1 3 0 0 0,-5 16 0 0 0,-7 28 59 0 0,11-35-6 0 0,1 0 0 0 0,1 0-1 0 0,1 0 1 0 0,1 1-53 0 0,2 19 66 0 0,-1-29 57 0 0,1-1 0 0 0,0 1 0 0 0,3 6-123 0 0,0 0 139 0 0,0-3-58 0 0,2-3 19 0 0,-4-6-31 0 0,-1-1-1 0 0,0 1 1 0 0,1-1-1 0 0,0 0 1 0 0,-1 0 0 0 0,1 0-1 0 0,0 0 1 0 0,0 0-69 0 0,-1-1 46 0 0,0 0-1 0 0,1-1 1 0 0,-1 1-1 0 0,0 0 1 0 0,0-1 0 0 0,0 1-1 0 0,0-1 1 0 0,1 0-1 0 0,-1 0 1 0 0,1 0-46 0 0,-1 0 46 0 0,1 0 0 0 0,0 0 0 0 0,-1-1 1 0 0,1 1-1 0 0,-1-1 0 0 0,1 0 0 0 0,0 0 0 0 0,-1 0-46 0 0,21-13 290 0 0,-2-6-75 0 0,-3-3-66 0 0,-4-1-61 0 0,-4 3-53 0 0,-4 6-31 0 0,-2 0 0 0 0,0 0 1 0 0,1-8-5 0 0,5-48 53 0 0,-4 22 9 0 0,-1 30-62 0 0,-4 16 0 0 0,0 0 0 0 0,0-1 0 0 0,-1 1 0 0 0,1 0 0 0 0,-1 0 0 0 0,1 0 0 0 0,-1 0 0 0 0,0-1 0 0 0,0 1 0 0 0,-1 0 0 0 0,1 0-1 0 0,0 0 1 0 0,0 0-1 0 0,0 1 1 0 0,0-1-1 0 0,0 0 1 0 0,0 0-1 0 0,1 1 1 0 0,-1-1-1 0 0,1 0 1 0 0,0 1-1 0 0,0-1 1 0 0,0 0 0 0 0,0 2-6 0 0,-1 0 0 0 0,1-1 0 0 0,0 1 0 0 0,0 0 0 0 0,0 0 0 0 0,0 0 0 0 0,0 0 0 0 0,0 0 0 0 0,0 0 0 0 0,0 0 0 0 0,0 0 6 0 0,0-3 50 0 0,-3 1-50 0 0,-5 3-56 0 0,8 2 99 0 0,6 10-39 0 0,-1 1-1 0 0,0 0 1 0 0,2 9-4 0 0,-4-7 33 0 0,-1-2 36 0 0,7 16 119 0 0,-8-24-150 0 0,-1-1 1 0 0,1 1-1 0 0,-1 0 0 0 0,1-1 0 0 0,-1 5-38 0 0,5 12 168 0 0,-2-1-4 0 0,-1 17 127 0 0,-2-32-185 0 0,3-3-68 0 0,0 1-1 0 0,-3 2 70 0 0,3 17 98 0 0,-4-19-40 0 0,1-2 24 0 0,1 7 3 0 0,-1-6-86 0 0,-1-2-66 0 0,0 0-39 0 0,0 0-52 0 0,0 2-79 0 0,4 6-20 0 0,-4-6-30 0 0,1 0-117 0 0,2 5-49 0 0,-2-5-6 0 0</inkml:trace>
  <inkml:trace contextRef="#ctx0" brushRef="#br0" timeOffset="9809.74">4817 191 8952 0 0,'0'0'200'0'0,"0"0"33"0"0,0 0 15 0 0,0 0 35 0 0,0 0 119 0 0,0 0 57 0 0,0 0 12 0 0,0 0-201 0 0,0 0-126 0 0,0 0-32 0 0,0 2-60 0 0,3 20 41 0 0,3 2 99 0 0,-3-12-57 0 0,5 11 85 0 0,1 3 75 0 0,5 23 279 0 0,-8-30-392 0 0,-1 0-54 0 0,11 37 210 0 0,3-4-51 0 0,-6-20-66 0 0,0-2-93 0 0,17 46 102 0 0,-21-50-84 0 0,-2 2 83 0 0,-3-11-89 0 0,-1-1 35 0 0,12 45 438 0 0,-11-54-600 0 0,-4-6 51 0 0,1 0-8 0 0,1 3-35 0 0,-2-3 35 0 0,0-1 22 0 0,3-7-13 0 0,0 0-43 0 0,-2 5-23 0 0,0 0 0 0 0,0 0 1 0 0,0 0-1 0 0,0 0 0 0 0,-1 0 0 0 0,1 0 1 0 0,-1 0-1 0 0,1-1 0 0 0,-1 1 1 0 0,0-1 0 0 0,1-2 0 0 0,-1 0 0 0 0,1 0 0 0 0,0 0 0 0 0,1 1 0 0 0,-1-1 0 0 0,1 0 0 0 0,0 0 0 0 0,6-16-1 0 0,1-1 19 0 0,15-10-60 0 0,5 3-14 0 0,-11 14 48 0 0,29-15 9 0 0,-29 20-28 0 0,-12 11 11 0 0,-3 0 5 0 0,-1-1 12 0 0,2-1-6 0 0,0 1 0 0 0,0 0 0 0 0,0 0 0 0 0,0 0 0 0 0,0 1 0 0 0,0 0 0 0 0,0-1 0 0 0,0 1 0 0 0,0 1 0 0 0,0-1 0 0 0,0 0 0 0 0,-1 1 0 0 0,1 0 0 0 0,-1 0 0 0 0,3 2 5 0 0,5 3 0 0 0,-9-6 0 0 0,0 0 0 0 0,0 1 0 0 0,0-1 0 0 0,0 0 0 0 0,-1 1 0 0 0,1 0 0 0 0,0-1 0 0 0,-1 1 0 0 0,1 0 0 0 0,-1 0 0 0 0,0 0 0 0 0,0 0 0 0 0,1 0 0 0 0,-1 0 0 0 0,0 0 0 0 0,10 25-26 0 0,3 5-21 0 0,-11-8 56 0 0,-3-21-9 0 0,0-1 0 0 0,-1 1 0 0 0,1 0 0 0 0,-1-1 0 0 0,0 1 0 0 0,0 0 0 0 0,0-1 0 0 0,0 2 0 0 0,-6 16 0 0 0,6-17 1 0 0,0 0 0 0 0,0 0 0 0 0,0 0 0 0 0,0 0 1 0 0,-1 0-1 0 0,0 0 0 0 0,1 0 0 0 0,-1 0 0 0 0,0-1 1 0 0,0 1-1 0 0,-1-1 0 0 0,1 1 0 0 0,0-1 0 0 0,-1 0 1 0 0,1 0-1 0 0,-3 1-1 0 0,-5 4 32 0 0,0-1 1 0 0,0 0 0 0 0,-11 4-33 0 0,15-7 10 0 0,-6 3-6 0 0,0-2-50 0 0,4-2-27 0 0,-1 0-45 0 0,2-2-19 0 0,0-1-41 0 0,-1 0-46 0 0,0-2-51 0 0,0 2 57 0 0,3 0 29 0 0,0 0-31 0 0,0 0-75 0 0,-1 0-95 0 0,1-1-117 0 0,-2-3-290 0 0</inkml:trace>
  <inkml:trace contextRef="#ctx0" brushRef="#br0" timeOffset="10655.5">6834 372 4896 0 0,'0'0'108'0'0,"0"0"17"0"0,0 0 10 0 0,0 0-43 0 0,0 0-1 0 0,0 0 39 0 0,0 0 119 0 0,0 0 221 0 0,0 0-214 0 0,0 0-70 0 0,0 0-60 0 0,0-1-51 0 0,0 0-32 0 0,0-1-113 0 0,0 1 114 0 0,0 0 78 0 0,0 0 112 0 0,0 1-66 0 0,0-1 39 0 0,0 1 42 0 0,0-1 47 0 0,0 1 49 0 0,0 0 54 0 0,0-4 96 0 0,-1 1-50 0 0,0-1-48 0 0,-1 2-43 0 0,0-1-40 0 0,0 1-37 0 0,-4-2 181 0 0,1 1-168 0 0,-1 1-53 0 0,-1 0-3 0 0,-4-1 68 0 0,1 1 17 0 0,5 0-56 0 0,0 2-22 0 0,-1 1-60 0 0,-12 5 204 0 0,16-6-313 0 0,-10 5 185 0 0,2 0-48 0 0,-1 1-45 0 0,2 0-40 0 0,-8 8 27 0 0,1 2-99 0 0,6-4-73 0 0,1 1-1 0 0,-8 12 22 0 0,3-2 55 0 0,12-19-35 0 0,-1 1-19 0 0,1 0 1 0 0,0 0-1 0 0,0 0 0 0 0,0 1 1 0 0,0-1-1 0 0,1 1 0 0 0,0-1 1 0 0,0 4-2 0 0,-1 44 5 0 0,2-43 0 0 0,0-2 10 0 0,1 1 0 0 0,0-1 0 0 0,1 1 0 0 0,-1-1 0 0 0,2 1 1 0 0,-1-1-16 0 0,12 30 119 0 0,-7-20-27 0 0,4 6 38 0 0,-4-14 5 0 0,1 0 0 0 0,0 0-1 0 0,0 0 1 0 0,1-1-135 0 0,-5-5 75 0 0,0 0 0 0 0,1-1 0 0 0,0 1 1 0 0,0-1-1 0 0,0 0 0 0 0,1 1-75 0 0,0-1 84 0 0,0-1-1 0 0,1 1 1 0 0,-1-1 0 0 0,0-1-1 0 0,1 1 1 0 0,-1-1 0 0 0,1 0-1 0 0,0 0 1 0 0,-1-1 0 0 0,1 0-1 0 0,0 0 1 0 0,-1-1 0 0 0,1 1-1 0 0,0-2-83 0 0,22-5 397 0 0,-17 3-142 0 0,0-1 0 0 0,0-1-1 0 0,0 1 1 0 0,2-4-255 0 0,4-2 287 0 0,0-2-34 0 0,-2 0-54 0 0,19-17 325 0 0,-22 19-373 0 0,1-3-44 0 0,1-1-78 0 0,-15 15-223 0 0,0 0-247 0 0,0 0-408 0 0,0 0 649 0 0,0 0 34 0 0,0 0-10 0 0,0 0-45 0 0,0 0-6 0 0,0 0-47 0 0,0 0-52 0 0,0 0-60 0 0,0 0-64 0 0,0 0-58 0 0,0 0-54 0 0,0 0-46 0 0,0 0-172 0 0,0 0-47 0 0,0 0-209 0 0,0 0-566 0 0</inkml:trace>
  <inkml:trace contextRef="#ctx0" brushRef="#br0" timeOffset="12543.44">4194 114 6016 0 0,'0'0'133'0'0,"0"0"23"0"0,0 0 11 0 0,0 2-27 0 0,0 3-230 0 0,0 1 45 0 0,0 0 42 0 0,0-1 38 0 0,-1 8 139 0 0,0-1 116 0 0,1-1 32 0 0,0 0 53 0 0,-1 20 903 0 0,2-1-492 0 0,3-2-79 0 0,2 0-87 0 0,0 0-94 0 0,1 1-95 0 0,-2-1-113 0 0,-1-10-155 0 0,0-1-45 0 0,1 5-25 0 0,3 9-12 0 0,4 14 14 0 0,-6-16 29 0 0,7 29 152 0 0,1 13 8 0 0,-7-26-174 0 0,-1 5 151 0 0,3 1-261 0 0,6 41 235 0 0,-4-3-3 0 0,4 35 64 0 0,-8-47-150 0 0,14 103 98 0 0,-20-173-232 0 0,46 282 431 0 0,-41-255-402 0 0,1 0 0 0 0,1-1-1 0 0,2-1 1 0 0,2 1-41 0 0,20 48 136 0 0,2 0 43 0 0,2 0 58 0 0,-17-37-116 0 0,13 21 18 0 0,22 53 112 0 0,-6 5 22 0 0,-30-70-194 0 0,28 75 113 0 0,-17-42-99 0 0,5 1 230 0 0,13 19-323 0 0,-26-59 205 0 0,10 35-205 0 0,10 50 273 0 0,-13-40 265 0 0,16 32-538 0 0,-38-109 66 0 0,-2 0-1 0 0,2 9-65 0 0,9 27 101 0 0,11 23 15 0 0,7 41-47 0 0,3 7-39 0 0,-7-42 19 0 0,0 5-49 0 0,-15-41 11 0 0,3 4-11 0 0,-5-13 44 0 0,1 20-23 0 0,3 9 31 0 0,-9-39-41 0 0,-2 0-1 0 0,2 25-10 0 0,0 3 43 0 0,8 19-43 0 0,0 7 3 0 0,-8-27 58 0 0,-2-25-49 0 0,0 4 40 0 0,0 25-52 0 0,-5-47 0 0 0,1-1 0 0 0,0 1 0 0 0,0-1 0 0 0,1 0 0 0 0,0 1 0 0 0,3 5 0 0 0,-5-14-241 0 0,0 1 89 0 0,0 0 77 0 0,1-1 64 0 0,-1 1 52 0 0,0 0 38 0 0,0 3 452 0 0,0-3-435 0 0,0 0-91 0 0,0-1-59 0 0,0 1-52 0 0,0-1-59 0 0,0 1-65 0 0,0-1-99 0 0,0 1-92 0 0,0-1-102 0 0,0 1-110 0 0,0-1-120 0 0,0 0 329 0 0,0 0-33 0 0,0 0-35 0 0,0 0-35 0 0,0 0-36 0 0,0 0-38 0 0,0 0-1672 0 0,0 0-1288 0 0</inkml:trace>
  <inkml:trace contextRef="#ctx0" brushRef="#br0" timeOffset="13702.34">5996 1 5840 0 0,'0'0'132'0'0,"0"0"17"0"0,0 0 11 0 0,0 2-21 0 0,13 33 1333 0 0,-8-16-521 0 0,-3-5-209 0 0,-1 0-68 0 0,1-2-196 0 0,-1 2-67 0 0,1-1 46 0 0,-1 7 151 0 0,2 15 411 0 0,-1-19-616 0 0,0-1-86 0 0,1 8 26 0 0,7 30 266 0 0,8 18 485 0 0,-12-46-803 0 0,-3-13-190 0 0,0 1-37 0 0,11 45 223 0 0,-4 2-77 0 0,-1 0-62 0 0,-1 0-48 0 0,5 34-4 0 0,-6-42 18 0 0,0-7 25 0 0,5 24 112 0 0,-1-21-82 0 0,-1 1-34 0 0,16 97 201 0 0,12 107 168 0 0,-26-180-353 0 0,-4-20 82 0 0,3 3-233 0 0,-1-6 216 0 0,-1 1 0 0 0,1 41-216 0 0,-3-6 186 0 0,2 1-37 0 0,2-1-38 0 0,4-2-39 0 0,11 23 60 0 0,-12-61-22 0 0,-5-11 119 0 0,3 26-229 0 0,0-2 73 0 0,13 68 56 0 0,-2-9-112 0 0,-19-98-6 0 0,42 214 156 0 0,-33-132-169 0 0,-8-55-1 0 0,2 1 51 0 0,2 13 75 0 0,-4-21-52 0 0,9 56-77 0 0,-8-62 52 0 0,-1 0 82 0 0,5 22 185 0 0,-2-18-133 0 0,-5-14-114 0 0,12 68 70 0 0,-7-43-101 0 0,-1-2-44 0 0,-1-2 4 0 0,15 75 73 0 0,-10-68-67 0 0,-2-11 0 0 0,2 9 2 0 0,-2-16 47 0 0,13 71 98 0 0,-13-72-59 0 0,2 23-89 0 0,-5-24 69 0 0,7 21-69 0 0,5 21-1 0 0,-7-23 56 0 0,2 16-34 0 0,-5-34 30 0 0,-1-6-36 0 0,-1-9 26 0 0,-3-10-22 0 0,0 1 0 0 0,-1 0 0 0 0,1 8-19 0 0,7 23 108 0 0,-8-33-70 0 0,0 0 1 0 0,0 1-1 0 0,-1-1 1 0 0,1 7-39 0 0,3 18 43 0 0,-3-21-43 0 0,-1 0 0 0 0,1-1 0 0 0,-2 2 0 0 0,1-1 0 0 0,0-1 0 0 0,1 0 0 0 0,1 7 0 0 0,0-6-31 0 0,0 0-1 0 0,-1 0 0 0 0,0 5 32 0 0,-3 6 18 0 0,0-1 35 0 0,2 0-61 0 0,0-5-49 0 0,1-4-63 0 0,-1-11 86 0 0,-1-1-18 0 0,0 0-26 0 0,0 0-41 0 0,0 1-19 0 0,0-1-43 0 0,0 0-47 0 0,0 0-55 0 0,0 0-59 0 0,0 0-54 0 0,0 0-51 0 0,0 0-46 0 0,0 0-322 0 0,0 0-75 0 0,0 0-60 0 0,0 0-43 0 0,0 0-374 0 0,0 0-40 0 0,0 0-318 0 0,0 0-903 0 0</inkml:trace>
  <inkml:trace contextRef="#ctx0" brushRef="#br0" timeOffset="15253.18">265 2783 7024 0 0,'0'0'157'0'0,"0"0"23"0"0,1 0 12 0 0,7 4-46 0 0,-1-2-86 0 0,-5-2-61 0 0,-1 0 1 0 0,1-1 0 0 0,-1 1-1 0 0,1 0 1 0 0,-1 0 0 0 0,0-1-1 0 0,1 1 1 0 0,-1 0 0 0 0,0-1 0 0 0,1 0 0 0 0,1 0 32 0 0,0 0 41 0 0,7-1 442 0 0,-1 1-7 0 0,13-3 738 0 0,-9 1-546 0 0,-6 1-363 0 0,0 0-54 0 0,-1 0-66 0 0,1-1-76 0 0,7-1 420 0 0,0 0-74 0 0,0 1-68 0 0,-1 0-60 0 0,1 0-52 0 0,0 1-44 0 0,13-1 158 0 0,8-1-6 0 0,-25 3-251 0 0,1 0 1 0 0,-1 1-1 0 0,0 0 1 0 0,9 2-165 0 0,-6 0 107 0 0,0-1-32 0 0,3 1-43 0 0,1 0-88 0 0,14 3-51 0 0,-9-1 95 0 0,2-2 87 0 0,36-4 161 0 0,35-6-236 0 0,-44 2 127 0 0,1-1 52 0 0,-13 2 1 0 0,1 0 45 0 0,3-1 7 0 0,0 0 81 0 0,3 2 62 0 0,-25 2-225 0 0,1 0-63 0 0,-1-1-48 0 0,1 0-33 0 0,39-4-39 0 0,-34 5 59 0 0,28-3 224 0 0,26-6-250 0 0,-17 1 54 0 0,97-8 110 0 0,29-4 75 0 0,-64 1-111 0 0,0-1 44 0 0,-53 11-86 0 0,24-3 101 0 0,3 4-187 0 0,-16 4 51 0 0,-11 1-65 0 0,44-6 16 0 0,-38 3 49 0 0,-78 8-50 0 0,66-4 13 0 0,2 1-69 0 0,28-1-92 0 0,-50 1 93 0 0,1 0 70 0 0,138-10 268 0 0,-110 7-303 0 0,-1 0 71 0 0,16 1 71 0 0,44-3 112 0 0,-1 1-57 0 0,-44 2-151 0 0,-15-1-90 0 0,0 0-102 0 0,-17 0 96 0 0,1 1 41 0 0,59-5 64 0 0,161-14 209 0 0,-14 2-12 0 0,58-6-47 0 0,94-14 75 0 0,-246 29-190 0 0,228-7 40 0 0,-61 1-101 0 0,-125 11-16 0 0,288-7 76 0 0,-401 13-78 0 0,1 1 52 0 0,135-4 168 0 0,-61 4-115 0 0,25-2-50 0 0,-183 2-55 0 0,7-2 45 0 0,11 0-9 0 0,-21 3-60 0 0,2 0-34 0 0,-15 0-27 0 0,-1 0-87 0 0,0 0-147 0 0,0-1-374 0 0,0 1 96 0 0,0 0 80 0 0,0 0 67 0 0,0-1 59 0 0,0 1 38 0 0,0-2-730 0 0,0 1 584 0 0,-1 0-90 0 0,1 0 256 0 0,0 0-35 0 0,-1 0-837 0 0,-1 1-32 0 0,-2-2-2606 0 0</inkml:trace>
  <inkml:trace contextRef="#ctx0" brushRef="#br0" timeOffset="16457.95">542 3919 7640 0 0,'2'-1'224'0'0,"13"-4"-161"0"0,1 0 69 0 0,1 1 82 0 0,0 0 93 0 0,-3 0 18 0 0,0 1 75 0 0,0-1 82 0 0,0 0 88 0 0,37-8 1118 0 0,-29 9-1009 0 0,-9 1-329 0 0,0 0-41 0 0,-1 0-51 0 0,0-1-61 0 0,30-6 605 0 0,0 2-100 0 0,-8 1-230 0 0,-2-1-52 0 0,1 0-53 0 0,-3-2-49 0 0,7 0 56 0 0,18 1 59 0 0,11-2 28 0 0,-3 1-74 0 0,-19 3-134 0 0,32-2 143 0 0,-33 5-226 0 0,2-1-86 0 0,50-8 3 0 0,46 3 94 0 0,8 0 17 0 0,-71 2-198 0 0,56-5 0 0 0,-93 5 7 0 0,112-12 178 0 0,-89 14-108 0 0,32-5-13 0 0,50-5 29 0 0,-49 10 49 0 0,10 1 28 0 0,51-5-22 0 0,15-1 41 0 0,-115 8-85 0 0,0 0 35 0 0,-1 1 99 0 0,0-2-43 0 0,-1 1-43 0 0,1-1-40 0 0,1 0-37 0 0,0 0-38 0 0,0 1-36 0 0,0 0-33 0 0,46 0 31 0 0,53-4 148 0 0,6-1 28 0 0,-54 5-140 0 0,38 0 51 0 0,76 1 110 0 0,42-1 26 0 0,-88-1-154 0 0,43 1 13 0 0,111 8-85 0 0,-132-2 18 0 0,-99-2 29 0 0,0 1 59 0 0,20 3 74 0 0,59 3 133 0 0,-41-2-92 0 0,-47-3-107 0 0,-14-1-51 0 0,-1 0-38 0 0,403 20-21 0 0,68 2 0 0 0,-462-23-18 0 0,251 1-161 0 0,-311-2 151 0 0,2 0 45 0 0,37 1 50 0 0,-43-3-86 0 0,0-1-43 0 0,-18 1-177 0 0,-4-2 13 0 0,-3 0 77 0 0,0 1 9 0 0,1 1-14 0 0,-1-1-45 0 0,0 0-127 0 0,-1 0-101 0 0,0 1-122 0 0,2 0 224 0 0,1 0-37 0 0,-1 0-40 0 0,1 0-41 0 0,0 1-43 0 0,0-1-47 0 0,0 0-49 0 0,1 1-50 0 0,-1-1-53 0 0,1 1-55 0 0,-4-1-607 0 0,1-1-37 0 0,-11-2-2895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27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7976 0 0,'0'0'174'0'0,"0"0"29"0"0,0 0 14 0 0,0 0-65 0 0,0 0-6 0 0,0 0 57 0 0,0 0 180 0 0,0 0 332 0 0,0 0 21 0 0,0 0-16 0 0,0 0-93 0 0,0 0-41 0 0,0 0-8 0 0,0 0-18 0 0,0 0-334 0 0,0 0-55 0 0,0 0-47 0 0,-1 0-41 0 0,1 1-4 0 0,-3 0-71 0 0,2 0 87 0 0,0 0 59 0 0,1 0 95 0 0,-1 0 115 0 0,1-1-131 0 0,0 1 37 0 0,-2 3-263 0 0,1 1 104 0 0,-1 0 64 0 0,-1 10 306 0 0,3-10-361 0 0,-1-1-33 0 0,1 1-44 0 0,-1-1-84 0 0,1 5 119 0 0,0-8-6 0 0,1 2 13 0 0,0 1-53 0 0,0 1 60 0 0,1 13 347 0 0,-1-8-253 0 0,1-1-93 0 0,-1-4-113 0 0,0 1-85 0 0,-1 4 120 0 0,-2 7 77 0 0,-1 6 33 0 0,4 43 153 0 0,5 2-60 0 0,-1-14-9 0 0,-2 1 0 0 0,-2 3-209 0 0,0-21 249 0 0,2 10-249 0 0,1-20 122 0 0,-1 1 51 0 0,0 17 110 0 0,-2-27-177 0 0,0-1-34 0 0,0 8 15 0 0,0 1 65 0 0,-2 5 91 0 0,-3 14 179 0 0,4-36-363 0 0,0-1 53 0 0,0 8 185 0 0,-1-14-108 0 0,1-2 3 0 0,0 1-32 0 0,0 1-135 0 0,0 0-44 0 0,0-1-115 0 0,0-1-24 0 0,0 0 115 0 0,0 0-14 0 0,0 0-21 0 0,0 0-39 0 0,0 0-18 0 0,0 0-38 0 0,0 0-46 0 0,0 0-50 0 0,0 0-55 0 0,0 0-51 0 0,0 0-48 0 0,0 0-42 0 0,0 0-304 0 0,0 0-71 0 0,0-1-55 0 0,0 1-40 0 0,0-2-354 0 0,0 1-37 0 0,0-5-2775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28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8808 0 0,'0'0'197'0'0,"0"0"24"0"0,0 0 19 0 0,1 1-29 0 0,2 4 58 0 0,-2-1 51 0 0,3 13 744 0 0,-3-9-604 0 0,0-4-271 0 0,0 0-37 0 0,1 0-21 0 0,0 0-99 0 0,-1 0 214 0 0,0-1-78 0 0,-1 2-42 0 0,0 1-27 0 0,0 0-20 0 0,0-3 13 0 0,3 9 127 0 0,1-1-40 0 0,4 21 256 0 0,-5 5 50 0 0,0 50 485 0 0,-1-62-696 0 0,0 1-47 0 0,0-12-58 0 0,-1 0 0 0 0,0 1 0 0 0,-2 11-169 0 0,1 12 218 0 0,0-29-173 0 0,0 0 0 0 0,0 0 1 0 0,-1 0-1 0 0,0-1 1 0 0,0 1-1 0 0,-3 6-45 0 0,1-10 10 0 0,1 0-8 0 0,-2 19 10 0 0,3-6 62 0 0,1-6-21 0 0,-1-4 17 0 0,-1-1 24 0 0,-2 0 44 0 0,1 1-11 0 0,1 1 45 0 0,1-5 82 0 0,0-4-222 0 0,1 0 0 0 0,0 1 0 0 0,-1-1 0 0 0,1 0 0 0 0,-1 0 0 0 0,1 0 0 0 0,0 0 0 0 0,-1 0 0 0 0,1 1 0 0 0,-1-1 0 0 0,1 0 0 0 0,0 0 0 0 0,-1 0 0 0 0,1 0 0 0 0,-1 0 0 0 0,1 0 0 0 0,0 0 0 0 0,-1-1 0 0 0,1 1 0 0 0,-1 0 0 0 0,1 0 0 0 0,0 0-33 0 0,-4-1 198 0 0,0-1-76 0 0,2-1-105 0 0,1 2-56 0 0,1 0-38 0 0,1-4 80 0 0,-1 4 1 0 0,0 1 0 0 0,0-1 0 0 0,0 1 0 0 0,0-1 0 0 0,0 1 0 0 0,0-1 0 0 0,0 1 1 0 0,0-1-1 0 0,0 1 0 0 0,0-1 0 0 0,0 1 0 0 0,0-1 0 0 0,0 1 0 0 0,0-1 0 0 0,-1 1 0 0 0,1-1 0 0 0,0 1 0 0 0,0-1 0 0 0,-1 1-3 0 0,-2-18 12 0 0,2 11-1 0 0,-2-31 105 0 0,0 1-51 0 0,0 9-59 0 0,0 3 42 0 0,1 5-34 0 0,2-10-61 0 0,0-9-22 0 0,0 19 11 0 0,0 15 46 0 0,1 1 1 0 0,0-1 0 0 0,0 0-1 0 0,1 1 1 0 0,0-1-1 0 0,-1 1 1 0 0,2-1 11 0 0,-2 3-8 0 0,0-2 1 0 0,0 1 0 0 0,0 0-1 0 0,0-1 1 0 0,-1 1 0 0 0,1-1 0 0 0,-1-1 7 0 0,0 2-8 0 0,0-1 0 0 0,1 1 0 0 0,-1 0 0 0 0,1-1 0 0 0,0 1 0 0 0,0 0 0 0 0,0 0 0 0 0,1-1 8 0 0,17-29-67 0 0,0 3 53 0 0,15-16 14 0 0,-30 41-28 0 0,2-1 1 0 0,-1 1-1 0 0,0 0 1 0 0,5-3 27 0 0,28-16-52 0 0,-19 15 50 0 0,0 0-1 0 0,1 2 0 0 0,4-1 3 0 0,-20 6 2 0 0,-1 1-5 0 0,21 2 51 0 0,-17 1-129 0 0,9 6 15 0 0,2 4 54 0 0,-1 4 12 0 0,-6 1 0 0 0,-10-13 0 0 0,1-1 0 0 0,-1 1 0 0 0,0 0 0 0 0,0 0 0 0 0,-1 0 0 0 0,1-1 0 0 0,-1 1 0 0 0,1 0 0 0 0,-1 0 0 0 0,0 0 0 0 0,-1 0 0 0 0,1 0 0 0 0,-1 0 0 0 0,0-1 0 0 0,0 1 0 0 0,0 0 0 0 0,0 0 0 0 0,-1-1 0 0 0,1 1 0 0 0,-1-1 0 0 0,0 1 0 0 0,0-1 0 0 0,-1 1 0 0 0,-2 3 0 0 0,-1-1 0 0 0,1 0 0 0 0,-1 0 0 0 0,-1 0 0 0 0,1-1 0 0 0,-1 0 0 0 0,0 0 0 0 0,0-1 0 0 0,-1 1 0 0 0,-1-1 0 0 0,-16 8 0 0 0,-26 9 0 0 0,44-19-2 0 0,-19 9-64 0 0,17-5 70 0 0,8-5-4 0 0,0 0 0 0 0,0-1 0 0 0,-1 1 0 0 0,1-1 0 0 0,0 1 0 0 0,-1-1 0 0 0,1 1 0 0 0,-1-1 0 0 0,1 0 0 0 0,-1 0 0 0 0,1 0 0 0 0,0 0 0 0 0,-2 0 0 0 0,2 0 0 0 0,1 0 0 0 0,0 0 0 0 0,-1 0 0 0 0,1 0 1 0 0,-1 0-1 0 0,1 0 0 0 0,0 0 0 0 0,-1 0 0 0 0,1 0 0 0 0,-1 0 0 0 0,1 0 0 0 0,-1 0 0 0 0,1 0 0 0 0,0 0 0 0 0,-1 0 0 0 0,1 0 0 0 0,-1 0 0 0 0,1 0 0 0 0,0 1 0 0 0,-1-1 0 0 0,1 0 0 0 0,0 0 0 0 0,-1 1 0 0 0,1-1 0 0 0,0 0 0 0 0,-1 0 0 0 0,1 1 0 0 0,0-1 0 0 0,-1 0 0 0 0,1 1 0 0 0,-5 5-11 0 0,5-3-44 0 0,6 9-4 0 0,8 5 47 0 0,11 9 20 0 0,-18-20-31 0 0,1 0 0 0 0,0 0 0 0 0,0-1 0 0 0,8 4 23 0 0,7 1-12 0 0,12 9 12 0 0,3 1 11 0 0,-11-7 96 0 0,-1 1-57 0 0,-17-9-32 0 0,1 1-1 0 0,0-2 1 0 0,0 1 0 0 0,1-1-1 0 0,0-1-17 0 0,-4 0 56 0 0,-2 0-49 0 0,-1 0 11 0 0,4 0 56 0 0,-8-3-245 0 0,0 0 49 0 0,1 0 44 0 0,-1 1 40 0 0,1-1 37 0 0,-1 0 41 0 0,2 1 82 0 0,-1-1 48 0 0,3 2 307 0 0,-3-1-375 0 0,1 0-62 0 0,-1-1-66 0 0,0 1-68 0 0,0-1-78 0 0,1 1-90 0 0,-1-1-32 0 0,0 1-76 0 0,-1-1-83 0 0,1 0-90 0 0,0 0-95 0 0,0 0-102 0 0,0 1-109 0 0,0-1-115 0 0,-1 0-1325 0 0,0 0-1304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29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266 104 5904 0 0,'0'0'169'0'0,"0"-1"2"0"0,0-2-117 0 0,0 2 24 0 0,0-2 229 0 0,0 1-34 0 0,-2-3 181 0 0,-2-1-29 0 0,-2-2 76 0 0,2 2-44 0 0,-6-17 622 0 0,5 10-492 0 0,2 6-330 0 0,-1 2-33 0 0,3 3 58 0 0,1 1-59 0 0,-2-1-74 0 0,-1 1-41 0 0,-3-1-30 0 0,1 1-21 0 0,1-1 10 0 0,2 1 23 0 0,1 0 44 0 0,-4-3 33 0 0,-4 3-12 0 0,7 1-57 0 0,1-1-30 0 0,-1 1-62 0 0,0-1 1 0 0,0 1-1 0 0,1 0 1 0 0,-1 0-1 0 0,0-1 1 0 0,0 1-1 0 0,1 0 1 0 0,-1 1-1 0 0,0-1 1 0 0,0 0-1 0 0,1 0 1 0 0,-1 1-1 0 0,0-1 1 0 0,1 1-1 0 0,-1 0 1 0 0,0-1-1 0 0,0 1-6 0 0,-30 19 125 0 0,19-11-104 0 0,8-6-21 0 0,-1 1 0 0 0,1 0 0 0 0,0 0 0 0 0,0 0 0 0 0,0 1 0 0 0,1 0 0 0 0,0 0 0 0 0,0 0 0 0 0,0 0 0 0 0,0 1 0 0 0,-1 3 0 0 0,-8 13-7 0 0,8-14-8 0 0,-1 0 0 0 0,2 1 1 0 0,-1 0-1 0 0,1 0 0 0 0,1 0 0 0 0,0 0 0 0 0,-2 8 15 0 0,5-15-13 0 0,-3 14-61 0 0,1 1 63 0 0,2-14 20 0 0,0 1 1 0 0,0 0-1 0 0,0-1 1 0 0,0 1 0 0 0,1-1-1 0 0,0 1 1 0 0,0 0 0 0 0,0-1-1 0 0,0 1 1 0 0,0-1 0 0 0,1 0-1 0 0,1 4-9 0 0,2 1 82 0 0,1 1-1 0 0,0-1 0 0 0,0 0 0 0 0,7 7-81 0 0,10 4 215 0 0,-20-17-177 0 0,0-1-1 0 0,0 1 0 0 0,0-1 1 0 0,1 0-1 0 0,-1 0 0 0 0,0 0 1 0 0,3 0-38 0 0,5 1 127 0 0,-6-1-21 0 0,0 0 0 0 0,0-1 1 0 0,0 1-1 0 0,0-1 0 0 0,0 0 1 0 0,2 0-107 0 0,8-5 188 0 0,-5 0-114 0 0,1 0 35 0 0,20-10 254 0 0,-21 9-280 0 0,-1-1-45 0 0,-5 3-13 0 0,0-1 1 0 0,0 1 0 0 0,0 0-1 0 0,-1-1 1 0 0,0 0 0 0 0,0 0-1 0 0,0 0 1 0 0,0 0-26 0 0,10-27 108 0 0,-7 17-72 0 0,4-18 41 0 0,-8 24-24 0 0,0 0-1 0 0,-1-1 1 0 0,0 1 0 0 0,-1-5-53 0 0,1 10 2 0 0,-1 0 0 0 0,1 0 0 0 0,0 0 0 0 0,0 0-1 0 0,0 1 1 0 0,1-4-2 0 0,-1 4 0 0 0,0 0 0 0 0,0 0 0 0 0,0-1 0 0 0,0 1 0 0 0,-1 0 0 0 0,1-2 0 0 0,-1-2 1 0 0,0-1-2 0 0,5-8 35 0 0,-2 11-63 0 0,-1 3-38 0 0,3 10-128 0 0,0 8-27 0 0,-4-8 165 0 0,3 23 27 0 0,-3 0 1 0 0,0 20 29 0 0,-2-26-5 0 0,3-10-13 0 0,3-1 35 0 0,9 12 102 0 0,-1-1 91 0 0,-12-23-179 0 0,1 1 1 0 0,0 0 0 0 0,-1-1 0 0 0,1 1-1 0 0,0-1 1 0 0,1 1 0 0 0,-1-1 0 0 0,0 0-1 0 0,1 0 1 0 0,1 1-32 0 0,-1-1 31 0 0,1 1 0 0 0,-1-1 1 0 0,0-1-1 0 0,1 1 0 0 0,-1 0 0 0 0,1-1 0 0 0,-1 0 0 0 0,3 1-31 0 0,3-1 74 0 0,0 0-1 0 0,0 0 1 0 0,0-1-1 0 0,5-1-73 0 0,20-3 135 0 0,-7-1-116 0 0,-14 2-54 0 0,0-1-35 0 0,4 0-39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30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4536 0 0,'0'0'133'0'0,"0"0"-33"0"0,0 0-5 0 0,0 0 34 0 0,0 0 110 0 0,0 0 203 0 0,0 0 20 0 0,0 0 19 0 0,0 0 72 0 0,0 0 30 0 0,0 0 8 0 0,0 0-15 0 0,0 0-310 0 0,0 0-73 0 0,0 0-62 0 0,0 1-51 0 0,0 0-35 0 0,0 2-120 0 0,0-2 116 0 0,0 0 80 0 0,0 1 114 0 0,0-2-66 0 0,0 1 40 0 0,0-1 43 0 0,0 0 47 0 0,0 1 50 0 0,0-1 56 0 0,-3 5-112 0 0,2 1-47 0 0,-2 7 147 0 0,-2 7 125 0 0,2-13-264 0 0,2-6 44 0 0,0 1-22 0 0,0 2-187 0 0,0 1 40 0 0,1 13 375 0 0,0-5-179 0 0,-1-6-204 0 0,-1 16 207 0 0,2 0-83 0 0,2-2-72 0 0,7 25 170 0 0,-9-45-336 0 0,4 35 236 0 0,-2-13-126 0 0,0-1 11 0 0,-1 0 0 0 0,-1-1 0 0 0,-1 2-128 0 0,0 5 217 0 0,2 16-217 0 0,1-7 92 0 0,-2 5 61 0 0,-3 7-153 0 0,-2 5 145 0 0,3-30-53 0 0,1 1-1 0 0,2 12-91 0 0,0 1 81 0 0,-1-36-72 0 0,0 1-1 0 0,1 0 1 0 0,-1-1 0 0 0,1 1 0 0 0,-1-1 0 0 0,1 1-1 0 0,1 0-8 0 0,2 15 18 0 0,-7-3 29 0 0,-2-5-24 0 0,4-9 33 0 0,-1 1 19 0 0,2-2-200 0 0,0 0 89 0 0,-1 0 95 0 0,-2 1 235 0 0,2 0-260 0 0,0 0-61 0 0,1 0-49 0 0,-1 1-58 0 0,1-1-67 0 0,-1 1-78 0 0,1 0-87 0 0,0 1-96 0 0,0 0-106 0 0,0-3 170 0 0,0 0-59 0 0,0 0-52 0 0,0 0-47 0 0,0 0-163 0 0,0 0-45 0 0,0 0-197 0 0,0 0-529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36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30 5472 0 0,'0'0'124'0'0,"0"0"17"0"0,0 0 10 0 0,0 0-49 0 0,0 0-3 0 0,0 0 42 0 0,0 0 127 0 0,0 0 236 0 0,0 0 22 0 0,0 0-16 0 0,0 0-71 0 0,0 0-30 0 0,0 0-7 0 0,0 0-30 0 0,0 0-118 0 0,0 0-60 0 0,-1-1-74 0 0,-1 0-51 0 0,-3-2 36 0 0,2 2 18 0 0,0 1-82 0 0,1 0 40 0 0,-2 0 58 0 0,0 0 33 0 0,-11 0 487 0 0,9-1-406 0 0,1-1-62 0 0,1 0-102 0 0,-1-2 86 0 0,5 3-141 0 0,-1 0-1 0 0,0 0 1 0 0,0 1 0 0 0,0-1 0 0 0,1 0-1 0 0,-1 1 1 0 0,0-1 0 0 0,0 1-1 0 0,0-1 1 0 0,0 1 0 0 0,0-1 0 0 0,0 1-1 0 0,0-1 1 0 0,-1 1-34 0 0,-8 0 231 0 0,4 1-108 0 0,-6-2 220 0 0,6-2-198 0 0,2 1-120 0 0,-4 2 124 0 0,4 2-111 0 0,-2 3-24 0 0,-3 3-5 0 0,6-7-5 0 0,0 0-1 0 0,0 0 1 0 0,0 1-1 0 0,0-1 1 0 0,1 1 0 0 0,-1 0-1 0 0,0 0 1 0 0,1 0-1 0 0,-1 0 1 0 0,1 1-1 0 0,0-1 1 0 0,0 0-1 0 0,0 1 1 0 0,0 0 0 0 0,0 0-4 0 0,-17 19 0 0 0,16-18 0 0 0,-1 0 0 0 0,1 0 0 0 0,-1 0 0 0 0,1 0 0 0 0,0 0 0 0 0,1 1 0 0 0,-1 1 0 0 0,-12 18 25 0 0,12-19-15 0 0,0-1 0 0 0,0 1 0 0 0,1 0-1 0 0,-1-1 1 0 0,1 2-10 0 0,-1 3 28 0 0,-3 9-2 0 0,0 10-40 0 0,-2 11-18 0 0,6-33 27 0 0,0 1 1 0 0,1 0 0 0 0,0 0 0 0 0,0 0-1 0 0,1 0 1 0 0,-1-1 0 0 0,1 1 0 0 0,1 4 4 0 0,6 32 68 0 0,-3-19 172 0 0,8 23-240 0 0,-2-20 69 0 0,-4-17 75 0 0,2 0-41 0 0,17 13 97 0 0,-16-17-94 0 0,-2 0 53 0 0,1-1-45 0 0,1-1-22 0 0,4 0-4 0 0,-2-1 0 0 0,-4 1 3 0 0,0-2 43 0 0,2-3-53 0 0,18-2 241 0 0,-19 0-257 0 0,-1 0-47 0 0,12-8 134 0 0,-16 10-127 0 0,0 0 0 0 0,0-1 1 0 0,0 1-1 0 0,-1-1 0 0 0,1 0 0 0 0,0 0 0 0 0,-1 0 1 0 0,2-1-26 0 0,-1-2-28 0 0,1 1 43 0 0,10-10 165 0 0,-8 8-133 0 0,-2 2-53 0 0,0 0-35 0 0,-1 1-44 0 0,1-1-54 0 0,0 0-62 0 0,0 0-71 0 0,-4 4 270 0 0,1-1-239 0 0,0 0-43 0 0,0 0-37 0 0,0 0-34 0 0,1 0-235 0 0,-1-1-56 0 0,1 0-768 0 0,-1-1-612 0 0,0 1-1157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0:52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239 328 7200 0 0,'0'0'165'0'0,"0"0"22"0"0,0 0 6 0 0,0 0-62 0 0,0 0-7 0 0,0 0 47 0 0,0 0 148 0 0,0 0 272 0 0,0 0 17 0 0,0 0-402 0 0,0 0-38 0 0,0 0 72 0 0,0 1-120 0 0,-1 0-55 0 0,0 2-8 0 0,0-1 8 0 0,0-1 103 0 0,1 0-29 0 0,-1-1 45 0 0,-1 5 162 0 0,-1-1-81 0 0,-1 2 15 0 0,-1-1-93 0 0,-3 6 113 0 0,6-8-165 0 0,-1 1 43 0 0,2-1 83 0 0,0 0-85 0 0,0 0-49 0 0,0 1-44 0 0,0 1-25 0 0,0-2 29 0 0,-6 20 313 0 0,4-2-88 0 0,4 1-71 0 0,2 1-57 0 0,0 16 459 0 0,-3-13-256 0 0,-1 8 31 0 0,2-17-259 0 0,2 0-39 0 0,2 13 343 0 0,-1 1-93 0 0,-1-1-84 0 0,-1 1-72 0 0,-1-1-64 0 0,0 1-54 0 0,-1 0-43 0 0,0 0-34 0 0,0-13-20 0 0,-1-7 22 0 0,0 0 0 0 0,0 0 1 0 0,-1 0-22 0 0,-4 33 35 0 0,6-37 32 0 0,-1-2-28 0 0,-2 3 46 0 0,1 0 6 0 0,-1 3 47 0 0,2-6-78 0 0,1-4-51 0 0,1 1 0 0 0,-1-1 0 0 0,0 1 0 0 0,0-1 0 0 0,0 1 0 0 0,-1-1 0 0 0,1 1 0 0 0,0-1 0 0 0,0 1 0 0 0,-1-1 0 0 0,1 0 0 0 0,-1 1 0 0 0,1-1 0 0 0,-1 0 0 0 0,0 1-9 0 0,-1 4 51 0 0,2-4 24 0 0,-3-4-50 0 0,-6-5-102 0 0,8 6 14 0 0,0 0 0 0 0,1 0 1 0 0,-1-1-1 0 0,1 1 0 0 0,-1 0 0 0 0,0 0 0 0 0,1 0 0 0 0,0-1 0 0 0,-1 1 1 0 0,1 0-1 0 0,0-1 0 0 0,0 1 63 0 0,-2-7-264 0 0,-1 1 45 0 0,1 3-29 0 0,0-1-58 0 0,1 0-46 0 0,0-2-33 0 0,1-7-325 0 0</inkml:trace>
  <inkml:trace contextRef="#ctx0" brushRef="#br0" timeOffset="661.23">229 504 6536 0 0,'0'0'141'0'0,"0"0"23"0"0,1 0 13 0 0,6-5-47 0 0,-2 1-70 0 0,1-1-49 0 0,4-5-46 0 0,-7 6 58 0 0,0 2 29 0 0,-1-1 40 0 0,1 0 49 0 0,0 0 58 0 0,0 1 67 0 0,0-1 77 0 0,1 0 85 0 0,0 0 96 0 0,12-13 555 0 0,-5 3-350 0 0,1 3 51 0 0,-2 4-426 0 0,2-2-49 0 0,-8 5-196 0 0,1 1 1 0 0,-1 0-1 0 0,1 0 1 0 0,-1 0-1 0 0,1 0 0 0 0,0 1-109 0 0,7-1 269 0 0,-10 2-216 0 0,1 0-1 0 0,0-1 1 0 0,0 1 0 0 0,-1-1 0 0 0,1 0 0 0 0,0 0 0 0 0,-1 0 0 0 0,2-1-53 0 0,-1 1 55 0 0,0 0 1 0 0,0 0 0 0 0,0 0-1 0 0,0 0 1 0 0,0 0-1 0 0,1 1 1 0 0,-1-1 0 0 0,2 1-56 0 0,17 0 206 0 0,-1 1-69 0 0,4 1-40 0 0,13 5-16 0 0,-8-2-22 0 0,-26-5-44 0 0,0 0-1 0 0,0 1 1 0 0,0 0 0 0 0,0 0 0 0 0,0 0-1 0 0,-1 0 1 0 0,1 0 0 0 0,0 1 0 0 0,-1-1-1 0 0,1 1 1 0 0,-1 0 0 0 0,1 0 0 0 0,1 2-15 0 0,2 1 71 0 0,6 7 12 0 0,-9-6-21 0 0,-2 2 42 0 0,-1-5-95 0 0,-1 0 0 0 0,1 0 0 0 0,-1 0 0 0 0,0 0 0 0 0,0 0 1 0 0,0 0-1 0 0,-1 0 0 0 0,1 1 0 0 0,-1-1 0 0 0,0 0 0 0 0,0 0 1 0 0,0-1-1 0 0,0 1 0 0 0,-1 1-9 0 0,-3 7 52 0 0,-1-1-1 0 0,0 1 1 0 0,-2 1-52 0 0,0-2 47 0 0,4-4-19 0 0,-1-1 0 0 0,0 1-1 0 0,-1-1 1 0 0,0 0 0 0 0,1 0 0 0 0,-1-1 0 0 0,-1 0-1 0 0,-6 4-27 0 0,-17 12 82 0 0,22-14-63 0 0,0 0 0 0 0,-1-1 1 0 0,1 0-1 0 0,-1 0 0 0 0,0-1 0 0 0,-1 0 0 0 0,1-1 0 0 0,0 0 1 0 0,-1 0-1 0 0,0-1 0 0 0,-2 0-19 0 0,-17 3 64 0 0,-9 1-51 0 0,15-4 34 0 0,2-1-31 0 0,8-3 35 0 0,1-1-39 0 0,9 4-13 0 0,1 0 2 0 0,-4-2-18 0 0,0 0 63 0 0,-9-1 188 0 0,14 2-156 0 0,1 0-12 0 0,0 0 4 0 0,3 2 20 0 0,23 21-8 0 0,-5-5-120 0 0,-18-13 62 0 0,0 0 0 0 0,10 11 63 0 0,2 0-38 0 0,3 2-53 0 0,-9-7 49 0 0,1-1 0 0 0,1 0 0 0 0,0 0-1 0 0,4 2-44 0 0,1 0 61 0 0,27 16 148 0 0,-3-3 78 0 0,-15-7-93 0 0,3 2 4 0 0,-17-12-38 0 0,3 0-59 0 0,0 0 6 0 0,-9-4-14 0 0,-2-1-37 0 0,3-1-11 0 0,0 0 10 0 0,2 2 80 0 0,-2-1-57 0 0,13 7 189 0 0,-14-7-219 0 0,-2-2-41 0 0,0 1 121 0 0,-3-2-34 0 0,0 0-20 0 0,3 1-2 0 0,8 5 0 0 0,-4-3-1 0 0,8 3-30 0 0,-11-4-95 0 0,-4-2-20 0 0,0 0 0 0 0,0 0-66 0 0,0 0-121 0 0,0 0 2 0 0,0 0-33 0 0,0 0-776 0 0,0 0 818 0 0,0 0 55 0 0,0 0 0 0 0,0 0-40 0 0,0 0 2 0 0,0 0-39 0 0,0 0-46 0 0,0 0-51 0 0,0 0-55 0 0,0 0-50 0 0,0 0-47 0 0,0 0-39 0 0,0 0-156 0 0,0 0-39 0 0,0 0-190 0 0,0 0-514 0 0</inkml:trace>
  <inkml:trace contextRef="#ctx0" brushRef="#br0" timeOffset="1383.29">746 0 5848 0 0,'0'0'168'0'0,"0"0"-39"0"0,0 0-2 0 0,0 0 47 0 0,0 0 150 0 0,0 0 275 0 0,0 0 17 0 0,0 0-4 0 0,0 0-44 0 0,0 0-21 0 0,0 0-3 0 0,0 0-34 0 0,0 0-140 0 0,-1 0-167 0 0,1 1-74 0 0,0-1-32 0 0,-2 2-55 0 0,1-1 12 0 0,0 0 69 0 0,-1-1 99 0 0,-3 4-52 0 0,-3 1 42 0 0,7-4-147 0 0,-1 1-1 0 0,1-1 1 0 0,-1 0-1 0 0,0 1 1 0 0,1 0-1 0 0,0-1 1 0 0,0 1-1 0 0,-1 0 1 0 0,1-1-1 0 0,0 1 1 0 0,0 0-1 0 0,0 1-64 0 0,-2 3 237 0 0,-3 1 4 0 0,-4 4 87 0 0,2 2 12 0 0,-3-2-41 0 0,0 1-63 0 0,1 1-66 0 0,4-1-58 0 0,-10 15 134 0 0,3 3-51 0 0,-15 30 86 0 0,18-40-228 0 0,1 0-49 0 0,-26 62-2 0 0,14-27 60 0 0,13-35-27 0 0,-1 0 1 0 0,-4 4-36 0 0,-12 26 83 0 0,5-7 31 0 0,-3-1-1 0 0,-19 27-113 0 0,-22 40 140 0 0,48-77-84 0 0,-2 0 0 0 0,-2-1 0 0 0,-1-1 0 0 0,-1 0 0 0 0,-5 3-56 0 0,21-26 17 0 0,0 0-1 0 0,1 1 1 0 0,-3 5-17 0 0,4-6 11 0 0,0 0 0 0 0,0 0 0 0 0,-1-1 0 0 0,-4 4-11 0 0,0 0 22 0 0,0 1-1 0 0,0-1 0 0 0,-5 10-21 0 0,-1 4 0 0 0,0-3 37 0 0,2-6 24 0 0,2-4 39 0 0,2-3 65 0 0,5-3 115 0 0,0 2-74 0 0,1 1-61 0 0,1 0-51 0 0,-3 3-16 0 0,2-6-12 0 0,2-4 12 0 0,0 0-22 0 0,-1 0-50 0 0,0 3-3 0 0,1 12 9 0 0,1-14 3 0 0,0-2-67 0 0,0 0-35 0 0,0 0-130 0 0,0 0 97 0 0,0 0-65 0 0,0 0-86 0 0,0 0 83 0 0,0 0-40 0 0,0 0-45 0 0,0 0-41 0 0,0 0-38 0 0,0 0-34 0 0,0 0-250 0 0,0 0-58 0 0,0 0-814 0 0,0 0-640 0 0,0 0-1218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1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 0 7200 0 0,'0'0'165'0'0,"0"0"22"0"0,0 0 6 0 0,0 3-28 0 0,0-1-127 0 0,0 3-47 0 0,0-2 48 0 0,0 0 69 0 0,0 0 98 0 0,0-2 159 0 0,0-1 10 0 0,0 0 7 0 0,0 0 28 0 0,0 0 7 0 0,0 0 6 0 0,0 0-11 0 0,0 0-52 0 0,0 0-28 0 0,0 0-4 0 0,0 0-18 0 0,0 2-71 0 0,0 2-210 0 0,0 1 63 0 0,3 17 467 0 0,-3-17-447 0 0,1-1-48 0 0,0 0-47 0 0,-1-1 12 0 0,0 0 0 0 0,0 0-1 0 0,0 0 1 0 0,0 0 0 0 0,-1 0-1 0 0,1 0 1 0 0,-1 0 0 0 0,0 1-29 0 0,-1 10 116 0 0,2-12-12 0 0,0 2 0 0 0,-6 97 361 0 0,2 69 206 0 0,2-140-534 0 0,-1 0 1 0 0,-1-1 0 0 0,-4 11-138 0 0,0 4 126 0 0,2 0-36 0 0,6-42-88 0 0,-4 29 47 0 0,3-26-32 0 0,0 0-1 0 0,0-1 1 0 0,0 1 0 0 0,-1 0-1 0 0,0 0 1 0 0,0-1 0 0 0,-1 3-17 0 0,2-4 52 0 0,1-1-37 0 0,0 0-7 0 0,-4 2 60 0 0,4-4-22 0 0,0 1 23 0 0,-2 4-16 0 0,1-4-14 0 0,0 0 40 0 0,0-2 58 0 0,-1-1 75 0 0,1 0-195 0 0,0 0 0 0 0,0 0-1 0 0,1 0 1 0 0,-1 0 0 0 0,0 0-1 0 0,1 0 1 0 0,0 0 0 0 0,-1 0-1 0 0,1 0 1 0 0,0 0 0 0 0,0 0-1 0 0,0 0 1 0 0,0 0 0 0 0,1-1-17 0 0,7-30 148 0 0,-1 3-90 0 0,-5 22-49 0 0,0 0 0 0 0,0 0-1 0 0,1 0 1 0 0,0 0 0 0 0,0 0-1 0 0,1 1 1 0 0,2-5-9 0 0,14-30 3 0 0,-14 27-21 0 0,1 1 68 0 0,4-3 71 0 0,8-7 106 0 0,3 1-57 0 0,-7 9-150 0 0,-2 3-92 0 0,0 1-104 0 0,0 2 86 0 0,12-4 65 0 0,-11 5 26 0 0,-10 5-1 0 0,1-1 0 0 0,13 2 0 0 0,-12 1 0 0 0,-2 0 0 0 0,0 0 0 0 0,0 0 0 0 0,0 0 0 0 0,-1-1 0 0 0,1 1 0 0 0,0-1 0 0 0,1-1 0 0 0,-2 2 14 0 0,-2 0 52 0 0,-1 1-58 0 0,0-1-1 0 0,0 1 0 0 0,0 0 0 0 0,0-1 0 0 0,0 1 0 0 0,0 0 0 0 0,0-1 0 0 0,0 1 0 0 0,-1 0 0 0 0,1 0 0 0 0,0-1 0 0 0,0 1 0 0 0,-1-1 0 0 0,1 1 0 0 0,0 0 1 0 0,-1-1-1 0 0,1 1 0 0 0,-1-1 0 0 0,1 1 0 0 0,-1-1 0 0 0,1 1 0 0 0,-1-1 0 0 0,1 1 0 0 0,-1-1 0 0 0,1 1 0 0 0,-1-1-7 0 0,-9 7 68 0 0,2-2-42 0 0,-4-2 26 0 0,1-1-43 0 0,-12 0-101 0 0,-6 1-147 0 0,17-2 155 0 0,1-2 87 0 0,-3-1 77 0 0,-7-6 105 0 0,20 8-182 0 0,-15-7 156 0 0,0-1-40 0 0,-16-9 25 0 0,6 3-98 0 0,0 2-37 0 0,0 0-12 0 0,-34-22 70 0 0,36 22-67 0 0,-6-4 0 0 0,-22-12-10 0 0,40 21-45 0 0,10 7 54 0 0,0 1-9 0 0,-2-1-48 0 0,7 1 3 0 0,2 5-22 0 0,0 3 27 0 0,2 5 12 0 0,2-4-29 0 0,3 1 46 0 0,1-1-1 0 0,0 0 1 0 0,8 3 21 0 0,16 13-30 0 0,-14-8 41 0 0,68 59-11 0 0,-69-57 0 0 0,-1 1 0 0 0,-1 1 0 0 0,-1 1 0 0 0,-1 1 0 0 0,3 7 0 0 0,39 59 0 0 0,-56-84 0 0 0,17 29 14 0 0,-13-16 53 0 0,-4-1 76 0 0,-4-17 124 0 0,-1-1-48 0 0,1-1-41 0 0,-1 0-38 0 0,0-5 43 0 0,-2-1-100 0 0,1-2-68 0 0,-6-16-45 0 0,5 19 66 0 0,0 0 47 0 0,-2-8-35 0 0,-1 0 1 0 0,2 0 0 0 0,0 0-1 0 0,0-3-48 0 0,-3-14 54 0 0,-14-50-8 0 0,6 18-3 0 0,3 22-50 0 0,0-5 46 0 0,-1-4-7 0 0,1 18-39 0 0,5 13 7 0 0,-4-7 0 0 0,6 18-4 0 0,0 0 0 0 0,1 0 0 0 0,-2-7 4 0 0,2 8-47 0 0,-4-9 10 0 0,5 12 0 0 0,0-1-35 0 0,1 0-47 0 0,-1 0-60 0 0,2 1 19 0 0,-1 1-36 0 0,1-1-41 0 0,0 0-44 0 0,1 4-88 0 0,0-1 59 0 0,0 1 54 0 0,-1-1 48 0 0,1 1 42 0 0,0 0 38 0 0,-1-1-39 0 0,1 0 102 0 0,-1-1-96 0 0,0 1 64 0 0,1 0-56 0 0,0 0-106 0 0,0 1-116 0 0,0-1 137 0 0,0 1-39 0 0,1-1-42 0 0,-1 1-43 0 0,3-7-1078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7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5 6072 0 0,'0'28'133'0'0,"0"-23"23"0"0,-1-4 12 0 0,-1 0-164 0 0,1 0-1 0 0,0-1 1 0 0,0 1 0 0 0,-1-1-1 0 0,1 0 1 0 0,0 1 0 0 0,-1-1-1 0 0,1 0 1 0 0,0 0 0 0 0,-1 0-1 0 0,1 1 1 0 0,-1-2-4 0 0,-11-1 120 0 0,4 0 19 0 0,1-2 64 0 0,-1 0 77 0 0,0 0 88 0 0,2 0 21 0 0,0 1 80 0 0,0 0 87 0 0,1 1 95 0 0,-8-2-237 0 0,1 1-84 0 0,6 1-102 0 0,4 1 221 0 0,0 1-129 0 0,-12-2-45 0 0,-11 0 76 0 0,17 3-200 0 0,0 4 37 0 0,-7 2-91 0 0,12-5-85 0 0,0-1 0 0 0,0 1-1 0 0,1 0 1 0 0,-1 0 0 0 0,1 0 0 0 0,-1 0 0 0 0,1 1-1 0 0,0-1 1 0 0,0 1 0 0 0,-2 2-12 0 0,-3 5 20 0 0,-24 37 32 0 0,27-40-51 0 0,1 1-1 0 0,0 0 1 0 0,1 1-1 0 0,-1-1 1 0 0,1 4-1 0 0,2-11 0 0 0,-1 7 0 0 0,-1 1 0 0 0,0 0 0 0 0,0-1 0 0 0,-2 4 0 0 0,3-9 1 0 0,0 1-1 0 0,0 0 1 0 0,0 0 0 0 0,1-1 0 0 0,0 1 0 0 0,0 0 0 0 0,0 1 0 0 0,0-1 0 0 0,1 0 0 0 0,-1 0 0 0 0,1 0 0 0 0,0 0 0 0 0,0 0 0 0 0,1 1 0 0 0,-1-1 0 0 0,1 0 0 0 0,0 2-1 0 0,4 22 52 0 0,2 10 43 0 0,3-13-66 0 0,-2-12-29 0 0,0 2 0 0 0,1 0 0 0 0,1-1 0 0 0,0 0 0 0 0,3 3 0 0 0,-2-7 0 0 0,2-4 19 0 0,9-2 58 0 0,-20-4-70 0 0,0 1 1 0 0,0-1-1 0 0,0-1 1 0 0,0 1-1 0 0,0 0 1 0 0,0 0-1 0 0,0-1 1 0 0,0 1-1 0 0,-1-1 1 0 0,1 0-1 0 0,0 1 1 0 0,0-1-1 0 0,0 0 1 0 0,-1 0 0 0 0,1 0-1 0 0,0 0 1 0 0,0-1-8 0 0,22-15 109 0 0,-2 1-10 0 0,-10 2-3 0 0,4-15 75 0 0,-3-2-38 0 0,-9 21-94 0 0,0 0 0 0 0,-1-1 0 0 0,0 1-1 0 0,-1-1 1 0 0,0 0 0 0 0,-1 0 0 0 0,1-10-39 0 0,-3 3 71 0 0,2-20-57 0 0,3 23 34 0 0,-2 10-40 0 0,-1 4-9 0 0,0-1 0 0 0,-1 0 0 0 0,1 1 0 0 0,-1-1 0 0 0,0 1 0 0 0,1-1 0 0 0,-1 0 0 0 0,0 0 1 0 0,0 1-1 0 0,0-1 0 0 0,0 0 0 0 0,0 1 0 0 0,-1-1 1 0 0,1 0-69 0 0,0 2 25 0 0,1 4 86 0 0,3 11-51 0 0,1 27-161 0 0,-5-26 187 0 0,3 5-17 0 0,-2-19 0 0 0,0 1 0 0 0,-1 0 0 0 0,1-1 0 0 0,-1 1 0 0 0,0 0 0 0 0,0 0 0 0 0,0-1 0 0 0,0 1 0 0 0,0 0 0 0 0,-1 1 0 0 0,0 4 0 0 0,0-1 0 0 0,1 1 0 0 0,0 0 0 0 0,0-1 0 0 0,2 5 0 0 0,-1 18 0 0 0,-1-11-10 0 0,0 19 45 0 0,0-35-41 0 0,1 0 0 0 0,-1 0-1 0 0,1 0 1 0 0,0 0 0 0 0,0 0 0 0 0,1 2 6 0 0,3 6-94 0 0,-4 2-8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29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93 6824 0 0,'0'0'149'0'0,"0"0"23"0"0,0 0 13 0 0,0 0-55 0 0,0 0-6 0 0,0 0 47 0 0,0 0 148 0 0,0 0 272 0 0,0 0 17 0 0,0 0-21 0 0,0 0-118 0 0,0 0-56 0 0,0 0-11 0 0,0 0-16 0 0,0 0-56 0 0,0 0-30 0 0,0 0-4 0 0,0 0-4 0 0,0 0-18 0 0,0 0-8 0 0,0 1-2 0 0,-1 6-110 0 0,0 0-52 0 0,-2 6-18 0 0,-8 19-16 0 0,7-23 2 0 0,0-1 58 0 0,-10 17 77 0 0,-1 0-53 0 0,-12 22 93 0 0,20-32-122 0 0,1 0 1 0 0,-4 14-124 0 0,-10 21 161 0 0,2-10-17 0 0,-20 54 335 0 0,28-65-383 0 0,1 0-63 0 0,-20 48-33 0 0,15-40 0 0 0,-6 0 52 0 0,16-29-13 0 0,0-1 1 0 0,0 1-1 0 0,0 0 0 0 0,1 0 1 0 0,-1 1-40 0 0,1 0 75 0 0,-1 0 0 0 0,0 0-1 0 0,-3 5-74 0 0,3-7 70 0 0,0 0 0 0 0,1 0 0 0 0,0 0 0 0 0,1 0 0 0 0,-3 8-70 0 0,3-8 68 0 0,-7 3 30 0 0,4-6-8 0 0,3-2 12 0 0,0 0-51 0 0,-3 2-10 0 0,3-3-8 0 0,0-1 231 0 0,1-7-17 0 0,1 3-186 0 0,1-1-70 0 0,0 0-93 0 0,0 1-116 0 0,3-6-25 0 0,-2 0-86 0 0,0 2 39 0 0,-1 1-74 0 0,1-1-73 0 0,-1 1-97 0 0,1 0-108 0 0,0 1-122 0 0,-2 4 402 0 0,1 0-47 0 0,0 1-41 0 0,0-1-38 0 0,0 0-137 0 0,0 0-37 0 0,2-3-1448 0 0</inkml:trace>
  <inkml:trace contextRef="#ctx0" brushRef="#br0" timeOffset="524.59">317 0 7800 0 0,'0'1'165'0'0,"-1"0"-60"0"0,-1 5 79 0 0,1-5-45 0 0,0-1-117 0 0,1 0 53 0 0,-1 0 49 0 0,1 0 45 0 0,0 1 40 0 0,0-1 37 0 0,1 0 337 0 0,-1 1 237 0 0,3 1 1278 0 0,-2-1-1585 0 0,0-1-36 0 0,0 1-49 0 0,-1-1-62 0 0,1 1-163 0 0,0-1-36 0 0,-1 0-42 0 0,1 1-44 0 0,-1-1-51 0 0,0 0-35 0 0,1 0-39 0 0,-1 0-40 0 0,0 1-43 0 0,0-1-44 0 0,1 0-47 0 0,-1 0-49 0 0,3 1 292 0 0,0 0 68 0 0,8 5 379 0 0,-8-3-339 0 0,-1-2 97 0 0,-1-1-83 0 0,1 1-33 0 0,1 3 36 0 0,8 7 51 0 0,-11-11-139 0 0,4 3 77 0 0,-2 0-43 0 0,1 0-16 0 0,0 1-52 0 0,1 2-22 0 0,1-3 35 0 0,-1 1 2 0 0,0 0-1 0 0,-1 1 1 0 0,1-1-1 0 0,-1 1 1 0 0,0-1-1 0 0,0 1 1 0 0,0 0-1 0 0,0 0 1 0 0,-1 1-1 0 0,1 2-42 0 0,13 25 240 0 0,-3-11-28 0 0,-1 1-58 0 0,-3-3-39 0 0,-1 0 0 0 0,-2 0 0 0 0,0 1 0 0 0,3 18-115 0 0,-2-7 286 0 0,2 1-1 0 0,9 19-285 0 0,9 37 339 0 0,-13-48-227 0 0,1 8 0 0 0,-11-16 0 0 0,1 8 45 0 0,-2-25-126 0 0,-2-9 28 0 0,-1-4-113 0 0,0 0 35 0 0,1 4 67 0 0,0 1 78 0 0,2 8 268 0 0,-2-11-298 0 0,0-1-36 0 0,0 1-53 0 0,1-1-92 0 0,-1-2-169 0 0,-1-2-24 0 0,0 0-12 0 0,0 0-45 0 0,0 0-17 0 0,0 0-7 0 0,0 0 133 0 0,0 0 43 0 0,0 1-119 0 0,0-1 75 0 0,0 0 65 0 0,0 0 55 0 0,0 1 17 0 0,0-1 98 0 0,0 0-59 0 0,0 1-77 0 0,0-1-110 0 0,0 0 69 0 0,0 0-39 0 0,0 0-43 0 0,0 0-46 0 0,0 1-49 0 0,0-1-55 0 0,0 0 25 0 0,0 0-51 0 0,0 0-43 0 0,0 0-39 0 0,0 0-146 0 0,0 0-37 0 0,0 0-177 0 0,0 0-474 0 0</inkml:trace>
  <inkml:trace contextRef="#ctx0" brushRef="#br0" timeOffset="791.87">217 476 9096 0 0,'0'0'200'0'0,"0"0"33"0"0,0 0-23 0 0,1 0-90 0 0,0 0-66 0 0,3 0-19 0 0,-1 0 13 0 0,10-1 15 0 0,5-2-100 0 0,-15 1 75 0 0,1 0 66 0 0,-2 1-4 0 0,1 0 35 0 0,0-1 39 0 0,0 1 45 0 0,24-11 1127 0 0,-13 5-646 0 0,1 1-38 0 0,4-2 127 0 0,-3 1-247 0 0,-8 4-320 0 0,1 0-37 0 0,4-2 30 0 0,-5 3-156 0 0,-1 0-35 0 0,0 0-36 0 0,0 0-39 0 0,1 0-42 0 0,-1 1-42 0 0,-5 0-75 0 0,-1 1-35 0 0,3-1-341 0 0,-1 1 12 0 0,0-1-62 0 0,0 1-49 0 0,0-1-35 0 0,4-1-1207 0 0,5-1-1103 0 0,-12 3 3014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5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48 7520 0 0,'0'-20'217'0'0,"-1"17"-6"0"0,-2 6-141 0 0,2-2-16 0 0,0 0 75 0 0,1-1 147 0 0,0 0 233 0 0,0 0 17 0 0,0 0-38 0 0,0 0-341 0 0,0 1-34 0 0,0 1 32 0 0,0 1-77 0 0,1 4-30 0 0,-1-6 24 0 0,2 12 256 0 0,1 1-42 0 0,3 13 169 0 0,2 5-48 0 0,-4-20-166 0 0,0 0 1 0 0,5 9-232 0 0,1 5 267 0 0,-4 0-56 0 0,6 18 47 0 0,-6-24-66 0 0,-1 0 1 0 0,2 13-193 0 0,-4-17 112 0 0,0-1 0 0 0,1 0 0 0 0,0 0 0 0 0,2-1 0 0 0,2 7-112 0 0,-4-12 69 0 0,0 1 0 0 0,-1-1 0 0 0,0 1 0 0 0,1 5-69 0 0,8 27 192 0 0,-9-36-168 0 0,0 2 18 0 0,0-1 0 0 0,0 1-1 0 0,0 0 1 0 0,-1 0 0 0 0,-1 0 0 0 0,2 6-42 0 0,-3-11 12 0 0,1 0-1 0 0,0 0 1 0 0,0 0 0 0 0,0 0 0 0 0,0 0 0 0 0,0-1 0 0 0,0 1 0 0 0,1 0 0 0 0,1 2-12 0 0,-1-3 8 0 0,-1 0-1 0 0,1 1 1 0 0,-1-1 0 0 0,0 0 0 0 0,0 1-1 0 0,0 0 1 0 0,0-1 0 0 0,0 1-1 0 0,-1 0 1 0 0,1-1 0 0 0,-1 1 0 0 0,1 2-8 0 0,3 15 104 0 0,0-4-14 0 0,-6-10 9 0 0,2-5-320 0 0,0-1 99 0 0,0 0 85 0 0,0 0 67 0 0,0 1 117 0 0,0-1 346 0 0,0 0-378 0 0,0 1-92 0 0,-1-1-63 0 0,1 0-43 0 0,0 0-50 0 0,0 0-56 0 0,0 0-61 0 0,0 0-67 0 0,0 1-72 0 0,0-1-79 0 0,0 0-85 0 0,0 0-89 0 0,0 0-165 0 0,0 0-121 0 0,0 0-916 0 0,0 0-1050 0 0</inkml:trace>
  <inkml:trace contextRef="#ctx0" brushRef="#br0" timeOffset="665.22">1 370 6392 0 0,'1'11'43'0'0,"2"12"52"0"0,-1-16-29 0 0,1 1 35 0 0,-2-4 75 0 0,1 3-24 0 0,13 1-122 0 0,-8-5 8 0 0,1-1 33 0 0,-2 0 22 0 0,0 0 38 0 0,-1 0 45 0 0,0-1 52 0 0,-3-1-156 0 0,1 1 0 0 0,0-1 0 0 0,-1 0 0 0 0,1 0 0 0 0,-1 0 0 0 0,1-1 0 0 0,0 1 0 0 0,-1 0 0 0 0,1-1 0 0 0,-1 0 0 0 0,1 0 0 0 0,-1 0-72 0 0,21-8 502 0 0,-11 3-270 0 0,1 1-42 0 0,6-2-72 0 0,-13 5-81 0 0,0-1 0 0 0,0 0 0 0 0,0-1 0 0 0,0 1 0 0 0,-1-1 0 0 0,2-2-37 0 0,5-3 53 0 0,0 0 0 0 0,0 1 0 0 0,6-2-53 0 0,13-9 25 0 0,-3-3-96 0 0,-18 13-59 0 0,6-7 24 0 0,-10 11 40 0 0,0 1-42 0 0,-1 0-25 0 0,0 0-47 0 0,0 1-57 0 0,1 0-66 0 0,-3 1 55 0 0,1 0 0 0 0,-1 0-1 0 0,0-1 1 0 0,0 0-1 0 0,0 0 1 0 0,0 0 248 0 0,3-2-442 0 0,0 0-69 0 0,0 1-90 0 0,1 0-113 0 0,-5 2 423 0 0,0 2 94 0 0,-2-1 74 0 0,0 0 57 0 0,6-6-14 0 0,-2 4 31 0 0,1-1-34 0 0,-3 2 136 0 0,-1 1-202 0 0,1 1 78 0 0,-1-1 70 0 0,0 1 64 0 0,0-1 56 0 0,0 0 47 0 0,-1 1 43 0 0,1-1 34 0 0,1 1 307 0 0,3-1 864 0 0,-4 2-1020 0 0,0-1-52 0 0,0 1-66 0 0,1 1-93 0 0,-1 0-112 0 0,0-1-85 0 0,0 0-35 0 0,4 11 386 0 0,1 0 0 0 0,-2 1-1 0 0,3 7-336 0 0,0 2 287 0 0,-4-12-184 0 0,1 0-36 0 0,2 5 123 0 0,-2 1 0 0 0,3 10-190 0 0,0 0 141 0 0,1-1-55 0 0,5 19 20 0 0,-6-13-4 0 0,0 2 75 0 0,2-1 99 0 0,-6-22-174 0 0,-1 0 0 0 0,0 0-1 0 0,0 0 1 0 0,-1 0 0 0 0,-1 0 0 0 0,1 1-102 0 0,-1 1 174 0 0,1 0 1 0 0,0 0 0 0 0,3 10-175 0 0,3-1 203 0 0,-5-17-137 0 0,-1 0 0 0 0,1 0 0 0 0,-1 1-1 0 0,0-1 1 0 0,0 0 0 0 0,-1 1 0 0 0,1 0-66 0 0,-1 4 155 0 0,3 2-37 0 0,-2-7-32 0 0,0 1 63 0 0,-1-1 3 0 0,1 0 52 0 0,-1-3 4 0 0,0-1-19 0 0,0 0-77 0 0,0 0-31 0 0,0-3 16 0 0,3-7-44 0 0,2-26 186 0 0,-4 2-92 0 0,0 27-145 0 0,0 1-1 0 0,0 0 1 0 0,0 0-1 0 0,0 0 1 0 0,1 0-1 0 0,0 0 1 0 0,1 0-1 0 0,-1 0 1 0 0,1 1-1 0 0,0-1 1 0 0,0 1-1 0 0,1-1-1 0 0,1-1 0 0 0,-1-1 0 0 0,0 0 0 0 0,0 0 0 0 0,1-7 0 0 0,-4 12-6 0 0,0 0 0 0 0,1 0 0 0 0,-1 1 0 0 0,1-1 1 0 0,-1 0-1 0 0,1 1 0 0 0,0-1 0 0 0,0 1 1 0 0,0-1-1 0 0,0 1 0 0 0,0 0 0 0 0,0 0 0 0 0,1 0 1 0 0,-1 0-1 0 0,1 0 0 0 0,0 1 0 0 0,-1-1 1 0 0,3 0 5 0 0,-2 0-3 0 0,1 1 1 0 0,-1 0 0 0 0,0 0-1 0 0,1 0 1 0 0,-1 0 0 0 0,0 1-1 0 0,1-1 1 0 0,-1 1-1 0 0,1 0 1 0 0,-1 0 0 0 0,1 0-1 0 0,-1 0 1 0 0,1 1 0 0 0,-1-1-1 0 0,1 1 1 0 0,-1 0 0 0 0,0 0-1 0 0,1 0 1 0 0,-1 1 0 0 0,0-1-1 0 0,0 1 1 0 0,0-1 0 0 0,0 1-1 0 0,0 0 1 0 0,1 1 2 0 0,3 4-49 0 0,0 0 0 0 0,0 1 0 0 0,0 0 0 0 0,-1 0 0 0 0,1 4 49 0 0,4 7-19 0 0,-4 1 84 0 0,-6-15-214 0 0,1-1 62 0 0,-1 1 54 0 0,1-1 43 0 0,2 5 106 0 0,6 10 313 0 0,-7-14-349 0 0,1 1-67 0 0,-2-3-47 0 0,1 1-37 0 0,-1-1-42 0 0,0 0-48 0 0,1 0-70 0 0,0 1-66 0 0,-1-1-72 0 0,1 0-80 0 0,0 0-85 0 0,-1 1-91 0 0,1-1-98 0 0,0 0-103 0 0,0 0-854 0 0,0 2-955 0 0,-3-5 2630 0 0</inkml:trace>
  <inkml:trace contextRef="#ctx0" brushRef="#br0" timeOffset="1105.04">1246 482 6704 0 0,'-2'4'50'0'0,"-1"0"-34"0"0,1 1-3 0 0,-1-2 57 0 0,1 1 61 0 0,-1 1 94 0 0,0-4-109 0 0,0-1-53 0 0,1 0-51 0 0,-4 0 15 0 0,0-1 47 0 0,-5 0 182 0 0,-15-2 499 0 0,17 4-563 0 0,0 2-84 0 0,-6-2 404 0 0,3 0-181 0 0,11 0-318 0 0,0-1-1 0 0,0 0 0 0 0,1 0 0 0 0,-1 1 1 0 0,0-1-1 0 0,1 1 0 0 0,-1-1 0 0 0,1 0 1 0 0,-1 1-1 0 0,0-1 0 0 0,1 1 0 0 0,-1 0 1 0 0,1-1-1 0 0,-1 1 0 0 0,1-1 0 0 0,0 1 1 0 0,-1 0-13 0 0,-4 6 90 0 0,-3 7 48 0 0,4-4-78 0 0,-1 6 19 0 0,-1 6-20 0 0,5 18-8 0 0,2-23-18 0 0,1 0 1 0 0,3 9-34 0 0,1-13 0 0 0,19 16 3 0 0,-21-26 4 0 0,5 3 54 0 0,4-2-29 0 0,-10-3-5 0 0,5 0 79 0 0,1-5-77 0 0,-7 2-6 0 0,21-7 122 0 0,-19 7-105 0 0,-1 1 0 0 0,1-2 0 0 0,-1 1 0 0 0,1 0 0 0 0,-1-1 1 0 0,0 1-1 0 0,0-1 0 0 0,0 0 0 0 0,0 0 0 0 0,1-2-40 0 0,7-11 115 0 0,-3 4 5 0 0,2-6 91 0 0,-7 4-99 0 0,-3 7-85 0 0,0 1 1 0 0,0-1 0 0 0,1 1 0 0 0,0-1-1 0 0,1 0-27 0 0,4-13 57 0 0,4-8-37 0 0,-6 18-23 0 0,-4 10 2 0 0,0 0 0 0 0,0 0-1 0 0,0 0 1 0 0,0 0 0 0 0,0 0 0 0 0,0 0 0 0 0,0 0 0 0 0,0 1 0 0 0,1-1 0 0 0,-1 0 0 0 0,0 0 0 0 0,0 0 0 0 0,0 0 0 0 0,0 0 0 0 0,0 0 0 0 0,0 0 0 0 0,0 0 0 0 0,0 0 0 0 0,0 0 0 0 0,0 0 0 0 0,0 0 0 0 0,0 0 0 0 0,0 0-1 0 0,0 0 1 0 0,0 0 0 0 0,1 0 0 0 0,-1 0 0 0 0,0 0 0 0 0,0 0 0 0 0,0 0 0 0 0,0 0 0 0 0,0 0 0 0 0,0 0 0 0 0,0 0 0 0 0,0 0 0 0 0,0 0 0 0 0,0 0 0 0 0,0 0 0 0 0,0 0 0 0 0,0 0 0 0 0,0 0 0 0 0,1 0 0 0 0,-1 0 0 0 0,0 0-1 0 0,0 0 1 0 0,0 0 0 0 0,0 0 0 0 0,0 0 0 0 0,0-1 0 0 0,0 1 0 0 0,0 0 0 0 0,0 0 0 0 0,0 0 0 0 0,0 0 0 0 0,0 0 0 0 0,0 0 1 0 0,5 6-30 0 0,9 9-46 0 0,-8-4 53 0 0,3 15 15 0 0,9 29-34 0 0,3-10 28 0 0,-19-41 99 0 0,-2-4-43 0 0,0 1-44 0 0,2 1-45 0 0,0 1-66 0 0,2 2-81 0 0,1 4-100 0 0,-4-7-79 0 0,1 0-105 0 0,-1-1 62 0 0,-1 1-40 0 0,2-1-540 0 0,-2 1-428 0 0,1-2-814 0 0</inkml:trace>
  <inkml:trace contextRef="#ctx0" brushRef="#br0" timeOffset="1454.1">1576 0 7584 0 0,'0'0'222'0'0,"0"0"41"0"0,0 3 62 0 0,0 1 76 0 0,1-1-72 0 0,-1 1-67 0 0,0-1-58 0 0,1 1-26 0 0,0 0-62 0 0,0 1-32 0 0,1 1-69 0 0,0 2-36 0 0,-1-2 39 0 0,0 0 51 0 0,0-1 74 0 0,3 19 215 0 0,0-1-1 0 0,2 1-357 0 0,16 43 653 0 0,-15-44-436 0 0,-2-1-34 0 0,5 17 118 0 0,-7-29-228 0 0,12 33 804 0 0,0 7-877 0 0,-10-30 157 0 0,-1 2-35 0 0,1 5 188 0 0,6 14-310 0 0,-5-23 87 0 0,-2 0-1 0 0,0 0 1 0 0,-1 0-1 0 0,-1 0 1 0 0,0 7-87 0 0,-2-17 4 0 0,1 0 1 0 0,0 0-1 0 0,1 0 1 0 0,1 3-5 0 0,2 18-3 0 0,-4-24-35 0 0,0 0-77 0 0,1 0-81 0 0,-1-1-85 0 0,0 0 33 0 0,0-1-44 0 0,-1 0-46 0 0,1 1-47 0 0,0-1-47 0 0,-1 1-50 0 0,0-1-49 0 0,1 1-53 0 0,-1-1-1141 0 0,0 2-988 0 0</inkml:trace>
  <inkml:trace contextRef="#ctx0" brushRef="#br0" timeOffset="1917.86">1576 266 8144 0 0,'0'11'182'0'0,"0"-8"29"0"0,0-3 13 0 0,0 0 31 0 0,3-1 101 0 0,7-2-38 0 0,1 0-44 0 0,-1-1-41 0 0,2 0-41 0 0,3-1 8 0 0,0 0-61 0 0,0 0-55 0 0,0 2-50 0 0,-1 0-148 0 0,0 0 106 0 0,3 0 98 0 0,8-3 141 0 0,-9 2-86 0 0,-5 2-83 0 0,-2 0-43 0 0,0 0-39 0 0,-1 1-33 0 0,0-1-38 0 0,0 1-44 0 0,-1-1-47 0 0,0 1-11 0 0,-1 0-40 0 0,1 0-42 0 0,-1 0-45 0 0,0 0-49 0 0,1 0-52 0 0,-1 1-53 0 0,1-1-58 0 0,9-1-799 0 0,8 0-753 0 0,-23 2 2070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4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185 441 3792 0 0,'0'-31'108'0'0,"0"25"40"0"0,-2 7 104 0 0,-1 2-163 0 0,0-1 38 0 0,-6 2 223 0 0,1-1 43 0 0,-13 4 632 0 0,10-3-494 0 0,5-3-309 0 0,2 1-42 0 0,1-1 160 0 0,0-1-105 0 0,1 1-78 0 0,1-2-56 0 0,-4 2 134 0 0,3 0-92 0 0,-1 2 79 0 0,-1 1-55 0 0,-1 0 55 0 0,-10 11 650 0 0,8-8-545 0 0,4-4-197 0 0,0 1-34 0 0,0 0-41 0 0,1 0-48 0 0,-6 8 309 0 0,2-1-49 0 0,1 1-45 0 0,1 0-38 0 0,0 2-9 0 0,1 0-40 0 0,0 4-16 0 0,-1 9 5 0 0,3-19-96 0 0,0-6-15 0 0,1 1 1 0 0,-1-1-1 0 0,0 0 1 0 0,0 0-1 0 0,0 1 1 0 0,0-1-1 0 0,0 0 1 0 0,-2 1-14 0 0,2-1 9 0 0,0-1 1 0 0,0 1-1 0 0,0 0 1 0 0,0 0-1 0 0,0 0 1 0 0,1-1 0 0 0,-1 1-1 0 0,1 0 1 0 0,-1 0-1 0 0,1 0 1 0 0,-1 2-10 0 0,3 18 48 0 0,0 0 23 0 0,-2-21-66 0 0,0 0 0 0 0,1 0 0 0 0,-1 0 0 0 0,0 0 1 0 0,0 0-1 0 0,1 0 0 0 0,-1 0 0 0 0,1 0 1 0 0,-1 0-1 0 0,1 0 0 0 0,-1 0 0 0 0,1 0 0 0 0,0 0 1 0 0,-1 0-1 0 0,1 0 0 0 0,0 0 0 0 0,0-1 1 0 0,0 1-1 0 0,0 0 0 0 0,-1-1 0 0 0,2 1-5 0 0,18 9 29 0 0,-18-9-27 0 0,5-1 76 0 0,2-4-73 0 0,-7 2 8 0 0,1 1-1 0 0,4-2 25 0 0,0 0 0 0 0,-1-1 1 0 0,1 1-1 0 0,-1-1 0 0 0,1-1 0 0 0,-1 1 0 0 0,0-1 1 0 0,-1 0-1 0 0,1 0 0 0 0,-1-1 0 0 0,0 0 0 0 0,-1 0 1 0 0,1-1-38 0 0,15-31 70 0 0,3-25 95 0 0,-13 33-104 0 0,1 3-37 0 0,-10 22-36 0 0,8 36-48 0 0,-3 17 60 0 0,-5-30 0 0 0,2-14 0 0 0,-1-1 0 0 0,-1-2-61 0 0,-1 0-122 0 0,1 0-34 0 0,-1 0-70 0 0,1 1-67 0 0,-1-1-69 0 0,1 0-67 0 0,-1 1-68 0 0,0-1-67 0 0,0 1-67 0 0,0-2-899 0 0,0 0-904 0 0</inkml:trace>
  <inkml:trace contextRef="#ctx0" brushRef="#br0" timeOffset="347.07">276 58 9040 0 0,'0'0'200'0'0,"0"0"33"0"0,0 0 15 0 0,1 2-36 0 0,1 10-116 0 0,-3-8-31 0 0,0 0 38 0 0,1 0 108 0 0,7 4-39 0 0,-4-5-124 0 0,-1-1 1 0 0,0 0-1 0 0,0 1 1 0 0,0 0-1 0 0,0-1 0 0 0,-1 1 1 0 0,1 0-1 0 0,-1 0 1 0 0,1 1-49 0 0,11 45 587 0 0,0-6-152 0 0,7 21 144 0 0,-15-50-323 0 0,-2-1 1 0 0,3 12-257 0 0,4 18 414 0 0,-6-30-301 0 0,9 34 310 0 0,-11-28-270 0 0,-3-5-41 0 0,1-10-80 0 0,0 0 1 0 0,0-1 0 0 0,0 1 0 0 0,0 0 0 0 0,0-1 0 0 0,1 1 0 0 0,0-1 0 0 0,0 3-33 0 0,13 40 346 0 0,-2 1-100 0 0,-8-38-177 0 0,8 12 30 0 0,-8-14-41 0 0,-3-6-22 0 0,-1-1-133 0 0,0 0 25 0 0,0 0-67 0 0,0 0-79 0 0,0 0 64 0 0,0 0-36 0 0,0 0-39 0 0,0 0-37 0 0,0 0-362 0 0,0 0 84 0 0,0 0-50 0 0,0 0-701 0 0,0 0-554 0 0,0 0-1050 0 0</inkml:trace>
  <inkml:trace contextRef="#ctx0" brushRef="#br0" timeOffset="633.29">616 1 9152 0 0,'0'0'177'0'0,"0"1"-74"0"0,0 0-46 0 0,-1 4 2 0 0,1-3-6 0 0,-1-1-38 0 0,1 2 283 0 0,3-3-158 0 0,1 2-82 0 0,-3-1-66 0 0,-1 0 10 0 0,0-1-1 0 0,-1 1 1 0 0,1-1 0 0 0,0 1 0 0 0,-1-1 0 0 0,1 0-1 0 0,-1 1 1 0 0,1-1 0 0 0,0 0 0 0 0,-1 1 0 0 0,1-1 0 0 0,-1 0-1 0 0,1 1 1 0 0,-1-1 0 0 0,1 0 0 0 0,-1 0 0 0 0,1 0-1 0 0,-1 1 1 0 0,1-1 0 0 0,-1 0 0 0 0,0 0 0 0 0,1 0-2 0 0,-2 1 157 0 0,3 7 154 0 0,1 1-51 0 0,1-1-52 0 0,1 1-52 0 0,0 1-47 0 0,-1-1-69 0 0,6 13 140 0 0,-7-17-138 0 0,0 1 0 0 0,0-1-1 0 0,-1 0 1 0 0,0 0 0 0 0,1 1 0 0 0,-1 1-42 0 0,3 26 624 0 0,6 24-624 0 0,14 14 488 0 0,-14-32-195 0 0,-5-26-149 0 0,2 1 63 0 0,0 2 19 0 0,2 12 209 0 0,-1-3-89 0 0,-2-10-203 0 0,-4-11-104 0 0,8 22 169 0 0,-9-13-83 0 0,-2-8-97 0 0,1-4-20 0 0,3 4 21 0 0,3 13 49 0 0,-5-13-128 0 0,1 3 128 0 0,0-2 40 0 0,-1-1-74 0 0,0-2-59 0 0,1 0-68 0 0,0 0-53 0 0,0 0-72 0 0,0 0-85 0 0,0 0-95 0 0,-1-3 67 0 0,-1 1-50 0 0,1-1-45 0 0,-1 1-40 0 0,1-1-137 0 0,0 1-40 0 0,0 0-168 0 0,0 0-449 0 0,-1-1 971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3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1 208 9504 0 0,'0'9'76'0'0,"0"9"-45"0"0,0-9 52 0 0,0-5-5 0 0,0 1 32 0 0,0 0 39 0 0,0 2 45 0 0,0-7-26 0 0,2 0-82 0 0,0 0-56 0 0,4 0-28 0 0,-5 0 57 0 0,23-2 903 0 0,1-3-110 0 0,-1-2-112 0 0,-2-2-112 0 0,-15 6-429 0 0,-1 1-62 0 0,2 1-32 0 0,3 0-16 0 0,6-2 51 0 0,-2 1 2 0 0,20 3 89 0 0,-23-1-121 0 0,1 0 49 0 0,-11 1-93 0 0,-1 1-44 0 0,-1-2-22 0 0,0 1 0 0 0,0-1 0 0 0,0 0 0 0 0,0 0 0 0 0,0 0 0 0 0,0 0 0 0 0,0 0 0 0 0,0 0 0 0 0,0 0 0 0 0,0 0-1 0 0,0 0 1 0 0,0 1 0 0 0,0-1 0 0 0,0 0 0 0 0,0 0 0 0 0,0 0 0 0 0,1 0 0 0 0,-1 0 0 0 0,0 0 0 0 0,0 0 0 0 0,0 0-1 0 0,0 0 1 0 0,0 0 0 0 0,0 0 0 0 0,0 1 0 0 0,0-1 0 0 0,0 0 0 0 0,0 0 0 0 0,0 0 0 0 0,0 0 0 0 0,0 0 0 0 0,1 0-1 0 0,-1 0 1 0 0,0 0 0 0 0,0 0 0 0 0,0 0 0 0 0,0 0 0 0 0,0 0 0 0 0,0 0 0 0 0,0 0 0 0 0,0 0 0 0 0,0 0 0 0 0,1 0-1 0 0,-1 0 1 0 0,0 0 0 0 0,0 0 0 0 0,0 0 0 0 0,6-1 43 0 0,7-3 68 0 0,-3 0-45 0 0,-7 3-37 0 0,2-1 9 0 0,1-4-45 0 0,-3 1 51 0 0,3-2 60 0 0,-5 4-91 0 0,1 1 0 0 0,-1 0 0 0 0,0 0 1 0 0,0-1-1 0 0,0 1 0 0 0,0-1 0 0 0,0 1 1 0 0,0-2-14 0 0,-1 1 7 0 0,1 1-1 0 0,-1-1 1 0 0,1 1 0 0 0,-1-1 0 0 0,0 1 0 0 0,0-1 0 0 0,0 1 0 0 0,-1-1 0 0 0,1 1 0 0 0,0-1 0 0 0,-1 1 0 0 0,0 0 0 0 0,1-1 0 0 0,-1 1 0 0 0,0 0 0 0 0,0-1 0 0 0,-1 1-1 0 0,1 0 1 0 0,0 0 0 0 0,-1 0 0 0 0,1 0 0 0 0,-3-2-7 0 0,-11-13 78 0 0,2 2-34 0 0,12 14-43 0 0,-1 0-1 0 0,1 0 0 0 0,0 0 1 0 0,-1 0-1 0 0,0 0 0 0 0,1 0 1 0 0,-1 0-1 0 0,0 0 1 0 0,1 1-1 0 0,-10-6 0 0 0,6 6 0 0 0,1 2 0 0 0,-15 11 0 0 0,8-4 0 0 0,-15 16-76 0 0,18-12 80 0 0,5-8-8 0 0,-1 1-7 0 0,1 0 1 0 0,0 0 0 0 0,0 0 0 0 0,1 1-1 0 0,0-1 1 0 0,0 1 0 0 0,0 1 10 0 0,-1 9-44 0 0,1-12 40 0 0,1 1 1 0 0,0 0 0 0 0,0-1 0 0 0,1 1 0 0 0,-1 1 3 0 0,0 16-25 0 0,-1 5-26 0 0,5-10 55 0 0,1-3-15 0 0,0 5-44 0 0,0-15 55 0 0,-2-3-9 0 0,3 2-34 0 0,8 8 33 0 0,3 0 10 0 0,-13-10 4 0 0,1-1 0 0 0,-1 1 0 0 0,1-1 0 0 0,0 0 0 0 0,0 0 0 0 0,0-1 0 0 0,-1 1 0 0 0,3-1-4 0 0,6 1-53 0 0,-1-1-81 0 0,-9 0 177 0 0,0 0-47 0 0,0 0-45 0 0,0 0-42 0 0,0 0-38 0 0,0 0-36 0 0,2-1-258 0 0,0 1-47 0 0,0-1-66 0 0,0 1-292 0 0,5-2-1192 0 0,-2-1 222 0 0,3-2-1017 0 0</inkml:trace>
  <inkml:trace contextRef="#ctx0" brushRef="#br0" timeOffset="333.03">465 29 5672 0 0,'3'-28'165'0'0,"-3"28"383"0"0,0 0-37 0 0,0 0-35 0 0,0 0-34 0 0,-1 0 345 0 0,1 0-123 0 0,0 0-111 0 0,-1 0-104 0 0,0 0-93 0 0,0 1-85 0 0,1-1-77 0 0,-1 0-63 0 0,0 0-55 0 0,0 1-45 0 0,-1-1-66 0 0,-2 2-215 0 0,2-1 225 0 0,1 0 66 0 0,0 0 96 0 0,0-1-25 0 0,1 1 33 0 0,-1-1 37 0 0,1 1 40 0 0,-1-1 43 0 0,1 1 47 0 0,-3 3-147 0 0,-6 5 286 0 0,5-6-343 0 0,1-2-35 0 0,0 1 80 0 0,1 0-47 0 0,-1 1-25 0 0,-1 3-19 0 0,-2 1 36 0 0,3-5-63 0 0,-1 1-11 0 0,1 3 12 0 0,-2 6 33 0 0,0-2 0 0 0,-1 11-40 0 0,5-8 17 0 0,1-3-45 0 0,1 0 0 0 0,0 1 0 0 0,0-1 0 0 0,1 0 0 0 0,0 0 0 0 0,1 0 0 0 0,0-1 0 0 0,0 1 1 0 0,1-1-1 0 0,4 8-1 0 0,14 8 14 0 0,-5-10-43 0 0,-8-8-15 0 0,-5-3-157 0 0,8 1-113 0 0,-8-5 171 0 0,0 1-60 0 0,-1-1 8 0 0,0 0-50 0 0,0 0-59 0 0,0 0-66 0 0,-1 0 66 0 0,-1 0-42 0 0,1 0-38 0 0,0 0-33 0 0,1 0-690 0 0,3 0-717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2.3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5064 0 0,'5'23'108'0'0,"-4"-19"17"0"0,-1-4 14 0 0,1 3-10 0 0,2 15-75 0 0,-4-14 12 0 0,-1-1 39 0 0,1-1 15 0 0,1 0 36 0 0,0 0 364 0 0,0-2-262 0 0,-1 0-57 0 0,1 1-48 0 0,0-1-41 0 0,1 2 20 0 0,0 3 9 0 0,0-3-59 0 0,0 0 56 0 0,0-1 26 0 0,-1 0 59 0 0,1 0 69 0 0,-1 0 82 0 0,0 0-330 0 0,4 10 272 0 0,-3-7-165 0 0,-1 0 55 0 0,0-3 117 0 0,0-1-3 0 0,1 3-11 0 0,0-1-255 0 0,-1 1 0 0 0,1-1 0 0 0,-1 0 0 0 0,1 1 0 0 0,-1-1-1 0 0,0 1 1 0 0,0-1 0 0 0,0 1 0 0 0,0-1 0 0 0,0 1 0 0 0,-1-1 0 0 0,1 0 0 0 0,-1 1 0 0 0,0 1-54 0 0,0-1 232 0 0,1 2-74 0 0,1 0-35 0 0,2 4 13 0 0,0-1-40 0 0,5 16 147 0 0,-3 13 30 0 0,5 19 208 0 0,1 14 107 0 0,-6-25-270 0 0,-2-22-88 0 0,0-1 1 0 0,2 1-231 0 0,2 12 201 0 0,-3 1-81 0 0,2 13 29 0 0,1 10-18 0 0,-8-21-8 0 0,0-30-82 0 0,0 0 1 0 0,1 0-1 0 0,1-1 1 0 0,-1 1 0 0 0,1 0-1 0 0,1 0 1 0 0,-1-1-42 0 0,5 19 76 0 0,-3-14 13 0 0,-4 3-42 0 0,0 12 25 0 0,2-25-71 0 0,-1-1 0 0 0,0-1 0 0 0,0 1-1 0 0,0-1 1 0 0,0 1 0 0 0,0-1 0 0 0,0 1 0 0 0,0 0 0 0 0,0-1 0 0 0,0 1 0 0 0,0-1 0 0 0,0 1 0 0 0,0-1 0 0 0,-1 1 0 0 0,1 0 0 0 0,0-1 0 0 0,0 1 0 0 0,-1-1 0 0 0,1 1 0 0 0,0-1 0 0 0,-1 1 0 0 0,1-1-1 0 0,0 0 1 0 0,-1 1 0 0 0,1-1 0 0 0,-1 1 0 0 0,1-1 0 0 0,-1 0-1 0 0,1 1-45 0 0,-1 0-68 0 0,1-1-109 0 0,0 0-8 0 0,0 0 79 0 0,0 0 18 0 0,0 0-45 0 0,0-3-147 0 0,3-9-283 0 0,-2 9 443 0 0,0 1-41 0 0,0-1-28 0 0,0 0-54 0 0,0 0-63 0 0,0 1-73 0 0,-1-1-83 0 0,1 0-92 0 0,-1 1-102 0 0,0-1-111 0 0,-1-2-775 0 0,-2-3-888 0 0</inkml:trace>
  <inkml:trace contextRef="#ctx0" brushRef="#br0" timeOffset="456.77">59 166 5400 0 0,'2'-37'158'0'0,"1"30"-56"0"0,0 4 2 0 0,-2 2-39 0 0,6-6 530 0 0,8-11 854 0 0,-7 5-615 0 0,-3 5-322 0 0,1 0-78 0 0,0 0-100 0 0,-4 5-211 0 0,1 0-33 0 0,-1 1 256 0 0,0 1-183 0 0,1-1-84 0 0,6 0-52 0 0,-8 2 4 0 0,14 0 79 0 0,-2 3-47 0 0,0-1-30 0 0,7 2 97 0 0,-15-2-103 0 0,-1 1-1 0 0,1-1 1 0 0,0 1-1 0 0,-1 0 1 0 0,1 1-1 0 0,-1-1 1 0 0,0 1-27 0 0,11 10 98 0 0,-4-4-34 0 0,6 13 26 0 0,-13-18-73 0 0,-3-3-4 0 0,0-1-10 0 0,-1-1 0 0 0,1 1 0 0 0,-1 0 0 0 0,1 0 1 0 0,-1 0-1 0 0,0-1 0 0 0,1 1 0 0 0,-1 0 0 0 0,0 0 0 0 0,1 0 1 0 0,-1 0-1 0 0,0 0 0 0 0,0-1 0 0 0,0 1 0 0 0,0 0-3 0 0,0 11 51 0 0,0-6-18 0 0,1 2 19 0 0,1 3-21 0 0,-1-10-26 0 0,-1 1 1 0 0,1 0-1 0 0,-1-1 1 0 0,0 1-1 0 0,0 0 1 0 0,1 0-1 0 0,-1-1 0 0 0,0 1 1 0 0,-1 2-6 0 0,-7 34 195 0 0,3-18-106 0 0,2-8-73 0 0,3-8-5 0 0,-1-1 0 0 0,0 0-1 0 0,-1 0 1 0 0,1 0 0 0 0,0 0 0 0 0,-1 0 0 0 0,-1 1-11 0 0,-6 15 57 0 0,5-9-32 0 0,-1-1 1 0 0,0 0-1 0 0,-1 1 0 0 0,0-2 0 0 0,0 1-25 0 0,-4 5 16 0 0,9-13-15 0 0,1 1 1 0 0,-1-1 0 0 0,1 0 0 0 0,-1 0-1 0 0,0 0 1 0 0,0 0 0 0 0,0 0 0 0 0,0 0-1 0 0,1 0 1 0 0,-1 0 0 0 0,0 0 0 0 0,0 0-1 0 0,-1-1 1 0 0,1 1 0 0 0,0 0 0 0 0,0-1 0 0 0,0 1-2 0 0,-5 2 23 0 0,3 1-21 0 0,-1 0 0 0 0,1 1 0 0 0,0-1 0 0 0,0 1 0 0 0,0-1 0 0 0,-2 6-2 0 0,-4 6 52 0 0,3-6-41 0 0,-2 1-11 0 0,11-5-9 0 0,3 1-32 0 0,-3-3 84 0 0,1 0 0 0 0,0 0 0 0 0,0 0 1 0 0,4 3-44 0 0,12 12 183 0 0,2 6-19 0 0,3 3-16 0 0,3-1-78 0 0,-2-2 67 0 0,-3 3 35 0 0,2 0 57 0 0,-12-11-6 0 0,-11-13-152 0 0,0 0 0 0 0,1-1 1 0 0,0 1-1 0 0,0-1 1 0 0,0 0-1 0 0,1 1-71 0 0,5 0 85 0 0,-9-4-77 0 0,1 0 0 0 0,0 1 0 0 0,-1-1 0 0 0,1 1 0 0 0,0-1-1 0 0,-1 1 1 0 0,1-1 0 0 0,0 1 0 0 0,-1-1 0 0 0,1 1 0 0 0,-1-1 0 0 0,1 1 0 0 0,-1 0-1 0 0,1-1 1 0 0,-1 1-8 0 0,2 1 8 0 0,-1 0-38 0 0,2 0-52 0 0,-1-2-65 0 0,-2 0-202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3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14 9440 0 0,'-1'1'61'0'0,"-1"1"33"0"0,-3 1 295 0 0,2-3-84 0 0,3-2-207 0 0,2-2-61 0 0,3-2 0 0 0,14 1 154 0 0,-14 4-168 0 0,-1 0-40 0 0,0 1-140 0 0,6 3-16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4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41 8176 0 0,'0'1'155'0'0,"0"-1"-64"0"0,0 2-42 0 0,0 3 2 0 0,-1-3-4 0 0,0 1-2 0 0,-1-2 125 0 0,-3-1 44 0 0,-10 3 93 0 0,9-2-178 0 0,0 0 56 0 0,-9 4 313 0 0,11-3-377 0 0,1 1-37 0 0,2-2 50 0 0,-1 1-6 0 0,-7 5-28 0 0,6-6-97 0 0,1 1 1 0 0,-1-1-1 0 0,1 1 1 0 0,0 0-1 0 0,0 0 1 0 0,0 0-1 0 0,0 0 1 0 0,0 1-1 0 0,0-1 1 0 0,1 0-1 0 0,-2 2-3 0 0,-2 10 41 0 0,1 0 0 0 0,0 0 0 0 0,1 1 0 0 0,-1 7-41 0 0,3-18 14 0 0,0 24 3 0 0,0-4 31 0 0,1 10-35 0 0,1-16-15 0 0,0-3 2 0 0,5 0 0 0 0,0-3 0 0 0,-1 0 0 0 0,0-1 0 0 0,1 1 0 0 0,1-1 0 0 0,0-1 0 0 0,8 11 0 0 0,-9-13 10 0 0,-5-7-7 0 0,-1-1-1 0 0,1 1 1 0 0,-1-1 0 0 0,1 1-1 0 0,-1-1 1 0 0,1 1-1 0 0,0-1 1 0 0,-1 0-1 0 0,1 1 1 0 0,-1-1 0 0 0,1 0-1 0 0,0 0 1 0 0,0 1-1 0 0,-1-1 1 0 0,1 0-1 0 0,0 0 1 0 0,-1 0 0 0 0,1 0-3 0 0,3 1 7 0 0,8 4 24 0 0,2-3 53 0 0,2-2 68 0 0,9-7 137 0 0,-1-5 5 0 0,-10 2-133 0 0,-4 0-67 0 0,-2-1-50 0 0,4-7 18 0 0,-1 0 0 0 0,-1-1 1 0 0,2-8-63 0 0,1-12 40 0 0,-9 14-21 0 0,-7-16 59 0 0,-11-29 38 0 0,12 61-113 0 0,0 0-3 0 0,1-1 0 0 0,0 0 0 0 0,1-3 0 0 0,0 6 0 0 0,0 0 0 0 0,-1 0 0 0 0,0 0 0 0 0,0 0 0 0 0,0 0 0 0 0,-3-6 0 0 0,2 10-2 0 0,-1-2-2 0 0,2-5-61 0 0,1 8-3 0 0,1 3-2 0 0,0 2 32 0 0,3 6 16 0 0,-4-8 8 0 0,5 17-24 0 0,-4-15 33 0 0,-1 0 0 0 0,1 0 0 0 0,0 0 0 0 0,-1-1 0 0 0,2 1 0 0 0,-1 0 1 0 0,0-1-1 0 0,1 2 5 0 0,5 7 0 0 0,-1-4 0 0 0,-2 1 0 0 0,1-1 0 0 0,-1 1 0 0 0,0 1 0 0 0,0 0 0 0 0,1 0 0 0 0,0-1 0 0 0,1 0 0 0 0,-1 0 0 0 0,2 0 0 0 0,8 12 0 0 0,4 3 0 0 0,-16-20 0 0 0,0 1 0 0 0,0 0 0 0 0,0-1 0 0 0,0 1 0 0 0,0 0 0 0 0,-1 1 0 0 0,0-1 0 0 0,2 4 0 0 0,-3-2 0 0 0,0-2 0 0 0,10 11 0 0 0,-1 0 62 0 0,-8-11-80 0 0,0 0-39 0 0,1 1-67 0 0,-1 0-78 0 0,1-1-97 0 0,-1 1-112 0 0,0-2-49 0 0,0 1-107 0 0,0-1-118 0 0,-1-2 294 0 0,0 0-33 0 0,1 4-1031 0 0,2 2-826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5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6896 0 0,'0'0'200'0'0,"0"2"-8"0"0,1 10-247 0 0,2 1 91 0 0,1 1 90 0 0,0 0 89 0 0,-1-3 4 0 0,0 0 49 0 0,0 0 48 0 0,-1-1 47 0 0,1 4 20 0 0,0 0-34 0 0,1 0-35 0 0,1 0-32 0 0,-1 1-27 0 0,0-1-33 0 0,2 15 125 0 0,-1-5-213 0 0,-3-18-83 0 0,0 1-1 0 0,-1 0 1 0 0,0-1 0 0 0,-1 4-51 0 0,0-6 61 0 0,1 0-1 0 0,-1 0 1 0 0,1 0 0 0 0,-1-1-1 0 0,1 1 1 0 0,0 0 0 0 0,1-1-61 0 0,5 14 321 0 0,1 5 189 0 0,-6-17-366 0 0,-2-1-53 0 0,1 1-32 0 0,0 0-20 0 0,1 3 40 0 0,-1-3 66 0 0,-1-2-85 0 0,-1 0-45 0 0,0 1-21 0 0,4 1 60 0 0,4 5 81 0 0,-5-7-37 0 0,-2-3 6 0 0,0 0-20 0 0,0 0-10 0 0,-1-14 45 0 0,-1 1-59 0 0,-2 0-50 0 0,1 1-41 0 0,-3-9-82 0 0,2-10-124 0 0,3 5 230 0 0,0 0 75 0 0,-1 1 227 0 0,2-20-295 0 0,4 16 52 0 0,5-12-94 0 0,-5 25-6 0 0,1 0 1 0 0,1 0-1 0 0,1 0 1 0 0,5-7 47 0 0,-7 15-30 0 0,1 1-55 0 0,1-2-62 0 0,0-4-129 0 0,-7 11 239 0 0,1 1 0 0 0,-1 0-1 0 0,1-1 1 0 0,-1 1 0 0 0,1 0-1 0 0,-1 0 1 0 0,1 0 0 0 0,0 0-1 0 0,0 0 1 0 0,0 0 0 0 0,-1 0-1 0 0,1 0 1 0 0,0 0 0 0 0,0 0-1 0 0,1 0 38 0 0,10-6-441 0 0,-6 3 150 0 0,0 0-42 0 0,-4 2-264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6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203 512 6448 0 0,'0'0'190'0'0,"-2"1"-10"0"0,0-1-270 0 0,-1 1 40 0 0,1 0 38 0 0,-1-1 35 0 0,-3 0 117 0 0,1 0 106 0 0,-1 0 77 0 0,1-1 61 0 0,-14-2 1031 0 0,11 0-861 0 0,4 2-312 0 0,1 0-37 0 0,-1-1-46 0 0,0 1-52 0 0,-2 0 242 0 0,0 2-78 0 0,-4 2 22 0 0,1 3-95 0 0,-8 3 78 0 0,9-8-131 0 0,5 1-71 0 0,-25 41 53 0 0,5 5-62 0 0,20-39-56 0 0,0 0 1 0 0,0 1-1 0 0,1-1 0 0 0,0 1 1 0 0,0 0-1 0 0,1-1 1 0 0,1 1-1 0 0,0 0 0 0 0,1 9-9 0 0,0-8 31 0 0,-1-4-26 0 0,1 0 0 0 0,-1 0-1 0 0,2 0 1 0 0,-1-1 0 0 0,1 1 0 0 0,0 0-1 0 0,3 4-4 0 0,3 4 43 0 0,6-3-32 0 0,-1-5 5 0 0,-10-6 62 0 0,0-1 10 0 0,10 2-20 0 0,2-4 34 0 0,-13 1-73 0 0,1 0 0 0 0,-1 1-1 0 0,1-1 1 0 0,-1 0 0 0 0,1 0 0 0 0,-1-1-1 0 0,1 1 1 0 0,-1 0 0 0 0,0-1 0 0 0,0 0 0 0 0,1 1-1 0 0,-1-1 1 0 0,0 0 0 0 0,-1 0 0 0 0,2-1-29 0 0,4-6 115 0 0,0 3-49 0 0,-6 5-59 0 0,0 0 0 0 0,0 0 0 0 0,1 0 0 0 0,-1 0 0 0 0,0-1-1 0 0,0 1 1 0 0,0 0 0 0 0,0-1 0 0 0,0 1 0 0 0,-1-1-1 0 0,1 1 1 0 0,0-1 0 0 0,-1 1 0 0 0,1-1-7 0 0,3-10 15 0 0,7-18 78 0 0,-7 21-94 0 0,-2 3 10 0 0,0 1 0 0 0,0-1 0 0 0,-1 0 1 0 0,0 1-1 0 0,0-1 0 0 0,-1 0 0 0 0,1-3-9 0 0,1-13 0 0 0,-1 15 0 0 0,-1 0 0 0 0,0 0 0 0 0,0 0 0 0 0,0 1 0 0 0,-1-1 0 0 0,-1-4 0 0 0,-1-23 0 0 0,3 31 0 0 0,0-1 0 0 0,0 0 0 0 0,0 1 0 0 0,1-1 0 0 0,0 0 0 0 0,0 1 0 0 0,0-1 0 0 0,0 1 0 0 0,-1 4-226 0 0,1 1 67 0 0,0 1 57 0 0,1 1 47 0 0,0 3 33 0 0,5 13 70 0 0,-5-15-58 0 0,-1 1-35 0 0,22 101-72 0 0,-20-96 117 0 0,3 6 0 0 0,-1-5-12 0 0,-4-10-32 0 0,-1-2-66 0 0,0 0-71 0 0,0 0-108 0 0,0 0-128 0 0,0 0-114 0 0,0 0 72 0 0,0 0-44 0 0,0 0-593 0 0,0 0-469 0 0,0 0-892 0 0</inkml:trace>
  <inkml:trace contextRef="#ctx0" brushRef="#br0" timeOffset="308.17">320 1 7424 0 0,'-1'0'137'0'0,"1"0"-64"0"0,0 2-43 0 0,0 1-18 0 0,0-1 25 0 0,1 0 109 0 0,-1 0-17 0 0,0-1 48 0 0,5 10-128 0 0,1 19-79 0 0,-4-20 62 0 0,-1-1 55 0 0,0 0 58 0 0,0 0 79 0 0,2 4 101 0 0,2 6 212 0 0,0-1-100 0 0,-3-6-215 0 0,5 17 111 0 0,2 1-48 0 0,6 27 177 0 0,9 62 761 0 0,-11-59-667 0 0,-2-1-94 0 0,-5-20-187 0 0,5 21 93 0 0,-4-13-202 0 0,-3-12-48 0 0,1-13-87 0 0,-3-17-24 0 0,-1 0 1 0 0,0 1 0 0 0,0-1 0 0 0,0 1 0 0 0,-1-1-1 0 0,0 1 1 0 0,0 2-8 0 0,0-4-5 0 0,0-2-64 0 0,0-2 13 0 0,0 0-67 0 0,0 0-77 0 0,0 0 57 0 0,0 0-34 0 0,0 0-37 0 0,0 0-35 0 0,0 0-341 0 0,0 0 79 0 0,0 0-48 0 0,0 0-662 0 0,0 0-523 0 0,0 0-993 0 0</inkml:trace>
  <inkml:trace contextRef="#ctx0" brushRef="#br0" timeOffset="1255.62">213 333 6336 0 0,'0'9'71'0'0,"0"9"-93"0"0,0-10 95 0 0,0-4 8 0 0,0 0 40 0 0,0 2 46 0 0,0 0 54 0 0,0-5 3 0 0,0 0-49 0 0,1 0-43 0 0,-1 0-36 0 0,0 2 20 0 0,3 2-12 0 0,-2-3 12 0 0,0-1 45 0 0,0 0 84 0 0,0 1 103 0 0,0-2-130 0 0,-1 1 33 0 0,1 0 231 0 0,2-2-40 0 0,6-1-166 0 0,0 0 59 0 0,3-2 122 0 0,5-1 290 0 0,1 0-27 0 0,-5 1-282 0 0,-3 1-118 0 0,0 1-55 0 0,-2 0-97 0 0,1 0-56 0 0,-1 1-64 0 0,0 0-71 0 0,2-1 27 0 0,0-1 0 0 0,0 1 0 0 0,7-4-4 0 0,-8 3-1 0 0,1 0 1 0 0,-1 0 0 0 0,1 1 0 0 0,6-1 0 0 0,1 2 0 0 0,0-1 0 0 0,0-2 0 0 0,-1 1 0 0 0,1-2 0 0 0,-1 0 0 0 0,7-4 0 0 0,-14 5 12 0 0,10-4 24 0 0,-12 6-57 0 0,-1 1-33 0 0,-1 0 52 0 0,0 0-75 0 0,0 0-57 0 0,0 0-40 0 0,13-3-470 0 0,-13 3 495 0 0,1 1 76 0 0,-5 0-142 0 0,1 0 71 0 0,-1-1 59 0 0,1 1 50 0 0,0 0 68 0 0,2-1 137 0 0,-3 1-125 0 0,1 0-56 0 0,-1 0-87 0 0,0-1-46 0 0,1 1-73 0 0,-1 0-85 0 0,0 0-95 0 0,0-1-108 0 0,0 1-118 0 0,0 0 263 0 0,0 0-34 0 0,-1 0-35 0 0,1 0-36 0 0,-1 0 268 0 0,1 0 48 0 0,-1 1 42 0 0,1 0 36 0 0,0 2 11 0 0,2 4 100 0 0,-3-6-88 0 0,9 20 26 0 0,-6-10 51 0 0,1 0 35 0 0,-2-2 24 0 0,1 1 33 0 0,11 43 593 0 0,-6-20-188 0 0,3 20 297 0 0,-7-30 184 0 0,7 19-1007 0 0,-7-17 402 0 0,-4-21-325 0 0,0-1 1 0 0,1 0 0 0 0,-1 1-1 0 0,1-1 1 0 0,0 0 0 0 0,0 0-1 0 0,0 0 1 0 0,1 1-78 0 0,-1-2 195 0 0,-1-1-57 0 0,0 0-49 0 0,0 2-32 0 0,0 1-31 0 0,0-2-11 0 0,0-2 22 0 0,0 8 46 0 0,0-4-80 0 0,0-2 7 0 0,0 1 21 0 0,0-3-80 0 0,0 0-23 0 0,0 0-10 0 0,0 0 16 0 0,0 0-34 0 0,0 0-40 0 0,0 0-36 0 0,0 0-139 0 0,0 0-42 0 0,0 0-957 0 0,0 0-56 0 0</inkml:trace>
  <inkml:trace contextRef="#ctx0" brushRef="#br0" timeOffset="1507.96">709 172 7688 0 0,'-10'-19'298'0'0,"-3"-6"158"0"0,10 18-417 0 0,-4-2-43 0 0,-1-2 17 0 0,6 1 93 0 0,1 3 275 0 0,1 1 82 0 0,-1 3-189 0 0,0 1 35 0 0,0-1 38 0 0,0-1 44 0 0,1 4-263 0 0,-1-1 74 0 0,1-5 89 0 0,1 4-138 0 0,1-1 84 0 0,0 2-77 0 0,0-1 34 0 0,0 1 39 0 0,1 0 42 0 0,-2 1-353 0 0,-1-1 89 0 0,3 1 114 0 0,-1 0-120 0 0,-1-1-43 0 0,0 1-71 0 0,0 0-93 0 0,-1 0-112 0 0,0 1 108 0 0,0-1-36 0 0,0 0-37 0 0,0 0-44 0 0,0 0-38 0 0,0 0-35 0 0,0 0-116 0 0,0 0-33 0 0,0 0-1209 0 0</inkml:trace>
  <inkml:trace contextRef="#ctx0" brushRef="#br0" timeOffset="1919.86">1108 294 6016 0 0,'0'0'133'0'0,"0"0"23"0"0,0 0 11 0 0,-1-1-27 0 0,-6-6 223 0 0,3 4-81 0 0,1 1-16 0 0,0-2 32 0 0,1 1-100 0 0,0 1 78 0 0,0 1-26 0 0,-1-1 67 0 0,1 2-75 0 0,-1 0-44 0 0,1 0-37 0 0,-1 0-35 0 0,-3 2 41 0 0,1 0-86 0 0,-10 6-31 0 0,10-5 26 0 0,5-2-57 0 0,-2 0 4 0 0,1 0-1 0 0,-1 1 0 0 0,1-1 1 0 0,0 1-1 0 0,-1-1 1 0 0,1 1-1 0 0,0 0 0 0 0,0-1 1 0 0,0 1-23 0 0,-9 11 120 0 0,7-9-82 0 0,0 0 1 0 0,-1 0 0 0 0,1 1-1 0 0,1-1 1 0 0,-1 0 0 0 0,1 1-1 0 0,0 0 1 0 0,-1 3-39 0 0,-6 17 109 0 0,2-3-39 0 0,3-3 2 0 0,0-1 0 0 0,-1 18-72 0 0,5-25 29 0 0,-1 0 1 0 0,2 0 0 0 0,0 2-30 0 0,4 14 23 0 0,1-1-14 0 0,-5-22-2 0 0,0 0-1 0 0,0 1 1 0 0,0-1-1 0 0,0 0 1 0 0,1 0-1 0 0,-1 0 1 0 0,1 0 0 0 0,0 0-1 0 0,0 0 1 0 0,1-1-1 0 0,-1 1 1 0 0,2 1-7 0 0,-2-3 122 0 0,-2-2 36 0 0,3 0-21 0 0,0 1-40 0 0,9 6 179 0 0,-10-6-182 0 0,0 0 207 0 0,-2-2-41 0 0,2 0-110 0 0,1 0-74 0 0,3-2-12 0 0,-6 3 6 0 0,2-1-2 0 0,1 0 0 0 0,-1 0 0 0 0,0-1 0 0 0,0 1 0 0 0,0-1-1 0 0,0 0 1 0 0,0 1 0 0 0,0-1 0 0 0,1-1-68 0 0,5-11 374 0 0,-2 2-95 0 0,-2-1-38 0 0,3-5 25 0 0,-7 13-92 0 0,-1 4-162 0 0,-5-25 205 0 0,4 15-112 0 0,2-2 47 0 0,-1-2-116 0 0,0 10-26 0 0,1 0-1 0 0,0 0 1 0 0,0 1-1 0 0,0-1 1 0 0,1-2-10 0 0,2-39-25 0 0,-3 33-23 0 0,0 1-55 0 0,1 0-73 0 0,1 1-91 0 0,1 0-45 0 0,-2 7 142 0 0,0 1-86 0 0,0 0 24 0 0,0 1-61 0 0,0-1-71 0 0,0 1-78 0 0,0 0-90 0 0,-1-1-97 0 0,1 1-107 0 0,-1 0-117 0 0,1-3-800 0 0,1-1-929 0 0,-1 6 2495 0 0</inkml:trace>
  <inkml:trace contextRef="#ctx0" brushRef="#br0" timeOffset="2436.48">1271 398 6568 0 0,'15'5'190'0'0,"-15"-5"-185"0"0,1 0 0 0 0,-1 0 0 0 0,0 0 0 0 0,0 0 0 0 0,0 0 0 0 0,0 0 0 0 0,1 0-1 0 0,-1 0 1 0 0,0 0 0 0 0,0 0 0 0 0,0 1 0 0 0,0-1 0 0 0,0 0 0 0 0,1 0-1 0 0,-1 0 1 0 0,0 0 0 0 0,0 0 0 0 0,0 0 0 0 0,0 1 0 0 0,0-1 0 0 0,0 0-1 0 0,0 0 1 0 0,1 0 0 0 0,-1 0 0 0 0,0 0 0 0 0,0 1 0 0 0,0-1 0 0 0,0 0 0 0 0,0 0-1 0 0,0 0 1 0 0,0 1 0 0 0,0-1 0 0 0,0 0 0 0 0,0 0 0 0 0,0 0 0 0 0,0 0-1 0 0,0 1-4 0 0,9 41 11 0 0,-3-20 92 0 0,-4-10-1 0 0,1-1 42 0 0,-1 1 50 0 0,-1-1 58 0 0,0 0 64 0 0,0 0 72 0 0,1 6 78 0 0,6 7 303 0 0,-2-4-92 0 0,-5-18-513 0 0,0 0-65 0 0,3 4 34 0 0,-2-4 2 0 0,-1 0-8 0 0,0-1 56 0 0,0 0-23 0 0,-1 0 34 0 0,0 0 39 0 0,0 0 43 0 0,0 0-93 0 0,0-1-39 0 0,-2 2 42 0 0,0 0-89 0 0,-2 1-62 0 0,2-2-3 0 0,2 0 48 0 0,-1 0-55 0 0,0 0 45 0 0,-1 1 178 0 0,-1 0 187 0 0,0-2 326 0 0,1 0-406 0 0,0-1-62 0 0,1 0-149 0 0,-1 0-53 0 0,1 0-64 0 0,0 0-50 0 0,0 0-55 0 0,-1 0-62 0 0,1 0 163 0 0,1 0 1 0 0,-1 0-1 0 0,0 0 1 0 0,1 0-1 0 0,-1 0 1 0 0,1 0-1 0 0,-1 0 1 0 0,1 0-1 0 0,-1 0 1 0 0,1 0-1 0 0,0-1-23 0 0,-3-10 136 0 0,1 1-41 0 0,-2-1-31 0 0,-2-6-33 0 0,2-2 33 0 0,5-10-6 0 0,3-19-50 0 0,-4 45-7 0 0,8-44 61 0 0,0 7 22 0 0,-8 39-83 0 0,0-1-1 0 0,1 1 1 0 0,-1 0 0 0 0,1 0-1 0 0,0 0 1 0 0,0-1-1 0 0,0 1 1 0 0,0 0 0 0 0,0 0-1 0 0,0 0 1 0 0,1 0-1 0 0,-1 1 1 0 0,1-1 0 0 0,0-1-1 0 0,6-6-38 0 0,-2-3-46 0 0,-2-1-28 0 0,1 4 38 0 0,2 3 53 0 0,4 1 64 0 0,3-2 47 0 0,-5 0 8 0 0,-9 6-92 0 0,1 1 0 0 0,0 0 0 0 0,-1-1 0 0 0,1 1-1 0 0,-1-1 1 0 0,1 1 0 0 0,0 0 0 0 0,-1-1 0 0 0,1 1 0 0 0,0 0 0 0 0,0 0 0 0 0,-1-1 0 0 0,1 1 0 0 0,0 0 0 0 0,0 0-6 0 0,10 0 9 0 0,1 0-35 0 0,-10 0-9 0 0,-1 0 1 0 0,0 0-1 0 0,1 1 1 0 0,-1-1 0 0 0,1 0-1 0 0,-1 1 1 0 0,0-1-1 0 0,1 1 1 0 0,-1-1-1 0 0,0 1 1 0 0,1 0 34 0 0,11 9-285 0 0,-2-1 135 0 0,-4-6 125 0 0,0-2 39 0 0,-5 1 66 0 0,13 20-2 0 0,6 15-76 0 0,-11-21-2 0 0,-9-15 0 0 0,0 0 0 0 0,0 0 0 0 0,0 0 0 0 0,0 1 0 0 0,0-1 0 0 0,0 0 0 0 0,-1 1 0 0 0,1-1 0 0 0,0 0 0 0 0,-1 1 0 0 0,1-1 0 0 0,-1 1 0 0 0,3 14 27 0 0,3 15 6 0 0,-5-23-33 0 0,0 0 1 0 0,-1 0 0 0 0,0 0 0 0 0,0 0 0 0 0,-1 2-1 0 0,0 9 22 0 0,1 1 39 0 0,0-12-12 0 0,0 1 1 0 0,0 0 0 0 0,-1-1 0 0 0,0 1 0 0 0,0-1 0 0 0,-1 1 0 0 0,-1 0-50 0 0,-1 8 92 0 0,2 27 203 0 0,2-37-254 0 0,0-5 32 0 0,-1 0 12 0 0,1 0-198 0 0,-1 0 51 0 0,1-1 42 0 0,-1 1 37 0 0,1 0 89 0 0,-1 3 246 0 0,1-4-299 0 0,0 0-61 0 0,0-1-35 0 0,0 1-33 0 0,0-1-38 0 0,0 0-42 0 0,0 0-15 0 0,0 1-36 0 0,0-1-40 0 0,0 0-43 0 0,0 0-44 0 0,0 0-48 0 0,0 0-51 0 0,0 0-53 0 0,0 0-582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5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1 468 8232 0 0,'6'11'66'0'0,"-1"-2"-36"0"0,-3-3 25 0 0,0 0 37 0 0,-1 1 58 0 0,-1-6 75 0 0,2 0-27 0 0,11 4-52 0 0,-6-3-92 0 0,-2-3-4 0 0,-4 0 13 0 0,0 1 52 0 0,1 1 71 0 0,2 1 89 0 0,2 1 172 0 0,-4-2-7 0 0,0-2-34 0 0,8-6-96 0 0,15-17 788 0 0,-15 12-683 0 0,-5 6-269 0 0,-1 1-32 0 0,0 0-40 0 0,-1-1-45 0 0,4-8 131 0 0,-4-8-48 0 0,0 6-44 0 0,-3 7-67 0 0,1-1 0 0 0,-1 1 0 0 0,0 0 0 0 0,-1-1 0 0 0,0 1 0 0 0,-1 0 0 0 0,0-1 0 0 0,0 1 0 0 0,-1 0 0 0 0,0 0 0 0 0,-1 1 0 0 0,-3-6-1 0 0,2-5 0 0 0,4 15 1 0 0,0 0 1 0 0,0 0-1 0 0,0 1 1 0 0,-1-1-1 0 0,1 0 1 0 0,-1-1-2 0 0,0 3 9 0 0,0-1 0 0 0,0 0 0 0 0,0 0 0 0 0,0 1 0 0 0,-1 0 1 0 0,-1-3-10 0 0,3 5-5 0 0,0-1 1 0 0,1 0-1 0 0,-1 0 1 0 0,0 1-1 0 0,0-1 1 0 0,0 1 0 0 0,0-1-1 0 0,1 1 1 0 0,-1-1-1 0 0,0 1 1 0 0,0-1-1 0 0,0 1 1 0 0,0 0 0 0 0,0 0-1 0 0,0-1 1 0 0,-1 1 4 0 0,-2 4-24 0 0,4-4 20 0 0,-1 1-51 0 0,0 2-15 0 0,-2 7 19 0 0,1 0 0 0 0,0 0 0 0 0,1 0 0 0 0,0 7 51 0 0,-5 51-12 0 0,3-39 12 0 0,2-22 0 0 0,0 0 0 0 0,1-1 0 0 0,0 1 0 0 0,0 0 0 0 0,0 0 0 0 0,4 32 0 0 0,-4-27 0 0 0,1 0 0 0 0,0 0 0 0 0,1 0 0 0 0,1-1 0 0 0,0 1 0 0 0,0-1 0 0 0,1 1 0 0 0,2 2 0 0 0,1-3 0 0 0,8 6 0 0 0,-13-14-21 0 0,1 0-38 0 0,0-1-38 0 0,-1 0-37 0 0,1 0-34 0 0,1 0-34 0 0,2 2-297 0 0,1-2-116 0 0,0 0-106 0 0,0 0-93 0 0,0-2-82 0 0,-6 0-640 0 0,-1 0-870 0 0</inkml:trace>
  <inkml:trace contextRef="#ctx0" brushRef="#br0" timeOffset="277.26">331 0 7512 0 0,'0'25'166'0'0,"0"-20"29"0"0,0-5 13 0 0,1 3-29 0 0,1 5-145 0 0,2 17-30 0 0,-3-15 33 0 0,1 3 95 0 0,-2-7-18 0 0,1-1 41 0 0,1 13 304 0 0,-1-1-43 0 0,0 17 311 0 0,-1-1-110 0 0,1-22-340 0 0,0 0 0 0 0,0-1 0 0 0,3 8-277 0 0,7 31 641 0 0,-5-19-275 0 0,1-1-49 0 0,-1-10-147 0 0,0 0-44 0 0,-3-11-51 0 0,-1 0-1 0 0,0 0 0 0 0,-1 1 1 0 0,0 0-75 0 0,2 10 24 0 0,-1-9-69 0 0,1-1-49 0 0,2 17-90 0 0,-3-15 162 0 0,0-3 101 0 0,-1-6 77 0 0,1 1 18 0 0,3 3-69 0 0,0 0-90 0 0,0 0-38 0 0,9 8-141 0 0,-13-12-284 0 0,0-1 58 0 0,0 0 50 0 0,0 0 40 0 0,0 1-166 0 0,-1 0-523 0 0,0-1 546 0 0,1 0-94 0 0,-1 0-1107 0 0,0 0-932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2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9504 0 0,'1'0'21'0'0,"0"1"1"0"0,-1-1 0 0 0,1 1-1 0 0,0 0 1 0 0,0-1-1 0 0,0 1 1 0 0,-1 0-1 0 0,1 0 1 0 0,0-1 0 0 0,-1 1-1 0 0,1 0 1 0 0,-1 0-1 0 0,1 0 1 0 0,-1 0 0 0 0,1 0-1 0 0,-1 0 1 0 0,0 0-1 0 0,0 0 1 0 0,1 0 0 0 0,-1 0-1 0 0,0 0 1 0 0,0 0-1 0 0,0 0 1 0 0,0 0 0 0 0,0 0-22 0 0,0 11 207 0 0,0-2-90 0 0,1-2-41 0 0,1 5-163 0 0,0-1 58 0 0,0 1 56 0 0,0 1 52 0 0,0-1 46 0 0,0 0 37 0 0,1 12 240 0 0,0 35 690 0 0,-4-42-794 0 0,-1 0-51 0 0,2-14-204 0 0,0 0-1 0 0,0 0 1 0 0,1 0 0 0 0,-1-1 0 0 0,1 1 0 0 0,0 0 0 0 0,-1-1 0 0 0,2 1 0 0 0,-1 0 0 0 0,0-1-43 0 0,5 17 206 0 0,-4-5-108 0 0,-2-12-75 0 0,0 1 0 0 0,0 0 0 0 0,0-1 0 0 0,1 1 0 0 0,0 0 0 0 0,-1-1 0 0 0,1 1 1 0 0,1-1-1 0 0,-1 1 0 0 0,1 1-23 0 0,12 20 54 0 0,-11-20-26 0 0,1-2-39 0 0,2 2-62 0 0,0-2-47 0 0,-1 0 14 0 0,-4-3-4 0 0,-1 1 32 0 0,0-1-35 0 0,0 0-15 0 0,0 0-37 0 0,0 0-40 0 0,0 0-47 0 0,0 0-50 0 0,0 0-46 0 0,0 0-41 0 0,0 0-36 0 0,0 0-126 0 0,0 0-36 0 0,0 0-1296 0 0</inkml:trace>
  <inkml:trace contextRef="#ctx0" brushRef="#br0" timeOffset="427.85">375 48 7488 0 0,'4'-20'217'0'0,"-3"17"-58"0"0,-1 2-21 0 0,0 1 38 0 0,0 0 135 0 0,0 0-44 0 0,0 0-58 0 0,0 0-51 0 0,0 0-43 0 0,0 0-27 0 0,-1-1-34 0 0,-2 0 68 0 0,1 0 9 0 0,-19-5 853 0 0,7 2-353 0 0,-1 1-75 0 0,1 2-98 0 0,7 2-273 0 0,0 1-32 0 0,3-1-2 0 0,0 0-36 0 0,-3 0 28 0 0,1 0-79 0 0,-10 7 21 0 0,10-3-11 0 0,-1 1 54 0 0,-3-1-55 0 0,-2 1-47 0 0,3 4 27 0 0,8-8-53 0 0,0 0 0 0 0,0-1 0 0 0,0 0 0 0 0,0 1 0 0 0,0-1 0 0 0,-1 0 0 0 0,1 1 0 0 0,0-1 0 0 0,-1 0 0 0 0,1 0 0 0 0,0 0 0 0 0,-2 0 0 0 0,-9 7 0 0 0,11-3 1 0 0,4 5-17 0 0,-2-4-51 0 0,5 1 63 0 0,-3-3 2 0 0,3 9 2 0 0,0-3 0 0 0,0-4-11 0 0,0-1 0 0 0,0 0 0 0 0,1 0 0 0 0,-1-1 0 0 0,1 0 0 0 0,0 0 0 0 0,1 0 0 0 0,-1-1 0 0 0,7 2 11 0 0,22 11-29 0 0,-29-12 29 0 0,0-1 0 0 0,0 0 0 0 0,0 0 0 0 0,6 1 0 0 0,24 8 0 0 0,-31-10 0 0 0,1 1 0 0 0,-1 0 0 0 0,0 0 0 0 0,2 2 0 0 0,35 18 0 0 0,-22-11 28 0 0,-20-11-25 0 0,0 0-1 0 0,0-1 1 0 0,0 1 0 0 0,-1 0-1 0 0,1-1 1 0 0,0 1-1 0 0,-1 0 1 0 0,1 0-1 0 0,0 0 1 0 0,-1 0-1 0 0,1 0 1 0 0,-1 0 0 0 0,1 0-1 0 0,-1-1 1 0 0,0 1-1 0 0,1 1 1 0 0,-1-1-1 0 0,0 0 1 0 0,0 0-3 0 0,0 5 31 0 0,-1-5-29 0 0,1-1 1 0 0,0 1-1 0 0,0-1 0 0 0,0 1 0 0 0,0-1 0 0 0,0 1 0 0 0,0-1 0 0 0,0 1 0 0 0,0-1 0 0 0,0 0 1 0 0,0 1-1 0 0,0-1 0 0 0,0 1 0 0 0,1-1 0 0 0,-1 1 0 0 0,0-1 0 0 0,0 0 0 0 0,0 1 0 0 0,1-1 1 0 0,-1 1-1 0 0,0-1 0 0 0,0 0 0 0 0,1 1-2 0 0,2 7 67 0 0,-3-5-181 0 0,-1-1 45 0 0,1 1 39 0 0,-1-1 33 0 0,-1 4 93 0 0,-6 6 284 0 0,5-8-314 0 0,0-1-81 0 0,0 0-74 0 0,0 0-93 0 0,0 0-109 0 0,1-2 52 0 0,1 1-51 0 0,-1 0-55 0 0,0-1-59 0 0,0 1-62 0 0,1 0-68 0 0,-1 0-70 0 0,1-1-75 0 0,-4 5-940 0 0,-2 3-922 0 0,7-9 2531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8:55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233 78 6968 0 0,'0'0'157'0'0,"0"0"23"0"0,0 0-20 0 0,-1 0-69 0 0,1 0-51 0 0,-2 0-15 0 0,1 0 10 0 0,-7-3-57 0 0,2 1 103 0 0,-1-1 130 0 0,1 1 97 0 0,1 1 42 0 0,-11 1 741 0 0,8 2-666 0 0,-5 1 32 0 0,1 2-57 0 0,-4 4 115 0 0,-1 3-67 0 0,2 0-162 0 0,1 2-54 0 0,2 1-45 0 0,1 1-37 0 0,-6 11 33 0 0,-4 13 27 0 0,16-30-116 0 0,1 0 1 0 0,1 1 0 0 0,-1-1 0 0 0,2 1 0 0 0,0-1 0 0 0,0 1-1 0 0,1 0 1 0 0,-1 6-95 0 0,2-1 138 0 0,1-1 0 0 0,0 1 0 0 0,1-1 0 0 0,0 1 0 0 0,4 9-138 0 0,-4-17 67 0 0,2-1 0 0 0,-1 1 0 0 0,1 0 0 0 0,0-1 0 0 0,1 0 1 0 0,-1 0-1 0 0,2 0 0 0 0,-1-1 0 0 0,1 0 0 0 0,-1 0 0 0 0,3 1-67 0 0,-2-1 120 0 0,1 0-1 0 0,0-1 1 0 0,6 3-120 0 0,5 1 191 0 0,1-5 40 0 0,4-4 84 0 0,-18-1-185 0 0,1 0 0 0 0,0-1 0 0 0,-1 1 0 0 0,6-3-130 0 0,-3 0 170 0 0,1 0 1 0 0,-1 0 0 0 0,0-1 0 0 0,0 0-1 0 0,2-2-170 0 0,5-5 245 0 0,-2-1-35 0 0,6-10 47 0 0,-8 4-23 0 0,0 0 1 0 0,2-7-235 0 0,-4 8 182 0 0,-1-5 133 0 0,-3-1-88 0 0,-3-2-75 0 0,-4-1-66 0 0,-5-16-53 0 0,-10-15-137 0 0,11 42 103 0 0,-15-18 65 0 0,13 23-81 0 0,0 2-35 0 0,0 0-48 0 0,0 0-58 0 0,-1 0-70 0 0,6 4 35 0 0,-4-8-39 0 0,5 9 103 0 0,0 0-80 0 0,-1 0-110 0 0,2 2 108 0 0,0 1-38 0 0,-1-2-151 0 0,0 1-85 0 0,-1 1-94 0 0,1-1-102 0 0,1 2 279 0 0,0 0-55 0 0,1-1-48 0 0,-1 1-42 0 0,0 0-158 0 0,1-1-41 0 0,-1 1-190 0 0,-1-1-514 0 0</inkml:trace>
  <inkml:trace contextRef="#ctx0" brushRef="#br0" timeOffset="593.41">533 91 10304 0 0,'0'0'233'0'0,"0"0"39"0"0,0 0 15 0 0,1 0-125 0 0,0 1-84 0 0,3 3 17 0 0,0 1 35 0 0,3 5 218 0 0,-1 1 95 0 0,-1 1 68 0 0,2 25 1047 0 0,-4-21-944 0 0,-2-6-265 0 0,1 0-55 0 0,0 0-70 0 0,0-1-84 0 0,1 7 190 0 0,0 0-50 0 0,2 34 411 0 0,-2-15-163 0 0,-2-6 567 0 0,-1 20-1095 0 0,0-29 236 0 0,0 0-41 0 0,1 0-53 0 0,0-1-66 0 0,0-4 13 0 0,-2 4-70 0 0,0-3 35 0 0,1-5 57 0 0,1 1 53 0 0,0 1 82 0 0,-1-18-145 0 0,3-3-35 0 0,0-4 4 0 0,-2-43 129 0 0,-5-1-50 0 0,1 18-87 0 0,2 0-41 0 0,3 1-47 0 0,4 0-55 0 0,4-4-54 0 0,11-18-166 0 0,-16 47 195 0 0,1 0 0 0 0,0 0-1 0 0,6-7 107 0 0,15-13-169 0 0,-23 27 147 0 0,0 0 0 0 0,1 1-1 0 0,-1 0 1 0 0,1 0-1 0 0,0 0 1 0 0,0 1 0 0 0,1 0-1 0 0,-1 0 1 0 0,1 0-1 0 0,-1 0 1 0 0,1 1 0 0 0,0 0-1 0 0,0 0 1 0 0,0 0-1 0 0,2 1 23 0 0,-2 0-14 0 0,0 0 0 0 0,0 1-1 0 0,0 0 1 0 0,0 0 0 0 0,0 1-1 0 0,0-1 15 0 0,-2 1-5 0 0,0 0-1 0 0,0 0 1 0 0,0 1-1 0 0,0-1 1 0 0,0 1-1 0 0,-1 0 1 0 0,1 0-1 0 0,-1 0 1 0 0,1 0-1 0 0,-1 1 1 0 0,0-1-1 0 0,0 1 1 0 0,0 0-1 0 0,0 0 1 0 0,0 0-1 0 0,-1 0 1 0 0,1 1-1 0 0,-1-1 1 0 0,0 1-1 0 0,2 2 6 0 0,11 24-11 0 0,5 14 11 0 0,-12-26-1 0 0,-4-9 1 0 0,-1 0 0 0 0,-1 0 0 0 0,0 0 0 0 0,1 3 0 0 0,2 12 0 0 0,-3-14 4 0 0,-1 0-1 0 0,0 1 1 0 0,-1-1-1 0 0,0 0 1 0 0,0 3-4 0 0,0 18 83 0 0,3 0 90 0 0,1-5 49 0 0,-1 16 159 0 0,-2-19-184 0 0,1-1-39 0 0,-2-15-277 0 0,1 0 78 0 0,-1 1 67 0 0,0 4 104 0 0,0 2 37 0 0,1-5-151 0 0,-1-1-114 0 0,1-4-1 0 0,0 0-40 0 0,0-1-11 0 0,-1 0-33 0 0,1 1-36 0 0,1-1-39 0 0,-1 0-41 0 0,0 0-44 0 0,1 1-47 0 0,0-1-49 0 0,-2-2 143 0 0,1 0-38 0 0,-1 0-435 0 0,1 1-114 0 0,0 0-90 0 0,0 1-308 0 0,2 1-1017 0 0,0 4-1293 0 0</inkml:trace>
  <inkml:trace contextRef="#ctx0" brushRef="#br0" timeOffset="1119">1534 97 7080 0 0,'0'0'157'0'0,"0"0"23"0"0,0 0-17 0 0,1 0-70 0 0,-1-1-50 0 0,2-2-15 0 0,-1 1 9 0 0,3-4-2 0 0,-3 2-17 0 0,0 2 48 0 0,-1 1 70 0 0,0 1 157 0 0,1-2 260 0 0,1-4-84 0 0,0-2 68 0 0,0-20 1252 0 0,-3 16-1077 0 0,-3 3-87 0 0,1 5-360 0 0,-1 1-39 0 0,-1 2-45 0 0,-1 0-51 0 0,-5 0 69 0 0,1 0-97 0 0,6 0-89 0 0,0 1 1 0 0,1-1-1 0 0,-1 1 0 0 0,0 0 1 0 0,1 0-1 0 0,-1 1 0 0 0,-1-1-13 0 0,-25 7 54 0 0,23-5-54 0 0,0 0 0 0 0,1 0 0 0 0,-1 1 0 0 0,0 0 0 0 0,1 0 0 0 0,0 1 0 0 0,0-1 0 0 0,0 1 0 0 0,0 0 0 0 0,-40 28 0 0 0,37-23-2 0 0,0 0 0 0 0,0 0 0 0 0,1 1 0 0 0,1 0 0 0 0,-1 1 0 0 0,1 1 2 0 0,4-5 6 0 0,2-1-109 0 0,1-4 42 0 0,0 0 0 0 0,0-1 0 0 0,1 1 0 0 0,-1 0 0 0 0,1-1 0 0 0,-1 1 0 0 0,1 0 0 0 0,0-1 0 0 0,0 1 61 0 0,1 4-118 0 0,0 0 90 0 0,2-2-62 0 0,4-1 67 0 0,-5-2 4 0 0,21 11-125 0 0,18 5 144 0 0,2 2-48 0 0,-24-9 22 0 0,-2 1 0 0 0,10 7 26 0 0,-4-2-12 0 0,-11-7 23 0 0,-1 1 1 0 0,0 0-1 0 0,1 2-11 0 0,0 0 15 0 0,-1-1 0 0 0,7 3-15 0 0,-16-12 0 0 0,0 1 0 0 0,0 0 0 0 0,0-1 0 0 0,0 1 0 0 0,0 0 0 0 0,-1 0 0 0 0,1 1 0 0 0,-1-1 0 0 0,0 0 0 0 0,0 1 0 0 0,0-1 0 0 0,4 17 29 0 0,-3-3 35 0 0,-5-1 54 0 0,-3 0 68 0 0,-4-2 82 0 0,-3 4 47 0 0,2-2-118 0 0,-3-4-48 0 0,-12 3 49 0 0,-16 5 3 0 0,35-18-171 0 0,0 0 0 0 0,0-1 0 0 0,-1 1 1 0 0,1-1-1 0 0,0 0 0 0 0,-2-1-30 0 0,4 0 33 0 0,0 0-1 0 0,-1 0 1 0 0,1-1-1 0 0,-1 1 1 0 0,-3-2-33 0 0,2 1-105 0 0,-7-1 51 0 0,9 2-12 0 0,0 0-67 0 0,1 0-17 0 0,1-1-58 0 0,-1 1-65 0 0,0 0-76 0 0,3 0 299 0 0,-2 0-283 0 0,1 0-52 0 0,-1 0-46 0 0,1 0-40 0 0,-1 0-139 0 0,0 0-40 0 0,0 0-169 0 0,-1 0-451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32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5384 0 0,'0'0'116'0'0,"0"0"17"0"0,0 1-10 0 0,0-1-52 0 0,0 7 11 0 0,3 15 1 0 0,-2-17 6 0 0,0 0 74 0 0,-1 0 151 0 0,1 0-102 0 0,0 0-58 0 0,1 3-35 0 0,-1-3-30 0 0,0-2 11 0 0,1 7 78 0 0,17 87 1547 0 0,-7-56-914 0 0,-9-29-522 0 0,0-1 0 0 0,-1 1-1 0 0,0 0 1 0 0,-1 0-1 0 0,-1 2-288 0 0,3 23 625 0 0,4-9-185 0 0,-2-6-118 0 0,-4-5-77 0 0,0-6-60 0 0,0 0-1 0 0,0 1 1 0 0,1-1 0 0 0,1 2-185 0 0,13 45 810 0 0,-2-11-47 0 0,-13-35-541 0 0,1-3-27 0 0,3-5-33 0 0,-3-4 28 0 0,-2 0-4 0 0,0 0-2 0 0,0 0-5 0 0,0 0-15 0 0,0 0-4 0 0,-1 0-47 0 0,1 0-39 0 0,-2-1-11 0 0,-3-4 8 0 0,4 4-4 0 0,0 0 48 0 0,-11-23 23 0 0,3-2-50 0 0,6 12-54 0 0,0 0-1 0 0,-1-14-33 0 0,2-1-2 0 0,1 0 0 0 0,3-26 2 0 0,0 37 0 0 0,1 1 0 0 0,2-5 0 0 0,3-25 0 0 0,-6 35-12 0 0,1-1 0 0 0,0 1 0 0 0,0 0 0 0 0,1 0 0 0 0,1 1 0 0 0,2-5 12 0 0,9-23-53 0 0,-13 33 48 0 0,-1 1 0 0 0,0 0 0 0 0,1 0-1 0 0,3-3 6 0 0,16-19 27 0 0,3 4 69 0 0,1 2 94 0 0,-21 18-185 0 0,0 0-1 0 0,0 0 0 0 0,0 0 1 0 0,0 1-1 0 0,5-2-4 0 0,17-4-26 0 0,-5 4-47 0 0,-1 1-65 0 0,-5 1 4 0 0,19 1-117 0 0,-24 1 144 0 0,0 1-35 0 0,-2-1-1 0 0,-1 0-35 0 0,1 1-39 0 0,0-1-45 0 0,-7 0 137 0 0,0 0 33 0 0,7 1-220 0 0,-6 0 140 0 0,0-1-92 0 0,-2 1 52 0 0,1-1-50 0 0,0 1-56 0 0,-1-1-64 0 0,1 0 20 0 0,-1 0-50 0 0,0 1-43 0 0,1-1-38 0 0,-1 0-142 0 0,1 0-37 0 0,3 0-1477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1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35 5880 0 0,'-14'-28'168'0'0,"14"27"-165"0"0,0 1 1 0 0,0 0-1 0 0,0-1 1 0 0,0 1-1 0 0,-1 0 0 0 0,1-1 1 0 0,0 1-1 0 0,0 0 1 0 0,-1 0-1 0 0,1-1 1 0 0,0 1-1 0 0,0 0 0 0 0,-1 0 1 0 0,1-1-1 0 0,0 1 1 0 0,-1 0-1 0 0,1 0 1 0 0,0 0-1 0 0,-1-1 1 0 0,1 1-1 0 0,0 0 0 0 0,-1 0 1 0 0,1 0-1 0 0,0 0 1 0 0,-1 0-1 0 0,1 0 1 0 0,0 0-1 0 0,-1 0 0 0 0,1 0 1 0 0,0 0-1 0 0,-1 0 1 0 0,1 0-1 0 0,-1 0 1 0 0,1 0-1 0 0,0 0 0 0 0,-1 0 1 0 0,1 0-1 0 0,0 0 1 0 0,-1 1-4 0 0,-7 7 63 0 0,7-7-60 0 0,-16 15 46 0 0,9-11 104 0 0,0-1 85 0 0,-21 18 1167 0 0,16-12-880 0 0,6-4-288 0 0,1-1-51 0 0,0 0-62 0 0,0 0-73 0 0,1 1 139 0 0,1 1-34 0 0,-3 8 77 0 0,-2 3-38 0 0,-2-3-44 0 0,-4 8 77 0 0,10-4-168 0 0,2-7-38 0 0,1-1 1 0 0,-2 1-1 0 0,0 2-22 0 0,1-6 14 0 0,0 0 0 0 0,1 0-1 0 0,0 1 1 0 0,0-1 0 0 0,1 1-1 0 0,0 5-13 0 0,-1 21 61 0 0,1-29-39 0 0,0-1 1 0 0,0 1-1 0 0,1 0 0 0 0,0 0 1 0 0,0 0-1 0 0,0-1 0 0 0,1 1 0 0 0,0 0 1 0 0,0 0-1 0 0,1-1 0 0 0,-1 1 1 0 0,1-1-1 0 0,2 4-22 0 0,3 4 133 0 0,13 12 255 0 0,-8-16-218 0 0,-9-7 42 0 0,0-1 4 0 0,13 2 52 0 0,10 1 193 0 0,-22-5-176 0 0,1-2-111 0 0,0-1-64 0 0,2-3-19 0 0,-4 4 14 0 0,13-16 370 0 0,-4-4-105 0 0,-4-1-80 0 0,-3 0-57 0 0,-5 13-165 0 0,-2-5-32 0 0,0 0 8 0 0,2 10-12 0 0,0-1-1 0 0,0 1 1 0 0,-1-1 0 0 0,0 1-1 0 0,-2-5-31 0 0,-3-7 32 0 0,1-1 17 0 0,5 17-45 0 0,0 0 0 0 0,-1-1 0 0 0,1 1-1 0 0,-1 0 1 0 0,1 0 0 0 0,-1 0 0 0 0,0 0 0 0 0,0-1-4 0 0,-7-15-36 0 0,9 13-82 0 0,0 2-31 0 0,-1 1 173 0 0,0 0-122 0 0,-1 0-108 0 0,1 0-94 0 0,-1 0-167 0 0,1 0-96 0 0,-1 0-206 0 0,0-2-494 0 0,-1 1 181 0 0,0-2-649 0 0,0-3-975 0 0</inkml:trace>
  <inkml:trace contextRef="#ctx0" brushRef="#br0" timeOffset="443.81">390 240 6568 0 0,'7'-16'131'0'0,"-7"24"17"0"0,-1 7-56 0 0,2 0-55 0 0,4 1-4 0 0,2-2 67 0 0,0 0 61 0 0,-2 0 65 0 0,0 0 219 0 0,5 7 313 0 0,-2-5-182 0 0,-4-6-241 0 0,3 6 141 0 0,-5-14-353 0 0,-1 1 0 0 0,0 0 1 0 0,0 0-1 0 0,0 0 0 0 0,0 0 0 0 0,0 0 0 0 0,0 0 1 0 0,-1 0-124 0 0,0-1 318 0 0,0-2-4 0 0,0 0-17 0 0,1 0-158 0 0,-1 1-41 0 0,2 0-12 0 0,0 1-50 0 0,1 1-15 0 0,-3-3 38 0 0,-1-4 57 0 0,-3-9 185 0 0,-1-3-18 0 0,2 5-127 0 0,-1 2-69 0 0,1 0-54 0 0,-1-2-23 0 0,1 0 0 0 0,0 0 1 0 0,0-1-1 0 0,2 1 0 0 0,-2-11-10 0 0,2-11-2 0 0,2 26-35 0 0,-1 1 0 0 0,1-1 0 0 0,1 1 1 0 0,-1 0-1 0 0,1 0 0 0 0,0 0 0 0 0,3-5 37 0 0,6-24-206 0 0,-10 31 199 0 0,1 0 0 0 0,-1 0-1 0 0,0 1 1 0 0,1-1 0 0 0,0 0 0 0 0,0 1 0 0 0,0 0 0 0 0,0-1 0 0 0,0 1-1 0 0,1 0 1 0 0,0 0 0 0 0,-1 0 0 0 0,1 1 0 0 0,0-1 0 0 0,1 0-1 0 0,-1 1 1 0 0,2-1 7 0 0,-2 1-7 0 0,0 0-1 0 0,1 1 0 0 0,-1-1 1 0 0,1 1-1 0 0,-1 0 0 0 0,1 0 1 0 0,-1 0-1 0 0,1 0 1 0 0,0 1-1 0 0,2-1 8 0 0,-3 1-2 0 0,-1 0 0 0 0,1 0-1 0 0,0 1 1 0 0,0-1 0 0 0,-1 1 0 0 0,1-1 0 0 0,0 1 0 0 0,-1 0 0 0 0,1 0 2 0 0,5 3 7 0 0,0 1 0 0 0,-1-1 1 0 0,0 1-1 0 0,0 1 0 0 0,-1-1 1 0 0,1 1-1 0 0,-1 0 0 0 0,0 1 1 0 0,-1-1-1 0 0,1 1 0 0 0,-2 0 1 0 0,1 1-1 0 0,-1-1 0 0 0,0 1 1 0 0,0 0-1 0 0,0 1-7 0 0,0-1 28 0 0,0 1 1 0 0,1-1-1 0 0,2 3-28 0 0,-4-7 18 0 0,0 0 1 0 0,0 0 0 0 0,0 1-1 0 0,-1-1 1 0 0,0 1-1 0 0,0 0 1 0 0,0-1 0 0 0,-1 1-1 0 0,1 0 1 0 0,-1 0-1 0 0,0 0 1 0 0,-1 0 0 0 0,1 2-19 0 0,-1 0 46 0 0,1 0 0 0 0,0-1 0 0 0,0 1 0 0 0,1 0 0 0 0,1 2-46 0 0,-1-2 51 0 0,0 0-1 0 0,-1-1 0 0 0,0 1 1 0 0,0 0-1 0 0,0 3-50 0 0,-1-5 30 0 0,0 0 0 0 0,0-1 0 0 0,1 1 0 0 0,0-1 0 0 0,0 1 0 0 0,1 3-30 0 0,4 7 38 0 0,-4-11-79 0 0,-1-1-86 0 0,0 0-88 0 0,-1 0-94 0 0,1-1 66 0 0,-1 0-41 0 0,1 0-40 0 0,0-1-42 0 0,-1 1-42 0 0,1 0-45 0 0,0 0-45 0 0,0 0-45 0 0,2 2-1140 0 0,0 2-967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30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133 256 6776 0 0,'-10'-24'198'0'0,"10"23"-160"0"0,-3-5 31 0 0,-1 6-4 0 0,0 6 69 0 0,3-5-5 0 0,1-1 148 0 0,-1 0-87 0 0,-1 0-35 0 0,1 1 65 0 0,-1-1-76 0 0,0 1-72 0 0,0 1-9 0 0,0-1 69 0 0,-1 0 85 0 0,1-1-60 0 0,0 1 37 0 0,-1-1-199 0 0,0 1 50 0 0,-1-1 43 0 0,1 1 35 0 0,-1 0 45 0 0,1 0-60 0 0,0 0-1 0 0,1 0 1 0 0,-1 0-1 0 0,1 0 1 0 0,-1 1-1 0 0,1 0 1 0 0,-1-1-108 0 0,-5 5 158 0 0,0 2-48 0 0,4-5-105 0 0,1 0 0 0 0,0 0 0 0 0,0 0 0 0 0,0 1 0 0 0,1 0 0 0 0,-1-1 0 0 0,1 1 0 0 0,0 0 0 0 0,0 0 0 0 0,-1 3-5 0 0,1 0 7 0 0,0-1 0 0 0,1 1 0 0 0,0 0 0 0 0,0 0 0 0 0,1 0 0 0 0,0 6-7 0 0,2 4 39 0 0,4 13-25 0 0,1 1 3 0 0,-7-27 1 0 0,1 0 1 0 0,0 1 0 0 0,0-1 0 0 0,0 0 0 0 0,1 0-1 0 0,1 2-18 0 0,13 21 48 0 0,-12-21-22 0 0,0 1 1 0 0,-1 0-1 0 0,0 0 0 0 0,2 7-26 0 0,-3-9 11 0 0,0 1 1 0 0,0-1-1 0 0,0 0 0 0 0,0 0 0 0 0,1 0 0 0 0,0 0 0 0 0,0 0 0 0 0,1 0 0 0 0,0 0-11 0 0,9 6 12 0 0,-7-6-12 0 0,-1 0-1 0 0,0-1 1 0 0,0 2 0 0 0,2 3 0 0 0,-4-6-6 0 0,0 0 1 0 0,0 0-1 0 0,0-1 1 0 0,0 1-1 0 0,0 0 1 0 0,1-1-1 0 0,-1 0 1 0 0,2 0 5 0 0,-2 0-6 0 0,0 0 1 0 0,1 0-1 0 0,-1 1 1 0 0,0-1-1 0 0,0 1 1 0 0,0-1-1 0 0,-1 1 1 0 0,2 1 5 0 0,3 2-18 0 0,0-2-37 0 0,2-3-37 0 0,0-1-41 0 0,-5 0 40 0 0,-3 0-326 0 0,-1 0-11 0 0</inkml:trace>
  <inkml:trace contextRef="#ctx0" brushRef="#br0" timeOffset="348.06">373 0 9152 0 0,'0'0'177'0'0,"0"1"-74"0"0,0 0-46 0 0,-1 4 2 0 0,1-3-6 0 0,-1 0 112 0 0,-1 3-5 0 0,-2 5-22 0 0,1-6-43 0 0,1-2 71 0 0,-1 0 101 0 0,4-2-70 0 0,0 2-82 0 0,0 1-62 0 0,1 3-11 0 0,-2-4 5 0 0,0-2-36 0 0,11 22 305 0 0,-2-2-98 0 0,-2 3-57 0 0,-6-19-144 0 0,1 0 1 0 0,-1 0 0 0 0,1-1-1 0 0,0 1 1 0 0,0 0 0 0 0,0 0-1 0 0,1-1-17 0 0,0 2 28 0 0,-1-1-1 0 0,1 1 0 0 0,-1 0 1 0 0,0 0-1 0 0,0 0 1 0 0,0 1-28 0 0,12 26 137 0 0,-11-26-100 0 0,0 0 0 0 0,0-1 0 0 0,0 1 0 0 0,-1 0 1 0 0,0 1-1 0 0,0 4-37 0 0,1 6 142 0 0,1-1 0 0 0,5 15-142 0 0,2 12 241 0 0,-9-34-147 0 0,0 0 0 0 0,-1 0 1 0 0,0 9-95 0 0,-1-9 65 0 0,1 0 0 0 0,0-1 0 0 0,1 1 0 0 0,1 4-65 0 0,0-4 84 0 0,-1 0 0 0 0,-1 1 1 0 0,0-1-1 0 0,0 6-84 0 0,2 43 219 0 0,0-25-6 0 0,6 21-213 0 0,-8-50 5 0 0,1 9 2 0 0,-9 2-31 0 0,6-13-87 0 0,1-2-331 0 0,0 0 56 0 0,0 1 46 0 0,0-1 39 0 0,-1 1-49 0 0,0 1-521 0 0,0-2 470 0 0,1 0-11 0 0,0 0-74 0 0,-1 1-1210 0 0,1-1-965 0 0</inkml:trace>
  <inkml:trace contextRef="#ctx0" brushRef="#br0" timeOffset="1066.14">266 232 7256 0 0,'8'10'60'0'0,"3"7"22"0"0,-9-10-2 0 0,-1 1 50 0 0,0-7 46 0 0,0 1-82 0 0,1-1-58 0 0,3 0-15 0 0,-4 0 17 0 0,2 0-14 0 0,3 1-14 0 0,0 4 47 0 0,-4-5 202 0 0,1-1-112 0 0,0 0-79 0 0,3-1 2 0 0,-4 1 27 0 0,3 0 259 0 0,1-1-61 0 0,-1 1-56 0 0,0-2-49 0 0,1 1-15 0 0,0-1-49 0 0,1-1-22 0 0,3-2-2 0 0,3 0 23 0 0,-3 1 17 0 0,-1 1 44 0 0,0 1 85 0 0,29-12 78 0 0,-17 6-213 0 0,-1 1-77 0 0,4 0 19 0 0,-4 0-33 0 0,-11 3-37 0 0,1 1 1 0 0,0 0 0 0 0,-1 0-1 0 0,1 1 1 0 0,0 0-1 0 0,0 1 1 0 0,1 0 0 0 0,5 1-9 0 0,-12 0 0 0 0,-1 0 0 0 0,0 0 0 0 0,0 1 0 0 0,1-1 0 0 0,-1 1 0 0 0,0 0 0 0 0,0 0 0 0 0,0 0 0 0 0,1 0 0 0 0,30 20 0 0 0,-15-9 0 0 0,-15-8 0 0 0,-1-1 0 0 0,0 0 0 0 0,0 1 0 0 0,0-1 0 0 0,0 1 0 0 0,-1 0 0 0 0,0 0 0 0 0,0 0 0 0 0,0 0 0 0 0,1 3 0 0 0,6 10 0 0 0,-3-3 0 0 0,1-1 0 0 0,-2 1 0 0 0,0 1 0 0 0,12 27 0 0 0,-11-18 0 0 0,-6-21 0 0 0,1 1 0 0 0,0-1 0 0 0,0 1 0 0 0,0 0 0 0 0,0-1 0 0 0,1 1 0 0 0,1 4-64 0 0,0 0 53 0 0,4 24 155 0 0,-5-24-129 0 0,0 4-56 0 0,0-1-106 0 0,-1-5 23 0 0,0 0-40 0 0,1 0-45 0 0,0 0-49 0 0,-1-4-2 0 0,-1-1-42 0 0,1 2-406 0 0,0 1-283 0 0,2 2-654 0 0,-3-6 1642 0 0</inkml:trace>
  <inkml:trace contextRef="#ctx0" brushRef="#br0" timeOffset="1366.34">666 34 9616 0 0,'-23'-15'216'0'0,"18"12"32"0"0,4 4 12 0 0,0 2-630 0 0,1-3 334 0 0,0 1-1 0 0,0-1 1 0 0,0 0-1 0 0,0 0 1 0 0,1 0-1 0 0,-1 0 1 0 0,0 1-1 0 0,0-1 1 0 0,0 0-1 0 0,0 0 1 0 0,0 0-1 0 0,0 1 1 0 0,0-1-1 0 0,0 0 1 0 0,0 0-1 0 0,0 0 1 0 0,1 0 0 0 0,-1 0-1 0 0,0 1 1 0 0,0-1-1 0 0,0 0 1 0 0,0 0-1 0 0,0 0 1 0 0,1 0-1 0 0,-1 0 1 0 0,0 0-1 0 0,0 0 1 0 0,0 0-1 0 0,0 0 1 0 0,1 1-1 0 0,-1-1 1 0 0,0 0-1 0 0,0 0 1 0 0,0 0-1 0 0,1 0 1 0 0,-1 0-1 0 0,0 0 1 0 0,0 0 36 0 0,2 0-425 0 0,-2 0-57 0 0,3 1-804 0 0,1 3-729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28.8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437 40 7744 0 0,'-5'16'174'0'0,"4"-13"29"0"0,0-3-49 0 0,0 1-41 0 0,-2 0 0 0 0,0 0-46 0 0,-3 0 36 0 0,3 0 27 0 0,0-1 69 0 0,2 0-56 0 0,1-1 35 0 0,0 1 229 0 0,0 0-15 0 0,0 0-232 0 0,-1 0-38 0 0,-1-2 29 0 0,0 0-91 0 0,-2-2-19 0 0,4 3 41 0 0,-3-2 153 0 0,0 0-33 0 0,-2-1 114 0 0,1 0-144 0 0,-1 1-45 0 0,-3-3 37 0 0,-6-4 31 0 0,9 6-97 0 0,1 0 41 0 0,-7-2 38 0 0,6 4-68 0 0,0 1-1 0 0,0 1 1 0 0,0-1 0 0 0,-1 1-1 0 0,-1 0-108 0 0,-3-1 131 0 0,3 1-34 0 0,3-1-43 0 0,1 1 1 0 0,-1-1-1 0 0,1 1 1 0 0,0 0 0 0 0,-1 1-1 0 0,1-1 1 0 0,-2 0-55 0 0,-9 6 208 0 0,2 4-98 0 0,1 3-84 0 0,-30 59 28 0 0,39-69-54 0 0,1 1 0 0 0,-1-1 0 0 0,1 1 0 0 0,0-1 0 0 0,0 1 0 0 0,0 0 0 0 0,0 3 0 0 0,-6 16 0 0 0,6-18-6 0 0,-1 0 0 0 0,1 0 0 0 0,-1 0 0 0 0,2 0 0 0 0,-1 1 1 0 0,0-1-1 0 0,1 0 0 0 0,0 0 0 0 0,0 1 0 0 0,1-1 1 0 0,0 4 5 0 0,16 29 0 0 0,9 54-26 0 0,-6-30-2 0 0,-12-26 17 0 0,-7-27 11 0 0,0-1 0 0 0,1 0 0 0 0,0 0 1 0 0,2 5-1 0 0,0-1 0 0 0,-1-1 0 0 0,0 1 0 0 0,0-1 0 0 0,-1 1 0 0 0,-1 0 0 0 0,4 19 0 0 0,2 14 0 0 0,-1 8 0 0 0,-3-21 0 0 0,-2-25 0 0 0,-2-7 0 0 0,1 1 0 0 0,0 0 0 0 0,0-1 0 0 0,0 1 0 0 0,0 0 0 0 0,0-1 0 0 0,0 1 0 0 0,0 0 0 0 0,0-1 0 0 0,1 1 0 0 0,-1 0 0 0 0,0-1 0 0 0,0 1 0 0 0,0 0 0 0 0,1-1 0 0 0,-1 1 0 0 0,0 0 0 0 0,1-1 0 0 0,-1 1 0 0 0,1-1 0 0 0,-1 1 0 0 0,0-1 0 0 0,1 1 0 0 0,-1-1 0 0 0,1 1 0 0 0,0-1 0 0 0,-1 0 0 0 0,1 1 0 0 0,-1-1 0 0 0,1 0 0 0 0,0 1 0 0 0,0-1 0 0 0,-1 0 0 0 0,0 0 0 0 0,1 0 0 0 0,-1 0 0 0 0,1 1 0 0 0,-1-1 0 0 0,1 0 0 0 0,-1 0 0 0 0,0 0 0 0 0,1 1 0 0 0,-1-1 0 0 0,1 0 0 0 0,-1 0 0 0 0,0 1 0 0 0,1-1 0 0 0,-1 0 0 0 0,0 1 0 0 0,1-1 0 0 0,-1 0 0 0 0,0 1 0 0 0,1-1 0 0 0,1 20 0 0 0,-2-13-6 0 0,0-3 26 0 0,0 1-35 0 0,0 1-34 0 0,0 3-48 0 0,0-8-141 0 0,0 0-277 0 0,0-1-469 0 0,0 0-36 0 0</inkml:trace>
  <inkml:trace contextRef="#ctx0" brushRef="#br0" timeOffset="290.21">1 333 6880 0 0,'8'24'68'0'0,"-4"-11"-33"0"0,0-4 16 0 0,0 0 22 0 0,1 1 37 0 0,-1-7 35 0 0,-1-5-60 0 0,2-8-1 0 0,-3 5-47 0 0,0 0-16 0 0,5-8-3 0 0,-7 13-18 0 0,0-1 0 0 0,1 1 0 0 0,-1 0 0 0 0,0 0-1 0 0,0-1 1 0 0,1 1 0 0 0,-1 0 0 0 0,0 0-1 0 0,0 0 1 0 0,1 0 0 0 0,-1-1 0 0 0,0 1 0 0 0,1 0-1 0 0,-1 0 1 0 0,0 0 0 0 0,1 0 0 0 0,-1 0-1 0 0,0 0 1 0 0,1 0 0 0 0,-1 0 0 0 0,0 0 0 0 0,1 0-1 0 0,-1 0 1 0 0,1 0 0 0 0,-1 0 0 0 0,0 0 0 0 0,1 0-1 0 0,-1 0 1 0 0,0 0 0 0 0,1 1 0 0 0,-1-1-1 0 0,0 0 1 0 0,0 0 0 0 0,1 0 0 0 0,-1 1 0 0 0,0-1 0 0 0,1 0 0 0 0,-1 0 0 0 0,0 0 0 0 0,0 0 0 0 0,1 0 0 0 0,-1 0 0 0 0,0 0 0 0 0,0 0 0 0 0,1 0 0 0 0,-1 0 0 0 0,0 1 0 0 0,0-1 0 0 0,1 0 0 0 0,-1 0 0 0 0,0 0 0 0 0,0-1 0 0 0,0 1 0 0 0,1 0 0 0 0,-1 0 0 0 0,0 0 0 0 0,0 0 0 0 0,1 0 0 0 0,-1 0 0 0 0,0 0 0 0 0,0 0 0 0 0,1 0 0 0 0,-1-1 0 0 0,0 1 0 0 0,0 0 0 0 0,0 0 0 0 0,0 0 0 0 0,1 0 0 0 0,-1-1 0 0 0,0 1 0 0 0,0 0 0 0 0,0 0 0 0 0,0 0 0 0 0,0-1 0 0 0,1 1 0 0 0,-1 0 0 0 0,0 0 0 0 0,8-20 56 0 0,-2 4 55 0 0,1 4 63 0 0,-3 9 18 0 0,-1 1-105 0 0,5 1 49 0 0,-5 1-65 0 0,-1 0 34 0 0,1 1 7 0 0,-1-1 33 0 0,1 0 39 0 0,-1 0 43 0 0,37-4-54 0 0,-10-1-68 0 0,-11 4-79 0 0,-9 1-29 0 0,0-1 0 0 0,0 0 1 0 0,0-1-1 0 0,0 1 0 0 0,0-2 1 0 0,3-1 2 0 0,6 1-52 0 0,-10 3-14 0 0,1 0-101 0 0,-4 1 31 0 0,0-1-43 0 0,-1 0-55 0 0,1 0-59 0 0,0 1-64 0 0,-1-1-73 0 0,-2 0 5 0 0,1 0-90 0 0,0 0-190 0 0,1 0-448 0 0</inkml:trace>
  <inkml:trace contextRef="#ctx0" brushRef="#br0" timeOffset="554.51">469 319 5456 0 0,'2'11'73'0'0,"1"0"0"0"0,-2 0 0 0 0,1 5-73 0 0,1 6 88 0 0,1 1-51 0 0,-1-13-19 0 0,-1 1 34 0 0,0 6 73 0 0,0-1 41 0 0,5 29 354 0 0,-1-23-17 0 0,-1-2-101 0 0,0 0-37 0 0,11 43 721 0 0,-8-36-595 0 0,1 7 181 0 0,-8-31-582 0 0,7 17 248 0 0,-1-13-129 0 0,3-6 90 0 0,-3-1-94 0 0,7 2 200 0 0,-9 0-227 0 0,0 1 66 0 0,0 0 77 0 0,-4-2 70 0 0,1-3 1 0 0,6-9-50 0 0,14-22 576 0 0,-11 7-334 0 0,-6 4-195 0 0,-1-2-117 0 0,-3 7-131 0 0,-1-1-45 0 0,0-18 0 0 0,0 17-78 0 0,-6-29-34 0 0,5 24-127 0 0,-1 13 41 0 0,0 0-90 0 0,0 6 52 0 0,1 0-34 0 0,0 3-69 0 0,1 0-74 0 0,-1-1-337 0 0,-1-3-531 0 0,2 4 710 0 0,-1-1 57 0 0,1 1 98 0 0,-1 1 191 0 0,1 0 50 0 0,0 1 59 0 0,0-1 64 0 0,-1-8-1465 0 0</inkml:trace>
  <inkml:trace contextRef="#ctx0" brushRef="#br0" timeOffset="984.35">809 333 6592 0 0,'11'21'68'0'0,"1"4"34"0"0,-5-5 49 0 0,-3-8 25 0 0,2-1-65 0 0,1-1-52 0 0,0 0-37 0 0,-2-4-22 0 0,0 1-1 0 0,-1 1 1 0 0,3 4 0 0 0,-3-4-1 0 0,0 0 80 0 0,1-1 68 0 0,-1 1 56 0 0,5 6 270 0 0,-5-7-55 0 0,0 1 0 0 0,-1-1 1 0 0,3 6-419 0 0,2 11 662 0 0,6 14 479 0 0,-11-25-784 0 0,-2-2-35 0 0,-1-9-267 0 0,0-1 0 0 0,0 1 0 0 0,0 0-1 0 0,0-1 1 0 0,0 1 0 0 0,1-1 0 0 0,-1 1-1 0 0,1-1 1 0 0,-1 1 0 0 0,1-1 0 0 0,0 1 0 0 0,-1-1-1 0 0,1 1 1 0 0,1 0-55 0 0,5 5 273 0 0,-6-6 7 0 0,-1-1-6 0 0,0 0 0 0 0,0 0 12 0 0,0 0 2 0 0,0 0-141 0 0,0 0-39 0 0,-1 1 10 0 0,0 0-87 0 0,-2 1-33 0 0,1-1 62 0 0,1-1 27 0 0,0 0 55 0 0,0-1 68 0 0,0 1 81 0 0,-6-14-96 0 0,0 1-100 0 0,6 10-87 0 0,0 1 1 0 0,0-1 0 0 0,0 1-1 0 0,1 0 1 0 0,-1-1 0 0 0,1 1-1 0 0,-1-1 1 0 0,1 1 0 0 0,0-1-9 0 0,3-47 102 0 0,-2 39-94 0 0,1-1 0 0 0,1 0 1 0 0,0 1-1 0 0,1 0 1 0 0,0-2-9 0 0,5-13-6 0 0,-8 21-2 0 0,0 1-1 0 0,0 0 1 0 0,1-1 0 0 0,0 1 0 0 0,-1 0-1 0 0,2 0 1 0 0,-1 0 0 0 0,0 0 0 0 0,1 0 8 0 0,4-6-5 0 0,-5 8 6 0 0,-1-1 0 0 0,0 1-1 0 0,1 0 1 0 0,-1 0 0 0 0,1 0 0 0 0,0 1-1 0 0,0-1 1 0 0,2-1-1 0 0,19-9-65 0 0,-14 11 3 0 0,1 4 58 0 0,-6-1-5 0 0,3-1 0 0 0,0 1 1 0 0,0 1-1 0 0,0 0 0 0 0,-1-1 1 0 0,1 2-1 0 0,-1-1 0 0 0,0 1 1 0 0,1 0 8 0 0,-3-1-5 0 0,0 0 1 0 0,0 0 0 0 0,-1 1-1 0 0,1-1 1 0 0,-1 1-1 0 0,1 0 1 0 0,-1 0 0 0 0,0 0-1 0 0,-1 0 1 0 0,1 0 0 0 0,1 5 4 0 0,6 15-33 0 0,4 9-3 0 0,-6-10 41 0 0,8 34-16 0 0,-10-40-75 0 0,0 3-57 0 0,-6-19 49 0 0,1 1 99 0 0,0 4 94 0 0,-1-4-117 0 0,1 0-61 0 0,-1-1-50 0 0,0 0-70 0 0,0 0-82 0 0,0-1-97 0 0,0 0-108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1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1 402 8208 0 0,'0'0'182'0'0,"1"2"29"0"0,3 2-23 0 0,1 1-68 0 0,5 0-27 0 0,10-1-55 0 0,-11-4 5 0 0,0-2 58 0 0,-2-2 84 0 0,7-2 291 0 0,0 1-85 0 0,-5 2-181 0 0,0 0-35 0 0,0-2-36 0 0,-1-1-35 0 0,4-2 50 0 0,-11 8-138 0 0,0-1-1 0 0,1 1 1 0 0,-1-1-1 0 0,0 1 1 0 0,0-1-1 0 0,0 0 1 0 0,0 1-1 0 0,0-1 1 0 0,0 0-1 0 0,0 0 0 0 0,0 0 1 0 0,0 0-1 0 0,0 0 1 0 0,-1 0-1 0 0,1 0 1 0 0,0 0-1 0 0,-1 0 1 0 0,1-1-1 0 0,-1 1 1 0 0,1-1-16 0 0,-1 1 4 0 0,1 0 0 0 0,-1 0 0 0 0,0 0 0 0 0,1 0 0 0 0,-1 0 0 0 0,1 0 0 0 0,-1 0 0 0 0,1 0 0 0 0,0 0 0 0 0,-1 0 0 0 0,1 0 0 0 0,0 0 0 0 0,0 1 0 0 0,-1-1 0 0 0,1 0 0 0 0,0 1 0 0 0,0-1 0 0 0,0 0 0 0 0,0 1 0 0 0,1-1-4 0 0,11-11 16 0 0,-11 10-16 0 0,1-1 0 0 0,1-12 0 0 0,1-1 0 0 0,-4 14 0 0 0,0 0 0 0 0,0 0 0 0 0,0 0 0 0 0,0 0 0 0 0,-1-1 0 0 0,1 1 0 0 0,-1 0 0 0 0,0 0 0 0 0,1-1 0 0 0,-1 1 0 0 0,0 0 0 0 0,-1-2 0 0 0,-1-1 1 0 0,2 4-2 0 0,0 1 1 0 0,-1-1-1 0 0,1 0 0 0 0,0 1 1 0 0,0-1-1 0 0,-1 0 0 0 0,1 0 0 0 0,0 1 1 0 0,0-1-1 0 0,0 0 0 0 0,0 1 1 0 0,0-1-1 0 0,0 0 0 0 0,0 0 0 0 0,0 1 1 0 0,0-1-1 0 0,1 0 1 0 0,-1-1-8 0 0,0 0 0 0 0,0 0-1 0 0,0 0 1 0 0,0 1 0 0 0,0-1 0 0 0,0 0-1 0 0,0 0 1 0 0,-1 0 0 0 0,1 1 0 0 0,-1-1-1 0 0,1 0 1 0 0,-1 1 0 0 0,0-1 0 0 0,1 0-1 0 0,-2-1 9 0 0,-3-8-51 0 0,5 8-71 0 0,0 3-9 0 0,0 0 10 0 0,-17-2-32 0 0,5-1 106 0 0,5 0 35 0 0,6 2 9 0 0,1 1 0 0 0,-1 0 0 0 0,0 0 0 0 0,1 0 0 0 0,-1 0 0 0 0,1 1 1 0 0,-1-1-1 0 0,0 0 0 0 0,1 0 0 0 0,-1 0 0 0 0,1 0 0 0 0,-1 1 0 0 0,0-1 0 0 0,1 0 1 0 0,-1 1-1 0 0,1-1 0 0 0,-1 0 0 0 0,1 1 0 0 0,-1-1 0 0 0,1 1 3 0 0,-1-1-2 0 0,-1 1 1 0 0,1-1 0 0 0,0 1 0 0 0,-1 0 0 0 0,1 0 0 0 0,0-1 0 0 0,0 1 0 0 0,-1 0 0 0 0,1 0 0 0 0,0 0 0 0 0,0 0 0 0 0,0 1 0 0 0,0-1 0 0 0,0 1 1 0 0,-1 1 8 0 0,0 1 0 0 0,1 0-1 0 0,-1 0 1 0 0,1 0-1 0 0,0 0 1 0 0,0 3-8 0 0,-2 6 92 0 0,1-6-37 0 0,0-1 0 0 0,1 1-1 0 0,0 0 1 0 0,0 0 0 0 0,1-1 0 0 0,0 1 0 0 0,0 6-55 0 0,3 11 137 0 0,-1 27 106 0 0,-2-50-236 0 0,1 4 36 0 0,-1 1 0 0 0,1-1 1 0 0,0 0-1 0 0,1 1 0 0 0,-1-1 1 0 0,1 0-1 0 0,0 0 0 0 0,3 4-43 0 0,7 22 190 0 0,-10-23-147 0 0,1-1-16 0 0,1-2 14 0 0,5 3 50 0 0,2 3 37 0 0,-7-8-111 0 0,0 0 0 0 0,0 0 0 0 0,0 0 1 0 0,1-1-1 0 0,2 2-17 0 0,3 3 80 0 0,-3-4 12 0 0,1-4-89 0 0,-5 1 8 0 0,1 0-2 0 0,-1 0 1 0 0,1 0-1 0 0,-1 0 0 0 0,0 1 0 0 0,1-1 0 0 0,-1 1 0 0 0,3 1-9 0 0,6 2 50 0 0,-5-6-49 0 0,-3 1 2 0 0,9-3-22 0 0,-2-2-61 0 0,-4 2-23 0 0,-1-2-53 0 0,-1 2-20 0 0,0-1-47 0 0,0-1-55 0 0,0 1-58 0 0,-3 3 180 0 0,0 0-249 0 0,0 0-94 0 0,0 0 73 0 0,-1 0-36 0 0,3-1-537 0 0,2 0-419 0 0,3-3-798 0 0</inkml:trace>
  <inkml:trace contextRef="#ctx0" brushRef="#br0" timeOffset="379.97">502 1 7632 0 0,'1'14'26'0'0,"1"16"60"0"0,2 1 54 0 0,3 0 69 0 0,5-1 84 0 0,6 6-286 0 0,-7-12 90 0 0,-1-5 83 0 0,-6-9-46 0 0,1 0 33 0 0,0-1 39 0 0,0 1 41 0 0,0 0 46 0 0,0-1 48 0 0,-2-4-177 0 0,-1 0 0 0 0,0-1 0 0 0,0 1-1 0 0,0 0 1 0 0,-1 1 0 0 0,0-1-1 0 0,0 0 1 0 0,1 4-164 0 0,-1 12 474 0 0,1-7-204 0 0,2-6-59 0 0,-1-2 10 0 0,-1 0 67 0 0,-1-5-133 0 0,0-1-38 0 0,1 1 28 0 0,4 4 36 0 0,-6-4-99 0 0,-1 1 46 0 0,0-1 472 0 0,0-2-105 0 0,1 0-96 0 0,-1-1-84 0 0,0-1-76 0 0,0-1-65 0 0,0 0-55 0 0,1 0-45 0 0,-1-4-24 0 0,0-9-46 0 0,1 12 35 0 0,0 2 49 0 0,2-8 12 0 0,1 0 0 0 0,0 0 0 0 0,0 1 0 0 0,5-10-100 0 0,10-20 217 0 0,-18 39-215 0 0,3-4 32 0 0,0 1 0 0 0,0-1 0 0 0,0 1 0 0 0,4-4-34 0 0,-4 5 32 0 0,0-1 0 0 0,0 0 0 0 0,-1 0 0 0 0,1 0 0 0 0,1-4-32 0 0,3-4 69 0 0,8-4-68 0 0,-10 11 1 0 0,8-5-42 0 0,-7 7-130 0 0,10-2-140 0 0,-7 4 48 0 0,-3 1 51 0 0,-1 0-67 0 0,1 0-82 0 0,-1 0-97 0 0,-1 0 105 0 0,-1 0-49 0 0,1 1-56 0 0,-1-1-58 0 0,12 0-919 0 0</inkml:trace>
  <inkml:trace contextRef="#ctx0" brushRef="#br0" timeOffset="847.73">1108 264 7168 0 0,'0'0'165'0'0,"0"0"22"0"0,0 0 6 0 0,2 2-28 0 0,2 3-114 0 0,0 0 30 0 0,-1-2 38 0 0,-1 0 62 0 0,-1-1 246 0 0,2-2-385 0 0,-1 0 103 0 0,0 0 85 0 0,0 1 67 0 0,1-1 207 0 0,2 0 788 0 0,-3-1-880 0 0,0 1-123 0 0,0-1-66 0 0,0-1-82 0 0,1 1-100 0 0,2-2 24 0 0,-1 1 31 0 0,0-2 61 0 0,3-3 87 0 0,3-6 115 0 0,-9 11-347 0 0,0 1-1 0 0,0-1 0 0 0,0 1 1 0 0,0-1-1 0 0,-1 0 1 0 0,1 1-1 0 0,-1-1 0 0 0,1 0 1 0 0,-1 1-1 0 0,0-1 0 0 0,1 0 1 0 0,-1-1-12 0 0,0-1 44 0 0,0 1 0 0 0,0-1 1 0 0,-1 1-1 0 0,1-1 0 0 0,-1 1 0 0 0,0-1 1 0 0,0 1-1 0 0,-1-4-44 0 0,-1-1 136 0 0,2 1-58 0 0,1 5-69 0 0,0 0 0 0 0,-1 1 0 0 0,1-1 0 0 0,0 0 0 0 0,-1 1 1 0 0,0-1-1 0 0,1 0 0 0 0,-1 1 0 0 0,0-1 0 0 0,0 0-9 0 0,-7-6 66 0 0,5 5-47 0 0,0 0 0 0 0,0 0 1 0 0,0-1-1 0 0,1 1 0 0 0,-1-1 1 0 0,0-1-20 0 0,-9-13 74 0 0,3 9-59 0 0,0 2 26 0 0,7 5-29 0 0,0 0-1 0 0,1 1 0 0 0,-1 0 1 0 0,0-1-1 0 0,0 1 1 0 0,0 0-1 0 0,0 0 0 0 0,-2 0-11 0 0,-1-1 11 0 0,0 1-1 0 0,0 1 0 0 0,0-1 1 0 0,0 1-1 0 0,0-1 1 0 0,-2 2-11 0 0,-6 1 0 0 0,11-1-2 0 0,0 1 1 0 0,1 0 0 0 0,-1 0 0 0 0,1-1 0 0 0,-1 1 0 0 0,1 0 0 0 0,0 0 0 0 0,0 1 0 0 0,-1-1 0 0 0,2 0 0 0 0,-2 2 1 0 0,-5 15-62 0 0,3-8 43 0 0,3-9 13 0 0,0 0 0 0 0,1 0 0 0 0,-1 0 0 0 0,0 0 0 0 0,1 1 0 0 0,-1-1-1 0 0,1 0 1 0 0,0 1 6 0 0,0 4-7 0 0,0-5 8 0 0,0-1-1 0 0,0 1 1 0 0,0 0-1 0 0,0 0 1 0 0,0 0-1 0 0,0 0 1 0 0,-1 0-1 0 0,1 0 1 0 0,-1-1-1 0 0,1 1 1 0 0,-1 0-1 0 0,0 0 1 0 0,1-1-1 0 0,-2 3 0 0 0,0-2 6 0 0,1 0 0 0 0,0 0 0 0 0,0 1-1 0 0,0-1 1 0 0,0 1 0 0 0,0-1 0 0 0,1 1-1 0 0,-1-1 1 0 0,1 1 0 0 0,-1 0 0 0 0,1-1-1 0 0,0 3-4 0 0,6 31 95 0 0,-1-8-48 0 0,-1-7 33 0 0,9 7 126 0 0,0 4 57 0 0,-10-22-188 0 0,3 9 1 0 0,-6-17-76 0 0,1 0-1 0 0,0 0 1 0 0,0 0-1 0 0,0 0 1 0 0,0 0-1 0 0,1-1 1 0 0,-1 1-1 0 0,0 0 1 0 0,1-1-1 0 0,-1 1 1 0 0,1-1-1 0 0,-1 0 1 0 0,1 1-1 0 0,15 10 174 0 0,-1 1 1 0 0,0 1-175 0 0,-12-11 59 0 0,0 1 0 0 0,0-1-1 0 0,1 1 1 0 0,-1-2-1 0 0,1 1 1 0 0,-1 0 0 0 0,1-1-1 0 0,2 1-58 0 0,11 6 201 0 0,-2 0 51 0 0,-10-8-20 0 0,31-1 199 0 0,-34 0-238 0 0,1 0-1 0 0,8 1-58 0 0,9-1-29 0 0,1-1-66 0 0,0-3-147 0 0,-16 1-24 0 0,-1 0-16 0 0,0 1-38 0 0,7-2-51 0 0,-8 2 149 0 0,0 1-37 0 0,-1 0-52 0 0,1 0-67 0 0,-2 0 37 0 0,0 0-40 0 0,1 0-44 0 0,-1 0-50 0 0,0 0-49 0 0,0 0-54 0 0,-1 0-48 0 0,1 0-43 0 0,0-1-154 0 0,0 1-42 0 0,0-1-186 0 0,2-1-503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0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0 172 5584 0 0,'3'30'49'0'0,"0"9"21"0"0,-3-1 76 0 0,-3 10 49 0 0,1-25-113 0 0,1 1-48 0 0,2-10 15 0 0,0 0 81 0 0,5 30 465 0 0,-4-33-449 0 0,-1 0-34 0 0,2 1 221 0 0,-1 0 0 0 0,2-1 0 0 0,3 10-333 0 0,4 9 577 0 0,-5-6-37 0 0,3 7 60 0 0,7 13 218 0 0,-9-33-594 0 0,-7-10-198 0 0,1-1 1 0 0,-1 1-1 0 0,0-1 0 0 0,1 1 0 0 0,-1-1 0 0 0,0 1 0 0 0,1 0 0 0 0,-1-1 0 0 0,0 1 0 0 0,0-1 0 0 0,1 1 0 0 0,-1 0 0 0 0,0-1 1 0 0,0 1-1 0 0,0 0 0 0 0,0-1 0 0 0,0 1 0 0 0,0 0 0 0 0,0-1 0 0 0,0 1-26 0 0,-4 7 190 0 0,3-6 12 0 0,2 1-100 0 0,1-1 49 0 0,5-1 488 0 0,-4-1-396 0 0,-1-1-134 0 0,-1 1-39 0 0,7-6 321 0 0,-2-2-110 0 0,-1-1-92 0 0,-3-2-72 0 0,0-7-35 0 0,-3-11-55 0 0,0 10 52 0 0,2-8-72 0 0,-1 4 12 0 0,0-1 0 0 0,-2 1 0 0 0,-1-8-19 0 0,2 26-1 0 0,0 0 0 0 0,0 0 1 0 0,1 1-1 0 0,0-1 0 0 0,0 0 1 0 0,0 0-1 0 0,1 0 0 0 0,0 0 1 0 0,0 1-1 0 0,0-1 0 0 0,0 0 1 0 0,1 1-1 0 0,0-1 0 0 0,0 1 1 0 0,0 0-1 0 0,0-1 0 0 0,1 1 1 0 0,0-1 0 0 0,-2 5-4 0 0,-1-1 1 0 0,0 1-1 0 0,1-1 1 0 0,-1 1-1 0 0,1-1 1 0 0,-1 1-1 0 0,1-1 1 0 0,-1 1-1 0 0,1 0 1 0 0,-1-1-1 0 0,1 1 1 0 0,0 0-1 0 0,-1-1 1 0 0,1 1-1 0 0,-1 0 1 0 0,1 0-1 0 0,0 0 1 0 0,-1 0-1 0 0,1-1 1 0 0,0 1-1 0 0,-1 0 1 0 0,1 0-1 0 0,0 0 1 0 0,-1 0-1 0 0,1 1 1 0 0,0-1-1 0 0,-1 0 1 0 0,1 0-1 0 0,0 0 1 0 0,-1 0-1 0 0,1 1 1 0 0,-1-1-1 0 0,1 0 0 0 0,0 1 4 0 0,0-1-6 0 0,0 1-1 0 0,0 0 0 0 0,1 0 0 0 0,-1 0 1 0 0,0 0-1 0 0,0 1 0 0 0,0-1 0 0 0,0 0 1 0 0,0 0-1 0 0,0 1 0 0 0,0 0 7 0 0,7 9-20 0 0,9 1-57 0 0,1 0 5 0 0,-9-1 55 0 0,14 20-19 0 0,-3-5 8 0 0,13 16 28 0 0,-3-4 0 0 0,-27-34 0 0 0,-1-1 0 0 0,0 0 0 0 0,1 1 0 0 0,0-1 0 0 0,0 0 0 0 0,0 0 0 0 0,0-1 0 0 0,3 2 0 0 0,-4-2-3 0 0,1 1 1 0 0,2 13 27 0 0,-5-14 71 0 0,0-2 2 0 0,0 0-8 0 0,0 0 4 0 0,2 1 28 0 0,0 0-126 0 0,-1-1 38 0 0,2 1 128 0 0,0-1 74 0 0,4-4 576 0 0,-4 2-523 0 0,-1 0-161 0 0,-1-1-61 0 0,1 0-76 0 0,-1 0-90 0 0,1-5 266 0 0,3-7 61 0 0,-1 1-79 0 0,-2 5-85 0 0,-1 1 0 0 0,0-1 1 0 0,0 1-1 0 0,0-6-64 0 0,0-26 97 0 0,2 1-39 0 0,2-44-39 0 0,-4 75-133 0 0,0 0 79 0 0,0 0 53 0 0,4-8 90 0 0,-1 6-96 0 0,-2 5-49 0 0,0 0-42 0 0,1 0-51 0 0,-1 0-60 0 0,1-1-142 0 0,-1 3 120 0 0,-1-1-32 0 0,1 1-36 0 0,0 0-38 0 0,-1-1-39 0 0,1 1-42 0 0,2-8-875 0 0</inkml:trace>
  <inkml:trace contextRef="#ctx0" brushRef="#br0" timeOffset="420.87">634 0 8864 0 0,'0'18'136'0'0,"3"-1"43"0"0,3 18 280 0 0,-5-28-347 0 0,4 7-70 0 0,-1-4-12 0 0,-1 0 51 0 0,-2-7-31 0 0,0 1-1 0 0,0-1 1 0 0,0 0-1 0 0,1 1 1 0 0,-1-1-1 0 0,1 0 1 0 0,-1 0-1 0 0,1 0 1 0 0,0 0-1 0 0,1 0 1 0 0,-1-1-1 0 0,1 1-49 0 0,1 1 147 0 0,0 0 1 0 0,0 1-1 0 0,0-1 1 0 0,-1 1-1 0 0,1-1 0 0 0,-1 1 1 0 0,1 2-148 0 0,1 3 179 0 0,1 1-47 0 0,23 43 570 0 0,-9-18-302 0 0,-9-12-178 0 0,-6 3 46 0 0,0-3-52 0 0,4 0-34 0 0,1 4 12 0 0,0 15 107 0 0,-7-27-168 0 0,1-1-1 0 0,0 1 1 0 0,1-1 0 0 0,2 2-133 0 0,-5-11 31 0 0,5 11 63 0 0,-5-2-3 0 0,-2-13-78 0 0,0-1 1 0 0,0 1-1 0 0,1-1 0 0 0,-1 1 1 0 0,0-1-1 0 0,1 1 1 0 0,-1-1-1 0 0,1 1 1 0 0,0 1-14 0 0,9 11 163 0 0,-3-4-31 0 0,-6-8-25 0 0,-1 0-62 0 0,-3 3-52 0 0,2-3 32 0 0,0 0 48 0 0,0 0 66 0 0,1 0 87 0 0,-1 1-123 0 0,-2 2-66 0 0,2-4-4 0 0,1 1 32 0 0,-1-1 48 0 0,1 0 63 0 0,-4-12 67 0 0,3 10-222 0 0,0-1 1 0 0,0 1-1 0 0,1 0 1 0 0,-1-1 0 0 0,1 1-1 0 0,-1-1 1 0 0,1 1 0 0 0,0 0-1 0 0,-1-1 1 0 0,1 1-1 0 0,0-1-21 0 0,0-8 50 0 0,0-12 25 0 0,1 1-36 0 0,-1 14-37 0 0,1 0 0 0 0,0 0-1 0 0,1 0 1 0 0,-1 0 0 0 0,1 0 0 0 0,1 0-1 0 0,1-4-1 0 0,4-6 0 0 0,-7 12 0 0 0,1 0 0 0 0,0 1 0 0 0,1-1 0 0 0,-1 1 0 0 0,1-1 0 0 0,0 1 0 0 0,0 0 0 0 0,1 0 0 0 0,-1 0 0 0 0,1 0 0 0 0,1-1 0 0 0,18-11-13 0 0,-21 15 6 0 0,0 0 0 0 0,1-1 0 0 0,-1 1 0 0 0,1 0 1 0 0,-1 1-1 0 0,1-1 0 0 0,-1 0 0 0 0,1 1 0 0 0,-1-1 0 0 0,1 1 0 0 0,0 0 0 0 0,-1 0 0 0 0,1 0 0 0 0,0 0 0 0 0,-1 0 1 0 0,1 1-1 0 0,-1-1 0 0 0,1 1 0 0 0,-1 0 0 0 0,1 0 0 0 0,-1 0 0 0 0,2 1 7 0 0,1 0-25 0 0,0 1-1 0 0,0-1 1 0 0,-1 1-1 0 0,5 4 26 0 0,14 15-141 0 0,-13-12 60 0 0,8 9-75 0 0,-10-4 114 0 0,-5-9 2 0 0,8 20-21 0 0,-3-14-53 0 0,-4-8 2 0 0,1-2-49 0 0,-3 0-71 0 0,-1-1 73 0 0,2 7-155 0 0,-2-5 130 0 0,-1-2 7 0 0,1 0-65 0 0,-1 1-2 0 0,1-1-35 0 0,0 2-372 0 0,0-1 93 0 0,0 0-47 0 0,1 2-710 0 0,1 0-551 0 0,3 2-1056 0 0,-6-6 2910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5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102 162 6880 0 0,'2'1'157'0'0,"-1"0"-109"0"0,-1 1-33 0 0,1-1-22 0 0,0 1 38 0 0,1-1 20 0 0,1 1 34 0 0,0 0 43 0 0,2 0 52 0 0,-2 0-159 0 0,3 1-12 0 0,7-3 39 0 0,-12 0 28 0 0,0 0 84 0 0,2 0 135 0 0,24-5 259 0 0,-21 3-383 0 0,-1 0 48 0 0,-4 2-52 0 0,0-1-38 0 0,-1-1 36 0 0,1 0-81 0 0,-1-2-43 0 0,0 3 60 0 0,6-9 249 0 0,1 3-46 0 0,-5 5-33 0 0,-2 0-86 0 0,1-2-47 0 0,-1-2-26 0 0,0 1-25 0 0,0 3 6 0 0,2-7 133 0 0,0-1-92 0 0,-2-1-60 0 0,1-6-44 0 0,-1 13-24 0 0,-1 3-3 0 0,1 1 0 0 0,0-1 0 0 0,-1 0 0 0 0,1 1 0 0 0,-1-1 0 0 0,1 1 0 0 0,-1-1 0 0 0,1 1 0 0 0,-1-1 0 0 0,1 1-1 0 0,-1-1 1 0 0,1 1 0 0 0,-1-1 0 0 0,0 1 0 0 0,1 0 0 0 0,-1-1 0 0 0,0 1-3 0 0,-1-1 4 0 0,-12-16 19 0 0,13 15-20 0 0,0 1 0 0 0,0-1 0 0 0,-1 0 0 0 0,1 1 0 0 0,-1-1 1 0 0,1 0-1 0 0,-1 1 0 0 0,1 0 0 0 0,-1-1 0 0 0,0 1 0 0 0,0 0 0 0 0,1 0 1 0 0,-3-1-4 0 0,1 2 0 0 0,-2 0 6 0 0,-6-4 52 0 0,6 1-10 0 0,3 0-32 0 0,-3 0-16 0 0,-3 1 29 0 0,-7-1 40 0 0,5 1 102 0 0,3 0-73 0 0,-14 0 77 0 0,12 2-94 0 0,-3-1 41 0 0,3 2-107 0 0,-1 5-15 0 0,8-4 2 0 0,0 1 1 0 0,0 0 0 0 0,0-1-1 0 0,0 1 1 0 0,1 0 0 0 0,-1 0-1 0 0,1 0 1 0 0,-1 0 0 0 0,1 0-1 0 0,0 0 1 0 0,0 0 0 0 0,0 2-3 0 0,0 5 21 0 0,-1 1-1 0 0,2 0 1 0 0,-1 2-21 0 0,-2 25 39 0 0,3-36-36 0 0,0-1 1 0 0,0 1-1 0 0,0 0 1 0 0,0-1-1 0 0,0 1 1 0 0,0-1-1 0 0,0 1 0 0 0,0 0 1 0 0,1-1-1 0 0,0 2-3 0 0,7 13 96 0 0,1 6 57 0 0,-5-8-54 0 0,-3-7-42 0 0,1-1 0 0 0,-1 1-1 0 0,2-1 1 0 0,-1 0-1 0 0,3 4-56 0 0,-4-7 12 0 0,15 25 163 0 0,10 12 180 0 0,-21-33-270 0 0,1 0-1 0 0,0 0 0 0 0,1-1 1 0 0,1 1-85 0 0,18 11 143 0 0,-19-14-107 0 0,1 0 1 0 0,-1-1-1 0 0,1 0 1 0 0,0-1-1 0 0,0 1 1 0 0,1-1-1 0 0,-1-1-36 0 0,6 1 21 0 0,-1 0-38 0 0,-11-2 79 0 0,0 0-38 0 0,0 0-38 0 0,0 0-35 0 0,2 1-110 0 0,-1-1-86 0 0,0 0-77 0 0,0 1-65 0 0,1-1-151 0 0,0 0-63 0 0,0 1-179 0 0,1-1-445 0 0,2 0-561 0 0,2 0-1018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6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0 8032 0 0,'1'3'182'0'0,"3"9"29"0"0,-4-12-203 0 0,0 0 0 0 0,0 0 0 0 0,0 1-1 0 0,0-1 1 0 0,1 0 0 0 0,-1 0 0 0 0,0 1 0 0 0,0-1-1 0 0,0 0 1 0 0,0 1 0 0 0,0-1 0 0 0,0 0 0 0 0,0 0 0 0 0,0 1-1 0 0,0-1 1 0 0,0 0 0 0 0,0 1 0 0 0,0-1 0 0 0,0 0-1 0 0,0 0 1 0 0,0 1 0 0 0,0-1 0 0 0,0 0 0 0 0,0 1 0 0 0,0-1-1 0 0,0 0 1 0 0,0 0 0 0 0,-1 1 0 0 0,1-1 0 0 0,0 0-1 0 0,0 0 1 0 0,0 1 0 0 0,0-1 0 0 0,-1 0 0 0 0,1 0 0 0 0,0 0-1 0 0,0 1 1 0 0,0-1 0 0 0,-1 0 0 0 0,1 0-8 0 0,-5 4 96 0 0,-2 5-58 0 0,6-6 5 0 0,0 0 74 0 0,0 1 93 0 0,-1 3 181 0 0,1-3 41 0 0,0-2 208 0 0,1-2-21 0 0,0 1-397 0 0,0 0-46 0 0,-1 0-42 0 0,0 0-36 0 0,-1 2 28 0 0,-1 1-80 0 0,1-1 6 0 0,1-2 40 0 0,-9 14 342 0 0,8-12-32 0 0,2 1-123 0 0,-5 18-16 0 0,0 2-36 0 0,-4 17 56 0 0,3 0-121 0 0,5-24-83 0 0,-2 23 12 0 0,6-21-19 0 0,-3 6 19 0 0,-1-22-79 0 0,1-1 1 0 0,0 1-1 0 0,0 0 0 0 0,0-1 0 0 0,0 1 0 0 0,0 0 0 0 0,0-1 1 0 0,1 1-1 0 0,-1-1 0 0 0,1 1 0 0 0,0-1 0 0 0,0 1 0 0 0,0-1 1 0 0,1 3-13 0 0,2 0 22 0 0,0 0 9 0 0,3 7 49 0 0,-2-7 22 0 0,7 1-43 0 0,-7-4 13 0 0,2 1 98 0 0,-6-2-154 0 0,0 0 0 0 0,1 0 0 0 0,-1-1 0 0 0,1 1 0 0 0,0-1 0 0 0,-1 1 0 0 0,1-1 0 0 0,0 1 0 0 0,-1-1 0 0 0,1 0 0 0 0,-1 0 0 0 0,1 0 0 0 0,1 0-16 0 0,-1 0 28 0 0,0-1 1 0 0,1 1-1 0 0,-1-1 1 0 0,1 0-1 0 0,-1 0 1 0 0,0 0-1 0 0,0 0 1 0 0,0 0-1 0 0,0 0 1 0 0,1-1-1 0 0,-1 1 1 0 0,-1-1-1 0 0,2 0-28 0 0,2-3 90 0 0,0 0 0 0 0,0-1-1 0 0,0 1 1 0 0,0-3-90 0 0,8-10 187 0 0,-12 17-176 0 0,2-7 51 0 0,0-4-14 0 0,-3 9-39 0 0,1 0 0 0 0,-1 0 0 0 0,1 0 0 0 0,0 0 0 0 0,0 0 0 0 0,0 1-1 0 0,0-1-8 0 0,0 0 1 0 0,3-3 10 0 0,-1 0 0 0 0,0 0-1 0 0,0 0 1 0 0,-1-1 0 0 0,0 1 0 0 0,0-1-1 0 0,0-2-9 0 0,0-16-1 0 0,0-17 0 0 0,2-17-11 0 0,-3 52-21 0 0,-1-1 27 0 0,0 0-37 0 0,0-6-79 0 0,-1 12 116 0 0,-1-3-38 0 0,1 9-92 0 0,1 12 31 0 0,2-2 35 0 0,3 5 17 0 0,3 2 39 0 0,8 28 13 0 0,-11-32 0 0 0,-3-9 2 0 0,0 0-1 0 0,1 0 1 0 0,-1 0-1 0 0,2 0 0 0 0,-1-1 1 0 0,1 1-1 0 0,3 3-1 0 0,42 57 126 0 0,-37-55-128 0 0,-8-12-7 0 0,0 0-11 0 0,-4-1-11 0 0,6 3 16 0 0,-4-1-16 0 0,0 0-68 0 0,-1 0-102 0 0,-1-2-23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9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6 365 9616 0 0,'0'0'216'0'0,"0"2"32"0"0,3 27 63 0 0,0-8-130 0 0,-3-6-137 0 0,0-7-16 0 0,0 0 45 0 0,0-1 38 0 0,0 8 201 0 0,0-5-61 0 0,-2 29 835 0 0,1-28-846 0 0,-1 0-52 0 0,0 20 941 0 0,2-11-398 0 0,1 10 405 0 0,-1 6 280 0 0,0-34-1340 0 0,0 0-1 0 0,0 0 1 0 0,0 0 0 0 0,-1 0-1 0 0,1 0 1 0 0,0 0 0 0 0,-1 0 0 0 0,0 0-1 0 0,0-1 1 0 0,0 2-76 0 0,0-2 239 0 0,1-1-58 0 0,0 0-12 0 0,0 0-13 0 0,0 0-52 0 0,0 0-28 0 0,0 0-4 0 0,0 0-25 0 0,1-1-88 0 0,4-7 54 0 0,-1 0 0 0 0,-1 0 1 0 0,0-1-1 0 0,2-5-13 0 0,2-11-19 0 0,-1-2-39 0 0,-1 5-25 0 0,0 1-35 0 0,2 0-39 0 0,1 1-43 0 0,2-5-110 0 0,2-1 6 0 0,3 2 38 0 0,1 6 0 0 0,-15 16 158 0 0,1 2 11 0 0,0-1 48 0 0,1-2 23 0 0,1 4-54 0 0,14 7 228 0 0,-4 3-57 0 0,1 7-36 0 0,-11-12-50 0 0,-1 0 0 0 0,0 0 0 0 0,0 0 0 0 0,0 4-5 0 0,2 3 79 0 0,2 5 73 0 0,-2 3 41 0 0,-3-8-89 0 0,1 0-68 0 0,0 0-53 0 0,-1-2-39 0 0,3 9-43 0 0,-1-5 83 0 0,-3-6 55 0 0,0 1 44 0 0,-1-8-133 0 0,0 0 56 0 0,0 5 171 0 0,0-3-144 0 0,0-2-52 0 0,1-1-34 0 0,-1 1-40 0 0,0 0-47 0 0,0 0-79 0 0,1 0-77 0 0,-1 0-85 0 0,1 0-96 0 0,-1 0-105 0 0,1 0-114 0 0,0 0-124 0 0,-1-1 360 0 0,1 0-34 0 0,-1-1-959 0 0</inkml:trace>
  <inkml:trace contextRef="#ctx0" brushRef="#br0" timeOffset="299.2">537 1 8840 0 0,'0'0'197'0'0,"0"0"24"0"0,0 0 19 0 0,1 1-29 0 0,3 5-269 0 0,-1 1 41 0 0,-1-1 39 0 0,1 1 35 0 0,1 6 146 0 0,-2 1 98 0 0,1 3 148 0 0,0 25 718 0 0,-2-31-892 0 0,0-1-34 0 0,0 1-44 0 0,0-1-55 0 0,3 22 464 0 0,7 46 772 0 0,-7-53-869 0 0,0 1-76 0 0,0 5 15 0 0,0 15 146 0 0,0-4-60 0 0,-1 7-127 0 0,0 7-2 0 0,0-5-300 0 0,-2-4-50 0 0,1-25-11 0 0,-1-10-20 0 0,0 0 1 0 0,1 0-1 0 0,0 1-24 0 0,-1-10-183 0 0,-1-1 85 0 0,1 0 70 0 0,-1 0 57 0 0,0 0 61 0 0,0 2 278 0 0,0-3-255 0 0,0 0-89 0 0,0-1-63 0 0,-1 1-41 0 0,1-1-48 0 0,0 0-54 0 0,-1 0-59 0 0,1 0-66 0 0,0 0 64 0 0,-1 0-34 0 0,1 0-36 0 0,0 0-37 0 0,-1 1-38 0 0,1-1-41 0 0,0 0-42 0 0,-1 0-45 0 0,1 0 127 0 0,-1 0-49 0 0,0 0-42 0 0,1 0-37 0 0,-1 0-146 0 0,0 0-36 0 0,-3 0-1529 0 0</inkml:trace>
  <inkml:trace contextRef="#ctx0" brushRef="#br0" timeOffset="621.32">337 465 10944 0 0,'0'0'248'0'0,"0"0"34"0"0,0 0 20 0 0,0-2-38 0 0,7-8-196 0 0,12-5-18 0 0,4 2 24 0 0,-8 6 35 0 0,-4 1 55 0 0,2-2-36 0 0,1 1 38 0 0,-2 0 23 0 0,1 0 36 0 0,0 0 35 0 0,0 1 37 0 0,-3 2-171 0 0,-1 1 41 0 0,38-13 785 0 0,-33 12-736 0 0,0 0-100 0 0,-5 2-109 0 0,-1 1-49 0 0,0-1-55 0 0,0 1-63 0 0,0 0-67 0 0,0 1-75 0 0,0-1-81 0 0,0 1-87 0 0,4 0-539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7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1 463 6504 0 0,'13'-28'190'0'0,"-10"23"-88"0"0,-2 7-24 0 0,13 20-40 0 0,-12-20 1 0 0,0 1 72 0 0,1-1 60 0 0,0 0 51 0 0,4 1 324 0 0,9 1 922 0 0,-10-3-1074 0 0,-2-1-74 0 0,-1-1-176 0 0,0 1-41 0 0,-1-1-48 0 0,0 0-52 0 0,10-3 567 0 0,-1 0-33 0 0,1 0-41 0 0,1 1-47 0 0,0-1-15 0 0,1 0-77 0 0,-1-1-87 0 0,-1-1-97 0 0,-6 3-64 0 0,12-6 159 0 0,-3-1-58 0 0,-13 9-179 0 0,0-1 0 0 0,0 0 0 0 0,0 0-1 0 0,0 0 1 0 0,0 0 0 0 0,-1 0 0 0 0,1 0 0 0 0,-1 0 0 0 0,1-1 0 0 0,-1 1 0 0 0,0-1 0 0 0,1-1-31 0 0,-2 3 4 0 0,1 0 1 0 0,-1 0-1 0 0,1 0 1 0 0,0 0-1 0 0,-1 0 1 0 0,1 0-1 0 0,0 0 1 0 0,0 0-1 0 0,0 0 1 0 0,0 1-1 0 0,-1-1 1 0 0,2 0-5 0 0,8-9 54 0 0,-11-1 54 0 0,-3 2-96 0 0,-5-3-12 0 0,5 10 0 0 0,1 2 0 0 0,-1-2-3 0 0,0 0 1 0 0,0 1 0 0 0,0 0-1 0 0,0 0 1 0 0,0 0 0 0 0,-3-1 2 0 0,-9 2-45 0 0,1 4-35 0 0,12-2 32 0 0,0 3 40 0 0,0-1 0 0 0,-3 3-3 0 0,-1 1 0 0 0,2 1 1 0 0,-1-1-1 0 0,1 1 0 0 0,0 0 0 0 0,1 0 0 0 0,0 0 1 0 0,-1 3 10 0 0,-1 8-7 0 0,1 0 0 0 0,1 0 0 0 0,-2 15 7 0 0,-2 5 102 0 0,6-32-71 0 0,0 1 0 0 0,0-1 0 0 0,1 1 0 0 0,0-1 0 0 0,0 1 0 0 0,1 0 0 0 0,0-1 0 0 0,1 1 1 0 0,0 4-32 0 0,1-5 24 0 0,1 1 0 0 0,0-1 0 0 0,0 0 1 0 0,1 0-1 0 0,0 0 0 0 0,0 0 0 0 0,1 0 0 0 0,0-1 1 0 0,1 0-1 0 0,0 1-24 0 0,-4-6 6 0 0,0 1 1 0 0,1-1-1 0 0,-1 0 1 0 0,1 1-1 0 0,0-1 1 0 0,-1 0-1 0 0,1-1 0 0 0,0 1 1 0 0,0 0-1 0 0,0-1 1 0 0,0 0-1 0 0,1 0 1 0 0,-1 0-1 0 0,0 0 0 0 0,0 0 1 0 0,1 0-1 0 0,-1-1 1 0 0,0 0-1 0 0,1 0 1 0 0,-1 0-1 0 0,1 0 0 0 0,-1 0 1 0 0,0-1-1 0 0,1 1 1 0 0,-1-1-1 0 0,0 0 1 0 0,2 0-7 0 0,5-4 14 0 0,0 1-64 0 0,-7 2 9 0 0,0 0-1 0 0,-1 0 0 0 0,1 0 1 0 0,0 0-1 0 0,-1-1 0 0 0,1 1 1 0 0,-1-1 41 0 0,4-3-243 0 0,-1 2 36 0 0,10-6-289 0 0,-6 5 182 0 0,-3 0 71 0 0,-2 1 1 0 0,1-3-46 0 0,6-11-384 0 0</inkml:trace>
  <inkml:trace contextRef="#ctx0" brushRef="#br0" timeOffset="279.25">510 1 8352 0 0,'4'3'66'0'0,"0"1"-30"0"0,-2 0 19 0 0,0-1 39 0 0,-2 0 63 0 0,0-3 68 0 0,1 4-33 0 0,0 7-259 0 0,0 0 82 0 0,-2 1 82 0 0,1 1 81 0 0,-1 2 129 0 0,1 0 106 0 0,1 0 104 0 0,1 0 103 0 0,2 4-87 0 0,0-1-66 0 0,-1 1-55 0 0,-1 0-40 0 0,13 62 1048 0 0,-10-54-991 0 0,3 15 152 0 0,0 7 89 0 0,-5-33-506 0 0,-1 8 161 0 0,3 17 222 0 0,-2-28-401 0 0,1 0-35 0 0,7 27 181 0 0,-5-12-140 0 0,-3-5-74 0 0,-2-1-59 0 0,-1-17-19 0 0,0-1 0 0 0,0 0 0 0 0,1 0 0 0 0,0 0 0 0 0,0 0 0 0 0,1 1 0 0 0,0 0-28 0 0,-1-3-76 0 0,0 0-209 0 0,0-1 59 0 0,0 0 53 0 0,0 0 46 0 0,-1-1 19 0 0,1 1 42 0 0,-1 1-57 0 0,1-1 16 0 0,-1 0-43 0 0,1 0-800 0 0</inkml:trace>
  <inkml:trace contextRef="#ctx0" brushRef="#br0" timeOffset="778.91">766 422 7744 0 0,'0'0'174'0'0,"0"0"29"0"0,2 0 12 0 0,1 1-99 0 0,-1 0-41 0 0,14 5-50 0 0,-12-5 6 0 0,2 0 59 0 0,-1 0 52 0 0,0-1 47 0 0,2 0 88 0 0,0 0 46 0 0,2-2 110 0 0,4-1 269 0 0,0-1 6 0 0,-5 1-264 0 0,-1 1-107 0 0,-1-1-43 0 0,0 0-89 0 0,-1 1-43 0 0,-1 0-49 0 0,1-1-57 0 0,0 0 116 0 0,-1 0-45 0 0,8-13 284 0 0,-8 11-278 0 0,-1 3-92 0 0,4-3-31 0 0,2-8 70 0 0,-6 7-63 0 0,3-8 38 0 0,-5-13-63 0 0,-3 24-105 0 0,-8-3-181 0 0,6 4 194 0 0,0 1 53 0 0,3 1 82 0 0,-6 1-133 0 0,1 3 35 0 0,-5 10 11 0 0,-3 16 24 0 0,14-29 20 0 0,-8 24 8 0 0,3 0 57 0 0,3 6 66 0 0,1 15 116 0 0,1-31-160 0 0,1 0 55 0 0,0 1-1 0 0,2-1 1 0 0,0 4-134 0 0,0-4 107 0 0,-2-12-77 0 0,0 0 1 0 0,0 0-1 0 0,0 0 0 0 0,1-1 0 0 0,-1 1 1 0 0,1 0-1 0 0,0-1 0 0 0,0 0 0 0 0,0 1 0 0 0,0-1 1 0 0,0 0-1 0 0,0 0 0 0 0,0 0 0 0 0,1 0 1 0 0,-1 0-31 0 0,0 0 18 0 0,0-1 56 0 0,1 2-11 0 0,4 2-59 0 0,-6-4 9 0 0,9 2-50 0 0,2-1 60 0 0,-9-1 0 0 0,1-1 1 0 0,-1 0 0 0 0,1-1-1 0 0,-1 1 1 0 0,1-1 0 0 0,-1 1-1 0 0,1-1 1 0 0,-1 0-1 0 0,1-1-23 0 0,11-4 19 0 0,-7 1-66 0 0,0-1-59 0 0,0 0-73 0 0,-1-1-84 0 0,0 0-99 0 0,-1 0-110 0 0,0-1-124 0 0,-4 4 248 0 0,0 0-36 0 0,-1 3 65 0 0,0-1-43 0 0,0 1-38 0 0,-1 0-33 0 0,1-1-124 0 0,0 0-34 0 0,1-3-1295 0 0</inkml:trace>
  <inkml:trace contextRef="#ctx0" brushRef="#br0" timeOffset="1362.35">1234 250 7920 0 0,'-3'12'145'0'0,"3"2"212"0"0,0-2-105 0 0,-2-2-190 0 0,1-2-20 0 0,1 1 72 0 0,0-1 57 0 0,1 1 38 0 0,0 13 383 0 0,-2-12-364 0 0,-1 11 596 0 0,1-8-306 0 0,2-2-119 0 0,2 1-36 0 0,0 5 189 0 0,-1-1-97 0 0,3 15 371 0 0,-2-19-377 0 0,-1 0-1 0 0,-1 0 1 0 0,0 1 0 0 0,0-1 0 0 0,-1 0 0 0 0,-1 9-450 0 0,0 9 957 0 0,1-29-699 0 0,0-1-8 0 0,0 0-15 0 0,-5 6 144 0 0,5-4-197 0 0,4-5-72 0 0,-3 2-35 0 0,1-26 57 0 0,4 0-58 0 0,1-1-49 0 0,1 1-41 0 0,2-10-54 0 0,-7 30 18 0 0,1 0 0 0 0,-1-1 0 0 0,1 1 0 0 0,1 0 0 0 0,-1 1 0 0 0,6-6 53 0 0,-1 0-55 0 0,-6 7 42 0 0,3 0-5 0 0,8-4-38 0 0,-8 6 36 0 0,4 0-43 0 0,4 4 72 0 0,-11 0-15 0 0,1-1 4 0 0,-2 1 7 0 0,3 3-19 0 0,7 3-35 0 0,18 8 37 0 0,-18-4 12 0 0,-1 2 1 0 0,-6-7 1 0 0,-1 1-1 0 0,1-1 1 0 0,-1 0 0 0 0,0 1-1 0 0,-1 0 1 0 0,1 0-1 0 0,-1 1-1 0 0,-1-4 44 0 0,2-2-27 0 0,-1 1-17 0 0,-1 12 63 0 0,-2-13 4 0 0,0-2 10 0 0,0 0 2 0 0,0 1-8 0 0,-1 7-58 0 0,-3-2 40 0 0,1-9 15 0 0,0-8-77 0 0,3 9 14 0 0,-1-4-5 0 0,0 0 0 0 0,0 0 0 0 0,1 0 0 0 0,0-1 0 0 0,0 1 0 0 0,1 0 0 0 0,0-2 0 0 0,1-20 0 0 0,2 6-29 0 0,4 1-48 0 0,0 2-9 0 0,5-6-28 0 0,-8 19 92 0 0,1 0 0 0 0,-1 0 0 0 0,1 0 0 0 0,1-1 22 0 0,3 0-49 0 0,-3 6 46 0 0,-3 0 1 0 0,14-5-59 0 0,-14 6 61 0 0,0-1 0 0 0,0 1-1 0 0,0-1 1 0 0,-1 1 0 0 0,1 0-1 0 0,0 1 1 0 0,0-1-1 0 0,2 1 1 0 0,8 2-10 0 0,2 10-38 0 0,-3 6 42 0 0,-10-17 6 0 0,-1 1 0 0 0,-1-1 0 0 0,1 1 0 0 0,0 0 0 0 0,-1-1 0 0 0,1 1 0 0 0,-1 0 0 0 0,0 0 0 0 0,0 0 0 0 0,1 3 0 0 0,0 3 0 0 0,1 1-4 0 0,-1 0-50 0 0,3 9-120 0 0,-4-16 70 0 0,-3-3-26 0 0,0 2-61 0 0,3 7-546 0 0,0-4 398 0 0,0-3 206 0 0,0 0 35 0 0,0 0 36 0 0,-1-1 98 0 0,0-1-170 0 0,0 0 42 0 0,1 1 11 0 0,-1 0 105 0 0,3 2 153 0 0,-2-2-190 0 0,0 0-81 0 0,0 0-106 0 0,-1 0 41 0 0,0-1-43 0 0,1 0-46 0 0,-1 1-49 0 0,0-1-55 0 0,1 0-58 0 0,-1 0-63 0 0,0 0-65 0 0,0 0 181 0 0,0 0-46 0 0,0 0-40 0 0,0 0-36 0 0,0 0-135 0 0,0 0-34 0 0,0 0-1421 0 0</inkml:trace>
  <inkml:trace contextRef="#ctx0" brushRef="#br0" timeOffset="1802.16">1814 426 7688 0 0,'0'0'166'0'0,"0"0"29"0"0,0 0 14 0 0,3 0-25 0 0,0 0-292 0 0,0 0 42 0 0,0 0 37 0 0,0 0 37 0 0,3 1 103 0 0,1 0 113 0 0,1-1 119 0 0,0 1 79 0 0,0 0 5 0 0,9-1 625 0 0,-5-1-360 0 0,-6 0-397 0 0,0 0-49 0 0,1-2-13 0 0,-3 2-166 0 0,-1-1-36 0 0,10-7 331 0 0,16-12 337 0 0,-18 13-361 0 0,-8 5-292 0 0,8-6 121 0 0,-6 5-109 0 0,-1 0 0 0 0,0 0-1 0 0,0-1 1 0 0,2-3-58 0 0,-2 3 9 0 0,-2 3-9 0 0,-1 0 1 0 0,1-1 0 0 0,0 1-1 0 0,-1-1 1 0 0,0 0-1 0 0,1 1 1 0 0,-1-1-1 0 0,0 0 1 0 0,0 0 0 0 0,-1 0-1 0 0,4-9 0 0 0,-3 10 0 0 0,0-1 0 0 0,0 1 0 0 0,0 0 0 0 0,-1-1 0 0 0,1 1 0 0 0,-1-1 0 0 0,0 1 0 0 0,1-1 0 0 0,-1 1 0 0 0,0 0 0 0 0,0-1 0 0 0,-1 1 0 0 0,1-3 0 0 0,-6-7-41 0 0,4 9 17 0 0,0 1 0 0 0,0 0 0 0 0,-1 0 0 0 0,1-1 0 0 0,0 1 0 0 0,-1 1 0 0 0,1-1 1 0 0,-3-1 23 0 0,1 2-72 0 0,-5 2 12 0 0,-2 8 48 0 0,8-6 12 0 0,-1-1 0 0 0,1 1 0 0 0,0 0 0 0 0,0 0 0 0 0,0 0 0 0 0,0 1 0 0 0,1-1 0 0 0,-1 1 0 0 0,1-1 0 0 0,0 1 0 0 0,0 0 0 0 0,0 0 0 0 0,0 1 0 0 0,-5 17-14 0 0,-9 33-194 0 0,11-31 154 0 0,2-7 68 0 0,3 2 61 0 0,0 14 39 0 0,5 13 177 0 0,-4-39-238 0 0,1 0 1 0 0,0 0-1 0 0,1 0 0 0 0,-1 0 0 0 0,3 2-53 0 0,13 19 68 0 0,-15-24-65 0 0,2 2 19 0 0,16 6 6 0 0,-16-10-44 0 0,7 1 70 0 0,-8-3-64 0 0,-1 0-35 0 0,3-1-104 0 0,-4 1 26 0 0,1-1-38 0 0,-1 1-69 0 0,1-1-58 0 0,0 0-67 0 0,-1 0-71 0 0,0 0-79 0 0,1 1-84 0 0,-1-1-92 0 0,0 0-98 0 0,2-3-923 0 0,2-1-968 0 0,-6 5 2660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46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92 270 8408 0 0,'-1'4'65'0'0,"0"1"-68"0"0,0 0 8 0 0,1-1 87 0 0,-1 0 85 0 0,1-2-45 0 0,0 0 34 0 0,0-1-159 0 0,-1-1 0 0 0,1 1 0 0 0,0-1 0 0 0,0 1-1 0 0,0-1 1 0 0,-1 1 0 0 0,1-1 0 0 0,0 1-1 0 0,-1-1 1 0 0,1 1 0 0 0,0-1 0 0 0,-1 0 0 0 0,1 1-1 0 0,0-1 1 0 0,-1 1 0 0 0,1-1 0 0 0,-1 0-1 0 0,1 1 1 0 0,-1-1 0 0 0,1 0 0 0 0,-1 0 0 0 0,1 1-1 0 0,-1-1-6 0 0,-14 7 75 0 0,11-6-68 0 0,1 1 13 0 0,0 0 36 0 0,-3 4 149 0 0,2-1-3 0 0,0 0 32 0 0,-6 14 612 0 0,6-11-521 0 0,1 0-82 0 0,-1-2-94 0 0,-2 9 265 0 0,1 0-63 0 0,1 1-56 0 0,2 0-45 0 0,1 10 77 0 0,1 14 70 0 0,0-16-154 0 0,2 7-28 0 0,-1-19-73 0 0,1-1 0 0 0,0 1 0 0 0,1 0-1 0 0,3 7-141 0 0,11 20 269 0 0,-7-18-113 0 0,4 8 70 0 0,-1-11-144 0 0,-2-5-10 0 0,0 0-2 0 0,5-7-4 0 0,0-6-13 0 0,-12-1-48 0 0,0 0 0 0 0,0 0 0 0 0,0-1 1 0 0,0 0-1 0 0,0 1 0 0 0,3-3-5 0 0,6-5-40 0 0,-6 4-21 0 0,-1-1-36 0 0,0 1-45 0 0,0-1-52 0 0,4-7-132 0 0</inkml:trace>
  <inkml:trace contextRef="#ctx0" brushRef="#br0" timeOffset="411.89">306 1 7136 0 0,'0'2'165'0'0,"1"8"-66"0"0,4 18 235 0 0,-2-16-230 0 0,-1-1-62 0 0,0 1-10 0 0,1 0 59 0 0,0 0 52 0 0,0 0 43 0 0,1 2 82 0 0,1 0 37 0 0,11 28 691 0 0,-9-23-571 0 0,0 1-74 0 0,-3-8-175 0 0,0 1-60 0 0,4 11 418 0 0,0-1-38 0 0,2 4 50 0 0,2 13 229 0 0,-3-7-119 0 0,4 17 349 0 0,-7-24 200 0 0,7 16-1205 0 0,-6-21 677 0 0,-1 1-1 0 0,1 15-676 0 0,-6-35 9 0 0,-1 0 34 0 0,0 1 132 0 0,0-1 144 0 0,-1-1 247 0 0,1-2-301 0 0,0 0-50 0 0,0 0-113 0 0,1 0-41 0 0,-1 0-49 0 0,0 0-39 0 0,1-1-44 0 0,-1 0-50 0 0,3-12 156 0 0,6-13 10 0 0,21-44-45 0 0,-29 69-2 0 0,10-22 5 0 0,-11 23-8 0 0,0 0 0 0 0,0 0 0 0 0,0 0-1 0 0,1 0 1 0 0,-1 0 0 0 0,0 0 0 0 0,0 0 0 0 0,0 0-1 0 0,-1 0 1 0 0,1 0 0 0 0,0 0 0 0 0,0 0 0 0 0,-1-1 5 0 0,1 2-2 0 0,0 0 0 0 0,0 0 0 0 0,0-1 0 0 0,0 1 0 0 0,0 0 0 0 0,0 0 0 0 0,0 0 1 0 0,-1 0-1 0 0,1-1 0 0 0,0 1 0 0 0,0 0 0 0 0,0 0 0 0 0,0 0 0 0 0,0 0 0 0 0,0-1 0 0 0,0 1 1 0 0,0 0-1 0 0,0 0 0 0 0,0 0 0 0 0,0 0 0 0 0,0-1 0 0 0,0 1 0 0 0,1 0 0 0 0,-1 0 0 0 0,0 0 0 0 0,0 0 1 0 0,0-1-1 0 0,0 1 0 0 0,0 0 0 0 0,0 0 0 0 0,0 0 0 0 0,0 0 0 0 0,0 0 0 0 0,1 0 0 0 0,-1-1 0 0 0,0 1 1 0 0,0 0-1 0 0,0 0 0 0 0,0 0 0 0 0,0 0 0 0 0,1 0 0 0 0,-1 0 0 0 0,0 0 0 0 0,0 0 0 0 0,0 0 1 0 0,0 0-1 0 0,1 0 0 0 0,-1 0 0 0 0,0 0 0 0 0,0 0 0 0 0,0 0 0 0 0,0 0 2 0 0,7 0-59 0 0,-3 0 59 0 0,-2 1 16 0 0,18 5-26 0 0,-3 6-46 0 0,-2 4-22 0 0,-12-8 55 0 0,0 3-39 0 0,0-1-42 0 0,0 1-62 0 0,2-2-76 0 0,2-1-90 0 0,-4-5 131 0 0,0-1-50 0 0,2 3-354 0 0,-3-3-767 0 0,-2-2-61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36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483 111 6392 0 0,'0'-2'178'0'0,"-1"0"-35"0"0,-4-3 51 0 0,-3 0-94 0 0,-2 1-63 0 0,-5-5-25 0 0,8 4-85 0 0,1 0 107 0 0,0 1 51 0 0,1 0 43 0 0,-6-4 230 0 0,3 3-72 0 0,-23-12 954 0 0,23 14-966 0 0,-1 0-58 0 0,-16-3 470 0 0,-1-2-117 0 0,3 0-153 0 0,-1 1-107 0 0,21 7-289 0 0,0 0 0 0 0,-1 0 1 0 0,1 0-1 0 0,0 0 1 0 0,0 1-1 0 0,0-1 0 0 0,0 1 1 0 0,0-1-1 0 0,1 1 1 0 0,-1 0-1 0 0,0 0 0 0 0,-1 1-20 0 0,-1 0 31 0 0,0 1-1 0 0,1-1 0 0 0,0 1 0 0 0,-1 0 0 0 0,1 0 0 0 0,0 0 1 0 0,0 0-31 0 0,0 2 4 0 0,0-1 1 0 0,1 1-1 0 0,-1 0 1 0 0,1 0-1 0 0,0 0 1 0 0,0 0-1 0 0,0 1 1 0 0,1-1 0 0 0,0 1-1 0 0,-1 2-4 0 0,-1 8 9 0 0,0 1 0 0 0,0 15-9 0 0,2-20 1 0 0,1 6-1 0 0,0 1 0 0 0,2 11 0 0 0,-1-2 0 0 0,1-10 10 0 0,0 0 1 0 0,4 14-11 0 0,4 16 85 0 0,5 6-85 0 0,9 42 86 0 0,-15-55 23 0 0,8 20 170 0 0,-6-27-146 0 0,-2 1-78 0 0,-4-21-51 0 0,-3-13 1 0 0,0 1-1 0 0,-1 0 0 0 0,1 0 1 0 0,0-1-1 0 0,-1 1 1 0 0,0 0-1 0 0,1 0 0 0 0,-1-1 1 0 0,0 1-1 0 0,0 0 0 0 0,0 0 1 0 0,0 0-1 0 0,0 0 1 0 0,-1-1-1 0 0,1 1 0 0 0,0 0 1 0 0,-1 0-1 0 0,1-1 1 0 0,-1 1-5 0 0,0 0 122 0 0,1-1 20 0 0,0 5-9 0 0,0-4-181 0 0,0 0 69 0 0,2 2 218 0 0,-2-3-205 0 0,1-1-113 0 0,0 1-13 0 0,-1 0-41 0 0,0-1-48 0 0,1 1-52 0 0,-1 0-58 0 0,0 0-63 0 0,0-1 59 0 0,0 0-46 0 0,0 0-41 0 0,0 0-35 0 0,0 0-123 0 0,0 0-36 0 0,0 0-1273 0 0</inkml:trace>
  <inkml:trace contextRef="#ctx0" brushRef="#br0" timeOffset="602.38">0 471 6048 0 0,'0'0'133'0'0,"0"0"23"0"0,3-1 11 0 0,5-1-220 0 0,0 0 34 0 0,8-3 72 0 0,0 0 110 0 0,0-1 92 0 0,4-1 152 0 0,0-1 81 0 0,38-19 1187 0 0,-10 5-901 0 0,-16 8-290 0 0,-5 3-118 0 0,0 1-49 0 0,-4 2-99 0 0,0 1-50 0 0,0 1-57 0 0,0 0-65 0 0,22-4 123 0 0,1-1-92 0 0,24-1-56 0 0,-51 9-15 0 0,0 2 0 0 0,12 0-6 0 0,14 6 64 0 0,-41-4-59 0 0,0-1-1 0 0,-1 1 1 0 0,1 1 0 0 0,-1-1 0 0 0,1 0 0 0 0,-1 1 0 0 0,0 0 0 0 0,1 0 0 0 0,-1 0 0 0 0,0 0 0 0 0,0 0-5 0 0,0 2-1 0 0,1-1 1 0 0,-1 0 0 0 0,0 1-1 0 0,0-1 1 0 0,-1 1 0 0 0,1 0-1 0 0,-1 0 1 0 0,1 1 0 0 0,3 9-22 0 0,-1 1 1 0 0,0-1-1 0 0,-1 1 1 0 0,2 15 21 0 0,1 3-31 0 0,0-2 26 0 0,-1 0 0 0 0,1 15 5 0 0,-1-20 1 0 0,0-9 39 0 0,0-5 27 0 0,-2 2 41 0 0,-3-13-316 0 0,-1 1 92 0 0,2 0 86 0 0,-1 0 76 0 0,0 0 35 0 0,0 0 36 0 0,1 2 210 0 0,1 0 102 0 0,-1-1 78 0 0,5 6 1394 0 0,-7-8-1453 0 0,1-2-42 0 0,-2 0-57 0 0,0-1-72 0 0,-6-17-220 0 0,3-12 91 0 0,5-1-11 0 0,0 11-100 0 0,0 16-39 0 0,4-20-3 0 0,0 10-38 0 0,2 0-1 0 0,6-11 44 0 0,-2 2 58 0 0,-4 11-112 0 0,0 1 36 0 0,-2 4 35 0 0,1 0 1 0 0,1 0-1 0 0,-1 1 0 0 0,1-1 0 0 0,4-2-17 0 0,7-4-45 0 0,-9 7-20 0 0,1 1-37 0 0,0 0-44 0 0,0 0-49 0 0,0 0-56 0 0,0 1-62 0 0,-7 4 191 0 0,-1-1 9 0 0,0 2-15 0 0,0-1-43 0 0,-1 0-2 0 0,0 0-39 0 0,0 1-44 0 0,0-1-50 0 0,0 0-65 0 0,1 1-52 0 0,-1-1-46 0 0,0 1-41 0 0,0-1-148 0 0,0 1-41 0 0,0-1-178 0 0,1 1-481 0 0</inkml:trace>
  <inkml:trace contextRef="#ctx0" brushRef="#br0" timeOffset="980.37">1528 345 6448 0 0,'0'0'141'0'0,"0"0"17"0"0,-1 2-54 0 0,-9 4 133 0 0,1-5-199 0 0,8-1-39 0 0,0 0 1 0 0,0 1-1 0 0,0-1 1 0 0,0 0-1 0 0,0 0 1 0 0,0 0-1 0 0,0 1 1 0 0,0-1-1 0 0,0 1 1 0 0,0-1-1 0 0,0 1 1 0 0,-1 0 0 0 0,-2 1 22 0 0,0 0 42 0 0,1 0 37 0 0,-1-1 33 0 0,-1 1 64 0 0,1 0 35 0 0,-2 0 81 0 0,-2 1 203 0 0,-7 2 415 0 0,5-1-401 0 0,2 0-205 0 0,4-2-217 0 0,0 1-42 0 0,2-2-2 0 0,-14 10 371 0 0,0 0-98 0 0,-1 1-81 0 0,1 1-64 0 0,-9 8 20 0 0,17-13-135 0 0,0 0 1 0 0,1 0-1 0 0,-3 4-78 0 0,-22 39 292 0 0,15-17-127 0 0,7-2 18 0 0,9-26-147 0 0,0 0 0 0 0,0 0 0 0 0,1-1 0 0 0,0 6-36 0 0,0-7 16 0 0,1 1 1 0 0,0-1-1 0 0,-1 0 0 0 0,1 0 1 0 0,1 0-1 0 0,0 3-16 0 0,0-4 5 0 0,-1 0 0 0 0,0 0 0 0 0,1-1 0 0 0,0 1 0 0 0,0-1 1 0 0,0 1-1 0 0,0-1 0 0 0,0 0 0 0 0,1 1-5 0 0,19 13 58 0 0,1-7 69 0 0,0-5 55 0 0,1-4 42 0 0,-8-2-10 0 0,-1-1 0 0 0,1 0 0 0 0,-1-1 0 0 0,1-1 0 0 0,2-2-214 0 0,-11 4 58 0 0,0-1-1 0 0,-1 0 1 0 0,1 0-1 0 0,-1 0 1 0 0,0-1 0 0 0,0 1-1 0 0,0-2 1 0 0,-1 1-1 0 0,1-1 1 0 0,-1 1-1 0 0,-1-1 1 0 0,1-1-1 0 0,-1 1 1 0 0,0-1 0 0 0,0 0-1 0 0,-1 1 1 0 0,0-2-1 0 0,1-4-57 0 0,-3 9 21 0 0,0 0 1 0 0,0 0-1 0 0,-1 1 0 0 0,1-1 0 0 0,-1 0 1 0 0,0 0-1 0 0,0 0 0 0 0,0 0-21 0 0,-5-22 106 0 0,1 16-80 0 0,-1 0 0 0 0,0 0 0 0 0,0 1 0 0 0,-2-2-26 0 0,-7-12 46 0 0,-2-4-41 0 0,5 10-20 0 0,5 5-47 0 0,1 2-39 0 0,1 0-60 0 0,-1 0-39 0 0,-8-9-202 0 0,7 10 151 0 0,0 0-106 0 0,4 4 124 0 0,-1 0-42 0 0,2-1-50 0 0,-1 1-53 0 0,1-5-323 0 0</inkml:trace>
  <inkml:trace contextRef="#ctx0" brushRef="#br0" timeOffset="1673.52">1617 480 7488 0 0,'2'3'217'0'0,"6"11"-25"0"0,16 20-129 0 0,-20-30-33 0 0,-1 1 56 0 0,0 0 51 0 0,1 0 45 0 0,2 3 207 0 0,0 0 80 0 0,14 17 1287 0 0,-11-14-1073 0 0,-4-6-389 0 0,-1 0-50 0 0,1 0-60 0 0,-1 0-70 0 0,-2-4 480 0 0,0 2-123 0 0,5 9-58 0 0,-6-10-11 0 0,-1-2-10 0 0,0 0-35 0 0,0 0-18 0 0,0 0-3 0 0,0 0-16 0 0,-3 2-102 0 0,-2 2 194 0 0,1 0-132 0 0,1-2-169 0 0,-10 0 48 0 0,5-8-79 0 0,6 4-73 0 0,1 0-1 0 0,0 0 1 0 0,0 0-1 0 0,0-1 1 0 0,1 1 0 0 0,-1-1-1 0 0,1 1 1 0 0,-1-1-7 0 0,-2-10 42 0 0,0-1-37 0 0,5-23 68 0 0,0 26-67 0 0,-2 6 6 0 0,1-1-1 0 0,0 1 1 0 0,1-1-1 0 0,0 1 1 0 0,2-5-12 0 0,2-4 2 0 0,1 1 1 0 0,8-11-3 0 0,-2 3 1 0 0,-11 17 2 0 0,1 0-1 0 0,0 0 1 0 0,0 0-1 0 0,1 0 1 0 0,0 0-3 0 0,18-13-32 0 0,4 3-57 0 0,2 2-66 0 0,-18 8 82 0 0,-6 2 55 0 0,1 0 0 0 0,0 1 0 0 0,0 0 0 0 0,0 0 0 0 0,0 0 0 0 0,0 0 0 0 0,0 1 0 0 0,0 0 0 0 0,0 0 0 0 0,1 0 18 0 0,1 1-18 0 0,1 0 0 0 0,0 1 0 0 0,-1 0 1 0 0,0 0-1 0 0,1 0 0 0 0,1 2 18 0 0,12 7-45 0 0,0 0-1 0 0,-1 1 0 0 0,17 14 46 0 0,-28-20-16 0 0,9 7-7 0 0,-1 1 0 0 0,0 1 0 0 0,-1 1 23 0 0,0 1 6 0 0,-2-1 0 0 0,0 2-1 0 0,0 2-5 0 0,-1-4 118 0 0,0 2 12 0 0,-9-12-43 0 0,-1 0 38 0 0,-3-5-29 0 0,0-1-2 0 0,0 0-12 0 0,0 0-2 0 0,0 0 0 0 0,0 0 0 0 0,0 0 0 0 0,0 0 0 0 0,0 0 0 0 0,0-1 0 0 0,-3-5-28 0 0,-2-2-18 0 0,-4-11 27 0 0,0 0-44 0 0,7 17-10 0 0,1 0 0 0 0,0 0 0 0 0,0 0 0 0 0,0-1 0 0 0,0 1 0 0 0,0 0 0 0 0,0-1 0 0 0,0-2-7 0 0,0-4 7 0 0,0 5-7 0 0,0 0 0 0 0,1 0 1 0 0,-1 0-1 0 0,1-1 0 0 0,0 1 1 0 0,0 0-1 0 0,1 0 1 0 0,-1 0-1 0 0,1 0 0 0 0,0 0 1 0 0,0 0-1 0 0,0 0 0 0 0,0 0 1 0 0,1 1-1 0 0,-1-1 0 0 0,3-2 0 0 0,4-10 0 0 0,-6 11-1 0 0,0 1 0 0 0,0 0 0 0 0,1 0 0 0 0,-1-1 0 0 0,1 2 0 0 0,0-1 0 0 0,0 0 0 0 0,0 1-1 0 0,1-1 1 0 0,-1 1 0 0 0,1 0 1 0 0,37-20-96 0 0,-31 18 84 0 0,0 1 0 0 0,0 1 0 0 0,0-1 0 0 0,0 2 0 0 0,0-1 0 0 0,0 2 0 0 0,1-1 0 0 0,-1 1 0 0 0,4 1 12 0 0,41 1-9 0 0,-18 4 37 0 0,-28-4 10 0 0,0 2-1 0 0,0-1 1 0 0,8 4-38 0 0,3 4 101 0 0,-1 4 37 0 0,11 6 82 0 0,-5-4-68 0 0,-22-13-134 0 0,0 0 1 0 0,0 0-1 0 0,0 0 1 0 0,0 0-1 0 0,0 1 1 0 0,0 0-19 0 0,5 8 26 0 0,0 0 1 0 0,-1 1 0 0 0,-1 0-1 0 0,2 5-26 0 0,-5-12 10 0 0,-1 0 0 0 0,0 1 0 0 0,-1-1 0 0 0,0 0 0 0 0,0 1 0 0 0,0-1 0 0 0,-1 1 0 0 0,0-1 0 0 0,0 1 0 0 0,-1 4-10 0 0,-2 24 24 0 0,7-12 24 0 0,-1-4-16 0 0,-1-3 53 0 0,3 0 74 0 0,-4-14-137 0 0,9 18 168 0 0,-9-12-104 0 0,0 0 32 0 0,0-3-18 0 0,2-1-74 0 0,0 0-27 0 0,-1 0 37 0 0,-1 1 39 0 0,-1 2 57 0 0,0-6-182 0 0,0-1-40 0 0,0 0-140 0 0,0 0 163 0 0,0 0-16 0 0,0 0-29 0 0,0 0-53 0 0,0 0-22 0 0,0 0-54 0 0,0 0-61 0 0,0 0-69 0 0,0 0-74 0 0,0 0-69 0 0,0 0-61 0 0,0 0-53 0 0,0 0-187 0 0,0 0-51 0 0,0 0-226 0 0,0 0-602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52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98 6688 0 0,'-10'-31'197'0'0,"7"27"-104"0"0,1 7-25 0 0,2 5-10 0 0,-1 0-23 0 0,1-2 63 0 0,-2-1 139 0 0,1-2 71 0 0,-1 1 185 0 0,2 2-196 0 0,-1 1 323 0 0,1 0-105 0 0,-1 1-91 0 0,-1 0-75 0 0,1 0-43 0 0,0 1-53 0 0,0 19 414 0 0,4-16-343 0 0,3 12 127 0 0,-2 1-46 0 0,0-4-99 0 0,-2-10-141 0 0,1-1-33 0 0,3 9 61 0 0,4 23 115 0 0,-4-18-71 0 0,0 0 0 0 0,2 1-237 0 0,-2-6 165 0 0,0 1 0 0 0,-1 0-1 0 0,0 13-164 0 0,7 49 257 0 0,-7-54-204 0 0,0-1-49 0 0,0-14 9 0 0,0-1 26 0 0,-4 8-49 0 0,-1-18-104 0 0,0-2-56 0 0,0 0-12 0 0,0 0 57 0 0,0 0 0 0 0,0-2-243 0 0,0-1 98 0 0,1 1 45 0 0,1-2 10 0 0,-1-1-41 0 0,0 3 132 0 0,-1 0-40 0 0,0 0-10 0 0,0 0-42 0 0,0 0-49 0 0,0 0-55 0 0,-1 0 6 0 0,1 0-41 0 0,-1-1-458 0 0,0-2-302 0 0,-1-2-713 0 0</inkml:trace>
  <inkml:trace contextRef="#ctx0" brushRef="#br0" timeOffset="427.84">1 18 7976 0 0,'1'1'174'0'0,"2"3"5"0"0,0-1-50 0 0,3-1-9 0 0,0-3-55 0 0,9-5 37 0 0,-6 0 56 0 0,-3 3 2 0 0,-1 0 70 0 0,0 1 85 0 0,0 0 101 0 0,13-1 30 0 0,-1 2-94 0 0,0 2-79 0 0,-1 2-65 0 0,10 5 31 0 0,12 8 20 0 0,-32-14-231 0 0,-1 1 0 0 0,0 1 1 0 0,0-1-1 0 0,-1 1 0 0 0,1-1 0 0 0,-1 1 0 0 0,0 1 1 0 0,3 3-29 0 0,29 40 199 0 0,-30-39-153 0 0,3 3 54 0 0,-1 1-1 0 0,2 6-99 0 0,-8-17 13 0 0,-1 1-1 0 0,0 0 0 0 0,1 1 1 0 0,-1-1-1 0 0,-1 0 0 0 0,1 0 1 0 0,0 0-1 0 0,-1 1 0 0 0,1-1 1 0 0,-1 0-1 0 0,0 0 0 0 0,0 1 1 0 0,-1 1-13 0 0,-2 13 25 0 0,-2 4 66 0 0,0-1-1 0 0,-3 4-90 0 0,-4 3 34 0 0,10-25-28 0 0,0 0 0 0 0,0 0 0 0 0,0 0 0 0 0,-1 0 0 0 0,1 0 0 0 0,-2 0-6 0 0,-10 13 28 0 0,4-6-28 0 0,-22 9-16 0 0,28-15-75 0 0,3-3-53 0 0,1-1 12 0 0,0 0 11 0 0,0 0 9 0 0,0 0 33 0 0,0 0 14 0 0,1-1 1 0 0,0-2 58 0 0,0 1 1 0 0,0 0-1 0 0,1 0 1 0 0,-1-1 0 0 0,1 1-1 0 0,-1 0 1 0 0,1 0-1 0 0,0 0 1 0 0,0 1 0 0 0,0-1-1 0 0,0 0 1 0 0,0 1 0 0 0,0-1-1 0 0,1 1 1 0 0,-1 0-1 0 0,1 0 6 0 0,1-1-5 0 0,1 0 0 0 0,0 0 0 0 0,-1 1 0 0 0,1-1 0 0 0,2 1 5 0 0,2 0 10 0 0,-1 0 0 0 0,0 0 0 0 0,0 1 0 0 0,2 1-10 0 0,10 1 63 0 0,-2 1 34 0 0,-13-1-91 0 0,-1 0 0 0 0,1 0 0 0 0,-1 0 1 0 0,1 1-1 0 0,-1 0 0 0 0,0-1 0 0 0,0 1 1 0 0,0 1-1 0 0,0-1-6 0 0,18 14 8 0 0,-7-7 27 0 0,7 10 107 0 0,-3 3 23 0 0,-12-5-89 0 0,-7-17-73 0 0,9 38 338 0 0,-9-19-108 0 0,-4 2 60 0 0,1-13-191 0 0,-9 25 355 0 0,10-29-374 0 0,0 0 0 0 0,-1-1-1 0 0,0 1 1 0 0,0-1 0 0 0,0 0 0 0 0,-2 2-83 0 0,-8 11 221 0 0,-1 1-57 0 0,6-10-119 0 0,-1-1-35 0 0,-2-1 12 0 0,-13 7 54 0 0,6-6-59 0 0,7-4-42 0 0,0-3-40 0 0,1-1-50 0 0,0-4-61 0 0,7 3 85 0 0,1 0-46 0 0,0 1-3 0 0,1 0-55 0 0,0 0-65 0 0,-1 0-78 0 0,1 1 7 0 0,0-1-51 0 0,0 1-45 0 0,0-1-40 0 0,-1 0-136 0 0,1 1-40 0 0,-1-1-166 0 0,0 0-446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5:51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62 231 5728 0 0,'3'15'51'0'0,"1"6"16"0"0,-1-14-4 0 0,2 1 37 0 0,-4-6 59 0 0,-1-13 144 0 0,-1 0-107 0 0,1 0-70 0 0,1-18 33 0 0,0 19-39 0 0,1-1 71 0 0,1 13-96 0 0,0 9-40 0 0,-3-4-15 0 0,2-2-4 0 0,2-3 43 0 0,-4-2-73 0 0,1 0 1 0 0,-1 0 0 0 0,0 0-1 0 0,1 1 1 0 0,-1-1-1 0 0,0 0 1 0 0,1 0 0 0 0,-1 0-1 0 0,0 1 1 0 0,0-1 0 0 0,1 0-1 0 0,-1 0 1 0 0,0 1-1 0 0,0-1 1 0 0,1 0 0 0 0,-1 0-1 0 0,0 1 1 0 0,0-1 0 0 0,0 0-1 0 0,1 1 1 0 0,-1-1-1 0 0,0 0 1 0 0,0 1 0 0 0,0-1-1 0 0,0 0 1 0 0,0 1 0 0 0,0-1-1 0 0,0 0 1 0 0,0 1-7 0 0,-8 4 338 0 0,5-3-222 0 0,3-2-9 0 0,4 0 19 0 0,-4-3 67 0 0,-1 0 50 0 0,-1 0 34 0 0,2 3-245 0 0,0 0 0 0 0,0-1 1 0 0,0 1-1 0 0,-1 0 0 0 0,1 0 0 0 0,0-1 0 0 0,0 1 0 0 0,0 0 0 0 0,0-1 0 0 0,0 1 1 0 0,0 0-1 0 0,-1 0 0 0 0,1-1 0 0 0,0 1 0 0 0,0 0 0 0 0,0-1 0 0 0,0 1 0 0 0,0 0 1 0 0,0-1-1 0 0,0 1 0 0 0,0 0 0 0 0,0 0 0 0 0,0-1 0 0 0,0 1 0 0 0,0 0 1 0 0,1-1-1 0 0,-1 1-32 0 0,3-3 483 0 0,-7 3-64 0 0,-4 1-22 0 0,2-3-58 0 0,5 1-188 0 0,1 1-58 0 0,-1 2-11 0 0,-4 9-12 0 0,-8 14 14 0 0,12-24-29 0 0,-1-2 16 0 0,2 1-66 0 0,-1 0 0 0 0,1-1 1 0 0,-1 1-1 0 0,0 0 1 0 0,1 0-1 0 0,-1 0 1 0 0,1-1-1 0 0,-1 1 0 0 0,0 0 1 0 0,1 0-1 0 0,-1 0 1 0 0,1 0-1 0 0,-1 0 0 0 0,0 0 1 0 0,1 0-1 0 0,-1 0 1 0 0,1 0-1 0 0,-1 0 1 0 0,0 0-1 0 0,1 1 0 0 0,-1-1 1 0 0,1 0-1 0 0,-1 0 1 0 0,1 0-1 0 0,-1 1-5 0 0,-4 5 54 0 0,0 3-39 0 0,4-6-14 0 0,-4 9 4 0 0,0-10-93 0 0,5-2 85 0 0,-1 1-1 0 0,1-1 1 0 0,0 0 0 0 0,-1 1-1 0 0,1-1 1 0 0,-1 1-1 0 0,1-1 1 0 0,0 0 0 0 0,-1 1-1 0 0,1-1 1 0 0,0 1-1 0 0,0-1 1 0 0,-1 1 0 0 0,1-1-1 0 0,0 1 1 0 0,0-1-1 0 0,0 1 1 0 0,-1-1 0 0 0,1 1-1 0 0,0-1 1 0 0,0 1-1 0 0,0 0 1 0 0,0-1 0 0 0,0 1-1 0 0,0 0 4 0 0,-3 23-64 0 0,2-18 59 0 0,-2 41 5 0 0,3-23 0 0 0,3 19 0 0 0,-2-36 2 0 0,0 0 1 0 0,1 0-1 0 0,0 0 0 0 0,2 6-2 0 0,3 3 20 0 0,1 0 0 0 0,4 7-20 0 0,9 15 32 0 0,-9-18 52 0 0,-8-15-49 0 0,0 0 0 0 0,0-1 0 0 0,0 0 1 0 0,1 0-1 0 0,-1 0 0 0 0,1-1 0 0 0,0 1 0 0 0,1-1-35 0 0,3 3 53 0 0,-7-5-28 0 0,0 1 0 0 0,0-1-1 0 0,0 1 1 0 0,0-1-1 0 0,0 0 1 0 0,1 0 0 0 0,-1 0-1 0 0,1 0 1 0 0,-1 0-1 0 0,0 0 1 0 0,1-1 0 0 0,0 1-1 0 0,-1-1 1 0 0,1 0 0 0 0,-1 1-1 0 0,1-1 1 0 0,-1-1-1 0 0,1 1 1 0 0,-1 0 0 0 0,2-1-25 0 0,9-1 137 0 0,-3 0-14 0 0,-2 1 9 0 0,-1 1 37 0 0,-4-1 70 0 0,0 0-92 0 0,-1 0-59 0 0,2-2-49 0 0,-2 0-4 0 0,0 2 29 0 0,14-6 192 0 0,-12 6-21 0 0,-4-2-47 0 0,1 0-78 0 0,1-1-48 0 0,2-1-36 0 0,0 0 45 0 0,8-17 123 0 0,-10 18-148 0 0,0 0-1 0 0,0-1 1 0 0,0 1 0 0 0,0 0 0 0 0,-1-1 0 0 0,0 1 0 0 0,0 0-1 0 0,0-1 1 0 0,-1 1 0 0 0,1-1 0 0 0,-1 0 0 0 0,0 0-46 0 0,-2-19 137 0 0,-1-12 45 0 0,-5 10-142 0 0,-5 2-27 0 0,0 1-71 0 0,-4 1-67 0 0,-2 2-59 0 0,5 9-66 0 0,0 1-50 0 0,2 2-1 0 0,2 0-58 0 0,0-1-69 0 0,2 0-79 0 0,6 7-220 0 0,2 2 427 0 0,0-1-1 0 0,-1 1-61 0 0,1-1 131 0 0,0 1-39 0 0,-1 0-14 0 0,0-1-34 0 0,0 0-403 0 0,-2-1-263 0 0,0-1-641 0 0,2 2 1207 0 0</inkml:trace>
  <inkml:trace contextRef="#ctx0" brushRef="#br0" timeOffset="419.87">577 9 6824 0 0,'0'0'149'0'0,"0"0"23"0"0,0 1 13 0 0,-5 7-21 0 0,4-7-161 0 0,1 0 0 0 0,-1-1-1 0 0,1 1 1 0 0,-1 0-1 0 0,0-1 1 0 0,1 1-1 0 0,-1-1 1 0 0,0 1 0 0 0,1-1-1 0 0,-1 0 1 0 0,0 1-1 0 0,0-1 1 0 0,0 1-3 0 0,0-1 6 0 0,0 0 0 0 0,1 0 0 0 0,-1 0 0 0 0,0 0 0 0 0,1 0 0 0 0,-1-1 0 0 0,0 1 0 0 0,1 0 0 0 0,-1 0 1 0 0,0 0-1 0 0,1-1 0 0 0,-1 1 0 0 0,0 0 0 0 0,1-1 0 0 0,-1 1 0 0 0,1 0-6 0 0,-8-6 121 0 0,4 1-6 0 0,1 1 38 0 0,0 0 47 0 0,1 0 52 0 0,2 5-43 0 0,0-1-45 0 0,0 0-37 0 0,0 0-35 0 0,-1 1-21 0 0,1 0-33 0 0,0-1-28 0 0,-1 2-35 0 0,-1 0-15 0 0,1-1 75 0 0,1 0 70 0 0,-1 1 95 0 0,1-1 58 0 0,-1 0 97 0 0,1 0 113 0 0,0-1-187 0 0,0 1 34 0 0,0-1-160 0 0,-1 1-39 0 0,-1 0 19 0 0,0 1-89 0 0,-3 1-8 0 0,4-3 21 0 0,0 1-23 0 0,0 0 0 0 0,-1 0-1 0 0,1 0 1 0 0,0 0 0 0 0,0 0-1 0 0,-1 0 1 0 0,1 0-1 0 0,0 0 1 0 0,0 1 0 0 0,0-1-1 0 0,0 1-35 0 0,-7 20 276 0 0,5 3-86 0 0,2 1-56 0 0,0 6 4 0 0,0-15-88 0 0,1 0 1 0 0,0 0 0 0 0,2 12-51 0 0,2 6 91 0 0,-1-16-14 0 0,-2-10-30 0 0,2 0 1 0 0,-1 0-1 0 0,1-1 1 0 0,1 1 0 0 0,3 7-48 0 0,8 21 147 0 0,11 40 202 0 0,-5-15-60 0 0,-8-21-133 0 0,-5-5-67 0 0,-1 1-51 0 0,-7-3 17 0 0,-1-11-43 0 0,2-8-54 0 0,1-4-41 0 0,2-2-55 0 0,-4-8 51 0 0,1 0-55 0 0,-1-1-70 0 0,0 0-115 0 0,0 0 113 0 0,0 0-34 0 0,0 0-336 0 0,0 0 80 0 0,0 0-45 0 0,0 0-648 0 0,0 0-509 0 0,0 0-970 0 0</inkml:trace>
  <inkml:trace contextRef="#ctx0" brushRef="#br0" timeOffset="679.18">439 339 8520 0 0,'1'8'91'0'0,"1"3"-13"0"0,0-5-12 0 0,-1 0 52 0 0,-1-1 2 0 0,0 0 44 0 0,-1 3 44 0 0,1-8-205 0 0,0 1 0 0 0,0-1 0 0 0,0 0 0 0 0,0 1 0 0 0,1-1 0 0 0,-1 1 0 0 0,0-1 0 0 0,0 0 0 0 0,0 1 0 0 0,0-1 0 0 0,0 0 0 0 0,0 1-1 0 0,1-1 1 0 0,-1 0 0 0 0,0 1 0 0 0,0-1 0 0 0,1 0 0 0 0,-1 1 0 0 0,0-1 0 0 0,0 0 0 0 0,1 0 0 0 0,-1 1 0 0 0,0-1 0 0 0,1 0 0 0 0,-1 0 0 0 0,0 0 0 0 0,1 1 0 0 0,-1-1 0 0 0,0 0 0 0 0,1 0 0 0 0,-1 0 0 0 0,0 0 0 0 0,1 0 0 0 0,-1 0 0 0 0,1 0-3 0 0,7 3 100 0 0,-2-2 49 0 0,-5-1-46 0 0,1 1 95 0 0,0-1-41 0 0,1 0 53 0 0,1-1-92 0 0,1-2-62 0 0,-3 2 1 0 0,0 0 30 0 0,18-4 243 0 0,1 1-35 0 0,1 0-51 0 0,-1 0-64 0 0,5 0-67 0 0,-13 2-105 0 0,0-1-35 0 0,0 1-38 0 0,-1-1-42 0 0,1-1-43 0 0,-1 1-47 0 0,-8 2-92 0 0,0-1-70 0 0,1 1-93 0 0,0-1-57 0 0,5 0-626 0 0,2 0-300 0 0,7-1-818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04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11 7512 0 0,'-2'-7'82'0'0,"-1"4"134"0"0,1 8-10 0 0,0 1-140 0 0,1-2-67 0 0,-5 14 159 0 0,0-3-107 0 0,2 7-45 0 0,4-11-6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08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24 355 6272 0 0,'-1'2'141'0'0,"-3"9"-51"0"0,-3 19 216 0 0,4-18-221 0 0,1-1-51 0 0,-2 7 28 0 0,2 0 107 0 0,1-4 37 0 0,2 1 41 0 0,0-5 57 0 0,0 1-1 0 0,1-1 1 0 0,2 7-304 0 0,3 2 344 0 0,1 0-86 0 0,-4-10-177 0 0,1 0-41 0 0,5 6 158 0 0,9 4 172 0 0,-17-18-334 0 0,0 1 0 0 0,0-1 0 0 0,0 0-1 0 0,0 0 1 0 0,0 0 0 0 0,0 0 0 0 0,0 0 0 0 0,0-1-1 0 0,0 1 1 0 0,1-1 0 0 0,-1 1 0 0 0,0-1-1 0 0,0 0 1 0 0,1 0 0 0 0,-1 0 0 0 0,0 0 0 0 0,0 0-1 0 0,1 0-35 0 0,10-4 350 0 0,-1-4-48 0 0,-2-1-43 0 0,0-2-41 0 0,-2-2-38 0 0,-1 0-36 0 0,6-12 52 0 0,-12 23-185 0 0,7-22 122 0 0,-4 8-85 0 0,-2 7-51 0 0,0 3 6 0 0,-1 1-1 0 0,-1-1 1 0 0,1 0 0 0 0,-1 1 0 0 0,0-6-3 0 0,-1-5 43 0 0,-2-1-1 0 0,-2-9-42 0 0,-3-18 39 0 0,2-2 3 0 0,-10-31-42 0 0,0 1 12 0 0,12 56-16 0 0,1 0 1 0 0,1 0 0 0 0,1 0 0 0 0,1 0 0 0 0,1-7 3 0 0,-1 15-53 0 0,-1 5 20 0 0,1-5-40 0 0,-1 11 12 0 0,1 1 60 0 0,0 0 1 0 0,0 0 0 0 0,0 0-1 0 0,-1 0 1 0 0,1 0 0 0 0,0 0-1 0 0,0 0 1 0 0,0 0 0 0 0,0 0 0 0 0,0 1-1 0 0,-1-1 1 0 0,1 0 0 0 0,0 0-1 0 0,0 0 1 0 0,0 0 0 0 0,0 0-1 0 0,0 0 1 0 0,0 1 0 0 0,0-1-1 0 0,0 0 1 0 0,-1 0 0 0 0,1 0 0 0 0,0 0-1 0 0,0 0 1 0 0,0 1 0 0 0,0-1-1 0 0,0 0 1 0 0,0 0 0 0 0,0 0-1 0 0,0 0 1 0 0,0 1 0 0 0,0-1-1 0 0,0 0 1 0 0,0 0 0 0 0,0 0 0 0 0,0 0-1 0 0,0 1 1 0 0,0-1 0 0 0,0 0-1 0 0,0 0 1 0 0,1 0 0 0 0,-1 0-1 0 0,0 0 1 0 0,0 1 0 0 0,0-1-1 0 0,0 0 1 0 0,0 0 0 0 0,0 0 0 0 0,4 7-10 0 0,-4-6 8 0 0,4 6-35 0 0,-1 1 1 0 0,1 1-1 0 0,1 5 37 0 0,9 23-121 0 0,7 8 102 0 0,-3 2 43 0 0,-2 2 42 0 0,-2-2 45 0 0,7 35-47 0 0,-1-20-19 0 0,0-1 18 0 0,-6-21-59 0 0,-13-36-22 0 0,0 0 0 0 0,0-1 0 0 0,0 1 0 0 0,0 0 0 0 0,-1 0 0 0 0,1 0 0 0 0,-1 0 0 0 0,0 0 18 0 0,0 15-64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08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22 6896 0 0,'3'-17'200'0'0,"-3"14"-51"0"0,0 3-8 0 0,3 0 144 0 0,-1 0 46 0 0,0 0 112 0 0,2-1 263 0 0,-1 1 74 0 0,0 0-327 0 0,-1 0-144 0 0,0 0-82 0 0,-1 0-116 0 0,1 0-81 0 0,0 1-93 0 0,0-1-105 0 0,5 3 500 0 0,0 1-48 0 0,-1 0-41 0 0,0 2-39 0 0,5 7 108 0 0,-2 1-100 0 0,0 1-69 0 0,5 20 129 0 0,-10-24-138 0 0,7 20 65 0 0,-2 0-50 0 0,3 10-1 0 0,-2-5-39 0 0,0 18-3 0 0,3 12 33 0 0,-7-27-85 0 0,1-2 17 0 0,1-14-52 0 0,-4-7-19 0 0,-5-5 0 0 0,0-6 0 0 0,0 1 0 0 0,1 0 0 0 0,-1-1 0 0 0,1 1 0 0 0,0 1 0 0 0,0-5 49 0 0,0 0-42 0 0,0 3-90 0 0,0-1-68 0 0,0 5-263 0 0,0-8 260 0 0,0-1 63 0 0,0 1-34 0 0,0-1-12 0 0,0 0-34 0 0,0 0-39 0 0,0 0-45 0 0,0 0-48 0 0,0 0-44 0 0,0 0-39 0 0,0 0-35 0 0,0 0-123 0 0,0 0-35 0 0,0 0-1274 0 0</inkml:trace>
  <inkml:trace contextRef="#ctx0" brushRef="#br0" timeOffset="484.69">0 305 5728 0 0,'10'-29'166'0'0,"-10"29"-156"0"0,0-1 0 0 0,0 0 0 0 0,1 1 0 0 0,-1-1 0 0 0,1 0 0 0 0,-1 1 0 0 0,0-1 0 0 0,1 0 0 0 0,-1 1 0 0 0,1-1 0 0 0,-1 1 0 0 0,1-1 0 0 0,0 1 0 0 0,-1-1 0 0 0,1 1 0 0 0,0-1-10 0 0,10-4-15 0 0,1-1 84 0 0,2 1 107 0 0,-7 2-41 0 0,0 1 36 0 0,2-1 98 0 0,-1 0 66 0 0,5-1 82 0 0,0 1-61 0 0,1 0-66 0 0,0 0-72 0 0,-5 2-118 0 0,0-1-34 0 0,0 0-33 0 0,-1 0-37 0 0,23-4 85 0 0,0 1-1 0 0,13 1-80 0 0,-23 2 9 0 0,16-1-21 0 0,-1 3 1 0 0,2 1 11 0 0,12 0-21 0 0,67 8-39 0 0,-112-9 60 0 0,-1 1 0 0 0,1-1 0 0 0,0 1 0 0 0,0-1 0 0 0,2 2 0 0 0,-5-1 0 0 0,-1-1 0 0 0,0 0 0 0 0,1 1 0 0 0,-1-1 0 0 0,0 1 0 0 0,0-1 0 0 0,0 1 0 0 0,0 0 0 0 0,0 0 0 0 0,0-1 0 0 0,0 1 0 0 0,0 0 0 0 0,0 0 0 0 0,0 0 0 0 0,0 0 0 0 0,0 0 0 0 0,0 0 0 0 0,-1 0 0 0 0,1 0 0 0 0,0 1 0 0 0,-1-1 0 0 0,1 0 0 0 0,-1 0 0 0 0,0 1 0 0 0,2 5 0 0 0,-1-4 0 0 0,0 0 0 0 0,0 0 0 0 0,-1 0 0 0 0,0 0 0 0 0,1 0 0 0 0,-1 0 0 0 0,0 1 0 0 0,-1-1 0 0 0,1 0 0 0 0,0 0 0 0 0,-2 15 40 0 0,-2 6 72 0 0,-1 3 61 0 0,5-22-123 0 0,-1-1 0 0 0,0 1 0 0 0,1-1 1 0 0,-2 1-1 0 0,0 1-50 0 0,1-3 43 0 0,0 1 1 0 0,0 0 0 0 0,1-1 0 0 0,-1 1 0 0 0,1 0-1 0 0,0-1 1 0 0,0 1 0 0 0,0 0 0 0 0,0 1-44 0 0,-1 24 286 0 0,-1-21-217 0 0,0 9 132 0 0,8-3-39 0 0,6 10 129 0 0,-6-8-127 0 0,-1-8-99 0 0,-1-4 57 0 0,1 0-44 0 0,9 2 32 0 0,-10-4-43 0 0,-2 0 92 0 0,17 1 263 0 0,0-4-38 0 0,-13 0-269 0 0,-1 1-1 0 0,0-2 1 0 0,0 1 0 0 0,0-1-1 0 0,0 0 1 0 0,0 0 0 0 0,0 0 0 0 0,-1 0-1 0 0,1-1 1 0 0,2-2-115 0 0,13-12 518 0 0,-17 13-377 0 0,-1 1 1 0 0,1-1-1 0 0,0 0 0 0 0,-1 0 0 0 0,1-2-141 0 0,7-13 462 0 0,0-1 62 0 0,-5 7-224 0 0,-3 2-112 0 0,-1-2-77 0 0,3-16 115 0 0,-1-3-53 0 0,-3 30-167 0 0,0 0 0 0 0,0-1 1 0 0,0 1-1 0 0,-1 0 0 0 0,1-1 1 0 0,-1 1-1 0 0,1 0 0 0 0,-1-1 1 0 0,0 1-1 0 0,0 0 0 0 0,0 0 1 0 0,-1 0-7 0 0,-11-24 11 0 0,11 20-11 0 0,0 1 0 0 0,-1 0 0 0 0,0 0 0 0 0,-1-1 0 0 0,1 2-1 0 0,-3-4 1 0 0,0 2 38 0 0,0-1-36 0 0,-3-3-53 0 0,-1 0-52 0 0,-3-4-100 0 0,-19-14-335 0 0,29 25 647 0 0,0 1-63 0 0,0 1-62 0 0,-1-1-63 0 0,1 1-62 0 0,-1-1-63 0 0,0 1-61 0 0,1 0-62 0 0,-1 0-62 0 0,0 1-61 0 0,0-1-61 0 0,0 1-62 0 0,0 0-60 0 0,1-1-60 0 0,-1 1-62 0 0,0 0-59 0 0,-4 0-901 0 0,-5 0-963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05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5008 0 0,'0'0'144'0'0,"0"3"1"0"0,0 5-97 0 0,0-3 24 0 0,0-2 151 0 0,0-1-39 0 0,0 2 85 0 0,-1 0-70 0 0,-1 1-16 0 0,1-1 23 0 0,0-1 35 0 0,1 0 61 0 0,0-1-108 0 0,0-1 33 0 0,-1 0-69 0 0,1 0-55 0 0,-1 0-27 0 0,0 0-59 0 0,-1 1-23 0 0,1 0 65 0 0,1 0 79 0 0,0 0-26 0 0,1-1 34 0 0,1 7-80 0 0,0-3-13 0 0,0-1 0 0 0,-1 1 0 0 0,0 0 0 0 0,0 0 0 0 0,0 0 0 0 0,-1 3-53 0 0,1-1 63 0 0,0 0 0 0 0,0 0 0 0 0,0 0 0 0 0,1 0 1 0 0,0 0-1 0 0,0-1 0 0 0,0 1 0 0 0,2 1-63 0 0,8 18 177 0 0,-7-16-133 0 0,6 7 51 0 0,-2-3-29 0 0,-4-2-49 0 0,5 12 43 0 0,7 9 16 0 0,-12-19-28 0 0,1 5 28 0 0,4-2 34 0 0,-9-15-6 0 0,-1-2-20 0 0,0 0-10 0 0,0 0-1 0 0,0 0 6 0 0,0 0 1 0 0,0 0 0 0 0,0 0 0 0 0,0 0 0 0 0,-1-2-14 0 0,-1-1-39 0 0,0 0-1 0 0,1-1 0 0 0,-1 1 0 0 0,1-1 0 0 0,0 1 1 0 0,0-1-1 0 0,0-1-26 0 0,-2-25 131 0 0,1 5-48 0 0,-10-36 136 0 0,5 37-172 0 0,6 22-43 0 0,1 0 1 0 0,0 0-1 0 0,0 0 0 0 0,-1 0 0 0 0,1 0 0 0 0,0 1 0 0 0,1-1 0 0 0,-1 0 0 0 0,0 0 1 0 0,0 0-1 0 0,1 0 0 0 0,-1 0 0 0 0,1 0 0 0 0,0 1 0 0 0,0-2-4 0 0,3-13 45 0 0,4-18-34 0 0,-2 25-11 0 0,2 3 0 0 0,-7 6 0 0 0,0-1 0 0 0,0 0-1 0 0,0 0 1 0 0,0 0 0 0 0,1 1 0 0 0,-1-1 0 0 0,0 1 0 0 0,0-1 0 0 0,1 1 0 0 0,-1-1 0 0 0,0 1 0 0 0,0 0 0 0 0,1-1 0 0 0,-1 1 0 0 0,0 0 0 0 0,1 0 0 0 0,-1 0 0 0 0,0 0 0 0 0,1 0-1 0 0,-1 0 1 0 0,0 1 0 0 0,1-1 0 0 0,-1 0 0 0 0,0 1 0 0 0,1-1 0 0 0,-1 1 0 0 0,0-1 0 0 0,0 1 0 0 0,0-1 0 0 0,1 1 0 0 0,-1 0 0 0 0,6 2-10 0 0,20 8-51 0 0,-23-9 61 0 0,0 1 0 0 0,0-1 0 0 0,0 1 0 0 0,0-1 0 0 0,-1 1 0 0 0,1 0 0 0 0,-1 1 0 0 0,0-1 0 0 0,0 0 1 0 0,0 1-1 0 0,0 0 0 0 0,0 0 0 0 0,1 3 0 0 0,-2-2-1 0 0,1-1 0 0 0,0 1 1 0 0,-1-1-1 0 0,2 0 1 0 0,-1 0-1 0 0,0 0 0 0 0,3 2 1 0 0,6 8 16 0 0,0 2 43 0 0,-5-3 32 0 0,1 0 1 0 0,0 0-1 0 0,3 1-91 0 0,-7-8 90 0 0,-4 2-31 0 0,-1-8-55 0 0,1 1-1 0 0,0-1 1 0 0,0 1-1 0 0,0-1 0 0 0,0 0 1 0 0,0 1-1 0 0,0-1 1 0 0,0 1-1 0 0,0-1 1 0 0,0 1-1 0 0,0-1 0 0 0,1 1 1 0 0,-1-1-1 0 0,0 1 1 0 0,0-1-1 0 0,0 1 0 0 0,0-1 1 0 0,1 0-1 0 0,-1 1 1 0 0,0-1-1 0 0,0 1 1 0 0,1-1-1 0 0,-1 0 0 0 0,0 1 1 0 0,1-1-1 0 0,-1 1-3 0 0,1-1 8 0 0,0 0 0 0 0,-1 1 0 0 0,1-1 0 0 0,-1 0 0 0 0,0 1 0 0 0,1-1 0 0 0,-1 0-1 0 0,1 1 1 0 0,-1-1 0 0 0,0 1 0 0 0,1-1 0 0 0,-1 1 0 0 0,0-1 0 0 0,1 1 0 0 0,-1-1-1 0 0,0 1 1 0 0,0-1 0 0 0,1 1 0 0 0,-1 0 0 0 0,0-1 0 0 0,0 1 0 0 0,0 0-8 0 0,-1 4 44 0 0,0-3-44 0 0,1 4 49 0 0,3-1-17 0 0,-1-4-25 0 0,1 3 102 0 0,-7 0-58 0 0,3-3-46 0 0,1-1 0 0 0,-1 0 0 0 0,1 0 0 0 0,-1 0 0 0 0,1 0 0 0 0,-1 0 0 0 0,1 0 0 0 0,-1 0 0 0 0,1 0 0 0 0,-1 0 0 0 0,1 0 0 0 0,-1 0 0 0 0,1 0 0 0 0,-1 0 0 0 0,1 0 1 0 0,-1 0-1 0 0,1 0 0 0 0,-1 0 0 0 0,1-1 0 0 0,-1 1-5 0 0,-6-9 61 0 0,0-18 8 0 0,4 11-10 0 0,-6-1-44 0 0,7 14-15 0 0,0-1 1 0 0,0 0-1 0 0,0 1 1 0 0,1-1-1 0 0,0 0 1 0 0,-1-1-1 0 0,2 4 4 0 0,0 0-1 0 0,0 0 1 0 0,0 0-1 0 0,0-1 1 0 0,0 1-1 0 0,0 0 0 0 0,0 0 1 0 0,0-1-1 0 0,0 1 1 0 0,0 0-1 0 0,1 0 1 0 0,-1 0-1 0 0,1 0 1 0 0,-1-1-4 0 0,21-44 11 0 0,-20 43-12 0 0,1 1 1 0 0,-1-1 0 0 0,1 1 0 0 0,0-1 0 0 0,0 1 0 0 0,0 0-1 0 0,0-1 1 0 0,0 1 0 0 0,0 0 0 0 0,1 0 0 0 0,1-1 0 0 0,12-10 12 0 0,-15 12-3 0 0,0 0 0 0 0,0 0 0 0 0,0 0-1 0 0,0 0 1 0 0,0 0 0 0 0,1 0 0 0 0,-1 1 0 0 0,0-1 0 0 0,1 0-1 0 0,-1 1 1 0 0,0-1 0 0 0,1 1 0 0 0,-1-1 0 0 0,1 1-1 0 0,-1 0 1 0 0,0 0 0 0 0,1-1 0 0 0,-1 1 0 0 0,1 0-1 0 0,-1 0 1 0 0,1 1-9 0 0,3-1 26 0 0,0 1-1 0 0,0 0 0 0 0,0 1 0 0 0,5 1-25 0 0,2 0 13 0 0,-8-2-11 0 0,0 1 0 0 0,1-1 1 0 0,-1 1-1 0 0,0 0 0 0 0,4 2-2 0 0,-1 0 2 0 0,1 0 0 0 0,0-1 0 0 0,0 0 0 0 0,0 0 0 0 0,5 1-2 0 0,-10-4 5 0 0,-1 1-1 0 0,0 0 1 0 0,0 0-1 0 0,0 0 0 0 0,0 1 1 0 0,0-1-1 0 0,0 0 1 0 0,0 1-1 0 0,-1-1 1 0 0,1 1-5 0 0,7 5 9 0 0,-1-2-14 0 0,10 7-36 0 0,-1 0-38 0 0,-14-9 49 0 0,0 0 1 0 0,0 0 0 0 0,-1 0 0 0 0,1 0 0 0 0,-1 1 0 0 0,0-1 0 0 0,0 0 0 0 0,0 1 0 0 0,1 3 29 0 0,-2-6-92 0 0,-1 0 41 0 0,1 0 32 0 0,0 1 42 0 0,-1-1 29 0 0,1 1-57 0 0,-1-1-54 0 0,1 0-72 0 0,-1 1-48 0 0,1-1-75 0 0,-1 1-88 0 0,1 1-100 0 0,-1-2 123 0 0,1 0-49 0 0,-1 0-43 0 0,0 0-37 0 0,1 2-559 0 0,0 1-634 0 0</inkml:trace>
  <inkml:trace contextRef="#ctx0" brushRef="#br0" timeOffset="426.85">837 58 6296 0 0,'4'-28'184'0'0,"-3"23"-49"0"0,-1 5-17 0 0,0 0 75 0 0,0 0 34 0 0,0 0 269 0 0,0 0 15 0 0,0 0-213 0 0,0 0-127 0 0,0 0-36 0 0,0 0 22 0 0,0 0 63 0 0,0 0-17 0 0,0 0-21 0 0,-2 2-74 0 0,-7 11-9 0 0,-1 0 73 0 0,0 1 0 0 0,-6 12-172 0 0,10-9 11 0 0,1 7 17 0 0,5-14 8 0 0,-1 1 0 0 0,1-1 0 0 0,1 0 0 0 0,1 5-36 0 0,0 2 20 0 0,-2-15-17 0 0,0-1 1 0 0,0 1 0 0 0,1 0 0 0 0,-1-1-1 0 0,0 1 1 0 0,1-1 0 0 0,-1 1-1 0 0,1-1 1 0 0,-1 1 0 0 0,1-1-1 0 0,0 1 1 0 0,-1-1 0 0 0,1 0 0 0 0,0 1-1 0 0,1 0-3 0 0,-1 0 8 0 0,1 0 0 0 0,0 0 0 0 0,-1 0 0 0 0,0 0 1 0 0,1 1-1 0 0,-1-1 0 0 0,0 0 0 0 0,0 1 0 0 0,0-1-8 0 0,0 1 70 0 0,-1-3 35 0 0,2 1-52 0 0,7 4-24 0 0,-5-3 26 0 0,-1-1 100 0 0,-1-1-24 0 0,-1 0 44 0 0,3-3 38 0 0,1 1-34 0 0,-3 1-122 0 0,-1 0 1 0 0,1 1-1 0 0,-1-1 0 0 0,1 0 0 0 0,-1 0 1 0 0,1 0-1 0 0,-1 0 0 0 0,0 0 0 0 0,1-1-57 0 0,0-4 254 0 0,-1 3-39 0 0,0 1-92 0 0,1-1-57 0 0,2 0-36 0 0,-2 1 50 0 0,7-7 98 0 0,-2-2-49 0 0,-5 9-109 0 0,-1 0-1 0 0,1-1 1 0 0,-1 0 0 0 0,0 1-1 0 0,0-1 1 0 0,0 0 0 0 0,0 1 0 0 0,-1-1-1 0 0,1 0 1 0 0,-1 0 0 0 0,0 0 0 0 0,1-1-20 0 0,1-13 65 0 0,0 10-49 0 0,0 0 0 0 0,1 0 0 0 0,0 1 1 0 0,2-3-17 0 0,-1 1 22 0 0,0-1-22 0 0,1 5-12 0 0,-4 3-48 0 0,2 3-12 0 0,4 0 68 0 0,-6-1-8 0 0,4 0-22 0 0,6 6-7 0 0,-2 6-42 0 0,1 4 21 0 0,0 8 59 0 0,1 0-7 0 0,-2-8-61 0 0,-8-14-4 0 0,0 1 48 0 0,2 10 53 0 0,-3-9-43 0 0,1 0-47 0 0,0 0-67 0 0,1 0-88 0 0,-1-2 14 0 0,0 0-54 0 0,1-1-60 0 0,0 1-66 0 0,-2-3 103 0 0,0 0-41 0 0,0 0-429 0 0,0 0-295 0 0,0 0-682 0 0</inkml:trace>
  <inkml:trace contextRef="#ctx0" brushRef="#br0" timeOffset="878.64">1210 91 6536 0 0,'1'12'206'0'0,"3"4"-55"0"0,0 4-26 0 0,-3-5-24 0 0,0 1-43 0 0,0 3-27 0 0,3 11-31 0 0,-2-16-72 0 0,1-1 88 0 0,0 0 73 0 0,0 0 66 0 0,0 1 59 0 0,1 1 111 0 0,1 1 61 0 0,2 2 140 0 0,5 9 349 0 0,-4-9-484 0 0,1 12 284 0 0,1 4 53 0 0,0-13-328 0 0,-3-5-173 0 0,2 20 366 0 0,-9-32-539 0 0,6 13 126 0 0,-5-15-157 0 0,0 0-1 0 0,-1 0 1 0 0,1 0 0 0 0,0 0 0 0 0,-1 0 0 0 0,1 1 0 0 0,-1-1 0 0 0,0 0 0 0 0,0 1-23 0 0,1 2 36 0 0,0 0 7 0 0,0 8 50 0 0,-3-5-8 0 0,1-6-11 0 0,1-2-37 0 0,-4 0-15 0 0,1 0 5 0 0,-1 0 44 0 0,2-2 27 0 0,-1-3-66 0 0,0 1 0 0 0,0-1 0 0 0,0 0 0 0 0,1 0 0 0 0,0 0 0 0 0,-1-2-32 0 0,-3-23 48 0 0,4 22-29 0 0,0-1 0 0 0,-1 0 0 0 0,0 1 0 0 0,-2-6-19 0 0,1 4 10 0 0,0 1 1 0 0,1-1-1 0 0,1 0 1 0 0,-1-1-11 0 0,-4-43 7 0 0,4 18 32 0 0,3 33-32 0 0,-1-5-7 0 0,1 0-1 0 0,0 0 1 0 0,0 0 0 0 0,1 0 0 0 0,1-2 0 0 0,0-1-10 0 0,1 0 1 0 0,0 0-1 0 0,1 1 1 0 0,0 0-1 0 0,4-7 10 0 0,8-10-46 0 0,0 1 0 0 0,20-23 46 0 0,-36 49 0 0 0,1-2-4 0 0,1 0 1 0 0,-1 0-1 0 0,1 1 1 0 0,-1-1-1 0 0,1 1 1 0 0,0-1-1 0 0,0 1 1 0 0,0 0 0 0 0,0-1-1 0 0,0 1 1 0 0,0 0-1 0 0,0 0 1 0 0,0 1-1 0 0,0-1 1 0 0,0 0-1 0 0,0 1 1 0 0,1-1-1 0 0,-1 1 1 0 0,0 0 0 0 0,2-1 3 0 0,2 0 5 0 0,4 1-16 0 0,-9 0 7 0 0,-1 0 1 0 0,1 0-1 0 0,-1 0 0 0 0,1 0 1 0 0,0 0-1 0 0,-1 1 0 0 0,1-1 0 0 0,-1 0 1 0 0,1 0-1 0 0,-1 1 0 0 0,1-1 1 0 0,-1 1-1 0 0,1-1 0 0 0,-1 0 1 0 0,1 1-1 0 0,-1-1 0 0 0,1 1 4 0 0,9 14-29 0 0,-9-13 14 0 0,2 0 4 0 0,-1 2 9 0 0,0 10 5 0 0,-4 1-3 0 0,0-1 0 0 0,0 1 0 0 0,-1-1 0 0 0,-1 0 0 0 0,0 0 0 0 0,-3 3 0 0 0,0-1-27 0 0,-4 2-51 0 0,4-7 8 0 0,6-9-10 0 0,-4 4 9 0 0,4-5 20 0 0,-1 1-39 0 0,1-1-8 0 0,0 0-33 0 0,0 0-40 0 0,0 0-44 0 0,0-1-225 0 0,1 1-114 0 0,0-1 76 0 0,0 0-43 0 0,0 0-612 0 0,0 0-482 0 0,0 0-914 0 0</inkml:trace>
  <inkml:trace contextRef="#ctx0" brushRef="#br0" timeOffset="1343.4">1625 219 6776 0 0,'0'0'198'0'0,"1"4"-11"0"0,1 4-104 0 0,1 5-101 0 0,2 8-74 0 0,-3-14 105 0 0,-1 0 48 0 0,0-1 37 0 0,-1 1 53 0 0,1-1 61 0 0,-1 1 71 0 0,0 0-10 0 0,1-1 62 0 0,0 4 204 0 0,7 12 788 0 0,-5-15-962 0 0,-1 0-56 0 0,-1 2 6 0 0,1 4 99 0 0,-1 0 18 0 0,1-5-96 0 0,-1 3-17 0 0,0 0-61 0 0,-1-9-198 0 0,0 1 1 0 0,0-1-1 0 0,0 0 1 0 0,1 1-1 0 0,-1-1 1 0 0,1 0-1 0 0,-1 1 1 0 0,1-1-1 0 0,0 0 1 0 0,0 0-1 0 0,0 1 1 0 0,0 0-61 0 0,0-2 164 0 0,-1 3 84 0 0,-1 0-57 0 0,-1 0-20 0 0,-4-2 23 0 0,6-5 47 0 0,0-3-43 0 0,-1 0-45 0 0,1 1-48 0 0,-3-8 27 0 0,0 1-38 0 0,-3-14 5 0 0,3 8-94 0 0,0-1-1 0 0,1 1 1 0 0,1-7-5 0 0,0-1 0 0 0,0 19 0 0 0,1 0 0 0 0,0-1 0 0 0,0 1 0 0 0,0 0 0 0 0,2-3 0 0 0,0 0 7 0 0,4-26-16 0 0,4 0-37 0 0,-8 29 33 0 0,1 0-1 0 0,-1 0 1 0 0,1 1 0 0 0,1-1-1 0 0,-1 1 1 0 0,1 0-1 0 0,0 0 1 0 0,1 0 0 0 0,0 0 13 0 0,8-8-29 0 0,-7 7 17 0 0,1 0 1 0 0,0 0-1 0 0,0 0 1 0 0,6-3 11 0 0,-10 8-7 0 0,0 0 0 0 0,0 0 0 0 0,0 1 0 0 0,0 0 0 0 0,1-1-1 0 0,2 0 8 0 0,-3 2-10 0 0,0-1-1 0 0,0 1 0 0 0,0-1 1 0 0,0 1-1 0 0,1 0 0 0 0,-1 0 1 0 0,0 0-1 0 0,1 1 11 0 0,2 0-19 0 0,-4-1 15 0 0,0 0-1 0 0,0 0 1 0 0,0 1-1 0 0,0-1 1 0 0,0 1-1 0 0,0 0 1 0 0,0-1-1 0 0,0 1 1 0 0,1 1 4 0 0,10 7-64 0 0,3 9-78 0 0,-10-4 48 0 0,-5 5 69 0 0,-2-13 6 0 0,1 6-34 0 0,0 0-1 0 0,-1 0 1 0 0,-1 0-1 0 0,0 0 1 0 0,-1 2 53 0 0,1-7-35 0 0,-1 1 0 0 0,0-1 0 0 0,0 0 0 0 0,0 0 0 0 0,-1 0 0 0 0,0 0 0 0 0,-1-1 1 0 0,-1 3 34 0 0,2-5-67 0 0,-1 3 37 0 0,-4 6-15 0 0,6-9-20 0 0,-1 0-48 0 0,2-1-27 0 0,-1-1-51 0 0,0 0-58 0 0,0-1-67 0 0,2 0-145 0 0,1-1-120 0 0,0 0 82 0 0,0 0-46 0 0,0 0-641 0 0,0 0-506 0 0,0 0-960 0 0</inkml:trace>
  <inkml:trace contextRef="#ctx0" brushRef="#br0" timeOffset="1720.39">2034 78 6448 0 0,'14'8'64'0'0,"0"2"7"0"0,-5-5 14 0 0,-1-2 23 0 0,-1-2 46 0 0,-2-1-39 0 0,-2 1-53 0 0,1-1-38 0 0,8-3-39 0 0,-6 0 40 0 0,1-1 34 0 0,-5 3 146 0 0,0 0-39 0 0,2 0 72 0 0,0 0-77 0 0,1 1-39 0 0,-1-1-31 0 0,-2 1 10 0 0,0 0 22 0 0,0-1 46 0 0,0 0 14 0 0,0 0 45 0 0,1 0 50 0 0,-1 0 57 0 0,21-16 257 0 0,-21 16-323 0 0,-2 1-78 0 0,0 0-37 0 0,4-2 22 0 0,-1-3-84 0 0,5-9 10 0 0,-8 14-89 0 0,1-3 70 0 0,-1 2-3 0 0,-3-7-14 0 0,-22-3 0 0 0,17 8-44 0 0,0 4 31 0 0,-6 10-12 0 0,13-10-28 0 0,-4 3-11 0 0,1 0-1 0 0,1 0 1 0 0,-1 0-1 0 0,0 1 1 0 0,1-1-1 0 0,0 1 1 0 0,0 0 0 0 0,-2 4-2 0 0,-4 9-2 0 0,7-16 2 0 0,1 1 0 0 0,-1-1 0 0 0,1 0 0 0 0,0 0 0 0 0,0 1 0 0 0,0-1 0 0 0,0 1 0 0 0,0-1 0 0 0,1 1 0 0 0,-1-1 0 0 0,1 1 0 0 0,0-1 0 0 0,-1 1 0 0 0,1 0 0 0 0,0-1 0 0 0,1 1 0 0 0,-1-1 0 0 0,0 2 0 0 0,1-2 0 0 0,-1 0 0 0 0,0-1 0 0 0,0 1 0 0 0,0 0 0 0 0,0 0 0 0 0,0-1 0 0 0,-1 1 0 0 0,1 0 0 0 0,0 0 0 0 0,-1-1 0 0 0,0 1 0 0 0,1-1 0 0 0,-1 2 0 0 0,0-1 0 0 0,0-1 0 0 0,0 1 0 0 0,1 0 0 0 0,-1-1 0 0 0,1 1 0 0 0,0 0 0 0 0,-1 0 0 0 0,1 0 0 0 0,0-1 0 0 0,0 1 0 0 0,0 1 0 0 0,8 23-28 0 0,-7-23 20 0 0,1 0-1 0 0,-1 0 0 0 0,0 1 1 0 0,0-1-1 0 0,-1 0 0 0 0,1 1 1 0 0,-1 2 8 0 0,1-2-121 0 0,0 0 78 0 0,0-1 50 0 0,4 5 65 0 0,-1-4-93 0 0,-2-3-37 0 0,0 1-45 0 0,0 0-54 0 0,0 0-63 0 0,0-1 29 0 0,-1 0-37 0 0,1 1-39 0 0,-1-1-42 0 0,0 0-47 0 0,1 0-47 0 0,-1 1-52 0 0,0-1-55 0 0,2 2-857 0 0,1 2-777 0 0,-4-5 2138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04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5696 0 0,'0'3'39'0'0,"0"2"82"0"0,3 8 225 0 0,-2-8-278 0 0,2 2-42 0 0,-2-5 24 0 0,2 0 81 0 0,-1 0 51 0 0,5 1 297 0 0,-6-2-259 0 0,0-1 175 0 0,0-1-207 0 0,0 0 73 0 0,-1 0 62 0 0,1 0 50 0 0,1 0 283 0 0,2 0 982 0 0,-2 1-1101 0 0,-1 0-37 0 0,1 1-109 0 0,-1-1-245 0 0,0 1-41 0 0,0-1-46 0 0,0 1-50 0 0,-1-1-54 0 0,1 1-58 0 0,0-1-64 0 0,0 1-67 0 0,0 0 354 0 0,0 1-6 0 0,14 23 178 0 0,-1 0 0 0 0,8 19-292 0 0,-16-29 113 0 0,1 4-39 0 0,-2-5-23 0 0,-2-5 15 0 0,-2-6-2 0 0,0 1 21 0 0,2 3-61 0 0,-2-5-5 0 0,11 28 108 0 0,-6-18-124 0 0,-3-8-48 0 0,-1-1-39 0 0,-1-1-43 0 0,1-1-53 0 0,-1 0-326 0 0,-1-1-34 0 0,0 0-4 0 0</inkml:trace>
  <inkml:trace contextRef="#ctx0" brushRef="#br0" timeOffset="482.7">266 36 5248 0 0,'15'-28'152'0'0,"-10"22"-62"0"0,0 4-38 0 0,-4 2-50 0 0,0 0 0 0 0,0 1 1 0 0,0-1-1 0 0,0 0 1 0 0,0 0-1 0 0,0 0 1 0 0,-1 1-1 0 0,1-1 1 0 0,0 1-1 0 0,0-1 0 0 0,0 0 1 0 0,0 1-1 0 0,-1 0 1 0 0,1-1-1 0 0,0 1-2 0 0,8 4 36 0 0,-3-4 36 0 0,-2-1 95 0 0,1 0 194 0 0,-3 0 333 0 0,-2 0-354 0 0,0 0-74 0 0,0 0-64 0 0,0 0-57 0 0,-1 0 13 0 0,1-1-103 0 0,1 0 17 0 0,0 0-12 0 0,-1 0 43 0 0,0 1 78 0 0,1 0-71 0 0,-1 0-61 0 0,0 0-47 0 0,1 0-47 0 0,1-2-187 0 0,-1 2 166 0 0,-1-1 72 0 0,1 1 38 0 0,-1 0 34 0 0,-1 0 39 0 0,1 0 43 0 0,-1 0 50 0 0,1 0 53 0 0,-2 0 179 0 0,1 1 117 0 0,-1-1-233 0 0,1 1 34 0 0,0-1 34 0 0,0 1 37 0 0,-8 3-380 0 0,3 3-51 0 0,4-4 3 0 0,-5 8-3 0 0,4-6-13 0 0,1 0 0 0 0,1 0 0 0 0,-1 1 1 0 0,1-1-1 0 0,0 0 0 0 0,0 3 13 0 0,2 9-6 0 0,6-1-46 0 0,-5-14 52 0 0,-1 0-1 0 0,1 0 1 0 0,-1 0 0 0 0,1 0 0 0 0,0 0-1 0 0,-1-1 1 0 0,1 1 0 0 0,0-1 0 0 0,0 1-1 0 0,0-1 1 0 0,1 1 0 0 0,4 2-14 0 0,-4-3 7 0 0,0 1 1 0 0,-1-1-1 0 0,1 1 1 0 0,0-1-1 0 0,1 0 1 0 0,-1 0 0 0 0,0-1-1 0 0,0 1 7 0 0,0-1-3 0 0,-1 1 0 0 0,1 0 0 0 0,-1-1-1 0 0,1 1 1 0 0,-1 0 0 0 0,1 0 0 0 0,-1 0 0 0 0,0 1 0 0 0,2 0 3 0 0,-2 0 0 0 0,1 0 0 0 0,-1-1 0 0 0,1 1 0 0 0,-1-1 0 0 0,1 0 0 0 0,0 0 0 0 0,-1 0 0 0 0,3 1 0 0 0,1 0 0 0 0,-1 0 0 0 0,0 0 0 0 0,0 0 0 0 0,1 1 0 0 0,-2 0 0 0 0,1 0 0 0 0,0 1 0 0 0,1 0 0 0 0,-3-1 0 0 0,1-1 0 0 0,-1 0 0 0 0,0 1 0 0 0,0-1 0 0 0,0 1 0 0 0,0 0 0 0 0,0 0 0 0 0,-1 0 0 0 0,1 0 0 0 0,-1 0 0 0 0,0 1 0 0 0,0-1 0 0 0,0 1 0 0 0,1 2 0 0 0,1 3 26 0 0,3 1 40 0 0,-5-6-32 0 0,0-1 0 0 0,0 0 1 0 0,0 0-1 0 0,0 1 0 0 0,-1-1 0 0 0,0 1 0 0 0,1 1-34 0 0,-2 8 67 0 0,0 1 70 0 0,1-13-125 0 0,-1 0-1 0 0,0 0 0 0 0,0 1 0 0 0,0-1 0 0 0,0 0 1 0 0,0 0-1 0 0,0 1 0 0 0,0-1 0 0 0,0 0 0 0 0,0 0 1 0 0,0 1-1 0 0,-1-1 0 0 0,1 0 0 0 0,-1 0 1 0 0,1 0-1 0 0,-1 0 0 0 0,1 1 0 0 0,-1-1 0 0 0,1 0 1 0 0,-2 0-12 0 0,1 1 16 0 0,0-1 0 0 0,-1 1 0 0 0,1 0 0 0 0,0-1 0 0 0,0 1 0 0 0,0 0 0 0 0,0 0 0 0 0,-1 1-16 0 0,-2 6 26 0 0,1-6 23 0 0,-2-1-42 0 0,1-1 1 0 0,-4 4 8 0 0,4-2-37 0 0,2-2-49 0 0,1-1-100 0 0,-1 1-175 0 0,-11 4-27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39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8352 0 0,'0'0'190'0'0,"0"0"28"0"0,0 0 7 0 0,0 0 32 0 0,0 0 114 0 0,0 0 49 0 0,1 2 11 0 0,0 3-272 0 0,1 0 47 0 0,-1 2 83 0 0,2 3 185 0 0,0 2 58 0 0,-2-4-249 0 0,1-3-121 0 0,-1-1-89 0 0,2 3 205 0 0,-1 0-52 0 0,1-1-43 0 0,0 0-36 0 0,1 4 52 0 0,3 13 164 0 0,-5-7-174 0 0,7 33 320 0 0,-1-4-124 0 0,-1-2-66 0 0,-1-16-146 0 0,-1 0-36 0 0,-1-5 35 0 0,1-1 0 0 0,2 6-172 0 0,-6-24 90 0 0,-1 14 40 0 0,1-1-42 0 0,0 24 67 0 0,-2-23-65 0 0,0-2 6 0 0,1-4 0 0 0,-1-5-21 0 0,-1-3-51 0 0,0 2-18 0 0,1 5 65 0 0,1-8 8 0 0,0-2-6 0 0,0 0-1 0 0,0 0 0 0 0,0 0-1 0 0,0 0 0 0 0,0 0 14 0 0,2-1-26 0 0,0 0-55 0 0,3-3 3 0 0,8-14-8 0 0,10-16 64 0 0,1-2-62 0 0,-23 35-1 0 0,-1 0 0 0 0,1 1 0 0 0,0-1 0 0 0,-1 0 0 0 0,1 1 0 0 0,0-1 0 0 0,-1 1 0 0 0,1-1 0 0 0,0 1 0 0 0,-1-1 0 0 0,1 1 0 0 0,0-1 0 0 0,0 1 0 0 0,0-1 0 0 0,2 0 0 0 0,-1 0 0 0 0,1 0 0 0 0,-1-1 0 0 0,1 1 0 0 0,-1-1 0 0 0,0 0 0 0 0,1 0 0 0 0,-1 0 0 0 0,0 0 0 0 0,0-1 0 0 0,3-1-2 0 0,0-1 0 0 0,0 1 0 0 0,1 1 0 0 0,0-1 0 0 0,-1 1 0 0 0,7-3 2 0 0,8-3-58 0 0,-12 7 45 0 0,-1-1 0 0 0,0 1 0 0 0,0 0 0 0 0,1 1 0 0 0,-1 0 0 0 0,1 0 0 0 0,0 0 0 0 0,-1 1 0 0 0,6 1 13 0 0,-5-1-27 0 0,0 2-1 0 0,-1-1 1 0 0,7 3 27 0 0,15 5-24 0 0,-22-6-37 0 0,-2 4 57 0 0,-2-3 2 0 0,10 6-12 0 0,-8-2-58 0 0,0 0-3 0 0,0-3 62 0 0,-4-4 13 0 0,-1 0 1 0 0,1-1-1 0 0,0 1 1 0 0,-1 0-1 0 0,1 0 1 0 0,0-1-1 0 0,-1 1 1 0 0,1 0-1 0 0,-1 0 1 0 0,1 0-1 0 0,-1 0 1 0 0,0 0-1 0 0,1 0 0 0 0,-1 1-3 0 0,0 0 0 0 0,1 1 0 0 0,-1-1-1 0 0,0 0 1 0 0,0 0 0 0 0,-1 0 0 0 0,1 1-1 0 0,0-1 1 0 0,-1 0 0 0 0,1 0-1 0 0,-1 0 1 0 0,0 0 0 0 0,0 0 0 0 0,0 0 3 0 0,-16 28-80 0 0,8-19 53 0 0,3-5-54 0 0,0-1 33 0 0,-13 3-2 0 0,15-7 21 0 0,0 1-41 0 0,1 0-29 0 0,-10 4 41 0 0,-1-1-36 0 0,-18 5-188 0 0,-1-4-106 0 0,0-3-80 0 0,28-4 289 0 0,-9-1-148 0 0,9 0 157 0 0,-1 1-90 0 0,1-1-114 0 0,2 1 106 0 0,0 0-52 0 0,0-1-55 0 0,0 1-62 0 0,1 0-68 0 0,-1 0-72 0 0,1 0-79 0 0,-1 0-84 0 0,-3-2-963 0 0,-4 1-958 0 0,10 2 2657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4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28 130 7424 0 0,'-2'5'29'0'0,"-6"15"104"0"0,6-13-52 0 0,2 0 37 0 0,1-2 118 0 0,3-1-107 0 0,2 0-73 0 0,7-4-80 0 0,-10-3 42 0 0,3-4-38 0 0,-4 3 64 0 0,1 2 72 0 0,1 3 92 0 0,2 2 114 0 0,-5-2 95 0 0,0-1-48 0 0,0 0-44 0 0,0 1-42 0 0,0-1-37 0 0,1 0-37 0 0,0 0 114 0 0,1 0-120 0 0,0 0-77 0 0,1 0-37 0 0,3-2-72 0 0,-4 1 20 0 0,-1 0 64 0 0,-1 1 94 0 0,5-4 45 0 0,-1-2-63 0 0,2-2-20 0 0,2-4 25 0 0,-5 6-40 0 0,2-4 40 0 0,1-1-73 0 0,2-4-14 0 0,-9 14-89 0 0,1 0-1 0 0,-1 0 0 0 0,1 0 1 0 0,-1 1-1 0 0,1-1 1 0 0,-1 0-1 0 0,0 0 0 0 0,0 0 1 0 0,1 0-1 0 0,-1 0 1 0 0,0 0-1 0 0,0 0 0 0 0,0 0 1 0 0,0 0-1 0 0,0 0 0 0 0,0 0 1 0 0,0 0-1 0 0,-1 1 1 0 0,1-1-1 0 0,0 0 0 0 0,0 0 1 0 0,-1 0-1 0 0,1 0 1 0 0,0 0-6 0 0,0-7 49 0 0,7-4-33 0 0,-7 12-16 0 0,1-1 1 0 0,0 0-1 0 0,0 0 0 0 0,-1 0 0 0 0,1 0 0 0 0,0 0 0 0 0,-1 0 0 0 0,1 0 1 0 0,-1-1-1 0 0,0 1 0 0 0,1 0 0 0 0,-1 0 0 0 0,0-1 0 0 0,0 1 3 0 0,0 1 0 0 0,0-1 0 0 0,0 0-1 0 0,0 1 1 0 0,-1-1 0 0 0,1 0 0 0 0,0 1-1 0 0,0-1 1 0 0,-1 0 0 0 0,1 1 0 0 0,-1-1-1 0 0,1 1 1 0 0,0-1 0 0 0,-1 1 0 0 0,1-1-1 0 0,-1 1 1 0 0,1-1 0 0 0,-1 0-3 0 0,-6-8 36 0 0,6 8-34 0 0,1 0 1 0 0,-1 1-1 0 0,0-1 1 0 0,1 0 0 0 0,-1 0-1 0 0,0 0 1 0 0,1 1-1 0 0,-1-1 1 0 0,0 0 0 0 0,0 1-1 0 0,0-1 1 0 0,1 0-1 0 0,-1 1 1 0 0,0-1 0 0 0,-1 1-3 0 0,-4-3 4 0 0,6 3-2 0 0,-1 0 0 0 0,1-1-1 0 0,-1 1 1 0 0,0 0 0 0 0,1-1 0 0 0,-1 1 0 0 0,0 0 0 0 0,1 0 0 0 0,-1 0-1 0 0,0 0 1 0 0,0 0 0 0 0,1 0 0 0 0,-1 0 0 0 0,0 0 0 0 0,1 0 0 0 0,-1 0 0 0 0,0 0-1 0 0,1 0 1 0 0,-1 0 0 0 0,0 1 0 0 0,1-1 0 0 0,-1 0 0 0 0,0 0 0 0 0,1 1 0 0 0,-1-1-1 0 0,0 1 1 0 0,1-1 0 0 0,-1 0 0 0 0,1 1 0 0 0,-1-1 0 0 0,1 1 0 0 0,-1-1-2 0 0,-5 4-4 0 0,1 0 1 0 0,-1-1 0 0 0,1 2 0 0 0,0-1 0 0 0,0 0 0 0 0,1 1 0 0 0,-1 0-1 0 0,1 0 1 0 0,0 1 0 0 0,0-1 0 0 0,-2 6 3 0 0,-8 15 65 0 0,8-14 43 0 0,1 1 0 0 0,0 1 0 0 0,-2 8-108 0 0,1-2 140 0 0,4-15-102 0 0,0 0 0 0 0,1-1 0 0 0,-1 1 0 0 0,1 0 0 0 0,0 0 0 0 0,1 0 0 0 0,-1-1 0 0 0,1 1 0 0 0,0 0 0 0 0,0 0 0 0 0,1 2-38 0 0,0-1 50 0 0,1 7 86 0 0,1-1 1 0 0,0 0-1 0 0,1 2-136 0 0,-3-11 39 0 0,1 1-1 0 0,-1-1 1 0 0,1 1 0 0 0,0-1 0 0 0,0 0 0 0 0,0 0 0 0 0,0 0 0 0 0,1 0-1 0 0,-1 0 1 0 0,1 0 0 0 0,-1-1 0 0 0,4 3-39 0 0,0 0 68 0 0,2 5 105 0 0,2 2 29 0 0,-1-6-141 0 0,0-1-34 0 0,0 0 0 0 0,0-1 0 0 0,0 0 0 0 0,1-1 0 0 0,1 0-27 0 0,21 4 19 0 0,-5-4-40 0 0,-17-4-209 0 0,0 0 35 0 0,13-5-292 0 0,-14 3 283 0 0,12-6-370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8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85 6000 0 0,'0'0'174'0'0,"0"0"65"0"0,0 0-86 0 0,-1-1-50 0 0,-2-1 64 0 0,1 0-63 0 0,-5-3 475 0 0,-1-1-36 0 0,0 2-35 0 0,-1 0-34 0 0,-9 0 379 0 0,16 4-771 0 0,0 1-1 0 0,1-1 1 0 0,-1 0 0 0 0,0 0-1 0 0,0 1 1 0 0,1-1-1 0 0,-1 1 1 0 0,0-1 0 0 0,-1 2-82 0 0,-6 2 376 0 0,-9 5 229 0 0,7-2-253 0 0,3-1-113 0 0,1 2-66 0 0,-6 11 19 0 0,-1 1-7 0 0,5-6-98 0 0,3-1-52 0 0,1 1-45 0 0,-6 17 62 0 0,8-25-52 0 0,0 0 0 0 0,1 1 0 0 0,0-1 0 0 0,0 1 1 0 0,1-1-1 0 0,0 1 0 0 0,0 0 0 0 0,0-1 0 0 0,1 1 0 0 0,0 0 1 0 0,1 3-1 0 0,-1-4 0 0 0,5 21 0 0 0,0-14-23 0 0,1-2 41 0 0,-4-8 1 0 0,-1-1 1 0 0,1 0 0 0 0,0 0 0 0 0,0 0-1 0 0,0 0 1 0 0,0-1 0 0 0,2 2-20 0 0,11 5 182 0 0,2-5 55 0 0,-13-3-178 0 0,-1-1 0 0 0,0 1 1 0 0,1 0-1 0 0,-1-1 0 0 0,0 0 1 0 0,0 1-1 0 0,0-1 0 0 0,0-1 1 0 0,0 1-1 0 0,1-1-59 0 0,0 1 58 0 0,13-10 343 0 0,-6-2-39 0 0,-2 1-47 0 0,3-7 264 0 0,-8 10-359 0 0,-1 0-23 0 0,-1 1-46 0 0,2-2-8 0 0,2-17 131 0 0,-5 13-128 0 0,2-9 13 0 0,-3 20-147 0 0,1-1-1 0 0,0 1 0 0 0,-1-1 0 0 0,0 0 0 0 0,0 0 0 0 0,0 1 0 0 0,0-1 0 0 0,0-2-11 0 0,-2-3-95 0 0,0-1 67 0 0,1 1 45 0 0,-2-17 113 0 0,2 14-103 0 0,0-3-81 0 0,1 8-27 0 0,0 0-46 0 0,0-2-76 0 0,0 1-75 0 0,0 0-86 0 0,1 0-96 0 0,0 0-105 0 0,0 0-117 0 0,0 0-125 0 0,0 4 353 0 0,0 0-35 0 0,4-10-981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35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33 7568 0 0,'0'0'166'0'0,"0"0"29"0"0,0 0 14 0 0,-2 0-25 0 0,-1-1-226 0 0,0-1 34 0 0,-3-1 83 0 0,-1-1 100 0 0,0 0 79 0 0,1 1 19 0 0,-11-6 580 0 0,10 6-514 0 0,3 2-94 0 0,0 1-37 0 0,-3-1 111 0 0,-2 1-69 0 0,-3 1-38 0 0,-3 0 15 0 0,14-1-81 0 0,0 0-43 0 0,0 1-41 0 0,-1 1-29 0 0,-1 1-25 0 0,0-1 26 0 0,-16 14 128 0 0,2 1-49 0 0,14-13-100 0 0,0-1 0 0 0,0 1-1 0 0,0 0 1 0 0,0 0-1 0 0,1 1 1 0 0,0-1 0 0 0,0 0-1 0 0,0 1 1 0 0,0 0-13 0 0,-8 23 12 0 0,8-23-12 0 0,-1 0 0 0 0,2 0 0 0 0,-1 1 0 0 0,0-1-1 0 0,1 1 1 0 0,0-1 0 0 0,0 1 0 0 0,1 0 0 0 0,-1 0 0 0 0,1 7-3 0 0,0 1 0 0 0,1-1 1 0 0,1 1-1 0 0,0-1 0 0 0,1 1 1 0 0,3 7 2 0 0,-3-11-9 0 0,1 0 0 0 0,1 0 1 0 0,0-1-1 0 0,0 1 0 0 0,1-1 1 0 0,3 3 8 0 0,-6-8-3 0 0,0 0 1 0 0,1 0 0 0 0,0-1 0 0 0,0 1 0 0 0,0-1 0 0 0,0 0 0 0 0,0 0-1 0 0,1 0 1 0 0,0 0 0 0 0,-1-1 0 0 0,1 0 0 0 0,0 0 0 0 0,5 1 2 0 0,-2-1 25 0 0,2-1 45 0 0,3 0 59 0 0,6-2 120 0 0,13-5 172 0 0,-23 2-318 0 0,-1 0-35 0 0,11-13 270 0 0,-1-1-45 0 0,0-2-44 0 0,-3 0-42 0 0,-3 0 34 0 0,-10 15-163 0 0,0 0-1 0 0,-1 0 0 0 0,1 0 0 0 0,-1-1 0 0 0,0 1 0 0 0,0 0 0 0 0,-1-1 1 0 0,0 1-1 0 0,0 0 0 0 0,0-3-77 0 0,-4-18 306 0 0,-3-1-47 0 0,-4 0-93 0 0,4 15-129 0 0,1 0-35 0 0,-1 0-40 0 0,-1 1-43 0 0,6 8-46 0 0,0-1 47 0 0,-1 1 39 0 0,1-1 33 0 0,-4-3 80 0 0,-7-11 238 0 0,8 12-277 0 0,1 2-77 0 0,0 0-79 0 0,0-1-98 0 0,0 1-115 0 0,1 1 15 0 0,0 0-74 0 0,0 0-81 0 0,-1 1-87 0 0,1-1-95 0 0,0 0-100 0 0,-1 1-107 0 0,0-1-114 0 0,1 0-809 0 0,-2-2-1004 0 0</inkml:trace>
  <inkml:trace contextRef="#ctx0" brushRef="#br0" timeOffset="476.72">530 21 7424 0 0,'0'0'166'0'0,"1"2"29"0"0,3 3-29 0 0,-1 1-48 0 0,2-1-41 0 0,-1 0-33 0 0,3 4-22 0 0,7 14-37 0 0,-11-15 47 0 0,-1 1 40 0 0,4 10 455 0 0,0 0 105 0 0,0-1 49 0 0,-1 3 58 0 0,-1-8-388 0 0,2 3 88 0 0,5 22 717 0 0,-8-23-690 0 0,-1-5-83 0 0,0 0 0 0 0,0-1 0 0 0,1 1 0 0 0,1 0 0 0 0,1 2-383 0 0,0 1 378 0 0,1-1-36 0 0,-1-1-79 0 0,0 0-42 0 0,0 1-50 0 0,-1-1-58 0 0,-2-5 21 0 0,-1 1 55 0 0,4 8 408 0 0,-4-13-307 0 0,-1-2-129 0 0,0 0-53 0 0,0 0-98 0 0,0 0 0 0 0,0 0 0 0 0,-1 1 0 0 0,1-1 0 0 0,0 0-1 0 0,0 0 1 0 0,0 1 0 0 0,0-1 0 0 0,-1 0 0 0 0,1 0 0 0 0,0 0 0 0 0,0 0 0 0 0,0 1 0 0 0,-1-1-1 0 0,1 0 1 0 0,0 0 0 0 0,0 0 0 0 0,0 0 0 0 0,-1 0 0 0 0,1 0 0 0 0,0 0 0 0 0,0 0 0 0 0,-1 1-1 0 0,1-1 1 0 0,0 0 0 0 0,-1 0 0 0 0,1 0 0 0 0,0 0 0 0 0,0 0 0 0 0,-1 0 0 0 0,1 0 0 0 0,0-1-1 0 0,0 1 1 0 0,-1 0 0 0 0,1 0 0 0 0,0 0 0 0 0,0 0 0 0 0,-1 0 0 0 0,1 0 0 0 0,0 0 0 0 0,0 0 0 0 0,0-1-1 0 0,-1 1 1 0 0,1 0 0 0 0,0 0 0 0 0,0 0 0 0 0,0-1 0 0 0,-1 1-10 0 0,-6-4 176 0 0,4 2-133 0 0,1 1-41 0 0,-2-3 26 0 0,0 1-1 0 0,1-1 1 0 0,-1 0-1 0 0,1 0 1 0 0,0 0-1 0 0,0 0 1 0 0,0-1 0 0 0,0 1-1 0 0,1-1 1 0 0,-1-3-28 0 0,-1 0 38 0 0,1-1 0 0 0,1 1-1 0 0,-1-1 1 0 0,1 0 0 0 0,0-7-38 0 0,1-4 46 0 0,4-11-27 0 0,0 5-20 0 0,-1 7 26 0 0,1-1-38 0 0,9-20-105 0 0,3 6-62 0 0,-10 25 107 0 0,0 1-1 0 0,0-1 1 0 0,1 1-1 0 0,0 0 1 0 0,1 0 0 0 0,0 1-1 0 0,3-3 74 0 0,1 0-86 0 0,6-5-20 0 0,1 2 77 0 0,-14 13-35 0 0,2 4 60 0 0,-4-3-7 0 0,11 5-53 0 0,-11-4 50 0 0,1 1 0 0 0,-1 0 0 0 0,0 0 0 0 0,0 0-1 0 0,0 0 1 0 0,1 1 14 0 0,9 24-14 0 0,-7-10 18 0 0,0 0-1 0 0,0 5-3 0 0,1 13 0 0 0,24 113 0 0 0,-24-107-3 0 0,-2-12 15 0 0,1-11 33 0 0,-1-4-34 0 0,-2-8-8 0 0,1 1 0 0 0,-1-2 0 0 0,1 1-1 0 0,2 4-2 0 0,-4-9 59 0 0,-1-2-73 0 0,0 0-31 0 0,0 0-34 0 0,0 0-19 0 0,0 0-35 0 0,0 0-40 0 0,0 0-44 0 0,0 0-47 0 0,0 0-47 0 0,0 0-41 0 0,0 0-37 0 0,0 0-257 0 0,0 0-62 0 0,0 0-50 0 0,0 0-35 0 0,0 0-1426 0 0,0 0-1268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0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7 7920 0 0,'0'0'174'0'0,"0"0"29"0"0,0 0 13 0 0,0 0-72 0 0,0 0-15 0 0,0 0 98 0 0,0 0-52 0 0,0 1-46 0 0,0-1-38 0 0,0 1 6 0 0,0 3-7 0 0,0-2-19 0 0,0-1 57 0 0,0 1 127 0 0,0-2-76 0 0,-1 1 41 0 0,-1 10 548 0 0,2 1-64 0 0,0 0-75 0 0,1 0-84 0 0,0 1-79 0 0,0-1-112 0 0,0-6-163 0 0,0-1-46 0 0,6 5 155 0 0,-6-9-250 0 0,1 4 286 0 0,-2 0-220 0 0,0 6 72 0 0,0-9-147 0 0,0 1 0 0 0,0-1 0 0 0,1 1 0 0 0,-1-1 0 0 0,1 0 1 0 0,0 1-1 0 0,-1-1 0 0 0,1 0 0 0 0,1 1-41 0 0,2 5 159 0 0,3 0 49 0 0,-1-3-133 0 0,7 9 129 0 0,7 0 83 0 0,-10-7-191 0 0,-7-6 0 0 0,-3-1 3 0 0,2 1 10 0 0,3 1-125 0 0,-1-1 60 0 0,0 0 35 0 0,5-1 150 0 0,-5 0-170 0 0,-1-1 0 0 0,1 0-1 0 0,-1 0 1 0 0,0 0-1 0 0,0-1 1 0 0,0 1-1 0 0,1-1 1 0 0,-1 0-1 0 0,0 0-58 0 0,5-6 78 0 0,-1-3-34 0 0,-5 7-36 0 0,0-1-1 0 0,0 0 0 0 0,0 0 0 0 0,-1 1 0 0 0,1-1 0 0 0,-1 0-7 0 0,0-9 33 0 0,-1 0 0 0 0,0 0-1 0 0,-1 1 1 0 0,0-3-33 0 0,-2-27 111 0 0,1 28-92 0 0,-1 3-42 0 0,2-2-87 0 0,1 27 76 0 0,2 48-86 0 0,7-19 110 0 0,10 32-22 0 0,-6-21-6 0 0,-3-20 44 0 0,-7-21-6 0 0,-1 0 0 0 0,0 0 0 0 0,-1 0 0 0 0,0 1 0 0 0,-1 2 0 0 0,2 28 0 0 0,-1-37 2 0 0,-1 0-1 0 0,0 0 0 0 0,0-1 0 0 0,0 1 0 0 0,-1 0 0 0 0,1-1 0 0 0,-2 1 0 0 0,1 0 0 0 0,0-1 0 0 0,-1 1 0 0 0,-2 3-1 0 0,-5 23 60 0 0,-1 3 34 0 0,0-13 23 0 0,-5 2 33 0 0,-25 29 257 0 0,27-37-290 0 0,-12 13 100 0 0,22-27-187 0 0,1 1-1 0 0,-1-1 1 0 0,0 0 0 0 0,0 0 0 0 0,-1-1-1 0 0,0 1-29 0 0,-6 3 98 0 0,-10 3 57 0 0,0-1-53 0 0,0-4-56 0 0,-1-5-63 0 0,-31-22 5 0 0,49 23-204 0 0,1 0 71 0 0,-1-1 59 0 0,1 1 50 0 0,-1-3 69 0 0,-2-2 133 0 0,3 3-124 0 0,1 0-58 0 0,-1 0-88 0 0,2 1-12 0 0,-1 0-48 0 0,0 0-54 0 0,0 0-59 0 0,1 0-77 0 0,-1 0-77 0 0,0 0-82 0 0,0-1-90 0 0,0 1-96 0 0,0 0-103 0 0,1 1-109 0 0,-1-1-117 0 0,-2-2-1174 0 0,0-1-1241 0 0</inkml:trace>
  <inkml:trace contextRef="#ctx0" brushRef="#br0" timeOffset="9083.69">48 1687 10088 0 0,'0'0'298'0'0,"0"0"-4"0"0,0 0-118 0 0,0 0-46 0 0,0 0 137 0 0,0 0 250 0 0,0 0 25 0 0,1-2-16 0 0,8-8 117 0 0,-3 3-284 0 0,0-1-71 0 0,0-5 238 0 0,0 0-80 0 0,0 1-70 0 0,-1-1-60 0 0,1-2 1 0 0,-1 0-52 0 0,-2 4-42 0 0,0 1 0 0 0,-1-1 0 0 0,0-6-223 0 0,5-33 461 0 0,2-4-31 0 0,-2-7-208 0 0,2-14-37 0 0,-5 34-61 0 0,2 0-46 0 0,12-39-21 0 0,27-77-106 0 0,-38 136 49 0 0,1-2 0 0 0,1 1 0 0 0,8-13 0 0 0,-5 11 0 0 0,-1-5 0 0 0,-11 28 1 0 0,0 1 0 0 0,0-1 0 0 0,0 1-1 0 0,0-1 1 0 0,1 1 0 0 0,-1 0-1 0 0,0-1 1 0 0,0 1 0 0 0,1 0-1 0 0,-1-1 1 0 0,0 1 0 0 0,1 0 0 0 0,-1-1-1 0 0,0 1 1 0 0,1 0 0 0 0,-1-1-1 0 0,1 1 1 0 0,-1 0 0 0 0,1-1-1 0 0,8 4 53 0 0,-6-1-59 0 0,0 0 0 0 0,-1 1 0 0 0,1-1 1 0 0,-1 0-1 0 0,0 1 0 0 0,1-1 0 0 0,-1 1 0 0 0,0 0 0 0 0,-1 0 0 0 0,1-1 0 0 0,0 2 6 0 0,13 35 17 0 0,-1-4 55 0 0,0-3 83 0 0,7 25-155 0 0,5 38 101 0 0,-20-72-76 0 0,12 58 142 0 0,2 27-167 0 0,-10-4 133 0 0,-6-68-64 0 0,-2 1 54 0 0,0 10 97 0 0,-1-36-130 0 0,1 1-1 0 0,0-1 0 0 0,1 1-89 0 0,0 3 41 0 0,0 22-4 0 0,-3-26 5 0 0,0-1 33 0 0,0-5-22 0 0,0-3-26 0 0,0-2-46 0 0,0 0-70 0 0,0 0-56 0 0,0 0-223 0 0,-1 0-316 0 0,0 0 96 0 0,0 0 80 0 0,0-1 67 0 0,0 1 91 0 0,0 0 32 0 0,-2-2-1024 0 0,1 1 683 0 0,2 1 272 0 0,-1 0-52 0 0,-3-2-1881 0 0,-2-2-1313 0 0</inkml:trace>
  <inkml:trace contextRef="#ctx0" brushRef="#br0" timeOffset="9360.94">219 1333 10912 0 0,'0'0'248'0'0,"0"0"34"0"0,0 0 20 0 0,0 0-38 0 0,0 0-108 0 0,0 0-46 0 0,0 0 114 0 0,0 0 207 0 0,0 0 17 0 0,0 0 13 0 0,0 0 30 0 0,3 0 12 0 0,8 2-75 0 0,-1-1-65 0 0,1-1-59 0 0,0-2-55 0 0,0 0-47 0 0,0 0-43 0 0,11-4 56 0 0,-1 0-103 0 0,12 0-27 0 0,-22 5-135 0 0,1-1 35 0 0,25-6 62 0 0,-21 4-54 0 0,0 0-63 0 0,1-1-99 0 0,-6 2-18 0 0,0-1-72 0 0,0 1-81 0 0,0 0-93 0 0,0 1-103 0 0,0-1-113 0 0,0 1-124 0 0,-5 1 337 0 0,0 0-35 0 0,-4 0 120 0 0,1 1-39 0 0,2-1-488 0 0,1 0-307 0 0,4 0-740 0 0,-10 1 1925 0 0</inkml:trace>
  <inkml:trace contextRef="#ctx0" brushRef="#br0" timeOffset="9640.2">756 1545 11136 0 0,'0'0'330'0'0,"0"0"-8"0"0,0 0-189 0 0,0 0-48 0 0,0 0 98 0 0,0 0 200 0 0,0 0 359 0 0,0 0 33 0 0,0 0-317 0 0,0 0-185 0 0,0 0-45 0 0,0 0 57 0 0,0 0 131 0 0,0 0-21 0 0,0 0-170 0 0,0 0-103 0 0,0 0-20 0 0,0 0-42 0 0,0 0 14 0 0,0 0-31 0 0,0 0-98 0 0,0 0-71 0 0,0 0 40 0 0,0 0-70 0 0,-1 1-84 0 0,1-1 71 0 0,0 1-39 0 0,-1 0-184 0 0,0 0-85 0 0,-1 0-164 0 0,1 0-80 0 0,0 0-61 0 0,0 0-45 0 0,0 1-1164 0 0,0-2-1132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8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59 8208 0 0,'0'0'234'0'0,"0"0"6"0"0,0-1-176 0 0,0-1-37 0 0,0 0-204 0 0,0 0 64 0 0,0 0 60 0 0,-1-1 55 0 0,1 1 50 0 0,0 0 47 0 0,-1 0 40 0 0,1 0 37 0 0,-1-1 101 0 0,0 1 44 0 0,-1-2 288 0 0,-3-6 898 0 0,3 8-1095 0 0,-1-1-53 0 0,1 1-100 0 0,-1 0-71 0 0,1 0-83 0 0,-1 0-96 0 0,-1 0 430 0 0,1 1-44 0 0,0 0-40 0 0,-1 0-40 0 0,1 0-37 0 0,-1 1-34 0 0,-3 0 147 0 0,0 1-113 0 0,-1 0-97 0 0,1 1-80 0 0,-1 1-63 0 0,-1 2-55 0 0,-13 8-113 0 0,15-8 129 0 0,0 0 69 0 0,1 0 101 0 0,4-2-139 0 0,0 0 0 0 0,-1-1 0 0 0,1 1 1 0 0,0 0-1 0 0,0 0 0 0 0,1 0 1 0 0,-1 1-1 0 0,1-1 0 0 0,-1 0 1 0 0,0 4-31 0 0,-8 17 153 0 0,6-17-147 0 0,1 0 1 0 0,0 0 0 0 0,0 1 0 0 0,0 1-7 0 0,-6 35 67 0 0,6-18 32 0 0,1 1 1 0 0,1 8-100 0 0,1 13 9 0 0,3 122-8 0 0,-2-160-1 0 0,3 37 0 0 0,3 9 0 0 0,-5-38 0 0 0,2 3 14 0 0,-2-17 29 0 0,-2-1-11 0 0,-1 16-61 0 0,1-18-54 0 0,0 0-36 0 0,0-1-190 0 0,0 0-438 0 0,0 0-54 0 0</inkml:trace>
  <inkml:trace contextRef="#ctx0" brushRef="#br0" timeOffset="419.87">1 489 11600 0 0,'0'0'264'0'0,"0"0"34"0"0,1-2 21 0 0,1-3-158 0 0,0-1-51 0 0,1-5-2 0 0,6-14-64 0 0,-4 14 34 0 0,-2 6 11 0 0,1-1 45 0 0,0 1 52 0 0,0 1 63 0 0,1-1-57 0 0,8-7 303 0 0,1 1-42 0 0,-1-1-52 0 0,1 2-59 0 0,1 0-70 0 0,0 1-78 0 0,1 1-87 0 0,1 1-95 0 0,-14 6 39 0 0,-1 1-35 0 0,1-1-36 0 0,-1 0-37 0 0,1 1-36 0 0,-1-1-39 0 0,1 1-37 0 0,-1-1-39 0 0,1 0-77 0 0,0 1-52 0 0,0-1-53 0 0,0 0-53 0 0,0 0-55 0 0,-1 1-54 0 0,1-1-57 0 0,0 0-56 0 0,6-3-1294 0 0,4-1-1119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7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219 0 9440 0 0,'0'0'216'0'0,"0"0"32"0"0,0 0 9 0 0,0 0 20 0 0,0 0 62 0 0,0 0 21 0 0,0 0 7 0 0,1 2-7 0 0,1 5-88 0 0,-1 2-42 0 0,1 9 141 0 0,1 3-6 0 0,1 2 59 0 0,-1 0-60 0 0,-1 0-50 0 0,1-1-43 0 0,2 26 195 0 0,-2-22 145 0 0,6 19-611 0 0,-1-2 816 0 0,2 28-816 0 0,-3-11 334 0 0,0 0 2 0 0,-3-2-100 0 0,-3 2-83 0 0,-1 4-60 0 0,0-11-54 0 0,0-51-142 0 0,0-2-47 0 0,0 0-207 0 0,0 0 265 0 0,0 0-1 0 0,0 0-20 0 0,0 0-43 0 0,0 0-15 0 0,0 0-45 0 0,0 0-49 0 0,0 0-57 0 0,0 0-61 0 0,0 0-56 0 0,0 0-51 0 0,0 0-43 0 0,0 0-156 0 0,0 0-44 0 0,0 0-188 0 0,0 0-508 0 0</inkml:trace>
  <inkml:trace contextRef="#ctx0" brushRef="#br0" timeOffset="329.11">1 431 11056 0 0,'0'0'248'0'0,"0"0"34"0"0,0 0 22 0 0,1-2-29 0 0,1-1-258 0 0,1-1 0 0 0,0 1 0 0 0,0 0 0 0 0,0 0 0 0 0,0 0 0 0 0,0 0 0 0 0,1 1 0 0 0,2-3-17 0 0,14-7 129 0 0,0 2 107 0 0,-7 3 44 0 0,4-3-46 0 0,1 1 66 0 0,0-1 41 0 0,41-21 895 0 0,-34 18-731 0 0,6-1 8 0 0,-15 6-298 0 0,1 1-54 0 0,0 0-63 0 0,0 1-73 0 0,-9 3 49 0 0,0 0-78 0 0,1 1-72 0 0,-1 0-65 0 0,1-1-60 0 0,-1 1-52 0 0,1 0-48 0 0,0 0-40 0 0,8-2-405 0 0,15-1-463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6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1 350 5584 0 0,'0'0'165'0'0,"0"3"-10"0"0,1 0-126 0 0,1 6-33 0 0,4-3 24 0 0,5 2 52 0 0,-5-5 161 0 0,1 0 35 0 0,10 0 349 0 0,-1-2 7 0 0,-13-1-505 0 0,-1-1 0 0 0,0 1 1 0 0,1 0-1 0 0,-1-1 0 0 0,1 0 0 0 0,-1 1 0 0 0,0-1 0 0 0,0 0 0 0 0,1 0 0 0 0,-1 0 0 0 0,0 0 1 0 0,0-1-1 0 0,1 0-119 0 0,4-3 370 0 0,-1 0-34 0 0,8-3 239 0 0,-2 0-166 0 0,-1-1-69 0 0,0-1-58 0 0,-1-2-42 0 0,0-6-125 0 0,-4-2-39 0 0,-4-1-50 0 0,-4 0-61 0 0,-2 5-143 0 0,4 11 122 0 0,-1 1 1 0 0,0-1 0 0 0,0 1-1 0 0,0-1 1 0 0,-1 1-1 0 0,1 0 1 0 0,-1-1-1 0 0,0 1 1 0 0,-1-1 55 0 0,-9-13-190 0 0,0-1 55 0 0,4 11 105 0 0,-1 1 36 0 0,4 7-65 0 0,3 1 54 0 0,1 0 0 0 0,-1 1 0 0 0,1-1 0 0 0,0 0 0 0 0,0 1 0 0 0,-1-1 0 0 0,1 0 0 0 0,0 1 0 0 0,0 0 0 0 0,0-1 0 0 0,1 1 0 0 0,-1 0 0 0 0,0-1 0 0 0,0 2 5 0 0,-8 28-55 0 0,7-23 51 0 0,-5 21 61 0 0,-1-2 88 0 0,4-12-1 0 0,1-1 1 0 0,0 1-1 0 0,2 0 0 0 0,-1 2-144 0 0,4 17 186 0 0,-1-3 224 0 0,-2-26-309 0 0,1 1 0 0 0,1 0-1 0 0,-1 0 1 0 0,1 0 0 0 0,0 0 0 0 0,0-1 0 0 0,0 1-1 0 0,1-1 1 0 0,1 3-101 0 0,0-1 60 0 0,1 2 88 0 0,5 10 299 0 0,-7-14-347 0 0,0-1-61 0 0,0-1 59 0 0,1-1-8 0 0,10 9-6 0 0,3-1-11 0 0,2-6 12 0 0,-15-3-42 0 0,-3-1-119 0 0,4 0-55 0 0,-2-1 152 0 0,0 1-37 0 0,0 0-38 0 0,0 0-37 0 0,1 0-37 0 0,-1-1-36 0 0,1 1-37 0 0,-1-1-35 0 0,1 0-36 0 0,-1 1-36 0 0,1-1-35 0 0,0 0-34 0 0,-1 0-35 0 0,1 0-35 0 0,-1 0-33 0 0,0 0-34 0 0,5-3-1181 0 0,3-2-963 0 0,-10 6 2651 0 0</inkml:trace>
  <inkml:trace contextRef="#ctx0" brushRef="#br0" timeOffset="414.88">288 0 9440 0 0,'0'0'216'0'0,"1"3"32"0"0,3 26-12 0 0,2 3-10 0 0,-1-11-168 0 0,1-3-23 0 0,-1 1 75 0 0,-2-1 78 0 0,-2 1 81 0 0,0-11 35 0 0,-1 1 1 0 0,1-1-1 0 0,1 1 0 0 0,0 1-304 0 0,4 13 1914 0 0,8 18-1914 0 0,-11-35 203 0 0,12 35 1215 0 0,-11-28-1055 0 0,-2-7-239 0 0,0-1-48 0 0,-1-2 198 0 0,-1-3-3 0 0,0 0-6 0 0,0 0-1 0 0,0 0 0 0 0,0 0-57 0 0,0 1-108 0 0,0 0-74 0 0,0 2-56 0 0,0-1 86 0 0,0-1 33 0 0,1-1 56 0 0,-1 1 70 0 0,0-2 81 0 0,4-4-168 0 0,-1-1-42 0 0,-1-3-26 0 0,1-5-21 0 0,0-4 8 0 0,-1 11-33 0 0,-1 0 0 0 0,0 0-1 0 0,-1 0 1 0 0,0-3-13 0 0,3-22 33 0 0,4 10-40 0 0,-7 22 7 0 0,5-10 0 0 0,-1 0 0 0 0,-1 0 0 0 0,3-9 0 0 0,-5 14 0 0 0,1-1 0 0 0,-1 1 1 0 0,1 0-1 0 0,0 0 0 0 0,0 0 0 0 0,1 0 0 0 0,0 0 0 0 0,0 0 0 0 0,0 0 0 0 0,0 1 0 0 0,1 0 0 0 0,-1-1 0 0 0,5-2 0 0 0,21-13-74 0 0,-23 16 61 0 0,6-1-53 0 0,-3 6 66 0 0,-5 0-1 0 0,-1 1 0 0 0,1-1-1 0 0,-1 1 1 0 0,1 0-1 0 0,-1 0 1 0 0,0 0 0 0 0,1 1 1 0 0,1 1-22 0 0,-1 0 0 0 0,0 0 0 0 0,0 1 1 0 0,0 0-1 0 0,0-1 0 0 0,-1 1 0 0 0,2 4 22 0 0,9 20-93 0 0,-8-9 58 0 0,-3-3 35 0 0,-2-1 34 0 0,-5 77-34 0 0,-2-46 0 0 0,6-45-218 0 0,0 1 75 0 0,-1-1 66 0 0,1 0 57 0 0,0 1 71 0 0,-1 0 70 0 0,-1 6 454 0 0,1-5-397 0 0,0-1-134 0 0,0-2-70 0 0,1 1-40 0 0,0 0-43 0 0,-1-1-49 0 0,1 1-54 0 0,-1-1-59 0 0,1 1-63 0 0,0 0-69 0 0,0-1-73 0 0,-1 1-79 0 0,1 0-82 0 0,0-1-90 0 0,0 1-92 0 0,0 0-98 0 0,0-2-747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5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0 286 7424 0 0,'0'6'64'0'0,"0"7"-34"0"0,0-8 32 0 0,0 1 85 0 0,0-3-32 0 0,0 1 35 0 0,1-3-11 0 0,1-1-74 0 0,0 1-50 0 0,3 1-41 0 0,-3-2 41 0 0,0 1-177 0 0,0 0 92 0 0,0 0 82 0 0,0 0 68 0 0,0-1 75 0 0,0 0 52 0 0,4 0 626 0 0,-3-1-511 0 0,-2 0-170 0 0,1 0-41 0 0,0 0 443 0 0,-2 1-324 0 0,0 0-55 0 0,1-1-47 0 0,0 1-39 0 0,2-1-3 0 0,2-1-27 0 0,-4 2-17 0 0,-1 0 35 0 0,10-5 341 0 0,-1 0-66 0 0,0 0-60 0 0,-1-1-50 0 0,3-6 60 0 0,-10 11-275 0 0,0-1 0 0 0,-1 1 0 0 0,1-1 1 0 0,0 1-1 0 0,-1-1 0 0 0,1 1 0 0 0,-1-1 0 0 0,1 0 0 0 0,-1 1 0 0 0,0-1 0 0 0,0 0 1 0 0,1-1-28 0 0,0-2 90 0 0,3 1-62 0 0,-1 1-6 0 0,-3 0-17 0 0,1 1 1 0 0,-1-1 0 0 0,1 1-1 0 0,-1-1 1 0 0,0 1-1 0 0,0-1 1 0 0,0 1 0 0 0,0-1-1 0 0,0 1 1 0 0,-1-1 0 0 0,1 1-1 0 0,-1 0 1 0 0,0-1 0 0 0,0-1-6 0 0,0 1 3 0 0,0 1 0 0 0,0 0 1 0 0,1 0-1 0 0,-1 0 0 0 0,1 0 1 0 0,-1-1-1 0 0,1 1 0 0 0,0 0 1 0 0,0 0-1 0 0,0-1 1 0 0,0 1-1 0 0,1 0 0 0 0,-1 0 1 0 0,0-1-1 0 0,1 1 0 0 0,0 0 1 0 0,0-1-4 0 0,4-7-15 0 0,-3 8 26 0 0,-1 0 0 0 0,0 0 1 0 0,0 0-1 0 0,0 0 0 0 0,0 0 0 0 0,0 0 0 0 0,0 0 0 0 0,0-2-11 0 0,0-12-42 0 0,-2 4-33 0 0,0-1-50 0 0,-2 1 5 0 0,2 10-4 0 0,1 2 4 0 0,0 0 51 0 0,-6 1-34 0 0,-9 5-163 0 0,2 4 84 0 0,2 4 68 0 0,2 2 50 0 0,5-7 43 0 0,0 1 0 0 0,1-1-1 0 0,0 1 1 0 0,1 0 0 0 0,-2 10 21 0 0,-3 22 1 0 0,1-2-32 0 0,3-14 39 0 0,2 8 78 0 0,3-18 4 0 0,1 0 40 0 0,2 6 19 0 0,-3-14-44 0 0,0 1 1 0 0,1-1-1 0 0,-1 1 0 0 0,5 6-105 0 0,8 6 167 0 0,-12-18-150 0 0,0-1 1 0 0,0 1-1 0 0,1 0 0 0 0,0-1 1 0 0,3 2-18 0 0,-3-1 12 0 0,5 0 2 0 0,9 2 29 0 0,-5-2-29 0 0,29 7 43 0 0,-21-10-51 0 0,-19 0-10 0 0,0 0 0 0 0,0-1 0 0 0,0 1 1 0 0,-1-1-1 0 0,1 0 0 0 0,0 0 0 0 0,0 1 0 0 0,-1-1 1 0 0,2-1 3 0 0,3-2-96 0 0,8-7-47 0 0,-8 7 45 0 0,-2 1-31 0 0,1 0-58 0 0,-1 0-70 0 0,0 0-84 0 0,-2 1-85 0 0,1 0-105 0 0,-2 0 77 0 0,0 0-38 0 0,2-1-577 0 0,0-2-435 0 0,1-3-850 0 0,-4 8 2315 0 0</inkml:trace>
  <inkml:trace contextRef="#ctx0" brushRef="#br0" timeOffset="604.37">390 1 6704 0 0,'0'0'149'0'0,"0"3"23"0"0,4 38 145 0 0,0-23-259 0 0,-4-11-78 0 0,1 0 38 0 0,5 12 80 0 0,1 3 475 0 0,2 12 379 0 0,0-2-54 0 0,-3-10-349 0 0,2 7 1125 0 0,4 25-1674 0 0,-8-31 712 0 0,1-1 0 0 0,1 0 0 0 0,6 14-712 0 0,-4-8 813 0 0,-6-18-533 0 0,1-1-74 0 0,-2-5-14 0 0,0 0-92 0 0,0-1-61 0 0,0 5-31 0 0,-1-6 40 0 0,0 1 109 0 0,0-1-25 0 0,0 0 43 0 0,1 0 51 0 0,-1-1 57 0 0,0 1 62 0 0,1 1 68 0 0,0 8-91 0 0,-2-23-74 0 0,1 1-240 0 0,-1 4 5 0 0,1 0 0 0 0,1 1 0 0 0,-1-1 0 0 0,1 0 0 0 0,0 1 0 0 0,1-1-13 0 0,1-6 0 0 0,-1 0 0 0 0,-1 0 0 0 0,0-3 0 0 0,0 6 0 0 0,-1-1 0 0 0,2 1 0 0 0,-1 0 0 0 0,1 0 0 0 0,1 0 0 0 0,2-5 0 0 0,2-2-31 0 0,10-21-111 0 0,-5 21 25 0 0,4 4-38 0 0,-11 13 89 0 0,2 5 70 0 0,-6-4-9 0 0,3 2-5 0 0,0 1-1 0 0,0 0 0 0 0,-1 0 0 0 0,1 0 0 0 0,-1 0 1 0 0,0 1-1 0 0,0-1 0 0 0,-1 1 0 0 0,1 0 0 0 0,-1 0 1 0 0,0 0-1 0 0,1 3 11 0 0,9 20-15 0 0,-9-21 15 0 0,0 0 0 0 0,0 0 0 0 0,-1 1 0 0 0,0-1 0 0 0,-1 2 0 0 0,6 18 0 0 0,-4-20 2 0 0,0 7-5 0 0,-8 13 16 0 0,5-22 3 0 0,0-4-12 0 0,0 0 0 0 0,0 0 0 0 0,0 0 0 0 0,0 0 0 0 0,0 0 0 0 0,0 0 0 0 0,-1 1 0 0 0,1-1 0 0 0,0 0 0 0 0,-1 0 0 0 0,1 0 0 0 0,-1 0 0 0 0,1 0 0 0 0,-1 1-4 0 0,1-8 56 0 0,0-2-71 0 0,0-7-96 0 0,5-15-120 0 0,0 0 34 0 0,-3 20 127 0 0,0 1-1 0 0,0 0 1 0 0,1 0 0 0 0,1 0 70 0 0,-1 1-65 0 0,0-1 1 0 0,0 0 0 0 0,-1 0-1 0 0,-1-1 65 0 0,0 7-18 0 0,0-1 0 0 0,-1 1 0 0 0,1 0 0 0 0,0-1 0 0 0,0 1 0 0 0,1 0 0 0 0,0-2 18 0 0,0 1-15 0 0,0 1 0 0 0,1 0 0 0 0,0-1 0 0 0,-1 1-1 0 0,1 0 1 0 0,0 1 0 0 0,0-1 0 0 0,0 0 0 0 0,3-1 15 0 0,6-4-26 0 0,0 0 0 0 0,1 1 0 0 0,-1 0 0 0 0,2 1 0 0 0,-1 0 1 0 0,13-3 25 0 0,-19 7-7 0 0,0 0 0 0 0,-1 1 0 0 0,1 1 0 0 0,0-1 0 0 0,0 1 0 0 0,-1 0 1 0 0,3 0 6 0 0,-3 1-1 0 0,-1 0 0 0 0,0 0 1 0 0,1 0-1 0 0,-1 1 1 0 0,0 0-1 0 0,0 0 1 0 0,0 0-1 0 0,0 1 1 0 0,3 2 0 0 0,0 1 0 0 0,0 0 0 0 0,-1 1 0 0 0,0 1 0 0 0,-1-1 0 0 0,0 1 0 0 0,0 0 0 0 0,0 1 0 0 0,-1-1 0 0 0,3 4 0 0 0,6 17 4 0 0,-1 18 58 0 0,-2-5 10 0 0,-9-39-59 0 0,3 13 22 0 0,-4-12-33 0 0,1 0 1 0 0,-1 0 0 0 0,-1 0 0 0 0,1 1-1 0 0,0-1 1 0 0,-1 0 0 0 0,0 1-3 0 0,-2 8 40 0 0,1-6-47 0 0,1 1 43 0 0,-1 7 69 0 0,-2-6-69 0 0,1-6-34 0 0,1 0 44 0 0,1 0-43 0 0,0 1-48 0 0,2 1-63 0 0,-2-5-67 0 0,0 1 58 0 0,0-1 50 0 0,0 0 40 0 0,1 1 60 0 0,-1 1 189 0 0,0-1-203 0 0,0 0-94 0 0,0-1-13 0 0,0 1-40 0 0,0-1-68 0 0,0 1-64 0 0,0-1-70 0 0,0 1-78 0 0,0-1-86 0 0,0 0-91 0 0,0 0-100 0 0,-1 0-107 0 0,1 0 438 0 0,0 0-36 0 0,-1 0-484 0 0,0 0-301 0 0,-2 0-728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5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1 437 8464 0 0,'0'3'190'0'0,"0"-1"-144"0"0,0-1-1 0 0,0 1 0 0 0,0 0 0 0 0,0 0 0 0 0,1 0 0 0 0,-1 0 0 0 0,1 0 1 0 0,-1 0-1 0 0,1-1 0 0 0,-1 1 0 0 0,1 0 0 0 0,0 0 0 0 0,0-1 1 0 0,0 1-46 0 0,7 5 127 0 0,4-3-108 0 0,-9-4 88 0 0,0 1 41 0 0,4-1 250 0 0,1-1 82 0 0,12-1 729 0 0,-14 1-882 0 0,-1-1-49 0 0,1 0-35 0 0,-4 1-166 0 0,0 0-33 0 0,2-1 352 0 0,0 0-69 0 0,-1 0-64 0 0,1 0-55 0 0,0-1-23 0 0,0 1-52 0 0,2-2 5 0 0,6-6 83 0 0,-8 6-94 0 0,-1-1 68 0 0,2-1-62 0 0,2 1-75 0 0,4-4-5 0 0,-2 0-32 0 0,-1-3 32 0 0,-8 7-53 0 0,0 2 1 0 0,7-10-1 0 0,-2 2 0 0 0,-4-2 1 0 0,0 5-29 0 0,1 1-34 0 0,1 1-48 0 0,-3 5 106 0 0,0 1 0 0 0,0 0 1 0 0,0 0-1 0 0,0 0 0 0 0,0 0 0 0 0,0 0 0 0 0,0 0 1 0 0,0 0-1 0 0,0 0 0 0 0,0 0 0 0 0,0-1 0 0 0,0 1 1 0 0,0 0-1 0 0,0 0 0 0 0,0 0 0 0 0,0 0 0 0 0,0 0 1 0 0,0 0-1 0 0,0 0 0 0 0,0 0 0 0 0,0-1 0 0 0,0 1 1 0 0,0 0-1 0 0,0 0 0 0 0,0 0 0 0 0,0 0 1 0 0,0 0-1 0 0,0 0 0 0 0,0 0 0 0 0,0 0 0 0 0,0 0 1 0 0,0-1-1 0 0,0 1 0 0 0,0 0 0 0 0,0 0 0 0 0,0 0 1 0 0,0 0-1 0 0,-1 0 0 0 0,1 0 0 0 0,0 0 0 0 0,0 0 1 0 0,0 0-1 0 0,0 0 0 0 0,0 0 0 0 0,0 0 1 0 0,0 0-1 0 0,0 0 0 0 0,0 0 0 0 0,-1 0 0 0 0,1 0 1 0 0,0 0 3 0 0,-23-20-375 0 0,22 17 229 0 0,0-1 83 0 0,1 0 23 0 0,-1 3-13 0 0,-1 1-38 0 0,-16-2-14 0 0,-5 1-19 0 0,10 1 78 0 0,-5 2 17 0 0,18-2 26 0 0,-1 0 0 0 0,1 0 0 0 0,0 0 0 0 0,0 0 0 0 0,-1 0 0 0 0,1 0 1 0 0,0 0-1 0 0,0 1 0 0 0,0-1 0 0 0,-1 0 0 0 0,1 0 0 0 0,0 0 0 0 0,0 0 1 0 0,0 0-1 0 0,-1 0 0 0 0,1 1 0 0 0,0-1 0 0 0,0 0 0 0 0,0 0 0 0 0,0 0 1 0 0,-1 1-1 0 0,1-1 0 0 0,0 0 0 0 0,0 0 0 0 0,0 0 0 0 0,0 1 0 0 0,0-1 1 0 0,0 0 2 0 0,-14 18-85 0 0,10-13 81 0 0,0 0-1 0 0,0 0 0 0 0,0 0 0 0 0,1 1 1 0 0,-3 5 4 0 0,-3 32-60 0 0,0-22 68 0 0,6-15-1 0 0,0 0 1 0 0,1 0-1 0 0,0 0 1 0 0,0 1-1 0 0,1-1 1 0 0,-1 6-8 0 0,0 1 21 0 0,0 18 61 0 0,2 0 38 0 0,0-27-98 0 0,1 0 0 0 0,-1 1 0 0 0,1-1 0 0 0,0 0-1 0 0,0 0 1 0 0,0 0 0 0 0,1 0 0 0 0,-1 0 0 0 0,1 0 0 0 0,0 0 0 0 0,0-1 0 0 0,1 1 0 0 0,-1 0-22 0 0,1-2 26 0 0,-1 1-1 0 0,0 0 1 0 0,0-1-1 0 0,0 1 1 0 0,0 0 0 0 0,-1 0-1 0 0,1 1 1 0 0,0 1-26 0 0,2 12 156 0 0,-3-15-131 0 0,-1 0-1 0 0,1 1 1 0 0,0-1 0 0 0,1 0-1 0 0,-1 0 1 0 0,0 0-1 0 0,1 0 1 0 0,-1 0 0 0 0,1 0-1 0 0,-1 0 1 0 0,1 0-1 0 0,0-1 1 0 0,0 1 0 0 0,0-1-1 0 0,1 2-24 0 0,1 0 42 0 0,0-1 0 0 0,0 1 0 0 0,1-1-1 0 0,-1 0 1 0 0,1 0 0 0 0,-1 0 0 0 0,2-1-42 0 0,4 3 127 0 0,3 1-49 0 0,3 1-26 0 0,-6-4-28 0 0,11-2 107 0 0,-13-2-125 0 0,7-1-69 0 0,20-10 72 0 0,-25 8-74 0 0,-1 0-81 0 0,-4 1 20 0 0,0 1-38 0 0,0-1-43 0 0,0 0-48 0 0,-1-1-52 0 0,0 1-57 0 0,0-1-63 0 0,-1 0-66 0 0,-2 3 163 0 0,0 1-45 0 0,0 0-40 0 0,-1 0-35 0 0,1 0-130 0 0,0 0-35 0 0,1-3-1350 0 0</inkml:trace>
  <inkml:trace contextRef="#ctx0" brushRef="#br0" timeOffset="271.27">379 1 8088 0 0,'0'0'234'0'0,"0"3"-4"0"0,1 1-174 0 0,3 28-64 0 0,-3-25 30 0 0,0 0 42 0 0,1 0 37 0 0,-1 0 35 0 0,2 7 223 0 0,0 0 90 0 0,0 0 47 0 0,3 17 730 0 0,-3-11-546 0 0,-2-10-362 0 0,0 2-60 0 0,0-1-74 0 0,-1 0-88 0 0,2 24 338 0 0,6 19 88 0 0,-1-2-9 0 0,-4-33-245 0 0,1 0-1 0 0,0 0 0 0 0,2-1 1 0 0,0 0-268 0 0,5 16 350 0 0,-3 0-84 0 0,-3-10-67 0 0,0-2-39 0 0,2 5-7 0 0,8 14 35 0 0,-10-27-130 0 0,-3-4-3 0 0,4 6-23 0 0,-4-8-95 0 0,-4-4-82 0 0,-1-2-68 0 0,0-1-37 0 0,2 0-570 0 0,1-1 471 0 0,0 0 191 0 0,0 0-36 0 0,0 0 0 0 0,0 0-36 0 0,0 0-40 0 0,0 0-47 0 0,0 0-48 0 0,0 0-46 0 0,0 0-41 0 0,0 0-35 0 0,0 0-137 0 0,0 0-35 0 0,0 0-1441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3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0 8496 0 0,'-2'5'71'0'0,"0"1"110"0"0,-8 7 315 0 0,4-8-400 0 0,-2 2-60 0 0,2-2 15 0 0,1-1 93 0 0,-1-1 73 0 0,0 0 57 0 0,-11 9 838 0 0,10-6-671 0 0,4-2-235 0 0,0 0-40 0 0,0 2-49 0 0,1 0-59 0 0,-5 13 213 0 0,2 1-63 0 0,1 1-53 0 0,1 1-43 0 0,1 16 6 0 0,2-23-89 0 0,1-1 0 0 0,0 0 0 0 0,1 0-1 0 0,0 0 1 0 0,3 4-29 0 0,-2-2 33 0 0,3 9 2 0 0,1-10 31 0 0,10 13 32 0 0,-6-8-19 0 0,-3-7-64 0 0,-7-12-2 0 0,0 1 1 0 0,1-1-1 0 0,-1 1 1 0 0,0-1-1 0 0,1 0 1 0 0,-1 0-1 0 0,1 0 1 0 0,0 1-1 0 0,-1-1 1 0 0,1-1-1 0 0,1 2-13 0 0,3 1 75 0 0,0 1 43 0 0,-2-1 154 0 0,11-4 504 0 0,-10 0-542 0 0,0-1-67 0 0,-2 1-96 0 0,-2 0-80 0 0,-1 1-35 0 0,10-8 303 0 0,-1-11 211 0 0,-4-2-45 0 0,-3 9-247 0 0,-2 12-175 0 0,2-24 195 0 0,-2 1-69 0 0,-3-4-39 0 0,-3-14-23 0 0,3 28-49 0 0,-2-5-7 0 0,1 4-32 0 0,3-1-36 0 0,0 10 11 0 0,1-2 22 0 0,0-3 2 0 0,0 3-36 0 0,0 1-44 0 0,1 1-70 0 0,0 0-37 0 0,0 1-72 0 0,0-1-84 0 0,1 1-93 0 0,-1 2 206 0 0,0 1-36 0 0,0-2-386 0 0,-1 1 97 0 0,1 0-51 0 0,0-1-734 0 0,0-2-576 0 0,-1 0-1096 0 0</inkml:trace>
  <inkml:trace contextRef="#ctx0" brushRef="#br0" timeOffset="399.91">277 89 9416 0 0,'5'10'154'0'0,"5"6"195"0"0,-2-4-65 0 0,-3-4-141 0 0,0 2-92 0 0,14 10-70 0 0,-10-12 53 0 0,-4-4 22 0 0,-1 0 37 0 0,1 0 44 0 0,-1 1 53 0 0,6 12 534 0 0,-3-5-180 0 0,0-4-214 0 0,10 11 258 0 0,-5 3 61 0 0,-4-6-186 0 0,-5-12-300 0 0,3 2 28 0 0,2 4 59 0 0,-3-3-10 0 0,-3-1 43 0 0,-1 0 101 0 0,0-3-292 0 0,-1 0 0 0 0,1 0 1 0 0,0 0-1 0 0,0 0 0 0 0,0 0 1 0 0,0-1-1 0 0,0 1 0 0 0,1 0 0 0 0,0 1-92 0 0,-1-3 255 0 0,-1-1-40 0 0,0 0-21 0 0,0 1-72 0 0,0-1-43 0 0,0 3-13 0 0,0 2-54 0 0,0-2 36 0 0,0-2 93 0 0,1 0-23 0 0,-1-1 40 0 0,0-1 106 0 0,0-3-83 0 0,-1-2-65 0 0,-1 0-48 0 0,-2-15 47 0 0,6-18 13 0 0,4 2-112 0 0,-5 33-9 0 0,0-1 0 0 0,-1 1 0 0 0,1-1-1 0 0,-1 1 1 0 0,0-1 0 0 0,-1-2-7 0 0,1 4 2 0 0,-1 1 0 0 0,1-1-1 0 0,0 0 1 0 0,0 0 0 0 0,0 0 0 0 0,1 0 0 0 0,-1 0-1 0 0,1 1 1 0 0,0-1 0 0 0,-1 0 0 0 0,1 0 0 0 0,0 1-1 0 0,1-2-1 0 0,8-12 0 0 0,2 1 0 0 0,1-3 0 0 0,-10 15 0 0 0,-2 2 0 0 0,0 0 0 0 0,0 1 0 0 0,0-1 0 0 0,0 0 0 0 0,0 0 0 0 0,0 1 0 0 0,0-1 0 0 0,1 1 0 0 0,-1-1 0 0 0,0 1 0 0 0,0-1 0 0 0,0 1 0 0 0,1 0 0 0 0,4-2 0 0 0,8-1 0 0 0,5 11-6 0 0,-1 2-48 0 0,-2 1-36 0 0,5 12 27 0 0,-19-20 56 0 0,0 0 1 0 0,0 0-1 0 0,0 0 0 0 0,-1 0 1 0 0,1 0-1 0 0,-1 1 0 0 0,0-1 1 0 0,0 0-1 0 0,0 1 0 0 0,0-1 1 0 0,-1 0-1 0 0,1 1 0 0 0,-1 0 7 0 0,2 9-12 0 0,11 9-23 0 0,-2-7 2 0 0,-6-4 37 0 0,-4-4-3 0 0,10 22 62 0 0,-9-25-50 0 0,2 6-27 0 0,0 8-78 0 0,-4-16 35 0 0,0-1-53 0 0,0-1-84 0 0,0 0-212 0 0,0 0-379 0 0,0 0 462 0 0,0 0 23 0 0,0 0-42 0 0,0 0-115 0 0,0 0 177 0 0,0 0-32 0 0,0 0-400 0 0,0 0 113 0 0,0 0-45 0 0,0 1-740 0 0,0 2-571 0 0,0 2-1091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36:41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143 280 7200 0 0,'1'10'107'0'0,"0"1"-43"0"0,-1-4 16 0 0,-1-1 36 0 0,-1 0 62 0 0,-3 4-66 0 0,1-2-49 0 0,3-6-56 0 0,0-1 1 0 0,-1 1 0 0 0,1 0 0 0 0,-1 0-1 0 0,1 0 1 0 0,-1-1 0 0 0,0 1-1 0 0,0 0-7 0 0,-1 0 36 0 0,-2 2 71 0 0,0 0 94 0 0,-15 14 618 0 0,18-16-423 0 0,2 0-140 0 0,-2 1-110 0 0,0-1-70 0 0,-2 2-48 0 0,3-2-3 0 0,0-1 38 0 0,-3 4 53 0 0,-10 11 225 0 0,13-15-318 0 0,0-1 0 0 0,1 1-1 0 0,-1-1 1 0 0,0 1 0 0 0,0-1 0 0 0,1 1 0 0 0,-1-1-1 0 0,0 0 1 0 0,0 0 0 0 0,0 1 0 0 0,0-1 0 0 0,0 0 0 0 0,1 0-1 0 0,-2 0-22 0 0,1 0 9 0 0,0 0 0 0 0,0 0 0 0 0,0 0 1 0 0,0 1-1 0 0,0-1 0 0 0,1 0 0 0 0,-1 0 0 0 0,0 1 0 0 0,0-1 0 0 0,0 0 0 0 0,0 1 0 0 0,0-1 0 0 0,0 1 0 0 0,0 0 0 0 0,1-1 0 0 0,-2 1-9 0 0,1 1 8 0 0,0-1 0 0 0,0 0-1 0 0,0 1 1 0 0,0-1 0 0 0,0 1-1 0 0,0-1 1 0 0,0 1 0 0 0,1-1-1 0 0,-1 2-7 0 0,-2 5 12 0 0,1 0-1 0 0,0 0 0 0 0,1 0 0 0 0,0 3-11 0 0,-3 12 60 0 0,3-18-50 0 0,0 1 1 0 0,0-1-1 0 0,0 1 0 0 0,0-1 1 0 0,1 1-1 0 0,0-1 0 0 0,1 1 0 0 0,-1-1 1 0 0,1 1-1 0 0,0-1 0 0 0,0 1 1 0 0,1-1-1 0 0,-1 1 0 0 0,1-1 1 0 0,3 4-11 0 0,7 17 104 0 0,-4-9 70 0 0,1 0 0 0 0,2 3-174 0 0,-7-15 49 0 0,-1-1-1 0 0,1 1 1 0 0,0-1-1 0 0,-1 0 0 0 0,2 1 1 0 0,-1-2-1 0 0,1 1 1 0 0,4 3-49 0 0,4 1 132 0 0,26 15 315 0 0,-36-22-412 0 0,0 0 0 0 0,0 0 0 0 0,0 0 0 0 0,0 0 0 0 0,0 0 0 0 0,0-1 0 0 0,0 1 0 0 0,0-1 0 0 0,0 0 0 0 0,0 0 1 0 0,0 0-1 0 0,3-1-35 0 0,-3 0 161 0 0,1 0-33 0 0,3-2 48 0 0,0-2-63 0 0,3-3-16 0 0,-2 3 36 0 0,-1-2-20 0 0,0 1 1 0 0,0-1-1 0 0,0 0 1 0 0,0 0-1 0 0,-1-1 1 0 0,-1 0 0 0 0,2-2-114 0 0,0-1 149 0 0,-1-1 1 0 0,-1 1-1 0 0,2-6-149 0 0,6-27 270 0 0,-9 22-182 0 0,-3 1-39 0 0,-1 5-18 0 0,-1-43-4 0 0,0 53-30 0 0,0 0 1 0 0,0 0-1 0 0,0 0 1 0 0,-1 0-1 0 0,0 0 1 0 0,0 1-1 0 0,0-1 1 0 0,-2-1 2 0 0,-8-19-162 0 0,7 14 44 0 0,2 5 10 0 0,0 0-38 0 0,-1-1-46 0 0,1 1-52 0 0,-1 0-62 0 0,1 0-69 0 0,-2 0-77 0 0,1 0-84 0 0,4 7 423 0 0,-1 0 47 0 0,0-3-8 0 0,0 1 17 0 0,0 1-9 0 0,1 0-36 0 0,-1 1-55 0 0,1-1-61 0 0,-1 1-71 0 0,1-1-82 0 0,0 1-429 0 0</inkml:trace>
  <inkml:trace contextRef="#ctx0" brushRef="#br0" timeOffset="462.75">430 425 6624 0 0,'13'-11'192'0'0,"-13"11"-189"0"0,0 0 0 0 0,0 0-1 0 0,0 0 1 0 0,0 0 0 0 0,0 0 0 0 0,0 1 0 0 0,0-1 0 0 0,0 0 0 0 0,0 0 0 0 0,0 0 0 0 0,0 0 0 0 0,1 0-1 0 0,-1 0 1 0 0,0 0 0 0 0,0 0 0 0 0,0 0 0 0 0,0 0 0 0 0,0 0 0 0 0,0 0 0 0 0,0 1 0 0 0,0-1 0 0 0,0 0-1 0 0,0 0 1 0 0,0 0 0 0 0,0 0 0 0 0,0 0 0 0 0,0 0 0 0 0,0 0 0 0 0,1 0 0 0 0,-1 0 0 0 0,0 0-1 0 0,0 0 1 0 0,0 0 0 0 0,0 0 0 0 0,0 0 0 0 0,0 0 0 0 0,0 0 0 0 0,0 0 0 0 0,0 0 0 0 0,0 0 0 0 0,0 0-1 0 0,1 0 1 0 0,-1 0 0 0 0,0 0 0 0 0,0 0 0 0 0,0 0 0 0 0,0 0 0 0 0,0 0 0 0 0,0 0 0 0 0,0 0-1 0 0,0 0 1 0 0,0 0 0 0 0,0 0 0 0 0,0 0 0 0 0,1 0 0 0 0,-1-1 0 0 0,0 1 0 0 0,0 0 0 0 0,0 0 0 0 0,0 0-1 0 0,0 0 1 0 0,0 0 0 0 0,0 0 0 0 0,0 0-3 0 0,6 15 39 0 0,4 11 4 0 0,-9-14 92 0 0,0-7 6 0 0,2 4 44 0 0,0-1 219 0 0,8 14 683 0 0,-7-14-769 0 0,-2-4-186 0 0,0-1-34 0 0,0 0-40 0 0,-1-1-46 0 0,-1-2 2 0 0,0 1 1 0 0,1-1-1 0 0,-1 0 0 0 0,0 0 0 0 0,0 0 0 0 0,0 0 1 0 0,0 0-1 0 0,0 1 0 0 0,0-1 0 0 0,0 0 1 0 0,0 0-1 0 0,1 0 0 0 0,-1 0 0 0 0,0 1 1 0 0,0-1-1 0 0,0 0 0 0 0,0 0 0 0 0,0 0 1 0 0,0 1-1 0 0,0-1 0 0 0,0 0 0 0 0,0 0 0 0 0,0 0 1 0 0,0 0-1 0 0,0 1 0 0 0,0-1 0 0 0,0 0 1 0 0,-1 0-1 0 0,1 0 0 0 0,0 1 0 0 0,0-1-14 0 0,0 1 47 0 0,-1 0 0 0 0,1 0 0 0 0,0 0 0 0 0,0 1 0 0 0,0-1 0 0 0,0 0 0 0 0,-1 0 0 0 0,1 0 0 0 0,1 0 0 0 0,-1 1 0 0 0,0-1 0 0 0,0 0 0 0 0,0 1-47 0 0,12 26 806 0 0,-3-7-125 0 0,-8-19-465 0 0,0 1-44 0 0,1 0 63 0 0,-1 0-112 0 0,3 2 44 0 0,-2-3-88 0 0,-1-1 39 0 0,-1 0 31 0 0,-1 1 68 0 0,0 0 40 0 0,-4 2 398 0 0,3-2-303 0 0,1-1-191 0 0,1-1-52 0 0,-1 1-39 0 0,0 0 52 0 0,1-1 381 0 0,1-1-281 0 0,-2-1-98 0 0,1 0-125 0 0,-1-1-86 0 0,-4-5 155 0 0,4 7-56 0 0,0 0-1 0 0,0 0 1 0 0,1 0-1 0 0,-1-1 1 0 0,0 1 0 0 0,1 0-1 0 0,-1 0 1 0 0,1-1-1 0 0,-1 1 1 0 0,1 0-1 0 0,-1-1 1 0 0,1 1-1 0 0,0 0 1 0 0,0-1-1 0 0,0 1 1 0 0,0 0-1 0 0,0-1 1 0 0,0 1-1 0 0,0-1-11 0 0,2-30 113 0 0,-4 9-76 0 0,2 2 28 0 0,6-9-47 0 0,0 0 32 0 0,-4 20-49 0 0,0 0 0 0 0,1 1 1 0 0,0-1-1 0 0,1 1 0 0 0,0-1 0 0 0,1 1 0 0 0,0 0 1 0 0,2-2-2 0 0,-2 3 0 0 0,9-13-4 0 0,-11 17-4 0 0,0 1-1 0 0,0 0 1 0 0,0 0-1 0 0,0 1 1 0 0,1-1 0 0 0,-1 1-1 0 0,3-2 9 0 0,-3 3-7 0 0,0-1 0 0 0,0 1 0 0 0,0 0 0 0 0,0 0-1 0 0,0 0 1 0 0,1 0 0 0 0,-1 1 0 0 0,0-1 0 0 0,3 1 7 0 0,21 3-14 0 0,-22-2-2 0 0,0 1-1 0 0,-1 0 0 0 0,1 0 1 0 0,-1 0-1 0 0,3 2 17 0 0,-1 0-8 0 0,1 1-1 0 0,-1-1 1 0 0,0 1 0 0 0,-1 1 0 0 0,4 3 8 0 0,-2-1-7 0 0,0 1 0 0 0,0 0-1 0 0,3 7 8 0 0,5 14-49 0 0,-10-18 50 0 0,4 11-15 0 0,-7-6-26 0 0,-4-2 38 0 0,2 1 0 0 0,0 0 0 0 0,1-1 0 0 0,1 1 0 0 0,2 10 2 0 0,2 8 10 0 0,-5-30 4 0 0,-1-2-9 0 0,0 4 19 0 0,0 10 40 0 0,0-16-66 0 0,0 0 1 0 0,0 0 0 0 0,0 1-1 0 0,0-1 1 0 0,0 0 0 0 0,0 0-1 0 0,0 0 1 0 0,0 1 0 0 0,0-1-1 0 0,0 0 1 0 0,-1 0-1 0 0,1 0 1 0 0,0 1 0 0 0,0-1-1 0 0,0 0 1 0 0,0 0 0 0 0,0 0-1 0 0,0 0 1 0 0,-1 1-1 0 0,1-1 1 0 0,0 0 0 0 0,0 0-1 0 0,0 0 1 0 0,0 0 0 0 0,-1 0-1 0 0,1 0 1 0 0,0 1-1 0 0,0-1 1 0 0,0 0 0 0 0,-1 0-1 0 0,1 0 1 0 0,0 0 0 0 0,0 0-1 0 0,-1 0 1 0 0,1 0 0 0 0,0 0-1 0 0,0 0 1 0 0,0 0-1 0 0,-1 0 1 0 0,1 0 0 0 0,0 0-1 0 0,0 0 2 0 0,-2 0-58 0 0,-1 0-49 0 0,1 1-63 0 0,0 1-77 0 0,1-1-361 0 0,1-2 341 0 0,0 1 136 0 0,0 0-37 0 0,0 0-7 0 0,0 0-36 0 0,0-1-43 0 0,-1 1-47 0 0,1-1-51 0 0,0 1-47 0 0,-1-1-42 0 0,1 0-37 0 0,-1 0-137 0 0,0 0-37 0 0,-1-2-1429 0 0</inkml:trace>
  <inkml:trace contextRef="#ctx0" brushRef="#br0" timeOffset="857.69">910 1 8176 0 0,'0'0'182'0'0,"0"4"29"0"0,0-2-104 0 0,0-1-61 0 0,0 1-66 0 0,0-2-104 0 0,0 1 101 0 0,0 1 55 0 0,0 2 82 0 0,0 1 79 0 0,0 1 105 0 0,0-2-104 0 0,0 1 34 0 0,0 0 35 0 0,0 1 38 0 0,0-3 75 0 0,1 0-63 0 0,-1 0-57 0 0,1 0-50 0 0,1 1-15 0 0,-1 0-52 0 0,1 1-22 0 0,1 2-7 0 0,1 2 29 0 0,-2-4 26 0 0,2 10 177 0 0,0 0-44 0 0,5 16 210 0 0,6 13 90 0 0,-5-14-161 0 0,-1 0 0 0 0,1 15-437 0 0,-2-12 243 0 0,1-1-32 0 0,2 18 165 0 0,1 0 9 0 0,2-17-179 0 0,-10-22-148 0 0,0 9 79 0 0,-2-7-49 0 0,0-6-59 0 0,-1-6 43 0 0,-1 0-50 0 0,1 0-45 0 0,-1 1-44 0 0,1-1-41 0 0,-1 0-38 0 0,1 0-36 0 0,-1 0-34 0 0,1 0-84 0 0,0 0-40 0 0,0 2-443 0 0,1-1-298 0 0,1 2-702 0 0,0 0-161 0 0,4 2-1101 0 0,-7-6 3042 0 0</inkml:trace>
  <inkml:trace contextRef="#ctx0" brushRef="#br0" timeOffset="1141.94">1191 294 9216 0 0,'1'6'264'0'0,"0"1"-52"0"0,0 0-47 0 0,1-1-42 0 0,4 8 22 0 0,1-2-100 0 0,17 22-65 0 0,-18-27 53 0 0,-1 0 35 0 0,1-1 50 0 0,-1 1 59 0 0,0-1 70 0 0,-1 0 81 0 0,-2-3-107 0 0,0-1-45 0 0,0-1-39 0 0,0 1-35 0 0,2 1 36 0 0,1-1-81 0 0,-1 0-3 0 0,-1-1 42 0 0,0 1-37 0 0,-1 0 0 0 0,1 0-1 0 0,0 0 1 0 0,-1 0 0 0 0,1 0-1 0 0,-1 0 1 0 0,0 1 0 0 0,0-1-1 0 0,0 1 1 0 0,0 0 0 0 0,0 0-1 0 0,1 2-58 0 0,2 5 243 0 0,3-2-40 0 0,17 12 272 0 0,-11-10-226 0 0,-1-2 17 0 0,0-1-64 0 0,1-2-66 0 0,0-2-68 0 0,-4-2 4 0 0,-1-1 54 0 0,-2 0-63 0 0,-2 2-51 0 0,2 1-37 0 0,-5-2-136 0 0,0-2 71 0 0,2-1 44 0 0,1 0 21 0 0,-3 1-31 0 0,5-3-56 0 0,-4 2 37 0 0,-1 1-42 0 0,0-1-23 0 0,-1 0-48 0 0,1 0-57 0 0,0 1-63 0 0,-1-1-5 0 0,0 0-55 0 0,0 1-61 0 0,0-1-64 0 0,1 0-70 0 0,-1 0-75 0 0,0 0-80 0 0,0 1-84 0 0,1-3-720 0 0,0-2-853 0 0</inkml:trace>
  <inkml:trace contextRef="#ctx0" brushRef="#br0" timeOffset="1425.17">1543 199 8408 0 0,'2'14'211'0'0,"0"-6"-14"0"0,-4 7 158 0 0,0-10-257 0 0,1-4-87 0 0,-1 10-22 0 0,-2 2 19 0 0,-1-5 56 0 0,0 0 122 0 0,4-7-141 0 0,1 0-1 0 0,0 0 0 0 0,-1 0 1 0 0,1 1-1 0 0,0-1 0 0 0,-1 0 1 0 0,1 1-1 0 0,0-1 0 0 0,0 0 0 0 0,0 0 1 0 0,0 1-1 0 0,0-1 0 0 0,1 0 1 0 0,-1 1-1 0 0,0-1-44 0 0,3 8 248 0 0,-2-7 125 0 0,-1 3-112 0 0,4 157 977 0 0,-3-132-1043 0 0,4 16 154 0 0,1 14 75 0 0,-4 35 163 0 0,-9 47 234 0 0,2-67-420 0 0,3-20-133 0 0,-3-1-49 0 0,1-5-79 0 0,3-27-109 0 0,1 1-61 0 0,0-1-98 0 0,0-20 47 0 0,0-2-65 0 0,0 0-78 0 0,0 0 66 0 0,0 0-36 0 0,0 0-39 0 0,0 0-37 0 0,0 0-368 0 0,0 0 86 0 0,0 0-50 0 0,0 0-711 0 0,0 0-560 0 0,0 0-1064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47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7312 0 0,'0'0'165'0'0,"0"0"22"0"0,0 0 9 0 0,0 0-59 0 0,0 0-8 0 0,0 0 47 0 0,0 0 148 0 0,0 0 275 0 0,0 0 17 0 0,0 0-17 0 0,0 0-101 0 0,0 0-46 0 0,0 0-10 0 0,0 0-28 0 0,0 0-106 0 0,0 0-48 0 0,0 0-10 0 0,0 0-8 0 0,0 0-19 0 0,0 2-83 0 0,1-1-62 0 0,0 5 37 0 0,0-4-33 0 0,3 18 701 0 0,-2-11-431 0 0,0 1-34 0 0,1 3 36 0 0,0-1-72 0 0,-1 1-84 0 0,0 0-93 0 0,1 22 182 0 0,1 0-34 0 0,3 23 104 0 0,-4 0-60 0 0,-2-21-10 0 0,3 9-287 0 0,1 13 174 0 0,3 19 82 0 0,-6-46-135 0 0,1-11-11 0 0,0-3 17 0 0,1-1 47 0 0,-1 0 46 0 0,-1-8-16 0 0,-3 7 50 0 0,0-10-121 0 0,-1-2-62 0 0,2-3 14 0 0,0-1-16 0 0,0 0-5 0 0,0 0-54 0 0,0 0-89 0 0,0 0-113 0 0,0 0-247 0 0,0 0-442 0 0,0 0-50 0 0</inkml:trace>
  <inkml:trace contextRef="#ctx0" brushRef="#br0" timeOffset="745">717 95 5456 0 0,'-3'-3'-63'0'0,"0"-1"96"0"0,0 1 84 0 0,0 0 72 0 0,0-1 118 0 0,-1 1 69 0 0,-1 0 138 0 0,-2-2 314 0 0,-1-1 39 0 0,3 2-387 0 0,1 1-177 0 0,0-1-118 0 0,-2 0 160 0 0,1 0 1 0 0,0 0 0 0 0,-1 0-1 0 0,0 1 1 0 0,0 0 0 0 0,-1 0-346 0 0,-6-4 572 0 0,0 0-74 0 0,7 4-197 0 0,0 0-47 0 0,0 1-42 0 0,0 1-36 0 0,-2 0-7 0 0,1 0-36 0 0,-16 2 141 0 0,6-1-81 0 0,14 0-160 0 0,-8 1 27 0 0,10-1-60 0 0,0 0 0 0 0,-1 0-1 0 0,1 0 1 0 0,-1 1-1 0 0,1-1 1 0 0,0 1 0 0 0,0-1-1 0 0,-1 1 1 0 0,1-1 0 0 0,0 1-1 0 0,0 0 1 0 0,-1-1-1 0 0,1 1 1 0 0,0 0 0 0 0,-1 1 0 0 0,-4 4 0 0 0,3-4 0 0 0,1 0 0 0 0,-1 0 0 0 0,1 0 0 0 0,-1 1 0 0 0,1-1 0 0 0,0 1 0 0 0,0 0 0 0 0,1-1 0 0 0,-1 1 0 0 0,0 0 0 0 0,1 0 0 0 0,0 0 0 0 0,-1 3 0 0 0,0-2 0 0 0,1 0 0 0 0,-1-1 0 0 0,0 0 0 0 0,0 1 0 0 0,0-1 0 0 0,0 0 0 0 0,0 0 0 0 0,0-1 0 0 0,0 1 0 0 0,1-1 0 0 0,-1 1 0 0 0,1 0 0 0 0,0-1 0 0 0,0 1 0 0 0,0 0 0 0 0,0 0 0 0 0,0 2 0 0 0,0 9 8 0 0,-3 25-90 0 0,2 27 82 0 0,4-39 2 0 0,-1-12 16 0 0,1 1 51 0 0,1 5 86 0 0,6 29 265 0 0,-7-40-409 0 0,0 1 46 0 0,-1-1 41 0 0,1 0 33 0 0,0 9 170 0 0,2 26 528 0 0,-2-24-488 0 0,0-1-96 0 0,-1 0 1 0 0,2 9 225 0 0,1-19-356 0 0,1-1-47 0 0,-5-8 28 0 0,-1 2-53 0 0,-2 8-41 0 0,2-10 13 0 0,1 0-195 0 0,0 0 73 0 0,0-1 61 0 0,0 1 53 0 0,0 0 119 0 0,-1 2 380 0 0,1-3-403 0 0,0 1-71 0 0,0 0-58 0 0,-1-1-41 0 0,1 1-47 0 0,0-1-53 0 0,0 1-75 0 0,0-1-75 0 0,0 1-81 0 0,0 0-88 0 0,0-1-95 0 0,0 1-102 0 0,0-1-109 0 0,0 1-117 0 0,0-1 530 0 0,0 0-44 0 0,0 0-38 0 0,0 0-35 0 0,0 0-137 0 0,0 0-33 0 0,0 0-1450 0 0</inkml:trace>
  <inkml:trace contextRef="#ctx0" brushRef="#br0" timeOffset="1241.67">231 394 7800 0 0,'0'0'174'0'0,"0"0"29"0"0,0 0 13 0 0,1 0-31 0 0,2 0-119 0 0,-2 0-9 0 0,6 0 598 0 0,1 0-76 0 0,-1-1-71 0 0,1 0-65 0 0,-1 0-59 0 0,0 0-51 0 0,0-1-47 0 0,0 1-40 0 0,3-1 42 0 0,0 0-49 0 0,22-1 400 0 0,-18 4-328 0 0,2-1-85 0 0,1 1-42 0 0,3-2-6 0 0,8-2 46 0 0,16-5-52 0 0,-26 4-65 0 0,1-3 84 0 0,-9 3-55 0 0,0 0 32 0 0,-3 2-160 0 0,-1 0-37 0 0,14-4-140 0 0,-12 3 133 0 0,0 1 51 0 0,-1 0 74 0 0,0-1 99 0 0,-6 3-60 0 0,0-1-287 0 0,0 1 78 0 0,-1 0 68 0 0,1 0 54 0 0,1-1 132 0 0,1 0 381 0 0,-2 1-469 0 0,-1 0-34 0 0,1-1-42 0 0,0 1-52 0 0,0 0-60 0 0,-1 0-71 0 0,1 0-79 0 0,0-1-89 0 0,-1 1 61 0 0,1 0-47 0 0,-1 0-49 0 0,1 0-51 0 0,-1 0-54 0 0,1 0-58 0 0,-1 0-59 0 0,1 0-63 0 0,-1 0-1248 0 0,0 0-1092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2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287 426 5584 0 0,'0'0'124'0'0,"-2"0"-38"0"0,-9-2 199 0 0,8 2-227 0 0,0 0-35 0 0,-3-2 43 0 0,0 1 117 0 0,-1-1 98 0 0,0 0 77 0 0,-2 0 203 0 0,-12-3 864 0 0,15 4-1028 0 0,-1 0-48 0 0,3 0-140 0 0,-1 0-41 0 0,1 1-47 0 0,-1-1-53 0 0,-2 1 268 0 0,0-1-37 0 0,-7 2 198 0 0,0 0-118 0 0,1 2-101 0 0,-3 2-51 0 0,2 1-85 0 0,9-3-112 0 0,1 0 0 0 0,-1 0 0 0 0,1 0 0 0 0,0 1 0 0 0,0 0 0 0 0,0-1 0 0 0,1 1 0 0 0,-2 3-30 0 0,1-2 97 0 0,-5 7 60 0 0,0 0-82 0 0,-2 3-62 0 0,-2 9-71 0 0,4 1 25 0 0,7-8 90 0 0,2-2 71 0 0,3 0 98 0 0,-2-12-226 0 0,0 1 1 0 0,0-1-1 0 0,1 0 0 0 0,-1 0 0 0 0,1 0 0 0 0,0 0 0 0 0,0-1 1 0 0,0 1-1 0 0,-1-1 4 0 0,1 0 0 0 0,0 0 0 0 0,-1-1 0 0 0,1 1 0 0 0,0-1 0 0 0,0 1 0 0 0,0-1 0 0 0,1 0 0 0 0,-1 1 0 0 0,0-1 0 0 0,0 0 0 0 0,1-1 0 0 0,-1 1 0 0 0,1 0 0 0 0,-1-1 0 0 0,0 1 0 0 0,1-1 0 0 0,-1 0 0 0 0,1 0 0 0 0,-1 0 0 0 0,1 0 0 0 0,-1 0 0 0 0,1 0 0 0 0,-1-1 0 0 0,1 1 0 0 0,-1-1-4 0 0,23-7 168 0 0,1-4-49 0 0,-17 7-87 0 0,0-1 0 0 0,0 0-1 0 0,0 0 1 0 0,0-1 0 0 0,-1-1-1 0 0,-1 1 1 0 0,1-1 0 0 0,-1 0-1 0 0,0-1 1 0 0,-1 0 0 0 0,2-2-32 0 0,-4 1 35 0 0,1 1 0 0 0,-1-1 0 0 0,3-11-35 0 0,-4 9 13 0 0,0-1-1 0 0,-1 0 0 0 0,-1-1-12 0 0,1-40-23 0 0,-8 1-52 0 0,-6-7 76 0 0,-16-48-1 0 0,17 70-38 0 0,1 0-43 0 0,6 22 41 0 0,-7-24-125 0 0,5 24 136 0 0,4 13 39 0 0,1 2 22 0 0,2 4-102 0 0,3 3 38 0 0,-1 1 17 0 0,1 2-11 0 0,-1-1 0 0 0,1 1 0 0 0,1-1 0 0 0,1 3 26 0 0,-2-3-4 0 0,1 0-1 0 0,-1 1 1 0 0,3 8 4 0 0,8 36 9 0 0,0 12-9 0 0,-8-25 40 0 0,-1 1 38 0 0,-1-8 24 0 0,-2 1 41 0 0,0 0 48 0 0,-2-1 55 0 0,1 0 76 0 0,-1-8-11 0 0,0 1 40 0 0,0-5 218 0 0,-2-1-1 0 0,-2 14-568 0 0,2-20 131 0 0,1-11-96 0 0,0 0 0 0 0,-1 0 0 0 0,1 0 0 0 0,-1-1 0 0 0,1 1 0 0 0,-1 0 0 0 0,0 0 0 0 0,-1 1-35 0 0,2-3-80 0 0,-1 0 59 0 0,1 0 81 0 0,-1 2 135 0 0,0-2-137 0 0,1 0-50 0 0,0-1-76 0 0,0 1-79 0 0,-1 0-98 0 0,1-1-116 0 0,0 0 130 0 0,0 0-34 0 0,0 0-451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34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223 443 6160 0 0,'0'0'133'0'0,"0"0"23"0"0,1-2 13 0 0,2-4 29 0 0,-2 5 68 0 0,-1 1 29 0 0,0 0-91 0 0,-1-1-61 0 0,0 0-48 0 0,0-1-34 0 0,-4-4 101 0 0,3 4-36 0 0,1 1 88 0 0,-12-6 164 0 0,-3 6-90 0 0,-19 8 188 0 0,22-4-271 0 0,1 0 42 0 0,9-3-191 0 0,0 1 0 0 0,0 0 0 0 0,0 0 0 0 0,0 1 0 0 0,0-1 0 0 0,0 1 0 0 0,1-1 0 0 0,-1 1 0 0 0,-1 1-56 0 0,-23 21 468 0 0,22-18-330 0 0,0 0 0 0 0,0 0 0 0 0,-3 7-138 0 0,-3 10 232 0 0,2-4-82 0 0,6-13-92 0 0,0 1 0 0 0,0-1 0 0 0,1 0 0 0 0,-1 3-58 0 0,2-3 24 0 0,-5 23 82 0 0,1 2-32 0 0,4-24-68 0 0,0-1 1 0 0,1 1-1 0 0,0-1 1 0 0,0 1-1 0 0,1-1 1 0 0,0 1-1 0 0,0-1 1 0 0,1 1-7 0 0,5 13 6 0 0,-1-6 52 0 0,-4-9 26 0 0,4-1-60 0 0,-4-3-4 0 0,8 6 58 0 0,-2-1 72 0 0,-6-5 30 0 0,0-1 4 0 0,2 0-103 0 0,0 0 0 0 0,0-1 1 0 0,0 1-1 0 0,0-1 0 0 0,0 1 0 0 0,1-2-81 0 0,16-8 401 0 0,-12 4-240 0 0,-5 5-115 0 0,-1-1 0 0 0,0 0 0 0 0,-1 0 0 0 0,1 0 0 0 0,0 0 0 0 0,0-1 0 0 0,-1 1 0 0 0,0-1 1 0 0,1-1-47 0 0,12-16 243 0 0,-5 0-50 0 0,-4-3-60 0 0,-4-3-70 0 0,3-24 21 0 0,-1 0-32 0 0,-4 38-49 0 0,0-6-7 0 0,0-3 58 0 0,-1 15-43 0 0,-1 10-11 0 0,1 28-44 0 0,9 21-89 0 0,-2-18 86 0 0,-4-14 42 0 0,3 15 32 0 0,3 0 76 0 0,-6-28-97 0 0,0 1 48 0 0,1 8 155 0 0,5 16 339 0 0,-4-23-401 0 0,0-1-52 0 0,-3-8-9 0 0,-1 0-260 0 0,0-1 64 0 0,1 0 57 0 0,-1 0 49 0 0,1 1 66 0 0,-1-1 58 0 0,3 3 422 0 0,-1-1-373 0 0,-1-1-121 0 0,0-1-68 0 0,0 1-37 0 0,-1-1-40 0 0,1 1-45 0 0,-1-1-49 0 0,1 1-55 0 0,-1-1-58 0 0,1 1-64 0 0,-1-1-67 0 0,0 0-72 0 0,1 0-78 0 0,-1 1-80 0 0,0-1-87 0 0,0 0-89 0 0,0 0-1123 0 0,0 0-1116 0 0</inkml:trace>
  <inkml:trace contextRef="#ctx0" brushRef="#br0" timeOffset="342.08">567 0 6648 0 0,'0'0'149'0'0,"0"0"-32"0"0,0 0-42 0 0,-1 1-17 0 0,-1 1 5 0 0,2-1 9 0 0,0 0 58 0 0,-1 5-88 0 0,-2 11-69 0 0,1-9 52 0 0,-1-1 70 0 0,1 0 99 0 0,1-4-45 0 0,0 1 40 0 0,0-1 42 0 0,0 0 48 0 0,-2 5 276 0 0,-1 0-82 0 0,-1 1 51 0 0,2 8 129 0 0,3-8-323 0 0,0 0-45 0 0,1 0-41 0 0,-1 0-32 0 0,1 8 112 0 0,7 29 385 0 0,-2-26-343 0 0,2 6 210 0 0,-1 1-75 0 0,0 0-68 0 0,-1 1-61 0 0,3 16 102 0 0,-4-20-254 0 0,0 0-44 0 0,2 26 74 0 0,1-1 126 0 0,4 12-376 0 0,-6-34 95 0 0,2 6 31 0 0,-2-14-74 0 0,-2-6-14 0 0,0 0-1 0 0,2 13-37 0 0,-2-4 83 0 0,-2-8 12 0 0,1-1 46 0 0,0 0 55 0 0,0-1 66 0 0,-3-11-356 0 0,0-1 73 0 0,1 2 101 0 0,1 0 161 0 0,-1-1-174 0 0,-1 1-66 0 0,1-2-98 0 0,0 1-99 0 0,-1-1 52 0 0,0 1-34 0 0,1-1-38 0 0,-1 0-39 0 0,0 0-43 0 0,0 0-46 0 0,0 0-52 0 0,0 0-60 0 0,0 0-53 0 0,-1 0-46 0 0,1 0-164 0 0,0 0-45 0 0,-1 0-198 0 0,0 0-530 0 0</inkml:trace>
  <inkml:trace contextRef="#ctx0" brushRef="#br0" timeOffset="828.79">336 530 7920 0 0,'0'0'174'0'0,"0"0"29"0"0,0 0 13 0 0,3 0-31 0 0,8-1-137 0 0,17-4-73 0 0,-19 2 60 0 0,0 0 55 0 0,0 1 66 0 0,0-1 88 0 0,0 1 104 0 0,-5 1-129 0 0,1 0 33 0 0,8-2 211 0 0,0-1-49 0 0,-1 0-45 0 0,1 0-41 0 0,12-5 223 0 0,0-2-115 0 0,6-1-2 0 0,15-4 126 0 0,19-4 49 0 0,-44 13-445 0 0,-1 0-44 0 0,-4 2-66 0 0,-1 0-37 0 0,7-1 33 0 0,14 1-36 0 0,-3 1-14 0 0,-22 2 29 0 0,1 1-35 0 0,11 0-98 0 0,-6 2-43 0 0,0 2-49 0 0,16 6-303 0 0,-23-4 239 0 0,-1 2 53 0 0,-1 3 48 0 0,-2 0 42 0 0,5 13-16 0 0,-3 0 96 0 0,-4-12 41 0 0,15 54-4 0 0,-16-56-1 0 0,-1 0 0 0 0,-1 0 0 0 0,1 0 1 0 0,-1 5 0 0 0,1 6 31 0 0,2 0 65 0 0,5 17 95 0 0,0 4 114 0 0,-6-28-128 0 0,1 1 0 0 0,1-1 1 0 0,2 4-178 0 0,-6-15-143 0 0,0-1 54 0 0,0 1 47 0 0,0 0 42 0 0,0 0 62 0 0,0 0 56 0 0,2 6 421 0 0,-1-4-358 0 0,-2-2-127 0 0,1 0-36 0 0,0 0-42 0 0,-1 0-50 0 0,1 1-75 0 0,-1 0-80 0 0,0 0-90 0 0,1 0-101 0 0,-1 0-109 0 0,0 1-120 0 0,0-2 277 0 0,0-1-34 0 0,0 1-35 0 0,0 0-36 0 0,0-2-1292 0 0,0 0-1007 0 0</inkml:trace>
  <inkml:trace contextRef="#ctx0" brushRef="#br0" timeOffset="1094.07">999 257 9168 0 0,'0'0'266'0'0,"1"-1"1"0"0,2-1-188 0 0,7-11-51 0 0,-9 10 11 0 0,1 1 69 0 0,-1-1 57 0 0,0 2 43 0 0,3-5 886 0 0,-3 5-848 0 0,1 1-72 0 0,0-1-39 0 0,0 1-48 0 0,1 0-55 0 0,6 0-32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5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2 6072 0 0,'-6'0'49'0'0,"0"0"64"0"0,0 0 57 0 0,-1 0 48 0 0,-1-1 154 0 0,0 1 58 0 0,-18 1 1113 0 0,14 1-951 0 0,7 0-336 0 0,-1 0-40 0 0,0 1-49 0 0,0 0-57 0 0,-13 9 309 0 0,1 1-51 0 0,2 2-51 0 0,2 1-47 0 0,2 1-47 0 0,1 2-45 0 0,1 0-43 0 0,2 3-41 0 0,6-17-63 0 0,0 1 0 0 0,1-1 0 0 0,0 1 0 0 0,0 0 0 0 0,0 0 0 0 0,1-1 0 0 0,0 1 1 0 0,0 0-1 0 0,1 4-31 0 0,3 17 88 0 0,-3-24-89 0 0,0 0 0 0 0,0 0 0 0 0,0 0 1 0 0,0 0-1 0 0,0 0 0 0 0,1 0 0 0 0,0 0 1 0 0,0 0 0 0 0,1 2 6 0 0,0-1 0 0 0,1-1 0 0 0,-1 1 0 0 0,1 0 1 0 0,0-1-1 0 0,-1 0 0 0 0,2 0 0 0 0,-1 0 0 0 0,0 0 1 0 0,0-1-1 0 0,1 0 0 0 0,0 0 0 0 0,1 1-6 0 0,-4-2 13 0 0,1-1 1 0 0,-1 0-1 0 0,0 0 0 0 0,0 1 0 0 0,0-1 0 0 0,0 0 0 0 0,0-1 1 0 0,0 1-1 0 0,1 0-13 0 0,20-8 164 0 0,-1-4 47 0 0,-4-1 47 0 0,-4-2 17 0 0,-3-3-87 0 0,-1-1-82 0 0,-2-1-79 0 0,-2 5-57 0 0,0 2 66 0 0,-2-1 0 0 0,0 0 0 0 0,-1 0 0 0 0,1-11-36 0 0,8-29 72 0 0,-10 48-93 0 0,1-12 64 0 0,-3 10-62 0 0,1 0-60 0 0,-1-1-85 0 0,3 40 52 0 0,10 18 61 0 0,-6-23 38 0 0,14 66-40 0 0,-12-52-3 0 0,-1-1-75 0 0,-7-32 43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7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42 7344 0 0,'0'0'165'0'0,"0"-1"-51"0"0,1-5 260 0 0,-2 4-297 0 0,1 1-47 0 0,-2-1-8 0 0,1 0 43 0 0,-1 1 37 0 0,1-1 33 0 0,-1 0 155 0 0,0 0 61 0 0,-6-4 960 0 0,4 3-800 0 0,1 2-291 0 0,1 0-36 0 0,-1 0-46 0 0,0 0-51 0 0,-10-3 605 0 0,1 2-94 0 0,0 1-100 0 0,-1 1-107 0 0,2 3-112 0 0,-1 1-121 0 0,1 2-126 0 0,6-2-65 0 0,0 0-34 0 0,-6 8-12 0 0,0 9 82 0 0,8-7-6 0 0,4-5-30 0 0,2-1-23 0 0,1-1-36 0 0,12 13 98 0 0,-7-11-34 0 0,-1 0 0 0 0,2-1 0 0 0,6 4 28 0 0,2 1 14 0 0,-2 0 97 0 0,1 1-70 0 0,9 3-46 0 0,1 3 36 0 0,-2 2 38 0 0,-5 0 44 0 0,-14-13-87 0 0,-1-1 74 0 0,-1 0 69 0 0,-2 0 64 0 0,-2 0 58 0 0,-3-1 54 0 0,-2 1 49 0 0,-4-2 44 0 0,-17 7-130 0 0,-2-6-103 0 0,4-3-95 0 0,-12-1 1 0 0,34-3-106 0 0,0 1-187 0 0,0-1 57 0 0,1 0 52 0 0,-1 0 44 0 0,-2 0 66 0 0,1 0 80 0 0,-9-1 445 0 0,10 1-475 0 0,-1 0-35 0 0,1-1-45 0 0,-1 1-58 0 0,0 0-69 0 0,1-1-81 0 0,0 1-54 0 0,-1-1-81 0 0,1 1-89 0 0,0-1-95 0 0,0 1-105 0 0,0-1-112 0 0,0 1-119 0 0,1-1 381 0 0,0 1-34 0 0,-1-1-1530 0 0,-2-1-1160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0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14 8840 0 0,'5'0'265'0'0,"-2"-2"-68"0"0,-5-2 100 0 0,-3 0-70 0 0,1 2-27 0 0,0 1 17 0 0,1 1 60 0 0,3 0-12 0 0,0 0-79 0 0,-1 0-37 0 0,-2 1 57 0 0,0 0-96 0 0,-4 1 47 0 0,5-1-22 0 0,-14 4 73 0 0,-27 13 517 0 0,25-9-454 0 0,3-1-101 0 0,-1 2-102 0 0,-10 9 45 0 0,12-2-108 0 0,10-13-6 0 0,3-3 0 0 0,0 0 0 0 0,0 0 0 0 0,0 0 0 0 0,0 1 0 0 0,0-1 0 0 0,0 0 0 0 0,1 1 0 0 0,-1-1 1 0 0,0 0-1 0 0,1 1 0 0 0,-1-1 0 0 0,1 1 0 0 0,0-1 0 0 0,-1 0 0 0 0,1 2 1 0 0,1 2-69 0 0,0-3 46 0 0,0 0 0 0 0,0 0 1 0 0,0 0-1 0 0,1 0 0 0 0,-1-1 0 0 0,0 1 1 0 0,1 0-1 0 0,0 0 23 0 0,15 10-127 0 0,4-2 45 0 0,1-3 37 0 0,9 5 29 0 0,-21-6 10 0 0,1-1 0 0 0,-1 1 0 0 0,0 0 0 0 0,0 1 1 0 0,-1 1-1 0 0,1-1 0 0 0,-2 1 0 0 0,1 1 0 0 0,-1 0 0 0 0,-1 0 1 0 0,4 4 5 0 0,-10-10 27 0 0,-1 0 48 0 0,-2 0 63 0 0,-2 0 126 0 0,-4 1 177 0 0,7-4-335 0 0,0 1-40 0 0,-16 1 147 0 0,1-2-77 0 0,1-2-92 0 0,0-1-107 0 0,0-2-121 0 0,8 2 42 0 0,0 0-36 0 0,0-1-38 0 0,-1 0-39 0 0,1 0-41 0 0,0 0-43 0 0,-8-5-514 0 0,9 5 421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1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1 102 6160 0 0,'0'0'133'0'0,"0"0"23"0"0,0 0 13 0 0,1 1-18 0 0,3 2-99 0 0,0-1 56 0 0,-1 0 48 0 0,1 0 42 0 0,4 0 260 0 0,-2-1-12 0 0,8-1 654 0 0,-5-1-499 0 0,-3 1-221 0 0,-3 0-239 0 0,0 0-40 0 0,4-1 228 0 0,1 1-35 0 0,6-3 204 0 0,4-2-17 0 0,9-4 118 0 0,-9 3-167 0 0,-6 2-103 0 0,-4 2-151 0 0,0-1-90 0 0,-2 1-68 0 0,1-1-36 0 0,14-8-145 0 0,-11 5 117 0 0,-1-1 65 0 0,1-1 101 0 0,-9 7-114 0 0,-1 1 0 0 0,1-1 0 0 0,-1 0 0 0 0,1 1 0 0 0,-1-1 0 0 0,0 0 0 0 0,0 0 0 0 0,1 1 0 0 0,-1-1 0 0 0,0 0 0 0 0,0 0 0 0 0,0 1 0 0 0,0-1 0 0 0,0 0 0 0 0,0 0 0 0 0,0 0 0 0 0,0 1 0 0 0,0-1 0 0 0,0 0 0 0 0,0 0 0 0 0,0 0 0 0 0,-1 0-8 0 0,-1-7 29 0 0,1 7-21 0 0,0 0-1 0 0,0-1 1 0 0,0 1 0 0 0,0 0-1 0 0,0-1 1 0 0,0 1 0 0 0,0 0 0 0 0,0 0-1 0 0,-1 0 1 0 0,1 0 0 0 0,0 0-1 0 0,-1 0 1 0 0,1 1 0 0 0,-1-1 0 0 0,1 0-1 0 0,-1 1-7 0 0,-13-1 83 0 0,2 3-62 0 0,10-1-25 0 0,-1 0 1 0 0,1 0-1 0 0,0 0 1 0 0,0 0-1 0 0,0 0 1 0 0,-3 2 3 0 0,3 0-11 0 0,-1-1 1 0 0,0 1 0 0 0,1 0-1 0 0,0 0 1 0 0,0 0-1 0 0,-1 0 1 0 0,0 3 10 0 0,-1 0-14 0 0,1 1 0 0 0,0-1 1 0 0,0 1-1 0 0,0 1 14 0 0,-6 16 11 0 0,8-19 51 0 0,1 0-1 0 0,0 0 0 0 0,0 1 1 0 0,0-1-1 0 0,1 0 0 0 0,0 4-61 0 0,0-6 29 0 0,0 0 0 0 0,0 0 0 0 0,0-1 0 0 0,0 1 0 0 0,1 0 0 0 0,0-1 0 0 0,-1 1 0 0 0,1-1 0 0 0,0 1 0 0 0,0-1 1 0 0,0 1-1 0 0,1-1 0 0 0,0 2-29 0 0,5 7 131 0 0,0-2 15 0 0,0-4-87 0 0,12 2 83 0 0,-13-5-107 0 0,0-1 0 0 0,0 1 0 0 0,0-1 0 0 0,0 0 0 0 0,0-1 0 0 0,0 0 0 0 0,2 0-35 0 0,15-3 150 0 0,-19 3-117 0 0,10-3 96 0 0,-5 1-77 0 0,-1 1-60 0 0,-1-1-69 0 0,0 1-53 0 0,-1-1-73 0 0,0 0-86 0 0,0 0-95 0 0,7-3-292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1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7488 0 0,'0'0'217'0'0,"0"0"-55"0"0,0 0-43 0 0,1 0 15 0 0,0 1-96 0 0,2 0-48 0 0,-2 0 50 0 0,-1-1 50 0 0,1 1 71 0 0,0-1 89 0 0,0 1 107 0 0,-1-1-133 0 0,1 0 34 0 0,5 4 468 0 0,1 1-81 0 0,-2 1-76 0 0,0 0-71 0 0,0 2-65 0 0,-1-1-60 0 0,-1 2-55 0 0,1-1-49 0 0,0 7 70 0 0,0 0-91 0 0,0 3-43 0 0,0 9-6 0 0,0-3-3 0 0,4 17 278 0 0,0 20 128 0 0,-6-42-424 0 0,3 16 192 0 0,0 5 154 0 0,3 19 349 0 0,-9-51-725 0 0,1-7-134 0 0,0 0-1 0 0,0 0 1 0 0,0 0 0 0 0,0 0-1 0 0,0 0 1 0 0,0 0 0 0 0,0 0-1 0 0,0 0 1 0 0,0 0 0 0 0,0 0-1 0 0,1 0 1 0 0,-1 0 0 0 0,0 0-1 0 0,1 0 1 0 0,-1 0-1 0 0,0 0 1 0 0,1 0 0 0 0,0 0-14 0 0,-1-1-202 0 0,0 1 84 0 0,0-1 71 0 0,0 0 59 0 0,0 1 69 0 0,0 0 310 0 0,1-1-264 0 0,-2 1-95 0 0,1-1-112 0 0,0 0-16 0 0,0 0-43 0 0,0 0-49 0 0,0 1-52 0 0,0-1-58 0 0,0 0-61 0 0,0 0-68 0 0,0 0-72 0 0,0 0 125 0 0,0 0-36 0 0,0 0-37 0 0,0 1-37 0 0,0-1 114 0 0,0 0-48 0 0,0 0-42 0 0,0 0-38 0 0,0 0-141 0 0,0 0-38 0 0,0 0-1481 0 0</inkml:trace>
  <inkml:trace contextRef="#ctx0" brushRef="#br0" timeOffset="287.21">0 222 8784 0 0,'0'0'197'0'0,"0"0"24"0"0,0 0 19 0 0,5-2-51 0 0,3-1-124 0 0,-1 1-18 0 0,1-1 84 0 0,3 0 187 0 0,0 0 98 0 0,9-3 409 0 0,-11 3-510 0 0,0 0-36 0 0,0-1-109 0 0,1-1 148 0 0,1 2-36 0 0,-1 0-36 0 0,1 0-33 0 0,11-1 119 0 0,0 0-115 0 0,-7 2-125 0 0,1-1-45 0 0,23-4-82 0 0,-31 6-21 0 0,0 0-48 0 0,2 0-89 0 0,-1 0-98 0 0,1 1-120 0 0,-5-1 155 0 0,0 1-38 0 0,-3 0-5 0 0,0 0-43 0 0,1 0-37 0 0,-1-1-35 0 0,1 1-119 0 0,0 0-34 0 0,5-1-1255 0 0,-8 1 1714 0 0</inkml:trace>
  <inkml:trace contextRef="#ctx0" brushRef="#br0" timeOffset="722.06">485 320 5456 0 0,'0'0'158'0'0,"1"0"-16"0"0,0 1-85 0 0,0-1-55 0 0,5 2-59 0 0,-3-2 93 0 0,-2 1 34 0 0,1-1 48 0 0,-1 0 59 0 0,0 0 69 0 0,9 0 833 0 0,1-1-126 0 0,0-1-120 0 0,0-1-111 0 0,0 0-103 0 0,-1-1-96 0 0,1-1-88 0 0,-1 0-80 0 0,-2 1-124 0 0,0 0-42 0 0,0-1-39 0 0,0 0-33 0 0,1-1-18 0 0,0 0-36 0 0,4-4-24 0 0,-1 0-43 0 0,-10 9 12 0 0,-1 0 0 0 0,0 0 0 0 0,0 0 0 0 0,0 0 1 0 0,0-1-1 0 0,0 1 0 0 0,0 0 0 0 0,0-1 0 0 0,0 1 0 0 0,0-1 1 0 0,-1 1-1 0 0,1-1 0 0 0,-1 1 0 0 0,1-1 0 0 0,-1 0 1 0 0,1 1-1 0 0,-1-2-8 0 0,0 2 15 0 0,0-1 1 0 0,0 0 0 0 0,0 0 0 0 0,0 0-1 0 0,-1 0 1 0 0,1 1 0 0 0,0-1 0 0 0,-1 0-1 0 0,0 0-15 0 0,-4-9 138 0 0,-4 1 55 0 0,-1 3 68 0 0,-2 2 81 0 0,-1 3-239 0 0,1 5-49 0 0,-3 4-35 0 0,-4 10-47 0 0,2 5-9 0 0,7-7 40 0 0,3-3 32 0 0,2-1 43 0 0,-4 9 84 0 0,3 3 49 0 0,4-15-101 0 0,1 0-1 0 0,0 0 1 0 0,1 1-1 0 0,-1-1 0 0 0,2 0 1 0 0,-1 1-1 0 0,2 3-109 0 0,-1-6 89 0 0,0 0 1 0 0,0 0-1 0 0,1-1 0 0 0,2 5-89 0 0,-2-6 45 0 0,0 0 0 0 0,0 0-1 0 0,1 0 1 0 0,-1 0 0 0 0,1-1-1 0 0,1 2-44 0 0,13 10 102 0 0,4-4-80 0 0,-11-8-16 0 0,0 0 39 0 0,23 4 215 0 0,-19-6-176 0 0,3 0-76 0 0,-3-1-119 0 0,-7 0 3 0 0,1 0-40 0 0,-1-1-45 0 0,0 0-49 0 0,0 1-53 0 0,0-1-59 0 0,-4 0 0 0 0,-1 1-54 0 0,1 0-49 0 0,-1 0-43 0 0,1-1-148 0 0,0 1-43 0 0,1 0-180 0 0,1-1-485 0 0,-4 1 1224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0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64 5584 0 0,'0'0'124'0'0,"0"0"17"0"0,0 0 11 0 0,0 0-159 0 0,0 0 41 0 0,-1 0 140 0 0,-1 0 59 0 0,1 0 56 0 0,-6 0 802 0 0,4 0-685 0 0,2 0-242 0 0,0 0-39 0 0,0 0-46 0 0,0 0-54 0 0,-9 4 933 0 0,3 1-65 0 0,2-1-351 0 0,1 1-55 0 0,2-1-131 0 0,-1 1-52 0 0,0-1-58 0 0,0 1-65 0 0,1-1-91 0 0,0 0-41 0 0,-1 4 185 0 0,0 2-53 0 0,0 20 237 0 0,3-24-350 0 0,0 0 1 0 0,1 1 0 0 0,0-1-1 0 0,0 0 1 0 0,0 0-1 0 0,2 3-68 0 0,-1-5 53 0 0,-1 1 0 0 0,1-1-1 0 0,1 1 1 0 0,-1-1-1 0 0,1 1 1 0 0,0-1 0 0 0,1 2-53 0 0,-1-3 39 0 0,1 1 0 0 0,-1-1 0 0 0,1 0 0 0 0,-1 0 0 0 0,1 0 0 0 0,0 0 0 0 0,0-1 0 0 0,0 0-39 0 0,1 1 34 0 0,0-1 1 0 0,0 0 0 0 0,0 0-1 0 0,1-1 1 0 0,-1 1 0 0 0,0-1 0 0 0,3 0-35 0 0,-5-1 19 0 0,0 0 0 0 0,0 0 1 0 0,0 0-1 0 0,0 0 0 0 0,0-1 1 0 0,1 1-1 0 0,0-1-19 0 0,13-5 3 0 0,-7 1-74 0 0,0 0-76 0 0,0 0-95 0 0,-1 0-110 0 0,-6 3 204 0 0,-1 1 21 0 0,0 0 17 0 0,3-3-82 0 0,-3 3 103 0 0,0 0-37 0 0,-1 0-70 0 0,1-1-77 0 0,0 1-93 0 0,0-1-109 0 0,-1 1 161 0 0,0 0-41 0 0,1 0-461 0 0,0-2-305 0 0,2 0-721 0 0</inkml:trace>
  <inkml:trace contextRef="#ctx0" brushRef="#br0" timeOffset="334.1">341 0 6056 0 0,'0'0'176'0'0,"1"1"-4"0"0,1 3-109 0 0,-1-3-9 0 0,4 5 565 0 0,0 0-94 0 0,-1 1-82 0 0,-1 0-73 0 0,1 2-8 0 0,0-1-71 0 0,0 3-13 0 0,1 5 62 0 0,1 3 89 0 0,-1-7-47 0 0,-3-7-131 0 0,0 0-34 0 0,2 6 133 0 0,1 1-36 0 0,2 7 79 0 0,-2-5-44 0 0,-2-7-124 0 0,-1 0 49 0 0,2 3 188 0 0,-2-6-182 0 0,0 1 37 0 0,1 2 305 0 0,-1-3-264 0 0,-1 0 35 0 0,1 0 36 0 0,0-1 39 0 0,-1 1 39 0 0,1 0 43 0 0,-2-5-275 0 0,0-2-94 0 0,-1-1-34 0 0,-1-3-9 0 0,2 5-55 0 0,-2-18 257 0 0,2 1-122 0 0,3 0-107 0 0,1-1-97 0 0,3 1 36 0 0,0 2-38 0 0,-2 8-29 0 0,0 0 0 0 0,1 0 1 0 0,0 1-1 0 0,0 0 1 0 0,1 0-1 0 0,0 1 0 0 0,7-7 17 0 0,-12 12-75 0 0,-1 1 34 0 0,4-4 23 0 0,-3 3-5 0 0,0 0-31 0 0,-1 1-31 0 0,1-1-44 0 0,-1 1-21 0 0,0 1-43 0 0,0-1-49 0 0,0 0-56 0 0,-1 1 21 0 0,1 0-43 0 0,-1 0-40 0 0,0 0-36 0 0,0 0-257 0 0,0 0-58 0 0,0 0-47 0 0,0 0-34 0 0,0 0-1419 0 0,0 0-1254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8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7920 0 0,'0'0'174'0'0,"0"0"29"0"0,1 6 168 0 0,-2-1-303 0 0,0 0-42 0 0,0 0 48 0 0,-1 4 186 0 0,1-4-32 0 0,1 12 497 0 0,0-10-442 0 0,1 0-79 0 0,1 0-67 0 0,4 22 627 0 0,-1 1-46 0 0,-2-10-279 0 0,1 1-41 0 0,-1-3-75 0 0,0 1-48 0 0,0-1-56 0 0,0 0-62 0 0,3 16-44 0 0,0-1 45 0 0,13 126 773 0 0,-18-146-842 0 0,0 0 33 0 0,-1 28 368 0 0,-1-24-306 0 0,-2 4-48 0 0,3-20-293 0 0,0-1 45 0 0,0 1 41 0 0,-1-1 36 0 0,1 1 56 0 0,0 0 90 0 0,-1 2 396 0 0,1-2-377 0 0,0-1-121 0 0,0 1-62 0 0,0 0-75 0 0,0-1-86 0 0,0 1-40 0 0,0-1-76 0 0,0 1-84 0 0,0-1-91 0 0,0 1-98 0 0,0 0-106 0 0,0-1-113 0 0,0 1-120 0 0,0-1-1001 0 0,0 0-1108 0 0</inkml:trace>
  <inkml:trace contextRef="#ctx0" brushRef="#br0" timeOffset="479.71">17 96 5840 0 0,'0'0'132'0'0,"0"0"17"0"0,0 0-14 0 0,0 0-58 0 0,1 0-43 0 0,2-2 19 0 0,0-2-25 0 0,-1-3 18 0 0,-2 6 95 0 0,0 0 128 0 0,0 0 221 0 0,0 1 20 0 0,0 0-4 0 0,0 0-278 0 0,1 0-50 0 0,-1 0-44 0 0,0 0-36 0 0,1-1 21 0 0,3-1-20 0 0,-2 1 11 0 0,2-1 382 0 0,0 0-56 0 0,1 0-54 0 0,-1 1-50 0 0,1-1-44 0 0,0 1-43 0 0,-1 0-37 0 0,1 0-34 0 0,4 0 67 0 0,0 0-74 0 0,1 1-40 0 0,12 4 103 0 0,-15-1-112 0 0,6 1 39 0 0,1-1-65 0 0,-9-2-68 0 0,1 0 1 0 0,-1 1-1 0 0,0 0 0 0 0,1 0 0 0 0,2 1-24 0 0,6 5-17 0 0,1 0 39 0 0,6 4 64 0 0,39 22 299 0 0,-35-17-256 0 0,-5-1-84 0 0,0 1-97 0 0,13 13 82 0 0,-18-17-18 0 0,0 1 1 0 0,7 9-13 0 0,-2 6 35 0 0,-17-23-17 0 0,0 1 0 0 0,0-1 0 0 0,0 1 0 0 0,0 2-18 0 0,5 25 146 0 0,-5-9-100 0 0,-2-1-33 0 0,-2-18-12 0 0,0 0-1 0 0,1 0 1 0 0,-2 0 0 0 0,1 0 0 0 0,-1 0 0 0 0,-2 5-1 0 0,1-4 12 0 0,0-1 0 0 0,0 0 1 0 0,-1 0-1 0 0,-1 1-12 0 0,0 0-3 0 0,-2 1 0 0 0,1-1 1 0 0,-1 0-1 0 0,0-1 0 0 0,-1 1 1 0 0,-2 1 2 0 0,-32 18-71 0 0,13-12-24 0 0,1-3-57 0 0,-1 0-67 0 0,0-3-81 0 0,15-4 194 0 0,-2 0 45 0 0,-3-1 30 0 0,-12 1 25 0 0,1-5-13 0 0,11-1-36 0 0,4-2-34 0 0,1-1-52 0 0,12 4 104 0 0,1 0 1 0 0,-1 0-1 0 0,1 1 1 0 0,0-1 0 0 0,-1 0-1 0 0,1 0 1 0 0,0 0-1 0 0,0-1 1 0 0,0 1 0 0 0,-1-1 36 0 0,-2-5-184 0 0</inkml:trace>
  <inkml:trace contextRef="#ctx0" brushRef="#br0" timeOffset="756.97">691 379 8840 0 0,'0'0'188'0'0,"0"2"-67"0"0,0 5 87 0 0,0-4-67 0 0,1 14-47 0 0,0 1 62 0 0,0-1 92 0 0,-1-9-78 0 0,0 1 35 0 0,0-1 41 0 0,0 1 44 0 0,-1-1 49 0 0,0 1 52 0 0,0 0-49 0 0,0 0-53 0 0,2 0-52 0 0,-1 0-55 0 0,0-1-67 0 0,0-1-43 0 0,0-6-97 0 0,0-1-24 0 0,0 0-36 0 0,0 0-20 0 0,0 0-36 0 0,0 0-41 0 0,0 0-48 0 0,0 0-50 0 0,0 0-47 0 0,0 0-42 0 0,0 0-36 0 0,0 0-123 0 0,0 0-35 0 0,0 0-1254 0 0</inkml:trace>
  <inkml:trace contextRef="#ctx0" brushRef="#br0" timeOffset="926.52">679 181 11792 0 0,'0'0'279'0'0,"-1"-1"-78"0"0,1 0-64 0 0,-1 0-52 0 0,0-1-34 0 0,-2-2-33 0 0,2 2 21 0 0,0 1 12 0 0,1-1-37 0 0,-2-4-86 0 0,0 1 42 0 0,2 3 47 0 0,-1 0 36 0 0,0 0 42 0 0,0 0 26 0 0,1 1 41 0 0,-1 1 48 0 0,1 0 53 0 0,0 0-421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6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2 7024 0 0,'-4'-1'56'0'0,"1"1"45"0"0,-5 3 313 0 0,5 1-237 0 0,0 0-89 0 0,0-1-103 0 0,1 0-78 0 0,1 1 98 0 0,0-1 63 0 0,1 0 33 0 0,0 2 106 0 0,-1-1-100 0 0,-2 3 102 0 0,2 1 70 0 0,3 18 710 0 0,-1-16-635 0 0,0-1-97 0 0,1 35 299 0 0,8 26 485 0 0,-5-39-631 0 0,-2-13-186 0 0,0 1-35 0 0,0 0-42 0 0,0-1-50 0 0,1 17 215 0 0,2-1-63 0 0,4 29 153 0 0,-6-21-89 0 0,-3-7 25 0 0,-3 0 108 0 0,-2-15-372 0 0,1-7 52 0 0,1-7-21 0 0,0 0 42 0 0,2-5-278 0 0,0-1 39 0 0,0 1 11 0 0,0 0 112 0 0,0 0 85 0 0,0 0 56 0 0,-1 1 290 0 0,1 0-259 0 0,0-1-154 0 0,0 0-64 0 0,-1 0-78 0 0,1-1-92 0 0,0 1-49 0 0,0-1-82 0 0,-1 1-91 0 0,1-1-98 0 0,0 1-106 0 0,-1-1-115 0 0,1 0-123 0 0,-1 0 376 0 0,1 0-34 0 0,0 0-1383 0 0,0 0-1076 0 0</inkml:trace>
  <inkml:trace contextRef="#ctx0" brushRef="#br0" timeOffset="478.75">255 252 7856 0 0,'0'0'174'0'0,"0"0"29"0"0,1 0-17 0 0,-1 0-85 0 0,1-1-58 0 0,2 0-9 0 0,-2 1 51 0 0,-1 0-81 0 0,0 0 0 0 0,1 1 0 0 0,-1-1 0 0 0,0 0 0 0 0,1 0 0 0 0,-1 1 0 0 0,0-1 0 0 0,0 0-1 0 0,1 0 1 0 0,-1 1 0 0 0,0-1 0 0 0,0 0 0 0 0,0 1 0 0 0,1-1 0 0 0,-1 0 0 0 0,0 1 0 0 0,0-1 0 0 0,0 0-1 0 0,0 1 1 0 0,0-1 0 0 0,0 0 0 0 0,0 1 0 0 0,0-1 0 0 0,0 0 0 0 0,0 1 0 0 0,0-1 0 0 0,0 1 0 0 0,0-1 0 0 0,0 0-1 0 0,0 1 1 0 0,0-1 0 0 0,0 0 0 0 0,0 1-4 0 0,-2 11 93 0 0,2-12-93 0 0,0 0 0 0 0,-2 7 26 0 0,0 0 1 0 0,-1 0 0 0 0,0-1 0 0 0,0 1-1 0 0,-1-1 1 0 0,0 1 0 0 0,-4 4-27 0 0,-13 15 158 0 0,-2-1 80 0 0,14-16-108 0 0,-30 29 475 0 0,26-26-431 0 0,-1 0-34 0 0,1-1-44 0 0,11-9 186 0 0,0 1-36 0 0,1 2 151 0 0,2-1-107 0 0,2 0-82 0 0,3 1-33 0 0,9 4 148 0 0,-11-7-194 0 0,-1-1 39 0 0,31 21 315 0 0,2 1-72 0 0,-1-1-79 0 0,0 0-89 0 0,-4-3-104 0 0,-1 0-72 0 0,-27-17-191 0 0,-1-1 78 0 0,1 1 59 0 0,-1 0 44 0 0,6 2 254 0 0,-4-2-202 0 0,0-1-74 0 0,-2-1-65 0 0,0 0-33 0 0,-1 0-37 0 0,1 0-43 0 0,0 0-46 0 0,0-1-52 0 0,0 1-56 0 0,0-1-60 0 0,-1 1 31 0 0,-1-1-50 0 0,1 1-45 0 0,-1 0-39 0 0,1 0-136 0 0,-1-1-39 0 0,1 1-163 0 0,0-1-442 0 0</inkml:trace>
  <inkml:trace contextRef="#ctx0" brushRef="#br0" timeOffset="1013.28">543 505 5584 0 0,'0'0'124'0'0,"0"0"17"0"0,0 0 11 0 0,2 1-34 0 0,4 1-77 0 0,-5-2-19 0 0,2 0 40 0 0,2 0 160 0 0,1 0 83 0 0,6 0 499 0 0,-10 0-596 0 0,-1 0-47 0 0,8-2 413 0 0,-1 1-44 0 0,1-1-43 0 0,-1 2-39 0 0,7-2 207 0 0,-1 0-95 0 0,19-7 619 0 0,-21 5-829 0 0,-1 0-37 0 0,-2 0-88 0 0,0 0-37 0 0,0 0-44 0 0,-1 0-49 0 0,5-3 120 0 0,0-3-80 0 0,0-1-96 0 0,-2 1-112 0 0,-6-2 70 0 0,-4-10 90 0 0,-2 19-75 0 0,1 1 1 0 0,0-1-1 0 0,0 1 0 0 0,0-1 0 0 0,1 0 0 0 0,-1 1 0 0 0,0-1 1 0 0,1 1-1 0 0,0-1 0 0 0,-1 1 0 0 0,2-1-12 0 0,-3-3 116 0 0,-7-12 67 0 0,-3 5-183 0 0,-2 3 48 0 0,11 8-32 0 0,0 1 1 0 0,-1 0-1 0 0,1-1 1 0 0,0 1-1 0 0,-1 0 1 0 0,1 0-1 0 0,-1 1 1 0 0,0-1-1 0 0,1 0 1 0 0,-1 1-1 0 0,1 0 0 0 0,-1-1 1 0 0,0 1-1 0 0,1 0 1 0 0,-1 1-1 0 0,0-1 1 0 0,-1 0-17 0 0,0 1 34 0 0,0 0 0 0 0,1 1 0 0 0,-1-1 0 0 0,0 0 0 0 0,0 1 0 0 0,1 0 0 0 0,-1 0 0 0 0,1 0 0 0 0,0 0 0 0 0,-1 1 0 0 0,1 0 0 0 0,0-1 1 0 0,0 1-1 0 0,1 0 0 0 0,-1 0 0 0 0,1 0 0 0 0,-1 1 0 0 0,1 0-34 0 0,-1 0 54 0 0,1 0 0 0 0,0 0 0 0 0,0 1 0 0 0,0-1 0 0 0,1 1 0 0 0,-1 0 1 0 0,1-1-1 0 0,0 1 0 0 0,0 4-54 0 0,0 8 189 0 0,-2 13 75 0 0,4 16 49 0 0,-1-40-263 0 0,1-1 1 0 0,0 1 0 0 0,1 0 0 0 0,-1-1-1 0 0,1 1 1 0 0,2 3-51 0 0,-2-5 42 0 0,0 0-1 0 0,0-1 1 0 0,0 1 0 0 0,1-1-1 0 0,-1 1 1 0 0,2-1-42 0 0,12 11 109 0 0,-12-12-66 0 0,-1 0 1 0 0,1 0-1 0 0,0 0 0 0 0,0-1 0 0 0,0 1 0 0 0,0-1 1 0 0,0 0-1 0 0,0 0 0 0 0,0-1 0 0 0,2 1-43 0 0,11-1 117 0 0,1-1-69 0 0,-1-3-99 0 0,-8 2-22 0 0,0-1-36 0 0,-8 2-2 0 0,1 1 51 0 0,1-1 37 0 0,5-1 57 0 0,-6 2-85 0 0,0-1-65 0 0,0 1-66 0 0,0-1-89 0 0,1 1-106 0 0,-1 0-121 0 0,-1-1 198 0 0,0 1-36 0 0,0 0-39 0 0,0 0-41 0 0,0-1-42 0 0,0 1-45 0 0,1 0-46 0 0,-1-1-49 0 0,3 0-1504 0 0,4-2-1192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5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10512 0 0,'0'0'306'0'0,"0"0"-4"0"0,0 0-173 0 0,0 0-6 0 0,1 1-42 0 0,3 7 122 0 0,4 14 51 0 0,-3 15 28 0 0,0 2 20 0 0,3 0 726 0 0,0 10-1028 0 0,-4-21 367 0 0,3 24 247 0 0,1 13 99 0 0,-2-8-120 0 0,-1-4-69 0 0,2-2-141 0 0,-4 0-84 0 0,-3-50-385 0 0,0 0 38 0 0,0 1 46 0 0,-1 1 104 0 0,-1 2 245 0 0,1-3-294 0 0,0 0-82 0 0,0-1-97 0 0,1 0 10 0 0,-1-1-38 0 0,0 1-43 0 0,0-1-46 0 0,0 0-50 0 0,1 1-53 0 0,-1-1-57 0 0,0 0-61 0 0,1 0 89 0 0,0 0-54 0 0,0 0-48 0 0,0 0-42 0 0,0 0-151 0 0,0 0-41 0 0,0 0-182 0 0,0 0-491 0 0</inkml:trace>
  <inkml:trace contextRef="#ctx0" brushRef="#br0" timeOffset="304.18">1 336 10104 0 0,'0'0'230'0'0,"0"0"-18"0"0,0-1-53 0 0,1 0-44 0 0,-1 0-35 0 0,1 0-20 0 0,2-4 29 0 0,-2 3-26 0 0,3-5-84 0 0,1 0 71 0 0,0 2 64 0 0,1-1 53 0 0,1 0 94 0 0,0 1 50 0 0,2-1 110 0 0,6-1 253 0 0,0 1-25 0 0,-4 3-273 0 0,-2 1-119 0 0,0-1-67 0 0,-2 2-93 0 0,1-1-65 0 0,0 1-73 0 0,0-1-83 0 0,11 0 148 0 0,0 0 0 0 0,0 1 0 0 0,3 1-24 0 0,5 0 11 0 0,1-2-39 0 0,-23 2-50 0 0,1 0 45 0 0,11-1 45 0 0,-10 0-29 0 0,0 1-58 0 0,-2 0-23 0 0,0-1-48 0 0,-1 1-19 0 0,0 0-46 0 0,0-1-50 0 0,0 1-55 0 0,-2 0-4 0 0,0-1-48 0 0,0 1-44 0 0,0 0-39 0 0,1 0-132 0 0,0-1-39 0 0,4 1-1374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3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61 7568 0 0,'-15'-15'358'0'0,"-8"-9"202"0"0,7 12-128 0 0,5 6-124 0 0,-2 3 36 0 0,0 2 42 0 0,-1 4 50 0 0,-4 5-335 0 0,-9 14 158 0 0,3 5-23 0 0,11-10-176 0 0,8-11-58 0 0,1 0 1 0 0,0 1 0 0 0,0-1 0 0 0,1 1 0 0 0,0 0-1 0 0,0 0 1 0 0,0 0 0 0 0,1 0 0 0 0,0 1-1 0 0,1-1 1 0 0,-1 1 0 0 0,1-1 0 0 0,1 1 0 0 0,0-1-1 0 0,0 1 1 0 0,0-1 0 0 0,1 1 0 0 0,0-1 0 0 0,0 1-1 0 0,1-1 1 0 0,0 1 0 0 0,0-1 0 0 0,3 4-3 0 0,-2-3 6 0 0,0-1 1 0 0,1 0 0 0 0,-1 0 0 0 0,2-1 0 0 0,-1 1 0 0 0,1-1-1 0 0,0 0 1 0 0,0 0 0 0 0,3 1-7 0 0,-6-4 4 0 0,1-1-1 0 0,0 0 1 0 0,0 0-1 0 0,0-1 1 0 0,0 1-1 0 0,0 0 1 0 0,0-1-1 0 0,0 0 1 0 0,1 0-1 0 0,-1 0 1 0 0,1 0-1 0 0,-1 0 1 0 0,0-1-1 0 0,1 0 1 0 0,-1 1-1 0 0,1-1 1 0 0,-1-1-1 0 0,1 1 1 0 0,-1 0-1 0 0,1-1 1 0 0,-1 0-1 0 0,2 0-3 0 0,-3 0 13 0 0,1 1 0 0 0,-1-1 0 0 0,1 0 0 0 0,-1-1 0 0 0,0 1 0 0 0,1 0 0 0 0,-1-1 0 0 0,0 0-13 0 0,2-1 45 0 0,0-1 0 0 0,0 1 1 0 0,-1-1-1 0 0,1-1 0 0 0,-1 1 0 0 0,1-2-45 0 0,16-31 286 0 0,-11 14-157 0 0,-1-9-68 0 0,-3 4-61 0 0,-1-21 0 0 0,-2 27 22 0 0,0 0 33 0 0,1 11-3 0 0,-2 1-7 0 0,0 1 40 0 0,-1 9-21 0 0,1 8 0 0 0,0-3-55 0 0,1 0-1 0 0,-1 1 1 0 0,0 0 0 0 0,0-1 0 0 0,-1 1 0 0 0,0 1-9 0 0,1-1 18 0 0,0 0-1 0 0,-1-1 1 0 0,2 1-1 0 0,-1 0 1 0 0,1 1-18 0 0,5 25 99 0 0,-6-24-56 0 0,0-1 50 0 0,2 2 68 0 0,1 5 139 0 0,3 6 152 0 0,-6-14-338 0 0,0 1-35 0 0,0-1-53 0 0,0 1 47 0 0,3 15 303 0 0,0-12-247 0 0,-2-5-88 0 0,0 1-39 0 0,2 0-53 0 0,-1 0-65 0 0,1 0-77 0 0,1 0-88 0 0,-5-6 65 0 0,1 0-36 0 0,-1 1-348 0 0,1-1 79 0 0,-1 0-49 0 0,1 1-674 0 0,1-1-529 0 0,1 0-1003 0 0</inkml:trace>
  <inkml:trace contextRef="#ctx0" brushRef="#br0" timeOffset="775.92">372 20 6592 0 0,'0'0'149'0'0,"0"0"23"0"0,0 0 11 0 0,0 0-28 0 0,7 8 90 0 0,-5-5-69 0 0,2 4 374 0 0,-2 2-109 0 0,0 0-92 0 0,-1 0-74 0 0,1 3 22 0 0,2 12 219 0 0,1 0 37 0 0,-1 0 37 0 0,1 0 32 0 0,5 26 762 0 0,-7-35-1051 0 0,4 30 443 0 0,-5-25-396 0 0,-1-2 44 0 0,-1-10-171 0 0,0 1 36 0 0,0-7-197 0 0,0 0 91 0 0,0-1 117 0 0,-1 0 208 0 0,1-2-271 0 0,0 0-41 0 0,0 0-97 0 0,0-1-34 0 0,0 0-46 0 0,1 1-59 0 0,-1-1-38 0 0,2-11 220 0 0,-1-1-44 0 0,-2 11-82 0 0,1-1 0 0 0,1 0 0 0 0,-1 0 0 0 0,0 0 0 0 0,1 0 0 0 0,0-1-16 0 0,12-40 130 0 0,-3 8-102 0 0,2 2-54 0 0,-8 25-1 0 0,0 0 0 0 0,1 0 0 0 0,0 1 0 0 0,1 0 0 0 0,0 0 0 0 0,1-1 27 0 0,-3 4-20 0 0,2 1-1 0 0,-1-1 0 0 0,0 1 0 0 0,1-1 0 0 0,0 2 0 0 0,0-1 1 0 0,1 1-1 0 0,2-2 21 0 0,-7 5-4 0 0,-1 0 1 0 0,1 0-1 0 0,0 0 1 0 0,0 1-1 0 0,-1-1 1 0 0,1 1-1 0 0,0-1 1 0 0,0 1-1 0 0,0-1 1 0 0,0 1-1 0 0,0 0 1 0 0,0 0-1 0 0,0 0 1 0 0,0 0-1 0 0,0 0 1 0 0,0 1-1 0 0,0-1 1 0 0,-1 0-1 0 0,1 1 1 0 0,0-1-1 0 0,0 1 1 0 0,0 0 0 0 0,0 0-1 0 0,-1 0 1 0 0,1 0-1 0 0,0 0 1 0 0,-1 0-1 0 0,1 0 1 0 0,-1 0-1 0 0,1 1 1 0 0,-1-1-1 0 0,0 1 1 0 0,0-1-1 0 0,2 2 4 0 0,9 11-53 0 0,3 6-22 0 0,-6-6 65 0 0,-7-9 10 0 0,1-1 0 0 0,0 1 0 0 0,-1-1 0 0 0,0 1 0 0 0,0 0 0 0 0,-1 0-1 0 0,1 3 1 0 0,0-3 0 0 0,-1-1 0 0 0,0 0 0 0 0,1 0 0 0 0,0 0 0 0 0,0 0 0 0 0,2 2 0 0 0,-2-3 0 0 0,-1 0 0 0 0,1-1 0 0 0,-1 1 0 0 0,1 0 0 0 0,-1 0 0 0 0,0 0 0 0 0,0 0 0 0 0,0 1 0 0 0,0-1 0 0 0,-1 0 0 0 0,1 0 0 0 0,-1 0 0 0 0,0 0 0 0 0,0 1 0 0 0,1 15-3 0 0,0-6 15 0 0,-2-4 33 0 0,0 6-24 0 0,1-14 36 0 0,0-1 29 0 0,3-2 13 0 0,5-9-50 0 0,0-9 19 0 0,3-12-15 0 0,3-7 26 0 0,-5 18-71 0 0,2 0 1 0 0,9-16-9 0 0,-3 13-18 0 0,3 1-35 0 0,-1 6 61 0 0,-15 13-20 0 0,1 1 0 0 0,-1 0 0 0 0,1 1 0 0 0,0-1 0 0 0,0 1 0 0 0,4-2 12 0 0,-7 4-3 0 0,-1-1 0 0 0,1 1-1 0 0,-1 0 1 0 0,1-1 0 0 0,0 1-1 0 0,-1 0 1 0 0,1 0-1 0 0,-1 0 1 0 0,1 0 0 0 0,0 0-1 0 0,-1 0 1 0 0,1 0-1 0 0,-1 1 1 0 0,1-1 0 0 0,0 1-1 0 0,-1-1 1 0 0,1 1-1 0 0,-1-1 1 0 0,1 1 0 0 0,-1 0-1 0 0,1 0 4 0 0,-1 0 1 0 0,0 1-1 0 0,1-1 1 0 0,-1 1-1 0 0,0-1 1 0 0,0 1-1 0 0,0-1 1 0 0,0 1-1 0 0,0 0 1 0 0,0-1-1 0 0,0 1 1 0 0,0 0-1 0 0,-1 0 1 0 0,1 0-1 0 0,-1 0 0 0 0,6 22-28 0 0,-1 1 68 0 0,0-1 86 0 0,-2 1 102 0 0,1 4-432 0 0,0 1 22 0 0,-3-11 126 0 0,-1-3 78 0 0,-2-1 84 0 0,1-1 125 0 0,1-1-103 0 0,3-2-95 0 0,2 1-85 0 0,-5-10-29 0 0,0 1-34 0 0,1 2-202 0 0,4 0-2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33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0 770 7280 0 0,'0'0'165'0'0,"2"0"22"0"0,7 0 42 0 0,0 1-101 0 0,3-1-67 0 0,17-2-65 0 0,-18-1 83 0 0,13-6 883 0 0,-1-2-71 0 0,-1-3-100 0 0,-11 7-442 0 0,-1-1-36 0 0,4-4 42 0 0,-1 1-79 0 0,-1-2-87 0 0,1 0-96 0 0,-7 6-56 0 0,0-1 1 0 0,0 0-1 0 0,-1 0 1 0 0,0 0-1 0 0,2-5-37 0 0,-5 9 11 0 0,-1 0 1 0 0,1 0-1 0 0,0 0 1 0 0,-1 0-1 0 0,0 0 1 0 0,0 0-1 0 0,0 0 0 0 0,-1-1 1 0 0,1 1-1 0 0,-1 0 1 0 0,0 0-1 0 0,0-1 1 0 0,-1-2-12 0 0,1 7 0 0 0,0-1 0 0 0,0 1 0 0 0,0-1 0 0 0,0 1 0 0 0,0-1 0 0 0,0 1 0 0 0,0-1 0 0 0,0 1 0 0 0,-1-1 0 0 0,1 1 0 0 0,0-1 0 0 0,0 1 0 0 0,0-1 0 0 0,-1 1 0 0 0,1-1 0 0 0,0 1 0 0 0,-1 0 0 0 0,1-1 0 0 0,0 1 0 0 0,-1-1 0 0 0,1 1 0 0 0,0 0 0 0 0,-1-1 0 0 0,1 1 0 0 0,-1 0 0 0 0,1 0 0 0 0,-2-2 0 0 0,0 1 0 0 0,1-1 0 0 0,-1 0 0 0 0,0 1 1 0 0,0-1-1 0 0,1 1 0 0 0,-1 0 0 0 0,0 0 1 0 0,0 0-1 0 0,0 0 0 0 0,0 0 0 0 0,-1 0 1 0 0,1 0-1 0 0,0 1 0 0 0,0-1 0 0 0,0 1 1 0 0,-1-1-1 0 0,1 1 0 0 0,0 0 0 0 0,-1 0 1 0 0,1 0-1 0 0,-2 0 0 0 0,-1 1-3 0 0,1-1 1 0 0,0 1-1 0 0,-1 0 1 0 0,1 0-1 0 0,0 0 1 0 0,-4 2 2 0 0,-11 9-50 0 0,0 1 44 0 0,13-10-1 0 0,1 1-1 0 0,-1 0 0 0 0,1 0 0 0 0,0 0 0 0 0,0 1 0 0 0,1 0 0 0 0,-1 0 0 0 0,1 0 1 0 0,-3 5 7 0 0,-8 13-4 0 0,9-12-17 0 0,-1-1-1 0 0,1 1 1 0 0,-1 4 21 0 0,1 8 4 0 0,-1 4-4 0 0,4-14 0 0 0,0 0 0 0 0,1 0 0 0 0,0 0 0 0 0,1 9 0 0 0,1-16 9 0 0,1 20-18 0 0,1-15 30 0 0,3 2 59 0 0,3 1 91 0 0,5 4 55 0 0,-7-11-97 0 0,0-1-1 0 0,0 1 1 0 0,0-1-1 0 0,1-1 1 0 0,4 4-129 0 0,7 1 160 0 0,1-2-92 0 0,-8-6-79 0 0,-1-1-36 0 0,1-2-40 0 0,0 0-44 0 0,-4-1 120 0 0,1 1 34 0 0,17-6 132 0 0,-14 4-124 0 0,2-2-89 0 0,-7 2-26 0 0,0 0-45 0 0,0-1-53 0 0,0 1-60 0 0,-1-1-67 0 0,0 0-73 0 0,-4 3 82 0 0,0 0-47 0 0,0-1-40 0 0,0 1-37 0 0,0 0-124 0 0,0-1-36 0 0,2-2-1291 0 0</inkml:trace>
  <inkml:trace contextRef="#ctx0" brushRef="#br0" timeOffset="332.11">318 1 6624 0 0,'0'0'192'0'0,"0"0"-52"0"0,0 0-15 0 0,0 0 35 0 0,0 0 128 0 0,0 0 240 0 0,0 0 15 0 0,0 0-31 0 0,0 0-135 0 0,-1 2-60 0 0,0 4-136 0 0,0 1 35 0 0,3 22 578 0 0,-1-17-495 0 0,0-8-219 0 0,-1-1 13 0 0,1 0 0 0 0,0 0-1 0 0,0 1 1 0 0,0-1 0 0 0,1 0 0 0 0,1 2-93 0 0,2 7 248 0 0,-1 0-37 0 0,-1 8 146 0 0,2 0-47 0 0,1 4 15 0 0,6 11 104 0 0,2 10 91 0 0,-6-15-131 0 0,7 15 158 0 0,-4-15-185 0 0,-5-9-151 0 0,-3-6-111 0 0,16 79 380 0 0,-10-54-234 0 0,-1-12-6 0 0,1 1 77 0 0,-5-16-103 0 0,-1 0 0 0 0,0 1 1 0 0,-1 2-215 0 0,0-4 93 0 0,-1 0-47 0 0,0-2 3 0 0,1 1-1 0 0,0-1 0 0 0,2 4-48 0 0,-2-6 33 0 0,1 1-1 0 0,-2 0 1 0 0,1-1-1 0 0,-1 9-32 0 0,-1-15 6 0 0,0 0 1 0 0,0 0-1 0 0,0 0 0 0 0,1 0 0 0 0,-1-1 1 0 0,1 1-1 0 0,-1 0 0 0 0,1 0 0 0 0,-1 0 1 0 0,1 0-1 0 0,0-1 0 0 0,0 1 0 0 0,0 0 1 0 0,0-1-1 0 0,0 1 0 0 0,0 0-6 0 0,2 1 4 0 0,-2 5 49 0 0,0-2 36 0 0,0-3-86 0 0,0 0-80 0 0,1-1-108 0 0,0 0-74 0 0,0-1-115 0 0,-1-1 138 0 0,0 1-36 0 0,0-1-37 0 0,0 0-41 0 0,0 0 71 0 0,-1 0-38 0 0,0 0-417 0 0,0 0 109 0 0,0 0-51 0 0,0 0-789 0 0,0 0-615 0 0,0 0-1173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4:51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30 5904 0 0,'0'-8'943'0'0,"0"4"-250"0"0,-1 1-53 0 0,1 1 74 0 0,0-1 96 0 0,-1 1 107 0 0,1-1 123 0 0,0 2-469 0 0,0-1 37 0 0,0 2-86 0 0,0-1-75 0 0,-1 2-70 0 0,1-1-64 0 0,-1 1-59 0 0,0 0-53 0 0,0 0-47 0 0,0 0-41 0 0,-1 2-4 0 0,0-1-67 0 0,-4 6-82 0 0,4-6 71 0 0,1-1 28 0 0,1 0 43 0 0,-14 16 32 0 0,2 1-43 0 0,-4 10-15 0 0,1 2-50 0 0,-8 14-19 0 0,15-28 50 0 0,1-1-1 0 0,1 2 1 0 0,0-1-1 0 0,-1 7-56 0 0,2-4 15 0 0,0 1-36 0 0,0-2-37 0 0,0 3-16 0 0,-1 1 40 0 0,-5 21 66 0 0,5-17 42 0 0,-1 0 33 0 0,-1 6 56 0 0,-5 14 124 0 0,-6 30 299 0 0,12-51-405 0 0,1 0-37 0 0,4-18-81 0 0,-2 4 126 0 0,1-2-40 0 0,1-3-106 0 0,1-4 1 0 0,-1-1-35 0 0,-2 1-5 0 0,1 2 58 0 0,2-3-18 0 0,1-1-111 0 0,0 0-49 0 0,0 0-11 0 0,0 0 39 0 0,0 0-5 0 0,0 0-45 0 0,0 0-131 0 0,0 0-241 0 0,0 0-149 0 0,0 0 100 0 0,0 0 86 0 0,0 0 72 0 0,1-1 62 0 0,-1 1 42 0 0,1-2-557 0 0,-1 1 459 0 0,0 0-82 0 0,0 0 198 0 0,1 1-33 0 0,-1-3-1649 0 0,0-1-1102 0 0</inkml:trace>
  <inkml:trace contextRef="#ctx0" brushRef="#br0" timeOffset="468.74">214 1 7344 0 0,'0'0'165'0'0,"0"0"22"0"0,0 0 9 0 0,0 0 19 0 0,1 1-83 0 0,3 3 73 0 0,-2-2-43 0 0,-1-1 6 0 0,-1 0 74 0 0,13 11 511 0 0,-1 2-70 0 0,-1 2-70 0 0,1 0-68 0 0,-2 1-67 0 0,0 0-64 0 0,0 0-62 0 0,-1-1-62 0 0,6 13 198 0 0,0 0-91 0 0,-3-5-117 0 0,-1 0-36 0 0,25 57 463 0 0,-22-46-367 0 0,1 1 81 0 0,-8-18-169 0 0,0 0 32 0 0,54 148 1365 0 0,-55-149-1486 0 0,6 16 210 0 0,-5-11-100 0 0,1 5 15 0 0,-8-27-408 0 0,0 1 64 0 0,0-1 53 0 0,0 1 41 0 0,0 1 378 0 0,0-1-380 0 0,1 0-70 0 0,-1 0-47 0 0,0-1-26 0 0,0 1-41 0 0,1 0-45 0 0,-1-1-51 0 0,0 1-53 0 0,1 0-59 0 0,-1 0-63 0 0,1 0-67 0 0,-1-1 52 0 0,0 0-62 0 0,0 0-53 0 0,0 0-49 0 0,0 0-172 0 0,0 0-48 0 0,0 0-208 0 0,0 0-564 0 0</inkml:trace>
  <inkml:trace contextRef="#ctx0" brushRef="#br0" timeOffset="781.9">54 534 8928 0 0,'0'0'200'0'0,"0"0"33"0"0,7-6 186 0 0,-5 5-364 0 0,0-1-34 0 0,10-6-1 0 0,1 0 38 0 0,13-5 156 0 0,6 0 173 0 0,19-1 342 0 0,2 7 5 0 0,-17 5-338 0 0,-6 3-171 0 0,-16 0-160 0 0,1 0-37 0 0,-10 0 27 0 0,0-1-85 0 0,0 0-106 0 0,-3 1 23 0 0,1-1-33 0 0,0 0-55 0 0,0 0-46 0 0,0 0-49 0 0,-1 0-51 0 0,1 0-57 0 0,0 1-57 0 0,1-1-62 0 0,-1 0-64 0 0,6 1-961 0 0,5 2-884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9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6048 0 0,'0'0'133'0'0,"0"0"23"0"0,0 0 11 0 0,0 1-46 0 0,1 1-70 0 0,0 10-57 0 0,0-9 82 0 0,0 12 781 0 0,2 0-84 0 0,2 1-83 0 0,0-1-82 0 0,-1-3-181 0 0,-1 0-51 0 0,6 15 489 0 0,2 1-77 0 0,-5-13-398 0 0,0 0-39 0 0,-1 0-46 0 0,-1 1-49 0 0,7 22 337 0 0,2 0-80 0 0,2 7 14 0 0,-3 0-72 0 0,-2-18-59 0 0,-8-24-330 0 0,-1 0 1 0 0,1 0-1 0 0,-1 1 1 0 0,0-1-1 0 0,0 0 1 0 0,0 1-1 0 0,0-1 1 0 0,0 3-67 0 0,-1-5 69 0 0,0-1 16 0 0,0 0-16 0 0,0 0 1 0 0,0 0 16 0 0,3-5 37 0 0,0 0-50 0 0,6-8 15 0 0,-3-6 36 0 0,2 0-69 0 0,-1 0-55 0 0,2 0-41 0 0,-5 11 4 0 0,1 0 0 0 0,0 1-1 0 0,0-1 1 0 0,0 1 0 0 0,1 0 0 0 0,0 1 0 0 0,0-1-1 0 0,2 0 38 0 0,-6 5-12 0 0,1 0 0 0 0,-1 0-1 0 0,1 0 1 0 0,0 1-1 0 0,-1-1 1 0 0,1 1-1 0 0,0 0 1 0 0,0-1-1 0 0,0 1 1 0 0,0 1-1 0 0,0-1 1 0 0,0 0-1 0 0,0 1 1 0 0,1-1 0 0 0,-1 1-1 0 0,1 0 13 0 0,0 0-13 0 0,0 1 0 0 0,0 0-1 0 0,0 0 1 0 0,0 0 0 0 0,0 0 0 0 0,0 0-1 0 0,0 1 1 0 0,-1 0 0 0 0,1 0 0 0 0,-1 0-1 0 0,3 1 14 0 0,1 3-18 0 0,0-1-1 0 0,0 1 1 0 0,-1 0 0 0 0,1 1-1 0 0,0 1 19 0 0,2 3-19 0 0,-1 0 0 0 0,5 10 19 0 0,-1-2-6 0 0,6 13 1 0 0,-11-19 44 0 0,0 3 38 0 0,-4-11-67 0 0,1-2-35 0 0,4 2 27 0 0,-6-4-30 0 0,0-1-33 0 0,-1 1-47 0 0,-1-1-59 0 0,0 1-71 0 0,0-1 155 0 0,0 0-3 0 0,0 0-18 0 0,0 0-42 0 0,0 0-14 0 0,1 0-42 0 0,-1 0-47 0 0,0 0-54 0 0,1 1-237 0 0,0-1-107 0 0,1 0-89 0 0,-1 0-71 0 0,1 1-192 0 0,0-1-569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8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123 248 6768 0 0,'2'-2'45'0'0,"1"0"88"0"0,-3-1 123 0 0,-6 1-46 0 0,-4 0-158 0 0,7 2 12 0 0,-1 0 110 0 0,1 1 39 0 0,-1-1 45 0 0,-10 4 703 0 0,8-2-589 0 0,1 0-78 0 0,3-1-195 0 0,0 0-38 0 0,-7 4 341 0 0,2 0-77 0 0,0 0-65 0 0,1 0-52 0 0,0 2-10 0 0,-8 17 241 0 0,9-11-215 0 0,-3 12 87 0 0,2 17 56 0 0,6-20-149 0 0,2 0 71 0 0,1-9-39 0 0,1-1 59 0 0,0-5-333 0 0,0-2 39 0 0,6 3 117 0 0,-4-6 3 0 0,1-1 34 0 0,3-2 134 0 0,1-2 41 0 0,11-9 385 0 0,-9 2-281 0 0,-2 2-140 0 0,-1 0-90 0 0,-3 2-125 0 0,-4 3-62 0 0,0 0-1 0 0,0 0 1 0 0,0 0 0 0 0,0 0-1 0 0,0 0 1 0 0,1-3-31 0 0,0-1 42 0 0,-1-1 0 0 0,1 0 1 0 0,-1 1-1 0 0,1-6-42 0 0,-3 9 14 0 0,0 2-3 0 0,-1-1 1 0 0,1 0-1 0 0,-1 0 0 0 0,0 0 1 0 0,0 1-1 0 0,0-1 0 0 0,0 0-11 0 0,0 0 6 0 0,-1 1 0 0 0,1 0 0 0 0,0-1 0 0 0,1 1 0 0 0,-1-1 0 0 0,0 1 0 0 0,1 0 0 0 0,-1-1 0 0 0,1 1-1 0 0,0-2-5 0 0,3-9 0 0 0,0 10 0 0 0,1 5-12 0 0,-1 4-45 0 0,0 13 14 0 0,-4-17 23 0 0,1 20-13 0 0,2 7-63 0 0,4-11 69 0 0,1 2 27 0 0,-7-16 0 0 0,1 0 0 0 0,0 1 0 0 0,0-1 0 0 0,0 0 0 0 0,3 3 0 0 0,13 22 0 0 0,-17-29-190 0 0,-1 1 60 0 0,1-1 53 0 0,-1 1 48 0 0,1 0 68 0 0,0 0 82 0 0,2 4 464 0 0,-2-4-494 0 0,-1 0-37 0 0,1 0-48 0 0,0 0-60 0 0,-1 0-73 0 0,1 0-83 0 0,-1 0-58 0 0,1 0-84 0 0,-1 0-92 0 0,0 0-101 0 0,0 0-109 0 0,1 0-117 0 0,-1-1-124 0 0,0 1 397 0 0,0-1-33 0 0,0 0-1472 0 0,0 0-1138 0 0</inkml:trace>
  <inkml:trace contextRef="#ctx0" brushRef="#br0" timeOffset="414.88">508 1 8208 0 0,'-2'0'-36'0'0,"1"0"85"0"0,-1 0 75 0 0,1 0 66 0 0,-1 0 112 0 0,1 1 66 0 0,0 0 137 0 0,0 1 327 0 0,0 0 7 0 0,1-1-321 0 0,0 1-137 0 0,0-1-60 0 0,0 1-113 0 0,0-1-63 0 0,0 1-72 0 0,0-1-81 0 0,0 0-57 0 0,0 1-55 0 0,0-1-59 0 0,0 0-63 0 0,0 5 359 0 0,1 0 0 0 0,1 0-1 0 0,-1 0 1 0 0,1 0 0 0 0,0 0 0 0 0,0 0 0 0 0,3 4-117 0 0,2 6 281 0 0,-3-7-141 0 0,-1-1-37 0 0,6 12 114 0 0,-8-8-93 0 0,1 3-9 0 0,0 0 64 0 0,1 0 52 0 0,0 0 37 0 0,6 37 687 0 0,-8-39-817 0 0,9 60 492 0 0,-2-44-315 0 0,-3-10-39 0 0,1-1-1 0 0,1 0 0 0 0,2 2-275 0 0,-3-9 101 0 0,2 3 19 0 0,-1 2 25 0 0,-7-16-275 0 0,0 1 77 0 0,-1-1 87 0 0,0 1 147 0 0,0-1-135 0 0,0 0-63 0 0,1 1-98 0 0,-1-1 7 0 0,1 0-39 0 0,0 0-44 0 0,0 0-48 0 0,0 0-52 0 0,-1 0-57 0 0,1 0-62 0 0,0 0-65 0 0,0 0 79 0 0,0 0-56 0 0,0 0-51 0 0,0 0-45 0 0,0 0-159 0 0,0 0-43 0 0,0 0-193 0 0,0 0-518 0 0</inkml:trace>
  <inkml:trace contextRef="#ctx0" brushRef="#br0" timeOffset="836.75">415 195 4112 0 0,'0'0'91'0'0,"0"0"11"0"0,0 0 12 0 0,0 0-31 0 0,0 0 3 0 0,1 0 230 0 0,0 0-53 0 0,0 0-43 0 0,1 0-38 0 0,2 0 78 0 0,5-1 227 0 0,1 0 414 0 0,0-1-110 0 0,0 0-104 0 0,0 0-95 0 0,0-1-88 0 0,0 0-79 0 0,0 1-72 0 0,0-1-65 0 0,-2 1-89 0 0,0-1-35 0 0,9-1 77 0 0,3-1-61 0 0,11 0 3 0 0,-27 4-196 0 0,7 0 58 0 0,-7 0-55 0 0,0 0-47 0 0,1 1-67 0 0,-2-1-20 0 0,0 1-52 0 0,0 0-62 0 0,0-1-69 0 0,0 1-76 0 0,0-1-85 0 0,0 1-91 0 0,0-1-101 0 0,4 1-721 0 0,3-2-807 0 0,-9 2 2131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06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6296 0 0,'0'0'184'0'0,"0"0"27"0"0,0 0-106 0 0,1-1-80 0 0,-1 1-41 0 0,2-3-137 0 0,-1 1 134 0 0,0 1 92 0 0,-1 0 12 0 0,1 1 40 0 0,-1-1 25 0 0,0 0 40 0 0,1 1 44 0 0,-1-1 49 0 0,0 1 51 0 0,1-1 57 0 0,-1 1 60 0 0,0 0 64 0 0,1-2 63 0 0,-1 1-50 0 0,1 0-47 0 0,0 0-45 0 0,0 1-44 0 0,0 0-40 0 0,0-1-39 0 0,0 2-36 0 0,2-1 176 0 0,-1 2-118 0 0,0 0-101 0 0,1 1-84 0 0,-1-1-74 0 0,0 0-37 0 0,5 10-14 0 0,-5-9 38 0 0,-1 0 81 0 0,4 11 55 0 0,-2 0-33 0 0,-1 7 34 0 0,-1 1-40 0 0,3 22 113 0 0,2 22 308 0 0,-3-36 75 0 0,3 17-656 0 0,4 9 438 0 0,-5-19-118 0 0,3 25 297 0 0,-4-4-401 0 0,-5-38-101 0 0,-2-2 43 0 0,-3-6-13 0 0,3-5-34 0 0,2-6-47 0 0,0 0 0 0 0,-2 0-255 0 0,0 0 113 0 0,0-1 78 0 0,-3-3 144 0 0,4 2-125 0 0,0-1-64 0 0,1 0-70 0 0,0 1-91 0 0,0-1-108 0 0,0 1 109 0 0,1 0-34 0 0,-1 0-37 0 0,1 0-39 0 0,-1 0-42 0 0,1 0-44 0 0,0 0-47 0 0,-1 1-49 0 0,1-1-60 0 0,-1 0-56 0 0,1 0-58 0 0,0 1-61 0 0,-1-3-1398 0 0,-1-1-1206 0 0,2 4 3316 0 0</inkml:trace>
  <inkml:trace contextRef="#ctx0" brushRef="#br0" timeOffset="766.94">24 64 9528 0 0,'0'0'216'0'0,"0"0"-48"0"0,0-1-61 0 0,-1 1-24 0 0,1-2-42 0 0,1 1 5 0 0,-1 0 56 0 0,0 1 81 0 0,2-3-87 0 0,1-1 369 0 0,1 2-84 0 0,-1 1-77 0 0,1 1-67 0 0,-1 1-58 0 0,0 1-52 0 0,0 1-41 0 0,1 1-33 0 0,10 20 22 0 0,-12-19-17 0 0,0 0 47 0 0,-1-2 72 0 0,6 10 143 0 0,0 0-34 0 0,0 0-40 0 0,1-1-46 0 0,2 4-21 0 0,-1 0-91 0 0,0-1 95 0 0,2 0 0 0 0,3 4-183 0 0,5 7 194 0 0,5 5 619 0 0,14 15-813 0 0,8 2 513 0 0,-33-33-351 0 0,1 0 27 0 0,-3-6-33 0 0,5 4 139 0 0,-9-7-122 0 0,0 0 57 0 0,3 0 81 0 0,1-1 102 0 0,-9-4-391 0 0,-1-1 79 0 0,-1-1 29 0 0,2-1-61 0 0,4-5 9 0 0,-5 2-73 0 0,1 1-1 0 0,0-1 1 0 0,-1 0-1 0 0,0 0 0 0 0,0 1 1 0 0,0-1-1 0 0,-1-3-4 0 0,4-31 141 0 0,2-20 18 0 0,-3 26-100 0 0,3-11-59 0 0,-3 28 18 0 0,-1 3-20 0 0,0 1 0 0 0,1-1-1 0 0,1 1 1 0 0,0 0-1 0 0,4-6 3 0 0,-8 17-3 0 0,11-18-53 0 0,-9 15 55 0 0,0 1 0 0 0,1 0 0 0 0,-1 0 0 0 0,1 0-1 0 0,-1 0 1 0 0,1 0 0 0 0,0 0 0 0 0,1 1 0 0 0,-1-1-1 0 0,0 1 1 0 0,1 0 0 0 0,2-1 1 0 0,-6 2-64 0 0,0 2 8 0 0,1 1 55 0 0,-1-1 0 0 0,0 1 0 0 0,0-1 0 0 0,1 1 0 0 0,-1 0 0 0 0,1-1 0 0 0,-1 1 0 0 0,1-1 0 0 0,0 1 0 0 0,-1-1 0 0 0,1 1 1 0 0,3 6 0 0 0,4 20-2 0 0,12 35-156 0 0,-20-60 158 0 0,1-1 0 0 0,-1 0 0 0 0,1 1 0 0 0,-1-1 0 0 0,0 1 0 0 0,0-1 0 0 0,0 0 0 0 0,0 1 0 0 0,-1 0 0 0 0,1 0 0 0 0,-1 0 0 0 0,1 0 0 0 0,0-1 0 0 0,0 1 0 0 0,1 0 0 0 0,-1 0 0 0 0,0-1 0 0 0,1 2 0 0 0,1 1 0 0 0,0 3 0 0 0,1 0 0 0 0,-2 1 0 0 0,1-1 0 0 0,-1 0 0 0 0,0 3 0 0 0,5 40 0 0 0,-3-31 5 0 0,-1-1 1 0 0,-1 7-6 0 0,0-7 55 0 0,0 0 0 0 0,1-1 0 0 0,1 1 0 0 0,2 1-55 0 0,12 41 100 0 0,-4-24 26 0 0,-3-13-7 0 0,-2-10-60 0 0,-7-13-52 0 0,0 1 1 0 0,0 0 0 0 0,0-1 0 0 0,0 1 0 0 0,0 0 0 0 0,-1-1-1 0 0,1 1 1 0 0,0 0 0 0 0,-1 0 0 0 0,1 0 0 0 0,-1-1 0 0 0,0 1 0 0 0,0 0-1 0 0,0 0-7 0 0,0-1-215 0 0,0 0 70 0 0,0 0 64 0 0,1-1 56 0 0,-1 2 87 0 0,0 0 98 0 0,2 3 594 0 0,-1-4-631 0 0,-1 1-42 0 0,0-1-54 0 0,1 0-71 0 0,-1 0-84 0 0,1 0-97 0 0,-1-1-69 0 0,0 1-97 0 0,1 0-109 0 0,-1-1-116 0 0,0 0 261 0 0,0 0-33 0 0,0 0-34 0 0,1 1-35 0 0,-1-1-37 0 0,0 0-37 0 0,0 0-39 0 0,0 0-41 0 0,0 0-1704 0 0,0 0-1316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5:10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0 11256 0 0,'0'0'256'0'0,"0"0"34"0"0,0 0 21 0 0,0 0-35 0 0,0 0-206 0 0,0 1-35 0 0,0 5-33 0 0,-1 5 290 0 0,1 0-35 0 0,-3 11 159 0 0,-1-1-114 0 0,-2 0-92 0 0,1-4-95 0 0,-1-1-37 0 0,-12 32 48 0 0,6-19-46 0 0,5-11 12 0 0,6-14-57 0 0,-1 1-39 0 0,-1 4-114 0 0,-1 3-187 0 0,4-5 129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1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8520 0 0,'0'0'190'0'0,"1"2"28"0"0,4 16-29 0 0,2 8 32 0 0,-2-8-9 0 0,0-3 55 0 0,-3-8-92 0 0,1 0 33 0 0,1 5 226 0 0,-2-6-171 0 0,1 0 33 0 0,-1 0 36 0 0,1 0 39 0 0,-1 0 40 0 0,1-1 44 0 0,3 12 334 0 0,-2-9-362 0 0,-1 0-42 0 0,0-3-163 0 0,0-1-37 0 0,-1-2-13 0 0,-1-1 68 0 0,0 0 52 0 0,-1 0 37 0 0,2 1 739 0 0,-2-2-743 0 0,0 0-42 0 0,0 0-91 0 0,1-1-51 0 0,-1 1-59 0 0,0-1-68 0 0,1 0-48 0 0,-1 0-38 0 0,1 0-41 0 0,-1 0-43 0 0,6-16 251 0 0,-4-10-29 0 0,-2 21-52 0 0,0 0 0 0 0,1 0 0 0 0,-1-1 0 0 0,1 1-1 0 0,1 0-13 0 0,4-18 16 0 0,4-10 45 0 0,-2 10-54 0 0,-5 18 10 0 0,-1 0-36 0 0,4-4-70 0 0,9-12-192 0 0,-9 16 233 0 0,1 1 44 0 0,3-4-62 0 0,-8 7 56 0 0,1 1 1 0 0,-1-1-1 0 0,0 0 1 0 0,0 1 0 0 0,1-1-1 0 0,-1 1 1 0 0,1 0-1 0 0,-1 0 1 0 0,1 0-1 0 0,0 0 1 0 0,0 0 9 0 0,23-3-68 0 0,-8 3-5 0 0,-4 2-24 0 0,1 0-48 0 0,-3 1-22 0 0,0 1-50 0 0,0 1-59 0 0,0 0-65 0 0,27 6-888 0 0,-16-5 597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1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8 6504 0 0,'0'0'190'0'0,"-1"0"-49"0"0,0 0-72 0 0,-1 0-50 0 0,-5-1-37 0 0,4 1 57 0 0,1-1 20 0 0,1 1 38 0 0,0 0 46 0 0,0 0 55 0 0,1-1 48 0 0,-1 1-37 0 0,-1-1 114 0 0,-1 1-67 0 0,-1 0-32 0 0,0 1-6 0 0,1-2 25 0 0,-2 0-49 0 0,0 0 94 0 0,-2 0 146 0 0,-3 0 305 0 0,-1 2-28 0 0,5 0-325 0 0,2 2-155 0 0,0 0-112 0 0,-13 11 403 0 0,6-6-148 0 0,0 3 68 0 0,1 1-49 0 0,2 1-38 0 0,0 1-38 0 0,2 1-42 0 0,1 0-41 0 0,1 0-43 0 0,2 0-45 0 0,1-1-45 0 0,2-7 23 0 0,3 1-64 0 0,-1-3-16 0 0,3 5 193 0 0,2-4-35 0 0,-6-5-166 0 0,0 0 0 0 0,1 0 0 0 0,-1-1 0 0 0,0 1 0 0 0,0-1 0 0 0,0 0-1 0 0,1 1 1 0 0,-1-1 0 0 0,1 0-36 0 0,2-1 47 0 0,-1 1 0 0 0,0-1 0 0 0,1 0 0 0 0,-1 0 0 0 0,0 0 0 0 0,0 0 0 0 0,0-1 0 0 0,0 1 0 0 0,0-1-1 0 0,0-1-46 0 0,3-1 84 0 0,0 0 0 0 0,0-1 0 0 0,0 0 0 0 0,-1-1-1 0 0,0 1 1 0 0,0-1 0 0 0,-1 0 0 0 0,1-1-84 0 0,2-7 104 0 0,0-1-39 0 0,6-13-60 0 0,3-6 54 0 0,-9 15-59 0 0,-8 19 0 0 0,0 0 1 0 0,0 0-1 0 0,0 0 0 0 0,0 0 0 0 0,0 0 0 0 0,0 0 0 0 0,0 0 0 0 0,0 0 0 0 0,0 0 0 0 0,0 0 0 0 0,0 0 0 0 0,0-1 0 0 0,0 1 0 0 0,0 0 0 0 0,0 0 0 0 0,0 0 0 0 0,0 0 0 0 0,0 0 0 0 0,0 0 0 0 0,1 0 0 0 0,-1 0 0 0 0,0 0 0 0 0,0 0 0 0 0,0 0 0 0 0,0 0 0 0 0,0 0 0 0 0,0 0 0 0 0,0 0 0 0 0,0 0 0 0 0,0 0 0 0 0,0 0 0 0 0,0 0 0 0 0,0 0 0 0 0,0 0 0 0 0,0 0 1 0 0,0 0-1 0 0,0 0 0 0 0,0 0 0 0 0,0 0 0 0 0,1 0 0 0 0,-1 0 0 0 0,0 0 0 0 0,0 0 0 0 0,0 0 0 0 0,0 0 0 0 0,0 0 0 0 0,0 0 0 0 0,0 0 0 0 0,0 0 0 0 0,0 0 0 0 0,0 0 0 0 0,0 0 0 0 0,0 0 0 0 0,0 0 0 0 0,0 0 0 0 0,0 0 0 0 0,0 0 0 0 0,0 0 0 0 0,0 0 0 0 0,0 0 0 0 0,0 1 0 0 0,0-1 0 0 0,1 0 0 0 0,1 6-4 0 0,1 11-64 0 0,-3-13 6 0 0,4 14-180 0 0,2-1 87 0 0,1 0 77 0 0,-1-1 64 0 0,-1-6 35 0 0,-4-6-20 0 0,-1-3 0 0 0,1 0 0 0 0,0 1-1 0 0,0-1 1 0 0,-1 1 0 0 0,1-1-1 0 0,0 0 1 0 0,0 0 0 0 0,0 0-1 0 0,0 1 1 0 0,0-1 0 0 0,1 0-1 0 0,-1 0 1 0 0,0 0-1 0 0,0-1 1 0 0,1 1-1 0 0,4 4 26 0 0,5 2 122 0 0,5 4 113 0 0,-15-10-424 0 0,1 0 74 0 0,6 0 1 0 0,-4 0-10 0 0,-2-1-27 0 0,-1 0-69 0 0,1 0-87 0 0,-1 1-102 0 0,0-1 117 0 0,0 0-40 0 0,0 0-36 0 0,-1 0-32 0 0,1 0-242 0 0,0 0-55 0 0,0 0-786 0 0,0 0-619 0 0,0 0-1176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0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169 24 5936 0 0,'0'0'169'0'0,"-1"1"2"0"0,-2 0 315 0 0,1 1-88 0 0,0-1-80 0 0,0 0-70 0 0,0-1-31 0 0,0 1-72 0 0,0-1-45 0 0,0 1-43 0 0,-1-1-24 0 0,0 1 35 0 0,1 0 51 0 0,0 0 82 0 0,-15 5 578 0 0,5-3-341 0 0,6-1-258 0 0,0 2-35 0 0,2-2-83 0 0,0 1 41 0 0,-16 9 530 0 0,13-5-415 0 0,2-1 25 0 0,-1 0-51 0 0,1 0-45 0 0,0 0-38 0 0,-4 5 13 0 0,5-5-97 0 0,0-1 0 0 0,1 1-1 0 0,0 0 1 0 0,0 0 0 0 0,0 1-25 0 0,-2 10 127 0 0,1-2-52 0 0,3-11-51 0 0,0 1 1 0 0,0 0-1 0 0,0-1 1 0 0,0 1-1 0 0,1 0 0 0 0,0-1 1 0 0,0 1-1 0 0,0 0 1 0 0,0 0-1 0 0,1-1 1 0 0,0 1-25 0 0,1 4 46 0 0,0-1 0 0 0,1 1 0 0 0,1-1 0 0 0,-1 0 0 0 0,1 0-46 0 0,-2-5 9 0 0,0 0 0 0 0,0 0 0 0 0,0-1 0 0 0,1 1 0 0 0,-1 0 0 0 0,0-1 0 0 0,1 0 0 0 0,0 1 0 0 0,0-1 1 0 0,-1 0-1 0 0,1-1 0 0 0,1 1 0 0 0,-1 0 0 0 0,1 0-9 0 0,4 1-4 0 0,-1-1 0 0 0,0 0 0 0 0,1 0 0 0 0,-1-1-1 0 0,7 1 5 0 0,4-2 20 0 0,1-1 34 0 0,-5-1 26 0 0,1-2 41 0 0,-2-1 46 0 0,-1-2 55 0 0,7-4 161 0 0,-10 6-107 0 0,-1 1-1 0 0,-1-2 1 0 0,8-5-276 0 0,-5 1 234 0 0,-2-4-40 0 0,0-2 58 0 0,-3 1-52 0 0,-1-4-9 0 0,-4 16-157 0 0,0-1 0 0 0,0 0 0 0 0,0 0 0 0 0,-1 0 0 0 0,0 0 0 0 0,0 0 1 0 0,0 0-35 0 0,0-1 19 0 0,-4-13 69 0 0,-1 0 1 0 0,-2-1-89 0 0,6 13 4 0 0,-1 1 1 0 0,0 0 0 0 0,0-1 0 0 0,0 1 0 0 0,-2-1-5 0 0,3 4-159 0 0,0 0 53 0 0,1-1 46 0 0,-1 1 38 0 0,-2-4 76 0 0,-6-7 248 0 0,7 8-278 0 0,1 1-82 0 0,-1 1-88 0 0,1-1-109 0 0,1 2 81 0 0,-1 0-35 0 0,1 0-102 0 0,0 0-62 0 0,-1-1-67 0 0,1 1-71 0 0,-1 0-77 0 0,1 0-80 0 0,-1 0-87 0 0,1-1-90 0 0,-2 0-1013 0 0,-1 0-1052 0 0</inkml:trace>
  <inkml:trace contextRef="#ctx0" brushRef="#br0" timeOffset="567.49">570 42 6648 0 0,'-2'-3'290'0'0,"-1"0"-100"0"0,1 0-79 0 0,0-1-59 0 0,-5-7-31 0 0,3 7 30 0 0,2 3 15 0 0,0-1 36 0 0,0 1 44 0 0,0 0 53 0 0,-2 0 123 0 0,-2-2 278 0 0,-2-1 363 0 0,6 4-676 0 0,-1 0-37 0 0,1 1-81 0 0,0 1-42 0 0,0 0-50 0 0,0 2-56 0 0,-11 15 551 0 0,4-6-269 0 0,2-4-148 0 0,0 1-73 0 0,4-5-46 0 0,0 1 1 0 0,1-1 0 0 0,-1 1-1 0 0,1 0 1 0 0,-1 6-37 0 0,-5 18 179 0 0,5-16-49 0 0,-2 21 168 0 0,5-1-66 0 0,1-18-125 0 0,-1-15-97 0 0,0 0-1 0 0,0 0 1 0 0,0 0-1 0 0,0-1 1 0 0,0 1-1 0 0,1 0 1 0 0,-1 0 0 0 0,0-1-1 0 0,1 1 1 0 0,-1 0-1 0 0,0-1 1 0 0,1 1 0 0 0,-1 0-1 0 0,1-1 1 0 0,-1 1-1 0 0,1 0 1 0 0,-1-1-1 0 0,1 1-9 0 0,6 4 58 0 0,-6-5-57 0 0,12 6 77 0 0,1-4 52 0 0,3-4 76 0 0,7-8 161 0 0,-2-7 0 0 0,-12 4-159 0 0,-4 1-77 0 0,-2 0-50 0 0,-3 2-51 0 0,1 1 1 0 0,1 0 0 0 0,3-9-31 0 0,-3 8 18 0 0,0 0 1 0 0,-1 1 0 0 0,1-5-19 0 0,1 3 52 0 0,6-7 126 0 0,-4 8-88 0 0,2-1-7 0 0,-3 5-82 0 0,-4 6-3 0 0,0-1-62 0 0,2-1-39 0 0,14-2-80 0 0,-15 4 91 0 0,-1 0 70 0 0,0 0 1 0 0,0 1-1 0 0,-1-1 0 0 0,1 0 1 0 0,0 1-1 0 0,0-1 1 0 0,-1 1-1 0 0,1-1 1 0 0,0 1-1 0 0,-1-1 1 0 0,1 1-1 0 0,0-1 1 0 0,-1 1-1 0 0,1 0 1 0 0,-1-1-1 0 0,1 1 1 0 0,-1 0-1 0 0,1 0 22 0 0,5 9-204 0 0,-3-6 140 0 0,5 16-79 0 0,0 17 88 0 0,-5-17 53 0 0,8 30-32 0 0,-3-16 51 0 0,-1 1 39 0 0,-1 0 43 0 0,-1 1 47 0 0,-2-1 52 0 0,-2 0 56 0 0,-4 0 62 0 0,-3-1 65 0 0,3-22-249 0 0,-11 44 493 0 0,-1-21-289 0 0,2-6-63 0 0,-6 10 108 0 0,5-16-188 0 0,-1-2-1 0 0,-7 10 80 0 0,18-26-215 0 0,-1 0-1 0 0,0-1 1 0 0,0 1-1 0 0,-4 2-56 0 0,8-6-22 0 0,-6 4-19 0 0,1 0 68 0 0,-2 0 59 0 0,-11 6 179 0 0,11-7-202 0 0,2-2-43 0 0,-1 0-47 0 0,0 0-59 0 0,0-1-71 0 0,1-1-83 0 0,-1-1-96 0 0,0-1-107 0 0,0-1-120 0 0,5 2 301 0 0,0 0-80 0 0,0 0-73 0 0,0 0-67 0 0,0-2-349 0 0,0 1-109 0 0,0-1-86 0 0,0 1-61 0 0,0-2-809 0 0,0-2-1056 0 0,2 6 2952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48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37 5848 0 0,'0'0'168'0'0,"0"0"-143"0"0,0 0 36 0 0,0 0 160 0 0,0 0 116 0 0,0 0 96 0 0,0 0 66 0 0,0 0 54 0 0,0 0 1412 0 0,0 0-1164 0 0,0 0-85 0 0,0 0-413 0 0,0 0-45 0 0,0 1-49 0 0,0-1-62 0 0,0 0-69 0 0,0 1-76 0 0,0-1-83 0 0,0 1-91 0 0,0-1-96 0 0,0 1-106 0 0,-2 20 926 0 0,1-17-419 0 0,1 1 0 0 0,-1 0 0 0 0,1-1 0 0 0,0 1 0 0 0,0-1 1 0 0,1 4-134 0 0,2 16 413 0 0,2 3 20 0 0,-1 0-36 0 0,0 0-36 0 0,-1 1-33 0 0,3 27 237 0 0,-4-1-110 0 0,-1-24-212 0 0,5 13 70 0 0,-1-5-6 0 0,2 13 130 0 0,-1 1 54 0 0,-5-45-429 0 0,2 5 91 0 0,-1 2 20 0 0,-1-6-142 0 0,-1-6-133 0 0,0 0 91 0 0,1 0 101 0 0,0 1 148 0 0,0-1-164 0 0,-1-1-52 0 0,0 0-48 0 0,1 0-60 0 0,-1 0-75 0 0,0 0-86 0 0,0 0-99 0 0,1 0-114 0 0,-1 0 184 0 0,0-1-33 0 0,0 0-725 0 0</inkml:trace>
  <inkml:trace contextRef="#ctx0" brushRef="#br0" timeOffset="435.88">1 73 6880 0 0,'0'0'157'0'0,"1"-2"23"0"0,6-4 44 0 0,1-1-108 0 0,2 0-70 0 0,14-7-12 0 0,-16 9 6 0 0,-1 1 37 0 0,1 1 50 0 0,0-1 65 0 0,-1 1 75 0 0,0 1 91 0 0,1 0-48 0 0,0-1-41 0 0,-1 1-36 0 0,1 1-34 0 0,7-3 108 0 0,0 2-101 0 0,-1 1-89 0 0,0 0-47 0 0,32 3 33 0 0,-26 1-15 0 0,-7-1-59 0 0,-1 0 0 0 0,1 1 0 0 0,-1 1 0 0 0,10 3-29 0 0,-18-5 10 0 0,1 1 1 0 0,0-1-1 0 0,-1 1 1 0 0,0 0-1 0 0,0 0 1 0 0,0 1-1 0 0,2 0-10 0 0,-3 0 4 0 0,1 0 0 0 0,-1 0-1 0 0,0 1 1 0 0,0-1 0 0 0,0 1-4 0 0,7 9 25 0 0,-8-12-19 0 0,-1-1 1 0 0,0 1 0 0 0,1 0 0 0 0,-1-1 0 0 0,0 1-1 0 0,0 0 1 0 0,0 0 0 0 0,-1 0 0 0 0,1 0-1 0 0,0 0 1 0 0,-1 0 0 0 0,1 0 0 0 0,-1 0-1 0 0,0 1 1 0 0,1-1 0 0 0,-1 1-7 0 0,0 6 2 0 0,1-2 50 0 0,-1-3-9 0 0,1-1-1 0 0,-1 0 1 0 0,0 0 0 0 0,0 0-1 0 0,0 1 1 0 0,0-1-1 0 0,-1 0 1 0 0,0 2-43 0 0,0-3 18 0 0,-5 19 157 0 0,5-18-152 0 0,-1 0 0 0 0,1 0-1 0 0,0 0 1 0 0,-1 0-1 0 0,0-1 1 0 0,0 1 0 0 0,0 0-1 0 0,0-1 1 0 0,0 0 0 0 0,-1 1-1 0 0,1-1 1 0 0,0 0 0 0 0,-3 1-23 0 0,3-1 3 0 0,-28 19 7 0 0,7-10-74 0 0,-9 6 48 0 0,26-13 16 0 0,0-1 1 0 0,1 0-1 0 0,-1 0 0 0 0,0 0 1 0 0,0-1-1 0 0,-1 0 1 0 0,-3 1-1 0 0,-6 0 9 0 0,10-1 0 0 0,-1-1 0 0 0,1 0 0 0 0,0 0 0 0 0,-1-1 1 0 0,1 0-1 0 0,-5 0-9 0 0,-3 0-49 0 0,7 1 63 0 0,1 1 0 0 0,-1-1 1 0 0,1 1-1 0 0,-3 2-14 0 0,-4 1-53 0 0,2-1-76 0 0,0 1-106 0 0,6-4 69 0 0,-1 1-37 0 0,1-1-39 0 0,-1 1-44 0 0,3-2 39 0 0,2 0 108 0 0,-1 0-42 0 0,1 1-56 0 0,0-1-67 0 0,-1 0-219 0 0,1 1-114 0 0,-1 0-237 0 0,-1 1-558 0 0</inkml:trace>
  <inkml:trace contextRef="#ctx0" brushRef="#br0" timeOffset="929.52">541 302 6992 0 0,'0'0'157'0'0,"0"0"23"0"0,0 0 12 0 0,2 0-44 0 0,0 4-97 0 0,-1-1-15 0 0,0-1 66 0 0,-1 0 55 0 0,1 1 46 0 0,0 0 112 0 0,2 7 684 0 0,-1-6-609 0 0,0 0-110 0 0,-1 0-93 0 0,4 9 544 0 0,0 0-70 0 0,0 0-65 0 0,0 0-59 0 0,-2 0-56 0 0,1 1-50 0 0,-1 0-45 0 0,-1 0-41 0 0,1 2-14 0 0,3 10 218 0 0,-1-6-138 0 0,-3-6-189 0 0,4 4 104 0 0,6 7 49 0 0,-5-11-153 0 0,-1-1 67 0 0,-5-11-76 0 0,-1-2 3 0 0,0 0-110 0 0,0 0-34 0 0,1 0-39 0 0,1 1-51 0 0,-1 3 25 0 0,-1-1 49 0 0,0 1 39 0 0,0 1 58 0 0,-1-7-88 0 0,-3-5-22 0 0,1 2 4 0 0,-6-22 77 0 0,6-1-50 0 0,7-28-37 0 0,-3 44-43 0 0,1 2 6 0 0,0 0 0 0 0,1 0 0 0 0,0 0 0 0 0,0 1-1 0 0,1-1 1 0 0,1 1 0 0 0,-1 0 0 0 0,2 0-1 0 0,-1 1 1 0 0,5-6 0 0 0,5-9-10 0 0,-12 19-146 0 0,-1 1 54 0 0,1 0 45 0 0,0 0 41 0 0,4-3 85 0 0,12-4 279 0 0,-12 8-305 0 0,-1 0-86 0 0,0 1-89 0 0,0 1-109 0 0,-3-1 74 0 0,0 1-36 0 0,1 0-152 0 0,1 1-84 0 0,-1-1-92 0 0,0 1-99 0 0,0-1-106 0 0,0 1-114 0 0,0 1-122 0 0,-2-2 439 0 0,0 1-34 0 0,4 1-1503 0 0,3 0-1169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4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11 14024 0 0,'0'0'205'0'0,"-2"-2"246"0"0,1 0-281 0 0,0 1-50 0 0,0 0-79 0 0,1 0-64 0 0,-1 0-37 0 0,1 1-42 0 0,-1-1-47 0 0,1 1-53 0 0,0-1-55 0 0,0 1-61 0 0,0 0-66 0 0,0 0 46 0 0,0 0-48 0 0,0 0-44 0 0,0 0-37 0 0,0 0-136 0 0,0 0-38 0 0,0 0-1410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43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87 7112 0 0,'0'0'157'0'0,"0"1"799"0"0,0-1-117 0 0,0 0-110 0 0,0 1-102 0 0,0 0-95 0 0,0 0-90 0 0,0 0-80 0 0,0 1-74 0 0,0-1-80 0 0,0 0-53 0 0,0 1-47 0 0,0 0-40 0 0,0 0-31 0 0,0 1-73 0 0,0 7-245 0 0,0-6 251 0 0,0-2 73 0 0,0-1 53 0 0,0 1 62 0 0,0-1 73 0 0,0 11 221 0 0,0 1-60 0 0,0 6 139 0 0,0 1-113 0 0,1 6 38 0 0,1 17 170 0 0,0-24-325 0 0,-1-5-92 0 0,0 7 168 0 0,0 4 79 0 0,1-9-225 0 0,0 12 105 0 0,-2 0-62 0 0,-1-4-112 0 0,1-20-138 0 0,0 0 1 0 0,-1 0-1 0 0,1-1 0 0 0,-1 1 0 0 0,1 0 1 0 0,-1-1-1 0 0,0 1 0 0 0,-1 1-24 0 0,-2 6 63 0 0,3-4 33 0 0,1-5 0 0 0,0-2-37 0 0,0 0-155 0 0,0 0-61 0 0,0 0 59 0 0,0 0-76 0 0,0 0 58 0 0,0 0-34 0 0,0 0-37 0 0,0 0-42 0 0,0 0-45 0 0,0 0-43 0 0,0 0-40 0 0,0 0-35 0 0,0 0-255 0 0,0 0-59 0 0,0 0-46 0 0,0 0-34 0 0,0 0-1409 0 0,0 0-1246 0 0</inkml:trace>
  <inkml:trace contextRef="#ctx0" brushRef="#br0" timeOffset="476.72">441 105 9384 0 0,'0'0'208'0'0,"0"0"33"0"0,0 0 16 0 0,0 0-106 0 0,-1-1-78 0 0,-1 0 49 0 0,0 0-1 0 0,0 0 0 0 0,0 0 0 0 0,0 0 0 0 0,0 0 0 0 0,0 0 1 0 0,0 1-1 0 0,-1-1 0 0 0,1 1 0 0 0,0-1 0 0 0,-1 1-121 0 0,-6 0 520 0 0,1-1-181 0 0,0 0-103 0 0,-6 0 152 0 0,-22 3 690 0 0,29-1-892 0 0,0 0-33 0 0,1-1-42 0 0,-1 0-51 0 0,3 1-39 0 0,1 1-1 0 0,-1-1 1 0 0,1 0 0 0 0,-1 1-1 0 0,1 0 1 0 0,-1 0 0 0 0,1 0-1 0 0,0 1 1 0 0,-2 1-21 0 0,-19 18 109 0 0,14-8-82 0 0,8-11-27 0 0,0 1 0 0 0,0 0 0 0 0,1 0 0 0 0,-1 0 0 0 0,1 0 0 0 0,0 1 0 0 0,3 9 0 0 0,-1-11 0 0 0,-2-2 0 0 0,2 2 0 0 0,8 5 0 0 0,41 26 0 0 0,-13-10-24 0 0,-28-19 16 0 0,-1 0 0 0 0,1 0 0 0 0,-1 1 0 0 0,-1 0 0 0 0,2 2 8 0 0,12 11-2 0 0,-10-9 10 0 0,-4-4 31 0 0,-1-1 25 0 0,-1 1 36 0 0,-1-1 17 0 0,0 0 35 0 0,-1 0 39 0 0,0 0 44 0 0,-3-4-207 0 0,1-1 0 0 0,-1 1 1 0 0,0 0-1 0 0,1 0 1 0 0,-1 0-1 0 0,0 0 0 0 0,0 0 1 0 0,0 0-1 0 0,0 0 1 0 0,0 0-1 0 0,0 0 1 0 0,0 0-1 0 0,0 0 0 0 0,0 0 1 0 0,-1 0-29 0 0,-6 13 349 0 0,2-7-216 0 0,-1-1-33 0 0,1 0-39 0 0,0-2-43 0 0,1-1 12 0 0,0 0-1 0 0,0-1 1 0 0,0 1-1 0 0,-1-1 1 0 0,1 0-1 0 0,0 0 0 0 0,-1-1 1 0 0,-2 1-30 0 0,-16 3 73 0 0,-2-3-37 0 0,1-3-46 0 0,-1-1-51 0 0,2-1-58 0 0,1-1-65 0 0,17 3 34 0 0,0 1 81 0 0,1-1 54 0 0,-5 0 41 0 0,5 0-41 0 0,0 1-54 0 0,1-1-22 0 0,0 1-44 0 0,1 0-19 0 0,0-1-40 0 0,-1 1-48 0 0,1-1-50 0 0,0 1 5 0 0,0 0-40 0 0,0-1-45 0 0,0 1-48 0 0,0-1-49 0 0,0 1-52 0 0,0-1-56 0 0,0 1-58 0 0,-4-2-1359 0 0,-4-3-1132 0 0,10 5 3116 0 0</inkml:trace>
  <inkml:trace contextRef="#ctx0" brushRef="#br0" timeOffset="738.02">58 4 11376 0 0,'0'0'256'0'0,"0"0"34"0"0,0 0 21 0 0,0 0-35 0 0,0 0-210 0 0,0 0-51 0 0,2-1-73 0 0,5-2-10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4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5 7688 0 0,'0'0'166'0'0,"0"0"25"0"0,-1 0-64 0 0,-1 1-23 0 0,-3 1 62 0 0,-9-3-143 0 0,8-1 12 0 0,0 0 53 0 0,0 1 80 0 0,0 0 108 0 0,3 1-90 0 0,-1 0 37 0 0,0 1-100 0 0,-1 0 40 0 0,-2 1 175 0 0,-13 3 526 0 0,14-2-647 0 0,0-1-51 0 0,-2 2 23 0 0,-13 7 362 0 0,8-2-251 0 0,-5 2-65 0 0,16-10-204 0 0,-1 0 1 0 0,1 0-1 0 0,0 0 0 0 0,0 1 1 0 0,-1-1-1 0 0,1 1 0 0 0,0 0 1 0 0,0 0-1 0 0,0 0-31 0 0,-8 10 256 0 0,-13 16 361 0 0,14-20-450 0 0,-1 0-40 0 0,7-6-99 0 0,1 1 0 0 0,-1-1 0 0 0,1 1 0 0 0,-1-1 1 0 0,1 1-1 0 0,0 0 0 0 0,0 0 0 0 0,0 0 0 0 0,0 0 1 0 0,1 0-1 0 0,-1 0 0 0 0,0 2-28 0 0,-3 15 119 0 0,3-6-73 0 0,2 1-47 0 0,1-4 47 0 0,4-4-38 0 0,8 1-8 0 0,10-2-20 0 0,0-4 94 0 0,4-3 110 0 0,-18 0-52 0 0,-1-1 0 0 0,0 0-1 0 0,6-2-131 0 0,24-12 431 0 0,-15 2-183 0 0,-3 1-97 0 0,-2-1-70 0 0,-7 6-42 0 0,-6 5-34 0 0,-1-1 0 0 0,1 0 0 0 0,0 0 0 0 0,-1 0 0 0 0,0-1 0 0 0,0 1 0 0 0,2-4-5 0 0,3-8 48 0 0,8-24-28 0 0,-12 26 30 0 0,-4 8-65 0 0,-1 5-54 0 0,0 1 1 0 0,0 0 4 0 0,0 0 0 0 0,0 1 10 0 0,0 17 135 0 0,-1 2-74 0 0,2-1-65 0 0,0 1-49 0 0,2 0-38 0 0,-2-15 97 0 0,0 0-1 0 0,0 0 1 0 0,1 0 0 0 0,-1-1-1 0 0,1 1 1 0 0,0 0-1 0 0,1-1 1 0 0,-1 1-1 0 0,1-1 1 0 0,0 0-1 0 0,0 1 1 0 0,0-2 0 0 0,1 1-1 0 0,0 1 49 0 0,2-1 81 0 0,0 0-108 0 0,-1-1-53 0 0,0-1-39 0 0,6 3-202 0 0,1 2-51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5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10656 0 0,'1'2'241'0'0,"6"7"89"0"0,-1 0-70 0 0,0 1-67 0 0,1 1-69 0 0,1 2-65 0 0,0 0-98 0 0,-6-9 10 0 0,1-1 34 0 0,1 5 96 0 0,0 0 104 0 0,0 0 85 0 0,0 0 18 0 0,0-1 37 0 0,8 14 768 0 0,-11-19-994 0 0,0 0-40 0 0,0 0-24 0 0,2 5 66 0 0,-3-5-39 0 0,1 0 53 0 0,-1 1 45 0 0,0-1 68 0 0,0 0 79 0 0,0 1 93 0 0,0-2-190 0 0,0-1-4 0 0,0 0-3 0 0,0 0 1 0 0,0 0 0 0 0,0 0 0 0 0,0 0 0 0 0,0 0 0 0 0,0-1-112 0 0,0 1-41 0 0,1-2-18 0 0,1-2-81 0 0,-1 3 44 0 0,4-26-16 0 0,-4 16 0 0 0,2-1 0 0 0,-1 0 0 0 0,2 1 0 0 0,-1-1 0 0 0,2 1 0 0 0,-1 0 0 0 0,5-6 0 0 0,-7 14 4 0 0,20-31 9 0 0,-4 13-79 0 0,-5 11-31 0 0,2 2-59 0 0,1 4-70 0 0,2 4-83 0 0,-15 1 302 0 0,-1 0 0 0 0,1 0 0 0 0,-1 0 0 0 0,0 0-1 0 0,1 0 1 0 0,-1 1 0 0 0,0-1 0 0 0,0 1 0 0 0,0-1 0 0 0,0 1 0 0 0,0 0-1 0 0,-1 0 1 0 0,1 0 0 0 0,0 0 0 0 0,-1 0 0 0 0,0 0 0 0 0,1 0 0 0 0,-1 0-1 0 0,1 3 8 0 0,3 5-22 0 0,-1 1 0 0 0,0-1-1 0 0,2 8 23 0 0,4 22 0 0 0,-2-1 0 0 0,0 10 0 0 0,-5-28 0 0 0,-2-18-1 0 0,3 13 4 0 0,3 8-33 0 0,-7-23-152 0 0,1 1 63 0 0,0 0 55 0 0,-1 0 45 0 0,2 1 80 0 0,3 4 239 0 0,-4-5-264 0 0,1 0-71 0 0,-1-1-29 0 0,0 0-39 0 0,0 0-44 0 0,0 0-49 0 0,0 0-76 0 0,0 0-69 0 0,1-1-75 0 0,-1 1-83 0 0,0 0-89 0 0,1 0-94 0 0,-1-1-103 0 0,0 1-107 0 0,0-1-1098 0 0,-1 0-1128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5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96 277 8176 0 0,'0'0'182'0'0,"-2"2"29"0"0,-2 4 0 0 0,-1 0-78 0 0,-1 1-52 0 0,-4 3-59 0 0,-3 2-32 0 0,5-3 58 0 0,2-2 66 0 0,1 2 99 0 0,-9 19 538 0 0,3 2-109 0 0,3 1-99 0 0,4 2-89 0 0,5-1-79 0 0,4-1-70 0 0,7-2-58 0 0,7-3-49 0 0,-5-13-141 0 0,2-5 44 0 0,4-3 61 0 0,-16-5-115 0 0,0 0 0 0 0,0 0 1 0 0,0 0-1 0 0,0-1 0 0 0,0 1 1 0 0,3-2-48 0 0,-2 1 54 0 0,-1 0 1 0 0,1-1 0 0 0,-1 0 0 0 0,0 0-1 0 0,4-2-54 0 0,9-9 143 0 0,-5 0-64 0 0,-2-1-50 0 0,2-14-95 0 0,-4-1-111 0 0,-4-1-87 0 0,-3-1-60 0 0,-2 1-177 0 0,-1 1 0 0 0,-2-1 501 0 0,-2-8-366 0 0,2 10 154 0 0,0 1 80 0 0,0-4-273 0 0,0 10-93 0 0,2 1 0 0 0,0-10 498 0 0,2 13-171 0 0,-2-9-23 0 0,0-16-112 0 0,-2 12 76 0 0,1 1-29 0 0,2 25 223 0 0,1 1 71 0 0,-1 1 60 0 0,0 1 50 0 0,0 2 166 0 0,-3 5 251 0 0,2-1-158 0 0,0-1-165 0 0,1 0-72 0 0,0-1-39 0 0,0-1-59 0 0,1 0-38 0 0,-1 0-46 0 0,1-1-48 0 0,-1 12 398 0 0,1 6 53 0 0,0 6 97 0 0,-2 0-11 0 0,3 1-77 0 0,1 4 3 0 0,4 16 104 0 0,-1-6-87 0 0,1-1-100 0 0,1 15 78 0 0,-5-33-230 0 0,0-1-81 0 0,2 28-45 0 0,-3-39-103 0 0,-1-1 44 0 0,1 2 36 0 0,1 4 53 0 0,0 3 3 0 0,-1-7-76 0 0,-1-1-56 0 0,1 0-70 0 0,-1-1-44 0 0,0 0-70 0 0,-1-1-80 0 0,0 1-89 0 0,1-6 75 0 0,0 0-52 0 0,0 0-47 0 0,-1 0-42 0 0,1 0-142 0 0,-1 0-41 0 0,1 0-172 0 0,-1 2-461 0 0,1-4 1283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6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9440 0 0,'1'2'216'0'0,"23"66"560"0"0,-10-27-261 0 0,-6-21-211 0 0,1 0 40 0 0,0 0 51 0 0,2-1 59 0 0,2-1 67 0 0,2-1 76 0 0,-6-7-300 0 0,3 4 97 0 0,-3-5-76 0 0,-1-4 3 0 0,0-1 68 0 0,4-2 211 0 0,0-3-111 0 0,0-4-94 0 0,-1-1-78 0 0,7-7 68 0 0,2-6 42 0 0,-18 16-389 0 0,0 1 0 0 0,-1 0 0 0 0,1-1 1 0 0,0 0-1 0 0,-1 1 0 0 0,0-1 0 0 0,0 0 0 0 0,1-2-38 0 0,0 1 44 0 0,-1-1 0 0 0,0 0 0 0 0,-1 1 1 0 0,1-1-1 0 0,-1-1-44 0 0,-1-26 113 0 0,-1 17-104 0 0,0-1-36 0 0,-1-3-73 0 0,2 12 3 0 0,-3-9-32 0 0,3 11 50 0 0,-1-1-48 0 0,0 0-137 0 0,1 2 80 0 0,0 1-41 0 0,0 0-46 0 0,1 0-49 0 0,-1 0-56 0 0,0 0-58 0 0,1 1 37 0 0,0 1-58 0 0,0 0-50 0 0,0 0-44 0 0,0 0-160 0 0,0 0-44 0 0,0-1-194 0 0,0 0-519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8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0 262 11056 0 0,'3'2'248'0'0,"2"1"-163"0"0,7 4 171 0 0,-10-6-212 0 0,-1 0-1 0 0,0 0 0 0 0,1 0 1 0 0,-1 0-1 0 0,0 1 0 0 0,1-1 0 0 0,-1 0 1 0 0,0 1-1 0 0,0-1 0 0 0,0 1 1 0 0,-1-1-1 0 0,1 1-43 0 0,3 7 81 0 0,0-1-60 0 0,3 8-6 0 0,-5-10 36 0 0,-1-1 48 0 0,-1 0 33 0 0,0 0 52 0 0,-1 1 63 0 0,0 0 72 0 0,0 3 250 0 0,1-1-85 0 0,1 1-68 0 0,1 0-52 0 0,1 14 491 0 0,-3-22-880 0 0,-1 1 70 0 0,-2 7 274 0 0,2-6-212 0 0,0-2-82 0 0,1-1-57 0 0,0 0-37 0 0,0-2-43 0 0,1 0-48 0 0,0-2-134 0 0,1-6-198 0 0,-1 7 282 0 0,-1 0-77 0 0,1 0 18 0 0,-1 1-64 0 0,0-1-74 0 0,0 0-85 0 0,0 2 145 0 0,0 0-46 0 0,0 0-39 0 0,0-1-35 0 0,0 1-134 0 0,0-1-33 0 0,0-3-1392 0 0</inkml:trace>
  <inkml:trace contextRef="#ctx0" brushRef="#br0" timeOffset="1">63 65 8464 0 0,'-1'-3'-3'0'0,"0"0"66"0"0,1 3-25 0 0,0-1 0 0 0,0 0 1 0 0,0 1-1 0 0,0-1 1 0 0,0 0-1 0 0,0 0 0 0 0,0 1 1 0 0,0-1-1 0 0,0 0 1 0 0,0 1-1 0 0,0-1 0 0 0,1 0 1 0 0,-1 1-1 0 0,0-1 1 0 0,1 0-39 0 0,-1-1 156 0 0,0 1-56 0 0,0-1-45 0 0,0 0-39 0 0,-1-1-37 0 0,-2-5-138 0 0,1 4 123 0 0,1 1 60 0 0,-1 0 77 0 0,0 1 108 0 0,1 0-58 0 0,1 1 37 0 0,-1 1 38 0 0,0-1 43 0 0,1 0 45 0 0,-1 1 49 0 0,1-1-102 0 0,0 1-70 0 0,0 0-61 0 0,0-1-49 0 0,0 0-31 0 0,2-2-39 0 0,-1 2 34 0 0,0 0 68 0 0,0 0 101 0 0,5-3-86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00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15120 0 0,'17'15'479'0'0,"3"-4"-88"0"0,0-1-82 0 0,1-2-76 0 0,3 2-50 0 0,-1 2-82 0 0,-2 2-72 0 0,-2 6-61 0 0,-14-13 81 0 0,1-1 38 0 0,2 4 89 0 0,8 15 315 0 0,-10-6-257 0 0,-5-13-246 0 0,5 12 156 0 0,-4-12-153 0 0,0-1-71 0 0,-1-1-4 0 0,0-1-34 0 0,0 0-39 0 0,0-1-41 0 0,0 1-48 0 0,0 0-51 0 0,0-1-56 0 0,0 0-59 0 0,-1-1 19 0 0,1-1-58 0 0,-1 1-52 0 0,0-1-46 0 0,0 0-162 0 0,0 0-45 0 0,0 0-194 0 0,0 0-525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00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20 8408 0 0,'0'0'190'0'0,"0"0"28"0"0,0 0 8 0 0,4-4-49 0 0,0-3-116 0 0,-5 5-33 0 0,0 0 52 0 0,-1 0 44 0 0,0 1 39 0 0,-3 0 159 0 0,-4 1 247 0 0,-2 3 130 0 0,4-1-298 0 0,1 1-150 0 0,2-1-104 0 0,-6 3 213 0 0,0 1-64 0 0,0 1-57 0 0,0 1-47 0 0,-1 1-15 0 0,-1 0-44 0 0,-18 21 139 0 0,10-3-217 0 0,2-1 18 0 0,15-22-64 0 0,1-1 0 0 0,-1 1-1 0 0,1-1 1 0 0,0 1 0 0 0,0 0 0 0 0,1 0 0 0 0,-1 0 0 0 0,1 0-1 0 0,0 0 1 0 0,0 0 0 0 0,-1 3-9 0 0,2-2 16 0 0,-1 0 0 0 0,1 1 0 0 0,0-1 0 0 0,0 0-1 0 0,1 1 1 0 0,-1 0-16 0 0,1-2 20 0 0,0 0 0 0 0,0 0 0 0 0,0 0 0 0 0,1 0 0 0 0,-1 0-1 0 0,1 0 1 0 0,0 0 0 0 0,0-1 0 0 0,2 4-20 0 0,-2-5 21 0 0,0 1 0 0 0,0-1 0 0 0,0 0 0 0 0,0 0-1 0 0,1 0 1 0 0,-1 0 0 0 0,1 0 0 0 0,-1 0 0 0 0,1-1 0 0 0,0 1 0 0 0,-1-1 0 0 0,1 0 0 0 0,3 1-21 0 0,23 4 169 0 0,-3-8-38 0 0,-18 0-98 0 0,0-1-1 0 0,-1 1 1 0 0,0-1 0 0 0,1-1-1 0 0,-1 0 1 0 0,0 0-33 0 0,4-2 38 0 0,-1-1 1 0 0,1-1-1 0 0,1-1-38 0 0,5-7-3 0 0,-1 2 25 0 0,-10 9-11 0 0,-1-1 0 0 0,1 1 0 0 0,-1-1 0 0 0,2-3-11 0 0,-5 7 7 0 0,-1 0-1 0 0,0-1 0 0 0,1 1 1 0 0,-1-1-1 0 0,0 1 0 0 0,0-1 1 0 0,-1 1-1 0 0,1-1 1 0 0,0 0-7 0 0,0 0 0 0 0,0 0 1 0 0,0 1 0 0 0,0-1 0 0 0,0 1 0 0 0,0 0-1 0 0,1-1 1 0 0,-1 1 0 0 0,1 0 0 0 0,0 0 0 0 0,0 0-1 0 0,0 0 1 0 0,0 0 0 0 0,0 0 0 0 0,0 0 0 0 0,2-1-1 0 0,15-14 0 0 0,-14 11-6 0 0,-2 2 16 0 0,1 4-32 0 0,3 0-43 0 0,-3 3-28 0 0,-2 2 34 0 0,1 6 16 0 0,-3-9 43 0 0,7 37-61 0 0,-7-32 51 0 0,1-1 0 0 0,0 1 1 0 0,0-1-1 0 0,1 0 0 0 0,-1 1 1 0 0,1-1-1 0 0,1 0 1 0 0,-1 0 9 0 0,5 8-33 0 0,-2 0-53 0 0,-3-8 24 0 0,1 0-1 0 0,-1 0 1 0 0,1-1 0 0 0,0 1 0 0 0,0-1 0 0 0,0 1 0 0 0,1-1 0 0 0,2 2 62 0 0,9 5-320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01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8576 0 0,'1'2'197'0'0,"2"4"-9"0"0,1-1-38 0 0,3 5 54 0 0,-2-4-122 0 0,0 1-34 0 0,8 18 20 0 0,-8-13-7 0 0,-2-3 332 0 0,0 0 78 0 0,1 0 62 0 0,1 0 46 0 0,8 21 1423 0 0,-12-27-1718 0 0,0 0-88 0 0,4 6 236 0 0,-4-7-303 0 0,0 0 39 0 0,0-1 54 0 0,1 1 66 0 0,-1 0 76 0 0,1 1 89 0 0,-1-2 130 0 0,-1-1-248 0 0,0 0-160 0 0,0 0-63 0 0,0 0-26 0 0,0 0 12 0 0,0 0 72 0 0,0 0 22 0 0,0 0 0 0 0,0 0-18 0 0,0 0-78 0 0,0 0-24 0 0,-1-3 15 0 0,2-8-69 0 0,0 6 1 0 0,0 0 0 0 0,1 0 0 0 0,-1 1 1 0 0,1-1-1 0 0,0 0 0 0 0,1 0-19 0 0,10-16 44 0 0,1 7-52 0 0,0 3-59 0 0,-12 11-25 0 0,0-1-11 0 0,17-4 19 0 0,-15 4 76 0 0,0 1-1 0 0,0-1 1 0 0,0 1 0 0 0,0 0-1 0 0,1 0 1 0 0,-1 1-1 0 0,0 0 1 0 0,0-1 0 0 0,0 1-1 0 0,0 0 9 0 0,10 5-61 0 0,-1 2-46 0 0,-6-3 77 0 0,11 9-55 0 0,-7-3 72 0 0,5 6-19 0 0,1 0-13 0 0,-8-2 50 0 0,3 4-5 0 0,-7-11-2 0 0,-1-1 1 0 0,1 1-1 0 0,-1 0 0 0 0,-1 0 0 0 0,0 1 1 0 0,1 1 1 0 0,0 2-13 0 0,0-5-39 0 0,0-1-57 0 0,0 0-87 0 0,-1-1-56 0 0,0 1-97 0 0,1-1-110 0 0,-3-2 182 0 0,0 0-33 0 0,7 10-766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01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11 403 9672 0 0,'35'1'152'0'0,"-2"0"5"0"0,-12-1 10 0 0,-3-2 37 0 0,0-1 76 0 0,-24 6 210 0 0,-1 0-4 0 0,-14 11 702 0 0,14-9-859 0 0,0 0-39 0 0,1 0-74 0 0,0 0-50 0 0,0 0-59 0 0,1 0-67 0 0,-6 5 225 0 0,-1-2-36 0 0,10-6-186 0 0,-1 0 1 0 0,1-1-1 0 0,-1 1 1 0 0,1 0 0 0 0,0 0-1 0 0,-1 1 1 0 0,1-1-1 0 0,0 0 1 0 0,1 1 0 0 0,-1-1-1 0 0,0 1 1 0 0,1-1 0 0 0,-1 1-1 0 0,1 0 1 0 0,0 0-1 0 0,0 0 1 0 0,0 0 0 0 0,0 0-1 0 0,0 0-43 0 0,-2 12 72 0 0,2-13-58 0 0,0 0 1 0 0,1 0-1 0 0,-1 0 1 0 0,1 0-1 0 0,0 1 0 0 0,-1-1 1 0 0,1 0-1 0 0,1 1-14 0 0,4 15 23 0 0,4-5 49 0 0,-7-12-54 0 0,-1 0 0 0 0,1 0 0 0 0,0 0-1 0 0,0 0 1 0 0,-1-1 0 0 0,1 1 0 0 0,0-1-1 0 0,0 1 1 0 0,0-1 0 0 0,0 0 0 0 0,1 1-18 0 0,26-1 233 0 0,2-4-74 0 0,1-4-58 0 0,-5-1-40 0 0,-18 5-33 0 0,-1 0-1 0 0,1-1 1 0 0,4-3-28 0 0,22-16 13 0 0,-30 20-16 0 0,8-9-31 0 0,-2-5-55 0 0,3-21-152 0 0,-6 16 120 0 0,-5 13 64 0 0,0 1 1 0 0,-1-1-1 0 0,0 0 0 0 0,0 1 0 0 0,-1-11 57 0 0,1-27-162 0 0,-2 22-2 0 0,3-19 164 0 0,4-24-336 0 0,-2-64 336 0 0,-5 124 8 0 0,-2 0-38 0 0,0-4 3 0 0,2-3 73 0 0,-1 16 55 0 0,-2 3-61 0 0,0-1-12 0 0,1 2 2 0 0,1-1 0 0 0,0 1 0 0 0,0 0 0 0 0,0 0 0 0 0,1-1 0 0 0,-1 1 0 0 0,1 0 0 0 0,0 0 0 0 0,1 3-30 0 0,-1 14 124 0 0,-1-8-24 0 0,1 0 0 0 0,0 1 1 0 0,1-1-1 0 0,0 1-100 0 0,3 69 471 0 0,0-56-278 0 0,-2 0 38 0 0,-2 103 1006 0 0,-1-94-948 0 0,1-1-72 0 0,-1-27-147 0 0,0 0 0 0 0,0 0 0 0 0,-1 5-70 0 0,-3 10 61 0 0,5-22-92 0 0,-1 1 37 0 0,-3 5 113 0 0,1-4-97 0 0,0 0-85 0 0,0-2-102 0 0,2 0 32 0 0,-1-1-38 0 0,1 0-43 0 0,0 0-47 0 0,0 0-51 0 0,0 0-56 0 0,0-1-46 0 0,1 1-66 0 0,0-1-57 0 0,0 0-51 0 0,0 0-174 0 0,-1 0-50 0 0,1 0-210 0 0,0 0-566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9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41 7688 0 0,'0'0'161'0'0,"0"-2"-56"0"0,1-5 78 0 0,-2 4-62 0 0,-2-1 22 0 0,-2-1-74 0 0,-5 2-31 0 0,-2 2 26 0 0,-13 0 933 0 0,0 5-92 0 0,1 4-100 0 0,0 4-108 0 0,1 2-117 0 0,1 2-124 0 0,12-7-277 0 0,0 0-34 0 0,1 0-35 0 0,0-1-36 0 0,3-1 11 0 0,1-1 1 0 0,0 1 0 0 0,-4 6-86 0 0,5-7 52 0 0,1 0 0 0 0,0 0 0 0 0,1 0 0 0 0,-3 6-52 0 0,4-6 28 0 0,0-1-1 0 0,0 0 1 0 0,0 1 0 0 0,0-1-1 0 0,1 0 1 0 0,0 1-1 0 0,0-1 1 0 0,1 1-1 0 0,-1-1 1 0 0,1 0-1 0 0,0 1 1 0 0,0-1 0 0 0,3 4-28 0 0,-3-6 16 0 0,1 0 1 0 0,-1 0-1 0 0,1 0 1 0 0,0-1 0 0 0,0 1-1 0 0,0 0 1 0 0,0-1 0 0 0,1 0-1 0 0,-1 0 1 0 0,3 2-17 0 0,0 0 44 0 0,0-1-1 0 0,0 1 1 0 0,0-1-1 0 0,1-1 1 0 0,3 3-44 0 0,12 0 99 0 0,2-3 61 0 0,-16-2-85 0 0,0-1-1 0 0,0 0 1 0 0,-1 0-1 0 0,1 0 1 0 0,0-1 0 0 0,0 0-1 0 0,-1 0 1 0 0,1-1-1 0 0,5-3-74 0 0,-8 4 56 0 0,1-1-1 0 0,-1 0 0 0 0,0 0 1 0 0,4-4-56 0 0,7-7 166 0 0,-1-1-37 0 0,-11 11-101 0 0,0-1 0 0 0,0 1 0 0 0,0 0 0 0 0,0-1 0 0 0,-1 1 0 0 0,1-1 0 0 0,-1 0-1 0 0,0 0 1 0 0,-1 0 0 0 0,1-3-28 0 0,-1 5 11 0 0,4-32 68 0 0,-6 20-13 0 0,0 6-122 0 0,1-13 11 0 0,0 14-14 0 0,0 0-69 0 0,0 0-96 0 0,0 2-8 0 0,1 1-73 0 0,-1-1-82 0 0,0 0-91 0 0,0 4 115 0 0,0 1-53 0 0,0-1-47 0 0,0 0-42 0 0,0 0-148 0 0,0 0-41 0 0,0-1-179 0 0,0-1-480 0 0</inkml:trace>
  <inkml:trace contextRef="#ctx0" brushRef="#br0" timeOffset="362.03">356 115 6952 0 0,'3'8'229'0'0,"1"-1"-85"0"0,3 4-51 0 0,2-2-98 0 0,11 8-68 0 0,-13-11 92 0 0,1-1 50 0 0,-4-2 13 0 0,1 1 36 0 0,0-1 40 0 0,-1 1 45 0 0,1-1 50 0 0,-1 1 56 0 0,0 0 61 0 0,0 0 65 0 0,12 9 935 0 0,-10-9-828 0 0,2 0-29 0 0,-4-2-307 0 0,0 0-40 0 0,-1 0 68 0 0,0 0 102 0 0,-1 2 58 0 0,2 4 588 0 0,-4-5-713 0 0,1 0-37 0 0,-1 0-19 0 0,0-1-90 0 0,0-1 141 0 0,-2-1-104 0 0,-1 0-58 0 0,-2 0-53 0 0,4 0-1 0 0,1-1 1 0 0,-6 0 337 0 0,-1-2-69 0 0,1 0-62 0 0,1-1-56 0 0,0-1-48 0 0,0 0-43 0 0,-4-7 9 0 0,4 1-91 0 0,3 8-27 0 0,1-1-1 0 0,0 0 1 0 0,0 0-1 0 0,0 1 1 0 0,0-1 0 0 0,0-1 1 0 0,2-11 80 0 0,1-7-91 0 0,1-3 38 0 0,0 8-49 0 0,1 4-55 0 0,3-1-80 0 0,-4 9 74 0 0,0 0 0 0 0,1 1 0 0 0,0 0 0 0 0,0 0 0 0 0,3-3 83 0 0,-3 4-81 0 0,0 0 0 0 0,1 0 0 0 0,-1 1 0 0 0,1-1 0 0 0,0 1 0 0 0,0 0 0 0 0,0 1 0 0 0,0-1 0 0 0,3 0 81 0 0,21-4-339 0 0,3 6 63 0 0,-11 5 143 0 0,1 2 52 0 0,0 5-42 0 0,-2 4 44 0 0,-2 3 39 0 0,-2 3 34 0 0,12 24 75 0 0,-6 0 74 0 0,-18-38-117 0 0,1 7 38 0 0,0 0 0 0 0,0 1 0 0 0,-1 0 0 0 0,1 10-64 0 0,8 29 181 0 0,-12-49-170 0 0,2 8-14 0 0,-3 9 66 0 0,0-20-116 0 0,0 0 101 0 0,0 0 33 0 0,0-1-97 0 0,0 1-41 0 0,0 0-30 0 0,0 0-42 0 0,0 0-50 0 0,0 2-55 0 0,0-4 10 0 0,0 0-39 0 0,0 1-367 0 0,0-1 82 0 0,0 0-54 0 0,0 0-715 0 0,0 0-569 0 0,0 0-1078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42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73 9152 0 0,'7'-6'674'0'0,"-4"2"-431"0"0,-1 1-158 0 0,0-1-88 0 0,3-5-95 0 0,-4 5 101 0 0,-1 0 58 0 0,0 1 73 0 0,-2 1 95 0 0,-1-1 113 0 0,2 3 430 0 0,1 0 27 0 0,0 0-325 0 0,0 0-185 0 0,0 0 20 0 0,0 0-41 0 0,0 0 223 0 0,1 1-13 0 0,4 7-108 0 0,-1 0-108 0 0,-1 0-85 0 0,3 15 181 0 0,-5-11-163 0 0,0 22 172 0 0,3 0-91 0 0,0 2-55 0 0,-3-22-98 0 0,-1 1 0 0 0,-1 11-123 0 0,-1 9 73 0 0,1 0 54 0 0,1 18 141 0 0,1 1 66 0 0,0 29 233 0 0,5-43-312 0 0,-2-14-140 0 0,-4 0-90 0 0,-1-9 14 0 0,3 8-25 0 0,0 7-12 0 0,-5-10 28 0 0,3-21 173 0 0,0 0-34 0 0,-1 1 72 0 0,1 0-120 0 0,-1 0-111 0 0,1 0-101 0 0,0-1-90 0 0,-1 1-81 0 0,1-1-70 0 0,0-1 22 0 0,0 0-34 0 0,0 0-423 0 0,1-1 13 0 0,2-7-1068 0 0,-3 6 1415 0 0,0 1-47 0 0,1-1-42 0 0,-1 1-37 0 0,1-1-146 0 0,-1 0-38 0 0,1-5-1557 0 0</inkml:trace>
  <inkml:trace contextRef="#ctx0" brushRef="#br0" timeOffset="621.33">20 1 9072 0 0,'0'0'200'0'0,"0"0"33"0"0,0 0 15 0 0,0 0-78 0 0,-1 0-58 0 0,1 0-49 0 0,-1 0-40 0 0,0 0-52 0 0,-2 0-125 0 0,2 0 159 0 0,0 0 57 0 0,0 0 73 0 0,1 0 91 0 0,0 0 109 0 0,0 0-121 0 0,0 0 35 0 0,0 0 35 0 0,0 0 39 0 0,0 0 41 0 0,1 0 42 0 0,19 3 386 0 0,-11-1-479 0 0,1 1-59 0 0,0-1-73 0 0,0 0-94 0 0,1-2-119 0 0,7 1 137 0 0,0-1 34 0 0,20 3 231 0 0,1 0 119 0 0,-1-1 96 0 0,-23-1-339 0 0,0 0-63 0 0,2 3-23 0 0,10 2 22 0 0,-7-1-26 0 0,-11-2-105 0 0,-1 0-1 0 0,1 0 0 0 0,-1 0 0 0 0,0 1 1 0 0,-1 1-1 0 0,3 1-50 0 0,25 18 122 0 0,-23-12-24 0 0,-1 11-29 0 0,-4 1-17 0 0,-4-9 12 0 0,-3-12-42 0 0,1-1 0 0 0,-1 0 0 0 0,0 0 0 0 0,-1 0 0 0 0,1 1 0 0 0,0-1 0 0 0,0 0 0 0 0,-1 0 0 0 0,0 0 0 0 0,1 0 0 0 0,-1 0 0 0 0,0 0 0 0 0,0 0 0 0 0,0 0 0 0 0,0 1-22 0 0,-10 12 124 0 0,0-2-53 0 0,-1 1-79 0 0,-3 8-41 0 0,-10 12 41 0 0,22-30 19 0 0,0 0 0 0 0,-1 0 0 0 0,0-1 0 0 0,0 0-1 0 0,0 0 1 0 0,0 0 0 0 0,-2 1-11 0 0,-15 7 49 0 0,9-5-24 0 0,1 0 1 0 0,0 1-1 0 0,-1 1-25 0 0,9-6 0 0 0,0-1 0 0 0,0 1 0 0 0,1-1 0 0 0,-2 0 0 0 0,1 1 0 0 0,0-2 0 0 0,0 1 0 0 0,-1 0 0 0 0,-19 8 0 0 0,13-4 0 0 0,18-9-80 0 0,22-9 72 0 0,-17 9 10 0 0,-9 2-11 0 0,0 1 0 0 0,0 0-1 0 0,0 0 1 0 0,1 0 0 0 0,-1 0 0 0 0,4 0 9 0 0,31-1-66 0 0,-31 1 74 0 0,1 0 0 0 0,-1 1 0 0 0,1 0 0 0 0,-1 0 0 0 0,1 1 0 0 0,-1 0-1 0 0,8 2-7 0 0,15 5-11 0 0,20 7 66 0 0,-27-4 14 0 0,-2 5 34 0 0,-1 0-11 0 0,-14-10-28 0 0,1 0 0 0 0,-1 0 0 0 0,6 7-64 0 0,-2 6 139 0 0,-10-16-112 0 0,0-1-1 0 0,0 1 0 0 0,-1-1 1 0 0,1 1-1 0 0,-1-1 1 0 0,0 1-1 0 0,1 2-26 0 0,-2 4 93 0 0,-4 10-33 0 0,4-16-37 0 0,-2 3 5 0 0,1 0 0 0 0,-1 0 0 0 0,-1 0 0 0 0,1 0 0 0 0,-1-1-1 0 0,0 0 1 0 0,0 1 0 0 0,-1-1 0 0 0,1-1 0 0 0,-4 3-28 0 0,-24 18 115 0 0,0-6-47 0 0,8-7-6 0 0,-19 8 18 0 0,11-10 2 0 0,27-9-63 0 0,-1 1 0 0 0,0-1-1 0 0,-1 0 1 0 0,1 0 0 0 0,-4-1-19 0 0,-7-2 63 0 0,-19-2 9 0 0,16 3-60 0 0,1-2-57 0 0,7 0-30 0 0,1-1-46 0 0,4 1 1 0 0,-4 2 3 0 0,7 0 52 0 0,3 1-170 0 0,0 0 111 0 0,0-1 85 0 0,1 1 46 0 0,-2-1 145 0 0,2 0-118 0 0,-1 1-80 0 0,1-1-21 0 0,0 1-37 0 0,0 0-23 0 0,0-1-38 0 0,0 1-42 0 0,0 0-44 0 0,0-1-49 0 0,0 1-54 0 0,0 0-56 0 0,0-1-60 0 0,0 1-130 0 0,0-1-113 0 0,0 0-94 0 0,0 1-76 0 0,0-2-298 0 0,0 1-680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8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0 9040 0 0,'0'0'200'0'0,"0"0"33"0"0,0 0 15 0 0,0 0 43 0 0,1 2 151 0 0,-1 1-384 0 0,1-1 72 0 0,0 1 39 0 0,0 0 36 0 0,1 7 561 0 0,-1-5-467 0 0,-1-1-61 0 0,1 1-104 0 0,-1 10 384 0 0,3 0-86 0 0,0 0-74 0 0,0 0-58 0 0,0 2-24 0 0,2 7 75 0 0,-3-1 9 0 0,1 0-32 0 0,6 55 673 0 0,-7-45-342 0 0,-1 0 0 0 0,-3 11-659 0 0,-2 2 490 0 0,4-41-465 0 0,0-1 1 0 0,0 1-1 0 0,0-1 1 0 0,0 1-1 0 0,1-1 1 0 0,-1 0-1 0 0,1 1 1 0 0,0-1-1 0 0,1 1 0 0 0,-1 0-25 0 0,0-3 17 0 0,0 1 0 0 0,0 0-1 0 0,-1 0 1 0 0,1 0 0 0 0,-1 0-1 0 0,0 0 1 0 0,0 0-1 0 0,0 3-16 0 0,1 17 123 0 0,-1 11 55 0 0,0-32-244 0 0,0-2-66 0 0,0 0-105 0 0,0 0-258 0 0,0 0-462 0 0,0 0-45 0 0</inkml:trace>
  <inkml:trace contextRef="#ctx0" brushRef="#br0" timeOffset="422.86">1 375 7520 0 0,'0'0'217'0'0,"0"0"-40"0"0,2 0-98 0 0,8 0-76 0 0,-8 0 27 0 0,0-1 37 0 0,11-1 757 0 0,0 0-102 0 0,-1-1-91 0 0,1 0-81 0 0,0 1-44 0 0,1-1-67 0 0,7-1 122 0 0,0 0-81 0 0,8-2 56 0 0,-3 1-144 0 0,-1 2-70 0 0,-1 0-14 0 0,0-1-47 0 0,20-2 179 0 0,-13 4-113 0 0,-23 2-235 0 0,16 0 83 0 0,0 1-93 0 0,-11-1-78 0 0,-1 1 1 0 0,1 1 0 0 0,0 1 0 0 0,6 1-5 0 0,-7-1 0 0 0,-9-2 0 0 0,0-1 0 0 0,1 1 0 0 0,-1 0 0 0 0,0 0 0 0 0,1 1 0 0 0,-1-1 0 0 0,0 1 0 0 0,0-1 0 0 0,0 1 0 0 0,0 0 0 0 0,0 0 0 0 0,-1 0 0 0 0,3 2 0 0 0,0 2-1 0 0,0 0 0 0 0,0 0 0 0 0,-1 1 0 0 0,1-1 0 0 0,-2 1 0 0 0,1 0 0 0 0,-1 0 0 0 0,0 1 1 0 0,0-1-1 0 0,0 1 0 0 0,-1-1 0 0 0,0 7 1 0 0,4 14-52 0 0,1 7 51 0 0,-2-14 1 0 0,-3-16 0 0 0,-1 0 0 0 0,0 0 0 0 0,0 0 0 0 0,0 1 0 0 0,-1-1 0 0 0,1 0 0 0 0,-1 4 0 0 0,-1-5-71 0 0,1 0 71 0 0,-2 7 160 0 0,1-6-146 0 0,1-2-57 0 0,0 0-44 0 0,-1 0-117 0 0,1-1 58 0 0,0-1-32 0 0,0 0-51 0 0,0 0-39 0 0,0 2-374 0 0,0-2 84 0 0,0 1-55 0 0,-1 1-729 0 0,-1 2-578 0 0,-2 1-1097 0 0</inkml:trace>
  <inkml:trace contextRef="#ctx0" brushRef="#br0" timeOffset="686.18">515 47 7520 0 0,'-1'-2'60'0'0,"-1"-3"-34"0"0,1 2 26 0 0,1 0 51 0 0,1 0 84 0 0,2-2 29 0 0,0 1-73 0 0,5-2 133 0 0,-5 6-85 0 0,-1-1-10 0 0,0 1 69 0 0,1-1 85 0 0,-1-1 101 0 0,-1 2-329 0 0,-1 0-20 0 0,2 0-20 0 0,12 0-56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7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 9184 0 0,'0'0'208'0'0,"0"0"33"0"0,0 0 14 0 0,0 0-91 0 0,0 0-22 0 0,0 0 43 0 0,0 0 150 0 0,0 0 281 0 0,0 0 22 0 0,1 1-25 0 0,8 7-5 0 0,-2 2-96 0 0,-2 2-83 0 0,0 0-70 0 0,0 10 102 0 0,-1 10 71 0 0,-1-10-176 0 0,2 13-150 0 0,-2 18 25 0 0,-2-26-103 0 0,1 0 36 0 0,3 9 148 0 0,-1-5-88 0 0,1 22 284 0 0,-3-30-317 0 0,0 3-43 0 0,-1-10-122 0 0,0 0-59 0 0,0 14-46 0 0,-1-1 74 0 0,0-10 44 0 0,-1 4 37 0 0,1-22-183 0 0,0-1-146 0 0,0 0-260 0 0,0 0 386 0 0,0 0 12 0 0,0 0-15 0 0,0 0-43 0 0,0 0-12 0 0,0 0-42 0 0,0 0-50 0 0,0 0-54 0 0,0 0-61 0 0,0 0-54 0 0,0 0-50 0 0,0 0-43 0 0,0 0-155 0 0,0 0-43 0 0,0 0-189 0 0,0 0-508 0 0</inkml:trace>
  <inkml:trace contextRef="#ctx0" brushRef="#br0" timeOffset="286.22">1 268 7512 0 0,'0'0'166'0'0,"0"0"29"0"0,2 0 13 0 0,3 0-62 0 0,2-1-82 0 0,15-5-73 0 0,-13 3 80 0 0,-1 1 87 0 0,-4 0-33 0 0,0 1 37 0 0,-1 0 40 0 0,1 0 46 0 0,0 0 50 0 0,-1 0 54 0 0,9-1 317 0 0,-1-2-64 0 0,1-1-58 0 0,0 1-56 0 0,-2 0-108 0 0,0 0-36 0 0,11-2 249 0 0,-8 2-175 0 0,2 0-16 0 0,-1 1-44 0 0,1-1-44 0 0,0 1-41 0 0,-1-1-41 0 0,1 1-38 0 0,0 1-37 0 0,0 0-35 0 0,14-1 24 0 0,1 2-122 0 0,0 3-111 0 0,0 3-97 0 0,-25-4-34 0 0,0 1 91 0 0,2-1 53 0 0,8 3 33 0 0,-10-2-53 0 0,-2-1 3 0 0,0 0-35 0 0,-1 0-41 0 0,1 0-47 0 0,0 0-85 0 0,0 1-73 0 0,0-1-82 0 0,0 1-88 0 0,-1 0-98 0 0,1 0-105 0 0,0 1-113 0 0,0-1-122 0 0,1 2-697 0 0,1 2-935 0 0,-4-6 2587 0 0</inkml:trace>
  <inkml:trace contextRef="#ctx0" brushRef="#br0" timeOffset="565.48">609 441 10592 0 0,'14'9'241'0'0,"-12"-7"38"0"0,0 0 10 0 0,-1 1-216 0 0,-2-4-20 0 0,3 3-11 0 0,4 3 36 0 0,10 11 115 0 0,-14-14-63 0 0,-2-2 156 0 0,0 0 275 0 0,0 0 23 0 0,0 0-204 0 0,0 1-113 0 0,1-1-95 0 0,-1 1-80 0 0,0-1-64 0 0,1 0-39 0 0,1 2-219 0 0,-1-1 231 0 0,-1-1 45 0 0,1 0 40 0 0,-1 0 46 0 0,0 0 54 0 0,1 0 59 0 0,-1 0 68 0 0,0-1-64 0 0,0 1 35 0 0,0 0 37 0 0,0 0 39 0 0,0-1 41 0 0,1 1 43 0 0,-1 0 45 0 0,0-1 46 0 0,-1-10-377 0 0,1 1-39 0 0,-2-13 32 0 0,0 10-86 0 0,1-1 1 0 0,1 0-1 0 0,0-7-65 0 0,2 7 78 0 0,2 1 38 0 0,-1-1 91 0 0,0-1-76 0 0,0 0-76 0 0,1 1-80 0 0,2 0-80 0 0,2 2-81 0 0,-3 6 49 0 0,0 0 47 0 0,4-7 6 0 0,3-3 43 0 0,-6 9-2 0 0,0-1-55 0 0,1 1-79 0 0,-1 2-49 0 0,1-1-89 0 0,0 2-103 0 0,0 0-118 0 0,-5 3 217 0 0,-1 0-53 0 0,0 1-48 0 0,0-1-43 0 0,2-1-570 0 0,-1 1-106 0 0,-1 0 734 0 0,2-1-1734 0 0,2-1-1212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6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33 7344 0 0,'0'0'183'0'0,"0"0"-76"0"0,-1 0-58 0 0,-4-1-10 0 0,3 1 4 0 0,-2-2 23 0 0,2 1 31 0 0,2 1-97 0 0,-1-1 195 0 0,0 1 226 0 0,1 0 381 0 0,0 2 29 0 0,-2 3-384 0 0,0 0-89 0 0,1-1-139 0 0,1 1-32 0 0,-2 3 118 0 0,0 7 117 0 0,0-5-81 0 0,1-6-218 0 0,0 0 1 0 0,1 0 0 0 0,0-1-1 0 0,-1 1 1 0 0,2 0 0 0 0,-1 0-1 0 0,0 1-123 0 0,1 19 583 0 0,-2-9-204 0 0,0-1-55 0 0,0 1-49 0 0,0 0-38 0 0,0 9 95 0 0,-4 31 335 0 0,2-19-412 0 0,4 0-70 0 0,0-7-57 0 0,-1-23-99 0 0,1 0 0 0 0,0 0 0 0 0,0 0 0 0 0,0 0 0 0 0,1-1-1 0 0,1 5-28 0 0,-1-4 18 0 0,0-1-1 0 0,0 1 0 0 0,-1 0 1 0 0,0-1-1 0 0,0 1 0 0 0,0 4-17 0 0,-1-6-58 0 0,1-1 58 0 0,2 5 132 0 0,-1-3-127 0 0,-1-2-65 0 0,0 0-58 0 0,-1-1-1 0 0,0 0-36 0 0,1 0-40 0 0,-1 1-43 0 0,0-3 38 0 0,0 0-21 0 0,0 0-61 0 0,0 0 98 0 0,0 0-34 0 0,0 0-37 0 0,0 0-35 0 0,0 0-380 0 0,0 0 98 0 0,0 0-46 0 0,0 0-721 0 0,0 0-561 0 0,0 0-1068 0 0</inkml:trace>
  <inkml:trace contextRef="#ctx0" brushRef="#br0" timeOffset="283.22">61 71 5848 0 0,'1'1'168'0'0,"2"1"-78"0"0,3 3 1 0 0,5 8-72 0 0,-8-7-12 0 0,1-1 70 0 0,0 1 55 0 0,1-1 41 0 0,8 14 503 0 0,-7-11-413 0 0,2 3 462 0 0,1 0 0 0 0,8 8-725 0 0,-7-9 705 0 0,-1 2 1 0 0,5 6-706 0 0,-2 0 427 0 0,0-1-42 0 0,0 0-40 0 0,0 0-38 0 0,9 12 127 0 0,-1 1-99 0 0,3 2 485 0 0,14 12-820 0 0,5 7 522 0 0,-37-45-466 0 0,0 0 0 0 0,1 0 0 0 0,-1-1 0 0 0,2 1-56 0 0,14 10 74 0 0,-2-6-85 0 0,-1-2-86 0 0,-16-7-28 0 0,-2-1 47 0 0,0 0-57 0 0,0 0-70 0 0,0 0-116 0 0,0 0 110 0 0,0 0-33 0 0,0 0-331 0 0,0 0 78 0 0,0 0-45 0 0,0 0-639 0 0,0 0-504 0 0,0 0-958 0 0</inkml:trace>
  <inkml:trace contextRef="#ctx0" brushRef="#br0" timeOffset="531.57">427 0 8808 0 0,'0'0'197'0'0,"0"0"24"0"0,0 0 19 0 0,0 2-29 0 0,4 8-163 0 0,-2-3 15 0 0,0 0 39 0 0,-2-1 66 0 0,1 2 98 0 0,1 0-35 0 0,4 8 164 0 0,1 8 151 0 0,-1 21 377 0 0,0 1-108 0 0,14 90 1399 0 0,-17-114-1868 0 0,1 0-90 0 0,1 4-31 0 0,3 14 41 0 0,-4-22-138 0 0,2 26 116 0 0,-4-16-144 0 0,-5 2-90 0 0,4-24-39 0 0,0-3-80 0 0,-1-3 109 0 0,0 1-305 0 0,1 0 34 0 0,0 0-178 0 0,0 0 106 0 0,1-1 84 0 0,-1 1 32 0 0,4-1-229 0 0,-4-1 198 0 0,-1 1 155 0 0,8-2-903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2.9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12584 0 0,'0'0'281'0'0,"0"0"40"0"0,0 0 23 0 0,0 0-141 0 0,0 0-96 0 0,0 0-31 0 0,2 2-44 0 0,4 4 3 0 0,0 0 79 0 0,1 1 65 0 0,-1 1 53 0 0,4 6 280 0 0,4 12 423 0 0,-10-14-562 0 0,2 2-62 0 0,0 1-46 0 0,0-1-64 0 0,-1-1-56 0 0,-1 1-62 0 0,-3-1-69 0 0,1-8 41 0 0,2 0-51 0 0,-2-2-3 0 0,1 3 10 0 0,3 4-28 0 0,-4-6-89 0 0,0-3-112 0 0,-2 0-317 0 0,1 0 68 0 0,-1 0 57 0 0,1-1 48 0 0,0 1-198 0 0,1 1-570 0 0,-1-1 494 0 0,0-1 262 0 0,-1 1-52 0 0,3 1-1613 0 0,2 2-1155 0 0</inkml:trace>
  <inkml:trace contextRef="#ctx0" brushRef="#br0" timeOffset="320.14">296 70 9968 0 0,'1'1'292'0'0,"3"6"-63"0"0,0-1-104 0 0,1 3-72 0 0,1 4-70 0 0,1 1 31 0 0,-3-5 92 0 0,0-2 81 0 0,-2-4-50 0 0,0 1 34 0 0,1 1 202 0 0,-1 1-38 0 0,-1 13 592 0 0,-1-9-412 0 0,1 1 100 0 0,0-10-592 0 0,-1 1 35 0 0,0 3 148 0 0,0-2 42 0 0,0 1 49 0 0,-1 9 783 0 0,0-8-677 0 0,1-3-237 0 0,-1 0-35 0 0,1 0-41 0 0,-1-1-49 0 0,1 1 281 0 0,0 0-176 0 0,-1 0 41 0 0,1-1 277 0 0,-1-4 569 0 0,1 2-763 0 0,-1-1-47 0 0,1 0-61 0 0,0 0-78 0 0,0 0-79 0 0,0 1-46 0 0,0-1-51 0 0,0 1-55 0 0,8-30 159 0 0,-3 11 11 0 0,-3 7 26 0 0,-1 9-22 0 0,0 0-1 0 0,0 0 1 0 0,0 0 0 0 0,0 1 0 0 0,1-1 0 0 0,-1 0 0 0 0,1 0-1 0 0,0 1 1 0 0,0-1 0 0 0,1 1 0 0 0,-1 0 0 0 0,2-1-27 0 0,11-19 134 0 0,-12 19-171 0 0,0 0 0 0 0,0 0 0 0 0,0 0 0 0 0,1 0 0 0 0,0 1 0 0 0,0-1 0 0 0,0 1 1 0 0,0 0-1 0 0,0 0 0 0 0,0 0 0 0 0,1 1 0 0 0,0-1 0 0 0,-1 1 0 0 0,1 0 0 0 0,2 0 37 0 0,0 0-41 0 0,-1 0-1 0 0,2 0 0 0 0,-1 1 0 0 0,0 0 0 0 0,0 0 42 0 0,14 1-55 0 0,-3 4 46 0 0,-17-4 0 0 0,1 1 0 0 0,-1-1 0 0 0,0 0 0 0 0,0 1 0 0 0,0 0 0 0 0,0-1 0 0 0,0 1 0 0 0,0 0 1 0 0,0-1-1 0 0,0 1 0 0 0,0 1 9 0 0,8 10-52 0 0,3 3 51 0 0,-8-10 1 0 0,0 0 0 0 0,0 0 0 0 0,0 0 0 0 0,-1 0 0 0 0,0 1 0 0 0,0 0 0 0 0,-1-1 0 0 0,2 5 0 0 0,9 19 0 0 0,-6-18 0 0 0,-5-8 0 0 0,-1 0 0 0 0,1 0 0 0 0,0 0 0 0 0,-1 0 0 0 0,1 1 0 0 0,-1-1 0 0 0,0 1 0 0 0,0-1 0 0 0,0 2 0 0 0,-1-4 0 0 0,0 1 0 0 0,1-1 0 0 0,-1 1 0 0 0,1-1 0 0 0,-1 1 0 0 0,1-1 0 0 0,0 1 0 0 0,-1-1 0 0 0,1 0 0 0 0,0 1 0 0 0,0-1 0 0 0,0 0 0 0 0,0 0 0 0 0,0 0 0 0 0,1 0 0 0 0,-1 0 0 0 0,0 1 0 0 0,11 10 0 0 0,-9-8-205 0 0,0 0 81 0 0,1 0 70 0 0,0-1 58 0 0,0 0 44 0 0,-1 1 34 0 0,17 7 416 0 0,-13-8-421 0 0,0-1-91 0 0,-3 0-52 0 0,0-1-49 0 0,0 0-59 0 0,0 0-63 0 0,1 0-96 0 0,-1-1-90 0 0,1 1-99 0 0,0 0-105 0 0,-1-1-116 0 0,1 0-122 0 0,-2 0 383 0 0,-1 0-33 0 0,0 0-36 0 0,1 0-35 0 0,4 0-1599 0 0,4 0-1238 0 0</inkml:trace>
  <inkml:trace contextRef="#ctx0" brushRef="#br0" timeOffset="756.97">1138 12 6952 0 0,'-23'-8'389'0'0,"20"6"-338"0"0,2 1-33 0 0,1 1 35 0 0,-3 0 135 0 0,-1 1 46 0 0,-3 1 389 0 0,6-1-455 0 0,-1-1 524 0 0,2 2-313 0 0,-1 0-80 0 0,0 0-70 0 0,-1 0-58 0 0,0 0-28 0 0,0 1-49 0 0,-5 3 77 0 0,5-4-76 0 0,0-1 58 0 0,1 1-54 0 0,-1-1-1 0 0,1 1 0 0 0,-1 0 0 0 0,1 0 0 0 0,-1-1 0 0 0,1 1 1 0 0,0 0-1 0 0,0 0 0 0 0,0 0 0 0 0,0 1 0 0 0,0-1 1 0 0,1 0-1 0 0,-1 0 0 0 0,0 2-98 0 0,-2 5 274 0 0,-4 2 30 0 0,2-2-39 0 0,2-3-35 0 0,3-1 111 0 0,0 1-89 0 0,1-1-76 0 0,0-1-67 0 0,0-1-49 0 0,-1-1 121 0 0,0 0-18 0 0,1 0-202 0 0,-1-1 37 0 0,2 1 85 0 0,4 3 486 0 0,-4-5-493 0 0,1 0-51 0 0,-1 0 101 0 0,0 1 5 0 0,0-2-51 0 0,8-4 4 0 0,-6 3-33 0 0,12-5 34 0 0,-14 7-79 0 0,0-1 0 0 0,0 0 1 0 0,0 1-1 0 0,0-1 1 0 0,0 0-1 0 0,0 0 0 0 0,0 0 1 0 0,0 0-1 0 0,-1 0 1 0 0,1 0-1 0 0,0 0 1 0 0,-1-1-1 0 0,1 1 0 0 0,-1-1 1 0 0,0 1-1 0 0,1-1 1 0 0,-1 1-1 0 0,0-1 0 0 0,0 0 1 0 0,1-1-7 0 0,4-7 53 0 0,9 0-41 0 0,-1 1 0 0 0,-7-1 37 0 0,5-7-34 0 0,-11 16-16 0 0,0 0 0 0 0,0 0 0 0 0,0 0 0 0 0,1 0 0 0 0,-1 0-1 0 0,0 0 1 0 0,1 1 0 0 0,-1-1 0 0 0,0 0 0 0 0,1 1 0 0 0,-1-1 0 0 0,1 1 0 0 0,-1 0 0 0 0,1-1 0 0 0,-1 1 0 0 0,1 0 0 0 0,1 0 1 0 0,21 3-144 0 0,-22-2 80 0 0,-1 1-20 0 0,5 2 60 0 0,-4-2 4 0 0,2 1 4 0 0,0 1 0 0 0,0-1 0 0 0,0 1 0 0 0,-1 0 0 0 0,1 0 0 0 0,-1 0 0 0 0,0 1 0 0 0,0-1 0 0 0,-1 1 0 0 0,1 0 0 0 0,0 2 16 0 0,4 7-62 0 0,1-4 45 0 0,-6-7 15 0 0,0-1 0 0 0,0 1 0 0 0,0 0 0 0 0,-1 0 0 0 0,1-1 0 0 0,-1 1 1 0 0,2 3 1 0 0,5 19-44 0 0,5 11 18 0 0,-3 1 91 0 0,-6-12 56 0 0,-2 0 83 0 0,-2-6 13 0 0,-2 43 584 0 0,1-52-621 0 0,0 0 0 0 0,-1 0 0 0 0,-1 0 0 0 0,0-1 0 0 0,-2 5-180 0 0,-11 20 358 0 0,12-27-257 0 0,0-1 0 0 0,-1 0 0 0 0,-5 6-101 0 0,-5 6 184 0 0,-1 0-69 0 0,-3-1-64 0 0,9-10-270 0 0,-1 1 95 0 0,0-2 82 0 0,0 1 69 0 0,-2 0 70 0 0,-1 0 52 0 0,-30 12 475 0 0,24-12-405 0 0,8-3-134 0 0,0 0-46 0 0,1-2-53 0 0,0 1-53 0 0,0-1-60 0 0,0 0-69 0 0,-1 0-99 0 0,0 0-96 0 0,0-1-105 0 0,0 0-116 0 0,0 0-124 0 0,6-1 319 0 0,0 0-35 0 0,0 0-36 0 0,0 0-37 0 0,1 0-37 0 0,-1 0-40 0 0,-8-1-1718 0 0,-7 0-1320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6:52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6896 0 0,'0'0'200'0'0,"1"1"-8"0"0,1 4-171 0 0,0 0 117 0 0,0 1 97 0 0,-1-1 74 0 0,2 3 221 0 0,4 11 803 0 0,-4-13-985 0 0,0-1-65 0 0,4 9 372 0 0,3 6 391 0 0,-4-6-405 0 0,0-1-66 0 0,-1-4-248 0 0,1 0-58 0 0,-1 1 55 0 0,1 1 72 0 0,9 17 730 0 0,-6-19-672 0 0,-8-8-197 0 0,-1-1-38 0 0,0 0-10 0 0,0 0-187 0 0,0 1 0 0 0,0-1 0 0 0,0 0 0 0 0,0 0 0 0 0,0 1-1 0 0,0-1 1 0 0,0 0 0 0 0,0 0 0 0 0,0 1 0 0 0,0-1 0 0 0,0 0-1 0 0,0 0 1 0 0,0 0 0 0 0,1 1 0 0 0,-1-1 0 0 0,0 0 0 0 0,0 0-1 0 0,0 0 1 0 0,0 1 0 0 0,0-1 0 0 0,1 0 0 0 0,-1 0 0 0 0,0 0-1 0 0,0 0 1 0 0,0 1 0 0 0,0-1 0 0 0,1 0 0 0 0,-1 0 0 0 0,0 0-22 0 0,3 2 241 0 0,-1-2-141 0 0,0 0-34 0 0,-1 0-42 0 0,0-2-51 0 0,11-31 249 0 0,-7 11-186 0 0,1-13 28 0 0,2 13-67 0 0,0 4-72 0 0,1 2-101 0 0,3 1-4 0 0,11-3-202 0 0,-15 14 247 0 0,-3 1 65 0 0,5 2 38 0 0,-7 1 8 0 0,3 3-44 0 0,2 5 25 0 0,-4-3-10 0 0,12 12-34 0 0,-5-1 33 0 0,0 1 0 0 0,-1 0 54 0 0,-7-11-16 0 0,21 37 3 0 0,-9-15 77 0 0,-2-4 91 0 0,-12-22-255 0 0,-1 1 97 0 0,1-1 80 0 0,-1 1 58 0 0,2 2 558 0 0,-1-4-547 0 0,-1-2-42 0 0,2-1-55 0 0,-1 0-72 0 0,5-12 90 0 0,1-8-13 0 0,5-12 15 0 0,6 6-58 0 0,-4 10-12 0 0,-12 15 1 0 0,0 0-1 0 0,0 0 1 0 0,1 0-1 0 0,-1 0 1 0 0,1 0-1 0 0,0 1 0 0 0,0-1 1 0 0,0 1-1 0 0,3-2 1 0 0,30-13-81 0 0,-18 9 21 0 0,-4 3-5 0 0,1 4 35 0 0,-11 1 33 0 0,1 0 0 0 0,-1 0 0 0 0,1 1 0 0 0,0-1 0 0 0,-1 1 0 0 0,1 1 1 0 0,-1-1-1 0 0,4 2-3 0 0,-2 0 5 0 0,1 0-1 0 0,0 1 1 0 0,-1 0 0 0 0,0 0 0 0 0,2 2-5 0 0,4 4-32 0 0,-2 0-33 0 0,-3-4 14 0 0,14 13 26 0 0,-13-8 69 0 0,1 5-35 0 0,1 0 2 0 0,-4-5 56 0 0,-5-5-42 0 0,1-2-10 0 0,1 1-4 0 0,2 2-3 0 0,-4-5-52 0 0,0 0-41 0 0,-1-1-33 0 0,1 0-38 0 0,-1-1-131 0 0,0 0-44 0 0,0 0 24 0 0,0 0 33 0 0,0 0-181 0 0,0 0 109 0 0,1 1 93 0 0,-1-1 60 0 0,1 0 72 0 0,0 0 51 0 0,1 1-32 0 0,-1-1-11 0 0,0 0-5 0 0,-1 1-55 0 0,2-1-1137 0 0</inkml:trace>
  <inkml:trace contextRef="#ctx0" brushRef="#br0" timeOffset="685.15">844 1 7136 0 0,'0'0'208'0'0,"1"1"-10"0"0,2 4-136 0 0,-1-3 24 0 0,4 7 650 0 0,-1 0-109 0 0,0 2 24 0 0,2 6 232 0 0,-1-3-58 0 0,-2-5-189 0 0,-2-5-308 0 0,-1 0-37 0 0,2 4 198 0 0,-1 0-31 0 0,5 4 125 0 0,4 6 143 0 0,-6-5-188 0 0,-3-8-161 0 0,1 0-112 0 0,0 0-90 0 0,6 5 175 0 0,-7-7-157 0 0,0-2 47 0 0,-2-1-31 0 0,0 0-8 0 0,2 1-130 0 0,-1 3 180 0 0,0 0 149 0 0,1-4-304 0 0,0-2-42 0 0,9-14 92 0 0,-3-4-76 0 0,-4 7-51 0 0,1 0 30 0 0,0 1-56 0 0,0-3-61 0 0,-2 9 8 0 0,-1 0-1 0 0,2-1 1 0 0,-1 1-1 0 0,2-2 61 0 0,0 1-79 0 0,4-6-89 0 0,-3 0-40 0 0,-5 12 196 0 0,-1 1 0 0 0,1-1 0 0 0,-1 0 0 0 0,1 1 0 0 0,-1-1 0 0 0,1 0 0 0 0,-1 1 0 0 0,1-1-1 0 0,-1 1 1 0 0,1-1 0 0 0,0 1 0 0 0,-1-1 0 0 0,1 1 0 0 0,0-1 12 0 0,14-4-76 0 0,18 4-25 0 0,-26 1 37 0 0,-4 0 51 0 0,0 1 0 0 0,1-1 0 0 0,-1 1 0 0 0,0 0 1 0 0,0 0-1 0 0,0 0 0 0 0,0 0 0 0 0,0 1 0 0 0,0-1 0 0 0,0 1 0 0 0,0 0 1 0 0,-1 0-1 0 0,1 0 0 0 0,1 1 13 0 0,7 7-54 0 0,-1 0 1 0 0,7 9 53 0 0,-10-11-8 0 0,-2-1 56 0 0,-1-1 0 0 0,1 1-1 0 0,-1 0 1 0 0,1 2-48 0 0,12 19 186 0 0,-5-5-17 0 0,-7-12-65 0 0,2 1 63 0 0,-4-6 60 0 0,-1-2 74 0 0,3 1 660 0 0,-4-6-764 0 0,0-1-43 0 0,1-2-56 0 0,0-1-68 0 0,11-23-35 0 0,9-15 56 0 0,3-5-25 0 0,-23 43-25 0 0,1 0 0 0 0,0 1 0 0 0,0-1 0 0 0,1 1 0 0 0,0-1 0 0 0,-1 1 0 0 0,1 1 0 0 0,2-3-1 0 0,-3 4-4 0 0,1-1 0 0 0,-1 1 1 0 0,1 0-1 0 0,0-1 0 0 0,0 2 0 0 0,2-2 4 0 0,13-1-73 0 0,-9 5 12 0 0,-2 1 41 0 0,6 8 76 0 0,-12-8-47 0 0,6 6 79 0 0,-1 1-64 0 0,-1 3-58 0 0,2 7-91 0 0,-2 1-14 0 0,-3-7 81 0 0,-1-2 53 0 0,0-1 54 0 0,1 2-71 0 0,4 6 132 0 0,1 4 79 0 0,-6-8-158 0 0,-2-12-127 0 0,1-1-13 0 0,1 1 54 0 0,1 11 34 0 0,-2-6-22 0 0,-1-6-255 0 0,0 0 92 0 0,0-1 81 0 0,0 1 70 0 0,0 0 75 0 0,1 0 84 0 0,0 0 448 0 0,-1 0-462 0 0,0-1-34 0 0,1 0-59 0 0,-1 0-50 0 0,0 1-41 0 0,0-1-45 0 0,0 0-51 0 0,1 1-56 0 0,-1-1-59 0 0,0 0-66 0 0,0 0-69 0 0,0 1-76 0 0,0-1-78 0 0,0 1-86 0 0,0-1-88 0 0,0 1-95 0 0,0-1-99 0 0,0 0-1320 0 0,0 0-1293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1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10680 0 0,'1'0'248'0'0,"0"1"-100"0"0,1 0-66 0 0,3 2 35 0 0,-3-1 37 0 0,-1-2 14 0 0,-1 1 80 0 0,1 3-226 0 0,3 4-36 0 0,-2-5 57 0 0,0 0 57 0 0,-1 0 78 0 0,0 1 98 0 0,1 4 422 0 0,0 0-59 0 0,1 0-57 0 0,0 0-52 0 0,0 1-51 0 0,1-1-46 0 0,0 0-44 0 0,-1 0-41 0 0,3 5 116 0 0,0-1-77 0 0,-1 1-65 0 0,-1 0-54 0 0,-1-4-122 0 0,5 19 434 0 0,-7-17-378 0 0,1-2-61 0 0,2-1-78 0 0,1 4-41 0 0,-1 1 36 0 0,0-1-97 0 0,1 0-98 0 0,-2 0-98 0 0,-2-8 225 0 0,0 0-47 0 0,0-1-47 0 0,0 1-49 0 0,1-1-49 0 0,0 0-49 0 0,-1 1-50 0 0,1-1-51 0 0,-1-1-9 0 0,1 1-41 0 0,-1-1-42 0 0,0 1-44 0 0,0-2-937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0,'0'0'222'0'0,"0"0"30"0"0,0 0 18 0 0,0 1-117 0 0,2-1-80 0 0,3 5-136 0 0,-1 0 45 0 0,1 0 43 0 0,-1 0 38 0 0,3 6 164 0 0,-1 0 108 0 0,0 4 168 0 0,5 20 812 0 0,-7-22-893 0 0,0 0-74 0 0,1 0-105 0 0,-3-7-170 0 0,1 0-38 0 0,1 3 129 0 0,-1 0 41 0 0,6 18 536 0 0,-3-6-215 0 0,-1-8-246 0 0,2 15 155 0 0,-5-16-173 0 0,-2-5-52 0 0,0 0 64 0 0,0 0 79 0 0,0 1 90 0 0,0-7-219 0 0,0-1-37 0 0,0 0-10 0 0,0 0-19 0 0,0 0-76 0 0,0 0 12 0 0,0 0 119 0 0,0 0 40 0 0,1-1-77 0 0,-1 0-46 0 0,-1-3 19 0 0,0 1-109 0 0,-2-7 37 0 0,1 2-57 0 0,0-1-1 0 0,0 1 0 0 0,1-1 0 0 0,0 0 0 0 0,1 1 0 0 0,0-1 0 0 0,1-6-19 0 0,-1 0 6 0 0,0 4 9 0 0,1 0 0 0 0,0-1 0 0 0,1 1-1 0 0,2-10-14 0 0,1 7 2 0 0,0-1 0 0 0,0 1-1 0 0,3-5-1 0 0,5-1-99 0 0,-9 17 90 0 0,-1 0 1 0 0,0-1 0 0 0,1 1-1 0 0,0 0 1 0 0,-1 1 0 0 0,1-1-1 0 0,0 1 1 0 0,1-1 0 0 0,-1 1-1 0 0,0 1 1 0 0,2-2 8 0 0,11 0-69 0 0,0 3-55 0 0,-14 0 92 0 0,0 1 0 0 0,0 0 0 0 0,0 0-1 0 0,0 1 1 0 0,0-1 0 0 0,0 1 0 0 0,-1-1-1 0 0,1 1 1 0 0,2 1 32 0 0,15 13-224 0 0,-10-7 82 0 0,3 2 71 0 0,-1 2 61 0 0,0 3 47 0 0,12 23 111 0 0,-16-25-123 0 0,-1-2-33 0 0,0 0-35 0 0,0 0-42 0 0,0-1-52 0 0,1 3 138 0 0,1 8 143 0 0,1 4 36 0 0,-6-19-162 0 0,1 0-38 0 0,-2-2 71 0 0,-2 3-49 0 0,0-2-2 0 0,1 0-48 0 0,0-1 44 0 0,3 12 86 0 0,-4-11-111 0 0,0-1-75 0 0,-1 0-60 0 0,0 0-87 0 0,-1 0-103 0 0,0 1-119 0 0,1-5 185 0 0,0 0-45 0 0,0-1-40 0 0,-1 1-38 0 0,1 0-265 0 0,0 0-62 0 0,0 0-47 0 0,0-1-36 0 0,0 0 821 0 0,0 1-2292 0 0,0 0-1301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2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9216 0 0,'0'0'208'0'0,"0"0"33"0"0,0 0 14 0 0,0 0 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4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0 5848 0 0,'-1'0'143'0'0,"1"0"-59"0"0,-1 0-45 0 0,-5 1 28 0 0,-13 5-42 0 0,12-4 10 0 0,0 1 33 0 0,2 0 27 0 0,-1-1 42 0 0,0 0 49 0 0,0 0 56 0 0,-8 3 248 0 0,0 2-37 0 0,1 0-37 0 0,0 2-36 0 0,1 0-34 0 0,0 1-33 0 0,-10 13 219 0 0,2 1-120 0 0,3 2-109 0 0,1 1-101 0 0,3 0-92 0 0,6-9-39 0 0,5 3 42 0 0,3-1 59 0 0,5-3 74 0 0,-1-11-126 0 0,5 0-40 0 0,-5-3 1 0 0,-4-2 46 0 0,18-1 134 0 0,-1-2-50 0 0,-14 1-168 0 0,1 0 0 0 0,-1 0 1 0 0,0 0-1 0 0,0 0 0 0 0,-1-1 1 0 0,1 0-1 0 0,0 0 0 0 0,0 0 1 0 0,-1 0-1 0 0,1 0 0 0 0,-1-1 1 0 0,2-1-44 0 0,13-10 163 0 0,-13 11-96 0 0,-1-1 1 0 0,1 1-1 0 0,-1-1 1 0 0,1 0-1 0 0,-1-1 1 0 0,2-3-68 0 0,17-15 298 0 0,-4 3-86 0 0,-9 5-162 0 0,-3 0 28 0 0,0 2-24 0 0,-2 0 0 0 0,1 0 0 0 0,1-9-54 0 0,-7-6 160 0 0,4 20-144 0 0,-1 2-28 0 0,-2 5-47 0 0,19 45 9 0 0,-17-33 45 0 0,0 0 0 0 0,0 1 0 0 0,0 2 5 0 0,1 10 0 0 0,-1-15 0 0 0,-2 1 0 0 0,1-1 0 0 0,-1 9 0 0 0,-1-13 0 0 0,1-1 0 0 0,0 1 0 0 0,0-1 0 0 0,0 1 0 0 0,0-1 0 0 0,1 1 0 0 0,0 0 0 0 0,6 19 0 0 0,-8-22-56 0 0,1 0-115 0 0,0 1-121 0 0,1 0-126 0 0,-2-2 160 0 0,1 1-34 0 0,0-1-34 0 0,0 0-35 0 0,0 0-36 0 0,0 0-36 0 0,0-1-38 0 0,0 1-37 0 0,-1-1-1229 0 0,0 0-983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5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1 212 7464 0 0,'0'0'216'0'0,"2"-1"-11"0"0,1-1-289 0 0,1 1 40 0 0,0-1 39 0 0,0 0 36 0 0,4-1 130 0 0,0 0 118 0 0,3-1 184 0 0,-1 2 111 0 0,3 0 216 0 0,5 3 490 0 0,-15-1-1031 0 0,-1 1-43 0 0,1-1-36 0 0,0 0-34 0 0,0 0-12 0 0,0-1-34 0 0,1 1-6 0 0,1-1-39 0 0,4 0 27 0 0,-3 1 52 0 0,2-1-60 0 0,-1 1 52 0 0,30-6 659 0 0,-29 4-655 0 0,0 1-53 0 0,0-1-70 0 0,0 1-85 0 0,6-1-22 0 0,0-1 85 0 0,0-1 83 0 0,0 0 80 0 0,0-2-55 0 0,-11 5-81 0 0,-1 0 0 0 0,0 0 0 0 0,0 0 0 0 0,0 0-1 0 0,1 0 1 0 0,-1 0 0 0 0,1 1 0 0 0,-1-1 0 0 0,3 1-2 0 0,8-2 46 0 0,3-9-38 0 0,6-5-8 0 0,2-9 0 0 0,-23 22 1 0 0,0 0 0 0 0,0 0 0 0 0,-1 0 0 0 0,1 0 0 0 0,-1-1 0 0 0,0 1 0 0 0,0 0 0 0 0,0-2-1 0 0,0 4 2 0 0,0-4 43 0 0,-1-6 41 0 0,-14-5 29 0 0,13 14-115 0 0,0 0 0 0 0,0 0 0 0 0,0 1 0 0 0,0-1 0 0 0,-1 1 0 0 0,1-1 0 0 0,0 1 0 0 0,-1 0 0 0 0,1 0 0 0 0,-1 0 0 0 0,-2 0 0 0 0,-4-3 0 0 0,-10-3-29 0 0,0 4 53 0 0,15 2-1 0 0,-1 1 1 0 0,0 1-1 0 0,1-1 0 0 0,-1 1 0 0 0,1-1 1 0 0,0 1-1 0 0,-2 1-23 0 0,0 0 56 0 0,-1 1 0 0 0,0 0 0 0 0,1 0-1 0 0,-1 0 1 0 0,1 1 0 0 0,0 0 0 0 0,0 1 0 0 0,0-1 0 0 0,-1 3-56 0 0,-1 0 51 0 0,4-4-18 0 0,-1 1 0 0 0,1 0 0 0 0,0 1-1 0 0,0-1 1 0 0,0 1 0 0 0,0 0 0 0 0,1 0 0 0 0,0 0 0 0 0,-2 4-33 0 0,0 2-39 0 0,1-1 48 0 0,0 4 75 0 0,1-1 58 0 0,3-9-85 0 0,0-1 0 0 0,0 1 0 0 0,0-1 0 0 0,0 1 0 0 0,1-1-1 0 0,0 3-56 0 0,5 15 173 0 0,-1-2-309 0 0,-1-2 16 0 0,6-7 106 0 0,18 15 88 0 0,-11-15-26 0 0,22 11 63 0 0,-11-10-72 0 0,-19-8-104 0 0,0 0 49 0 0,23 7 138 0 0,-18-6-103 0 0,-4-2-65 0 0,0-1-72 0 0,2 0-122 0 0,-7-1 69 0 0,1 0-40 0 0,0 0-42 0 0,0-1-45 0 0,0 1-51 0 0,1-2-52 0 0,-6 2 56 0 0,1 0-50 0 0,0-1-44 0 0,0 1-39 0 0,0-1-139 0 0,1 1-38 0 0,0-1-169 0 0,1 0-452 0 0,-4 1 1276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41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0 7200 0 0,'0'0'165'0'0,"0"0"22"0"0,0 0 6 0 0,-1 2-28 0 0,-4 11-236 0 0,2-2 109 0 0,0-1 94 0 0,0 0 77 0 0,2-3 31 0 0,0 1 38 0 0,2 25 1162 0 0,-1-20-1020 0 0,1-6-260 0 0,-1 1-42 0 0,1 19 486 0 0,4 0-91 0 0,0 11 110 0 0,-1-2-104 0 0,2 0-68 0 0,1 0-54 0 0,0 1-41 0 0,10 53 435 0 0,-6-35-222 0 0,-4-24 270 0 0,0 21-839 0 0,-5-40 148 0 0,2 6-14 0 0,2 5 7 0 0,-4-5 17 0 0,-2-8-129 0 0,0 0 43 0 0,0-8-40 0 0,0-2-48 0 0,0 0-45 0 0,0 0-93 0 0,0 0-164 0 0,0 0 234 0 0,0 0-3 0 0,0 0-20 0 0,0 0-44 0 0,0 0-15 0 0,0 0-44 0 0,0 0-50 0 0,0 0-56 0 0,0 0-61 0 0,0 0-56 0 0,0 0-49 0 0,0 0-45 0 0,0 0-153 0 0,0 0-44 0 0,0 0-186 0 0,0 0-501 0 0</inkml:trace>
  <inkml:trace contextRef="#ctx0" brushRef="#br0" timeOffset="461.76">0 348 6880 0 0,'1'0'-65'0'0,"1"-1"78"0"0,1 1 65 0 0,0-1 53 0 0,2-1 100 0 0,10-2 556 0 0,-9 2-495 0 0,-2 0-110 0 0,-1 1-109 0 0,17-7 819 0 0,-10 5-556 0 0,-2 1-142 0 0,-1 0-50 0 0,0-1-61 0 0,-1 1-72 0 0,25-10 94 0 0,1 3 88 0 0,6 0 124 0 0,19 0 246 0 0,1 4-17 0 0,-19 4-259 0 0,-6 0-130 0 0,0 1-99 0 0,-25 0-62 0 0,-5 0-1 0 0,-1 0 1 0 0,1 0-1 0 0,0 0 0 0 0,0 1 1 0 0,0-1-1 0 0,0 1 0 0 0,0-1 1 0 0,-1 1-1 0 0,1 0 1 0 0,0 0-1 0 0,0 1 0 0 0,-1-1 1 0 0,1 0-1 0 0,-1 1 0 0 0,1 0 5 0 0,0 0-3 0 0,4 2 8 0 0,0 0 0 0 0,-1 0-1 0 0,0 0 1 0 0,1 2-5 0 0,-5-4 2 0 0,0 0 1 0 0,0 0-1 0 0,0 0 1 0 0,-1 0-1 0 0,1 0 0 0 0,-1 0 1 0 0,0 1-1 0 0,1-1 1 0 0,-1 0-1 0 0,0 1 0 0 0,0-1 1 0 0,-1 1-1 0 0,1 0 1 0 0,0 0-3 0 0,2 14 16 0 0,2-1 1 0 0,-1 1 0 0 0,2-1 0 0 0,0 0-1 0 0,1-1 1 0 0,1 0 0 0 0,1 2-17 0 0,-5-12 1 0 0,0 0 0 0 0,0 0 0 0 0,1-1 0 0 0,0 1 0 0 0,0-1 0 0 0,0 0 0 0 0,0 0 0 0 0,1 0 0 0 0,-1-1 0 0 0,1 0 0 0 0,3 1-1 0 0,14 9 13 0 0,7 3 49 0 0,-15-11 22 0 0,-1-2 46 0 0,1-2 55 0 0,0-3 62 0 0,1-2 70 0 0,0-2 78 0 0,-7 2-187 0 0,19-11 641 0 0,-11 0-251 0 0,-5 2-206 0 0,-6 4-183 0 0,-5 7-42 0 0,-2 1-42 0 0,0-1-50 0 0,0-1-33 0 0,-1-2-28 0 0,1 1 27 0 0,-2-2-23 0 0,0 1 1 0 0,0-1-1 0 0,-1 1 1 0 0,0 0-1 0 0,0 0 1 0 0,0 0-1 0 0,0 1 1 0 0,-4-3-19 0 0,-7-6 16 0 0,-1 1 1 0 0,-2 0-17 0 0,10 7-7 0 0,2 1 9 0 0,0 0-1 0 0,0 1 1 0 0,-1 0-1 0 0,1 1 1 0 0,-6-2-2 0 0,-34-8-109 0 0,28 8-19 0 0,0 0 0 0 0,-4-3 128 0 0,13 4-181 0 0,-1 0 101 0 0,-2 0 75 0 0,-5 0 68 0 0,1 0-67 0 0,6 1-95 0 0,2 0-74 0 0,-1 0-106 0 0,2-1-50 0 0,1 0-100 0 0,-1 0-115 0 0,4 1 226 0 0,0 0-33 0 0,2 2 6 0 0,0-1-50 0 0,1 1-43 0 0,-1-1-39 0 0,1 1-138 0 0,-1-1-39 0 0,1 0-166 0 0,-1 0-453 0 0,1 1 1257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6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36 7920 0 0,'0'0'174'0'0,"0"0"29"0"0,0 0 13 0 0,0-1 1 0 0,0 1-85 0 0,-1 0-54 0 0,-2-3 22 0 0,1 2-24 0 0,-5-2 275 0 0,-11-3 412 0 0,10 3-429 0 0,1 1 54 0 0,-1-1 74 0 0,0-1 96 0 0,4 2-392 0 0,0 1 1 0 0,0-1 0 0 0,0 1 0 0 0,-1 0-1 0 0,1 0 1 0 0,-1 0 0 0 0,-3 1-167 0 0,-8 1 477 0 0,1 1-199 0 0,2-1-103 0 0,5 0-132 0 0,5 0-43 0 0,0 0 0 0 0,1 1 0 0 0,-1-1 0 0 0,0 0 0 0 0,0 1 0 0 0,1-1 0 0 0,-1 1 0 0 0,0 0 0 0 0,1 0 0 0 0,0 0 0 0 0,-1 0 0 0 0,1 1 0 0 0,0-1 0 0 0,0 1 0 0 0,1-1 0 0 0,-1 1 0 0 0,0 1 0 0 0,1-3 0 0 0,0-1 0 0 0,1 1 0 0 0,-1 0 0 0 0,1 0 0 0 0,0 0 0 0 0,-1 0 0 0 0,1 1 0 0 0,0-1 0 0 0,-1 0 0 0 0,1 0 0 0 0,0 0 0 0 0,0 0 0 0 0,0 0 0 0 0,0 0 0 0 0,0 0 0 0 0,0 0 0 0 0,0 0 0 0 0,1 0 0 0 0,-1 0 0 0 0,0 0 0 0 0,1 0 0 0 0,-1 1 0 0 0,2 6 0 0 0,-2-4-5 0 0,0-1 0 0 0,1 1 0 0 0,-1-1 0 0 0,1 1 0 0 0,-1 0-1 0 0,1-1 1 0 0,0 0 0 0 0,0 1 0 0 0,1-1 0 0 0,-1 1 5 0 0,3 5-27 0 0,-1-2-39 0 0,5 3 41 0 0,-2-5-4 0 0,-1 2 27 0 0,2-1-1 0 0,-1 0 0 0 0,1 0 1 0 0,0 0-1 0 0,0-1 0 0 0,1 0 1 0 0,-1-1-1 0 0,3 1 3 0 0,15 6-58 0 0,12 3 73 0 0,-14-4 110 0 0,-17-6-110 0 0,0-1 0 0 0,0 1 1 0 0,0 1-1 0 0,3 2-15 0 0,7 11 49 0 0,-10-5 19 0 0,-3-1 23 0 0,-4 0 41 0 0,-2-1-20 0 0,0-2 95 0 0,-1 0 102 0 0,-9 9 505 0 0,7-12-565 0 0,1-1-97 0 0,0-1-46 0 0,-1 1-56 0 0,0-1-65 0 0,-13 11 238 0 0,2-1-66 0 0,-1-2-38 0 0,15-10-105 0 0,0 0 0 0 0,0-1-1 0 0,-1 1 1 0 0,1-1 0 0 0,-1 0-1 0 0,1 0 1 0 0,-1-1 0 0 0,1 1 0 0 0,-1-1-1 0 0,1 1 1 0 0,-1-1-14 0 0,-13 1 49 0 0,-2 0-31 0 0,6-3 28 0 0,3 0-41 0 0,-12-4 5 0 0,8 0-87 0 0,13 5-101 0 0,0 1 36 0 0,0-2-53 0 0,0 1 75 0 0,1-1 47 0 0,-1 1 5 0 0,1 1-20 0 0,-3-4-413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4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5792 0 0,'3'2'231'0'0,"4"9"122"0"0,-5-6-169 0 0,-1-1 89 0 0,0-1-67 0 0,0-1 44 0 0,0 0 50 0 0,0 1 55 0 0,1 4 124 0 0,1 0-97 0 0,10 22 733 0 0,-9-20-817 0 0,0 1-38 0 0,3 10 159 0 0,-2 0-110 0 0,0 1-78 0 0,3 15 92 0 0,1-4-80 0 0,-2 1-57 0 0,3 13 8 0 0,9 61 195 0 0,-11-55-103 0 0,-3-26-90 0 0,0 0 46 0 0,10 50 518 0 0,-2-34-399 0 0,-12-39-562 0 0,0-1 86 0 0,-1 1 71 0 0,1-1 60 0 0,-1-1 46 0 0,1 1 32 0 0,1 0 306 0 0,-1-1-261 0 0,-1-1-64 0 0,1 1-102 0 0,-1-1-88 0 0,0 0-98 0 0,1 0-115 0 0,-1 0 116 0 0,0 1-36 0 0,0-1-36 0 0,0 0-39 0 0,0 0-40 0 0,0 1-44 0 0,0-1-45 0 0,0 0-46 0 0,-1 1-50 0 0,1 0-51 0 0,0-1-1146 0 0,0 0-992 0 0</inkml:trace>
  <inkml:trace contextRef="#ctx0" brushRef="#br0" timeOffset="428.86">418 189 8264 0 0,'0'0'182'0'0,"0"0"29"0"0,0 0 14 0 0,0 0 15 0 0,0 0 14 0 0,0 0 2 0 0,0 0 0 0 0,0 0-81 0 0,0 0-66 0 0,0 1-44 0 0,0 2-14 0 0,0-1 3 0 0,0 0 58 0 0,0-1 90 0 0,-5 12 124 0 0,-2 2-88 0 0,-1-1-75 0 0,-11 15 155 0 0,-1-8-88 0 0,17-18-197 0 0,0 0-1 0 0,0 0 1 0 0,1 0 0 0 0,-1 0 0 0 0,0 0 0 0 0,1 1-33 0 0,-12 16 171 0 0,-2-1 62 0 0,-3 2 115 0 0,8-10-136 0 0,1-3-31 0 0,4 2 42 0 0,-3 4-18 0 0,2-3-58 0 0,7-9-53 0 0,0-1-1 0 0,0 0-42 0 0,-2 6-19 0 0,1-3 3 0 0,0-1 39 0 0,1-1 39 0 0,0 0 57 0 0,5 11-153 0 0,-3-6-17 0 0,0-1 0 0 0,1 0 0 0 0,-1 0 0 0 0,1 0 1 0 0,2 3-1 0 0,-1-5 12 0 0,-1 1 1 0 0,1-1-1 0 0,0 0 1 0 0,0 0 0 0 0,1 0-1 0 0,-1-1 1 0 0,1 1 0 0 0,-1-1-1 0 0,1 0 1 0 0,3 1-13 0 0,10 4 92 0 0,1 0 0 0 0,8 2-92 0 0,23 9 258 0 0,-32-12-149 0 0,0-3 62 0 0,10 3 205 0 0,-20-5-229 0 0,2-1-42 0 0,-8-1-37 0 0,-2 1 65 0 0,2-1-82 0 0,0 1-69 0 0,1-1-56 0 0,2 0-161 0 0,3 1-254 0 0,-6-1 309 0 0,-1 0 55 0 0,-1 0 15 0 0,0 0-13 0 0,0 0-36 0 0,0 0-10 0 0,0 0-37 0 0,0 0-44 0 0,0 0-48 0 0,0 0-53 0 0,0 0-48 0 0,0 0-43 0 0,0 0-38 0 0,0 0-139 0 0,0 0-36 0 0,0 0-1443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3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6 6016 0 0,'0'0'133'0'0,"0"0"23"0"0,0 0 11 0 0,0-1-27 0 0,0-1-94 0 0,0 1 26 0 0,0 0 76 0 0,0 1 168 0 0,0 0 286 0 0,0 0 26 0 0,0 0-15 0 0,0 0-77 0 0,0 4-131 0 0,0 0-60 0 0,1 0-55 0 0,0 0-50 0 0,0 0-43 0 0,0 0-37 0 0,2 4 68 0 0,-1-1-90 0 0,2 10 117 0 0,-4-10-120 0 0,2 33 615 0 0,7 20 300 0 0,-5-34-608 0 0,2 2-2 0 0,-4-18-259 0 0,0-1 0 0 0,-1 0 0 0 0,0 1 0 0 0,0 3-181 0 0,0 6 316 0 0,1 0 0 0 0,0 0 0 0 0,4 11-316 0 0,1 30 586 0 0,-2-13-133 0 0,-2-29-284 0 0,5 28 910 0 0,-1 26-1079 0 0,-5-7 502 0 0,-3-62-446 0 0,-1 3-72 0 0,2-4-114 0 0,0-2-8 0 0,0 0 22 0 0,0 0 39 0 0,0 0-33 0 0,0 0-39 0 0,0 0-35 0 0,0 0-144 0 0,0 0-40 0 0,0 0-979 0 0,0 0-55 0 0</inkml:trace>
  <inkml:trace contextRef="#ctx0" brushRef="#br0" timeOffset="294.2">0 328 6384 0 0,'0'0'184'0'0,"1"0"-44"0"0,0-1-4 0 0,11-7 802 0 0,1 0-98 0 0,-6 4-465 0 0,0 0-36 0 0,0 0-38 0 0,0 1-43 0 0,0 0-73 0 0,-1 0-36 0 0,0-1-39 0 0,0 1-41 0 0,0 0 56 0 0,1 0 0 0 0,0 1 0 0 0,0 0 0 0 0,0 0 0 0 0,0 1 0 0 0,1-1 1 0 0,-1 2-1 0 0,2-1-125 0 0,21-1 341 0 0,-11 1-191 0 0,0-1-82 0 0,-5 0-108 0 0,1 1 46 0 0,33-2 159 0 0,-27 2-118 0 0,-9 1-51 0 0,0 0-35 0 0,2 0-51 0 0,-1 0-59 0 0,0 0-71 0 0,0 0-80 0 0,-7 0 133 0 0,-3 0-101 0 0,0 0-42 0 0,-1 0-38 0 0,1 0-32 0 0,4 0-640 0 0,3 0-671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10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0 106 8496 0 0,'0'0'190'0'0,"0"0"28"0"0,0 0 10 0 0,0 0-67 0 0,0 0-2 0 0,0 0 64 0 0,0 0 196 0 0,0 0 361 0 0,0 0 27 0 0,0 0-332 0 0,0 0-197 0 0,0 0-51 0 0,0 0 45 0 0,0 0 119 0 0,0 0-27 0 0,1 2-22 0 0,10 16 267 0 0,-1-1-140 0 0,-6-7-284 0 0,-2 0-46 0 0,1 15 194 0 0,1 1-88 0 0,0-2-60 0 0,-1-7 0 0 0,-2 0 0 0 0,1 8-185 0 0,2 83 784 0 0,-1-54-443 0 0,-2-1-40 0 0,0 37 235 0 0,-1-71-379 0 0,1 1 0 0 0,0-1 0 0 0,2 3-157 0 0,0 1 384 0 0,0 21-384 0 0,-3-29 90 0 0,1-4 26 0 0,-2 1-1 0 0,1 0 1 0 0,-2 0-1 0 0,0 1-115 0 0,1 0 117 0 0,-1 0 13 0 0,-2-4-96 0 0,2-5 8 0 0,-3 4-4 0 0,-2-3 53 0 0,6-4-154 0 0,-1-2 68 0 0,-1-1 211 0 0,1 0-166 0 0,2 1-65 0 0,-1 0-38 0 0,0 0-45 0 0,1 0-54 0 0,-1 0-61 0 0,0 1-71 0 0,0-1-77 0 0,0 1-86 0 0,1 0 144 0 0,0 0-47 0 0,0 0-43 0 0,0 0-38 0 0,-1 0-279 0 0,1 0-63 0 0,0 0-51 0 0,0 0-37 0 0,0 0-1540 0 0,0 0-1364 0 0</inkml:trace>
  <inkml:trace contextRef="#ctx0" brushRef="#br0" timeOffset="550.51">327 7 7200 0 0,'0'0'165'0'0,"0"-1"-12"0"0,0 1-72 0 0,3-3-23 0 0,-2 2 18 0 0,-1 1 24 0 0,0-1 59 0 0,0 1-1 0 0,0 0 133 0 0,0 0 246 0 0,0 0 21 0 0,0 0-38 0 0,0 0-326 0 0,0 0-38 0 0,0 0 116 0 0,-1 15 141 0 0,-1 1-70 0 0,-2 0-60 0 0,-1 0-47 0 0,-5 8 70 0 0,-7 13 76 0 0,8-17-151 0 0,-3 5-4 0 0,-2-1-35 0 0,-1-1-36 0 0,-3-2-35 0 0,-3 4-38 0 0,16-19-70 0 0,1 0 0 0 0,-1 0-1 0 0,0-1 1 0 0,0 0-1 0 0,-2 1-12 0 0,-48 40 113 0 0,32-25-2 0 0,10-10-7 0 0,1 1 41 0 0,0 0 49 0 0,0-1 58 0 0,6-3 299 0 0,2-1-121 0 0,3 0-104 0 0,2-1-86 0 0,1-2-99 0 0,1 0-35 0 0,10 9 90 0 0,-5-5-100 0 0,6 3 63 0 0,1-2-43 0 0,12 10 41 0 0,15 18 139 0 0,-9-9-84 0 0,-12-9-104 0 0,-7-3-20 0 0,1 2 34 0 0,11 13 132 0 0,37 50 393 0 0,-58-75-604 0 0,-1-1 0 0 0,0 1 1 0 0,-1 0-1 0 0,1 0 0 0 0,0 3-43 0 0,8 13 58 0 0,4-2-67 0 0,-10-15 3 0 0,14 7 71 0 0,-15-11-76 0 0,-4-1-69 0 0,1 0-97 0 0,4 1-100 0 0,-1 0-113 0 0,-3 0 148 0 0,-1-1-34 0 0,-1 0 44 0 0,1 0 95 0 0,0 0 69 0 0,0 0 70 0 0,0-1-47 0 0,-1 1-89 0 0,1 0 21 0 0,-1 0-38 0 0,0-1-19 0 0,1 1-39 0 0,-1 0-41 0 0,0 0-45 0 0,1-1-50 0 0,-1 1-51 0 0,1 0-58 0 0,-1 0-58 0 0,0-1 111 0 0,1 1-42 0 0,-1 0-39 0 0,0 0-32 0 0,1-1-141 0 0,-1 1-33 0 0,2-1-1489 0 0</inkml:trace>
  <inkml:trace contextRef="#ctx0" brushRef="#br0" timeOffset="1060.14">594 672 8176 0 0,'1'0'171'0'0,"0"0"-63"0"0,7 0 52 0 0,-4 0-54 0 0,-3 0 2 0 0,1 0 48 0 0,7-4-250 0 0,1 2 80 0 0,0-1 77 0 0,0 1 77 0 0,1 0 75 0 0,0 0 75 0 0,0 1 72 0 0,0-1 72 0 0,0 1 115 0 0,0-1 81 0 0,10 0 96 0 0,-10 1-376 0 0,0-1-58 0 0,-1-1-80 0 0,2-1-96 0 0,0-1-21 0 0,5-5 157 0 0,4-1 24 0 0,-15 8-223 0 0,1 0-33 0 0,-5 2-15 0 0,0-1 0 0 0,0 1 0 0 0,0 0 0 0 0,0-1 0 0 0,-1 1 0 0 0,1-1 1 0 0,0 1-1 0 0,0-1-5 0 0,8-8 23 0 0,0 1-17 0 0,0-8 62 0 0,-2 4-17 0 0,-7 12-48 0 0,0 0 1 0 0,0-1 0 0 0,-1 1-1 0 0,1 0 1 0 0,-1-1-1 0 0,1 1 1 0 0,-1-1-1 0 0,1 1 1 0 0,-1 0-1 0 0,0-1 1 0 0,1 1-1 0 0,-1-1 1 0 0,0 1-1 0 0,0-1 1 0 0,0 1 0 0 0,0-1-1 0 0,-1 0-3 0 0,-5-18 26 0 0,-2 6-37 0 0,4 9 1 0 0,-1 0 1 0 0,1 0-1 0 0,-1 1 1 0 0,0-1-1 0 0,0 1 1 0 0,0 0-1 0 0,0 1 1 0 0,-1-1-1 0 0,-1 0 10 0 0,-5-3 14 0 0,11 6-24 0 0,-1 0 1 0 0,0 1 0 0 0,1-1 0 0 0,-1 1 0 0 0,1-1 0 0 0,-1 1 0 0 0,0 0 0 0 0,0-1 0 0 0,1 1-1 0 0,-1 0 1 0 0,0 0 0 0 0,1 0 0 0 0,-1 0 0 0 0,0 0 0 0 0,1 1 0 0 0,-1-1 0 0 0,0 1-1 0 0,0-1 10 0 0,-13 2-82 0 0,3 1 171 0 0,2 3-39 0 0,7-3-47 0 0,1-1 1 0 0,0 1-1 0 0,-1 0 1 0 0,1 0-1 0 0,0 0 0 0 0,-1 3-3 0 0,-3 5-13 0 0,1 1 0 0 0,1-1 0 0 0,-2 7 13 0 0,6-16 1 0 0,-5 23 66 0 0,5-18-32 0 0,1 0 0 0 0,-1 0 0 0 0,1 0 1 0 0,2 5-36 0 0,8 27 123 0 0,-2-16-89 0 0,-8-21-33 0 0,6 17-11 0 0,1 0 114 0 0,1 0 90 0 0,0 0 69 0 0,-5-11-103 0 0,1-1 0 0 0,-1 0-1 0 0,1 0 1 0 0,1-1 0 0 0,-1 1 0 0 0,1-1 0 0 0,0 0 0 0 0,5 3-160 0 0,-7-6 28 0 0,-1-1 0 0 0,1 1 0 0 0,-1-1 0 0 0,1 0 0 0 0,0 0 0 0 0,0-1 0 0 0,3 1-28 0 0,9 1 48 0 0,3-2-38 0 0,-7-1-33 0 0,4 0 97 0 0,-8 0-66 0 0,-1 0-55 0 0,1-1-91 0 0,-1 0-68 0 0,-1 0-102 0 0,0-1-122 0 0,-3 1 164 0 0,0 0-37 0 0,-1 1-57 0 0,-1-1-55 0 0,0 1-48 0 0,0-1-43 0 0,1 0-149 0 0,-1 0-42 0 0,1 0-180 0 0,1 0-485 0 0,-3 1 1348 0 0</inkml:trace>
  <inkml:trace contextRef="#ctx0" brushRef="#br0" timeOffset="1467.06">1159 559 7792 0 0,'0'0'230'0'0,"0"0"62"0"0,0 0 152 0 0,0 0 62 0 0,1 1 7 0 0,7 7-12 0 0,0-1-50 0 0,0 2-45 0 0,-2-1-40 0 0,7 10 259 0 0,-2 1-111 0 0,-4-7-181 0 0,4 8 217 0 0,1 0-64 0 0,18 42 809 0 0,-23-48-1009 0 0,0 1-43 0 0,19 32 438 0 0,-14-29-348 0 0,-10-14-253 0 0,2 0 109 0 0,0-1 110 0 0,6 4 487 0 0,-6-4-564 0 0,-1-2-102 0 0,-1 0-56 0 0,1 1-71 0 0,-1-1-82 0 0,-1-1 249 0 0,-1 0 6 0 0,3 0 22 0 0,0-1-140 0 0,0 0 1 0 0,-1 0-1 0 0,1-1 0 0 0,0 1 1 0 0,-1 0-1 0 0,1-1 0 0 0,-1 0 1 0 0,0 1-1 0 0,1-1 0 0 0,-1 0 1 0 0,0-1-49 0 0,14-17 311 0 0,-9 6-150 0 0,-1-2-34 0 0,-1 1-41 0 0,-1-1-49 0 0,8-27 111 0 0,1-2-58 0 0,-4 10-19 0 0,2-3-4 0 0,-11 35-68 0 0,1 0-1 0 0,0-1 1 0 0,0 1-1 0 0,0 0 0 0 0,0 0 0 0 0,1-1 0 0 0,-1 1 1 0 0,1 0-1 0 0,0 0 0 0 0,0-1 2 0 0,-1 3 149 0 0,0 0-45 0 0,-1-1-47 0 0,1 1-47 0 0,-1 0-46 0 0,1 0-46 0 0,-1 0-48 0 0,0 0-47 0 0,0 1-8 0 0,0-1-33 0 0,1 0-34 0 0,-1 1-33 0 0,0-1-35 0 0,0 0-33 0 0,1 1-34 0 0,-1-1-35 0 0,0 1-33 0 0,1-1-35 0 0,0 1-35 0 0,-1-1-34 0 0,1 1-34 0 0,0-1-36 0 0,0 1-34 0 0,0-1-36 0 0,2 1-1571 0 0,-1-1-1278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1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60 6968 0 0,'0'0'157'0'0,"0"0"23"0"0,0 0 11 0 0,-2-1-47 0 0,-3-2-96 0 0,3 2-44 0 0,-1-2 38 0 0,-1 0 45 0 0,0 1 38 0 0,1-1 34 0 0,-4-1 172 0 0,1 0 59 0 0,-15-7 1020 0 0,12 7-883 0 0,4 2-307 0 0,-1 0-44 0 0,1 0-53 0 0,0 1-60 0 0,-12-5 233 0 0,-1 1-13 0 0,-12 2-61 0 0,16 5-157 0 0,10-1-60 0 0,-17 7-5 0 0,14 0 0 0 0,2-2 0 0 0,-3 1-31 0 0,0 0-53 0 0,-1 3-69 0 0,-1 5-139 0 0,5 1-10 0 0,5-4 132 0 0,4-2 66 0 0,2 2 48 0 0,13 13-354 0 0,-8-15 310 0 0,0 0 19 0 0,7 5-5 0 0,-13-11 66 0 0,1 0 0 0 0,-1 0 0 0 0,0-1-1 0 0,6 2 21 0 0,27 14-55 0 0,-19-9 76 0 0,-1 0 38 0 0,1 0 39 0 0,0 0 44 0 0,0 0 48 0 0,0-1 49 0 0,-9-4-109 0 0,1 2 43 0 0,-1 1 43 0 0,1 1 44 0 0,-2 0 46 0 0,0 0 45 0 0,-1 1 47 0 0,-2-1 48 0 0,-5-6-140 0 0,0-1-46 0 0,-1 1-41 0 0,0-1-38 0 0,-1 3 83 0 0,-2 0-102 0 0,0 1-59 0 0,-8 5 56 0 0,9-8-23 0 0,-10 8 37 0 0,0-3-47 0 0,0-2-48 0 0,-1-1-49 0 0,-1 1-48 0 0,0 0-50 0 0,5-2-59 0 0,-13 0-96 0 0,8-4 26 0 0,2-1-70 0 0,6-1 85 0 0,0 1-42 0 0,0 0-45 0 0,1-1-53 0 0,-1 1-56 0 0,1-1-63 0 0,4 1 122 0 0,-1 1-45 0 0,0-1-40 0 0,1 1-36 0 0,-1-1-126 0 0,0 1-35 0 0,-4-2-1326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2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0 478 6160 0 0,'4'0'45'0'0,"6"0"22"0"0,-8 1-1 0 0,1 1 45 0 0,-3-2 58 0 0,7 0-34 0 0,-1 1-88 0 0,4 1 14 0 0,-2 0 102 0 0,1 0 130 0 0,12-1 528 0 0,-13-2-605 0 0,0-2-50 0 0,10-3 708 0 0,-2-1-107 0 0,1-1-95 0 0,-2 0-85 0 0,3-2 21 0 0,0-2-88 0 0,2-4 13 0 0,9-12 151 0 0,-27 26-680 0 0,-1 0 0 0 0,1-1-1 0 0,-1 1 1 0 0,1 0 0 0 0,-1 0 0 0 0,0-1 0 0 0,0 1 0 0 0,0-1-1 0 0,0 1 1 0 0,0-1 0 0 0,0-2-4 0 0,0 3 0 0 0,-1-1-1 0 0,0 1 1 0 0,0 0 0 0 0,0 0-1 0 0,0 0 1 0 0,0 0 0 0 0,0-1-1 0 0,-1 1 1 0 0,1 0 0 0 0,-1 0-1 0 0,0 0 1 0 0,1 0 0 0 0,-1 0-1 0 0,0 0 1 0 0,0 0 0 0 0,0 0-1 0 0,0 0 1 0 0,-1 1 0 0 0,1-1-1 0 0,0 0 1 0 0,-1 1 0 0 0,0-2 0 0 0,-4-2 0 0 0,5 4 0 0 0,1 0 0 0 0,-1 0 0 0 0,0 0 0 0 0,0 1 0 0 0,0-1 0 0 0,0 0 0 0 0,1 1 0 0 0,-1-1 0 0 0,0 0 0 0 0,0 1 0 0 0,0 0 0 0 0,-1-1 0 0 0,1 1 0 0 0,0-1 0 0 0,0 1 0 0 0,0 0 0 0 0,1 0 0 0 0,-1 0 0 0 0,1-1 0 0 0,-1 1 0 0 0,0 0 0 0 0,1 0 0 0 0,-1 0 0 0 0,1 0 0 0 0,-1 0 0 0 0,0 0 0 0 0,1 0 0 0 0,-1 0 0 0 0,1 0 0 0 0,-1 1 0 0 0,0-1 0 0 0,1 0 0 0 0,-1 0 0 0 0,1 0 0 0 0,-1 1 0 0 0,1-1 0 0 0,-1 0 0 0 0,1 1 0 0 0,-1-1 0 0 0,1 0 0 0 0,-1 1 0 0 0,1-1 0 0 0,-1 1 0 0 0,1-1 0 0 0,0 1 0 0 0,-1-1 0 0 0,1 1 0 0 0,0-1 0 0 0,-2 2 0 0 0,-13 14 46 0 0,-15 24 204 0 0,21-26-208 0 0,7-10-35 0 0,0 0 1 0 0,0 0-1 0 0,0 0 0 0 0,1 0 0 0 0,-1 1 0 0 0,1-1 1 0 0,0 0-1 0 0,1 1 0 0 0,-1 2-7 0 0,-3 13 34 0 0,2-11 0 0 0,1-1 0 0 0,0 1 0 0 0,0 0 0 0 0,1 8-34 0 0,0-9 18 0 0,1 1 0 0 0,0-1 0 0 0,0 1 0 0 0,1-1 0 0 0,1 3-18 0 0,-2-6 7 0 0,1 0-1 0 0,-1 0 1 0 0,1 0 0 0 0,0-1 0 0 0,1 1-1 0 0,-1-1 1 0 0,1 0 0 0 0,0 0 0 0 0,0 1 0 0 0,0-2-1 0 0,1 1 1 0 0,-1 0 0 0 0,1-1 0 0 0,0 0-1 0 0,0 1 1 0 0,0-2 0 0 0,1 1 0 0 0,-1 0 0 0 0,4 1-7 0 0,16 4 42 0 0,13-2 130 0 0,-21-6-131 0 0,0 0-57 0 0,2-1-89 0 0,-14 0 125 0 0,0 1-107 0 0,-2-1-4 0 0,0 1-36 0 0,-1-1-38 0 0,1 1-41 0 0,0-1-44 0 0,-1 0-48 0 0,1 0-50 0 0,0 1-52 0 0,-1-1-56 0 0,1 0-59 0 0,0 0-62 0 0,0 0-64 0 0,2-2-1128 0 0,3-2-1007 0 0</inkml:trace>
  <inkml:trace contextRef="#ctx0" brushRef="#br0" timeOffset="308.17">592 1 9152 0 0,'0'0'208'0'0,"0"0"33"0"0,0 0 14 0 0,1 0-19 0 0,-1 0-95 0 0,1 1-61 0 0,0 3 14 0 0,0-1-17 0 0,2 20 929 0 0,-2-12-631 0 0,-1-5-240 0 0,1-1-47 0 0,2 9 251 0 0,0 0-34 0 0,3 14 215 0 0,1 0-101 0 0,-1-1-79 0 0,2 6-14 0 0,8 42 333 0 0,-11-52-434 0 0,0 0 34 0 0,0 15 84 0 0,-2 0-97 0 0,1 9 13 0 0,5 45 257 0 0,-7-52-319 0 0,-2-13-93 0 0,1 1-44 0 0,-1-3-35 0 0,2 12 67 0 0,-1-8-67 0 0,0-14-58 0 0,-1-1-43 0 0,0-13-100 0 0,0-1 74 0 0,0 0-66 0 0,0 0-83 0 0,0 0 75 0 0,0 0-39 0 0,0 0-41 0 0,0 0-41 0 0,0 0-36 0 0,0 0-33 0 0,0 0-236 0 0,0 0-56 0 0,0 0-774 0 0,0 0-611 0 0,0 0-1160 0 0</inkml:trace>
  <inkml:trace contextRef="#ctx0" brushRef="#br0" timeOffset="594.41">497 393 10656 0 0,'0'0'241'0'0,"0"0"38"0"0,0 0 10 0 0,1-1-33 0 0,12-10-191 0 0,28-21 92 0 0,-27 23-53 0 0,1 2 57 0 0,23-9 61 0 0,-2 2-84 0 0,1 3-66 0 0,-22 8-127 0 0,12-2-111 0 0,16 0-149 0 0,-9 3 99 0 0</inkml:trace>
  <inkml:trace contextRef="#ctx0" brushRef="#br0" timeOffset="1142.94">883 486 9560 0 0,'2'0'216'0'0,"4"3"-112"0"0,-4-2-41 0 0,0 0 1 0 0,0 0-1 0 0,0-1 0 0 0,0 1 1 0 0,0-1-1 0 0,0 1 1 0 0,1-1-1 0 0,-1 1 0 0 0,2-1-63 0 0,2-1 74 0 0,2 0-46 0 0,4-1-3 0 0,1 0 46 0 0,14 0 164 0 0,-12 2-36 0 0,-1-2 0 0 0,0 1 0 0 0,0-2-199 0 0,-3 1 251 0 0,0 0-33 0 0,9-1 135 0 0,-1 0-90 0 0,11-4 33 0 0,-13 3-124 0 0,0 1-34 0 0,-7 1-36 0 0,0-1-1 0 0,0 1 0 0 0,0-1 0 0 0,1-2-101 0 0,10-5 172 0 0,-4-3-80 0 0,-16 12-16 0 0,-1 1-2 0 0,5-3 50 0 0,-4-5-62 0 0,-2-6 12 0 0,0 4-43 0 0,-2-2 34 0 0,-6 5-67 0 0,8 7 1 0 0,-6-4 0 0 0,1 0 0 0 0,-1 1-1 0 0,1 0 1 0 0,-1 1 0 0 0,0 0-1 0 0,0 0 1 0 0,0 0 0 0 0,-5 0 1 0 0,-2-1-39 0 0,11 2 30 0 0,0 0 0 0 0,0 1 0 0 0,0-1 0 0 0,0 1 0 0 0,0 0 0 0 0,0 0 0 0 0,1 0 0 0 0,-1 0 0 0 0,-1 0 9 0 0,-20 7-49 0 0,14-2 0 0 0,0 0-1 0 0,1 0 1 0 0,0 1-1 0 0,-3 2 50 0 0,-6 5-30 0 0,3 1 36 0 0,10-6-21 0 0,0 1 0 0 0,0-1 0 0 0,0 1 0 0 0,0 2 15 0 0,0 0 25 0 0,-1 0 33 0 0,4-6-31 0 0,-1 1-1 0 0,1 0 1 0 0,1 0 0 0 0,-1 0 0 0 0,1 0-1 0 0,0 0 1 0 0,0 0 0 0 0,1 0 0 0 0,0 1-27 0 0,0 5 72 0 0,0 0 1 0 0,1 0-1 0 0,1 0 1 0 0,1 4-73 0 0,0-7 75 0 0,1 1 1 0 0,0 0 0 0 0,0-1 0 0 0,1 0-1 0 0,0 0 1 0 0,5 6-76 0 0,-1-1 98 0 0,-4-6-41 0 0,1 1 0 0 0,0-2 0 0 0,1 1 0 0 0,0-1 1 0 0,0 0-1 0 0,0 0 0 0 0,1-1 0 0 0,0 0 1 0 0,0-1-1 0 0,1 1 0 0 0,0-1 0 0 0,1 0-57 0 0,32 11 188 0 0,2-7-53 0 0,-37-8-180 0 0,-1-1 42 0 0,17-3 115 0 0,-13 1-100 0 0,-4 1-40 0 0,0-1-37 0 0,1 0-55 0 0,-1 0-63 0 0,0 0-74 0 0,1 0-83 0 0,-3 1 70 0 0,0 0-43 0 0,-1 0-45 0 0,1-1-49 0 0,0 1-50 0 0,0 0-54 0 0,0 0-57 0 0,-1 0-60 0 0,11-3-1320 0 0,8-2-1108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2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28 7512 0 0,'-3'10'166'0'0,"2"-8"29"0"0,1-2 13 0 0,-2 0-29 0 0,-1 1-151 0 0,-2 0 60 0 0,-1 0 381 0 0,1 0-103 0 0,1 0-147 0 0,0-1-38 0 0,-4 0 101 0 0,-6 1 233 0 0,5 1-85 0 0,-3 0 96 0 0,1 0-54 0 0,1 0-51 0 0,0 1-46 0 0,0 1-38 0 0,1 2-36 0 0,-8 9 221 0 0,9-5-333 0 0,2 1-47 0 0,-2 4 2 0 0,2 1-54 0 0,-6 12 41 0 0,10-25-118 0 0,1 0 0 0 0,0 0 1 0 0,0 0-1 0 0,0-1 1 0 0,1 1-1 0 0,-1 0 1 0 0,1 0-1 0 0,-1 1-13 0 0,1 1 13 0 0,0 0-1 0 0,0-1 1 0 0,1 1-1 0 0,-1 0 1 0 0,1 0-1 0 0,0 0 1 0 0,1 3-13 0 0,4 7 40 0 0,0 1 0 0 0,1-1 1 0 0,4 6-41 0 0,-5-12 36 0 0,10 19 73 0 0,4-2 58 0 0,6 3 87 0 0,17 8 176 0 0,-39-35-387 0 0,-1 0 1 0 0,0 0 0 0 0,1 0-1 0 0,-1-1 1 0 0,1 1 0 0 0,2 0-44 0 0,13 2 140 0 0,-2-3-60 0 0,-1-3-44 0 0,5-3-71 0 0,-2-2-109 0 0,-9 3 25 0 0,-2-2-34 0 0,0 1-39 0 0,0-1-39 0 0,-6 4 80 0 0,1-1-2 0 0,4-3-98 0 0,-5 5 118 0 0,0-1-49 0 0,0 0-19 0 0,-1 1-53 0 0,1-1-62 0 0,-1 1-70 0 0,0 0 42 0 0,0-1-46 0 0,0 1-42 0 0,0 0-36 0 0,0 0-134 0 0,0 0-36 0 0,1-3-1401 0 0</inkml:trace>
  <inkml:trace contextRef="#ctx0" brushRef="#br0" timeOffset="330.11">422 0 6648 0 0,'0'0'149'0'0,"0"0"23"0"0,0 2 12 0 0,0 5-45 0 0,0 0-80 0 0,1 0-52 0 0,0 9-53 0 0,1-5 79 0 0,-2-6 31 0 0,1 0 43 0 0,0 1 53 0 0,0-1 62 0 0,1 13 504 0 0,1 7 285 0 0,4-7-304 0 0,6 17 412 0 0,-5-11-419 0 0,-1-9-264 0 0,2 4-25 0 0,0 0 96 0 0,-3-3 436 0 0,0 0 0 0 0,3 16-943 0 0,-6-18 368 0 0,0 0-40 0 0,-2-5-198 0 0,2 13 264 0 0,-2-19-325 0 0,-1 0 0 0 0,0-1 0 0 0,0 1 0 0 0,-1 0 0 0 0,1 0 0 0 0,-1-1 0 0 0,1 1 0 0 0,-1 0 0 0 0,0 0 0 0 0,0 0-69 0 0,-1 3 352 0 0,-2 4 158 0 0,4-10-501 0 0,0 0-1 0 0,0 0 1 0 0,0 0-1 0 0,-1 0 0 0 0,1 0 1 0 0,0 0-1 0 0,0 0 0 0 0,-1 0 1 0 0,1 0-1 0 0,0 0 0 0 0,0 0 1 0 0,-1 0-1 0 0,1 0 1 0 0,0 0-1 0 0,0 0 0 0 0,0 0 1 0 0,-1 0-1 0 0,1 0 0 0 0,0 0 1 0 0,0 0-1 0 0,-1 0 0 0 0,1 0 1 0 0,0-1-1 0 0,0 1 0 0 0,0 0 1 0 0,-1 0-1 0 0,1 0 1 0 0,0 0-1 0 0,0 0 0 0 0,0-1 1 0 0,0 1-1 0 0,0 0 0 0 0,-1 0 1 0 0,1 0-1 0 0,0-1 0 0 0,0 1 1 0 0,0 0-1 0 0,0 0 1 0 0,0 0-1 0 0,0-1 0 0 0,0 1 1 0 0,0 0-1 0 0,0 0 0 0 0,0-1 1 0 0,0 1-1 0 0,0 0-8 0 0,-6-10 137 0 0,-4-6-23 0 0,8 14-102 0 0,1-1 0 0 0,0 1-1 0 0,-1-1 1 0 0,1 0 0 0 0,1 1 0 0 0,-1-1 0 0 0,0 0-1 0 0,0-2-11 0 0,2-8 25 0 0,0-6 46 0 0,-2 11-76 0 0,1-1 0 0 0,0 1 0 0 0,0-1 0 0 0,1 1 0 0 0,0-1 0 0 0,1-5 5 0 0,11-30-106 0 0,-1 17-18 0 0,2 2-58 0 0,2 2-68 0 0,1 3-79 0 0,-15 18 104 0 0,-1 0 59 0 0,1 0 49 0 0,-1 1 40 0 0,2-2 13 0 0,2-3 7 0 0,-3 4-4 0 0,0 0-31 0 0,0 0-53 0 0,0 1-65 0 0,-1-1-78 0 0,1 1-21 0 0,0-1-71 0 0,-1 1-78 0 0,1 0-86 0 0,-1 0-93 0 0,1-1-100 0 0,0 1-109 0 0,-1 0-115 0 0,3-1-996 0 0,1 0-1098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0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99 9040 0 0,'-4'15'200'0'0,"4"-12"25"0"0,0 0-72 0 0,1 1-39 0 0,1 1-25 0 0,-1 1 23 0 0,2 8-66 0 0,1 9-52 0 0,-3-15 35 0 0,0 1 38 0 0,2 47 2087 0 0,0-33-1290 0 0,-1-10-430 0 0,0 0-45 0 0,1 0-54 0 0,-1 0-64 0 0,-1-5-133 0 0,1 1-34 0 0,-1 1 143 0 0,1 0 17 0 0,0-4-173 0 0,1-1-41 0 0,0 3 15 0 0,2 13 180 0 0,-5-13-213 0 0,1 0-78 0 0,-1-4-19 0 0,0 0-34 0 0,0-3-377 0 0,0-1 58 0 0,-1 1 50 0 0,1-1 43 0 0,0 1-182 0 0,-2 2-528 0 0,1-2 456 0 0,1-1 239 0 0,-1 0-45 0 0,0 3-1474 0 0,-2 2-1055 0 0</inkml:trace>
  <inkml:trace contextRef="#ctx0" brushRef="#br0" timeOffset="258.31">0 51 9152 0 0,'0'0'208'0'0,"0"-1"-5"0"0,1 1-85 0 0,-1-1-56 0 0,2-3-6 0 0,-1 2 1 0 0,2-5 124 0 0,-2 1-102 0 0,-1 1-63 0 0,-2-3-36 0 0,1 5 53 0 0,1 1 66 0 0,0 1-129 0 0,0 0 47 0 0,0 1 49 0 0,0-1 85 0 0,0 1 9 0 0,0-1-89 0 0,0 1-53 0 0,0-1-50 0 0,0 0-43 0 0,0-1-51 0 0,0 1-60 0 0,0-1-66 0 0,0 2-1422 0 0,0 0-958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0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33 8928 0 0,'0'0'200'0'0,"0"0"33"0"0,0 0 14 0 0,0 0-89 0 0,0-1-76 0 0,0 1-51 0 0,-2-2-14 0 0,0 0 57 0 0,-1-1 113 0 0,0 0 214 0 0,1 2 365 0 0,2 1 30 0 0,0 0-39 0 0,0 0-506 0 0,0 0 78 0 0,0 0 179 0 0,0 0-17 0 0,0 0-43 0 0,0 0-291 0 0,0 0-36 0 0,0 0 81 0 0,0 0-12 0 0,0 2-18 0 0,0 40 157 0 0,1 2-76 0 0,1-3 49 0 0,1 0-1 0 0,3 9-301 0 0,3-6 239 0 0,1 0-35 0 0,7 37 109 0 0,-13-60-246 0 0,4 23 192 0 0,-1 12-259 0 0,-5-32 20 0 0,2 13 75 0 0,2 25 72 0 0,-5-50-111 0 0,0-3-25 0 0,0 0 0 0 0,-1 1 0 0 0,0-1 0 0 0,-1 0 0 0 0,0 1-31 0 0,1-7 17 0 0,-1 2-26 0 0,2 0 53 0 0,-1 4 64 0 0,0-9-211 0 0,0 0 62 0 0,0 1 54 0 0,0 0 88 0 0,0 0 63 0 0,0 1-115 0 0,0-1-91 0 0,0 0-109 0 0,0 0-80 0 0,0-1-114 0 0,0 1 123 0 0,0-1-35 0 0,0 0-38 0 0,0 0-40 0 0,0 0-604 0 0</inkml:trace>
  <inkml:trace contextRef="#ctx0" brushRef="#br0" timeOffset="483.7">1 131 6120 0 0,'1'-1'15'0'0,"0"0"34"0"0,2-1 144 0 0,-1-1 109 0 0,1 1 94 0 0,0-1 177 0 0,-1 0 79 0 0,7-6 1479 0 0,-6 6-1421 0 0,0-1-82 0 0,-2 3-356 0 0,1-1-34 0 0,-1 0-39 0 0,1 1-43 0 0,0-1-22 0 0,0 0-95 0 0,0 0-106 0 0,0 0-116 0 0,4-4 445 0 0,-1 1-34 0 0,4-5 143 0 0,0-1-70 0 0,-6 8-195 0 0,1-1 0 0 0,-1 1 0 0 0,1 0 0 0 0,-1 1 0 0 0,1-1 1 0 0,2-1-107 0 0,-5 3 49 0 0,12-6 296 0 0,0 0-54 0 0,1 1-47 0 0,-1 1-45 0 0,1 1-39 0 0,0 3-36 0 0,-10 0-97 0 0,0 1-1 0 0,0 1 1 0 0,0-1-1 0 0,-1 1 1 0 0,1-1 0 0 0,3 2-27 0 0,28 11 67 0 0,-22-6-58 0 0,1 0 1 0 0,8 7-10 0 0,2 4 2 0 0,0 1 0 0 0,1 2-2 0 0,3 7 52 0 0,-8-5-50 0 0,17 25-2 0 0,-22-23-4 0 0,5 18 57 0 0,-8-19-18 0 0,-6-9 14 0 0,0 0 1 0 0,-1 0 0 0 0,4 16-50 0 0,-3 2 121 0 0,-6-29-98 0 0,0 0-1 0 0,0 0 1 0 0,-1 0 0 0 0,1 0-1 0 0,-1 0 1 0 0,0 0-1 0 0,0 0 1 0 0,-1 2-23 0 0,-3 14 83 0 0,0-2 77 0 0,-1 0 0 0 0,0-1 0 0 0,-1 0 0 0 0,-1 0 0 0 0,-8 14-160 0 0,8-15 85 0 0,4-9-40 0 0,-1 0 0 0 0,0-1 0 0 0,0 1-1 0 0,0-1 1 0 0,-1 0 0 0 0,1-1 0 0 0,-4 3-45 0 0,-19 19 149 0 0,15-13-36 0 0,0-3-86 0 0,-1-1-70 0 0,-1-2-50 0 0,0-2-81 0 0,-1 0-1 0 0,1-1 0 0 0,-3 0 175 0 0,0-1 153 0 0,9-3-20 0 0,1 0-1 0 0,-1 0 1 0 0,0-1-1 0 0,-2-1-132 0 0,-5-1 96 0 0,8 1-93 0 0,0-1-45 0 0,0 0-50 0 0,1-1-59 0 0,4 2-38 0 0,1-1 61 0 0,0 1 52 0 0,0 0 43 0 0,-2-2 54 0 0,0-3 105 0 0,2 3-103 0 0,0 0-53 0 0,1 0-81 0 0,-1 0-112 0 0,1 2 61 0 0,1-1-38 0 0,-1 0-41 0 0,0 1-45 0 0,0-1-48 0 0,1 0-51 0 0,-1 1 49 0 0,1 0-34 0 0,-1 0-36 0 0,1-1-38 0 0,-1 1-39 0 0,0 0-41 0 0,1-1-42 0 0,-1 1-44 0 0,-2-4-1415 0 0,-2-4-1142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8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106 471 8264 0 0,'0'0'182'0'0,"-1"0"-4"0"0,1 0-75 0 0,-1 0-49 0 0,-4 2-3 0 0,3-1-1 0 0,-14 8-1 0 0,1 3 80 0 0,0 5 106 0 0,-5 13 218 0 0,6 3 22 0 0,7-11-198 0 0,2-4-99 0 0,2 0-66 0 0,2-5 124 0 0,1 0-35 0 0,6 11 110 0 0,7 2-68 0 0,1-9-128 0 0,3-4-37 0 0,-14-10-63 0 0,1-1 1 0 0,0 0-1 0 0,0 0 0 0 0,0 0 0 0 0,1-1 0 0 0,-1 1 0 0 0,0-1 1 0 0,2 0-16 0 0,-2 0 19 0 0,0-1 0 0 0,0 0 1 0 0,0 0-1 0 0,0 0 1 0 0,0 0-1 0 0,0 0-19 0 0,20-7 157 0 0,-1-7 82 0 0,-14 7-221 0 0,0-2 0 0 0,0 1 0 0 0,-1-1 0 0 0,4-5-18 0 0,7-15-14 0 0,-17 24-1 0 0,0 1 1 0 0,0-1-1 0 0,0 0 0 0 0,-1 0 1 0 0,1-1 14 0 0,3-13-118 0 0,-4 15 81 0 0,1-1 0 0 0,-1 1 0 0 0,0-1-1 0 0,0 0 1 0 0,-1 1 0 0 0,1-3 37 0 0,-6-60-276 0 0,0 22 173 0 0,3 26 94 0 0,-10-61 13 0 0,-4-47-9 0 0,13 85 42 0 0,1 0 37 0 0,2 23 39 0 0,0-9-46 0 0,0 4 6 0 0,0 9 34 0 0,0 2 42 0 0,0 0 72 0 0,0 3 30 0 0,0-1 70 0 0,0 1 80 0 0,0 0 90 0 0,0 9-193 0 0,0 1-54 0 0,0 0-20 0 0,0 0-6 0 0,0 5-17 0 0,0-1-74 0 0,1 1-50 0 0,1 4-44 0 0,0-1-8 0 0,-2-3 40 0 0,5 36 619 0 0,4 9-684 0 0,11 41 578 0 0,-6-28-241 0 0,-2-1-43 0 0,-7-29-142 0 0,16 102 439 0 0,-18-99-132 0 0,-1 18-459 0 0,-1-22 189 0 0,0 3 52 0 0,-4-9-49 0 0,2-18-145 0 0,-2 11 124 0 0,0-16-97 0 0,2-2 4 0 0,1-1-41 0 0,0 0-46 0 0,0 0-43 0 0,0 0-86 0 0,0 0-150 0 0,0 0 209 0 0,0 0-10 0 0,0 0-26 0 0,0 0-51 0 0,0 0-20 0 0,0 0-52 0 0,0 0-58 0 0,0 0-66 0 0,0 0-71 0 0,0 0-66 0 0,0 0-58 0 0,0 0-52 0 0,0 0-179 0 0,0 0-51 0 0,0 0-216 0 0,0 0-583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4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1 5696 0 0,'0'0'132'0'0,"0"0"17"0"0,-1 2 10 0 0,-2 6-27 0 0,1-1-98 0 0,-1 0-34 0 0,-2 9-21 0 0,1-6 82 0 0,-1-1 94 0 0,3-5-29 0 0,0 0 39 0 0,-2 2 201 0 0,0 0-36 0 0,-1 6 238 0 0,0-2-146 0 0,-1 0-54 0 0,-2 3 5 0 0,0 2-40 0 0,2 0-44 0 0,-1 0-48 0 0,0 0-53 0 0,0 0-56 0 0,-6 21 188 0 0,-3 6 98 0 0,-7 9 744 0 0,-7 26-1162 0 0,-11 27 1006 0 0,34-87-732 0 0,1 0 1 0 0,-1 7-275 0 0,4-10 193 0 0,-1-1-1 0 0,-1 0 1 0 0,0 0 0 0 0,-6 10-193 0 0,6-13 114 0 0,-1 5 14 0 0,-1 3 61 0 0,1-5 26 0 0,-3-1-85 0 0,8-12-128 0 0,1 0 0 0 0,0 0 1 0 0,0 0-1 0 0,0 1 0 0 0,-1-1 1 0 0,1 0-1 0 0,0 0 0 0 0,0 0 1 0 0,0 0-1 0 0,-1 0 0 0 0,1 0 1 0 0,0 0-1 0 0,0 1 0 0 0,0-1 1 0 0,-1 0-1 0 0,1 0 0 0 0,0 0 1 0 0,0 0-1 0 0,-1 0 0 0 0,1 0 1 0 0,0 0-1 0 0,0 0 1 0 0,-1 0-1 0 0,1 0 0 0 0,0-1 1 0 0,0 1-1 0 0,0 0 0 0 0,-1 0 1 0 0,1 0-1 0 0,0 0 0 0 0,0 0 1 0 0,-1 0-1 0 0,1 0 0 0 0,0 0 1 0 0,0-1-1 0 0,0 1 0 0 0,0 0 1 0 0,-1 0-1 0 0,1 0 0 0 0,0 0 1 0 0,0-1-1 0 0,0 1 0 0 0,0 0-2 0 0,-5-8 35 0 0,5 8-34 0 0,1-9-10 0 0,3-3-65 0 0,0 3-78 0 0,-3 4-9 0 0,0 0-43 0 0,2-9-463 0 0,1 0 62 0 0</inkml:trace>
  <inkml:trace contextRef="#ctx0" brushRef="#br0" timeOffset="670.2">303 548 8464 0 0,'0'0'190'0'0,"0"0"28"0"0,0 0 10 0 0,0-2-26 0 0,1-8-147 0 0,3-1-81 0 0,-2 8 38 0 0,0 0 72 0 0,1 1 60 0 0,-1-1 93 0 0,2-2 131 0 0,0 0-43 0 0,1 1-38 0 0,0 1-38 0 0,5-4 151 0 0,2 1-113 0 0,-2 2-125 0 0,0 0-46 0 0,2 0-22 0 0,7-2-6 0 0,4-1 37 0 0,-4 2-125 0 0,26-3 149 0 0,-31 7-141 0 0,0-1-51 0 0,-4 1-24 0 0,-1 0-36 0 0,0 0-43 0 0,-1 0-47 0 0,-3 1-68 0 0,-1-1-59 0 0,1 1-52 0 0,-1 0-45 0 0,4-1-305 0 0,-1 0-60 0 0,6 0-730 0 0,7-3-864 0 0</inkml:trace>
  <inkml:trace contextRef="#ctx0" brushRef="#br0" timeOffset="6144.55">468 84 7024 0 0,'0'0'157'0'0,"0"0"23"0"0,0 0 12 0 0,0 0-61 0 0,0 0-7 0 0,0 0 47 0 0,0 0 148 0 0,0 0 272 0 0,0 0 17 0 0,0 0-11 0 0,0 0-70 0 0,0 0-30 0 0,0 0-7 0 0,1 3-6 0 0,-1-1-380 0 0,1 1 90 0 0,0 0 130 0 0,1 3 274 0 0,0 0 2 0 0,-1-2-232 0 0,0-1-106 0 0,0 0-57 0 0,0-1-92 0 0,-1 0-61 0 0,1 0-71 0 0,0 0-82 0 0,0-1 343 0 0,0 1-122 0 0,6 12-20 0 0,-1-4-39 0 0,-3-4 15 0 0,0-1 23 0 0,0 0 44 0 0,2 2 161 0 0,0 0-39 0 0,0 1-39 0 0,-1-1-40 0 0,1 1-28 0 0,0 0-48 0 0,-1-1-47 0 0,2 0-50 0 0,13 18 150 0 0,-1 0-44 0 0,30 54 116 0 0,-23-38-103 0 0,14 21 49 0 0,2 1 62 0 0,-26-40-85 0 0,-1 2-1 0 0,-1 0 0 0 0,10 25-157 0 0,-12-11 131 0 0,-7-22-47 0 0,0 1 70 0 0,0-2 103 0 0,2 0-88 0 0,-1 1 63 0 0,-5-15-91 0 0,1 1 3 0 0,0 2-67 0 0,0 0-44 0 0,2 4-50 0 0,5 14-110 0 0,-4-17 137 0 0,-1 0 56 0 0,-1-4 34 0 0,-2-2-146 0 0,2 2-67 0 0,0-1 69 0 0,0 0-38 0 0,0 0-79 0 0,0 1-114 0 0,-1-2 85 0 0,0 0-41 0 0,-1 1-63 0 0,1-1-48 0 0,-1 0-43 0 0,0 1-39 0 0,1-1-276 0 0,-1 0-65 0 0,0 0-51 0 0,0 0-37 0 0,0 0-323 0 0,0 0-32 0 0,0 0-2532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7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32 8408 0 0,'0'0'162'0'0,"0"0"-67"0"0,0 0-44 0 0,-2 0 1 0 0,0 0-4 0 0,-3 0 58 0 0,0 0-1 0 0,0-1 1 0 0,0 0 0 0 0,-1 0 0 0 0,1 0 0 0 0,0-1 0 0 0,0 0-106 0 0,-3-1 203 0 0,-1-1 43 0 0,3 2-33 0 0,0 0 35 0 0,0-1 37 0 0,-1 1 43 0 0,-1 0 21 0 0,-1 0-72 0 0,-4 0-17 0 0,-6 1 33 0 0,15 0-204 0 0,-1 2 1 0 0,1-1-1 0 0,-1 1 1 0 0,1-1-1 0 0,-4 2-89 0 0,0 1 196 0 0,1 2 47 0 0,-4 3 101 0 0,0 1-92 0 0,1 0-76 0 0,1 0-64 0 0,-7 9-25 0 0,11-12-81 0 0,1 1 0 0 0,0-1 0 0 0,0 1 0 0 0,1-1 0 0 0,0 1 0 0 0,-2 4-6 0 0,3-3-10 0 0,-10 24 33 0 0,9-20 18 0 0,-1 1 1 0 0,2-1 0 0 0,-1 5-42 0 0,1 8 30 0 0,2-8 20 0 0,-1-11-25 0 0,1 1 0 0 0,0-1 1 0 0,1 1-1 0 0,-1 0 0 0 0,1-1 0 0 0,0 1 1 0 0,1-1-1 0 0,-1 1 0 0 0,1-1 0 0 0,1 0 1 0 0,0 1-26 0 0,3 5 50 0 0,2 5-22 0 0,13 21-26 0 0,-9-24 54 0 0,3-5 50 0 0,-11-7-61 0 0,1-1 1 0 0,-1 1 0 0 0,0-1-1 0 0,0 0 1 0 0,1 0 0 0 0,-1-1-1 0 0,2 1-45 0 0,2-1 95 0 0,-1 0 0 0 0,0 0 0 0 0,1-1-1 0 0,-1 0 1 0 0,1 0 0 0 0,-1-1 0 0 0,0 0 0 0 0,6-3-95 0 0,1 0 116 0 0,-1-1-33 0 0,1-2-18 0 0,5-6-14 0 0,-16 11-42 0 0,0 0 0 0 0,1-1 0 0 0,-1 1 0 0 0,0-1 0 0 0,0 0-1 0 0,-1 0 1 0 0,1-1-9 0 0,8-22 105 0 0,-7 11-53 0 0,-3-1-46 0 0,1 3-41 0 0,0 1-41 0 0,0-1-31 0 0,0-1 1 0 0,-1 1-1 0 0,-1-9 107 0 0,1-13-220 0 0,5 0-55 0 0,-4 24 159 0 0,7-19-274 0 0,-5 21 295 0 0,0 1 48 0 0,-3 8-30 0 0,-1 1-14 0 0,0 0 17 0 0,2 2-29 0 0,2 4 83 0 0,-2-5 5 0 0,9 12-75 0 0,-1-1-1 0 0,6 10 91 0 0,-6-5-15 0 0,-2 0 41 0 0,-1 0 67 0 0,5 7-11 0 0,6 11 49 0 0,-5-10 5 0 0,0-3-6 0 0,-7-6-85 0 0,-6-15 48 0 0,0 0-39 0 0,0 0-44 0 0,1 1-54 0 0,-1-1-61 0 0,1 0-68 0 0,-1 1-76 0 0,1-1-83 0 0,-1 0 60 0 0,1 0-42 0 0,-1 0-46 0 0,1 0-47 0 0,-1 0-49 0 0,1 0-52 0 0,0 0-55 0 0,-1 0-55 0 0,3 2-1181 0 0,2 1-1025 0 0,-5-4 2818 0 0</inkml:trace>
  <inkml:trace contextRef="#ctx0" brushRef="#br0" timeOffset="404.91">614 4 9488 0 0,'0'0'276'0'0,"0"0"2"0"0,1 1-182 0 0,6 3-82 0 0,-3 1 51 0 0,0 1 110 0 0,-2 2 140 0 0,1 5 262 0 0,-1-3-167 0 0,0-3-178 0 0,0-2-80 0 0,0 0-49 0 0,4 6 132 0 0,-1 0-37 0 0,11 22 295 0 0,-7-14-182 0 0,-1-5-67 0 0,5 7 80 0 0,-4-8-113 0 0,-1 0 40 0 0,-3-5-49 0 0,1-1 40 0 0,4 8 304 0 0,-9-14-463 0 0,0 1 0 0 0,0 1 0 0 0,0-1 0 0 0,-1 0 0 0 0,1 0 0 0 0,0 0 0 0 0,-1 0 0 0 0,0 0 0 0 0,1 1 0 0 0,-1-1 0 0 0,0 1-83 0 0,0 6 205 0 0,0-5-54 0 0,0-2-17 0 0,0 0 48 0 0,0 0 58 0 0,0 0 68 0 0,0-1-137 0 0,0-1-63 0 0,0-1-39 0 0,-1 1-15 0 0,-1-3-2 0 0,2 2 9 0 0,0 0 50 0 0,0-7-96 0 0,1 0 0 0 0,-1 1 0 0 0,1-1 0 0 0,1 0 0 0 0,0 1 0 0 0,0-1 1 0 0,0 1-1 0 0,1-1 0 0 0,2-2-15 0 0,-2 4 6 0 0,1-1 1 0 0,0 1 0 0 0,0 0 0 0 0,3-3-7 0 0,-2 3-2 0 0,0 0 0 0 0,1 1-1 0 0,0 0 1 0 0,2-2 2 0 0,9-3-77 0 0,-13 9 54 0 0,0-1 0 0 0,0 1 0 0 0,0 0 0 0 0,0 1-1 0 0,1-1 1 0 0,-1 1 0 0 0,0-1 0 0 0,0 1-1 0 0,0 0 1 0 0,1 1 0 0 0,-1-1 0 0 0,0 1 0 0 0,0 0-1 0 0,0 0 1 0 0,0 0 0 0 0,0 1 0 0 0,2 0 23 0 0,11 8-52 0 0,-3 5 55 0 0,-2-1-3 0 0,-9-12 0 0 0,-1 1 0 0 0,0 0 0 0 0,0-1 0 0 0,0 1 0 0 0,0 0 0 0 0,0 0 0 0 0,-1 0 0 0 0,1 0 0 0 0,0 3 0 0 0,6 15 0 0 0,-6-16 0 0 0,0 1 0 0 0,0-1 0 0 0,0 1 0 0 0,-1 0 0 0 0,1 2 0 0 0,-1-1-44 0 0,5 11 6 0 0,-3-12-11 0 0,1 0-57 0 0,0 0-76 0 0,-2-3 39 0 0,1 0-33 0 0,-1 0-39 0 0,1 0-42 0 0,0-1-46 0 0,0 1-50 0 0,0-1-52 0 0,0 0-58 0 0,10 5-866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127 282 8384 0 0,'0'0'242'0'0,"0"0"5"0"0,0 0-149 0 0,0-1-69 0 0,-1-5-94 0 0,0 3 117 0 0,1 2 28 0 0,-1 0 48 0 0,1 0 57 0 0,0 0 67 0 0,-5-1 317 0 0,0 2-110 0 0,-2 1-87 0 0,1 3-65 0 0,-13 9 414 0 0,13-8-382 0 0,2-1 0 0 0,-23 23 1073 0 0,19-16-966 0 0,0 0-35 0 0,3-2-105 0 0,-1 0-41 0 0,1 1-51 0 0,1-2-57 0 0,2-3-143 0 0,0 0-1 0 0,1-1 1 0 0,0 1 0 0 0,0 0 0 0 0,0-1-1 0 0,1 1 1 0 0,-1 0 0 0 0,1 0 0 0 0,0 0-1 0 0,1-1 1 0 0,-1 1 0 0 0,1 0 0 0 0,1 3-14 0 0,-2-5 4 0 0,1 1 1 0 0,0-1-1 0 0,1 1 1 0 0,-1-1 0 0 0,1 0-1 0 0,-1 0 1 0 0,1 1-1 0 0,0-1 1 0 0,0-1 0 0 0,0 1-1 0 0,2 1-4 0 0,0 0 48 0 0,7 0-4 0 0,-8-4 14 0 0,-1 0 38 0 0,-2 1-16 0 0,2-1-34 0 0,9 1 16 0 0,-6-1-30 0 0,0 0 0 0 0,0-1 0 0 0,0 0 0 0 0,0 0 0 0 0,0 0 0 0 0,0-1 1 0 0,0 1-1 0 0,0-1 0 0 0,3-2-32 0 0,-5 2 15 0 0,0 0-1 0 0,0 1 1 0 0,0-1 0 0 0,0 0-1 0 0,0-1 1 0 0,-1 1 0 0 0,1 0-1 0 0,-1-1 1 0 0,0 0 0 0 0,0 1-1 0 0,0-1 1 0 0,0 0-1 0 0,0 0 1 0 0,1-2-15 0 0,-1 0 18 0 0,0 1 0 0 0,1-1 0 0 0,0 1 1 0 0,0 0-1 0 0,0 0 0 0 0,1 0-18 0 0,11-17 8 0 0,-13 20-8 0 0,-1 0 0 0 0,-1 0 0 0 0,1 1 0 0 0,-1-1 0 0 0,1 0 0 0 0,-1 1 0 0 0,1-1 0 0 0,-1 0 0 0 0,1 1 0 0 0,-1-1 0 0 0,0 0 0 0 0,1 0 0 0 0,-1 0 0 0 0,0 1 0 0 0,0-1 0 0 0,0 0 0 0 0,0 0 0 0 0,0 0 0 0 0,0 0 0 0 0,0 0 0 0 0,0 1 0 0 0,1-3-34 0 0,3-1-72 0 0,-4 4 101 0 0,0 0 0 0 0,1 0 0 0 0,-1 0 0 0 0,1 0-1 0 0,-1 0 1 0 0,0 0 0 0 0,1 0 0 0 0,-1 0 0 0 0,0 0 0 0 0,1 0 0 0 0,-1 0-1 0 0,0 0 1 0 0,1 1 0 0 0,-1-1 0 0 0,0 0 0 0 0,1 0 0 0 0,-1 0 0 0 0,0 1 0 0 0,1-1-1 0 0,-1 0 1 0 0,0 0 0 0 0,0 1 5 0 0,9 8-45 0 0,3 10-29 0 0,1 12 74 0 0,-7-15-4 0 0,-3-9 4 0 0,1-1 0 0 0,-1 1 0 0 0,1-1 0 0 0,0 0 0 0 0,2 1 0 0 0,-4-4-182 0 0,0-1 59 0 0,0 1 50 0 0,0-1 43 0 0,-1 0 39 0 0,1 0 33 0 0,5 6 283 0 0,-4-6-298 0 0,-2 0-89 0 0,1-1-96 0 0,-1 1-120 0 0,0-2 87 0 0,0 1-37 0 0,0 0-96 0 0,0 0-60 0 0,0 0-68 0 0,0 0-70 0 0,0 0-76 0 0,0 0-80 0 0,0 0-85 0 0,0 0-89 0 0,-1-1-1058 0 0,0 0-1076 0 0</inkml:trace>
  <inkml:trace contextRef="#ctx0" brushRef="#br0" timeOffset="327.12">530 3 11088 0 0,'0'0'248'0'0,"0"0"34"0"0,0 0 22 0 0,0 0-29 0 0,1 0-182 0 0,5-1-79 0 0,-3 0-3 0 0,-2 1 32 0 0,-1 0-43 0 0,1-1 89 0 0,-1 1 105 0 0,0 0 183 0 0,0 0 21 0 0,1 2 16 0 0,11 24 722 0 0,-7-13-693 0 0,1 0-55 0 0,0-1-197 0 0,0 1-35 0 0,7 26 190 0 0,-3-8-87 0 0,-2-10-29 0 0,11 26 325 0 0,-3 2-104 0 0,-5-14-212 0 0,2 0-80 0 0,-6-13 27 0 0,-1 0-1 0 0,1 9-185 0 0,10 34 368 0 0,6 30 85 0 0,-17-71-362 0 0,1 12 5 0 0,-4-17-39 0 0,-2-14-36 0 0,0-3-15 0 0,-1 1 1 0 0,0-1-1 0 0,1 0 1 0 0,-1 0-1 0 0,0 1 1 0 0,0-1-1 0 0,0 0 1 0 0,-1 0-1 0 0,1 1 1 0 0,-1-1 0 0 0,1 0-1 0 0,-1 1-6 0 0,-1 3-28 0 0,1-2-55 0 0,1-4 83 0 0,-1 1-113 0 0,1 0-111 0 0,0-1-201 0 0,0 0-270 0 0,0 0 100 0 0,0-1 85 0 0,0 1 71 0 0,-1 0 62 0 0,1 0 41 0 0,-2-1-656 0 0,1 0 531 0 0,-1 0-87 0 0,1 1 231 0 0,1 0-34 0 0,-4-2-1905 0 0,-1 0-1272 0 0</inkml:trace>
  <inkml:trace contextRef="#ctx0" brushRef="#br0" timeOffset="914.55">490 240 7856 0 0,'0'0'174'0'0,"0"0"29"0"0,0 0 13 0 0,0 0-31 0 0,-2 3-147 0 0,4-2-27 0 0,0-1 31 0 0,-2 0-42 0 0,6 0 336 0 0,0 0-77 0 0,2-1 17 0 0,-1 0-87 0 0,8-1 123 0 0,-9 2-172 0 0,-1 0 43 0 0,7-1 178 0 0,-1 0-54 0 0,0 0-48 0 0,1-1-42 0 0,1 0-4 0 0,1-1-41 0 0,2-1-8 0 0,8-3 36 0 0,7-1 56 0 0,9-2 50 0 0,12-7-306 0 0,-13 2 61 0 0,-35 13-65 0 0,10-4-48 0 0,-1 0-49 0 0,29-17-369 0 0,-24 11 311 0 0,-7 5-65 0 0,2 0-119 0 0,-3 0-19 0 0,1 1-56 0 0,3-5-292 0 0,-2-1-65 0 0,-8 7 599 0 0,-1 1-53 0 0,4-4-241 0 0,10-7-733 0 0,-11 11 893 0 0,0 2 65 0 0,-4 1 116 0 0,-1 1 29 0 0,4 1 31 0 0,-1 1 62 0 0,0 2 59 0 0,1 2 95 0 0,-1-1 4 0 0,0-2-60 0 0,-1 2 32 0 0,3 5 204 0 0,0 3 165 0 0,1 8 320 0 0,-1-5-202 0 0,0 7 155 0 0,-1 0-53 0 0,1 4 2 0 0,2-1-101 0 0,7 11 115 0 0,10 24 442 0 0,-6-23-489 0 0,-14-29-504 0 0,0 0-36 0 0,3 9 61 0 0,-5-9-122 0 0,1 0 0 0 0,1-1 0 0 0,0 0 0 0 0,0 1-80 0 0,26 44 334 0 0,-15-25-140 0 0,-6-13-45 0 0,-2-3 74 0 0,-3-1 84 0 0,-4-10-155 0 0,5-10 396 0 0,-3 1-272 0 0,-1 3-183 0 0,-1 2-52 0 0,14-32 278 0 0,-5 8-155 0 0,4 1-109 0 0,1 1-62 0 0,-5 9 15 0 0,0 1 0 0 0,10-11-8 0 0,4 3-23 0 0,-20 20 10 0 0,-1 1 0 0 0,1 0 0 0 0,-1 0-1 0 0,1 0 1 0 0,0 0 0 0 0,4 0 13 0 0,-6 1-4 0 0,0 1 0 0 0,0-1 1 0 0,-1 1-1 0 0,1 0 0 0 0,0-1 0 0 0,0 1 0 0 0,1 0 1 0 0,-1 0-1 0 0,0 1 0 0 0,0-1 0 0 0,0 0 0 0 0,-1 1 1 0 0,1-1-1 0 0,0 1 0 0 0,0-1 0 0 0,0 1 0 0 0,0 0 1 0 0,1 1 3 0 0,0-1 0 0 0,-1 1 0 0 0,1 0 1 0 0,-1 1-1 0 0,0-1 0 0 0,1 0 1 0 0,-1 1-1 0 0,0-1 0 0 0,0 1 1 0 0,-1 0-1 0 0,1 0 0 0 0,0 0 0 0 0,2 5 19 0 0,-1 0 0 0 0,1 1 1 0 0,1 7-20 0 0,5 23 91 0 0,-9-34-76 0 0,1 2-59 0 0,0 1 43 0 0,7 18 108 0 0,-4-15-99 0 0,1 1-83 0 0,-3-7-8 0 0,0 1-37 0 0,1 0-63 0 0,-1-1-60 0 0,1 1-67 0 0,1 0-75 0 0,-1-1-81 0 0,0 0-90 0 0,1 0-96 0 0,0 0-104 0 0,6 2-490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34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9096 0 0,'0'0'200'0'0,"0"0"33"0"0,0 2 16 0 0,1 12-221 0 0,-1 1 64 0 0,0 0 57 0 0,1 0 46 0 0,0 15 291 0 0,3 39 831 0 0,-2-48-962 0 0,-1 1-67 0 0,2 35 488 0 0,-2-24-100 0 0,1 1 0 0 0,4 8-676 0 0,-2-18 230 0 0,5 46 504 0 0,-5-39-445 0 0,-1-4-76 0 0,-1 0-64 0 0,-1-11-53 0 0,4 51 296 0 0,-1-22-176 0 0,2-20-164 0 0,-4-21-39 0 0,-1-1-1 0 0,0 1 1 0 0,0 0 0 0 0,0 0 0 0 0,-1 0 0 0 0,1 0 0 0 0,-1 0-13 0 0,2 11 8 0 0,3-11 1 0 0,-3-3-46 0 0,-1 3-63 0 0,-1-4-75 0 0,0 0-17 0 0,0 0-47 0 0,0 0 44 0 0,0 0 42 0 0,0 0-52 0 0,0-1 94 0 0,0-3-3 0 0,-1 2 10 0 0,1 0 69 0 0,0 1-41 0 0,-1-1-39 0 0,1 1-38 0 0,0-1-37 0 0,0 1-36 0 0,0 0-34 0 0,0-1-33 0 0,0 0-387 0 0,0-1-116 0 0,1 0-107 0 0,-1-1-95 0 0,1-1-836 0 0,-1-4-1031 0 0,0 9 2852 0 0</inkml:trace>
  <inkml:trace contextRef="#ctx0" brushRef="#br0" timeOffset="576.44">25 221 7848 0 0,'0'0'232'0'0,"0"0"-64"0"0,0-1-84 0 0,0 1-59 0 0,0-4-57 0 0,0 2 51 0 0,0 0-16 0 0,0 0 69 0 0,0 0 64 0 0,0 0 56 0 0,0 1 50 0 0,0 0 44 0 0,0-2 388 0 0,0 2 59 0 0,0-1 1053 0 0,0 1-1287 0 0,0 1-51 0 0,1 0-31 0 0,-1 0-107 0 0,1 0-203 0 0,-1 0-35 0 0,1 0-38 0 0,-1 0-42 0 0,1 0-71 0 0,0 0-85 0 0,0 0-91 0 0,0 0-98 0 0,20 4 726 0 0,-2 6-81 0 0,-1 5-65 0 0,-2 1-48 0 0,-1-1-36 0 0,-3-4-18 0 0,-2 0-1 0 0,0 1 1 0 0,6 8-125 0 0,12 21 172 0 0,17 22 38 0 0,-2-3 5 0 0,-18-18-16 0 0,2 6 72 0 0,-16-29-127 0 0,0 1 33 0 0,-1-1 44 0 0,-1 1 53 0 0,-9-19-163 0 0,0-1-38 0 0,1 6-29 0 0,1-4 81 0 0,4-5 239 0 0,-1-3-129 0 0,-2 2-147 0 0,-1 1-80 0 0,-1 1-80 0 0,3-5 113 0 0,0-1-1 0 0,-1 1 0 0 0,0-1 1 0 0,1-5-41 0 0,6-32 77 0 0,-9 40-76 0 0,5-50 58 0 0,-1 9-35 0 0,-1 23-6 0 0,6-40 30 0 0,-1 22-54 0 0,0 7-48 0 0,4 0-61 0 0,-13 32 103 0 0,2-4 9 0 0,6 1-76 0 0,-7 4-1 0 0,5 3-27 0 0,-1 2 53 0 0,6 13 24 0 0,-9-12-5 0 0,33 64-109 0 0,-14-21 114 0 0,15 26 28 0 0,1 6 33 0 0,-15-26 102 0 0,-2-10 193 0 0,-4-10-162 0 0,-9-17-137 0 0,-2 1-50 0 0,0-3 41 0 0,-3-10-28 0 0,0-1-50 0 0,-2-3-160 0 0,0-1 95 0 0,0 0 81 0 0,0 1 83 0 0,0-1 73 0 0,1 1 233 0 0,-1-1-259 0 0,0 0-56 0 0,0 0-39 0 0,0 1-51 0 0,1-1-58 0 0,-1 0-95 0 0,0 0-96 0 0,0 1-110 0 0,1-1-123 0 0,-1 0 221 0 0,0 0-36 0 0,0 1-36 0 0,1-1-40 0 0,-1 0-39 0 0,0 0-42 0 0,0 0-44 0 0,1 1-45 0 0,-1-1-196 0 0,2 2-1094 0 0,2 0-1040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0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356 136 6120 0 0,'0'5'181'0'0,"1"0"-79"0"0,-1 2-52 0 0,2 7-52 0 0,-1-8 25 0 0,1 1 78 0 0,-2-4-7 0 0,0 0 37 0 0,1 0 43 0 0,-1-1 48 0 0,0 0 54 0 0,0 0 61 0 0,0-1 367 0 0,0-1-7 0 0,0 0-418 0 0,0 0-47 0 0,0 1-45 0 0,1-1-41 0 0,-1 0-37 0 0,0 0-33 0 0,0 0-13 0 0,0 1-115 0 0,1-1-69 0 0,0 1-218 0 0,-1 0 275 0 0,0-1 41 0 0,0 0 49 0 0,1 1 54 0 0,-1-1 63 0 0,0 0 73 0 0,0 0 89 0 0,0 0 97 0 0,0 1 107 0 0,0-1 116 0 0,0 0-266 0 0,0 0 33 0 0,0 0 35 0 0,0 0 35 0 0,0 0 37 0 0,0-1 38 0 0,0 1 39 0 0,0 0 41 0 0,-7-5-536 0 0,-3-5-31 0 0,-2-2-5 0 0,2 5 39 0 0,0-2 30 0 0,0 0 1 0 0,0-1-1 0 0,-6-8-114 0 0,-10-10 159 0 0,20 23-125 0 0,0-1 1 0 0,-1 1-1 0 0,-5-3-34 0 0,-17-12 53 0 0,20 13-50 0 0,1 1-1 0 0,-2 0 0 0 0,1 0 1 0 0,-1 1-1 0 0,0 0 1 0 0,0 1-1 0 0,0 0 0 0 0,-5 0-2 0 0,13 3-3 0 0,0 1-1 0 0,-1 0 0 0 0,1-1 0 0 0,0 1 0 0 0,-1 0 0 0 0,1 1 0 0 0,0-1 0 0 0,-1 0 0 0 0,1 1 0 0 0,0-1 0 0 0,-1 1 0 0 0,1 0 0 0 0,0-1 0 0 0,0 1 1 0 0,0 0-1 0 0,0 1 4 0 0,-2 0-9 0 0,1 0 1 0 0,0 1 0 0 0,0-1 0 0 0,0 1 0 0 0,0 0 0 0 0,0 0 0 0 0,0 0 0 0 0,1 0 0 0 0,-1 1 8 0 0,-1 3-14 0 0,0 0 1 0 0,0 0 0 0 0,0 0 0 0 0,0 5 13 0 0,-7 27-3 0 0,9-20 0 0 0,0 0 1 0 0,1 12 2 0 0,1-5 31 0 0,2 1-1 0 0,5 24-30 0 0,4 1 63 0 0,2 0-1 0 0,7 13-62 0 0,-19-63-1 0 0,4 15 18 0 0,1 0-1 0 0,0-1 1 0 0,2 0 0 0 0,0 0-1 0 0,2 3-16 0 0,2 1 10 0 0,-7-12 8 0 0,0 1 0 0 0,0-1 0 0 0,7 7-18 0 0,-4-6-68 0 0,0 0 57 0 0,1 2 46 0 0,19 17 161 0 0,-16-17-143 0 0,3-1-71 0 0,0-2-110 0 0,-7-6 11 0 0,0 0-41 0 0,1 0-47 0 0,0-2-51 0 0,-8 0 2 0 0,0 0-42 0 0,1 0-36 0 0,-1 0-35 0 0,2 0-238 0 0,-1 0-57 0 0,3 0-780 0 0,1 0-618 0 0,3 0-1172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0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0 7344 0 0,'0'0'165'0'0,"0"0"-8"0"0,0 1-66 0 0,-1-1-44 0 0,-1 4-4 0 0,1-2 2 0 0,-3 6 111 0 0,0 0-92 0 0,-13 18-99 0 0,13-20 55 0 0,0 0 35 0 0,-1 2 111 0 0,2-4-35 0 0,0 0 37 0 0,-18 31 833 0 0,2 1-54 0 0,3 2-53 0 0,1 2-51 0 0,12-30-649 0 0,0 0 0 0 0,0 0 0 0 0,2 0 0 0 0,-1 1-1 0 0,1-1 1 0 0,1 0 0 0 0,0 10-194 0 0,1-12 117 0 0,0-1 0 0 0,0 1 0 0 0,0-1 0 0 0,1 0 0 0 0,1 3-117 0 0,7 10 241 0 0,3-2-45 0 0,3-5 114 0 0,1-5-44 0 0,1-4-41 0 0,0-4-39 0 0,0-3-36 0 0,0-4-35 0 0,-14 4-92 0 0,1 1 0 0 0,0-1 0 0 0,-1 0 0 0 0,0 0 0 0 0,0 0 1 0 0,0-1-24 0 0,18-14 83 0 0,-16 13-64 0 0,0 0 1 0 0,0-1 0 0 0,-1 0-1 0 0,1 1 1 0 0,3-8-20 0 0,-5 9 2 0 0,16-28 71 0 0,-16 25-41 0 0,-1 1 0 0 0,0-1 0 0 0,0 0 0 0 0,-1 0 0 0 0,1 0-1 0 0,-1-4-31 0 0,0 4 11 0 0,-1 0 0 0 0,-1 0-1 0 0,1-1 1 0 0,-1 1-1 0 0,0 0 1 0 0,-1-5-11 0 0,-1 1-29 0 0,-1-1-49 0 0,-1 0-86 0 0,-2-1-100 0 0,3 7 88 0 0,0 1-34 0 0,-1-1-35 0 0,1 0-39 0 0,-1 2 74 0 0,2 1 20 0 0,0 1-23 0 0,0 0-67 0 0,0 0-26 0 0,0 0-72 0 0,1 1 24 0 0,0-1-45 0 0,0 1-41 0 0,-1-1-35 0 0,1 0-136 0 0,-1 1-36 0 0,-2-5-1415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0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9760 0 0,'2'3'66'0'0,"0"1"50"0"0,3 8 359 0 0,-3-8-315 0 0,-1 0-47 0 0,1-1-74 0 0,-1-1-38 0 0,1 2 35 0 0,0 4-26 0 0,0-2 14 0 0,-1-1 46 0 0,1 1 40 0 0,1 0 36 0 0,-1 2 68 0 0,1-1 34 0 0,6 15 616 0 0,-1-2-78 0 0,-2-6-355 0 0,-2-3-174 0 0,-2-5-174 0 0,-1-1-35 0 0,9 25 343 0 0,-5-15-153 0 0,1 0 34 0 0,1 0 37 0 0,0 0 41 0 0,1-2 44 0 0,1 0 49 0 0,-2-2-139 0 0,0 0 58 0 0,11 17 633 0 0,-16-25-965 0 0,0-1 72 0 0,3 8 425 0 0,-3-6-360 0 0,-2-2-131 0 0,1-1-38 0 0,-1 1 73 0 0,0-2-6 0 0,0 0-1 0 0,0 0 0 0 0,0 0 0 0 0,0 0 0 0 0,0 0 0 0 0,-1-2 38 0 0,-2-10-60 0 0,2-24 99 0 0,1-18-53 0 0,1 42-84 0 0,0-1 0 0 0,0 1-1 0 0,1 0 1 0 0,1-1 0 0 0,2-5-4 0 0,-1 5 9 0 0,10-27-11 0 0,-10 29-14 0 0,0 1 0 0 0,1 0 1 0 0,1 0 15 0 0,-3 5-14 0 0,0 1 0 0 0,0 0 1 0 0,0 0-1 0 0,0 0 0 0 0,1 0 0 0 0,0 0 0 0 0,1 0 14 0 0,-3 2-13 0 0,1 0-1 0 0,0 0 0 0 0,0 0 1 0 0,0 1-1 0 0,0-1 0 0 0,0 1 0 0 0,1 0 1 0 0,-1 0-1 0 0,0 0 0 0 0,0 0 0 0 0,3 0 14 0 0,-4 1-13 0 0,1 0-1 0 0,-1 0 0 0 0,1 0 0 0 0,-1 0 0 0 0,0 1 0 0 0,0-1 0 0 0,1 1 0 0 0,-1-1 1 0 0,0 1-1 0 0,1 0 0 0 0,-1-1 0 0 0,1 2 14 0 0,1 0-12 0 0,-1 0 0 0 0,1 0 0 0 0,-1 1 0 0 0,1 0 0 0 0,-1-1-1 0 0,2 4 14 0 0,4 3-4 0 0,-1 1 1 0 0,-1 1 0 0 0,1 0-1 0 0,-1 0 3 0 0,11 20 3 0 0,-3-6-100 0 0,10 25 97 0 0,-16-27 19 0 0,-1 2 56 0 0,20 53-75 0 0,-24-67 22 0 0,-1-7 20 0 0,1 2 44 0 0,-4-5-1 0 0,0 0-13 0 0,-2 1 5 0 0,1-2 3 0 0,3-15 47 0 0,3 1-68 0 0,1-10-10 0 0,-2 9-7 0 0,7-3-30 0 0,0 0-13 0 0,-5 6 24 0 0,1 1-1 0 0,0 0 0 0 0,7-9-22 0 0,4-1-3 0 0,9-3 15 0 0,4 3-96 0 0,-26 18 61 0 0,1 0 0 0 0,-1 1 0 0 0,1-1 0 0 0,0 1 1 0 0,0 0-1 0 0,0 1 0 0 0,0 0 0 0 0,0 0 0 0 0,0 0 0 0 0,6 0 23 0 0,-9 1-7 0 0,1 0 0 0 0,-1 1 0 0 0,1-1 0 0 0,-1 1 0 0 0,0 0 1 0 0,1 0-1 0 0,-1 0 0 0 0,0 1 0 0 0,0-1 0 0 0,1 1 0 0 0,-1-1 0 0 0,0 1 0 0 0,0 1 7 0 0,6 4-18 0 0,0 1-1 0 0,0-1 1 0 0,2 5 18 0 0,-1-2-2 0 0,-8-7 2 0 0,0-1 0 0 0,0 1 0 0 0,-1-1 0 0 0,1 1 0 0 0,-1 0 0 0 0,0 0 0 0 0,1-1 0 0 0,-1 1 0 0 0,0 3 0 0 0,9 17 0 0 0,-9-21 0 0 0,1 0 0 0 0,-1 1 0 0 0,0-1 0 0 0,0 0 0 0 0,0 1 0 0 0,-1-1 0 0 0,1 1 0 0 0,-1 0 0 0 0,1 0 0 0 0,5 19 0 0 0,-1-11 30 0 0,-1-3-84 0 0,-1-2-103 0 0,-1-2 26 0 0,0-1-43 0 0,-1 0-8 0 0,1 0-37 0 0,-1-1-40 0 0,1 1-43 0 0,-1-1-48 0 0,1 1-49 0 0,-1-1-53 0 0,1 0-57 0 0,-2-1 84 0 0,1 0-56 0 0,-1 0-51 0 0,1-1-45 0 0,-1 1-164 0 0,1 0-44 0 0,-1 0-200 0 0,1 0-538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1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8840 0 0,'5'-1'28'0'0,"-1"1"91"0"0,0 1 117 0 0,2 3 228 0 0,-2 1 24 0 0,-1 0-212 0 0,-1-1-106 0 0,0 2-78 0 0,0-3-84 0 0,0 3 254 0 0,0 1-1 0 0,0-1 1 0 0,0 0-1 0 0,-1 3-261 0 0,4 10 524 0 0,2 0-79 0 0,14 26 425 0 0,-16-29-626 0 0,1 1-61 0 0,9 29 180 0 0,5 0 66 0 0,2 6 147 0 0,-16-36-229 0 0,-1-1 1 0 0,1 8-348 0 0,0-2 264 0 0,0 0-55 0 0,1 4-6 0 0,-4-13-74 0 0,0 1 0 0 0,-1-1 0 0 0,0 11-129 0 0,4 35 363 0 0,0-4-50 0 0,-6-17-173 0 0,1-18-139 0 0,0-16-1 0 0,-1 0 0 0 0,1 0 1 0 0,-1 0-1 0 0,0 0 0 0 0,0 0 1 0 0,-1 2-1 0 0,-5 17 64 0 0,5-20 13 0 0,1-2 3 0 0,-1 1 8 0 0,-4 2-35 0 0,4-4 33 0 0,1 0-82 0 0,-1 0-1 0 0,1 0 1 0 0,0 0-1 0 0,0 0 1 0 0,0 0 0 0 0,-1 0-1 0 0,1 0 1 0 0,-1 0-1 0 0,1 0 1 0 0,-1 0-1 0 0,1 0 1 0 0,-1 0 0 0 0,1 1-1 0 0,-1-1 1 0 0,0-1-4 0 0,0 1 2 0 0,0 0 1 0 0,0 0-1 0 0,0 0 1 0 0,0 0-1 0 0,1-1 0 0 0,-1 1 1 0 0,0 0-1 0 0,1-1 1 0 0,-1 1-1 0 0,1 0 1 0 0,0-1-1 0 0,-1 1 0 0 0,1-1-2 0 0,-7-63-206 0 0,3 32 47 0 0,-1-1-49 0 0,3 17-5 0 0,1 0-1 0 0,1-14 214 0 0,-2-23-344 0 0,0 32 135 0 0,2-1-1 0 0,0 1 1 0 0,1-1-1 0 0,2 1 1 0 0,1-9 209 0 0,5-8-548 0 0,0 1 0 0 0,11-24 548 0 0,-11 40-201 0 0,1 0 66 0 0,2 0 52 0 0,-1 1 38 0 0,-2 5 27 0 0,1 2-47 0 0,3 0 57 0 0,4-1 48 0 0,11-2 65 0 0,-10 12 123 0 0,-16 5-192 0 0,0 0-1 0 0,0 0 1 0 0,0 0-1 0 0,0 0 1 0 0,0 0-1 0 0,0 1 1 0 0,0-1-1 0 0,0 1 1 0 0,0-1-1 0 0,0 1 1 0 0,1 0-36 0 0,1 3 81 0 0,-1 3-72 0 0,-1-3 4 0 0,4 4 22 0 0,-3-4-22 0 0,0 0 0 0 0,0 1 0 0 0,-1 0 0 0 0,1-1 0 0 0,-1 1 0 0 0,0 0 1 0 0,0 0-1 0 0,0 3-13 0 0,-1-4-4 0 0,8 29 18 0 0,-3 2 66 0 0,-5-27-33 0 0,0 1 0 0 0,0 0 0 0 0,-1-1 0 0 0,0 1 0 0 0,-1 0 0 0 0,-1 8-47 0 0,-3 7 114 0 0,4-15-47 0 0,-1 1 1 0 0,0-1-1 0 0,0 0 0 0 0,-1 0 1 0 0,0 0-1 0 0,-1 0 0 0 0,0-1 1 0 0,-3 5-68 0 0,2-5 69 0 0,0 0 0 0 0,-1 0 0 0 0,0 0 0 0 0,0-1 1 0 0,-1 0-1 0 0,0 0 0 0 0,-2 1-69 0 0,-1 0 45 0 0,-26 18 153 0 0,16-17-138 0 0,0-6-75 0 0,19-3-20 0 0,1 0-33 0 0,0 0-165 0 0,-1-2 94 0 0,-2-4-60 0 0,1 4 97 0 0,1 0-72 0 0,0 0-101 0 0,1 2 89 0 0,0-1-36 0 0,0 0-34 0 0,0 0-36 0 0,0-1-393 0 0,0 1 97 0 0,0-1-51 0 0,1-1-751 0 0,1-1-588 0 0,3-3-1122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1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 5728 0 0,'0'0'166'0'0,"0"0"-38"0"0,0 0 2 0 0,0 0 54 0 0,0 0 165 0 0,0 0 303 0 0,0 0-336 0 0,0 0-69 0 0,0 0-60 0 0,-1 0-50 0 0,1 0-35 0 0,0 0-39 0 0,-5 0 74 0 0,3 0 13 0 0,-4 0 375 0 0,0 1-54 0 0,0 1-48 0 0,1 0-47 0 0,0 0-41 0 0,1 1-39 0 0,-4 4 195 0 0,2 0-178 0 0,1 0-56 0 0,-1 2 1 0 0,-2 6 76 0 0,-3 3 122 0 0,4-7-51 0 0,4-6-277 0 0,-1-1 1 0 0,1 1-1 0 0,1 0 1 0 0,-1 0-1 0 0,-1 3-128 0 0,1 4 180 0 0,1 0-38 0 0,-6 21 255 0 0,2-11-166 0 0,5 1-90 0 0,2-15-84 0 0,0 0 0 0 0,0-1 1 0 0,1 1-1 0 0,0 0 0 0 0,0-1 0 0 0,1 1 1 0 0,2 3-58 0 0,-4-8 21 0 0,1-1 1 0 0,0 1-1 0 0,0 0 1 0 0,-1-1 0 0 0,2 0-1 0 0,-1 1 1 0 0,0-1-1 0 0,0 0 1 0 0,1 0-1 0 0,-1 0 1 0 0,1 0 0 0 0,0-1-1 0 0,-1 1 1 0 0,1-1-1 0 0,0 0 1 0 0,0 0-1 0 0,0 1 1 0 0,0-2 0 0 0,2 2-22 0 0,-1-2 35 0 0,1 1 0 0 0,-1 0 0 0 0,1-1 0 0 0,-1 0 0 0 0,1 0 0 0 0,2 0-35 0 0,-1-1 30 0 0,0 0 0 0 0,0-1-1 0 0,0 1 1 0 0,-1-1 0 0 0,1 0-1 0 0,0-1 1 0 0,2-1-30 0 0,1-1 69 0 0,0-1-1 0 0,0 0 1 0 0,7-7-69 0 0,10-10 206 0 0,-19 16-170 0 0,-5 5-19 0 0,0 1-1 0 0,1-2 1 0 0,-1 1-1 0 0,0 0 1 0 0,0 0-1 0 0,0-1 1 0 0,-1 1-1 0 0,1-1 0 0 0,-1 0 1 0 0,1 1-1 0 0,-1-1 1 0 0,0 0-1 0 0,0 0 1 0 0,0 0-1 0 0,0 0 1 0 0,-1 0-1 0 0,1 0-16 0 0,1-10 24 0 0,-1 8-4 0 0,-1 0 1 0 0,1 0 0 0 0,-1-1-1 0 0,0-4-20 0 0,-1 8 1 0 0,1 0 0 0 0,0 0 0 0 0,-1 0 1 0 0,1 1-1 0 0,-1-1 0 0 0,0 0 0 0 0,0 0 0 0 0,0 1 0 0 0,0-3-1 0 0,-1 2-125 0 0,1 0 37 0 0,-2-3-3 0 0,1 1 79 0 0,-4-6 55 0 0,4 6-59 0 0,0 1-42 0 0,1-1-58 0 0,-1 1-73 0 0,0 0 15 0 0,1 1-45 0 0,-1 0-48 0 0,1 0-54 0 0,0 0 10 0 0,0 0-44 0 0,-1 0-45 0 0,1 0-49 0 0,0 1-51 0 0,-1-1-53 0 0,1 0-58 0 0,0 1-58 0 0,-5-5-1334 0 0,-3-2-1135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2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72 6160 0 0,'0'0'133'0'0,"0"0"-26"0"0,0-1-39 0 0,0 1-27 0 0,-2-2 29 0 0,1 1-2 0 0,1 0 54 0 0,-3-6-165 0 0,-1 1 103 0 0,0 1 87 0 0,0 0 73 0 0,-1 0 25 0 0,0 1 35 0 0,-13-6 730 0 0,9 7-602 0 0,2 1-194 0 0,0-4-24 0 0,0 0-16 0 0,0 4 12 0 0,-1 0-54 0 0,-6 0 56 0 0,11 1-142 0 0,-1 1 1 0 0,0 0-1 0 0,1 0 1 0 0,-1 0-1 0 0,1 0 0 0 0,-1 0 1 0 0,0 1-47 0 0,-9 2 167 0 0,-7 2 125 0 0,17-4-253 0 0,0-1 0 0 0,0 1 1 0 0,0-1-1 0 0,1 1 0 0 0,-1 0 0 0 0,0 0 0 0 0,0 1 0 0 0,1-1 0 0 0,-1 0 0 0 0,0 1 0 0 0,1 0 0 0 0,-1-1 1 0 0,1 1-1 0 0,0 0 0 0 0,0 0 0 0 0,0 1 0 0 0,-1-1-39 0 0,-4 6 120 0 0,6-7-113 0 0,0 0-1 0 0,1 0 1 0 0,-1 0 0 0 0,0 0-1 0 0,0 0 1 0 0,1 0 0 0 0,-1 0-1 0 0,1 0 1 0 0,-1 0 0 0 0,1 0-1 0 0,-1 0 1 0 0,1 0 0 0 0,-1 1-7 0 0,1 9 12 0 0,6 3-65 0 0,8 5-93 0 0,5-3-10 0 0,-6-6 85 0 0,-1-1 53 0 0,-2-2 0 0 0,1-1 1 0 0,0 0 0 0 0,0 0-1 0 0,1-1 18 0 0,-2 0-13 0 0,1 0-1 0 0,-1 0 0 0 0,-1 1 1 0 0,7 5 13 0 0,2 3 7 0 0,24 22 39 0 0,-32-28-31 0 0,1 1 72 0 0,1 0 70 0 0,-9-7-108 0 0,-1 0 1 0 0,0 0 0 0 0,1 1-1 0 0,-1-1 1 0 0,0 0-1 0 0,0 1 1 0 0,-1-1 0 0 0,1 1-1 0 0,1 2-49 0 0,2 5 244 0 0,-5-9-209 0 0,1 0 1 0 0,0 0-1 0 0,-1 0 0 0 0,1 0 1 0 0,-1 0-1 0 0,1 0 1 0 0,-1 0-1 0 0,0 0 1 0 0,1 0-1 0 0,-1 0 1 0 0,0 0-1 0 0,0 1 0 0 0,0-1 1 0 0,0 0-1 0 0,0 0 1 0 0,0 0-1 0 0,0 0 1 0 0,0 0-1 0 0,0 1 1 0 0,-1-1-1 0 0,1 0 0 0 0,0 0 1 0 0,-1 0-36 0 0,-2 5 302 0 0,-1-1-67 0 0,-2-1-23 0 0,-3 0 16 0 0,-9 6 146 0 0,3 1-223 0 0,-2-3-73 0 0,-1-1-70 0 0,-1-1-66 0 0,0 0-74 0 0,1 1-66 0 0,17-6 18 0 0,0-1 54 0 0,0 1 45 0 0,1-1 39 0 0,-2 0 41 0 0,-1 2 143 0 0,2-2-141 0 0,0 0-57 0 0,0 0-113 0 0,1 0 32 0 0,-1 0-39 0 0,1 0-63 0 0,-1 0-57 0 0,0 0-62 0 0,1 0-67 0 0,-1 0-73 0 0,0 0-78 0 0,1 0-83 0 0,-1 0-89 0 0,1 0-877 0 0,0 0-919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2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8232 0 0,'1'1'182'0'0,"7"15"98"0"0,-1-1-86 0 0,-3-4-65 0 0,-1 0-1 0 0,0-1 1 0 0,1 8-129 0 0,-3-5 119 0 0,1 0 35 0 0,-1 0 49 0 0,0 1 61 0 0,-1-5-48 0 0,0 0 38 0 0,0 0 40 0 0,0 0 45 0 0,1 9 223 0 0,1-5-225 0 0,-1 3-18 0 0,0-9-210 0 0,-1 0-44 0 0,0-5-48 0 0,0-1-1 0 0,1 1 1 0 0,-1-1-1 0 0,0 1 1 0 0,1 0-1 0 0,0-1 1 0 0,-1 1 0 0 0,1-1-1 0 0,0 0 1 0 0,0 2-17 0 0,4 8 61 0 0,-4-3-61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2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50 6768 0 0,'0'0'149'0'0,"0"0"23"0"0,0-1 12 0 0,-1-2-38 0 0,1 2-104 0 0,-1 0-36 0 0,-2-1-8 0 0,3-1 38 0 0,0-2 39 0 0,-1 4 256 0 0,1-1-58 0 0,-1 1-49 0 0,-1 0-43 0 0,1-1-7 0 0,-2 1-35 0 0,-3-3 199 0 0,4 3-153 0 0,0 0 67 0 0,-5-4 222 0 0,1 1-52 0 0,-1 1-47 0 0,0 1-44 0 0,0-1-40 0 0,0 2-37 0 0,-7-1 160 0 0,3 2-158 0 0,-1 2-50 0 0,-24 8 258 0 0,23-6-320 0 0,-11 6 116 0 0,9 2-32 0 0,6-3-81 0 0,0-1-48 0 0,-11 7-12 0 0,-14 11-84 0 0,13-4-25 0 0,1 0 1 0 0,1 2 0 0 0,-14 21 21 0 0,25-32 0 0 0,1 1 0 0 0,1-1 0 0 0,0 1 0 0 0,-2 9 0 0 0,1-3 0 0 0,4-12 0 0 0,0 1 0 0 0,1-1 0 0 0,0 0 0 0 0,0 1 0 0 0,1 0 0 0 0,0-1 0 0 0,0 1 0 0 0,1 0 0 0 0,1-1 0 0 0,-1 1 0 0 0,1 0 0 0 0,1 3 0 0 0,4 0 0 0 0,2-1 28 0 0,2-2 54 0 0,1-3 46 0 0,0-2 37 0 0,9-1 162 0 0,-15-3-184 0 0,0-1 0 0 0,1 1 0 0 0,-1-1 0 0 0,5-1-143 0 0,-2-1 230 0 0,0 1 0 0 0,0-1 0 0 0,5-3-230 0 0,10-7 382 0 0,-6 2-156 0 0,-3-1-116 0 0,2-3 148 0 0,4-9 49 0 0,-3 4-79 0 0,-4 3-30 0 0,-2 0-78 0 0,-1-6-53 0 0,4-13-52 0 0,5-11 17 0 0,-15 40-45 0 0,-1 0 0 0 0,0-1-1 0 0,-1 1 1 0 0,0-1-1 0 0,1-2 14 0 0,-1-14 3 0 0,-2 22-9 0 0,0-1 0 0 0,0 1 0 0 0,1-1 0 0 0,-1 1 0 0 0,1 0-1 0 0,0-1 1 0 0,0 1 0 0 0,0-1 6 0 0,5-13-111 0 0,-5 13 99 0 0,0 0 3 0 0,-1-5-60 0 0,0 6 47 0 0,0 2 116 0 0,0 0 20 0 0,2 3-20 0 0,2 1-92 0 0,0 0 0 0 0,-1 1 0 0 0,1 0 0 0 0,-1 0 0 0 0,0 0 0 0 0,-1 0 0 0 0,1 0 0 0 0,-1 0 0 0 0,1 4-2 0 0,2 10 3 0 0,3 0 49 0 0,-5-10-10 0 0,0 0 0 0 0,0 0 0 0 0,-1 0 0 0 0,0 0-1 0 0,0 0-41 0 0,0 36 179 0 0,-1-27-44 0 0,0-1-1 0 0,2 7-134 0 0,-1-10 57 0 0,1 7 62 0 0,0-7-10 0 0,-5-6-65 0 0,2-8-43 0 0,-1 0 0 0 0,1 1 0 0 0,0-1 0 0 0,0 0 0 0 0,0 1 0 0 0,0-1 0 0 0,0 0-1 0 0,-1 1 1 0 0,1-1 0 0 0,0 0 0 0 0,0 1 0 0 0,0-1 0 0 0,0 0 0 0 0,0 1 0 0 0,0-1 0 0 0,0 0-1 0 0,0 1 1 0 0,0-1 0 0 0,1 0 0 0 0,-1 1 0 0 0,0-1 0 0 0,0 0 0 0 0,0 1-1 0 0,1 3 17 0 0,-1 1 8 0 0,4 15 23 0 0,-4-19-183 0 0,0-1 101 0 0,1 1 84 0 0,-1 0 96 0 0,1 0-79 0 0,-1-1-70 0 0,0 1-34 0 0,0-1-82 0 0,1 1-96 0 0,-1 0-52 0 0,0-1-93 0 0,0 1-102 0 0,0 0-115 0 0,0-1 158 0 0,0 0-64 0 0,0 0-56 0 0,0 0-50 0 0,0 0-172 0 0,0 0-50 0 0,0 0-209 0 0,0 0-563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3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48 11688 0 0,'-1'-2'264'0'0,"-1"0"-143"0"0,0 0 1 0 0,1 0 0 0 0,-1 0-1 0 0,1 0 1 0 0,-1-1-1 0 0,1 1 1 0 0,-1-3-122 0 0,-1 0 110 0 0,1 0-41 0 0,-2-2-52 0 0,0 0-62 0 0,3 6-21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5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72 5784 0 0,'0'0'132'0'0,"0"0"17"0"0,0 0-16 0 0,0 0-57 0 0,1-1-43 0 0,3-2 17 0 0,3-3 2 0 0,-7 5-19 0 0,0 1 63 0 0,0-1 108 0 0,0 1 86 0 0,0-1-75 0 0,-1-1 29 0 0,0-3 159 0 0,0 3-208 0 0,1 2 85 0 0,-11 0 305 0 0,2 2-73 0 0,-1-1-67 0 0,1 2-61 0 0,0 0-54 0 0,0 1-49 0 0,0 0-42 0 0,0 0-36 0 0,-11 9 172 0 0,-24 20 302 0 0,44-32-664 0 0,-24 21 293 0 0,17-13-170 0 0,0 1 0 0 0,0 0 0 0 0,0 2-136 0 0,-9 17 658 0 0,-5 17-658 0 0,21-46 7 0 0,-16 45 300 0 0,13-36-220 0 0,1 0 0 0 0,1 0 1 0 0,-1 9-88 0 0,2-11 39 0 0,0 0 1 0 0,0-1-1 0 0,1 1 1 0 0,0 0-1 0 0,1 3-39 0 0,-1-3 23 0 0,1 0 0 0 0,1-1-1 0 0,-1 1 1 0 0,1-1 0 0 0,4 6-23 0 0,-6-9 9 0 0,0 0 1 0 0,1 0-1 0 0,-1 0 1 0 0,1-1-1 0 0,0 1 1 0 0,0 0-1 0 0,0-1 1 0 0,0 0-1 0 0,1 1 1 0 0,-1-1 0 0 0,1 0-1 0 0,-1 0 1 0 0,1 0-1 0 0,0-1 1 0 0,-1 1-1 0 0,1-1 1 0 0,0 1-1 0 0,0-1 1 0 0,2 0-10 0 0,14 3 58 0 0,-1-2 55 0 0,7-3 109 0 0,-10-1-27 0 0,0-1-1 0 0,0 0 1 0 0,1-1-195 0 0,12-5 43 0 0,-21 6-42 0 0,0 0 0 0 0,0 0 1 0 0,0-1-1 0 0,-1 1 0 0 0,1-2 1 0 0,-1 1-1 0 0,5-4-1 0 0,4-7 53 0 0,0 0 51 0 0,2-3 72 0 0,3-13 151 0 0,-17 26-259 0 0,-1 0 0 0 0,1-1 1 0 0,-1 0-1 0 0,0 1 0 0 0,-1-1 0 0 0,1 0 0 0 0,-1 0 0 0 0,0-5-68 0 0,-1-10 137 0 0,-4-1-43 0 0,-9-17 36 0 0,-5 3-99 0 0,-4 3-108 0 0,-4 1-118 0 0,12 15-8 0 0,9 11 79 0 0,0-1 0 0 0,0 1 1 0 0,-6-4 123 0 0,9 8-140 0 0,0 0 39 0 0,-2-2-7 0 0,0 0 87 0 0,-3-6 62 0 0,5 6-65 0 0,0 1-45 0 0,0-1-92 0 0,-1 1-110 0 0,2 0 16 0 0,0 0-68 0 0,-1 1-75 0 0,1-1-84 0 0,-1 1-92 0 0,0-1-97 0 0,1 1-108 0 0,-1 0-113 0 0,-1-2-1022 0 0,-1-1-1081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5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0 157 9384 0 0,'0'0'208'0'0,"0"0"-5"0"0,1 1-85 0 0,-1 0-56 0 0,3 2-5 0 0,-2-1 1 0 0,3 2-54 0 0,6 7 74 0 0,-2-1 88 0 0,-1-1 68 0 0,-2-1 46 0 0,-3-5-137 0 0,0 1 0 0 0,0-1 0 0 0,-1 1 0 0 0,1-1-1 0 0,-1 1 1 0 0,0 0-143 0 0,2 9 320 0 0,0 1 2 0 0,0 8 176 0 0,-2-10-34 0 0,3 6 189 0 0,0 9 378 0 0,-3-14-530 0 0,0-2-64 0 0,0 6 123 0 0,-3 9 198 0 0,1-21-651 0 0,0 0-1 0 0,1 0 1 0 0,0 0 0 0 0,0 0 0 0 0,1 1-107 0 0,-1 1 141 0 0,0 0 34 0 0,0-7-95 0 0,0 0 0 0 0,0 0 8 0 0,0 0 32 0 0,0 0 10 0 0,0 0 4 0 0,0 0 8 0 0,-1-1-54 0 0,-3-8 66 0 0,0-6 36 0 0,1 1-46 0 0,0-16 36 0 0,3 3-103 0 0,1 13-45 0 0,1-1-1 0 0,1 0 1 0 0,1-4-32 0 0,0 3 2 0 0,0-1-1 0 0,1 1 1 0 0,1 0 0 0 0,1 0 0 0 0,0 1-1 0 0,9-14-1 0 0,11-8 63 0 0,4 4-69 0 0,-19 23-20 0 0,0 0 1 0 0,1 0 0 0 0,0 1-1 0 0,1 1 1 0 0,0 0 0 0 0,0 0-1 0 0,14-3 26 0 0,-10 4 8 0 0,0 2-1 0 0,6-2-7 0 0,-8 6 147 0 0,-1 3-74 0 0,-2 3-64 0 0,0 2-49 0 0,4 11-99 0 0,-14-14 93 0 0,0 0 0 0 0,-1 1 0 0 0,1 0 0 0 0,-1-1-1 0 0,0 1 1 0 0,1 1 46 0 0,10 37-27 0 0,-2-3 27 0 0,3 27 0 0 0,-13-54 0 0 0,0 0 0 0 0,-1 13 0 0 0,0-15 0 0 0,0 0 0 0 0,1 0 0 0 0,1 11 0 0 0,1-4 0 0 0,0-1 0 0 0,-2 1 0 0 0,0 15 0 0 0,0-20 0 0 0,-1 8 0 0 0,-2-12-3 0 0,2 0 85 0 0,1 1 91 0 0,2 5 143 0 0,-2-10-341 0 0,-1-4-96 0 0,0-1-3 0 0,0 0-16 0 0,0 0-111 0 0,0 0-49 0 0,0 0 152 0 0,0 0-60 0 0,0 0 77 0 0,0 0-34 0 0,0 0-37 0 0,0 0-43 0 0,0 0-45 0 0,0 0-44 0 0,0 0-40 0 0,0 0-36 0 0,0 0-263 0 0,0 0-61 0 0,0 0-46 0 0,0 0-34 0 0,0 0-1456 0 0,0 0-1286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3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49 8264 0 0,'0'0'182'0'0,"0"0"29"0"0,0 0 14 0 0,0 0-71 0 0,0 0-13 0 0,0 0 48 0 0,0 0 161 0 0,0 0 296 0 0,0 0 24 0 0,0 0-368 0 0,0 1-67 0 0,1-1-59 0 0,-1 0-50 0 0,0 1 6 0 0,2 2-38 0 0,-1-1-41 0 0,0-1 39 0 0,2 5 361 0 0,-1 0-68 0 0,0 1-61 0 0,-1-1-55 0 0,0 3-8 0 0,-1 0-55 0 0,0 1-16 0 0,-1 6 22 0 0,0 8 99 0 0,1-16-174 0 0,1-1 34 0 0,1 15 174 0 0,0-1-39 0 0,1 23 211 0 0,-2 8-22 0 0,-1 26 128 0 0,0-36-279 0 0,0-23-195 0 0,0 12 52 0 0,-4 42 177 0 0,4-66-619 0 0,-1-1 116 0 0,1 0 99 0 0,-1-1 79 0 0,1 3 107 0 0,0 11 500 0 0,0-11-445 0 0,0-4-161 0 0,0 0-36 0 0,0 0-40 0 0,0 0-48 0 0,1 3-116 0 0,-1-1-119 0 0,0-3 102 0 0,0 1-35 0 0,0-1-39 0 0,0 1-40 0 0,0 0-42 0 0,0 0-44 0 0,0 0-47 0 0,0 0-48 0 0,1 0-51 0 0,-1 0-52 0 0,0 1-55 0 0,0 0-57 0 0,0-5-1536 0 0,0 0-1278 0 0</inkml:trace>
  <inkml:trace contextRef="#ctx0" brushRef="#br0" timeOffset="867.67">0 354 7072 0 0,'0'0'202'0'0,"0"0"-182"0"0,1 0 90 0 0,-1 0 76 0 0,0 0 65 0 0,0 0 46 0 0,0 0 38 0 0,2 1 1405 0 0,-2 0-1270 0 0,1-1-88 0 0,-1 0-232 0 0,1 0-36 0 0,-1 0-40 0 0,1 0-46 0 0,-1 0-50 0 0,1 0-53 0 0,-1 1-59 0 0,1-1-64 0 0,13-1 1235 0 0,0 0-124 0 0,0-1-120 0 0,0-2-122 0 0,0 1-273 0 0,17-4 601 0 0,-19 4-679 0 0,-3 1-90 0 0,1 0-45 0 0,0 0-58 0 0,-1 1-67 0 0,0-1 68 0 0,1 1-40 0 0,4-1-15 0 0,0 0-49 0 0,16-2-23 0 0,-11 1 51 0 0,-14 2-51 0 0,0 1 1 0 0,0 0 0 0 0,0 0-1 0 0,0 0 1 0 0,0 1-1 0 0,0 0 1 0 0,2 0-2 0 0,27 3-1 0 0,-13-4-15 0 0,-9-1-50 0 0,-1 1-51 0 0,1-1-66 0 0,-1 1-74 0 0,1-1-83 0 0,-1 1-94 0 0,-2 0 45 0 0,1-1 44 0 0,9-4-238 0 0,-3-1 146 0 0,22-12-461 0 0,-19 9 373 0 0,11-8-333 0 0,-9 4 167 0 0,-10 8 301 0 0,-1 1-40 0 0,1 0-171 0 0,4-6-259 0 0,-2 3 83 0 0,-12 6 351 0 0,-1 1 2 0 0,0 0 154 0 0,1 0 71 0 0,-1 0 59 0 0,1 0 49 0 0,1 0 16 0 0,1 0 75 0 0,-1 0-24 0 0,0 0-55 0 0,0 0-83 0 0,-1 0-118 0 0,0 0 88 0 0,0 0-41 0 0,-1 0-43 0 0,1 0-48 0 0,-1 0-51 0 0,1 0-56 0 0,2 0 391 0 0,8 2-308 0 0,-7 0 306 0 0,1 1 57 0 0,1 1 74 0 0,1 2 93 0 0,0 0-35 0 0,1 0 65 0 0,4 5 211 0 0,1 0 108 0 0,1 4 218 0 0,-11-12-538 0 0,0 0 1 0 0,-1 0-1 0 0,0 1 1 0 0,0-1-1 0 0,0 1 1 0 0,0 0-212 0 0,6 13 681 0 0,5 16 559 0 0,6 18 515 0 0,-16-40-1374 0 0,2 4 93 0 0,-2-7-112 0 0,-1 1 0 0 0,0 0-1 0 0,-1-1 1 0 0,0 1 0 0 0,0 8-362 0 0,2 8 657 0 0,0-7-268 0 0,-3-1-43 0 0,0 8 87 0 0,1-7-170 0 0,-1-16-241 0 0,0 0-1 0 0,-1 0 1 0 0,1-1-1 0 0,-1 1 0 0 0,1 0 1 0 0,-1-1-1 0 0,1 1 0 0 0,-1 0 1 0 0,0-1-1 0 0,0 1-21 0 0,0 0 71 0 0,1 0-74 0 0,0-1-97 0 0,0 0-94 0 0,0 0 48 0 0,0-1-39 0 0,0 1-42 0 0,0-1-40 0 0,0 0-36 0 0,0 0-32 0 0,0 0-223 0 0,0 0-54 0 0,0 0-730 0 0,0 0-581 0 0,0 0-1103 0 0</inkml:trace>
  <inkml:trace contextRef="#ctx0" brushRef="#br0" timeOffset="1132.96">866 39 12272 0 0,'-5'-1'72'0'0,"0"-1"42"0"0,-8-3 363 0 0,9 1-313 0 0,0-1-85 0 0,2 1-85 0 0,1 1-38 0 0,0 1 81 0 0,-1 0 53 0 0,-3-6 364 0 0,4 6-287 0 0,0 1-103 0 0,1 1-39 0 0,1 0-405 0 0,0 1-56 0 0,0-1-51 0 0,1 0-44 0 0,1 1-704 0 0,2 1-781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8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0 6776 0 0,'0'15'178'0'0,"-1"0"0"0"0,-2 10-178 0 0,-2-2 68 0 0,2-14-20 0 0,0-1 86 0 0,1 1 72 0 0,-1-1 58 0 0,-1 6 240 0 0,-6 17 788 0 0,6-20-896 0 0,-1 1-68 0 0,2-6-213 0 0,1 0-41 0 0,-7 14 495 0 0,0 5 127 0 0,4-18-506 0 0,0 1-38 0 0,1-4-16 0 0,2-1-79 0 0,0 0-68 0 0,0 0-81 0 0,1-1-64 0 0,-1 0-89 0 0,1 1-104 0 0,0-1-118 0 0,0-1 72 0 0,0 1-66 0 0,0-1-71 0 0,0 0-77 0 0,-1 3-900 0 0,-1 0-866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49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245 131 7688 0 0,'0'0'166'0'0,"0"0"29"0"0,0 0 14 0 0,0 0-76 0 0,0 0-35 0 0,0-1 13 0 0,0 1-91 0 0,0-1-49 0 0,0-3-213 0 0,0 2 171 0 0,0 0 86 0 0,0 1 40 0 0,0 1 39 0 0,0-1 28 0 0,0 0 41 0 0,0 0 45 0 0,0 1 49 0 0,0-1 53 0 0,0 0 57 0 0,0 1 62 0 0,0-1 66 0 0,-1-7-88 0 0,-2 1 55 0 0,1 5-247 0 0,0-1 1 0 0,1 1 0 0 0,-1 0-1 0 0,0 0 1 0 0,-1 0-1 0 0,1 0 1 0 0,-1 0-216 0 0,-5-5 501 0 0,3 4-170 0 0,-3 1-81 0 0,0 1-67 0 0,-1 1-54 0 0,-6 2-2 0 0,-2 2-7 0 0,5 1-89 0 0,-39 20 1 0 0,47-23-32 0 0,0 1 0 0 0,-1 0-1 0 0,1 0 1 0 0,0 0-1 0 0,1 1 1 0 0,-1-1-1 0 0,1 1 1 0 0,-1 0 0 0 0,-1 3 0 0 0,-6 10 0 0 0,6-11 0 0 0,1-1 0 0 0,0 1 0 0 0,0 0 0 0 0,1 1 0 0 0,0-1 0 0 0,0 1 0 0 0,0 0 0 0 0,1-1 0 0 0,0 1 0 0 0,0 0 0 0 0,1 0 0 0 0,-1 6 0 0 0,2 0 0 0 0,1 23 0 0 0,4-22 0 0 0,-2-10 4 0 0,0 0 0 0 0,0 0 0 0 0,0 0 0 0 0,1-1 0 0 0,-1 1 0 0 0,1-1 0 0 0,0 0 0 0 0,0 0 0 0 0,0 0 0 0 0,1-1 0 0 0,-1 0 0 0 0,2 1-4 0 0,4 2 12 0 0,1-1 0 0 0,-1 0 0 0 0,1-1 0 0 0,11 2-12 0 0,-7-4 27 0 0,0-1 49 0 0,4-3 63 0 0,10-4 127 0 0,17-13 166 0 0,-32 12-334 0 0,-1 0-42 0 0,-8 5-7 0 0,-1 0-1 0 0,0 0 1 0 0,0-1-1 0 0,0 1 1 0 0,-1-1-1 0 0,0 0 1 0 0,1 0-49 0 0,1-4 70 0 0,0 1 0 0 0,0-1 1 0 0,-1 0-1 0 0,0-1 0 0 0,-1 1 0 0 0,0-1-70 0 0,9-11 118 0 0,-11 18-107 0 0,1 0 0 0 0,-1 0-1 0 0,1 0 1 0 0,-1 0 0 0 0,0 0-1 0 0,0 0 1 0 0,0 0-1 0 0,0 0 1 0 0,-1 0 0 0 0,1-1-1 0 0,0 1 1 0 0,-1 0 0 0 0,0-1-1 0 0,1 1 1 0 0,-1 0-1 0 0,0-1-10 0 0,-8-30 138 0 0,1 7-84 0 0,0-4 45 0 0,-2-7-22 0 0,6 22-76 0 0,2 11 8 0 0,-1-1 1 0 0,1 1 0 0 0,-1 0 0 0 0,0 0-1 0 0,0 0 1 0 0,0 0 0 0 0,-2-1-10 0 0,-5-6-5 0 0,6 10 46 0 0,1 6 70 0 0,3 5-3 0 0,-1-4-117 0 0,0-3-44 0 0,0-1-42 0 0,1 15-76 0 0,2 0 66 0 0,2 4 44 0 0,4 10 50 0 0,0-3 16 0 0,-4-8-29 0 0,39 195 24 0 0,-41-193 0 0 0,-2 1 0 0 0,0-1 0 0 0,-1 1 0 0 0,-1-1-1 0 0,-3 21 1 0 0,-11 35 66 0 0,5-40 15 0 0,-2-2 44 0 0,3-12 128 0 0,-1 0 0 0 0,-2-2 0 0 0,-12 21-253 0 0,19-36 59 0 0,-1 1 1 0 0,1-1-1 0 0,-1 0 1 0 0,-1-1-1 0 0,1 1 1 0 0,-1-1-1 0 0,-3 2-59 0 0,-32 21 250 0 0,29-22-211 0 0,-2-1 70 0 0,8-3 3 0 0,-1-1-1 0 0,1 0 0 0 0,-1-1 0 0 0,1 0 0 0 0,-8 1-111 0 0,-8-3 186 0 0,11-1-131 0 0,0-2-57 0 0,0-1-204 0 0,2-1 77 0 0,-2-5 34 0 0,10 8 79 0 0,-1 0 0 0 0,1 0-1 0 0,0 0 1 0 0,0 0 0 0 0,0-1 0 0 0,0 1-1 0 0,1-1 1 0 0,-1-1 16 0 0,-1-4-80 0 0,1 0-43 0 0,1 0-56 0 0,1-1-67 0 0,0 1-81 0 0,2-1-93 0 0,-1 1-104 0 0,2-1-118 0 0,-2 8 319 0 0,0 0-47 0 0,-1 0-43 0 0,1 0-38 0 0,1-3-547 0 0,-1 0-96 0 0,0 3 554 0 0,3-8-1584 0 0,1-4-1196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0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0 151 7856 0 0,'0'0'174'0'0,"0"0"29"0"0,0 0 13 0 0,1 1-31 0 0,0 1-146 0 0,1 1-33 0 0,11 4-13 0 0,-8-4 41 0 0,1-2 66 0 0,-1 0 57 0 0,1-1 51 0 0,1 0 99 0 0,1-1 51 0 0,1-1 123 0 0,4-2 300 0 0,1-1 10 0 0,-6 1-292 0 0,-1 0-119 0 0,0 0-45 0 0,-2 1-98 0 0,0 0-47 0 0,-1 0-54 0 0,1 0-60 0 0,10-10 657 0 0,-1-1-80 0 0,-3 3-186 0 0,-1 1-37 0 0,-9 10-333 0 0,0-1-37 0 0,1-1 42 0 0,3-6-58 0 0,-4 6-29 0 0,0 1 0 0 0,-1-1 1 0 0,1 1-1 0 0,0-1 0 0 0,-1 1 1 0 0,0-1-1 0 0,1 0 1 0 0,-1 1-1 0 0,0-1 0 0 0,0 0 1 0 0,0 1-1 0 0,0-1 1 0 0,0 1-1 0 0,0-2-15 0 0,-1-3 64 0 0,1 5 7 0 0,-1-1 14 0 0,-1-6-39 0 0,0-2-4 0 0,0 8 46 0 0,-1 1 24 0 0,-3-4-40 0 0,-2 0 4 0 0,0 1-15 0 0,1 1 38 0 0,5 3-58 0 0,0-1 0 0 0,0 1 0 0 0,0 0 0 0 0,0 0-1 0 0,0-1 1 0 0,0 1 0 0 0,0 1 0 0 0,-1-1 0 0 0,1 0-1 0 0,-1 1-40 0 0,-3-1 96 0 0,1 1-45 0 0,-1 0-40 0 0,0 0-51 0 0,5 0 20 0 0,-1-1 1 0 0,1 1-1 0 0,-1 0 0 0 0,1 0 0 0 0,-1 0 1 0 0,1 0-1 0 0,0 0 0 0 0,0 0 1 0 0,-1 0-1 0 0,1 0 0 0 0,0 0 1 0 0,0 1 19 0 0,-12 14-84 0 0,1 1 44 0 0,6-8 41 0 0,1 0-1 0 0,0 0 0 0 0,0 1 0 0 0,1 0 1 0 0,0 0-1 0 0,1 0 0 0 0,0 0 0 0 0,0 3 0 0 0,1-1 0 0 0,-1 0 0 0 0,1 0 0 0 0,0 1 0 0 0,1-1 0 0 0,1 7 0 0 0,0-16 0 0 0,0 1 0 0 0,1 0 0 0 0,-1 0 0 0 0,1-1 0 0 0,0 1 0 0 0,0-1 0 0 0,0 1 0 0 0,1-1 0 0 0,-1 1 0 0 0,1-1 0 0 0,0 0 0 0 0,0 1 0 0 0,0-1 0 0 0,0 0 0 0 0,1 0 0 0 0,-1-1 0 0 0,2 2 0 0 0,0 0-1 0 0,1 0-1 0 0,0 0 0 0 0,0-1 1 0 0,4 2 1 0 0,-2-1 7 0 0,-1-2 0 0 0,1 1 0 0 0,-1-1 0 0 0,1 0 0 0 0,0 0 0 0 0,0 0 0 0 0,0-1 0 0 0,0-1 0 0 0,0 1 0 0 0,4-1-7 0 0,-9 0 29 0 0,0 0-55 0 0,0 0-38 0 0,-1 0-48 0 0,0-1-26 0 0,0 1-45 0 0,0 0-51 0 0,0 0-58 0 0,0-1 1 0 0,0 1-46 0 0,0 0-50 0 0,0 0-53 0 0,0-1-57 0 0,0 1-59 0 0,0-1-63 0 0,0 1-65 0 0,2-2-1444 0 0,3 1-1216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1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11 8432 0 0,'-6'-2'78'0'0,"1"0"48"0"0,-13-3 388 0 0,9 4-397 0 0,-4 1-72 0 0,5 0-45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1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 7744 0 0,'0'0'174'0'0,"0"0"29"0"0,0 0 12 0 0,1 1 43 0 0,1 1 162 0 0,0 0-44 0 0,-1 0-39 0 0,0 1-37 0 0,1 3 200 0 0,-1 1-113 0 0,-1-1-143 0 0,0 0-45 0 0,0 2-3 0 0,-1 3 54 0 0,1 4 139 0 0,0-6-17 0 0,2 14 135 0 0,0-4-130 0 0,1 28 424 0 0,-3-30-482 0 0,5 41 565 0 0,-1-13-250 0 0,2-5-125 0 0,3 0-88 0 0,3 9 15 0 0,-11-40-345 0 0,0 1 1 0 0,0-1-1 0 0,-1 0 1 0 0,0 4-92 0 0,0 11 138 0 0,5 9 17 0 0,-1-8-43 0 0,-6 1-65 0 0,2-23-43 0 0,-1 0 0 0 0,1 0 0 0 0,0-1-1 0 0,0 1 1 0 0,0 0 0 0 0,0 0 0 0 0,0 0-1 0 0,0-1 1 0 0,1 1 0 0 0,0 0 0 0 0,-1 0-1 0 0,2 1-3 0 0,-1-3 6 0 0,-1 1 0 0 0,1-1 0 0 0,0 1 0 0 0,-1-1 0 0 0,1 1 0 0 0,-1-1 0 0 0,0 1 0 0 0,1-1 0 0 0,-1 1 0 0 0,0-1 0 0 0,0 1 0 0 0,0 0 0 0 0,0-1 0 0 0,0 1 0 0 0,0-1 0 0 0,-1 1 0 0 0,1-1 0 0 0,0 1 0 0 0,-1 0-6 0 0,0 0 6 0 0,1-2-5 0 0,0 1-1 0 0,0-1 1 0 0,0 1-1 0 0,0-1 1 0 0,0 0-1 0 0,0 1 1 0 0,0-1 0 0 0,0 1-1 0 0,0-1 1 0 0,0 1-1 0 0,0-1 1 0 0,0 1-1 0 0,0-1 1 0 0,0 1-1 0 0,0-1 1 0 0,1 1 0 0 0,-1-1-1 0 0,0 0 1 0 0,0 1-1 0 0,0-1 1 0 0,1 1-1 0 0,-1-1 1 0 0,0 0-1 0 0,1 1 1 0 0,-1-1 0 0 0,0 0-1 0 0,1 1 0 0 0,-1-1-245 0 0,0 1 97 0 0,0-1 83 0 0,0 1 70 0 0,0-1 55 0 0,0 0 42 0 0,-2 3 553 0 0,1-3-526 0 0,1 1-98 0 0,-1-1-74 0 0,1 1-55 0 0,-1-1-64 0 0,1 0-71 0 0,0 1-105 0 0,-1-1-100 0 0,1 0-109 0 0,0 0-120 0 0,0 0 286 0 0,0 0-33 0 0,0 0-36 0 0,-1 1-34 0 0,1-1-38 0 0,0 0-38 0 0,0 0-40 0 0,0 0-40 0 0,0 0-1443 0 0,0 0-1175 0 0</inkml:trace>
  <inkml:trace contextRef="#ctx0" brushRef="#br0" timeOffset="668.22">1 376 7800 0 0,'0'0'174'0'0,"0"0"29"0"0,1 0 13 0 0,7 0-68 0 0,-1-1-79 0 0,0 1-53 0 0,11-2-34 0 0,-8 0 76 0 0,-5 1 22 0 0,1 0 46 0 0,-1 0 57 0 0,0-1 66 0 0,11-3 406 0 0,-1 0-78 0 0,1 1-72 0 0,0-1-66 0 0,-1 1-62 0 0,1 0-56 0 0,0-1-50 0 0,-1 2-44 0 0,14-4 87 0 0,-1 0-95 0 0,0 1-63 0 0,39-6 147 0 0,-26 5-29 0 0,32-7-85 0 0,-41 7-143 0 0,3-1-92 0 0,-18 4-33 0 0,0 0-47 0 0,3-1-85 0 0,0 1-82 0 0,-3 0 5 0 0,-4 2 48 0 0,-5-1 51 0 0,0 1 4 0 0,0-1-35 0 0,0-1 27 0 0,0 1-57 0 0,22-10-757 0 0,-20 6 637 0 0,-8 6 236 0 0,-2 1 46 0 0,0 0 22 0 0,1 3 56 0 0,2 6 77 0 0,-3-8-44 0 0,6 21 289 0 0,-1 0 45 0 0,5 45 828 0 0,-7-41-743 0 0,1 0-49 0 0,2 5 151 0 0,0 9 23 0 0,2 19 153 0 0,-3-16-208 0 0,1 7 84 0 0,-7-16-170 0 0,-2-12-175 0 0,0-7-30 0 0,0-4 39 0 0,-1 0 99 0 0,-5 3 611 0 0,4-14-546 0 0,3-3-262 0 0,0-3-48 0 0,2-13 92 0 0,4-2-75 0 0,-1 8-76 0 0,5-14 17 0 0,10-14-55 0 0,-3 10 34 0 0,-9 19-48 0 0,-1 0-1 0 0,2 1 1 0 0,0 0 0 0 0,0 0-1 0 0,1 0 1 0 0,1 1-1 0 0,2-2-2 0 0,-4 4-6 0 0,1 1-1 0 0,0 1 1 0 0,0-1 0 0 0,3 0 6 0 0,-4 3-17 0 0,-1 0 1 0 0,1 1 0 0 0,-1 0 0 0 0,1 0-1 0 0,0 0 1 0 0,2 1 16 0 0,-8 2-1 0 0,-1-1-1 0 0,1 1 1 0 0,0 0-1 0 0,0 0 0 0 0,0 0 1 0 0,0 0-1 0 0,0 0 1 0 0,0 0-1 0 0,0 0 1 0 0,-1 0-1 0 0,1 1 1 0 0,0-1-1 0 0,0 0 1 0 0,0 0 1 0 0,3 3-10 0 0,0-1 1 0 0,0 0 0 0 0,-1 1-1 0 0,1 0 1 0 0,-1 0 0 0 0,1 0-1 0 0,-1 0 1 0 0,0 1-1 0 0,0-1 1 0 0,-1 1 0 0 0,1 0-1 0 0,-1 0 1 0 0,0 0 0 0 0,0 0-1 0 0,0 0 1 0 0,0 0-1 0 0,0 2 10 0 0,12 38-60 0 0,-5-4 66 0 0,-5-8-18 0 0,0-18-65 0 0,-2-9 22 0 0,2 1-102 0 0,0 2-94 0 0,-4-6 208 0 0,1-1 38 0 0,0 2-209 0 0,-1-3 80 0 0,0 0-108 0 0,1 2-202 0 0,-1-2 295 0 0,0 0 35 0 0,1 1-22 0 0,-1-1 101 0 0,0 1 76 0 0,1 1 313 0 0,-1 0-272 0 0,0-2-98 0 0,1 1-61 0 0,-1 0-74 0 0,1-1-87 0 0,-1 1-37 0 0,1 0-78 0 0,-1-1-85 0 0,1 1-92 0 0,0 0-102 0 0,0-1-107 0 0,0 1-117 0 0,0 0-123 0 0,2 1-1104 0 0,3 2-1174 0 0</inkml:trace>
  <inkml:trace contextRef="#ctx0" brushRef="#br0" timeOffset="1049.18">1227 531 6296 0 0,'0'0'184'0'0,"2"-1"-6"0"0,4-2-128 0 0,1-1-38 0 0,15-4-62 0 0,-9 3 73 0 0,-6 2 28 0 0,-1 1 39 0 0,2-2 102 0 0,0-1 100 0 0,28-16 1174 0 0,-12 8-411 0 0,0-3 34 0 0,-14 10-529 0 0,0 0-59 0 0,1 2-56 0 0,-1-1-51 0 0,4-1 46 0 0,0 0-75 0 0,0-3-67 0 0,1-2-60 0 0,-11 6-106 0 0,-2 0-36 0 0,-1-2-15 0 0,-5-4-9 0 0,-7-5 27 0 0,2 6 33 0 0,7 8-65 0 0,-4-5 2 0 0,1-1 81 0 0,-1-1 86 0 0,5 8-179 0 0,0-1-1 0 0,0 1 1 0 0,0 0-1 0 0,-1-1 1 0 0,1 1 0 0 0,-1 0-1 0 0,1 0 1 0 0,-1 0-1 0 0,1 0 1 0 0,-1 0-1 0 0,-1-1-56 0 0,-7-1 179 0 0,-3 4 89 0 0,0 4-94 0 0,1 3-76 0 0,0 3-54 0 0,5-4-44 0 0,1 0-1 0 0,1 0 1 0 0,-5 8 0 0 0,2-1 24 0 0,-21 48 38 0 0,16-32-61 0 0,3 0 0 0 0,-2 6-1 0 0,10-27 2 0 0,1-1 0 0 0,-1 1 0 0 0,1-1 0 0 0,1 1-1 0 0,0-1 1 0 0,0 1 0 0 0,1 3-2 0 0,3 11 92 0 0,0-12-5 0 0,1 0 36 0 0,-3-9-94 0 0,-1 0-1 0 0,1 0 1 0 0,0 0-1 0 0,0-1 1 0 0,0 1-1 0 0,0 0 1 0 0,0-1-1 0 0,0 1 1 0 0,0-1-1 0 0,1 0 1 0 0,-1 1-1 0 0,0-1 0 0 0,1 0 1 0 0,-1-1-1 0 0,1 1 1 0 0,0 0-1 0 0,1 0-28 0 0,23 1 226 0 0,-3-4-59 0 0,-20 0-242 0 0,0 1-39 0 0,12-3-411 0 0,2 3 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0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9616 0 0,'0'0'216'0'0,"0"0"32"0"0,0 0 12 0 0,0 0 52 0 0,0 0-142 0 0,2 1 128 0 0,12 12 464 0 0,0 3-67 0 0,-6-7-349 0 0,0-1-41 0 0,5 9 251 0 0,-2 2-71 0 0,-2 2-64 0 0,-1-1-54 0 0,0 1-8 0 0,-2-4-102 0 0,1 0 45 0 0,12 39 819 0 0,-11-32-670 0 0,-2-7-164 0 0,0 1-59 0 0,0 0-76 0 0,0-1-95 0 0,6 4 82 0 0,-10-19-111 0 0,-1 1-1 0 0,1 0 1 0 0,0-1-1 0 0,-1 1 1 0 0,0 0-1 0 0,1 2-27 0 0,1 2 66 0 0,1 2 25 0 0,2 0 0 0 0,5 8 88 0 0,-10-15-140 0 0,-1-2-126 0 0,0 0-20 0 0,0 0 17 0 0,0 0-53 0 0,0-2-310 0 0,0 1 81 0 0,1 0 70 0 0,-1 0 57 0 0,1-1-84 0 0,1-3-217 0 0,-1 3 318 0 0,0 0-74 0 0,0 1-108 0 0,-1 0 154 0 0,0 0-39 0 0,1 0-105 0 0,-1 0-48 0 0,1-1-43 0 0,-1 1-37 0 0,1-1-148 0 0,-1 0-37 0 0,2-3-1555 0 0</inkml:trace>
  <inkml:trace contextRef="#ctx0" brushRef="#br0" timeOffset="345.07">374 40 9040 0 0,'0'0'200'0'0,"0"0"33"0"0,0 0 15 0 0,1 1-36 0 0,6 17 40 0 0,1 0 111 0 0,1 4 184 0 0,4 11 418 0 0,7 17 527 0 0,-13-34-1049 0 0,0 1-55 0 0,-1-3-120 0 0,0-1-60 0 0,0 1-70 0 0,0-1-79 0 0,0 1 158 0 0,-4-9-83 0 0,0 1-1 0 0,1-1 1 0 0,0 1-1 0 0,0-1 1 0 0,1 0-1 0 0,-1 0 0 0 0,2 1-132 0 0,10 15 518 0 0,-9-11-252 0 0,-1-4-54 0 0,-1-2-4 0 0,2 0 38 0 0,-6-3-23 0 0,0-1-52 0 0,1 0 98 0 0,2 0 850 0 0,-2 0-916 0 0,0 0-42 0 0,0-1-51 0 0,0 0-69 0 0,-1 0-83 0 0,1 0-95 0 0,1-8 352 0 0,-1 0-53 0 0,-2 0-42 0 0,0 0-34 0 0,0 4-61 0 0,1 1 1 0 0,-1 0-1 0 0,1 0 0 0 0,0 0 0 0 0,0-1 0 0 0,1 0-26 0 0,2-35 105 0 0,-3 30-76 0 0,0 0 0 0 0,1 0 0 0 0,2-8-29 0 0,7-20 78 0 0,-7 29-78 0 0,1-1 0 0 0,0 1 1 0 0,0 0-1 0 0,1 0 0 0 0,0 1 1 0 0,0-1-1 0 0,1 1 0 0 0,0 0 0 0 0,-2 3-53 0 0,0-1 33 0 0,7-9 51 0 0,-4 4-47 0 0,-2 4-73 0 0,0 2-58 0 0,-1-1-86 0 0,1 2-40 0 0,-1 0-82 0 0,2 0-92 0 0,-1 0-104 0 0,-5 4 518 0 0,1-1-277 0 0,1 1-42 0 0,-1-1-39 0 0,0 0-35 0 0,1 0-272 0 0,0 0-59 0 0,0 0-46 0 0,0-1-33 0 0,4-1-1522 0 0,3-4-1332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8:51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48 8752 0 0,'0'0'197'0'0,"0"0"24"0"0,0 0 19 0 0,0 0-77 0 0,0 0-20 0 0,0 0 44 0 0,0 0 152 0 0,0 0-72 0 0,0 0-45 0 0,0 0-42 0 0,0 0-38 0 0,0-1 38 0 0,0 1-115 0 0,0 0-108 0 0,0-2-376 0 0,0 1 361 0 0,0 1 39 0 0,0 0 45 0 0,0-1 51 0 0,0 1 60 0 0,0 0 69 0 0,0 0 84 0 0,0-1 91 0 0,0 1 100 0 0,0 0 111 0 0,0 0 119 0 0,0 0-308 0 0,0 0 34 0 0,0 0 35 0 0,0 0 35 0 0,0 0 38 0 0,0 0 39 0 0,-10 23-193 0 0,5 2-42 0 0,4 2-48 0 0,2 1-52 0 0,0 1-36 0 0,0-8-41 0 0,1 0 47 0 0,4 22 322 0 0,0-2 71 0 0,-4-22-397 0 0,0 1-85 0 0,3 43 61 0 0,-4-35-39 0 0,-2 25 114 0 0,1 7-8 0 0,0-21-140 0 0,2-6-71 0 0,0 0-61 0 0,-1 39 550 0 0,0-26-179 0 0,1-16-149 0 0,-1-13-95 0 0,-1 0-79 0 0,2 20-37 0 0,2 21 119 0 0,-6 2 92 0 0,1-6 40 0 0,1-50-230 0 0,0 0 0 0 0,0 0-1 0 0,0-1 1 0 0,-1 1-1 0 0,0 0 1 0 0,1 0 0 0 0,-2 0-1 0 0,1-1 1 0 0,-1 3-18 0 0,1-6 53 0 0,1 0-28 0 0,0 0-48 0 0,0 0-53 0 0,0 0-102 0 0,0 0-155 0 0,0 0-10 0 0,0 0 100 0 0,0 0 123 0 0,0 0-33 0 0,0 0-38 0 0,0 0-36 0 0,0 0-163 0 0,0 0-42 0 0,0 0-1130 0 0,0 0-64 0 0</inkml:trace>
  <inkml:trace contextRef="#ctx0" brushRef="#br0" timeOffset="953.44">19 164 6968 0 0,'0'0'157'0'0,"0"0"23"0"0,0 0-20 0 0,0 0-69 0 0,1-1-51 0 0,0-1-15 0 0,0 0 10 0 0,1-3-107 0 0,0 0 61 0 0,-1 1 55 0 0,1 0 49 0 0,0-1 129 0 0,1 0 82 0 0,-1 1 66 0 0,0 0 47 0 0,4-6 504 0 0,-2 3-347 0 0,0 1-46 0 0,1 0-43 0 0,1 0-41 0 0,-1 1-37 0 0,2-1-35 0 0,6-4 280 0 0,-2 3-206 0 0,1 0-53 0 0,3-1 24 0 0,6-3 142 0 0,0 1-19 0 0,-14 6-411 0 0,0 1 0 0 0,0 0 1 0 0,1 1-1 0 0,4-1-129 0 0,33-4 417 0 0,-22 5-262 0 0,0 2-44 0 0,0 1-51 0 0,-2 0-58 0 0,-13 0-2 0 0,0 0 0 0 0,0 1 0 0 0,-1 0 0 0 0,1 0 0 0 0,-1 0 0 0 0,0 1 0 0 0,1 0 0 0 0,-1 1 0 0 0,0-1 0 0 0,-1 2 0 0 0,1-1 0 0 0,-1 0 0 0 0,0 1 0 0 0,0 1 0 0 0,0-1 0 0 0,-1 1 0 0 0,0 0 0 0 0,0 0 0 0 0,0 0 0 0 0,-1 0 0 0 0,1 1 0 0 0,-2 0 0 0 0,1 1 0 0 0,0 0 6 0 0,-1-1 0 0 0,-1 1 0 0 0,1 0 0 0 0,-1 0 0 0 0,-1 0 0 0 0,1 0 0 0 0,-1 0 0 0 0,-1 0 0 0 0,0 1-6 0 0,0 14-78 0 0,-3-1 88 0 0,-1-4 53 0 0,-1-1 36 0 0,1-8-13 0 0,1 0-1 0 0,-1 0 0 0 0,-1 0 1 0 0,0-1-1 0 0,0 1-85 0 0,-11 12 157 0 0,-3-2-63 0 0,-2-1-101 0 0,-12 4-117 0 0,-2-2 88 0 0,0-1 79 0 0,-1-1 68 0 0,-21 11 180 0 0,28-15-187 0 0,-16 3-95 0 0,5-1-10 0 0,-23 5 1 0 0,50-16-4 0 0,10-5 13 0 0,0 1 0 0 0,0 1 0 0 0,1-1 0 0 0,-1 0 1 0 0,0 1-1 0 0,1-1 0 0 0,-1 1 0 0 0,1 0 0 0 0,-2 1-9 0 0,3-2 66 0 0,1 0 1 0 0,0-1-66 0 0,0 1-1 0 0,0-1 1 0 0,0 1-1 0 0,0-1 0 0 0,0 1 1 0 0,0-1-1 0 0,0 1 1 0 0,0-1-1 0 0,0 0 1 0 0,0 1-1 0 0,1-1 1 0 0,-1 1-1 0 0,0-1 1 0 0,0 1-1 0 0,0-1 1 0 0,1 0-1 0 0,-1 1 0 0 0,0-1 1 0 0,0 0-1 0 0,1 1 1 0 0,-1-1-1 0 0,0 0 1 0 0,1 1-1 0 0,-1-1 1 0 0,0 0-1 0 0,1 1 1 0 0,-1-1-1 0 0,2 1 0 0 0,5 8 45 0 0,0-1-1 0 0,0 0 1 0 0,1 0-1 0 0,0-1 0 0 0,2 1-44 0 0,13 9 64 0 0,35 27 38 0 0,-21-12 16 0 0,-8-5 32 0 0,0 1 64 0 0,-10-11-41 0 0,-1 0 34 0 0,1 0 39 0 0,-1 0 42 0 0,14 12 0 0 0,15 16 261 0 0,-6-6-107 0 0,-14-14-241 0 0,-6-5-109 0 0,-11-10-42 0 0,-1-1 1 0 0,1-1-1 0 0,2 1-50 0 0,15 13 128 0 0,-21-17 64 0 0,-4-3-191 0 0,0 0-109 0 0,-2-1 6 0 0,1-1-39 0 0,-1 1-43 0 0,1-1-48 0 0,0 1-53 0 0,-1-1-57 0 0,1 0-61 0 0,-1 0-67 0 0,1 0-70 0 0,0 0-77 0 0,-1-1-79 0 0,1 1-86 0 0,-1-1-89 0 0,1 0-94 0 0,0 0-320 0 0,0 0-36 0 0,1-2-2762 0 0</inkml:trace>
  <inkml:trace contextRef="#ctx0" brushRef="#br0" timeOffset="1565.81">677 843 10368 0 0,'0'0'233'0'0,"0"-1"18"0"0,1 1-90 0 0,1-2-53 0 0,4-1 64 0 0,-4 2-65 0 0,5-2-151 0 0,-1 1 53 0 0,1-1 45 0 0,1 1 41 0 0,4-2 142 0 0,1 0 74 0 0,31-5 916 0 0,-26 7-760 0 0,-8 0-276 0 0,-1 1-45 0 0,0 0-54 0 0,-1 0-63 0 0,88-9 1016 0 0,-33 2-418 0 0,-41 4-367 0 0,-8 0-63 0 0,0 0 1 0 0,0 0-1 0 0,4-3-197 0 0,6-5 285 0 0,-4 1 34 0 0,0-2 90 0 0,-14 9-282 0 0,-2 1-64 0 0,20-15-45 0 0,-20 12-18 0 0,-4 1 11 0 0,-1 2 42 0 0,-5 0-53 0 0,4 2 14 0 0,0 0-2 0 0,1 0 0 0 0,-1 0 1 0 0,1 0-1 0 0,-1 0 0 0 0,0 0 0 0 0,1 1 1 0 0,-1-1-1 0 0,0 1 0 0 0,1-1 1 0 0,-2 1-13 0 0,-13-7 23 0 0,9 4-20 0 0,1 0 0 0 0,-1 1 0 0 0,1 0 0 0 0,-1 0 0 0 0,0 1 0 0 0,1 0 0 0 0,-8-1-3 0 0,-3 0 43 0 0,13 1-42 0 0,-1 1 0 0 0,1 0-1 0 0,-1 0 1 0 0,1 0-1 0 0,-1 1 1 0 0,1-1 0 0 0,0 1-1 0 0,-1 0 1 0 0,0 1-1 0 0,0-1 8 0 0,0 1 1 0 0,0 0-1 0 0,0 0 0 0 0,0 1 1 0 0,0 0-1 0 0,1-1 0 0 0,-2 3-8 0 0,-23 17-7 0 0,9-8 36 0 0,-13 14-29 0 0,27-23 8 0 0,1 1 0 0 0,0 0 0 0 0,0 0 0 0 0,0 0 0 0 0,1 1 0 0 0,0-1 0 0 0,-2 5-8 0 0,-1 3 41 0 0,3-6-23 0 0,0-1-1 0 0,1 1 1 0 0,0 0-1 0 0,0 0 1 0 0,1 0-1 0 0,-1 2-17 0 0,1 4 14 0 0,-1-1 26 0 0,1 0 0 0 0,1 1 0 0 0,0 0-40 0 0,1-9 16 0 0,0-1 0 0 0,1 1 0 0 0,-1-1 1 0 0,1 1-1 0 0,0-1 0 0 0,0 0 0 0 0,0 0 1 0 0,1 1-1 0 0,0-1 0 0 0,-1 0 0 0 0,2 1-16 0 0,3 5 83 0 0,0 0 0 0 0,1-1 0 0 0,0 0 0 0 0,0 0 0 0 0,1-1 0 0 0,0 0-83 0 0,-3-3 55 0 0,1-1 1 0 0,-1 0-1 0 0,1 0 0 0 0,-1 0 0 0 0,1-1 0 0 0,0 0 0 0 0,1 0 0 0 0,-1-1 1 0 0,0 1-1 0 0,6 0-55 0 0,-1-1 134 0 0,0 0 1 0 0,1-1 0 0 0,-1 0-1 0 0,11-1-134 0 0,24-3 321 0 0,-17-3-153 0 0,-1-1-36 0 0,-1-1-42 0 0,-1-2-53 0 0,-17 6 47 0 0,-1 0-108 0 0,-4 2-35 0 0,0 0-37 0 0,0-1-38 0 0,0 1-41 0 0,0-1-45 0 0,-1 1-47 0 0,0-1-50 0 0,0 0-53 0 0,0 0-57 0 0,0 0-58 0 0,0 0-61 0 0,-1 0-66 0 0,5-3-667 0 0</inkml:trace>
  <inkml:trace contextRef="#ctx0" brushRef="#br0" timeOffset="1977.71">1349 239 11000 0 0,'-6'-4'98'0'0,"3"2"-45"0"0,0 0 25 0 0,1 1 39 0 0,-2-1 67 0 0,4 1 119 0 0,0 1-34 0 0,0-1-192 0 0,0 1-47 0 0,0-3-31 0 0,-2-2 53 0 0,1 4 32 0 0,1 1 100 0 0,0 0 170 0 0,0 0 20 0 0,0 0-13 0 0,1 2-60 0 0,8 29 699 0 0,-1-7-399 0 0,-3-11-294 0 0,0 1-45 0 0,33 84 881 0 0,-18-35-493 0 0,-5-16-209 0 0,-1 0-34 0 0,-7-20 60 0 0,-2-1 0 0 0,3 26-467 0 0,-5-24 240 0 0,0 0-100 0 0,11 64 87 0 0,-10-72-138 0 0,-1-1 42 0 0,2 27 239 0 0,-3-20-150 0 0,2 1 35 0 0,8 24 331 0 0,-5-15-197 0 0,-1-12-165 0 0,-6-23-322 0 0,1 1 50 0 0,-1-1 44 0 0,1 0 36 0 0,0 2 90 0 0,1 3 265 0 0,-1-4-298 0 0,0 1-65 0 0,-1-1-90 0 0,1 0-115 0 0,0-1-16 0 0,-1 0-70 0 0,0 1-76 0 0,1-1-86 0 0,-1-1-100 0 0,1-1-306 0 0,5-2-597 0 0</inkml:trace>
  <inkml:trace contextRef="#ctx0" brushRef="#br0" timeOffset="2614.01">2159 710 6384 0 0,'-4'-14'202'0'0,"0"0"4"0"0,0 5-29 0 0,1 2 9 0 0,0 0 50 0 0,-1 1 5 0 0,0 1 48 0 0,0 0 54 0 0,-1 1 61 0 0,-1 0-89 0 0,0-1 41 0 0,-12-8 809 0 0,11 9-694 0 0,0 2-125 0 0,-1 2-62 0 0,0 1-80 0 0,-1 2-99 0 0,7-2-82 0 0,0 0-1 0 0,-1 0 0 0 0,1 0 1 0 0,0 0-1 0 0,0 1 0 0 0,0-1 1 0 0,0 1-1 0 0,0-1 0 0 0,0 1 1 0 0,0 0-1 0 0,1 0 0 0 0,-1-1 1 0 0,0 1-1 0 0,1 1 0 0 0,0-1 1 0 0,-1 0-23 0 0,-15 16 101 0 0,2-3-10 0 0,6-2-67 0 0,-11 27 50 0 0,15-32-37 0 0,0 0-1 0 0,1 0 0 0 0,0 0 0 0 0,0 1 1 0 0,-1 9-37 0 0,-6 12 134 0 0,5-14-8 0 0,1 1 38 0 0,3 0 39 0 0,5 1 42 0 0,0-5-90 0 0,2 1-78 0 0,2 7-77 0 0,1-2-91 0 0,3-1 93 0 0,2-2 94 0 0,3-2 59 0 0,-9-9-48 0 0,0 0 0 0 0,0 0 0 0 0,0-1 0 0 0,6 3-107 0 0,13 2 184 0 0,-16-7-71 0 0,0-3-41 0 0,1-1-27 0 0,4-5-26 0 0,-11 5-11 0 0,-1-1-1 0 0,0 1 1 0 0,0-1-1 0 0,-1 1 1 0 0,1-1-1 0 0,0-1-7 0 0,3-4 57 0 0,-2 1 36 0 0,5-7 188 0 0,0 2-73 0 0,-2 3-92 0 0,0-1-36 0 0,3-13-7 0 0,-5 7-15 0 0,-3 11-47 0 0,0-1-1 0 0,-1 1 1 0 0,0-1 0 0 0,0 1-1 0 0,0-1 1 0 0,0 0 0 0 0,-1 0 0 0 0,0 0-11 0 0,0-6-1 0 0,1 0 1 0 0,-1 0-1 0 0,2-2 1 0 0,1-25 15 0 0,-3 27 28 0 0,0-13 44 0 0,4 12-88 0 0,-2 9-21 0 0,-2-1-174 0 0,0 5 21 0 0,1 3 111 0 0,0 1 37 0 0,3 8 10 0 0,1 1 65 0 0,7 22 193 0 0,-10-19-191 0 0,-2-12-40 0 0,1 0 1 0 0,-1 0-1 0 0,1 0 1 0 0,0-1-1 0 0,0 1 1 0 0,0 0-11 0 0,3 9 36 0 0,-2-3 22 0 0,0 9 185 0 0,2-1 58 0 0,0 0 47 0 0,1 0 36 0 0,5 18 458 0 0,-4-18-390 0 0,-1-3 9 0 0,-3-4-54 0 0,-2-6-220 0 0,2 0-55 0 0,3 3 14 0 0,-4-7-135 0 0,0-1-1 0 0,-1 1 1 0 0,1 0 0 0 0,-1 0 0 0 0,1 0 0 0 0,-1 0 0 0 0,1 0-1 0 0,-1 0 1 0 0,1 0 0 0 0,-1 0 0 0 0,0 0 0 0 0,0 0 0 0 0,1 0-1 0 0,-1 0-10 0 0,0 1 76 0 0,-1 0 21 0 0,-3 8-22 0 0,3-9-76 0 0,0-1-28 0 0,1 0-28 0 0,-1 1-37 0 0,1-1-21 0 0,-1 0-39 0 0,1 0-43 0 0,-1 0-50 0 0,1 0 247 0 0,0 1-300 0 0,0-1-50 0 0,0 0-46 0 0,0 0-41 0 0,0 0-287 0 0,-1 0-69 0 0,1 0-53 0 0,0 0-39 0 0,0 0-334 0 0,0 0-34 0 0,0 0-2625 0 0</inkml:trace>
  <inkml:trace contextRef="#ctx0" brushRef="#br0" timeOffset="3143.58">2664 313 9504 0 0,'0'0'216'0'0,"0"0"32"0"0,0 0 9 0 0,0 0-109 0 0,0-1-77 0 0,-2 0 21 0 0,2 0-15 0 0,0 1 86 0 0,-2 1 38 0 0,1 0-49 0 0,-1 2 1 0 0,1 1-61 0 0,0 4 34 0 0,1-4 14 0 0,2 4 61 0 0,-2-6-153 0 0,0-1 1 0 0,1 1-1 0 0,-1-1 1 0 0,0 1-1 0 0,0-1 1 0 0,0 1-1 0 0,0-1 1 0 0,0 1-1 0 0,0-1 1 0 0,-1 1-1 0 0,1-1 1 0 0,0 1-1 0 0,-1-1 1 0 0,0 2-49 0 0,1 0 96 0 0,0 1 0 0 0,-1-1 1 0 0,1 1-1 0 0,0 0 1 0 0,0-1-1 0 0,1 1 0 0 0,-1-1 1 0 0,1 1-1 0 0,1 3-96 0 0,2 21 605 0 0,-4-6-180 0 0,1-1-36 0 0,0 23 290 0 0,2 0-110 0 0,0 0-87 0 0,0-5-104 0 0,-1-1-33 0 0,2 3 629 0 0,6 27-974 0 0,-4-32 398 0 0,1-1 106 0 0,-2-9-94 0 0,-1-5-108 0 0,2 2-59 0 0,0 4-12 0 0,-2 2 57 0 0,3 10 166 0 0,-4 1 103 0 0,-3-23-356 0 0,0-11-143 0 0,-1 2 76 0 0,-4 1-34 0 0,2-4-30 0 0,3 2 97 0 0,0-6-161 0 0,0-1 1 0 0,0 0 0 0 0,0 1 0 0 0,1-1-1 0 0,-1 0 1 0 0,0 1 0 0 0,0-1 0 0 0,0 0-1 0 0,0 1 1 0 0,0-1 0 0 0,0 0 0 0 0,0 1-1 0 0,0-1 1 0 0,0 0 0 0 0,0 1 0 0 0,0-1-1 0 0,0 0 1 0 0,0 1 0 0 0,-1-1 0 0 0,1 0-1 0 0,0 1 1 0 0,0-1-7 0 0,-1 1 29 0 0,1-1-55 0 0,0 0-57 0 0,0 0-105 0 0,0-1-155 0 0,0 0 43 0 0,0 0 39 0 0,0 0 35 0 0,0 0-127 0 0,0-1 109 0 0,0 1 98 0 0,0 0 52 0 0,0-2-61 0 0,0 1 53 0 0,0 1-107 0 0,0 0 48 0 0,0 0-46 0 0,0 0-55 0 0,0 0-61 0 0,0 0-68 0 0,0 0-76 0 0,0 1 11 0 0,0 0-64 0 0,0 0-56 0 0,0 0-50 0 0,0-1-179 0 0,0 1-49 0 0,0 0-219 0 0,0 0-587 0 0</inkml:trace>
  <inkml:trace contextRef="#ctx0" brushRef="#br0" timeOffset="3647.24">2394 719 9184 0 0,'2'0'88'0'0,"0"1"54"0"0,3 1 332 0 0,1-2-292 0 0,-2-2-128 0 0,2 1-34 0 0,1-2 23 0 0,0 0 81 0 0,0 0 73 0 0,0 0 62 0 0,2-1 124 0 0,-1-1 63 0 0,1-1 151 0 0,6-3 370 0 0,-1 1-23 0 0,-5 2-351 0 0,-1 2-141 0 0,0-1-53 0 0,-1 2-117 0 0,0 0-55 0 0,0 0-62 0 0,0 1-70 0 0,16-7 382 0 0,1-1-35 0 0,0 1-53 0 0,0 0-75 0 0,1 2-95 0 0,-1 2-115 0 0,-4 3 27 0 0,0-1-48 0 0,4 0-32 0 0,12-2-34 0 0,5-1-19 0 0,-8 1-371 0 0,-18 4 187 0 0,0 0-87 0 0,1-1-105 0 0,-8 1 111 0 0,1 1-50 0 0,-1-1-55 0 0,1 0-62 0 0,-1 0-69 0 0,1 0-73 0 0,-1 0-82 0 0,1 0-86 0 0,-7 1 377 0 0,1 0-43 0 0,-1-1-38 0 0,1 1-33 0 0,3-1-778 0 0,2 0-795 0 0,-8 1 2052 0 0</inkml:trace>
  <inkml:trace contextRef="#ctx0" brushRef="#br0" timeOffset="3914.52">3160 559 7344 0 0,'-3'19'128'0'0,"0"29"360"0"0,3-33-384 0 0,-1-1-64 0 0,1-3 11 0 0,1 1 97 0 0,-1 0 85 0 0,1-1 76 0 0,-1-1 1 0 0,1 0 40 0 0,0 10 444 0 0,0-7-226 0 0,5 39 1798 0 0,-5-39-1782 0 0,1 1-53 0 0,0 0-62 0 0,0 0-91 0 0,0 0-109 0 0,-1-8-180 0 0,-1 1-34 0 0,4 15 773 0 0,-1-11-465 0 0,-1 0-42 0 0,1 0-39 0 0,-1 0-60 0 0,0 1-69 0 0,0-1-75 0 0,-1-8-180 0 0,-1 0 83 0 0,1 0 78 0 0,0 2 122 0 0,0 1 13 0 0,-1-3-144 0 0,1 0-99 0 0,-1 1-111 0 0,1-2-78 0 0,-1 1-114 0 0,0-1 129 0 0,0-1-34 0 0,0 1-37 0 0,0-1-38 0 0,0 5-725 0 0</inkml:trace>
  <inkml:trace contextRef="#ctx0" brushRef="#br0" timeOffset="4081.08">3135 486 13248 0 0,'0'-1'224'0'0,"0"1"-48"0"0,0-1-41 0 0,0 0-33 0 0,0 0-7 0 0,0-6 172 0 0,0 5-136 0 0,0 1 65 0 0,1-2-384 0 0,-1 1 95 0 0,1-1 81 0 0,0 1 64 0 0,0-1 74 0 0,4-4 363 0 0,-2 5-327 0 0,-1 0-113 0 0,-1 1-32 0 0,1 0-41 0 0,-1 0-45 0 0,1-1-54 0 0,0 1-59 0 0,0 0-67 0 0,0 0-73 0 0,-1 1 64 0 0,0-1-38 0 0,0 0-39 0 0,0 1-42 0 0,0-1-43 0 0,1 0-45 0 0,-1 1-48 0 0,0-1-49 0 0,3-1-1268 0 0,2-2-1049 0 0,-6 4 2879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4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0 8928 0 0,'0'0'200'0'0,"0"0"33"0"0,0 0 14 0 0,0 0 38 0 0,0 0-125 0 0,-2 0 121 0 0,-12 1 312 0 0,0-1-88 0 0,-1 1-76 0 0,1 0-64 0 0,-12 3 173 0 0,6 0-32 0 0,0 0 0 0 0,-3 2-506 0 0,18-4 115 0 0,-1 0-36 0 0,-20 4 153 0 0,17-3-74 0 0,7-2-79 0 0,-1 2-48 0 0,-4 8-40 0 0,7-10 22 0 0,-1 3 37 0 0,4 5-48 0 0,-3-9 0 0 0,9 23-70 0 0,8-2 19 0 0,-4-5 11 0 0,1 1-12 0 0,10 5 48 0 0,-16-15 1 0 0,34 28 1 0 0,-5-2-2 0 0,-13-11 22 0 0,-22-20 70 0 0,-2 3-15 0 0,1 7 96 0 0,-2-1-49 0 0,0-9-104 0 0,0 1 0 0 0,0 0 0 0 0,0-1 1 0 0,0 1-1 0 0,0-1 0 0 0,0 1 0 0 0,-1-1 0 0 0,0 1-18 0 0,-3 4 15 0 0,2-1 22 0 0,-1-1 1 0 0,1 0 0 0 0,-1 0 0 0 0,-4 4-38 0 0,-5 0 18 0 0,-5 2 65 0 0,8-4-57 0 0,1-2-51 0 0,2-3-34 0 0,-1-2-43 0 0,6 0-28 0 0,1 3-128 0 0,-1 0 68 0 0,-9 1-214 0 0,4-2 140 0 0,4-2 80 0 0,0 0-48 0 0,1 0-173 0 0,1 0 156 0 0,0 0-37 0 0,1 0-32 0 0,-1 0-43 0 0,1 0-39 0 0,0 0-33 0 0,-1 0-125 0 0,1 0-33 0 0,0 0-1298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4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6776 0 0,'0'0'198'0'0,"0"0"-46"0"0,0 0 10 0 0,0 0 74 0 0,2 2 217 0 0,2 6 219 0 0,0 0-44 0 0,0 1-50 0 0,0 1-52 0 0,0 1 46 0 0,1 1-95 0 0,1-1-104 0 0,1 0-112 0 0,15 23 620 0 0,-10-8-321 0 0,-3-4-123 0 0,-1 0-37 0 0,-5-14-256 0 0,-2-6-109 0 0,11 29 515 0 0,-1 3-42 0 0,-1-1-51 0 0,-2 1-61 0 0,-3-11-137 0 0,3-1-76 0 0,3 18 81 0 0,-8-12-35 0 0,2-7-82 0 0,-2-11-29 0 0,-2-5-23 0 0,-1 0 33 0 0,-2 4 92 0 0,-11 8 231 0 0,12-16-346 0 0,0-3 5 0 0,-2 1-39 0 0,-1 0-23 0 0,-2-1-18 0 0,1 0 18 0 0,-12-11 102 0 0,6-3-66 0 0,8 8-63 0 0,0 0 1 0 0,0 0-1 0 0,-1-5-21 0 0,-4-12 43 0 0,-1-9-41 0 0,8 22 14 0 0,0 0 0 0 0,1 1 0 0 0,0-9-16 0 0,6-36 15 0 0,0 20-71 0 0,-5 33 47 0 0,1-6 9 0 0,1 0 0 0 0,0 0 1 0 0,0 0-1 0 0,1 0 0 0 0,1 0 0 0 0,1-2 0 0 0,9-15-47 0 0,-14 24 40 0 0,1-2-196 0 0,1 0 71 0 0,0-1 60 0 0,0 1 54 0 0,2-3 93 0 0,-1 0 63 0 0,7-6 255 0 0,-7 9-304 0 0,0 1-36 0 0,1-2-68 0 0,-2 2-46 0 0,1 1-42 0 0,-1 0-48 0 0,0 0-52 0 0,1 0-57 0 0,-1 1-64 0 0,1-1-67 0 0,-1 0-73 0 0,1 1-79 0 0,0 0-82 0 0,0 0-89 0 0,1 0-94 0 0,-1 0-98 0 0,1 1-103 0 0,0-1-1170 0 0,4-1-1230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8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494 191 9384 0 0,'0'0'208'0'0,"0"0"33"0"0,0 0 16 0 0,0 0-173 0 0,-1-2 62 0 0,1 0 31 0 0,-2-5 395 0 0,0 5-353 0 0,-1-5 224 0 0,-1 1-69 0 0,1-1-72 0 0,-1 1-59 0 0,0 0-56 0 0,-1 1-50 0 0,-12-8 333 0 0,1-2-51 0 0,2 3-107 0 0,0 0-34 0 0,0 0-36 0 0,-1 1-33 0 0,-1 1-36 0 0,0 0-33 0 0,0 2-33 0 0,-2 2-34 0 0,8 2-36 0 0,-5-4 62 0 0,-8-3 36 0 0,9 7-115 0 0,-1 2 5 0 0,-7 0 25 0 0,6 5-53 0 0,1 4 4 0 0,13-5 6 0 0,1-1-1 0 0,-1 0 1 0 0,0 0 0 0 0,1 1-1 0 0,0-1 1 0 0,-1 0-1 0 0,1 1 1 0 0,0-1 0 0 0,0 1-1 0 0,-1 1-6 0 0,-3 4 5 0 0,-11 12-9 0 0,13-13-34 0 0,-1-1 0 0 0,1 1 0 0 0,1-1 0 0 0,-2 4 38 0 0,-3 14-8 0 0,6-15-8 0 0,-1 1-1 0 0,2-1 1 0 0,-1 1 0 0 0,1-1-1 0 0,1 5 17 0 0,4 28-90 0 0,5 1 42 0 0,3-1-14 0 0,16 36 62 0 0,-20-51 59 0 0,0 1 0 0 0,-1 4-59 0 0,-1-4 58 0 0,2 0 1 0 0,1 2-59 0 0,-7-20 34 0 0,0 0-1 0 0,-1 1 1 0 0,2 6-34 0 0,2 13 55 0 0,1-10 10 0 0,-3-9-32 0 0,-1 0 0 0 0,0-1 0 0 0,-1 1 0 0 0,1 7-33 0 0,1 1 61 0 0,1 0 48 0 0,-2-3-28 0 0,-2-3 25 0 0,-1-2 38 0 0,-1-2 66 0 0,0-7 0 0 0,1 0-65 0 0,-1 0-62 0 0,0-1-60 0 0,0 1-58 0 0,0-1-54 0 0,0 1-52 0 0,-1-1-49 0 0,0 1-181 0 0,0-1-97 0 0,0 1-86 0 0,-1-1-78 0 0,1 0-69 0 0,0 0-60 0 0,1 0-51 0 0,-1 0-42 0 0,-2-1-1083 0 0,-3-1-1096 0 0</inkml:trace>
  <inkml:trace contextRef="#ctx0" brushRef="#br0" timeOffset="491.67">0 551 8720 0 0,'0'0'197'0'0,"0"0"24"0"0,0 0 19 0 0,2-1-51 0 0,4-1-124 0 0,2-1-18 0 0,0-1 81 0 0,2-3 103 0 0,4-4 195 0 0,0 0 5 0 0,-4 4-222 0 0,13-6 274 0 0,1 0-89 0 0,-1 1-79 0 0,1 1-70 0 0,5-2-31 0 0,0 1-74 0 0,7-1-45 0 0,19-5-48 0 0,-28 8-27 0 0,0 1-40 0 0,-8 4-66 0 0,-7 4-12 0 0,0 0-44 0 0,1 3-50 0 0,0 1-58 0 0,-6-1-30 0 0,-1 1-40 0 0,8 3-416 0 0,-2 0-74 0 0,15 13-1177 0 0,-20-12 1415 0 0,0 0 44 0 0,0 1 51 0 0,-1 1 79 0 0,-1-1 95 0 0,0 2 113 0 0,11 17-198 0 0,-4-8 169 0 0,-5-4 166 0 0,0-1 113 0 0,0 1 102 0 0,3 8 212 0 0,16 31 696 0 0,-17-38-808 0 0,0-1-84 0 0,5 9 517 0 0,-3 3 82 0 0,-1-1 74 0 0,-1 1 64 0 0,-6-19-592 0 0,-1-2-77 0 0,3 10 361 0 0,-5-9-332 0 0,-1 0 90 0 0,1-6-618 0 0,0 0 100 0 0,0 0 89 0 0,0 0 83 0 0,0-1 44 0 0,0 1 37 0 0,1 1 199 0 0,-1-1 107 0 0,0 0 79 0 0,1 2 1154 0 0,-1-2-994 0 0,0-2-199 0 0,-1 1-267 0 0,1 0-35 0 0,0-1-39 0 0,-1 1-44 0 0,0-1-48 0 0,1 0-53 0 0,-3-2 109 0 0,-3-5 51 0 0,0 0-35 0 0,-6-10 9 0 0,11 16-84 0 0,0-1-1 0 0,-1 0 0 0 0,1 0 1 0 0,0 1-1 0 0,1-1 0 0 0,-1 0 1 0 0,0 0-1 0 0,1 0 0 0 0,0 0 0 0 0,-1 0 1 0 0,1 0-1 0 0,0 0 0 0 0,1-1-9 0 0,2-21 71 0 0,1 0 0 0 0,4-8-71 0 0,-3 6 11 0 0,-4 21-11 0 0,0 0 0 0 0,1 0 0 0 0,-1 0 0 0 0,1 0 0 0 0,0 1 0 0 0,0-1 0 0 0,1 1-1 0 0,1-3 1 0 0,11-16-44 0 0,-7 11 37 0 0,1 0 0 0 0,0 1 0 0 0,1 0 0 0 0,5-4 7 0 0,-8 8 20 0 0,9-8-75 0 0,3-1-99 0 0,-3 6-19 0 0,-13 9 121 0 0,0 1 1 0 0,0-1 0 0 0,0 1-1 0 0,0-1 1 0 0,0 1 0 0 0,4 0 51 0 0,-1-1-198 0 0,3 0 13 0 0,-3 1 25 0 0,-1 0-24 0 0,0 0-67 0 0,-1 0-22 0 0,0 0-71 0 0,0 0-83 0 0,-1 0-92 0 0,-1 1 170 0 0,-1-1-48 0 0,0 1-41 0 0,1 0-37 0 0,-1-1-136 0 0,1 1-37 0 0,2-2-1422 0 0</inkml:trace>
  <inkml:trace contextRef="#ctx0" brushRef="#br0" timeOffset="879.64">1257 457 8808 0 0,'-1'0'167'0'0,"1"1"-70"0"0,-1 0-44 0 0,-3 1-1 0 0,2-1-3 0 0,-2 0 112 0 0,-1 1-39 0 0,-4-1 26 0 0,-2 0-91 0 0,-7 0-69 0 0,9-1 28 0 0,0 1 60 0 0,3-1 23 0 0,0 1 50 0 0,-6 0 194 0 0,9-1-278 0 0,1 0-1 0 0,-1 0 1 0 0,1 1-1 0 0,-1-1 1 0 0,1 1-1 0 0,-1 0 1 0 0,1-1-1 0 0,0 1 1 0 0,-1 0-1 0 0,0 1-64 0 0,-26 17 537 0 0,5 5-117 0 0,14-11-263 0 0,2 2-39 0 0,1 2-44 0 0,3 1-46 0 0,2-10-2 0 0,1 0 1 0 0,0 0-1 0 0,1 0 1 0 0,0 6-27 0 0,0-6 1 0 0,1 0 1 0 0,0 0-1 0 0,1 0 0 0 0,0 0 1 0 0,0 0-1 0 0,1-1 0 0 0,-1 1 1 0 0,2-1-1 0 0,-1 0 0 0 0,1 1 1 0 0,0-2-1 0 0,1 1 0 0 0,-1 0 1 0 0,6 5-2 0 0,11 7 30 0 0,3-4 35 0 0,-20-13-34 0 0,1 0 0 0 0,0 0 0 0 0,0-1 1 0 0,0 0-1 0 0,0 0 0 0 0,0 0 0 0 0,0 0 0 0 0,0-1 1 0 0,0 0-1 0 0,1 0-31 0 0,2-1 54 0 0,-1 1 1 0 0,0-1 0 0 0,1 0-1 0 0,-1-1 1 0 0,0 1 0 0 0,5-3-55 0 0,-10 3 21 0 0,0 0 0 0 0,0 0 0 0 0,0 0 1 0 0,-1-1-1 0 0,1 1 0 0 0,0 0 1 0 0,0-1-1 0 0,-1 0 0 0 0,1 1 1 0 0,-1-1-1 0 0,2-1-21 0 0,11-11 222 0 0,-8 9-156 0 0,24-19 280 0 0,-28 21-314 0 0,0 1-1 0 0,0 0 1 0 0,0 0-1 0 0,-1-1 1 0 0,1 1 0 0 0,-1-1-1 0 0,1 1 1 0 0,-1-1 0 0 0,0 0-1 0 0,0 1 1 0 0,0-1 0 0 0,0-1-32 0 0,2-10 168 0 0,1-5 37 0 0,-6 6-26 0 0,-2 2-86 0 0,-8-13 383 0 0,5 15-349 0 0,3 5-114 0 0,0 0-38 0 0,0 0-43 0 0,-1-1-51 0 0,2 3 12 0 0,-5-4-43 0 0,5 3 29 0 0,-1 1-79 0 0,3 1 55 0 0,-1 0-36 0 0,0 0-69 0 0,0-1-56 0 0,0 1-65 0 0,0 0-69 0 0,0 0-77 0 0,0 0-83 0 0,0 0-90 0 0,0 0-96 0 0,-4-2-1003 0 0,-4-2-1007 0 0</inkml:trace>
  <inkml:trace contextRef="#ctx0" brushRef="#br0" timeOffset="1516.93">1471 606 6704 0 0,'7'5'163'0'0,"-1"1"-33"0"0,6 6 50 0 0,-2-1-85 0 0,10 17 46 0 0,-13-17-67 0 0,0 0 38 0 0,-1 0 55 0 0,0-1 70 0 0,-2-2-31 0 0,0-1 42 0 0,0 0 49 0 0,0 1 53 0 0,-2-3-68 0 0,2 2 56 0 0,-1 0-48 0 0,6 16 516 0 0,-7-14-434 0 0,0 1 87 0 0,-2-5-187 0 0,0 0 37 0 0,0-4 69 0 0,0-1 13 0 0,0 0 8 0 0,0 0 1 0 0,0 0-23 0 0,0 0-94 0 0,0 0-41 0 0,-3 3 17 0 0,0-2-50 0 0,-1-3-44 0 0,1-2-38 0 0,-3-3 16 0 0,-1-3-21 0 0,6 7-89 0 0,-11-21 147 0 0,6-2-59 0 0,4-1-56 0 0,2 0-49 0 0,0 15-22 0 0,1 1 6 0 0,0 0 0 0 0,1 0 0 0 0,1 0 0 0 0,-1 1 0 0 0,2-1 0 0 0,-1 0 0 0 0,2 1 0 0 0,2-5 0 0 0,-3 6-6 0 0,1 1 0 0 0,0 0 1 0 0,5-5 5 0 0,-8 10-16 0 0,1 0 0 0 0,-1 0 0 0 0,1 1 0 0 0,0-1 0 0 0,0 1 1 0 0,1-1 15 0 0,8-1-76 0 0,7 4 13 0 0,-12 0 31 0 0,1 2-20 0 0,3 4 51 0 0,-4-3-11 0 0,0 1-1 0 0,-1 0 1 0 0,1 0 0 0 0,-1 1 0 0 0,0 0-1 0 0,-1 0 1 0 0,1 0 0 0 0,-1 0 0 0 0,1 3 12 0 0,16 20 16 0 0,-12-13 40 0 0,-1-1 44 0 0,0-3-34 0 0,1 0-66 0 0,-1-1-50 0 0,3 7-83 0 0,-6-6 59 0 0,1-1 83 0 0,0 0 64 0 0,1 8 87 0 0,-7-16-84 0 0,3 7-96 0 0,-3-7 44 0 0,0 0 32 0 0,0-1 31 0 0,0 0 42 0 0,0 0 50 0 0,0-1 56 0 0,1-1-144 0 0,0-1-41 0 0,5-12-31 0 0,-4-22 64 0 0,5 11-31 0 0,-5 18-41 0 0,-1 0 0 0 0,1 1 0 0 0,-2-1 0 0 0,1 0 0 0 0,-1-1-1 0 0,0 1-10 0 0,0 1 0 0 0,0 0 0 0 0,1 0-1 0 0,-1-1 1 0 0,1 1-1 0 0,0 1 1 0 0,1-1-1 0 0,0 0 1 0 0,-1 1-1 0 0,2-1 1 0 0,-1 1-1 0 0,1 0 1 0 0,0 0 0 0 0,0 0-1 0 0,0 0 1 0 0,0 1-1 0 0,1 0 1 0 0,1-1 0 0 0,-1 1-9 0 0,1 0-1 0 0,-1 1 1 0 0,1-1 0 0 0,5-2 9 0 0,-6 4-13 0 0,0 1-1 0 0,0-1 1 0 0,0 0 0 0 0,1 1 0 0 0,-1 0-1 0 0,1 0 14 0 0,2 0-13 0 0,7-1 14 0 0,6 6-60 0 0,12 5 46 0 0,-20-1 13 0 0,-7-4-13 0 0,27 22-34 0 0,-31-24 47 0 0,0 0-1 0 0,0 0 1 0 0,0 0 0 0 0,0 1 0 0 0,0-1-1 0 0,-1 0 1 0 0,0 1 0 0 0,1-1 0 0 0,-1 1-1 0 0,0 0 1 0 0,0-1 0 0 0,0 1-1 0 0,0 1 2 0 0,2 17 39 0 0,-1-6 109 0 0,0 0-1 0 0,-1 8-148 0 0,2 3 183 0 0,-1-6-17 0 0,-2-6-85 0 0,-1-9-39 0 0,-1 15 121 0 0,3-7-16 0 0,0-10-117 0 0,-1-1 0 0 0,0 0-1 0 0,0 0 1 0 0,-1 0-1 0 0,1 0 1 0 0,0 0-1 0 0,-1 0 1 0 0,1-1-1 0 0,-1 1-29 0 0,0 0 24 0 0,1-1 0 0 0,0 1 0 0 0,-1-1 0 0 0,1 1 0 0 0,0-1-1 0 0,0 1 1 0 0,-1 0 0 0 0,1-1 0 0 0,0 1 0 0 0,1-1 0 0 0,-1 1-1 0 0,0 1-23 0 0,1-2 80 0 0,-1-1-279 0 0,0 0 70 0 0,1 0 64 0 0,-1 0 54 0 0,0 1 70 0 0,0-1 66 0 0,1 2 452 0 0,-1-1-397 0 0,0-1-129 0 0,0 1-74 0 0,0-1-39 0 0,0 0-45 0 0,1 1-48 0 0,-1-1-55 0 0,0 0-59 0 0,0 0-64 0 0,0 1-68 0 0,0-1-75 0 0,0 0-79 0 0,1 0-84 0 0,-1 0-89 0 0,0 0-94 0 0,0 0-99 0 0,0 0-1320 0 0,0 0-1276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7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42 6072 0 0,'0'0'133'0'0,"0"0"23"0"0,0 0 12 0 0,0-1-70 0 0,0 1-42 0 0,-3-4 19 0 0,2 2-8 0 0,-1-1 82 0 0,1 3-32 0 0,1-1 36 0 0,-5-5 324 0 0,-1 1 75 0 0,-1 0-12 0 0,-12-4 777 0 0,5 5-424 0 0,7 3-491 0 0,0 0-44 0 0,-1 2 33 0 0,4 0-238 0 0,0 0-34 0 0,0 1 101 0 0,0 0-41 0 0,-3 0 81 0 0,-1 1-73 0 0,5-2-152 0 0,1 0 0 0 0,0 0 1 0 0,-1 0-1 0 0,1 1 0 0 0,0-1 1 0 0,0 1-1 0 0,0 0 0 0 0,0 0-35 0 0,-13 15 116 0 0,3 4-40 0 0,8-12-59 0 0,1 0-1 0 0,0-1 0 0 0,0 1 0 0 0,0 5-16 0 0,1 0 0 0 0,0 1 0 0 0,1-1 0 0 0,0 1 1 0 0,1-1-1 0 0,2 13 0 0 0,0-11-2 0 0,0-1 1 0 0,1-1-1 0 0,1 1 1 0 0,1 0-1 0 0,0-1 1 0 0,6 12 1 0 0,-8-20-4 0 0,0-1 0 0 0,0 1 1 0 0,0-1-1 0 0,1 1 0 0 0,0-1 0 0 0,0 0 1 0 0,0-1-1 0 0,0 1 0 0 0,1-1 1 0 0,0 0-1 0 0,0 0 0 0 0,0 0 0 0 0,0-1 1 0 0,1 1-1 0 0,0-1 0 0 0,-1-1 1 0 0,4 2 3 0 0,9-1 85 0 0,0-5 40 0 0,-13 1-69 0 0,-1 0 1 0 0,1-1-1 0 0,0 1 0 0 0,0-1 0 0 0,-1 0 0 0 0,3-2-56 0 0,-2 1 76 0 0,1-1-1 0 0,-1 1 1 0 0,0-1 0 0 0,0 0-1 0 0,-1-1 1 0 0,1 1 0 0 0,-1-1-1 0 0,0 0 1 0 0,0 0 0 0 0,1-3-76 0 0,4-7 172 0 0,-2 0-33 0 0,-5 9-93 0 0,0 1 0 0 0,-1 0 0 0 0,1-1 0 0 0,-1 1 0 0 0,0-1 0 0 0,0 1 0 0 0,-1-1 1 0 0,1-2-47 0 0,-4-15 192 0 0,1 14-60 0 0,0 0-76 0 0,0 1-65 0 0,0 0-56 0 0,0 0-43 0 0,-2-7-168 0 0,-10-18-464 0 0,10 25 382 0 0,-1-5-321 0 0,2 6 260 0 0,-5-7-387 0 0</inkml:trace>
  <inkml:trace contextRef="#ctx0" brushRef="#br0" timeOffset="396.92">345 67 7688 0 0,'8'7'213'0'0,"-1"1"-50"0"0,1-1-42 0 0,0 1-36 0 0,6 7 5 0 0,19 21-2 0 0,-23-25-16 0 0,-1 1 54 0 0,1 0 80 0 0,-1 0 99 0 0,0 0 119 0 0,-4-5-161 0 0,0-1 38 0 0,4 7 115 0 0,0-1-46 0 0,2 3 10 0 0,0-1-38 0 0,-1-1 13 0 0,-2 1-1 0 0,1 0 1 0 0,-1 0 0 0 0,0 3-355 0 0,-4-1 336 0 0,-1 1 55 0 0,-2 0 55 0 0,-1-1 53 0 0,0-14-283 0 0,0-2-10 0 0,0 0-39 0 0,0 0-20 0 0,0 0-3 0 0,0 0 0 0 0,0 0-24 0 0,-1-1-51 0 0,-5-4 30 0 0,1-4 57 0 0,2-1-45 0 0,1-3-23 0 0,1-8-9 0 0,0 4-18 0 0,1 3-32 0 0,0 0 0 0 0,0 0 0 0 0,2 0-1 0 0,-1 1 1 0 0,2-1 0 0 0,3-11-29 0 0,6-10 22 0 0,3 2-35 0 0,-12 28-3 0 0,0 0-1 0 0,0 1 1 0 0,1-1 0 0 0,-1 0 0 0 0,1 1 0 0 0,0 0-1 0 0,1 0 1 0 0,-1 0 0 0 0,1 1 0 0 0,-1-1 0 0 0,1 1 0 0 0,0 0-1 0 0,0 1 1 0 0,2-2 16 0 0,-5 4-6 0 0,-1-1 1 0 0,1 1-1 0 0,-1 0 0 0 0,1 0 1 0 0,-1 0-1 0 0,1 0 0 0 0,-1 0 0 0 0,1 0 1 0 0,-1 0-1 0 0,1 0 0 0 0,-1 1 0 0 0,0-1 1 0 0,1 0-1 0 0,-1 1 0 0 0,1-1 1 0 0,-1 1-1 0 0,0 0 0 0 0,1-1 0 0 0,-1 1 1 0 0,0 0-1 0 0,0 0 0 0 0,0 0 0 0 0,1 0 6 0 0,4 4-40 0 0,0 1 0 0 0,0 0-1 0 0,4 6 41 0 0,3 2-8 0 0,-9-9-6 0 0,0-1 0 0 0,-1 1 0 0 0,1 0 0 0 0,1 4 14 0 0,18 39 7 0 0,-14-28-11 0 0,6 16 62 0 0,-10-21-1 0 0,1-1-1 0 0,4 7-55 0 0,0 2 64 0 0,-7-17-50 0 0,-1 0-1 0 0,1-1 1 0 0,0 1-1 0 0,3 3-14 0 0,-5-7-106 0 0,0-1 41 0 0,1 2 36 0 0,0 1 95 0 0,1 3 192 0 0,-3-4-215 0 0,1-1-45 0 0,0 1-82 0 0,0 0-116 0 0,-1-2-18 0 0,1 1-76 0 0,-1 0-85 0 0,1 0-94 0 0,0 0-103 0 0,-1 0-111 0 0,1 0-121 0 0,-1-1 356 0 0,1 0-33 0 0,0 2-1518 0 0,1 1-1142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5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189 499 9096 0 0,'-1'0'177'0'0,"0"0"-72"0"0,-6-3 48 0 0,5 2-24 0 0,1 1 8 0 0,0-1 62 0 0,-3-1-136 0 0,-4 1-96 0 0,2 1 30 0 0,2-1 80 0 0,2-1 68 0 0,-1-1 95 0 0,2 2 87 0 0,-1 0-72 0 0,0 0-61 0 0,0 1-52 0 0,-3-1 17 0 0,-5 1 26 0 0,8 1-35 0 0,-11-1 341 0 0,0 2-50 0 0,0 1-49 0 0,1 1-46 0 0,0 2-44 0 0,2 1-41 0 0,2 2-41 0 0,2 2-37 0 0,-8 16 139 0 0,3-5-135 0 0,3 3-63 0 0,6-19-110 0 0,1 0-1 0 0,0 0 1 0 0,1-1-1 0 0,-1 1 1 0 0,1 0-1 0 0,1 0 1 0 0,-1 0 0 0 0,1 0-1 0 0,-1-1 1 0 0,2 1-1 0 0,-1 0 1 0 0,1-1-1 0 0,0 2-13 0 0,0-2 14 0 0,-1-1 0 0 0,0 1 0 0 0,0 0 0 0 0,0 0 0 0 0,-1 0 0 0 0,0 0 0 0 0,0 0 0 0 0,0 0 0 0 0,0 0 0 0 0,-1 2-14 0 0,1-5 5 0 0,0 0 0 0 0,0 1 0 0 0,0-1 0 0 0,0 0 0 0 0,0 1 1 0 0,1-1-1 0 0,-1 0 0 0 0,1 0 0 0 0,-1 0 0 0 0,1 1 0 0 0,0-1 0 0 0,0 0 0 0 0,0 0 0 0 0,0 0 0 0 0,0 0 0 0 0,0 0 0 0 0,1 0 0 0 0,-1-1 0 0 0,1 1 0 0 0,-1 0 0 0 0,1-1 1 0 0,0 1-1 0 0,-1-1 0 0 0,1 1 0 0 0,0-1 0 0 0,0 0 0 0 0,0 0-5 0 0,3 2 21 0 0,0-1-1 0 0,-1 0 1 0 0,1-1 0 0 0,0 1 0 0 0,2 0-21 0 0,24 3 182 0 0,-27-5-147 0 0,-1 0 1 0 0,1 0-1 0 0,0-1 1 0 0,-1 1-1 0 0,1-1 1 0 0,0 0-1 0 0,-1 0 1 0 0,1 0-1 0 0,-1-1 1 0 0,1 1-1 0 0,-1-1 1 0 0,2 0-36 0 0,2-2 79 0 0,-1-1 1 0 0,1 0 0 0 0,-1 0-1 0 0,1 0 1 0 0,0-2-80 0 0,-2 2 26 0 0,-1 0 1 0 0,0 0 0 0 0,0 0-1 0 0,-1 0 1 0 0,1-1-1 0 0,-1 1 1 0 0,-1-1 0 0 0,1 0-1 0 0,-1 0 1 0 0,0 0-1 0 0,0 0 1 0 0,0-1-27 0 0,-1 2 20 0 0,0-1 0 0 0,-1 0 0 0 0,1 0 0 0 0,-1 0 0 0 0,-1 0 0 0 0,1 1 0 0 0,-1-1-1 0 0,-1-6-19 0 0,-1-3-131 0 0,-2 0 70 0 0,-2-7 73 0 0,0 0 83 0 0,-10-32 209 0 0,12 36-263 0 0,1 0-69 0 0,4 13 9 0 0,0-1 58 0 0,1 0-77 0 0,-1 1-40 0 0,0-2-56 0 0,1 8 56 0 0,0 0 33 0 0,6 3 17 0 0,-5-2 8 0 0,17 18-54 0 0,3 13 52 0 0,-2-1 23 0 0,-14-22 28 0 0,0 0-1 0 0,5 11-28 0 0,-7-12 28 0 0,0-1 0 0 0,1 1 0 0 0,0-1-1 0 0,6 7-27 0 0,-8-12-158 0 0,0 1 37 0 0,2 3-20 0 0,0-1 117 0 0,1 1 96 0 0,0 3 131 0 0,0-2 30 0 0,6 11 368 0 0,-5-7-315 0 0,-4-7-205 0 0,0 0-40 0 0,1 1-47 0 0,-1-1-54 0 0,1 2-106 0 0,0-1-114 0 0,-2-2 93 0 0,0-1-35 0 0,0 0-36 0 0,0 1-37 0 0,0-1-40 0 0,0 0-42 0 0,0 1-43 0 0,0-1-46 0 0,0 0-47 0 0,0 0-49 0 0,0 0-51 0 0,1 1-53 0 0,-2-1-1466 0 0,1 3-1214 0 0</inkml:trace>
  <inkml:trace contextRef="#ctx0" brushRef="#br0" timeOffset="460.76">590 1 8808 0 0,'0'2'197'0'0,"3"4"98"0"0,1 0-94 0 0,0-1-100 0 0,-1 0-36 0 0,5 5-11 0 0,5 8-51 0 0,-6-7 75 0 0,7 21 865 0 0,2 4 138 0 0,-5-14-697 0 0,-2 1-61 0 0,1 5 9 0 0,2 16 106 0 0,4 9 115 0 0,-8-26 133 0 0,3 18-686 0 0,2 29 635 0 0,3 15 44 0 0,-10-58-96 0 0,0 19-583 0 0,-2-11 280 0 0,-3-35-434 0 0,-1 0 71 0 0,0-1 63 0 0,0 1 51 0 0,0 3 120 0 0,-1 10 368 0 0,1-11-376 0 0,0-2-117 0 0,-1-1-39 0 0,1 1-48 0 0,0-1-55 0 0,0 0-62 0 0,0 1-69 0 0,0-2 40 0 0,0 0-36 0 0,1 0-39 0 0,-1 0-41 0 0,0 0-43 0 0,0 0-44 0 0,1 0-48 0 0,-1 0-49 0 0,0-2 133 0 0,0 0-44 0 0,0 0-41 0 0,0 0-36 0 0,0 0-137 0 0,0 0-36 0 0,0 0-1455 0 0</inkml:trace>
  <inkml:trace contextRef="#ctx0" brushRef="#br0" timeOffset="1096.06">459 368 6216 0 0,'0'0'133'0'0,"0"0"23"0"0,0 0 15 0 0,2 1-15 0 0,2 0-271 0 0,1-1 90 0 0,0-1 80 0 0,1 0 69 0 0,0-1 101 0 0,1-1 65 0 0,1 0 119 0 0,5-3 260 0 0,-2 1-13 0 0,-4 2-292 0 0,10-3 231 0 0,0-1-97 0 0,-1-1-88 0 0,0 1-79 0 0,-3 1-118 0 0,0 0-41 0 0,13-5 70 0 0,5 0-91 0 0,-19 7-128 0 0,0 1 0 0 0,0 1 0 0 0,3 0-23 0 0,10-3 18 0 0,13-6 53 0 0,3-1-13 0 0,-14 7-77 0 0,-11 3-53 0 0,0-2-38 0 0,-1 0-44 0 0,0-1-51 0 0,6-2-163 0 0,-1 2-120 0 0,-5 1 78 0 0,-7 2 64 0 0,1 0-1 0 0,-1 1 1 0 0,0 0 0 0 0,3 0 346 0 0,-9 2-117 0 0,1 0 38 0 0,0 1 20 0 0,1 3 12 0 0,1 0-43 0 0,-3-4 70 0 0,0 0 1 0 0,0 1-1 0 0,0-1 0 0 0,0 1 0 0 0,0-1 1 0 0,0 1-1 0 0,-1 0 0 0 0,1 0 1 0 0,-1 0-1 0 0,0 0 0 0 0,1 0 0 0 0,-1 0 1 0 0,0 0 19 0 0,3 13-72 0 0,-3-8 68 0 0,0 0-1 0 0,1 0 1 0 0,0 0-1 0 0,1 2 5 0 0,7 16 25 0 0,-3-6 47 0 0,-1-1 69 0 0,0 5 11 0 0,-2-4 14 0 0,-1-10-45 0 0,1 1 36 0 0,7 17 270 0 0,1 0 37 0 0,8 13 286 0 0,0-1 42 0 0,-9-12-342 0 0,-4 1-50 0 0,-6-20-248 0 0,1 0 0 0 0,1 0 0 0 0,0 0 0 0 0,0 0 0 0 0,3 6-152 0 0,-5-13 94 0 0,-1 1 19 0 0,0 2-78 0 0,0-1-73 0 0,0-1-64 0 0,0 0 2 0 0,0 2 33 0 0,0-2 1 0 0,0-1-60 0 0,0 0-14 0 0,0 0-51 0 0,0 0-59 0 0,0 0-67 0 0,0-1 23 0 0,0 0-45 0 0,0 1-40 0 0,0-1-34 0 0,0 0-122 0 0,0 0-35 0 0,0 0-1257 0 0</inkml:trace>
  <inkml:trace contextRef="#ctx0" brushRef="#br0" timeOffset="1364.34">1070 195 11024 0 0,'0'0'259'0'0,"0"-1"-87"0"0,0 0-81 0 0,0 0-35 0 0,0-3 30 0 0,0 2-19 0 0,0 1 70 0 0,0-1 104 0 0,0-2-172 0 0,-1 0-35 0 0,-5-9-33 0 0,2 9 24 0 0,4 3 93 0 0,0 1 38 0 0,0 0-126 0 0,0 0-91 0 0,0 0-81 0 0,0 0-113 0 0,0 0-133 0 0,0 0-118 0 0,0 0 62 0 0,0 0-44 0 0,1-1-584 0 0,1 0-464 0 0,3-2-882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7:54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0 584 8144 0 0,'2'-1'234'0'0,"3"0"-55"0"0,0 1-74 0 0,1 0-53 0 0,5 1-58 0 0,2 0-1 0 0,-4-1 96 0 0,-2-1 93 0 0,-4 0-43 0 0,0-1 39 0 0,21-12 1511 0 0,-15 7-1018 0 0,-4 3-345 0 0,0 0-45 0 0,0 0-56 0 0,-1-1-66 0 0,6-5 340 0 0,0 2-51 0 0,4-5 139 0 0,-1-3-101 0 0,-5 2-235 0 0,0-1-73 0 0,0-4-35 0 0,0-10 1 0 0,-7 20-112 0 0,-1 1 0 0 0,0-1 0 0 0,0 1 0 0 0,-1-1 0 0 0,0 1 0 0 0,0-1 0 0 0,-1 1 0 0 0,-2-6-32 0 0,0-3 74 0 0,4 17-70 0 0,0-2-4 0 0,0 1 1 0 0,-1 0 0 0 0,1-1-1 0 0,-1 1 1 0 0,1-1 0 0 0,-1 1-1 0 0,1 0 1 0 0,-1-1 0 0 0,0 1-1 0 0,0 0 1 0 0,1 0 0 0 0,-1 0-1 0 0,0-1 1 0 0,0 1 0 0 0,0 0-1 0 0,-1 0 0 0 0,1 0 4 0 0,0 1 0 0 0,1 0 0 0 0,-1-1 0 0 0,0 1 0 0 0,0 0 0 0 0,0 0 0 0 0,0 0 0 0 0,0-1 0 0 0,1 1 0 0 0,-1 0 0 0 0,0 0 0 0 0,0 0 0 0 0,0 0 0 0 0,0 0 0 0 0,0 1 0 0 0,0-1-4 0 0,0 0-3 0 0,-1 1 1 0 0,1 0 0 0 0,0 0 0 0 0,-1 0 0 0 0,1 0 0 0 0,0 0 0 0 0,0 0-1 0 0,0 0 1 0 0,0 0 0 0 0,0 0 0 0 0,0 0 0 0 0,0 1 0 0 0,0-1 0 0 0,0 1 2 0 0,-10 20-62 0 0,-2 34-45 0 0,9-34 98 0 0,2 1 1 0 0,0 18 8 0 0,3-27 0 0 0,1 0 0 0 0,0-1 0 0 0,1 1 0 0 0,0 0 0 0 0,2 3 0 0 0,-3-12 0 0 0,0 4-1 0 0,1 0 0 0 0,1 0 0 0 0,-1-1 1 0 0,1 0-1 0 0,1 0 0 0 0,-1 0 0 0 0,2 0 1 0 0,-1-1-1 0 0,1 0 0 0 0,5 6 1 0 0,-6-9 3 0 0,0 0 0 0 0,0 0-1 0 0,0 0 1 0 0,0 0 0 0 0,1-1-1 0 0,-1 0 1 0 0,1 0 0 0 0,6 2-3 0 0,-7-3 12 0 0,1-1 0 0 0,-1 1-1 0 0,1-1 1 0 0,0-1 0 0 0,-1 1 0 0 0,6-1-12 0 0,-5 1-24 0 0,4-1 46 0 0,10 0 30 0 0,-14 0-87 0 0,1 0-50 0 0,-2-1-36 0 0,1 0-54 0 0,-1-1-63 0 0,1 1-71 0 0,-4 0 55 0 0,0 0-44 0 0,-1 1-38 0 0,1-1-36 0 0,0 0-156 0 0,1 0-43 0 0,1-1-664 0 0,2 1-631 0 0,3-1-1062 0 0</inkml:trace>
  <inkml:trace contextRef="#ctx0" brushRef="#br0" timeOffset="301.18">473 0 10480 0 0,'5'1'303'0'0,"-2"0"-47"0"0,1 0-42 0 0,-1 1-38 0 0,3 3 82 0 0,-2 2-96 0 0,6 16 99 0 0,-7-13-86 0 0,-2-5-18 0 0,1 1 57 0 0,5 15 148 0 0,1-1-51 0 0,1 6 10 0 0,5 11 96 0 0,7 19 185 0 0,-8-18-119 0 0,0-4-71 0 0,-3-8-139 0 0,-2-1-40 0 0,4 8 114 0 0,2-2-62 0 0,-8-17-125 0 0,1 1 1 0 0,-2 0-1 0 0,2 8-160 0 0,6 33 341 0 0,-1 3 286 0 0,-1 12-627 0 0,-11-70-216 0 0,0 1 84 0 0,0-1 73 0 0,1 1 62 0 0,-1 0 61 0 0,1 0 47 0 0,0 4 403 0 0,0-3-319 0 0,0-1-113 0 0,-1-1-36 0 0,1 2-67 0 0,-1-2-38 0 0,0 0-39 0 0,1 0-43 0 0,-1 0-46 0 0,0 0-51 0 0,1 0-54 0 0,-1 0-44 0 0,0 0-58 0 0,0 0-61 0 0,1-1-65 0 0,-1 1-68 0 0,0-1-73 0 0,0 1-75 0 0,0-1-79 0 0,0 0-1401 0 0,0 0-1258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05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0 8408 0 0,'0'0'190'0'0,"0"0"28"0"0,0 0 8 0 0,0 0 52 0 0,0 0-72 0 0,0 0 37 0 0,0 0 285 0 0,0 0 15 0 0,0 0-25 0 0,0 0-104 0 0,0 0-44 0 0,1 2-8 0 0,3 10 125 0 0,1 2-51 0 0,-3-7-265 0 0,-1 0-41 0 0,0 3 76 0 0,2-1-44 0 0,4 9 71 0 0,-5-13-162 0 0,1 0 0 0 0,-2 1 0 0 0,1 0 0 0 0,0-1 0 0 0,-1 2-71 0 0,4 28 396 0 0,4 17 124 0 0,1 3 8 0 0,5 4-33 0 0,-8-36-346 0 0,-1 1-34 0 0,-2-4-17 0 0,9 36 146 0 0,-4-18 78 0 0,6 8-322 0 0,-6-14 123 0 0,1 0-27 0 0,-3-12-87 0 0,-1 2 69 0 0,-1-1 35 0 0,-4-15-104 0 0,0-5 4 0 0,-1 1-1 0 0,0 0 1 0 0,1 0 0 0 0,-1-1-1 0 0,1 1 1 0 0,-1 0-1 0 0,1-1 1 0 0,0 1-1 0 0,0-1 1 0 0,-1 1 0 0 0,1-1-1 0 0,1 1-12 0 0,-2-1-34 0 0,0-1-44 0 0,0 0-28 0 0,0 0-103 0 0,0 0-185 0 0,0 0-20 0 0,0 0 128 0 0,0 0 152 0 0,0 0-32 0 0,0 0-39 0 0,0 0-34 0 0,0 0-171 0 0,0 0-39 0 0,0 0-1165 0 0,0-1-68 0 0,-4-5-12 0 0</inkml:trace>
  <inkml:trace contextRef="#ctx0" brushRef="#br0" timeOffset="650.26">1 355 7688 0 0,'0'0'166'0'0,"0"0"29"0"0,0 0 14 0 0,2-1-25 0 0,9-3-181 0 0,-1-1 35 0 0,10-3 124 0 0,1-2 156 0 0,8-4 308 0 0,-3 1-11 0 0,-9 6-253 0 0,-2 0-121 0 0,1 1-80 0 0,-8 3-43 0 0,14-5 136 0 0,0 0-82 0 0,-2 2-63 0 0,28-5 90 0 0,18-5-177 0 0,-37 9-23 0 0,0 0 0 0 0,5 2 1 0 0,4 1-2 0 0,-19 2-45 0 0,0 1-35 0 0,0 1-39 0 0,0 0-44 0 0,0 1-48 0 0,0 1-51 0 0,-10-1 89 0 0,0-2-38 0 0,-7 0 153 0 0,0 1 0 0 0,0 0 0 0 0,0 0 0 0 0,0 0 0 0 0,0 0 0 0 0,-1 0 0 0 0,1 1 0 0 0,0-1 0 0 0,0 0 60 0 0,0 1-182 0 0,0 0 43 0 0,1 0 108 0 0,0 0 0 0 0,0 0-1 0 0,-1 1 1 0 0,1-1 0 0 0,-1 1 0 0 0,1 0 0 0 0,-1 0 31 0 0,7 5-39 0 0,-9-6 43 0 0,1-1 1 0 0,0 1 0 0 0,0 0-1 0 0,-1 0 1 0 0,1 0-1 0 0,0 0 1 0 0,-1 0 0 0 0,1 0-1 0 0,-1 0 1 0 0,1 0-1 0 0,-1 0 1 0 0,0 0 0 0 0,1 1-5 0 0,-2 15 182 0 0,1-16-168 0 0,-3 17 197 0 0,-8 22 356 0 0,7-28-428 0 0,0 0-40 0 0,1-3-1 0 0,1 0 0 0 0,-1-1 1 0 0,1 6-99 0 0,-1 25 231 0 0,4-11 106 0 0,5 24-337 0 0,-4-38 49 0 0,2 7 27 0 0,0-11-53 0 0,0-1-1 0 0,0 1 1 0 0,1-1-1 0 0,0 0 1 0 0,1 0-23 0 0,9 13 75 0 0,-11-17-35 0 0,-1-1-1 0 0,1 0 1 0 0,0 0 0 0 0,1 0 0 0 0,-1 0 0 0 0,1-1 0 0 0,0 1 0 0 0,0-1 0 0 0,0 0 0 0 0,0-1 0 0 0,0 1-1 0 0,0-1 1 0 0,1 0 0 0 0,-1-1 0 0 0,4 2-40 0 0,23 0 271 0 0,0-5 98 0 0,-24 0-194 0 0,-1 0 0 0 0,1-1-1 0 0,-1 1 1 0 0,1-1 0 0 0,-1-1-1 0 0,0 0 1 0 0,0 0 0 0 0,-1 0-1 0 0,2-2-174 0 0,14-12 474 0 0,-3-3-55 0 0,-2-9 4 0 0,-11 15-264 0 0,-3-1-40 0 0,-2-1-44 0 0,-2 1-49 0 0,-4-1-53 0 0,-3 0-57 0 0,-4-2 131 0 0,0 0 0 0 0,-1 1-1 0 0,-1 0 1 0 0,-5-3-47 0 0,-17-21 11 0 0,-1 0-12 0 0,22 27-3 0 0,-15-13 4 0 0,19 19-34 0 0,-1 0-35 0 0,9 7-26 0 0,0 0 46 0 0,-1-1 36 0 0,-1-1 43 0 0,-2-1-1 0 0,3 2-61 0 0,0 0-51 0 0,1 1-71 0 0,0 0-40 0 0,-1 0-70 0 0,1 0-82 0 0,0 0-90 0 0,-2-1-233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03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6624 0 0,'2'1'71'0'0,"-1"0"-80"0"0,2 0-35 0 0,-2 0 71 0 0,0-1 40 0 0,1 0 28 0 0,-1 0 44 0 0,1 1 50 0 0,1-1 57 0 0,-3 0-94 0 0,0 0 176 0 0,0 0 300 0 0,0 0 20 0 0,0 0-7 0 0,0 0-53 0 0,0 0-20 0 0,0 0-6 0 0,0 2-223 0 0,0 1-54 0 0,-1 0-49 0 0,1 0-43 0 0,-2 2 85 0 0,1 1-105 0 0,-3 8 105 0 0,3-7-92 0 0,-3 18 93 0 0,-2 1-66 0 0,-3 13 24 0 0,0 6-45 0 0,-10 21 30 0 0,1-6-21 0 0,9-18-33 0 0,-3 8 128 0 0,-1-1 0 0 0,-3 0-296 0 0,-6 20 313 0 0,5 0 70 0 0,11-41-196 0 0,4-11-23 0 0,-2-1 0 0 0,0 0 0 0 0,-4 9-164 0 0,0 0 178 0 0,1 13 38 0 0,-2 6 17 0 0,6-29-202 0 0,1-9-3 0 0,1 0 1 0 0,-1 1-1 0 0,0-1 1 0 0,-1 0-1 0 0,1 0-28 0 0,0-4 9 0 0,1 0-76 0 0,-1-1-142 0 0,0-2-84 0 0,2-3-341 0 0,1 2 465 0 0,1 0 46 0 0,-2 2 112 0 0,2-1-173 0 0,-1 0-35 0 0,2-2-311 0 0,0-2-102 0 0,-1 0-79 0 0,3-11-595 0 0</inkml:trace>
  <inkml:trace contextRef="#ctx0" brushRef="#br0" timeOffset="459.77">238 18 8576 0 0,'0'0'197'0'0,"0"0"24"0"0,0 0 17 0 0,0 0 30 0 0,0 0 117 0 0,0 0 51 0 0,0 0 11 0 0,0 0-11 0 0,2 0-51 0 0,7 1 44 0 0,0 1-49 0 0,0 2-42 0 0,0 0-36 0 0,6 6 122 0 0,6 5 128 0 0,-4-1-86 0 0,4 4 24 0 0,-3 3-38 0 0,-6-6-183 0 0,-1 0-34 0 0,-1 0-43 0 0,1-1-46 0 0,14 23 245 0 0,9 21 99 0 0,-18-31-274 0 0,39 79 493 0 0,-13-25-223 0 0,-23-47-99 0 0,8 9-387 0 0,-9-14 116 0 0,3 15 105 0 0,-12-24-37 0 0,1-1-1 0 0,9 14-183 0 0,53 84 333 0 0,-54-87-194 0 0,-17-29-59 0 0,-1 0 0 0 0,3 4-78 0 0,-2-3-85 0 0,-1-2-54 0 0,0 0-21 0 0,0 0 30 0 0,0 0-53 0 0,0 0-126 0 0,0 0 9 0 0,0 0-36 0 0,0-1-166 0 0,0 1 101 0 0,0 0 92 0 0,-1 0 79 0 0,1 0 45 0 0,0 0 80 0 0,0 0 61 0 0,-1-1 75 0 0,1 1 16 0 0,-1 0-48 0 0,1 0-40 0 0,0 0-51 0 0,0 0-35 0 0,0 0-52 0 0,-1 0-62 0 0,1-1-69 0 0,0 1-8 0 0,0 0-58 0 0,0 0-63 0 0,0 0-69 0 0,0 0-71 0 0,0 0-78 0 0,0 0-82 0 0,0 0-86 0 0,0 0-1141 0 0,0 0-1085 0 0</inkml:trace>
  <inkml:trace contextRef="#ctx0" brushRef="#br0" timeOffset="750.98">102 584 8032 0 0,'0'0'182'0'0,"0"0"29"0"0,1 0-24 0 0,-1 0-81 0 0,1 0-59 0 0,3 0-19 0 0,-1 0 13 0 0,6-1 0 0 0,13-1-50 0 0,-16 1 32 0 0,1 0 37 0 0,2-1 116 0 0,-5 0-37 0 0,1 1 41 0 0,8-3 335 0 0,5-2 179 0 0,0 0-90 0 0,-6 2-276 0 0,0-2-79 0 0,4-1-88 0 0,0 0 87 0 0,2-1 98 0 0,26-8 545 0 0,-28 11-614 0 0,-4 1-101 0 0,0 1-43 0 0,1-1-52 0 0,-1 1-61 0 0,2-1-83 0 0,-1 1-101 0 0,1 0-114 0 0,-7 2 91 0 0,0-1-33 0 0,0 1-36 0 0,0 0-36 0 0,0-1-39 0 0,0 1-41 0 0,0 0-41 0 0,0 0-44 0 0,0 0-45 0 0,-1 0-48 0 0,6-1-1131 0 0,4-2-960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14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10944 0 0,'4'-3'77'0'0,"-1"-1"45"0"0,8-16 650 0 0,-8 13-607 0 0,-1 2-101 0 0,-1 2-30 0 0,1 2 63 0 0,0 1 54 0 0,0 0 45 0 0,2 3 191 0 0,2 3 292 0 0,2 3 141 0 0,-4-2-365 0 0,-1-3-185 0 0,-2-2-183 0 0,0 0-39 0 0,8 19 342 0 0,-2 1-46 0 0,-1 0-42 0 0,-1 1-37 0 0,3 23 169 0 0,-2-1-95 0 0,-1-6-95 0 0,4 44 193 0 0,-2-6-114 0 0,8 68 145 0 0,-7-52-255 0 0,-6-62-137 0 0,1 7 120 0 0,-2-15-50 0 0,-2-19-116 0 0,1-1 0 0 0,0 1 0 0 0,-1-1 0 0 0,0 0 0 0 0,0 1 0 0 0,0-1 0 0 0,0 0 0 0 0,0 0 0 0 0,-1 1-30 0 0,2-2 70 0 0,0-1 15 0 0,-2-2-14 0 0,-8-5-242 0 0,4-5-158 0 0,5 8 207 0 0,-3-5-282 0 0,-1-11-365 0 0,4 13 478 0 0,1 1-71 0 0,-1 0 45 0 0,1 1-59 0 0,0 0-69 0 0,0 0-77 0 0,0 0 69 0 0,0 1-54 0 0,-1 0-57 0 0,1-1-63 0 0,0 1-66 0 0,0-1-70 0 0,-1 1-75 0 0,1-1-78 0 0,-1-3-884 0 0,-2-6-988 0 0</inkml:trace>
  <inkml:trace contextRef="#ctx0" brushRef="#br0" timeOffset="663.22">75 127 8176 0 0,'0'0'161'0'0,"0"-1"-62"0"0,0-3 46 0 0,0 2-32 0 0,0 1 6 0 0,0 0 53 0 0,1-10 579 0 0,2-1-78 0 0,1 2-71 0 0,2 0-66 0 0,2 1-60 0 0,0 1-55 0 0,1 0-48 0 0,1 1-44 0 0,8-3 123 0 0,0 1-74 0 0,5 1 12 0 0,10 0 148 0 0,-24 7-424 0 0,8-2 50 0 0,-1 1-61 0 0,-8 1-67 0 0,0 1 1 0 0,-1 0 0 0 0,1 0 0 0 0,-1 0 0 0 0,7 2-37 0 0,-5 0 54 0 0,1 0 0 0 0,-1 0 1 0 0,-1 1-1 0 0,1 1 0 0 0,0-1 1 0 0,6 5-55 0 0,4 5 57 0 0,0 3-61 0 0,-13-10 9 0 0,0 1 0 0 0,0 0 0 0 0,-1 0 1 0 0,0 0-1 0 0,-1 0 0 0 0,1 1 0 0 0,-1-1 1 0 0,-1 1-1 0 0,2 3-5 0 0,-4-5 11 0 0,1 0 1 0 0,-1 0 0 0 0,1 0-1 0 0,-2 0 1 0 0,1 0 0 0 0,-1 1-12 0 0,0-2 15 0 0,0 1 0 0 0,-1-1 1 0 0,1 0-1 0 0,-1 0 0 0 0,0 1 0 0 0,-1-1 1 0 0,0 2-16 0 0,-3 6 69 0 0,-1 0 1 0 0,0 0-1 0 0,-4 4-69 0 0,2-5 47 0 0,0 0-1 0 0,-1 0 1 0 0,-1 1-47 0 0,-5 2 61 0 0,0 0 0 0 0,-1-1 0 0 0,-1-1-1 0 0,-13 9-60 0 0,16-13 57 0 0,-23 16-20 0 0,20-16 9 0 0,-21 15-7 0 0,5-2 4 0 0,8-12-49 0 0,17-11 16 0 0,-4-2 55 0 0,10 3-49 0 0,1-1 5 0 0,2-2 49 0 0,17-9-49 0 0,18 0 63 0 0,-12 5-40 0 0,-18 5-39 0 0,0 0 1 0 0,0 1-1 0 0,0-1 0 0 0,0 1 0 0 0,1 1 1 0 0,-1-1-1 0 0,0 1 0 0 0,0 1 1 0 0,0-1-1 0 0,1 1 0 0 0,4 1-5 0 0,10 3-4 0 0,-1 1 0 0 0,18 7 4 0 0,8 4 3 0 0,-12-5-14 0 0,-20-7 27 0 0,0 2-1 0 0,12 7-15 0 0,-20-11 4 0 0,0 1 0 0 0,-1 0-1 0 0,1 0 1 0 0,-1 0 0 0 0,0 1-1 0 0,0 0 1 0 0,0 0 0 0 0,-1 0-1 0 0,1 1 1 0 0,-1-1 0 0 0,-1 1-1 0 0,4 5-3 0 0,-2 1 3 0 0,5 10 46 0 0,-8-16-19 0 0,0 0-1 0 0,0 0 0 0 0,0 0 0 0 0,-1 1 0 0 0,1-1 0 0 0,-2 0 0 0 0,1 7-29 0 0,0 5 79 0 0,-1 5 93 0 0,-6 3 73 0 0,2-15-180 0 0,-1 1 0 0 0,0-1 0 0 0,-1 0 0 0 0,0 0 0 0 0,-1-1 0 0 0,0 0-1 0 0,-4 4-64 0 0,5-8 69 0 0,0 0 1 0 0,-1 0-1 0 0,1-1 0 0 0,-7 5-69 0 0,5-5 79 0 0,-1 0 1 0 0,0 0-1 0 0,0-1 0 0 0,-5 1-79 0 0,6-2 9 0 0,-1 0 0 0 0,1-1 0 0 0,-1-1 0 0 0,1 1 0 0 0,-1-1 0 0 0,-5 0-9 0 0,5-1 17 0 0,0-1 0 0 0,1 0 0 0 0,-1 0 0 0 0,0 0 0 0 0,1-1 0 0 0,-1-1 0 0 0,1 1 0 0 0,-1-1 0 0 0,1-1 0 0 0,-1 0-17 0 0,8 3-183 0 0,-1 1 49 0 0,1-1 44 0 0,-1 0 41 0 0,0 1 36 0 0,1-1 44 0 0,-2 0 80 0 0,0 0 53 0 0,-4-1 353 0 0,5 1-401 0 0,0 0-64 0 0,0 0-74 0 0,0 0-73 0 0,1 0-85 0 0,-1 0-99 0 0,1 0-37 0 0,0 0-85 0 0,-1-1-92 0 0,1 1-99 0 0,0-1-106 0 0,0 1-114 0 0,0-1-122 0 0,0 1 420 0 0,1 0-34 0 0,-2-2-1795 0 0,0-1-1327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25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0 6000 0 0,'0'0'174'0'0,"0"2"-7"0"0,0 8 601 0 0,0 0-69 0 0,0 1-65 0 0,0-1-60 0 0,-1 1-57 0 0,1-1-53 0 0,0 1-48 0 0,-1-1-45 0 0,1 3 21 0 0,-1 0-52 0 0,0 0-43 0 0,0 0-39 0 0,-2 17 252 0 0,-4 15 138 0 0,3-26-360 0 0,1 0-47 0 0,0 1-43 0 0,1 0-38 0 0,1 19 61 0 0,6 0-102 0 0,-2-28-113 0 0,1-4-35 0 0,1-2-63 0 0,-3-4 64 0 0,0 0-61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27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93 8032 0 0,'0'0'182'0'0,"0"0"29"0"0,0 0 12 0 0,0-6-55 0 0,0-3-112 0 0,0 5-39 0 0,0 2 44 0 0,0-1 642 0 0,-1 1-107 0 0,0 1-97 0 0,-1 1-89 0 0,1 0-80 0 0,-1 1-70 0 0,0 0-63 0 0,-1 0-52 0 0,1 2-29 0 0,-1-1-49 0 0,-4 6 17 0 0,6-8-41 0 0,-7 12 291 0 0,1 0-57 0 0,0 1-52 0 0,0 0-46 0 0,1 1-41 0 0,1 0-35 0 0,-5 14 20 0 0,-11 53-15 0 0,14-48 11 0 0,-3 25 65 0 0,6-27-38 0 0,-2 0 46 0 0,0-2 4 0 0,-12 87 504 0 0,6-43-212 0 0,6-42-229 0 0,1-2-24 0 0,0-10-41 0 0,2-5-68 0 0,2-10-102 0 0,0 0 1 0 0,0 0-1 0 0,0-1 0 0 0,0 1 0 0 0,-1-1 0 0 0,0 2-24 0 0,1-3 14 0 0,-1 2-8 0 0,1 4 68 0 0,1-6-18 0 0,-2-1-35 0 0,0 0-41 0 0,-2 2-44 0 0,3-2-55 0 0,1-1-133 0 0,0 0-209 0 0,0 0 263 0 0,0 0-21 0 0,0 0-62 0 0,0 0 98 0 0,0 0-34 0 0,0 0-37 0 0,0 0-35 0 0,0 0-380 0 0,0 0 99 0 0,0 0-48 0 0,0-1-720 0 0,-1-1-530 0 0,-1-2-1130 0 0</inkml:trace>
  <inkml:trace contextRef="#ctx0" brushRef="#br0" timeOffset="514.62">187 0 7200 0 0,'0'0'165'0'0,"0"0"22"0"0,0 0 6 0 0,0 0-86 0 0,0 1-36 0 0,0-1-13 0 0,2 3-172 0 0,-1-2 131 0 0,-1 0 49 0 0,1 0 66 0 0,-1 0 82 0 0,1 0 98 0 0,-1-1 114 0 0,1 4-95 0 0,1 0-77 0 0,-1-2 6 0 0,1 1 62 0 0,-1-3 193 0 0,-1 0-31 0 0,0 0-4 0 0,0 0-262 0 0,0 1-47 0 0,0-1-43 0 0,0 0-36 0 0,0 1 16 0 0,0 3-31 0 0,0-2 21 0 0,0 3 265 0 0,1-1-47 0 0,1 1-45 0 0,0-1-38 0 0,1 1 2 0 0,1-1-42 0 0,2 3 39 0 0,0 0-47 0 0,6 6 151 0 0,-5-4-48 0 0,-1 3 10 0 0,1-1-75 0 0,-1 1-64 0 0,1-1-54 0 0,0 3-39 0 0,0-1-41 0 0,18 29-46 0 0,-14-24 56 0 0,31 54 191 0 0,50 97 462 0 0,-65-116-545 0 0,-2-1-80 0 0,-8-19 113 0 0,2 6 70 0 0,-2 0 41 0 0,-11-24-97 0 0,3 8-13 0 0,3 8 51 0 0,-8-21-111 0 0,1 1 41 0 0,-2-3 14 0 0,1 1 42 0 0,0 0 50 0 0,1-1 56 0 0,-7-5-241 0 0,2-1-72 0 0,-3 2-126 0 0,0-3 139 0 0,2 0-124 0 0,1-1-9 0 0,0 0 38 0 0,0 0-6 0 0,0 0-43 0 0,0 0-119 0 0,0 0-214 0 0,0 0 343 0 0,0 0 4 0 0,0 0-20 0 0,0 0-47 0 0,0 0-15 0 0,0 0-47 0 0,0 0-56 0 0,0 0-60 0 0,0 0-66 0 0,0 0-62 0 0,0 0-54 0 0,0 0-48 0 0,0 0-170 0 0,0 0-47 0 0,0 0-206 0 0,0 0-554 0 0</inkml:trace>
  <inkml:trace contextRef="#ctx0" brushRef="#br0" timeOffset="856.71">99 541 6968 0 0,'0'0'157'0'0,"0"0"23"0"0,2 0 11 0 0,11 0-239 0 0,0-1 98 0 0,-2-1 83 0 0,0 0 68 0 0,7-2 285 0 0,18-11 839 0 0,-26 12-1042 0 0,-1-1-59 0 0,1 0-77 0 0,1 0-95 0 0,6-1 131 0 0,0 0-73 0 0,3 1-42 0 0,12 1-21 0 0,-7 3-36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5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30 7800 0 0,'0'0'144'0'0,"0"-1"-68"0"0,-1 1-45 0 0,-1-3-19 0 0,1 3 27 0 0,1-1 20 0 0,-1 1 35 0 0,0 0 43 0 0,0 0 49 0 0,-3-1-161 0 0,-2 0 61 0 0,-1 0 104 0 0,2 1 103 0 0,0 1 122 0 0,1 0-33 0 0,-5 2 287 0 0,1 2-117 0 0,0 0-105 0 0,0 1-92 0 0,1 1-82 0 0,1 0-69 0 0,-1 1-58 0 0,-3 8 15 0 0,5-7-100 0 0,1-1 0 0 0,0 1-1 0 0,-1 5-60 0 0,1-1 152 0 0,-2 8-61 0 0,2-8-3 0 0,0 1 0 0 0,2 0 0 0 0,-1 4-88 0 0,3-14 15 0 0,-1 1 1 0 0,1 0-1 0 0,0-1 1 0 0,1 1-1 0 0,-1-1 1 0 0,1 1-1 0 0,0-1 0 0 0,0 1 1 0 0,1-1-1 0 0,-1 1 1 0 0,1-1-1 0 0,0 0-15 0 0,0 0 14 0 0,0 0-1 0 0,0 0 1 0 0,0-1 0 0 0,0 1 0 0 0,0-1 0 0 0,3 3-14 0 0,-4-4 10 0 0,1-1 1 0 0,-1 0 0 0 0,0 0-1 0 0,1 0 1 0 0,-1 0 0 0 0,1 0-1 0 0,-1 0 1 0 0,1 0 0 0 0,0-1 0 0 0,-1 1-11 0 0,9 3 59 0 0,10 3 52 0 0,-6-5-9 0 0,-1-3 24 0 0,0-3 52 0 0,4-4 185 0 0,0 0 1 0 0,9-8-364 0 0,10-11 414 0 0,-16 8-200 0 0,-3-3-44 0 0,-2-2-49 0 0,-3-2-58 0 0,-10 21-45 0 0,0 0 1 0 0,-1 0-1 0 0,0 0 0 0 0,1 0 1 0 0,-2-1-1 0 0,1-3-18 0 0,-1 6 11 0 0,0 1-1 0 0,0-1 1 0 0,-1 0 0 0 0,0 0-1 0 0,1 0 1 0 0,-1 1-1 0 0,0-1 1 0 0,0 0-1 0 0,0 1 1 0 0,-1-1 0 0 0,1 1-1 0 0,-2-3-10 0 0,-19-23 57 0 0,9 16-83 0 0,0 2-52 0 0,-7-2-126 0 0,9 7 52 0 0,0 0-38 0 0,8 4 47 0 0,0 0 52 0 0,-11-4-116 0 0,10 4 47 0 0,1 0 35 0 0,1 0-39 0 0,0 0-69 0 0,0 1-62 0 0,-1-1-71 0 0,1 0-78 0 0,0 0-88 0 0,-1 1-94 0 0,1-1-103 0 0,-1 0-111 0 0,-2-1-778 0 0,-3 1-911 0 0,7 0 2014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25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41 340 5344 0 0,'0'0'31'0'0,"-5"4"-7"0"0,5-3 3 0 0,0 0 37 0 0,1 0 51 0 0,2-1 64 0 0,-2 0-10 0 0,-1 0 196 0 0,0 0 337 0 0,0 0 30 0 0,1 1-339 0 0,-1 0-75 0 0,1 0-66 0 0,1 1-57 0 0,-1 0-25 0 0,2-1-54 0 0,-1 2-27 0 0,2 0-5 0 0,0 0 47 0 0,-3-2 41 0 0,4 6 186 0 0,0 4 278 0 0,-2-4-276 0 0,0 0-88 0 0,0-2 140 0 0,0 1-61 0 0,0 0-53 0 0,-1 0-46 0 0,0 1-1 0 0,0 1-46 0 0,-1 1-3 0 0,2 5 53 0 0,0 2 64 0 0,-1-5-45 0 0,0-2-94 0 0,0 1-1 0 0,-1-1 1 0 0,0 7-180 0 0,-2 29 437 0 0,-2-19-63 0 0,-2-1 1 0 0,-3 11-375 0 0,8-35-84 0 0,0 0 53 0 0,-1 2 85 0 0,-1 2 141 0 0,2-3-146 0 0,-1 1-71 0 0,1-2-30 0 0,0 0-35 0 0,0 0-149 0 0,-1 0 71 0 0,1 0-37 0 0,0 0-39 0 0,0-1-41 0 0,0 1-46 0 0,0-1-46 0 0,0 0 27 0 0,0 0-50 0 0,0 0-46 0 0,0 0-40 0 0,0 0-141 0 0,0 0-39 0 0,0 0-171 0 0,0 0-459 0 0</inkml:trace>
  <inkml:trace contextRef="#ctx0" brushRef="#br0" timeOffset="258.31">0 128 1840 0 0,'0'0'72'0'0</inkml:trace>
  <inkml:trace contextRef="#ctx0" brushRef="#br0" timeOffset="1143.94">634 115 6304 0 0,'-2'-4'260'0'0,"2"-1"80"0"0,1-2 72 0 0,0 0 65 0 0,2-1 57 0 0,-1 1 48 0 0,1 2 41 0 0,0 1 33 0 0,-3 3-175 0 0,-1-1-81 0 0,0-1-77 0 0,-1 0-73 0 0,1 0-70 0 0,0 0-66 0 0,0 1-61 0 0,0 2-58 0 0,-1-8 411 0 0,-2 1-68 0 0,-1 1-63 0 0,0 0-55 0 0,-2 2-50 0 0,0-1-44 0 0,-8-2 24 0 0,-1 3-98 0 0,10 3-45 0 0,0 0 0 0 0,0 0 0 0 0,0 1 0 0 0,0-1 0 0 0,-1 2-7 0 0,-4 0 65 0 0,0 2-91 0 0,-1 4-94 0 0,1 0 61 0 0,10-7 61 0 0,-1 1 1 0 0,1 0 0 0 0,-1 0 0 0 0,1-1 0 0 0,0 1 0 0 0,-1 0 0 0 0,1 0-1 0 0,0 0 1 0 0,0 0 0 0 0,0 0 0 0 0,0 1 0 0 0,0-1 0 0 0,-1 1-3 0 0,-4 5 47 0 0,0-1 51 0 0,2 0-73 0 0,0 3-64 0 0,-1 5-93 0 0,1-4 37 0 0,1-3 58 0 0,0-1 36 0 0,0-1 34 0 0,2-3-33 0 0,0 0 0 0 0,1-1 0 0 0,-1 1 0 0 0,0 0 0 0 0,1 0 0 0 0,-1 0 0 0 0,1-1 0 0 0,0 1 0 0 0,-1 0 0 0 0,1 0 0 0 0,0 0 0 0 0,0 0 1 0 0,1 2-1 0 0,4 26-10 0 0,-1-10-41 0 0,-3 10 36 0 0,-1-21 16 0 0,1-1-1 0 0,-1 1 1 0 0,1-1 0 0 0,2 3-1 0 0,4 23 0 0 0,0 12 0 0 0,2 12 0 0 0,2 5 0 0 0,-3-16 0 0 0,7 23 0 0 0,-11-55 20 0 0,-1 9 60 0 0,3 15 44 0 0,-4-24-60 0 0,0 2 60 0 0,-2-10-30 0 0,1 0-1 0 0,0 0 1 0 0,0-1-1 0 0,0 1 1 0 0,2 3-94 0 0,-3-7 88 0 0,0 4-31 0 0,0-6-128 0 0,0-1-51 0 0,0 0 47 0 0,0 0-60 0 0,0 0-72 0 0,0 0 61 0 0,0 0-33 0 0,0 0-35 0 0,0 0-35 0 0,0 0-338 0 0,0 0 80 0 0,0 0-46 0 0,0 0-653 0 0,0 0-513 0 0,0 0-976 0 0</inkml:trace>
  <inkml:trace contextRef="#ctx0" brushRef="#br0" timeOffset="1415.21">291 488 7520 0 0,'0'0'217'0'0,"1"-2"-6"0"0,12-11-231 0 0,-2 4 95 0 0,-1 2 73 0 0,0 1 100 0 0,-4 2-43 0 0,0 0 47 0 0,0 0 54 0 0,-1 0 56 0 0,6-4 165 0 0,0 1-54 0 0,1 0-51 0 0,0 0-48 0 0,0 1-43 0 0,0 1-39 0 0,14-5 188 0 0,-4 3-178 0 0,-1 0-56 0 0,5 0-2 0 0,12-3 74 0 0,4 3-104 0 0,-14 4-165 0 0,-9 1-93 0 0,-2 0-83 0 0,20-1-180 0 0,-1 3-19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0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34 5904 0 0,'0'0'132'0'0,"0"0"17"0"0,0 0 11 0 0,0 0 35 0 0,-1 0 73 0 0,1 0-111 0 0,-1-1-71 0 0,-3-1 1 0 0,2 0-8 0 0,-5-3 270 0 0,5 3-184 0 0,0 0 60 0 0,1 1 88 0 0,1 1-46 0 0,-2-1-105 0 0,0 0-70 0 0,-3-2 59 0 0,3 2-73 0 0,1 1 37 0 0,-7-2 170 0 0,7 2-249 0 0,1 0 0 0 0,-1 0 0 0 0,0 0 0 0 0,0 0 0 0 0,0-1 0 0 0,0 1 0 0 0,1 0 0 0 0,-1 0 0 0 0,0-1 0 0 0,0 1 0 0 0,1-1 1 0 0,-1 1-1 0 0,0-1 0 0 0,1 1 0 0 0,-1-1-36 0 0,-6-3 339 0 0,0 2-35 0 0,-1 3-35 0 0,0 1-36 0 0,0 1-36 0 0,0 1-36 0 0,0 1-35 0 0,1-1-36 0 0,-3 2-27 0 0,2-1-64 0 0,-8 2 75 0 0,-26 13 314 0 0,24-11-274 0 0,-26 23 110 0 0,23-12-152 0 0,7-7-59 0 0,9-6 41 0 0,0 5-58 0 0,3-7 8 0 0,0-2-4 0 0,0 19 0 0 0,2-16 0 0 0,-1 1 0 0 0,1-5 0 0 0,0-1 0 0 0,0 1 0 0 0,-1 0 0 0 0,1 0 0 0 0,0-1 0 0 0,1 1 0 0 0,-1 0 0 0 0,0-1 0 0 0,0 1 0 0 0,1 0 0 0 0,-1-1 0 0 0,1 1 0 0 0,-1 0 0 0 0,1-1 0 0 0,0 2 0 0 0,2 0 0 0 0,-1 1 1 0 0,0-1-1 0 0,1 0 1 0 0,-1 0-1 0 0,1-1 1 0 0,0 1 0 0 0,0 0-1 0 0,0-1 1 0 0,0 0-1 0 0,0 0 1 0 0,1 0-1 0 0,-1 0 1 0 0,1 0-1 0 0,-1-1 1 0 0,1 1 0 0 0,0-1-1 0 0,-1 0 1 0 0,1 0-1 0 0,2 0 0 0 0,10 2 69 0 0,0 1 0 0 0,-1 0 0 0 0,1 1 0 0 0,-1 1 0 0 0,5 3-69 0 0,16 6 189 0 0,-30-13-160 0 0,-1 1 1 0 0,0 0 0 0 0,0 0-1 0 0,0 0 1 0 0,-1 1 0 0 0,1-1-1 0 0,1 3-29 0 0,5 7 161 0 0,-10-12-81 0 0,-3 15 117 0 0,1-14-148 0 0,0 1 0 0 0,0 0 1 0 0,0 0-1 0 0,0-1 1 0 0,-1 1-1 0 0,1-1 1 0 0,-1 1-1 0 0,0-1 0 0 0,1 1 1 0 0,-1-1-1 0 0,-1 0-49 0 0,-5 6 137 0 0,-2-2-38 0 0,-18 10 70 0 0,2-4-2 0 0,-19 7-167 0 0,39-16 0 0 0,3 0 0 0 0,6-6 0 0 0,4-1 0 0 0,12-2 0 0 0,-10 3 0 0 0,-1 7 0 0 0,-3-1 0 0 0,-3-2 0 0 0,-1 0 0 0 0,1-1 0 0 0,-1 1 0 0 0,0 0 0 0 0,1 0 0 0 0,-1 0 0 0 0,0 0 0 0 0,0 1 0 0 0,0-1 0 0 0,0 0 0 0 0,0 0 0 0 0,0 1 0 0 0,0-1 0 0 0,0 0 0 0 0,0 1 0 0 0,0-1 0 0 0,-1 1 0 0 0,1-1 0 0 0,-1 1 0 0 0,1-1 0 0 0,-1 1 0 0 0,0 0 0 0 0,0-1 0 0 0,1 1 0 0 0,-1 0 0 0 0,0-1 0 0 0,0 2 0 0 0,-1 6 0 0 0,0 0 0 0 0,0 0 0 0 0,0-1 0 0 0,-1 1 0 0 0,0 0 0 0 0,-1-1 0 0 0,0 1 0 0 0,-3 5 0 0 0,-18 54 0 0 0,23-65 0 0 0,0 1 0 0 0,0 0 0 0 0,0 0 0 0 0,0 0 0 0 0,0 0 0 0 0,1 1 0 0 0,0 2 0 0 0,-3 18 0 0 0,1-21 0 0 0,1 1 0 0 0,0-1 0 0 0,0 1 0 0 0,1-1 0 0 0,-1 1 0 0 0,1 0 0 0 0,0-1 0 0 0,0 1 0 0 0,1-1 0 0 0,0 4 0 0 0,7 25-25 0 0,4-3 90 0 0,6-5 114 0 0,-6-14-39 0 0,1 0 37 0 0,2-1 6 0 0,9 5 107 0 0,-16-11-151 0 0,2-1 41 0 0,-9-3-153 0 0,18 5 388 0 0,-1-1 0 0 0,1 0-1 0 0,0-2 1 0 0,8 0-415 0 0,-25-2 95 0 0,0 0-46 0 0,1 0-35 0 0,-1 0 10 0 0,1 0 80 0 0,0 0-10 0 0,1 0 35 0 0,-3 0-49 0 0,-1 0-6 0 0,0 0-29 0 0,0 0-80 0 0,0 0-70 0 0,0 0-120 0 0,0 0-21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29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9072 0 0,'0'0'200'0'0,"0"0"33"0"0,2 0 15 0 0,0-1-117 0 0,1 0-38 0 0,14 1-62 0 0,-13-1-13 0 0,1 1 34 0 0,5-1 140 0 0,-2 0 41 0 0,1 0 48 0 0,20-6 755 0 0,-17 3-645 0 0,-2-1-95 0 0,-5 3-203 0 0,-1 0-45 0 0,-2 1 132 0 0,1 1-52 0 0,5 0-62 0 0,2 0 9 0 0,0 0 0 0 0,-1-1 1 0 0,7-1-76 0 0,-12 2-69 0 0,0-1 57 0 0,8 1 146 0 0,-7 1-111 0 0,-2-1-52 0 0,0 1-44 0 0,0 0-67 0 0,1 1-78 0 0,-1-1-90 0 0,0 1-103 0 0,-2-1 121 0 0,0-1-46 0 0,0 1-41 0 0,-1-1-36 0 0,1 1-123 0 0,0 0-35 0 0,3 1-1267 0 0</inkml:trace>
  <inkml:trace contextRef="#ctx0" brushRef="#br0" timeOffset="276.25">80 180 9504 0 0,'-4'1'577'0'0,"4"0"-294"0"0,1-1 19 0 0,1 0 87 0 0,0-1 116 0 0,0 0-200 0 0,0 0 38 0 0,5-3 1 0 0,4-1 109 0 0,0 0-61 0 0,0 0-63 0 0,1 1-65 0 0,0 1-64 0 0,1 2-68 0 0,-1 2-68 0 0,0 2-70 0 0,0-1-87 0 0,-8-2 18 0 0,0 0-60 0 0,0 0-37 0 0,-1 0-70 0 0,1-1-81 0 0,-1 1-94 0 0,0 0-94 0 0,0 0-113 0 0,-2 0 266 0 0,1-1-33 0 0,-1 1-35 0 0,0 0-35 0 0,4 0-1237 0 0,2 0-964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2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139 363 6416 0 0,'0'0'184'0'0,"0"0"-49"0"0,0 0-16 0 0,0 0 34 0 0,0 0 120 0 0,0 0 3 0 0,-1 0-50 0 0,0 0-46 0 0,1 0-37 0 0,-3 0 43 0 0,-4 2 110 0 0,3-1-101 0 0,-1 1 112 0 0,-1 0-33 0 0,-4 4 182 0 0,-1 0-108 0 0,1 2-92 0 0,1-1-88 0 0,1 1-53 0 0,-5 7-8 0 0,8-9-79 0 0,1 0 0 0 0,0 0 0 0 0,1 1 0 0 0,0-1 0 0 0,-2 4-28 0 0,1 3 102 0 0,1 0 67 0 0,-5 19-74 0 0,5-24-76 0 0,1 0 1 0 0,0-1 0 0 0,1 1-1 0 0,-1 0 1 0 0,2 0-1 0 0,-1 0 1 0 0,1 3-20 0 0,0-7 0 0 0,0 0 0 0 0,1 0 0 0 0,-1 0 0 0 0,1 0 0 0 0,0 0 0 0 0,0 0 0 0 0,0 0 0 0 0,1 0 0 0 0,-1 0 0 0 0,1 0 0 0 0,0-1 0 0 0,0 1 0 0 0,0-1 0 0 0,1 1 0 0 0,-1-1 0 0 0,1 0 0 0 0,0 1 0 0 0,4 3-20 0 0,1-1 48 0 0,2 0 67 0 0,-7-5-69 0 0,-1 0-1 0 0,1 0 1 0 0,-1 0-1 0 0,1-1 1 0 0,-1 1-1 0 0,1-1 1 0 0,-1 0-1 0 0,1 0 1 0 0,-1 0-1 0 0,1 0 1 0 0,0 0-26 0 0,36-8 347 0 0,-31 6-260 0 0,0-2 1 0 0,0 1-1 0 0,0-1 0 0 0,0 0 0 0 0,5-5-87 0 0,10-7 217 0 0,-20 13-208 0 0,0 0 1 0 0,0 0 0 0 0,0 0-1 0 0,0 0 1 0 0,0-1 0 0 0,-1 1 0 0 0,1-1-1 0 0,-1 0 1 0 0,0 0 0 0 0,0 1-1 0 0,-1-1 1 0 0,1 0 0 0 0,-1-1-1 0 0,0 1 1 0 0,0 0 0 0 0,0-2-10 0 0,1-10 60 0 0,0-1 0 0 0,-2 1 0 0 0,0-12-60 0 0,0 7 49 0 0,-3-16-39 0 0,-8-18-148 0 0,1 1-32 0 0,-2-7 152 0 0,6 34-20 0 0,1-1 0 0 0,1-6 38 0 0,1 3-62 0 0,1 7-42 0 0,0-21 104 0 0,2 36-5 0 0,1 1 0 0 0,0 0-1 0 0,0 0 1 0 0,2-4 5 0 0,0-4-43 0 0,-2 9 28 0 0,0 15 34 0 0,4 21 26 0 0,5 15 74 0 0,-1-9-37 0 0,-4-12-62 0 0,-3-10 12 0 0,2-1 55 0 0,1 3 72 0 0,3 8 142 0 0,4 9 122 0 0,-9-21-319 0 0,0 0-34 0 0,3 14 155 0 0,7 34 234 0 0,-8-39-262 0 0,1-1 54 0 0,20 63 1119 0 0,-19-59-1071 0 0,-1-3-94 0 0,-3-7-150 0 0,0-4-44 0 0,1 5 94 0 0,1 1 21 0 0,-5-14-317 0 0,0-1 62 0 0,1 1 56 0 0,-1-1 49 0 0,0 1 46 0 0,0 0 44 0 0,1 0 113 0 0,0 2 343 0 0,0-2-402 0 0,-1 0-49 0 0,0-1-61 0 0,1 1-65 0 0,-1 0-76 0 0,1 0-87 0 0,-1-1-62 0 0,1 1-88 0 0,-1-1-97 0 0,1 1-106 0 0,-1-1-114 0 0,1 0-122 0 0,-1 1 354 0 0,0-1-33 0 0,0 0-35 0 0,1 0-37 0 0,0 1-1280 0 0,3 0-1041 0 0,-3-1 2302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4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11088 0 0,'1'2'248'0'0,"0"12"179"0"0,-1-5-188 0 0,3 1-44 0 0,4 7-102 0 0,-7-16-92 0 0,0 1 0 0 0,1 0 0 0 0,-1-1 0 0 0,-1 1 0 0 0,1 0 0 0 0,0 0 0 0 0,0-1 0 0 0,-1 1 0 0 0,1 0 0 0 0,0-1 0 0 0,-1 1 1 0 0,0-1-1 0 0,0 1-1 0 0,-2 8 47 0 0,2 0 83 0 0,-1 3 105 0 0,2 6 209 0 0,-1-1-19 0 0,0-6-187 0 0,-1-2-92 0 0,0-1-65 0 0,-5 18 294 0 0,4-9-173 0 0,1-3-95 0 0,2-1-81 0 0,0-12 28 0 0,0 0-45 0 0,0-1-45 0 0,0 1-45 0 0,1-1-45 0 0,-1 1-44 0 0,0-1-46 0 0,1 0-43 0 0,-1 1-13 0 0,0-1-36 0 0,0 0-35 0 0,0 0-36 0 0,1 0-36 0 0,-1 1-35 0 0,0-1-36 0 0,0 0-35 0 0,-1 3-1070 0 0,-1 2-907 0 0,2-5 1970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6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8840 0 0,'10'4'197'0'0,"-8"-3"24"0"0,-2-1 19 0 0,1 0-29 0 0,2 5-171 0 0,-2 7-22 0 0,-1-9 43 0 0,2 3 197 0 0,0 0 46 0 0,2 7 519 0 0,-4-8-574 0 0,-1 1-33 0 0,1 7 68 0 0,3 1 71 0 0,3-1 56 0 0,2 1 39 0 0,20 20 879 0 0,-18-23-792 0 0,15 10 234 0 0,-16-14-552 0 0,-1-1-38 0 0,-1-1-83 0 0,7 10 116 0 0,3 2 9 0 0,-11-12-175 0 0,-1 0 0 0 0,0 0 0 0 0,0 0-1 0 0,-1 0 1 0 0,1 1 0 0 0,0 0-48 0 0,8 11 137 0 0,2-2 67 0 0,-14-13-127 0 0,-1-2 29 0 0,0 0 12 0 0,2-1-69 0 0,0 0 0 0 0,0 0-1 0 0,0 1 1 0 0,-1-1-1 0 0,1 0 1 0 0,-1 0-1 0 0,1 0 1 0 0,0-1-1 0 0,-1 1 1 0 0,0 0-1 0 0,1-1 1 0 0,-1 1-1 0 0,0 0 1 0 0,0-1-1 0 0,0 0-48 0 0,10-18 296 0 0,-4-1-72 0 0,-2-1-60 0 0,-2-1-52 0 0,0-4-32 0 0,3 0-44 0 0,-2 16-53 0 0,0-7 32 0 0,0 1-8 0 0,-1 6-37 0 0,-1 2-30 0 0,2 0-43 0 0,-1 2-24 0 0,1 0-43 0 0,0 0-49 0 0,1 0-55 0 0,-4 5 257 0 0,0 1-59 0 0,0-1-59 0 0,0 1-59 0 0,0-1-58 0 0,1 0-58 0 0,-1 1-57 0 0,0-1-57 0 0,0 0-306 0 0,1 0-123 0 0,-1-1-120 0 0,1 1-119 0 0,1-2-1075 0 0,2-2-1224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6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9168 0 0,'-2'9'267'0'0,"1"1"-87"0"0,1 1-44 0 0,1 7-8 0 0,2 0 36 0 0,0-6 34 0 0,0-3 58 0 0,-1 1 108 0 0,0-5-85 0 0,-1 0 53 0 0,12 31 1045 0 0,-8-24-950 0 0,0-1-38 0 0,0-1-97 0 0,-1 0-47 0 0,0 0-58 0 0,0 0-66 0 0,-2-3 18 0 0,0-1-45 0 0,10 24 139 0 0,-11-29-363 0 0,-1 0 47 0 0,1 1 41 0 0,0-1 35 0 0,0 1 67 0 0,2 1 325 0 0,-2-2-274 0 0,-1 0-107 0 0,1-1-98 0 0,-1 0 2 0 0,0 0-34 0 0,0 1-39 0 0,1-1-40 0 0,-1 0-45 0 0,0 0-49 0 0,0 0-50 0 0,1 0-55 0 0,-1 0-59 0 0,0 0-61 0 0,0 0-65 0 0,0 0-68 0 0,0 0 510 0 0,0 0-1675 0 0,0 0-1042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6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10568 0 0,'0'0'308'0'0,"0"0"-2"0"0,1 1-200 0 0,5 2-90 0 0,1 2 6 0 0,0 0 41 0 0,6 7 169 0 0,1 4 191 0 0,4 11 379 0 0,-3 2 15 0 0,-7-9-366 0 0,-3-3-183 0 0,-2-9-184 0 0,-1 1-38 0 0,0 0 192 0 0,0 1 1 0 0,-1-1 0 0 0,0 5-239 0 0,2 18 500 0 0,-2-25-350 0 0,1 2 7 0 0,-2-2-32 0 0,0-4 65 0 0,-1-3 30 0 0,0 2-112 0 0,0 1-79 0 0,1 3-69 0 0,0-4 36 0 0,-1 1 44 0 0,1-2 23 0 0,0 0 37 0 0,-1 0 89 0 0,0-1 84 0 0,0-1 99 0 0,0 0 111 0 0,-5-9-224 0 0,3-1-69 0 0,1-1-57 0 0,0 0-45 0 0,3-3-24 0 0,4-17 24 0 0,-1 17-67 0 0,1 0 1 0 0,0 0-1 0 0,1 1 1 0 0,6-9-22 0 0,10-8-4 0 0,-16 24-20 0 0,3-2-1 0 0,-1 0 0 0 0,1 0 0 0 0,7-4 25 0 0,-13 11-7 0 0,0 0 0 0 0,0 0 0 0 0,0 0-1 0 0,1 0 1 0 0,-1 1 0 0 0,1-1 0 0 0,2 0 7 0 0,-3 1-8 0 0,-1 1 0 0 0,0 0 0 0 0,1-1 0 0 0,-1 1 0 0 0,1 0 0 0 0,-1 0 0 0 0,0 0 0 0 0,1 1 8 0 0,1 0-9 0 0,0 0 0 0 0,0 0 0 0 0,0 1 0 0 0,-1-1 0 0 0,1 1 0 0 0,0 0 0 0 0,-1 0 0 0 0,1 1 0 0 0,-1-1 0 0 0,0 1 0 0 0,0-1 0 0 0,0 1 0 0 0,0 0 0 0 0,0 0 0 0 0,-1 1 0 0 0,1-1 0 0 0,-1 0 0 0 0,0 2 9 0 0,19 31-44 0 0,-5 0 43 0 0,-14-31 5 0 0,21 58-4 0 0,-22-53-13 0 0,-1-10-148 0 0,0 1 49 0 0,0 0 43 0 0,0 0 38 0 0,0 0 49 0 0,1 0 68 0 0,1 4 352 0 0,-1-3-330 0 0,-1-1-106 0 0,0 0-47 0 0,1 0-57 0 0,-1 0-65 0 0,1-1-46 0 0,-1 1-66 0 0,1-1-72 0 0,-1 1-80 0 0,1-1-86 0 0,-1 1-92 0 0,0-1-99 0 0,1 0-105 0 0,-1 0 418 0 0,0 0-47 0 0,0 0-43 0 0,0 0-36 0 0,0 0-147 0 0,0 0-36 0 0,0 0-1535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6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43 10912 0 0,'-4'-2'2'0'0,"0"0"59"0"0,0-1 59 0 0,-7-4 228 0 0,5 1-195 0 0,1 0-122 0 0,0-2-94 0 0,5 8-316 0 0,0-1-109 0 0,-1 1 62 0 0,1 0-42 0 0,0-1-555 0 0,0-1-441 0 0,0-2-836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7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7136 0 0,'0'0'208'0'0,"0"0"-29"0"0,0 0-107 0 0,1 1-71 0 0,2 0-69 0 0,-2 0 79 0 0,-1-1 36 0 0,1 1 54 0 0,0-1 64 0 0,0 0 79 0 0,0 0 93 0 0,2 0-197 0 0,0 1 102 0 0,9 0 659 0 0,-8-2-684 0 0,-2 0-148 0 0,-1 0-33 0 0,8-2 179 0 0,0 0 56 0 0,5-1 174 0 0,20 1 658 0 0,-25 2-857 0 0,0 0-34 0 0,-1 0-43 0 0,0 0-52 0 0,2-1-32 0 0,1 2 37 0 0,25 4 385 0 0,-21-1-314 0 0,1 1-49 0 0,-8-2-123 0 0,-2-1-21 0 0,0 1 0 0 0,0 0 0 0 0,-1 0 0 0 0,1 1 0 0 0,1 1 0 0 0,-6-4 0 0 0,1 1 0 0 0,-1 0 0 0 0,0-1 0 0 0,0 1 0 0 0,0 0 0 0 0,0-1 0 0 0,0 1 0 0 0,0 0 0 0 0,0 0 0 0 0,0 0 0 0 0,0 0 0 0 0,0 0 0 0 0,-1 0 0 0 0,1 0 0 0 0,0 0 0 0 0,-1 1 0 0 0,1-1 0 0 0,-1 0 0 0 0,1 0 0 0 0,-1 0 0 0 0,1 1 0 0 0,-1-1 0 0 0,0 0 0 0 0,0 0 0 0 0,1 1 0 0 0,-1 0 0 0 0,-2 5 1 0 0,1 0 0 0 0,-1-1 0 0 0,0 1 0 0 0,-1-1 0 0 0,1 0 0 0 0,-1 1 0 0 0,0-1 0 0 0,-1 0 0 0 0,0-1 0 0 0,0 1 1 0 0,-2 2-2 0 0,-14 16 94 0 0,-17 20 53 0 0,24-30-144 0 0,1 1-1 0 0,0 1 1 0 0,1 0-1 0 0,-1 4-2 0 0,-13 19 1 0 0,13-16-4 0 0,6-6 35 0 0,3-3 36 0 0,0-1 52 0 0,4-4-34 0 0,3-1 43 0 0,-3-7-93 0 0,1 0 1 0 0,-1 0-1 0 0,1 0 0 0 0,-1-1 1 0 0,1 1-1 0 0,-1 0 1 0 0,1 0-1 0 0,-1-1 1 0 0,1 1-1 0 0,1-1-36 0 0,14 3 369 0 0,7-3 259 0 0,1-4-515 0 0,4-1 6 0 0,-9 4-96 0 0,-2 0-24 0 0,-13 1 10 0 0,0-1 0 0 0,0 1 0 0 0,-1 0 0 0 0,1 1 0 0 0,0-1 0 0 0,4 2-9 0 0,-1 0-3 0 0,1 1-1 0 0,-1 0 1 0 0,0 0 0 0 0,0 1 0 0 0,0 0 0 0 0,0 1 0 0 0,-1 0-1 0 0,1 0 1 0 0,4 4 3 0 0,-9-6-5 0 0,1 1 0 0 0,-1-1-1 0 0,0 1 1 0 0,0-1-1 0 0,0 1 1 0 0,0 0 0 0 0,-1 0-1 0 0,0 0 1 0 0,1 0 0 0 0,-2 1-1 0 0,1-1 1 0 0,0 1-1 0 0,-1-1 1 0 0,0 1 0 0 0,0 0-1 0 0,0-1 1 0 0,0 1 0 0 0,-1 2 5 0 0,0 2 0 0 0,-1-1 1 0 0,0 1-1 0 0,-1 5 0 0 0,-4 11 61 0 0,5-20-41 0 0,0-3-13 0 0,1-2-5 0 0,0 1 0 0 0,0-1 0 0 0,0 1 0 0 0,0-1 0 0 0,0 0 0 0 0,0 1 0 0 0,0-1 0 0 0,0 1 0 0 0,0-1 0 0 0,0 1 0 0 0,0-1 0 0 0,0 1 0 0 0,0-1 0 0 0,0 0 0 0 0,0 1 0 0 0,1-1 0 0 0,-1 1 0 0 0,0-1 0 0 0,0 0 0 0 0,0 1 0 0 0,1-1-2 0 0,5 16 5 0 0,-2-7-5 0 0,0 0 0 0 0,1 0 0 0 0,0-1 0 0 0,1 1 0 0 0,0-1 0 0 0,2 2 0 0 0,-1-1 0 0 0,0 0 0 0 0,-1 0 0 0 0,0 1 0 0 0,2 4 0 0 0,-3-3 0 0 0,0 0 0 0 0,-1 0 0 0 0,0 1 0 0 0,-1-1 0 0 0,0 1 0 0 0,0 5 0 0 0,-2-3 1 0 0,1-3-2 0 0,-1 1 0 0 0,0-1 1 0 0,-1 1-1 0 0,-1 5 1 0 0,1-13 1 0 0,-1 0 0 0 0,0 1 1 0 0,0-1-1 0 0,0 0 0 0 0,-1 0 0 0 0,0 0 0 0 0,1-1 0 0 0,-1 1 0 0 0,-1 0 1 0 0,1-1-1 0 0,0 1 0 0 0,-1-1 0 0 0,0 1 0 0 0,0-1-1 0 0,-2 2 28 0 0,0 0 0 0 0,-1 0 0 0 0,1-1-1 0 0,-1 0 1 0 0,0 0 0 0 0,-2 1-28 0 0,-2-1 30 0 0,1 1 0 0 0,-1-2 0 0 0,1 1 0 0 0,-2-1-30 0 0,-17 3 81 0 0,1-1 0 0 0,-22 1-81 0 0,25-3 35 0 0,13-2-121 0 0,-1 0 67 0 0,1 0 44 0 0,-33-1 185 0 0,34-1-207 0 0,0-1-40 0 0,1 1-51 0 0,-1-1-62 0 0,1-1-74 0 0,0 0-84 0 0,0-1-95 0 0,1 0-108 0 0,7 3 144 0 0,-1 0-58 0 0,1 1-49 0 0,0-1-45 0 0,0 0-153 0 0,-1 1-43 0 0,0-1-186 0 0,0-1-496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8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14024 0 0,'2'2'449'0'0,"0"-1"-98"0"0,1 1-82 0 0,-1-1-70 0 0,0 0-58 0 0,1-1-40 0 0,8 2 218 0 0,-7-2-138 0 0,-1 0 106 0 0,-1 0-39 0 0,0 0-241 0 0,-1 0 105 0 0,1 0 303 0 0,-2 0-276 0 0,0 0-95 0 0,0 1-35 0 0,0-1-41 0 0,-1 1-49 0 0,1-1-18 0 0,-1 1-36 0 0,1-1-39 0 0,-1 1-43 0 0,1-1-171 0 0,0 1-64 0 0,0-1-59 0 0,-1 1-50 0 0,1-1-168 0 0,0 1-51 0 0,-1-1-203 0 0,0 2-546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9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172 495 8272 0 0,'0'0'241'0'0,"-2"0"-10"0"0,-6 0-322 0 0,0 1 96 0 0,1-1 85 0 0,-1 1 77 0 0,0 1 121 0 0,-1 1 82 0 0,-4 2 301 0 0,-1 4 91 0 0,-7 8-123 0 0,8-5-281 0 0,4-1-133 0 0,1 1-89 0 0,3-3-47 0 0,-10 16 86 0 0,10-16-131 0 0,1-1 1 0 0,0 1-1 0 0,-1 5-44 0 0,4-9 19 0 0,0-1 0 0 0,0 0 0 0 0,0 1 1 0 0,0-1-1 0 0,1 1 0 0 0,0 0 1 0 0,0-1-1 0 0,0 2-19 0 0,1-2 36 0 0,-1 0-1 0 0,1 0 1 0 0,0 0 0 0 0,0 0-1 0 0,1-1 1 0 0,1 4-36 0 0,-1-2 68 0 0,0 0 0 0 0,1 0 0 0 0,0 0 0 0 0,0 0 0 0 0,0-1-1 0 0,2 3-67 0 0,11 4 167 0 0,6-2-46 0 0,-5-5-135 0 0,-1-2 35 0 0,-12-2-12 0 0,-1 0 1 0 0,1 0 0 0 0,-1-1 0 0 0,0 0 0 0 0,1 1-1 0 0,-1-1 1 0 0,0 0 0 0 0,1-1 0 0 0,-1 1-1 0 0,0 0 1 0 0,0-1 0 0 0,0 0 0 0 0,0 0 0 0 0,1-1-10 0 0,3-2 36 0 0,1-1-11 0 0,-1 1 0 0 0,0-1 1 0 0,0-1-1 0 0,-1 1 0 0 0,3-4-25 0 0,10-17 45 0 0,-16 21-43 0 0,0 0 1 0 0,0-1 0 0 0,-1 1 0 0 0,0 0-1 0 0,1-5-2 0 0,-1 1-1 0 0,-1 0 1 0 0,0 0-1 0 0,-1-1 0 0 0,0 1 0 0 0,0 0 1 0 0,-2-9 0 0 0,-7-39-50 0 0,0-2-35 0 0,5 20 60 0 0,-4-53 59 0 0,2 37 28 0 0,2-26-62 0 0,3 43-12 0 0,0 24 2 0 0,1 0 0 0 0,0 0 0 0 0,1 0 0 0 0,0 0 0 0 0,1 1 0 0 0,3-11 10 0 0,-2 21 5 0 0,-3 3 0 0 0,1 0-1 0 0,-1 0 1 0 0,0-1-1 0 0,1 1 1 0 0,-1 0-1 0 0,0 0 1 0 0,0 0 0 0 0,0 0-1 0 0,1-1 1 0 0,-1 1-1 0 0,-1 0 1 0 0,1 0-1 0 0,0 0 1 0 0,0-2-5 0 0,0 3 163 0 0,0 2-33 0 0,2 4 47 0 0,0 3-85 0 0,5 23 29 0 0,-6-20-17 0 0,8 55-37 0 0,-2-8 38 0 0,-4-29-15 0 0,0-1 34 0 0,1 10 109 0 0,-2 1 94 0 0,0-15-224 0 0,1 11 4 0 0,2 14 22 0 0,-4-16-5 0 0,2 22 142 0 0,4-1 106 0 0,0-3 42 0 0,-2-32-284 0 0,0 0-24 0 0,-4 10-80 0 0,-1-29-254 0 0,0-1-6 0 0,0 0-34 0 0,0 0-732 0 0,0 0-57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222 145 8176 0 0,'0'0'182'0'0,"1"-1"21"0"0,-1 0-69 0 0,1-2-54 0 0,1-7 130 0 0,-3 5-256 0 0,-1 0 40 0 0,1 0 38 0 0,0 0 35 0 0,-1-6 175 0 0,-1 2 119 0 0,-1-1 96 0 0,-1 0 75 0 0,3 7-310 0 0,1 0-36 0 0,-1-2 110 0 0,-2-3 117 0 0,-1 2-76 0 0,-1-1-6 0 0,-1-1 62 0 0,-7-8 481 0 0,3 8-358 0 0,10 8-435 0 0,-5-2 233 0 0,-5-1 533 0 0,8 2-615 0 0,0 1-36 0 0,-3 1-11 0 0,3 0-145 0 0,0 0-42 0 0,-9 3 131 0 0,0 2-43 0 0,-10 12-12 0 0,12-9-73 0 0,1 1-1 0 0,1 1 1 0 0,-2 1-1 0 0,8-8 0 0 0,0-1 0 0 0,0 1 0 0 0,0 0 0 0 0,1 0 0 0 0,-1 0 0 0 0,0 3 0 0 0,-6 16 0 0 0,5-19-3 0 0,1 1 1 0 0,0 0-1 0 0,0 0 1 0 0,1 1-1 0 0,-1-1 1 0 0,1 0-1 0 0,0 5 3 0 0,0-6-6 0 0,1 1 0 0 0,1 0 0 0 0,-1 0 0 0 0,0-1 0 0 0,1 1 0 0 0,0 0 1 0 0,0-1-1 0 0,1 1 0 0 0,-1-1 0 0 0,1 1 0 0 0,0-1 0 0 0,0 0 0 0 0,0 0 0 0 0,1 0 0 0 0,0 0 0 0 0,-1 0 0 0 0,1 0 0 0 0,1-1 0 0 0,-1 1 0 0 0,4 2 7 0 0,5 1-13 0 0,12-3 43 0 0,-18-4-22 0 0,1 0 0 0 0,-1 0 0 0 0,0-1 0 0 0,0 0 0 0 0,2 0-9 0 0,29-10 48 0 0,-25 6-15 0 0,0 0 1 0 0,0-1-1 0 0,-1 0 1 0 0,1-1 0 0 0,6-6-34 0 0,-14 11-1 0 0,-1-1 0 0 0,0 0 1 0 0,-1 0-1 0 0,1 0 1 0 0,-1 0-1 0 0,2-3 1 0 0,3-4 15 0 0,2 1 40 0 0,-7 7-42 0 0,0-1 1 0 0,0 1-1 0 0,0-1 0 0 0,0 1 1 0 0,-1-1-1 0 0,1 1 0 0 0,-1-2-13 0 0,1 1 2 0 0,-1 1 1 0 0,0-1-1 0 0,1 1 0 0 0,0-1 1 0 0,-1 1-1 0 0,1 0 1 0 0,2-2-4 0 0,2 1-11 0 0,-5 4-42 0 0,3 7 42 0 0,-4-8 5 0 0,7 22-119 0 0,-3-1 71 0 0,5 14 17 0 0,-6-24 39 0 0,-3-10-6 0 0,0 1 0 0 0,1-1 1 0 0,-1 1-1 0 0,0-1 0 0 0,1 1 1 0 0,0-1-1 0 0,-1 1 1 0 0,1-1-1 0 0,0 0 0 0 0,-1 1 1 0 0,1-1-1 0 0,0 0 1 0 0,0 1-1 0 0,0-1 0 0 0,0 0 1 0 0,0 0-1 0 0,1 0 1 0 0,-1 0-1 0 0,1 0 5 0 0,7 8-54 0 0,-5-4 41 0 0,1 0-45 0 0,0-1-47 0 0,-1-2-52 0 0,-2 0-178 0 0,-2-2 183 0 0,0 0-37 0 0,0 0-65 0 0,0 0 83 0 0,0 0-33 0 0,0 0-38 0 0,0 0-33 0 0,0 0-369 0 0,0 0 93 0 0,0 0-48 0 0,0 1-700 0 0,2 1-548 0 0,0 2-1044 0 0</inkml:trace>
  <inkml:trace contextRef="#ctx0" brushRef="#br0" timeOffset="376.98">556 70 8720 0 0,'0'0'197'0'0,"0"0"-45"0"0,1 0-56 0 0,0 0-22 0 0,3 2-36 0 0,-2-2 7 0 0,-1 2 51 0 0,0-1 75 0 0,6 9-128 0 0,8 15-40 0 0,-10-12 52 0 0,-3-3 99 0 0,1 0 45 0 0,3 11 308 0 0,-1-6-120 0 0,12 24 777 0 0,-9-22-693 0 0,-1-3-98 0 0,1-2-66 0 0,-2 0-105 0 0,-1-1 45 0 0,3 6 183 0 0,3-1 49 0 0,-3-6-122 0 0,-6-7-174 0 0,0 0 91 0 0,-2-2-39 0 0,0-1-108 0 0,1 1-89 0 0,0 0 90 0 0,6 4 508 0 0,-6-4-535 0 0,0-1-38 0 0,0-1 135 0 0,1-2-72 0 0,3-8 66 0 0,-3 8-67 0 0,3-8 66 0 0,0 0-45 0 0,0 1-40 0 0,0-1-36 0 0,4-11-11 0 0,-1 6-88 0 0,-1 1-1 0 0,2 1 1 0 0,0 0 29 0 0,9-10 42 0 0,-16 23-42 0 0,8-12 0 0 0,2 2 0 0 0,0 0 0 0 0,5-4 0 0 0,-14 13 0 0 0,0-1 0 0 0,0 1 0 0 0,1 0 0 0 0,-1 0 0 0 0,1 0 0 0 0,0 0 0 0 0,-1 1 0 0 0,1-1 0 0 0,0 1 0 0 0,0 0 0 0 0,0 0 0 0 0,0 1 0 0 0,0-1 0 0 0,0 1 0 0 0,0 0 0 0 0,2 0 0 0 0,-4 0 6 0 0,0 1 0 0 0,0-1-1 0 0,0 1 1 0 0,0-1 0 0 0,0 1-1 0 0,0 0 1 0 0,0 0 0 0 0,0 0-1 0 0,0 0 1 0 0,1 2-6 0 0,16 16 12 0 0,-11-7-15 0 0,0-1 0 0 0,5 13 3 0 0,-13-23 1 0 0,3 3-178 0 0,-1 0 67 0 0,-1 1 60 0 0,1-1 48 0 0,1 4 106 0 0,4 12 324 0 0,-5-14-351 0 0,0 0-72 0 0,0 0-101 0 0,-1-3 2 0 0,0 0-36 0 0,1 0-39 0 0,-1 0-43 0 0,0 0-45 0 0,0 0-51 0 0,0 0-52 0 0,0 1-56 0 0,0-1-61 0 0,0-1-62 0 0,1 1-68 0 0,-1 0-70 0 0,0 0-73 0 0,0 0-78 0 0,2 2-1243 0 0,-1 1-1172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4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7248 0 0,'0'0'209'0'0,"0"1"-52"0"0,0-1-76 0 0,0 1-52 0 0,-1 3-23 0 0,0-2 37 0 0,-2 5 139 0 0,2-2 37 0 0,0 8 350 0 0,3-3-304 0 0,2 3 118 0 0,-1 0-77 0 0,-2-8-185 0 0,0 0 0 0 0,-1 0 0 0 0,0 0 0 0 0,0 0 1 0 0,0 1-1 0 0,-1 0-121 0 0,1-2 70 0 0,0 0 1 0 0,1-1 0 0 0,-1 1 0 0 0,0 0 0 0 0,1-1-1 0 0,0 1 1 0 0,0-1 0 0 0,0 1 0 0 0,0-1-1 0 0,1 1-70 0 0,5 19 397 0 0,-6 1 26 0 0,0-1-29 0 0,6 17 186 0 0,-3-1-59 0 0,-1 0-77 0 0,-2 2-92 0 0,3-4-76 0 0,-2-31-218 0 0,-1 0 0 0 0,-1 0 0 0 0,1 0-1 0 0,-1 1 1 0 0,0-1 0 0 0,-1 5-58 0 0,-2 3 133 0 0,2-11-92 0 0,1 0 1 0 0,-1 0-1 0 0,0 0 0 0 0,1 0 0 0 0,0 0 0 0 0,0 0 0 0 0,0 0 1 0 0,0 0-1 0 0,1 3-41 0 0,2 9 159 0 0,2 12 159 0 0,-5-17-248 0 0,-1 0-37 0 0,-1-4-31 0 0,1-1 1 0 0,0 1 0 0 0,1-1-1 0 0,-1 1 1 0 0,1-1-1 0 0,1 5-2 0 0,3 11 69 0 0,-3-18-56 0 0,1 4-9 0 0,-5 6 76 0 0,3-12 8 0 0,0-1-13 0 0,0 0-273 0 0,0 1 80 0 0,0-1 68 0 0,0 0 58 0 0,0 0 45 0 0,-1 1 35 0 0,0 0 477 0 0,1 0-446 0 0,0 0-78 0 0,-1-1-66 0 0,1 1-44 0 0,0-1-51 0 0,0 0-58 0 0,-1 1-82 0 0,1-1-81 0 0,0 0-88 0 0,-1 0-97 0 0,1 1-103 0 0,0-1-112 0 0,-1 0-119 0 0,1 0-127 0 0,-2 0-961 0 0,-3 0-1108 0 0</inkml:trace>
  <inkml:trace contextRef="#ctx0" brushRef="#br0" timeOffset="423.86">313 3 8320 0 0,'0'1'155'0'0,"0"-1"-70"0"0,0 4-14 0 0,0-2 4 0 0,0-1 21 0 0,0 0 55 0 0,-1 2-130 0 0,1-1-1 0 0,0 0 1 0 0,-1 0-1 0 0,1 0 1 0 0,-1 0-1 0 0,0 0 1 0 0,0 0 0 0 0,0 1-21 0 0,-3 8 49 0 0,2 3-32 0 0,1-8 43 0 0,0 0 105 0 0,-1 1 138 0 0,-2 3 280 0 0,0 1 30 0 0,1-4-255 0 0,2-1-126 0 0,1 0-86 0 0,0-5-114 0 0,0 6 180 0 0,-1-1-61 0 0,1 2-9 0 0,-7 10 115 0 0,3-11-147 0 0,2 0-35 0 0,-3 7 2 0 0,4-9-63 0 0,-1 0 1 0 0,1 0-1 0 0,-1-1 1 0 0,0 1-1 0 0,-1-1 0 0 0,1 1-14 0 0,-13 16 14 0 0,-15 17-14 0 0,21-29 38 0 0,-7 3 120 0 0,-2 2 61 0 0,7-3-114 0 0,2-1 55 0 0,-5 1-61 0 0,3-2-39 0 0,5-3 17 0 0,1 0 31 0 0,0 1 56 0 0,1-3-16 0 0,0 1 25 0 0,3 0-29 0 0,2 0 6 0 0,4 2 37 0 0,-3-3-196 0 0,-2 1 105 0 0,1 0 103 0 0,-1-4-181 0 0,0-1 0 0 0,0 0 0 0 0,0 1 0 0 0,0-1 0 0 0,1 1 0 0 0,-1-1 0 0 0,0 0 0 0 0,0 1 0 0 0,1-1 0 0 0,-1 0 0 0 0,0 0 0 0 0,1 1 0 0 0,-1-1 0 0 0,0 0 0 0 0,1 0 0 0 0,-1 1 0 0 0,0-1 0 0 0,1 0 0 0 0,-1 0 0 0 0,0 0 0 0 0,1 0 0 0 0,-1 1-18 0 0,8 2 221 0 0,0 1-45 0 0,0 0-41 0 0,0 1-35 0 0,1 1-21 0 0,0 0-37 0 0,1 2-27 0 0,6 4-36 0 0,9 7-13 0 0,-8-8 97 0 0,2 2-24 0 0,24 20-6 0 0,-26-19 0 0 0,0 0 37 0 0,44 35 240 0 0,-52-43-272 0 0,-7-4-108 0 0,0-2-73 0 0,-1 0 170 0 0,0 0-39 0 0,0 0-41 0 0,0 0-39 0 0,1 0-42 0 0,-1 0-42 0 0,1 0-44 0 0,-1 0-43 0 0,1 0-44 0 0,-1 0-46 0 0,0 0-46 0 0,1 0-47 0 0,-1 0-49 0 0,0 0-47 0 0,0 0-50 0 0,0 0-51 0 0,0 0-1345 0 0,0 0-1130 0 0</inkml:trace>
  <inkml:trace contextRef="#ctx0" brushRef="#br0" timeOffset="873.66">618 484 7248 0 0,'0'0'180'0'0,"0"0"-53"0"0,1-1-46 0 0,-1 0-35 0 0,4-2-24 0 0,5 4 518 0 0,2 0-55 0 0,-2-1-109 0 0,1 1-51 0 0,1-1-55 0 0,-1 0-58 0 0,18-3 152 0 0,-10 2-79 0 0,-6 1-52 0 0,1-1 38 0 0,-1 0 48 0 0,2-1 54 0 0,-6 2-309 0 0,0-1 47 0 0,-4 1-10 0 0,1 0 0 0 0,0-1-1 0 0,-1 1 1 0 0,1-1 0 0 0,1-1-101 0 0,6-4 137 0 0,3-4 7 0 0,3-7 8 0 0,9-9-3 0 0,-21 20-106 0 0,-1-2-38 0 0,-3 6-14 0 0,-1 0-1 0 0,0-1 1 0 0,0 1 0 0 0,0-1 0 0 0,0 1 0 0 0,0-1 0 0 0,0 1 0 0 0,-1-1-1 0 0,1 0 1 0 0,-1-1 9 0 0,-1-10-5 0 0,-5 0 75 0 0,2 7 7 0 0,-2 0 33 0 0,5 6-95 0 0,0 0-1 0 0,-1 0 1 0 0,1 0-1 0 0,0 0 1 0 0,-1 0-1 0 0,1 0 1 0 0,-1 1-1 0 0,1-1 1 0 0,0 0-1 0 0,-1 1 1 0 0,0-1-15 0 0,0 1 33 0 0,-1-1 0 0 0,0 1 0 0 0,1 0 0 0 0,-1 0 0 0 0,1 0 0 0 0,-1 0-1 0 0,0 0 1 0 0,1 1 0 0 0,-1-1 0 0 0,-1 1-33 0 0,-11 4 137 0 0,1 3-61 0 0,6-3-75 0 0,1 1-50 0 0,0-1 49 0 0,6-4 0 0 0,-1 0 0 0 0,1 0 0 0 0,-1 0 0 0 0,1 1 0 0 0,0-1 0 0 0,-1 0 0 0 0,1 1 0 0 0,0-1 0 0 0,0 1 0 0 0,0 0 0 0 0,0-1 0 0 0,1 1 0 0 0,-1 0 0 0 0,0 0 0 0 0,-16 23 2 0 0,15-23 8 0 0,0 0 1 0 0,0 1 0 0 0,0 0-1 0 0,0-1 1 0 0,0 1 0 0 0,1 0 0 0 0,-1 0-1 0 0,1 0 1 0 0,0 0 0 0 0,0 0-1 0 0,0 0 1 0 0,0 1 0 0 0,0-1 0 0 0,1 3-11 0 0,0-3 23 0 0,0-1 1 0 0,1 1 0 0 0,-1 0-1 0 0,1 0 1 0 0,0 0 0 0 0,0-1 0 0 0,0 1-1 0 0,0-1 1 0 0,0 1 0 0 0,1 0 0 0 0,0 0-24 0 0,0-1 33 0 0,-1 1 0 0 0,0 0 1 0 0,1-1-1 0 0,-1 1 0 0 0,0 0 1 0 0,0 0-1 0 0,0 3-33 0 0,0-3 27 0 0,0 0-1 0 0,0 0 1 0 0,0 0-1 0 0,1 0 1 0 0,-1 0-1 0 0,1 0 1 0 0,-1-1-1 0 0,1 1 0 0 0,0 0 1 0 0,0-1-1 0 0,0 1 1 0 0,1-1-1 0 0,0 1-26 0 0,35 28 349 0 0,-35-28-304 0 0,20 11 153 0 0,4-1-58 0 0,0-2-49 0 0,-1-3-36 0 0,-15-5-81 0 0,7 2 99 0 0,-10-4-71 0 0,-2 0-36 0 0,0 1-46 0 0,1-1-58 0 0,-1 1-69 0 0,-3-1 86 0 0,3-1-104 0 0,-4 0 117 0 0,0 1-12 0 0,0-1-37 0 0,0 0-44 0 0,1 0-55 0 0,-2-1-5 0 0,1 1-49 0 0,0 0-54 0 0,-1 0-59 0 0,1 0-65 0 0,-1 0-69 0 0,0-1-75 0 0,1 1-79 0 0,-1 0-1042 0 0,0 0-986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3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18 8288 0 0,'0'0'190'0'0,"0"0"28"0"0,0 0 7 0 0,-1 1-33 0 0,-3 3-284 0 0,1-1 48 0 0,-1 0 43 0 0,-1 0 41 0 0,-3 2 143 0 0,-2 0 116 0 0,-3 3 266 0 0,-7 6 495 0 0,13-6-635 0 0,1-1-120 0 0,1 0-33 0 0,-5 9 182 0 0,2-1-107 0 0,0 2-87 0 0,3-2-87 0 0,0 1-44 0 0,3-4-25 0 0,-1 1-1 0 0,1 1 1 0 0,1-1-1 0 0,0 10-103 0 0,4-7 65 0 0,-1-4 21 0 0,2-2-39 0 0,5-3 71 0 0,12 1 174 0 0,-20-8-265 0 0,2 1 13 0 0,0-1-1 0 0,1 1 1 0 0,-1-1 0 0 0,0 0 0 0 0,0 0-1 0 0,1-1 1 0 0,-1 1 0 0 0,0-1 0 0 0,0 1-1 0 0,0-1 1 0 0,0 0 0 0 0,0 0 0 0 0,0-1-1 0 0,0 1 1 0 0,0-1 0 0 0,0 1 0 0 0,1-2-40 0 0,23-15 252 0 0,-15 8-176 0 0,-1 1-44 0 0,-1-1 25 0 0,0-1 0 0 0,0 0 0 0 0,-1 0 0 0 0,-1-1 0 0 0,1-1-57 0 0,11-19 46 0 0,-20 30-47 0 0,1 0 1 0 0,0 0 0 0 0,-1 1 0 0 0,1-1 0 0 0,-1 0 0 0 0,0 0 0 0 0,0 0-1 0 0,1 0 1 0 0,-1 0 0 0 0,0 0 0 0 0,-1 1 0 0 0,1-2 0 0 0,-1-8 28 0 0,0 3 29 0 0,1 0 42 0 0,1 2-165 0 0,1 7-58 0 0,1 3 21 0 0,-2-2 131 0 0,-1-2-20 0 0,0 0-5 0 0,12 30-3 0 0,-8-21 0 0 0,-1 0 0 0 0,1 0 0 0 0,5 7 0 0 0,2 3 0 0 0,-8-14 2 0 0,-1-1-1 0 0,1 1 1 0 0,0-1 0 0 0,0 0 0 0 0,0 0 0 0 0,1 0 0 0 0,0 1-2 0 0,5 5 59 0 0,-8-8-59 0 0,0-1 1 0 0,0 1 0 0 0,0-1 0 0 0,0 0 0 0 0,1 0-1 0 0,-1 1 1 0 0,0-1 0 0 0,1 0 0 0 0,-1 0 0 0 0,1 0-1 0 0,6 3 13 0 0,-1 2-54 0 0,0-1-69 0 0,-1 1-84 0 0,-2-3 23 0 0,-1 0-42 0 0,-1-1-199 0 0</inkml:trace>
  <inkml:trace contextRef="#ctx0" brushRef="#br0" timeOffset="611.37">537 1 8928 0 0,'0'0'200'0'0,"0"0"33"0"0,0 1 14 0 0,0 9-88 0 0,1-1-81 0 0,5 13-47 0 0,-5-17-2 0 0,1 0 36 0 0,-1 0 52 0 0,0 1 65 0 0,-1-6-180 0 0,2 11 283 0 0,-1-1 51 0 0,9 23 820 0 0,-2-9-473 0 0,-3-8-166 0 0,2 0 84 0 0,-1-3-110 0 0,6 15 485 0 0,-10-26-830 0 0,-1 1 1 0 0,1 0 0 0 0,0 0 0 0 0,0-1 0 0 0,0 1 0 0 0,0-1 0 0 0,1 1-147 0 0,-1-1 248 0 0,0 1-82 0 0,0-1-50 0 0,0 2-51 0 0,0 1-30 0 0,0-3 46 0 0,-1-1 78 0 0,-1-1-16 0 0,0 0-47 0 0,0 0-22 0 0,1 0-4 0 0,0 0-38 0 0,3 0-6 0 0,-2 0 30 0 0,-2-1 48 0 0,13-24 92 0 0,-10 17-148 0 0,-1 0 1 0 0,0 1-1 0 0,0-1 1 0 0,0-2-49 0 0,-1 3 13 0 0,1 1 1 0 0,0 1-1 0 0,0-1 1 0 0,0 0-1 0 0,2-2-13 0 0,7-20 61 0 0,-10 24-60 0 0,0 1-1 0 0,1-1 1 0 0,0 0 0 0 0,-1 1 0 0 0,1-1 0 0 0,1 1 0 0 0,-1 0-1 0 0,0 0 1 0 0,1-1 0 0 0,-1 2 0 0 0,1-1 0 0 0,0 0-1 0 0,2-1 0 0 0,-4 3 0 0 0,0 1 1 0 0,0-1-1 0 0,-1 0 0 0 0,1 1 0 0 0,0-1 0 0 0,0 1 0 0 0,0-1 0 0 0,0 1 0 0 0,0 0 0 0 0,0-1 0 0 0,0 1 0 0 0,0 0 0 0 0,0 0 0 0 0,0 0 0 0 0,1 0 0 0 0,-1 0 0 0 0,0 0 0 0 0,0 0 0 0 0,0 0 0 0 0,0 0 0 0 0,0 0 0 0 0,0 1 0 0 0,0-1 0 0 0,0 0 0 0 0,0 1 0 0 0,1 0 0 0 0,0 0-1 0 0,1 1-1 0 0,0-1 1 0 0,0 1 0 0 0,-1 0-1 0 0,1 0 1 0 0,-1 0-1 0 0,0 1 1 0 0,1-1 1 0 0,18 25-54 0 0,-16-20 54 0 0,0 1 0 0 0,0 0 0 0 0,-1 0 0 0 0,0 1 0 0 0,0-1 0 0 0,-1 1 0 0 0,2 6 0 0 0,-1 0 0 0 0,-2-12 0 0 0,-1 0 0 0 0,0 0 0 0 0,0 1 0 0 0,0-1 0 0 0,-1 0 0 0 0,1 1 0 0 0,-1 0 0 0 0,0-3 0 0 0,0-1 0 0 0,0 1 0 0 0,0 0 0 0 0,0 0 0 0 0,0-1 0 0 0,0 1 0 0 0,0 0 0 0 0,0 0 0 0 0,0-1 0 0 0,1 1 0 0 0,-1 0 0 0 0,0-1 0 0 0,0 1 0 0 0,1 0 0 0 0,-1-1 0 0 0,1 2 0 0 0,9 20 0 0 0,-7-13-12 0 0,-1-6-36 0 0,-2-3 48 0 0,0 0 0 0 0,1 1 0 0 0,-1-1 0 0 0,1 1 0 0 0,-1-1 0 0 0,0 0 0 0 0,1 0 0 0 0,-1 1 0 0 0,1-1 0 0 0,-1 0 0 0 0,1 0 0 0 0,-1 1 0 0 0,1-1 0 0 0,-1 0 0 0 0,1 0 0 0 0,-1 0 0 0 0,1 0 0 0 0,-1 0 0 0 0,1 0 0 0 0,-1 0 0 0 0,1 0 0 0 0,-1 0 0 0 0,1 0 0 0 0,-1 0 0 0 0,1 0 0 0 0,-1 0 0 0 0,1 0 0 0 0,-1-1 4 0 0,1 1 0 0 0,-1-1 0 0 0,1 1 1 0 0,-1-1-1 0 0,1 1 0 0 0,-1-1 0 0 0,0 1 1 0 0,1-1-1 0 0,-1 1 0 0 0,0-1 1 0 0,1 0-1 0 0,-1 1 0 0 0,0-1 0 0 0,0 0 1 0 0,0 1-1 0 0,0-1 0 0 0,1 0-4 0 0,-1 1 8 0 0,10-26 59 0 0,-8 18-67 0 0,1 0 1 0 0,0 0 0 0 0,1 0 0 0 0,0 0 0 0 0,0 1 0 0 0,0 0 0 0 0,1 0 0 0 0,0 0 0 0 0,1 0 0 0 0,2-2-1 0 0,-5 5 0 0 0,-3 4-1 0 0,1-1 0 0 0,0 0 1 0 0,-1 0-1 0 0,1 0 0 0 0,0 0 0 0 0,0 1 0 0 0,-1-1 0 0 0,1 0 0 0 0,0 1 0 0 0,0-1 0 0 0,0 1 0 0 0,0-1 0 0 0,0 1 1 0 0,0-1-1 0 0,0 1 0 0 0,1-1 1 0 0,0 0-15 0 0,16-4-44 0 0,-15 5 61 0 0,0 0 0 0 0,0-1 0 0 0,0 1 0 0 0,0 0 0 0 0,-1 1 0 0 0,1-1-1 0 0,0 1 1 0 0,0-1 0 0 0,0 1 0 0 0,0 0 0 0 0,0 0-2 0 0,0 0-4 0 0,0 1 1 0 0,0-1 0 0 0,0 1 0 0 0,-1 0-1 0 0,1 0 1 0 0,-1 0 0 0 0,1 0-1 0 0,-1 0 1 0 0,1 1 3 0 0,3 5-20 0 0,1 1-1 0 0,-1 1 1 0 0,0-1 0 0 0,-1 1-1 0 0,2 4 21 0 0,12 23-17 0 0,5 2 27 0 0,-12-12 44 0 0,-11-23-162 0 0,1-1 88 0 0,0 0 59 0 0,4 3 126 0 0,-3-3-128 0 0,-1-1-69 0 0,0-1-47 0 0,0 1-58 0 0,0-1-69 0 0,1 1-86 0 0,-1-1-94 0 0,0 1-105 0 0,0 0-116 0 0,-1-1-531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31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0 6896 0 0,'0'0'200'0'0,"-1"2"66"0"0,-1 6 31 0 0,0 2 144 0 0,-5 13 724 0 0,4-13-809 0 0,0-1-39 0 0,-1 12 213 0 0,0-1-115 0 0,1 1-84 0 0,-4 19 183 0 0,4-17-286 0 0,-1-1-46 0 0,-5 36 224 0 0,4-36-251 0 0,0 0 38 0 0,-8 53 523 0 0,7-43-458 0 0,1 1-85 0 0,2-18-133 0 0,1 1-39 0 0,-2 3 52 0 0,1-1-33 0 0,-7 40-21 0 0,10-54-170 0 0,-1-1 55 0 0,1 0 48 0 0,0 0 43 0 0,-1 3 62 0 0,1-1 75 0 0,-2 12 436 0 0,1-10-401 0 0,0-3-131 0 0,1 0-52 0 0,-1 0-64 0 0,1 0-72 0 0,-1 0-53 0 0,1 0-74 0 0,-1 0-80 0 0,1 1-90 0 0,-1-1-95 0 0,1 1-103 0 0,-1 0-110 0 0,1 0-118 0 0,0-5-788 0 0,0 0-955 0 0</inkml:trace>
  <inkml:trace contextRef="#ctx0" brushRef="#br0" timeOffset="371.98">56 68 7920 0 0,'0'0'174'0'0,"2"-1"29"0"0,-2 0-139 0 0,2-2-43 0 0,0 2 25 0 0,2 0 83 0 0,-2 1-22 0 0,1 0 35 0 0,0 0 181 0 0,1 1-98 0 0,-1 1-47 0 0,3 2 4 0 0,-2-1 5 0 0,-1-1 8 0 0,9 7 503 0 0,-1 3-86 0 0,-1 2-92 0 0,-1 1-95 0 0,-8-12-355 0 0,16 28 513 0 0,-8-14-311 0 0,1 1-52 0 0,13 25 246 0 0,-1 1-62 0 0,0 0-58 0 0,-7-4-22 0 0,-2-3-24 0 0,9 5 59 0 0,-4-11-156 0 0,1 0-35 0 0,21 35 173 0 0,-24-33-162 0 0,17 46 303 0 0,-15-32-255 0 0,-16-45-204 0 0,0 1-8 0 0,-2 1 42 0 0,1 3 62 0 0,-2-3-154 0 0,-2-1 18 0 0,1-3-28 0 0,0 0-61 0 0,0-1-83 0 0,1-1-49 0 0,-1 1-88 0 0,0 0-102 0 0,0-1-114 0 0,2 1 223 0 0,-1 0-34 0 0,0 1-36 0 0,1-1-37 0 0,-1 0-39 0 0,1 1-42 0 0,0-1-42 0 0,-1 1-44 0 0,0-3-1421 0 0,-1-2-1138 0 0</inkml:trace>
  <inkml:trace contextRef="#ctx0" brushRef="#br0" timeOffset="631.29">29 528 6504 0 0,'7'-12'190'0'0,"-1"9"-10"0"0,3 3-214 0 0,1-1 62 0 0,0 0 61 0 0,0 0 55 0 0,0-1 69 0 0,1 1 56 0 0,1 0 52 0 0,-1 1 47 0 0,6 0-78 0 0,-1-2-77 0 0,9-1-7 0 0,0-1-92 0 0,20-3 18 0 0,-14 5 18 0 0,-6 0-19 0 0,-14 0-99 0 0,1 1-77 0 0,-6 0-24 0 0,1 0-39 0 0,-2 0-21 0 0,0 0-39 0 0,1 0-41 0 0,-1 0-46 0 0,0 1-50 0 0,1-1-54 0 0,-1 0-57 0 0,0 1-63 0 0,9-2-689 0 0,7 0-670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1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8960 0 0,'0'0'31'0'0,"0"0"1"0"0,0 0-1 0 0,0 0 0 0 0,0 0 1 0 0,-1 0-1 0 0,1-1 0 0 0,0 1 1 0 0,0 0-1 0 0,0 0 1 0 0,0 0-1 0 0,0 0 0 0 0,0 0 1 0 0,0-1-1 0 0,0 1 1 0 0,0 0-1 0 0,0 0 0 0 0,0 0 1 0 0,0 0-1 0 0,0 0 1 0 0,0-1-1 0 0,0 1 0 0 0,0 0 1 0 0,0 0-1 0 0,0 0 1 0 0,0 0-1 0 0,0-1 0 0 0,0 1 1 0 0,0 0-1 0 0,0 0 1 0 0,1 0-1 0 0,-1 0 0 0 0,0 0 1 0 0,0 0-1 0 0,0-1 1 0 0,0 1-1 0 0,0 0-31 0 0,4-1 724 0 0,4 0 113 0 0,1 2-109 0 0,-1-1-216 0 0,-5 0-305 0 0,0 0-35 0 0,8-2 352 0 0,4-1 170 0 0,-6 1-288 0 0,0 0 69 0 0,-1 0-102 0 0,0 1 59 0 0,7-1-233 0 0,4 0-98 0 0,0 0-98 0 0,-2 1-97 0 0,-15 1-113 0 0,-1 0-92 0 0,-1 0-416 0 0,0 0-47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1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12096 0 0,'0'0'273'0'0,"0"0"40"0"0,0 0 21 0 0,0 0-143 0 0,0 2-92 0 0,0 3 19 0 0,0-3-42 0 0,0-1 86 0 0,0-1 176 0 0,2 0 312 0 0,14-4 473 0 0,-6 2-503 0 0,-5 1-367 0 0,0 0-54 0 0,2-1-37 0 0,-3 1-134 0 0,-1-1-39 0 0,1 1-20 0 0,0-1 68 0 0,1 1 44 0 0,6-2 163 0 0,-3 1-145 0 0,-5 1-87 0 0,1 0-37 0 0,0 0-45 0 0,-1 0-53 0 0,1 1-85 0 0,0-1-86 0 0,0 0-96 0 0,0 1-109 0 0,-1-1-119 0 0,-1 1 261 0 0,0 0-33 0 0,0-1-36 0 0,-1 1-36 0 0,1 0-39 0 0,-1 0-38 0 0,6-1-1557 0 0,3 1-1196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2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65 6768 0 0,'0'0'149'0'0,"0"0"23"0"0,0 0 12 0 0,0-1-147 0 0,1-2 85 0 0,-1 1-18 0 0,1 0 35 0 0,-1 0 38 0 0,1 0 43 0 0,-1 0 146 0 0,1 0 94 0 0,-1 0 104 0 0,0 1 112 0 0,-6-11 276 0 0,3 8-670 0 0,0 1-42 0 0,2 2 2 0 0,1 1-47 0 0,-1 0-83 0 0,1-1-61 0 0,-4-1-7 0 0,2 1 12 0 0,-8-4 161 0 0,-10-5 221 0 0,6 6-177 0 0,-3 2-13 0 0,7 3-172 0 0,0 2-39 0 0,-13 4 42 0 0,16-5-61 0 0,0 0 1 0 0,1 0-1 0 0,-1 1 0 0 0,1 0 1 0 0,-4 2-19 0 0,-11 6 0 0 0,7-3 0 0 0,13-4 0 0 0,0-1 0 0 0,-1 0 0 0 0,-10 11 0 0 0,3 4 0 0 0,5-5 0 0 0,7-9 0 0 0,-2-4 0 0 0,11 21 4 0 0,5-7-38 0 0,-2-3 0 0 0,-13-9 34 0 0,1 0 0 0 0,0 0 0 0 0,0 0 0 0 0,0-1 0 0 0,1 1 0 0 0,-1-1 0 0 0,3 2 0 0 0,28 6 40 0 0,-15-5-2 0 0,20 10 89 0 0,-14-2-10 0 0,-4-1 13 0 0,0 2 36 0 0,-19-12-128 0 0,0 0-1 0 0,0 1 1 0 0,-1 0-1 0 0,1-1 1 0 0,0 1 0 0 0,-1 0-1 0 0,1 0 1 0 0,-1 0-1 0 0,1 1-37 0 0,0 0 50 0 0,-1 0-1 0 0,1 0 0 0 0,-1 0 0 0 0,0 0 1 0 0,0 1-1 0 0,1 2-49 0 0,-2-4 28 0 0,1 1 0 0 0,-1-1-1 0 0,1 1 1 0 0,-1-1 0 0 0,0 0 0 0 0,0 1-1 0 0,0-1 1 0 0,-1 1 0 0 0,1-1 0 0 0,0 1 0 0 0,-1-1-1 0 0,0 0 1 0 0,0 1 0 0 0,1-1 0 0 0,-1 0-1 0 0,-1 1 1 0 0,1-1 0 0 0,0 0 0 0 0,0 0 0 0 0,-1 1-28 0 0,-15 14 180 0 0,-6 9 18 0 0,9-10-154 0 0,-3 3-48 0 0,15-16 47 0 0,2-2-43 0 0,0 0 1 0 0,-1-1 0 0 0,1 1-1 0 0,0 0 1 0 0,-1 0 0 0 0,1 0-1 0 0,0 0 1 0 0,-1 0 0 0 0,1 0-1 0 0,-1-1 1 0 0,1 1 0 0 0,-1 0-1 0 0,1 0 1 0 0,-1-1 0 0 0,0 1-1 0 0,0 0 0 0 0,-6 5 1 0 0,7-6-1 0 0,0 0 0 0 0,0 0 0 0 0,0 0 0 0 0,0 0 0 0 0,1 0 0 0 0,-1 0 0 0 0,0 0 0 0 0,0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0,1 0 0 0 0,-1 0 0 0 0,0 0 0 0 0,0 0 0 0 0,0 0 0 0 0,0 0 0 0 0,0 0 0 0 0,0 0 0 0 0,0 0 0 0 0,0 0 0 0 0,0 0 0 0 0,0 0 0 0 0,0 0 0 0 0,0 0 0 0 0,0 0 0 0 0,0 0 0 0 0,0 1 0 0 0,0-1 0 0 0,0 0 0 0 0,0 0 0 0 0,0 0 0 0 0,10-3 0 0 0,9 0 0 0 0,-14 3-8 0 0,0 1 0 0 0,-1-1 0 0 0,1 1 0 0 0,-1 0 0 0 0,1 1 0 0 0,-1-1 0 0 0,1 1 0 0 0,-1 0 0 0 0,0 0 0 0 0,0 0 8 0 0,14 10 8 0 0,-17-12-8 0 0,2 2 0 0 0,2 11 0 0 0,-2 1-11 0 0,0 0 1 0 0,-1 1 0 0 0,0-1 0 0 0,-1 1-1 0 0,-1-1 1 0 0,0 1 0 0 0,-1 3 10 0 0,-6 32 8 0 0,-7-1-8 0 0,0-3-11 0 0,13-39-1 0 0,-7 36-32 0 0,5-25 45 0 0,1-1-1 0 0,1 1 1 0 0,1-1 0 0 0,1 15-1 0 0,-1-28 2 0 0,1 0 1 0 0,1 0 0 0 0,-1 0 0 0 0,0 0 0 0 0,1 0-1 0 0,0 0 1 0 0,0 0 0 0 0,0-1 0 0 0,1 2-3 0 0,8 15 88 0 0,-1-9 157 0 0,18 6 69 0 0,-19-13-155 0 0,-3-2-172 0 0,1-1 54 0 0,-2-1 45 0 0,-1 0-1 0 0,1 0 0 0 0,0 0 0 0 0,0-1 1 0 0,3 0-86 0 0,3-2 40 0 0,-7 2-63 0 0,1-1-38 0 0,2 0-103 0 0,-1-1-105 0 0,-3 1 89 0 0,0 1-32 0 0,-1-1-36 0 0,1 0-36 0 0,-2 2-90 0 0,0-1-60 0 0,0 0-52 0 0,0 0-46 0 0,0 1-159 0 0,1-1-45 0 0,0 0-191 0 0,0-1-513 0 0,-2 2 1439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7976 0 0,'0'0'174'0'0,"0"0"29"0"0,0 0 14 0 0,0 2-26 0 0,0 1-234 0 0,1 0 50 0 0,-1 0 45 0 0,1 0 39 0 0,1 1 62 0 0,-1 0 38 0 0,5 9 509 0 0,-2-4-208 0 0,-2-3-215 0 0,0-1-101 0 0,0 0-65 0 0,4 17 422 0 0,1 0-77 0 0,1 2-15 0 0,-1 1-61 0 0,1 5 20 0 0,0 17 158 0 0,-2-8-89 0 0,-3-22-140 0 0,0 0 1 0 0,-1 6-330 0 0,1 28 564 0 0,0 1-86 0 0,1 22 102 0 0,0 38 189 0 0,-6-47-431 0 0,0-32-226 0 0,1-1-50 0 0,-1-1-25 0 0,-4-2 76 0 0,5-21-35 0 0,2-4-36 0 0,-4 4-13 0 0,3-7-62 0 0,0-1-35 0 0,0 0-191 0 0,0 0-58 0 0,0 0-292 0 0,0 0 86 0 0,0 0 71 0 0,0-1 60 0 0,0 0 53 0 0,0 1 33 0 0,0-2-607 0 0,0 1 489 0 0,0 0-78 0 0,0 0-105 0 0,1-3-1458 0 0,1-2-1168 0 0</inkml:trace>
  <inkml:trace contextRef="#ctx0" brushRef="#br0" timeOffset="523.59">16 113 9040 0 0,'1'-1'190'0'0,"0"0"-69"0"0,4-6 92 0 0,-3 5-56 0 0,2-4-203 0 0,1 0 98 0 0,0 0 84 0 0,0 0 69 0 0,0 1 48 0 0,0 0 39 0 0,13-10 759 0 0,-10 9-640 0 0,2 2-72 0 0,-6 1-213 0 0,1 2-36 0 0,23-9 515 0 0,-1 1-87 0 0,1 1-83 0 0,0 2-77 0 0,0 2-70 0 0,0 2-67 0 0,1 3-61 0 0,-1 4-55 0 0,-6 0-60 0 0,1 2 0 0 0,9 3-45 0 0,-26-7 5 0 0,1 0 0 0 0,-1 0 1 0 0,1 1-1 0 0,-1-1 1 0 0,0 1-1 0 0,0 0 0 0 0,-1 1 1 0 0,1 0-1 0 0,-1 0 1 0 0,1 1-6 0 0,-3-2 2 0 0,1 1 1 0 0,-1-1 0 0 0,0 1 0 0 0,-1 0 0 0 0,1-1 0 0 0,-1 1 0 0 0,0 0-1 0 0,0 0 1 0 0,0 5-3 0 0,-1-4 9 0 0,0 1-1 0 0,0-1 0 0 0,-1 0 0 0 0,1 1 1 0 0,-2-1-1 0 0,1 1 0 0 0,-1-1 1 0 0,0 0-1 0 0,0 1 0 0 0,-1-1 1 0 0,0 0-1 0 0,0 1-8 0 0,-1 2 13 0 0,-1-1 0 0 0,0 1 0 0 0,-1-1 1 0 0,0 1-1 0 0,0-1 0 0 0,-1-1 0 0 0,0 1 0 0 0,-1-1-13 0 0,1 0 7 0 0,-1-1 1 0 0,1 0-1 0 0,-1 0 0 0 0,-1 0 0 0 0,0-1-7 0 0,-27 16 49 0 0,-66 30-44 0 0,57-30 48 0 0,16-14-42 0 0,1 0-11 0 0,25-5 3 0 0,-2-1-2 0 0,-5-1 75 0 0,7 0 5 0 0,2 0 6 0 0,2-8 53 0 0,2 1-66 0 0,-2 5-68 0 0,0-1 0 0 0,0 1 1 0 0,0 0-1 0 0,0 1 0 0 0,0-1 0 0 0,1 0 0 0 0,-1 1 1 0 0,1-1-7 0 0,2 0-1 0 0,0-1 1 0 0,0 1-1 0 0,0 1 1 0 0,0-1 0 0 0,2 0 0 0 0,19-6 23 0 0,-19 5 16 0 0,0 1 0 0 0,0 0 1 0 0,0 1-1 0 0,0-1 0 0 0,0 1 1 0 0,0 0-1 0 0,0 1 0 0 0,3 0-39 0 0,15 1 205 0 0,18 3-205 0 0,-42-4 2 0 0,16 3 45 0 0,-1 0 0 0 0,0 1 0 0 0,8 3-47 0 0,19 9 119 0 0,18 10-119 0 0,-52-22 8 0 0,0 0 7 0 0,0 1 0 0 0,-1 0 0 0 0,0 1-1 0 0,1 0 1 0 0,-2 0 0 0 0,1 0 0 0 0,1 3-15 0 0,19 22 68 0 0,-2 0 53 0 0,-22-24-91 0 0,-1-1 0 0 0,1 0 0 0 0,-1 1 0 0 0,0 0 0 0 0,0 0 0 0 0,-1 0 0 0 0,0 0 0 0 0,0 0 0 0 0,-1 0 0 0 0,0 0 0 0 0,0 0 0 0 0,-1 1 0 0 0,0-1 0 0 0,0 0 0 0 0,0 1 0 0 0,-1 1-30 0 0,-1-2 29 0 0,1 0 0 0 0,-1-1 0 0 0,0 1 0 0 0,-1-1 0 0 0,1 1 0 0 0,-1-1 0 0 0,0 0 0 0 0,-1 0 0 0 0,-2 2-29 0 0,-9 13 246 0 0,-15 16-246 0 0,23-28 47 0 0,-24 23 158 0 0,-4-3-60 0 0,18-17-89 0 0,-1 0-1 0 0,-1-1 1 0 0,-4 1-56 0 0,-2-1 43 0 0,-1 0 1 0 0,0-2-1 0 0,-16 4-43 0 0,-10-2 85 0 0,36-8-131 0 0,-26-2 156 0 0,27-3-117 0 0,1-2-83 0 0,8 2 2 0 0,-1-1-35 0 0,1 0-40 0 0,1-1-45 0 0,3 2 112 0 0,1 0-2 0 0,0 1-23 0 0,0 0-48 0 0,0 0-16 0 0,0 0-50 0 0,0-1-55 0 0,1 1-63 0 0,-1 0-66 0 0,1 0-63 0 0,-1-1-55 0 0,1 1-49 0 0,-1-1-172 0 0,1 0-47 0 0,0 0-208 0 0,-1-1-558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4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16 7976 0 0,'0'0'174'0'0,"0"0"29"0"0,0 0 14 0 0,0 0-68 0 0,0 0-11 0 0,0 0 48 0 0,0 0 159 0 0,0 0-44 0 0,0 0-65 0 0,-1 0-57 0 0,1-1-48 0 0,0 1-32 0 0,-1 0-37 0 0,-4-2 81 0 0,3 1 6 0 0,-7-1 496 0 0,0 1-79 0 0,0-1-67 0 0,-1 1-54 0 0,-2 0 82 0 0,-7-2 191 0 0,5 2-499 0 0,-10 5 261 0 0,14-1-298 0 0,0 1-50 0 0,1 0-81 0 0,6-3-47 0 0,-1 1 0 0 0,1 0 0 0 0,0 0 0 0 0,0 1 0 0 0,0-1 0 0 0,0 1 0 0 0,0-1 0 0 0,-1 2-4 0 0,3-3 1 0 0,0 0 1 0 0,0 0-1 0 0,0 1 1 0 0,0-1-1 0 0,0 0 1 0 0,1 1-1 0 0,-1-1 1 0 0,0 1-1 0 0,1-1 1 0 0,-1 1-1 0 0,1-1 1 0 0,-1 1-1 0 0,1-1 1 0 0,0 1-1 0 0,0-1 1 0 0,-1 1-1 0 0,1-1 1 0 0,0 1-1 0 0,0 0 1 0 0,1-1 0 0 0,-1 1-2 0 0,0 0 0 0 0,0-1 0 0 0,0 1 0 0 0,1-1 0 0 0,-1 0 0 0 0,0 1 0 0 0,1-1 0 0 0,-1 0 0 0 0,1 1 0 0 0,-1-1 0 0 0,1 0 0 0 0,0 0 0 0 0,0 1 0 0 0,-1-1 0 0 0,1 0 0 0 0,0 0 0 0 0,0 0 0 0 0,0 0 0 0 0,1 0 0 0 0,1 2 0 0 0,5 5-30 0 0,0-1 0 0 0,1 0 1 0 0,1 1 29 0 0,3 2-29 0 0,-5-5 12 0 0,0 0 0 0 0,0 0 0 0 0,0-1 0 0 0,7 3 17 0 0,-5-3-2 0 0,0 1 0 0 0,0 0 0 0 0,5 5 2 0 0,27 15 0 0 0,10 8 0 0 0,-47-29 0 0 0,0 0 0 0 0,0 0 0 0 0,-1 1 0 0 0,1-1 0 0 0,-1 1 0 0 0,0 0 0 0 0,0 1 0 0 0,0 1 0 0 0,3 11 14 0 0,-5 0 91 0 0,-6 2 86 0 0,3-16-151 0 0,0-1 1 0 0,-1 0-1 0 0,1 0 1 0 0,-1-1-1 0 0,0 1 0 0 0,1 0 1 0 0,-1-1-1 0 0,-1 1 0 0 0,1-1 1 0 0,0 1-1 0 0,-1-1 1 0 0,1 0-1 0 0,-2 1-40 0 0,-11 5 141 0 0,-3-1-14 0 0,-8 2 5 0 0,1-2-63 0 0,-1-4-53 0 0,-2-7-46 0 0,25 3-202 0 0,0 0 102 0 0,0 0 81 0 0,0 1 60 0 0,-5-3 197 0 0,5 2-164 0 0,2 0-59 0 0,-1 0-36 0 0,0 1-42 0 0,1-1-51 0 0,-1 0-83 0 0,1 0-81 0 0,-1-1-91 0 0,0 1-102 0 0,1 0-112 0 0,-1-1-121 0 0,2 1 318 0 0,-1 1-35 0 0,0-1-34 0 0,0 0-38 0 0,-1-2-1359 0 0,-3-2-1066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8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9040 0 0,'0'0'200'0'0,"0"0"33"0"0,0 0 15 0 0,1 1-36 0 0,2 4-301 0 0,-1 0 65 0 0,1 1 60 0 0,-1-1 53 0 0,0 2 77 0 0,0 1 55 0 0,0 0 100 0 0,1 6 232 0 0,1 4 212 0 0,-1-6-307 0 0,0-2-146 0 0,1-1-93 0 0,7 20 407 0 0,-1 1-120 0 0,-5-15-300 0 0,-1 0-34 0 0,-1 0-34 0 0,0 0-34 0 0,4 26 207 0 0,-3-16 0 0 0,1-1 0 0 0,4 11-311 0 0,-1 7 233 0 0,-3-17-175 0 0,-2-1-61 0 0,-1-7 13 0 0,0-7 26 0 0,5 6 111 0 0,-5-12-81 0 0,-2-1-51 0 0,-1 14-72 0 0,1-16-23 0 0,0 0-90 0 0,0-1-148 0 0,0 0 172 0 0,0 0-40 0 0,0 0-66 0 0,0 0 83 0 0,0 0-35 0 0,0 0-37 0 0,0 0-34 0 0,0 0-367 0 0,0 0 91 0 0,0 0-48 0 0,0 0-700 0 0,0 0-548 0 0,0 0-1044 0 0</inkml:trace>
  <inkml:trace contextRef="#ctx0" brushRef="#br0" timeOffset="589.41">67 162 9040 0 0,'0'0'200'0'0,"0"0"33"0"0,-1-1-25 0 0,1 1-89 0 0,-1 0-66 0 0,-1-3-19 0 0,1 1 12 0 0,-1-6 0 0 0,3 3-44 0 0,-1 3-7 0 0,0-4 54 0 0,0 1 85 0 0,-1 1 26 0 0,1 1 35 0 0,0 2-125 0 0,0-1-1 0 0,0 1 1 0 0,0 0-1 0 0,0 0 1 0 0,1 0-1 0 0,-1 0 1 0 0,0 0-1 0 0,0 0 1 0 0,1 0-1 0 0,-1 0 1 0 0,0 0-1 0 0,1 0 0 0 0,-1 0 1 0 0,1 1-1 0 0,0-2-69 0 0,3-2 252 0 0,3 0-88 0 0,4-1 237 0 0,1-1-35 0 0,10-6 279 0 0,6-4 44 0 0,20-4 203 0 0,-28 13-674 0 0,9-3 314 0 0,-1 2 1 0 0,8-1-533 0 0,-16 6 177 0 0,-1 2-51 0 0,9 1 111 0 0,0 3-55 0 0,1 1-47 0 0,-1 3-42 0 0,-20-4-75 0 0,0 0 0 0 0,0 0 0 0 0,0 1 0 0 0,-1 0-1 0 0,4 2-17 0 0,-6-2 0 0 0,0-1 0 0 0,-1 1 0 0 0,1-1 0 0 0,-1 1 0 0 0,0 1 0 0 0,-1-1 0 0 0,1 0 0 0 0,1 4 0 0 0,-2-4 1 0 0,-1 0 0 0 0,1 0-1 0 0,-1 0 1 0 0,0 1 0 0 0,-1-1-1 0 0,1 1 1 0 0,-1-1-1 0 0,0 1 1 0 0,0 0 0 0 0,0-1-1 0 0,-1 1 1 0 0,1 0-1 0 0,-1-1 1 0 0,0 1 0 0 0,-1 0-1 0 0,1 0 1 0 0,-1-1 0 0 0,-1 5-1 0 0,1-5 14 0 0,-1 1 1 0 0,0 0-1 0 0,0-1 1 0 0,0 0-1 0 0,-1 2-14 0 0,-17 19 164 0 0,4-10-101 0 0,0-1 0 0 0,-1-1 0 0 0,0 0 0 0 0,-16 8-63 0 0,-15 4 23 0 0,31-18 32 0 0,-1 1 0 0 0,-5-1-55 0 0,-5 0 71 0 0,6-3-71 0 0,19-5-5 0 0,1-1-4 0 0,0 0-99 0 0,5-1 78 0 0,5 0 30 0 0,7 1 5 0 0,23 2-64 0 0,-27 0 76 0 0,0 1 40 0 0,36 3 53 0 0,-29-1-93 0 0,1 1 0 0 0,14 6-17 0 0,2 4-6 0 0,0 1 0 0 0,4 3 6 0 0,-35-16 12 0 0,10 5-20 0 0,-3-1-56 0 0,12 11-140 0 0,-11-2 146 0 0,-6-7 73 0 0,-1 1 33 0 0,0 1 41 0 0,1 1 47 0 0,-6-6-172 0 0,-4 0 28 0 0,3-3-3 0 0,-6 7-56 0 0,1 0 65 0 0,-1-1 42 0 0,-12 11 149 0 0,8-11-136 0 0,-3 3 17 0 0,-19 11 87 0 0,9-13-124 0 0,-3-3-33 0 0,-24 2 0 0 0,0 0 0 0 0,45-7 71 0 0,0 1-87 0 0,-1-1-75 0 0,0 1-61 0 0,-1-1-90 0 0,-4 0-194 0 0,11-1 206 0 0,1 0 95 0 0,0 0 78 0 0,-1 0 64 0 0,0 0 80 0 0,-1 0 228 0 0,1 0-257 0 0,0 0-49 0 0,1 0-41 0 0,-1 0-41 0 0,1 0-46 0 0,-1 0-52 0 0,1 0-89 0 0,-1 0-80 0 0,1 0-91 0 0,-1 0-98 0 0,1 0-108 0 0,0 0-115 0 0,0 0-125 0 0,0 0 389 0 0,0 0-34 0 0,0 0-1548 0 0,0 0-1168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0 233 6896 0 0,'0'0'200'0'0,"2"0"-8"0"0,-1 0-189 0 0,0 0 1 0 0,0 0 0 0 0,0 0-1 0 0,0 1 1 0 0,0-1-1 0 0,0 0 1 0 0,0-1-1 0 0,0 1 1 0 0,0 0 0 0 0,0 0-1 0 0,0 0 1 0 0,0-1-1 0 0,0 1 1 0 0,-1 0 0 0 0,1-1-1 0 0,0 1 1 0 0,0-1-1 0 0,0 1 1 0 0,0-1-1 0 0,-1 1 1 0 0,1-1-4 0 0,3-2 59 0 0,11-5 515 0 0,-3 1-17 0 0,14-12 799 0 0,-18 13-976 0 0,-1-1-39 0 0,0 1-80 0 0,-1 0-50 0 0,1-1-60 0 0,-1 0-68 0 0,5-4 173 0 0,-8 8-189 0 0,0 0 1 0 0,0 1-1 0 0,-1-1 1 0 0,1-1-1 0 0,-1 1 0 0 0,0 0 1 0 0,0-1-68 0 0,4-7 223 0 0,0-1 1 0 0,-2-1-1 0 0,1 1 0 0 0,-1-1 1 0 0,-1 0-224 0 0,-3 4 114 0 0,-5-4 9 0 0,3 10-85 0 0,2 2-38 0 0,0 1 1 0 0,0-1-1 0 0,0 1 1 0 0,-1-1-1 0 0,1 1 1 0 0,0-1-1 0 0,0 1 1 0 0,0-1-1 0 0,-1 1 1 0 0,1-1 0 0 0,0 1-1 0 0,-1 0 1 0 0,1-1-1 0 0,0 1 1 0 0,-1-1-1 0 0,1 1 1 0 0,0 0-1 0 0,-1-1 1 0 0,1 1-1 0 0,-1 0 1 0 0,1 0 0 0 0,-1-1-1 0 0,1 1 1 0 0,0 0-1 0 0,-1 0 1 0 0,1 0-1 0 0,-1-1 1 0 0,0 1-1 0 0,-1 0 1 0 0,-6-6 9 0 0,0 6 33 0 0,3 2-41 0 0,1 0 0 0 0,-1 1 0 0 0,1-1 1 0 0,0 1-1 0 0,0 0 0 0 0,0 0 0 0 0,0 0 0 0 0,1 1 1 0 0,-1-1-1 0 0,1 1 0 0 0,0 0 0 0 0,0 0 0 0 0,0 1-2 0 0,-2 2 12 0 0,0 1 0 0 0,1 0 0 0 0,0 1 0 0 0,0 3-12 0 0,-2 3 57 0 0,2 1 1 0 0,-3 14-58 0 0,-1 28 204 0 0,6-30-82 0 0,6 1 81 0 0,-4-25-167 0 0,1-1 1 0 0,0 1-1 0 0,1 0 1 0 0,-1-1-1 0 0,1 1 1 0 0,-1-1-1 0 0,1 0 1 0 0,0 1-1 0 0,0-1 1 0 0,0 0-1 0 0,1 0 1 0 0,-1 0 0 0 0,3 2-37 0 0,11 8 161 0 0,0-4-36 0 0,0-3-42 0 0,4-1-52 0 0,-12-3-79 0 0,4 1 111 0 0,-1 0 54 0 0,-3-1-70 0 0,-1-1-58 0 0,-1 0-68 0 0,0 0-54 0 0,0 0-73 0 0,0 0-87 0 0,0 0-98 0 0,-4-1 58 0 0,0 0-55 0 0,1 0-49 0 0,-1 0-42 0 0,1 1-144 0 0,0-1-42 0 0,0 0-173 0 0,3 0-465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9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10304 0 0,'0'0'233'0'0,"0"3"39"0"0,-1 13-11 0 0,1 0-83 0 0,0 3-45 0 0,-2 26 107 0 0,1-29-110 0 0,0-4 8 0 0,1 0 43 0 0,-1 0 54 0 0,0 0 62 0 0,0 2-181 0 0,-1 6 199 0 0,1-7-121 0 0,1-4-121 0 0,-1-1-69 0 0,0-1-64 0 0,1-1-51 0 0,-1 0-63 0 0,0 1-73 0 0,0-1-79 0 0,1-5 35 0 0,0 1-48 0 0,0-1-43 0 0,-1 0-36 0 0,1 1-126 0 0,0 0-37 0 0,0 2-1290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8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96 337 5520 0 0,'0'0'158'0'0,"0"0"-33"0"0,0 0 6 0 0,0 0 61 0 0,0 0 176 0 0,0 0 323 0 0,0 0 21 0 0,0 0-356 0 0,-1 1-74 0 0,0-1-63 0 0,0 1-55 0 0,-1 0-30 0 0,1 0-42 0 0,-5 3 93 0 0,3-3-74 0 0,2 0-12 0 0,0-1 34 0 0,-5 3 173 0 0,0 1-79 0 0,1 3-67 0 0,1 0-52 0 0,-1 4-25 0 0,-5 13 39 0 0,7-16-55 0 0,1-1 36 0 0,-7 13 133 0 0,2 0 0 0 0,0 1 0 0 0,-1 11-236 0 0,3 0 298 0 0,3 2 94 0 0,4-26-284 0 0,3 2 127 0 0,-2-5-137 0 0,-1-1-57 0 0,-2-2 79 0 0,22-3 202 0 0,-2-4-33 0 0,-16 4-241 0 0,-1-1 1 0 0,0 1-1 0 0,1-1 0 0 0,-1 0 1 0 0,0 0-1 0 0,0 0 0 0 0,0 0 1 0 0,0-1-1 0 0,0 1 0 0 0,0-2-48 0 0,18-16 239 0 0,-8 8-116 0 0,-1-1-86 0 0,-2 2 14 0 0,-8 10-45 0 0,-1 0 0 0 0,0-1-1 0 0,1 1 1 0 0,-1-1 0 0 0,0 1-1 0 0,0-1 1 0 0,0 1 0 0 0,0-1 0 0 0,0 0-1 0 0,0 1 1 0 0,-1-1 0 0 0,1 0-6 0 0,5-14-2 0 0,2 0 41 0 0,5-16 111 0 0,-12 32-150 0 0,-1 0 0 0 0,1 0 0 0 0,-1 0 0 0 0,0 0 0 0 0,1 0 0 0 0,-1 0 1 0 0,1 0-1 0 0,-1 0 0 0 0,0 0 0 0 0,1 0 0 0 0,-1 0 0 0 0,1 0 0 0 0,-1 0 1 0 0,0 0-1 0 0,1 1 0 0 0,-1-1 0 0 0,0 0 0 0 0,1 0 0 0 0,-1 0 0 0 0,0 0 1 0 0,1 1-1 0 0,-1-1 0 0 0,0 0 0 0 0,1 0 0 0 0,-1 1 0 0 0,0-1 0 0 0,0 0 1 0 0,1 1-1 0 0,9 9-20 0 0,-8 14 20 0 0,-2-19 0 0 0,0-1 0 0 0,0 0 0 0 0,0 0 0 0 0,1 0 0 0 0,1 4 0 0 0,3 10 16 0 0,-4-10 8 0 0,2 0 0 0 0,-1-1 0 0 0,1 0 0 0 0,0 1 0 0 0,4 5-24 0 0,12 16 24 0 0,-12-21-59 0 0,6 3-99 0 0,-3-3-3 0 0,-9-7 92 0 0,-1 0-13 0 0,1-1-21 0 0,-1 0-39 0 0,0 0-17 0 0,1 0-39 0 0,-1 1-45 0 0,0-1-50 0 0,1 0-54 0 0,-1 0-50 0 0,1 0-45 0 0,-1 0-39 0 0,1 1-135 0 0,0-1-39 0 0,0 0-163 0 0,0 1-439 0 0</inkml:trace>
  <inkml:trace contextRef="#ctx0" brushRef="#br0" timeOffset="374">497 1 10136 0 0,'0'0'230'0'0,"0"0"30"0"0,0 0 19 0 0,0 2 2 0 0,-3 11 124 0 0,2 3-57 0 0,2 0-49 0 0,0 1-40 0 0,3 10 92 0 0,3 9 99 0 0,-2-20-295 0 0,7 32 281 0 0,0-1-36 0 0,11 49 302 0 0,-3 0-115 0 0,-5 0-95 0 0,-2-32-111 0 0,-8-44-151 0 0,-1 0 0 0 0,1 11-230 0 0,-3-16 137 0 0,0 0-51 0 0,2 11 36 0 0,-3-7 5 0 0,-1-19-291 0 0,0 0 50 0 0,0 1 45 0 0,0-1 39 0 0,0 1 55 0 0,1-1 72 0 0,-2 3 425 0 0,1-2-354 0 0,0-1-129 0 0,0 1-43 0 0,0-1-52 0 0,-1 1-61 0 0,1-1-96 0 0,0 1-98 0 0,-1-1-111 0 0,0 1-123 0 0,1-1 222 0 0,0 0-35 0 0,-1 0-37 0 0,1 0-39 0 0,-1 0-39 0 0,1 0-43 0 0,0 0-42 0 0,-1 0-45 0 0,-2 0-1493 0 0,-4 0-1193 0 0</inkml:trace>
  <inkml:trace contextRef="#ctx0" brushRef="#br0" timeOffset="903.58">410 302 9416 0 0,'0'0'208'0'0,"0"0"33"0"0,0 0 16 0 0,0 0 7 0 0,0 0-20 0 0,0 0-10 0 0,0 0-2 0 0,2 0 13 0 0,10 0 131 0 0,0-2-48 0 0,0 0-44 0 0,-1 0-40 0 0,1-1-39 0 0,0-1-35 0 0,12-5 79 0 0,-5 1-125 0 0,0-1-54 0 0,3-2-37 0 0,11-7-47 0 0,0 1-8 0 0,-21 10 13 0 0,0 1-81 0 0,1 0-77 0 0,-1 0-75 0 0,0 1-62 0 0,0-1-67 0 0,0 0-62 0 0,0 0-60 0 0,-1 0-59 0 0,1-1-55 0 0,0 1-52 0 0,-1-2-50 0 0,-5 2 43 0 0,-2 0 270 0 0,-1 2 110 0 0,0 0 82 0 0,-3 3 62 0 0,0 1 81 0 0,0 0 45 0 0,0 0 43 0 0,1 0 63 0 0,1 0-40 0 0,3 0-33 0 0,-2 0-14 0 0,-1-1 33 0 0,0 1 31 0 0,0 1 43 0 0,-1-1 24 0 0,0 0 42 0 0,0 1 51 0 0,-1 0 55 0 0,5 8 127 0 0,-1 1-55 0 0,1-1-50 0 0,0 0-44 0 0,3 6 85 0 0,0 1-75 0 0,-5-9-146 0 0,0 0-1 0 0,0 1 1 0 0,-1-1-1 0 0,0 1 1 0 0,1 6-124 0 0,2 12 410 0 0,1-1 1 0 0,2 2-411 0 0,6 26 587 0 0,6 19 112 0 0,-10-38-320 0 0,-1 0 47 0 0,2-3 57 0 0,-1-4-56 0 0,-7-10-97 0 0,-3-14-333 0 0,0 0 58 0 0,1 1 69 0 0,0 1 140 0 0,1 3 195 0 0,-2-3-242 0 0,0-5-117 0 0,0 0-4 0 0,0 0-3 0 0,0 0-12 0 0,2-1 2 0 0,-1-2-34 0 0,1-9 6 0 0,-2 10-37 0 0,1-5 4 0 0,0 0 0 0 0,1 0 0 0 0,0 1 0 0 0,1-4-22 0 0,14-25 33 0 0,4 1-68 0 0,2 2-85 0 0,-18 25 64 0 0,1 1 1 0 0,-1-1 0 0 0,1 1-1 0 0,1 1 1 0 0,-1-1-1 0 0,7-4 56 0 0,2 3-48 0 0,0 3 37 0 0,2 4 49 0 0,0 5 61 0 0,-13-3-40 0 0,1 1 0 0 0,0-1 0 0 0,-1 1 0 0 0,1 0 0 0 0,-1 0 0 0 0,0 1 0 0 0,0-1 0 0 0,3 5-59 0 0,-3-3 57 0 0,0 0-1 0 0,0 0 1 0 0,-1 0-1 0 0,1 3-56 0 0,8 19 100 0 0,-5 0-106 0 0,-4-13 52 0 0,3 6-35 0 0,1 2-15 0 0,-7-20-56 0 0,2 0 55 0 0,-1-1-45 0 0,-1 0-62 0 0,0 0-57 0 0,1 0-86 0 0,-1-1-157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7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8176 0 0,'0'0'182'0'0,"0"0"29"0"0,0 0 13 0 0,2 1-32 0 0,5 7-144 0 0,2 10-70 0 0,-6-7 43 0 0,0-1 66 0 0,-2-3 24 0 0,1-1 55 0 0,3 25 385 0 0,-1 0-52 0 0,0 17 172 0 0,-1-1-62 0 0,5 59 681 0 0,-3-72-828 0 0,2 1 37 0 0,-3-20-280 0 0,-2 0 0 0 0,0 1 0 0 0,-1-1 0 0 0,0 0 0 0 0,-2 11-219 0 0,2 5 322 0 0,4 15 69 0 0,0-7-48 0 0,0-9-97 0 0,-1-12-132 0 0,-2-2-36 0 0,-2-13-152 0 0,0 0 38 0 0,0 3 54 0 0,0 1 82 0 0,1 9 204 0 0,-1-11-253 0 0,0-1-48 0 0,0-1-42 0 0,0 1-46 0 0,0-2-51 0 0,0 1-60 0 0,0 0-66 0 0,0-1-74 0 0,0-1-81 0 0,0 1-87 0 0,0-3 251 0 0,0 0-34 0 0,0-1-379 0 0,0 1 98 0 0,0-1-48 0 0,0-2-715 0 0,0-1-559 0 0,0-4-1064 0 0</inkml:trace>
  <inkml:trace contextRef="#ctx0" brushRef="#br0" timeOffset="519.6">69 0 9072 0 0,'0'0'200'0'0,"0"0"33"0"0,0 0 15 0 0,0 0-23 0 0,0 0-118 0 0,1 2-51 0 0,8 12 7 0 0,1-1 65 0 0,14 19 268 0 0,-20-26-313 0 0,0 0 1 0 0,1 0 0 0 0,-1-1-1 0 0,3 2-83 0 0,-2-2 105 0 0,0 1-1 0 0,0-1 0 0 0,-1 1 1 0 0,3 6-105 0 0,13 23 397 0 0,0 0-58 0 0,21 34 973 0 0,21 24-1312 0 0,-45-68 239 0 0,-2 1 49 0 0,13 18 281 0 0,-17-28-323 0 0,-5-7-28 0 0,0 1 1 0 0,1-2-1 0 0,0 1 1 0 0,1-1-1 0 0,0 0 1 0 0,7 6-219 0 0,-13-13-68 0 0,0 1 90 0 0,0 0 77 0 0,2 1 95 0 0,3 1 187 0 0,-1-2 16 0 0,-3-3-176 0 0,-1-1-89 0 0,-2-1-66 0 0,6-33 314 0 0,-2 14-233 0 0,-2 0-100 0 0,3-118-47 0 0,-5 131 0 0 0,1 0 0 0 0,0 0 0 0 0,1 0 0 0 0,2-7 0 0 0,4-27 0 0 0,-7 38 0 0 0,0 0 0 0 0,0-1 0 0 0,1 1 0 0 0,0 0 0 0 0,0 0 0 0 0,0 1 0 0 0,3-6 0 0 0,5-12 0 0 0,-10 21 0 0 0,1 0 0 0 0,-1 0 0 0 0,0 0 0 0 0,0 0 0 0 0,0 1 0 0 0,0-1 0 0 0,0 0 0 0 0,0 0 0 0 0,0 0 0 0 0,0 0 0 0 0,0 0 0 0 0,-1 1 0 0 0,1-2 0 0 0,0 2-2 0 0,0-1 0 0 0,-1 1 0 0 0,1-1 0 0 0,0 1 0 0 0,0-1 0 0 0,0 1 0 0 0,0-1-1 0 0,0 1 1 0 0,0-1 0 0 0,0 1 0 0 0,0-1 0 0 0,0 1 0 0 0,0 0 0 0 0,0-1 0 0 0,0 1 0 0 0,0-1 0 0 0,1 1 0 0 0,-1-1 0 0 0,0 1 0 0 0,0-1 0 0 0,0 1 0 0 0,1-1 0 0 0,-1 1 0 0 0,0 0 0 0 0,1-1 0 0 0,-1 1 0 0 0,0 0-1 0 0,1-1 1 0 0,-1 1 2 0 0,2-3-10 0 0,2 1 7 0 0,5-4-54 0 0,-6 4 35 0 0,-1 1 14 0 0,0 0 0 0 0,1 0 0 0 0,-1 0-1 0 0,0 0 1 0 0,1 1 0 0 0,-1-1 0 0 0,3 0 8 0 0,8 0-119 0 0,-9 2 39 0 0,0 4 57 0 0,-1-3 9 0 0,8 6 94 0 0,-1 0-1 0 0,9 10-79 0 0,5 9 72 0 0,-5-3-47 0 0,-1 0-44 0 0,-14-16 19 0 0,0-1 0 0 0,0 1 0 0 0,-1 0 0 0 0,1 1 0 0 0,11 25 0 0 0,-9-23 1 0 0,-1 1 0 0 0,0-1-1 0 0,0 2 0 0 0,17 64-80 0 0,-2-7-26 0 0,-13-48 106 0 0,2 8 14 0 0,-1-11 26 0 0,7 14 13 0 0,-5 3 46 0 0,-8-28-73 0 0,-1-3-71 0 0,1 0 38 0 0,0 6 72 0 0,3 9 150 0 0,-4-13-197 0 0,2-1-64 0 0,-1-1-55 0 0,0 0-70 0 0,1 0-85 0 0,0-1-94 0 0,-3-3 82 0 0,0-1-45 0 0,0 0-41 0 0,1 0-37 0 0,-1 0-256 0 0,0 0-61 0 0,0 0-47 0 0,0 0-34 0 0,0 0-1412 0 0,0 0-1246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6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31 499 8088 0 0,'0'0'182'0'0,"1"1"29"0"0,6 4-67 0 0,13 3 135 0 0,-6-6-50 0 0,-2-3 52 0 0,-6 0-96 0 0,-1 0 35 0 0,1-1 40 0 0,-2-1 46 0 0,1-1 49 0 0,-1 0 55 0 0,-1 0-203 0 0,2 0 96 0 0,1-2 170 0 0,-2 2-196 0 0,-2 0-111 0 0,0 0-88 0 0,6-13 229 0 0,-6 8-216 0 0,-2 5-76 0 0,-1 0 0 0 0,1 0 0 0 0,-1 0 1 0 0,0 0-1 0 0,0 0 0 0 0,0 0 0 0 0,0 1 1 0 0,0-1-1 0 0,-1 0 0 0 0,0 1 0 0 0,0-1 1 0 0,-1-1-16 0 0,1 2 6 0 0,0 1 0 0 0,0 0 0 0 0,0 0 0 0 0,0 0 0 0 0,0 0 1 0 0,-3-2-7 0 0,-10-2 40 0 0,14 5-32 0 0,-1 1 0 0 0,1 0 0 0 0,-1 0 0 0 0,0 0 0 0 0,1 0 0 0 0,-1 0 0 0 0,1 0 0 0 0,-1 0 0 0 0,0 1 0 0 0,1-1 0 0 0,-1 0 0 0 0,1 1 0 0 0,-1-1 0 0 0,1 1 0 0 0,0 0 0 0 0,-1 0 0 0 0,1-1 0 0 0,-1 1 0 0 0,1 0 0 0 0,0 0 0 0 0,0 0 0 0 0,-1 1-8 0 0,-3 4 17 0 0,1-1 0 0 0,0 1 1 0 0,0 0-1 0 0,-1 2-17 0 0,-1 3 11 0 0,1-1 1 0 0,1 1-1 0 0,0 1 0 0 0,0 0-11 0 0,-3 18 42 0 0,1 1 40 0 0,3-11 6 0 0,1-1 34 0 0,1-12-83 0 0,1 0 0 0 0,0 0 0 0 0,0 0 0 0 0,1 0 0 0 0,0 0 0 0 0,1 4-39 0 0,-1-5 22 0 0,1 0 1 0 0,0 0 0 0 0,0-1-1 0 0,1 1 1 0 0,-1-1-1 0 0,1 1 1 0 0,2 2-23 0 0,-2-4 11 0 0,0-1 0 0 0,0 1 0 0 0,0-1 0 0 0,0 1 0 0 0,1-1 0 0 0,-1 0-1 0 0,1 0 1 0 0,0 0 0 0 0,3 1-11 0 0,-3-2 6 0 0,0 0 0 0 0,1 0-1 0 0,-1-1 1 0 0,0 1-1 0 0,1-1 1 0 0,-1 0-1 0 0,1 0 1 0 0,0-1 0 0 0,-1 1-1 0 0,4-1-5 0 0,-2 0-45 0 0,0-1 36 0 0,14-1 68 0 0,-12 1-79 0 0,0-1-85 0 0,-4 1 8 0 0,0 1-37 0 0,0-1-32 0 0,0 0-43 0 0,0 0-46 0 0,0 0-52 0 0,-2 1-11 0 0,0 0-49 0 0,0-1-44 0 0,0 1-39 0 0,0-1-133 0 0,1 1-38 0 0,-1-1-161 0 0,2 0-432 0 0</inkml:trace>
  <inkml:trace contextRef="#ctx0" brushRef="#br0" timeOffset="318.14">448 1 10736 0 0,'0'0'241'0'0,"0"0"38"0"0,0 0 13 0 0,0 0-26 0 0,0 0-196 0 0,0 0-35 0 0,3 2-19 0 0,-1 0 14 0 0,0 1 63 0 0,0 0 0 0 0,0 1 0 0 0,0-1 0 0 0,0 1 0 0 0,-1-1 0 0 0,1 1 1 0 0,-1 0-1 0 0,0 0 0 0 0,0 0-93 0 0,4 19 371 0 0,-1-1-96 0 0,-3-13-194 0 0,0-1-35 0 0,14 64 516 0 0,-7-37-229 0 0,1 0 44 0 0,0 1 628 0 0,2 21-1005 0 0,1 7 741 0 0,0-9-180 0 0,-2 0-47 0 0,0-1-17 0 0,-8-42-343 0 0,0 0-41 0 0,0 11 13 0 0,-1-2-89 0 0,-1 28-13 0 0,0-32 30 0 0,-2-3-3 0 0,0-9-78 0 0,0 0-50 0 0,1-4-75 0 0,1-1 54 0 0,0 0 26 0 0,0 0-32 0 0,0 0-13 0 0,0 0-34 0 0,0 0-37 0 0,0 0-44 0 0,0 0-45 0 0,0 0-43 0 0,0 0-40 0 0,0 0-36 0 0,0 0-258 0 0,0 0-59 0 0,0 0-47 0 0,0 0-34 0 0,0 0-1424 0 0,0 0-1261 0 0</inkml:trace>
  <inkml:trace contextRef="#ctx0" brushRef="#br0" timeOffset="582.43">380 406 10944 0 0,'0'0'248'0'0,"0"0"34"0"0,0 0 20 0 0,0 0-38 0 0,1 0-199 0 0,0 0-37 0 0,1-1 6 0 0,1 0 1 0 0,-1 0-1 0 0,1 0 0 0 0,-1 0 0 0 0,0 0 1 0 0,1-1-1 0 0,-1 1 0 0 0,0-1 1 0 0,0 0-1 0 0,0 1 0 0 0,0-2-34 0 0,7-4 155 0 0,1 0 2 0 0,39-26 540 0 0,-23 18-405 0 0,3 3-53 0 0,-19 9-275 0 0,1 0-39 0 0,18-5-234 0 0,-7 5 15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5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71 9376 0 0,'-5'-12'193'0'0,"-1"0"88"0"0,-2 0 77 0 0,-1 1 72 0 0,-2 1 62 0 0,0 3 55 0 0,-2 2 47 0 0,1 3 39 0 0,5 2-433 0 0,-2 0 45 0 0,1 1-40 0 0,-3 2 44 0 0,-2 5-46 0 0,10-6-174 0 0,0 1-1 0 0,0-1 1 0 0,0 1 0 0 0,1 0-1 0 0,-1 0 1 0 0,1 0-1 0 0,0 0 1 0 0,-1 2-29 0 0,-1 2 63 0 0,0 1 0 0 0,1-1 0 0 0,-2 8-63 0 0,-2 9 171 0 0,1 0 0 0 0,1 8-171 0 0,3-25 42 0 0,1 4 25 0 0,1 0 1 0 0,0 0-1 0 0,0 0 1 0 0,1 0-1 0 0,1 5-67 0 0,1 15 109 0 0,-2-20-64 0 0,0-1 1 0 0,1 0-1 0 0,0 0 0 0 0,0 1 0 0 0,1-1 0 0 0,0-1 0 0 0,3 4-45 0 0,0 1 140 0 0,1-1-1 0 0,7 11-139 0 0,-5-14 67 0 0,18 9 162 0 0,-7-5-129 0 0,-17-12-86 0 0,0-1 0 0 0,0 1 1 0 0,0-1-1 0 0,0 1 0 0 0,0-1 1 0 0,1 0-1 0 0,-1 0 0 0 0,0 0 1 0 0,1 0-1 0 0,-1-1 0 0 0,0 0 1 0 0,1 1-15 0 0,15-1 49 0 0,-12-1-172 0 0,3-5-108 0 0,-5 2 61 0 0,-3 4 167 0 0,0-1-45 0 0,-1 0-43 0 0,1 1-44 0 0,-1-1-42 0 0,1 0-41 0 0,-1 0-41 0 0,1 1-39 0 0,-1-1-18 0 0,1 1-33 0 0,0-2-448 0 0,1 1-128 0 0,0 0-123 0 0,2-1-814 0 0,1 0-1053 0 0,-5 2 2838 0 0</inkml:trace>
  <inkml:trace contextRef="#ctx0" brushRef="#br0" timeOffset="319.13">352 0 7800 0 0,'5'9'293'0'0,"-1"-1"-79"0"0,0 1-67 0 0,0 0-55 0 0,2 8-26 0 0,5 23-59 0 0,-6-24 93 0 0,-3-8 1 0 0,0 0 43 0 0,3 7 118 0 0,-1 0-33 0 0,9 27 409 0 0,-8-28-378 0 0,1 0 51 0 0,-1-3-72 0 0,-1 1 40 0 0,3 13 361 0 0,9 22 680 0 0,-7-28-760 0 0,0 0 23 0 0,-1-1 53 0 0,-2 1 61 0 0,-1 1 69 0 0,-5-20 85 0 0,0-1-103 0 0,0 0-95 0 0,0 0-90 0 0,1 0-85 0 0,-1-1-77 0 0,1 0-73 0 0,-1 0-65 0 0,1-1-71 0 0,-1 1-48 0 0,1-1-42 0 0,-1 0-37 0 0,1-2-26 0 0,0 0-67 0 0,3-12-249 0 0,-2 10 217 0 0,-2 4 75 0 0,1 0 41 0 0,0 0 51 0 0,-1 0 59 0 0,5-23-75 0 0,-2-2-58 0 0,7-32-19 0 0,-3 37 31 0 0,4-15-38 0 0,-3 11 13 0 0,-1 9-50 0 0,1 3-48 0 0,1-1-64 0 0,-5 10 140 0 0,0 1-35 0 0,0-1-53 0 0,0 1-67 0 0,-1 2 7 0 0,0-1-42 0 0,0 1-46 0 0,0 0-52 0 0,0 1 5 0 0,-1-1-41 0 0,1 1-44 0 0,0 0-48 0 0,0-1-50 0 0,0 1-52 0 0,1 0-56 0 0,-1 0-58 0 0,-2 1 190 0 0,1 0-53 0 0,-1 1-46 0 0,0-1-41 0 0,0 0-162 0 0,1 0-41 0 0,0 0-196 0 0,0 0-534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43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9792 0 0,'0'0'222'0'0,"0"0"30"0"0,1 2 18 0 0,6 7-244 0 0,-2 2 36 0 0,4 11 160 0 0,-1 2 120 0 0,-2 2 108 0 0,0-5 16 0 0,0 0 63 0 0,4 14 24 0 0,-1 1-47 0 0,-1 0-42 0 0,0 1-34 0 0,3 18 168 0 0,2 0-42 0 0,-2-7-180 0 0,-3 2-56 0 0,-3-17-153 0 0,-1 0-47 0 0,0 1-57 0 0,-4-25-38 0 0,0 0 0 0 0,0 0 1 0 0,0 0-1 0 0,-2 4-25 0 0,0 17 91 0 0,1-27-48 0 0,-2 2-47 0 0,3-4-35 0 0,0-1-54 0 0,0 0-38 0 0,0 0-132 0 0,-3-4-1390 0 0,1 2 1071 0 0,0 1-36 0 0,1-1 66 0 0,0 1-40 0 0,0 0-49 0 0,0 0-55 0 0,-1-3-1179 0 0,0-5-1055 0 0</inkml:trace>
  <inkml:trace contextRef="#ctx0" brushRef="#br0" timeOffset="331.12">52 118 7640 0 0,'0'0'190'0'0,"0"0"-80"0"0,0-1-58 0 0,0-3-13 0 0,0 1 6 0 0,0-5 1 0 0,4-9-49 0 0,-3 13 41 0 0,2-1 50 0 0,0-2 300 0 0,0 1 43 0 0,4-8 655 0 0,-2 8-651 0 0,3-2 188 0 0,1-2 35 0 0,1 1-80 0 0,1 2-111 0 0,-5 5-286 0 0,1 0-40 0 0,14-2 195 0 0,-1 3-82 0 0,0 3-67 0 0,-1 2-56 0 0,11 7 1 0 0,15 12-9 0 0,-42-21-120 0 0,24 14 120 0 0,15 12-123 0 0,-32-20 24 0 0,-1-1 0 0 0,-1 2 0 0 0,1-1 0 0 0,-1 1 0 0 0,0 0 0 0 0,0 2-24 0 0,43 66 131 0 0,-43-63-82 0 0,0 1-1 0 0,-1 0 1 0 0,0 1 0 0 0,2 8-49 0 0,-5-9 49 0 0,12 39 157 0 0,-13-40-118 0 0,0 1 1 0 0,-1-1-1 0 0,0 1 1 0 0,-1 11-89 0 0,-1-6 102 0 0,1 6 251 0 0,-4 25-353 0 0,2-43 46 0 0,0-1 0 0 0,-1 1 0 0 0,0 0 0 0 0,0 0 0 0 0,-1-1 0 0 0,0 1 0 0 0,0-1-1 0 0,-3 4-45 0 0,-5 9 106 0 0,-23 34 218 0 0,29-46-264 0 0,0-2 1 0 0,-1 1-1 0 0,-1 0 1 0 0,1-1-1 0 0,-1 0 0 0 0,-2 1-60 0 0,-34 22 264 0 0,0-6-85 0 0,34-20-156 0 0,-1 1 0 0 0,1-1 1 0 0,0-1-1 0 0,-1 0-23 0 0,0 0 2 0 0,1-1 0 0 0,0-1 0 0 0,0 1 0 0 0,-7-2-2 0 0,-24-4-43 0 0,23 2 1 0 0,-1-3-84 0 0,9 2 17 0 0,1 0-39 0 0,-2-2-101 0 0,1-1-82 0 0,1 0-96 0 0,1-2-106 0 0,1-1-119 0 0,3 4 278 0 0,1 1-35 0 0,0-1-35 0 0,0-1-37 0 0,1 1-39 0 0,0-1-41 0 0,0-15-845 0 0</inkml:trace>
  <inkml:trace contextRef="#ctx0" brushRef="#br0" timeOffset="587.41">700 418 9904 0 0,'0'2'222'0'0,"3"17"-45"0"0,7 12 201 0 0,-3-13-197 0 0,-4-9-127 0 0,-1 0-34 0 0,-2-9-20 0 0,1 7 33 0 0,1-1 60 0 0,-1 0 49 0 0,0 1 40 0 0,1 3 162 0 0,3 13 547 0 0,-4-15-610 0 0,1 1-39 0 0,-1 0-86 0 0,5 21 683 0 0,-3-16-527 0 0,2 1-114 0 0,-3-6-147 0 0,1 2-41 0 0,-3-9 20 0 0,1 0-84 0 0,-1 1-101 0 0,2 4-306 0 0,-1-5 357 0 0,0-1-190 0 0</inkml:trace>
  <inkml:trace contextRef="#ctx0" brushRef="#br0" timeOffset="1505.96">761 68 12240 0 0,'0'0'273'0'0,"0"0"40"0"0,0 0-154 0 0,-1 0-35 0 0,1-1 38 0 0,0 1-89 0 0,-2-4-21 0 0,0 3 16 0 0,1-1-5 0 0,0 0-10 0 0,0 2 31 0 0,1 0 4 0 0,0 0-86 0 0,0 0-87 0 0,0 0-84 0 0,0 0 42 0 0,0 0-34 0 0,0 0-37 0 0,0 0-35 0 0,0 0-324 0 0,0 0 70 0 0,0 0-47 0 0,0 0-636 0 0,0 0-507 0 0,0 0-959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4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0,2 0-31 0 0,14 5-140 0 0,-12-1-16 0 0,-1-1 35 0 0,6 5 433 0 0,14 19 1135 0 0,-14-14-1006 0 0,-5-8-392 0 0,-1 0-38 0 0,0 1-45 0 0,0-2-53 0 0,2 7 214 0 0,0 5 91 0 0,-2-5-100 0 0,0-3-73 0 0,9 35 1006 0 0,-9-31-820 0 0,1 1 71 0 0,0-1 97 0 0,-2-6-246 0 0,1 1 33 0 0,-3-7-220 0 0,0 0-43 0 0,1 1 6 0 0,0 0-97 0 0,2 1-72 0 0,-2-2 79 0 0,0 1 49 0 0,0-1 71 0 0,0 1 87 0 0,-1-1 104 0 0,1 0-122 0 0,-1 0 33 0 0,3-6-167 0 0,1 1-48 0 0,-2 4-26 0 0,-1 0 0 0 0,0 0 0 0 0,0 0-1 0 0,0 0 1 0 0,-1-1 0 0 0,1 1 0 0 0,0 0-1 0 0,0-1 1 0 0,-1 1 0 0 0,1-1-5 0 0,10-32 11 0 0,7-26-12 0 0,-17 56 2 0 0,1 0-1 0 0,-1 0 1 0 0,1 0-1 0 0,-1 0 1 0 0,1 1-1 0 0,0-1 1 0 0,1 1-1 0 0,-1-1 1 0 0,2-1-1 0 0,8-9 49 0 0,-11 13-49 0 0,0 0 1 0 0,-1 0 0 0 0,1 0-1 0 0,0 0 1 0 0,0 0 0 0 0,0 0 0 0 0,0 0-1 0 0,0 0 1 0 0,0 0 0 0 0,0 1-1 0 0,0-1 1 0 0,0 0 0 0 0,0 1-1 0 0,0-1 1 0 0,1 0-1 0 0,1 1 0 0 0,7-3 0 0 0,-8 3 0 0 0,0 0 0 0 0,1 1 0 0 0,-1 0 0 0 0,0-1 0 0 0,0 1 0 0 0,0 0 0 0 0,0 0 0 0 0,0 0 0 0 0,0 0 0 0 0,0 0 0 0 0,0 0 0 0 0,-1 1 0 0 0,1-1 0 0 0,0 1 0 0 0,0-1 0 0 0,1 2 0 0 0,0 1 0 0 0,0-1 0 0 0,0 0 0 0 0,-1 1 0 0 0,1-1 0 0 0,-1 1 0 0 0,1 2 0 0 0,10 25 0 0 0,-11-23 0 0 0,1 0 0 0 0,1 0 0 0 0,0 0 0 0 0,0-1 0 0 0,0 1 0 0 0,3 2 0 0 0,25 32 0 0 0,-26-36 11 0 0,-4-4 50 0 0,-2-2 39 0 0,0 0-9 0 0,0 0-10 0 0,3-7 0 0 0,6-6-86 0 0,-5 8 9 0 0,8-19-3 0 0,-10 19-4 0 0,0 0 0 0 0,1 1 0 0 0,0-1 0 0 0,0 1 0 0 0,0-2 3 0 0,13-14-72 0 0,-2 1 63 0 0,9-5 42 0 0,-21 22-29 0 0,0 0-1 0 0,1 1 1 0 0,-1-1-1 0 0,1 1 1 0 0,-1 0-1 0 0,0 0 1 0 0,1 0-1 0 0,0 0 1 0 0,-1 0-1 0 0,3 0-3 0 0,-3 1-1 0 0,1 0 0 0 0,-1-1 0 0 0,1 1 0 0 0,-1 0 0 0 0,1 1 1 0 0,-1-1-1 0 0,1 0 0 0 0,0 1 1 0 0,4 2-46 0 0,-2 1 40 0 0,1 0 15 0 0,8 3 24 0 0,6 3 32 0 0,-13-6-1 0 0,-1 1 37 0 0,4 4 124 0 0,1 0-54 0 0,-1 0-44 0 0,1-1-40 0 0,4 4-14 0 0,7 7-46 0 0,7 6-27 0 0,-23-18-5 0 0,5 2 43 0 0,-2-1 4 0 0,-8-6-26 0 0,1-1-150 0 0,0 1 44 0 0,11 3-99 0 0,-10-4 63 0 0,-2 0-41 0 0,-1-1 72 0 0,0 0-35 0 0,0 0-343 0 0,0 0 95 0 0,0 0 85 0 0,1 0 72 0 0,-1 1 36 0 0,1-1 67 0 0,-1 0 38 0 0,1 0 11 0 0,0 1-30 0 0,0-1-36 0 0,0 0-42 0 0,0 1-79 0 0,-1-1-27 0 0,1 0-76 0 0,-1 0-83 0 0,1 1-95 0 0,5 2-997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4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11792 0 0,'0'0'342'0'0,"0"0"-118"0"0,0 0-102 0 0,0 1-35 0 0,0 1-52 0 0,-1 3-48 0 0,1 0 96 0 0,-1 3 140 0 0,3 12 476 0 0,-1-16-578 0 0,17 57 1817 0 0,-8-36-1131 0 0,3 1 44 0 0,5 1-72 0 0,-6-10-577 0 0,-1-1-61 0 0,1 0-62 0 0,1-1-56 0 0,2-1-49 0 0,-10-10-282 0 0,-1 0-41 0 0,0 0-71 0 0,1-1-98 0 0,-2-1 214 0 0,0-1-36 0 0,8 3-522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4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9616 0 0,'3'7'63'0'0,"-1"1"36"0"0,3 15 306 0 0,-2-9-177 0 0,-1-6-110 0 0,0-1-55 0 0,1 0-39 0 0,-1-2 14 0 0,0 0 70 0 0,0 0 58 0 0,0 0 48 0 0,1 2 120 0 0,3 14 726 0 0,-3-13-647 0 0,-1 0-114 0 0,-1-1-98 0 0,0-6 119 0 0,-1 1-83 0 0,2 6 338 0 0,-2-5-315 0 0,1 0 101 0 0,0-2 46 0 0,0 0-159 0 0,-1 0 33 0 0,1-1 37 0 0,-1 1 38 0 0,1-1 43 0 0,-1 0 45 0 0,3-1-294 0 0,0 0-55 0 0,-1-2-43 0 0,-1 0-33 0 0,2-12-71 0 0,-2 10 76 0 0,4-8 18 0 0,-1 2 17 0 0,-3 4-48 0 0,5-21 101 0 0,3 2-65 0 0,4 2-48 0 0,3 3-36 0 0,-12 16 20 0 0,1 1 0 0 0,0 0 0 0 0,0 0-1 0 0,0 0 1 0 0,0 1 0 0 0,1-1 0 0 0,-1 1 0 0 0,1 1 0 0 0,0-1 0 0 0,5-1 17 0 0,23-3-46 0 0,-8 8 34 0 0,-2 3 34 0 0,-16-1 2 0 0,-1 0-1 0 0,1 0 1 0 0,-1 1 0 0 0,0-1-1 0 0,0 1 1 0 0,-1 1-1 0 0,1 0 1 0 0,0 1-24 0 0,6 5 65 0 0,-1 1 1 0 0,0 0-1 0 0,4 8-65 0 0,0-1 27 0 0,-1 1-33 0 0,12 23 24 0 0,-15-22 101 0 0,-11-18-104 0 0,0-1 1 0 0,0 1-1 0 0,1 0 0 0 0,-1-1 1 0 0,1 1-1 0 0,-1-1 0 0 0,1 0-15 0 0,4 5-47 0 0,4 3 36 0 0,-4-3-68 0 0,-3-4 6 0 0,0-1-33 0 0,0 0-39 0 0,0 1-45 0 0,0-2-7 0 0,0 1-39 0 0,-1-1-42 0 0,1 1-46 0 0,0-1-50 0 0,0 0-52 0 0,0-1-56 0 0,0 1-60 0 0,-2-1 148 0 0,1 0-51 0 0,-1 0-45 0 0,0 0-40 0 0,0 0-150 0 0,1 0-40 0 0,-1 0-181 0 0,2 0-494 0 0,-3 0 1385 0 0</inkml:trace>
  <inkml:trace contextRef="#ctx0" brushRef="#br0" timeOffset="503.65">807 29 11072 0 0,'0'0'324'0'0,"0"0"-3"0"0,0 0-145 0 0,0 0-70 0 0,-2 1 103 0 0,-8 2 175 0 0,1 2-46 0 0,1 0-44 0 0,0 1-44 0 0,0 0-43 0 0,0 1-42 0 0,1 1-40 0 0,0 0-40 0 0,-1 3 112 0 0,-7 9 234 0 0,10-9-179 0 0,2 1 36 0 0,3-11-275 0 0,-2 42 803 0 0,5-14-339 0 0,4-13-239 0 0,3-4-63 0 0,6-3-79 0 0,5-6-93 0 0,-15-3 20 0 0,-3 0 4 0 0,0 0-1 0 0,1 0 1 0 0,-1 0-1 0 0,0 0 1 0 0,0-1-1 0 0,1 1 1 0 0,-1-1-1 0 0,0 0 1 0 0,0 0-1 0 0,0 0 1 0 0,0 0-1 0 0,0-1-26 0 0,38-18 366 0 0,-20 10-205 0 0,-10 4-117 0 0,-1 0-35 0 0,3-3-66 0 0,-1-3-96 0 0,4-3 60 0 0,-12 12 92 0 0,0 0 1 0 0,-1-1-1 0 0,0 1 1 0 0,1-1-1 0 0,-1 0 1 0 0,-1 0-1 0 0,1 0 0 0 0,2-4 1 0 0,1-2 2 0 0,0 5-16 0 0,-5 5 9 0 0,-1 0 0 0 0,1 0-1 0 0,0 0 1 0 0,-1 0 0 0 0,1 0-1 0 0,0 0 1 0 0,-1 0 0 0 0,1 0-1 0 0,0 1 1 0 0,-1-1 0 0 0,1 0-1 0 0,0 0 1 0 0,-1 1-1 0 0,1-1 1 0 0,0 0 0 0 0,-1 0-1 0 0,1 1 1 0 0,-1-1 0 0 0,1 1-1 0 0,-1-1 6 0 0,11 7-17 0 0,16 23 6 0 0,-16-15-45 0 0,-2 0 0 0 0,6 10 56 0 0,-2 0-19 0 0,-3-8 33 0 0,2 13 26 0 0,0 19 164 0 0,-6-22-88 0 0,4 15 78 0 0,-3 1 90 0 0,8 88 789 0 0,-15-117-907 0 0,0 1-1 0 0,-1 0 1 0 0,0-1-1 0 0,-1 1 1 0 0,-2 6-166 0 0,-13 40 589 0 0,14-53-500 0 0,0 0-1 0 0,-1-1 0 0 0,0 1 0 0 0,-1-1 1 0 0,0 1-1 0 0,0-1 0 0 0,0-1 0 0 0,-1 1 1 0 0,0-1-1 0 0,-1 0-88 0 0,-31 26 369 0 0,18-19-233 0 0,1-2-44 0 0,-10 2 30 0 0,0-2-33 0 0,-2-4-33 0 0,0-2-34 0 0,0-2-34 0 0,-1-2-35 0 0,0-3-34 0 0,0 0-36 0 0,24 0-109 0 0,0 1 79 0 0,0-1 56 0 0,-11-3-60 0 0,7 1 0 0 0,6 1 27 0 0,0 1-43 0 0,1 0-52 0 0,-1-1-63 0 0,-1 0-115 0 0,1 0-102 0 0,0 0-114 0 0,3 1 259 0 0,0 0-32 0 0,0 1-36 0 0,0-1-36 0 0,0 0-39 0 0,0 1-39 0 0,0-1-42 0 0,0 0-42 0 0,1 1-46 0 0,-1-1-45 0 0,-6-4-1640 0 0,-3-2-1314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7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11256 0 0,'0'0'256'0'0,"0"0"34"0"0,0 0-29 0 0,1 0-112 0 0,-1 0-82 0 0,3 0-20 0 0,-1-1 16 0 0,4-1 65 0 0,-1 0-93 0 0,12-4-166 0 0,-14 5 150 0 0,1 1 49 0 0,1 0 83 0 0,-1 0 101 0 0,1 2 119 0 0,-2-2-134 0 0,0 1 38 0 0,4 1 152 0 0,0 0-81 0 0,-1-1-69 0 0,0 0-55 0 0,2 1 13 0 0,-5-2-164 0 0,0 1 1 0 0,0-1-1 0 0,0 1 1 0 0,-1 0-1 0 0,1 0 1 0 0,0 1-1 0 0,0-1-71 0 0,6 6 271 0 0,5 4 141 0 0,-1-1-117 0 0,1 0-93 0 0,-1 0-68 0 0,0-2-51 0 0,10 10 125 0 0,-2 1-64 0 0,-9-7-51 0 0,1-1-1 0 0,9 5-92 0 0,-11-7 40 0 0,0 0-1 0 0,0 0 1 0 0,-1 1-40 0 0,-1-1 49 0 0,1 0 1 0 0,0-1-1 0 0,7 5-49 0 0,-6-6-23 0 0,7 6 127 0 0,-4-3-32 0 0,-4-3-77 0 0,-2-2-54 0 0,0 0-68 0 0,-2-1-42 0 0,1-1-66 0 0,-1 0-76 0 0,0-1-85 0 0,-5-2 128 0 0,1 1-41 0 0,-1-1-38 0 0,0 0-35 0 0,0 1-248 0 0,1 0-56 0 0,1 0-809 0 0,1 1-636 0 0,1 1-1210 0 0,-5-3 3333 0 0</inkml:trace>
  <inkml:trace contextRef="#ctx0" brushRef="#br0" timeOffset="254.32">450 4 7312 0 0,'16'-3'165'0'0,"-13"3"22"0"0,-3 0 9 0 0,1-1-20 0 0,-2 2 500 0 0,-1 0-119 0 0,1 1-109 0 0,0-1-97 0 0,-1 1-86 0 0,1 0-76 0 0,-1 0-64 0 0,0 1-53 0 0,-1 1-42 0 0,-6 7-127 0 0,6-8 133 0 0,1-1 81 0 0,-18 17-59 0 0,-7 13 102 0 0,-2 0 17 0 0,13-14-68 0 0,1-1 62 0 0,-24 26 357 0 0,20-23-223 0 0,-6 10 212 0 0,6-7-146 0 0,6-8-162 0 0,9-11-245 0 0,1 0 59 0 0,-7 12 226 0 0,6-9-180 0 0,2-2-72 0 0,0-1-46 0 0,0 1-67 0 0,0-1-80 0 0,0 0-93 0 0,0 0-107 0 0,2-3 94 0 0,0-1-48 0 0,0 0-43 0 0,0 0-37 0 0,0 1-129 0 0,0-1-37 0 0,0 0-1320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1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78 5960 0 0,'0'0'128'0'0,"-1"0"-47"0"0,-3-3 52 0 0,2 2-78 0 0,1 0 22 0 0,0 1 35 0 0,-15-12-101 0 0,10 8 48 0 0,-1 0 61 0 0,2 2 42 0 0,-1-1 69 0 0,1 2 80 0 0,0 0 93 0 0,-5-1 258 0 0,1 0-83 0 0,0 0-48 0 0,-16 0 831 0 0,14 3-736 0 0,-2 3-48 0 0,2 0-100 0 0,0 2-92 0 0,1 2-81 0 0,2 0-72 0 0,0 1-64 0 0,1 1-54 0 0,0 1-44 0 0,-4 11-27 0 0,-8 33-81 0 0,14-35 97 0 0,0-4 78 0 0,4-10-103 0 0,0 0-1 0 0,0 0 1 0 0,0 0 0 0 0,0 0 0 0 0,1 6-35 0 0,0-6 21 0 0,1 1 0 0 0,0-1 0 0 0,0 1 0 0 0,0-1-1 0 0,1 0 1 0 0,0 1 0 0 0,0-1 0 0 0,1 0 0 0 0,0 0-1 0 0,0-1 1 0 0,0 1 0 0 0,1-1 0 0 0,3 5-21 0 0,-7-9 13 0 0,1 0 0 0 0,0 0 0 0 0,0 0 0 0 0,0 0 1 0 0,0-1-1 0 0,0 1 0 0 0,0 0 0 0 0,0 0 0 0 0,1-1 0 0 0,-1 1 1 0 0,0-1-1 0 0,0 1 0 0 0,0-1 0 0 0,1 1 0 0 0,-1-1 0 0 0,0 0 0 0 0,0 0 1 0 0,2 1-14 0 0,0-1 32 0 0,-1 0 0 0 0,1-1 0 0 0,-1 1 0 0 0,1 0 0 0 0,-1-1 1 0 0,1 0-1 0 0,0 1 0 0 0,-1-1 0 0 0,2-1-32 0 0,22-13 333 0 0,-7-1 35 0 0,-8 4-121 0 0,0-1-67 0 0,-2-1-55 0 0,-1-1-47 0 0,6-13-21 0 0,-10 15-55 0 0,1 0 0 0 0,-1 0 0 0 0,-1 0 0 0 0,0-1-2 0 0,-4 14-9 0 0,1-1-1 0 0,0 1 0 0 0,0-1 0 0 0,0 1 1 0 0,0 0-1 0 0,0-1 0 0 0,1 1 0 0 0,-1-1 1 0 0,0 1-1 0 0,0 0 0 0 0,0-1 0 0 0,0 1 0 0 0,0-1 1 0 0,0 1-1 0 0,1 0 0 0 0,-1-1 0 0 0,0 1 1 0 0,0 0-1 0 0,1-1 0 0 0,-1 1 0 0 0,0 0 1 0 0,0-1-1 0 0,1 1 0 0 0,-1 0 0 0 0,0 0 0 0 0,1 0 1 0 0,-1-1-1 0 0,1 1 0 0 0,-1 0 0 0 0,0 0 10 0 0,1 0-16 0 0,0 0 0 0 0,-1 0 0 0 0,1 1 0 0 0,-1-1 0 0 0,1 0-1 0 0,-1 1 1 0 0,1-1 0 0 0,-1 1 0 0 0,1-1 0 0 0,-1 0 0 0 0,1 1-1 0 0,-1-1 1 0 0,0 1 0 0 0,1-1 0 0 0,-1 1 0 0 0,0 0 0 0 0,1-1 16 0 0,7 15-209 0 0,-5-8 144 0 0,-1-2 35 0 0,4 9-27 0 0,-2 0 0 0 0,0 1 1 0 0,1 10 56 0 0,-2-2-36 0 0,0-1 1 0 0,-2 5 35 0 0,0 9 11 0 0,-2 0 36 0 0,-1 0 38 0 0,-1-1 43 0 0,3-28-94 0 0,-6 42 246 0 0,0-4 16 0 0,4-30-116 0 0,0 0 0 0 0,-1-1 1 0 0,-5 15-181 0 0,2-9 170 0 0,0 1 128 0 0,-1-1 0 0 0,-7 15-298 0 0,-5 2 251 0 0,-2-2-43 0 0,-11 10-13 0 0,-4-6-114 0 0,30-32-65 0 0,-1-1 1 0 0,0-1-1 0 0,0 1 0 0 0,-1-1 1 0 0,-4 2-17 0 0,8-5-2 0 0,0 0 1 0 0,0 0-1 0 0,0-1 1 0 0,-1 0-1 0 0,-2 1 2 0 0,-6-1-48 0 0,1-3-42 0 0,8-1-77 0 0,2-1 26 0 0,1 1-7 0 0,0-1-37 0 0,0 2-5 0 0,1-1-37 0 0,-1 0-42 0 0,1 1-48 0 0,-1-7-755 0 0,1-1 0 0 0,0 0 0 0 0,1-5 1072 0 0,3-14-1662 0 0</inkml:trace>
  <inkml:trace contextRef="#ctx0" brushRef="#br0" timeOffset="322.13">351 18 8288 0 0,'0'0'190'0'0,"0"0"28"0"0,2 1 7 0 0,2 3-98 0 0,0 0-53 0 0,3 2-32 0 0,8 12-51 0 0,-11-12 62 0 0,1 2 64 0 0,8 16 194 0 0,1 0 76 0 0,0 0 110 0 0,-7-12-196 0 0,1 0 40 0 0,-1 1 68 0 0,1 0 54 0 0,0 0 59 0 0,0 0 66 0 0,1-1-114 0 0,6 6 177 0 0,0-2 33 0 0,-6-4-133 0 0,-7-9-349 0 0,-1-2 67 0 0,1-2 112 0 0,0-2 236 0 0,0-2-52 0 0,-1 2-275 0 0,0 0-133 0 0,-1 1-98 0 0,0 0-91 0 0,0 1-77 0 0,2-11 274 0 0,-1 0-64 0 0,0 0-47 0 0,3-5-30 0 0,1 5-24 0 0,-4 8 0 0 0,0 1 0 0 0,0-1 0 0 0,1 1 0 0 0,0 0 0 0 0,0 0 0 0 0,-1 0 0 0 0,2 0 0 0 0,-1-1 0 0 0,15-16 0 0 0,-14 16 0 0 0,1 0 0 0 0,-1 0 0 0 0,1 0 0 0 0,-1 0 0 0 0,1 1 0 0 0,0-1 0 0 0,1 1 0 0 0,-1 0 0 0 0,0 0 0 0 0,5-1 0 0 0,5-2-71 0 0,19-5 25 0 0,-21 7-37 0 0,-2 2-53 0 0,0-1-80 0 0,0 1-102 0 0,0-1-120 0 0,-4 2 96 0 0,0-1-58 0 0,0 1-63 0 0,1-1-69 0 0,12-5-838 0 0</inkml:trace>
  <inkml:trace contextRef="#ctx0" brushRef="#br0" timeOffset="766.94">1076 74 7344 0 0,'0'0'165'0'0,"0"0"22"0"0,0 0 9 0 0,0 0-174 0 0,-1 0 39 0 0,1-1 158 0 0,-1 1 137 0 0,-1-3 598 0 0,1 2-678 0 0,0 1-124 0 0,0-1-68 0 0,0 1-82 0 0,0-1-99 0 0,-7 3 734 0 0,1 2-246 0 0,-2 2 36 0 0,1 1-97 0 0,4-4-195 0 0,1 0-44 0 0,-5 4 171 0 0,0 1-39 0 0,-3 11 133 0 0,-4 22 197 0 0,10-24-303 0 0,-2 9 109 0 0,5-11-148 0 0,0-1 0 0 0,1 1 1 0 0,0 2-212 0 0,1-14 34 0 0,1 0 0 0 0,-1 0 1 0 0,1 0-1 0 0,-1-1 0 0 0,1 1 0 0 0,0 0 1 0 0,0 0-1 0 0,0-1 0 0 0,0 1 0 0 0,1-1 1 0 0,-1 1-1 0 0,1-1-34 0 0,5 13 201 0 0,-6-13-132 0 0,2-1-34 0 0,5 0-8 0 0,-7-1-11 0 0,1 1 10 0 0,0 0 1 0 0,0 0-1 0 0,0 0 1 0 0,1-1-1 0 0,-1 1 1 0 0,0-1-1 0 0,0 0 1 0 0,1 1-1 0 0,-1-1 1 0 0,0 0 0 0 0,1 0-1 0 0,-1-1 1 0 0,0 1-1 0 0,1 0 1 0 0,-1-1-1 0 0,0 1 1 0 0,0-1-1 0 0,0 0 1 0 0,1 0-1 0 0,-1 0 1 0 0,0 0 0 0 0,1-1-27 0 0,3-1 111 0 0,-1-1 1 0 0,0 0 0 0 0,0 0 0 0 0,3-3-112 0 0,10-13 241 0 0,-7 3-107 0 0,-5-2-82 0 0,9-16 25 0 0,-14 29-78 0 0,1-2 6 0 0,0-6 45 0 0,0 8-52 0 0,2 7-46 0 0,8 11 26 0 0,-1 0 0 0 0,0 0 0 0 0,0 1 1 0 0,2 6 21 0 0,14 16 3 0 0,-24-32-187 0 0,-1-1 69 0 0,1 1 58 0 0,0-1 50 0 0,3 3 97 0 0,9 4 291 0 0,-10-7-327 0 0,0 1-75 0 0,-3-2-39 0 0,2 0-43 0 0,-1 0-47 0 0,0 0-55 0 0,0 0-80 0 0,0 0-75 0 0,0 0-83 0 0,1-1-89 0 0,-1 1-97 0 0,0 0-102 0 0,0-1-112 0 0,0 0-116 0 0,2 1-989 0 0,2-1-1104 0 0</inkml:trace>
  <inkml:trace contextRef="#ctx0" brushRef="#br0" timeOffset="1356.37">1477 0 10536 0 0,'0'0'233'0'0,"0"1"-47"0"0,0-1-68 0 0,1 1-47 0 0,1 1-10 0 0,-1 0-3 0 0,-1-1 60 0 0,1 0 93 0 0,1 7-131 0 0,1 7-52 0 0,0 3-33 0 0,1-7 50 0 0,2 5 224 0 0,0 0 44 0 0,17 58 1341 0 0,-21-66-1418 0 0,1-1 1 0 0,0 0 0 0 0,0 0 0 0 0,1-1 0 0 0,1 3-237 0 0,3 6 394 0 0,0 0-36 0 0,-1-5-215 0 0,-1-2-54 0 0,-6-7-87 0 0,1-1 0 0 0,-1 0 0 0 0,0 0 0 0 0,0 0 0 0 0,0 0 0 0 0,0 1-1 0 0,0-1 1 0 0,0 0 0 0 0,0 0 0 0 0,0 0 0 0 0,0 0 0 0 0,0 1 0 0 0,0-1 0 0 0,0 0 0 0 0,0 0 0 0 0,0 0 0 0 0,0 1-1 0 0,0-1 1 0 0,0 0 0 0 0,0 0 0 0 0,0 0 0 0 0,0 0 0 0 0,0 1 0 0 0,0-1 0 0 0,0 0 0 0 0,0 0 0 0 0,0 0 0 0 0,0 0-1 0 0,0 1 1 0 0,-1-1 0 0 0,1 0 0 0 0,0 0 0 0 0,0 0 0 0 0,0 0 0 0 0,0 0 0 0 0,0 1-2 0 0,0 0 67 0 0,5 0 13 0 0,-4 0 0 0 0,0-1-4 0 0,6-4-72 0 0,-6 2 2 0 0,0 0 0 0 0,0 0 0 0 0,-1 0 0 0 0,1 1 0 0 0,0-1 0 0 0,-1 0 0 0 0,0 0 0 0 0,1 0 0 0 0,-1 0 0 0 0,0 0-6 0 0,2-11 12 0 0,12-33 54 0 0,-7 22-89 0 0,-6 19-21 0 0,1 1 0 0 0,-1-1 0 0 0,1 1 0 0 0,0 0 0 0 0,1 0 0 0 0,0-2 44 0 0,-1 3-20 0 0,0 1-1 0 0,0-1 0 0 0,0 1 0 0 0,1 0 1 0 0,-1 0-1 0 0,1 0 0 0 0,-1 0 0 0 0,1 0 0 0 0,0 1 1 0 0,-1-1-1 0 0,1 1 0 0 0,0-1 0 0 0,0 1 0 0 0,0 0 1 0 0,1 0 20 0 0,5 0 77 0 0,1 2-39 0 0,4 6-36 0 0,1 2-47 0 0,10 16-84 0 0,-12-10 92 0 0,21 34 360 0 0,-24-31-161 0 0,-2 0 60 0 0,-5-12-122 0 0,-2-4-57 0 0,0 0 0 0 0,0 0 0 0 0,-1 0 0 0 0,1-1 0 0 0,-1 1 0 0 0,1 0 0 0 0,-1 0 0 0 0,0 0-1 0 0,1 2-42 0 0,-1-3 104 0 0,0-1 0 0 0,0 0-1 0 0,0 0-6 0 0,0 0-1 0 0,0 0 0 0 0,0 0-4 0 0,0 0-17 0 0,0-2-10 0 0,0-5-12 0 0,1 1 0 0 0,0-1-1 0 0,0 0 1 0 0,2-5-53 0 0,11-28 163 0 0,-3 18-145 0 0,4 2-37 0 0,-7 12-12 0 0,0 0 1 0 0,1 1 0 0 0,1-1 0 0 0,-1 2 0 0 0,4-3 30 0 0,-10 8-7 0 0,0 0 1 0 0,-1 0-1 0 0,1-1 1 0 0,0 2-1 0 0,0-1 0 0 0,0 0 1 0 0,0 0-1 0 0,0 1 7 0 0,42-2 0 0 0,-44 2-1 0 0,13 0 52 0 0,1 2 35 0 0,-4-1 37 0 0,0 1-1 0 0,0 1 1 0 0,6 2-123 0 0,2 3 114 0 0,-9-1-128 0 0,4 5 96 0 0,-7-6-65 0 0,0 0-63 0 0,-2-2-37 0 0,1-1-54 0 0,-4-2 164 0 0,0 0-80 0 0,0 0-80 0 0,-1-1-77 0 0,2 1-107 0 0,-2 0-89 0 0,1 0-86 0 0,0 0-85 0 0,0 0-82 0 0,0 0-80 0 0,-1 0-78 0 0,1 1-75 0 0,1 1-1330 0 0,-1 3-1262 0 0,-1-6 3461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1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8352 0 0,'1'2'190'0'0,"10"19"-35"0"0,2 18 167 0 0,-6-17-182 0 0,0-3-83 0 0,-4-12-34 0 0,0 1 45 0 0,0-1 39 0 0,-1 1 36 0 0,1 1 68 0 0,0 0 36 0 0,0 2 86 0 0,1 5 212 0 0,3 12 391 0 0,-2-9-399 0 0,1-4-198 0 0,-3-8-220 0 0,0 1-39 0 0,2 5 387 0 0,5 18 504 0 0,-8-19-558 0 0,-1-3-2 0 0,0 1 82 0 0,0-1 101 0 0,-1 0 120 0 0,0-7-250 0 0,0-2-33 0 0,0 0-140 0 0,0 0-61 0 0,0 0-7 0 0,0 0-3 0 0,0 0 11 0 0,-1-4-14 0 0,1 0-38 0 0,-2-5 78 0 0,1-1-86 0 0,-1-6-76 0 0,1 4-46 0 0,0 4 21 0 0,2-17 54 0 0,3-1-44 0 0,0 3-44 0 0,-3 14-11 0 0,1 1-1 0 0,0-1 1 0 0,1 1-1 0 0,-1 0 1 0 0,3-4-25 0 0,20-39 24 0 0,-20 43-27 0 0,19-27-7 0 0,-18 27-42 0 0,-5 6-125 0 0,1 0 50 0 0,0 1 44 0 0,-1-1 34 0 0,3-1 30 0 0,4-2 91 0 0,-5 4-98 0 0,-1-1-57 0 0,2 1-117 0 0,-3 0 48 0 0,1 0-39 0 0,0 0-128 0 0,0 0-86 0 0,1 0-95 0 0,-1 0-103 0 0,0 0-115 0 0,0 0-123 0 0,-1 0 371 0 0,1 1-35 0 0,-1-1-34 0 0,0 0-38 0 0,3-2-1753 0 0,4-3-1318 0 0,-8 6 3641 0 0</inkml:trace>
  <inkml:trace contextRef="#ctx0" brushRef="#br0" timeOffset="334.1">608 36 8088 0 0,'0'0'234'0'0,"0"1"-4"0"0,-1 1-159 0 0,-1-1 1 0 0,1 1 0 0 0,-1 0 0 0 0,1-1-1 0 0,-1 1 1 0 0,0-1 0 0 0,1 1 0 0 0,-1-1-1 0 0,0 0 1 0 0,0 0 0 0 0,0 0 0 0 0,0 0-1 0 0,0 0 1 0 0,0 0 0 0 0,0 0-1 0 0,0-1 1 0 0,0 1 0 0 0,-1-1 0 0 0,-1 1-72 0 0,-5 1 323 0 0,-28 13 624 0 0,28-11-653 0 0,1 1-1 0 0,0 0 0 0 0,1 0 0 0 0,-1 1 0 0 0,-3 4-293 0 0,6-6 158 0 0,1 0 0 0 0,0 1 0 0 0,0 0 0 0 0,1 0 0 0 0,-1 0 1 0 0,1 0-1 0 0,0 0 0 0 0,0 0 0 0 0,1 1-158 0 0,0-1 124 0 0,1-1 0 0 0,0 0 0 0 0,-1 1 1 0 0,2 0-1 0 0,-1-1 0 0 0,0 1 1 0 0,1 3-125 0 0,1 17 260 0 0,2-1-64 0 0,3-1-51 0 0,2-2-39 0 0,-5-16-87 0 0,-1 0 0 0 0,1 0 0 0 0,1-1 0 0 0,-1 1 1 0 0,1-1-1 0 0,-1 1 0 0 0,1-1 0 0 0,0 0 0 0 0,1-1 0 0 0,-1 1 1 0 0,1-1-1 0 0,0 0 0 0 0,-1 0 0 0 0,1 0 0 0 0,3 0-19 0 0,12 4 131 0 0,0-4 48 0 0,0-3 46 0 0,-1-5 44 0 0,0-2 41 0 0,-1-3 37 0 0,-12 6-187 0 0,-1 0 0 0 0,0 0 0 0 0,0-1-1 0 0,0 0 1 0 0,1-1-160 0 0,7-9 530 0 0,-1 0 0 0 0,7-12-530 0 0,-3-7 468 0 0,-11 17-286 0 0,-3-1-51 0 0,-3 12-82 0 0,1-1 0 0 0,-1 1-1 0 0,1-1 1 0 0,-3-4-49 0 0,-2-5 41 0 0,-3 1-54 0 0,-5-4-107 0 0,5 10 7 0 0,-1-1-39 0 0,-11-8-247 0 0,12 10 204 0 0,2 3 16 0 0,0 0-47 0 0,-1-1-99 0 0,0 1-95 0 0,1 0-113 0 0,2 2 218 0 0,1 1-35 0 0,2 1 61 0 0,0 0-40 0 0,-1-1-429 0 0,1 1 113 0 0,-1-1-53 0 0,0-1-809 0 0,-1-1-527 0 0,-1-2-1142 0 0,4 6 2909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0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9616 0 0,'0'0'216'0'0,"0"0"32"0"0,0 1 12 0 0,3 25-89 0 0,0-12-50 0 0,1 0 33 0 0,2 6 117 0 0,1-1 90 0 0,-3-8-81 0 0,0 0 47 0 0,4 16 147 0 0,0 0-50 0 0,0 0-46 0 0,-1 1-39 0 0,0 5 26 0 0,1 1-37 0 0,12 66 544 0 0,-15-72-631 0 0,0-1 424 0 0,2 26-665 0 0,-7-33 142 0 0,5 11 82 0 0,0-7-48 0 0,-5-21-157 0 0,3 18 85 0 0,9 4-43 0 0,-12-23-188 0 0,0-2-54 0 0,0 0-247 0 0,0-1-112 0 0,0 1 70 0 0,0-1 62 0 0,0 1 54 0 0,-1-1-15 0 0,1 0 50 0 0,-1-1-502 0 0,0 2 447 0 0,0-1-58 0 0,1 0 96 0 0,0 1-53 0 0,-2-4-1508 0 0,-1-2-1071 0 0</inkml:trace>
  <inkml:trace contextRef="#ctx0" brushRef="#br0" timeOffset="257.31">87 106 9152 0 0,'0'0'208'0'0,"0"0"33"0"0,0 0 14 0 0,1-2-42 0 0,2-6-327 0 0,1 0 74 0 0,0 1 68 0 0,0 1 60 0 0,2-2 86 0 0,0 1 62 0 0,2-1 111 0 0,5-2 258 0 0,12-5 439 0 0,-16 11-736 0 0,0 1-41 0 0,-1 0-87 0 0,0 0-44 0 0,0 1-54 0 0,0-1-60 0 0,30-4 151 0 0,-31 7-118 0 0,0-1 0 0 0,0 1 0 0 0,1 0 0 0 0,-1 1 0 0 0,0-1 1 0 0,4 2-56 0 0,14 7 152 0 0,-3 6-34 0 0,-18-12-109 0 0,-1 1 1 0 0,1-1-1 0 0,-1 1 0 0 0,0 0 1 0 0,-1 0-1 0 0,1 0 1 0 0,0 1-10 0 0,1 3 5 0 0,0 0 1 0 0,-1 1 0 0 0,0-1 0 0 0,0 1 0 0 0,-1 0 0 0 0,0 3-6 0 0,0-3 11 0 0,-1 1 0 0 0,0 0 0 0 0,-1 0 0 0 0,0-1 0 0 0,-1 1 0 0 0,0 0 0 0 0,0-1 0 0 0,-1 1 0 0 0,0 0 0 0 0,-1-1 0 0 0,0 0 0 0 0,0 0 0 0 0,-1 0 0 0 0,-1 0 0 0 0,-1 2-11 0 0,0 0 23 0 0,0-1 0 0 0,-1 0 1 0 0,-1-1-1 0 0,1 1 1 0 0,-2-1-1 0 0,1-1 1 0 0,-1 0-1 0 0,0 0 1 0 0,-1-1-1 0 0,-2 1-23 0 0,9-6-20 0 0,-6 4-10 0 0,0-1 41 0 0,-4 3 112 0 0,0-1 1 0 0,-12 4-124 0 0,6-5 18 0 0,10-4-51 0 0,-1 0-38 0 0,1-2-43 0 0,-1-1-52 0 0,1-1-56 0 0,1-1-64 0 0,7 3 7 0 0,-1-1-204 0 0,1 0-89 0 0,0 1 94 0 0,0-1-34 0 0,0 0-587 0 0,-2-1-680 0 0,1-3-1011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6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9384 0 0,'-1'13'92'0'0,"0"-1"86"0"0,2 2 98 0 0,1 1 108 0 0,-1-2-505 0 0,1-1 111 0 0,0 1 99 0 0,1-1 90 0 0,-2-3-1 0 0,1 1 38 0 0,1 8 312 0 0,0 4 237 0 0,-2 13 545 0 0,-1-21-1006 0 0,0 33 676 0 0,-1-32-705 0 0,-1 0-50 0 0,2-9-145 0 0,0 0 5 0 0,-2 7 63 0 0,2-10-115 0 0,-2 5 22 0 0,2-5-77 0 0,-1 0-34 0 0,1-1-23 0 0,-1 0-35 0 0,0-1-39 0 0,0 1-44 0 0,1-1-550 0 0,0-1-56 0 0,0 0-11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8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10104 0 0,'0'0'189'0'0,"1"0"-89"0"0,0 0-59 0 0,1 1-27 0 0,0 0 36 0 0,-2-1 26 0 0,1 1 45 0 0,0-1 55 0 0,-1 1 65 0 0,6 6-201 0 0,-4-5-39 0 0,0 1 0 0 0,0 0 1 0 0,-1 0-1 0 0,0 0 0 0 0,1 0 0 0 0,-1 2-1 0 0,2 5 31 0 0,-1 0 49 0 0,0-1 74 0 0,4 11 197 0 0,6-2-57 0 0,-9-15-218 0 0,-1 1-1 0 0,1 0 0 0 0,-1 0 0 0 0,0 0 1 0 0,0 0-1 0 0,1 3-75 0 0,-2-2 111 0 0,1-1 1 0 0,-1 1-1 0 0,2-1 0 0 0,-1 0 1 0 0,2 4-112 0 0,17 19 626 0 0,-2 0 86 0 0,-14-21-548 0 0,1-1-33 0 0,16 8 214 0 0,-11-9-159 0 0,-4-2-27 0 0,0 1 40 0 0,-4-1-121 0 0,0-1 1 0 0,0 0 0 0 0,1 0 0 0 0,-1 0-1 0 0,1 0 1 0 0,-1 0 0 0 0,0-1 0 0 0,1 1-1 0 0,-1-1 1 0 0,1 0 0 0 0,-1 0 0 0 0,1-1-1 0 0,2 0-78 0 0,-3 1 275 0 0,-3 0 7 0 0,1-1-88 0 0,1 0-53 0 0,-1-1-50 0 0,2 0-24 0 0,-2 1 54 0 0,15-8 501 0 0,-9 0-255 0 0,-2 1-116 0 0,1-3-66 0 0,-5 9-166 0 0,5-7 128 0 0,1-5 91 0 0,-5 2-136 0 0,-2-8 32 0 0,-1-3-22 0 0,2 10-130 0 0,-1 6-64 0 0,-4-10-29 0 0,-1 8-20 0 0,3 4-4 0 0,-1 0-63 0 0,2 0-77 0 0,0 0-93 0 0,1 2 96 0 0,-1 1 40 0 0,0-8-538 0 0,1 7 363 0 0,-1 1 125 0 0,1 0-54 0 0,-1 0-64 0 0,1 0-74 0 0,-1 1 78 0 0,1-1-44 0 0,-1 1-40 0 0,1 0-36 0 0,-1-1-143 0 0,0 1-37 0 0,0-1-174 0 0,-1-1-482 0 0,2 3 1001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1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53 4744 0 0,'-1'0'3'0'0,"1"0"1"0"0,0 0 0 0 0,-1 0-1 0 0,1 0 1 0 0,0 0-1 0 0,0-1 1 0 0,-1 1-1 0 0,1 0 1 0 0,0 0-1 0 0,0 0 1 0 0,-1 0 0 0 0,1-1-1 0 0,0 1 1 0 0,0 0-1 0 0,0 0 1 0 0,0 0-1 0 0,-1-1 1 0 0,1 1 0 0 0,0 0-1 0 0,0 0 1 0 0,0-1-1 0 0,0 1 1 0 0,0 0-1 0 0,-1-1 1 0 0,1 1-4 0 0,2-2 74 0 0,1-1 59 0 0,-1 2-117 0 0,0-1 90 0 0,-1 1 80 0 0,0-1 67 0 0,1 1 123 0 0,-2-1 60 0 0,0-3 1031 0 0,-1 2-768 0 0,1 2-388 0 0,-1 0-36 0 0,0-1 18 0 0,-1 1-100 0 0,1-1-123 0 0,-1 1-96 0 0,0 0-108 0 0,0 0-118 0 0,-1-1 513 0 0,-1 0 35 0 0,-8-4 469 0 0,5 0 100 0 0,6 6-645 0 0,1 0-58 0 0,-2 1-51 0 0,1-1-39 0 0,-1 1-25 0 0,-4 1-5 0 0,5-2 2 0 0,1 0 7 0 0,-25 11 256 0 0,5 4-106 0 0,7-1-109 0 0,2 1-41 0 0,8-8-48 0 0,0-1 1 0 0,0 1-1 0 0,0-1 0 0 0,0 4-3 0 0,0-1-14 0 0,1 1-1 0 0,1-1 0 0 0,0 1 1 0 0,0-1-1 0 0,0 1 1 0 0,1-1-1 0 0,1 4 15 0 0,2 13 0 0 0,4-2 49 0 0,-6-19-50 0 0,1 0 0 0 0,1-1 0 0 0,-1 1 1 0 0,1 0-1 0 0,0 0 1 0 0,0-1 5 0 0,0 0 1 0 0,0 0 0 0 0,1 0-1 0 0,0 0 1 0 0,0-1 0 0 0,0 0-1 0 0,0 1 1 0 0,0-1 0 0 0,0-1-1 0 0,1 1 1 0 0,0-1 0 0 0,4 2-6 0 0,14 5-9 0 0,-9-5 57 0 0,-5-3 22 0 0,0-2 40 0 0,1-1 49 0 0,0-1 57 0 0,-6 2-96 0 0,0 0-1 0 0,-1-1 0 0 0,1 0 0 0 0,-1 0 0 0 0,0 1 1 0 0,0-2-1 0 0,1 1 0 0 0,-1 0 0 0 0,-1-1 1 0 0,1 1-1 0 0,0-1 0 0 0,-1 0 0 0 0,1 0 1 0 0,-1 0-1 0 0,1-2-119 0 0,-1 2 121 0 0,0 0 0 0 0,-1-1 0 0 0,0 1 0 0 0,0 0 0 0 0,0-1 0 0 0,0 1 1 0 0,0-2-122 0 0,0-1 192 0 0,-1 0 0 0 0,0 1 0 0 0,0-1 0 0 0,-1-5-192 0 0,-1-10 352 0 0,-3 0-35 0 0,-2-1-50 0 0,-1 1-62 0 0,1 7-111 0 0,0 1-38 0 0,0 0-43 0 0,-1 1-46 0 0,5 9 79 0 0,2 1-55 0 0,-1 0-33 0 0,1 0-36 0 0,-1 0-37 0 0,1 0-39 0 0,0 0-40 0 0,-1 0-42 0 0,1-1-45 0 0,0 1-44 0 0,-1 0-48 0 0,1 0-49 0 0,0 0-51 0 0,0-1-52 0 0,0 1-53 0 0,0 0-56 0 0,0-1-58 0 0,-1-4-1500 0 0,0-4-1249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1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1 120 9672 0 0,'0'7'201'0'0,"1"0"-41"0"0,2 7 54 0 0,4 3-93 0 0,5 7-66 0 0,-4-8 5 0 0,-3-6 33 0 0,-1-1 36 0 0,-2 0 62 0 0,-1-5-131 0 0,2 7 135 0 0,0 0 47 0 0,0 0 46 0 0,1 0 48 0 0,-1 0 50 0 0,0 0 49 0 0,1-1 52 0 0,0 0 52 0 0,-4-9-159 0 0,0 2-159 0 0,1-1-62 0 0,0 2-12 0 0,0-1-70 0 0,0 3 11 0 0,0-4 24 0 0,-1 0 120 0 0,0-2-68 0 0,0 0-32 0 0,0 0 131 0 0,0-1-55 0 0,0-2-47 0 0,0 0-40 0 0,0-4 32 0 0,0-11 66 0 0,0 13-104 0 0,0 2 62 0 0,-3-31 362 0 0,2 21-379 0 0,1 1-41 0 0,-1-1-54 0 0,2 1-70 0 0,3-25-10 0 0,-2 21 32 0 0,1 0 1 0 0,3-6-18 0 0,-4 14 3 0 0,1-1 1 0 0,1 1-1 0 0,-1 0 1 0 0,1 0-1 0 0,1-1-3 0 0,-1 3-11 0 0,0 1-1 0 0,0-1 1 0 0,1 1-1 0 0,1-2 12 0 0,1 1-28 0 0,-2 0-32 0 0,0 1 0 0 0,0 1-1 0 0,1-1 1 0 0,-1 1 0 0 0,3-2 60 0 0,12-3-38 0 0,4 4 53 0 0,-2 3 33 0 0,5 6 43 0 0,-21-3-46 0 0,1 1 0 0 0,-1 0-1 0 0,0 1 1 0 0,6 3-45 0 0,-4-2 49 0 0,0 1 1 0 0,-1 0 0 0 0,0 0 0 0 0,0 1 0 0 0,0 0-1 0 0,3 4-49 0 0,-2-1 39 0 0,-1 0-1 0 0,0 0 0 0 0,-1 1-38 0 0,-1-2 75 0 0,-1 0 0 0 0,0 1 0 0 0,0-1 0 0 0,1 7-75 0 0,0 1 65 0 0,2 0-48 0 0,0 2-42 0 0,-2-4 52 0 0,-1 0-1 0 0,2 12-26 0 0,-3-2-23 0 0,-1-3-71 0 0,-1-1-102 0 0,-1-17 52 0 0,0 0 54 0 0,1 5-39 0 0,-1-5 39 0 0,1 0-96 0 0,-1-2 41 0 0,0 1-44 0 0,1-1-79 0 0,-1 1-71 0 0,1-1-79 0 0,-1 1-89 0 0,1-1-97 0 0,-1 1-107 0 0,1-1-115 0 0,0 1-125 0 0,-1-1-1187 0 0,0-1-1209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2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0 11144 0 0,'1'8'50'0'0,"0"0"77"0"0,0 0 77 0 0,-1 14 347 0 0,0-15-389 0 0,0-1-70 0 0,-1-1-38 0 0,0 1-44 0 0,0-1-55 0 0,-3 29 55 0 0,1-6 54 0 0,0-15 10 0 0,-2 1 37 0 0,4-11-226 0 0,-1 1 54 0 0,1-1 48 0 0,-1 1 39 0 0,0 2 95 0 0,-4 10 311 0 0,4-11-324 0 0,0 0-38 0 0,1 0-54 0 0,-1-1-70 0 0,1-1-28 0 0,-1 0-43 0 0,1 0-46 0 0,0 0-53 0 0,0 0-5 0 0,0-1-41 0 0,0 0-46 0 0,0 1-46 0 0,0-1-50 0 0,-1 0-53 0 0,1 0-55 0 0,0 0-58 0 0,0 0-986 0 0,1-1-896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2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285 113 10912 0 0,'0'0'249'0'0,"1"0"-99"0"0,-1-1-67 0 0,2-2 39 0 0,-1 1 38 0 0,-1 1 12 0 0,0 0 81 0 0,-2-2-229 0 0,2-6-64 0 0,1 6 54 0 0,-1 0 34 0 0,1 0 21 0 0,-1 1 33 0 0,0-1 39 0 0,0 1 45 0 0,1-1 50 0 0,-2 1 58 0 0,1-1 61 0 0,0 1 68 0 0,-2-4 326 0 0,-1 0-104 0 0,0 0-93 0 0,-1-1-84 0 0,0 2-75 0 0,-1-1-66 0 0,0 0-56 0 0,-1 1-47 0 0,-3-2 60 0 0,6 5-207 0 0,0 1-1 0 0,0-1 1 0 0,0 1-1 0 0,0-1 1 0 0,0 1-1 0 0,0 0 0 0 0,0 0 1 0 0,-3 0-77 0 0,-7 1 332 0 0,-8 4-223 0 0,4 4-57 0 0,9-3-48 0 0,1 0 0 0 0,-1 1 0 0 0,-3 4-4 0 0,0 2 0 0 0,0 0 0 0 0,1 0 0 0 0,0 1 0 0 0,1 0 0 0 0,1 1 0 0 0,0 0 0 0 0,0 0 0 0 0,0 5 0 0 0,-8 22 0 0 0,-8 35 0 0 0,21-60 0 0 0,0 0 0 0 0,2 0 0 0 0,-1 0 0 0 0,2 0 0 0 0,0 0 0 0 0,1 0 0 0 0,1 3 0 0 0,-1-10 0 0 0,1 0 0 0 0,0-1 0 0 0,0 1 0 0 0,1-1 0 0 0,0 0 0 0 0,1 0 0 0 0,-1 0 0 0 0,2 0 0 0 0,-1 0 0 0 0,3 1 0 0 0,3 5-16 0 0,0-1 0 0 0,2 0 0 0 0,-1-1 0 0 0,12 9 16 0 0,-21-19-149 0 0,0-1 44 0 0,3 2 5 0 0,0-1 104 0 0,9 2 139 0 0,-10-4-131 0 0,1 1-43 0 0,0-1-88 0 0,0 0-114 0 0,-2 0 64 0 0,-1 0-39 0 0,1 0-44 0 0,0 0-45 0 0,-1 0-51 0 0,0 0-54 0 0,1-1-56 0 0,-1 1-62 0 0,1 0-64 0 0,-1 0-67 0 0,0-1-73 0 0,0 1-74 0 0,4-1-1334 0 0,3-2-1206 0 0,-9 3 3238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3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2 9168 0 0,'0'0'227'0'0,"0"0"-95"0"0,0 0-70 0 0,-2 0-9 0 0,0 0 6 0 0,-7-1 21 0 0,4 4-52 0 0,3-1-29 0 0,-8 1 1 0 0,-1 0 9 0 0,9 1 19 0 0,2-2-1 0 0,-10 11 39 0 0,8-11-47 0 0,1 1-1 0 0,-1-1 0 0 0,0 0 1 0 0,1 1-1 0 0,-1-1 0 0 0,1 1 1 0 0,0 0-1 0 0,-1 1-18 0 0,-14 38 505 0 0,13-35-410 0 0,0 0 1 0 0,0 1-1 0 0,0-1 0 0 0,1 1 0 0 0,0-1 0 0 0,1 1 0 0 0,-1 0 1 0 0,1 4-96 0 0,1 3 163 0 0,0 12 61 0 0,2 0-64 0 0,4 0-47 0 0,7-4-33 0 0,-7-15-79 0 0,0 0 1 0 0,1 0 0 0 0,0-1 0 0 0,2 1-2 0 0,18 11 77 0 0,-9-10 29 0 0,2-4 61 0 0,1-3 75 0 0,1-4 88 0 0,-5-3-33 0 0,0-1 69 0 0,-9 2-93 0 0,0 0 0 0 0,0-1 0 0 0,0 0 0 0 0,0 0 0 0 0,6-6-273 0 0,5-8 512 0 0,-10 8-300 0 0,-2 0-47 0 0,0-1-54 0 0,-2 0-64 0 0,-4 9-34 0 0,-1 0 1 0 0,1 0-1 0 0,0 0 1 0 0,-1 0 0 0 0,0 0-1 0 0,0 0 1 0 0,1 0 0 0 0,-2-3-14 0 0,-3-13 31 0 0,-3 3-55 0 0,-2 1-64 0 0,2 6-7 0 0,-1 0-36 0 0,0 1-40 0 0,-1 1-45 0 0,0 0-47 0 0,0 1-53 0 0,0 1-57 0 0,0 1-61 0 0,5 2 238 0 0,1 1 25 0 0,1 0-71 0 0,-1 0-99 0 0,2 0 125 0 0,-1 1-34 0 0,1-1-77 0 0,0 1-43 0 0,-1-1-39 0 0,1 1-34 0 0,0 0-127 0 0,-1-1-33 0 0,-2 0-1324 0 0,4 1 1915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6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1 701 9728 0 0,'1'0'-64'0'0,"0"0"106"0"0,0 0 140 0 0,3 0 431 0 0,-3-1-479 0 0,0 1-71 0 0,-1 0-61 0 0,0 0 0 0 0,0 0 0 0 0,1 0 0 0 0,-1 0 0 0 0,0-1 0 0 0,0 1 0 0 0,0 0 0 0 0,0 0 0 0 0,1 0 0 0 0,-1 0 0 0 0,0 0 0 0 0,0 0 0 0 0,0-1 0 0 0,0 1 0 0 0,0 0 0 0 0,0 0 0 0 0,1 0 0 0 0,-1 0 0 0 0,0-1 0 0 0,0 1 0 0 0,0 0 0 0 0,0 0-1 0 0,0 0 1 0 0,0-1 0 0 0,0 1 0 0 0,0 0 0 0 0,0 0 0 0 0,0 0 0 0 0,0-1 0 0 0,0 1 0 0 0,0 0 0 0 0,0 0 0 0 0,0 0 0 0 0,0-1 0 0 0,0 1 0 0 0,0 0 0 0 0,0 0 0 0 0,0 0 0 0 0,0-1 0 0 0,-1 1 0 0 0,1 0 0 0 0,0 0-2 0 0,-1-1 75 0 0,1 1-37 0 0,0-1 74 0 0,1 1 61 0 0,-1-1 49 0 0,0 0 267 0 0,1-2 402 0 0,0 2-536 0 0,-1-1 29 0 0,1 1-238 0 0,-1 1-40 0 0,0-1-44 0 0,0 1-52 0 0,1-1-58 0 0,-1 1-63 0 0,2-9 634 0 0,2-4 206 0 0,0 0-104 0 0,1-1-93 0 0,-1 1-82 0 0,1 0-72 0 0,0 0-61 0 0,2 0-49 0 0,-1 0-40 0 0,7-21 402 0 0,-2 6-193 0 0,9-22 141 0 0,-9 16-252 0 0,-4 12-159 0 0,0 0-45 0 0,19-60 202 0 0,2-2-52 0 0,-21 61-199 0 0,3-4-87 0 0,6-13-109 0 0,-7 19 70 0 0,-6 12 51 0 0,1 1 0 0 0,0-1 0 0 0,0 1 0 0 0,1 0-1 0 0,3-4 3 0 0,16-26 0 0 0,-24 37 0 0 0,1 1-1 0 0,-1-1 1 0 0,0 1-1 0 0,0 0 1 0 0,0-1-1 0 0,1 1 1 0 0,-1 0 0 0 0,0 0-1 0 0,0-1 1 0 0,1 1-1 0 0,-1 0 1 0 0,0-1-1 0 0,0 1 1 0 0,1 0-1 0 0,-1 0 1 0 0,0 0-1 0 0,1-1 1 0 0,-1 1-1 0 0,1 0 1 0 0,-1 0-1 0 0,0 0 1 0 0,1 0 0 0 0,0 0-3 0 0,-1 0 0 0 0,1 0 0 0 0,0 0 0 0 0,-1 1 0 0 0,1-1 0 0 0,0 0 0 0 0,-1 1 0 0 0,1-1 0 0 0,0 0 0 0 0,-1 1 0 0 0,1-1 0 0 0,-1 1 0 0 0,1-1 0 0 0,-1 1 0 0 0,1-1 0 0 0,-1 1 0 0 0,1-1 0 0 0,-1 1 3 0 0,10 15-55 0 0,5 8 46 0 0,3 3-44 0 0,2 17 107 0 0,-16-32-29 0 0,1 0 0 0 0,1 0 0 0 0,4 7-25 0 0,3 3-71 0 0,-2 1-1 0 0,2 4 72 0 0,2 5-31 0 0,2 0 41 0 0,16 40-10 0 0,-13-40 0 0 0,2 0 0 0 0,0-1 0 0 0,3-1 0 0 0,19 20 0 0 0,-32-38 1 0 0,-8-8 1 0 0,0 1 0 0 0,0-1 0 0 0,0 0-1 0 0,1 0 1 0 0,0 0 0 0 0,0 0 0 0 0,5 2-2 0 0,-1-2 39 0 0,0 2-6 0 0,6 0 25 0 0,-1 2 6 0 0,-14-8-235 0 0,0 0 38 0 0,0 1-30 0 0,1-1 117 0 0,-1 0 95 0 0,0 0 102 0 0,0 0 474 0 0,0 0-426 0 0,0 0-147 0 0,0 0-49 0 0,0 0-57 0 0,-1 0-69 0 0,1 0-77 0 0,0 0-88 0 0,0 0-97 0 0,0 0-107 0 0,0 0 100 0 0,0 0-56 0 0,0 0-57 0 0,0 0-61 0 0,0 0-63 0 0,0 0-67 0 0,0 0-69 0 0,0 0-73 0 0,0 0 814 0 0,0 0-1183 0 0,0 0-34 0 0,0 0-2599 0 0</inkml:trace>
  <inkml:trace contextRef="#ctx0" brushRef="#br0" timeOffset="267.27">275 377 8208 0 0,'0'0'234'0'0,"0"-1"6"0"0,1-3-172 0 0,-1 1-33 0 0,3 1-4 0 0,-2 2 22 0 0,1-2 350 0 0,-1 1-48 0 0,1 0-44 0 0,-1 0-40 0 0,0 0-37 0 0,1 0-33 0 0,0-1 117 0 0,2 1-51 0 0,7 0 228 0 0,-8 1-363 0 0,0 0 35 0 0,-1 0-56 0 0,7 0 273 0 0,0-1-82 0 0,0-1-68 0 0,0 1-55 0 0,7-2 33 0 0,7 1 29 0 0,38-2 19 0 0,-25 1-127 0 0,-10 2-100 0 0,-18 1-87 0 0,1-1-110 0 0,0 1-118 0 0,0 0-122 0 0,-4 0 154 0 0,-1-1-34 0 0,1 1-33 0 0,-1 0-34 0 0,1 0-36 0 0,-1-1-36 0 0,0 1-37 0 0,1 0-38 0 0,4-1-1208 0 0,5 1-978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3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8864 0 0,'0'0'200'0'0,"0"1"-42"0"0,1-1-57 0 0,0 1-22 0 0,2 1-39 0 0,-2-1 4 0 0,1 1 50 0 0,-1-2 76 0 0,3 4-258 0 0,1 0 46 0 0,-1 0 45 0 0,1 1 41 0 0,0-1 38 0 0,-1 1 36 0 0,6 4 211 0 0,-5-3-78 0 0,1 0 32 0 0,4 7 363 0 0,0-2-3 0 0,8 17 912 0 0,-1 3-274 0 0,-11-18-688 0 0,-5-11-213 0 0,-1-2-151 0 0,0 0-62 0 0,0 0-9 0 0,0 0-9 0 0,0 0-17 0 0,0 0-4 0 0,1 1 0 0 0,4 4-10 0 0,-4-4-41 0 0,2 0-4 0 0,4-1-68 0 0,-5 0 5 0 0,-1 0-4 0 0,1-1 1 0 0,-1 1-1 0 0,1-1 0 0 0,-1 0 1 0 0,0 0-1 0 0,0 0 0 0 0,1 1 1 0 0,-1-1-1 0 0,0 0 0 0 0,0-1 1 0 0,0 1-1 0 0,0 0 0 0 0,0 0 1 0 0,0 0-1 0 0,0-1 0 0 0,0 1 1 0 0,0 0-1 0 0,0-1-6 0 0,10-31 56 0 0,0 2-45 0 0,1 6-53 0 0,-2 4-33 0 0,5 1-45 0 0,-4 8 108 0 0,1-1-47 0 0,-1 4 46 0 0,-7 10 10 0 0,-2-1-5 0 0,14 1-48 0 0,-8 2 53 0 0,-1 1 2 0 0,-3-4 1 0 0,17 10 0 0 0,32 14 0 0 0,-12-6 0 0 0,-18-7 0 0 0,23 6 0 0 0,-22-8 0 0 0,-21-8 71 0 0,1 0-71 0 0,6 2-99 0 0,-6-1 112 0 0,-2 0 68 0 0,-1-1 92 0 0,-1 2 115 0 0,0-2-93 0 0,-1 0 38 0 0,-2 1-184 0 0,-1-4-40 0 0,0-4-14 0 0,5 1 5 0 0,0 1 0 0 0,0 0 0 0 0,1 0 0 0 0,-1 0 0 0 0,1 0 0 0 0,0-1 0 0 0,3-8 0 0 0,-3 8 4 0 0,1 0 1 0 0,-1 0-1 0 0,1 0 0 0 0,0 0 0 0 0,2-3-4 0 0,0 2-10 0 0,0 0 1 0 0,1 1-1 0 0,0-1 1 0 0,-1 1 0 0 0,1 0-1 0 0,3-1 10 0 0,2-1-19 0 0,0 1 0 0 0,0 0 0 0 0,8-2 19 0 0,16-5 19 0 0,-33 12-18 0 0,1 0 0 0 0,-1 1 1 0 0,0-1-1 0 0,1 1 0 0 0,-1 0 1 0 0,0 0-1 0 0,1 0 0 0 0,1 0-1 0 0,8 3 11 0 0,-8-1 12 0 0,0 0-1 0 0,-1 1 1 0 0,0-1-1 0 0,1 1 1 0 0,0 1-23 0 0,-3-3 4 0 0,1 0 60 0 0,0 2 0 0 0,9 12-5 0 0,1 17-55 0 0,-3-1-3 0 0,-7-23-18 0 0,1 12 47 0 0,-2-9-61 0 0,-1-6-21 0 0,2 1-34 0 0,0 0-96 0 0,1 0-90 0 0,-3-5 186 0 0,0-1-4 0 0,0 0-23 0 0,0 0-44 0 0,0 0-18 0 0,0 0-46 0 0,0 0-53 0 0,0 0-59 0 0,0 0-65 0 0,0 0-58 0 0,0 0-53 0 0,0 0-47 0 0,0 0-162 0 0,0 0-46 0 0,0 0-197 0 0,0 0-529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4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9504 0 0,'13'2'216'0'0,"-10"-1"32"0"0,-1 0 9 0 0,3 2-197 0 0,0 1 0 0 0,0 0 1 0 0,-1 0-1 0 0,5 4-60 0 0,3 6 173 0 0,-2 3 50 0 0,1 6 169 0 0,-6-11-147 0 0,-2 0 36 0 0,5 16 160 0 0,8 12 109 0 0,-1-4-76 0 0,-7-11-119 0 0,-6-19-288 0 0,2 10 137 0 0,0 1 35 0 0,9 36 645 0 0,-8-31-532 0 0,1 1-58 0 0,-1 0-102 0 0,-2-5-180 0 0,-3 24-83 0 0,-1-28 73 0 0,1-1 36 0 0,0-11-29 0 0,0 1-4 0 0,-4 7 58 0 0,-1-4 62 0 0,-1-6-81 0 0,4 0-42 0 0,-4-1 71 0 0,2-2-33 0 0,-1-8-28 0 0,4 8-6 0 0,-8-23 5 0 0,2-20 66 0 0,4 25-40 0 0,-9-113 45 0 0,9 89-89 0 0,2 27 7 0 0,2 0 0 0 0,0 0 0 0 0,1 0 0 0 0,0 0 0 0 0,4-7 0 0 0,5-23-74 0 0,-7 35 61 0 0,0 1 0 0 0,1-1 0 0 0,1 1 0 0 0,0 0 0 0 0,1 1 0 0 0,2-3 13 0 0,-8 12 0 0 0,1 0 0 0 0,-1 0 0 0 0,1 0 0 0 0,0 0 0 0 0,0 1 0 0 0,0-1 0 0 0,0 1 0 0 0,0-1 0 0 0,0 1 0 0 0,1 0 0 0 0,-1 0 0 0 0,0 0 0 0 0,0 0 0 0 0,1 0 0 0 0,-1 1 0 0 0,1-1 1 0 0,-1 1-1 0 0,1-1 0 0 0,-1 1 0 0 0,1 0 0 0 0,-1 0 0 0 0,1 0 0 0 0,-1 0 0 0 0,1 1 0 0 0,0-1-1 0 0,0 0 0 0 0,1 1 0 0 0,-1 0 0 0 0,0 0 0 0 0,0 0 0 0 0,0 0 0 0 0,0 0 0 0 0,0 0 0 0 0,0 1 0 0 0,0 0 0 0 0,0-1 0 0 0,0 1 0 0 0,-1 0 0 0 0,1 0 0 0 0,-1 1 0 0 0,1-1 0 0 0,-1 1 1 0 0,1 0 0 0 0,4 7-36 0 0,14 22-57 0 0,-2 0 46 0 0,-13-22 46 0 0,-1 1 0 0 0,-1 1 0 0 0,0-1 1 0 0,1 5 0 0 0,1 11 27 0 0,-3-15 2 0 0,-2-7-17 0 0,0 0 1 0 0,-1-1-1 0 0,1 1 1 0 0,-1 0-1 0 0,0 0 0 0 0,-1 0 1 0 0,0 5-13 0 0,-5 20 21 0 0,4-19-30 0 0,1-8 9 0 0,0 0 0 0 0,0 0 0 0 0,0-1 0 0 0,-1 1 0 0 0,1 0 0 0 0,-1-1 0 0 0,1 1 0 0 0,-1-1 0 0 0,0 1 0 0 0,0-1 0 0 0,0 0 0 0 0,0 0 0 0 0,-1 1 0 0 0,-2 1 0 0 0,1-1 0 0 0,0 0 0 0 0,-1 0 0 0 0,0 0 0 0 0,0-1 0 0 0,0 1 0 0 0,0-1 0 0 0,1-1 55 0 0,-2 0-61 0 0,0 0-55 0 0,0-1-48 0 0,-3 0-75 0 0,1 0-48 0 0,-1-1-90 0 0,-2-1-211 0 0,3-1 21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4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1 7312 0 0,'0'0'165'0'0,"0"0"-12"0"0,0 0-39 0 0,-1 2 25 0 0,-5 4 14 0 0,-1 1-117 0 0,-2 5-40 0 0,2-2 19 0 0,2-4 38 0 0,-22 24 882 0 0,3 4-82 0 0,21-28-659 0 0,0 0 1 0 0,0 1-1 0 0,1-1 1 0 0,-2 7-195 0 0,3-9 102 0 0,0 1-1 0 0,0-1 1 0 0,1 0 0 0 0,-1 1 0 0 0,1-1 0 0 0,0 1-1 0 0,1 3-101 0 0,1 10 301 0 0,1 7 223 0 0,0-17-400 0 0,2 0-53 0 0,2 4 28 0 0,3 4 41 0 0,-2-7-19 0 0,0-3 13 0 0,2-2 42 0 0,16 0 448 0 0,1-7 83 0 0,-15-2-313 0 0,0-1 34 0 0,0-3 37 0 0,-1-1 42 0 0,-6 3-98 0 0,0-1-64 0 0,-1-1-60 0 0,-1-1-55 0 0,-1 0-51 0 0,0 0-46 0 0,-2 0-43 0 0,0-1-37 0 0,-2-6-38 0 0,-2 1-67 0 0,-2-3-76 0 0,-7-5-133 0 0,10 19 136 0 0,-4-7-69 0 0,4 7 56 0 0,-1-1-92 0 0,2 2 2 0 0,-1 1-76 0 0,1 0-17 0 0,-1 0-70 0 0,0 1-79 0 0,0-1-86 0 0,2 3 182 0 0,0-1-51 0 0,0 0-44 0 0,0 1-40 0 0,0-1-145 0 0,0 0-39 0 0,-1 0-176 0 0,-1-1-476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5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 8592 0 0,'0'0'250'0'0,"0"0"4"0"0,-2-1-108 0 0,-15-8 718 0 0,-2 4-116 0 0,-2 1-103 0 0,-1 4-89 0 0,0 1-75 0 0,1 3-62 0 0,0 2-48 0 0,3 2-33 0 0,4-2-153 0 0,-8 5 0 0 0,18-9-160 0 0,0 1 0 0 0,1-1 0 0 0,-1 1 0 0 0,0 0 0 0 0,1 0 0 0 0,-3 4-25 0 0,5-7 1 0 0,0 1 0 0 0,0 1 0 0 0,0-1 1 0 0,1 0-1 0 0,-1 0 0 0 0,0 0 1 0 0,1 0-1 0 0,-1 0 0 0 0,1 1 0 0 0,-1-1 1 0 0,1 0-1 0 0,0 1 0 0 0,-1-1 0 0 0,1 0 1 0 0,0 0-1 0 0,0 1 0 0 0,0-1 1 0 0,0 0-1 0 0,0 1 0 0 0,0-1 0 0 0,0 0 1 0 0,1 1-1 0 0,-1-1 0 0 0,0 0 1 0 0,1 2-2 0 0,1 0 4 0 0,-1 0 1 0 0,1-1-1 0 0,-1 1 1 0 0,1 0-1 0 0,0-1 1 0 0,0 1 0 0 0,2 1-5 0 0,5 4 0 0 0,1 1 0 0 0,0-1 0 0 0,1-1 0 0 0,0 1 0 0 0,16 11 0 0 0,-3-4 20 0 0,-19-13-6 0 0,0 1 0 0 0,-1 0 0 0 0,1 0 0 0 0,-1 1 0 0 0,0-1-14 0 0,36 32 176 0 0,-12-14-154 0 0,-15-7-12 0 0,-8-3 46 0 0,-3-1 44 0 0,-1 0 66 0 0,-2-8-31 0 0,0 0-48 0 0,-8 6 59 0 0,7-6-46 0 0,-13 4 106 0 0,-2-3-74 0 0,-5-1-39 0 0,-11-1-5 0 0,26-1-66 0 0,0-1-17 0 0,1 0-51 0 0,-1-1-73 0 0,1 0-95 0 0,2 0 8 0 0,0 1-58 0 0,0-1-65 0 0,-1 0-71 0 0,1 0-147 0 0,-1 0-109 0 0,4 1 313 0 0,0 1-44 0 0,0-1-40 0 0,0 1-33 0 0,-1 0-132 0 0,1-1-33 0 0,-3 0-1370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5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9440 0 0,'12'7'311'0'0,"-1"1"-69"0"0,-2 1-61 0 0,-2 0-51 0 0,4 7-10 0 0,3 10-69 0 0,-7-13-52 0 0,-5-8 116 0 0,-1-1 0 0 0,1 0 0 0 0,-1 1 0 0 0,0-1 0 0 0,0 2-115 0 0,3 9 303 0 0,-1-3-152 0 0,-1 15 268 0 0,-2-19-341 0 0,-2 0-53 0 0,1 1-81 0 0,-2 0-110 0 0,2-5 34 0 0,-1 1-37 0 0,0-1-38 0 0,1 1-43 0 0,0-4-13 0 0,1-1-41 0 0,-1 2-413 0 0,0 0-288 0 0,0 1-663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5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 8264 0 0,'2'0'182'0'0,"6"-3"-70"0"0,1-2 135 0 0,6-3 4 0 0,2 1-187 0 0,-11 4-34 0 0,-1 2 48 0 0,12-4 272 0 0,-9 3-224 0 0,1 1 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6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7912 0 0,'0'0'232'0'0,"2"1"-14"0"0,2 3-48 0 0,0-1 103 0 0,1 1 88 0 0,-1-1 68 0 0,3 2 265 0 0,7 7 1037 0 0,-10-6-1169 0 0,0 1-46 0 0,-2-3-303 0 0,0 0-36 0 0,1 6 158 0 0,1-1-37 0 0,2 11 202 0 0,0-1-114 0 0,-1 1-91 0 0,0-3-92 0 0,-1 1-41 0 0,8 41 259 0 0,-9-33-195 0 0,3 14 50 0 0,0 1-49 0 0,0-2-53 0 0,-1 0-52 0 0,-1 1-53 0 0,-3 0-56 0 0,-1-32-8 0 0,0 14 39 0 0,0 1 60 0 0,-2-2 73 0 0,-1 0 89 0 0,0-11-150 0 0,3-9-113 0 0,0-1-42 0 0,0 0-66 0 0,-2 1-14 0 0,2 0 11 0 0,0-1 37 0 0,0 0 23 0 0,-1 1 44 0 0,-2 2 120 0 0,2-1-90 0 0,-1 0-70 0 0,1-2-18 0 0,0 1-32 0 0,0 0-55 0 0,0 0-53 0 0,0-1-61 0 0,0 1-67 0 0,0-1-74 0 0,0 0-80 0 0,0 1-89 0 0,0-2-94 0 0,-8-1-499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0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 8840 0 0,'0'0'197'0'0,"0"0"24"0"0,0 0 19 0 0,1 0-29 0 0,1-1-178 0 0,2 0-23 0 0,1 0 9 0 0,-2 1 52 0 0,2 1 856 0 0,1 0-124 0 0,-2 1-116 0 0,1 1-104 0 0,-1 0-95 0 0,0 1-84 0 0,0 0-75 0 0,-1 1-63 0 0,1 1-18 0 0,0 0-60 0 0,-1 0-51 0 0,6 19 322 0 0,-6-19-263 0 0,-1 0 71 0 0,6 16 98 0 0,-1 1-96 0 0,1 4-37 0 0,1 15 24 0 0,-2-13-70 0 0,-2-10-29 0 0,4 23 565 0 0,1 13-722 0 0,-1 10 436 0 0,-2-8-109 0 0,-5-49-298 0 0,6 41 193 0 0,-2-28-186 0 0,1 14 57 0 0,-3-11-40 0 0,-3-22-260 0 0,-1 0 82 0 0,0 0 72 0 0,1 0 59 0 0,-1 1 117 0 0,0 3 370 0 0,0-5-395 0 0,0 1-50 0 0,0-1-70 0 0,0 0-89 0 0,0 0-21 0 0,0-1-54 0 0,1 1-58 0 0,-1-1-65 0 0,0 1-1 0 0,0-1-52 0 0,0 0-54 0 0,1 0-59 0 0,-1 1-61 0 0,1-1-65 0 0,-1 0-67 0 0,0 0-72 0 0,0 0-1138 0 0</inkml:trace>
  <inkml:trace contextRef="#ctx0" brushRef="#br0" timeOffset="766.93">1 371 7920 0 0,'0'0'174'0'0,"0"0"29"0"0,0 0 13 0 0,2 0-31 0 0,2 0-129 0 0,-1 0 23 0 0,4-1 421 0 0,-1 0-114 0 0,1 0-34 0 0,3-2 38 0 0,1 0 55 0 0,-7 2-260 0 0,0 1 34 0 0,7-2 294 0 0,-1 0-79 0 0,14-3 461 0 0,-7 3-382 0 0,0-1-101 0 0,21-4 327 0 0,-8 5-340 0 0,-10 1-166 0 0,-3 0-70 0 0,-1 1-39 0 0,-2 0-56 0 0,0 1-38 0 0,0 0-42 0 0,1 0-47 0 0,15 1-61 0 0,2-1-77 0 0,1-3-103 0 0,-17 0 103 0 0,-1 0-34 0 0,-6 1 20 0 0,0 0 0 0 0,0 1 0 0 0,0 0 1 0 0,0 1 210 0 0,9-1-338 0 0,-9 2 90 0 0,-4 0 139 0 0,4 1-57 0 0,-7-2 155 0 0,-1 0-1 0 0,0 0 1 0 0,1 1-1 0 0,-1-1 1 0 0,0 0-1 0 0,0 1 1 0 0,0-1 0 0 0,0 0-1 0 0,0 1 1 0 0,0-1-1 0 0,0 2 12 0 0,5 9-39 0 0,-5-7 49 0 0,1 0 0 0 0,-1 0 0 0 0,0 1 0 0 0,0-1 0 0 0,0 4-10 0 0,-2 26 126 0 0,0-9-12 0 0,2-10 134 0 0,-1 0-53 0 0,3 12 46 0 0,8 38 198 0 0,-7-47-255 0 0,1 0 60 0 0,-2-8-21 0 0,1-1-55 0 0,4 18 206 0 0,-7-15-164 0 0,1 2-20 0 0,0-5-165 0 0,-2-6-68 0 0,0 1-48 0 0,0-4-120 0 0,0-1-309 0 0,0 0 70 0 0,0 0 58 0 0,0 0 49 0 0,-1 0-227 0 0,0 0-254 0 0,1 0 441 0 0,-1 0-68 0 0,0 0-88 0 0,-1 0-1314 0 0,0 0-1052 0 0</inkml:trace>
  <inkml:trace contextRef="#ctx0" brushRef="#br0" timeOffset="1029.24">509 219 10680 0 0,'0'-9'75'0'0,"0"0"44"0"0,-4-39 638 0 0,1 34-595 0 0,-2 2-99 0 0,4 7-1 0 0,0 0 106 0 0,2 1 38 0 0,0 0 40 0 0,4-9 661 0 0,-2 8-567 0 0,1 0-85 0 0,-2 3-177 0 0,-1 0-40 0 0,1 1 66 0 0,-2 1-28 0 0,0 0-51 0 0,2 0-58 0 0,4 0-76 0 0,0 2-84 0 0,2 0-112 0 0,3 1-205 0 0,-5-1 273 0 0,6-1-289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9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49 185 9376 0 0,'4'7'229'0'0,"-1"1"-59"0"0,0 1-47 0 0,0 0-38 0 0,7 18 69 0 0,-8-22 68 0 0,0 0 40 0 0,1 6 357 0 0,-2-7-305 0 0,0 0 1 0 0,1 0-1 0 0,-1 0 0 0 0,1 0 1 0 0,0 0-1 0 0,0-1-314 0 0,5 17 974 0 0,-3 2-97 0 0,-1-3-190 0 0,-2-14-635 0 0,0 0 66 0 0,0 9 446 0 0,-1-7-372 0 0,-1-3-129 0 0,1 0-54 0 0,0-1-44 0 0,0 1-38 0 0,0-1-45 0 0,-1 1-48 0 0,1 0-54 0 0,0 0-58 0 0,0 1-62 0 0,0 0-68 0 0,0-5 42 0 0,0 0-54 0 0,0 1-51 0 0,0-1-43 0 0,0 1-150 0 0,0-1-44 0 0,0 1-183 0 0,0 0-491 0 0</inkml:trace>
  <inkml:trace contextRef="#ctx0" brushRef="#br0" timeOffset="169.54">33 107 11200 0 0,'-5'-4'93'0'0,"0"-1"56"0"0,-4-11 495 0 0,7 8-407 0 0,1 4-144 0 0,-1 0-38 0 0,0-1-47 0 0,0 1-55 0 0,1 1-98 0 0,0 1 79 0 0,0-1 66 0 0,1 0 56 0 0,-1 1 43 0 0,1-1 34 0 0,0-12 639 0 0,1 11-590 0 0,1-2-77 0 0,-1 3-91 0 0,0 0-43 0 0,0-1-50 0 0,1 1-57 0 0,-2 2-176 0 0,0 1-52 0 0,0 0-45 0 0,0-1-40 0 0,0 1-134 0 0,1 0-40 0 0,-1 0-163 0 0,0 0-434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8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36 8384 0 0,'-1'-9'176'0'0,"2"-3"147"0"0,1 10-256 0 0,2 1-41 0 0,9-2-54 0 0,-9 2 72 0 0,0-2 68 0 0,-3 2 330 0 0,0 1-48 0 0,0-1-45 0 0,0 1-41 0 0,1-1-39 0 0,-1 1-34 0 0,2-1 146 0 0,1 0-21 0 0,9 2 338 0 0,-11-1-512 0 0,0 1 44 0 0,0-1 23 0 0,0 1 57 0 0,0 0 64 0 0,-1 0 77 0 0,3 3-201 0 0,0-1-35 0 0,4 5 129 0 0,-3-1-101 0 0,-3-5-191 0 0,-1 0 1 0 0,0 0 0 0 0,0 0-1 0 0,0 0 1 0 0,0 0-1 0 0,0 1 1 0 0,-1-1-1 0 0,1 0 1 0 0,0 0-1 0 0,-1 1-52 0 0,0 10 271 0 0,0 4 46 0 0,2-1-34 0 0,5 17 205 0 0,-4-23-316 0 0,-1-1-1 0 0,0 1 0 0 0,-1 0 0 0 0,0 0 1 0 0,-1 7-172 0 0,2 19 263 0 0,10 18 43 0 0,-5-27-127 0 0,-2 0 57 0 0,-4-21-135 0 0,0 1 1 0 0,1 0-1 0 0,0 0 1 0 0,2 2-102 0 0,11 24 323 0 0,-2-5-120 0 0,-3 3-65 0 0,-4-18-86 0 0,4-1-33 0 0,-8-11-19 0 0,-1 1 0 0 0,1 0 0 0 0,-1 0 0 0 0,1-1 1 0 0,-1 1-1 0 0,0 0 0 0 0,0 0 0 0 0,0 0 0 0 0,0 1 0 0 0,0-1 0 0 0,0 1 0 0 0,-1 10 0 0 0,0-12 0 0 0,0 0 0 0 0,0 0 0 0 0,0 0 0 0 0,0 0 0 0 0,0 0 0 0 0,0 0 0 0 0,0 0 0 0 0,0 0 0 0 0,0 1 0 0 0,1-1 0 0 0,-1 0 0 0 0,0 0 0 0 0,1 0 0 0 0,-1 0 0 0 0,1 0 0 0 0,-1 0 0 0 0,1 0 0 0 0,0-1 0 0 0,-1 1 0 0 0,1 0 0 0 0,0 0 0 0 0,0 0 0 0 0,3 5-18 0 0,-1 9 56 0 0,-3-10-65 0 0,0 0-46 0 0,0 1-72 0 0,0-6-120 0 0,0 1 27 0 0,-1 0 97 0 0,0 0 62 0 0,0 2-50 0 0,0-3 57 0 0,1 1-37 0 0,0-1-100 0 0,-1 0 70 0 0,1 0 57 0 0,0 0 48 0 0,-1 0 43 0 0,0 1 149 0 0,1-1-125 0 0,-1 0-70 0 0,1 0-92 0 0,0 0 17 0 0,-1 0-35 0 0,1 0-39 0 0,0 0-44 0 0,0 0-47 0 0,-1 0-51 0 0,1 0-55 0 0,0 0-59 0 0,-1 0-13 0 0,1 0-56 0 0,0 0-56 0 0,-1 0-61 0 0,1 0-1121 0 0</inkml:trace>
  <inkml:trace contextRef="#ctx0" brushRef="#br0" timeOffset="577.44">0 276 5672 0 0,'2'0'-78'0'0,"-1"0"55"0"0,0-1 51 0 0,0 1 46 0 0,0 0 44 0 0,-1 0 38 0 0,2 0 258 0 0,-1 0 53 0 0,0 0 66 0 0,3 0 1392 0 0,-3 0-1154 0 0,0 0-343 0 0,0 0-64 0 0,1 1-80 0 0,-1-1-97 0 0,0 0-111 0 0,0 0-85 0 0,0 0-34 0 0,0 0-35 0 0,0 0-39 0 0,-1 0-39 0 0,1 0-41 0 0,16-2 1226 0 0,-9 1-563 0 0,-1-2-35 0 0,1 1-39 0 0,-1-1-40 0 0,0-1-43 0 0,0 1-45 0 0,0-1-36 0 0,0 1-57 0 0,1 0-59 0 0,0 0-64 0 0,14-7 345 0 0,4-2-24 0 0,-7 6-147 0 0,0 1-57 0 0,1 1-53 0 0,-1 0-46 0 0,1 1-41 0 0,1 0-36 0 0,20 1-93 0 0,-24 1-2 0 0,1 2 0 0 0,-1 0 0 0 0,1 1 0 0 0,-1 1 0 0 0,9 3 106 0 0,20 10-153 0 0,-35-12 65 0 0,4 2-13 0 0,-7-1-4 0 0,-7-3 7 0 0,0 1 37 0 0,-1 4 2 0 0,0-3 11 0 0,3 1-14 0 0,-1-1 1 0 0,1 1 0 0 0,0 0 0 0 0,0-1 0 0 0,0 1 0 0 0,1-1 0 0 0,0 0 61 0 0,14 20-268 0 0,-11-13 171 0 0,0 0 44 0 0,12 20-24 0 0,-13-20 30 0 0,1-2 47 0 0,-5-7 12 0 0,-1 0 0 0 0,1 0 0 0 0,-1 0 0 0 0,0 0 0 0 0,1 0 1 0 0,-1 0-1 0 0,0 0 0 0 0,0 1 0 0 0,0-1 0 0 0,-1 0 0 0 0,1 1 1 0 0,0 1-13 0 0,2 5 49 0 0,7 4-32 0 0,11 3-6 0 0,-21-15 64 0 0,2 0 70 0 0,0 1-90 0 0,1 6 14 0 0,-3-6-17 0 0,0 0 35 0 0,-1 0 430 0 0,0-1-97 0 0,-1 0-88 0 0,0-2-78 0 0,-1 0-69 0 0,1 0-57 0 0,-1-2-50 0 0,0 1-39 0 0,-2-3-35 0 0,-4-7-59 0 0,7 9 88 0 0,1 1 53 0 0,-3-9-68 0 0,1-5 57 0 0,3 13-55 0 0,0 0 0 0 0,-1 0-1 0 0,0 0 1 0 0,0 0 0 0 0,0 0-1 0 0,0 0 1 0 0,0 0 0 0 0,-1-2-20 0 0,0 1 25 0 0,1 1 0 0 0,0-1 0 0 0,0 1 0 0 0,0-1 0 0 0,0 0 0 0 0,0 1 0 0 0,1-1 0 0 0,0 0 0 0 0,0 0 0 0 0,0 1 1 0 0,0-1-1 0 0,1-3-25 0 0,0-9 98 0 0,2 2 5 0 0,10-4-38 0 0,-2 1 7 0 0,-8 11-50 0 0,0 1 0 0 0,0 0 0 0 0,0 1 0 0 0,1-1 0 0 0,-1 0-1 0 0,1 1 1 0 0,2-1-22 0 0,-3 0 13 0 0,5-6 18 0 0,1 0 1 0 0,-5 8-62 0 0,0 0-37 0 0,-2 3 155 0 0,-1-1-34 0 0,1 0-42 0 0,1 0-110 0 0,0 1-90 0 0,-1-1-43 0 0,1 0-43 0 0,5-1-756 0 0,-4 2 612 0 0,7-3-268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6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35 7280 0 0,'0'0'209'0'0,"0"-1"-5"0"0,0-3-132 0 0,0 2-13 0 0,-1-1 455 0 0,-1 0-35 0 0,-1 0-45 0 0,0 0-53 0 0,-1 0-60 0 0,0 1-71 0 0,1 0-79 0 0,1 0-86 0 0,1 2-78 0 0,0-1 66 0 0,-1 0 0 0 0,0 0 0 0 0,1 0-1 0 0,-1 1 1 0 0,0-1 0 0 0,0 0 0 0 0,1 1 0 0 0,-1 0-1 0 0,0-1-72 0 0,-17 2 611 0 0,1 4-54 0 0,-1 2-60 0 0,2-1-33 0 0,7-2-262 0 0,-2 3 19 0 0,-9 4 114 0 0,-3-1-54 0 0,1 3-87 0 0,2 2-73 0 0,2 2-55 0 0,-3 6-39 0 0,11-9-26 0 0,0 1-1 0 0,1 0 0 0 0,0 2 0 0 0,7-11 18 0 0,0-1-1 0 0,1 1 0 0 0,0 0 1 0 0,-1 5-18 0 0,-1 5 104 0 0,1-1 0 0 0,0 11-104 0 0,2-5 295 0 0,1 20-295 0 0,6 21 258 0 0,-1-35-125 0 0,1 0-1 0 0,2 0 1 0 0,1 0-1 0 0,1-1 1 0 0,8 15-133 0 0,-11-27-51 0 0,-1 2 0 0 0,2 7 51 0 0,-2 0 6 0 0,-5-9 7 0 0,-1-9 36 0 0,2-4-30 0 0,0 1-18 0 0,-1 9 43 0 0,-1-11-231 0 0,0 0 59 0 0,0 1 52 0 0,0-1 46 0 0,0 1 65 0 0,0-1 79 0 0,0 1 442 0 0,0 0-471 0 0,0-1-36 0 0,0 0-47 0 0,0 1-59 0 0,0-1-70 0 0,0 0-82 0 0,0 1-56 0 0,0-1-82 0 0,0 0-90 0 0,0 1-98 0 0,0-1-106 0 0,0 1-114 0 0,0-1-122 0 0,0 0 390 0 0,0 1-33 0 0,0-1-1387 0 0,0 0-1083 0 0</inkml:trace>
  <inkml:trace contextRef="#ctx0" brushRef="#br0" timeOffset="263.28">0 431 9416 0 0,'0'0'208'0'0,"0"0"33"0"0,0 0 16 0 0,2-1 31 0 0,9-4 167 0 0,0 0-42 0 0,0-1-39 0 0,1 0-35 0 0,2-2 43 0 0,1 0-41 0 0,14-4 249 0 0,-4 3-155 0 0,0-1-77 0 0,-3 1-95 0 0,1 1-53 0 0,0 1-51 0 0,1 1-44 0 0,-12 4-211 0 0,-1 0-54 0 0,0-1-45 0 0,1 1-35 0 0,5-2-153 0 0,25-4-567 0 0,0 3 150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8:57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26 9096 0 0,'0'0'200'0'0,"0"0"33"0"0,0 0 16 0 0,0 0-84 0 0,0 0-26 0 0,0 0 36 0 0,1 1 137 0 0,3 7 300 0 0,-2 2-113 0 0,-1 2-17 0 0,0 8 92 0 0,-1 0-30 0 0,2-7-223 0 0,-1 0-46 0 0,3 13 166 0 0,-1-3-139 0 0,2 32 319 0 0,-3-16-219 0 0,4 0-100 0 0,1 20 75 0 0,-1-3-127 0 0,-4-33-177 0 0,0 1-38 0 0,0 4-6 0 0,-4 15 68 0 0,3-11-28 0 0,0-21-115 0 0,0-2-103 0 0,-1-8 20 0 0,0-1 28 0 0,0 0-27 0 0,0 0-81 0 0,0 0-211 0 0,0 0-387 0 0,0 0-30 0 0</inkml:trace>
  <inkml:trace contextRef="#ctx0" brushRef="#br0" timeOffset="285.22">1 18 9272 0 0,'0'0'208'0'0,"0"0"-44"0"0,1 0-60 0 0,0 0-22 0 0,3 0-41 0 0,-3 0 4 0 0,1 0 53 0 0,-1 0 77 0 0,6 2 16 0 0,-3 2-36 0 0,-3-2-54 0 0,7 7 291 0 0,0 0-66 0 0,5 4 49 0 0,-2 0-96 0 0,3 4-33 0 0,6 11 34 0 0,-9-10 186 0 0,15 17-466 0 0,5 7 384 0 0,1-2 13 0 0,5-1 56 0 0,1-6 561 0 0,6 2-1014 0 0,-22-18 295 0 0,1-1-70 0 0,0 0-61 0 0,1-1-51 0 0,16 6-17 0 0,-25-14-87 0 0,0 0 0 0 0,0-2-1 0 0,2 0-8 0 0,-6-1-70 0 0,6 1 124 0 0,-5 0 20 0 0,-3-3-56 0 0,-2 0-46 0 0,-1 0-55 0 0,0-1-38 0 0,0 0-58 0 0,0-1-66 0 0,0 1-74 0 0,-5-1 203 0 0,-1 0 11 0 0,0 0-14 0 0,0 0-37 0 0,0 0-9 0 0,0 0-39 0 0,0 0-44 0 0,0 0-49 0 0,0 0-52 0 0,0 0-50 0 0,0 0-43 0 0,0 0-39 0 0,0 0-138 0 0,0 0-38 0 0,0 0-1446 0 0</inkml:trace>
  <inkml:trace contextRef="#ctx0" brushRef="#br0" timeOffset="570.47">483 8 8576 0 0,'0'0'197'0'0,"0"0"24"0"0,0-1 17 0 0,0-2-84 0 0,0 1-19 0 0,0 1 41 0 0,0 1 144 0 0,0 8 306 0 0,1 0-111 0 0,0 1-99 0 0,1-1-89 0 0,0 2-34 0 0,1 1-90 0 0,1 1-51 0 0,2 7-36 0 0,2 7 31 0 0,-6-18-49 0 0,0 0 48 0 0,12 49 303 0 0,0 0 125 0 0,-4-20-121 0 0,-1 1 56 0 0,0 0 58 0 0,-1 1 56 0 0,-3-13-237 0 0,-1 2-34 0 0,0 6 27 0 0,3 0-86 0 0,-2-13-233 0 0,-1-2-1 0 0,-1-6-68 0 0,-2-7-8 0 0,3 7 51 0 0,-2-9-58 0 0,0 0-57 0 0,1 1-81 0 0,-3-5-128 0 0,0 1 3 0 0,0-1-35 0 0,2 1-855 0 0,4 5-56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7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6952 0 0,'0'0'201'0'0,"0"0"-52"0"0,1 0-76 0 0,0 0-52 0 0,2-1-41 0 0,-2 0 49 0 0,-1 1 25 0 0,1-1 38 0 0,0 1 44 0 0,0-1 55 0 0,3-3 276 0 0,2 0-62 0 0,0 1-56 0 0,0 0-51 0 0,2 0 3 0 0,0 1-54 0 0,5-1 45 0 0,0 0-63 0 0,10-2 135 0 0,-8 1-74 0 0,10-3 14 0 0,2 3-45 0 0,1 1-52 0 0,-1 3-57 0 0,-2-1-48 0 0,0 0-44 0 0,40 1 22 0 0,-38 1-14 0 0,-23-1-185 0 0,0 1 51 0 0,-1-1 42 0 0,1 0 35 0 0,3 0 75 0 0,8 0 229 0 0,-11 0-248 0 0,0 0-38 0 0,1 0-52 0 0,-1 0-65 0 0,-1 0-13 0 0,0 0-40 0 0,0 1-44 0 0,0-1-47 0 0,-1 0-1 0 0,1 0-38 0 0,-1 0-42 0 0,0 1-42 0 0,1-1-46 0 0,-1 0-48 0 0,1 1-50 0 0,-1-1-53 0 0,3 1-913 0 0,2 2-834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7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8088 0 0,'9'1'305'0'0,"-4"2"-139"0"0,1 1-70 0 0,6 2-69 0 0,-10-5 104 0 0,0 0 0 0 0,0 1-1 0 0,0-1 1 0 0,0 1-1 0 0,-1-1 1 0 0,1 1-1 0 0,0 0 1 0 0,-1 0 0 0 0,1 0-1 0 0,-1 0 1 0 0,1 2-131 0 0,5 8 563 0 0,-3-5-298 0 0,0-1-40 0 0,8 17 483 0 0,-7-11-277 0 0,-1 0 1 0 0,0 1 0 0 0,-1 0 0 0 0,0 0-432 0 0,1 6 491 0 0,-2-1-43 0 0,4 18 163 0 0,-3-24-453 0 0,0-1-40 0 0,-2 1-50 0 0,0 0-63 0 0,-1-3 11 0 0,0 3 52 0 0,0-11-476 0 0,0 0 42 0 0,-1 1-270 0 0,0 1-971 0 0,0-2 1049 0 0,1 0-104 0 0,-2 2-1231 0 0,0 1-1084 0 0,2-4 2974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7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12096 0 0,'0'0'273'0'0,"0"0"40"0"0,0 0 21 0 0,0 0-143 0 0,0 0-92 0 0,0 0-28 0 0,2-1-43 0 0,-1-2-21 0 0,11-9-17 0 0,-11 11-62 0 0,1 2-36 0 0,6 2-10 0 0,-6-3-2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8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339 50 9040 0 0,'-2'-2'61'0'0,"1"0"35"0"0,-6-8 505 0 0,6 6-473 0 0,1 0-78 0 0,-2-2-5 0 0,-1 1 77 0 0,-3 0 103 0 0,-7-1 203 0 0,-2 2 17 0 0,6 3-192 0 0,2 0-96 0 0,1 1-67 0 0,-15 4 271 0 0,1 3-91 0 0,-1 1-70 0 0,0 3-53 0 0,-33 23 151 0 0,34-20-146 0 0,-7 7 106 0 0,3 3-33 0 0,16-16-152 0 0,1 1-1 0 0,0 0 0 0 0,1 0 0 0 0,0 1 1 0 0,0-1-1 0 0,1 1 0 0 0,1 0 0 0 0,-1 1-72 0 0,4-6 22 0 0,0-1-1 0 0,0 1 0 0 0,0 0 1 0 0,1-1-1 0 0,0 1 0 0 0,0 0 1 0 0,0 0-1 0 0,0-1 0 0 0,1 2-21 0 0,2 13 112 0 0,-3-17-102 0 0,1 0-1 0 0,-1-1 0 0 0,1 0 0 0 0,-1 1 1 0 0,1-1-1 0 0,0 1 0 0 0,-1-1 1 0 0,1 0-1 0 0,0 1 0 0 0,0-1 1 0 0,0 0-1 0 0,0 0 0 0 0,0 0 0 0 0,0 1 1 0 0,0-1-1 0 0,1 0-9 0 0,1 1 25 0 0,0 0 0 0 0,-1-1-1 0 0,1 0 1 0 0,0 1 0 0 0,0-1 0 0 0,0 0-1 0 0,0 0 1 0 0,1 0-25 0 0,3 0 69 0 0,0 0-1 0 0,-1 0 1 0 0,1-1-1 0 0,0 0 1 0 0,-1 0-1 0 0,1 0 1 0 0,4-2-69 0 0,10-1 203 0 0,-14 2-135 0 0,-1 1-1 0 0,1-1 1 0 0,-1-1-1 0 0,1 1 1 0 0,-1-1 0 0 0,1-1-1 0 0,-1 1 1 0 0,0-1 0 0 0,0 0-1 0 0,0 0 1 0 0,0-1 0 0 0,4-3-68 0 0,1-2 106 0 0,3-5 2 0 0,-12 12-97 0 0,0 0 0 0 0,0 0 0 0 0,-1 0-1 0 0,1-1 1 0 0,-1 1 0 0 0,0-1 0 0 0,0 1 0 0 0,0-1-1 0 0,0 0 1 0 0,0-1-11 0 0,0-1-146 0 0,0 0 95 0 0,0 1 61 0 0,-1-7 75 0 0,-1 5-122 0 0,1 2-43 0 0,-1 1-57 0 0,1-1-70 0 0,-1 1-81 0 0,1 0 12 0 0,0 1-57 0 0,-1-1-63 0 0,1 0-67 0 0,0 0-72 0 0,-1 0-77 0 0,1 0-83 0 0,0 0-86 0 0,-1-6-1190 0 0,1-5-1118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8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9440 0 0,'7'5'3'0'0,"-1"-1"36"0"0,7 6 122 0 0,-11-8-100 0 0,1 1 1 0 0,-1 0-1 0 0,1-1 0 0 0,-1 1 1 0 0,0 0-1 0 0,0 0 1 0 0,0 0-1 0 0,0 0 0 0 0,-1 1 1 0 0,1-1-1 0 0,-1 0 1 0 0,1 3-62 0 0,2 11 54 0 0,1 11-79 0 0,-4-16 51 0 0,0 0 67 0 0,0 0 100 0 0,-1-10-130 0 0,0 1 0 0 0,0 0-1 0 0,1 0 1 0 0,-1-1 0 0 0,1 1 0 0 0,0-1 0 0 0,0 1-63 0 0,2 10 264 0 0,-2-4-39 0 0,-1-4-196 0 0,0 0 82 0 0,1 0 93 0 0,-1 0 67 0 0,-1 4 295 0 0,-1 4 469 0 0,-1-8-619 0 0,0 0-50 0 0,-1-1-86 0 0,0-1 137 0 0,-3-1 641 0 0,5-3-717 0 0,-1 0 10 0 0,2-1-219 0 0,0 1-35 0 0,-1 0-41 0 0,1-1-46 0 0,0 0-50 0 0,0 0-56 0 0,-13-22 368 0 0,13 20-237 0 0,0 0 0 0 0,0 0 0 0 0,0 0 0 0 0,1 0 0 0 0,0 0 0 0 0,-1 1 0 0 0,1-1 0 0 0,1 0 0 0 0,-1 0 0 0 0,0 0 0 0 0,1 0 0 0 0,0 0-1 0 0,0 0 1 0 0,1-2-35 0 0,2-12 121 0 0,1 1-49 0 0,0 1-41 0 0,-3 11-32 0 0,0 1 0 0 0,-1 0-1 0 0,2 0 1 0 0,-1 0 0 0 0,0 0-1 0 0,1 1 1 0 0,0-1 0 0 0,0 1-1 0 0,0-1 1 0 0,3-1 1 0 0,5-6-35 0 0,-3 4-21 0 0,0 0-1 0 0,0 1 1 0 0,1-1-1 0 0,0 1 57 0 0,13-4-70 0 0,-20 10 66 0 0,51-15-117 0 0,-46 14 100 0 0,-1 0 1 0 0,1 0 0 0 0,-1 1-1 0 0,1 0 1 0 0,-1 0 0 0 0,1 0-1 0 0,4 2 21 0 0,6 3-48 0 0,-16-4 47 0 0,0 0 0 0 0,0 0-1 0 0,0 0 1 0 0,0 1-1 0 0,0-1 1 0 0,0 1-1 0 0,0-1 1 0 0,-1 0 0 0 0,1 2 1 0 0,9 13 0 0 0,1-5-1 0 0,10 11 22 0 0,-14-9 23 0 0,-7 2 36 0 0,-5 6 25 0 0,1 1-38 0 0,-7 32 37 0 0,9-45-206 0 0,1-1 98 0 0,-2 20 244 0 0,2-22-219 0 0,1 0-38 0 0,0 1-52 0 0,0-1-65 0 0,0 1-78 0 0,0 0-90 0 0,0-2-10 0 0,0 1-71 0 0,0-6 116 0 0,0 1-41 0 0,0 0-37 0 0,0-1-34 0 0,0 2-246 0 0,0-1-56 0 0,-1 2-801 0 0,0 0-624 0 0,-1 2-1196 0 0,2-5 3284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29:09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10192 0 0,'3'0'23'0'0,"6"0"62"0"0,0 0 35 0 0,30-4 574 0 0,-27 1-551 0 0,-1-2-88 0 0,6-2 5 0 0,0 2 109 0 0,-4 1 15 0 0,0 1 41 0 0,13-1 311 0 0,27-1 638 0 0,-35 5-829 0 0,0-1-56 0 0,0 0-72 0 0,0 0-107 0 0,34 1 419 0 0,-29 2-327 0 0,1 2-44 0 0,0 3-108 0 0,-17-5-20 0 0,-5-1-24 0 0,1 0 0 0 0,-1-1-1 0 0,1 1 1 0 0,-1 1 0 0 0,0-1-1 0 0,1 0 1 0 0,-1 0 0 0 0,0 1-1 0 0,1 0-5 0 0,-2 0 0 0 0,0-1 0 0 0,-1 0 0 0 0,1 0 0 0 0,0 0 0 0 0,-1 1 0 0 0,1-1 0 0 0,-1 0 0 0 0,1 0 0 0 0,-1 1 0 0 0,0-1-1 0 0,0 1 1 0 0,1-1 0 0 0,-1 0 0 0 0,0 1 0 0 0,0-1 0 0 0,0 0 0 0 0,-1 1 0 0 0,1-1 0 0 0,0 1 0 0 0,0-1 0 0 0,-1 1 0 0 0,0 0-3 0 0,1 1 0 0 0,-1-1 0 0 0,0 1 0 0 0,0-1 0 0 0,-1 0 0 0 0,1 1 1 0 0,0-1-1 0 0,-1 0 0 0 0,0 0 0 0 0,1 0 0 0 0,-1 0 0 0 0,0 0 0 0 0,0 0 1 0 0,-2 1 2 0 0,-34 23-43 0 0,16-12 54 0 0,-4 4 17 0 0,-1 1 38 0 0,-4 5 250 0 0,-12 13-316 0 0,27-26 163 0 0,13-9-135 0 0,0-1 1 0 0,0 1-1 0 0,1 0 1 0 0,-1 0-1 0 0,0 1 1 0 0,1-1-1 0 0,-2 2-28 0 0,0 4 114 0 0,2 3 45 0 0,4 4-42 0 0,3-3-67 0 0,-3-8-48 0 0,0-1 0 0 0,0 0 1 0 0,1 0-1 0 0,-1-1 0 0 0,1 1 0 0 0,0 0 0 0 0,0-1 0 0 0,0 0-2 0 0,4 4 42 0 0,14 10-28 0 0,18 3 98 0 0,-21-13-88 0 0,-12-4-26 0 0,27 14 86 0 0,-11-4 48 0 0,-3-1 88 0 0,-17-10-189 0 0,0 0-1 0 0,1 1 1 0 0,-1-1-1 0 0,0 1 1 0 0,0 0-1 0 0,-1-1 1 0 0,1 1-1 0 0,0 0 1 0 0,0 0-1 0 0,0 2-30 0 0,0-2 34 0 0,-1 1-1 0 0,1 0 0 0 0,-1 0 0 0 0,0 0 1 0 0,0 0-1 0 0,0 0 0 0 0,0 3-33 0 0,2 24 162 0 0,-4 2-72 0 0,0-10-68 0 0,1-1-42 0 0,2-13 29 0 0,0 0 0 0 0,1 0 0 0 0,-1-1 0 0 0,1 1 0 0 0,1-1-1 0 0,0 1 1 0 0,0-1 0 0 0,4 5-9 0 0,7 14-7 0 0,25 39 7 0 0,-8-13 0 0 0,-19-32 0 0 0,-1 0 0 0 0,4 13 0 0 0,-13-27 0 0 0,0 0 0 0 0,-1 1 0 0 0,0 0 0 0 0,0-1 0 0 0,-1 1 0 0 0,0 0 0 0 0,0 0 0 0 0,0 0 0 0 0,-1 0 0 0 0,-1 5 0 0 0,1-9 0 0 0,-1 1-1 0 0,1-1 1 0 0,-1 1-1 0 0,0-1 1 0 0,0 1-1 0 0,-2 1 1 0 0,2-1 8 0 0,-1-1-1 0 0,0 0 1 0 0,0 0 0 0 0,0 0-1 0 0,0-1 1 0 0,-1 2-8 0 0,-1 0 24 0 0,0 0 0 0 0,0-1 0 0 0,-1 1 1 0 0,1-1-1 0 0,-1 0 0 0 0,0 0 0 0 0,0-1 1 0 0,-3 2-25 0 0,-9 2 98 0 0,0-1 1 0 0,-1 0-1 0 0,1-2 1 0 0,-1 0 0 0 0,-2 0-99 0 0,1-2 115 0 0,1-1 0 0 0,-1 0 0 0 0,1-1 0 0 0,-1-1 0 0 0,-6-2-115 0 0,-18-2 247 0 0,1 3 33 0 0,29 3-165 0 0,0-2-1 0 0,0 0 0 0 0,0 0 0 0 0,-4-2-114 0 0,-8-2 143 0 0,1 2-55 0 0,21 4-80 0 0,0-1 0 0 0,0 1 0 0 0,0-1 0 0 0,0 0 0 0 0,0 0 0 0 0,1 0 0 0 0,-1-1 0 0 0,-1 1-8 0 0,-5-6 0 0 0,5 2 42 0 0,2 2-105 0 0,0-1-89 0 0,1 1-75 0 0,1 0-28 0 0,0 1-37 0 0,5-8-1241 0 0,-3 7 1098 0 0,0 0 97 0 0,1-6-840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09:16.303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27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5T18:09:57.451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151 42 8232 0 0,'0'0'182'0'0,"0"0"29"0"0,0 0 14 0 0,0 0-68 0 0,0 0-6 0 0,0 0 215 0 0,1-2 407 0 0,0-1-227 0 0,-1 2-63 0 0,1-1 113 0 0,-1 1-205 0 0,1 1 51 0 0,-1-1 54 0 0,0 1 62 0 0,1-1 66 0 0,-1 1 71 0 0,0 0 78 0 0,0 0 81 0 0,-1 10-598 0 0,-1 2-49 0 0,-2 8 126 0 0,2 15 162 0 0,0 48 837 0 0,3-58-985 0 0,0 0-78 0 0,3 15-128 0 0,3 20 192 0 0,2 12 76 0 0,-7-56-380 0 0,0 0 35 0 0,3 16 162 0 0,1-1 114 0 0,0 0 99 0 0,-5-28-391 0 0,2 15 83 0 0,1 21 80 0 0,-5-24-87 0 0,-4 26 426 0 0,4-37-394 0 0,-2 2-38 0 0,-1 3 26 0 0,4-6-50 0 0,-1 0 42 0 0,0-1-82 0 0,-2-1-59 0 0,1-1-48 0 0,1 1-57 0 0,1-1-132 0 0,-1-1-826 0 0,-1-2-1265 0 0,0 2 1436 0 0,2 1 264 0 0,-1-1-50 0 0,1 1-60 0 0,-1-1-71 0 0,1 0-524 0 0,-1 0-35 0 0,0-2-2868 0 0</inkml:trace>
  <inkml:trace contextRef="#ctx0" brushRef="#br0" timeOffset="878.66">149 90 8032 0 0,'0'0'182'0'0,"0"0"29"0"0,0 0 12 0 0,0-1-37 0 0,-2 0-76 0 0,2 0 7 0 0,-1 1 134 0 0,1 0 221 0 0,0 0 9 0 0,1-1-158 0 0,0 0-67 0 0,0 0-57 0 0,1 0-49 0 0,0 0-21 0 0,1 0-43 0 0,5-2 68 0 0,-6 3-85 0 0,-1-1 36 0 0,21-7 505 0 0,0-1-61 0 0,0 1-57 0 0,1 0-55 0 0,0 1-50 0 0,0 0-47 0 0,1 0-44 0 0,0 1-38 0 0,14-2 81 0 0,1 3-76 0 0,18 1 21 0 0,-1 8-86 0 0,-43-2-178 0 0,0 0 0 0 0,0 1 1 0 0,-1 1-1 0 0,0 0 0 0 0,0 0 0 0 0,0 1 1 0 0,0 1-1 0 0,-1 0 0 0 0,1 1 1 0 0,7 6-21 0 0,-7-2-19 0 0,0 1 119 0 0,-2 2 93 0 0,-3 2 70 0 0,-5-13-192 0 0,-1 0-1 0 0,0 0 1 0 0,0 0-1 0 0,0 1 1 0 0,-1-1 0 0 0,1 0-1 0 0,-1 1 1 0 0,0-1-1 0 0,0 0 1 0 0,0 1-1 0 0,0-1 1 0 0,0 0 0 0 0,-1 1-1 0 0,0-1 1 0 0,1 0-1 0 0,-1 1 1 0 0,0-1-1 0 0,-2 3-70 0 0,-11 18 337 0 0,-3-2-56 0 0,-3-2-45 0 0,-2-2-36 0 0,-16 7 68 0 0,-22 7 87 0 0,15-7-52 0 0,-10 3 20 0 0,-4-5 36 0 0,39-16-159 0 0,-1-2 1 0 0,0 0 0 0 0,-1-1-1 0 0,-15 1-200 0 0,24-5 131 0 0,1-1 50 0 0,13 0-92 0 0,1-2-72 0 0,7-3-111 0 0,3 1 47 0 0,2 1 33 0 0,31-2 64 0 0,-22 5-45 0 0,-1 1-65 0 0,-8 1-34 0 0,0-1-58 0 0,12 2 184 0 0,-1 1-1 0 0,1 1 1 0 0,-1 1-1 0 0,14 6-31 0 0,20 9 19 0 0,3 9-88 0 0,-32-12-17 0 0,-2 1-44 0 0,-14-8 294 0 0,-2 2-81 0 0,-1 3-60 0 0,1 11-80 0 0,-7 1-8 0 0,-6-8 72 0 0,-3-3 59 0 0,-3 0 73 0 0,2-8-124 0 0,0 0 0 0 0,0 0 0 0 0,-1 0-1 0 0,0-1 1 0 0,-1 0 0 0 0,1-1 0 0 0,-1 1-1 0 0,0-1 1 0 0,-4 2-15 0 0,-2 1 45 0 0,0-1 0 0 0,0-1 0 0 0,-6 3-45 0 0,-6 1 131 0 0,0-2 0 0 0,-6 1-131 0 0,-9 2 183 0 0,0-2 42 0 0,-7-1-37 0 0,-1-5-39 0 0,26-4-78 0 0,-1-1 1 0 0,1 0 0 0 0,0-2 0 0 0,1-1 0 0 0,-13-4-72 0 0,15 1 48 0 0,6 1-85 0 0,3 0-104 0 0,6 3 18 0 0,0 0-43 0 0,4 2-136 0 0,-1 1 79 0 0,1 0 68 0 0,0 0 62 0 0,0-1 52 0 0,0 0 108 0 0,-1-1 434 0 0,1 1-429 0 0,0 1-42 0 0,0-1-58 0 0,0 0-72 0 0,0 1-88 0 0,1-1-102 0 0,-1 1-66 0 0,0-1-103 0 0,0 1-113 0 0,0-1-123 0 0,0 1 298 0 0,0 0-35 0 0,0 0-36 0 0,0-1-37 0 0,0 1-38 0 0,0 0-41 0 0,0 0-40 0 0,0 0-43 0 0,1-2-1713 0 0,0 1 586 0 0,-1-1-946 0 0</inkml:trace>
  <inkml:trace contextRef="#ctx0" brushRef="#br0" timeOffset="21587.29">1052 436 7200 0 0,'0'0'165'0'0,"0"0"22"0"0,0 0 6 0 0,0 0-303 0 0,0 0 47 0 0,0-1 44 0 0,1 1 43 0 0,-1 0 38 0 0,1-1 37 0 0,-1 0 195 0 0,1 1-63 0 0,0-1 34 0 0,0 0 352 0 0,0 1 8 0 0,2-1 925 0 0,1 4-1062 0 0,0 0-84 0 0,11 10 708 0 0,-12-9-842 0 0,-1-1 34 0 0,1 0 54 0 0,0 0 58 0 0,-1 1 71 0 0,0-1 82 0 0,-2-2-478 0 0,1 0 5 0 0,-3-2-75 0 0,1 1 48 0 0,0 1 46 0 0,-2 1 86 0 0,-5 1 333 0 0,7-2-329 0 0,1 2-78 0 0,0-1-60 0 0,1 6 21 0 0,-1-7-23 0 0,4 22 467 0 0,1 0-67 0 0,0 1-86 0 0,1-2-107 0 0,-1 0 13 0 0,-1 1-49 0 0,3 18 122 0 0,-1-18-170 0 0,-1 0-44 0 0,2 24 37 0 0,-4-35-140 0 0,-2-10-32 0 0,0 0 1 0 0,-1-1 0 0 0,1 1 0 0 0,-1 0-1 0 0,1 0 1 0 0,-1 0 0 0 0,0 0-1 0 0,0 0 1 0 0,0-1 0 0 0,0 1-1 0 0,0 0 1 0 0,0 0 0 0 0,-1 0 0 0 0,1 0-1 0 0,-1 0 1 0 0,1-1 0 0 0,-1 2-10 0 0,0-2-147 0 0,1-1-82 0 0,0 0-25 0 0,0 0 62 0 0,0 0 87 0 0,0 0-35 0 0,0 0-41 0 0,0 0-36 0 0,0 0-162 0 0,0 0-43 0 0,0 0-1108 0 0,0 0-63 0 0</inkml:trace>
  <inkml:trace contextRef="#ctx0" brushRef="#br0" timeOffset="21850.58">1064 180 10568 0 0,'-5'-5'404'0'0,"2"3"-239"0"0,1 0-35 0 0,-1-1-24 0 0,0 1-93 0 0,0-1-87 0 0,0 1-88 0 0,0 0-98 0 0,0 0-109 0 0,3 2 9 0 0,0 0-95 0 0,0 0 63 0 0,0 0-37 0 0,0 0-504 0 0,0 0-400 0 0,0 0-758 0 0</inkml:trace>
  <inkml:trace contextRef="#ctx0" brushRef="#br0" timeOffset="22690.34">1430 393 7256 0 0,'0'0'165'0'0,"0"0"22"0"0,0 0 7 0 0,0 0 36 0 0,0 0 102 0 0,0 0-137 0 0,1 1-36 0 0,0 0 68 0 0,0 1-75 0 0,2 4 87 0 0,-2-4-93 0 0,6 19 485 0 0,-1 0 60 0 0,8 43 1546 0 0,-8-31-1152 0 0,-2-17-580 0 0,0 0-37 0 0,2 5 85 0 0,1 0-101 0 0,-3-6-125 0 0,5 19 548 0 0,-5-17-487 0 0,-2-9-231 0 0,0 1-35 0 0,2 2-25 0 0,0 0-90 0 0,-3-9-97 0 0,0 0 47 0 0,-1 1 43 0 0,1 0 39 0 0,0 1 50 0 0,0-1 41 0 0,0 2 122 0 0,0 0 44 0 0,0 0 223 0 0,-1-5-210 0 0,0-1-150 0 0,-1-2-38 0 0,0-1-46 0 0,0-2-57 0 0,-1-5-18 0 0,1 0 1 0 0,0-1-1 0 0,0 1 0 0 0,1-4 0 0 0,1 0 8 0 0,1 1 1 0 0,0-1 0 0 0,1 1 0 0 0,0-1 0 0 0,2 0-9 0 0,3-8 17 0 0,1 1 1 0 0,9-17-18 0 0,10-14-16 0 0,-15 34 78 0 0,3 2-51 0 0,12-3-66 0 0,3 5-57 0 0,-25 14 86 0 0,0-1 1 0 0,-1 1-1 0 0,1 0 0 0 0,0 0 1 0 0,0 0-1 0 0,0 1 1 0 0,0 0-1 0 0,0 0 0 0 0,0 1 1 0 0,2 0 25 0 0,-3 0-12 0 0,0 0-1 0 0,0 1 1 0 0,0 0 0 0 0,0 0 0 0 0,0 0 0 0 0,0 0-1 0 0,3 3 13 0 0,-1-1-23 0 0,0 1 0 0 0,0 1 1 0 0,0-1-1 0 0,4 6 23 0 0,-4-2-7 0 0,1 0 1 0 0,-2 0 0 0 0,1 0 0 0 0,-1 1 0 0 0,2 5 6 0 0,2 6-6 0 0,-1 0 0 0 0,1 6 6 0 0,6 21-60 0 0,-5-14-32 0 0,1-1-58 0 0,-8-23 108 0 0,-1 1 89 0 0,2 3 122 0 0,1 10 204 0 0,-3-14-238 0 0,-1-1-53 0 0,0 0-58 0 0,1 0-74 0 0,-1 0-92 0 0,1-2 166 0 0,-1-3 21 0 0,0 0 24 0 0,1-1 37 0 0,-1 1 78 0 0,-2-4-120 0 0,0 0-308 0 0,0 0 95 0 0,0 0 82 0 0,0 1 69 0 0,1-1 68 0 0,-1 0 51 0 0,1 0 416 0 0,-1 1-353 0 0,0-1-120 0 0,0 0-46 0 0,1 0-50 0 0,-1 0-53 0 0,0 0-60 0 0,0 0-68 0 0,1 0-100 0 0,-1 1-95 0 0,0-1-106 0 0,1 0-115 0 0,-1 0-123 0 0,0 0 326 0 0,0 0-34 0 0,0 0-35 0 0,0 0-38 0 0,1 0-37 0 0,-1-1-40 0 0,1 1-593 0 0,0 0-34 0 0,3-2-2593 0 0</inkml:trace>
  <inkml:trace contextRef="#ctx0" brushRef="#br0" timeOffset="23400.43">2527 483 4896 0 0,'0'-2'157'0'0,"0"-1"-42"0"0,-4-8 94 0 0,2 8-344 0 0,0 0 55 0 0,0 1 53 0 0,0-1 47 0 0,0 1 44 0 0,0-1 41 0 0,-2-2 209 0 0,0 1 105 0 0,0-1 82 0 0,-10-9 1347 0 0,7 9-1135 0 0,4 2-407 0 0,-1 0-53 0 0,0 0-63 0 0,0 1-74 0 0,-5-3-21 0 0,0 0 68 0 0,0 2 60 0 0,-1 0 48 0 0,-8 0 364 0 0,12 3-360 0 0,-1 0 1 0 0,1 0-1 0 0,0 1 0 0 0,0-1 0 0 0,0 1 0 0 0,-2 1-275 0 0,-5 2 445 0 0,0 1-77 0 0,5-1-196 0 0,1 0-42 0 0,0 0-48 0 0,1 1-53 0 0,-13 11-3 0 0,1 0 47 0 0,-1 6 60 0 0,13-14-48 0 0,0 0 0 0 0,1 0 1 0 0,-2 3-86 0 0,4-4 52 0 0,0 0 1 0 0,0-1-1 0 0,1 1 1 0 0,0 0-1 0 0,0 0 1 0 0,1 0-1 0 0,-1 1 1 0 0,1 3-53 0 0,1 14 97 0 0,5 0-38 0 0,-3-16 40 0 0,0 0 0 0 0,1 0 0 0 0,1-1 0 0 0,-1 1 0 0 0,1-1 0 0 0,1 0 0 0 0,-1 0 1 0 0,1 0-1 0 0,1-1 0 0 0,0 0 0 0 0,0 0 0 0 0,0 0 0 0 0,1-1 0 0 0,1 1-99 0 0,-1-1 103 0 0,0-2 0 0 0,0 1 0 0 0,0-1 0 0 0,1 0-1 0 0,0 0 1 0 0,0-1 0 0 0,0 0 0 0 0,0-1 0 0 0,0 0-1 0 0,1 0-102 0 0,24 3 191 0 0,-26-5-152 0 0,-1 0 0 0 0,0 0-1 0 0,0-1 1 0 0,0 1 0 0 0,0-1 0 0 0,4-2-39 0 0,-6 2 23 0 0,0 0 0 0 0,0-1 0 0 0,-1 1 0 0 0,1-1 0 0 0,-1 0 0 0 0,1 0 0 0 0,-1-1 0 0 0,0 1 0 0 0,0-1 0 0 0,2-1-23 0 0,-2 1 31 0 0,0-1 0 0 0,0 0 0 0 0,0 1 0 0 0,0-1 0 0 0,-1 0 0 0 0,1-2-31 0 0,20-47 144 0 0,-12 19-4 0 0,1-14-140 0 0,-1 10 20 0 0,0 7-92 0 0,11-23 72 0 0,-18 39-7 0 0,-1 2-48 0 0,4-1-60 0 0,-7 13 35 0 0,1 2-6 0 0,0 1 46 0 0,4 7 23 0 0,8 23-71 0 0,-4 3 33 0 0,1 3 54 0 0,-4-22 2 0 0,1 0 37 0 0,7 15 126 0 0,3 8 153 0 0,-6-17-128 0 0,0 1-59 0 0,9 16 37 0 0,-20-39-375 0 0,0 0 67 0 0,0 1 58 0 0,1-1 52 0 0,-1 1 75 0 0,1 0 91 0 0,1 3 512 0 0,-1-4-547 0 0,-1 1-40 0 0,1 0-52 0 0,-1-1-67 0 0,1 1-80 0 0,-1-1-91 0 0,1 1-64 0 0,-1-1-91 0 0,0 0-103 0 0,1 1-109 0 0,-1-1-120 0 0,0 0 311 0 0,0 0-33 0 0,0 0-35 0 0,0 0-35 0 0,0 0-37 0 0,0 0-37 0 0,0 0-1751 0 0,0 0-1322 0 0</inkml:trace>
  <inkml:trace contextRef="#ctx0" brushRef="#br0" timeOffset="23876.16">2942 424 10592 0 0,'0'0'241'0'0,"0"0"38"0"0,1 1 10 0 0,3 4-318 0 0,-1 1 37 0 0,4 5 108 0 0,0 1 119 0 0,0 0 99 0 0,-1 0 69 0 0,1 0 58 0 0,12 28 1212 0 0,-11-22-991 0 0,0-1-86 0 0,-4-8-351 0 0,0-1-46 0 0,10 26 851 0 0,-1 0-84 0 0,-2 1-83 0 0,-2-1-83 0 0,0-16-128 0 0,-9-17-456 0 0,0-1 2 0 0,0 0 6 0 0,0 0 6 0 0,0 0 2 0 0,0 0-20 0 0,0 0-84 0 0,0 0-39 0 0,-1-1-34 0 0,-5-8 56 0 0,3 3-97 0 0,1 0 1 0 0,0 0-1 0 0,0 0 0 0 0,1 0 0 0 0,-1-6-14 0 0,1 3 27 0 0,0 1-1 0 0,1-1 1 0 0,1 1-1 0 0,-1-1 1 0 0,1 1-1 0 0,0 0 1 0 0,1-2-27 0 0,0 2 28 0 0,1-1 0 0 0,0 1 0 0 0,0-1 1 0 0,1 1-1 0 0,0 0 0 0 0,4-6-28 0 0,-4 8 9 0 0,0 1-1 0 0,0-1 1 0 0,0 1 0 0 0,1 0-1 0 0,3-2-8 0 0,15-15 0 0 0,-15 14 0 0 0,1 0 0 0 0,0 0 0 0 0,0 1 0 0 0,1 0 0 0 0,-1 1 0 0 0,8-4 0 0 0,-8 7-51 0 0,0-1-96 0 0,-1 2-89 0 0,1 0-81 0 0,-1 0-74 0 0,1 1-66 0 0,-1 0-57 0 0,1 1-51 0 0,1 0-169 0 0,0 1-48 0 0,5 0-369 0 0,20 3-1596 0 0,-22-2 1800 0 0,-9-1-1379 0 0,3-1-1308 0 0</inkml:trace>
  <inkml:trace contextRef="#ctx0" brushRef="#br0" timeOffset="24180.34">3572 494 9960 0 0,'0'0'222'0'0,"0"0"30"0"0,0 0 20 0 0,3 2-86 0 0,1 2-92 0 0,3 2-24 0 0,-2-1-26 0 0,1 1 83 0 0,-1-1 73 0 0,0 1 65 0 0,1 1 125 0 0,0 0 65 0 0,0 2 155 0 0,5 4 380 0 0,-1 0 6 0 0,-4-4-371 0 0,0-2-149 0 0,0 0-60 0 0,-1-1-124 0 0,1-1-60 0 0,-1 1-69 0 0,0-1-78 0 0,14 13 533 0 0,-6-5-235 0 0,-3-2-91 0 0,1 0-34 0 0,0 0-30 0 0,-1 0-52 0 0,1 0-59 0 0,0-1-69 0 0,-10-9-91 0 0,2 3-98 0 0,1 0 58 0 0,0-1 51 0 0,0 1 44 0 0,2 2 65 0 0,0-1 54 0 0,15 11 424 0 0,-12-10-376 0 0,-1-1-113 0 0,0 0-115 0 0,-3-4-28 0 0,-1 1-42 0 0,0 0-44 0 0,0-1-49 0 0,1 0-54 0 0,-1 0-57 0 0,0 0-62 0 0,1-1-65 0 0,-1 0-69 0 0,1 0-75 0 0,0 0-77 0 0,-1-1-82 0 0,-3 1 327 0 0,0 0-50 0 0,0 0-44 0 0,0-1-39 0 0,0 1-156 0 0,0 0-38 0 0,1-1-188 0 0,0 0-511 0 0</inkml:trace>
  <inkml:trace contextRef="#ctx0" brushRef="#br0" timeOffset="24491.51">4069 405 8144 0 0,'0'0'234'0'0,"0"0"6"0"0,1-1-153 0 0,1-2-72 0 0,-1 0 10 0 0,0 2 68 0 0,-1 1 101 0 0,1 0 228 0 0,0 0 60 0 0,0-1 61 0 0,0 1 162 0 0,1-1 398 0 0,-1 1-489 0 0,0 0-33 0 0,0 0 107 0 0,0-1-222 0 0,0 1-279 0 0,-1 1-34 0 0,2-1 15 0 0,-1 0-123 0 0,-1 1-73 0 0,1-1-37 0 0,0 0-37 0 0,-1 1-42 0 0,2 0 489 0 0,0 2-62 0 0,-1 0-54 0 0,0 1-48 0 0,1 0-15 0 0,-1 1-44 0 0,1 9 110 0 0,-1-9-122 0 0,2 13 348 0 0,-1 1 0 0 0,0 8-458 0 0,-3-6 261 0 0,0 0-45 0 0,-5 29 175 0 0,0 0-57 0 0,-7 32 957 0 0,-20 64-1291 0 0,21-98 282 0 0,2 0 35 0 0,0 0 51 0 0,2 1 66 0 0,1-10-29 0 0,-1-1 61 0 0,0 1 68 0 0,0-1 76 0 0,5-25-348 0 0,0 1-52 0 0,0-1-46 0 0,0 1-39 0 0,-1 5-4 0 0,1 0-47 0 0,-7 43 54 0 0,6-36-20 0 0,4-26-183 0 0,0 1 71 0 0,-1 0 171 0 0,1 0-138 0 0,0-1-41 0 0,0 0-58 0 0,0 1-75 0 0,0-1-2 0 0,-1 1-46 0 0,1-1-52 0 0,0 1-57 0 0,0-1-333 0 0</inkml:trace>
  <inkml:trace contextRef="#ctx0" brushRef="#br0" timeOffset="30349.84">8170 354 5960 0 0,'-13'-15'241'0'0,"9"11"-147"0"0,0 0-1 0 0,-1 0 1 0 0,0 1 0 0 0,0-1 0 0 0,-5-2-94 0 0,-12-3 365 0 0,8 6-91 0 0,0 0 71 0 0,0 3 88 0 0,-2 0 105 0 0,-6 3-147 0 0,2 3-39 0 0,0 3-37 0 0,3 3-35 0 0,11-7-164 0 0,0 0 1 0 0,0 0-1 0 0,1 1 1 0 0,-3 3-117 0 0,3-2 89 0 0,0 1-1 0 0,0-1 1 0 0,1 1 0 0 0,0 0-89 0 0,-2 4 83 0 0,1 0 1 0 0,0 0 0 0 0,2 1-1 0 0,-1 0 1 0 0,1 0 0 0 0,1 0-1 0 0,0 0 1 0 0,1 1-84 0 0,1 12 173 0 0,3 0 33 0 0,-1-12-124 0 0,4 20 89 0 0,-3-18-61 0 0,1 1-1 0 0,0-1 0 0 0,7 15-109 0 0,-3-13 112 0 0,2 0-39 0 0,-5-9-50 0 0,1 0 0 0 0,0 0 0 0 0,0-1 0 0 0,1 0 0 0 0,0 0 0 0 0,1-1 0 0 0,5 5-23 0 0,14 5 131 0 0,-12-10-23 0 0,0-1 38 0 0,1-2 42 0 0,0-2 51 0 0,1-1 56 0 0,1-3 64 0 0,-11 2-177 0 0,-1-2 0 0 0,0 1 0 0 0,1-1 0 0 0,2-1-182 0 0,-2 0 177 0 0,0 0-1 0 0,-1 0 0 0 0,0-1 0 0 0,0 0 1 0 0,0 0-1 0 0,0 0 0 0 0,-1-1 1 0 0,1 0-1 0 0,-1 0 0 0 0,1-2-176 0 0,12-16 575 0 0,-3-3-68 0 0,-4-1-92 0 0,-2-1-117 0 0,-4 0-52 0 0,-2 0-67 0 0,-3 1-59 0 0,-3 0-52 0 0,-2 0-44 0 0,-1 1-35 0 0,-12-26-88 0 0,10 30-54 0 0,1 6-4 0 0,0-1-43 0 0,0 1-50 0 0,-2 0-56 0 0,-1 2-62 0 0,-2 1-71 0 0,-2 2-76 0 0,-3 2-83 0 0,15 8 458 0 0,0 0 39 0 0,-6-1-131 0 0,5 0 93 0 0,0 1-85 0 0,1 1 68 0 0,0-1-35 0 0,0 1-71 0 0,1-1-56 0 0,-1 0-65 0 0,0 1-72 0 0,0-1-78 0 0,0 1-86 0 0,0-1-91 0 0,0 1-101 0 0,-2-2-1004 0 0,-3 0-1020 0 0</inkml:trace>
  <inkml:trace contextRef="#ctx0" brushRef="#br0" timeOffset="30924.3">8505 366 8840 0 0,'0'0'197'0'0,"0"1"-61"0"0,1 9 315 0 0,-1-7-359 0 0,0 0-56 0 0,0 5-19 0 0,1 1 33 0 0,-1 7 142 0 0,1 1 108 0 0,1-1 93 0 0,0 0 44 0 0,0-1 54 0 0,2 11 420 0 0,7 34 1332 0 0,-7-42-1614 0 0,0 0-65 0 0,0 0-101 0 0,-1 0-102 0 0,-1-10-226 0 0,0 1-32 0 0,-1 0-37 0 0,1 0-38 0 0,0 0 68 0 0,1 6-9 0 0,1 19 17 0 0,-6-12 41 0 0,0-16 3 0 0,1-6-41 0 0,1 0-10 0 0,0 0 7 0 0,0 0 82 0 0,0 0-79 0 0,-1-1-57 0 0,-1-3-5 0 0,1 2 7 0 0,-5-12 181 0 0,2-1-74 0 0,1-5-40 0 0,1-10-32 0 0,1 14-55 0 0,0-15 30 0 0,3-1-77 0 0,2-7-82 0 0,-1 20-28 0 0,1 0 1 0 0,2-1 124 0 0,-2 6-93 0 0,2 0 1 0 0,-1 0-1 0 0,1 0 0 0 0,1 1 1 0 0,5-7 92 0 0,8-6-106 0 0,2 3 51 0 0,-15 17 52 0 0,1 0-1 0 0,-1 0 0 0 0,1 1 1 0 0,1 0-1 0 0,6-3 4 0 0,16-3 12 0 0,-26 10 2 0 0,0 0 0 0 0,-1 1-1 0 0,1-1 1 0 0,0 1 0 0 0,3 0-14 0 0,-5 0-13 0 0,0 1 0 0 0,0-1 0 0 0,0 1 1 0 0,1 0-1 0 0,-1 0 0 0 0,0 0 0 0 0,0 0 1 0 0,0 1-1 0 0,0-1 0 0 0,0 1 0 0 0,-1 0 0 0 0,3 1 13 0 0,-1 1-7 0 0,1 0 0 0 0,-1 0 0 0 0,0 0 0 0 0,-1 0-1 0 0,1 1 1 0 0,-1-1 0 0 0,1 2 7 0 0,5 11 2 0 0,0 1 0 0 0,-2 0 0 0 0,0 0 0 0 0,0 1-2 0 0,-3-6-6 0 0,4 11 4 0 0,-2 1-1 0 0,1 7 3 0 0,-3-11 34 0 0,1 0 47 0 0,-1 3 148 0 0,-1 0 1 0 0,0 8-230 0 0,0-6 112 0 0,0 1-33 0 0,-3-23-91 0 0,2 5 54 0 0,-1-5-62 0 0,0-1-55 0 0,1 1-77 0 0,-2-2 25 0 0,1 0-35 0 0,0 0-38 0 0,0 0-44 0 0,0-1-46 0 0,0 1-50 0 0,1 0-55 0 0,-1-1-59 0 0,3 4-868 0 0</inkml:trace>
  <inkml:trace contextRef="#ctx0" brushRef="#br0" timeOffset="32664.64">11448 483 9616 0 0,'0'-1'231'0'0,"-1"1"-79"0"0,0-2-61 0 0,-4-2 62 0 0,3 3-56 0 0,-5-6-113 0 0,-1 0 67 0 0,1 0 60 0 0,0 0 53 0 0,-3-3 145 0 0,-1 0 70 0 0,-1-1 103 0 0,6 6-182 0 0,0 0-1 0 0,-1 1 1 0 0,1 0-1 0 0,-1 0-299 0 0,-5-1 398 0 0,3 2-126 0 0,-1 2-43 0 0,0 1-39 0 0,1 2-35 0 0,-10 4 68 0 0,0 4-87 0 0,13-5-100 0 0,0 0-1 0 0,0 0 0 0 0,0 0 0 0 0,1 1 0 0 0,0-1 0 0 0,-3 5-35 0 0,-4 8 152 0 0,10-14-116 0 0,0 1 1 0 0,1 0-1 0 0,-1-1 1 0 0,1 1 0 0 0,0 2-37 0 0,-4 12 97 0 0,4-14-67 0 0,0 0 0 0 0,0 0 1 0 0,0 0-1 0 0,1-1 1 0 0,-1 1-1 0 0,1 0 1 0 0,1 0-1 0 0,-1 0 1 0 0,2 4-31 0 0,0 19 118 0 0,-2-25-106 0 0,1 1 0 0 0,-1-1 0 0 0,1 1 0 0 0,0-1 0 0 0,0 1 0 0 0,1-1 0 0 0,-1 0 0 0 0,1 0 0 0 0,0 1 0 0 0,-1-1 0 0 0,1 0 0 0 0,1 0 0 0 0,-1-1 0 0 0,0 1 0 0 0,1 0 0 0 0,-1-1 0 0 0,1 0 0 0 0,0 1 0 0 0,0-1 0 0 0,0 0 0 0 0,2 1-12 0 0,2 1 48 0 0,0 0 0 0 0,1 0 0 0 0,-1-1 0 0 0,4 1-48 0 0,9 2 133 0 0,-2-2 34 0 0,-7-4-132 0 0,-1-1 40 0 0,11-6 170 0 0,-18 6-186 0 0,1-1 1 0 0,-1 0-1 0 0,0 0 1 0 0,0 0-1 0 0,0 0 1 0 0,0 0 0 0 0,-1-1-1 0 0,1 1 1 0 0,0-1-1 0 0,-1 0 1 0 0,0 1 0 0 0,0-1-1 0 0,0-1 1 0 0,0 1-1 0 0,0 0 1 0 0,0 0-1 0 0,-1-1-59 0 0,6-23 240 0 0,-4 1-112 0 0,-3-6-76 0 0,-5-15-70 0 0,0 5 36 0 0,4 14 77 0 0,-3-10-30 0 0,1 15-101 0 0,2 11-24 0 0,1 2-38 0 0,1 4 35 0 0,-1-2 42 0 0,1-2 22 0 0,0 3-60 0 0,0 2-73 0 0,0-1-108 0 0,0 8 106 0 0,3 4 55 0 0,0 2-12 0 0,10 31-80 0 0,14 55-57 0 0,-23-77 171 0 0,3 12 47 0 0,2 7-44 0 0,-5-13 54 0 0,-5-19 2 0 0,1 1 0 0 0,0-1 0 0 0,0 1-1 0 0,0-1 1 0 0,1 1 0 0 0,1 1-2 0 0,5 23 62 0 0,-4-15-87 0 0,0-1-61 0 0,-2-10 12 0 0,-2-1-39 0 0,1-1-91 0 0,-1 0 58 0 0,1 0-34 0 0,-1 0-39 0 0,0-1-41 0 0,0 1-111 0 0,1 0-60 0 0,-1 0-52 0 0,0 0-46 0 0,0 0-158 0 0,0 0-45 0 0,0 0-191 0 0,0 1-510 0 0</inkml:trace>
  <inkml:trace contextRef="#ctx0" brushRef="#br0" timeOffset="33368.75">12624 135 7568 0 0,'0'-3'189'0'0,"0"-1"-42"0"0,-1-4 52 0 0,0 3-119 0 0,-2-11 68 0 0,1 10-61 0 0,0 0 33 0 0,0 0 56 0 0,0 1 82 0 0,-1-1 97 0 0,1 2 115 0 0,1 1-186 0 0,-1 1 36 0 0,-1-3 54 0 0,-2 1-40 0 0,1-1-38 0 0,-1 1-35 0 0,-6-3 172 0 0,0 1-98 0 0,-4-1-25 0 0,-18-4 264 0 0,16 8-362 0 0,-2 1-47 0 0,-17 3 56 0 0,27 0-208 0 0,-1 1 1 0 0,1 0 0 0 0,-6 2-14 0 0,4 0 36 0 0,1 0 1 0 0,0 0-1 0 0,-1 2-36 0 0,8-5 3 0 0,1 0-1 0 0,-1 1 1 0 0,0-1-1 0 0,1 1 1 0 0,0 0-1 0 0,-1 0 0 0 0,1 0 1 0 0,0 0-1 0 0,0 0 1 0 0,0 0-1 0 0,0 1 1 0 0,0-1-1 0 0,0 1 1 0 0,1-1-1 0 0,-1 1 1 0 0,1-1-1 0 0,0 1 0 0 0,0 0 1 0 0,0 0-1 0 0,0 0 1 0 0,0 0-1 0 0,1 0 1 0 0,-1 0-1 0 0,1 0 1 0 0,0 0-1 0 0,0 0 1 0 0,0 0-1 0 0,0 0 0 0 0,0 0 1 0 0,1 0-1 0 0,-1 0 1 0 0,1 0-1 0 0,0-1 1 0 0,0 1-1 0 0,0 0 1 0 0,0 0-1 0 0,1 0 1 0 0,0 1-3 0 0,11 17 20 0 0,1-1 38 0 0,6 2 47 0 0,12 9 97 0 0,27 16 137 0 0,-19-19-205 0 0,18 8 334 0 0,-33-21-231 0 0,-1 0 48 0 0,-1 2 66 0 0,-1 1 81 0 0,-10-7-207 0 0,-4-5-4 0 0,-1 0-1 0 0,-1 1 0 0 0,1 0 1 0 0,1 3-221 0 0,0 4 204 0 0,-5-6-145 0 0,0 0-37 0 0,-1 12 140 0 0,-2-18-135 0 0,-1 0 0 0 0,1 0 0 0 0,0 0 1 0 0,-1 0-1 0 0,1 0 0 0 0,-1 0 0 0 0,0 0 0 0 0,0 0 0 0 0,0 0 0 0 0,0 0 0 0 0,0 0 0 0 0,0-1 1 0 0,0 1-1 0 0,-1 0 0 0 0,1-1 0 0 0,0 1 0 0 0,-2 0-27 0 0,-9 8 129 0 0,5-6-65 0 0,1-1 0 0 0,-1 1 0 0 0,1-1-1 0 0,-1-1 1 0 0,0 1 0 0 0,0-1 0 0 0,0 0-1 0 0,-1-1 1 0 0,-6 1-64 0 0,-36 1 327 0 0,18-3-172 0 0,24 0-123 0 0,-14 0-93 0 0,-28-7 6 0 0,32 2-11 0 0,4 1-37 0 0,0-1-59 0 0,0-1-72 0 0,1 0-87 0 0,11 5 326 0 0,1 1-49 0 0,0-1-50 0 0,-1 0-50 0 0,1 0-47 0 0,0 0-47 0 0,0 0-47 0 0,-1 0-45 0 0,1 1-46 0 0,0-1-43 0 0,0 0-44 0 0,0 0-42 0 0,0 0-42 0 0,0 0-41 0 0,0 0-40 0 0,0-1-40 0 0,-1-1-1596 0 0,-1-3-1282 0 0</inkml:trace>
  <inkml:trace contextRef="#ctx0" brushRef="#br0" timeOffset="33925.26">13023 383 8208 0 0,'0'0'234'0'0,"0"0"6"0"0,4 1-153 0 0,6 2-72 0 0,-6-3 4 0 0,-1 1 36 0 0,4 0 153 0 0,1 1 171 0 0,0 0 111 0 0,-1-1 62 0 0,12 1 817 0 0,-14-2-979 0 0,1 0-36 0 0,-1 0-42 0 0,1-1-65 0 0,0 0-77 0 0,-1 0-91 0 0,3-1 138 0 0,-2 0-37 0 0,7-2 85 0 0,0-2-70 0 0,5-10-26 0 0,-3-4-35 0 0,-8 2-44 0 0,-6 0-55 0 0,-3-2-64 0 0,1 17 16 0 0,1 0 0 0 0,-1 1 0 0 0,0-1 1 0 0,0 1-1 0 0,0-1 0 0 0,0 1 1 0 0,0-1-1 0 0,0 1 0 0 0,0 0 0 0 0,-1 0 1 0 0,0-1-1 0 0,1 1 0 0 0,-1 0 1 0 0,0 1-1 0 0,0-1 0 0 0,0 0 1 0 0,0 0-1 0 0,0 1 0 0 0,-1-1 13 0 0,-13-6-32 0 0,-1 4 46 0 0,-11 3 194 0 0,6 5-102 0 0,15-2-76 0 0,0 1 0 0 0,0-1 1 0 0,0 1-1 0 0,0 1 0 0 0,1-1 1 0 0,-2 2-31 0 0,-18 15 196 0 0,0 8 155 0 0,22-21-285 0 0,-1-1 0 0 0,1 1-1 0 0,0 0 1 0 0,1 0 0 0 0,0 0-1 0 0,0 1 1 0 0,0-1 0 0 0,1 1-1 0 0,0-1 1 0 0,0 3-66 0 0,1 20 269 0 0,7 0 65 0 0,-4-26-249 0 0,0 1 0 0 0,0-1 0 0 0,0 0 0 0 0,1 0 1 0 0,1 2-86 0 0,6 7 256 0 0,3-1 34 0 0,-5-6-101 0 0,1 0 1 0 0,-1-1-1 0 0,1 1 0 0 0,4 0-189 0 0,-2-1 222 0 0,0-1 0 0 0,0 0 0 0 0,8 1-222 0 0,18 1 370 0 0,0-3-79 0 0,-13-3-156 0 0,-1-2-39 0 0,1-1-45 0 0,-1-1-48 0 0,0 0-51 0 0,-1-2-55 0 0,0-1-59 0 0,-1 0-63 0 0,-18 6 233 0 0,1-1-41 0 0,0 1-39 0 0,0-1-37 0 0,4-1-208 0 0,-1-1-115 0 0,3 0-209 0 0,-1-1-101 0 0,-1 1 18 0 0,9-8-1023 0 0,-1-1 94 0 0</inkml:trace>
  <inkml:trace contextRef="#ctx0" brushRef="#br0" timeOffset="34345.15">13652 49 12176 0 0,'0'0'357'0'0,"0"0"-127"0"0,0-1-105 0 0,0 0-34 0 0,1-1-53 0 0,0-1-9 0 0,-1 2 26 0 0,0 1-55 0 0,1 0 113 0 0,-1-1 133 0 0,0 1-29 0 0,0 0-51 0 0,0 0-44 0 0,0 0-38 0 0,0-1 3 0 0,1 0-57 0 0,0 0 61 0 0,-1 1 52 0 0,0 0 86 0 0,1 0 106 0 0,-1 0-122 0 0,0 0 34 0 0,8 8 315 0 0,-1 2-78 0 0,-1-1-71 0 0,0 2-65 0 0,-1-1-59 0 0,-1 2-50 0 0,0-1-45 0 0,0 1-38 0 0,-1 2-9 0 0,0 1-33 0 0,5 34 173 0 0,-6-29-132 0 0,1 1 85 0 0,-2-10-79 0 0,1-1 33 0 0,3 36 318 0 0,-3 65 588 0 0,-2-78-704 0 0,-2 7 219 0 0,1-6-132 0 0,2 0-35 0 0,0-29-373 0 0,0 1-1 0 0,0-1 0 0 0,0 1 0 0 0,1-1 0 0 0,0 1 0 0 0,0-1 0 0 0,1 0 0 0 0,-1 0 0 0 0,1 0 1 0 0,0 0-1 0 0,0-1-74 0 0,11 12 267 0 0,1-4-87 0 0,10 1-35 0 0,2-7-97 0 0,-17-5-36 0 0,-1-1-1 0 0,1 0 1 0 0,0 0-1 0 0,8-2-11 0 0,1-1 65 0 0,1-1 54 0 0,-13 3-365 0 0,0 0 100 0 0,0-1 86 0 0,1 1 68 0 0,5-1 124 0 0,17-4 353 0 0,-19 3-397 0 0,-5 2-86 0 0,-1-1-40 0 0,1 1-48 0 0,0-1-55 0 0,-2 0-23 0 0,1 1-47 0 0,0-1-51 0 0,-1 0-55 0 0,1 1-59 0 0,-1-1-63 0 0,1 0-68 0 0,-1 0-70 0 0,0-1-76 0 0,0 1-79 0 0,1 0-83 0 0,-1-1-88 0 0,0 1-92 0 0,0-1-94 0 0,0 0-101 0 0,-1 0-103 0 0,0 0-1092 0 0,1 0-1328 0 0</inkml:trace>
  <inkml:trace contextRef="#ctx0" brushRef="#br0" timeOffset="34623.4">13602 403 9760 0 0,'0'0'213'0'0,"1"0"-56"0"0,0 0-46 0 0,0 0-39 0 0,2-1-12 0 0,5 0-4 0 0,4-2-21 0 0,0 1 55 0 0,0 0 51 0 0,0 1 45 0 0,0 0 41 0 0,1 0 36 0 0,11 1 351 0 0,6 0 234 0 0,40 4 1245 0 0,-46-3-1463 0 0,-1 1-92 0 0,-11-2-312 0 0,-1 1-36 0 0,0-1-38 0 0,1 0-43 0 0,14 0 216 0 0,1 1-63 0 0,-1 0-57 0 0,0 0-56 0 0,0 1-53 0 0,0 0-48 0 0,0 1-45 0 0,0-1-44 0 0,-7 1-50 0 0</inkml:trace>
  <inkml:trace contextRef="#ctx0" brushRef="#br0" timeOffset="31479.82">9752 334 6704 0 0,'0'0'149'0'0,"-1"-1"-45"0"0,-9-4 241 0 0,7 3-274 0 0,1 1-44 0 0,-6-2 3 0 0,0 1 57 0 0,0 0 50 0 0,0 1 44 0 0,-5 0 206 0 0,-1 1 78 0 0,9 0-182 0 0,-1 1 1 0 0,0 0 0 0 0,1 0-1 0 0,-1 0 1 0 0,1 1 0 0 0,-5 2-284 0 0,2-1 334 0 0,0 2-34 0 0,0 1-37 0 0,0 0-57 0 0,1 1-66 0 0,1 0-76 0 0,-2 2 93 0 0,1 1 0 0 0,1-1 1 0 0,0 1-1 0 0,0 0 0 0 0,1 1 1 0 0,-2 4-158 0 0,0 7 343 0 0,1 1-65 0 0,2 0-60 0 0,1-1-51 0 0,2 6-26 0 0,3-1-55 0 0,5 5-38 0 0,-4-22-49 0 0,0 1 1 0 0,1-1 0 0 0,4 6 0 0 0,-6-11-4 0 0,0-1 1 0 0,1 0 0 0 0,0 0-1 0 0,-1-1 1 0 0,3 3 3 0 0,-2-3 21 0 0,0-1 0 0 0,0 1 1 0 0,0 0-1 0 0,1-1 0 0 0,1 2-21 0 0,20 7 215 0 0,2-7 95 0 0,1-5 81 0 0,-1-4 67 0 0,0-5 53 0 0,-2-2 39 0 0,1-7 12 0 0,-3-1-59 0 0,-4-4-66 0 0,-4-1-68 0 0,-4-3-76 0 0,-5-1-79 0 0,-6-2-86 0 0,-6-1-89 0 0,-3-2-174 0 0,1 11-4 0 0,1 3-31 0 0,-1 1-68 0 0,0 4-24 0 0,0 0-69 0 0,0 1-78 0 0,-1 0-89 0 0,8 13 274 0 0,-1-1 60 0 0,1 1 52 0 0,0-1 44 0 0,-1-1 28 0 0,-4-3 113 0 0,5 4-97 0 0,-1 0-64 0 0,1 1-4 0 0,0 0-35 0 0,0 1-41 0 0,0-1-44 0 0,-1 0-72 0 0,1 0-63 0 0,0 0-70 0 0,0 0-76 0 0,-1 0-81 0 0,1 0-89 0 0,0 0-93 0 0,-1 1-99 0 0,-1-2-1022 0 0,-1 0-1058 0 0</inkml:trace>
  <inkml:trace contextRef="#ctx0" brushRef="#br0" timeOffset="32001.42">10056 348 9560 0 0,'0'0'216'0'0,"1"0"-48"0"0,-1 1-61 0 0,0 0-24 0 0,1 1-42 0 0,0-1 5 0 0,-1 0 56 0 0,1 0 81 0 0,1 2-258 0 0,0 0 34 0 0,1 3 58 0 0,1 0 114 0 0,-1 1 98 0 0,0 0 123 0 0,0 1 76 0 0,0 1 113 0 0,4 13 785 0 0,-5-14-893 0 0,0-1-90 0 0,0 0-57 0 0,-1-1-84 0 0,1 0-70 0 0,0 0-83 0 0,-1 0-92 0 0,4 10 401 0 0,1 0 68 0 0,0 3 146 0 0,4 10 339 0 0,0 0-42 0 0,-3-10-374 0 0,-6-15-403 0 0,2-1-4 0 0,-1 1 2 0 0,-1 0 0 0 0,-1-1 21 0 0,1 2 48 0 0,-1-4-11 0 0,0-1 45 0 0,-1 0-34 0 0,1-2-43 0 0,-2-1 13 0 0,-3-8-50 0 0,-1-13 6 0 0,4 1-48 0 0,3-6-41 0 0,1 19-17 0 0,0 0 0 0 0,0 0-1 0 0,2-3 22 0 0,1 0-25 0 0,0-1 0 0 0,1 1-1 0 0,1 0 1 0 0,1-1 25 0 0,5-6 11 0 0,1 1 41 0 0,5-2-193 0 0,-14 16 92 0 0,1 0 0 0 0,-1 1 0 0 0,1 0 0 0 0,0 0 0 0 0,0 0-1 0 0,0 1 1 0 0,1 0 0 0 0,3-1 49 0 0,12-2-113 0 0,1 6 40 0 0,1 4 54 0 0,-1 7 72 0 0,6 11-58 0 0,-22-14-18 0 0,0 0 0 0 0,0 0 0 0 0,-1 0 0 0 0,0 0 0 0 0,0 1-1 0 0,4 9 24 0 0,1 3 4 0 0,-1 1-1 0 0,-1 0 1 0 0,0 4-4 0 0,4 22 47 0 0,-5 1 34 0 0,-7-25-4 0 0,0-9-88 0 0,1 0-96 0 0,-1-8 4 0 0,1 1-38 0 0,1 0-45 0 0,1-1-48 0 0,-2-4 2 0 0,0 0-53 0 0,1 1-222 0 0,0-1-62 0 0,2 2-333 0 0,0 4-564 0 0</inkml:trace>
  <inkml:trace contextRef="#ctx0" brushRef="#br0" timeOffset="28304.31">6730 442 7632 0 0,'0'0'166'0'0,"0"0"-15"0"0,-1 0-36 0 0,0-1 29 0 0,-7-2 34 0 0,1 0-126 0 0,-1-1 60 0 0,0 1 53 0 0,0 1 45 0 0,-1-1 93 0 0,-1 1 42 0 0,-18-1 822 0 0,11 4-476 0 0,6 1-280 0 0,2 0-116 0 0,0 1-58 0 0,1 1-92 0 0,1-1-55 0 0,0 1-64 0 0,-1 1-69 0 0,-11 10 200 0 0,3 3-60 0 0,0 7-42 0 0,13-19-54 0 0,0 0-1 0 0,1 0 1 0 0,0 0 0 0 0,0 1-1 0 0,0 3 0 0 0,1-5-2 0 0,0 0 0 0 0,1 1 0 0 0,-1-1 0 0 0,1 1 0 0 0,1-1 0 0 0,-1 1 0 0 0,1-1 0 0 0,0 1 0 0 0,0-1 0 0 0,0 0 0 0 0,2 5 2 0 0,8 11 35 0 0,5-1 42 0 0,-8-12 49 0 0,0-1 1 0 0,0-1-1 0 0,0 1 0 0 0,1-1 0 0 0,4 2-126 0 0,18 4 242 0 0,-15-8-181 0 0,2-3-56 0 0,10-5 131 0 0,-23 3-104 0 0,-1-1 1 0 0,1 0-1 0 0,-1 0 0 0 0,0 0 1 0 0,1 0-1 0 0,-1-1 0 0 0,0 0 1 0 0,0 1-1 0 0,-1-2 0 0 0,1 1 1 0 0,-1 0-1 0 0,2-2-32 0 0,-2 1 23 0 0,0 1 0 0 0,0-2 0 0 0,-1 1-1 0 0,1 0 1 0 0,-1 0 0 0 0,0-1 0 0 0,0 1-23 0 0,5-24 18 0 0,-7 13-50 0 0,-1 0-33 0 0,-2-2-43 0 0,1-1-111 0 0,0 0-66 0 0,-1-23-469 0 0,2 28 548 0 0,1 1 34 0 0,0-3 26 0 0,0 1 86 0 0,-1 9 17 0 0,0 2 28 0 0,0-1-3 0 0,1-3-41 0 0,0 7 4 0 0,3 4-11 0 0,1 2 54 0 0,-1 3 49 0 0,1 4 76 0 0,-2-7-39 0 0,6 17 142 0 0,0 0 50 0 0,2 3 92 0 0,-1 0 61 0 0,-1 0 59 0 0,-2 2 59 0 0,-2-11-191 0 0,1-1 42 0 0,16 36 996 0 0,-11-30-827 0 0,-1-4-132 0 0,-1 1-88 0 0,-7-18-258 0 0,-1 0 84 0 0,0-1-80 0 0,1 1-70 0 0,-1-1-61 0 0,1 0-102 0 0,0 0-73 0 0,3-1-694 0 0,-3 0 600 0 0,4-3-565 0 0</inkml:trace>
  <inkml:trace contextRef="#ctx0" brushRef="#br0" timeOffset="28891.74">7196 166 8232 0 0,'-2'-1'143'0'0,"-6"-6"407"0"0,5 5-433 0 0,2 1-71 0 0,-2 0-22 0 0,2 0 64 0 0,0 1 94 0 0,1 0 212 0 0,0 0 265 0 0,0 0-74 0 0,0 0-72 0 0,0 0-67 0 0,-1 0-61 0 0,1 1-59 0 0,0-1-53 0 0,-1 1-50 0 0,1-1 15 0 0,-1 1-75 0 0,0 0-65 0 0,1 0-52 0 0,-1 1-44 0 0,-2 1-134 0 0,3-2 120 0 0,-1 0 80 0 0,1 0 107 0 0,-4 25 350 0 0,5 2-66 0 0,11 27 398 0 0,-5-29-390 0 0,14 57 565 0 0,2-1-122 0 0,-12-40-493 0 0,1 0-35 0 0,-9-28-111 0 0,0-1-33 0 0,1 15 145 0 0,0-1-106 0 0,-2 1-89 0 0,1 4-54 0 0,1 0-67 0 0,-3-22 6 0 0,1 3 59 0 0,-1-1 55 0 0,-1-12-141 0 0,0 0-122 0 0,0 0-88 0 0,0 0-27 0 0,0 0-9 0 0,0 1 53 0 0,0-1 47 0 0,0 0 41 0 0,0 0 33 0 0,0 0 37 0 0,0 0 65 0 0,-1 1 186 0 0,0 0-215 0 0,1-1-40 0 0,0 0-46 0 0,0 0-54 0 0,-1 1-64 0 0,1-1-73 0 0,0 0-46 0 0,0 0-74 0 0,0 0-81 0 0,-1 0-88 0 0,1 1-95 0 0,0-1-103 0 0,0 0-110 0 0,0 0-116 0 0,0 0 519 0 0,0 0-46 0 0,0 0-41 0 0,0 0-35 0 0,0 0-149 0 0,0 0-35 0 0,0 0-1583 0 0</inkml:trace>
  <inkml:trace contextRef="#ctx0" brushRef="#br0" timeOffset="29297.66">6892 477 8576 0 0,'8'-3'7'0'0,"0"0"41"0"0,0 0 39 0 0,0 0 34 0 0,8-2 216 0 0,0 1 107 0 0,0 0 73 0 0,0 0 62 0 0,37-8 1474 0 0,-30 8-1225 0 0,-11 2-446 0 0,0 0-38 0 0,0 0-45 0 0,-1 0-52 0 0,-2 0-98 0 0,1 1-40 0 0,-1-1-42 0 0,0 1-45 0 0,26-6 311 0 0,0-2-88 0 0,-1-1-74 0 0,1 0-64 0 0,17-5-40 0 0,0 2-74 0 0,-48 12 43 0 0,-2 1-66 0 0,0-1-32 0 0,0 1-35 0 0,0-1-33 0 0,0 1-35 0 0,-1-1-35 0 0,2 0-92 0 0,-1 1-52 0 0,0-1-56 0 0,0 1-54 0 0,0-1-57 0 0,0 1-57 0 0,1-1-58 0 0,-1 1-59 0 0,3-1-1255 0 0,4 0-1103 0 0,-9 1 3038 0 0</inkml:trace>
  <inkml:trace contextRef="#ctx0" brushRef="#br0" timeOffset="29580.89">7574 407 9096 0 0,'0'0'200'0'0,"0"0"33"0"0,1 8 198 0 0,-1-5-373 0 0,1-1-36 0 0,1 6 19 0 0,0 0 77 0 0,0 0 65 0 0,0 0 54 0 0,1 6 291 0 0,3 21 890 0 0,-4-24-1015 0 0,0 0-64 0 0,0 0-91 0 0,0 0-115 0 0,0-2 70 0 0,0 0 38 0 0,2 8 261 0 0,3 24 777 0 0,-5-27-872 0 0,0 1-50 0 0,-1 0-115 0 0,1-4-27 0 0,-1-1-68 0 0,2 17 147 0 0,-3-23-338 0 0,0 0 76 0 0,1 11 256 0 0,0-12-257 0 0,-1 0-33 0 0,0 0-44 0 0,1 0-55 0 0,-1 1-66 0 0,1-1-76 0 0,-1-1-6 0 0,0 0-58 0 0,0-2 44 0 0,0 0-41 0 0,0 0-40 0 0,0 0-34 0 0,0 0-245 0 0,0 0-59 0 0,0 0-44 0 0,0 0-33 0 0,-1 0-1362 0 0,0 0-1206 0 0</inkml:trace>
  <inkml:trace contextRef="#ctx0" brushRef="#br0" timeOffset="29761.41">7519 237 11000 0 0,'-3'-20'809'0'0,"2"15"-620"0"0,0 0-39 0 0,1 0-55 0 0,0 0-67 0 0,0 2-56 0 0,1 0-40 0 0,0 0-46 0 0,1-1-50 0 0,-2 4-223 0 0,1 0-114 0 0,-1 0 64 0 0,0 0-44 0 0,0 0-572 0 0,0 0-455 0 0,0 0-862 0 0</inkml:trace>
  <inkml:trace contextRef="#ctx0" brushRef="#br0" timeOffset="27003.8">5518 542 7688 0 0,'0'0'166'0'0,"0"0"-47"0"0,6-1 275 0 0,-3 1-312 0 0,-1 0-51 0 0,7-1 18 0 0,1 0 92 0 0,-1 0 81 0 0,0-1 67 0 0,0 0 33 0 0,0 0 39 0 0,5-3 311 0 0,20-7 982 0 0,-24 8-1189 0 0,0-1-49 0 0,0 1-75 0 0,-1 1-74 0 0,1-1-89 0 0,-1 0-103 0 0,7-2 115 0 0,-2-2-45 0 0,12-10 49 0 0,-19 8-50 0 0,-6 1-34 0 0,-2 8-100 0 0,0-1 0 0 0,1 1 1 0 0,-1 0-1 0 0,0-1 1 0 0,0 1-1 0 0,0 0 1 0 0,0 0-1 0 0,0 0 1 0 0,0 0-1 0 0,0 0 1 0 0,-1 0-1 0 0,1 0 1 0 0,-1 0-11 0 0,-16-10 52 0 0,-6 2-14 0 0,1 3 42 0 0,0 5-42 0 0,17 1-40 0 0,0 1-1 0 0,-1-1 0 0 0,1 1 1 0 0,1 1-1 0 0,-1-1 0 0 0,-2 2 3 0 0,1 0-16 0 0,0 0-1 0 0,0 1 1 0 0,0-1-1 0 0,0 2 1 0 0,1-1-1 0 0,-1 1 1 0 0,1 0 0 0 0,0 0-1 0 0,1 0 1 0 0,-3 4 16 0 0,-9 13-20 0 0,2 2 40 0 0,4 1 54 0 0,3 2 70 0 0,4-10-3 0 0,2 1 42 0 0,2 0 47 0 0,1-1 49 0 0,2-2-245 0 0,0 0 40 0 0,5 13 172 0 0,4 2 139 0 0,-8-21-216 0 0,1 0 1 0 0,0-1-1 0 0,1 0 0 0 0,0 0 1 0 0,0 0-1 0 0,5 4-169 0 0,10 7 290 0 0,-7-8-35 0 0,1-1-1 0 0,13 8-254 0 0,13 1 264 0 0,-14-12-166 0 0,1-3-72 0 0,0-6-90 0 0,1-5-106 0 0,-26 6 185 0 0,-1 0-114 0 0,0 0-125 0 0,-1 1 62 0 0,0-1-36 0 0,0 0-36 0 0,0 1-38 0 0,1-1-40 0 0,-1 0-40 0 0,0 1-42 0 0,0-1-44 0 0,0 0-44 0 0,0 0-47 0 0,1 0-246 0 0,-1 0-86 0 0,4-2-1370 0 0,2-1-1267 0 0</inkml:trace>
  <inkml:trace contextRef="#ctx0" brushRef="#br0" timeOffset="27428.66">5999 213 9376 0 0,'0'0'273'0'0,"0"0"-5"0"0,0-1-200 0 0,0 1-40 0 0,1-2-2 0 0,0 1 35 0 0,-1 0 62 0 0,0 1 147 0 0,0 0 254 0 0,0 0 20 0 0,2 4 25 0 0,0 0-49 0 0,0 0-47 0 0,0 1-44 0 0,-1-1-42 0 0,1 0-41 0 0,-1 1-38 0 0,1-1-36 0 0,0 3 73 0 0,0 0-70 0 0,-1 0-62 0 0,1 0-56 0 0,0 0-49 0 0,-1 0-41 0 0,3 8-30 0 0,3 19-173 0 0,-3-19 122 0 0,-2-8 51 0 0,1 1 43 0 0,0 0 55 0 0,-1 0 65 0 0,27 69 391 0 0,-3 2 78 0 0,-7-24-154 0 0,-1-1 44 0 0,-12-40-404 0 0,-1-1 70 0 0,2 3 84 0 0,1 7 198 0 0,-3-7-329 0 0,6 7-8 0 0,-8-18-90 0 0,-2-4 11 0 0,-1-1-178 0 0,0 0 39 0 0,0 1 45 0 0,0-1 86 0 0,1 1 220 0 0,-1-1-239 0 0,1 1-39 0 0,-1-1-67 0 0,0 1-101 0 0,0-1 17 0 0,0 0-40 0 0,0 0-44 0 0,0 0-47 0 0,1 0-51 0 0,-1 0-56 0 0,0 0-58 0 0,0 0-62 0 0,0 0 34 0 0,0 0-66 0 0,0 0-59 0 0,0 0-52 0 0,0 0-183 0 0,0 0-51 0 0,0 0-222 0 0,0 0-596 0 0</inkml:trace>
  <inkml:trace contextRef="#ctx0" brushRef="#br0" timeOffset="25723.22">4796 92 6880 0 0,'0'-2'77'0'0,"1"1"-76"0"0,-1-1-38 0 0,0 1 60 0 0,0-1 41 0 0,0 1 29 0 0,-1 0 44 0 0,0-1 52 0 0,0 0 58 0 0,1 1-125 0 0,0 1 138 0 0,0 0 230 0 0,0 0 20 0 0,0 0-34 0 0,0 0-151 0 0,-2 7 102 0 0,1 0-51 0 0,1 0-45 0 0,0 1-39 0 0,1 6 193 0 0,0 0-95 0 0,2 20 376 0 0,-1 2 28 0 0,10 48 912 0 0,-12-83-1699 0 0,6 31 427 0 0,-1 1-35 0 0,11 74 817 0 0,-11-60-665 0 0,-1 8 193 0 0,-1-13-198 0 0,0-12-187 0 0,-2 0-42 0 0,-1-10-142 0 0,-2-1-38 0 0,-5 22 33 0 0,7-40-303 0 0,-1 0 50 0 0,1 0 44 0 0,0 0 36 0 0,-1 1 75 0 0,-2 2 212 0 0,2-3-246 0 0,0 0-58 0 0,0-1-109 0 0,1 1 12 0 0,-1-1-41 0 0,1 0-61 0 0,-1 1-57 0 0,1-1-62 0 0,-1 0-68 0 0,1 0-73 0 0,-1 0-78 0 0,1 0-83 0 0,0 0-89 0 0,-1 0 290 0 0,1 0-55 0 0,-1 0-48 0 0,1 0-43 0 0,-1 0-165 0 0,0 0-42 0 0,0 0-198 0 0,0 0-541 0 0</inkml:trace>
  <inkml:trace contextRef="#ctx0" brushRef="#br0" timeOffset="26381.46">4911 167 6880 0 0,'4'-12'246'0'0,"1"1"48"0"0,0 1 43 0 0,2 1 41 0 0,9-5 481 0 0,7 3 113 0 0,-8 7-878 0 0,1 1 59 0 0,2 3 87 0 0,9 3 175 0 0,0 5-19 0 0,-10-1-190 0 0,-3 0-93 0 0,0 0-72 0 0,2 3-9 0 0,-1 3 56 0 0,1 4 73 0 0,-13-12-99 0 0,0-1-1 0 0,0 1 0 0 0,0-1 0 0 0,-1 1 1 0 0,1 2-62 0 0,-2-3 45 0 0,1 0-1 0 0,-1 0 1 0 0,0-1 0 0 0,-1 1 0 0 0,1 0 0 0 0,-1 0 0 0 0,0 1-45 0 0,-2 17 176 0 0,-6-4-70 0 0,-4 0-50 0 0,0-6 169 0 0,0 0-37 0 0,-13 9 94 0 0,4-6-144 0 0,0-1-50 0 0,-24 8-21 0 0,26-14-73 0 0,-1-1 1 0 0,0 0-1 0 0,-17 2 6 0 0,4-4 40 0 0,-1-1 63 0 0,27-3-57 0 0,-26 1-35 0 0,26-2 38 0 0,-1 0 48 0 0,7 0-1 0 0,1 0 27 0 0,0 0 5 0 0,0 0 0 0 0,2 0-2 0 0,1 0-47 0 0,13 6 68 0 0,5 2 138 0 0,0 2 1 0 0,13 7-286 0 0,-10-2 661 0 0,21 16-661 0 0,-9-3 723 0 0,-2 2 1 0 0,20 23-724 0 0,-42-41 284 0 0,12 13 243 0 0,-16-15-163 0 0,0-1 0 0 0,6 11-364 0 0,-7-12 508 0 0,-4-4-320 0 0,-1-2-104 0 0,1 0-61 0 0,-1 0-65 0 0,-2-1 24 0 0,0-1-22 0 0,0 0-23 0 0,0 0-37 0 0,0 0-18 0 0,0 0-37 0 0,0 0-42 0 0,0 0-48 0 0,0 0-50 0 0,0 0-49 0 0,0 0-44 0 0,0 0-40 0 0,0 0-280 0 0,0 0-66 0 0,0 0-51 0 0,0 0-39 0 0,0 0-326 0 0,0 0-33 0 0,0 0-2565 0 0</inkml:trace>
  <inkml:trace contextRef="#ctx1" brushRef="#br1">1 1309 0 0,'3507'0'0'0,"1755"0"0"0,-3196 0 0 0,1034 0 0 0,-2296 0 0 0,-796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09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9416 0 0,'0'0'208'0'0,"0"1"-62"0"0,-1 10 338 0 0,1-7-384 0 0,0-1-62 0 0,3 3 3 0 0,0 0 72 0 0,1 2 96 0 0,3 4 199 0 0,1 1 68 0 0,-4-5-191 0 0,4 6 547 0 0,-1 0-85 0 0,1 0-73 0 0,0 0-64 0 0,0-1-82 0 0,-1 0-36 0 0,14 28 859 0 0,-16-30-975 0 0,0 0-55 0 0,3 9 130 0 0,9 27 472 0 0,-14-32-589 0 0,0-1 62 0 0,-2-9 168 0 0,-1-2-93 0 0,-1-2-83 0 0,0-1-75 0 0,0-1-67 0 0,-1-1-58 0 0,0-1-48 0 0,0 0-40 0 0,-2-4 2 0 0,-4-10 24 0 0,7 13-57 0 0,0 1 40 0 0,-7-26 109 0 0,2-1-112 0 0,2-6-73 0 0,3 26-38 0 0,2 1-1 0 0,-1-1 1 0 0,1 0 0 0 0,2-5 5 0 0,0-1-65 0 0,-2 7-21 0 0,1 0 0 0 0,0 0-1 0 0,0 0 1 0 0,1 0 0 0 0,2-3 86 0 0,9-9-108 0 0,-12 20 108 0 0,9-12-40 0 0,8-3-91 0 0,-17 15 115 0 0,0 0 0 0 0,0 0 0 0 0,0 0 0 0 0,0 0 0 0 0,0 0 0 0 0,1 0 0 0 0,-1 1 0 0 0,0-1 0 0 0,2 0 16 0 0,13 3-65 0 0,-13 0 61 0 0,0-1-1 0 0,-1 1 1 0 0,1 0-1 0 0,0 0 1 0 0,-1 0-1 0 0,1 1 5 0 0,1 1-37 0 0,0 0 1 0 0,0 1-1 0 0,0 0 1 0 0,-1 0-1 0 0,3 4 37 0 0,19 30-229 0 0,-12-12 120 0 0,-6-12 81 0 0,7 15-35 0 0,7 12 62 0 0,-5-13-24 0 0,-3 4 90 0 0,-8-16 13 0 0,-2 0 35 0 0,-1-1 41 0 0,-3 1 45 0 0,0-17-458 0 0,0 1 82 0 0,0-1 73 0 0,0 1 65 0 0,0-1 48 0 0,0 1 35 0 0,0 0 121 0 0,0 3 629 0 0,0-4-672 0 0,0 1-51 0 0,0 0-65 0 0,0 0-83 0 0,0 0-100 0 0,-1-1-114 0 0,1 1-79 0 0,0 0-115 0 0,0-1 196 0 0,0 0-33 0 0,0 1-35 0 0,0-1-35 0 0,0 0-38 0 0,0 0-38 0 0,-1 0-40 0 0,1 1-42 0 0,0-1-42 0 0,0 0-45 0 0,0 0-45 0 0,0 0-48 0 0,0 0-538 0 0,0 0-35 0 0,0 0-2728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6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21 7072 0 0,'-15'-5'263'0'0,"9"2"-121"0"0,-1 0 34 0 0,0 1 46 0 0,1 0 54 0 0,-1 0 65 0 0,1 0 75 0 0,-1 1 85 0 0,1 1 94 0 0,-3 0-167 0 0,1 2-51 0 0,-1 0-46 0 0,1 1-43 0 0,-1 1-38 0 0,1 0-33 0 0,-7 6 137 0 0,4 0-129 0 0,-17 20 298 0 0,19-16-272 0 0,-3 11 2 0 0,5 1-90 0 0,3 30 65 0 0,2-21-15 0 0,4-12-165 0 0,-1-21-50 0 0,-1 0 1 0 0,1 1-1 0 0,0-1 0 0 0,0 0 1 0 0,0 0-1 0 0,0 0 0 0 0,1 0 1 0 0,-1-1-1 0 0,0 1 1 0 0,1 0-1 0 0,-1 0 0 0 0,3 1 2 0 0,7 4 16 0 0,5 0 68 0 0,1-4 108 0 0,-8-2-44 0 0,-1-1 42 0 0,1-1 47 0 0,0 0 51 0 0,-3-1-109 0 0,1 0 0 0 0,-1 0 0 0 0,-1 0 0 0 0,1-1 1 0 0,0 0-1 0 0,1 0-179 0 0,7-6 319 0 0,-1-1-40 0 0,-2 2-86 0 0,-1-1-44 0 0,-1-1-52 0 0,-1 1-58 0 0,-4 4 2 0 0,-1-1 0 0 0,1 1-1 0 0,-1-1 1 0 0,0 0-1 0 0,2-6-40 0 0,9-31 133 0 0,1-4-85 0 0,-9 39-40 0 0,-3 4-21 0 0,1-3-59 0 0,-3 7-20 0 0,0 3-20 0 0,2 1 37 0 0,2 4-1 0 0,0 22-66 0 0,-2 17 51 0 0,-1 1 47 0 0,4-16-15 0 0,1-11 9 0 0,-4-12-10 0 0,-1-4-7 0 0,0-1-33 0 0,0 1-40 0 0,0-1-48 0 0,0 0-9 0 0,0 0-42 0 0,0 0-46 0 0,0 0-50 0 0,0 0-54 0 0,0-1-59 0 0,0 1-62 0 0,1 0-67 0 0,3 5-629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4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10 336 9872 0 0,'-8'-2'131'0'0,"7"0"82"0"0,10 0 261 0 0,-2 1-320 0 0,1-1-94 0 0,3 0-18 0 0,1-1 73 0 0,5 0 128 0 0,19-1 407 0 0,-33 4-434 0 0,-1 0-38 0 0,2-1 79 0 0,-1 0-86 0 0,1-1-82 0 0,0 0-30 0 0,0 1 71 0 0,1 0 13 0 0,3 1-17 0 0,4 0 32 0 0,-3 0 46 0 0,-2-2 81 0 0,-3 0-90 0 0,-1 0 40 0 0,4-2-77 0 0,2 1 64 0 0,24-8 695 0 0,-18 7-561 0 0,-8 2-210 0 0,-1 1-35 0 0,0 0-42 0 0,0 0-48 0 0,3-1 122 0 0,-5 3-94 0 0,5-3-41 0 0,-2 0 20 0 0,3-2 35 0 0,-5 2-16 0 0,-3 1-33 0 0,2-3-7 0 0,8-2 49 0 0,-10 3 8 0 0,-6-4 39 0 0,-6 2-65 0 0,-8 0-24 0 0,5 3 35 0 0,5 5-46 0 0,4-1-2 0 0,2-2-1 0 0,-2 1 0 0 0,1 0 0 0 0,-1 0 0 0 0,1 0 0 0 0,-1 0 0 0 0,1 0 0 0 0,0 1 0 0 0,-1 0 0 0 0,1-1 0 0 0,0 1 0 0 0,0 0 0 0 0,0 1 0 0 0,1-1 0 0 0,-1 0 0 0 0,-1 2 0 0 0,-13 15 0 0 0,-3 5-3 0 0,10-4-47 0 0,-3 3 40 0 0,1-1-2 0 0,9-4-37 0 0,-1 7 35 0 0,3-22 8 0 0,0 0 0 0 0,0 0 0 0 0,1 0 1 0 0,-1 0-1 0 0,1 0 0 0 0,0 1 0 0 0,0-1 1 0 0,0 0-1 0 0,0 0 0 0 0,1 0 0 0 0,-1 0 0 0 0,1 1 6 0 0,3 6 0 0 0,-2-6-12 0 0,-1 0 0 0 0,1 0 0 0 0,-1 0 1 0 0,1-1-1 0 0,1 1 0 0 0,0 1 12 0 0,7 5 18 0 0,-5-7-5 0 0,-1 0-1 0 0,0-1 1 0 0,1 1-1 0 0,-1-1 1 0 0,1 0-1 0 0,3 1-12 0 0,-2-2 27 0 0,1 1-1 0 0,-1-1 0 0 0,1 0 0 0 0,-1 0 1 0 0,1-1-1 0 0,0 1 0 0 0,2-2-26 0 0,20-2 68 0 0,-1-2-50 0 0,-9 0-47 0 0,-1 0-42 0 0,-7 3 7 0 0,-6 0-50 0 0,8 0 51 0 0,-8 1-42 0 0,-2 1 5 0 0,-1-1-41 0 0,1 1-48 0 0,0-1-56 0 0,-1 1-64 0 0,1-1-71 0 0,-1 0 84 0 0,-1 1-37 0 0,1-1-39 0 0,0 1-42 0 0,0-1-43 0 0,0 0-46 0 0,0 0-49 0 0,-1 1-49 0 0,7-4-1378 0 0,6-1-1119 0 0,-14 5 3086 0 0</inkml:trace>
  <inkml:trace contextRef="#ctx0" brushRef="#br0" timeOffset="293.2">639 0 9096 0 0,'0'0'166'0'0,"1"0"-79"0"0,0 1-52 0 0,3 0-22 0 0,-3 0 32 0 0,0-1 25 0 0,0 1 39 0 0,-1 0 49 0 0,1 0 59 0 0,0 2-179 0 0,2 6-30 0 0,-3-6 29 0 0,0-1 41 0 0,0-1 112 0 0,0 0 220 0 0,1-1-45 0 0,-1 0-79 0 0,0 1-70 0 0,1 0-58 0 0,-1 1-38 0 0,1-1-45 0 0,0 4 28 0 0,-1-3-34 0 0,0-2 4 0 0,1 1 34 0 0,1 25 1086 0 0,-1-15-728 0 0,1 0-34 0 0,0 1-42 0 0,1-1-52 0 0,-2-8-243 0 0,3 8 245 0 0,-1 1-75 0 0,0 2-22 0 0,-1 9 24 0 0,1 10 42 0 0,5 0 35 0 0,1 14 200 0 0,-3-26-326 0 0,2-3-93 0 0,-6-13-91 0 0,1 0-1 0 0,-1 1 0 0 0,0-1 1 0 0,-1 0-1 0 0,1 1-32 0 0,1 10 84 0 0,2 11 70 0 0,3-10-21 0 0,-6-12-72 0 0,0 0 0 0 0,0 0 0 0 0,0 1-1 0 0,0-1 1 0 0,-1 0 0 0 0,1 5-61 0 0,2 9 140 0 0,3 1-47 0 0,8 8 14 0 0,-11-19-101 0 0,1-1-1 0 0,1 0 0 0 0,0 0 0 0 0,1 1-5 0 0,5 4-8 0 0,-5-7-43 0 0,-1-2-145 0 0,-1-2 18 0 0,-3 0-329 0 0,-1-2-127 0 0,0 0 85 0 0,0 0 74 0 0,-1 0 65 0 0,1 1-13 0 0,0-1 56 0 0,2 1-578 0 0,-2 0 538 0 0,0-1-62 0 0,-1 0 103 0 0,1 1-54 0 0,4 1-1720 0 0,3 1-1206 0 0,-8-3 3342 0 0</inkml:trace>
  <inkml:trace contextRef="#ctx0" brushRef="#br0" timeOffset="562.49">601 390 10368 0 0,'-28'-3'233'0'0,"23"3"39"0"0,5 0 15 0 0,3-1-97 0 0,2-2-81 0 0,9-7 29 0 0,-11 8-74 0 0,0 0 43 0 0,8-7 127 0 0,11-6 334 0 0,-10 10-380 0 0,12-4 198 0 0,-7 3-98 0 0,-3 0-15 0 0,0-1 38 0 0,8-3-8 0 0,0 2-54 0 0,1 1-49 0 0,1 1-42 0 0,24-5 55 0 0,0 3-96 0 0,-36 6-96 0 0,-1 0-105 0 0,14-1 94 0 0,-17 2-60 0 0,0 0-74 0 0,-3 1-24 0 0,1-1-62 0 0,0 1-71 0 0,0-1-81 0 0,-2 1 27 0 0,-1 0-53 0 0,1 0-47 0 0,0-1-40 0 0,1 1-141 0 0,-1 0-41 0 0,2-1-171 0 0,2 1-458 0 0,-8 0 1270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9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3 674 9960 0 0,'0'0'222'0'0,"0"0"30"0"0,0 0 20 0 0,-1 0-24 0 0,0 0-184 0 0,0-1-37 0 0,2 0-1 0 0,0 1 33 0 0,-1 0-59 0 0,0-1 301 0 0,1 1-36 0 0,-1-2 172 0 0,1 0-102 0 0,0-1-74 0 0,1-4 308 0 0,-1 5-286 0 0,4-10 730 0 0,-4 5-517 0 0,2 0-86 0 0,2-11 795 0 0,-3 9-755 0 0,-2 2-140 0 0,1 3-201 0 0,0 1-38 0 0,1-11 357 0 0,0 0-60 0 0,-2 0-55 0 0,1 0-51 0 0,-1 1-61 0 0,0 1-38 0 0,4-14 64 0 0,-3 8-68 0 0,-1 0-50 0 0,-1 11-72 0 0,1 1 0 0 0,0-1-1 0 0,0 1 1 0 0,1-4-37 0 0,8-28 126 0 0,9-20-72 0 0,-1 7 3 0 0,3-1-44 0 0,-13 34-8 0 0,0 0 0 0 0,0-6-5 0 0,-3 11 31 0 0,1 0 0 0 0,4-9-31 0 0,7-20 55 0 0,-12 30-60 0 0,0 0 0 0 0,1 1-1 0 0,3-6 6 0 0,-5 13-47 0 0,0 1 41 0 0,6 3 79 0 0,-8 0-93 0 0,16 5 34 0 0,-13-4-20 0 0,-1 0 0 0 0,1 1 0 0 0,-1-1 0 0 0,0 1 0 0 0,0 0 0 0 0,0 0 0 0 0,0 0 0 0 0,0 0 0 0 0,-1 0 0 0 0,1 1-1 0 0,2 2 7 0 0,6 12 0 0 0,0 6 25 0 0,-2 0 0 0 0,0 1-25 0 0,13 48 8 0 0,-12-37-9 0 0,2-1-1 0 0,1 0 0 0 0,5 8 2 0 0,-10-24 17 0 0,0-1 42 0 0,7 16 89 0 0,-3-8-100 0 0,0 0 65 0 0,15 29 190 0 0,-18-36-238 0 0,1-1-42 0 0,-4-6-23 0 0,-1-3 29 0 0,-1-3 41 0 0,-1 0 36 0 0,0-1 57 0 0,-1-2-436 0 0,-1-1 77 0 0,1 0 66 0 0,-1-1 52 0 0,0 0 37 0 0,3-1 46 0 0,-3-1-36 0 0,0 1-81 0 0,-1 0 13 0 0,1 0-37 0 0,-1 0-42 0 0,0 0-46 0 0,1 0-53 0 0,-1 0-57 0 0,0 0-211 0 0,0 0-124 0 0,1 0 283 0 0,-1 1-35 0 0,0 0-38 0 0,0-1-38 0 0,0 1-397 0 0,0 0-113 0 0,0-2-1435 0 0,0 0-1381 0 0</inkml:trace>
  <inkml:trace contextRef="#ctx0" brushRef="#br0" timeOffset="259.28">61 393 9504 0 0,'0'0'216'0'0,"0"0"32"0"0,0 0 9 0 0,-2-2-61 0 0,2 1-146 0 0,1 0-33 0 0,4-1 19 0 0,1 0 67 0 0,0 1 57 0 0,0 0 45 0 0,5 0 250 0 0,17 1 731 0 0,-20 0-905 0 0,-1 1-47 0 0,0-1-62 0 0,0-1-79 0 0,-2 1-156 0 0,-1 0 55 0 0,1 0 47 0 0,0 0 39 0 0,4 0 152 0 0,16 2 646 0 0,-15-2-577 0 0,-2 1-175 0 0,-4-1-105 0 0,0 1-34 0 0,0-1-38 0 0,0 0-42 0 0,0 0-46 0 0,0 1-50 0 0,0-1-55 0 0,0 0-57 0 0,0 0-62 0 0,0 0-67 0 0,0 0-69 0 0,0 0-75 0 0,-1 0-78 0 0,1 0-83 0 0,2-1-883 0 0,-1 1-67 0 0,-1-1 400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19 10800 0 0,'1'0'-44'0'0,"0"-1"31"0"0,0 0 38 0 0,1 0 122 0 0,-1 0 63 0 0,2-4 384 0 0,0 0-340 0 0,-1 2-227 0 0,-1 2 35 0 0,0 1 66 0 0,-1 0 151 0 0,1 0 219 0 0,-1 0-47 0 0,1 0-46 0 0,0 1-43 0 0,-1 0-41 0 0,1 0-38 0 0,0 0-37 0 0,-1 0-33 0 0,2 2 120 0 0,-1-1-107 0 0,0 2-89 0 0,0-1-71 0 0,1 2-54 0 0,0 5-97 0 0,-1-6 100 0 0,0-2 74 0 0,-1 1 108 0 0,1 9-23 0 0,1 1-75 0 0,1 5-47 0 0,-1 11-56 0 0,0-10 44 0 0,2 0 52 0 0,-2-13-44 0 0,-1 0 1 0 0,0 0-1 0 0,0 0 0 0 0,0 0 0 0 0,-1 1 1 0 0,0 2-49 0 0,0 9 181 0 0,4 23 328 0 0,-4-26-309 0 0,-2 0-70 0 0,-1 10 27 0 0,6 9 29 0 0,-1-26-147 0 0,-1 0 0 0 0,0 1 0 0 0,0-1 0 0 0,-1 0 0 0 0,-1 0 0 0 0,1 1 0 0 0,-1-1 0 0 0,0 0 0 0 0,-2 3-39 0 0,3-9 15 0 0,-1 1-1 0 0,1-1 0 0 0,-1 0 1 0 0,1 1-1 0 0,0-1 0 0 0,0 1 1 0 0,0-1-1 0 0,0 1 0 0 0,0-1-14 0 0,1 3 12 0 0,0-1-1 0 0,0 0 1 0 0,1 1 0 0 0,-1-1-1 0 0,1 0 1 0 0,0 0-1 0 0,0 0 1 0 0,1 0-1 0 0,-1 0 1 0 0,1-1-1 0 0,2 3-11 0 0,-3-3-57 0 0,1 0 80 0 0,-1-1 50 0 0,3 0 162 0 0,-1-1-152 0 0,-2-2-91 0 0,1 1-62 0 0,0-1-77 0 0,0 0-92 0 0,1 0-106 0 0,0-1-122 0 0,-2 1 184 0 0,0 0-37 0 0,0 0-38 0 0,1 0-39 0 0,1-1-74 0 0,-3 1 196 0 0,1 1-68 0 0,0-1-90 0 0,-1 0-110 0 0,0 1 142 0 0,0-1-45 0 0,0 0-40 0 0,0 1-37 0 0,0-1-143 0 0,-1 1-35 0 0,3-3-1527 0 0,-3 3 2222 0 0</inkml:trace>
  <inkml:trace contextRef="#ctx0" brushRef="#br0" timeOffset="293.21">0 323 11408 0 0,'0'0'332'0'0,"0"0"-4"0"0,1-1-218 0 0,1-7 28 0 0,-1 6-63 0 0,1 0 46 0 0,7-8 415 0 0,2 1-122 0 0,2 1-104 0 0,0 2-89 0 0,-2 1-96 0 0,1 1-38 0 0,2 0-19 0 0,7-2-10 0 0,3-1 5 0 0,-15 4-99 0 0,0 0 37 0 0,35-8 148 0 0,-31 8-173 0 0,1 1-91 0 0,-5 0-43 0 0,1 0-75 0 0,-1 1-89 0 0,1-1-100 0 0,-8 2 105 0 0,1-1-50 0 0,0 1-45 0 0,-1-1-38 0 0,1 1-134 0 0,0-1-39 0 0,1 1-161 0 0,2-1-433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7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44 9560 0 0,'-1'-1'244'0'0,"0"-1"-70"0"0,-1-1-34 0 0,-3-4 121 0 0,4 5-134 0 0,-9-6-136 0 0,-1 1 88 0 0,-9-1 166 0 0,-1 4 103 0 0,-23 2 426 0 0,30 3-555 0 0,2-1-47 0 0,10 0-154 0 0,-21 2 522 0 0,0 0 1 0 0,0 2 0 0 0,-20 5-541 0 0,20-2 301 0 0,-1 1-51 0 0,12-2-192 0 0,4 3-37 0 0,6 1-42 0 0,9 3-48 0 0,9 6-25 0 0,2-1 74 0 0,1 0 63 0 0,0-1 50 0 0,6 7 87 0 0,11 12 156 0 0,-4 4-4 0 0,-16-12-156 0 0,-9-7 48 0 0,-7-1-38 0 0,-1-17-157 0 0,0 0 0 0 0,0 1 0 0 0,0-1 0 0 0,0 0 0 0 0,0 0 0 0 0,-1 0 0 0 0,1-1 0 0 0,-1 1 0 0 0,0 0 0 0 0,-2 2-29 0 0,1-1 33 0 0,-1-1-1 0 0,1 1 0 0 0,-1-1 0 0 0,0 0 0 0 0,0 0 1 0 0,0 0-1 0 0,0-1 0 0 0,-1 1 0 0 0,1-1 0 0 0,-1 0 1 0 0,0 0-1 0 0,1-1 0 0 0,-1 1 0 0 0,0-1 0 0 0,-2 0-32 0 0,4 0-115 0 0,1-1 68 0 0,-1 0 48 0 0,-4 1 84 0 0,4-1-78 0 0,-1 0-89 0 0,2 0-14 0 0,0 0-47 0 0,0 0-79 0 0,-1 0-79 0 0,1 0-86 0 0,0 0-99 0 0,0-1-108 0 0,0 1-119 0 0,1 0 309 0 0,0-1-33 0 0,0 1-36 0 0,0 0-35 0 0,-3-2-1472 0 0,0 0-1124 0 0</inkml:trace>
  <inkml:trace contextRef="#ctx0" brushRef="#br0" timeOffset="423.86">406 239 7072 0 0,'5'-2'135'0'0,"1"1"-36"0"0,10-4 105 0 0,-7 3-63 0 0,-1-1 91 0 0,-2 2-2 0 0,0 0 79 0 0,-1 0 18 0 0,-1 0 75 0 0,1 0 82 0 0,0 0 91 0 0,7-1 311 0 0,0-3-124 0 0,0-2-121 0 0,-1-1-116 0 0,0-1-115 0 0,-2-1-109 0 0,0 0-108 0 0,-2 0-103 0 0,-6 9-84 0 0,-1-1 0 0 0,1 1 0 0 0,0-1 0 0 0,-1 0 1 0 0,1 1-1 0 0,-1-1 0 0 0,1 1 0 0 0,-1-1 0 0 0,0 0 0 0 0,0 1 0 0 0,0-1 0 0 0,0 0 0 0 0,0 0 0 0 0,0 0-6 0 0,-1-8 67 0 0,0 3 16 0 0,1 0 45 0 0,-1 4 89 0 0,1 1-42 0 0,-2 1-36 0 0,1 0-34 0 0,-3 0 25 0 0,-1 3-78 0 0,-7 5-25 0 0,9-4 72 0 0,-1 2-104 0 0,0 0 0 0 0,0 1 1 0 0,0-1-1 0 0,1 1 0 0 0,-1 0 1 0 0,1 0-1 0 0,1 0 0 0 0,-1 0 0 0 0,1 1 1 0 0,0-1-1 0 0,1 1 0 0 0,-1-1 1 0 0,1 7 4 0 0,-2 24 58 0 0,3-27-13 0 0,0 0-1 0 0,1 0 0 0 0,0 0 1 0 0,0 0-1 0 0,1 2-44 0 0,-1-8 14 0 0,0-1 1 0 0,0 0-1 0 0,0 0 0 0 0,1 1 1 0 0,-1-1-1 0 0,1 0 0 0 0,-1 0 1 0 0,1-1-1 0 0,0 1 0 0 0,0 0 1 0 0,0 0-1 0 0,1-1 0 0 0,-1 1 0 0 0,0-1 1 0 0,3 1-15 0 0,-3-1 3 0 0,1-1 1 0 0,-1 1-1 0 0,1-1 1 0 0,0 0 0 0 0,0 0-1 0 0,0 0 1 0 0,0 0-1 0 0,-1-1 1 0 0,1 1-1 0 0,0-1 1 0 0,0 0-1 0 0,0 1 1 0 0,0-1-4 0 0,0-1-101 0 0,-1 1 56 0 0,5 0 69 0 0,-3 0-45 0 0,-1 0-93 0 0,-1 0 5 0 0,0 0-42 0 0,0-1-76 0 0,0 1-70 0 0,-1 0-79 0 0,1-1-88 0 0,0 1-97 0 0,0 0-106 0 0,0-1-115 0 0,0 1-124 0 0,2-1-940 0 0,2 0-1044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5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14 7632 0 0,'0'0'166'0'0,"0"-1"2"0"0,-1 1-37 0 0,-2 0 44 0 0,-1-1-76 0 0,-2 1-46 0 0,3-1-152 0 0,0 1 57 0 0,0-1 50 0 0,0 1 44 0 0,-1-1 62 0 0,0 1 47 0 0,-1 0 79 0 0,-3 0 183 0 0,-3 3 309 0 0,3 0-337 0 0,6-1-274 0 0,-1 0-34 0 0,0 0-41 0 0,1 1-44 0 0,-12 18 302 0 0,3 1-55 0 0,2 1-53 0 0,3 2-46 0 0,3 0-43 0 0,4 0-38 0 0,-1-17-61 0 0,1 0 1 0 0,1-1-1 0 0,0 0 1 0 0,0 1-1 0 0,2 4-8 0 0,1-1 118 0 0,2-1-36 0 0,-4-5-60 0 0,1-1 1 0 0,0 0 0 0 0,0-1-1 0 0,0 1 1 0 0,0-1-1 0 0,1 0 1 0 0,0 0 0 0 0,-1 0-1 0 0,6 2-22 0 0,10 3 128 0 0,1-2 103 0 0,-10-4-64 0 0,0-1 44 0 0,-1-1 48 0 0,0 0 54 0 0,1-1 181 0 0,0-1-38 0 0,0-2-35 0 0,-1 0-34 0 0,9-7 294 0 0,-3-3-114 0 0,-4-4-98 0 0,-3-1-84 0 0,-5-2-69 0 0,-5-1-55 0 0,0 18-373 0 0,0 1 39 0 0,-1-5 23 0 0,0 1 89 0 0,-2-9 161 0 0,2 11-168 0 0,0 1-40 0 0,0-2-75 0 0,-1 0-103 0 0,1 2-66 0 0,0-1-104 0 0,0 1-117 0 0,1 2 187 0 0,0-1-35 0 0,0 1-37 0 0,-1 0-38 0 0,1 0-41 0 0,0-1-42 0 0,0 1-44 0 0,-1 0-46 0 0,1 0-48 0 0,0 0-49 0 0,-3-3-1284 0 0,-1-2-1096 0 0,5 6 2886 0 0</inkml:trace>
  <inkml:trace contextRef="#ctx0" brushRef="#br0" timeOffset="496.67">423 76 8752 0 0,'1'0'186'0'0,"-1"2"-69"0"0,3 5 85 0 0,-2-4-49 0 0,3 11-125 0 0,-1-1 77 0 0,-1 1 93 0 0,-1-1 109 0 0,0-6-107 0 0,-1 0 33 0 0,0 0 36 0 0,-1 0 37 0 0,1 0 40 0 0,-1 0 41 0 0,1 0 44 0 0,-1 0 46 0 0,-1 13 829 0 0,1-12-696 0 0,1-3-231 0 0,0 0 39 0 0,0-1 48 0 0,0 1 56 0 0,0-5-217 0 0,0 0-23 0 0,0 0-171 0 0,0 0-34 0 0,0 1-4 0 0,0 0-74 0 0,1 1-67 0 0,0-1 86 0 0,-1-1 41 0 0,0 0 60 0 0,0 1 74 0 0,0-1 87 0 0,0-1 104 0 0,1-8-196 0 0,0 0-43 0 0,2-12 42 0 0,1 3-100 0 0,8-24 30 0 0,-1 13-33 0 0,3 2-107 0 0,6-2-100 0 0,-15 23 78 0 0,0 1 1 0 0,1 0-1 0 0,-1 0 0 0 0,1 1 0 0 0,0 0 0 0 0,4-3 45 0 0,25-11-99 0 0,-30 15 69 0 0,0 1-1 0 0,1 0 0 0 0,-1 1 1 0 0,0 0-1 0 0,5-1 31 0 0,-7 1-16 0 0,0 1 0 0 0,0 0 0 0 0,0 0 0 0 0,0 0-1 0 0,-1 1 1 0 0,1-1 0 0 0,0 1 0 0 0,0-1 0 0 0,0 1 0 0 0,0 0 0 0 0,-1 0-1 0 0,1 0 1 0 0,0 0 0 0 0,-1 1 0 0 0,1-1 0 0 0,-1 1 0 0 0,0 0 0 0 0,1-1-1 0 0,-1 1 1 0 0,0 0 0 0 0,0 0 0 0 0,0 1 0 0 0,0-1 0 0 0,-1 0-1 0 0,2 3 17 0 0,2 2-13 0 0,0 0-1 0 0,-1 1 0 0 0,2 6 14 0 0,7 25 32 0 0,-6-9 138 0 0,1 22-170 0 0,-6-38 31 0 0,-2-12-199 0 0,0 0 52 0 0,0 0 44 0 0,1 0 46 0 0,-1 0 41 0 0,0 0 33 0 0,1 3 117 0 0,1 7 328 0 0,-1-9-386 0 0,0 1-54 0 0,0 0-85 0 0,0-2-32 0 0,0-1-37 0 0,0 1-41 0 0,0 0-46 0 0,-1 0-48 0 0,1-1-53 0 0,0 1-57 0 0,0-1-61 0 0,1 1-65 0 0,-1-1-68 0 0,0 0-72 0 0,0 0-77 0 0,1 0-81 0 0,-1 0-83 0 0,2 0-1310 0 0,1 0-1229 0 0,-4-1 3390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1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 6992 0 0,'0'0'157'0'0,"0"1"70"0"0,1 1-100 0 0,2 7 56 0 0,2 4-121 0 0,0 0 91 0 0,0 0 78 0 0,-1 0 62 0 0,0 0 43 0 0,0-1 35 0 0,9 30 918 0 0,-9-24-780 0 0,0 0-71 0 0,-2-8-261 0 0,0-1-34 0 0,2 13 368 0 0,0 0-37 0 0,5 47 965 0 0,-6-38-791 0 0,-1-9-127 0 0,-1-7-85 0 0,-1-9-212 0 0,0 0 33 0 0,1 0 38 0 0,-1-1 43 0 0,0-4-42 0 0,0-1-6 0 0,0 0-30 0 0,0 0-18 0 0,0 0-2 0 0,-4-1 84 0 0,0-2-87 0 0,1-2-70 0 0,1-1-54 0 0,-1-1-27 0 0,1-5 50 0 0,-2-7 7 0 0,1 1-48 0 0,1-19-11 0 0,2 30-81 0 0,0-1 0 0 0,0 1 0 0 0,1-1 0 0 0,1 1 0 0 0,-1-1 0 0 0,1 1 0 0 0,0 0-1 0 0,3-6-2 0 0,3-5-55 0 0,1 0 34 0 0,20-37 47 0 0,-11 30-35 0 0,0 0-67 0 0,-4 10-31 0 0,0 2-59 0 0,-11 10 111 0 0,0 1-47 0 0,0 0-58 0 0,-1 0-69 0 0,1 0-80 0 0,0 0-93 0 0,0 1-103 0 0,1 0-115 0 0,3-1-645 0 0</inkml:trace>
  <inkml:trace contextRef="#ctx0" brushRef="#br0" timeOffset="469.74">425 316 7832 0 0,'0'0'174'0'0,"0"0"29"0"0,0 0 13 0 0,4 4-50 0 0,3 2-109 0 0,-2-2-14 0 0,0-1 79 0 0,0-1 72 0 0,0 0 62 0 0,2-1 120 0 0,0 0 62 0 0,1-1 148 0 0,5-2 360 0 0,1-1 2 0 0,-6 0-358 0 0,-1 0-147 0 0,0 1-60 0 0,-2-1-121 0 0,0 1-62 0 0,0-1-69 0 0,0 1-79 0 0,7-6 51 0 0,-11 7-83 0 0,0 0 0 0 0,0 0 1 0 0,0 0-1 0 0,0 0 0 0 0,0 0 0 0 0,0-1 1 0 0,0 1-1 0 0,0 0 0 0 0,0-1 1 0 0,0 1-1 0 0,-1 0 0 0 0,1-1 1 0 0,-1 1-1 0 0,1-1 0 0 0,-1 0-20 0 0,1 1 12 0 0,-1 0-1 0 0,0-1 1 0 0,0 1 0 0 0,0 0-1 0 0,0 0 1 0 0,-1 0 0 0 0,1 0-1 0 0,0 0 1 0 0,0 0 0 0 0,-1 0-1 0 0,1 0 1 0 0,0 0 0 0 0,-1 0-1 0 0,0-1-11 0 0,-5-6 32 0 0,-4 1-50 0 0,-1 1-184 0 0,1 2 60 0 0,1 3 46 0 0,0 1 33 0 0,6 1 47 0 0,0 1 0 0 0,0-1 0 0 0,0 0 1 0 0,0 1-1 0 0,0 0 0 0 0,0 0 0 0 0,0 0 0 0 0,1 0 1 0 0,-1 0-1 0 0,1 0 0 0 0,-1 1 16 0 0,-18 22-96 0 0,6 2 63 0 0,6 3 87 0 0,3 1 112 0 0,6-25-126 0 0,0 1 0 0 0,0-1 0 0 0,0 0 1 0 0,1 0-1 0 0,0 1-40 0 0,9 29 247 0 0,7-2 41 0 0,3-4 34 0 0,-14-24-239 0 0,0 0-1 0 0,0 0 1 0 0,0-1-1 0 0,7 5-82 0 0,15 7 133 0 0,-24-14-293 0 0,1-2 73 0 0,-1 1 64 0 0,1 0 51 0 0,5 0 139 0 0,14 2 393 0 0,-17-4-458 0 0,0 0-84 0 0,-3-1-60 0 0,1 1-45 0 0,-1-1-53 0 0,0 0-59 0 0,1 0-86 0 0,-1 0-81 0 0,0 0-91 0 0,1 0-96 0 0,-1-1-105 0 0,0 0-112 0 0,0 0-120 0 0,-3 1 398 0 0,1 0-33 0 0,2-2-1367 0 0,1 0-1070 0 0</inkml:trace>
  <inkml:trace contextRef="#ctx0" brushRef="#br0" timeOffset="797.85">807 1 10192 0 0,'0'0'230'0'0,"0"0"30"0"0,0 0 19 0 0,0 0-30 0 0,1 0-242 0 0,-1 1 35 0 0,3 0 133 0 0,2 3 163 0 0,0 0 326 0 0,0 4-226 0 0,-1 0-67 0 0,1 1-59 0 0,-1 0-56 0 0,1 1-10 0 0,0 1-58 0 0,1 6 9 0 0,0 0-69 0 0,4 18 70 0 0,-4-12 9 0 0,-4-14-78 0 0,0 1 35 0 0,0-1 40 0 0,0 0 48 0 0,-2-9-250 0 0,3 14 225 0 0,0 0 35 0 0,5 28 631 0 0,-2-9-221 0 0,-2-10-315 0 0,0-5-149 0 0,1 0-108 0 0,2 12 195 0 0,2 14 194 0 0,-5-18-230 0 0,2 0-48 0 0,-2-9-110 0 0,0 0-40 0 0,-4-17-243 0 0,1 1 55 0 0,-1 0 49 0 0,0-1 44 0 0,0 1 43 0 0,1 0 45 0 0,-1 0 58 0 0,1 1 114 0 0,-1 0 84 0 0,1-1-142 0 0,-1 0-82 0 0,1 1-70 0 0,-1-1-71 0 0,0 0-75 0 0,1 0-85 0 0,-1-1-99 0 0,0 1-30 0 0,0 0-83 0 0,0 0-90 0 0,1-1-95 0 0,-1 1-104 0 0,0 0-110 0 0,0 0-116 0 0,0-1-123 0 0,0 0-112 0 0,0 0-33 0 0,0 0-2535 0 0</inkml:trace>
  <inkml:trace contextRef="#ctx0" brushRef="#br0" timeOffset="1344.4">1328 255 5848 0 0,'-3'-3'13'0'0,"0"1"78"0"0,0 0 69 0 0,-1 0 62 0 0,0-1 114 0 0,-2 1 63 0 0,0-1 144 0 0,-4 0 353 0 0,-7 1 618 0 0,12 2-1057 0 0,0 1-47 0 0,1 0-114 0 0,0 0-50 0 0,1 1-57 0 0,0 0-67 0 0,-8 11 65 0 0,-3 12-6 0 0,9-13-75 0 0,-4 7 83 0 0,-4 32 434 0 0,12-44-539 0 0,-4 31 313 0 0,4-29-267 0 0,1 0 0 0 0,1 0 1 0 0,0 0-1 0 0,0 0 0 0 0,1 2-130 0 0,2 2 67 0 0,2-4 48 0 0,2-2 43 0 0,1-3 42 0 0,0-3 39 0 0,1-2 35 0 0,-7 0-182 0 0,-1 0 0 0 0,1 0 1 0 0,-1 0-1 0 0,0 0 0 0 0,1-1 0 0 0,-1 1 0 0 0,2-2-92 0 0,9-8 267 0 0,-1 0-54 0 0,-2-2-45 0 0,-2 0-41 0 0,0-4-18 0 0,-1-1-39 0 0,-5 10-52 0 0,0-1 1 0 0,-1-1-1 0 0,0 1 0 0 0,0 0 0 0 0,-1-3-18 0 0,0 9-2 0 0,0-3-24 0 0,1 0-33 0 0,1-2-45 0 0,1 0-53 0 0,-2 8 64 0 0,-1 0 13 0 0,2 2-80 0 0,1 2 60 0 0,5 4 12 0 0,5 28-67 0 0,-3 2 69 0 0,7 18 39 0 0,-17-55-82 0 0,1 0 40 0 0,0 2 13 0 0,0 1 119 0 0,1 1 156 0 0,-1-2-77 0 0,-1 0-83 0 0,1-1-49 0 0,0-1-51 0 0,-1 1-36 0 0,1 0-49 0 0,-1-1-57 0 0,1 1-62 0 0,-1-1-8 0 0,1 1-51 0 0,-1-1-56 0 0,1 0-60 0 0,-1 1-62 0 0,1-1-66 0 0,-1 0-72 0 0,1 1-73 0 0,0 2-1165 0 0,2 2-1069 0 0</inkml:trace>
  <inkml:trace contextRef="#ctx0" brushRef="#br0" timeOffset="1830.1">1690 8 7968 0 0,'-1'1'395'0'0,"1"1"106"0"0,-1 2 57 0 0,0 7 811 0 0,1-7-982 0 0,0 0-37 0 0,0-1-44 0 0,0 1-64 0 0,0-2-78 0 0,1 0-91 0 0,0 8 374 0 0,1-1-74 0 0,-1 1-65 0 0,0-1-57 0 0,0 3-16 0 0,0 0-57 0 0,0 2-23 0 0,1 7 10 0 0,0 11 85 0 0,-1-22-126 0 0,0 1 38 0 0,17 150 1540 0 0,-4-54-622 0 0,-11-92-886 0 0,2 6 53 0 0,0 0 24 0 0,-2-6-33 0 0,-2-1 17 0 0,0 2 68 0 0,-1-15-314 0 0,0 1-2 0 0,-1 5-44 0 0,0-6-44 0 0,1-1-41 0 0,0 0-184 0 0,0 0 151 0 0,0 0-56 0 0,0 0-84 0 0,0 0 94 0 0,0 0-41 0 0,0 0-45 0 0,0 0-43 0 0,0 0-39 0 0,0 0-35 0 0,0 0-259 0 0,0 0-59 0 0,0 0-45 0 0,0 0-34 0 0,0 0-1430 0 0,0 0-1264 0 0</inkml:trace>
  <inkml:trace contextRef="#ctx0" brushRef="#br0" timeOffset="2384.69">1595 283 6272 0 0,'0'0'182'0'0,"0"0"-269"0"0,1 0 96 0 0,0 0 83 0 0,1-1 73 0 0,-1 1 42 0 0,1 0 43 0 0,1 0 238 0 0,2-1 749 0 0,-3 1-900 0 0,-2 0-48 0 0,4 1 179 0 0,1 0-82 0 0,0-1-73 0 0,0 0-64 0 0,2-1-21 0 0,0 0-63 0 0,1-1-26 0 0,5 0 5 0 0,-1-1 24 0 0,-5 2 8 0 0,23-5 237 0 0,-2-3-77 0 0,0-2-104 0 0,-14 6-164 0 0,0-1-37 0 0,7-3-59 0 0,0 1-101 0 0,0 0-113 0 0,0 2-124 0 0,-14 4 354 0 0,0 0-108 0 0,-2 0-60 0 0,1 1-66 0 0,0-1-59 0 0,-1 1-51 0 0,2 0-130 0 0,0 1-55 0 0,0 1-162 0 0,5 4-422 0 0,-11-4 567 0 0,0-1 85 0 0,1 1 118 0 0,0 1 99 0 0,-1 0 84 0 0,1 0 74 0 0,-1 0 40 0 0,5 9-31 0 0,-5-9 25 0 0,-1-1-50 0 0,3 4 89 0 0,0 0 34 0 0,3 6 100 0 0,-1 0 108 0 0,-1 0 90 0 0,0-2 31 0 0,0 1 43 0 0,12 37 1596 0 0,-13-38-1639 0 0,0 0-33 0 0,0 0-42 0 0,0 0-51 0 0,1 3 246 0 0,0 1-48 0 0,0 0-50 0 0,-1-1-51 0 0,2 7 49 0 0,1 1-117 0 0,-4-1-149 0 0,0-3-26 0 0,-2-15 4 0 0,0-1-2 0 0,0 0-511 0 0,0 0 57 0 0,0 1-168 0 0,-1 2-616 0 0,1-3 751 0 0,0 0-69 0 0,-1 2-1063 0 0,1 1-886 0 0</inkml:trace>
  <inkml:trace contextRef="#ctx0" brushRef="#br0" timeOffset="2669.93">2019 33 7616 0 0,'0'0'222'0'0,"0"0"-38"0"0,-2 1-118 0 0,2 2-66 0 0</inkml:trace>
  <inkml:trace contextRef="#ctx0" brushRef="#br0" timeOffset="3015">2522 265 7080 0 0,'-3'-2'-3'0'0,"0"-1"35"0"0,-3-2 126 0 0,0-1 109 0 0,0-1 89 0 0,0 1 38 0 0,0 0 45 0 0,-13-9 979 0 0,8 11-750 0 0,1 3-99 0 0,2 3-272 0 0,0 1-84 0 0,1 2-189 0 0,1-1 0 0 0,0 1 0 0 0,0 1 0 0 0,-3 2-24 0 0,2-1 41 0 0,1 1 1 0 0,0 0-1 0 0,0 0 1 0 0,1 0 0 0 0,-3 8-42 0 0,2-6 44 0 0,2 1 1 0 0,-1 0 0 0 0,2 1 0 0 0,-2 7-45 0 0,-2 23 45 0 0,6-13 16 0 0,1-9 48 0 0,3 1 33 0 0,-2-17-104 0 0,0 0 1 0 0,0 0-1 0 0,1 0 1 0 0,-1 0-1 0 0,1 0 1 0 0,0 0 0 0 0,0 0-1 0 0,1 1-38 0 0,0-2 27 0 0,-1 1 1 0 0,1-1-1 0 0,0 0 0 0 0,0-1 0 0 0,0 1 1 0 0,1 0-28 0 0,-2-1 78 0 0,1 0 0 0 0,-1 0 0 0 0,1-1 1 0 0,0 0-1 0 0,0 1 0 0 0,-1-1 0 0 0,3 0-78 0 0,-2 0 92 0 0,0 0 0 0 0,-1-1 0 0 0,1 0 0 0 0,0 1 0 0 0,0-1 0 0 0,0 0 1 0 0,1-1-93 0 0,0 1 135 0 0,0-1 1 0 0,0 0 0 0 0,1 0 0 0 0,-1 0 0 0 0,0-1 0 0 0,-1 0 0 0 0,1 0 0 0 0,0 0 0 0 0,0 0 0 0 0,2-2-136 0 0,14-13 607 0 0,-10 7-346 0 0,-2 0-38 0 0,0-1-43 0 0,-1 0-51 0 0,-2 1-58 0 0,0-1-64 0 0,-2 1-43 0 0,0-1 62 0 0,2-23 247 0 0,-5 20-193 0 0,0 5-77 0 0,-1 0-48 0 0,0 1-59 0 0,0-1-71 0 0,0 0-83 0 0,-1 0-95 0 0,1 1-105 0 0,-1-1-118 0 0,2 7 315 0 0,0 1-36 0 0,0-1-395 0 0,-1 0 102 0 0,1 0-50 0 0,-2-1-746 0 0,0-1-584 0 0,-2-3-1112 0 0</inkml:trace>
  <inkml:trace contextRef="#ctx0" brushRef="#br0" timeOffset="3501.71">2691 275 6336 0 0,'3'3'179'0'0,"1"1"-38"0"0,2 3 43 0 0,1 1-92 0 0,7 12 11 0 0,-10-13-42 0 0,0-1 40 0 0,0 1 60 0 0,0-1 73 0 0,0 1 90 0 0,0-1 106 0 0,-2-3-147 0 0,0 1 40 0 0,11 20 1172 0 0,-6-6 178 0 0,0 1 0 0 0,1 7-1673 0 0,-2-7 1083 0 0,-1 0 70 0 0,-5-17-598 0 0,0 0-94 0 0,-1-1-85 0 0,1-1-78 0 0,-2 0-68 0 0,1-1-60 0 0,-1 0-50 0 0,1 0-42 0 0,-3-3-14 0 0,-2-3-38 0 0,5 5 54 0 0,-6-18 64 0 0,5-2-35 0 0,3-1-34 0 0,2 3-35 0 0,3-9 15 0 0,5 2-82 0 0,8-4-86 0 0,-13 23 47 0 0,0 1 0 0 0,0 0-1 0 0,0 1 1 0 0,7-6 66 0 0,-6 7-56 0 0,0 0 0 0 0,-1 1-1 0 0,2 0 1 0 0,-1 0 0 0 0,4-2 56 0 0,23-4-141 0 0,-5 8 79 0 0,0 5 72 0 0,-22-1-10 0 0,0 0-1 0 0,-1 0 1 0 0,0 1-1 0 0,0 0 1 0 0,1 0-1 0 0,-2 0 1 0 0,1 1-1 0 0,0 0 1 0 0,4 3 0 0 0,11 16 22 0 0,-2 6 70 0 0,-6 3 110 0 0,-7-8-19 0 0,-2 0-90 0 0,4 49-12 0 0,-6-50-15 0 0,1 0 67 0 0,-3-21-230 0 0,0-1 42 0 0,2 4 1 0 0,-1-3-4 0 0,0-1-85 0 0,-1 0 28 0 0,1 0-38 0 0,-1 0-68 0 0,0 0-60 0 0,1-1-67 0 0,-1 1-76 0 0,0-1 11 0 0,0 0-63 0 0,0 1-56 0 0,0-1-48 0 0,0 0-171 0 0,0 0-49 0 0,0 0-206 0 0,0 0-554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10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10512 0 0,'0'0'260'0'0,"1"1"-109"0"0,-1-1-80 0 0,1 2-12 0 0,1 0 8 0 0,1 2 21 0 0,1 3-58 0 0,1 3-23 0 0,1-5 92 0 0,-3-2 48 0 0,0 0 43 0 0,0 0 37 0 0,0 0 34 0 0,4 5 469 0 0,3 5 523 0 0,-3-5-442 0 0,-3-3-301 0 0,0 0-119 0 0,-1-1-39 0 0,2 1 161 0 0,-1 1-71 0 0,0-2-119 0 0,0 0-51 0 0,0 0-51 0 0,0 0-49 0 0,0-1 49 0 0,0 0-34 0 0,3 3 100 0 0,0 0-57 0 0,7 3 33 0 0,-11-8-465 0 0,0 1 86 0 0,0-1 74 0 0,-1 0 62 0 0,1 0 48 0 0,-1 0 36 0 0,9 1 514 0 0,-8-2-503 0 0,0 0-95 0 0,-2 0-67 0 0,1 0-52 0 0,0 0-61 0 0,0-1-65 0 0,0 1-99 0 0,0-1-94 0 0,1 1-102 0 0,-1-1-112 0 0,1 0-119 0 0,-2 1 328 0 0,0-1-34 0 0,1 1-34 0 0,-1-1-35 0 0,1 1-37 0 0,-1-1-37 0 0,2 0-1694 0 0,3 0-1300 0 0</inkml:trace>
  <inkml:trace contextRef="#ctx0" brushRef="#br0" timeOffset="272.27">307 1 11488 0 0,'0'0'264'0'0,"0"0"34"0"0,0 0 20 0 0,0 0-41 0 0,0 0-205 0 0,0 2-37 0 0,0 11-35 0 0,-1-6 100 0 0,0-1 106 0 0,1 3 143 0 0,0 4 290 0 0,-1-1-32 0 0,1-3-264 0 0,-1-2-127 0 0,1-1-86 0 0,-1 10 322 0 0,2 0-87 0 0,0 12 233 0 0,-3-7-73 0 0,0 0-48 0 0,1 1-42 0 0,0-1-37 0 0,-2 22 329 0 0,-3 23 217 0 0,-2 22 262 0 0,4-37-42 0 0,-2 0 0 0 0,-6 21-1164 0 0,2-16 605 0 0,7-32 23 0 0,-5 17-628 0 0,8-41-110 0 0,-1 1 50 0 0,1 0 43 0 0,0 0 35 0 0,-1 0 78 0 0,-2 3 232 0 0,2-3-249 0 0,0 1-97 0 0,1-2-40 0 0,-1 1-40 0 0,1 0-44 0 0,0-1-51 0 0,-1 1-150 0 0,1 0-112 0 0,0 0-122 0 0,0-1 238 0 0,0 1-35 0 0,0-1-176 0 0,0 0-86 0 0,0 0-75 0 0,0 0-66 0 0,0 0-230 0 0,0 0-66 0 0,0 0-277 0 0,0 0-745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09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24 11088 0 0,'0'0'248'0'0,"0"0"34"0"0,0-1-184 0 0,-3-6 379 0 0,3 4-397 0 0,-1 2-49 0 0,0-4-13 0 0,0 3 40 0 0,1 2 47 0 0,0-1 59 0 0,-1 0 221 0 0,1 1-121 0 0,0 0-52 0 0,-1 0-44 0 0,0-1-38 0 0,-2 1 58 0 0,-4-2 78 0 0,5 2-90 0 0,-3 1 87 0 0,1 1-38 0 0,-6 3 123 0 0,2 1-111 0 0,-1 2-85 0 0,0 3-46 0 0,-10 14 71 0 0,18-24-161 0 0,-12 19 305 0 0,2 1-73 0 0,5-9-89 0 0,1 0 0 0 0,1 0 0 0 0,0 0 0 0 0,-2 13-159 0 0,1 9 352 0 0,5-18-183 0 0,2-1-43 0 0,5 1-19 0 0,-6-13-92 0 0,1 0 0 0 0,0-1-1 0 0,-1 1 1 0 0,1-1 0 0 0,0 1 0 0 0,0-1 0 0 0,1 0-15 0 0,-1 0 12 0 0,0 0 0 0 0,1 0-1 0 0,-1-1 1 0 0,1 1 0 0 0,-1-1 0 0 0,1 0 0 0 0,-1 1 0 0 0,1-1-1 0 0,0 0 1 0 0,0-1 0 0 0,0 1 0 0 0,-1 0 0 0 0,3-1-12 0 0,-2 0 24 0 0,0 1 0 0 0,1-1 0 0 0,-1-1-1 0 0,1 1 1 0 0,-1 0 0 0 0,1-1 0 0 0,-1 0 0 0 0,1 0-24 0 0,1 0 40 0 0,0-1 0 0 0,0-1 0 0 0,0 1 1 0 0,3-3-41 0 0,20-15 125 0 0,-3-4-49 0 0,-5 0-62 0 0,-11 8-170 0 0,-6 9 97 0 0,-1 0 0 0 0,1 0 0 0 0,-1 0 0 0 0,0-3 59 0 0,1-5-165 0 0,-1 7 29 0 0,0 0-40 0 0,0 1-48 0 0,0-1-54 0 0,-4 16 84 0 0,1 0 43 0 0,1 1 40 0 0,1 0 36 0 0,3 9 27 0 0,2 2 115 0 0,0-4 54 0 0,1-1 48 0 0,3 3 80 0 0,5 6 179 0 0,-11-19-402 0 0,0 1 34 0 0,14 20 353 0 0,-12-18-359 0 0,0-1-90 0 0,-2-1-62 0 0,1-1-74 0 0,-1 1-84 0 0,0-1-98 0 0,-4-4 83 0 0,0-1-44 0 0,0 0-41 0 0,0 0-37 0 0,1 0-256 0 0,-1 0-61 0 0,0 0-47 0 0,0 0-35 0 0,1 1-1422 0 0,2 1-1260 0 0</inkml:trace>
  <inkml:trace contextRef="#ctx0" brushRef="#br0" timeOffset="380.97">485 67 12464 0 0,'1'1'286'0'0,"-1"0"-98"0"0,2 1-54 0 0,2 4 81 0 0,-2-4-93 0 0,7 9 69 0 0,6 8 17 0 0,-8-12-92 0 0,0 1 54 0 0,0 0 80 0 0,1 0 111 0 0,-5-4-131 0 0,1 0 37 0 0,0 0 41 0 0,-1 0 44 0 0,1-1 48 0 0,-1 1 51 0 0,2 2 24 0 0,0 0-57 0 0,0 1-54 0 0,0-1-46 0 0,0 0-41 0 0,0 0-35 0 0,5 6 160 0 0,13 17 376 0 0,-13-16-406 0 0,-9-12-184 0 0,1 1-77 0 0,0 1-46 0 0,2 4-85 0 0,-2-4 45 0 0,0-1 66 0 0,-1 1 98 0 0,0 0 89 0 0,-1-2-93 0 0,1 0 35 0 0,-1 0 38 0 0,0 0 39 0 0,0 0 44 0 0,0 0 46 0 0,1-3-172 0 0,-1-1-66 0 0,1 0-53 0 0,1 0-37 0 0,1-6 28 0 0,-2 4-20 0 0,-1-4-25 0 0,1-1-1 0 0,0 1 1 0 0,0-1 0 0 0,1 1-1 0 0,2-6-41 0 0,5-10 66 0 0,0 8-55 0 0,1 1-43 0 0,3-1-69 0 0,1 1-84 0 0,3 2-101 0 0,1 1-117 0 0,-15 11 170 0 0,0 0 53 0 0,0 0 44 0 0,1 0 38 0 0,3-2-16 0 0,10-5 34 0 0,-11 6-24 0 0,-1 0-48 0 0,-1 1-84 0 0,1-1-104 0 0,-3 2 125 0 0,1 0-33 0 0,0-1-169 0 0,1 1-81 0 0,-1-1-87 0 0,0 1-94 0 0,1-1-103 0 0,-1 1-108 0 0,1-1-116 0 0,-1 1-124 0 0,4-2-1358 0 0,2-1-1402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07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9992 0 0,'0'0'222'0'0,"0"0"30"0"0,0 0 20 0 0,0 0-24 0 0,0 2-30 0 0,-1 4 74 0 0,0 0 92 0 0,1-2 113 0 0,-2 6 91 0 0,2 1-109 0 0,2 3-13 0 0,1 7 93 0 0,1 0-46 0 0,-3-8-127 0 0,3 36 303 0 0,0-1 68 0 0,17 95 1660 0 0,-12-77-1390 0 0,-4-34-561 0 0,-1 1-44 0 0,3 1-15 0 0,0 6 46 0 0,-6-36-491 0 0,0 1 58 0 0,0 2 76 0 0,3 9 194 0 0,-2-9-248 0 0,-2-4-67 0 0,1 0-40 0 0,-1 0-46 0 0,1-1-53 0 0,-1 0-61 0 0,0-1-66 0 0,0-2 208 0 0,0-1-48 0 0,0 1-42 0 0,0-1-37 0 0,1-1-304 0 0,-1 0-94 0 0,0-5-1103 0 0,0 5 1015 0 0,1 1 345 0 0,-1 0 36 0 0,0 0 45 0 0,1 1 51 0 0,1-10-1499 0 0</inkml:trace>
  <inkml:trace contextRef="#ctx0" brushRef="#br0" timeOffset="383.97">43 281 10768 0 0,'0'0'241'0'0,"0"0"38"0"0,0 0-49 0 0,1 0-64 0 0,0-1-55 0 0,0 1-44 0 0,1-1-30 0 0,3-2-29 0 0,-3 2 26 0 0,23-12 562 0 0,2 4-43 0 0,2 3-54 0 0,0 3-63 0 0,1 3-75 0 0,-1 3-83 0 0,0 2-95 0 0,-2 2-104 0 0,-20-5-73 0 0,-1 1 0 0 0,0-1 0 0 0,0 1 0 0 0,4 2-6 0 0,1 3-17 0 0,0 0 0 0 0,0 0-1 0 0,6 7 18 0 0,2 2 6 0 0,-16-13 72 0 0,1-1 1 0 0,-1 1-1 0 0,-1-1 1 0 0,1 1 0 0 0,1 3-79 0 0,-1-2 99 0 0,-1-1 0 0 0,0 1 0 0 0,-1-1 0 0 0,1 1 0 0 0,-1 1-99 0 0,1 0 130 0 0,-1 0 1 0 0,-1 0-1 0 0,1 0 0 0 0,-1 0 1 0 0,0 0-1 0 0,0 1 0 0 0,-1-1 1 0 0,0 0-1 0 0,0 0 0 0 0,0 0 0 0 0,-1 0 1 0 0,0 0-1 0 0,-3 5-130 0 0,-3 5 237 0 0,0-1-71 0 0,-3-2-56 0 0,0-1-38 0 0,7-9-54 0 0,1 1 0 0 0,-1-1 0 0 0,-1-1 0 0 0,1 1 0 0 0,0-1 0 0 0,-1 1 0 0 0,1-1 0 0 0,-3 0-18 0 0,-14 4 104 0 0,1-4-84 0 0,12-2 16 0 0,1-1 0 0 0,-1 1-1 0 0,1-1 1 0 0,-1-1 0 0 0,1 0-1 0 0,-3 0-35 0 0,-12-6 48 0 0,2-1-87 0 0,11 4-21 0 0,-1 0-33 0 0,6 2-16 0 0,-4-5-64 0 0,7 5 68 0 0,-1-1-57 0 0,1 1-106 0 0,0-1-119 0 0,1 2 142 0 0,-1 0-40 0 0,1 0-41 0 0,0 0-46 0 0,-1 1-25 0 0,1 1-58 0 0,0-1-51 0 0,0 0-45 0 0,0 0-161 0 0,0 0-44 0 0,0 0-195 0 0,0-1-522 0 0</inkml:trace>
  <inkml:trace contextRef="#ctx0" brushRef="#br0" timeOffset="653.24">541 271 10680 0 0,'0'1'345'0'0,"1"2"-95"0"0,-1 2-32 0 0,1 2 41 0 0,2 3-300 0 0,0 0 88 0 0,-1-1 77 0 0,0 1 70 0 0,-1 0 61 0 0,1 0 53 0 0,-1 0 43 0 0,0 0 35 0 0,1 4 238 0 0,4 21 904 0 0,-4-23-1001 0 0,0 0-37 0 0,0 0-49 0 0,-1 1-56 0 0,1 0-64 0 0,-1-1-78 0 0,1 1-89 0 0,0-1-100 0 0,-1-10-270 0 0,-1 0 97 0 0,0 0 82 0 0,1 0 67 0 0,-1 2 145 0 0,1 2 247 0 0,-1-4-269 0 0,0 0-79 0 0,1 0-40 0 0,-1 0-49 0 0,0-1-60 0 0,0 1-70 0 0,1 0-80 0 0,-1 0-90 0 0,0-1-101 0 0,0 1 78 0 0,0-1-53 0 0,1 0-55 0 0,-1 0-58 0 0,0 0-61 0 0,0 0-65 0 0,1 0-67 0 0,-1 1-71 0 0,0-1-1428 0 0,0 2-1249 0 0</inkml:trace>
  <inkml:trace contextRef="#ctx0" brushRef="#br0" timeOffset="826.78">529 154 9728 0 0,'0'-1'89'0'0,"-1"-6"357"0"0,3 5-342 0 0,2 0-63 0 0,1 2-41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06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14 7168 0 0,'0'0'208'0'0,"0"0"-259"0"0,0-1 52 0 0,0 0 53 0 0,-1 0 56 0 0,1 0 56 0 0,0 0 60 0 0,-1 0 61 0 0,1-1 63 0 0,-1 1 64 0 0,1 0 68 0 0,-1 0 68 0 0,1 0 71 0 0,0 0 73 0 0,-1 0 74 0 0,1 1 76 0 0,0 0 80 0 0,-3 20-555 0 0,-1 2-65 0 0,3-6-71 0 0,-1-1-54 0 0,-4 17 65 0 0,-3 15 16 0 0,-8 83 818 0 0,3-44-466 0 0,-1-12-114 0 0,7-43-261 0 0,3-8-29 0 0,-1-1 48 0 0,2-6-34 0 0,0 0 37 0 0,-10 36 533 0 0,14-50-705 0 0,0 4-6 0 0,0-3-2 0 0,0-3-373 0 0,-1 0 32 0 0,1-2-500 0 0,0 0 410 0 0,-1-1-147 0 0,1 2 201 0 0,0-1-40 0 0,0 1-47 0 0,1-1-54 0 0,-1 1-60 0 0,0-1-66 0 0,1 2 152 0 0,-1-1-47 0 0,0 1-43 0 0,0-1-37 0 0,0 0-149 0 0,1 1-38 0 0,-1-3-1581 0 0,0 3 2307 0 0</inkml:trace>
  <inkml:trace contextRef="#ctx0" brushRef="#br0" timeOffset="557.5">119 20 9096 0 0,'0'0'200'0'0,"0"0"33"0"0,0 0 16 0 0,0 0 43 0 0,0 0 421 0 0,0 0-83 0 0,1 1-76 0 0,-1-1-74 0 0,0 1-66 0 0,1 0-64 0 0,-1 0-57 0 0,1 0-52 0 0,0 0-61 0 0,-1 0-37 0 0,2 2 45 0 0,-1-1-112 0 0,0 1-54 0 0,3 4-101 0 0,-2-4 90 0 0,-1-2 31 0 0,-1 1 33 0 0,1-2 41 0 0,0 1 46 0 0,9 15 270 0 0,0 0-60 0 0,0 0-53 0 0,-1 1-42 0 0,7 15 143 0 0,-5-6 440 0 0,8 23-860 0 0,-6-11 425 0 0,3-2-39 0 0,5 4 154 0 0,2-2-1 0 0,1 0 0 0 0,5 3-539 0 0,3 6 434 0 0,-14-15-187 0 0,-16-28-208 0 0,3 6 118 0 0,-5-3-25 0 0,-2 3 52 0 0,2-9-293 0 0,0 0 44 0 0,-1 1 39 0 0,0 0 97 0 0,-2 1 202 0 0,1-2-228 0 0,1 0-48 0 0,0 0-88 0 0,0 0 2 0 0,0-1-34 0 0,0 0-168 0 0,-1 1-120 0 0,2-1 155 0 0,-1 0-37 0 0,0 0-38 0 0,0 1-41 0 0,1-1-43 0 0,-1 0-44 0 0,0 0-48 0 0,0 0-48 0 0,1 0-52 0 0,-1 0-52 0 0,0 0-56 0 0,0 0-58 0 0,-1-1-1615 0 0,-3 0-1350 0 0</inkml:trace>
  <inkml:trace contextRef="#ctx0" brushRef="#br0" timeOffset="852.71">42 376 8576 0 0,'0'0'197'0'0,"0"0"24"0"0,10-5 183 0 0,-7 4-350 0 0,-1-1-34 0 0,4-2 16 0 0,0 1 67 0 0,1-1 57 0 0,-1 1 46 0 0,8-3 296 0 0,9-2 428 0 0,-13 4-557 0 0,0 1-47 0 0,0 0-82 0 0,0 1-108 0 0,-7 1-177 0 0,0 0 35 0 0,3-1 79 0 0,1 0 105 0 0,10-2 342 0 0,-11 3-395 0 0,-1 0-82 0 0,-1 1-62 0 0,1-1-74 0 0,0 0-89 0 0,-2 0-10 0 0,0 1-57 0 0,1-1-63 0 0,-1 1-66 0 0,0 0-73 0 0,1-1-77 0 0,-1 1-82 0 0,0-1-87 0 0,5 1-916 0 0,5-1-923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27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9 10248 0 0,'0'0'230'0'0,"0"0"30"0"0,0 0 20 0 0,-1-1-25 0 0,1 1-229 0 0,0-1-36 0 0,0 1-27 0 0,0-1-33 0 0,-1 1-20 0 0,1-1-33 0 0,0 1-37 0 0,0 0-41 0 0,0-1-46 0 0,0 1-40 0 0,1-1-395 0 0,-1 0-278 0 0,1-1-640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0:52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303 216 6504 0 0,'0'0'190'0'0,"0"-1"-63"0"0,0 1-52 0 0,0-1-29 0 0,0-2-45 0 0,0 2 53 0 0,0 0 63 0 0,0 0 57 0 0,0 0 80 0 0,0 0 96 0 0,0 0 111 0 0,-1-4 407 0 0,1 0-104 0 0,-1 0-97 0 0,-1 1-88 0 0,0 1-80 0 0,0 0-74 0 0,-1 0-64 0 0,0 0-57 0 0,-2 0 82 0 0,-1 0-92 0 0,-1 0-84 0 0,-8-2 218 0 0,14 5-424 0 0,-19-5 383 0 0,0 3-56 0 0,14 2-238 0 0,0 0 1 0 0,0 1 0 0 0,0-1 0 0 0,0 2-1 0 0,0-1 1 0 0,1 0 0 0 0,-1 1 0 0 0,0 0 0 0 0,0 1-94 0 0,5-2 16 0 0,-7 2 62 0 0,1 0-40 0 0,-6 3-55 0 0,-1 1-82 0 0,-15 10-196 0 0,20-11 252 0 0,1 0 53 0 0,-4 3-29 0 0,10-7 14 0 0,0-1 0 0 0,0 0 0 0 0,1 1 0 0 0,-1-1 0 0 0,0 1 0 0 0,1-1 0 0 0,-1 1 0 0 0,1 0 0 0 0,-2 2 5 0 0,-2 1 1 0 0,4-4-2 0 0,0 0 1 0 0,0 0-1 0 0,0 1 1 0 0,0-1-1 0 0,0 0 1 0 0,0 1-1 0 0,0-1 0 0 0,0 1 1 0 0,0-1-1 0 0,1 1 1 0 0,-1 0-1 0 0,0-1 1 0 0,1 1-1 0 0,0-1 1 0 0,-1 1-1 0 0,1 0 1 0 0,0 0-1 0 0,0-1 0 0 0,0 1 1 0 0,0 0-1 0 0,0-1 1 0 0,0 2 0 0 0,1 2-19 0 0,2 20-82 0 0,-1-21 93 0 0,1 0-1 0 0,0 0 1 0 0,-1 0 0 0 0,1 0-1 0 0,1-1 1 0 0,-1 1-1 0 0,0-1 1 0 0,1 0 0 0 0,0 0-1 0 0,-1 0 1 0 0,1 0 0 0 0,1-1-1 0 0,-1 0 1 0 0,0 0 0 0 0,3 1 8 0 0,1 1-4 0 0,0 1 0 0 0,-1-1 0 0 0,1 1 0 0 0,0 1 4 0 0,3 3-1 0 0,0-1 1 0 0,10 5 0 0 0,-9-6 4 0 0,0 1-1 0 0,-1 1 1 0 0,1 0-4 0 0,-2-2 40 0 0,2 0 40 0 0,-1-1 20 0 0,-1 1 40 0 0,-1 0 44 0 0,-1 2 52 0 0,-6-6-208 0 0,0 0-34 0 0,-2-3 6 0 0,0 3-50 0 0,-2 2 46 0 0,-4 5 123 0 0,5-8-26 0 0,-1 0-39 0 0,-7 2-13 0 0,5-2-8 0 0,-33 20 145 0 0,11-6-71 0 0,8-5-78 0 0,14-9-15 0 0,-1 1 1 0 0,1-1 0 0 0,-1 0 0 0 0,1 0 0 0 0,-1-1 0 0 0,0 0 0 0 0,0 1-1 0 0,0-2 1 0 0,0 1 0 0 0,1 0 0 0 0,-4-1-15 0 0,-19 0 29 0 0,19 0-33 0 0,2 0-19 0 0,-9-4 60 0 0,8 2-56 0 0,2 0-35 0 0,1 1-47 0 0,-1 0-58 0 0,0 0-70 0 0,2 0 7 0 0,-4-1-121 0 0,5 2 197 0 0,0-1-58 0 0,1 1 10 0 0,0-1-49 0 0,0 1-57 0 0,-1-1-64 0 0,1 1 6 0 0,0-1-50 0 0,0 1-43 0 0,0-1-38 0 0,0 1-142 0 0,0-1-38 0 0,0 1-169 0 0,-1-1-462 0 0,2 1 1296 0 0</inkml:trace>
  <inkml:trace contextRef="#ctx0" brushRef="#br0" timeOffset="472.72">477 306 6992 0 0,'0'0'157'0'0,"0"0"23"0"0,0 0 12 0 0,0 1-63 0 0,0 1-13 0 0,1 1-2 0 0,0 1 61 0 0,0 1 97 0 0,3 3 202 0 0,-1 0-30 0 0,-1-3-187 0 0,-1-1-86 0 0,0 0-52 0 0,2 12 423 0 0,2 0-45 0 0,1 1-56 0 0,0-1-67 0 0,-1-3-100 0 0,-1-4 42 0 0,0 0 1 0 0,1 0-1 0 0,4 6-316 0 0,3 3 539 0 0,-10-15-447 0 0,0 0 0 0 0,0 0 0 0 0,0 0 0 0 0,1 0 0 0 0,-1-1 0 0 0,1 1-92 0 0,18 14 602 0 0,-4-4-38 0 0,-15-12-517 0 0,-1 0 0 0 0,1 0 1 0 0,-1-1-1 0 0,1 1 0 0 0,-1 0 0 0 0,1-1 0 0 0,0 1 0 0 0,-1-1 0 0 0,1 0 0 0 0,0 0 1 0 0,-1 1-1 0 0,1-1 0 0 0,0 0 0 0 0,-1 0 0 0 0,1-1 0 0 0,0 1 0 0 0,-1 0 0 0 0,2-1-47 0 0,29-8 816 0 0,-31 9-807 0 0,19-11 482 0 0,-2-4-74 0 0,-2-4-82 0 0,-2 0-88 0 0,-1 2-109 0 0,-1 2-76 0 0,-10 12-53 0 0,0 0 0 0 0,0 0 0 0 0,0 0 1 0 0,0 0-1 0 0,0 0 0 0 0,-1-1 0 0 0,0 1 0 0 0,1 0 1 0 0,-1-2-10 0 0,0 1 14 0 0,1-1 0 0 0,-1 1 0 0 0,1 0 0 0 0,0 0 0 0 0,1-2-14 0 0,4-5 84 0 0,-8 6-55 0 0,1 4-29 0 0,0 1-1 0 0,0-1 0 0 0,0 0 1 0 0,0 0-1 0 0,0 0 1 0 0,0 0-1 0 0,0 0 1 0 0,0 1-1 0 0,0-1 0 0 0,0 0 1 0 0,0 0-1 0 0,0 0 1 0 0,1 0-1 0 0,-1 1 0 0 0,0-1 1 0 0,1 0-1 0 0,-1 0 1 0 0,1 0 0 0 0,-1 0-75 0 0,0 1-21 0 0,0 0-7 0 0,0 0-1 0 0,0 2 18 0 0,0 12 79 0 0,1 0 0 0 0,0 0 1 0 0,1 1 6 0 0,4 9-90 0 0,-1-10 9 0 0,0-1 37 0 0,10 25 32 0 0,-6-19 9 0 0,-9-17 3 0 0,2 2 0 0 0,0 0 0 0 0,0 1 0 0 0,0-1 0 0 0,1 0 0 0 0,0 0 0 0 0,0-1 0 0 0,0 1 0 0 0,0-1 0 0 0,2 3 0 0 0,6 5-193 0 0,-7-8-15 0 0,-2-1 16 0 0,0-1-475 0 0,-2-1-32 0 0</inkml:trace>
  <inkml:trace contextRef="#ctx0" brushRef="#br0" timeOffset="988.34">1098 4 9184 0 0,'1'0'138'0'0,"-1"0"-78"0"0,1 0-68 0 0,-2 0-98 0 0,1 0-36 0 0,0-1 125 0 0,0 1 98 0 0,1 0 3 0 0,-1 0 34 0 0,1-1 166 0 0,0 1-96 0 0,-1 0 33 0 0,1-1 36 0 0,0 1 38 0 0,1 0 41 0 0,-1-1 43 0 0,-1 2-203 0 0,-1-1-41 0 0,1 2 35 0 0,1 0-101 0 0,-1 5-47 0 0,1-6 48 0 0,2 16 177 0 0,2 8 24 0 0,-2-7-72 0 0,-1-6-26 0 0,3 17 189 0 0,1 3-1 0 0,7 17 128 0 0,-1-11-149 0 0,-2 2 43 0 0,-2 0 45 0 0,-1 0 45 0 0,1-8-85 0 0,0 7 71 0 0,-5-18-113 0 0,-2-11-172 0 0,1-1 0 0 0,0 1 0 0 0,1-1 0 0 0,1 2-174 0 0,3 3 309 0 0,-7-13-158 0 0,0-1-21 0 0,0 0-2 0 0,0 0-4 0 0,0 0-17 0 0,0 0-10 0 0,2-1 34 0 0,0 1-72 0 0,7-1-2 0 0,-7-3 24 0 0,8-15 28 0 0,26-29-1 0 0,-29 40-79 0 0,11-12-11 0 0,2 1-45 0 0,1 1-59 0 0,1 1-73 0 0,-19 15 133 0 0,1 0 0 0 0,0 0 0 0 0,-1 0 0 0 0,1 0-1 0 0,0 0 1 0 0,2 0 26 0 0,27-5-110 0 0,-19 6 58 0 0,1 1 0 0 0,0 0-1 0 0,5 1 53 0 0,-12 1-24 0 0,0-1 0 0 0,0 1-1 0 0,0 1 1 0 0,0 0 0 0 0,4 2 24 0 0,2 1-41 0 0,-10-5 32 0 0,0 1 0 0 0,0 0 0 0 0,0 0 1 0 0,-1 0-1 0 0,1 1 0 0 0,-1-1 0 0 0,1 1 1 0 0,-1 0-1 0 0,0 0 0 0 0,2 3 9 0 0,-4-5 0 0 0,0 0 0 0 0,0 0 0 0 0,0 0-1 0 0,-1 0 1 0 0,1 0 0 0 0,0 0 0 0 0,-1 0 0 0 0,1 0 0 0 0,-1 0-1 0 0,0 0 1 0 0,1 0 0 0 0,-1 1 0 0 0,0-1 0 0 0,0 0 0 0 0,1 0 0 0 0,-1 0-1 0 0,0 1 1 0 0,0-1 0 0 0,0 0 0 0 0,-1 0 0 0 0,1 1 0 0 0,0-1 0 0 0,0 0-1 0 0,-1 0 1 0 0,1 0 0 0 0,0 0 0 0 0,-1 1 0 0 0,1-1 0 0 0,-1 0-1 0 0,0 0 1 0 0,1 0 0 0 0,-1 0 0 0 0,0 0 0 0 0,0 0 0 0 0,1 0 0 0 0,-1-1-1 0 0,0 1 1 0 0,-1 1 0 0 0,0 0 0 0 0,1 0 0 0 0,0 0 0 0 0,-1 0 0 0 0,1 0 0 0 0,0 0 0 0 0,0 0 0 0 0,0 2 0 0 0,0-2 0 0 0,0 1 0 0 0,0-1 0 0 0,-1 1 0 0 0,1-1 0 0 0,0 0 0 0 0,-1 0 0 0 0,1 0 0 0 0,-3 2 0 0 0,-17 11 18 0 0,-4 4 55 0 0,21-16-59 0 0,0 1-1 0 0,-1-1 1 0 0,1 0-1 0 0,-1 0 1 0 0,0-1-1 0 0,0 1 1 0 0,-2-1-14 0 0,-39 15 26 0 0,27-11-48 0 0,9-3-110 0 0,-13-3 15 0 0,14-1-3 0 0,4 1-5 0 0,0-1-52 0 0,0 1-62 0 0,0 0-73 0 0,4 0 160 0 0,0 0 44 0 0,0 0 24 0 0,-1 0 15 0 0,-1 0-2 0 0,1 1-28 0 0,0-1-54 0 0,1-1-91 0 0,-1 1-49 0 0,1 0-97 0 0,-1-1-112 0 0,1 1 204 0 0,0 0-34 0 0,1 0-55 0 0,-1-1-47 0 0,0 1-42 0 0,0-1-37 0 0,0 1-143 0 0,0-1-37 0 0,-2-1-1512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28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41 6896 0 0,'0'0'163'0'0,"0"-1"-42"0"0,-1 0 20 0 0,0-1-102 0 0,-3-4-103 0 0,2 4 96 0 0,-2-3 124 0 0,-1 1 45 0 0,-5-4 310 0 0,1 3 38 0 0,6 4-316 0 0,1 0 0 0 0,-1 0 0 0 0,0 0 0 0 0,0 0 0 0 0,0 0 0 0 0,-2 0-233 0 0,-4 1 470 0 0,1 1-48 0 0,0 1-72 0 0,-1 1-91 0 0,4 0-148 0 0,0 0-57 0 0,-1 1-62 0 0,1 1-71 0 0,-5 5 168 0 0,0 1-1 0 0,0 0 0 0 0,1 1 0 0 0,0 0 0 0 0,1 0 1 0 0,-1 3-89 0 0,6-8 40 0 0,-1 0 0 0 0,2 1-1 0 0,-1-1 1 0 0,1 0 0 0 0,-2 8-40 0 0,2 11 49 0 0,7-1-48 0 0,0-14 59 0 0,3-3 94 0 0,1-2 77 0 0,2-3 61 0 0,8-2 266 0 0,-16-1-427 0 0,0-1 0 0 0,0 1 1 0 0,0-1-1 0 0,0 0 0 0 0,0 0 0 0 0,0 0 0 0 0,2-1-131 0 0,5-4 405 0 0,-1 0-110 0 0,-1-2-94 0 0,1 1-76 0 0,-2-1-65 0 0,0 0-35 0 0,14-20-42 0 0,-13 16 39 0 0,-6 9-3 0 0,0-1 1 0 0,0 0-1 0 0,-1 0 0 0 0,1-1 0 0 0,-1 1 1 0 0,1-2-20 0 0,3-28 75 0 0,2-7-3 0 0,-6 37-28 0 0,-2 2-62 0 0,-1 2-75 0 0,3 2-84 0 0,0 0 182 0 0,-1 1 1 0 0,1 0 0 0 0,0 0-1 0 0,-1 0 1 0 0,1-1-1 0 0,-1 1 1 0 0,0 0-1 0 0,0 0 1 0 0,0 0 0 0 0,-1 0-1 0 0,1 1-5 0 0,-1 10-6 0 0,0 8 11 0 0,2 32-13 0 0,0-49 22 0 0,0 1 0 0 0,0-1 0 0 0,0 0-1 0 0,1 0 1 0 0,1 2-14 0 0,5 27 147 0 0,-7-33-255 0 0,-1 0 44 0 0,1 1 39 0 0,-1-1 94 0 0,1 4 193 0 0,-1-4-223 0 0,1 0-50 0 0,-1 1-75 0 0,0-1-97 0 0,1 1-117 0 0,-1-2 99 0 0,0 1-37 0 0,0 0-40 0 0,0 0-42 0 0,0 0-46 0 0,1-1-47 0 0,-1 1-51 0 0,0 0-52 0 0,0 0-56 0 0,1 0-58 0 0,0 1-1322 0 0,1 3-1120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29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200 215 10248 0 0,'0'0'230'0'0,"1"-1"-64"0"0,4-5 403 0 0,-4 4-452 0 0,-1 0-71 0 0,0-2-27 0 0,-1 1 35 0 0,-3-3 145 0 0,-3 0 165 0 0,-8 0 326 0 0,-2 2 17 0 0,7 3-314 0 0,2 0-156 0 0,1 1-116 0 0,-7 0-17 0 0,-1 1 76 0 0,-32 5 612 0 0,27 0-516 0 0,10-3-185 0 0,1 1-46 0 0,-1 1-56 0 0,2 0-65 0 0,7-4 74 0 0,1-1 1 0 0,-1 1-1 0 0,1-1 1 0 0,0 1-1 0 0,-1-1 1 0 0,1 1-1 0 0,0-1 1 0 0,-1 1-1 0 0,1-1 1 0 0,0 1-1 0 0,0 0 0 0 0,-1-1 1 0 0,1 1-1 0 0,0 0 1 0 0,0-1-1 0 0,0 1 1 0 0,0 0-1 0 0,0-1 1 0 0,0 1-1 0 0,0-1 1 0 0,0 1-1 0 0,0 0 1 0 0,1-1-1 0 0,-1 1 1 0 0,0 0-1 0 0,0-1 0 0 0,0 1 1 0 0,1-1-1 0 0,-1 1 1 0 0,0 0-1 0 0,1-1 1 0 0,-1 1-1 0 0,1-1 2 0 0,0 3-40 0 0,9 17-210 0 0,5-2 104 0 0,3-1 97 0 0,2-2 92 0 0,-6-4 46 0 0,-2 0 46 0 0,29 31 107 0 0,-30-27-207 0 0,-1 0-44 0 0,-5-5-4 0 0,-3-1 62 0 0,-2-2 51 0 0,-2 0 42 0 0,-4 1 146 0 0,-10 0 199 0 0,4-5-213 0 0,-1-2-53 0 0,5-2-118 0 0,-1 0-46 0 0,3 0-52 0 0,0-1-43 0 0,0 0-49 0 0,1-1-54 0 0,-6-4-218 0 0,4 3 113 0 0,2 1 38 0 0,2 1-6 0 0,-1-1-49 0 0,1 1-1 0 0,0 0-46 0 0,0-1-54 0 0,1 0-58 0 0,-5-5-479 0 0</inkml:trace>
  <inkml:trace contextRef="#ctx0" brushRef="#br0" timeOffset="462.76">369 310 7512 0 0,'0'0'166'0'0,"0"0"29"0"0,1 0 13 0 0,4-1-253 0 0,-1 0 55 0 0,0 0 50 0 0,-1 0 44 0 0,1 1 38 0 0,-1-1 35 0 0,3 1 254 0 0,7-3 847 0 0,-8 2-762 0 0,-2 0-266 0 0,0 0-38 0 0,0 0-46 0 0,0-1-55 0 0,22-8 1118 0 0,-15 6-740 0 0,0-1-32 0 0,6-2 21 0 0,0 1-71 0 0,-5 1-179 0 0,0 1-44 0 0,-1-1-50 0 0,0 0-53 0 0,2-5-10 0 0,-10 8-53 0 0,0 0-1 0 0,-1 0 1 0 0,0 0 0 0 0,1 0-1 0 0,-1 0 1 0 0,0 0 0 0 0,0 0 0 0 0,0-1-1 0 0,-1 1-17 0 0,1 1 9 0 0,-1 0-1 0 0,0 0 0 0 0,0 0 0 0 0,1 0 1 0 0,-1 0-1 0 0,0-1 0 0 0,0 1 0 0 0,0 0 1 0 0,0 0-1 0 0,0 0 0 0 0,-1 0 1 0 0,1 0-1 0 0,0 0 0 0 0,0 0 0 0 0,-1 0 1 0 0,1 0-1 0 0,-1 0 0 0 0,1-1-8 0 0,-1 2 4 0 0,0-1-1 0 0,1 0 1 0 0,-1 1 0 0 0,0-1-1 0 0,1 0 1 0 0,-1 1-1 0 0,0-1 1 0 0,1 1-1 0 0,-1-1 1 0 0,0 1 0 0 0,0 0-1 0 0,0-1 1 0 0,0 1-1 0 0,1 0 1 0 0,-2-1-4 0 0,1 1 1 0 0,-1 0 0 0 0,0 0-1 0 0,1 1 1 0 0,-1-1 0 0 0,1 0 0 0 0,-1 1 0 0 0,1-1-1 0 0,0 1 1 0 0,-1-1 0 0 0,1 1 0 0 0,-1-1 0 0 0,1 1 0 0 0,0 0-1 0 0,-1 0 0 0 0,-17 12 0 0 0,8-3 1 0 0,-17 24-124 0 0,18-20 101 0 0,0 5 44 0 0,4-1 36 0 0,5-14-36 0 0,0 0 0 0 0,1 0 0 0 0,-1 0 0 0 0,1 0 0 0 0,0 0 0 0 0,0 0 0 0 0,1 0 0 0 0,-1 0 0 0 0,1 0 0 0 0,0 0 0 0 0,0 0 0 0 0,0 0-1 0 0,1 2-21 0 0,11 16 96 0 0,6-4-62 0 0,7-4-100 0 0,-18-11-17 0 0,1 0 52 0 0,0-1 46 0 0,0 0 35 0 0,6 0 104 0 0,21-2 282 0 0,-23-2-345 0 0,0 0-78 0 0,-1-1-107 0 0,-5 2-3 0 0,-1-1-36 0 0,2-1-110 0 0,1 0-81 0 0,-1 0-89 0 0,1 0-97 0 0,-8 2 148 0 0,0 1-54 0 0,0-1-48 0 0,0 1-42 0 0,1-1-148 0 0,-1 0-42 0 0,1 0-180 0 0,0 0-482 0 0</inkml:trace>
  <inkml:trace contextRef="#ctx0" brushRef="#br0" timeOffset="814.81">943 1 7792 0 0,'0'0'230'0'0,"0"0"-76"0"0,1 1 39 0 0,2 6 543 0 0,-1-3-454 0 0,-2-3-146 0 0,1 1-35 0 0,6 18 1041 0 0,-2 0-93 0 0,0 0-92 0 0,-1 1-89 0 0,0 0-84 0 0,-1-1-84 0 0,0 1-79 0 0,-1 0-77 0 0,1 4 2 0 0,1 0-98 0 0,2 7 74 0 0,-2-12 131 0 0,2 0 0 0 0,6 15-653 0 0,-2-11 418 0 0,1-6-117 0 0,3-1-53 0 0,5 2-4 0 0,-15-16-195 0 0,0 0 0 0 0,0 0-1 0 0,1 0 1 0 0,-1 0 0 0 0,1-1 0 0 0,1 1-49 0 0,0-2-3 0 0,11 0 51 0 0,-6-1-72 0 0,-5-1-36 0 0,0-1-47 0 0,-1 0-59 0 0,-1 1-68 0 0,-3 0 365 0 0,0 1-59 0 0,-1-1-57 0 0,1 1-50 0 0,0 0-48 0 0,0-1-41 0 0,-1 1-39 0 0,1-1-32 0 0,1 1-197 0 0,-1-1-61 0 0,4-1-1190 0 0,-4 1 992 0 0,0 0 360 0 0,0 1 37 0 0,0-1 47 0 0,0 1 52 0 0,4-5-1502 0 0</inkml:trace>
  <inkml:trace contextRef="#ctx0" brushRef="#br0" timeOffset="1119">786 209 10880 0 0,'15'3'248'0'0,"-12"-3"34"0"0,-3 0 20 0 0,9 0-59 0 0,-2-1-162 0 0,-2 0-40 0 0,-4 1-38 0 0,6-1 51 0 0,0 1 93 0 0,1 0 120 0 0,5 1 235 0 0,-3 0-78 0 0,-3 0-176 0 0,-1-1-83 0 0,0 0-50 0 0,20-2 411 0 0,33-1 911 0 0,-41 2-1049 0 0,1 0-73 0 0,-9 1-181 0 0,0 0-35 0 0,0 0-41 0 0,0 1-45 0 0,1-1-50 0 0,-1 0-54 0 0,0 1-59 0 0,0-1-65 0 0,-8 0-34 0 0,0 1-42 0 0,0-1-40 0 0,0 0-36 0 0,1 0-241 0 0,0 0-58 0 0,0 0-47 0 0,0 0-33 0 0,-3 0 746 0 0,8 0-2089 0 0,3 0-1194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28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297 212 7248 0 0,'-4'-3'16'0'0,"1"0"53"0"0,0 1 47 0 0,0 0 41 0 0,-2-2 184 0 0,0 0 75 0 0,-10-6 1141 0 0,7 6-958 0 0,4 2-345 0 0,0 0-47 0 0,0 1-57 0 0,-1-1-67 0 0,-14-5 450 0 0,-1 2-92 0 0,-1 1-79 0 0,0 2-63 0 0,-17 2 125 0 0,24 1-233 0 0,0 0-1 0 0,0 2 1 0 0,-4 0-191 0 0,-7 5 276 0 0,4 3-202 0 0,16-8-68 0 0,4-3-7 0 0,1 0 0 0 0,0 0 1 0 0,0 0-1 0 0,0 1 0 0 0,0-1 1 0 0,-1 0-1 0 0,1 0 0 0 0,0 0 0 0 0,0 0 1 0 0,0 1-1 0 0,0-1 0 0 0,-1 0 1 0 0,1 0-1 0 0,0 0 0 0 0,0 1 1 0 0,0-1-1 0 0,0 0 0 0 0,0 0 1 0 0,0 0-1 0 0,0 1 0 0 0,0-1 1 0 0,0 0-1 0 0,0 0 0 0 0,0 1 1 0 0,0-1-1 0 0,0 0 0 0 0,0 0 1 0 0,0 0-1 0 0,0 1 0 0 0,0-1 1 0 0,0 0-1 0 0,0 0 0 0 0,0 1 1 0 0,0-1-1 0 0,0 0 0 0 0,0 0 1 0 0,0 0-1 0 0,0 1 0 0 0,1-1 1 0 0,-1 0-1 0 0,0 0 0 0 0,0 0 1 0 0,0 1-1 0 0,0-1 0 0 0,1 0 1 0 0,5 5-54 0 0,-6-5 51 0 0,22 15 20 0 0,1-2-42 0 0,51 23-137 0 0,-31-16 145 0 0,-22-9 67 0 0,0 0 56 0 0,-17-9-99 0 0,25 18 93 0 0,-13-3 54 0 0,-14-13-176 0 0,1 1 93 0 0,-1-2 95 0 0,-2-2-124 0 0,0 0-1 0 0,0-1 1 0 0,0 1 0 0 0,0 0 0 0 0,0 0 0 0 0,0-1-1 0 0,-1 1 1 0 0,1 0 0 0 0,0-1 0 0 0,0 1 0 0 0,-1 0-1 0 0,1-1 1 0 0,0 1 0 0 0,-1 0 0 0 0,1-1 0 0 0,0 1 0 0 0,-1 0-42 0 0,-1 0 193 0 0,0-1-71 0 0,-2 0-43 0 0,-2 0-20 0 0,3 0 28 0 0,-2 0-27 0 0,-14 2 173 0 0,1-2-82 0 0,-1 0-78 0 0,0-3-70 0 0,16 3-145 0 0,1-1 45 0 0,-3 1 10 0 0,0-1 116 0 0,-7-2 193 0 0,8 2-208 0 0,1 0-65 0 0,0 0-73 0 0,0 0-89 0 0,0 0-106 0 0,1 0 17 0 0,0 0-68 0 0,-1 0-76 0 0,1 0-80 0 0,0 0-88 0 0,0 0-93 0 0,-1 0-99 0 0,1 0-106 0 0,-1-1-915 0 0,-3-1-1031 0 0</inkml:trace>
  <inkml:trace contextRef="#ctx0" brushRef="#br0" timeOffset="307.17">416 222 7344 0 0,'4'6'390'0'0,"-2"-4"-336"0"0,-1 0-34 0 0,1 3 0 0 0,-1-1 36 0 0,1 6 144 0 0,-2 23 675 0 0,0-27-721 0 0,0-1-35 0 0,1 17 648 0 0,0-14-424 0 0,1-1 1 0 0,0 1-1 0 0,0-1 0 0 0,0 1 0 0 0,3 4-343 0 0,4 5 657 0 0,2-1 113 0 0,3-2 96 0 0,-12-12-775 0 0,0-1 0 0 0,0 1 1 0 0,0-1-1 0 0,0 1 1 0 0,0-1-1 0 0,1 0 0 0 0,-1 0 1 0 0,0 0-1 0 0,1-1 1 0 0,-1 1-1 0 0,1 0 1 0 0,-1-1-1 0 0,1 1 0 0 0,-1-1 1 0 0,1 0-1 0 0,-1 0 1 0 0,1 0-1 0 0,-1 0 0 0 0,3-1-91 0 0,17-5 700 0 0,-4-3-174 0 0,-2-3-74 0 0,-2 0-94 0 0,-2-2-113 0 0,-10 10-380 0 0,1 0 60 0 0,-1 0 54 0 0,0 0 45 0 0,0-2 72 0 0,0 0 53 0 0,2-15 464 0 0,-3 12-420 0 0,-1 1-122 0 0,0 4-80 0 0,-1 0-35 0 0,1 1-39 0 0,0-1-44 0 0,0 0-49 0 0,-1 0-52 0 0,1 0-57 0 0,-1 0-61 0 0,1 0-65 0 0,-1 0-71 0 0,1 0-73 0 0,-1 1-79 0 0,1-1-83 0 0,-1 0-87 0 0,1 1 52 0 0,-1-1-69 0 0,0 1-1273 0 0,0-2-1182 0 0</inkml:trace>
  <inkml:trace contextRef="#ctx0" brushRef="#br0" timeOffset="827.78">815 1 9872 0 0,'0'0'222'0'0,"0"0"30"0"0,2 0 20 0 0,1 0-88 0 0,0 1-62 0 0,0 2-24 0 0,-1 4 59 0 0,-1-7-68 0 0,3 8 340 0 0,1-1-85 0 0,-2-2-146 0 0,0-1-37 0 0,3 8 65 0 0,2 9 58 0 0,-1-2-34 0 0,-2-6-53 0 0,-1-2 2 0 0,-1 0 46 0 0,6 15 245 0 0,6 13 285 0 0,5 12 248 0 0,-10-15-393 0 0,-6-20-370 0 0,11 19 439 0 0,-7-19-447 0 0,-5-7-170 0 0,0-1-39 0 0,0 9 95 0 0,-3-8-27 0 0,3 0 87 0 0,-2-10-88 0 0,3-9 213 0 0,-3 8-251 0 0,10-28 79 0 0,0 1-106 0 0,4-12-70 0 0,-5 20-194 0 0,3 2 38 0 0,-10 14 136 0 0,1 1 0 0 0,0 0 0 0 0,1 0 1 0 0,-1 0-1 0 0,1 1 0 0 0,2-2 45 0 0,-1 2-29 0 0,-1 0 0 0 0,1 0 0 0 0,-1 0 1 0 0,1 1-1 0 0,0 0 0 0 0,0 0 0 0 0,2 0 29 0 0,-1 1-20 0 0,-1 0 0 0 0,1 1 0 0 0,0 0 0 0 0,-1-1-1 0 0,1 2 1 0 0,0-1 0 0 0,-1 1 0 0 0,1 0 0 0 0,-1 1 0 0 0,7 1 20 0 0,15 10 97 0 0,-17-6-80 0 0,-2 3-67 0 0,-1 3-111 0 0,-5-6 109 0 0,2 5 1 0 0,-4-10 51 0 0,-1-1 0 0 0,0 1 0 0 0,0-1 1 0 0,0 1-1 0 0,0-1 0 0 0,0 1 1 0 0,0-1-1 0 0,0 1 0 0 0,0-1 1 0 0,0 1-1 0 0,-1-1 0 0 0,1 1 0 0 0,-1-1 1 0 0,1 0-1 0 0,-1 1 0 0 0,1-1 1 0 0,-1 0-1 0 0,0 1 0 0 0,0-1 0 0 0,0 0 0 0 0,-12 17 14 0 0,8-14 21 0 0,1-1 0 0 0,0 1 0 0 0,-1-1 0 0 0,0 0 0 0 0,0 0-35 0 0,-28 12 182 0 0,12-7-153 0 0,19-7-33 0 0,-9 2 8 0 0,-22 2 65 0 0,12-5-101 0 0,9-1-45 0 0,1 1-61 0 0,1-2-74 0 0,0 1-87 0 0,5 0 55 0 0,0-1-80 0 0,1 0-15 0 0,-5-3-512 0 0,4 0 211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26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7632 0 0,'0'0'166'0'0,"0"0"29"0"0,0 0-19 0 0,0 0-75 0 0,0-1-55 0 0,2 1-15 0 0,-1-1 8 0 0,2 1 599 0 0,0 0-90 0 0,0 0-80 0 0,-1 1-73 0 0,1 1-66 0 0,-1-1-57 0 0,0 1-51 0 0,0 1-41 0 0,0 0-10 0 0,-1 0-36 0 0,4 8 213 0 0,-4-6-158 0 0,1-1 98 0 0,-2-2-97 0 0,1 0 40 0 0,12 31 952 0 0,-6-16-637 0 0,-1 1-43 0 0,1 6 82 0 0,-2-2-116 0 0,-2-7-250 0 0,-1 0 0 0 0,-1 11-218 0 0,0-7 115 0 0,-1-1-38 0 0,0-17-24 0 0,0 0-50 0 0,0 0-54 0 0,-1 0-56 0 0,1 0-62 0 0,0 1-64 0 0,-1-1-69 0 0,1 0-73 0 0,0 0 79 0 0,-1 0-37 0 0,1-1-36 0 0,0 1-39 0 0,0 0-40 0 0,-1 0-40 0 0,1 0-42 0 0,0-1-44 0 0,0 3-1472 0 0,0 1-1174 0 0</inkml:trace>
  <inkml:trace contextRef="#ctx0" brushRef="#br0" timeOffset="452.78">522 3 7512 0 0,'0'0'153'0'0,"0"0"-48"0"0,-2 0-6 0 0,-2 0 38 0 0,3 0-41 0 0,0 0 62 0 0,-8 0-213 0 0,0-1 122 0 0,-1 1 107 0 0,1-1 91 0 0,-4 1 171 0 0,1-1 88 0 0,1 1-2 0 0,-15 1 754 0 0,7 1-437 0 0,11-1-480 0 0,-1 1-57 0 0,3 0-138 0 0,0 0-35 0 0,1 0-39 0 0,-1 1-42 0 0,6-3-47 0 0,-1 1 1 0 0,0-1 0 0 0,0 1 0 0 0,1-1 0 0 0,-1 1-1 0 0,0-1 1 0 0,1 1 0 0 0,-1-1 0 0 0,1 1 0 0 0,-1 0-1 0 0,1-1 1 0 0,-1 1 0 0 0,1 0 0 0 0,-1 0 0 0 0,1-1-1 0 0,0 1-1 0 0,-1 1-7 0 0,1 0 0 0 0,-1-1 0 0 0,1 1-1 0 0,0 0 1 0 0,0 0 0 0 0,0-1 0 0 0,0 1 0 0 0,0 0-1 0 0,0 0 1 0 0,0-1 0 0 0,0 1 0 0 0,1 1 7 0 0,8 21-123 0 0,-3-11 88 0 0,5 5 86 0 0,3-4 85 0 0,-2-4 67 0 0,1 0 0 0 0,-1-1 0 0 0,2-1-203 0 0,7 6 194 0 0,-2 0-98 0 0,-16-12-46 0 0,2 3 37 0 0,18 17 151 0 0,-18-14-90 0 0,-3 0 88 0 0,-1-3-75 0 0,-1-1 33 0 0,-1 0 39 0 0,-1 1 40 0 0,0-1-328 0 0,0 0 54 0 0,-1 0 47 0 0,0-1 38 0 0,-4 3 210 0 0,-6 1 314 0 0,7-5-374 0 0,-2 0-31 0 0,1-1-129 0 0,3 0-86 0 0,1-1-38 0 0,-1 0-43 0 0,0 0-46 0 0,1 0-52 0 0,-1 0-54 0 0,0 0-61 0 0,1 0-63 0 0,-1-1-68 0 0,0 1-72 0 0,1-1-77 0 0,-1 1-80 0 0,1 0-86 0 0,0-1-89 0 0,-3 0-1190 0 0,-2 0-1155 0 0,8 1 3174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3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0 7424 0 0,'0'0'166'0'0,"0"0"29"0"0,0 0 12 0 0,0 1-69 0 0,0 1-70 0 0,0 0-49 0 0,0 6-52 0 0,0-6 49 0 0,-5 22 839 0 0,-1-1-92 0 0,0-2-129 0 0,-11 29 780 0 0,11-33-879 0 0,5-12-507 0 0,-1 0 41 0 0,0 2 98 0 0,-4 10 295 0 0,4-12-356 0 0,0 0-43 0 0,-1 1-59 0 0,1-1-89 0 0,-1 0-109 0 0,1-2 51 0 0,1 0-35 0 0,0-3-114 0 0,1 1-50 0 0,-1 0-44 0 0,1-1-40 0 0,0 1-128 0 0,-1 0-39 0 0,1 0-157 0 0,-1 0-415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4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38 7248 0 0,'0'0'209'0'0,"0"0"-5"0"0,0-2-263 0 0,-1 0 78 0 0,0 0 67 0 0,0 0 57 0 0,0-1 71 0 0,-1 1 43 0 0,-5-4 700 0 0,5 4-584 0 0,0 1-186 0 0,0 0-38 0 0,1 0-56 0 0,0 0-41 0 0,0 0-46 0 0,0 1-51 0 0,-6-6 663 0 0,-1 2-72 0 0,-1 3-68 0 0,1 0-63 0 0,0 2-59 0 0,-1 2-55 0 0,1 0-48 0 0,-1 2-46 0 0,-4 3 42 0 0,1 2-84 0 0,-1 3-52 0 0,-3 5-51 0 0,9-10-62 0 0,1 1 0 0 0,0 0 0 0 0,0 0 0 0 0,1 1 0 0 0,0-1 0 0 0,1 2 0 0 0,2-7 0 0 0,1 0 0 0 0,0 0 0 0 0,0 0 0 0 0,0 0 0 0 0,0 0 0 0 0,1 0 0 0 0,-1 0 0 0 0,1 0 0 0 0,0 0 0 0 0,1 0 0 0 0,-1 1 0 0 0,1-1 0 0 0,-1 0 0 0 0,1 0 0 0 0,1 0 0 0 0,-1 0 0 0 0,1 1 0 0 0,2 4 5 0 0,1-2 41 0 0,7 7 149 0 0,6-1 173 0 0,-14-11-229 0 0,0 0-1 0 0,0 0 1 0 0,1 0-1 0 0,-1-1 1 0 0,4 2-139 0 0,12 0 416 0 0,-7-3-168 0 0,-2-1-71 0 0,0-1-36 0 0,-2 0-56 0 0,-1-2-36 0 0,1 0-41 0 0,-1 0-43 0 0,2-2 120 0 0,27-19 284 0 0,-22 9-210 0 0,-4-2-65 0 0,-10 7-99 0 0,-6-7 50 0 0,-4 2-4 0 0,4 7-55 0 0,-11-13-703 0 0,5 7 175 0 0,2 3 28 0 0,0 0-73 0 0,1 2 30 0 0,0 0-71 0 0,0 1-79 0 0,0-1-90 0 0,2 4 157 0 0,2 1 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4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9096 0 0,'0'1'471'0'0,"2"3"-53"0"0,0 1-48 0 0,1 2-43 0 0,2 3 17 0 0,-1 0-44 0 0,1 1 15 0 0,2 2 100 0 0,-5-8-326 0 0,0-1 36 0 0,2 6 210 0 0,0-1 72 0 0,4 12 639 0 0,-5-14-752 0 0,-1-1-36 0 0,0-2-143 0 0,0 1 131 0 0,0 0-40 0 0,2 5 124 0 0,-2-4-82 0 0,-1-1 6 0 0,0 0 65 0 0,-1-4-126 0 0,1-1-63 0 0,-1 1 105 0 0,1 0 39 0 0,0 1 448 0 0,-2-1-338 0 0,1-1-231 0 0,-1 0-38 0 0,0 0-45 0 0,1-1-54 0 0,-2 0-63 0 0,1-1-71 0 0,-13-16 411 0 0,5-1-102 0 0,3-1-83 0 0,5 0-66 0 0,5-4-53 0 0,-2 18-4 0 0,0 0 1 0 0,0 0 0 0 0,0 1-1 0 0,1-1 1 0 0,0 1 0 0 0,1 0-1 0 0,-1 0 1 0 0,1 0 0 0 0,0 0 14 0 0,8-8-93 0 0,2 0 53 0 0,-6 7 37 0 0,1 0 1 0 0,-1 0 0 0 0,1 1-1 0 0,0 0 1 0 0,1 0 2 0 0,20-5-69 0 0,-15 7-11 0 0,-1 3-41 0 0,5 2-120 0 0,-1 4-110 0 0,-17-5 337 0 0,0-1-50 0 0,0 0-48 0 0,0 1-45 0 0,0-1-44 0 0,0 0-41 0 0,0 1-41 0 0,0-1-38 0 0,0 0-35 0 0,0 0-36 0 0,1 1-485 0 0,0-1-116 0 0,0 1-99 0 0,-1-1 934 0 0,3 0-1969 0 0,2 1-1202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39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0 589 6896 0 0,'0'0'200'0'0,"1"0"90"0"0,3 2 220 0 0,-2-2-305 0 0,0 1 66 0 0,0-1 136 0 0,-1 1-151 0 0,0-1 39 0 0,-1 0 44 0 0,1 0 48 0 0,-1 0 53 0 0,1 0 56 0 0,3-5 208 0 0,1 1-56 0 0,-2-1-54 0 0,1 1-50 0 0,-1-1-47 0 0,-1 0-45 0 0,1 0-40 0 0,-1 0-37 0 0,1-6 274 0 0,-1-1-112 0 0,0 0-85 0 0,0 0-61 0 0,-1 7-255 0 0,1-13 277 0 0,0 1-66 0 0,0-1-61 0 0,0 1-51 0 0,-1-5-13 0 0,1 1-52 0 0,0-4-19 0 0,-1-14 15 0 0,1 18-145 0 0,1-1 0 0 0,0 0 0 0 0,2 1-1 0 0,3-7-20 0 0,6-20 0 0 0,1-7-73 0 0,-6 32 21 0 0,-4 12 47 0 0,0 1 0 0 0,1 0 1 0 0,1 1-1 0 0,0-1 5 0 0,4-5-38 0 0,0 1-42 0 0,-11 14 76 0 0,1-1 0 0 0,-1 1 0 0 0,1-1 0 0 0,-1 1 0 0 0,1-1 0 0 0,-1 1 0 0 0,1-1 0 0 0,-1 1 0 0 0,1 0 0 0 0,-1-1 0 0 0,1 1 0 0 0,0 0 0 0 0,-1 0 0 0 0,1-1 0 0 0,0 1 0 0 0,-1 0 0 0 0,1 0 1 0 0,0 0-1 0 0,-1 0 0 0 0,1 0 0 0 0,0 0 0 0 0,-1 0 0 0 0,1 0 0 0 0,0 0 0 0 0,-1 0 0 0 0,1 0 0 0 0,0 0 0 0 0,-1 0 0 0 0,1 1 0 0 0,-1-1 0 0 0,1 0 0 0 0,0 0 0 0 0,-1 1 0 0 0,1-1 0 0 0,-1 0 0 0 0,1 1 0 0 0,-1-1 0 0 0,1 1 0 0 0,-1-1 0 0 0,1 1 4 0 0,3 2-17 0 0,-1 0 0 0 0,0 1 0 0 0,0-1 1 0 0,0 1-1 0 0,1 2 17 0 0,0-2-13 0 0,13 19-106 0 0,-1 1 57 0 0,41 68 37 0 0,-44-69-6 0 0,-8-16 12 0 0,33 64 11 0 0,7 12 81 0 0,-19-39 8 0 0,-7-11 233 0 0,23 31-314 0 0,-26-49 193 0 0,-4-8-17 0 0,-11-7-454 0 0,0-1 102 0 0,-1-5-112 0 0,0 4 189 0 0,0 0-41 0 0,-1 0-58 0 0,1 1-73 0 0,0 0 42 0 0,-1 1-44 0 0,1-1-49 0 0,0 1-53 0 0,0-1-49 0 0,0 1-60 0 0,0-1-53 0 0,-1 1-47 0 0,1-1-170 0 0,0 0-45 0 0,0 0-205 0 0,-1 0-552 0 0</inkml:trace>
  <inkml:trace contextRef="#ctx0" brushRef="#br0" timeOffset="266.27">69 351 11952 0 0,'0'0'266'0'0,"0"0"-31"0"0,1 0-57 0 0,0 0-46 0 0,0 0-39 0 0,1 0-18 0 0,3-1 55 0 0,-3 1-46 0 0,3-2-204 0 0,0 1 51 0 0,0-1 46 0 0,0 1 40 0 0,3 0 89 0 0,0-1 75 0 0,0 1 45 0 0,10-1 356 0 0,-7 1-287 0 0,-5 0-190 0 0,0 1-43 0 0,0 0-52 0 0,0 0-60 0 0,-1-1-54 0 0,0 1-63 0 0,1 0-68 0 0,-1 0-75 0 0,0 0-81 0 0,1 0-89 0 0,-1 0-93 0 0,1 0-102 0 0,-2 0 109 0 0,0 0-62 0 0,4 0-1094 0 0,4 0-990 0 0</inkml:trace>
  <inkml:trace contextRef="#ctx0" brushRef="#br0" timeOffset="2906.22">196 347 4832 0 0,'0'0'108'0'0,"0"0"17"0"0,0 0 10 0 0,0 0 18 0 0,0 0 72 0 0,0 0 30 0 0,0 0 8 0 0,0 0-17 0 0,0 0-71 0 0,0 0-30 0 0,0 0-7 0 0,0 0 0 0 0,0 0 12 0 0,0 0 2 0 0,0 0 0 0 0,0 0-7 0 0,0 0-28 0 0,1 0 3 0 0,1 1-41 0 0,9 3 130 0 0,-2-3-35 0 0,1-2-42 0 0,3-2-17 0 0,6-4 1 0 0,-13 4-69 0 0,0 1 0 0 0,0 0 0 0 0,1 0-1 0 0,2 0-46 0 0,19 0 86 0 0,-21 0-182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1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0 6128 0 0,'0'0'133'0'0,"0"0"23"0"0,0 0 13 0 0,0 1-15 0 0,-4 4 72 0 0,2-3-67 0 0,-16 21 1377 0 0,10-12-851 0 0,0-1-47 0 0,3-3-251 0 0,-1 1-39 0 0,2-2-94 0 0,0 0-37 0 0,0 0-41 0 0,0 1-46 0 0,-4 7 241 0 0,0 0-36 0 0,-6 15 241 0 0,3-8-214 0 0,0 1-48 0 0,-9 22 215 0 0,-18 35 340 0 0,24-53-531 0 0,1 0 56 0 0,-10 18 239 0 0,-6 12 97 0 0,13-26-407 0 0,7-13-82 0 0,0-1 63 0 0,9-15-461 0 0,-1-1 100 0 0,1 1 79 0 0,-1 0 58 0 0,-1 1 315 0 0,1-1-276 0 0,0 0-95 0 0,1 0-42 0 0,-1-1-49 0 0,1 1-59 0 0,0 0-31 0 0,-1 0-52 0 0,1 0-57 0 0,0 0-63 0 0,0 0-67 0 0,-1 0-73 0 0,1 0-78 0 0,0 0-82 0 0,0-1 241 0 0,0 0-51 0 0,0 0-46 0 0,0 0-39 0 0,0 0-151 0 0,0 0-40 0 0,0 0-181 0 0,0 0-490 0 0</inkml:trace>
  <inkml:trace contextRef="#ctx0" brushRef="#br0" timeOffset="344.08">283 25 9016 0 0,'2'-5'206'0'0,"-1"4"-147"0"0,-1 0-1 0 0,1 0 0 0 0,-1-1 0 0 0,1 1 0 0 0,0 0 0 0 0,0 0 0 0 0,-1 0 1 0 0,1 0-1 0 0,0 0 0 0 0,0 0 0 0 0,0 0 0 0 0,0 0 0 0 0,1 0-58 0 0,-1 0 374 0 0,-1 1 11 0 0,0 0-17 0 0,0 0-95 0 0,2 1 371 0 0,2 1-313 0 0,-1 0-164 0 0,-2-1-132 0 0,0 0-38 0 0,3 4 266 0 0,-1 0-33 0 0,4 5 138 0 0,-2 2-106 0 0,1-1-89 0 0,-2 0-80 0 0,0 0-45 0 0,1 5-34 0 0,7 21-36 0 0,-7-20 79 0 0,0-1 105 0 0,8 22 41 0 0,3 0 45 0 0,1-1 54 0 0,2-1 65 0 0,-2-3 3 0 0,27 53 702 0 0,-29-57-783 0 0,-1-1-85 0 0,-11-21-134 0 0,-1 1 35 0 0,-1-2 45 0 0,2 1 65 0 0,-4-8-269 0 0,0 0-58 0 0,-1 0-76 0 0,-1-1-154 0 0,-1-1-72 0 0,3 2 224 0 0,-3-3-313 0 0</inkml:trace>
  <inkml:trace contextRef="#ctx0" brushRef="#br0" timeOffset="620.33">103 309 10680 0 0,'1'0'255'0'0,"1"0"-87"0"0,0-1-67 0 0,5-1 75 0 0,-4 1-66 0 0,10-2-107 0 0,0-1 85 0 0,0 1 72 0 0,0-1 63 0 0,1 0 76 0 0,0 0 45 0 0,32-8 910 0 0,-26 7-749 0 0,-8 3-239 0 0,0-1-37 0 0,-2 1-72 0 0,0 0-36 0 0,0 0-42 0 0,0 0-47 0 0,0 1-51 0 0,0-1-56 0 0,1 1-62 0 0,-1 0-66 0 0,-7 0-170 0 0,0 1-94 0 0,1 0-80 0 0,-1-1-66 0 0,0 1-145 0 0,1 0-48 0 0,3-1-1072 0 0,3 0-1072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0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9384 0 0,'0'0'208'0'0,"0"0"33"0"0,0 0 16 0 0,0 0-106 0 0,0-1-78 0 0,0-1 4 0 0,0 1-14 0 0,0 1 91 0 0,0 0 175 0 0,0-1 186 0 0,1 1-48 0 0,1-1-49 0 0,0 1-49 0 0,0-1-47 0 0,1 1-48 0 0,-1 0-47 0 0,-1 0-46 0 0,4 2 228 0 0,0 1-59 0 0,-1-1-51 0 0,-1 0-43 0 0,2 1 6 0 0,-1 0-37 0 0,7 11 364 0 0,-2-1-220 0 0,1 0-79 0 0,0-1-68 0 0,1 0-57 0 0,4 5-14 0 0,-2 0-63 0 0,-4-7 55 0 0,-1 0 1 0 0,2-1 0 0 0,7 7-144 0 0,4 1 160 0 0,-4-3-74 0 0,-1 1-58 0 0,-15-15-190 0 0,0 1 65 0 0,-1 0 56 0 0,1-1 47 0 0,0 1 91 0 0,2 2 411 0 0,-2-2-364 0 0,0 0-125 0 0,-1-1-39 0 0,1 1-44 0 0,-1 0-52 0 0,0-1-83 0 0,1 1-82 0 0,-1 0-91 0 0,0-1-101 0 0,1 1-111 0 0,-1 0-120 0 0,0-1 304 0 0,0 1-34 0 0,0-1-34 0 0,0 1-36 0 0,0-1 121 0 0,0 0-44 0 0,0 0-38 0 0,0 0-34 0 0,0 0-138 0 0,0 0-33 0 0,0 0-1458 0 0</inkml:trace>
  <inkml:trace contextRef="#ctx0" brushRef="#br0" timeOffset="280.25">229 0 7368 0 0,'0'0'165'0'0,"0"0"22"0"0,0 0-20 0 0,-1 0-71 0 0,1 0-52 0 0,-3 2-11 0 0,2-2 5 0 0,-28 21 703 0 0,16-10-113 0 0,0 1 1 0 0,1 0-1 0 0,-1 2-628 0 0,-3 4 603 0 0,4-5-230 0 0,0 1-65 0 0,8-10-316 0 0,0 1 64 0 0,-1 0 55 0 0,1-1 45 0 0,-4 6 242 0 0,-5 5 357 0 0,7-9-459 0 0,0 1-46 0 0,1 0-81 0 0,1-3-117 0 0,1 0-43 0 0,0 0-49 0 0,0 0-55 0 0,-1 1-72 0 0,1-1-77 0 0,-1 1-82 0 0,1-1-89 0 0,0 1-97 0 0,0-1-102 0 0,0 1-110 0 0,0-1-117 0 0,2-2-872 0 0,-1 2-984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39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290 4 7344 0 0,'0'0'165'0'0,"0"0"22"0"0,0 0 9 0 0,0 0-41 0 0,0 0-45 0 0,1 0 3 0 0,0 0-104 0 0,3-1-121 0 0,-3 0 109 0 0,1 1 43 0 0,-1 0 88 0 0,1-1 114 0 0,-2 1-56 0 0,1 0 45 0 0,0 0 50 0 0,-1 0 53 0 0,1 0 59 0 0,-1 0 62 0 0,0 0 67 0 0,1 0 71 0 0,-2 0-145 0 0,0 0-41 0 0,0 0-37 0 0,0 0-37 0 0,0 0-35 0 0,0 1-33 0 0,-2-1 174 0 0,2 1-184 0 0,-1 0-57 0 0,0-1-51 0 0,0 1-45 0 0,0 0-39 0 0,0 0-34 0 0,-1 1-47 0 0,-7 3-193 0 0,6-4 163 0 0,2 0 58 0 0,0 0 39 0 0,0 0 45 0 0,0-1 53 0 0,-31 9-160 0 0,0 0 96 0 0,1 1 87 0 0,-1 1 81 0 0,20-7-224 0 0,-33 11 80 0 0,14-8-94 0 0,32-7 55 0 0,-1 0-35 0 0,-1 0-39 0 0,-6 1-169 0 0,4-1 140 0 0,0 1 99 0 0,2-1 22 0 0,1 0 46 0 0,0 1 53 0 0,0-1 59 0 0,1 1 65 0 0,0-1 73 0 0,4 8-329 0 0,0 12-31 0 0,7 24 32 0 0,-5-4-55 0 0,-1 27 1 0 0,-3 36 12 0 0,-2-62 21 0 0,0 0 36 0 0,3 0 50 0 0,2 0 64 0 0,1 6 92 0 0,-3-12-3 0 0,5 0 61 0 0,1 0 54 0 0,-3-9-110 0 0,-6-25-190 0 0,2 1-42 0 0,0 2 63 0 0,0 0 28 0 0,3 1 110 0 0,-5-4-230 0 0,1-1 0 0 0,-1 0 0 0 0,1 0 0 0 0,0 0 1 0 0,-1 0-1 0 0,1 0 0 0 0,0 0 0 0 0,-1 0 0 0 0,1 0 0 0 0,-1 0 0 0 0,1 0 0 0 0,0 0 0 0 0,-1 0 0 0 0,1 0 0 0 0,0-1 0 0 0,-1 1 1 0 0,1 0-1 0 0,-1 0 0 0 0,1-1 0 0 0,-1 1 0 0 0,1 0 0 0 0,-1-1 0 0 0,1 1 0 0 0,-1-1 0 0 0,1 1 0 0 0,-1-1-16 0 0,8-4-6 0 0,11-6-76 0 0,-8 6 105 0 0,-10 4 1 0 0,-1 1-47 0 0,1-1 13 0 0,0 0-51 0 0,0 0-45 0 0,0 1-42 0 0,2 0-253 0 0,0 0-112 0 0,0 1 46 0 0,4 2-942 0 0,-4-2 832 0 0,-2-1 217 0 0,0 1 38 0 0,7 2-1185 0 0,1 0-11 0 0</inkml:trace>
  <inkml:trace contextRef="#ctx0" brushRef="#br0" timeOffset="328.08">1 491 6704 0 0,'0'0'149'0'0,"0"0"23"0"0,0 0 12 0 0,5-3-42 0 0,3-3-93 0 0,-3 2-16 0 0,-1 1 63 0 0,1-1 56 0 0,0 1 49 0 0,3-3 228 0 0,-1 1 90 0 0,20-11 1407 0 0,-21 13-1540 0 0,0 1-32 0 0,0-1-39 0 0,1 0-57 0 0,-1 1-69 0 0,1-1-79 0 0,-1 1-106 0 0,0 1 38 0 0,5-2 137 0 0,2 0 125 0 0,18-3 518 0 0,-20 5-599 0 0,-1 0-99 0 0,-1 0-97 0 0,0 1-95 0 0,-1-1-99 0 0,0 1-111 0 0,-4 0 92 0 0,0 0-32 0 0,1 0-36 0 0,-1 0-36 0 0,0 0-39 0 0,0 0-40 0 0,0 1-41 0 0,0-1-45 0 0,0 0-45 0 0,0 0-47 0 0,3 1-1117 0 0,3-1-957 0 0,-10 0 2612 0 0</inkml:trace>
  <inkml:trace contextRef="#ctx0" brushRef="#br0" timeOffset="880.6">652 337 8640 0 0,'0'0'197'0'0,"0"0"24"0"0,0 0 17 0 0,0-1-38 0 0,0-7 340 0 0,0-1 143 0 0,0 2-47 0 0,-1 0-58 0 0,-1 1-65 0 0,-1 1-75 0 0,-2 2-84 0 0,-1 1-91 0 0,-3 1-100 0 0,-4 1 144 0 0,0 1-79 0 0,0 1-70 0 0,1 1-55 0 0,-9 3-19 0 0,16-3-78 0 0,1-1 0 0 0,-1 1 1 0 0,0-1-1 0 0,1 1 0 0 0,0 1 0 0 0,-1-1 0 0 0,1 0 0 0 0,1 1 1 0 0,-1 0-7 0 0,0 0 0 0 0,1 0 0 0 0,0 1 0 0 0,0-1 0 0 0,0 0 0 0 0,1 1 0 0 0,0 0 0 0 0,0 0 0 0 0,0-1 0 0 0,-1 6 0 0 0,2-7 0 0 0,0 0 0 0 0,1 0 0 0 0,-1 0 0 0 0,1 0 0 0 0,0 0 0 0 0,0 0 0 0 0,0-1 0 0 0,0 1 0 0 0,0 0 0 0 0,1 0 0 0 0,-1 0 0 0 0,1 0 0 0 0,0 0 0 0 0,0-1 0 0 0,0 1 0 0 0,0 0 0 0 0,1 0 0 0 0,-1 0 0 0 0,6 9 0 0 0,1 1-15 0 0,0-6-30 0 0,21 18 8 0 0,-23-18 24 0 0,0-1 0 0 0,1-1 0 0 0,6 5 13 0 0,3 0 30 0 0,-6-3-50 0 0,-1-1 1 0 0,0 2-1 0 0,2 2 20 0 0,0 2 11 0 0,-2 2 55 0 0,-3 2 78 0 0,-3 0 104 0 0,-5-2 138 0 0,-4-1-58 0 0,-2-1-60 0 0,-3-1-60 0 0,0-1-61 0 0,-2-2-62 0 0,0-1-63 0 0,0-1-62 0 0,-4-2 38 0 0,-10-2 143 0 0,15-3-105 0 0,-1-3-72 0 0,6 2-34 0 0,1-1-46 0 0,-1 0-54 0 0,1-1-61 0 0,2 0-391 0 0,3-1-16 0 0</inkml:trace>
  <inkml:trace contextRef="#ctx0" brushRef="#br0" timeOffset="1369.29">1010 306 8288 0 0,'0'0'190'0'0,"0"0"28"0"0,0 0 7 0 0,0 0-50 0 0,-1-1-104 0 0,-1-1-68 0 0,-4-2-63 0 0,4 3 71 0 0,1 0 34 0 0,-1 0 50 0 0,0 0 62 0 0,1 0 75 0 0,0 1 87 0 0,-13 0 374 0 0,-8-3 228 0 0,-1 1 18 0 0,6 1-261 0 0,10 1-354 0 0,-1 0-35 0 0,-8 0 191 0 0,0 0-106 0 0,2 0-81 0 0,12 0-278 0 0,0 0 0 0 0,0 1 0 0 0,0-1 0 0 0,1 0 0 0 0,-1 1 0 0 0,0-1 0 0 0,0 1 0 0 0,1-1 0 0 0,-1 1 0 0 0,-1 1-15 0 0,0 0 15 0 0,-1 1 1 0 0,0-1-1 0 0,1 1 0 0 0,0 0 0 0 0,-3 3-15 0 0,-6 6 14 0 0,11-11-13 0 0,0 0 0 0 0,0 0 1 0 0,0 0-1 0 0,0 0 1 0 0,1 0-1 0 0,-1 0 1 0 0,0 0-1 0 0,1 0 1 0 0,-1 1-1 0 0,1-1 1 0 0,-1 0-1 0 0,1 0 0 0 0,0 1 1 0 0,-1-1-1 0 0,1 0 1 0 0,0 1-1 0 0,0-1 1 0 0,0 0-1 0 0,0 0 1 0 0,0 1-1 0 0,0-1 1 0 0,1 0-2 0 0,-1 3 4 0 0,1-1 0 0 0,-1 0 0 0 0,1 1 0 0 0,0-1 0 0 0,1 0 0 0 0,-1 0 0 0 0,0 0 0 0 0,2 1-4 0 0,3 6-9 0 0,1-1 0 0 0,0 0 0 0 0,1 0 1 0 0,0-1-1 0 0,1 0 9 0 0,18 21-55 0 0,-14-17-8 0 0,9 5 44 0 0,8 6 24 0 0,-10-5-5 0 0,-15-14 1 0 0,-1-1 0 0 0,0 1 1 0 0,0 0-1 0 0,0 0 0 0 0,0 0 1 0 0,-1 0-1 0 0,1 1 0 0 0,2 4-1 0 0,0 8 209 0 0,-5-14-150 0 0,-1-1 0 0 0,1 1 1 0 0,-1 0-1 0 0,1 0 0 0 0,-1 0 1 0 0,0 0-1 0 0,0 1-59 0 0,-1-2 40 0 0,1 0-1 0 0,0 0 0 0 0,-1 0 1 0 0,1 0-1 0 0,-1 0 1 0 0,0-1-1 0 0,0 1 0 0 0,1 0 1 0 0,-1 0-1 0 0,-1 0-39 0 0,-9 11 170 0 0,-5 0 36 0 0,0-4-73 0 0,-2-2-57 0 0,-3-3-41 0 0,12-3-88 0 0,0-1 59 0 0,-22 0 192 0 0,17 0-145 0 0,6 0-63 0 0,0-1-43 0 0,0 0-65 0 0,0 0-76 0 0,0 0-90 0 0,1 0-103 0 0,7 1 138 0 0,-1 0-41 0 0,1 0-35 0 0,0 0-34 0 0,-1 0-233 0 0,1 0-54 0 0,0 0-763 0 0,0 0-603 0 0,0 0-1144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38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201 291 5728 0 0,'0'0'166'0'0,"-4"0"-24"0"0,-3-2-90 0 0,-3-1-12 0 0,0 1 75 0 0,1 1 66 0 0,-1 0 58 0 0,-5 1 273 0 0,0 1 101 0 0,9 1-238 0 0,1-1 0 0 0,-1 1-1 0 0,0-1 1 0 0,0 2 0 0 0,1-1-1 0 0,-4 3-374 0 0,0 0 441 0 0,1 0-44 0 0,0 1-51 0 0,0 1-73 0 0,1 0-89 0 0,0 0-101 0 0,3-2-67 0 0,1-1 1 0 0,0 1-1 0 0,0 0 1 0 0,0 0 0 0 0,1 0-1 0 0,-1 1 1 0 0,1-1 0 0 0,1 0-1 0 0,-1 1 1 0 0,1 0-1 0 0,0-1 1 0 0,0 1 0 0 0,0 1-17 0 0,1 2 25 0 0,-1 0 0 0 0,1 0 0 0 0,1 7-25 0 0,0-9 7 0 0,1 0 0 0 0,-1 0 0 0 0,1 0 1 0 0,1 3-8 0 0,6 8 30 0 0,2-2 55 0 0,2-3 47 0 0,2-4 40 0 0,12 1 167 0 0,-21-8-220 0 0,1-1 0 0 0,0-1 0 0 0,-1 1 1 0 0,1-1-1 0 0,5 0-119 0 0,-3-1 143 0 0,0 0 1 0 0,0-1 0 0 0,0 0 0 0 0,-1 0-1 0 0,3-2-143 0 0,24-12 398 0 0,-10-1-161 0 0,-14 8-162 0 0,-1-1-33 0 0,1-5 107 0 0,-8 10-91 0 0,0 0 0 0 0,0 0 0 0 0,0-1 0 0 0,-1 1 0 0 0,0 0 0 0 0,0-1 0 0 0,-1 1 0 0 0,1-1 0 0 0,-1 0 0 0 0,-1 1 0 0 0,1-1 0 0 0,-1 0-58 0 0,-3-16 149 0 0,-5 2-81 0 0,-8 3-111 0 0,5 10-29 0 0,-1 2-38 0 0,5 2-166 0 0,1 1 90 0 0,0 1 74 0 0,0-1 61 0 0,-3 0 54 0 0,-13-1 164 0 0,12 2-148 0 0,1 1-94 0 0,4-1-8 0 0,1 1-35 0 0,-1 0-46 0 0,1 0-47 0 0,-1 0-54 0 0,1 0-58 0 0,-1 0-63 0 0,0 0-69 0 0,1 0-73 0 0,-1 0-79 0 0,0 0-175 0 0,-1 0-113 0 0,1 0-849 0 0,-3 0-989 0 0</inkml:trace>
  <inkml:trace contextRef="#ctx0" brushRef="#br0" timeOffset="449.78">748 17 8808 0 0,'-1'-1'239'0'0,"-1"1"-80"0"0,-1-1-55 0 0,-4-2 81 0 0,3 2-3 0 0,-5-3-39 0 0,-1 2 54 0 0,0-1 48 0 0,0 2 39 0 0,-11 0 358 0 0,13 1-234 0 0,-1 1 1 0 0,0 0 0 0 0,1 0 0 0 0,-5 2-409 0 0,-1 1 452 0 0,0 1-59 0 0,0 1-78 0 0,1 1-108 0 0,7-3-151 0 0,0 0-36 0 0,0 0-39 0 0,0 1-40 0 0,-10 8 80 0 0,2 1-37 0 0,8-8-14 0 0,0 1-1 0 0,0 0 1 0 0,0 1 0 0 0,1 0-1 0 0,-3 6 31 0 0,-4 12-29 0 0,1 10 3 0 0,4-1 121 0 0,4 2 124 0 0,3-19-61 0 0,1 1 33 0 0,1 4 63 0 0,0-8 21 0 0,1-1 1 0 0,0 0 0 0 0,2 4-276 0 0,5 7 324 0 0,0-4-91 0 0,3 0-81 0 0,-5-8-39 0 0,12 18 102 0 0,-17-27-182 0 0,-1 1 0 0 0,0 0 0 0 0,1 0 1 0 0,-2 0-1 0 0,1 1-33 0 0,-1-6-162 0 0,-1 0 95 0 0,0 1 73 0 0,0-1 45 0 0,0 1 255 0 0,0-1-201 0 0,0 1-74 0 0,0-1-58 0 0,0 0-36 0 0,0 1-55 0 0,0-1-58 0 0,0 0-65 0 0,0 0-73 0 0,0 0-79 0 0,0 1-89 0 0,0-1-94 0 0,-1 0-103 0 0,-1 1-367 0 0</inkml:trace>
  <inkml:trace contextRef="#ctx0" brushRef="#br0" timeOffset="721.05">386 381 10656 0 0,'6'-4'338'0'0,"0"0"-60"0"0,2 0-60 0 0,-1 1-58 0 0,3-2-32 0 0,-1 0-93 0 0,7-4-120 0 0,0 0 98 0 0,0 1 86 0 0,0 0 75 0 0,4-1 114 0 0,0 0 69 0 0,5 0 131 0 0,12-3 291 0 0,-27 8-702 0 0,6 0-56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46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84 4744 0 0,'0'0'135'0'0,"-1"-1"-26"0"0,-3-7-22 0 0,1 4 10 0 0,2 3-14 0 0,0-1 34 0 0,0 1 39 0 0,0 0 45 0 0,-8-7 889 0 0,-1 1-123 0 0,0 2-115 0 0,-1 0-105 0 0,0 2-98 0 0,-1 1-89 0 0,1 1-81 0 0,-1 0-72 0 0,2 2-127 0 0,0 0-37 0 0,-9 2 150 0 0,-4 3-41 0 0,-11 5 52 0 0,26-7-382 0 0,-10 3 18 0 0,1 0 0 0 0,-6 5-40 0 0,17-8 18 0 0,0 0 1 0 0,0 0-1 0 0,1 0 0 0 0,-2 2-18 0 0,-10 14 107 0 0,12-14-103 0 0,2 0 0 0 0,-1 0 0 0 0,1 0 1 0 0,0 1-1 0 0,-1 2-4 0 0,0 6-21 0 0,2 0-39 0 0,2-12 58 0 0,1 1 1 0 0,-1-1-1 0 0,1 1 0 0 0,0-1 0 0 0,0 1 1 0 0,0-1-1 0 0,1 0 0 0 0,0 2 2 0 0,3 7 10 0 0,-3-9 93 0 0,3 2-37 0 0,4-1 27 0 0,2-1 57 0 0,2 0-119 0 0,1-4 88 0 0,4-2 116 0 0,8-7 238 0 0,14-13 372 0 0,-29 14-618 0 0,0 1-58 0 0,6-9-36 0 0,-2-3-43 0 0,-4-2-42 0 0,-2 0-40 0 0,-7 12-13 0 0,-1-6 42 0 0,0-1 7 0 0,0 4 9 0 0,-3-6-47 0 0,0 7 9 0 0,2 4 24 0 0,-2-3-28 0 0,1 10-11 0 0,1 0 0 0 0,0 0 0 0 0,0 1 0 0 0,-1-1 0 0 0,1 0 0 0 0,0 0 0 0 0,0 0 0 0 0,0 0 0 0 0,0 0 0 0 0,0 1 0 0 0,0-1 0 0 0,0 0 0 0 0,0 0 0 0 0,0 0 0 0 0,1 0 0 0 0,-1 1-1 0 0,0-1 2 0 0,1-1 5 0 0,0 1-59 0 0,-1 2-124 0 0,0 2 16 0 0,0 0 94 0 0,0 0 55 0 0,1 0 57 0 0,2 34-205 0 0,10 12-33 0 0,-8-33 193 0 0,1 1 73 0 0,-3-10-25 0 0,2 7 108 0 0,9 16 316 0 0,-8-21-362 0 0,-6-8-315 0 0,1 0 93 0 0,0 0 79 0 0,-1 0 66 0 0,1 0 84 0 0,0 3 399 0 0,-1-3-339 0 0,0 1-107 0 0,0-1-80 0 0,0 0-35 0 0,0 0-43 0 0,0 0-49 0 0,0 0-52 0 0,0 0-59 0 0,0 0-64 0 0,0 0-68 0 0,0 0-74 0 0,0 1-80 0 0,0-1 18 0 0,0 0-64 0 0,0 1-67 0 0,0-1-69 0 0,0-1-1311 0 0,0 0-1164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53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6048 0 0,'0'0'133'0'0,"0"0"-39"0"0,4 4 215 0 0,-3-2-246 0 0,0-1-38 0 0,5 5 30 0 0,-2 0 99 0 0,1 3 131 0 0,1 6 275 0 0,-1 0 54 0 0,-2-4-232 0 0,-1-3-110 0 0,-1 0-64 0 0,1 0-74 0 0,3 12 276 0 0,-1-1-51 0 0,8 46 688 0 0,-9-37-535 0 0,-1-17-265 0 0,0 3 103 0 0,1 0 88 0 0,1-5 72 0 0,-3-8-223 0 0,-2-1-130 0 0,1 1 33 0 0,-2 3 525 0 0,1-3-433 0 0,-1-1-25 0 0,-6-8 44 0 0,0-1-74 0 0,1 0-63 0 0,0 0-55 0 0,-3-9-18 0 0,8 13-96 0 0,0 0 1 0 0,1 1-1 0 0,-1-1 0 0 0,1 0 0 0 0,0 0 0 0 0,0 0 1 0 0,1 0-1 0 0,-1 0 0 0 0,1 0 0 0 0,1-3 5 0 0,0-5 24 0 0,3 1 43 0 0,0-1-69 0 0,1 1 1 0 0,0-1 0 0 0,7-8 1 0 0,-5 9-18 0 0,0 1-1 0 0,2 0 1 0 0,6-8 18 0 0,-7 11-21 0 0,-1 0 0 0 0,2 0 0 0 0,-1 1 0 0 0,1 0 0 0 0,0 1 0 0 0,0 0 0 0 0,1 1 0 0 0,0-1 0 0 0,0 2 1 0 0,8-3 20 0 0,-13 5 14 0 0,0 1-77 0 0,1 0-64 0 0,-1 0-55 0 0,5 1-240 0 0,13 2-706 0 0,-11 2 456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57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95 8864 0 0,'14'-1'76'0'0,"-4"1"-40"0"0,-4-1 27 0 0,0 0 37 0 0,1-2 58 0 0,-4 1 94 0 0,-2-1-92 0 0,-1 1-88 0 0,-1 0-34 0 0,-1-4-32 0 0,-5-4-62 0 0,5 8 83 0 0,0 0 53 0 0,-2-1 327 0 0,0-1-37 0 0,-3-4 269 0 0,1 2-180 0 0,0 0-68 0 0,-1 1-52 0 0,-1 0-36 0 0,0 1-37 0 0,1-1 67 0 0,-3-2 210 0 0,2 3-218 0 0,1 2-111 0 0,-1 2-79 0 0,-8 2 1 0 0,2 3-46 0 0,-3 9-26 0 0,2 6-59 0 0,10-11-20 0 0,0 1 0 0 0,0 0 0 0 0,-1 6 15 0 0,-4 13 22 0 0,-1 20-49 0 0,2 27-72 0 0,9-57 75 0 0,2 2 36 0 0,1-1 35 0 0,2 1 34 0 0,1 8 106 0 0,3 10 117 0 0,-2-10-44 0 0,-7-29-446 0 0,0 0 69 0 0,0 1 60 0 0,0-1 51 0 0,0 0 54 0 0,1 0 45 0 0,-1 1 305 0 0,0-1-243 0 0,0 1-65 0 0,0-1-84 0 0,1 0-56 0 0,-1 0-41 0 0,0 1-53 0 0,0-1-58 0 0,0 0-64 0 0,0 0-10 0 0,0 0-53 0 0,0 1-56 0 0,0-1-60 0 0,0 0-64 0 0,0 0-66 0 0,0 1-71 0 0,0-1-75 0 0,0 0-1177 0 0,0 0-1090 0 0</inkml:trace>
  <inkml:trace contextRef="#ctx0" brushRef="#br0" timeOffset="493.67">1 247 10880 0 0,'3'0'322'0'0,"1"-1"-62"0"0,0 0-54 0 0,-1 0-49 0 0,2 0-23 0 0,0-1-51 0 0,1 0-33 0 0,3-2-40 0 0,1-1-18 0 0,-3 3 40 0 0,-2 0 45 0 0,0 0 64 0 0,29-5 375 0 0,-1-1-106 0 0,4-1-60 0 0,1 1-100 0 0,0 0-81 0 0,0 2-61 0 0,-16 3-69 0 0,1 1 0 0 0,-1 1 1 0 0,1 1-1 0 0,0 1 1 0 0,17 3-40 0 0,-18 1 61 0 0,-4 3-45 0 0,-13-5-27 0 0,-1-1 1 0 0,1 1-1 0 0,-1 0 1 0 0,0 0-1 0 0,0 1 1 0 0,1 1 10 0 0,0 1-28 0 0,0 0 1 0 0,0 0-1 0 0,0 1 1 0 0,-1 0 0 0 0,0 0-1 0 0,-1 0 1 0 0,1 0-1 0 0,1 8 28 0 0,11 36-101 0 0,-10-29 111 0 0,-1-3 100 0 0,-2-9-5 0 0,-1-1 41 0 0,2-2 56 0 0,-2-3-2 0 0,-1-3-56 0 0,-1 1 38 0 0,0-1 139 0 0,0-1-1 0 0,0 0-28 0 0,0 0-17 0 0,0 0-4 0 0,0 0-1 0 0,0 0-12 0 0,0 0-2 0 0,0 0 2 0 0,-1-1-98 0 0,-1-1-50 0 0,-1-2-34 0 0,2 2-13 0 0,-4-9 120 0 0,2 0-41 0 0,-2-13 48 0 0,4 2-94 0 0,2 17-80 0 0,-1 1 1 0 0,1 0-1 0 0,-1-1 0 0 0,1 1 0 0 0,1 0 0 0 0,-1-1 1 0 0,1 1-1 0 0,-1 0 0 0 0,1 0 0 0 0,2-2-16 0 0,7-11 13 0 0,1 3-56 0 0,-7 10 7 0 0,-1 1 0 0 0,1-1 1 0 0,-1 0-1 0 0,1 1 0 0 0,0 0 0 0 0,0 0 0 0 0,1 1 0 0 0,-1-1 0 0 0,1 1 0 0 0,1 0 36 0 0,11-3-68 0 0,-12 3 11 0 0,22-4-192 0 0,-16 3 117 0 0,1 1-78 0 0,0 1-99 0 0,-1 0-49 0 0,-1 2-113 0 0,-5-1 186 0 0,0 1-36 0 0,-1 0-38 0 0,1 0-40 0 0,11 2-1079 0 0,3 1-52 0 0</inkml:trace>
  <inkml:trace contextRef="#ctx0" brushRef="#br0" timeOffset="801.84">1033 296 8696 0 0,'0'0'24'0'0,"1"0"0"0"0,-1 0 0 0 0,0 0 0 0 0,0 0 0 0 0,0 0 0 0 0,1 0 0 0 0,-1 0 1 0 0,0 0-1 0 0,0 0 0 0 0,0 0 0 0 0,1 0 0 0 0,-1 0 0 0 0,0-1 0 0 0,0 1 0 0 0,0 0 0 0 0,1 0 1 0 0,-1 0-1 0 0,0 0 0 0 0,0 0 0 0 0,0-1 0 0 0,0 1 0 0 0,1 0 0 0 0,-1 0 0 0 0,0 0 0 0 0,0-1 0 0 0,0 1 1 0 0,0 0-1 0 0,0 0 0 0 0,0 0 0 0 0,0-1 0 0 0,0 1 0 0 0,0 0 0 0 0,1 0 0 0 0,-1 0 0 0 0,0-1-24 0 0,-8-3 785 0 0,-6 1 186 0 0,7 2-242 0 0,-3 1-247 0 0,-1 1-74 0 0,1 1-66 0 0,-1 1-60 0 0,1 1-55 0 0,0 1-48 0 0,0 1-41 0 0,0 0-36 0 0,-11 13 37 0 0,18-15-126 0 0,0 0 0 0 0,0 0 0 0 0,0 0 0 0 0,0 0 0 0 0,0 1 1 0 0,1-1-1 0 0,-1 3-13 0 0,-2 10 67 0 0,5-1 5 0 0,4-4 80 0 0,6 0 110 0 0,-7-10-193 0 0,-1 0 1 0 0,0-1-1 0 0,1 1 1 0 0,0-1-1 0 0,-1 0 1 0 0,1 1-1 0 0,1-1-69 0 0,22 5 501 0 0,-8-5-214 0 0,-4-2-104 0 0,-2 0-73 0 0,8-1 54 0 0,-1-2-47 0 0,-2 0 15 0 0,0 0 0 0 0,13-6-132 0 0,-4-1 159 0 0,-20 7-160 0 0,-1 0 48 0 0,-4 2-7 0 0,1 0 0 0 0,-1-1 0 0 0,1 1 0 0 0,-1 0 0 0 0,0 0 0 0 0,0-1 0 0 0,0 1 1 0 0,0-1-1 0 0,0 1 0 0 0,0-1 0 0 0,0-2-40 0 0,0-7 60 0 0,-1 5-84 0 0,0 1-48 0 0,-1 0-55 0 0,0 0-65 0 0,0 1-71 0 0,-1 0-82 0 0,1 4 84 0 0,1-1-43 0 0,-1 1-39 0 0,1-1-34 0 0,-1 0-247 0 0,1 0-57 0 0,-1 0-45 0 0,0 0-33 0 0,0-4-1323 0 0,0-2-1182 0 0,1 8 3162 0 0</inkml:trace>
  <inkml:trace contextRef="#ctx0" brushRef="#br0" timeOffset="1393.27">1252 339 9872 0 0,'5'2'249'0'0,"-1"0"-51"0"0,0 0-45 0 0,0 1-39 0 0,1 0-20 0 0,-1 1-38 0 0,9 9-12 0 0,-6-4-22 0 0,-3-3 27 0 0,0-1 27 0 0,-1 0 44 0 0,0-1 21 0 0,0 0 43 0 0,0 0 48 0 0,-1 0 56 0 0,1 1 111 0 0,0-1 86 0 0,-2-2-557 0 0,0 0 117 0 0,0-1 102 0 0,0 0 90 0 0,0 1 145 0 0,-1-1 86 0 0,1 1 171 0 0,-1-1 396 0 0,0 0-33 0 0,0-1-421 0 0,-1-1-184 0 0,0 1-105 0 0,1-1-146 0 0,-1 0-103 0 0,-1 0-117 0 0,2 0-11 0 0,-1 0-35 0 0,-6-9 362 0 0,2-2-81 0 0,4-1-62 0 0,1 0-46 0 0,0 6-39 0 0,1 1-1 0 0,0 0 1 0 0,1-1 0 0 0,1-4-14 0 0,3-2 50 0 0,-4 7-49 0 0,1 1-1 0 0,-1 0 1 0 0,1 0-1 0 0,1 0 0 0 0,-1 0 1 0 0,1 0-1 0 0,0 1 1 0 0,0-1-1 0 0,0 1 0 0 0,1-1 0 0 0,14-6-57 0 0,4 2-68 0 0,7 1 6 0 0,-20 7 107 0 0,0-1 0 0 0,0 1 0 0 0,9 0 12 0 0,10 5-37 0 0,-11 1-30 0 0,-4 3-30 0 0,-1 2-47 0 0,-2 1 108 0 0,10 11-73 0 0,-9-6 80 0 0,-2 1 71 0 0,-1-1-56 0 0,8 11-51 0 0,-7-8 63 0 0,-6-7 46 0 0,0 1 48 0 0,-2 0 63 0 0,-1 2 73 0 0,-1-18-119 0 0,-2 0-40 0 0,0-7 33 0 0,3 0-38 0 0,1 1-1 0 0,0 0 0 0 0,2-4-63 0 0,-1 5 20 0 0,0 0-1 0 0,0 1 0 0 0,1-1 1 0 0,0 0-20 0 0,0 2-1 0 0,-1 1 0 0 0,1 0-1 0 0,0 0 1 0 0,1 0 0 0 0,1-2 1 0 0,-2 4-9 0 0,0 0 0 0 0,1-1 1 0 0,-1 1-1 0 0,0 1 0 0 0,1-1 0 0 0,-1 1 0 0 0,2-1 9 0 0,20-7-115 0 0,-19 8 91 0 0,0 0 0 0 0,1 0 0 0 0,-1 0 0 0 0,2 1 24 0 0,-4 0-13 0 0,-1 1-1 0 0,0 0 1 0 0,1 0 0 0 0,-1 1-1 0 0,0-1 1 0 0,1 1-1 0 0,3 1 14 0 0,-4-1-22 0 0,0 1-1 0 0,0-1 1 0 0,0 1 0 0 0,0 0-1 0 0,2 1 23 0 0,-1 1-14 0 0,0 0 0 0 0,0 0-1 0 0,0 0 1 0 0,-1 0 0 0 0,1 0 0 0 0,-1 1 14 0 0,13 19 28 0 0,-9-8 44 0 0,0 1 51 0 0,-2 0 60 0 0,0 1 69 0 0,1 10 104 0 0,-3-9-149 0 0,-3-3-77 0 0,-1 0-59 0 0,0-14-42 0 0,0 1-56 0 0,0 0-55 0 0,0 0-53 0 0,1 1-178 0 0,-1 1-123 0 0,0 2-144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5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55 7920 0 0,'1'-2'246'0'0,"-1"1"-54"0"0,0-1-50 0 0,-1 0-41 0 0,0 0-26 0 0,0-1-40 0 0,-6-4-48 0 0,2 3 15 0 0,2 1 45 0 0,0 1 38 0 0,0 0 53 0 0,1 0 26 0 0,0 1 51 0 0,1 0 59 0 0,-1 0 65 0 0,-5-3 220 0 0,1 1-59 0 0,-1 0-54 0 0,0 0-50 0 0,0 1-46 0 0,1 0-44 0 0,-1 1-38 0 0,0 0-36 0 0,-6 1 109 0 0,1 1-79 0 0,-5 2 11 0 0,11-1-184 0 0,1 0 0 0 0,-1 1 0 0 0,1-1 0 0 0,-1 1 0 0 0,1 0 0 0 0,-1 1-89 0 0,-1 1 46 0 0,0 1 1 0 0,0 0 0 0 0,-4 4-47 0 0,6-4 25 0 0,1-1 1 0 0,-1 1 0 0 0,1 0 0 0 0,-3 6-26 0 0,5-8 7 0 0,0 0 0 0 0,0 0 0 0 0,0 0 0 0 0,1 1 1 0 0,0-1-1 0 0,0 1 0 0 0,0-1 0 0 0,0 1-7 0 0,1-2 0 0 0,0 1 0 0 0,0-1-1 0 0,0 0 1 0 0,0 0 0 0 0,1 0 0 0 0,-1 0 0 0 0,1 1 0 0 0,0-1 0 0 0,0 0 0 0 0,0 0 0 0 0,2 3 0 0 0,10 11 103 0 0,4-6 106 0 0,-1-6 11 0 0,11-3 158 0 0,6-5 72 0 0,-11-2-199 0 0,-6-1-98 0 0,-2 1-70 0 0,-7 1-109 0 0,-1 0 72 0 0,13-12 310 0 0,-12 7-254 0 0,-3 3-97 0 0,-1 1-58 0 0,0-2-83 0 0,0 1-100 0 0,-1 0-117 0 0,-1 3 127 0 0,0-1-35 0 0,-1 3-112 0 0,0 0-62 0 0,0 0-54 0 0,0-1-48 0 0,1 1-160 0 0,-1 0-47 0 0,0-1-195 0 0,0-1-520 0 0</inkml:trace>
  <inkml:trace contextRef="#ctx0" brushRef="#br0" timeOffset="359.03">324 90 7912 0 0,'1'5'-46'0'0,"0"0"40"0"0,1 0 38 0 0,0-1 34 0 0,3 6 160 0 0,2-1 109 0 0,-2-2 0 0 0,1-1 47 0 0,1 2 126 0 0,4 4 319 0 0,6 6 488 0 0,-8-7-509 0 0,0-1-323 0 0,-4-5-179 0 0,0 1 64 0 0,-2-1 83 0 0,-2 1 103 0 0,-1-5-174 0 0,0-1 4 0 0,0 0-23 0 0,-2 0-96 0 0,-1-1-44 0 0,1-1-40 0 0,0 0-36 0 0,-2-3 54 0 0,0-1-89 0 0,-2-13 23 0 0,4 13-13 0 0,0-10 155 0 0,1 0-106 0 0,1 1-89 0 0,1-1-69 0 0,6-7-94 0 0,-5 19 56 0 0,0 1 1 0 0,0 0-1 0 0,0-1 1 0 0,0 1 0 0 0,1 0-1 0 0,-1 0 1 0 0,1 0-1 0 0,2-2 27 0 0,4-3-5 0 0,9-8-90 0 0,-15 15 73 0 0,-1-1-1 0 0,1 1 1 0 0,-1-1 0 0 0,1 1 0 0 0,-1 0-1 0 0,1 0 1 0 0,0 0 0 0 0,-1 1-1 0 0,1-1 1 0 0,0 1 0 0 0,0-1-1 0 0,0 1 23 0 0,26 0-135 0 0,-2 5 88 0 0,-20-3 61 0 0,0 0 0 0 0,-1 1 0 0 0,1 0 1 0 0,3 2-15 0 0,-3-1 53 0 0,-1 0 0 0 0,1 0-1 0 0,5 6-52 0 0,-5-3 65 0 0,1 1 0 0 0,-1 0-1 0 0,0 0 1 0 0,-1 0 0 0 0,0 1-1 0 0,3 5-64 0 0,4 10 87 0 0,-3 1-51 0 0,-8-22-91 0 0,-1 0 74 0 0,1 4 60 0 0,-1-5-93 0 0,0 0-46 0 0,-1 0-35 0 0,1 0-50 0 0,0-1-58 0 0,-1 1-66 0 0,1 0-13 0 0,-1-1-58 0 0,0 1-61 0 0,1-1-67 0 0,-1 1-72 0 0,0 0-77 0 0,0-1-82 0 0,0 1-86 0 0,1 3-1365 0 0,-1 2-1232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55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189 254 7200 0 0,'0'0'147'0'0,"0"0"-55"0"0,-4-2 44 0 0,2 1-42 0 0,1 0 5 0 0,0 1 43 0 0,-3-2-244 0 0,0 1 72 0 0,0-1 66 0 0,0 1 58 0 0,-2 0 88 0 0,1-1 62 0 0,-3 0 213 0 0,-1 1 71 0 0,-8 0 583 0 0,11 1-769 0 0,1 1-35 0 0,0 0-87 0 0,1 0-39 0 0,-1 1-46 0 0,1 0-54 0 0,-5 2 286 0 0,2 1-72 0 0,0 0-63 0 0,0 0-54 0 0,0 2-20 0 0,0 1-46 0 0,-12 18 119 0 0,8-5-139 0 0,7-15-78 0 0,1 0 0 0 0,1 1-1 0 0,0 0 1 0 0,-1 3-14 0 0,2-7 9 0 0,0 0 0 0 0,1 0-1 0 0,0 0 1 0 0,-1 0 0 0 0,1 0 0 0 0,1 0 0 0 0,-1 0 0 0 0,0 0-1 0 0,1 0 1 0 0,-1 0 0 0 0,1 0-9 0 0,0-1 15 0 0,0 0 1 0 0,-1 0-1 0 0,1 0 0 0 0,0 0 0 0 0,0 0 1 0 0,1-1-1 0 0,-1 1 0 0 0,0 0 0 0 0,1-1 1 0 0,-1 1-1 0 0,1-1-15 0 0,4 2 165 0 0,17-1 137 0 0,-16-3-184 0 0,-2 1 33 0 0,-5 0-144 0 0,12-2 204 0 0,0-2-71 0 0,-1-1-50 0 0,16-11 58 0 0,-12 4-8 0 0,-8 6-29 0 0,-1 0 39 0 0,0-1 46 0 0,-1 1 55 0 0,-3 2-244 0 0,0 1 0 0 0,-1 0 1 0 0,1-1-1 0 0,0 1 0 0 0,-1-1 0 0 0,0 0-7 0 0,2-5 0 0 0,-1-1 0 0 0,-1 0 0 0 0,0 0 0 0 0,0 1 0 0 0,-1-7 0 0 0,0 15-1 0 0,0-1 1 0 0,2-3-27 0 0,-2 4-109 0 0,0 3-7 0 0,-1 0 53 0 0,2 12-105 0 0,1-1-2 0 0,0 1 97 0 0,0 3 76 0 0,3 9 107 0 0,2-1 34 0 0,-2-8-83 0 0,1-5-63 0 0,0 0-75 0 0,-6-11 2 0 0,1 0 43 0 0,0 1 44 0 0,1 0 117 0 0,1 3 276 0 0,-2-3-310 0 0,1-1-77 0 0,-1 0-71 0 0,0 1-87 0 0,0-1-105 0 0,0 0 6 0 0,0-1-67 0 0,0 1-73 0 0,0 0-79 0 0,0-1-86 0 0,0 1-90 0 0,-1-1-97 0 0,1 1-102 0 0,1 0-918 0 0,1 0-1008 0 0</inkml:trace>
  <inkml:trace contextRef="#ctx0" brushRef="#br0" timeOffset="318.14">411 13 11024 0 0,'0'-1'110'0'0,"0"0"37"0"0,3-4 435 0 0,-2 3-363 0 0,0 0-67 0 0,1 1-108 0 0,4 1 294 0 0,-1 2-53 0 0,-1 2-48 0 0,-1 1-39 0 0,0 5 49 0 0,-1 7 20 0 0,0-4-45 0 0,3 7 80 0 0,-1 0-50 0 0,2 21 147 0 0,-1 1-56 0 0,0-14-171 0 0,11 75 411 0 0,-8-52-332 0 0,-2 0-39 0 0,-4-26-111 0 0,-1-15-28 0 0,-1 1 99 0 0,0-5-33 0 0,0 0 44 0 0,0-6-330 0 0,0 1 35 0 0,0 0-29 0 0,-2 0-25 0 0,1-1 91 0 0,1-1-45 0 0,-1 1-66 0 0,1 0-78 0 0,-1 0-95 0 0,1 0-109 0 0,0-1 91 0 0,-1 1-54 0 0,1 0-49 0 0,0 0-44 0 0,0 0-152 0 0,-1-1-43 0 0,1 1-185 0 0,-1 0-497 0 0</inkml:trace>
  <inkml:trace contextRef="#ctx0" brushRef="#br0" timeOffset="1159.88">312 224 6656 0 0,'0'0'197'0'0,"0"0"-83"0"0,1 0-46 0 0,5 1 35 0 0,-4-1-17 0 0,1 1 94 0 0,-2-1-40 0 0,0 0 40 0 0,3 1 429 0 0,0-1-87 0 0,1 1-77 0 0,0-2-71 0 0,0 1-62 0 0,1-1-52 0 0,-1 0-46 0 0,0 1-36 0 0,5-2 89 0 0,3 1 69 0 0,1 1 17 0 0,1 0-54 0 0,-1-1-48 0 0,1 0-42 0 0,3 0-7 0 0,-1-1-41 0 0,4 0-10 0 0,10-2 28 0 0,-13 2-81 0 0,4 0-77 0 0,0-2 57 0 0,34-3 196 0 0,-33 6-191 0 0,4 2-65 0 0,-14 0-51 0 0,0 2-35 0 0,5 4-295 0 0,-4 5 80 0 0,-5 4 73 0 0,-3 2 66 0 0,-3 2 59 0 0,-2 1 51 0 0,-1 1 44 0 0,-1-2 36 0 0,-1 9 89 0 0,1-9 94 0 0,-1-4-98 0 0,2-2-51 0 0,0-14-216 0 0,0 0 45 0 0,0 0 39 0 0,0 1 35 0 0,0-1 53 0 0,0 1 61 0 0,0 2 362 0 0,0-1-337 0 0,0-2-109 0 0,0 1-43 0 0,0 0-53 0 0,0-1-61 0 0,-1 1-42 0 0,1-1-62 0 0,0 1-67 0 0,0-1-73 0 0,0 0-79 0 0,0 0-85 0 0,0 1-91 0 0,-1-1-97 0 0,1 0-875 0 0,0 0-922 0 0</inkml:trace>
  <inkml:trace contextRef="#ctx0" brushRef="#br0" timeOffset="1454.1">743 42 10984 0 0,'0'-3'-11'0'0,"0"2"66"0"0,0 0 72 0 0,1 0 129 0 0,0-2-36 0 0,1 1-112 0 0,-1-1-59 0 0,0-1-49 0 0,2 2 330 0 0,1 0-92 0 0,0 0-110 0 0,0 1-34 0 0,3 0 22 0 0,-3 0-53 0 0,2-1-25 0 0,0 1-35 0 0,5 0-96 0 0,1 1-107 0 0,-1 0-85 0 0,0 2-55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0:54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0 247 6624 0 0,'0'0'192'0'0,"2"0"-7"0"0,6 0 311 0 0,-1 0-43 0 0,0 0-40 0 0,0 0-38 0 0,-1-1-36 0 0,1 1-34 0 0,5 0 215 0 0,-5 0-260 0 0,0-1-34 0 0,6 0 139 0 0,3-1-41 0 0,8-4 45 0 0,-9 1-87 0 0,8-5 52 0 0,2 0 54 0 0,-22 9-384 0 0,0-1-1 0 0,0 1 0 0 0,0-1 1 0 0,0 0-1 0 0,0 0 1 0 0,0 0-1 0 0,0-1 0 0 0,0 0-3 0 0,3-7 85 0 0,-5 2 0 0 0,-2 2-35 0 0,0 5-47 0 0,1 0 0 0 0,0 0 1 0 0,-1 0-1 0 0,1 0 0 0 0,-1 0 1 0 0,1 0-1 0 0,-1 1 0 0 0,1-1 1 0 0,-1 0-1 0 0,0 0 1 0 0,1 0-1 0 0,-1 1 0 0 0,0-1 1 0 0,0 0-4 0 0,-1 0 0 0 0,1 0 0 0 0,-1 0 0 0 0,1 0 1 0 0,-1 1-1 0 0,1-1 0 0 0,-1 0 0 0 0,0 1 0 0 0,0-1 1 0 0,1 1-1 0 0,-1 0 0 0 0,0 0 0 0 0,0-1 1 0 0,1 1-1 0 0,-1 0 0 0 0,0 1 0 0 0,0-1 0 0 0,0 0 0 0 0,-8 2-50 0 0,7-1 13 0 0,-1 0 24 0 0,0 1 1 0 0,0-1-1 0 0,0 1 1 0 0,0 0-1 0 0,-3 2 13 0 0,2-1-24 0 0,0 0 1 0 0,1 1-1 0 0,-1 0 0 0 0,1 0 0 0 0,0 1 0 0 0,0-1 0 0 0,0 1 0 0 0,0 0 0 0 0,1 0 0 0 0,-3 4 24 0 0,4-3-14 0 0,-1-1 0 0 0,1 1 0 0 0,-1 0 0 0 0,1 0 0 0 0,0 4 14 0 0,0 6 39 0 0,2-1 70 0 0,4 0 88 0 0,8 5 178 0 0,6-5 9 0 0,-3-7-171 0 0,-1-3-84 0 0,1 0-63 0 0,-6-3-116 0 0,-1-1 53 0 0,21 3 156 0 0,-17-4-135 0 0,-5 0-52 0 0,0 0-45 0 0,1 0-68 0 0,0-1-76 0 0,-1 0-91 0 0,1 0-101 0 0,-6 1 104 0 0,-1 0-48 0 0,1 0-42 0 0,-1-1-39 0 0,1 1-128 0 0,-1 0-37 0 0,4-1-1329 0 0</inkml:trace>
  <inkml:trace contextRef="#ctx0" brushRef="#br0" timeOffset="340.08">448 0 8776 0 0,'0'0'257'0'0,"0"0"-2"0"0,0 0-109 0 0,0 0-51 0 0,0 0 96 0 0,0 0 171 0 0,0 0 20 0 0,0 0-37 0 0,0 1-179 0 0,1 0-70 0 0,0 1-51 0 0,2 4-6 0 0,-1-3 6 0 0,8 18 177 0 0,6 30 236 0 0,-9-26-200 0 0,1-1 76 0 0,-3-10-43 0 0,-1 1 0 0 0,-1 0 0 0 0,2 12-291 0 0,1 6 432 0 0,-3-10-81 0 0,-3-1-53 0 0,1 6 7 0 0,4-1-52 0 0,-3-20-180 0 0,-2 4 182 0 0,0-4-105 0 0,0-3-79 0 0,0-1-42 0 0,1 0-35 0 0,0-1-33 0 0,1 0-35 0 0,-1 0-39 0 0,1 0-45 0 0,-1-2-474 0 0,0 0-38 0 0,2 0-8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2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0 454 8496 0 0,'0'0'190'0'0,"0"0"28"0"0,0 0 10 0 0,0-1-83 0 0,1 1-69 0 0,0-2-46 0 0,2-2-16 0 0,-1 2 46 0 0,-1 1 10 0 0,-1 0 37 0 0,1 0 46 0 0,-1 0 54 0 0,1-3 315 0 0,0-1-52 0 0,0 1-49 0 0,0 0-43 0 0,1-1-39 0 0,-1 1-36 0 0,2-4 216 0 0,-1 1-201 0 0,0 1-34 0 0,3-12 494 0 0,0 0-198 0 0,1 0-85 0 0,1 0-75 0 0,0 0-67 0 0,2 1-57 0 0,0 0-49 0 0,9-17 136 0 0,6-11 12 0 0,6-9-19 0 0,-17 30-173 0 0,2 1 0 0 0,1 0 0 0 0,1 1 0 0 0,5-4-203 0 0,-17 20 26 0 0,3-1 24 0 0,-2 2-50 0 0,-6 5-3 0 0,1 0 0 0 0,0-1 0 0 0,-1 1 0 0 0,1 0-1 0 0,0 0 1 0 0,0 0 0 0 0,-1 0 0 0 0,1 0 0 0 0,0 0-1 0 0,-1 0 1 0 0,1 0 0 0 0,0 0 0 0 0,-1 1 0 0 0,1-1-1 0 0,0 0 1 0 0,-1 0 0 0 0,1 1 0 0 0,0-1-1 0 0,-1 0 1 0 0,1 1 0 0 0,-1-1 0 0 0,1 1 3 0 0,7 4-2 0 0,-6-2 2 0 0,1-1 0 0 0,0 1 0 0 0,-1-1 0 0 0,0 1 0 0 0,1 0 0 0 0,-1 0 0 0 0,0 0 0 0 0,-1 0 0 0 0,1 1 0 0 0,0-1 0 0 0,0 2 0 0 0,12 43 0 0 0,-6-19 0 0 0,8 24-2 0 0,-1 0 58 0 0,-2-20 80 0 0,-8-19-103 0 0,0 7 61 0 0,-3-14-55 0 0,-1 0 0 0 0,1 0 0 0 0,1-1-1 0 0,0 2-38 0 0,2 7 121 0 0,3 5 1 0 0,-5-14-36 0 0,2-2 44 0 0,-1-2-58 0 0,-3-1 244 0 0,0-1-85 0 0,0 0-79 0 0,0 0-75 0 0,0 0-68 0 0,0 0-63 0 0,0-1-58 0 0,0 1-52 0 0,0 0-76 0 0,0-1-50 0 0,0 0-45 0 0,0 1-35 0 0,0-2-432 0 0,2-2-1170 0 0,-2 2 1424 0 0,-1 1 63 0 0,1 1 234 0 0,-1-1 35 0 0,0 0 37 0 0,0 1 44 0 0,3-7-1475 0 0</inkml:trace>
  <inkml:trace contextRef="#ctx0" brushRef="#br0" timeOffset="372.98">181 248 7344 0 0,'0'0'143'0'0,"0"0"-37"0"0,-1 1 11 0 0,1-1-98 0 0,0 0-54 0 0,-1 1-226 0 0,1 0 193 0 0,0-1 101 0 0,0 1 38 0 0,-1-1 47 0 0,1 0 31 0 0,0 0 47 0 0,1 0 51 0 0,-1 0 57 0 0,0 0 60 0 0,0 0 65 0 0,0 0 72 0 0,1 0 74 0 0,5-1-277 0 0,1 0 67 0 0,15 0 1007 0 0,-12 1-845 0 0,-5 0-304 0 0,0 1-43 0 0,0-1-50 0 0,0 1-60 0 0,6-1 174 0 0,0 0-37 0 0,1 0-38 0 0,0-1-35 0 0,2 0-20 0 0,-1 0-51 0 0,-10 1-192 0 0,0 0 58 0 0,-1 0 49 0 0,1 1 41 0 0,2-1 106 0 0,7 0 303 0 0,-8 0-350 0 0,0 0-65 0 0,-2 1-45 0 0,0-1-36 0 0,0 0-40 0 0,0 0-46 0 0,0 0-67 0 0,1 0-63 0 0,-1 0-69 0 0,0 1-75 0 0,1-1-82 0 0,-1 0-86 0 0,0 0-94 0 0,1 0-98 0 0,1 1-991 0 0,3 0-1019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2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0 8896 0 0,'0'0'200'0'0,"0"0"33"0"0,0 0 14 0 0,0 1-68 0 0,1 0-58 0 0,1 6 122 0 0,-1-3-82 0 0,3 7 599 0 0,-2 1-123 0 0,0 0-106 0 0,-1 1-92 0 0,0 2-10 0 0,-1 0-82 0 0,-1-1-82 0 0,-1 17 295 0 0,0-12-188 0 0,1-1 96 0 0,0-1-96 0 0,0 6-20 0 0,1 0-80 0 0,0 1-63 0 0,1-1-45 0 0,0-13-89 0 0,0 0 1 0 0,0-1-1 0 0,1 1 1 0 0,1-1-1 0 0,2 6-75 0 0,6 8 197 0 0,-9-20-129 0 0,0 0-1 0 0,0-1 1 0 0,1 1-1 0 0,-1-1 0 0 0,1 1 1 0 0,-1-1-1 0 0,2 1-67 0 0,14 6 250 0 0,-7-6-141 0 0,0-4-48 0 0,0-3-57 0 0,0-4-68 0 0,-9 6 102 0 0,0-1-43 0 0,1 1-47 0 0,-1 0-50 0 0,1-1-95 0 0,-1 0-85 0 0,1 1-89 0 0,0-1-96 0 0,-1-1-100 0 0,1 1-107 0 0,-1-1-110 0 0,0 0-118 0 0,-1 3 524 0 0,-1 0-41 0 0,1-1-523 0 0,0 0-329 0 0,1-2-793 0 0</inkml:trace>
  <inkml:trace contextRef="#ctx0" brushRef="#br0" timeOffset="243.61">3 156 10824 0 0,'0'0'241'0'0,"-1"-1"-65"0"0,0-8 426 0 0,1 6-477 0 0,1 2-77 0 0,18-12-16 0 0,-7 8 20 0 0,1 0-1 0 0,0 1 1 0 0,3 0-52 0 0,-10 2 10 0 0,59-12 123 0 0,-39 10-119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1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52 4112 0 0,'0'-1'171'0'0,"0"0"-92"0"0,-3-5-63 0 0,2 5 14 0 0,1 1 34 0 0,-2-5 792 0 0,-1 1-67 0 0,1 0-65 0 0,-1 1-61 0 0,-1-1-59 0 0,1 1-55 0 0,-1 1-54 0 0,0-1-50 0 0,0 1-48 0 0,0 0-44 0 0,0 0-43 0 0,-1 0-38 0 0,0 1-36 0 0,0-1-34 0 0,-5 0 112 0 0,-3 1-66 0 0,0 1-106 0 0,-31 4 62 0 0,35-3-123 0 0,0 1 43 0 0,5-1-128 0 0,-9 1 8 0 0,3 1-68 0 0,22 6 0 0 0,8 12 124 0 0,-15-17-36 0 0,0 0 0 0 0,-1 1 0 0 0,1 0 0 0 0,2 4-24 0 0,16 24 208 0 0,-10-14-20 0 0,-4-5-56 0 0,-4-6-52 0 0,-1-1 0 0 0,0 1-1 0 0,1 5-78 0 0,0 1 115 0 0,-3-3 13 0 0,0 1 41 0 0,-2 0 50 0 0,-1 0 61 0 0,0-7 146 0 0,-2 0-62 0 0,-1-2-57 0 0,0 0-53 0 0,-2 0-49 0 0,0-2-43 0 0,0 0-40 0 0,-1-1-34 0 0,-5 0-6 0 0,1-2-58 0 0,8 2-34 0 0,1-1 0 0 0,-1 0 0 0 0,0 0 0 0 0,1 0 0 0 0,-1 0 0 0 0,1 0 0 0 0,-1-1 0 0 0,1 1 1 0 0,-2-2 8 0 0,1-1-66 0 0,0 0-86 0 0,2 1 31 0 0,0 1-36 0 0,1-1-41 0 0,0 0-46 0 0,0-1-160 0 0,0 0-101 0 0,1 1-112 0 0,0-1-123 0 0,0 3 398 0 0,-1 0-43 0 0,1 0-38 0 0,-1 1-34 0 0,1-1-128 0 0,-1 0-34 0 0,2-2-1354 0 0</inkml:trace>
  <inkml:trace contextRef="#ctx0" brushRef="#br0" timeOffset="399.92">326 170 7920 0 0,'0'0'162'0'0,"1"1"-59"0"0,7 1 51 0 0,-5-1-52 0 0,-1-1 3 0 0,-1 0 47 0 0,8-1-253 0 0,0-1 95 0 0,-1 1 62 0 0,-1 0 50 0 0,1 0 42 0 0,-1 0 38 0 0,2-1 79 0 0,0 0 35 0 0,18-4 718 0 0,-11 1-404 0 0,-5 2-239 0 0,-2-1-98 0 0,-1 0-43 0 0,-1 0-78 0 0,0 0-42 0 0,0 0-48 0 0,-1 0-54 0 0,-3 1 25 0 0,3-1 72 0 0,1-1 39 0 0,13-11 450 0 0,-13 9-369 0 0,1-1-66 0 0,-2-1-109 0 0,-5 9-55 0 0,-1-1 1 0 0,0 0-1 0 0,1 1 1 0 0,-1-1 0 0 0,0 0-1 0 0,1 0 1 0 0,-1 1 0 0 0,0-1-1 0 0,0 0 1 0 0,0 0-1 0 0,0 0 1 0 0,1 0 0 0 0,-1 1-1 0 0,0-1 1 0 0,-1 0 0 0 0,1 0 0 0 0,0-1 10 0 0,0 1 1 0 0,-1-1-1 0 0,1 1 0 0 0,-1 0 1 0 0,0-1-1 0 0,0 1 1 0 0,1-1-1 0 0,-1 1 1 0 0,0 0-1 0 0,0 0 1 0 0,0 0-1 0 0,0-1 1 0 0,-1 1-11 0 0,-17-14 160 0 0,8 10-122 0 0,9 4-39 0 0,0 1 1 0 0,1-1-1 0 0,-1 1 0 0 0,0 0 1 0 0,1 0-1 0 0,-1 0 1 0 0,0 0-1 0 0,1 0 1 0 0,-1 0-1 0 0,0 0 1 0 0,1 0-1 0 0,-1 0 1 0 0,0 1-1 0 0,1-1 1 0 0,-1 1-1 0 0,1 0 1 0 0,-1-1-1 0 0,-1 2 1 0 0,-5 3-45 0 0,2 1-52 0 0,1 0 68 0 0,0 1-1 0 0,1 0 1 0 0,0 0 0 0 0,0 0 0 0 0,-2 7 29 0 0,3-8-6 0 0,1 1 0 0 0,0 0 0 0 0,0 0 0 0 0,0 0 0 0 0,1 0 0 0 0,0 6 6 0 0,2 14 37 0 0,7-1 43 0 0,6-2 49 0 0,7-3 56 0 0,-16-17-332 0 0,0-1 73 0 0,0 0 64 0 0,0 0 53 0 0,1-1 55 0 0,0 0 41 0 0,14 3 420 0 0,-11-4-355 0 0,-4-1-117 0 0,0 0-36 0 0,0 0-42 0 0,0-1-41 0 0,0 1-46 0 0,-1-1-52 0 0,1 0-74 0 0,0-1-74 0 0,0 1-80 0 0,0-1-89 0 0,0 0-95 0 0,-1 0-101 0 0,1 0-111 0 0,0 0-115 0 0,-1-1-949 0 0,3 0-1045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6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121 390 9184 0 0,'0'0'208'0'0,"-1"0"-64"0"0,-2-2 329 0 0,1 2-375 0 0,1-1-61 0 0,-8 3 26 0 0,0 1 110 0 0,-1 3 144 0 0,-4 7 286 0 0,1 2 19 0 0,5-5-270 0 0,3-2-137 0 0,0 0-96 0 0,-1 3 198 0 0,0 1-1 0 0,1-1 1 0 0,0 2 0 0 0,-3 10-317 0 0,2 2 365 0 0,2-2-69 0 0,4-9-166 0 0,0-12-115 0 0,1 1-1 0 0,-1 0 1 0 0,1-1 0 0 0,-1 1-1 0 0,1-1 1 0 0,0 1 0 0 0,0 0-1 0 0,0-1 1 0 0,1 0 0 0 0,-1 1-15 0 0,0-2 7 0 0,0 0 0 0 0,0 0 0 0 0,0 0-1 0 0,0-1 1 0 0,-1 1 0 0 0,1 0 0 0 0,0-1 0 0 0,0 1 0 0 0,0 0 0 0 0,0-1 0 0 0,1 1 0 0 0,-1-1-1 0 0,0 0 1 0 0,0 1 0 0 0,0-1 0 0 0,0 0 0 0 0,0 0 0 0 0,1 0 0 0 0,-1 0 0 0 0,0 0 0 0 0,0 0-1 0 0,0 0 1 0 0,0 0 0 0 0,1 0 0 0 0,-1 0 0 0 0,0 0 0 0 0,0-1 0 0 0,0 1 0 0 0,0-1 0 0 0,0 1-1 0 0,0-1 1 0 0,0 1 0 0 0,0-1 0 0 0,0 0 0 0 0,0 1-7 0 0,4-2 74 0 0,4-3 187 0 0,-1 0-89 0 0,-1-2-79 0 0,-1-1-66 0 0,4-7-89 0 0,2-7-173 0 0,-1 2-4 0 0,-8 14 179 0 0,0 0 0 0 0,0 0 0 0 0,-1-1 0 0 0,0 1 0 0 0,0-1 0 0 0,-1 1 0 0 0,1-1 0 0 0,-2 0 0 0 0,1-2 60 0 0,0-17-506 0 0,-2-22 506 0 0,0 30-115 0 0,0-11-63 0 0,0 0 37 0 0,-3-28-50 0 0,1 18 122 0 0,1-1 38 0 0,0-38 55 0 0,2 77-22 0 0,0-26 60 0 0,1 7 53 0 0,1 4 69 0 0,2 2 111 0 0,-4 12-262 0 0,1-1 43 0 0,-1 0 40 0 0,-1 0 37 0 0,1 0 71 0 0,0 0 44 0 0,1 0 40 0 0,0 1 34 0 0,-1 1 83 0 0,0 1-302 0 0,0 0 18 0 0,0 0 55 0 0,0 0-47 0 0,1 0-64 0 0,-1 1-48 0 0,2 4 17 0 0,4 17-44 0 0,6 20 41 0 0,0-1 63 0 0,-3 2 88 0 0,-4 0 114 0 0,-1-10-43 0 0,0 1-66 0 0,5 41 180 0 0,-7-25-51 0 0,-3-14-6 0 0,0-11-83 0 0,-1 5 126 0 0,1 1 98 0 0,1-7-174 0 0,-1-1-91 0 0,-1 6-41 0 0,-4 12 15 0 0,6-40-344 0 0,0-1 34 0 0,0 0-39 0 0,0 1 106 0 0,0-1 88 0 0,0 0 66 0 0,0 0 48 0 0,0 1 435 0 0,0 0-383 0 0,0-1-130 0 0,0 0-34 0 0,0 0-39 0 0,0 0-47 0 0,0 0-56 0 0,0 1-61 0 0,0-1-69 0 0,0 0-76 0 0,0 0-83 0 0,0 1-89 0 0,0-1-96 0 0,0 0-104 0 0,0 0-32 0 0,0 0-97 0 0,0 1-102 0 0,0-1-106 0 0,0 0-201 0 0,0 0-35 0 0,0 0-2650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43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322 388 5792 0 0,'-7'-4'103'0'0,"1"-2"40"0"0,1-2 45 0 0,0 0 54 0 0,0 0 48 0 0,0 0 63 0 0,-1 1 67 0 0,-1 3 74 0 0,-27-15 872 0 0,15 8-660 0 0,7 5-268 0 0,1 1-103 0 0,1 0-35 0 0,-7 0 178 0 0,1 1-38 0 0,0 2-45 0 0,1 2-51 0 0,0 3-57 0 0,1 3-65 0 0,-1 3-71 0 0,1 4-77 0 0,8-5-62 0 0,-1-1-1 0 0,1 1 1 0 0,1 0 0 0 0,-4 6-12 0 0,3-2 26 0 0,1-1 1 0 0,0 1 0 0 0,1 0-1 0 0,1 1 1 0 0,-1-1 0 0 0,2 1-1 0 0,0-1 1 0 0,0 1 0 0 0,1 0-27 0 0,1-3 44 0 0,0 0-1 0 0,0 0 1 0 0,0 0 0 0 0,2 0 0 0 0,-1 0 0 0 0,1 0 0 0 0,1 0 0 0 0,2 7-44 0 0,-3-11 23 0 0,0-1 0 0 0,1 1 0 0 0,0-1 0 0 0,0 0 0 0 0,3 4-23 0 0,8 5 67 0 0,4-3 61 0 0,-15-9-96 0 0,0-1-1 0 0,0 0 0 0 0,0 0 0 0 0,0 0 0 0 0,0 0 1 0 0,0 0-1 0 0,1 0 0 0 0,-1-1 0 0 0,0 0 0 0 0,0 0 0 0 0,1 0 1 0 0,-1 0-1 0 0,0 0 0 0 0,1 0 0 0 0,-1-1 0 0 0,0 0 1 0 0,1 0-32 0 0,3-2 70 0 0,0 0 0 0 0,0 0 0 0 0,0-1 1 0 0,0 0-1 0 0,-1 0 0 0 0,0 0 0 0 0,0-1 1 0 0,3-2-71 0 0,7-11 137 0 0,-2-3-52 0 0,-7 9-8 0 0,-5 9-54 0 0,0 0-1 0 0,0-1 1 0 0,0 1 0 0 0,0 0-1 0 0,-1-1 1 0 0,0 1 0 0 0,0-1-1 0 0,0 1 1 0 0,0-1 0 0 0,0-2-23 0 0,2-17 64 0 0,-2 2-60 0 0,-1 0 0 0 0,-1-7-4 0 0,-2-1 64 0 0,6-2-64 0 0,-3 31-1 0 0,0 0 1 0 0,0-1 0 0 0,0 1-1 0 0,0 0 1 0 0,0 0 0 0 0,0-1 0 0 0,0 1-1 0 0,0 0 1 0 0,0 0 0 0 0,0-1-1 0 0,0 1 1 0 0,0 0 0 0 0,0-1 0 0 0,0 1-1 0 0,0 0 1 0 0,0 0 0 0 0,0 0 0 0 0,1-1-1 0 0,-1 1 1 0 0,0 0 0 0 0,0 0-1 0 0,0-1 1 0 0,0 1 0 0 0,1 0 0 0 0,-1 0-1 0 0,0 0 1 0 0,0-1 0 0 0,0 1 0 0 0,1 0-1 0 0,-1 0 1 0 0,0 0 0 0 0,0 0-1 0 0,1 0 1 0 0,-1 0 0 0 0,0-1 0 0 0,1 1 0 0 0,1 0-40 0 0,0 0-78 0 0,-3 4 29 0 0,2 3 44 0 0,8 17 31 0 0,-4-11-36 0 0,2 12 40 0 0,3 23 10 0 0,-2-11-6 0 0,5 12 6 0 0,-10-41-5 0 0,5 19-53 0 0,-5-20 62 0 0,0 1 0 0 0,0-1 0 0 0,1 0 1 0 0,0 1-5 0 0,0 0 48 0 0,-2-3 7 0 0,0-1-90 0 0,-1-1-105 0 0,0-1-120 0 0,-1-2 72 0 0,0 1-39 0 0,0-1-40 0 0,0 1-43 0 0,1-1-45 0 0,-1 0-46 0 0,0 1-50 0 0,0-1-50 0 0,-1 1-119 0 0,1 0-68 0 0,0 0-1238 0 0,0-1-1092 0 0</inkml:trace>
  <inkml:trace contextRef="#ctx0" brushRef="#br0" timeOffset="387.96">494 64 8088 0 0,'1'0'200'0'0,"-1"0"-83"0"0,1-1-63 0 0,1 0-10 0 0,0 0 5 0 0,1-2 35 0 0,-2 3 93 0 0,-1 0 26 0 0,0 0-3 0 0,0 0 37 0 0,0 0-39 0 0,-1 1-44 0 0,1 1 45 0 0,0 2-90 0 0,0 1-40 0 0,0-4-21 0 0,0 0 35 0 0,-2 26 796 0 0,2-1-79 0 0,1-1-78 0 0,3 0-79 0 0,1-1-77 0 0,1 1-79 0 0,2 0-77 0 0,-1 1-78 0 0,14 57 712 0 0,-13-43-610 0 0,2-1-65 0 0,-5-19-172 0 0,-1 0-39 0 0,0 4-7 0 0,1 13 26 0 0,0 8 20 0 0,1-15-37 0 0,-2 6 29 0 0,-3-27-115 0 0,-1 0 0 0 0,2 0 0 0 0,-1-1 1 0 0,4 9-75 0 0,-5-16-144 0 0,1 0 98 0 0,-1 0 63 0 0,0 0 32 0 0,1 1 207 0 0,-1-1-171 0 0,1 0-60 0 0,-1 1-94 0 0,0-2-22 0 0,0 1-44 0 0,0-1-51 0 0,0 1-55 0 0,0 0-62 0 0,0-1-66 0 0,0 1-74 0 0,0 0-77 0 0,0-1-666 0 0</inkml:trace>
  <inkml:trace contextRef="#ctx0" brushRef="#br0" timeOffset="781.9">836 7 8840 0 0,'0'0'197'0'0,"0"0"24"0"0,1 0-11 0 0,-1-1-99 0 0,0-1-65 0 0,2 0-1 0 0,-2 1-2 0 0,0 1 34 0 0,1 0 115 0 0,-1 0 34 0 0,0 0-2 0 0,0 0 9 0 0,3 6 130 0 0,-1 0-52 0 0,1 0-48 0 0,-1 0-41 0 0,2 5 117 0 0,-1 1-105 0 0,7 17 174 0 0,-5-16-189 0 0,9 22 234 0 0,5 20 295 0 0,-10-29-396 0 0,-1 2 40 0 0,-1 0-36 0 0,5 30 259 0 0,-5-21-274 0 0,0 1 140 0 0,-1 14-481 0 0,4 27 455 0 0,3-29-193 0 0,-11-41-215 0 0,1 0 0 0 0,-1 1-1 0 0,0 4-46 0 0,3 14 79 0 0,0-9 4 0 0,-4-18-177 0 0,-1 0 68 0 0,1 1 57 0 0,0 1 193 0 0,-1-2-160 0 0,0 1-72 0 0,1-1-92 0 0,-1 0-91 0 0,0 1-116 0 0,0-2 103 0 0,0 1-37 0 0,0 0-40 0 0,0 0-42 0 0,0-1-69 0 0,0 0-62 0 0,0 0-54 0 0,0 0-49 0 0,0 0-164 0 0,0 0-47 0 0,0 0-199 0 0,0 0-535 0 0</inkml:trace>
  <inkml:trace contextRef="#ctx0" brushRef="#br0" timeOffset="1051.17">1167 283 9152 0 0,'0'0'208'0'0,"0"0"33"0"0,0 0 14 0 0,1 1-42 0 0,11 7-166 0 0,-1 0 51 0 0,0 2 45 0 0,-1 0 42 0 0,9 11 289 0 0,-2 3 108 0 0,-1 0 43 0 0,17 35 896 0 0,-22-38-1018 0 0,-1-3-104 0 0,-1 0-53 0 0,-2-5-56 0 0,2 1-47 0 0,1 1-43 0 0,0 0-39 0 0,14 11 60 0 0,-21-24-205 0 0,0 1 0 0 0,-1-1-1 0 0,2 0 1 0 0,-1 0 0 0 0,0 0 0 0 0,0 0 0 0 0,1-1-16 0 0,0 0-487 0 0,7-2-578 0 0,-8 0 705 0 0,-1 0-40 0 0,5-2-826 0 0</inkml:trace>
  <inkml:trace contextRef="#ctx0" brushRef="#br0" timeOffset="1485.02">1522 209 8808 0 0,'0'0'197'0'0,"0"0"24"0"0,0 0 19 0 0,0 0 46 0 0,0 0 136 0 0,0 0 61 0 0,0 0 12 0 0,0 0-224 0 0,0 1-54 0 0,0 0-48 0 0,0-1-41 0 0,0 2 24 0 0,0 5 27 0 0,0-4-33 0 0,2 5 286 0 0,-1 0-117 0 0,-1-1-140 0 0,0-1-44 0 0,-1 6 46 0 0,1 7 17 0 0,1-7 1 0 0,-1 7 93 0 0,0 0-1 0 0,0-1 1 0 0,-2 5-288 0 0,-1 15 401 0 0,2-20-182 0 0,0 0-35 0 0,-2 19 101 0 0,-11 80 356 0 0,10-92-461 0 0,0 1 47 0 0,-2 23 228 0 0,-1 10 128 0 0,-1-14-152 0 0,-1 31 165 0 0,5-43-309 0 0,0-1 43 0 0,0 0 78 0 0,3-20-316 0 0,-1 3 20 0 0,0 0 0 0 0,-1 0 0 0 0,0 0 0 0 0,-4 8-112 0 0,7-22 75 0 0,0 5-16 0 0,0 0-38 0 0,0-4 32 0 0,0-2 11 0 0,0 0 0 0 0,0 0-42 0 0,0 0-66 0 0,0 0-70 0 0,0 0-120 0 0,0 0 103 0 0,0 0 45 0 0,0 0-36 0 0,0 0-14 0 0,0 0-37 0 0,0 0-41 0 0,0 0-47 0 0,0 0-51 0 0,0 0-47 0 0,0 0-45 0 0,0 0-39 0 0,0 0-287 0 0,0 0-66 0 0,0 0-51 0 0,0 0-38 0 0,0 0-333 0 0,0 0-33 0 0,0 0-2618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7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5824 0 0,'0'0'209'0'0,"-1"0"63"0"0,0 1 118 0 0,-3 1 274 0 0,-1 0 140 0 0,2 0-314 0 0,0-1-143 0 0,0 0-80 0 0,1 0-121 0 0,0 0-84 0 0,1 0-98 0 0,0-1-109 0 0,-8 4 654 0 0,1 0-67 0 0,-1 1-60 0 0,1 0-52 0 0,-1 3 9 0 0,1 0-53 0 0,0 3 8 0 0,0 8 90 0 0,3 1-300 0 0,0 0 1 0 0,-1 16-85 0 0,5-27 24 0 0,1 0 1 0 0,0 1 0 0 0,0-1-1 0 0,1 1-24 0 0,6 21 25 0 0,7 7 15 0 0,-10-29 1 0 0,1 0 1 0 0,0 0-1 0 0,0-1 0 0 0,6 8-41 0 0,-7-11 29 0 0,1 0 0 0 0,0 0 0 0 0,0 0 0 0 0,0-1 0 0 0,0 0-1 0 0,1 0 1 0 0,3 2-29 0 0,-3-3 21 0 0,0 0 1 0 0,0 0-1 0 0,1 0 0 0 0,-1-1 0 0 0,1 0-21 0 0,0 0 148 0 0,0-1 0 0 0,0 0 0 0 0,0 0 0 0 0,4-1-148 0 0,-3 0 149 0 0,0 0 0 0 0,-1-1 0 0 0,1 0 0 0 0,0 0 0 0 0,-1-1 0 0 0,1 0 0 0 0,-1 0 0 0 0,0-1-1 0 0,1 0 1 0 0,6-4-149 0 0,12-12 510 0 0,-4-5-42 0 0,-19 19-366 0 0,0 1 0 0 0,0-1 0 0 0,-1 0 0 0 0,2-5-102 0 0,-2 5 66 0 0,0-1 0 0 0,-1 1 0 0 0,0-1 0 0 0,0 1 0 0 0,0-2-66 0 0,-1 3 31 0 0,0-1 1 0 0,0 1-1 0 0,0 0 0 0 0,-1 0 1 0 0,0-1-1 0 0,0 1 0 0 0,0 0 1 0 0,0 0-1 0 0,-1 0 0 0 0,1 0 1 0 0,-1 0-1 0 0,0 0 0 0 0,-1-1-31 0 0,-9-13 81 0 0,-3 1-57 0 0,5 7-46 0 0,-1 1-34 0 0,0 0-37 0 0,0 1-43 0 0,0 1-46 0 0,0 0-51 0 0,0 1-56 0 0,0 1-58 0 0,9 3 121 0 0,-1 1 54 0 0,0 0 49 0 0,0 0 38 0 0,-3-2 5 0 0,-6-2 41 0 0,8 4-17 0 0,0-1-57 0 0,0 1-66 0 0,1 0-88 0 0,-1-1-106 0 0,2 1 142 0 0,0 1-34 0 0,0-1-35 0 0,1 0-38 0 0,-1 1-39 0 0,0-1-42 0 0,0 0-45 0 0,0 0-46 0 0,0 0-49 0 0,0 1-51 0 0,-2-3-1112 0 0,-3 0-970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9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1 7688 0 0,'-1'0'204'0'0,"0"1"-74"0"0,-5 6 109 0 0,4-5-58 0 0,-18 14 698 0 0,6 5-116 0 0,4 3-109 0 0,5 2-97 0 0,3 0-89 0 0,2 1-80 0 0,3-1-71 0 0,2-2-61 0 0,-2-11 53 0 0,1 0-50 0 0,3 3 3 0 0,5 5 81 0 0,5-3 8 0 0,-4-10-73 0 0,0-3-1 0 0,1-4 57 0 0,14-3 275 0 0,-2-6-54 0 0,-2-4-55 0 0,-2-3-55 0 0,-4-5-57 0 0,-4-3-57 0 0,-4-2-59 0 0,-5-3-59 0 0,-4 23-182 0 0,-1 0 0 0 0,0 0 0 0 0,-1 0 1 0 0,1 1-1 0 0,-1-1 0 0 0,0 0 0 0 0,0 0 0 0 0,-1 1 0 0 0,0-1 0 0 0,1 0 0 0 0,-1 1 1 0 0,-1 0-32 0 0,-4-8 43 0 0,-1 1-32 0 0,1 2-35 0 0,-1 1-34 0 0,-1 1-41 0 0,0 0-45 0 0,-1 1-50 0 0,0 1-58 0 0,0 1-60 0 0,0 0-68 0 0,3 2 213 0 0,0 0-60 0 0,-5-1-262 0 0,-15-3-822 0 0,9 5 418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11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6056 0 0,'0'0'176'0'0,"1"0"-28"0"0,1 1-84 0 0,10 0-73 0 0,-9 0 84 0 0,13 1 1037 0 0,-1 0-73 0 0,0-1-87 0 0,0-1-97 0 0,0-1-111 0 0,0 0-121 0 0,-7 0-361 0 0,0-1-36 0 0,-1 1-36 0 0,1-1-38 0 0,8 0 114 0 0,-3 0-97 0 0,0-2-75 0 0,-2 0-51 0 0,4-2 16 0 0,-2-6 39 0 0,-11 8-44 0 0,-1 0-46 0 0,-3-3-61 0 0,-1 1-54 0 0,-8-7-152 0 0,4 6 145 0 0,4 5 101 0 0,1-1 37 0 0,-11-7-135 0 0,-3 4 53 0 0,13 5 56 0 0,0 0 0 0 0,0 0 0 0 0,0 1-1 0 0,-1-1 1 0 0,1 1 0 0 0,0 0 0 0 0,0 0 0 0 0,-1 0-1 0 0,1 0 1 0 0,0 1 0 0 0,0-1 0 0 0,-1 1-1 0 0,1 0 1 0 0,-2 1 2 0 0,-10 3 127 0 0,-3 2-14 0 0,16-6-111 0 0,0 0 1 0 0,1 0 0 0 0,-1 0-1 0 0,1 0 1 0 0,0 0-1 0 0,-1 1 1 0 0,1-1-1 0 0,0 0 1 0 0,0 1 0 0 0,-1 0-3 0 0,-2 3 5 0 0,-2 5 49 0 0,-1 0 46 0 0,0 1 63 0 0,-3 7 123 0 0,3 0-18 0 0,3-4-135 0 0,2-2-70 0 0,1 0-57 0 0,1 3 134 0 0,0-1 92 0 0,3 4 133 0 0,5 7 268 0 0,5-3-27 0 0,0-10-291 0 0,-1-4-142 0 0,3-1-110 0 0,-10-5-244 0 0,1-1 81 0 0,-1 1 71 0 0,1-1 58 0 0,-1 1 46 0 0,0-1 35 0 0,21 2 565 0 0,-18-2-524 0 0,0-1-80 0 0,-3 0-78 0 0,0 0-47 0 0,-1 0-51 0 0,1 0-59 0 0,0-1-83 0 0,0 1-83 0 0,1 0-90 0 0,-1-1-98 0 0,0 1-107 0 0,0-1-114 0 0,0 0-121 0 0,-2 1 381 0 0,-1-1-33 0 0,5 0-1547 0 0,3-2-1180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11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12 11432 0 0,'-2'1'232'0'0,"0"-1"-102"0"0,1-1-68 0 0,0-1 27 0 0,1 1-27 0 0,0-1 38 0 0,0 1 126 0 0,0 0-65 0 0,0 0 37 0 0,0 0 41 0 0,0 0 46 0 0,0 0 50 0 0,0 0 54 0 0,0 1 47 0 0,2 1-56 0 0,0-1-57 0 0,1 0-59 0 0,0 1-58 0 0,0-1-60 0 0,-1 1-61 0 0,-2-1-60 0 0,10 8 287 0 0,2 11 49 0 0,-2 3 26 0 0,-7-11-27 0 0,3 14-40 0 0,0 0-87 0 0,-2-4-91 0 0,0 0-34 0 0,5 48 154 0 0,-5-39-116 0 0,-1 0 74 0 0,0 0 108 0 0,-1-11-66 0 0,0-1 60 0 0,0 0 66 0 0,0 0 74 0 0,-2-16-707 0 0,0 1 107 0 0,1-1 92 0 0,-1 0 78 0 0,0 1 88 0 0,0 0 66 0 0,-1 6 516 0 0,1-6-499 0 0,0 0-65 0 0,0 0-92 0 0,0-2-66 0 0,0 1-32 0 0,0 0-76 0 0,0 0-73 0 0,0 0-81 0 0,0 0-89 0 0,0 0-13 0 0,0-1-71 0 0,1 1-78 0 0,-1 0-82 0 0,0-1-85 0 0,0 1-92 0 0,1 0-96 0 0,-1-1-99 0 0,0-1-252 0 0,0 0-34 0 0,0 0-2663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1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325 166 10968 0 0,'0'0'169'0'0,"0"0"-33"0"0,0-1 54 0 0,0-1-88 0 0,0-5 34 0 0,0 5-36 0 0,0-4-140 0 0,0 1 47 0 0,0 0 43 0 0,1-1 41 0 0,-1-3 190 0 0,0-1 118 0 0,0 1 92 0 0,-1 0 69 0 0,0 6-341 0 0,0 0 1 0 0,1 0-1 0 0,-1 1 0 0 0,0-1 1 0 0,-1 0-1 0 0,1 1 0 0 0,0-1 1 0 0,-1 1-1 0 0,-1-3-219 0 0,-3-2 472 0 0,-23-19 580 0 0,18 18-741 0 0,-1 1-47 0 0,1 2-92 0 0,1 0-53 0 0,0 2-64 0 0,-1 0-72 0 0,-12 2 133 0 0,4 6-63 0 0,16-4-53 0 0,0 0 1 0 0,1 1-1 0 0,0-1 0 0 0,-1 1 0 0 0,1 0 0 0 0,0 0 0 0 0,0 0 0 0 0,-1 1-11 0 0,0 0-1 0 0,0 0 0 0 0,0 1 1 0 0,1-1-1 0 0,0 1 0 0 0,0 0 1 0 0,-1 1 11 0 0,0 4-35 0 0,-1 0 1 0 0,2-1 0 0 0,-1 1-1 0 0,1 0 1 0 0,0 9 34 0 0,0 3-17 0 0,1-3 42 0 0,3 10-25 0 0,0 0 0 0 0,2-1 0 0 0,1 1 0 0 0,9 24 0 0 0,-9-30 0 0 0,0-6-28 0 0,0-1 40 0 0,15 32 154 0 0,-2-7-27 0 0,-9-13-148 0 0,-9-26 9 0 0,7 23 27 0 0,-1 7 85 0 0,-6-31-318 0 0,0 0 66 0 0,0 1 58 0 0,0-1 52 0 0,0 1 74 0 0,0-1 90 0 0,1 1 513 0 0,-1-1-546 0 0,0 0-39 0 0,0 1-52 0 0,0-1-65 0 0,0 0-79 0 0,0 0-91 0 0,0 0-62 0 0,0 0-91 0 0,0 0-101 0 0,0 0-109 0 0,0 0-117 0 0,0 0 305 0 0,0 0-32 0 0,0 0-35 0 0,0 0-34 0 0,0 0-37 0 0,0 0-37 0 0,0 0-1628 0 0,0 0-1252 0 0</inkml:trace>
  <inkml:trace contextRef="#ctx0" brushRef="#br0" timeOffset="283.24">0 367 8808 0 0,'0'0'197'0'0,"0"0"24"0"0,10-3 195 0 0,-8 3-359 0 0,0-1-36 0 0,2-2 34 0 0,1 1 100 0 0,0-1 85 0 0,0 2 71 0 0,0-1 18 0 0,0 1 33 0 0,20-4 1468 0 0,-18 4-1338 0 0,0 0-85 0 0,0-1-115 0 0,-4 1-198 0 0,0 0-41 0 0,10-2 395 0 0,1 1-103 0 0,-1 1-84 0 0,2 0-68 0 0,-3 0-63 0 0,7-1 17 0 0,-13 1-305 0 0,0 0 62 0 0,0 1 55 0 0,0-1 46 0 0,3 0 67 0 0,-1 1 56 0 0,20-3 425 0 0,-15 3-383 0 0,-3-1-119 0 0,-5 1-68 0 0,0-1-34 0 0,0 1-38 0 0,0-1-42 0 0,0 1-47 0 0,0 0-50 0 0,0-1-56 0 0,0 1-58 0 0,0-1-63 0 0,0 1-68 0 0,0-1-72 0 0,1 1-75 0 0,-1-1-80 0 0,0 0-84 0 0,1 1-1168 0 0,4-1-1117 0 0</inkml:trace>
  <inkml:trace contextRef="#ctx0" brushRef="#br0" timeOffset="513.62">572 512 12176 0 0,'0'0'273'0'0,"0"0"40"0"0,0 0 23 0 0,0 0-137 0 0,0 0-96 0 0,0 0 20 0 0,0 0-42 0 0,0 0 94 0 0,0 0 192 0 0,0 0-162 0 0,0 0 96 0 0,-1 1 111 0 0,0 0 636 0 0,0 0-723 0 0,0 0-118 0 0,1-1-48 0 0,-1 1-60 0 0,1-1-71 0 0,-1 1-92 0 0,0-1-115 0 0,1 1 41 0 0,0-1-34 0 0,-1 0-36 0 0,1 0-38 0 0,0 0-41 0 0,0 1-41 0 0,-1-1-44 0 0,1 0-46 0 0,0 0-47 0 0,0 0-49 0 0,0 0-52 0 0,0 0-53 0 0,-1 1-1440 0 0,-1-1-1180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9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67 206 9488 0 0,'0'0'276'0'0,"0"0"2"0"0,0 7-24 0 0,0-3-80 0 0,0-2-43 0 0,0-1 37 0 0,1 13 909 0 0,0-1-117 0 0,2 0-110 0 0,1 0-98 0 0,0 0-90 0 0,1 0-81 0 0,0 0-71 0 0,0 0-61 0 0,1 2 14 0 0,0 0-57 0 0,0 3 28 0 0,1 9 164 0 0,-3-4-154 0 0,2 0-86 0 0,0 0-88 0 0,1-1-88 0 0,-5-17-116 0 0,-2-4-48 0 0,0-1-94 0 0,0 0-118 0 0,0 0-13 0 0,0 0-34 0 0,0 0-656 0 0,0 0-51 0 0,0 0-10 0 0</inkml:trace>
  <inkml:trace contextRef="#ctx0" brushRef="#br0" timeOffset="263.28">1 65 11832 0 0,'0'0'266'0'0,"0"0"44"0"0,0 0 12 0 0,0 0-132 0 0,0 0-92 0 0,0 0-29 0 0,0 0-51 0 0,0 0-73 0 0,0 0-45 0 0,1 0-10 0 0,4 0-2 0 0</inkml:trace>
  <inkml:trace contextRef="#ctx0" brushRef="#br0" timeOffset="532.57">348 1 10136 0 0,'0'0'230'0'0,"0"0"30"0"0,0 0 19 0 0,0 0-161 0 0,0 1-33 0 0,1 1 5 0 0,-1 0-73 0 0,1 6-50 0 0,0-6 56 0 0,-1-1 38 0 0,2 7 334 0 0,-1-1-39 0 0,1 1-37 0 0,0-1-35 0 0,1 8 194 0 0,0 0-106 0 0,0 0-91 0 0,0 0-64 0 0,10 53 523 0 0,-9-46-409 0 0,-3-12-114 0 0,1 1 44 0 0,3 15 42 0 0,2 1 76 0 0,18 51 930 0 0,-16-49-867 0 0,-5-17-239 0 0,1 0-54 0 0,2 8 6 0 0,-5-14-113 0 0,0-1 1 0 0,0 1-1 0 0,-1 0 1 0 0,0 0-1 0 0,0 1 0 0 0,-1 3-42 0 0,0-8-423 0 0,0 0 38 0 0,0 1-290 0 0,0-2 261 0 0,0 0 35 0 0,-1 1-774 0 0,1-2 621 0 0,-1 0-33 0 0,1 1-92 0 0,-2 0-1611 0 0,0 0-1288 0 0</inkml:trace>
  <inkml:trace contextRef="#ctx0" brushRef="#br0" timeOffset="739.02">256 230 9384 0 0,'0'0'320'0'0,"1"0"-69"0"0,1-1-62 0 0,-1 1-53 0 0,2-1-33 0 0,0 0-51 0 0,2-1-41 0 0,1 1-45 0 0,2-2 10 0 0,-3 2 75 0 0,-2 0 63 0 0,0 0 89 0 0,21-7 454 0 0,1 1-95 0 0,0 0-117 0 0,-12 4-275 0 0,0 0-38 0 0,0 0-41 0 0,0 0-44 0 0,-1 0-48 0 0,1 0-50 0 0,0 1-52 0 0,0-1-57 0 0,-1 1-58 0 0,1 0-63 0 0,-10 1-1 0 0,-1 1-46 0 0,1-1-42 0 0,-1 1-35 0 0,1 0-122 0 0,0-1-35 0 0,7-1-1250 0 0</inkml:trace>
  <inkml:trace contextRef="#ctx0" brushRef="#br0" timeOffset="1126.98">918 167 7512 0 0,'0'0'166'0'0,"0"0"21"0"0,-1 0-64 0 0,-1 0-49 0 0,-4 0 124 0 0,0-2-186 0 0,1 1 46 0 0,0-1 42 0 0,0 1 35 0 0,-5-1 271 0 0,2 0 12 0 0,-9-1 634 0 0,11 3-759 0 0,1-1-35 0 0,0 1-67 0 0,0 0-48 0 0,0 0-55 0 0,-1 0-64 0 0,-32 3 672 0 0,31-2-551 0 0,1 1 0 0 0,-1-1 0 0 0,1 1 0 0 0,-1 1 0 0 0,1-1 0 0 0,0 1 0 0 0,0 0 0 0 0,0 1 0 0 0,0 0 0 0 0,1 0 0 0 0,-1 0 0 0 0,1 0-145 0 0,4-3 4 0 0,0-1 0 0 0,1 1 0 0 0,-1 0 0 0 0,0 0 0 0 0,1-1 0 0 0,-1 1 0 0 0,1 0 0 0 0,-1 0 0 0 0,1 0 0 0 0,-1 0 0 0 0,1 0 0 0 0,-1 0 0 0 0,1 0 0 0 0,0 0 0 0 0,0-1 0 0 0,-1 1 0 0 0,1 0 0 0 0,0 0 0 0 0,0 0 0 0 0,0 0 0 0 0,0 0 0 0 0,0 1-4 0 0,1 0 1 0 0,-1-1 0 0 0,1 1 0 0 0,-1 0 1 0 0,1-1-1 0 0,0 1 0 0 0,0 0 0 0 0,0-1 0 0 0,0 1 0 0 0,0-1 0 0 0,0 0 1 0 0,0 1-1 0 0,1-1-1 0 0,4 5-2 0 0,0-1 0 0 0,0 1 1 0 0,1-2-1 0 0,0 1 1 0 0,2 0 1 0 0,4 3 40 0 0,35 21 44 0 0,23 18-72 0 0,-58-38-12 0 0,4 2 5 0 0,-7 0 50 0 0,-10-10-58 0 0,5 5-19 0 0,0 2 54 0 0,0 0 44 0 0,-2 1 35 0 0,-3 4 120 0 0,0-13-212 0 0,-1 1 0 0 0,1 0-1 0 0,-1 0 1 0 0,1 0 0 0 0,-1 0 0 0 0,1 0 0 0 0,-1 0-1 0 0,0-1 1 0 0,1 1 0 0 0,-1 0 0 0 0,0-1-1 0 0,0 1 1 0 0,1 0 0 0 0,-1-1 0 0 0,0 1 0 0 0,0-1-1 0 0,0 1 1 0 0,0-1 0 0 0,0 0 0 0 0,0 1 0 0 0,0-1-19 0 0,-8 3 135 0 0,-11 1 273 0 0,14-4-307 0 0,0 0-33 0 0,-1 0-46 0 0,0 0-72 0 0,0 0-90 0 0,0 0-106 0 0,2 0-5 0 0,0 0-68 0 0,0 0-76 0 0,0 0-81 0 0,4 0 132 0 0,-1 0-50 0 0,1 0-45 0 0,0 0-38 0 0,-1 0-140 0 0,1 0-38 0 0,-1 0-168 0 0,0 0-453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1:08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0 201 8288 0 0,'1'2'288'0'0,"-1"2"-97"0"0,2 8 155 0 0,2-2-423 0 0,-1 0 114 0 0,1-1 98 0 0,-1 1 80 0 0,-1-2 20 0 0,1 0 36 0 0,13 30 1161 0 0,-10-27-991 0 0,5 19 672 0 0,-7-19-747 0 0,0-2-55 0 0,0 2 141 0 0,6 13 410 0 0,-5-8-333 0 0,-2-3-146 0 0,-1-2-73 0 0,-3-14-5 0 0,1 0-35 0 0,0-4 174 0 0,0 0-116 0 0,-1-1-98 0 0,1 0-90 0 0,-1 0-59 0 0,0-7-42 0 0,2-19-91 0 0,0 24 91 0 0,0 0 66 0 0,1-4-100 0 0,1 0 0 0 0,1 1 1 0 0,0-1-1 0 0,4-6-5 0 0,8-11 57 0 0,-14 27-58 0 0,1 1-1 0 0,0-1 0 0 0,-1 0 1 0 0,1 1-1 0 0,1-1 0 0 0,-1 1 0 0 0,0 0 1 0 0,1 0-1 0 0,-1 1 0 0 0,2-2 2 0 0,-3 4-5 0 0,-1-1-1 0 0,1 0 1 0 0,-1 1-1 0 0,1-1 1 0 0,-1 1-1 0 0,1-1 1 0 0,0 1-1 0 0,-1 0 1 0 0,1-1-1 0 0,0 1 1 0 0,-1 0-1 0 0,1 0 1 0 0,0 0 5 0 0,0 1-11 0 0,-1-1 1 0 0,1 0-1 0 0,0 1 1 0 0,0 0 0 0 0,0-1-1 0 0,-1 1 1 0 0,1 0-1 0 0,0 0 1 0 0,-1 0 0 0 0,1 0-1 0 0,0 0 1 0 0,-1 0-1 0 0,1 1 11 0 0,13 13-210 0 0,-2 2 77 0 0,-2 0 61 0 0,-1 2 44 0 0,2 10 30 0 0,6 21-2 0 0,-15-43-15 0 0,-2-4-55 0 0,2 6-12 0 0,0 0 119 0 0,0-1 101 0 0,-1 1 79 0 0,2 1 121 0 0,4 18 773 0 0,-5-16-698 0 0,-3-10-295 0 0,1-1-111 0 0,0 0-42 0 0,0 1-49 0 0,0-1-56 0 0,0 1-61 0 0,0-1-69 0 0,0 0 50 0 0,-1 0-35 0 0,1 0-37 0 0,-1-1-39 0 0,1 1-40 0 0,-1-1-42 0 0,0 0-45 0 0,0 0-45 0 0,0 0-494 0 0</inkml:trace>
  <inkml:trace contextRef="#ctx0" brushRef="#br0" timeOffset="371">476 0 10880 0 0,'0'0'248'0'0,"0"0"34"0"0,0 0 20 0 0,0 0-38 0 0,0 0-200 0 0,1 0 37 0 0,2 0 317 0 0,0 0-279 0 0,-1 1-77 0 0,-1 0-73 0 0,0-1-34 0 0,10 12 387 0 0,0 1-37 0 0,6 15 227 0 0,-8-5 426 0 0,7 18-958 0 0,-9-20 353 0 0,1-1 46 0 0,20 54 1033 0 0,-20-48-993 0 0,0-1-43 0 0,-1-4-109 0 0,-2 1-47 0 0,1-1-56 0 0,-1 1-64 0 0,-3-11-51 0 0,11 44 120 0 0,-7-38-61 0 0,0 0 90 0 0,-6-16-168 0 0,0-1-97 0 0,0 0-45 0 0,0 0-11 0 0,0 0 10 0 0,0 0-60 0 0,0 0-121 0 0,0 0 5 0 0,0 0-35 0 0,0 0-222 0 0,0-1 115 0 0,0 1 98 0 0,-1 0 85 0 0,1 0 54 0 0,0 0 66 0 0,-1-1 45 0 0,0 0-27 0 0,1 0-11 0 0,-1 1-5 0 0,1-1-50 0 0,-3-3-1018 0 0</inkml:trace>
  <inkml:trace contextRef="#ctx0" brushRef="#br0" timeOffset="726.05">466 225 9792 0 0,'0'0'326'0'0,"0"0"-40"0"0,0-1-38 0 0,1 1-34 0 0,2-2 123 0 0,1-1-98 0 0,0 1-102 0 0,1 0-34 0 0,9-5 138 0 0,-9 4-100 0 0,-1 1 67 0 0,18-9 308 0 0,1 1-113 0 0,0 1-105 0 0,0 0-94 0 0,-5 4-106 0 0,0-1-41 0 0,0 0-39 0 0,0 1-32 0 0,18-5-97 0 0,0 1-78 0 0,-13 3 29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14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0 7280 0 0,'0'0'209'0'0,"0"0"-54"0"0,0 0-15 0 0,0 0 40 0 0,0 0 144 0 0,0 0 262 0 0,0 0 20 0 0,0 0-4 0 0,0 0-22 0 0,0 0-10 0 0,0 0-2 0 0,0 0-24 0 0,0 0-100 0 0,0 0-42 0 0,0 0-8 0 0,0 3 191 0 0,-1 2-59 0 0,1 1-69 0 0,-1-2-80 0 0,1 4 62 0 0,-2 0-59 0 0,0 0-55 0 0,-1 0-48 0 0,1 1-36 0 0,-1-1-39 0 0,1 9 115 0 0,2 5-99 0 0,-1-1-43 0 0,1 23 67 0 0,-1 0-102 0 0,1 59 60 0 0,9 30 16 0 0,-1-70-74 0 0,-5-38-27 0 0,0 1 1 0 0,-1 9-116 0 0,0 4 116 0 0,0-17-25 0 0,-1 2 83 0 0,-1-23-94 0 0,0-1-44 0 0,0 0-48 0 0,-1 0-208 0 0,1 0 62 0 0,-1 0 54 0 0,1-1 43 0 0,-1 0 34 0 0,-1-1 84 0 0,2 1-58 0 0,-1 0-53 0 0,1 0-77 0 0,-1 0-111 0 0,1 1 73 0 0,0-1-39 0 0,-1 0-39 0 0,1 1-45 0 0,0-1-48 0 0,0 1-50 0 0,-1-1-294 0 0,1 0 294 0 0,0 1-35 0 0,0 0-35 0 0,0-1-38 0 0,0 1-38 0 0,0 0-41 0 0,-1-3-1672 0 0,-1-2-1273 0 0,2 5 3435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14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325 73 7136 0 0,'0'0'165'0'0,"0"0"22"0"0,-1 0 47 0 0,0 1-111 0 0,0-1-75 0 0,-4 0-35 0 0,4-1 46 0 0,-6-3 737 0 0,2-1-37 0 0,-7-7 664 0 0,1 2-221 0 0,-1 0-69 0 0,7 7-665 0 0,-1-1-54 0 0,1 0-49 0 0,-1 1-45 0 0,1 0-42 0 0,-1 0-38 0 0,-5-2 142 0 0,1 2-153 0 0,0 1-52 0 0,7 1-131 0 0,-1 1 1 0 0,0 0 0 0 0,1 0 0 0 0,-1 0 0 0 0,1 0 0 0 0,-1 1 0 0 0,1 0 0 0 0,-1 0-47 0 0,-14 5 176 0 0,2 4-88 0 0,3 0-61 0 0,8-4-27 0 0,-1 0-1 0 0,1 0 1 0 0,0 1-1 0 0,1-1 1 0 0,-11 15 0 0 0,10-16 0 0 0,1 1 0 0 0,-1 1 0 0 0,1-1 0 0 0,1 1 0 0 0,-2 2 0 0 0,-5 14-1 0 0,-3 5 30 0 0,9-7 74 0 0,2-3-30 0 0,1-10-32 0 0,0 0 0 0 0,0 0 1 0 0,1 0-1 0 0,0 0 0 0 0,0 1 0 0 0,2 4-41 0 0,5 29 114 0 0,7 24-25 0 0,-5-16-19 0 0,0-1 78 0 0,-6-33-90 0 0,-2 8 95 0 0,2 10 66 0 0,0-16-95 0 0,-2 1-1 0 0,0 0 1 0 0,-1 17-124 0 0,-1-9 111 0 0,1-21-111 0 0,-1-4-9 0 0,1-1-27 0 0,0 0-62 0 0,0-1-47 0 0,0 0-209 0 0,-1 0-341 0 0,1 0 107 0 0,0 0 88 0 0,0-1 73 0 0,-1 1-16 0 0,1-2-639 0 0,-1 1 569 0 0,1 1 49 0 0,0 0-87 0 0,-1-3-1578 0 0,0 0-1204 0 0</inkml:trace>
  <inkml:trace contextRef="#ctx0" brushRef="#br0" timeOffset="297.2">2 366 7920 0 0,'0'1'225'0'0,"0"-1"-110"0"0,0 0-84 0 0,-1 1-44 0 0,1 1-157 0 0,0-1 132 0 0,-1 0 83 0 0,1 0 22 0 0,0-1 38 0 0,1 0 24 0 0,-1 1 39 0 0,0-1 42 0 0,0 0 46 0 0,0 0 50 0 0,0 1 54 0 0,1-1 57 0 0,-1 0 62 0 0,8-2-51 0 0,1 0-41 0 0,-1-1-40 0 0,1 1-39 0 0,-1 0-39 0 0,1-1-36 0 0,-1 1-37 0 0,1-1-34 0 0,0 0-34 0 0,-1 0-34 0 0,9-4 1 0 0,0-1-119 0 0,-1-1-111 0 0,-12 6 33 0 0,8-3 25 0 0,-9 4-13 0 0,1 0-79 0 0,-2 1 30 0 0,0 0-38 0 0,0 0-43 0 0,0 0-46 0 0,0 0-24 0 0,-1 1-43 0 0,1-1-40 0 0,0 0-33 0 0,0 0-120 0 0,-1 0-34 0 0,5-2-1236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26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26 7856 0 0,'0'0'174'0'0,"0"0"29"0"0,0 0 13 0 0,0 0 229 0 0,0 0-46 0 0,0-1-44 0 0,-1 1-40 0 0,1 0-39 0 0,-1 0-34 0 0,-1-1 147 0 0,1 1-121 0 0,-1-1-75 0 0,-1 0 15 0 0,-2 0 21 0 0,3 0-94 0 0,1 1 70 0 0,0-1 100 0 0,-13-5-193 0 0,0 0 89 0 0,-3 2 125 0 0,-8 1 250 0 0,0 7-19 0 0,9 2-265 0 0,3 3-132 0 0,0 2-101 0 0,2 1-59 0 0,1 0 0 0 0,1 1 0 0 0,0 1 0 0 0,0-1 0 0 0,-5 15 0 0 0,13-26-3 0 0,0 0 1 0 0,0-1 0 0 0,0 1 0 0 0,1 0 0 0 0,-1 0-1 0 0,1 0 1 0 0,-1-1 0 0 0,1 1 0 0 0,0 0 0 0 0,-1 0-1 0 0,1 0 1 0 0,0 0 0 0 0,0 0 0 0 0,1 0 0 0 0,-1 0-1 0 0,0-1 1 0 0,1 1 0 0 0,-1 0 0 0 0,1 0 0 0 0,0 1 2 0 0,0-1-4 0 0,1 0 1 0 0,-1 1 0 0 0,1-1 0 0 0,0 0 0 0 0,0 0 0 0 0,0 0 0 0 0,0 0-1 0 0,0-1 1 0 0,0 1 0 0 0,0 0 0 0 0,1-1 0 0 0,-1 0 0 0 0,0 1 0 0 0,1-1 3 0 0,-1 0 0 0 0,42 21 16 0 0,-1 2-16 0 0,-36-18 122 0 0,-2 1 55 0 0,-4-5-131 0 0,0-1-1 0 0,-1 1 1 0 0,1-1-1 0 0,-1 0 0 0 0,1 1 1 0 0,-1-1-1 0 0,0 1 1 0 0,0-1-1 0 0,1 1 0 0 0,-1 0 1 0 0,0-1-1 0 0,0 1 0 0 0,-1-1 1 0 0,1 1-1 0 0,0 0-45 0 0,-6 11 315 0 0,-3-1-97 0 0,0-6-157 0 0,-2-1-86 0 0,11-5 25 0 0,0 0 0 0 0,0 0 0 0 0,0 0 1 0 0,-1 0-1 0 0,1 1 0 0 0,0-1 0 0 0,0 0 0 0 0,0 0 0 0 0,0 0 1 0 0,0 0-1 0 0,0 0 0 0 0,0 0 0 0 0,0 0 0 0 0,0 0 1 0 0,-1 0-1 0 0,1 0 0 0 0,0 1 0 0 0,0-1 0 0 0,0 0 1 0 0,0 0-1 0 0,0 0 0 0 0,0 0 0 0 0,0 0 0 0 0,0 0 0 0 0,0 0 1 0 0,0 1-1 0 0,0-1 0 0 0,0 0 0 0 0,0 0 0 0 0,0 0 1 0 0,0 0-1 0 0,0 0 0 0 0,0 0 0 0 0,0 1 0 0 0,0-1 0 0 0,0 0 1 0 0,0 0-1 0 0,0 0 0 0 0,0 0 0 0 0,0 0 0 0 0,0 0 1 0 0,0 0-1 0 0,1 0 0 0 0,-1 1 0 0 0,0-1 0 0 0,0 0 1 0 0,0 0-1 0 0,0 0 0 0 0,0 0 0 0 0,0 0 0 0 0,0 0 0 0 0,0 0 1 0 0,0 0-1 0 0,0 0 0 0 0,1 0 0 0 0,-1 0 0 0 0,0 0 1 0 0,0 1-1 0 0,0-1 0 0 0,0 0 0 0 0,0 0 0 0 0,0 0 0 0 0,1 0 1 0 0,-1 0-1 0 0,0 0 0 0 0,0 0 0 0 0,11 5-25 0 0,-7-3-11 0 0,2 3 18 0 0,-1 1 1 0 0,0-1-1 0 0,1 1 1 0 0,-2 0-1 0 0,1 0 1 0 0,-1 0-1 0 0,0 1 1 0 0,2 4 17 0 0,-4-6-1 0 0,0-1 1 0 0,-1 0-1 0 0,0 0 1 0 0,0 1 0 0 0,0-1-1 0 0,-1 0 1 0 0,1 1 0 0 0,-1-1-1 0 0,0 1 1 0 0,-1-1-1 0 0,1 0 1 0 0,-1 1 0 0 0,1-1-1 0 0,-1 0 1 0 0,-1 2 0 0 0,0-1 3 0 0,0 1-1 0 0,0 0 1 0 0,-1-1 0 0 0,1 1 0 0 0,-1-1-1 0 0,-1 1-2 0 0,-14 16 54 0 0,-19 26-54 0 0,16-28 55 0 0,0 5-43 0 0,18-21-13 0 0,0 0 1 0 0,0 1 0 0 0,0-1-1 0 0,0 1 1 0 0,1-1 0 0 0,0 1-1 0 0,0 0 1 0 0,0 0 0 0 0,1 0 0 0 0,-1 3 0 0 0,3 12-6 0 0,0-18 1 0 0,0 1 0 0 0,1 0 0 0 0,-1 0 0 0 0,1-1-1 0 0,-1 1 1 0 0,1 0 0 0 0,0-1 0 0 0,0 0 0 0 0,0 1-1 0 0,0-1 1 0 0,0 0 0 0 0,0 0 0 0 0,1 0 5 0 0,10 6 9 0 0,15 6-45 0 0,-9-8 55 0 0,-2-2 38 0 0,0-1 51 0 0,-3-1 27 0 0,0-1 50 0 0,0 0 54 0 0,0-1 61 0 0,-13 0-156 0 0,-1 0-34 0 0,0 0-70 0 0,3 0-52 0 0,-1 0 44 0 0,1-1 94 0 0,-1 1-12 0 0,0-1 43 0 0,-1 1-138 0 0,-1 0-83 0 0,0 0-28 0 0,0 0-36 0 0,0 0-202 0 0,0 0-455 0 0,0 0-49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41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7 424 5496 0 0,'0'0'9'0'0,"-2"1"89"0"0,-2 1 126 0 0,4 0-53 0 0,1-1-117 0 0,3-1-34 0 0,1 0-2 0 0,0 0 34 0 0,3 0 108 0 0,1 0 81 0 0,-1 0 68 0 0,0 0 57 0 0,8-1 471 0 0,10 0 675 0 0,-16 0-889 0 0,2 0-48 0 0,-1-1-93 0 0,-5 1-253 0 0,1-1-50 0 0,0 1-59 0 0,-1-1-63 0 0,0 1 9 0 0,-1 0 75 0 0,7-1 152 0 0,-4-1-230 0 0,2-1-34 0 0,-8 3-49 0 0,3-1 51 0 0,-4 1-24 0 0,-1 1-1 0 0,1 0 1 0 0,-1-1 0 0 0,1 1 0 0 0,-1 0 0 0 0,1-1 0 0 0,-1 1 0 0 0,1-1 0 0 0,-1 1 0 0 0,0-1-1 0 0,1 1 1 0 0,-1-1 0 0 0,0 1 0 0 0,1-1 0 0 0,-1 0 0 0 0,0 1 0 0 0,0-1 0 0 0,1 1 0 0 0,-1-1-1 0 0,0 0 1 0 0,0 1 0 0 0,0-1 0 0 0,0 0 0 0 0,0 1 0 0 0,0-1 0 0 0,0 1 0 0 0,0-1 0 0 0,0 0-1 0 0,0 1 1 0 0,0-1 0 0 0,0 0 0 0 0,-1 1 0 0 0,1-1 0 0 0,0 0-7 0 0,-4-10 14 0 0,-5-8 47 0 0,0 7-76 0 0,5 6-53 0 0,4 5 67 0 0,0 1 1 0 0,0-1 0 0 0,0 1 0 0 0,0 0 0 0 0,-1-1-1 0 0,1 1 1 0 0,0-1 0 0 0,0 1 0 0 0,-1 0-1 0 0,1-1 1 0 0,0 1 0 0 0,0 0 0 0 0,-1-1 0 0 0,1 1-1 0 0,0 0 1 0 0,-1-1 0 0 0,1 1 0 0 0,0 0 0 0 0,-1 0-1 0 0,1 0 1 0 0,-1-1 0 0 0,1 1 0 0 0,0 0 0 0 0,-1 0 0 0 0,-18-10-4 0 0,16 8 9 0 0,0 0 1 0 0,0 1-1 0 0,-1-1 0 0 0,1 0 0 0 0,-1 1 0 0 0,1 0 0 0 0,-1 0 1 0 0,0 0-1 0 0,1 0 0 0 0,-1 1 0 0 0,0-1 0 0 0,0 1 1 0 0,-1 0-6 0 0,-25 5 0 0 0,15 0 0 0 0,12-2 0 0 0,0 0 0 0 0,0-1-3 0 0,0 0 4 0 0,0-1-1 0 0,0 1 0 0 0,0 0 1 0 0,1 0-1 0 0,-1 1 0 0 0,1-1 1 0 0,-1 1-1 0 0,2-2-4 0 0,0 0 0 0 0,1 0 0 0 0,-1 1 0 0 0,0-1 1 0 0,1 0-1 0 0,-1 0 0 0 0,1 0 0 0 0,0 0 0 0 0,-1 1 1 0 0,1-1-1 0 0,0 0 0 0 0,0 0 0 0 0,0 1 0 0 0,0-1 4 0 0,-1 2-2 0 0,1 0 0 0 0,0 0 0 0 0,-1 0 0 0 0,0 0 1 0 0,1 0-1 0 0,-1 0 0 0 0,-1 1 2 0 0,-3 11 8 0 0,6 3 40 0 0,2 0-33 0 0,-1 0 55 0 0,1 3 113 0 0,-1-10-39 0 0,0-1 40 0 0,1 1 37 0 0,-1 1-50 0 0,1 8 35 0 0,-2-18-193 0 0,0 0 0 0 0,-1 0 1 0 0,1 0-1 0 0,0-1 0 0 0,0 1 0 0 0,0 0 0 0 0,0 0 0 0 0,2 1-13 0 0,2 3 25 0 0,1 0 0 0 0,0 0 1 0 0,0 0-1 0 0,0-1 1 0 0,1 0-1 0 0,0 0 1 0 0,7 3-26 0 0,9 2 32 0 0,2-3-34 0 0,6 1 47 0 0,-9-2-46 0 0,0-2-46 0 0,0-1-66 0 0,-1-3-83 0 0,-5-3 52 0 0</inkml:trace>
  <inkml:trace contextRef="#ctx0" brushRef="#br0" timeOffset="524.59">423 351 6952 0 0,'0'0'201'0'0,"1"1"-4"0"0,3 4-158 0 0,-4 6-16 0 0,-1-8 47 0 0,4 9 632 0 0,1-1-89 0 0,2 0-74 0 0,1-1-61 0 0,4 9 267 0 0,-9-16-643 0 0,-1-1 0 0 0,0 1 0 0 0,0 0 0 0 0,0-1 0 0 0,0 1 0 0 0,0 0 0 0 0,-1 0 1 0 0,0-1-1 0 0,1 1 0 0 0,-1 1-102 0 0,0-2 74 0 0,0 12 468 0 0,1-12-423 0 0,-1 0 1 0 0,1 1-1 0 0,-1-1 1 0 0,1 0-1 0 0,0 1 1 0 0,0-1-1 0 0,0 0 1 0 0,0 0-120 0 0,8 27 972 0 0,-8-25-844 0 0,0 0-1 0 0,0-1 1 0 0,0 0-1 0 0,0 1 1 0 0,0-1-1 0 0,0 1 1 0 0,1-1-1 0 0,0 0 1 0 0,0 0 0 0 0,2 3-128 0 0,-3-4 33 0 0,1 0 86 0 0,0 2 102 0 0,0 1 178 0 0,0-2-129 0 0,-1-1-136 0 0,0-1-67 0 0,0 1-50 0 0,0-1 169 0 0,-1-1-9 0 0,0 0-15 0 0,0 0-64 0 0,0 0-30 0 0,0 0-4 0 0,0 0 8 0 0,0 0 34 0 0,0 0 12 0 0,0 0 2 0 0,0 0-27 0 0,0-1-42 0 0,0-7 4 0 0,-1-4 29 0 0,0 10-72 0 0,1 0 0 0 0,-1 0 0 0 0,1 1 1 0 0,0-1-1 0 0,0 0 0 0 0,0 0 0 0 0,0 0 0 0 0,0 0 0 0 0,1 0 0 0 0,-1-1-12 0 0,3-6 10 0 0,-2 7-9 0 0,0-1-1 0 0,0 1 0 0 0,0-1 0 0 0,0 0 0 0 0,-1 1 0 0 0,1-1 1 0 0,-1 0-1 0 0,0 1 0 0 0,0-1 0 0 0,0 0 0 0 0,0-2 0 0 0,0 2 5 0 0,0 0 0 0 0,0 0 0 0 0,0 0 0 0 0,1 0 0 0 0,-1 0 0 0 0,1 1 0 0 0,0-1 0 0 0,0 0 0 0 0,1-2-5 0 0,3-17 19 0 0,-2 7 17 0 0,2 1-34 0 0,7-13-91 0 0,-2 8-54 0 0,-2-3-57 0 0,-7 20 175 0 0,0-1 0 0 0,-1 1 0 0 0,2 0 0 0 0,-1-1 0 0 0,0 1 0 0 0,0 0 0 0 0,1 0 0 0 0,-1 0 0 0 0,1-1 25 0 0,0 1-22 0 0,1-1 1 0 0,-1 1-1 0 0,1 0 1 0 0,0-1-1 0 0,-1 1 1 0 0,3 0 21 0 0,19-10-53 0 0,1 6 56 0 0,-13 5-99 0 0,-6 4 69 0 0,-3-2 10 0 0,2 1 7 0 0,1 1-1 0 0,-1-1 1 0 0,0 1 0 0 0,1 0-1 0 0,-1 0 1 0 0,-1 0 0 0 0,1 0-1 0 0,0 1 11 0 0,-2-1-5 0 0,-1 0-1 0 0,1 0 0 0 0,-1 0 0 0 0,1 0 1 0 0,-1 1-1 0 0,0-1 0 0 0,0 0 0 0 0,0 1 1 0 0,-1 0-1 0 0,0-1 0 0 0,1 1 0 0 0,-1 0 0 0 0,0 0 6 0 0,4 21 11 0 0,3 12-41 0 0,4 17-15 0 0,0-2 45 0 0,-12-44 12 0 0,2 13 38 0 0,3-3 70 0 0,-4-7-116 0 0,-2-8-46 0 0,1 1-48 0 0,0-3-96 0 0,0-1 131 0 0,0 0-15 0 0,0 0-25 0 0,0 0-46 0 0,0 0-18 0 0,0 0-47 0 0,0 0-52 0 0,0 0-59 0 0,0 0-63 0 0,0 0-59 0 0,0 0-52 0 0,0 0-46 0 0,0 0-158 0 0,0 0-45 0 0,0 0-193 0 0,0 0-514 0 0</inkml:trace>
  <inkml:trace contextRef="#ctx0" brushRef="#br0" timeOffset="894.6">1028 0 9616 0 0,'0'0'216'0'0,"0"0"32"0"0,5 5 204 0 0,-4-3-391 0 0,0 0-38 0 0,3 3-36 0 0,0 2 21 0 0,-7-1 75 0 0,0-2 20 0 0,2 0 41 0 0,-1 0 69 0 0,2 3 159 0 0,4 4 256 0 0,0-3-307 0 0,-2-2-191 0 0,4 6 186 0 0,-2 1-39 0 0,3 6 84 0 0,-1 0-44 0 0,3 9 144 0 0,-2 0 18 0 0,0-3-64 0 0,-1-9-172 0 0,2 6 93 0 0,0 0 0 0 0,-2 0-1 0 0,0 1 1 0 0,-2-1 0 0 0,-1 1-1 0 0,0 3-335 0 0,-3-24 31 0 0,2 9 111 0 0,0 7 45 0 0,1-1-33 0 0,5 16 75 0 0,-1-4-12 0 0,-7-24-158 0 0,1 1 0 0 0,1-1 0 0 0,-1 0 1 0 0,1 0-1 0 0,0 0 0 0 0,0 0 0 0 0,1 2-59 0 0,4 8 98 0 0,-3 0-35 0 0,-3-11 28 0 0,2-1-55 0 0,1 5-20 0 0,-6 2 43 0 0,2-9-82 0 0,-1-1-33 0 0,1 0-109 0 0,0 0-178 0 0,0 0 117 0 0,0 1 101 0 0,0-1 86 0 0,0 0 86 0 0,0 0 75 0 0,0 2 443 0 0,0-2-361 0 0,0 1-100 0 0,0-1-116 0 0,0 0-84 0 0,0 1-60 0 0,0-1-79 0 0,0 0-87 0 0,0 0-98 0 0,0 1-11 0 0,0-1-79 0 0,0 0-84 0 0,0 0-91 0 0,0 0-95 0 0,0 0-100 0 0,0 0-106 0 0,0 0-112 0 0,0 0-937 0 0,0 0-1143 0 0</inkml:trace>
  <inkml:trace contextRef="#ctx0" brushRef="#br0" timeOffset="1295.53">971 302 8464 0 0,'0'0'155'0'0,"1"0"-70"0"0,2 0-14 0 0,-1 0 4 0 0,-1 0 22 0 0,0-1 56 0 0,3 1-34 0 0,2-2-26 0 0,10-6-61 0 0,-10 4 33 0 0,1 1 118 0 0,0 0 98 0 0,1 1 80 0 0,1-1 149 0 0,19-3 1093 0 0,-16 4-969 0 0,-3 1-252 0 0,-1 0-79 0 0,0-1-97 0 0,-1 0-120 0 0,11-1 64 0 0,0 0-37 0 0,37-3 104 0 0,-30 4-131 0 0,-5 0-85 0 0,10-3 61 0 0,-14 2-41 0 0,-1 0-33 0 0,6 1-92 0 0,-18 2-15 0 0,-1-1 34 0 0,4 1-2 0 0,-1-1 73 0 0,7-2 38 0 0,-9 2-59 0 0,1 0-44 0 0,0 0-82 0 0,0 0-93 0 0,0 0-114 0 0,-2 0 134 0 0,0 1-35 0 0,0-1-39 0 0,0 1-41 0 0,1-1-44 0 0,-1 1-45 0 0,0 0-50 0 0,0-1-50 0 0,0 1-54 0 0,0 0-56 0 0,3-1-877 0 0,3 0-852 0 0,-8 1 2366 0 0</inkml:trace>
  <inkml:trace contextRef="#ctx0" brushRef="#br0" timeOffset="1553.83">1509 259 8176 0 0,'0'1'155'0'0,"0"-1"-64"0"0,0 1-42 0 0,0 4 2 0 0,0-3-4 0 0,0 4 18 0 0,1-1 0 0 0,0 1 0 0 0,0 0-1 0 0,0 0 1 0 0,1 0-65 0 0,2 7 94 0 0,-2-1-57 0 0,-1-8-5 0 0,0 1 56 0 0,0-1 47 0 0,0 0 36 0 0,2 11 597 0 0,-2-8-464 0 0,0 9 604 0 0,2 0-97 0 0,0 0-97 0 0,2 0-98 0 0,-2-5-272 0 0,-1-1-40 0 0,1 0-42 0 0,-1-1-41 0 0,-1-2-43 0 0,1 8 137 0 0,0 0-46 0 0,-2-1-51 0 0,-2-1-58 0 0,1-12-319 0 0,1 1 59 0 0,-1-1 51 0 0,1 0 41 0 0,0 3 83 0 0,0 3 237 0 0,0-5-273 0 0,0 0-68 0 0,0-1-29 0 0,0 0-38 0 0,1 1-43 0 0,-1-1-46 0 0,0 0-72 0 0,1 0-66 0 0,-1 0-71 0 0,0 0-79 0 0,1 1-85 0 0,-1-1-89 0 0,1 0-97 0 0,-1 0-103 0 0,1-1-1029 0 0,-1 1-1066 0 0</inkml:trace>
  <inkml:trace contextRef="#ctx0" brushRef="#br0" timeOffset="1808.15">1541 132 10768 0 0,'0'-2'-12'0'0,"0"0"33"0"0,0-2 103 0 0,0 0 109 0 0,0-4 426 0 0,0 5-475 0 0,0 1-90 0 0,0 0-54 0 0,0-1-69 0 0,0 1-80 0 0,0 0-24 0 0,0 0-53 0 0,0-1-57 0 0,0 1-61 0 0,0 0-66 0 0,0-1-71 0 0,0 0-75 0 0,0 0-80 0 0,0 4-936 0 0,0 1-880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27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8576 0 0,'0'0'197'0'0,"0"0"24"0"0,0 0 17 0 0,0 1-58 0 0,0 4-120 0 0,0-2-44 0 0,0-1 45 0 0,0-2 65 0 0,0 1 143 0 0,0-1 57 0 0,0 0-62 0 0,1 1-53 0 0,-1 1-42 0 0,1-1 3 0 0,2 5 199 0 0,-2-4-175 0 0,-1 0 44 0 0,1-1 89 0 0,-1 2-76 0 0,0-1-34 0 0,3 3 133 0 0,2-1-50 0 0,3 1-3 0 0,0 0-50 0 0,-8-5-224 0 0,0 0 0 0 0,1 1 0 0 0,-1-1 0 0 0,0 1-1 0 0,0-1 1 0 0,1 1 0 0 0,-1-1 0 0 0,0 0 0 0 0,0 1 0 0 0,0-1 0 0 0,0 1 0 0 0,0-1 0 0 0,1 1 0 0 0,-1-1 0 0 0,0 1 0 0 0,0-1 0 0 0,0 1 0 0 0,0-1 0 0 0,-1 1 0 0 0,1-1-25 0 0,-2 14 409 0 0,1-7-259 0 0,1-2-38 0 0,0 14 104 0 0,3 0-47 0 0,1 4-13 0 0,3 12 23 0 0,3 15 75 0 0,-6-17-6 0 0,0 1 50 0 0,1-6 19 0 0,-1 5 116 0 0,0 0-7 0 0,-3-11-178 0 0,-2-20-290 0 0,1 5 157 0 0,1-3-103 0 0,0-2-47 0 0,0 0-41 0 0,2 0-51 0 0,-1 0-61 0 0,0-2-4 0 0,2 1-54 0 0,-2-1 116 0 0,-1 0-73 0 0,1 0-2 0 0,-1 1-61 0 0,0-1-72 0 0,0 0-81 0 0,0 0 28 0 0,0 0-57 0 0,-1 0-49 0 0,1 0-45 0 0,0 0-156 0 0,0 0-44 0 0,1 0-190 0 0,-1 0-512 0 0</inkml:trace>
  <inkml:trace contextRef="#ctx0" brushRef="#br0" timeOffset="320.13">275 398 7200 0 0,'7'1'143'0'0,"3"5"200"0"0,-2-1-135 0 0,-3-3-158 0 0,8 2-50 0 0,-11-3 18 0 0,0 0 34 0 0,0 1 139 0 0,-3 0 154 0 0,-2 1 296 0 0,0-1-218 0 0,1-1-168 0 0,2 1-72 0 0,-1-1-35 0 0,1 6 687 0 0,-1-1-96 0 0,1 0-143 0 0,0 0-60 0 0,0-1-54 0 0,1 1-44 0 0,0 4 90 0 0,-2-2-113 0 0,-1 0-94 0 0,-1-1-77 0 0,-1 5 6 0 0,0 9 14 0 0,5-18-293 0 0,-1-1-76 0 0,0-2 105 0 0,1 2-507 0 0,0-1 100 0 0,0 1 87 0 0,0-1 73 0 0,1 1 27 0 0,0-1 61 0 0,4 2-190 0 0,-4-2 211 0 0,-1 0-47 0 0,13 6-765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23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1 668 8496 0 0,'0'0'190'0'0,"0"0"28"0"0,0 0 10 0 0,0 0-74 0 0,0 0-22 0 0,0 0 37 0 0,0 0 132 0 0,0 0 245 0 0,0 0 20 0 0,0 0-166 0 0,1 0-69 0 0,0-1-61 0 0,0 0-53 0 0,1 0-12 0 0,0-1-48 0 0,2-1 179 0 0,2-9 205 0 0,1 0-109 0 0,-1 1-98 0 0,1-1-85 0 0,0 1-73 0 0,0 0-61 0 0,2-7-28 0 0,0 0-68 0 0,12-24-7 0 0,-11 22-13 0 0,0-1 1 0 0,5-17 0 0 0,36-106 95 0 0,-25 73-62 0 0,-19 53-28 0 0,18-59-15 0 0,-13 25 79 0 0,-12 39-37 0 0,0 5 83 0 0,0 3-1 0 0,0 0 47 0 0,0 5-90 0 0,0 0 14 0 0,0 0-15 0 0,0 0-6 0 0,0-1-11 0 0,2-1-32 0 0,-1 1 35 0 0,-1 1 22 0 0,0 0 4 0 0,1 0-40 0 0,0-1 0 0 0,0 1 0 0 0,0-1 0 0 0,0 1 0 0 0,0-1-1 0 0,0 0 1 0 0,0 1 0 0 0,0-1 0 0 0,0 0 0 0 0,-1 0 0 0 0,1 0 0 0 0,0 0 0 0 0,0 1 0 0 0,-1-1-1 0 0,1 0 1 0 0,0 0 0 0 0,0-1-42 0 0,4-11 421 0 0,-5 13-380 0 0,0-2 22 0 0,0-3-22 0 0,1 3-4 0 0,0 2 41 0 0,1 0 61 0 0,0 3 78 0 0,3 3-217 0 0,-1 0 0 0 0,0 0 0 0 0,-1 1 0 0 0,1-1 0 0 0,-1 1 0 0 0,0 0 0 0 0,1 6 0 0 0,3 7 0 0 0,-1-5 0 0 0,-2 0 0 0 0,0 1 0 0 0,0 0 0 0 0,11 39 0 0 0,-9-35 0 0 0,-4-14 0 0 0,0 0 0 0 0,0 0 0 0 0,0-1 0 0 0,1 1 0 0 0,0 0 0 0 0,0-1 0 0 0,0 1 0 0 0,4 4 0 0 0,-3-6 0 0 0,-1-2 0 0 0,0 1 0 0 0,0 0 0 0 0,-1 0 0 0 0,1 1 0 0 0,-1-1 0 0 0,0 0 0 0 0,0 1 0 0 0,0-1 0 0 0,0 1 0 0 0,-1 0 0 0 0,0 0 0 0 0,1-1 0 0 0,-1 1 0 0 0,0 4 0 0 0,1-1 0 0 0,0 0-1 0 0,0 0 0 0 0,1 0 0 0 0,2 4 1 0 0,3 9 13 0 0,-1 1 44 0 0,-4-5 2 0 0,2-1 0 0 0,0 1 0 0 0,6 11-59 0 0,0-3 101 0 0,0-1 53 0 0,1 1 86 0 0,-1 1 101 0 0,-10-21-276 0 0,-1-2-37 0 0,1 0 21 0 0,0 1 24 0 0,1 1 39 0 0,-2-3-24 0 0,0-1-9 0 0,0 0-49 0 0,0 0 9 0 0,0 0-46 0 0,-1 1-42 0 0,1-1-39 0 0,-1 1-188 0 0,1 0-111 0 0,-2 1-253 0 0,0 1-1016 0 0,1-3 1141 0 0,-3 1-1061 0 0</inkml:trace>
  <inkml:trace contextRef="#ctx0" brushRef="#br0" timeOffset="381.97">215 393 9848 0 0,'0'0'222'0'0,"0"0"30"0"0,0 0 19 0 0,12-2 1112 0 0,-4 0-1096 0 0,-1 1-54 0 0,0 0-48 0 0,1 1-44 0 0,1 0-21 0 0,0 1-45 0 0,4 0-30 0 0,1 1-50 0 0,13 2-38 0 0,-10-3 85 0 0,-11-1-113 0 0,7 0 61 0 0,-8 1-82 0 0,-2-1-2 0 0,-1 0-41 0 0,1 0-47 0 0,-1 1-54 0 0,0-1 15 0 0,0 0-39 0 0,0 0-42 0 0,-1 0-44 0 0,1 0-49 0 0,0 0-50 0 0,0 1-54 0 0,0-1-57 0 0,2 0-980 0 0,3 0-870 0 0,-7 0 2384 0 0</inkml:trace>
  <inkml:trace contextRef="#ctx0" brushRef="#br0" timeOffset="818.81">664 250 5400 0 0,'2'-1'-84'0'0,"0"-1"83"0"0,1 2 74 0 0,0-1 64 0 0,0 1 100 0 0,1 0 66 0 0,0 0 125 0 0,4 0 290 0 0,0 1 150 0 0,-2-1-353 0 0,-2-1-164 0 0,0 1-98 0 0,5-2-95 0 0,-1 0 89 0 0,0 0 42 0 0,16-2 627 0 0,-14 3-562 0 0,-4 1-167 0 0,0-1-41 0 0,0 1-51 0 0,0 0-61 0 0,6 0 13 0 0,-8 0-75 0 0,0 0-64 0 0,-1 0-50 0 0,0 0-75 0 0,1 0-89 0 0,-1 0-103 0 0,-2 0 155 0 0,-1 0-39 0 0,1 0-392 0 0,1 0-271 0 0,0 0-629 0 0</inkml:trace>
  <inkml:trace contextRef="#ctx0" brushRef="#br0" timeOffset="1164.87">725 348 7512 0 0,'0'1'82'0'0,"0"0"-86"0"0,0 2-55 0 0,-1-2 81 0 0,1 0 46 0 0,-1 1 34 0 0,0-1 53 0 0,0 0 59 0 0,0 0 70 0 0,1 0-154 0 0,0-1 150 0 0,0 0 254 0 0,0 0 11 0 0,0 0-9 0 0,0 0-60 0 0,0 0-27 0 0,0 0-7 0 0,0 0-8 0 0,2 1 280 0 0,2-1-276 0 0,-1 0-110 0 0,1-1-47 0 0,0 0-89 0 0,-1 1-45 0 0,-1-1-51 0 0,0 0-56 0 0,-1 1-62 0 0,9-2 443 0 0,-1 1-88 0 0,0-1-74 0 0,0 1-63 0 0,7-2 30 0 0,14-2-16 0 0,-29 5-203 0 0,0-1 0 0 0,1 1 0 0 0,-1 0 1 0 0,1 0-1 0 0,-1 0 0 0 0,1 0 0 0 0,-1 0 0 0 0,0 0 0 0 0,1 0 1 0 0,-1 0-1 0 0,1 1-7 0 0,3-1-19 0 0,-4 0-19 0 0,-1 0-48 0 0,0 0-85 0 0,0 0 36 0 0,1 1-47 0 0,0-1 80 0 0,2 1-12 0 0,-1 0 18 0 0,3 2-373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32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6120 0 0,'0'0'176'0'0,"0"0"-45"0"0,0 0-10 0 0,0 0 37 0 0,0 0 128 0 0,0 0 236 0 0,0 0 20 0 0,0 0-14 0 0,0 0-66 0 0,0 0-22 0 0,0 0-191 0 0,1 0-45 0 0,0-1-39 0 0,0 1-34 0 0,2 0 44 0 0,5-3 114 0 0,-6 3-110 0 0,7-4 214 0 0,1 0-66 0 0,0 1-58 0 0,0 1-50 0 0,0-1-42 0 0,-1 0-33 0 0,21-9 166 0 0,-22 7-267 0 0,1 1-1 0 0,0 1 1 0 0,8-3-43 0 0,2 2 27 0 0,-10 4-15 0 0,-3 1 50 0 0,-5-1 20 0 0,-1 0-14 0 0,1 4 26 0 0,2 2-11 0 0,1 2-3 0 0,-3-2 7 0 0,-1 11 52 0 0,-3-1-36 0 0,-6 17 22 0 0,-20 32-8 0 0,18-42-51 0 0,1 0 49 0 0,5-10 15 0 0,0 0-86 0 0,-8 23-42 0 0,7-24 60 0 0,-2 1 77 0 0,8-12-85 0 0,0-1 10 0 0,0 0 0 0 0,0 0 0 0 0,6-2-1 0 0,3-2-62 0 0,0-1-54 0 0,-3 2-46 0 0,-3 1 91 0 0,-1 1 1 0 0,0 0 0 0 0,0 0 0 0 0,1 0 0 0 0,-1 0 0 0 0,1 0-1 0 0,-1 1 1 0 0,1-1 0 0 0,1 1 7 0 0,0 0-5 0 0,1 0 0 0 0,-1 0-1 0 0,1 0 1 0 0,-1 1 0 0 0,1-1 0 0 0,-1 1-1 0 0,0 0 1 0 0,3 1 5 0 0,34 16-67 0 0,-17-5-41 0 0,-19-10 70 0 0,-2-1 47 0 0,-1-1 0 0 0,0 1 0 0 0,1-1 0 0 0,-1 1 0 0 0,0 0 0 0 0,0 0 1 0 0,0 0-1 0 0,-1 0 0 0 0,1 0 0 0 0,0 0 0 0 0,-1 1 0 0 0,1-1 0 0 0,0 3-9 0 0,-1-2 18 0 0,0 0 1 0 0,0 0-1 0 0,0 0 0 0 0,0 0 0 0 0,-1 1 0 0 0,1-1 0 0 0,-1 0 0 0 0,0 0 0 0 0,0 1 0 0 0,0 1-18 0 0,-1 2 43 0 0,-1-1-1 0 0,1 1 0 0 0,-1-1 0 0 0,0 0 1 0 0,0 1-1 0 0,-1-1 0 0 0,0 0 1 0 0,0 0-1 0 0,0-1 0 0 0,-4 6-42 0 0,1-3 32 0 0,-1-1-1 0 0,1 1 1 0 0,-1-1 0 0 0,-1-1-1 0 0,1 1 1 0 0,-1-1 0 0 0,0 0-1 0 0,-1-1 1 0 0,1 0-1 0 0,-2 0-31 0 0,3-2 20 0 0,1 0 0 0 0,-1 0-1 0 0,-1-1 1 0 0,1 0-1 0 0,0 0 1 0 0,0-1-1 0 0,-1 0 1 0 0,1 0 0 0 0,-1-1-1 0 0,1 0 1 0 0,-1 0-1 0 0,1 0 1 0 0,-5-2-20 0 0,-7-5-114 0 0,13 4 40 0 0,0-1-51 0 0,1 1-32 0 0,1-1-61 0 0,1 0-72 0 0,0 0-83 0 0,-1-4-201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31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51 138 6392 0 0,'0'0'141'0'0,"0"0"23"0"0,0 0 12 0 0,0 0-55 0 0,0 0-3 0 0,0 0 336 0 0,0-1-62 0 0,0-1-54 0 0,0 1-46 0 0,0-2 9 0 0,0 1-43 0 0,0-4 397 0 0,2-2 187 0 0,-2 3-443 0 0,1 2-245 0 0,0 1-42 0 0,6-12 632 0 0,-4 8-424 0 0,0 1-43 0 0,0-1-58 0 0,2 1-72 0 0,9-7 296 0 0,6-6 126 0 0,-9 9-330 0 0,1 2-34 0 0,-2 2-87 0 0,1 0-44 0 0,20-5 22 0 0,-23 10-86 0 0,-3-1 36 0 0,-2 0-36 0 0,4 0-11 0 0,5 3 53 0 0,-11-1-41 0 0,0-1-1 0 0,0 1 1 0 0,1-1 0 0 0,-1 1-1 0 0,0 0 1 0 0,0-1 0 0 0,0 1-1 0 0,0 0 1 0 0,0 0 0 0 0,0 0-1 0 0,0 0 1 0 0,0 0 0 0 0,0 0-1 0 0,0 0 1 0 0,0 0 0 0 0,-1 0-1 0 0,1 0-10 0 0,1 2 16 0 0,-1 0 0 0 0,0 0 0 0 0,0 0 0 0 0,0 0 0 0 0,0 0 0 0 0,0 0 0 0 0,0 3-16 0 0,0 0 26 0 0,-1 0 0 0 0,1 0 0 0 0,-2 1 0 0 0,1-1 0 0 0,0 0 0 0 0,-1 1 0 0 0,-2 5-26 0 0,-11 33 120 0 0,6-23-46 0 0,-12 21-74 0 0,4-8 56 0 0,11-22-57 0 0,0-1 0 0 0,-8 11 1 0 0,-12 19 0 0 0,-3 5 0 0 0,-2-2 0 0 0,-11 12 0 0 0,24-40 0 0 0,13-14 0 0 0,1 1 0 0 0,-1 0 0 0 0,0 0 0 0 0,1 0 0 0 0,0 1 0 0 0,7-6-66 0 0,17-7 68 0 0,15-8 6 0 0,-13 7 56 0 0,0 1 0 0 0,15-4-64 0 0,-11 6 14 0 0,0 2-36 0 0,-14 3 44 0 0,7-1 46 0 0,-3-3 74 0 0,-15 4-212 0 0,1 0 59 0 0,6 0 136 0 0,-5 0-119 0 0,-1 1-49 0 0,0 0-49 0 0,0 0-74 0 0,-1 0-84 0 0,1 0-97 0 0,-1 0-112 0 0,7 0-194 0 0</inkml:trace>
  <inkml:trace contextRef="#ctx0" brushRef="#br0" timeOffset="300.19">533 412 8032 0 0,'-1'7'61'0'0,"0"0"52"0"0,1-1 45 0 0,0 1 40 0 0,0 1 88 0 0,0 0 42 0 0,1 4 227 0 0,0 0 48 0 0,0 13 645 0 0,0-9-487 0 0,-2-2-230 0 0,1-7-314 0 0,-1 0-39 0 0,-1 17 416 0 0,1-7-186 0 0,0-6-191 0 0,0 1 64 0 0,1 5 24 0 0,0-6-123 0 0,0-10-260 0 0,0-1-4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34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0 7016 0 0,'0'0'201'0'0,"0"1"-38"0"0,0 1-85 0 0,0 0-58 0 0,0 5-62 0 0,0-4 62 0 0,0 1-40 0 0,-1 0 36 0 0,0 3 110 0 0,-2 2 153 0 0,-2 5 295 0 0,0-2-57 0 0,3-4-211 0 0,0-1-102 0 0,1-1-64 0 0,-1 12 165 0 0,-1 3 58 0 0,2-8-160 0 0,-1-1-85 0 0,0-1-68 0 0,1-2-73 0 0,-1 0-70 0 0,1 0-83 0 0,-1 0-92 0 0,2-8 33 0 0,0-1-39 0 0,-1 2-372 0 0,1-1-262 0 0,0 1-602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3:35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396 388 7512 0 0,'-1'8'185'0'0,"-3"-2"44"0"0,-8 1 332 0 0,-2-4-41 0 0,-8 0 318 0 0,1-1 85 0 0,9 1-602 0 0,-1-1-37 0 0,-12 3 197 0 0,2-1-118 0 0,-31 2 412 0 0,36-5-565 0 0,-1 0-45 0 0,1-2-39 0 0,-1 0-35 0 0,-27-6 21 0 0,28 4-100 0 0,1-2 0 0 0,-12-4-12 0 0,28 9 0 0 0,1 0 1 0 0,-1-1 0 0 0,1 1-1 0 0,-1 0 1 0 0,1 0 0 0 0,-1-1-1 0 0,1 1 1 0 0,-1 0 0 0 0,1-1 0 0 0,-1 1-1 0 0,1 0 1 0 0,-1-1 0 0 0,1 1-1 0 0,-1-1 1 0 0,1 1 0 0 0,0-1 0 0 0,-1 1-1 0 0,1-1 1 0 0,0 1 0 0 0,-1-1-1 0 0,1 1 1 0 0,0-1 0 0 0,0 0-1 0 0,0 1 1 0 0,0-1 0 0 0,-1 1 0 0 0,1-1-1 0 0,0 0 1 0 0,0 1 0 0 0,0-1-1 0 0,0 1 1 0 0,0-1 0 0 0,0 0-1 0 0,0 1 1 0 0,1-1 0 0 0,-1 1 0 0 0,0-1-1 0 0,0 0 1 0 0,1 0-1 0 0,0-2 9 0 0,1-1 0 0 0,-1 1 0 0 0,1 0 0 0 0,0 0 0 0 0,3-4-9 0 0,-2 3-8 0 0,15-23 5 0 0,10-12 71 0 0,6-7 21 0 0,-13 14-89 0 0,-18 28 38 0 0,10-14-8 0 0,-5 13 20 0 0,-5 3-45 0 0,1 0-12 0 0,-2 2 39 0 0,0 1 34 0 0,6 7 60 0 0,-3 7-32 0 0,-4-10-58 0 0,7 19 16 0 0,7 33 142 0 0,-11-37-168 0 0,5 35 2 0 0,3 75 103 0 0,-12-129-130 0 0,1 30 135 0 0,0-8-9 0 0,1 1 58 0 0,0-10-82 0 0,-1-1 39 0 0,0 7 105 0 0,2-2 37 0 0,-2-14-191 0 0,-1 3 65 0 0,-2-4 18 0 0,0-3-34 0 0,-1-1 53 0 0,3 1-617 0 0,0-1 43 0 0,0 1-275 0 0,-1-1 137 0 0,2-2-748 0 0,-1 2 666 0 0,0 1 188 0 0,0 0-56 0 0,0-3-1566 0 0,0 0-1152 0 0</inkml:trace>
  <inkml:trace contextRef="#ctx0" brushRef="#br0" timeOffset="997.33">578 19 4800 0 0,'0'0'-51'0'0,"0"1"71"0"0,1 0 63 0 0,0 0 57 0 0,0 0 48 0 0,0 1 42 0 0,2 1 326 0 0,4 7 1163 0 0,-5-8-1217 0 0,0 0-105 0 0,-2-2-165 0 0,1 0 41 0 0,0 0-41 0 0,2 1 133 0 0,1-1-115 0 0,4 0 254 0 0,10-4 37 0 0,0-1-91 0 0,-2 0-89 0 0,1-2-85 0 0,-2 2-114 0 0,0 0-54 0 0,1 0-54 0 0,1 0-52 0 0,-15 4 8 0 0,-1 1-1 0 0,1 0 1 0 0,0 0-1 0 0,-1 0 1 0 0,1-1-1 0 0,0 2 1 0 0,-1-1-1 0 0,1 0 0 0 0,0 0 1 0 0,-1 0-1 0 0,1 1-9 0 0,3 3 75 0 0,-4-1-33 0 0,-1-1 0 0 0,1 1 1 0 0,-1 0-1 0 0,1-1 0 0 0,-1 1 0 0 0,0 0 0 0 0,0-1 0 0 0,0 2-42 0 0,-4 23 234 0 0,-4-5-99 0 0,-4 10 23 0 0,7-20-94 0 0,-3 5 25 0 0,6-12-71 0 0,-1 0 1 0 0,1 0-1 0 0,0 0 1 0 0,1 0 0 0 0,-1 1-1 0 0,1-1 1 0 0,0 0-1 0 0,0 1 1 0 0,1 0-19 0 0,0-4 0 0 0,-1 0 1 0 0,1 0-1 0 0,0 0 1 0 0,0 0-1 0 0,0 0 0 0 0,1 0 1 0 0,-1 0-1 0 0,0 0 1 0 0,1 0-1 0 0,-1 0 1 0 0,1 0-1 0 0,0-1 0 0 0,0 1 1 0 0,-1 0-1 0 0,1 0 1 0 0,0-1-1 0 0,1 1 1 0 0,-1 0-1 0 0,0-1 0 0 0,0 1 1 0 0,1-1-1 0 0,-1 1 1 0 0,1-1-1 0 0,-1 0 1 0 0,2 1-1 0 0,9 4 9 0 0,3-4 85 0 0,-2-1-27 0 0,1 4 15 0 0,-2 1-47 0 0,-9-4-34 0 0,0-1-1 0 0,0 1 0 0 0,0 0 0 0 0,0 0 0 0 0,-1 1 0 0 0,1-1 0 0 0,-1 1 0 0 0,0-1 0 0 0,0 1 0 0 0,0 0 0 0 0,1 1 0 0 0,6 16 53 0 0,-4 0 47 0 0,-2 2 50 0 0,-1-3 11 0 0,0-5-102 0 0,3 21 25 0 0,4 0-75 0 0,1 1-10 0 0,2 20 61 0 0,-11-50-55 0 0,2 10-9 0 0,-3-1 47 0 0,0-1 39 0 0,-3 0 34 0 0,-5 9 154 0 0,6-19-203 0 0,-1 0-1 0 0,1 0 1 0 0,-1 0 0 0 0,0-1-1 0 0,0 1 1 0 0,0 0-1 0 0,-1-1 1 0 0,1 0-1 0 0,-1 0 1 0 0,0 0 0 0 0,-2 1-67 0 0,-2 1 118 0 0,0-1 0 0 0,0 0 0 0 0,0-1 0 0 0,-5 2-118 0 0,3-1 129 0 0,-1-2 1 0 0,1 0-1 0 0,-8 1-129 0 0,5-2 142 0 0,1 0 0 0 0,-13-1-142 0 0,0-3 97 0 0,1-1-35 0 0,23 4-134 0 0,0 0 46 0 0,-1-1 38 0 0,-1 1 58 0 0,-1 0 21 0 0,1 0-121 0 0,0 0-99 0 0,2-1 18 0 0,0 1-37 0 0,-1 0-190 0 0,2-1 120 0 0,-1 1-36 0 0,0 0-37 0 0,1-1-40 0 0,-1 1-43 0 0,1-1-46 0 0,-2-2-354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1.0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4632 0 0,'1'5'157'0'0,"0"-1"-95"0"0,5 10-83 0 0,-4-11 53 0 0,0 1 56 0 0,-1 0 74 0 0,1 0 97 0 0,-2-1-22 0 0,1 0 57 0 0,-1 0 64 0 0,0 0 71 0 0,1 3-36 0 0,-1-1-49 0 0,1 1-44 0 0,1 0-36 0 0,2 9 265 0 0,4 6 158 0 0,-6-15-452 0 0,-1 9 417 0 0,-1-7-350 0 0,0-3-189 0 0,1-1-35 0 0,0 11 243 0 0,-4 0-44 0 0,-3-2-60 0 0,0-1-74 0 0,4-8 19 0 0,1 3-69 0 0,-2 1-39 0 0,3-8-180 0 0,0 1 43 0 0,-1 0 37 0 0,1 0 33 0 0,-1 0 54 0 0,1 1 57 0 0,-2 3 359 0 0,1-2-334 0 0,1-2-106 0 0,0 0-43 0 0,-1 1-49 0 0,1-1-59 0 0,0 0-40 0 0,0 0-59 0 0,0 0-65 0 0,-1 1-69 0 0,1-1-75 0 0,0 0-82 0 0,0-1-86 0 0,0 1-94 0 0,0-1-749 0 0,0 0-836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4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6768 0 0,'-4'9'149'0'0,"4"-7"23"0"0,0-2 12 0 0,0 0-58 0 0,0 0-4 0 0,0 0 48 0 0,0 0 149 0 0,0 0 272 0 0,0 0 17 0 0,0 0-28 0 0,0 1-145 0 0,3 17 258 0 0,3 1-112 0 0,2 1-55 0 0,-5 2-65 0 0,1 17 129 0 0,0-11-285 0 0,7 39 188 0 0,-7-45-280 0 0,-1 1 0 0 0,0-1 0 0 0,-1 8-213 0 0,-1 21 742 0 0,4 8-742 0 0,0-9 344 0 0,-4-39-281 0 0,-1-5 4 0 0,1 1-1 0 0,-1-1 1 0 0,0 1 0 0 0,-1 3-67 0 0,0 40 168 0 0,1-32-75 0 0,0-17-29 0 0,0-1 4 0 0,0 0-38 0 0,0 0-44 0 0,0 0-46 0 0,0 0-92 0 0,0 0-159 0 0,0 0 164 0 0,0 0-40 0 0,0 0-68 0 0,0 0 83 0 0,0 0-35 0 0,0 0-37 0 0,0 0-35 0 0,0 0-374 0 0,0 0 94 0 0,0 0-49 0 0,0 0-711 0 0,0 0-559 0 0,0 0-1060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4.2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7856 0 0,'2'3'-3'0'0,"0"0"60"0"0,3 14 482 0 0,-4-12-419 0 0,2-1-45 0 0,0 0-47 0 0,3 23-51 0 0,-4-15 50 0 0,1 0 63 0 0,4 15 766 0 0,-4-9 205 0 0,-2-1 0 0 0,0 15-1061 0 0,-1-8 685 0 0,0-13-386 0 0,0 9 277 0 0,-3 0-71 0 0,0 0-75 0 0,0-1-79 0 0,1-10-203 0 0,2-3-10 0 0,-1-2-34 0 0,2 5 23 0 0,-1-2-80 0 0,0-6-46 0 0,0 0-1 0 0,-1 0 0 0 0,1 0 1 0 0,0 0-1 0 0,0 0 0 0 0,-1 0 1 0 0,1 0-1 0 0,0 0 0 0 0,-1 0 1 0 0,1 0-1 0 0,-1 0 0 0 0,1 0 1 0 0,-1 0-1 0 0,0-1 0 0 0,1 1 1 0 0,-1 0-1 0 0,1-1-122 0 0,0 0 33 0 0,0 0-1 0 0,-1 1 104 0 0,1 0 162 0 0,-1 0 111 0 0,1 0-238 0 0,-1-1-48 0 0,1 1-47 0 0,0-1-51 0 0,-1 0-60 0 0,1 1-68 0 0,0-1-20 0 0,0 0-59 0 0,0 0-61 0 0,0 1-69 0 0,-1-1-71 0 0,1 0-78 0 0,0 0-82 0 0,0 0-86 0 0,0 0-1083 0 0,0 0-1053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4.4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8960 0 0,'0'0'264'0'0,"0"0"-8"0"0,0 0-102 0 0,0 0-122 0 0,0-1-125 0 0,0 1-128 0 0,1-1-129 0 0,-1 1 126 0 0,0 0-34 0 0,1-1-33 0 0,-1 1-34 0 0,1 0-35 0 0,0-1-34 0 0,1 0-799 0 0,3-1-684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52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6648 0 0,'2'8'57'0'0,"-1"1"33"0"0,1 20 258 0 0,-2-15-205 0 0,1 0-85 0 0,0-9-35 0 0,-1 1 44 0 0,-1 5 173 0 0,0 2 178 0 0,-2 7 311 0 0,1-11-415 0 0,1 0-54 0 0,0-3-130 0 0,1 0-45 0 0,-2 13 253 0 0,-1 0-85 0 0,-2 18 165 0 0,5-21-208 0 0,0-10-191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7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1 181 8408 0 0,'17'8'190'0'0,"-14"-6"28"0"0,-1-2 8 0 0,6 0-271 0 0,1-1 42 0 0,-1 0 40 0 0,1-1 35 0 0,8-3 171 0 0,0-2 112 0 0,-4 1-6 0 0,1-1 44 0 0,2-1 123 0 0,7-5 304 0 0,6-3 242 0 0,-5 0-586 0 0,-2-3-72 0 0,-9 6-197 0 0,-2-2-63 0 0,0 0 25 0 0,-7 9-104 0 0,-1 2-34 0 0,3-5 16 0 0,-6 8 14 0 0,-2-2-37 0 0,-7-4-29 0 0,8 7 17 0 0,-12-11 49 0 0,4 7-67 0 0,4 2 11 0 0,4 2-5 0 0,-1 0 0 0 0,0 0 1 0 0,0 0-1 0 0,0 1 1 0 0,0-1-1 0 0,0 0 1 0 0,0 1-1 0 0,0-1 1 0 0,0 1-1 0 0,0-1 1 0 0,1 1-1 0 0,-1 0 1 0 0,0 0-1 0 0,0 0 1 0 0,1 0-1 0 0,-1 0 0 0 0,1 0 1 0 0,-1 1-1 0 0,-7 3 45 0 0,-10 10-24 0 0,14-11-27 0 0,1 1-1 0 0,0 1 1 0 0,0-1 0 0 0,-3 5 6 0 0,3-2-10 0 0,0 0 1 0 0,0-1-1 0 0,1 1 1 0 0,0 1-1 0 0,0-1 1 0 0,0 3 9 0 0,1-1 0 0 0,1-1 0 0 0,-1 1 0 0 0,2 0 0 0 0,-1-1 0 0 0,1 1 0 0 0,1 6 0 0 0,2 9 3 0 0,-3-12-5 0 0,2-1 0 0 0,2 12 2 0 0,-3-19 11 0 0,1 0-1 0 0,-1 0 1 0 0,1-1 0 0 0,1 1 0 0 0,0 2-11 0 0,14 18-6 0 0,-13-19 13 0 0,0-1 1 0 0,1 1-1 0 0,0-1 1 0 0,0 0-1 0 0,1 0-7 0 0,-2-2 5 0 0,0-1 0 0 0,0 1-1 0 0,0-1 1 0 0,0 0 0 0 0,1 0-1 0 0,-1 0 1 0 0,5 1-5 0 0,-5-2-3 0 0,1 0 0 0 0,0 0 0 0 0,-1 0 0 0 0,1-1 0 0 0,2 0 3 0 0,-3 0-76 0 0,1 0 34 0 0,15-1-12 0 0,-13 0-17 0 0,-1 0-77 0 0,-2 0-21 0 0,1 1-65 0 0,-1-1-74 0 0,1 0-87 0 0,-3 0 74 0 0,0 1-47 0 0,1-1-45 0 0,-1 1-36 0 0,1-1-134 0 0,-1 1-36 0 0,7-1-1369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9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188 367 7800 0 0,'-1'1'137'0'0,"-3"0"387"0"0,2-2-412 0 0,0 0-69 0 0,-2-3 12 0 0,-2 1 96 0 0,-2 1 129 0 0,-5-1 270 0 0,-1 2 52 0 0,5 1-230 0 0,2 0-109 0 0,1 0-63 0 0,0 0-83 0 0,-1 1 163 0 0,1 0-33 0 0,-5 3 154 0 0,1 2-108 0 0,2 3-90 0 0,2-2-93 0 0,1 1-37 0 0,-1 2-23 0 0,-2 5-14 0 0,-1 1 3 0 0,5-8-27 0 0,0 1 0 0 0,0-1-1 0 0,1 1 1 0 0,0 0 0 0 0,1 0 0 0 0,-1 0-1 0 0,2 0 1 0 0,-1 0 0 0 0,1 1 0 0 0,1 1-12 0 0,-2 11 0 0 0,2-19 0 0 0,-1 1 0 0 0,1 0 0 0 0,0 0 0 0 0,0 0 0 0 0,1 0 0 0 0,-1 0 0 0 0,1 0 0 0 0,0 2 0 0 0,0-3 0 0 0,0 0 0 0 0,0 0 0 0 0,0 0 0 0 0,1 0 0 0 0,-1-1 1 0 0,1 1-1 0 0,0 0 0 0 0,-1-1 0 0 0,1 1 0 0 0,1-1 0 0 0,-1 0 1 0 0,0 0-1 0 0,3 2 0 0 0,-3-2 5 0 0,0-1 0 0 0,0 0 0 0 0,1 1 1 0 0,-1-1-1 0 0,0 0 0 0 0,1-1 0 0 0,-1 1 0 0 0,1 0 0 0 0,0 0-5 0 0,1-1 18 0 0,0 0 0 0 0,-1 1 0 0 0,1-1 0 0 0,0 0-1 0 0,0-1 1 0 0,0 1 0 0 0,-1-1 0 0 0,2 0-18 0 0,13-4 117 0 0,0-3 37 0 0,4-6 31 0 0,-2 0-51 0 0,0-6-22 0 0,-15 14-85 0 0,0 0-1 0 0,-1-1 1 0 0,0 1 0 0 0,3-7-27 0 0,-1 1-9 0 0,-2 5 21 0 0,0 0 0 0 0,-1-1 0 0 0,0 0 0 0 0,0 0 1 0 0,0 0-1 0 0,-1-1-12 0 0,2-13 3 0 0,-2 0-35 0 0,-2 14-8 0 0,1 0 1 0 0,-2 0 0 0 0,1 0 0 0 0,-2-5 39 0 0,-5-50-258 0 0,3 26 90 0 0,-2 0-52 0 0,0 2 4 0 0,2 4-212 0 0,0-19 428 0 0,3-1-342 0 0,-1 25 173 0 0,0-2-33 0 0,3 12 123 0 0,1 10 20 0 0,-1 5-6 0 0,-1 1 1 0 0,1 1 10 0 0,10 7 21 0 0,-3 2 41 0 0,5 14 98 0 0,-7-10 53 0 0,-2 1 1 0 0,3 11-160 0 0,-3-9 61 0 0,1 0-54 0 0,10 37 88 0 0,-10-30-22 0 0,-1 8 100 0 0,6 15 130 0 0,-3-16 16 0 0,-2 1 0 0 0,0 3-319 0 0,-3-5 200 0 0,1 13 112 0 0,-3-1 40 0 0,0-14-136 0 0,0 5 16 0 0,0-32-232 0 0,-1 7 90 0 0,2-2-119 0 0,-1-1-22 0 0,0 2-34 0 0,0-7 39 0 0,0 0-13 0 0,-1 0-22 0 0,1 0-38 0 0,0 0-18 0 0,0 0-38 0 0,0 0-46 0 0,-1 0-50 0 0,1 0-55 0 0,-1 0-50 0 0,1 0-45 0 0,-1 0-39 0 0,0 0-137 0 0,0 0-38 0 0,0 0-165 0 0,-1 0-441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0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1 218 7632 0 0,'0'0'142'0'0,"0"1"-59"0"0,4 5 53 0 0,4-2 76 0 0,2 0-85 0 0,-1-2-61 0 0,13 1 32 0 0,-5-3 44 0 0,-8-1-12 0 0,-1 1 56 0 0,-2-1-25 0 0,-1 1 34 0 0,0-1 38 0 0,0 1 41 0 0,16-4 367 0 0,-1-2-112 0 0,0-2-102 0 0,-1-3-91 0 0,-1 0-81 0 0,0-1-69 0 0,0-1-61 0 0,-2 1-48 0 0,-4 3-46 0 0,-3 2-7 0 0,-1 0 1 0 0,0 0 0 0 0,0 0 0 0 0,-1-1 0 0 0,6-7-25 0 0,-10 11 8 0 0,-1 0 1 0 0,0 1 0 0 0,0-1 0 0 0,0 0 0 0 0,0 0 0 0 0,-1 0 0 0 0,1 0 0 0 0,-1 0-1 0 0,0-1-8 0 0,-1 2 3 0 0,1 0-1 0 0,-1 0 1 0 0,0 0 0 0 0,0-1-1 0 0,0 1 1 0 0,0 0-1 0 0,-1 0 1 0 0,1-1-3 0 0,-7-14 0 0 0,2 13 0 0 0,2 4 0 0 0,2 1 0 0 0,1-1 0 0 0,-1 1 0 0 0,0-1 0 0 0,1 1 0 0 0,-1-1 0 0 0,0 1 0 0 0,1 0 0 0 0,-1 0 0 0 0,0-1 0 0 0,0 1 0 0 0,1 0 0 0 0,-1 0 0 0 0,0 0 0 0 0,0 0 0 0 0,1 0 0 0 0,-1 0 0 0 0,0 0 0 0 0,0 0 0 0 0,0 0 0 0 0,1 0 0 0 0,-1 0 0 0 0,0 0 0 0 0,0 1 0 0 0,1-1 0 0 0,-1 0 0 0 0,0 0 0 0 0,1 1 0 0 0,-1-1 0 0 0,0 1 0 0 0,-1 0 0 0 0,-19 9-20 0 0,14-5-2 0 0,1 0 0 0 0,1 1 0 0 0,-1-1 0 0 0,1 1 1 0 0,-4 4 21 0 0,-8 10-23 0 0,10-12 24 0 0,1 0 1 0 0,0 0 0 0 0,1 0 0 0 0,-3 5-2 0 0,1 2-10 0 0,0 0 0 0 0,1 0-1 0 0,0 0 1 0 0,1 1 0 0 0,1 0 0 0 0,1 0 0 0 0,0 1 10 0 0,3-13-1 0 0,-1 1 0 0 0,1-1 0 0 0,0 1 0 0 0,1-1 1 0 0,-1 0-1 0 0,1 1 0 0 0,0-1 0 0 0,0 0 0 0 0,0 0 1 0 0,0 0-1 0 0,1 1 0 0 0,0-1 0 0 0,0-1 0 0 0,0 1 1 0 0,0 0-1 0 0,1 0 0 0 0,-1-1 0 0 0,1 1 0 0 0,0-1 1 0 0,1 2 0 0 0,7 3-47 0 0,-1-1-82 0 0,0-1-68 0 0,0-2-58 0 0,10 0-310 0 0,-14-4 352 0 0,-1 0-1 0 0,1 0 1 0 0,0 0-1 0 0,0-1 1 0 0,-1 0-1 0 0,1 0 1 0 0,4-2 213 0 0,-4 1-213 0 0,7-1-188 0 0,-8 2 255 0 0,-1 0-33 0 0,2-1-158 0 0,-3 2 122 0 0,0-1-37 0 0,2 0-210 0 0,-1 0-90 0 0,2 0-198 0 0,2 0-472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1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149 449 8640 0 0,'0'0'197'0'0,"0"0"-46"0"0,-1 0-55 0 0,0 0-21 0 0,-2 0-37 0 0,1 0 5 0 0,1 1 49 0 0,0 0 72 0 0,-5 3-201 0 0,0 1 36 0 0,-7 4 97 0 0,1-1 89 0 0,0 1 84 0 0,1 0 74 0 0,2 1 66 0 0,-1 3-85 0 0,0-1-69 0 0,2 0-59 0 0,0 0-51 0 0,0 3-25 0 0,1 0-44 0 0,4-7-45 0 0,0 1-1 0 0,1 0 0 0 0,0 1 0 0 0,-1 5-30 0 0,-1 2 11 0 0,1 5-4 0 0,6-6 39 0 0,0-9-17 0 0,-1-1 1 0 0,1 1-1 0 0,0-1 1 0 0,1 0-1 0 0,2 4-29 0 0,10 5 31 0 0,6-5-38 0 0,-19-9 14 0 0,1 0 1 0 0,-1 0-1 0 0,1 0 1 0 0,0-1 0 0 0,-1 1-1 0 0,1-1 1 0 0,0 0-1 0 0,-1 0 1 0 0,1-1-1 0 0,0 1 1 0 0,-1-1 0 0 0,1 1-1 0 0,-1-1 1 0 0,1 0-1 0 0,-1-1 1 0 0,1 1-1 0 0,-1-1 1 0 0,0 1 0 0 0,1-1-8 0 0,33-22-42 0 0,-29 18 0 0 0,1-1-1 0 0,-1-1 1 0 0,0 0-1 0 0,5-6 43 0 0,-8 7-34 0 0,1 0 0 0 0,-2-1-1 0 0,1 1 1 0 0,-1-1 0 0 0,0 0 0 0 0,0-2 34 0 0,-1 2-27 0 0,-1 0 1 0 0,0 0-1 0 0,0 0 1 0 0,0-2 26 0 0,0-12-214 0 0,-1 0 36 0 0,-4-23-87 0 0,-3 0 93 0 0,-1 2 59 0 0,4 29 82 0 0,-24-106-353 0 0,19 84 306 0 0,-7-17-86 0 0,-1-7-1 0 0,8 20 124 0 0,-9-30 59 0 0,16 65-95 0 0,0 1 99 0 0,0 0 103 0 0,-1 1 187 0 0,-2 4 150 0 0,3 2-314 0 0,0-1-114 0 0,0 1-33 0 0,-1 3 39 0 0,1-1 0 0 0,0 1-1 0 0,0 0 1 0 0,0 0 0 0 0,1 0 0 0 0,0-1-1 0 0,0 1 1 0 0,0 0 0 0 0,1 0 0 0 0,0 0-1 0 0,0 0-39 0 0,6 35 294 0 0,0-1-64 0 0,2 22 22 0 0,0-1-73 0 0,2 17 12 0 0,0 21 149 0 0,2 10 100 0 0,-8-67-264 0 0,-3 2-93 0 0,-2-15-106 0 0,0 0-80 0 0,0-16 24 0 0,0 1-39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2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8576 0 0,'0'0'197'0'0,"0"0"24"0"0,0 0 17 0 0,0 2-38 0 0,0 0-152 0 0,0 15-56 0 0,0 1 39 0 0,2-1 56 0 0,0 1 50 0 0,0 0 40 0 0,2 3 79 0 0,1 0 34 0 0,11 42 651 0 0,-7-30-510 0 0,-1-2-93 0 0,-4-9-188 0 0,0-1-76 0 0,2 15 118 0 0,2 3 42 0 0,-3 1 0 0 0,-1 0 0 0 0,-1-1 0 0 0,-3 5-234 0 0,-3-5 536 0 0,-5 20-536 0 0,5-37 105 0 0,-2 12 100 0 0,4-27-142 0 0,-1-1-1 0 0,0 0 0 0 0,0 0 1 0 0,-1 3-63 0 0,1-5 66 0 0,-5 12-20 0 0,3-12-46 0 0,3-4-1 0 0,1 0 1 0 0,0 1 0 0 0,-1-1-1 0 0,1 0 1 0 0,0 0 0 0 0,-1 0 0 0 0,1 0-1 0 0,0 0 1 0 0,-1 0 0 0 0,1 0-1 0 0,0 0 1 0 0,-1 0 0 0 0,1 0-1 0 0,-1 0 1 0 0,1 0 0 0 0,0 0 0 0 0,-1 0-1 0 0,1 0 1 0 0,0-1 0 0 0,-1 1-1 0 0,1 0 1 0 0,0 0 0 0 0,0 0 0 0 0,-1 0-1 0 0,1-1 1 0 0,0 1 0 0 0,-1 0-1 0 0,1 0 1 0 0,0-1 0 0 0,0 1 0 0 0,-1 0-1 0 0,1 0 1 0 0,0-1 0 0 0,0 1-1 0 0,0 0 1 0 0,-1-1 0 0 0,1 1 0 0 0,0 0-1 0 0,0-1 1 0 0,0 1 0 0 0,0 0-1 0 0,0-1 1 0 0,0 1 0 0 0,0 0-1 0 0,0-1 1 0 0,0 1 0 0 0,-7-19-662 0 0,2-1 53 0 0,2 1 48 0 0,2-1 40 0 0,0-21-422 0 0,3 0 86 0 0,1-19-342 0 0,-3 33 672 0 0,1 0 57 0 0,1 0 59 0 0,1 0 58 0 0,0 1 58 0 0,0-1 59 0 0,1-1 59 0 0,0 0 60 0 0,6-25 81 0 0,-1-2 54 0 0,-6 41 68 0 0,9-20 42 0 0,-8 23-59 0 0,1 1 35 0 0,1-1 69 0 0,0 0 76 0 0,0 1 93 0 0,0-1 110 0 0,9-10 474 0 0,4 6-63 0 0,-6 7-337 0 0,2 4-53 0 0,4 1 31 0 0,1 4-115 0 0,-10 1-243 0 0,0 1-37 0 0,0 0-38 0 0,1 2-41 0 0,-3-1 18 0 0,0 1 1 0 0,1 0-1 0 0,-2 0 0 0 0,1 1 0 0 0,-1 0 0 0 0,0 1 0 0 0,3 2-48 0 0,-4-2 67 0 0,0 1 0 0 0,0 0-1 0 0,0 0 1 0 0,1 4-67 0 0,8 18 210 0 0,-7 2 47 0 0,-5 1 60 0 0,-7 0 73 0 0,3-26-305 0 0,-5 17 158 0 0,5-21-215 0 0,0 1 0 0 0,0 0 0 0 0,-1-1 0 0 0,1 1 0 0 0,-1-1 0 0 0,0 1 0 0 0,0-1 0 0 0,0 0 0 0 0,0 0 0 0 0,-1 0 0 0 0,1 0 0 0 0,-1 0 0 0 0,-2 1-28 0 0,1-1-150 0 0,0 1 57 0 0,0-1 50 0 0,0 0 42 0 0,-2 2 59 0 0,0-1 50 0 0,-15 9 368 0 0,12-7-333 0 0,2-2-107 0 0,-1-1-113 0 0,4-1-14 0 0,0 0-40 0 0,0-1-45 0 0,-1 0-48 0 0,1 1-52 0 0,0-1-57 0 0,0-1-60 0 0,-1 1-65 0 0,1 0-68 0 0,0-1-73 0 0,-1 0-76 0 0,1 1-80 0 0,-1-1-1033 0 0,-3 0-1016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2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10 7312 0 0,'0'0'165'0'0,"-2"0"22"0"0,-6 3-6 0 0,0-1-52 0 0,-3-3-12 0 0,-4-3-62 0 0,9 1 175 0 0,-2 0 173 0 0,-12 0 706 0 0,14 4-821 0 0,0 1-68 0 0,-2 1 146 0 0,3-1-158 0 0,0 1-38 0 0,-4 1 84 0 0,2 2-96 0 0,5-4-121 0 0,0 0 0 0 0,1 0 0 0 0,-1 0 0 0 0,0 0 0 0 0,1 1 0 0 0,-1-1 0 0 0,1 0 0 0 0,0 1-37 0 0,-3 5 70 0 0,-5 11 75 0 0,1 0-40 0 0,-6 22 4 0 0,10-26-62 0 0,2-10-33 0 0,1 0 1 0 0,0 0-1 0 0,0 1 0 0 0,0-1 1 0 0,0 0-1 0 0,1 2-14 0 0,1 21 131 0 0,3 17-131 0 0,-3-40 6 0 0,1 0 0 0 0,-1 0 0 0 0,1 0-1 0 0,1 0 1 0 0,-1 0 0 0 0,1-1 0 0 0,0 1 0 0 0,2 3-6 0 0,3 5 38 0 0,-7-12-31 0 0,0 1 1 0 0,1-1-1 0 0,-1 1 0 0 0,0-1 0 0 0,0 1 0 0 0,1-1 1 0 0,-1 0-1 0 0,1 0 0 0 0,-1 0 0 0 0,1 0 0 0 0,1 1-7 0 0,-1-1 22 0 0,1 0 0 0 0,-1 0 0 0 0,1 0 0 0 0,-1-1 0 0 0,1 1 0 0 0,-1-1 0 0 0,1 1 0 0 0,-1-1-1 0 0,1 0 1 0 0,0 0 0 0 0,-1 0 0 0 0,3-1-22 0 0,-1 1 35 0 0,0-1 0 0 0,-1 0-1 0 0,1 0 1 0 0,0-1 0 0 0,-1 1-1 0 0,1-1 1 0 0,-1 1 0 0 0,4-3-35 0 0,-5 2 17 0 0,1 0 1 0 0,-1 1 0 0 0,0-1-1 0 0,1-1 1 0 0,-1 1 0 0 0,2-2-18 0 0,15-17 63 0 0,-14 18-61 0 0,-1-2 0 0 0,0 1-1 0 0,0 0 1 0 0,0-1 0 0 0,-1 0 0 0 0,1 0-2 0 0,5-10 50 0 0,3-7-60 0 0,-10 18-1 0 0,0 1-1 0 0,-1-1 1 0 0,0 1-1 0 0,0-1 1 0 0,0 0 0 0 0,-1 0-1 0 0,1 1 1 0 0,-1-1 0 0 0,0-3 11 0 0,2-23-166 0 0,3-15-31 0 0,-2 26 108 0 0,-3 17 76 0 0,0 1 0 0 0,1-1-1 0 0,-1 0 1 0 0,1 0 0 0 0,0 0 0 0 0,-1 1 0 0 0,1-1 0 0 0,0 0 0 0 0,0 0 13 0 0,6-4-36 0 0,-7 6 33 0 0,0 0-1 0 0,1-1 0 0 0,-1 1 0 0 0,0 0 1 0 0,1 0-1 0 0,-1 0 0 0 0,0 0 0 0 0,1 0 0 0 0,-1 0 1 0 0,0 0-1 0 0,0 1 0 0 0,1-1 0 0 0,-1 0 1 0 0,0 0-1 0 0,1 0 0 0 0,-1 0 0 0 0,0 0 1 0 0,0 0-1 0 0,1 0 0 0 0,-1 1 0 0 0,0-1 1 0 0,0 0-1 0 0,1 0 0 0 0,-1 0 0 0 0,0 1 0 0 0,0-1 1 0 0,0 0-1 0 0,1 1 4 0 0,3 6-100 0 0,-3-4 75 0 0,3 3 25 0 0,-1 0 0 0 0,-1 1 0 0 0,1-1 0 0 0,-1 1 0 0 0,0 0 0 0 0,-1 0 0 0 0,0 0 0 0 0,0 0 0 0 0,0 2 0 0 0,0 0 0 0 0,0 0 0 0 0,1-1 0 0 0,0 1 0 0 0,1 0 0 0 0,0 0 0 0 0,6 13 44 0 0,-5-10 35 0 0,1-1-1 0 0,0 0 1 0 0,2 3-79 0 0,7 4 53 0 0,-8-12-58 0 0,-5-5-44 0 0,-1-1-65 0 0,1 0-68 0 0,-1 0-108 0 0,0 0-125 0 0,0 0-112 0 0,0 0 72 0 0,0 0-43 0 0,0 0-586 0 0,0 0-462 0 0,0 0-878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2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10016 0 0,'0'0'226'0'0,"1"2"-78"0"0,0 0-54 0 0,1 5 59 0 0,-3-3-6 0 0,0 5 4 0 0,1-1-59 0 0,1 2-43 0 0,1 6-50 0 0,1 6-16 0 0,-3-8 96 0 0,0-13-63 0 0,-2 15 308 0 0,2-11-161 0 0,-1-1 0 0 0,2 1 0 0 0,-1-1 0 0 0,0 1 1 0 0,1-1-1 0 0,1 5-163 0 0,2 13 541 0 0,-2 1-73 0 0,1 2-27 0 0,2-2-95 0 0,-4-14-227 0 0,-3 1 10 0 0,2-9-115 0 0,-1 0 0 0 0,1 0-1 0 0,0 0 1 0 0,0 0 0 0 0,-1 0-1 0 0,1-1 1 0 0,0 1 0 0 0,0 0 0 0 0,0 0-1 0 0,0 0 1 0 0,0 0 0 0 0,0 0-1 0 0,0 0 1 0 0,1 0 0 0 0,-1 0 0 0 0,0 1-14 0 0,3 2 49 0 0,0 7-8 0 0,-2-4 2 0 0,-1-7-43 0 0,0 0 1 0 0,0 1 0 0 0,0-1-1 0 0,0 1 1 0 0,0-1-1 0 0,0 0 1 0 0,0 1-1 0 0,1-1 1 0 0,-1 0-1 0 0,0 1 1 0 0,0-1-1 0 0,0 1 1 0 0,0-1 0 0 0,1 0-1 0 0,-1 1 1 0 0,0-1-1 0 0,0 0 1 0 0,0 0-1 0 0,1 1 1 0 0,-1-1-1 0 0,0 0 1 0 0,1 1-1 0 0,-1-1 1 0 0,0 0 0 0 0,1 0-1 0 0,-1 0 1 0 0,0 1-1 0 0,1-1 1 0 0,-1 0-1 0 0,0 0 1 0 0,1 0-1 0 0,-1 0 1 0 0,0 0-1 0 0,1 0 1 0 0,-1 0 0 0 0,1 0-1 0 0,-1 0 1 0 0,0 0-1 0 0,1 0 0 0 0,0 1 7 0 0,-1-1-57 0 0,0 0-77 0 0,0 0-132 0 0,0 0 118 0 0,0 0 50 0 0,0 0-38 0 0,0 0-13 0 0,0 0-39 0 0,0 0-42 0 0,0 0-50 0 0,0 0-52 0 0,0 0-49 0 0,0 0-43 0 0,0 0-38 0 0,0 0-133 0 0,0 0-38 0 0,0 0-1382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3.2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 9560 0 0,'0'0'2'0'0,"6"11"260"0"0,-4-9-176 0 0,-1 1-1 0 0,0 0 0 0 0,0-1 0 0 0,0 1 1 0 0,-1-1-1 0 0,1 1 0 0 0,-1 0 0 0 0,1 0-85 0 0,1 7 43 0 0,2 5-41 0 0,1 5 6 0 0,-3-5 90 0 0,-2-4 191 0 0,1-2 77 0 0,7 21 923 0 0,-5-20-836 0 0,0 1-90 0 0,0 2-4 0 0,5 8 46 0 0,3 0-58 0 0,5 11 170 0 0,-4-11-94 0 0,-2-4 15 0 0,0 0 102 0 0,-7-13-445 0 0,0-1 34 0 0,1 3 104 0 0,-4-6-185 0 0,1 1 0 0 0,-1 0 0 0 0,1 0 0 0 0,-1 0 0 0 0,1 0 0 0 0,-1 0 0 0 0,0 0 0 0 0,1 0 0 0 0,-1 0 0 0 0,0 0 0 0 0,0 0 0 0 0,1 0 0 0 0,-1 0-48 0 0,0 1 334 0 0,0-2-113 0 0,0 0-49 0 0,0 0-11 0 0,0 0-9 0 0,0 0-34 0 0,0 0-20 0 0,-3-1 25 0 0,-1-4-82 0 0,2 2-2 0 0,-11-14 135 0 0,-2-14 176 0 0,9 15-194 0 0,1-1-48 0 0,2 6-77 0 0,0 0-42 0 0,2 8 26 0 0,0-1 1 0 0,1 0-1 0 0,0-1 0 0 0,0 1 0 0 0,0-3-15 0 0,0-11 41 0 0,-1 15-28 0 0,1-1 0 0 0,0 0-1 0 0,0 0 1 0 0,0 1-1 0 0,1-1 1 0 0,0 0 0 0 0,0-2-13 0 0,4-10 0 0 0,1 0-33 0 0,-1 3-23 0 0,1-1 40 0 0,-5 12 17 0 0,0-1 0 0 0,0 1 1 0 0,1-1-1 0 0,-2 0 1 0 0,1 1-1 0 0,0-1 1 0 0,0 0-1 0 0,-1-3-1 0 0,4-2 55 0 0,7-4-60 0 0,-7 9 8 0 0,14-12-25 0 0,2 3-80 0 0,-5 7-32 0 0,0 0-68 0 0,-4 5 23 0 0,2 6-29 0 0,4 1-23 0 0,-4-10 32 0 0,-9 1 32 0 0,0-1 66 0 0,8-9-50 0 0,-10 9 83 0 0,1 0-23 0 0,-1 0-44 0 0,1 0-52 0 0,0 0-63 0 0,-1 1-74 0 0,1-1-82 0 0,1 0-95 0 0,-1 1-103 0 0,-2 1 203 0 0,0 1-54 0 0,0 0-48 0 0,0-1-43 0 0,0 1-155 0 0,0-1-42 0 0,1 1-189 0 0,1-1-511 0 0,-3 1 1422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3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42 7968 0 0,'0'0'233'0'0,"0"0"-58"0"0,0 0-7 0 0,0 0 147 0 0,0 0-66 0 0,0 0-58 0 0,0 0-50 0 0,-1-1-30 0 0,1 1-39 0 0,-2-4 122 0 0,1 3-23 0 0,-1 0 257 0 0,1-1-53 0 0,0 1-51 0 0,-1 0-46 0 0,1-1 10 0 0,-1 1-59 0 0,0 0-49 0 0,1-1-44 0 0,-1 1-25 0 0,0-1-32 0 0,-8-4 159 0 0,5 5-66 0 0,-10-5 292 0 0,0 2-103 0 0,0 1-87 0 0,0 1-71 0 0,-8 3 14 0 0,19 0-192 0 0,0 0 0 0 0,0 0 0 0 0,0 0 0 0 0,0 1 1 0 0,1-1-1 0 0,-1 1 0 0 0,0 0 0 0 0,0 1-25 0 0,0 1 47 0 0,-1 3-33 0 0,2-3-27 0 0,0 2-1 0 0,0-1 1 0 0,1 0 0 0 0,0 0 0 0 0,0 1 0 0 0,-1 4 13 0 0,2-7 0 0 0,0 0 0 0 0,6 11 0 0 0,-5-12-4 0 0,0-1 1 0 0,0 1-1 0 0,1-1 1 0 0,-1 0-1 0 0,1 1 1 0 0,-1-1-1 0 0,1 0 1 0 0,0 1-1 0 0,-1-1 1 0 0,1 0 0 0 0,0 0-1 0 0,0 0 1 0 0,0 0-1 0 0,0 1 1 0 0,0-1-1 0 0,0 0 4 0 0,3 2-22 0 0,3 6-27 0 0,13 16-23 0 0,-13-18 69 0 0,0 1 0 0 0,0-1 0 0 0,5 3 3 0 0,-8-6 0 0 0,0 0 0 0 0,0 0 0 0 0,0 0 0 0 0,-1 0 0 0 0,0 0 0 0 0,1 1 0 0 0,0 2 0 0 0,9 12 0 0 0,-5-11 43 0 0,3 0 172 0 0,-9-7-132 0 0,1 1 171 0 0,-1 0-96 0 0,-2 0-61 0 0,0 1-50 0 0,0 0 1 0 0,0-1 46 0 0,2 0 53 0 0,0 0 83 0 0,-1-1-212 0 0,0-1 1 0 0,-1 1 0 0 0,1 0-1 0 0,0 0 1 0 0,-1 0 0 0 0,1-1 0 0 0,0 1-1 0 0,-1 0 1 0 0,1 0 0 0 0,-1 0-1 0 0,1 0 1 0 0,-1 0 0 0 0,0 0 0 0 0,0 0-1 0 0,1 0 1 0 0,-1 0 0 0 0,0 1-19 0 0,0-1 10 0 0,0 1 1 0 0,0-1-1 0 0,0 0 1 0 0,0 1 0 0 0,-1-1-1 0 0,1 0 1 0 0,0 1-1 0 0,-1-1 1 0 0,1 0 0 0 0,-1 0-1 0 0,0 1-10 0 0,0 1 41 0 0,0 0 0 0 0,-1-1 0 0 0,1 1-1 0 0,-1 0 1 0 0,0 0 0 0 0,0-1 0 0 0,0 1 0 0 0,-1 0-41 0 0,-5 2 77 0 0,-3-1-46 0 0,4-1 103 0 0,-1-2-43 0 0,1 1-42 0 0,0-2-41 0 0,-1 1-39 0 0,1-1-40 0 0,0 0-38 0 0,0-1-36 0 0,-1 0-36 0 0,1 0-36 0 0,0 0-34 0 0,0-1-32 0 0,-7-1-380 0 0,-1-1-120 0 0,1 1-110 0 0,0-1-105 0 0,-7 1-368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03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11 11600 0 0,'2'-1'-13'0'0,"2"0"30"0"0,-1 0 37 0 0,0-1 46 0 0,-1 1 99 0 0,-3-1 101 0 0,-1 1-171 0 0,-2 0-34 0 0,1 1 91 0 0,3 0-89 0 0,0 0-28 0 0,-1 0-41 0 0,-3 0-27 0 0,-1 0-36 0 0,-6 0-196 0 0,10 0 32 0 0,0 0 57 0 0,1 1 13 0 0,-1-1 70 0 0,2 1 8 0 0,-1-1-45 0 0,0 1-256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53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35 5584 0 0,'0'0'165'0'0,"-2"-4"-28"0"0,-2-4-87 0 0,2 5 16 0 0,-1-1 114 0 0,0 2 39 0 0,0-1 45 0 0,-9-4 708 0 0,7 6-604 0 0,0-1-91 0 0,3 2-190 0 0,-1 0-43 0 0,-2 1 44 0 0,-10 8 178 0 0,8-4-163 0 0,5-3-93 0 0,-14 11 12 0 0,2 2 37 0 0,5-4 38 0 0,0 1-1 0 0,1 0 1 0 0,-5 9-97 0 0,0 4 93 0 0,11-22-41 0 0,1 1 0 0 0,0 0-1 0 0,-1-1 1 0 0,1 1 0 0 0,1 0 0 0 0,-1 0 0 0 0,0 0 0 0 0,1 0 0 0 0,0 0 0 0 0,0 0 0 0 0,0 1-52 0 0,4 26 302 0 0,-1-16-209 0 0,-2-1-35 0 0,3 5 10 0 0,10 24-45 0 0,-9-29 56 0 0,0-1 95 0 0,-4-10-79 0 0,0-1-35 0 0,3 2-3 0 0,-1-2-11 0 0,4 9 96 0 0,-6-8 2 0 0,0-2 0 0 0,9 16 144 0 0,-9-15-144 0 0,-1-2 0 0 0,0 0-8 0 0,0 0-32 0 0,0 0-10 0 0,0 0-4 0 0,17-2 311 0 0,-15 1-334 0 0,0 0 0 0 0,0 0 0 0 0,0 0 0 0 0,0 0 0 0 0,0-1 0 0 0,0 1 0 0 0,0 0 0 0 0,-1-1 0 0 0,1 1 1 0 0,0-2-68 0 0,4-5 263 0 0,-3-1-52 0 0,-1 1-100 0 0,1 0-48 0 0,9-20-2 0 0,-6 7-61 0 0,-2 1 0 0 0,1-16 0 0 0,-4 31 3 0 0,0-12 8 0 0,0 0-49 0 0,-4-39-225 0 0,0 32 187 0 0,1 13 65 0 0,2 9 10 0 0,-1 0 0 0 0,1 0 1 0 0,0 0-1 0 0,-1 0 0 0 0,1 0 0 0 0,0 1 0 0 0,0-1 0 0 0,0 0 0 0 0,1 0 1 0 0,-1 0-1 0 0,0 0 0 0 0,1 0 1 0 0,-1 0-17 0 0,0 1 0 0 0,1 0 0 0 0,-1-1 0 0 0,0 1 0 0 0,0 0 0 0 0,0-1 0 0 0,0 1-1 0 0,0 0 1 0 0,0-1 0 0 0,0 1 0 0 0,-1 0 0 0 0,1-1 17 0 0,0 2-1 0 0,0 0 0 0 0,0 0 0 0 0,0 0-1 0 0,0 0 1 0 0,0 0 0 0 0,0 0 0 0 0,0 0-1 0 0,0 0 1 0 0,0 0 0 0 0,0 0 0 0 0,0 0 0 0 0,0 0-1 0 0,0 1 1 0 0,0-1 0 0 0,0 0 0 0 0,0 0-1 0 0,-1 0 1 0 0,1 0 0 0 0,0 0 0 0 0,0 0 0 0 0,0 0-1 0 0,0 0 1 0 0,0 0 0 0 0,0 0 0 0 0,0 0-1 0 0,0 0 1 0 0,0 0 0 0 0,0 0 0 0 0,0 0-1 0 0,0 0 1 0 0,0 0 0 0 0,0 0 0 0 0,0 0 0 0 0,0 0-1 0 0,0 0 1 0 0,0 0 0 0 0,0 0 0 0 0,0 0-1 0 0,0 0 1 0 0,0 0 0 0 0,-1 0 0 0 0,1 0 0 0 0,0 0-1 0 0,0 0 1 0 0,0 0 0 0 0,0 0 0 0 0,0 0-1 0 0,0 0 1 0 0,0 0 0 0 0,0-1 0 0 0,0 1 0 0 0,0 0-1 0 0,0 0 1 0 0,0 0 0 0 0,0 0 0 0 0,0 0-1 0 0,0 0 1 0 0,0 0 0 0 0,0 0 0 0 0,0 0-1 0 0,0 0 1 0 0,0 0 0 0 0,0 0 0 0 0,0 0 1 0 0,-1 11-80 0 0,1 0 196 0 0,1-1-38 0 0,3 12-13 0 0,3 4-99 0 0,7 12-105 0 0,-7-17 92 0 0,0 0 69 0 0,-3-7 49 0 0,-1 0 59 0 0,3 6 32 0 0,6 11 205 0 0,-1-1 40 0 0,-10-28-294 0 0,0 0-28 0 0,5 9 4 0 0,-2-2-17 0 0,-1-4-52 0 0,-1-1-34 0 0,0 0-38 0 0,-1-2-79 0 0,-1-2-11 0 0,0 0-2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9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0 135 7632 0 0,'1'2'166'0'0,"4"1"16"0"0,-1 0-45 0 0,5 2 32 0 0,0-1-100 0 0,13 2-11 0 0,-15-6 1 0 0,0 1 49 0 0,0-2 72 0 0,1 0 89 0 0,0-1 106 0 0,-4 1-141 0 0,0 0 33 0 0,15-4 523 0 0,1 1-70 0 0,-2 1-122 0 0,-9 1-343 0 0,0 0-33 0 0,4-2 92 0 0,1 0-47 0 0,-9 2-155 0 0,1 0 0 0 0,-1 0 0 0 0,0-1-1 0 0,0 1 1 0 0,1-2-112 0 0,9-5 112 0 0,8-6 90 0 0,-11-2-146 0 0,-10 15-52 0 0,-1 0 1 0 0,-1 0-1 0 0,1-1 1 0 0,0 1-1 0 0,0 0 1 0 0,-1 0-1 0 0,1-1 1 0 0,-1-1-5 0 0,0 3 7 0 0,0 0 1 0 0,0-1-1 0 0,0 1 0 0 0,-1 0 1 0 0,1-1-1 0 0,0 1 1 0 0,-1 0-1 0 0,1 0 0 0 0,-1-1 1 0 0,0 1-1 0 0,1 0 1 0 0,-1 0-1 0 0,0 0 0 0 0,0 0 1 0 0,1 0-8 0 0,-7-10 34 0 0,7 10-32 0 0,0 1-1 0 0,-1-1 1 0 0,1 1 0 0 0,0-1 0 0 0,0 1 0 0 0,0-1-1 0 0,-1 0 1 0 0,1 1 0 0 0,0-1 0 0 0,-1 1-1 0 0,1-1 1 0 0,0 1 0 0 0,-1 0 0 0 0,1-1 0 0 0,-1 1-1 0 0,1-1 1 0 0,-1 1 0 0 0,1 0 0 0 0,-1-1-1 0 0,1 1 1 0 0,-1 0 0 0 0,1-1 0 0 0,-1 1 0 0 0,1 0-1 0 0,-1 0 1 0 0,0 0 0 0 0,1-1 0 0 0,-1 1-1 0 0,1 0 1 0 0,-1 0 0 0 0,0 0-2 0 0,0 0 9 0 0,-9-4 0 0 0,9 4-9 0 0,0-1 0 0 0,0 0 0 0 0,-1 1 0 0 0,1-1 0 0 0,0 1 0 0 0,-1-1 0 0 0,1 1 1 0 0,-1 0-1 0 0,1 0 0 0 0,0-1 0 0 0,-1 1 0 0 0,1 0 0 0 0,-1 0 0 0 0,1 0 0 0 0,-1 1 0 0 0,1-1 0 0 0,0 0 0 0 0,-1 1 0 0 0,1-1 1 0 0,-2 1-1 0 0,-14 3 0 0 0,15-3 0 0 0,0-1 0 0 0,0 0 0 0 0,0 1 0 0 0,0 0 0 0 0,0-1 0 0 0,0 1 0 0 0,0 0 0 0 0,0 0 0 0 0,0 0 0 0 0,0 1 0 0 0,-21 9-60 0 0,3-1-2 0 0,8 2 56 0 0,5-2 11 0 0,1 1 1 0 0,1 0 0 0 0,-2 4-6 0 0,2-2 36 0 0,1-1-1 0 0,0 1 1 0 0,0 0-1 0 0,2 0 1 0 0,-2 10-36 0 0,3-15 26 0 0,1 1-1 0 0,0-1 1 0 0,0 0 0 0 0,1 0 0 0 0,0 0 0 0 0,0 0 0 0 0,3 8-26 0 0,-3-12 10 0 0,1 1-1 0 0,0 0 0 0 0,0 0 0 0 0,1-1 1 0 0,-1 1-1 0 0,1-1 0 0 0,0 1 0 0 0,0-1 1 0 0,0 0-1 0 0,1-1 0 0 0,-1 1 1 0 0,4 2-10 0 0,5 4 76 0 0,-9-7-50 0 0,0 1 0 0 0,1-2 0 0 0,0 1-1 0 0,-1 0 1 0 0,1-1 0 0 0,0 0 0 0 0,0 1-1 0 0,0-2 1 0 0,1 1 0 0 0,-1 0 0 0 0,1-1-26 0 0,1 1 19 0 0,0-1 1 0 0,0 0 0 0 0,-1-1-1 0 0,1 1 1 0 0,0-1 0 0 0,0-1-1 0 0,0 1 1 0 0,0-1 0 0 0,0 0-1 0 0,0 0 1 0 0,0 0-20 0 0,24-8 16 0 0,-24 6-142 0 0,0 1 72 0 0,0 0 51 0 0,10-6 81 0 0,-9 4-75 0 0,-3 2-32 0 0,0 0-33 0 0,0-1-41 0 0,0 0-49 0 0,1 0-84 0 0,-1 0-81 0 0,1 0-92 0 0,-1 0-102 0 0,0 0-113 0 0,0-1-124 0 0,-2 3 324 0 0,0-1-35 0 0,0 0-36 0 0,0 1-38 0 0,3-4-1149 0 0,2-4-944 0 0</inkml:trace>
  <inkml:trace contextRef="#ctx0" brushRef="#br0" timeOffset="312.15">547 6 8520 0 0,'0'0'190'0'0,"0"3"28"0"0,1 1-64 0 0,0 0-34 0 0,2 5 46 0 0,-1 1-103 0 0,5 22-100 0 0,-6-24 68 0 0,0-1 42 0 0,8 33 1450 0 0,-2-14-606 0 0,-1-3-229 0 0,-3-12-393 0 0,0 1-40 0 0,0 4 130 0 0,2 0-45 0 0,5 28 508 0 0,-8-25-455 0 0,-1-6-125 0 0,1 0 52 0 0,1 0 29 0 0,-2-1 36 0 0,-1-11-138 0 0,0-1 8 0 0,0 0 26 0 0,0 0 9 0 0,0 0 4 0 0,0 0-11 0 0,0 0-58 0 0,-13-2 204 0 0,3-4-120 0 0,4-2-98 0 0,2-2-77 0 0,3-4-46 0 0,4-20 1 0 0,-2 24-31 0 0,6-15 8 0 0,5 0-35 0 0,0 2-34 0 0,-10 19-1 0 0,0-1-1 0 0,1 1 1 0 0,0 0-1 0 0,0 0 1 0 0,0 0-1 0 0,2-3 5 0 0,12-14-45 0 0,-14 17-120 0 0,0-1 40 0 0,3-3-22 0 0,-1 1 95 0 0,10-11 44 0 0,-10 13-29 0 0,-1 0-43 0 0,2 0-94 0 0,0-1-112 0 0,0 2-57 0 0,-1 0-112 0 0,-2 2 180 0 0,-1-1-33 0 0,1 2-36 0 0,0-1-38 0 0,0 0-39 0 0,0 0-43 0 0,0 0-42 0 0,0 0-47 0 0,0 0-46 0 0,0 1-51 0 0,0-1-51 0 0,0 0-53 0 0,2 0-1243 0 0,2 0-1119 0 0,-7 2 3115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8.4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254 105 6000 0 0,'-4'-3'129'0'0,"0"0"-39"0"0,-21-5 172 0 0,15 6-66 0 0,4 2-34 0 0,0-1 51 0 0,1 0 60 0 0,-1 1 70 0 0,3-1-69 0 0,-1 1 38 0 0,1 0 40 0 0,-1-1 44 0 0,-9 0 199 0 0,0 3-99 0 0,1 1-89 0 0,0 1-80 0 0,0 2-71 0 0,2 2-61 0 0,0 0-52 0 0,0 2-42 0 0,-5 7 0 0 0,9-8-58 0 0,0 1-1 0 0,0 0 0 0 0,-3 7-42 0 0,3-2 74 0 0,1-1 46 0 0,1-2-85 0 0,-10 35 50 0 0,10-35-72 0 0,2 1 0 0 0,0-1 0 0 0,0 1-13 0 0,2-8 2 0 0,-1-1 0 0 0,1 1 0 0 0,0 0-1 0 0,0-1 1 0 0,1 1 0 0 0,-1 0-1 0 0,1-1 1 0 0,0 1 0 0 0,1-1-1 0 0,-1 1 1 0 0,1-1 0 0 0,-1 1-1 0 0,1-1 1 0 0,1 0 0 0 0,-1 0 0 0 0,0 0-1 0 0,1 0 1 0 0,0 0 0 0 0,2 1-2 0 0,11 10-36 0 0,1-3 47 0 0,0-4 43 0 0,1-2 38 0 0,-13-4-46 0 0,0-2 1 0 0,0 1 0 0 0,0 0 0 0 0,1-1 0 0 0,-1 0-1 0 0,2-1-46 0 0,0 1 96 0 0,0-1 0 0 0,0-1-1 0 0,0 0 1 0 0,6-2-96 0 0,27-12 386 0 0,-27 10-167 0 0,0-1 0 0 0,-1 0 0 0 0,7-6-219 0 0,-11 7 129 0 0,0-1-1 0 0,0 0 1 0 0,0-1 0 0 0,-1 1-1 0 0,1-3-128 0 0,-3 3 122 0 0,1-1-1 0 0,-2 0 0 0 0,5-7-121 0 0,5-22 169 0 0,-6 1-48 0 0,-8-2-47 0 0,-7-1-50 0 0,3 23-187 0 0,-10-23-131 0 0,9 26 147 0 0,0 1-18 0 0,0 2-53 0 0,0-1-65 0 0,0 0-79 0 0,3 8 147 0 0,0-1 50 0 0,-6-5-236 0 0,5 5 183 0 0,1 2 46 0 0,0 0-46 0 0,0 0-20 0 0,0 0-50 0 0,0 0-58 0 0,0 0-65 0 0,0 0-71 0 0,0 0-79 0 0,0-1-86 0 0,0 1-93 0 0,-3-4-721 0 0,-2-3-806 0 0</inkml:trace>
  <inkml:trace contextRef="#ctx0" brushRef="#br0" timeOffset="393.95">536 25 8176 0 0,'4'23'182'0'0,"-3"-18"29"0"0,-1-5 13 0 0,0 3-32 0 0,2 2-137 0 0,2 14-98 0 0,-3-10 87 0 0,0-2 104 0 0,-1-3-21 0 0,0-1 45 0 0,1 11 454 0 0,0 0-97 0 0,2 0-82 0 0,0-1-68 0 0,1-1-85 0 0,0 0-32 0 0,18 42 833 0 0,-15-37-678 0 0,0-1 92 0 0,-4-8-399 0 0,2 4 172 0 0,3 16 563 0 0,-6-19-631 0 0,-2 0-62 0 0,0-8 4 0 0,0-1-17 0 0,0 1 3 0 0,0 0-101 0 0,0 0-33 0 0,0 2-11 0 0,0 0 61 0 0,0-2 71 0 0,-1 0 107 0 0,-9 0 2 0 0,3-5-59 0 0,2-5-48 0 0,2-3-36 0 0,2 7-60 0 0,0-1-1 0 0,1 1 1 0 0,0-1-1 0 0,0 1 1 0 0,0-1-1 0 0,1 0 0 0 0,0-1-34 0 0,2-7 43 0 0,2 0-1 0 0,-1 0 0 0 0,2 1 0 0 0,0 0 1 0 0,2-3-43 0 0,14-16 12 0 0,-10 15 5 0 0,-10 13-7 0 0,1 0-1 0 0,0 0 1 0 0,1 0-1 0 0,-1 0 0 0 0,2-1-9 0 0,7-6 0 0 0,27-26-13 0 0,-36 35-8 0 0,-1 0 0 0 0,1 0-1 0 0,-1 0 1 0 0,1 0 0 0 0,0 1 0 0 0,0-1-1 0 0,0 1 1 0 0,0 0 0 0 0,0 0 0 0 0,2-1 21 0 0,13-6-143 0 0,-10 5 46 0 0,-1-1-54 0 0,-2 2 5 0 0,1 0-48 0 0,-2 1-10 0 0,1-1-46 0 0,-1 1-51 0 0,1-1-55 0 0,0 1-117 0 0,0-1-85 0 0,0 0-92 0 0,0 0-101 0 0,-4 2 384 0 0,0-1-40 0 0,2 1-511 0 0,1-1-325 0 0,1 0-778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6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0 9152 0 0,'0'0'208'0'0,"0"0"33"0"0,0 0 14 0 0,0 0 43 0 0,0 0-78 0 0,0 0 40 0 0,0 0 306 0 0,0 2 11 0 0,-3 5-36 0 0,2-6-374 0 0,1 0 36 0 0,0-1 90 0 0,-1 1-18 0 0,-2 11 19 0 0,1 1-38 0 0,1 12 159 0 0,1-6-176 0 0,2 0-52 0 0,3 20 81 0 0,0 0-65 0 0,10 35 13 0 0,-9-20-21 0 0,3 1-195 0 0,-2-8 177 0 0,1 27-177 0 0,-1-29 73 0 0,-5-35-31 0 0,0 0 1 0 0,0 0-1 0 0,-1 10-42 0 0,-1 3 55 0 0,1-8 5 0 0,-1-1 1 0 0,-1 1-1 0 0,0 0 0 0 0,-2 1-60 0 0,3-13 12 0 0,-1 0-13 0 0,1 1 25 0 0,1 5 35 0 0,-2-6 38 0 0,1-1-32 0 0,-2 1-30 0 0,0-2-115 0 0,-1-2-101 0 0,-1-2-88 0 0,0 0-75 0 0,0 0-61 0 0,1-1-50 0 0,-1 0-319 0 0,-4-6-573 0 0,3 0-11 0 0</inkml:trace>
  <inkml:trace contextRef="#ctx0" brushRef="#br0" timeOffset="678.18">0 307 8088 0 0,'0'0'182'0'0,"0"0"29"0"0,2 1 12 0 0,2 3-126 0 0,-1-2 38 0 0,9-1 413 0 0,-9-1-343 0 0,0-1-68 0 0,-2 0-111 0 0,-1 1-30 0 0,10-3 441 0 0,0-2-66 0 0,0 1-58 0 0,0-1-47 0 0,3-1 30 0 0,1 0-51 0 0,15-9 217 0 0,-1-1-71 0 0,-2 1-124 0 0,0 2-98 0 0,8-5-93 0 0,-7 4-35 0 0,-8 5-66 0 0,0 2-26 0 0,0 0-39 0 0,0-2-52 0 0,-1 1-61 0 0,0-1-74 0 0,-1-1-85 0 0,1-1-96 0 0,-1 0-107 0 0,-10 7 42 0 0,-1 0-100 0 0,2-1-220 0 0,3-2-531 0 0,1 0-55 0 0,-4 3 553 0 0,-1-1 235 0 0,-1 1 109 0 0,0 0 192 0 0,-1 0 111 0 0,-2 2 161 0 0,-1 0 34 0 0,1 0 36 0 0,-1 0 38 0 0,2-1-170 0 0,6-3-69 0 0,-7 5 112 0 0,0 0-35 0 0,-2 1-134 0 0,-1 0 41 0 0,0 0 40 0 0,0 0 38 0 0,0 0 37 0 0,0 0 34 0 0,1-1 31 0 0,-1 1 85 0 0,0 0 60 0 0,0-1 53 0 0,0 1 46 0 0,0-1 41 0 0,0 1 35 0 0,1-1 363 0 0,-1 0 1151 0 0,0 1-1097 0 0,0 0-214 0 0,0 1-289 0 0,0-1-36 0 0,0 1-40 0 0,0-1-45 0 0,0 1-49 0 0,0 0-53 0 0,0 0 500 0 0,0-1-17 0 0,0 2-15 0 0,1 21 367 0 0,2 1-60 0 0,-1-8-302 0 0,0 1-52 0 0,1-3-96 0 0,-1 1-58 0 0,-1-1-65 0 0,1 0-74 0 0,0 13 167 0 0,1-2-49 0 0,3 35 207 0 0,-2-5-98 0 0,2 37 147 0 0,-6-83-332 0 0,0 0-56 0 0,0 4-29 0 0,2 17 18 0 0,-1-16 61 0 0,-1-6-14 0 0,0-1 49 0 0,1 0 57 0 0,-1 1 68 0 0,0-1 74 0 0,0 1 86 0 0,-1-10-365 0 0,-1 0-51 0 0,-3-5-2 0 0,5 5-30 0 0,0 0-1 0 0,0-1 1 0 0,0 1 0 0 0,0 0-1 0 0,0-1 1 0 0,0 1 0 0 0,1 0 0 0 0,-1 0-1 0 0,1-1 1 0 0,0 1 0 0 0,0-2-12 0 0,6-11 43 0 0,0 0-34 0 0,-4 10-19 0 0,6-9 45 0 0,0-1 1 0 0,7-6-36 0 0,-8 11-7 0 0,-2 2 8 0 0,0 0 1 0 0,1 1 0 0 0,0 0-1 0 0,7-6-1 0 0,10-3-16 0 0,-20 15-2 0 0,0-1 0 0 0,0 0 1 0 0,0 1-1 0 0,0 0 0 0 0,2-1 18 0 0,-4 2-4 0 0,0 0 0 0 0,0-1-1 0 0,0 1 1 0 0,0 0 0 0 0,0 1 0 0 0,0-1 0 0 0,-1 0 0 0 0,1 0-1 0 0,0 1 1 0 0,0-1 0 0 0,0 1 0 0 0,1 0 4 0 0,0 1-1 0 0,0 0 0 0 0,0-1-1 0 0,0 1 1 0 0,0 0 0 0 0,-1 0 0 0 0,1 1 0 0 0,0-1 1 0 0,4 6 1 0 0,0 0 0 0 0,-1 0 1 0 0,0 1-1 0 0,1 1-1 0 0,-7-9 0 0 0,17 29 75 0 0,-13-23-37 0 0,-2-1-1 0 0,1 1 1 0 0,-1 1 0 0 0,0-1 0 0 0,0 5-38 0 0,0-5 11 0 0,0 9 12 0 0,-2 6 41 0 0,0-19-211 0 0,0 0 91 0 0,1-1 83 0 0,-1 0 132 0 0,1-1 36 0 0,-1 0-102 0 0,1-1-69 0 0,-1 0-68 0 0,0 0-50 0 0,1 0-63 0 0,-1 0-71 0 0,0 1-81 0 0,0-1-90 0 0,0 0-99 0 0,0 1-109 0 0,0 0-117 0 0,0-1-313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5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267 260 7568 0 0,'1'0'137'0'0,"-1"0"-63"0"0,3 0-12 0 0,-3 0 7 0 0,0 0 20 0 0,0 0 50 0 0,-1 0-43 0 0,0 0-2 0 0,-1-7-62 0 0,-1 4-17 0 0,1 1 42 0 0,-3 0 133 0 0,0-1 38 0 0,0-1 83 0 0,-3-2 206 0 0,-2-2 152 0 0,3 3-251 0 0,0 1-110 0 0,-1 1-53 0 0,0 0 29 0 0,-1-1-56 0 0,-5-2 36 0 0,0 2-88 0 0,-4-2 99 0 0,13 5-199 0 0,1-1-1 0 0,-1 1 1 0 0,1 0-1 0 0,-1 0 1 0 0,0 0-1 0 0,0 1 1 0 0,1 0-76 0 0,-13-3 339 0 0,6 1-136 0 0,-1 3-52 0 0,-4 3-120 0 0,12-3-31 0 0,1 0 0 0 0,0 0 0 0 0,0 1 0 0 0,0-1 0 0 0,0 1 0 0 0,1 0 0 0 0,-1 0 0 0 0,0 0 0 0 0,1 0 0 0 0,-2 1 0 0 0,1 0-7 0 0,-4 7-45 0 0,0 17 47 0 0,6-22-2 0 0,1-1 1 0 0,0 0 0 0 0,0 1 0 0 0,1-1 0 0 0,-1 0-1 0 0,1 1 1 0 0,0-1 0 0 0,0 0 0 0 0,0 0-1 0 0,1 0 1 0 0,0 0 0 0 0,-1 0 0 0 0,1 0 0 0 0,1 0-1 0 0,-1-1 1 0 0,0 1 0 0 0,1-1 0 0 0,0 1 0 0 0,2 1 6 0 0,8 9-26 0 0,2-1 1 0 0,0 0 0 0 0,12 9 25 0 0,-14-13 2 0 0,-4-3-4 0 0,-1-1 1 0 0,1 0-1 0 0,0 0 1 0 0,4 0 1 0 0,14 8-3 0 0,-10-3 35 0 0,-5 0 28 0 0,-2 2 39 0 0,5 7 65 0 0,-7-10-17 0 0,-1 1 47 0 0,-3 1 53 0 0,-2 3 60 0 0,-3-3 18 0 0,-1-1-55 0 0,-1-1-48 0 0,-2 0-44 0 0,-1-2-39 0 0,-1-1-35 0 0,-8 4 25 0 0,-3-3-77 0 0,10-5-39 0 0,0 0 1 0 0,0-1-1 0 0,-1 0 1 0 0,-2 0-14 0 0,-5 0 62 0 0,-3-1-58 0 0,-10 0 55 0 0,27 0-92 0 0,-4-1-77 0 0,-1 0 87 0 0,-13-3 182 0 0,12 1-162 0 0,4 1-69 0 0,0-1-73 0 0,0 0-91 0 0,0 0-108 0 0,3 1 127 0 0,-1 0-34 0 0,1 0-35 0 0,0-1-37 0 0,0 1-41 0 0,0-1-41 0 0,0 0-44 0 0,0 1-46 0 0,-1-5-971 0 0</inkml:trace>
  <inkml:trace contextRef="#ctx0" brushRef="#br0" timeOffset="378.97">565 1 8960 0 0,'0'0'264'0'0,"0"0"-8"0"0,0 0-91 0 0,0 0-39 0 0,0 0 132 0 0,0 0 242 0 0,0 0-276 0 0,0 0-40 0 0,0 1 84 0 0,0 0-126 0 0,0 0-54 0 0,-2 5 79 0 0,2-4-25 0 0,0-1-26 0 0,0 0 40 0 0,0 0 48 0 0,0 0 54 0 0,0 7-74 0 0,0 1-39 0 0,2 10 53 0 0,-1-7-87 0 0,0 0-1 0 0,-1 0 0 0 0,-1 12-110 0 0,0-10 84 0 0,3 5-2 0 0,1 5 8 0 0,-1 28 81 0 0,4 1 86 0 0,-1 1 74 0 0,-2 0 56 0 0,-2-33-91 0 0,1 1-1 0 0,1 0-295 0 0,1 10 274 0 0,-3-1-39 0 0,1 7 124 0 0,2 0-96 0 0,0-6-70 0 0,-3-19-161 0 0,0-7-4 0 0,-1-1 0 0 0,1 1 1 0 0,-1-1-1 0 0,-1 1 0 0 0,1 3-28 0 0,-1-2 2 0 0,-3 13 182 0 0,2-13-165 0 0,-3-4-29 0 0,0-4-61 0 0,1-2-55 0 0,2 1-47 0 0,0 0-61 0 0,-1-6-132 0 0,2 5 153 0 0,1 1 54 0 0,-1 0-41 0 0,1 1-47 0 0,0 0-54 0 0,0 0 92 0 0,0 0-161 0 0,0 0-52 0 0,0-1-47 0 0,0 1-41 0 0,0 0-148 0 0,0 0-40 0 0,0-1-179 0 0,0 0-481 0 0</inkml:trace>
  <inkml:trace contextRef="#ctx0" brushRef="#br0" timeOffset="716.08">413 277 10016 0 0,'3'8'230'0'0,"-2"-6"30"0"0,-1-2 18 0 0,1 0-156 0 0,0 0-34 0 0,1 0-36 0 0,1 0-34 0 0,0 0 1 0 0,-2 0 50 0 0,8 0 464 0 0,-1-1-42 0 0,1 1-41 0 0,-1-1-40 0 0,1-1-37 0 0,-1 1-36 0 0,9-3 239 0 0,-1-1-120 0 0,1 0-104 0 0,-1-1-90 0 0,0 1-73 0 0,1-1-53 0 0,1 0-49 0 0,35-8 63 0 0,-49 13-339 0 0,1 0 87 0 0,-1 0 74 0 0,1-1 60 0 0,2 0 104 0 0,9-3 310 0 0,-10 3-342 0 0,0-1-82 0 0,-3 2-58 0 0,0 0-37 0 0,1-1-98 0 0,1 0-93 0 0,-1 1-106 0 0,0-1-118 0 0,-1 1 195 0 0,-1 1-34 0 0,0-1-36 0 0,0 0-37 0 0,0 0-40 0 0,0 1-40 0 0,1-1-43 0 0,-1 0-43 0 0,4-1-1364 0 0,4-2-1096 0 0,-10 4 3001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4:52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1 8496 0 0,'0'0'190'0'0,"0"0"28"0"0,0 0 10 0 0,0 0 28 0 0,2 1 56 0 0,0 1 142 0 0,0 1-78 0 0,0 1-70 0 0,0-1-63 0 0,-1 2-21 0 0,0-1-64 0 0,1 2-34 0 0,-1 4-22 0 0,1 0-25 0 0,-1-4 3 0 0,0-1 28 0 0,1 0 54 0 0,5 16 161 0 0,-4 1-71 0 0,-1 0-55 0 0,-2 1-41 0 0,4 32 148 0 0,7 67 248 0 0,-9-102-374 0 0,0 1 0 0 0,-2 13-178 0 0,-5 41 476 0 0,4-62-343 0 0,-1 0 1 0 0,0-1-1 0 0,-1 2-133 0 0,-3 7 142 0 0,4-15-103 0 0,1-1 0 0 0,0 0 0 0 0,0 1 0 0 0,1-1 0 0 0,0 5-39 0 0,2 27 140 0 0,0-2-28 0 0,-2-34-106 0 0,0 0-1 0 0,0 0 1 0 0,1 0 0 0 0,-1 0 0 0 0,0 0 0 0 0,1 0 0 0 0,-1-1-1 0 0,0 1 1 0 0,1 0 0 0 0,-1 0 0 0 0,1 0 0 0 0,-1 0-1 0 0,1-1 1 0 0,-1 1 0 0 0,1 0-6 0 0,0 0 5 0 0,-1-1 0 0 0,1 1 1 0 0,-1 0-1 0 0,1 0 0 0 0,-1-1 0 0 0,1 1 0 0 0,-1 0 1 0 0,0 0-1 0 0,1 0 0 0 0,-1-1 0 0 0,0 1 0 0 0,0 0 1 0 0,1 0-1 0 0,-1 1-5 0 0,0 0 53 0 0,1-1-228 0 0,0 0 73 0 0,-1 0 62 0 0,0 0 51 0 0,1 0 101 0 0,-2 0 279 0 0,1 0-328 0 0,0-1-102 0 0,0 0-31 0 0,-1 0-38 0 0,1 0-46 0 0,0 0-48 0 0,0-1-153 0 0,-1 1-107 0 0,1 0-119 0 0,0 0 243 0 0,0 0-34 0 0,0 0-60 0 0,0 0-41 0 0,0 0-42 0 0,0 0-45 0 0,0 0-1370 0 0,0 0-1093 0 0</inkml:trace>
  <inkml:trace contextRef="#ctx0" brushRef="#br0" timeOffset="259.3">1 277 8464 0 0,'0'0'190'0'0,"0"0"28"0"0,0 0 10 0 0,1 1-26 0 0,7 2-104 0 0,-2-1 71 0 0,5 0 227 0 0,5-2 370 0 0,-9-1-466 0 0,-1-1-50 0 0,0 1-88 0 0,-3 0-119 0 0,1 0-49 0 0,-1 0-57 0 0,1 1-62 0 0,34-7 326 0 0,1 0-61 0 0,7-4-28 0 0,-22 4 12 0 0,18-8-124 0 0,16-12 75 0 0,-44 21-104 0 0,-1-1-49 0 0,2-3-63 0 0,7-5-123 0 0,3-3-31 0 0,-7 8 158 0 0,-14 8-37 0 0,0-1 48 0 0,9-6-180 0 0,-8 5 116 0 0,-1 2 14 0 0,-1-1-58 0 0,1 1-70 0 0,-1-1-84 0 0,1 1-97 0 0,-1 0-110 0 0,1 0-123 0 0,-2 1 308 0 0,0 0-35 0 0,1-1-648 0 0,3-3-607 0 0</inkml:trace>
  <inkml:trace contextRef="#ctx0" brushRef="#br0" timeOffset="443.81">505 78 4112 0 0,'0'0'119'0'0,"0"2"1"0"0,0 2-74 0 0,0-2 37 0 0,0 0 86 0 0,0-2 198 0 0,1 2 339 0 0,0 4-357 0 0,6 13 863 0 0,-5-13-759 0 0,-1-4 49 0 0,0 0-12 0 0,9 18-44 0 0,-2 1-39 0 0,0-1-36 0 0,-2 1-33 0 0,6 22 249 0 0,-3 1-101 0 0,-4-9-156 0 0,0 1-40 0 0,5 72 448 0 0,-9-85-593 0 0,2 32 100 0 0,-3-35-119 0 0,0 0 70 0 0,0 0 91 0 0,0-18-179 0 0,0-2 16 0 0,0 0 4 0 0,0 0 0 0 0,0 0 1 0 0,0-1 62 0 0,0-1-85 0 0,0-1-56 0 0,0-4-21 0 0,0 7 18 0 0,1-15 118 0 0,1 1-49 0 0,0-4-25 0 0,3-8-4 0 0,-3 15-49 0 0,3-9-19 0 0,0 0 1 0 0,1 1 0 0 0,1-1-1 0 0,1 2 1 0 0,1-1-1 0 0,6-9-19 0 0,20-27 26 0 0,-32 50-35 0 0,1 1 1 0 0,-1 0-1 0 0,1 0 1 0 0,-1 0-1 0 0,1 0 1 0 0,1 0-1 0 0,-1 1 1 0 0,0 0 0 0 0,4-2 8 0 0,-6 4-3 0 0,0 0 0 0 0,0 0 0 0 0,0 1 0 0 0,0-1 0 0 0,0 1 0 0 0,0-1 0 0 0,0 1 0 0 0,0 0 0 0 0,0 0 0 0 0,0 0 0 0 0,0 0 0 0 0,0 0 1 0 0,0 0-1 0 0,0 1 0 0 0,1-1 0 0 0,-2 1 0 0 0,1-1 0 0 0,0 1 0 0 0,0 0 0 0 0,0 0 0 0 0,0 0 0 0 0,0 0 0 0 0,0 0 0 0 0,-1 0 0 0 0,1 0 1 0 0,0 1 2 0 0,1 0 0 0 0,-1 1 0 0 0,1-1 0 0 0,-1 1 0 0 0,0 0 0 0 0,1 0 0 0 0,-1 0 0 0 0,0 0 0 0 0,-1 0 0 0 0,1 0 0 0 0,0 0 0 0 0,-1 1 0 0 0,1 2 0 0 0,10 19 0 0 0,-8-17 0 0 0,-1-1 0 0 0,0 0 0 0 0,0 1 0 0 0,0 0 0 0 0,-1 0 0 0 0,-1-1 0 0 0,1 4 0 0 0,1 6 0 0 0,0-2 0 0 0,-1 0 0 0 0,-1 0 0 0 0,-1 0 0 0 0,0 1 0 0 0,-1 2 0 0 0,0 22 0 0 0,1-36-144 0 0,0-1 78 0 0,1 0 78 0 0,0 1 135 0 0,0-3-115 0 0,-1 0-65 0 0,1-1-97 0 0,-1 0-106 0 0,0 1 69 0 0,0-1-37 0 0,0 0-41 0 0,0 0-43 0 0,0 0-48 0 0,0 0-49 0 0,0 0 54 0 0,0 0-47 0 0,0 0-42 0 0,0 0-37 0 0,0 0-133 0 0,0 0-35 0 0,0 0-1379 0 0</inkml:trace>
  <inkml:trace contextRef="#ctx0" brushRef="#br0" timeOffset="772.93">1059 393 7368 0 0,'0'0'165'0'0,"0"0"22"0"0,2 1 10 0 0,1-1-101 0 0,-2 1-26 0 0,14 4-17 0 0,-11-3-35 0 0,0-2 33 0 0,4 1 138 0 0,2-2 159 0 0,6-3 325 0 0,-1-1 43 0 0,-5 0-293 0 0,-2 2-142 0 0,-1-1-94 0 0,-4 3-137 0 0,1-2 122 0 0,0 1-33 0 0,2-3 71 0 0,8-4 173 0 0,-7 5-302 0 0,-1 0 36 0 0,10-11 326 0 0,-9 9-286 0 0,-1 0-38 0 0,4-1-52 0 0,5-7-25 0 0,-7 4-10 0 0,-8 10-28 0 0,1-1 0 0 0,-1 1 0 0 0,1-1 0 0 0,-1 0 0 0 0,0 1 0 0 0,1-1 0 0 0,-1 0 0 0 0,0 1 0 0 0,0-1 0 0 0,1 0 0 0 0,-1 1 0 0 0,0-1 0 0 0,0 0 0 0 0,0 1 0 0 0,0-1 0 0 0,0 0 0 0 0,0 0 0 0 0,0 1 0 0 0,0-1 0 0 0,0 0-1 0 0,0 1 1 0 0,0-1 0 0 0,0 0 0 0 0,-1 0 0 0 0,1 1 0 0 0,0-1 0 0 0,-1 1 0 0 0,1-1 0 0 0,0 0 0 0 0,-1 1 0 0 0,1-1 0 0 0,0 1 0 0 0,-1-1 0 0 0,0 0-4 0 0,0-1 18 0 0,-1 1 1 0 0,1-1 0 0 0,-1 0-1 0 0,0 1 1 0 0,0-1-1 0 0,1 1 1 0 0,-1-1-1 0 0,0 1 1 0 0,-2-1-19 0 0,-7-3 28 0 0,8 3-22 0 0,0 0-1 0 0,1 1 1 0 0,-1 0 0 0 0,0-1 0 0 0,0 1-1 0 0,0 0 1 0 0,0 1 0 0 0,0-1 0 0 0,-3 0-6 0 0,-13-2 0 0 0,10 3 0 0 0,4 1 0 0 0,0 1 0 0 0,1-1 1 0 0,0 1-1 0 0,-1 1 0 0 0,1-1 1 0 0,0 1-1 0 0,0-1 1 0 0,-3 4-1 0 0,-29 28-15 0 0,33-31 8 0 0,1 0 1 0 0,0 0 0 0 0,-1 0 0 0 0,1 1 0 0 0,1-1 0 0 0,-1 1-1 0 0,0-1 1 0 0,1 1 0 0 0,-1 1 6 0 0,1 1-2 0 0,0 0 0 0 0,0-1 1 0 0,0 1-1 0 0,1-1 0 0 0,-1 1 0 0 0,2 2 2 0 0,-1 1 3 0 0,1-1-1 0 0,1 1 1 0 0,-1-1 0 0 0,2 1-1 0 0,-1-1 1 0 0,1 1 0 0 0,0-1-1 0 0,2 3-2 0 0,8 19 92 0 0,5 7-20 0 0,-10-22-19 0 0,1-2-1 0 0,0 1 1 0 0,9 8-53 0 0,-13-17 17 0 0,0 0 0 0 0,0 0 0 0 0,0 0-1 0 0,1-1 1 0 0,0 0 0 0 0,0 0 0 0 0,0-1 0 0 0,0 1 0 0 0,5 1-17 0 0,-4-6 71 0 0,4-3-25 0 0,-7 3-9 0 0,0 0-3 0 0,3-2-54 0 0,0 1-92 0 0,-1-2-80 0 0,0 0-66 0 0,3-4-92 0 0</inkml:trace>
  <inkml:trace contextRef="#ctx0" brushRef="#br0" timeOffset="1250.65">1460 197 7024 0 0,'0'0'157'0'0,"0"0"23"0"0,1 2 12 0 0,2 6-56 0 0,-1-1-72 0 0,-2 5-63 0 0,-1-10 13 0 0,1 1 36 0 0,1 14 458 0 0,2-1-59 0 0,13 30 747 0 0,-9-31-768 0 0,-2 1 45 0 0,5 7 108 0 0,21 28 840 0 0,-20-34-996 0 0,-1 0-62 0 0,-3-6-98 0 0,8 18 445 0 0,-15-28-669 0 0,1 0-1 0 0,-1 1 1 0 0,1-1-1 0 0,-1 0 0 0 0,0 1 1 0 0,0-1-1 0 0,0 1 0 0 0,0-1 1 0 0,0 1-1 0 0,0-1 1 0 0,0 0-1 0 0,0 1 0 0 0,-1-1 1 0 0,1 1-1 0 0,0-1 1 0 0,-1 0-1 0 0,1 1 0 0 0,-1-1 1 0 0,0 1-41 0 0,0-1 163 0 0,1 2-16 0 0,-1-2-51 0 0,1 1-34 0 0,-3 1 44 0 0,1-2-37 0 0,1 0 91 0 0,1-1 0 0 0,0 0-9 0 0,0-1-54 0 0,0 1-44 0 0,-5-6 13 0 0,-1-6 78 0 0,3-13-63 0 0,2 13-40 0 0,0 6-28 0 0,1-1-1 0 0,0 0 1 0 0,0 1 0 0 0,0-1 0 0 0,1 1-1 0 0,0-1 1 0 0,1 1 0 0 0,0-3-13 0 0,4-8 21 0 0,1-1 0 0 0,2-3-21 0 0,7-16 14 0 0,-14 32-15 0 0,0 0 0 0 0,1 1-1 0 0,0-1 1 0 0,0 1 0 0 0,0 0-1 0 0,1 0 1 0 0,-1 0 0 0 0,1 0-1 0 0,3-1 2 0 0,3-3-48 0 0,-2 4 32 0 0,2 4 22 0 0,-6 1-20 0 0,0-1 6 0 0,-1 0 0 0 0,1 1-1 0 0,-1 0 1 0 0,1-1-1 0 0,-1 1 1 0 0,0 0-1 0 0,0 0 1 0 0,1 1-1 0 0,-1-1 1 0 0,0 1-1 0 0,0 0 1 0 0,0 0-1 0 0,0 0 1 0 0,-1 0-1 0 0,1 0 1 0 0,-1 0-1 0 0,1 1 1 0 0,-1-1-1 0 0,0 1 1 0 0,0 0-1 0 0,0 0 1 0 0,1 0 8 0 0,2 5-24 0 0,0 0 0 0 0,-1 1 0 0 0,2 3 24 0 0,8 26-4 0 0,-13-37 6 0 0,1 9-2 0 0,0-1 0 0 0,0 0 0 0 0,-1 1 0 0 0,-1-1 0 0 0,1 1 0 0 0,-2 0 0 0 0,1 3 0 0 0,-1 0 0 0 0,1 1 0 0 0,1 0 0 0 0,0 1 0 0 0,0-8-94 0 0,0 0 79 0 0,1-1 53 0 0,1 9 113 0 0,-1-6-121 0 0,-1-4-71 0 0,1 0-63 0 0,0 1-95 0 0,-1-1-108 0 0,0-2 107 0 0,0 0-34 0 0,0 0-37 0 0,0-1-38 0 0,0-1-551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28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11 8568 0 0,'-5'-2'61'0'0,"-1"-1"-15"0"0,4 1 2 0 0,-1 1 49 0 0,1 0 9 0 0,0 1 44 0 0,1-1 13 0 0,-1 1 41 0 0,0 0 46 0 0,-1 0 50 0 0,0 1-85 0 0,3 0-154 0 0,-1 0-44 0 0,1 0-43 0 0,-1 0-43 0 0,0 0-48 0 0,0 1-55 0 0,-3 0 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29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15 7424 0 0,'0'0'166'0'0,"0"0"29"0"0,0 0 12 0 0,-1-1-26 0 0,1 1 63 0 0,-4-5 721 0 0,2 3-605 0 0,1 1-218 0 0,0 0-39 0 0,0 1-46 0 0,1 0-55 0 0,-8-1 188 0 0,0 1-41 0 0,-7-2 63 0 0,-6 1 26 0 0,11 0-109 0 0,1 2-46 0 0,1 0 1 0 0,-1 1-1 0 0,0 0 1 0 0,1 0-1 0 0,-1 1 1 0 0,-1 1-84 0 0,-22 6 207 0 0,26-8-209 0 0,0 0 1 0 0,0 0-1 0 0,0 0 1 0 0,-2 2 1 0 0,-2 2-27 0 0,1-1-1 0 0,0 2 1 0 0,0-1 0 0 0,1 1 27 0 0,-10 9-21 0 0,12-13 10 0 0,6-3 8 0 0,0 0 0 0 0,0 1 0 0 0,-1-1 0 0 0,1 0 0 0 0,0 0 0 0 0,0 0 0 0 0,0 1-1 0 0,0-1 1 0 0,-1 0 0 0 0,1 0 0 0 0,0 1 0 0 0,0-1 0 0 0,0 0 0 0 0,0 1 0 0 0,0-1 0 0 0,0 0 0 0 0,0 0 0 0 0,0 1 0 0 0,0-1 0 0 0,0 0 0 0 0,0 1-1 0 0,0-1 1 0 0,0 0 0 0 0,0 0 0 0 0,0 1 0 0 0,0-1 0 0 0,0 0 0 0 0,0 1 0 0 0,0-1 0 0 0,0 0 0 0 0,1 0 0 0 0,-1 1 0 0 0,0-1 0 0 0,0 0 0 0 0,0 0 0 0 0,0 1-1 0 0,1-1 1 0 0,-1 0 0 0 0,0 0 3 0 0,9 14-88 0 0,-6-11 61 0 0,3 3 20 0 0,0 0 0 0 0,1-1-1 0 0,0 1 1 0 0,0-1 0 0 0,0-1-1 0 0,1 1 1 0 0,-1-1 0 0 0,1-1 0 0 0,1 1 7 0 0,16 9-9 0 0,-3-1 39 0 0,-1 1 52 0 0,47 31 336 0 0,-40-24-268 0 0,-10-8-94 0 0,-15-10-15 0 0,0 0 1 0 0,0 1 0 0 0,0 0-1 0 0,0 0 1 0 0,2 3-42 0 0,5 8 182 0 0,-4-2 24 0 0,0 1 70 0 0,1 2 117 0 0,-4-8-151 0 0,1 1 35 0 0,-3-7-258 0 0,0 0 0 0 0,0 1 0 0 0,-1-1 1 0 0,1 0-1 0 0,-1 1 0 0 0,1-1 0 0 0,-1 1 1 0 0,1-1-1 0 0,-1 1 0 0 0,0-1 0 0 0,0 1 1 0 0,0-1-1 0 0,1 1 0 0 0,-2 0 1 0 0,1-1-1 0 0,0 1 0 0 0,0-1 0 0 0,0 1 1 0 0,-1-1-1 0 0,1 1 0 0 0,-1-1 0 0 0,1 1 1 0 0,-1-1-1 0 0,0 0 0 0 0,0 1-19 0 0,-2 3 83 0 0,0-1-1 0 0,-1 0 1 0 0,0 0-1 0 0,0-1 1 0 0,0 1 0 0 0,-3 1-83 0 0,-4 4 175 0 0,7-6-157 0 0,-1 0 0 0 0,1-1 1 0 0,-1 0-1 0 0,1 0 0 0 0,-1 0 1 0 0,0 0-1 0 0,0-1 1 0 0,0 1-1 0 0,0-1 0 0 0,0-1 1 0 0,-1 1-19 0 0,-19 1 38 0 0,20-3-60 0 0,1 1-43 0 0,-1-1-40 0 0,1-1-41 0 0,-1 0-38 0 0,1 0-37 0 0,0 0-36 0 0,0-1-35 0 0,-3-3-390 0 0,0 0-121 0 0,1-1-111 0 0,1 0-101 0 0,2 3-731 0 0,-1 0-990 0 0,4 4 2732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2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9072 0 0,'0'0'200'0'0,"0"0"33"0"0,0 2 15 0 0,1 2-113 0 0,0 1-52 0 0,0 1-38 0 0,2 4-44 0 0,2 5-13 0 0,-4-5 91 0 0,5 18 945 0 0,-2-7-362 0 0,-3-11-384 0 0,0 2-45 0 0,-2 16 164 0 0,-1 0-36 0 0,-1 0-40 0 0,0 0-43 0 0,0-10-120 0 0,1-3-28 0 0,-1-3-35 0 0,-1-1-36 0 0,-2 1-35 0 0,5-11-102 0 0,1-1-347 0 0,0 0 51 0 0,-1 0 43 0 0,1 0 36 0 0,-1 0-50 0 0,0 0-524 0 0,0 0 467 0 0,1 0-7 0 0,0 0-73 0 0,-2 1-1181 0 0,-1 1-947 0 0,3-2 2549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3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8208 0 0,'0'0'234'0'0,"0"0"6"0"0,0 0-176 0 0,1-1-37 0 0,2-1 3 0 0,2 0 95 0 0,-3 1-102 0 0,-1 1-57 0 0,-1 1-47 0 0,1-1-58 0 0,0 0-70 0 0,0 1-41 0 0,0-1-69 0 0,1 0-78 0 0,-1 1-84 0 0,2-1-641 0 0,2 0-649 0 0,-5 0 1647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3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374 144 8464 0 0,'0'0'162'0'0,"0"-1"-67"0"0,-1 1-44 0 0,-1-4 1 0 0,1 2-4 0 0,-2-3 37 0 0,0-1 0 0 0,-1 1 0 0 0,0 0 1 0 0,-2-2-86 0 0,-2-2 93 0 0,1 0-55 0 0,4 5-12 0 0,1 0 45 0 0,-4-1 179 0 0,4 3-117 0 0,1 0 1 0 0,-1 0 0 0 0,0 0 0 0 0,1 0 0 0 0,-1-1 0 0 0,1 1 0 0 0,-1-2-134 0 0,-1-1 285 0 0,-1-1 42 0 0,0 2 101 0 0,1 0 0 0 0,-1 0 0 0 0,-1 0 0 0 0,-3-3-428 0 0,0 1 454 0 0,0 1-98 0 0,3 0-197 0 0,-1-3-3 0 0,5 7-57 0 0,1 1-24 0 0,0 1-33 0 0,-7 1 7 0 0,-8-1 66 0 0,3-1-48 0 0,0 4-45 0 0,2 1 5 0 0,1 1-1 0 0,0 0 1 0 0,0 0-1 0 0,1 1 1 0 0,0 0-1 0 0,-3 5-26 0 0,-8 8 2 0 0,4 1-61 0 0,12-16 45 0 0,0 1 1 0 0,0 0-1 0 0,1 0 1 0 0,0 0 0 0 0,0 0-1 0 0,0 5 14 0 0,-1 2-7 0 0,2-9 7 0 0,1 0 0 0 0,0 1 0 0 0,0-1 0 0 0,0 1 0 0 0,1-1 0 0 0,0 0 0 0 0,-1 1 0 0 0,1-1 0 0 0,1 2 0 0 0,2 11 0 0 0,-4-13 0 0 0,2 12 0 0 0,1 0 0 0 0,0 0 0 0 0,1 0 0 0 0,0-1 0 0 0,2 1 0 0 0,0 9 0 0 0,-2-4 0 0 0,2 10 49 0 0,-5 18 109 0 0,-2-27-101 0 0,1-11-9 0 0,-2 0 66 0 0,0-6 0 0 0,0 1-1 0 0,0-1 1 0 0,0 0 0 0 0,0 1 0 0 0,-3 3-114 0 0,-5 4 206 0 0,5-7-138 0 0,-1 0-35 0 0,0-1-43 0 0,0 0-50 0 0,6-5 127 0 0,-1 0-40 0 0,0 0-38 0 0,1 1-34 0 0,-1-1-141 0 0,0 0-110 0 0,0-1-141 0 0,0 1-84 0 0,0-1-44 0 0,-1 0-809 0 0,1 0 606 0 0,0 1 378 0 0,1 0 70 0 0,-1-2-1520 0 0,1 1-1045 0 0</inkml:trace>
  <inkml:trace contextRef="#ctx0" brushRef="#br0" timeOffset="296.2">1 367 9040 0 0,'0'0'266'0'0,"0"0"1"0"0,0-1-173 0 0,0 1-62 0 0,4-1-78 0 0,-3 0 94 0 0,0 1 23 0 0,0 0 42 0 0,0-1 51 0 0,-1 1 59 0 0,10-3 381 0 0,-1 0-34 0 0,10-2 469 0 0,0-1-126 0 0,0 2-116 0 0,1-1-106 0 0,-1 1-99 0 0,1 0-87 0 0,0 1-79 0 0,-4 0-135 0 0,0 0-41 0 0,16-2 153 0 0,7 0-50 0 0,18-2 50 0 0,-14 1-82 0 0,-10 3-196 0 0,2 0-62 0 0,15-1-58 0 0,-42 4-71 0 0,15-1 16 0 0,-13 1-22 0 0,-1 0-77 0 0,-5 0 34 0 0,1 0-34 0 0,1 0-117 0 0,0 0-83 0 0,0 1-92 0 0,0-1-106 0 0,-4 0 142 0 0,1 0-60 0 0,-1 0-53 0 0,0 0-47 0 0,1 0-165 0 0,0 0-46 0 0,0 0-199 0 0,2 0-538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56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9504 0 0,'0'0'216'0'0,"0"0"32"0"0,0 0 9 0 0,1 5-61 0 0,0 0-146 0 0,0-1-33 0 0,2 3 12 0 0,0-1 57 0 0,-1 0 48 0 0,1 1 45 0 0,1 0 84 0 0,0 1 45 0 0,0 1 104 0 0,3 5 260 0 0,4 9 467 0 0,-7-15-805 0 0,0 0-40 0 0,-1-1-89 0 0,0 0-42 0 0,0 0-49 0 0,0-1-56 0 0,14 27 560 0 0,-11-22-449 0 0,-1-1-38 0 0,1 1-23 0 0,3 8 129 0 0,-6-13-196 0 0,-1 1-39 0 0,0-1-36 0 0,2 0 34 0 0,10 9 83 0 0,-6-10-91 0 0,-1 0-79 0 0,-3-3 2 0 0,0-1-35 0 0,-4-1-94 0 0,1 0 48 0 0,1 0-33 0 0,1-3-163 0 0,-2 2 198 0 0,0 1-59 0 0,-1-1 23 0 0,0 1-44 0 0,1 0-109 0 0,-1-1-52 0 0,1 1-44 0 0,0 0-40 0 0,-1 0-142 0 0,1-1-40 0 0,0 1-171 0 0,0-1-463 0 0</inkml:trace>
  <inkml:trace contextRef="#ctx0" brushRef="#br0" timeOffset="336.09">301 10 7968 0 0,'0'0'233'0'0,"0"0"-9"0"0,-1-2-344 0 0,0 1 74 0 0,-1-1 66 0 0,1 1 57 0 0,0 0 82 0 0,-1 0 59 0 0,0 0 103 0 0,-1 1 235 0 0,-1 0 376 0 0,2 1-671 0 0,1 0-46 0 0,0 0-82 0 0,1 0-50 0 0,-1 1-56 0 0,1-1-66 0 0,-5 22 578 0 0,3 0-51 0 0,1 2-47 0 0,1 0-41 0 0,-1 3 2 0 0,0-2-38 0 0,-6 39 522 0 0,-3-1-95 0 0,-2-1-94 0 0,-1 0-91 0 0,8-39-397 0 0,-1 4 68 0 0,-12 36 441 0 0,6-25-340 0 0,9-27-287 0 0,-20 58 376 0 0,-5 0 44 0 0,11-34-285 0 0,7-18-69 0 0,2 1 0 0 0,-2 4-157 0 0,7-14 58 0 0,-1 0 0 0 0,-1-1 0 0 0,-2 5-58 0 0,-12 24 110 0 0,18-33-85 0 0,-1 0 1 0 0,0-1-1 0 0,1 1 0 0 0,-2 0 0 0 0,1-1 0 0 0,0 1 0 0 0,-1-1 0 0 0,1 1 0 0 0,-1-1 0 0 0,-1 1-25 0 0,3-4 21 0 0,1 0-122 0 0,0 0-56 0 0,0 0-17 0 0,-1-7-1017 0 0,-2-1 99 0 0,0 2 206 0 0,1-1 94 0 0,2-5-566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1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77 8432 0 0,'0'0'190'0'0,"0"0"28"0"0,0 0 10 0 0,1 0-26 0 0,2 0-64 0 0,-1-1-109 0 0,2-1-168 0 0,-3 1 147 0 0,-1 0 60 0 0,1 1 80 0 0,0 0 103 0 0,0 0-16 0 0,0 0 61 0 0,0 1 67 0 0,0 0 74 0 0,2 1-127 0 0,4 5 239 0 0,-4-3-285 0 0,1 0-65 0 0,-2-2-121 0 0,0-1-56 0 0,0 1 131 0 0,-2 0-63 0 0,-2 7 40 0 0,0-5-18 0 0,1 0 58 0 0,0-1 105 0 0,-3 8 72 0 0,2-2-149 0 0,-1 0-52 0 0,0 0-42 0 0,1 1-36 0 0,-1 0-26 0 0,1 0-1 0 0,1 0 0 0 0,-1 1 1 0 0,1 7-42 0 0,1-12 18 0 0,-1 1 0 0 0,0 0 0 0 0,0-1 1 0 0,-1 4-19 0 0,-4 23 60 0 0,6-6-35 0 0,0-15-4 0 0,-1 0 0 0 0,0 0 0 0 0,-2 9-21 0 0,-1-2 44 0 0,2 1 0 0 0,0 1-44 0 0,-2 14 67 0 0,0-11 12 0 0,0 4 277 0 0,1 0-75 0 0,3 0-87 0 0,0 0-99 0 0,0-5-100 0 0,0-15-11 0 0,0-4-97 0 0,0-3-86 0 0,1-2-74 0 0,-1-2-64 0 0,0 0-52 0 0,0-2-503 0 0,-1 4 547 0 0,1 0-48 0 0,0 0-43 0 0,0 0-38 0 0,0-1-137 0 0,0 1-36 0 0,0-3-1425 0 0</inkml:trace>
  <inkml:trace contextRef="#ctx0" brushRef="#br0" timeOffset="540.54">24 85 8840 0 0,'3'-5'84'0'0,"0"1"46"0"0,5-5 371 0 0,-2 3-283 0 0,3 0-93 0 0,-2 0-120 0 0,2 0-79 0 0,3-2 573 0 0,0 1-73 0 0,2 1-66 0 0,0 0-59 0 0,8-2 51 0 0,1 3-97 0 0,-2 2-78 0 0,0 4-55 0 0,-4 0 117 0 0,1 1-76 0 0,-13-1-138 0 0,-1 0 0 0 0,1 0 1 0 0,-1 0-1 0 0,0 0 0 0 0,1 1 0 0 0,-1-1 1 0 0,0 1-1 0 0,2 2-25 0 0,-2-2 1 0 0,0 0-1 0 0,0 0 1 0 0,0 1 0 0 0,-1 0-1 0 0,1-1 1 0 0,-1 1 0 0 0,0 1-1 0 0,1-1 1 0 0,-2 0 0 0 0,1 1-1 0 0,0 0 1 0 0,-1-1 0 0 0,1 1-1 0 0,-1 0 1 0 0,0 0 0 0 0,0 2-1 0 0,3 4 0 0 0,-3-7 0 0 0,-1-1 0 0 0,1 1 0 0 0,-1-1 0 0 0,0 1 0 0 0,0 0 0 0 0,0 0 0 0 0,0 0 0 0 0,-1 0 0 0 0,1 1 0 0 0,0 2 0 0 0,-1 1 0 0 0,1 0 0 0 0,-1 0 0 0 0,0 0 0 0 0,-1 0 0 0 0,0 0 0 0 0,0-1 0 0 0,-1 1 0 0 0,1 0 0 0 0,-1-1 0 0 0,-2 3 0 0 0,0 3 6 0 0,-2-1 0 0 0,1 0 0 0 0,-2 0 0 0 0,1 0 1 0 0,-1-1-1 0 0,-1 0 0 0 0,0-1 0 0 0,0 1 1 0 0,-1-2-1 0 0,0 1 0 0 0,-1-1 0 0 0,-8 5-6 0 0,2-1 48 0 0,-7 4-42 0 0,0-3-8 0 0,5-2 22 0 0,-1-4 47 0 0,13-7 0 0 0,3 1-6 0 0,3-1-41 0 0,-2 2-13 0 0,-5-2 73 0 0,6 0 37 0 0,1 0-4 0 0,0 0-7 0 0,0 0-5 0 0,0 0-12 0 0,0 0-7 0 0,0 0-2 0 0,2 1-3 0 0,1 0-48 0 0,4 2 1 0 0,9-1 47 0 0,-7 0-31 0 0,0 1 1 0 0,0 0-1 0 0,0 0 0 0 0,-1 1 1 0 0,1 0-1 0 0,-1 1 1 0 0,2 1-47 0 0,21 11 154 0 0,6 6 52 0 0,-13-6-40 0 0,1-5 44 0 0,-3-2 284 0 0,0 0-1 0 0,20 13-493 0 0,-6-3 354 0 0,-14-7-37 0 0,-8-3-7 0 0,-9-6-140 0 0,0-1 33 0 0,-4-3-380 0 0,-1 1 56 0 0,0-1 51 0 0,1 0 44 0 0,-1 1 67 0 0,1 0 81 0 0,1 2 489 0 0,-1-2-423 0 0,-1 0-148 0 0,1 0-51 0 0,-1-1-62 0 0,0 1-72 0 0,1 0-54 0 0,-1-1-72 0 0,0 1-81 0 0,1-1-88 0 0,-1 1-94 0 0,0 0-104 0 0,0-1-108 0 0,1 0-119 0 0,-1 1 12 0 0,0-1-99 0 0,0 0-1095 0 0,0 0-1162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0.2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0 538 7688 0 0,'0'0'166'0'0,"0"0"-1"0"0,1 0-70 0 0,-1 0-45 0 0,3 0-3 0 0,-1 0 0 0 0,3 0 68 0 0,0 0-38 0 0,2-1-11 0 0,-2-1-77 0 0,2-1-78 0 0,-6 2 93 0 0,1 0 38 0 0,0 0 50 0 0,1 0 65 0 0,-1 1-11 0 0,0 0 38 0 0,0 0 42 0 0,1 1 45 0 0,8 0 254 0 0,0 1-62 0 0,0-1-54 0 0,0-1-78 0 0,-1-2-103 0 0,-3 0-46 0 0,1 1-33 0 0,6-1 78 0 0,13-3 115 0 0,-14 1-189 0 0,-1 1-34 0 0,14-3 40 0 0,-3 1-82 0 0,-10 2-44 0 0,0-1-1 0 0,-1 0 1 0 0,2-1-33 0 0,12-4-66 0 0,-22 8 65 0 0,1 0 0 0 0,-1-1-1 0 0,1 1 1 0 0,-1-1 0 0 0,0 0-1 0 0,0 0 1 0 0,0-1 0 0 0,0 1-1 0 0,0-1 1 0 0,0 0 0 0 0,3-3 1 0 0,-7 6 1 0 0,0-1 0 0 0,1 1 0 0 0,-1 0 0 0 0,0-1 0 0 0,1 1 0 0 0,-1-1 0 0 0,0 1 0 0 0,0-1 0 0 0,1 1 0 0 0,-1-1 0 0 0,0 0 0 0 0,0 1 0 0 0,0-1 0 0 0,0 1 0 0 0,0-1 1 0 0,0 1-1 0 0,0-1 0 0 0,0 1 0 0 0,0-1 0 0 0,0 0 0 0 0,0 1 0 0 0,0-1 0 0 0,0 1 0 0 0,-1-1 0 0 0,1 1 0 0 0,0-1-1 0 0,-1 0 7 0 0,1-1 0 0 0,-1 1-1 0 0,0 0 1 0 0,0-1 0 0 0,0 1-1 0 0,0 0 1 0 0,0 0 0 0 0,-1 0 0 0 0,0-1-7 0 0,-18-11 69 0 0,10 9-50 0 0,0 0-19 0 0,7 2 0 0 0,0 1 0 0 0,1 0 0 0 0,-1 0 0 0 0,0 0 0 0 0,0 0 0 0 0,0 0 0 0 0,0 1 0 0 0,0-1 0 0 0,0 1 0 0 0,0 0 0 0 0,0 0 0 0 0,1 0 0 0 0,-1 0 0 0 0,0 0 0 0 0,0 1 0 0 0,0-1 0 0 0,-1 2 0 0 0,-5 1 2 0 0,7-3-4 0 0,1 1 1 0 0,-1 0-1 0 0,1-1 0 0 0,-1 1 1 0 0,1 0-1 0 0,0-1 0 0 0,-1 1 0 0 0,1 0 1 0 0,0 0-1 0 0,-1 1 2 0 0,-12 11-57 0 0,2-1 29 0 0,0 1 49 0 0,3 2 69 0 0,1 3 89 0 0,4-3 80 0 0,1 1-51 0 0,-1 4-5 0 0,1 11 51 0 0,3 0 6 0 0,2-12-45 0 0,1-3 9 0 0,2-2 53 0 0,-4-12-39 0 0,0 2 14 0 0,2 1-79 0 0,1-2-61 0 0,2 1-47 0 0,16 5 45 0 0,3-5 148 0 0,-1-6-48 0 0,1-3-47 0 0,-2-4-48 0 0,1-3-44 0 0,-2-2-44 0 0,0 0-43 0 0,0-1-41 0 0,-2 0-37 0 0,0 2-38 0 0,-13 9-73 0 0,0 0 67 0 0,3-3-24 0 0,-3 3 24 0 0,-2 0-26 0 0,1 1-66 0 0,-2 0-26 0 0,0 0-72 0 0,0-1-82 0 0,0 1-96 0 0,-2 2 145 0 0,-1-1-49 0 0,1 1-44 0 0,-1-1-38 0 0,1 0-142 0 0,-1 0-37 0 0,3-4-1475 0 0</inkml:trace>
  <inkml:trace contextRef="#ctx0" brushRef="#br0" timeOffset="404.91">724 0 7488 0 0,'0'0'217'0'0,"1"0"-52"0"0,0 0-6 0 0,3 1 662 0 0,0 0-82 0 0,-1 0-75 0 0,1 1-73 0 0,-1 1-67 0 0,0 0-63 0 0,-1 0-58 0 0,1 1-55 0 0,0 0-48 0 0,-1 0-46 0 0,0 0-40 0 0,0 1-36 0 0,2 4 89 0 0,0-1-91 0 0,2 6 37 0 0,5 9 380 0 0,0-1-39 0 0,-7-11-316 0 0,0 0-38 0 0,1 4-6 0 0,-3 2-102 0 0,0-4 11 0 0,0-1 1 0 0,3 10-104 0 0,-2-11 89 0 0,-1-1 0 0 0,0 1 0 0 0,-1-1-1 0 0,0 8-88 0 0,4 22 238 0 0,-4-30-166 0 0,0 0 1 0 0,0 0 0 0 0,0 0-1 0 0,-2 2-72 0 0,0 9 92 0 0,2-1 37 0 0,1 6 395 0 0,3 17-524 0 0,1-14 189 0 0,-5-21-126 0 0,2 0 0 0 0,-1 0 0 0 0,1 0 0 0 0,1 1-63 0 0,4 7 150 0 0,-3-5-14 0 0,0 1 40 0 0,0-4-38 0 0,5-2-33 0 0,-3-2-20 0 0,-3 0 11 0 0,-3-4 3 0 0,2 0 44 0 0,7 0 17 0 0,-7 0 6 0 0,0 0-26 0 0,1 0-131 0 0,9 0-24 0 0,0-1-50 0 0,-10 1 36 0 0,0-1 0 0 0,0 1 0 0 0,0-1-1 0 0,0 0 1 0 0,0 0 0 0 0,0 0 0 0 0,-1 0 0 0 0,1-1 0 0 0,0 1-1 0 0,-1-1 1 0 0,1 1 0 0 0,2-3 29 0 0,1-1-117 0 0,11-6-32 0 0,-11 6 12 0 0,-3 3 28 0 0,0 0-34 0 0,0 0-40 0 0,1-1-45 0 0,-1 1-52 0 0,-1-1-57 0 0,2 0-211 0 0,-2 1 228 0 0,0 0-33 0 0,-1 0-35 0 0,1 0-36 0 0,0 0-38 0 0,-1 0-40 0 0,0 1 97 0 0,-1 0-47 0 0,1 0-42 0 0,-1 0-36 0 0,1 0-147 0 0,-1 0-36 0 0,2-3-1550 0 0</inkml:trace>
  <inkml:trace contextRef="#ctx0" brushRef="#br0" timeOffset="681.18">641 311 9040 0 0,'0'-8'200'0'0,"0"6"33"0"0,0 2 15 0 0,2 0-36 0 0,5-4-89 0 0,0 1 56 0 0,1 1 45 0 0,0 0 37 0 0,1-1 89 0 0,18-2 708 0 0,-15 3-630 0 0,-1 1-93 0 0,-1-1-62 0 0,1 0-82 0 0,-1 0-100 0 0,15-4 375 0 0,0 1-106 0 0,0 0-94 0 0,0 0-83 0 0,6 0-54 0 0,-1 0-80 0 0,7 1-67 0 0,17 0-89 0 0,-47 4 71 0 0,-3-1-18 0 0,0 1-22 0 0,0 0-40 0 0,0-1-18 0 0,-1 1-41 0 0,0 0-46 0 0,1-1-51 0 0,-1 1-55 0 0,0 0-53 0 0,1-1-45 0 0,-1 1-41 0 0,1-1-138 0 0,0 1-39 0 0,1-1-167 0 0,3 0-449 0 0,-8 1 1259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28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22 7632 0 0,'-16'11'166'0'0,"13"-8"29"0"0,3-3 14 0 0,0 2-25 0 0,1 1-185 0 0,0 1 50 0 0,1 2 101 0 0,0 1 93 0 0,-1-1 92 0 0,-1 0 89 0 0,-1-1-31 0 0,2 1-84 0 0,1-1-72 0 0,1 1-58 0 0,3 2 13 0 0,5 3-23 0 0,-2-2 6 0 0,-6-5-184 0 0,0 0 35 0 0,2 5 118 0 0,0 0 98 0 0,-2 1 73 0 0,-3-9-247 0 0,0 1 1 0 0,1 0 0 0 0,-1-1 0 0 0,0 1 0 0 0,0 0-1 0 0,0-1 1 0 0,0 1 0 0 0,0-1 0 0 0,-1 1 0 0 0,1 0-1 0 0,0-1 1 0 0,-1 1 0 0 0,1-1 0 0 0,-1 1 0 0 0,0 0-69 0 0,-7 8 402 0 0,-5 0-1 0 0,5-4-150 0 0,7-4-86 0 0,0 0-34 0 0,1 3 49 0 0,1 2-66 0 0,3 1-22 0 0,-2-5 2 0 0,2 7 10 0 0,1 4 6 0 0,2 6 72 0 0,-7-18-103 0 0,-2-1-33 0 0,-7 4-6 0 0,9-5-29 0 0,-21 7 69 0 0,21-4-2 0 0,4 4-91 0 0,-4-6 12 0 0,3 6-73 0 0,1 4 74 0 0,-1-2-55 0 0,-1-4-76 0 0,0-1-67 0 0,0 0-103 0 0,-2-4 42 0 0,0 0 50 0 0,-1 0 41 0 0,0 0 35 0 0,0 0-44 0 0,-4 0-142 0 0,4-1 195 0 0,0 1-37 0 0,1 0-50 0 0,-1 0-63 0 0,0 0-55 0 0,0 0-44 0 0,0 0-39 0 0,0 0-34 0 0,-1 0-128 0 0,1 0-32 0 0,-3 0-1332 0 0</inkml:trace>
  <inkml:trace contextRef="#ctx0" brushRef="#br0" timeOffset="738.01">193 105 5904 0 0,'0'0'145'0'0,"0"1"-60"0"0,0 0-45 0 0,-1 5 30 0 0,-2-1-13 0 0,2 0-44 0 0,1 4-88 0 0,2-6 81 0 0,-1 0 43 0 0,0-1 53 0 0,0 1 66 0 0,-1 0 78 0 0,1 7 306 0 0,1 0-62 0 0,2-1-52 0 0,0 1-40 0 0,6 22 722 0 0,-8-24-797 0 0,4 3 30 0 0,0 0-36 0 0,-5-3-70 0 0,-1-3 190 0 0,0 9 823 0 0,-3-9-703 0 0,1-3-340 0 0,-1-2-56 0 0,0-1-44 0 0,2-2-43 0 0,-2-15 96 0 0,5 8-87 0 0,-2 7-62 0 0,1 0 0 0 0,-1 1 0 0 0,0-1 1 0 0,0 0-1 0 0,0 0 0 0 0,0 1 0 0 0,0-3-21 0 0,0-3 27 0 0,0 0 1 0 0,0 0 0 0 0,1 1 0 0 0,0-1 0 0 0,1 1 0 0 0,2-7-28 0 0,-3 7 17 0 0,7-21 64 0 0,7-13-86 0 0,-7 20 25 0 0,-7 17-8 0 0,1 2 0 0 0,-1-1 0 0 0,1 0 1 0 0,0 0-1 0 0,0 1 0 0 0,1-1 0 0 0,-1 1 1 0 0,0-1-1 0 0,1 1 0 0 0,0 0 0 0 0,-1 0 1 0 0,1 0-1 0 0,3-1-12 0 0,12-11 17 0 0,-16 13-25 0 0,0-1 1 0 0,0 1-1 0 0,1 0 0 0 0,-1-1 1 0 0,0 1-1 0 0,0 0 1 0 0,0 0-1 0 0,1 1 1 0 0,-1-1-1 0 0,1 0 1 0 0,-1 1-1 0 0,2-1 8 0 0,5 0 3 0 0,11-3-3 0 0,-15 6 0 0 0,-1 0 0 0 0,2 0 0 0 0,0 0 1 0 0,0 1-1 0 0,0-1 1 0 0,0 1-1 0 0,0 1 1 0 0,-1-1 0 0 0,1 1-1 0 0,3 3 0 0 0,-7-5-1 0 0,1 1-1 0 0,0-1 1 0 0,-1 1-1 0 0,0 0 1 0 0,1 0-1 0 0,-1 0 1 0 0,0 0-1 0 0,-1 0 1 0 0,2 3 1 0 0,-2-5-4 0 0,-1 0 1 0 0,1 1-1 0 0,-1-1 1 0 0,1 1 0 0 0,-1-1-1 0 0,0 1 1 0 0,0-1-1 0 0,0 1 1 0 0,0-1-1 0 0,0 1 1 0 0,0-1 0 0 0,0 1-1 0 0,-1 1 4 0 0,0 0 6 0 0,0 0 0 0 0,1 0-1 0 0,-1 0 1 0 0,0 0 0 0 0,1 0-1 0 0,0 1 1 0 0,0-1 0 0 0,0 0-1 0 0,0 0 1 0 0,1 0 0 0 0,-1 1-1 0 0,1 1-5 0 0,3 21 75 0 0,-4-22-75 0 0,0 0 0 0 0,1 1-1 0 0,0-1 1 0 0,0 0 0 0 0,0 0 0 0 0,0 0 0 0 0,0 0 0 0 0,1 0 0 0 0,1 3 0 0 0,-2-5 3 0 0,0 0 0 0 0,0-1 1 0 0,0 1-1 0 0,0 0 0 0 0,-1 0 1 0 0,1 0-1 0 0,-1 0 0 0 0,1 0 1 0 0,-1 0-1 0 0,0 0 1 0 0,0 0-1 0 0,0 0 0 0 0,0 0 1 0 0,0 0-1 0 0,0 0 0 0 0,0 0 1 0 0,-1 0-1 0 0,1 0 1 0 0,-1 0-4 0 0,0 1 1 0 0,2-2 11 0 0,4 15 28 0 0,2 4 45 0 0,-4-14-95 0 0,-2-5-94 0 0,0 1 75 0 0,-1-1 50 0 0,1 3 127 0 0,-1-3-117 0 0,0 0-42 0 0,-1 0-34 0 0,1 0-43 0 0,-1 0-49 0 0,0 0-163 0 0,1-1 98 0 0,-1 1-38 0 0,0-1-42 0 0,1 1-44 0 0,-1-1-48 0 0,0 1-50 0 0,1-1-462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7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7920 0 0,'13'0'174'0'0,"-10"0"29"0"0,-3 0 13 0 0,2-2-50 0 0,4-1-109 0 0,-2 1-4 0 0,-1 0 95 0 0,1 0 78 0 0,-1 0 59 0 0,1-1 101 0 0,6-2 582 0 0,-6 3-650 0 0,-1 1-84 0 0,1 1-37 0 0,0-1-47 0 0,0 1-57 0 0,7-1 296 0 0,-1 0-53 0 0,0 0-54 0 0,0-1-50 0 0,1 0-46 0 0,-1 0-50 0 0,1 1-48 0 0,-1 1-45 0 0,23-3 89 0 0,-12 1-31 0 0,-7 2-79 0 0,-2 1-54 0 0,-1 2-61 0 0,-9-2 38 0 0,-2-1-30 0 0,2-1-243 0 0,0 1 66 0 0,-1 0 54 0 0,1 1 47 0 0,2-1-44 0 0,2 2-118 0 0,-4-2 126 0 0,0 1-435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7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8088 0 0,'0'0'151'0'0,"1"1"-65"0"0,0-1-41 0 0,3 3-7 0 0,-3-2 4 0 0,0 0 103 0 0,0 0-19 0 0,-1-1 43 0 0,2 5 30 0 0,7-3 79 0 0,-9-2-231 0 0,8 0 338 0 0,5-1 307 0 0,-5 0-286 0 0,-3 1-178 0 0,-1 0-78 0 0,0 0-47 0 0,18 1 556 0 0,0-1-108 0 0,4-1-25 0 0,0 4-110 0 0,-22-2-405 0 0,3 0-4 0 0,9-1 42 0 0,-14 0-216 0 0,0 0 66 0 0,0 0 55 0 0,0 0 47 0 0,0 0 46 0 0,0 0 36 0 0,5 0 283 0 0,-3 0-241 0 0,-1 0-68 0 0,-1 0-77 0 0,0 0-37 0 0,-1 0-41 0 0,1 0-46 0 0,0 0-67 0 0,0 0-65 0 0,0 0-71 0 0,0 0-79 0 0,0 0-83 0 0,0 0-91 0 0,0 0-96 0 0,0 0-104 0 0,0 0-836 0 0,2 0-930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6.4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12 7024 0 0,'0'0'157'0'0,"0"0"23"0"0,0 0 12 0 0,0 0 48 0 0,0 0-93 0 0,0 0 122 0 0,0 0 227 0 0,0 0 15 0 0,0 0-27 0 0,0 0-118 0 0,0 0-50 0 0,0 2-10 0 0,12 26 566 0 0,-5-7-334 0 0,-1-4-162 0 0,0 0-98 0 0,-3-10-154 0 0,3 12 181 0 0,0 0-33 0 0,6 20 178 0 0,-2 1-113 0 0,-4 0-100 0 0,11 75 315 0 0,2 11-37 0 0,-6-38-144 0 0,-3-21-100 0 0,-6-23-137 0 0,-1 36 132 0 0,1 12 79 0 0,-2-68-222 0 0,-3 12 147 0 0,1-12-140 0 0,0-19-90 0 0,-2 2-25 0 0,0 0 41 0 0,2-2 56 0 0,-1-5-23 0 0,0 0-67 0 0,0-1-46 0 0,-2-1-85 0 0,1 1 92 0 0,0-3-9 0 0,-1 0-47 0 0,-1-6-183 0 0,2 0-60 0 0,-3-14-497 0 0,4 17 573 0 0,0 1 68 0 0,-1-3-99 0 0,0 1-59 0 0,1 0-18 0 0,-2-22-1130 0 0,3 28 1409 0 0,-1-19-921 0 0</inkml:trace>
  <inkml:trace contextRef="#ctx0" brushRef="#br0" timeOffset="562.49">0 198 7688 0 0,'0'0'166'0'0,"0"0"29"0"0,0 0 14 0 0,0-1-25 0 0,1-8-5 0 0,0 1 47 0 0,0 4-14 0 0,0 0 0 0 0,1 0 0 0 0,-1 0 0 0 0,1 0 0 0 0,0 1 0 0 0,2-4-212 0 0,0 0 303 0 0,0-1-101 0 0,2-5 275 0 0,3 0-41 0 0,0 1-39 0 0,2 1-35 0 0,12-10 266 0 0,1 3-105 0 0,-16 11-357 0 0,4-1 73 0 0,1 1-39 0 0,15-4 98 0 0,2 4-116 0 0,-3 3-90 0 0,-26 3-87 0 0,1 1 0 0 0,0-1 0 0 0,0 1 0 0 0,0 0 0 0 0,0 0 0 0 0,0 0 0 0 0,-1 0 0 0 0,1 0 0 0 0,0 0 0 0 0,0 0 0 0 0,0 1 0 0 0,0-1 0 0 0,1 1-5 0 0,2 1 7 0 0,2 0-2 0 0,-1 0 0 0 0,1 0 1 0 0,-1 1-1 0 0,1-1 0 0 0,-1 2 1 0 0,0-1-1 0 0,0 1 0 0 0,0-1 1 0 0,-1 1-1 0 0,1 1 0 0 0,-1-1 1 0 0,0 1-1 0 0,0 0 0 0 0,3 5-5 0 0,-6-8 8 0 0,-1 1 0 0 0,1 0 0 0 0,-1-1 0 0 0,0 1 0 0 0,0 0 0 0 0,0 0 0 0 0,1 1-8 0 0,6 17 51 0 0,-5-16-48 0 0,-1-1 1 0 0,-1 1-1 0 0,1 0 1 0 0,0-1 0 0 0,-1 1-1 0 0,0 0 1 0 0,0 0-1 0 0,-1 0 1 0 0,1 0-1 0 0,-1 0 1 0 0,0 0-1 0 0,0 0 1 0 0,-1 0-1 0 0,0 0 1 0 0,0 4-4 0 0,-4 9 38 0 0,0-1 0 0 0,-1 1 1 0 0,-6 10-39 0 0,6-13 24 0 0,-5 7 9 0 0,0-1 1 0 0,-2 0-1 0 0,0 0 1 0 0,-7 6-34 0 0,17-23 5 0 0,-11 13-12 0 0,-7 8 41 0 0,-14 16 3 0 0,28-33-18 0 0,0 0 1 0 0,0-1-1 0 0,-3 3-19 0 0,-10 10 16 0 0,4-5 38 0 0,14-14-54 0 0,1 0 0 0 0,1-1 0 0 0,-1 0 0 0 0,1 1 0 0 0,-1-1 0 0 0,1 1 0 0 0,0-1 0 0 0,-1 1 0 0 0,1-1 0 0 0,-1 1 0 0 0,1-1 0 0 0,0 1 0 0 0,-1-1 0 0 0,1 1 0 0 0,0-1 0 0 0,0 1 0 0 0,-1-1 0 0 0,1 1 0 0 0,0 0 0 0 0,0-1 0 0 0,0 1 0 0 0,0-1 0 0 0,0 1 0 0 0,0 0 0 0 0,0-1 0 0 0,0 1 0 0 0,0 0 0 0 0,0-1 0 0 0,0 1 0 0 0,0 4 10 0 0,20 10 210 0 0,2-2 6 0 0,-1 0-39 0 0,42 24 290 0 0,33 12 198 0 0,-53-26-430 0 0,-29-17-147 0 0,0 1 1 0 0,-1 1 0 0 0,0 0-1 0 0,-1 0 1 0 0,0 1-1 0 0,7 7-98 0 0,4 6 162 0 0,-12-12-80 0 0,0 1-1 0 0,-1 0 1 0 0,0 1-1 0 0,0 1-81 0 0,4 5 86 0 0,-11-14-68 0 0,1 0-1 0 0,-1 1 1 0 0,0-1-1 0 0,-1 1 1 0 0,1 1-18 0 0,4 7 97 0 0,-1-5-44 0 0,-2-4-40 0 0,-1-2-34 0 0,3 2-79 0 0,-5-3 23 0 0,-1-1 12 0 0,0 0-35 0 0,0 0-41 0 0,0 0-35 0 0,0 0-140 0 0,0 0-43 0 0,0 0-958 0 0,0 0-67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39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323 127 6648 0 0,'0'0'149'0'0,"0"0"23"0"0,0 0 12 0 0,-1-4-42 0 0,-1-2-93 0 0,0 0-7 0 0,0 1 70 0 0,1-2 127 0 0,-4-10 400 0 0,4 12-501 0 0,0 0-60 0 0,-1-1 42 0 0,-2 1-10 0 0,-1-2 41 0 0,4-1 44 0 0,1 7-157 0 0,-1-1 1 0 0,1 0-1 0 0,0 1 1 0 0,0-1-1 0 0,-1 1 1 0 0,1-1-1 0 0,-1 1 1 0 0,1-1-1 0 0,-1 1 1 0 0,0-2-39 0 0,0 2 57 0 0,0-1 0 0 0,-1 0 1 0 0,1 0-1 0 0,-1 0 0 0 0,1 1 1 0 0,-1-1-1 0 0,1 1 0 0 0,-1-1 0 0 0,0 1 1 0 0,0 0-1 0 0,-1-1-57 0 0,1 1 72 0 0,-1-1-1 0 0,0 1 1 0 0,0 0-1 0 0,0 0 1 0 0,0 0 0 0 0,0 0-1 0 0,0 1 1 0 0,-1-1-72 0 0,-14 2 284 0 0,1 4 4 0 0,0 0-48 0 0,1 2-66 0 0,0 0-89 0 0,8-3-82 0 0,-1 0-33 0 0,4-1 30 0 0,0-1 0 0 0,0 2 0 0 0,1-1 0 0 0,-1 0 0 0 0,-2 3 0 0 0,-10 8 0 0 0,12-9 0 0 0,0-1 0 0 0,0 1 0 0 0,0 0 0 0 0,1 0 0 0 0,-1 1 0 0 0,-2 5 0 0 0,-15 17 0 0 0,18-23 0 0 0,-1 1 0 0 0,1-1 0 0 0,0 1 0 0 0,0 0 0 0 0,1 0 0 0 0,-1 0 0 0 0,1 0 0 0 0,1 0 0 0 0,-1 2 0 0 0,3 3 0 0 0,0-8 0 0 0,1 1 0 0 0,11 12 0 0 0,-6-9 1 0 0,-3-2 1 0 0,1-1 0 0 0,0 1 0 0 0,0-1 0 0 0,0 0 0 0 0,0 0 0 0 0,4 1-2 0 0,10 5 158 0 0,-13-7-112 0 0,1-1 0 0 0,0 0 1 0 0,0 0-1 0 0,0-1 0 0 0,1 0-46 0 0,6 3 155 0 0,2 1-46 0 0,-6-1-40 0 0,-3-2 6 0 0,10 2 184 0 0,0 1-59 0 0,0 0-11 0 0,-14-4-7 0 0,-2-1 2 0 0,6 9 41 0 0,1-2-94 0 0,-6-5-109 0 0,1 0 0 0 0,0 0-1 0 0,-1 0 1 0 0,1 0-1 0 0,-1 0 1 0 0,1 0 0 0 0,-1 1-1 0 0,0-1-21 0 0,1 8 116 0 0,-4 9 64 0 0,-4-1-51 0 0,2-11-88 0 0,0 0 0 0 0,0 0 0 0 0,0-1 0 0 0,-1 1 0 0 0,0-1 0 0 0,-1 1-41 0 0,-2-1-4 0 0,-5-2 43 0 0,11-4-36 0 0,0 1 0 0 0,1-1 0 0 0,-1 1-1 0 0,1-1 1 0 0,-1 1 0 0 0,1-1 0 0 0,-1 1 0 0 0,1 0 0 0 0,0 0 0 0 0,-2 1-3 0 0,3-2-1 0 0,0 0 1 0 0,0 0 0 0 0,-1 0 0 0 0,1 1 0 0 0,0-1-1 0 0,0 0 1 0 0,0 0 0 0 0,0 0 0 0 0,-1 0 0 0 0,1 0-1 0 0,0 0 1 0 0,0 1 0 0 0,0-1 0 0 0,-1 0 0 0 0,1 0 0 0 0,0 0-1 0 0,0 0 1 0 0,0 0 0 0 0,-1 0 0 0 0,1 0 0 0 0,0 0-1 0 0,0 0 1 0 0,-1 0 0 0 0,1 0 0 0 0,0 0 0 0 0,0 0-1 0 0,0 0 1 0 0,-1 0 0 0 0,1 0 0 0 0,0 0 0 0 0,0 0 0 0 0,0 0-1 0 0,-1-1 1 0 0,-2-2-51 0 0,1 1 6 0 0,2 2 31 0 0,0 0-78 0 0,0-1 65 0 0,1 0 30 0 0,1-1-46 0 0,0 0-53 0 0,0-1-78 0 0,-1 1 105 0 0,1 4 14 0 0,1-1 54 0 0,-1 0 0 0 0,1 1 1 0 0,-1 0-1 0 0,1-1 0 0 0,-1 1 0 0 0,0 0 0 0 0,0 1 0 0 0,0-1 0 0 0,0 0 0 0 0,0 0 0 0 0,1 3 1 0 0,1 0 0 0 0,-2-2 0 0 0,-1 1 0 0 0,1-1 0 0 0,-1 0 0 0 0,1 1 0 0 0,-1 0 0 0 0,0-1 0 0 0,0 1 0 0 0,-1-1 0 0 0,1 1 0 0 0,-1 0 0 0 0,1 2 0 0 0,-1 1 0 0 0,0 0 0 0 0,0 1 0 0 0,-1-1 0 0 0,0 0 0 0 0,-1 2 0 0 0,-4 15 0 0 0,-2-1 0 0 0,-4 9 0 0 0,-5 16 0 0 0,8-23 0 0 0,-6 23 0 0 0,0 14 0 0 0,3-11-11 0 0,1 9 11 0 0,10-47-52 0 0,1-11 52 0 0,0 0 0 0 0,0-1 0 0 0,1 1-1 0 0,-1 0 1 0 0,0-1 0 0 0,1 1 0 0 0,-1-1 0 0 0,1 1 0 0 0,0 1 0 0 0,7 8 0 0 0,1-2 0 0 0,12 3 15 0 0,-17-11-3 0 0,0 1 0 0 0,0-1 0 0 0,0-1 0 0 0,0 1-1 0 0,0 0 1 0 0,0-1 0 0 0,1 0-12 0 0,12 0 21 0 0,1-3-41 0 0,-6 1-28 0 0,0-1-34 0 0,-8 2-19 0 0,6 0 65 0 0,-8 0-23 0 0,1 1-68 0 0,-1 0-19 0 0,0 0-58 0 0,-1 0-67 0 0,1 0-76 0 0,-2 0 36 0 0,1 0-48 0 0,-1 0-43 0 0,0 0-36 0 0,1 0-130 0 0,-1 0-36 0 0,0 0-1336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0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0 8176 0 0,'0'0'182'0'0,"0"1"-38"0"0,0-1-53 0 0,1 2-20 0 0,-1 2-35 0 0,-1-2 4 0 0,1 0 48 0 0,0-1 69 0 0,-3 5-212 0 0,0 1 40 0 0,-3 5 90 0 0,1-2 52 0 0,1 0 45 0 0,-1 2 153 0 0,0-1-1 0 0,1 1 1 0 0,0 2-325 0 0,1 2 209 0 0,2-9-145 0 0,1 1-34 0 0,-1 45 376 0 0,1 41 219 0 0,2-44-354 0 0,0 18 72 0 0,4-23-173 0 0,8 25 53 0 0,-3-24-149 0 0,1-9-84 0 0,2-1-86 0 0,-12-32-107 0 0,0 1 101 0 0,0-2 77 0 0,0 1 40 0 0,5 7 139 0 0,-4-6-124 0 0,0-1-81 0 0,-1-1-18 0 0,-1-1-35 0 0,1 1-69 0 0,0 0-63 0 0,0 0-70 0 0,-1-1-80 0 0,1 1-87 0 0,0 0-95 0 0,0 0-103 0 0,0 0-112 0 0,1 3-663 0 0,1 2-817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0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13 4928 0 0,'0'0'141'0'0,"-1"0"-6"0"0,-1 0-91 0 0,1 0 23 0 0,0 0 67 0 0,1 0 155 0 0,0 0 257 0 0,-1-1-113 0 0,0 0-95 0 0,-1 0-78 0 0,1-1-77 0 0,-1 1-35 0 0,-2-3 242 0 0,3 4-186 0 0,-5 0 65 0 0,-2-1 195 0 0,0 0 19 0 0,2 1-220 0 0,1 0-108 0 0,0 1-77 0 0,-2 1 129 0 0,2 1-55 0 0,0 2-2 0 0,1 0-64 0 0,-7 6 23 0 0,6-5-78 0 0,0 0-1 0 0,0 0 1 0 0,0 0 0 0 0,1 1 0 0 0,0 0 0 0 0,0 0 0 0 0,0 0-1 0 0,1 0 1 0 0,0 0 0 0 0,1 2-31 0 0,-5 6 20 0 0,5-7-20 0 0,0 0 0 0 0,0 0 0 0 0,1 0 0 0 0,0 0 0 0 0,0 0 0 0 0,1 4 0 0 0,-2 18 0 0 0,1-26 0 0 0,1-1 0 0 0,1 0 0 0 0,-1 1 0 0 0,0-1 0 0 0,1 0 0 0 0,0 1 0 0 0,0-1 0 0 0,0 0 0 0 0,0 0 0 0 0,0 0 0 0 0,1 0 0 0 0,-1 0 0 0 0,1 0 0 0 0,0 0 0 0 0,0 0 0 0 0,5 10 0 0 0,-7-12-1 0 0,2 3-1 0 0,10-2 18 0 0,0-4 66 0 0,-8 0-31 0 0,0 0 0 0 0,-1 0 0 0 0,1 0 0 0 0,0 0 0 0 0,-1 0-1 0 0,0-1 1 0 0,0 0 0 0 0,0 0-51 0 0,6-6 120 0 0,7-15 132 0 0,0-2-74 0 0,-3-1-62 0 0,0 1-50 0 0,-11 21-58 0 0,19-57 46 0 0,-18 52-39 0 0,-3 9-13 0 0,0 1 0 0 0,0-1 1 0 0,0 1-1 0 0,0-1 0 0 0,0 1 1 0 0,0-1-1 0 0,0 1 0 0 0,0-1 1 0 0,1 1-1 0 0,-1-1 0 0 0,0 1 0 0 0,0 0 1 0 0,1-1-1 0 0,-1 1 0 0 0,0-1 1 0 0,0 1-1 0 0,1 0 0 0 0,-1-1 1 0 0,0 1-1 0 0,1 0 0 0 0,-1-1 0 0 0,1 1 1 0 0,-1 0-1 0 0,0 0 0 0 0,1-1 1 0 0,-1 1-1 0 0,1 0-2 0 0,1-1 64 0 0,-2 1 3 0 0,3 14 36 0 0,9 7-78 0 0,-5-10-25 0 0,2 24 0 0 0,5 1 0 0 0,-11-27 0 0 0,1 1 0 0 0,0-1 0 0 0,0 0 0 0 0,1 0 0 0 0,0-1 0 0 0,2 3 0 0 0,-6-10-183 0 0,-1 0 85 0 0,1-1 71 0 0,0 1 58 0 0,-1 0 81 0 0,2 1 256 0 0,-2-2-282 0 0,0 1-39 0 0,1 0-72 0 0,0 0-40 0 0,-1-1-43 0 0,0 1-67 0 0,1 0-65 0 0,0 0-73 0 0,-1 1-80 0 0,1-1-86 0 0,0 1-95 0 0,0-1-100 0 0,0 1-108 0 0,-1-2-746 0 0,0 0-868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1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0,'1'9'261'0'0,"0"-1"-104"0"0,2 2-72 0 0,2 6-79 0 0,0-1-20 0 0,-3-4 70 0 0,0-2 69 0 0,-2 0 99 0 0,1 5 90 0 0,1 19 524 0 0,-1-23-631 0 0,0 0-57 0 0,1 0-36 0 0,1 5 164 0 0,-1-1-68 0 0,0-5-163 0 0,-2-8-165 0 0,0 0 69 0 0,0 1 54 0 0,1-1 41 0 0,-1 3 219 0 0,0-2-203 0 0,1-1-67 0 0,-1 0-38 0 0,0 0-47 0 0,0 0-54 0 0,0-1-23 0 0,0 1-47 0 0,0 0-53 0 0,0 0-58 0 0,0 0-60 0 0,0 0-67 0 0,0-1-71 0 0,0 1-75 0 0,0 0-751 0 0,0-1-774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1:54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5904 0 0,'0'0'169'0'0,"0"0"-38"0"0,0 0-9 0 0,0 0 41 0 0,0 0 133 0 0,0 0 2 0 0,0 1-54 0 0,-1-1-49 0 0,1 1-39 0 0,-1 1 48 0 0,-2 4 126 0 0,2-3-120 0 0,-2 9 279 0 0,3 2-114 0 0,1 0-91 0 0,1 0-72 0 0,1 3-22 0 0,7 22 168 0 0,-6-27-215 0 0,-1-2 40 0 0,13 44 552 0 0,2 1-14 0 0,-10-25-408 0 0,0 1-59 0 0,19 79 480 0 0,-19-62-331 0 0,-2-11-73 0 0,0 1 42 0 0,0-7-32 0 0,-2-1 34 0 0,-3-24-247 0 0,0 0-35 0 0,-1 20 158 0 0,0-17-115 0 0,0-1 89 0 0,0-4-67 0 0,1 1 35 0 0,-1-1 41 0 0,0 0 44 0 0,-1-13-114 0 0,-2-1-79 0 0,2 7-73 0 0,0 0 0 0 0,0 0-1 0 0,1 0 1 0 0,-1 0 0 0 0,1 0 0 0 0,-1 0 0 0 0,1-1 0 0 0,1-1-11 0 0,0-5 22 0 0,1 0 0 0 0,0-1 1 0 0,1 1-1 0 0,0 0 0 0 0,3-5-22 0 0,-3 9 2 0 0,0 0 0 0 0,0 0 0 0 0,1 0 1 0 0,-1 1-1 0 0,1-1 0 0 0,1 1 0 0 0,-1 0 0 0 0,1 0 0 0 0,1-1-2 0 0,-2 3-6 0 0,4-5-23 0 0,1 1 0 0 0,0 0 0 0 0,0 1 1 0 0,1-1-1 0 0,5-1 29 0 0,-13 7-9 0 0,1 0 0 0 0,-1 0 0 0 0,1 0 0 0 0,-1 0 0 0 0,1 1 0 0 0,-1-1 0 0 0,1 1 0 0 0,0-1 0 0 0,-1 1 0 0 0,1 0 0 0 0,0 0 0 0 0,-1 0 0 0 0,1 0 0 0 0,0 1 0 0 0,-1-1 0 0 0,1 1 0 0 0,0 0 0 0 0,-1-1 0 0 0,1 1 0 0 0,-1 0 0 0 0,0 1-1 0 0,1-1 1 0 0,-1 0 0 0 0,0 1 0 0 0,2 0 9 0 0,-1 1-6 0 0,0 1 0 0 0,1-1-1 0 0,-1 0 1 0 0,-1 1-1 0 0,1 0 1 0 0,0 0-1 0 0,-1 0 1 0 0,0 0-1 0 0,0 0 1 0 0,0 0-1 0 0,0 0 1 0 0,-1 1-1 0 0,0-1 1 0 0,0 1-1 0 0,0-1 1 0 0,0 1-1 0 0,0 3 7 0 0,-1 3-3 0 0,0-1 0 0 0,0 1 0 0 0,-1 0 0 0 0,0 0 0 0 0,0-1 0 0 0,-4 11 3 0 0,-2-3-4 0 0,-2-1 38 0 0,6-12-16 0 0,0-1 1 0 0,0 0 0 0 0,-1 0-1 0 0,1-1 1 0 0,-1 1 0 0 0,0 0-1 0 0,0-1 1 0 0,0 0 0 0 0,0 0-1 0 0,-2 0-18 0 0,4-2 1 0 0,-1 0-1 0 0,1 0 1 0 0,0-1-1 0 0,-1 1 0 0 0,1-1 1 0 0,-1 1-1 0 0,1-1 1 0 0,-1 0-1 0 0,1 0 0 0 0,0 0 1 0 0,-3-1-1 0 0,-16-2 1 0 0,8-1-28 0 0,1 1-32 0 0,2-3-186 0 0,5 1 97 0 0,3 1-20 0 0,-1 0-75 0 0,2 2 68 0 0,0 0-33 0 0,0-1-36 0 0,0 1-41 0 0,1 0-43 0 0,-1 0-47 0 0,1-1-51 0 0,0 1-54 0 0,0 1 127 0 0,0 1-47 0 0,0-1-42 0 0,0 0-36 0 0,0 0-137 0 0,0 0-36 0 0,0-2-1428 0 0</inkml:trace>
  <inkml:trace contextRef="#ctx0" brushRef="#br0" timeOffset="286.22">500 290 8088 0 0,'6'-3'634'0'0,"0"1"-79"0"0,-1 1-71 0 0,0 2-67 0 0,-1 1-60 0 0,1 1-52 0 0,-2 0-47 0 0,1 2-40 0 0,-1 1-1 0 0,0 0-37 0 0,8 26 489 0 0,-9-26-487 0 0,0-1 38 0 0,4 18 355 0 0,7 34 840 0 0,-10-37-950 0 0,0-5-158 0 0,0 0-37 0 0,-1 0-42 0 0,2-1-51 0 0,2 21 187 0 0,-5-21-268 0 0,-2-13-96 0 0,1 3 18 0 0,1-3-48 0 0,1 1-38 0 0,-2-1-86 0 0,0-1-184 0 0,0 0-327 0 0,0 0 373 0 0,0 0 152 0 0,0 0-37 0 0,0 0-5 0 0,0 0-37 0 0,0 0-42 0 0,0 0-47 0 0,0 0-52 0 0,0 0-46 0 0,0 0-44 0 0,0 0-36 0 0,0 0-138 0 0,0 0-37 0 0,0 0-1449 0 0</inkml:trace>
  <inkml:trace contextRef="#ctx0" brushRef="#br0" timeOffset="2726.72">676 83 9168 0 0,'0'0'266'0'0,"0"0"1"0"0,0 0-208 0 0,0 0-11 0 0,0 0 16 0 0,0 0 0 0 0,0 0 0 0 0,0 0 0 0 0</inkml:trace>
  <inkml:trace contextRef="#ctx0" brushRef="#br0" timeOffset="727.05">836 373 5728 0 0,'0'0'166'0'0,"3"5"-24"0"0,0 4-90 0 0,-1-3-21 0 0,1 0 58 0 0,-1 0 52 0 0,0 0 46 0 0,1 4 213 0 0,0-1 82 0 0,6 24 1307 0 0,-5-19-1105 0 0,-3-6-393 0 0,1-1-54 0 0,-1 0-64 0 0,0 1-76 0 0,0 2 201 0 0,1 0 38 0 0,2 10 414 0 0,3 19 755 0 0,-6-27-1043 0 0,0 1-48 0 0,-1-11-346 0 0,0 1 99 0 0,0 1 130 0 0,1 2 263 0 0,0-1 107 0 0,-1-3-317 0 0,0-2-205 0 0,0-1-74 0 0,-1-1-91 0 0,0-2-108 0 0,-1-20 238 0 0,5-1-46 0 0,4 0-42 0 0,4 2-38 0 0,-4 11-50 0 0,0 1 1 0 0,8-10 65 0 0,17-16-234 0 0,-28 34 220 0 0,-1-1 0 0 0,1 1-1 0 0,0 0 1 0 0,0 0 0 0 0,0 0-1 0 0,1 1 1 0 0,-1-1 0 0 0,1 1-1 0 0,-1 0 1 0 0,6-1 14 0 0,-8 2-4 0 0,0 1-1 0 0,1-1 1 0 0,-1 1 0 0 0,1-1-1 0 0,-1 1 1 0 0,1 0 0 0 0,-1 0-1 0 0,1 0 1 0 0,-1 1 0 0 0,1-1-1 0 0,-1 0 1 0 0,1 1 0 0 0,-1 0-1 0 0,0-1 1 0 0,1 1 0 0 0,-1 0-1 0 0,0 0 1 0 0,1 0 0 0 0,-1 1-1 0 0,0-1 1 0 0,0 0 0 0 0,1 2 4 0 0,2 2-1 0 0,1 0 0 0 0,-1 1 0 0 0,0 0 1 0 0,0 0-1 0 0,-1 1 0 0 0,1-1 1 0 0,-1 1 0 0 0,-1 0 14 0 0,1 1 0 0 0,-1-1 1 0 0,2 8-15 0 0,2 18 92 0 0,-5 2 73 0 0,1-7-27 0 0,-2-24-100 0 0,1 1-1 0 0,-1-1 0 0 0,1 0 0 0 0,0 1 1 0 0,0-1-1 0 0,1 1-37 0 0,-2-4-86 0 0,-1-1-5 0 0,1 0-98 0 0,0 1 49 0 0,0-1-34 0 0,0 1-37 0 0,-1-1-40 0 0,1 1-44 0 0,0-1-47 0 0,0 1-50 0 0,0-1-53 0 0,0 0-56 0 0,0 1-59 0 0,0-1-63 0 0,0 0-66 0 0,2 1-1298 0 0,1-1-1126 0 0,-4 0 3105 0 0</inkml:trace>
  <inkml:trace contextRef="#ctx0" brushRef="#br0" timeOffset="1295.52">1516 424 7568 0 0,'0'0'142'0'0,"-1"0"-59"0"0,-3-2 53 0 0,-6 0 44 0 0,-13 0 133 0 0,16 2-176 0 0,0 0 51 0 0,-1 0 101 0 0,0 1 109 0 0,4-1-151 0 0,0 1 36 0 0,0 0 40 0 0,0-1 42 0 0,-7 3 25 0 0,2 2-39 0 0,-8 8 247 0 0,4 5-118 0 0,2 3-93 0 0,2 6-12 0 0,4-8-8 0 0,1 0 1 0 0,0 5-368 0 0,4-3 147 0 0,5 11-14 0 0,-3-30-101 0 0,0 0 0 0 0,1 0 1 0 0,-1 0-1 0 0,0 0 1 0 0,1 0-1 0 0,-1-1 1 0 0,1 1-1 0 0,-1-1 1 0 0,1 0-1 0 0,0 1 0 0 0,0-1 1 0 0,0 0-33 0 0,-1-1 39 0 0,1 1 1 0 0,0-1-1 0 0,0 0 1 0 0,-1 0-1 0 0,1 0 1 0 0,0 0-1 0 0,-1 0 1 0 0,1-1-1 0 0,0 1 1 0 0,-1-1 0 0 0,1 1-1 0 0,0-1 1 0 0,-1 0-1 0 0,3-1-39 0 0,15-9 231 0 0,-2-2-56 0 0,-2 2-81 0 0,-6 4-101 0 0,-1-1 41 0 0,1-3 45 0 0,2-7 83 0 0,-1-1 0 0 0,-5 6-83 0 0,-1 2-46 0 0,-1 0-40 0 0,0 4-26 0 0,0-4-2 0 0,0-5-95 0 0,0 0 55 0 0,-4 16 74 0 0,0 0 0 0 0,0 0 0 0 0,0 0 0 0 0,0 0 0 0 0,0 0 1 0 0,0 0-1 0 0,0-1 0 0 0,0 1 0 0 0,0 0 0 0 0,0 0 0 0 0,0 0 1 0 0,1 0-1 0 0,-1 0 0 0 0,0 0 0 0 0,0 0 0 0 0,0-1 0 0 0,0 1 1 0 0,0 0-1 0 0,0 0 0 0 0,0 0 0 0 0,0 0 0 0 0,0 0 0 0 0,1 0 1 0 0,-1 0-1 0 0,0 0 0 0 0,0 0 0 0 0,0 0 0 0 0,0 0 0 0 0,0 0 1 0 0,0 0-1 0 0,1 0 0 0 0,-1 0 0 0 0,0 0 0 0 0,0 0 0 0 0,0 0 1 0 0,0 0-1 0 0,0 0 0 0 0,1 0 0 0 0,-1 0 0 0 0,0 0 0 0 0,0 0 1 0 0,0 0-1 0 0,0 0 0 0 0,0 0 0 0 0,0 0 0 0 0,0 0 0 0 0,1 0 1 0 0,-1 0-1 0 0,0 0 0 0 0,0 0 0 0 0,0 0 0 0 0,0 1 0 0 0,0-1 1 0 0,9 9-116 0 0,2 6-18 0 0,-6-7 106 0 0,5 9 231 0 0,0 1-110 0 0,-1-3-75 0 0,3 6-43 0 0,-10-18 3 0 0,-1-1 11 0 0,0 0-28 0 0,2 2-26 0 0,0 3-39 0 0,-1-4 94 0 0,8 13 7 0 0,-7-13-393 0 0,-1 0 40 0 0,0 0-261 0 0,0-1-5 0 0,-1-1-228 0 0,0-1 178 0 0,-1 1 283 0 0,1 0-51 0 0,0 0-1458 0 0,-1-1-1078 0 0</inkml:trace>
  <inkml:trace contextRef="#ctx0" brushRef="#br0" timeOffset="1682.5">1701 280 7568 0 0,'0'0'166'0'0,"0"0"29"0"0,0 0 14 0 0,2 1-25 0 0,8 8 183 0 0,-7-5-192 0 0,-1 0-1 0 0,0 0 1 0 0,-1-1-1 0 0,1 1 1 0 0,-1 1-1 0 0,1 3-174 0 0,3 5 342 0 0,-3-7-212 0 0,1 1-34 0 0,1 2 36 0 0,1 1 45 0 0,-2 0 42 0 0,1 1 38 0 0,2 6 237 0 0,1 0 76 0 0,6 10 286 0 0,19 36 972 0 0,-24-47-1338 0 0,0 0 37 0 0,-8-15-646 0 0,1 1 78 0 0,-1-1 71 0 0,1 1 62 0 0,-1 0 88 0 0,0 0 64 0 0,1 0 110 0 0,-1 1 254 0 0,-1 0 244 0 0,-1-2-378 0 0,1-1-251 0 0,-1-1-77 0 0,0-1-92 0 0,0-1-110 0 0,-4-8 282 0 0,2-2-58 0 0,3-2-49 0 0,1-1-41 0 0,4-10-18 0 0,6-6-47 0 0,8-2 215 0 0,-4 12-107 0 0,-1 4-57 0 0,1 1-47 0 0,6-2-81 0 0,2 4-118 0 0,-10 9 40 0 0,0 1-40 0 0,1 1-41 0 0,0 2-44 0 0,-4 1 256 0 0,-2 0-94 0 0,-2 0-35 0 0,0 0-75 0 0,-1 1-88 0 0,1-1-103 0 0,0 1-117 0 0,-3 0 214 0 0,1 0-35 0 0,-1-1-37 0 0,1 1-37 0 0,0 0-41 0 0,-1 0-40 0 0,-1 0 98 0 0,1 0-47 0 0,-1 0-43 0 0,0 0-36 0 0,0 0-148 0 0,1 0-35 0 0,2 0-1550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2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6832 0 0,'0'0'200'0'0,"0"0"-52"0"0,0 0-37 0 0,0 0 13 0 0,0 0-100 0 0,0 0-52 0 0,-1 2-195 0 0,0-2 187 0 0,1 0 58 0 0,0 1 37 0 0,-1-1 43 0 0,1 0 51 0 0,0 0 32 0 0,0 0 51 0 0,-1 1 56 0 0,1-1 62 0 0,0 0 66 0 0,0 0 71 0 0,0 0 76 0 0,0 0 82 0 0,1 2-99 0 0,9 9 218 0 0,4 7 268 0 0,-7-3-416 0 0,-4-8-373 0 0,0 1-35 0 0,5 6 129 0 0,0-1-110 0 0,0 7 74 0 0,0 8-17 0 0,1 5-32 0 0,0-1-67 0 0,13 69 237 0 0,29 194 530 0 0,-31-168-477 0 0,15 115 630 0 0,1-6-117 0 0,-31-211-887 0 0,-3-20-69 0 0,0 0 0 0 0,-1 1-1 0 0,0-1 1 0 0,0 1 0 0 0,-1-1 0 0 0,0 1-1 0 0,0-1 1 0 0,0 5-36 0 0,-1-6-37 0 0,1 0 50 0 0,2 8 183 0 0,-2-6-142 0 0,1-2-71 0 0,0 1-87 0 0,-1 0-117 0 0,1-3 59 0 0,-1 0-40 0 0,0-2-26 0 0,0 0 33 0 0,1-1-109 0 0,0 0 48 0 0,1-1-15 0 0,0 0 4 0 0,-1 2 7 0 0,3-5-478 0 0,0 0-72 0 0,0-1-68 0 0,-1 1-65 0 0,2-2-785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3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25 5960 0 0,'0'0'132'0'0,"0"0"17"0"0,0 0 12 0 0,-1 1-17 0 0,-3-1-99 0 0,0 1 80 0 0,0-1 66 0 0,0-1 55 0 0,-1 0 102 0 0,-9-4 752 0 0,7 2-661 0 0,3 1-172 0 0,-1 1-51 0 0,1-1-66 0 0,0 1-79 0 0,-8-4 346 0 0,0 1 13 0 0,3 3-93 0 0,1 1 17 0 0,-2 3 98 0 0,2 0-376 0 0,-13 5 59 0 0,19-7-127 0 0,-1 0 0 0 0,1 1-1 0 0,0-1 1 0 0,0 0 0 0 0,0 1-1 0 0,0-1 1 0 0,1 1 0 0 0,-1 0-1 0 0,0-1 1 0 0,1 1 0 0 0,-1 0-1 0 0,1 0 1 0 0,-1 2-8 0 0,-7 10 12 0 0,7-11-12 0 0,0 0 0 0 0,0 0 0 0 0,0 0-1 0 0,0 0 1 0 0,1 1 0 0 0,0-1 0 0 0,-1 2 0 0 0,1-1 0 0 0,-1-1 0 0 0,1 1 0 0 0,-1-1 0 0 0,1 0 0 0 0,-1 0 0 0 0,0 1 0 0 0,-1-1 0 0 0,0 1 0 0 0,1-2 0 0 0,1-1 0 0 0,-1 1 0 0 0,1 0 0 0 0,0 0 0 0 0,-1 0 0 0 0,1 0 0 0 0,0 0 0 0 0,0 0 0 0 0,0 0 0 0 0,1 1 0 0 0,-1-1 0 0 0,0 0 0 0 0,1 0 0 0 0,0 1 0 0 0,-1-1 0 0 0,1 0 0 0 0,0 1 0 0 0,0-1 0 0 0,0 1 0 0 0,1 0 0 0 0,-1 1 0 0 0,0-1 0 0 0,-1 0 0 0 0,1 0 0 0 0,0 1 0 0 0,-1-1 0 0 0,0 0 0 0 0,0 0 0 0 0,0 0 0 0 0,0 0 0 0 0,0 0 0 0 0,0 0 0 0 0,0 0 0 0 0,0 1 0 0 0,1-1 0 0 0,-1 0 0 0 0,1 0 0 0 0,0 0 0 0 0,0 0 0 0 0,0 1 0 0 0,0-1 0 0 0,2 19 0 0 0,-2-19 0 0 0,0 1 0 0 0,0 0 0 0 0,0 0 0 0 0,1-1 0 0 0,-1 1 0 0 0,1 0 0 0 0,0-1 0 0 0,0 1 0 0 0,1 0 0 0 0,-1-1 0 0 0,1 1 0 0 0,5 7 0 0 0,-7-9 0 0 0,2 0 0 0 0,-1 0 0 0 0,0 0 0 0 0,0 0 0 0 0,0-1 0 0 0,1 1 0 0 0,-1 0 0 0 0,1-1 0 0 0,0 1 0 0 0,-1-1 0 0 0,1 1 0 0 0,0-1 0 0 0,1 1 0 0 0,0 1 0 0 0,14 7 0 0 0,-15-7 0 0 0,2-1 0 0 0,17 1 0 0 0,-15-3 4 0 0,1 1 0 0 0,-1-1 1 0 0,0 0-1 0 0,0-1 0 0 0,4 0-4 0 0,-3 0 12 0 0,0-1 0 0 0,-1 0 0 0 0,1 0-1 0 0,-1-1 1 0 0,0 1 0 0 0,0-1 0 0 0,5-3-12 0 0,-3 1 16 0 0,-1-1 1 0 0,0 1-1 0 0,0-1 1 0 0,0-1-1 0 0,3-3-16 0 0,16-23 22 0 0,-23 26-16 0 0,0 1-1 0 0,-1-1 1 0 0,1 0 0 0 0,-1 0 0 0 0,0 0 0 0 0,-1 0 0 0 0,0 0 0 0 0,0 0 0 0 0,0-2-6 0 0,-1 5 7 0 0,0 1 0 0 0,-1-1 0 0 0,1 1-1 0 0,-1-1 1 0 0,0 1 0 0 0,0-3-7 0 0,0 3 4 0 0,0 0 0 0 0,0 0-1 0 0,1 0 1 0 0,-1 0 0 0 0,1 0-1 0 0,0 0 1 0 0,0 0 0 0 0,0 0 0 0 0,0-2-4 0 0,1-12 0 0 0,-3 14 0 0 0,1 14 0 0 0,1-9-1 0 0,0 0-1 0 0,7 11 15 0 0,-4-6 8 0 0,6 16 64 0 0,2-2 39 0 0,-3-3-28 0 0,-1-2 17 0 0,1-6-82 0 0,9 23 51 0 0,-16-30-75 0 0,0-2-5 0 0,0 1 1 0 0,0-1-1 0 0,0 0 1 0 0,0 1 0 0 0,0-1-1 0 0,0 0 1 0 0,-1 1 0 0 0,1-1-1 0 0,-1 1 1 0 0,1-1-1 0 0,-1 1 1 0 0,0-1 0 0 0,1 1-1 0 0,-1-1 1 0 0,0 1-1 0 0,0 0 1 0 0,0-1 0 0 0,0 1-3 0 0,-1 1 2 0 0,1-2 0 0 0,0-1 0 0 0,-1 0 0 0 0,1 1 0 0 0,0-1-1 0 0,0 1 1 0 0,0-1 0 0 0,0 1 0 0 0,0-1 0 0 0,0 1 0 0 0,0-1 0 0 0,0 0 0 0 0,0 1 0 0 0,0-1-1 0 0,0 1 1 0 0,0-1 0 0 0,0 1 0 0 0,0-1 0 0 0,1 1 0 0 0,-1-1 0 0 0,0 0 0 0 0,0 1-1 0 0,0-1 1 0 0,1 1 0 0 0,-1-1 0 0 0,0 0 0 0 0,0 1 0 0 0,1-1-2 0 0,3 5-69 0 0,-2-1 40 0 0,-3-1-5 0 0,0-3-19 0 0,1 1-40 0 0,0 0-50 0 0,0 1-61 0 0,3 3-176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5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8432 0 0,'0'2'190'0'0,"0"6"38"0"0,1-1-54 0 0,0 1-46 0 0,0-1-39 0 0,1 2-24 0 0,0 0-35 0 0,5 18-25 0 0,-3-12 32 0 0,0 1 98 0 0,-2-5 38 0 0,0 0 86 0 0,5 20 181 0 0,1 0 111 0 0,-3-11-152 0 0,0-2 50 0 0,-2-6 66 0 0,1-1 1 0 0,0 1 0 0 0,5 8-516 0 0,2 3 691 0 0,-7-17-452 0 0,-3-3-225 0 0,0-1 33 0 0,1 2 114 0 0,0 0 76 0 0,0 0 113 0 0,2-1 221 0 0,-1-2-206 0 0,1-2-81 0 0,-3 0-188 0 0,1-1-37 0 0,1-1-45 0 0,-1 0-50 0 0,0-1 63 0 0,0 0-1 0 0,0 0 0 0 0,0 0 1 0 0,0 0-1 0 0,-1 0 0 0 0,1-1 0 0 0,-1 1 1 0 0,0 0-1 0 0,0-1 0 0 0,-1 1-26 0 0,1-10 94 0 0,-1 0-1 0 0,0-8-93 0 0,0-29 113 0 0,5 8-87 0 0,0 13-73 0 0,-2 6-104 0 0,-1 11 21 0 0,0 1-44 0 0,0-2-92 0 0,-2 13 111 0 0,0 0 36 0 0,1-2-26 0 0,-1 0 86 0 0,2-5 46 0 0,-1 5-49 0 0,0 1-39 0 0,-1 0-61 0 0,1-1-77 0 0,0 1-90 0 0,-1 1 31 0 0,1-1-58 0 0,-1 1-64 0 0,1 0-69 0 0,-1-1-74 0 0,1 1-79 0 0,0 0-84 0 0,-1 0-90 0 0,2-2-960 0 0,0-1-998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5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8864 0 0,'2'8'11'0'0,"1"2"99"0"0,8 17 449 0 0,-10-21-416 0 0,-1-2-65 0 0,7 11-51 0 0,-5-12-6 0 0,0 0 42 0 0,1 3 167 0 0,0-1 50 0 0,-1 0 58 0 0,7 13 922 0 0,-6-11-773 0 0,-1-4-279 0 0,0 1-37 0 0,-1-1-43 0 0,1 1-53 0 0,-2-3 294 0 0,1 2-17 0 0,-1 0-251 0 0,2 2 28 0 0,1 0-44 0 0,2 2 40 0 0,-4-5-81 0 0,-1-2-46 0 0,0 0-58 0 0,1 1-47 0 0,5 4-170 0 0,-4-4-31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5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179 293 7856 0 0,'-1'1'175'0'0,"0"0"-59"0"0,-7 6 106 0 0,6-6-142 0 0,-7 1 86 0 0,-7 1-109 0 0,8-1 1 0 0,-2 1 99 0 0,-1 3 130 0 0,-7 4 259 0 0,1 2 12 0 0,7-3-246 0 0,2-2-126 0 0,1-1-90 0 0,-1 5 106 0 0,2 1-86 0 0,-4 5-10 0 0,8-14-85 0 0,0 0 1 0 0,0 0 0 0 0,1 1 0 0 0,-1-1 0 0 0,1 1-1 0 0,0-1 1 0 0,-1 3-22 0 0,-4 26 105 0 0,2-4-33 0 0,0-6-23 0 0,3-11 12 0 0,1 1-1 0 0,0 0 0 0 0,1 3-60 0 0,0 0 23 0 0,1-1-37 0 0,-2-12 14 0 0,0-1 0 0 0,1 0 0 0 0,-1 1 0 0 0,-1-1 0 0 0,1 1 0 0 0,0-1 0 0 0,0 1 0 0 0,0-1 0 0 0,-1 0 0 0 0,1 1 0 0 0,-2 4 0 0 0,3 5 0 0 0,6-2-13 0 0,0-4-34 0 0,-6-5 46 0 0,0 1 1 0 0,-1-1-1 0 0,1 0 1 0 0,0 1-1 0 0,-1-1 1 0 0,1 0 0 0 0,0 1-1 0 0,0-1 1 0 0,-1 0-1 0 0,1 0 1 0 0,0 0-1 0 0,0 1 1 0 0,-1-1 0 0 0,1 0-1 0 0,0 0 1 0 0,0 0-1 0 0,0 0 1 0 0,-1-1-1 0 0,1 1 1 0 0,0 0 0 0 0,0 0-1 0 0,-1 0 1 0 0,1-1-1 0 0,0 1 1 0 0,-1 0-1 0 0,2-1 1 0 0,1 0 0 0 0,2-1 5 0 0,1 0 0 0 0,-1 0 1 0 0,1 0-1 0 0,-1-1 0 0 0,0 0 1 0 0,0 0-1 0 0,0 0 0 0 0,0 0 1 0 0,0-1-1 0 0,-1 0 0 0 0,0 0 1 0 0,3-3-6 0 0,5-7 21 0 0,-1 0 0 0 0,-1 0 1 0 0,5-11-22 0 0,-7 13 8 0 0,-1-1 0 0 0,0 0 0 0 0,-1 0 0 0 0,0-1 0 0 0,-1 0 0 0 0,-1 0 0 0 0,0 0 0 0 0,-1-5-8 0 0,0-1-1 0 0,-1 0 1 0 0,-1-4 0 0 0,-2-20 37 0 0,-2 0 1 0 0,-5-15-38 0 0,7 50 0 0 0,-9-31 50 0 0,8 32-47 0 0,0 1 0 0 0,0-1 0 0 0,0 1-1 0 0,1-1 1 0 0,0-7-3 0 0,0 7 18 0 0,1 1 0 0 0,-2 0 0 0 0,1-1 0 0 0,-1 1 0 0 0,0-2-18 0 0,-3-6 132 0 0,5 13-114 0 0,-1 0 1 0 0,0 0 0 0 0,0 0-1 0 0,-1 0 1 0 0,1 0 0 0 0,0 1-1 0 0,0-1 1 0 0,-2-1-19 0 0,-7-7 155 0 0,9 9-139 0 0,1-1-12 0 0,0 4-54 0 0,2-1 41 0 0,2 2-6 0 0,-2 0-28 0 0,1 1-35 0 0,-2-3-214 0 0,-1-1-49 0 0,1 0-95 0 0,0 0 62 0 0,0 1 54 0 0,-1-1 46 0 0,2 0-166 0 0,1 2-404 0 0,-2-2 542 0 0,0 1-62 0 0,-1-1 168 0 0,2 2-996 0 0,1 1-670 0 0,-2-1 1338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7.0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11920 0 0,'0'0'266'0'0,"0"0"44"0"0,0 0 14 0 0,0 0-132 0 0,0 0-91 0 0,0 0-71 0 0,0 0-107 0 0,0 0-84 0 0,0 0-118 0 0,0 0 89 0 0,0 0-33 0 0,0 0-311 0 0,0 0 68 0 0,0 0-44 0 0,0 0-608 0 0,0 0-482 0 0,0 0-913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7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8928 0 0,'0'0'200'0'0,"0"0"33"0"0,0 0 14 0 0,0 2-41 0 0,1 12-188 0 0,1-5 47 0 0,0 0 52 0 0,1 3 141 0 0,-1-7-77 0 0,-1 0 39 0 0,4 8 98 0 0,-1 1-34 0 0,4 13 189 0 0,0 1-112 0 0,0-1-94 0 0,-1-1-89 0 0,0 0-55 0 0,0 3-32 0 0,12 53 50 0 0,-12-47-55 0 0,-1-4 44 0 0,-1 1 74 0 0,10 45 63 0 0,-3-14 25 0 0,-10-52-227 0 0,0-5-4 0 0,-1 0-1 0 0,0 0 0 0 0,-1-1 1 0 0,0 1-1 0 0,0 0 0 0 0,0 0 1 0 0,-1 5-61 0 0,0 6 208 0 0,1-16-102 0 0,0-1 12 0 0,0 0 2 0 0,1 0 9 0 0,0-1-49 0 0,0-1-28 0 0,4-5 13 0 0,-1-9 50 0 0,-2-1-33 0 0,1 1-41 0 0,1 1-37 0 0,8-25-4 0 0,-9 30-3 0 0,0 0 1 0 0,0 0 0 0 0,1 0 0 0 0,0 0-1 0 0,1 1 1 0 0,1-1 2 0 0,0 0-22 0 0,29-43-108 0 0,-30 46 103 0 0,0 1 0 0 0,1 1 0 0 0,-1-1 0 0 0,1 1 0 0 0,0 0 0 0 0,0 0 0 0 0,1 1 27 0 0,-2 4-53 0 0,12 7-1 0 0,-13-4 53 0 0,0-1-1 0 0,-1 1 1 0 0,1 0 0 0 0,-1 0-1 0 0,0 0 1 0 0,1 0-1 0 0,-1 0 1 0 0,-1 1-1 0 0,1-1 1 0 0,1 3 1 0 0,7 16-50 0 0,-7-10 43 0 0,-1-6 7 0 0,-1-1-1 0 0,0 1 1 0 0,0 0 0 0 0,-1 0-1 0 0,0 1 1 0 0,0-1 0 0 0,0 0-1 0 0,-1 0 1 0 0,1 0 0 0 0,-2 2 0 0 0,1-2 0 0 0,-1 0 0 0 0,0 0 0 0 0,0-1 0 0 0,-1 1 0 0 0,0 0 1 0 0,0-1-1 0 0,0 0 0 0 0,0 1 0 0 0,-1-1 0 0 0,0 0 0 0 0,0 0 1 0 0,-2 1-1 0 0,-13 12 45 0 0,-5-6 68 0 0,18-10-272 0 0,0-1 71 0 0,0 0 62 0 0,-1 0 50 0 0,-4 0 133 0 0,-16-1 408 0 0,18-1-447 0 0,-1 0-73 0 0,5 0-64 0 0,-1 0-41 0 0,0 0-48 0 0,1 0-51 0 0,-1-1-78 0 0,0 1-73 0 0,1-1-82 0 0,-1 0-87 0 0,1 0-96 0 0,0 0-102 0 0,0 0-110 0 0,0 0-116 0 0,-1-2-947 0 0,-2-2-1054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8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7512 0 0,'0'0'166'0'0,"0"0"29"0"0,2-1 13 0 0,2-1-106 0 0,1 1-35 0 0,3-2-20 0 0,0 1-40 0 0,11-3-17 0 0,-6 0 80 0 0,4-1 430 0 0,1-1-40 0 0,2-1 10 0 0,1 0-45 0 0,0 1-39 0 0,0 0-38 0 0,22-4 250 0 0,-1 4-109 0 0,-38 7-444 0 0,14-1 108 0 0,10 1-76 0 0,-25 1-73 0 0,0-1 0 0 0,0 1-1 0 0,-1-1 1 0 0,1 1 0 0 0,0 0-1 0 0,-1 0 1 0 0,1 0 0 0 0,1 2-4 0 0,8 9 68 0 0,-10-9-56 0 0,0 0 1 0 0,-1 0-1 0 0,0 1 0 0 0,0-1 1 0 0,0 1-1 0 0,0 0 0 0 0,0-1 1 0 0,-1 1-1 0 0,0-1 0 0 0,0 1 0 0 0,0 0 1 0 0,0-1-1 0 0,0 1 0 0 0,-1 0 1 0 0,1-1-1 0 0,-1 1 0 0 0,0-1 1 0 0,0 1-1 0 0,0-1 0 0 0,-1 0 1 0 0,0 2-13 0 0,-6 11 44 0 0,0 0 0 0 0,-1 0 0 0 0,-8 11-44 0 0,14-24 4 0 0,-20 30 23 0 0,-16 25 80 0 0,35-51-98 0 0,0 0 0 0 0,1 0 1 0 0,-1 1-1 0 0,1 0 1 0 0,1 0-1 0 0,0-1 1 0 0,0 2-10 0 0,1-6 6 0 0,0-2-3 0 0,1-1 0 0 0,0 1 0 0 0,0 0-1 0 0,0 0 1 0 0,-1 0 0 0 0,1 0 0 0 0,0 0-1 0 0,0 0 1 0 0,0 0 0 0 0,1 0-1 0 0,-1 0 1 0 0,0 0 0 0 0,0 0 0 0 0,0 0-1 0 0,1 0 1 0 0,-1 0 0 0 0,1 1-3 0 0,3 8 11 0 0,-2-5-11 0 0,3 2 0 0 0,15 9 0 0 0,-15-13 5 0 0,0 1 1 0 0,0-1 0 0 0,1 0-1 0 0,-1 0 1 0 0,1-1 0 0 0,-1 0 0 0 0,1 0-1 0 0,5 1-5 0 0,36 12 19 0 0,-31-5-22 0 0,-13-7 13 0 0,1 1 0 0 0,-1 0 0 0 0,0 0 0 0 0,0 0 0 0 0,-1 0 0 0 0,1 1 0 0 0,0 0-10 0 0,1 3-3 0 0,-3-5 8 0 0,0 0 1 0 0,0 0 0 0 0,0 1 0 0 0,-1-1-1 0 0,1 0 1 0 0,-1 1 0 0 0,0-1 0 0 0,0 0 0 0 0,0 1-1 0 0,0-1 1 0 0,0 0 0 0 0,-1 0 0 0 0,0 1-1 0 0,1-1 1 0 0,-1 0 0 0 0,-1 0 0 0 0,1 0-6 0 0,-4 23 54 0 0,-1 11 82 0 0,4-26-84 0 0,0 0 1 0 0,1 1-1 0 0,0 5-52 0 0,1-8 3 0 0,0 10 43 0 0,3 24 124 0 0,1-27-144 0 0,6 13 28 0 0,-8-23-54 0 0,1 0 0 0 0,1-1 0 0 0,-1 1 0 0 0,1-1 0 0 0,0 0 0 0 0,0 0 0 0 0,0 0 0 0 0,1 0 0 0 0,3 2 0 0 0,42 41 0 0 0,-9-5 116 0 0,-23-23-60 0 0,-15-16 5 0 0,0 0 1 0 0,0 0 0 0 0,-1 0 0 0 0,1 0-1 0 0,-1 0 1 0 0,0 1 0 0 0,1 2-62 0 0,4 10 181 0 0,-6-16-161 0 0,0 1 0 0 0,-1 0 0 0 0,1-1 0 0 0,0 1 0 0 0,-1 0 0 0 0,0 0 0 0 0,1-1 0 0 0,-1 1 0 0 0,0 0 0 0 0,0 1-20 0 0,0-1 21 0 0,0 0-1 0 0,-1 1 0 0 0,1-1 1 0 0,-1 0-1 0 0,1 0 0 0 0,-1 1 1 0 0,0-1-1 0 0,0 0 0 0 0,0 0 1 0 0,0 0-1 0 0,-1 2-20 0 0,-20 21 225 0 0,7-11-22 0 0,5-6-28 0 0,-4 3 97 0 0,-2-3-60 0 0,-5-1-19 0 0,-12 0 24 0 0,7-2-60 0 0,-22 4 32 0 0,9-6 92 0 0,-35-1-281 0 0,70-2-110 0 0,0 1 68 0 0,0-1 56 0 0,-4 1 83 0 0,0 0 18 0 0,2 0-119 0 0,1-1-91 0 0,0 0-116 0 0,2-1-75 0 0,-1 1-118 0 0,2-1 153 0 0,0 0-36 0 0,0 1-38 0 0,0-1-41 0 0,-6-3-732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6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56 227 7584 0 0,'0'0'222'0'0,"1"0"-15"0"0,5-2-257 0 0,0-1 63 0 0,0 0 60 0 0,0-1 58 0 0,2 0 119 0 0,1-1 85 0 0,0 2 79 0 0,0-1 71 0 0,35-10 802 0 0,-29 8-898 0 0,0-1-50 0 0,-4 1-109 0 0,0-1-59 0 0,0-1-71 0 0,-2 1-80 0 0,-9 6-19 0 0,4-1 21 0 0,0-1 7 0 0,6-3 43 0 0,-9 6-70 0 0,-1 0 0 0 0,1-1 0 0 0,0 1 1 0 0,-1-1-1 0 0,1 1 0 0 0,-1-1 1 0 0,1 1-1 0 0,-1-1 0 0 0,1 1 0 0 0,0-1 1 0 0,-1 0-1 0 0,0 1 0 0 0,1-1 0 0 0,-1 0 1 0 0,1 1-1 0 0,-1-1 0 0 0,0 0 0 0 0,0 0 1 0 0,1 1-1 0 0,-1-1 0 0 0,0 0 1 0 0,0 0-1 0 0,0 0 0 0 0,0 1 0 0 0,0-1 1 0 0,0 0-1 0 0,0 0 0 0 0,0 0 0 0 0,0 1 1 0 0,0-1-1 0 0,0 0 0 0 0,-1 0 0 0 0,1 1 1 0 0,0-1-1 0 0,-1 0 0 0 0,1 0 1 0 0,0 1-1 0 0,-1-1 0 0 0,1 0 0 0 0,-1 1 1 0 0,1-1-1 0 0,-1 1 0 0 0,1-1 0 0 0,-1 0 1 0 0,1 1-1 0 0,-1-1 0 0 0,0 1 1 0 0,1 0-1 0 0,-1-1 0 0 0,0 1 0 0 0,1-1 1 0 0,-1 1-1 0 0,0 0 0 0 0,0 0 0 0 0,1-1 1 0 0,-1 1-1 0 0,0 0-2 0 0,-9-5 57 0 0,-1-1-41 0 0,-8-10-72 0 0,-5-2-80 0 0,21 17 114 0 0,-1-1 0 0 0,1 1 0 0 0,-1-1 0 0 0,0 1-1 0 0,1 0 1 0 0,-1 0 0 0 0,0 1 0 0 0,0-1 0 0 0,0 1-1 0 0,-4 0 23 0 0,-17 1-68 0 0,2 1 72 0 0,21-1-2 0 0,1-1-1 0 0,-1 1 1 0 0,1-1 0 0 0,-1 1 0 0 0,1 0 0 0 0,0-1 0 0 0,-1 1 0 0 0,1 0 0 0 0,0 0-1 0 0,0 0 1 0 0,-1 0 0 0 0,1 0 0 0 0,0 1 0 0 0,0-1 0 0 0,0 1-2 0 0,-13 11 124 0 0,10-10-115 0 0,0 0 1 0 0,1 1 0 0 0,-1-1-1 0 0,1 1 1 0 0,0 0 0 0 0,0 0 0 0 0,0 0-1 0 0,1 0 1 0 0,-1 0 0 0 0,1 1-1 0 0,0-1 1 0 0,1 1 0 0 0,-1 0 0 0 0,0 2-10 0 0,-1 4 24 0 0,0 0 1 0 0,1 1 0 0 0,0-1 0 0 0,1 1 0 0 0,0 6-25 0 0,3 0 32 0 0,2-1 34 0 0,-2-9-2 0 0,1-1 0 0 0,0 1 1 0 0,1-1-1 0 0,0 0 1 0 0,2 3-65 0 0,4 2 84 0 0,0-4-86 0 0,20 7 159 0 0,-19-12-158 0 0,-1-1-63 0 0,-3 0-33 0 0,0-2-54 0 0,0 0-61 0 0,-1 0-69 0 0,-3-1-137 0 0,-1 0-112 0 0,0 1 71 0 0,0-1-42 0 0,0 0-592 0 0,1-2-467 0 0,0-1-888 0 0</inkml:trace>
  <inkml:trace contextRef="#ctx0" brushRef="#br0" timeOffset="322.13">611 1 8752 0 0,'-2'0'197'0'0,"-8"0"-161"0"0,0 0 43 0 0,0 1 38 0 0,-1-1 36 0 0,-3 2 70 0 0,0 0 38 0 0,-6 2 183 0 0,-1 1 45 0 0,13-2-152 0 0,-1 0 0 0 0,1 0 0 0 0,-6 4-337 0 0,-8 8 623 0 0,7 1-183 0 0,2 3-107 0 0,13-18-326 0 0,0 0 1 0 0,-1 0-1 0 0,1 0 0 0 0,0-1 0 0 0,-1 1 0 0 0,1 0 0 0 0,0 0 0 0 0,0 0 1 0 0,0 0-1 0 0,0 0 0 0 0,0 0 0 0 0,0 0 0 0 0,0 1-7 0 0,6 11 37 0 0,-2-8-38 0 0,0 0 0 0 0,0-1-1 0 0,1 0 1 0 0,1 2 1 0 0,7 6 5 0 0,11 13 54 0 0,49 44 265 0 0,-40-42-238 0 0,-29-24-77 0 0,3 2-4 0 0,2 9 45 0 0,-9-13-57 0 0,5 7-8 0 0,4 14 169 0 0,-9-14-153 0 0,-1-2-88 0 0,-1-3 0 0 0,-1 0-37 0 0,-1-1-39 0 0,0 0-46 0 0,3-1-52 0 0,-1-1-51 0 0,1 1-47 0 0,0-1-40 0 0,-1 1-500 0 0,-1 0-93 0 0,-1 1-692 0 0,-3-1-958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4.3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143 316 5344 0 0,'0'0'157'0'0,"-2"0"-9"0"0,-5 0-172 0 0,1 0 43 0 0,1-1 42 0 0,0 1 43 0 0,0-1 56 0 0,0 1 49 0 0,1 0 50 0 0,-1 0 49 0 0,1 1 49 0 0,0 0 50 0 0,-1 1 49 0 0,-1 1 49 0 0,-4 3-91 0 0,1 1-94 0 0,0 1-80 0 0,2 0-68 0 0,-2 2-36 0 0,2 1-58 0 0,4-5-54 0 0,0 0-1 0 0,1 1 1 0 0,-1-1-1 0 0,1 1 1 0 0,0 1-24 0 0,-1 4 11 0 0,1-5-4 0 0,-1 0 0 0 0,2 0 1 0 0,-1 1-1 0 0,1-1 0 0 0,1 0 0 0 0,-1 1 0 0 0,1-1 1 0 0,0 1-1 0 0,1 5-7 0 0,4 14 0 0 0,-5-23 0 0 0,0 0 0 0 0,1 0 0 0 0,0 1 0 0 0,0-1 0 0 0,0 0 0 0 0,0 0 0 0 0,1 0 0 0 0,-1 0 0 0 0,1 0 0 0 0,0 0 0 0 0,2 1 0 0 0,4 10 0 0 0,-8-13 0 0 0,1-1 0 0 0,0 1 0 0 0,0 0 0 0 0,0 0 0 0 0,0-1 0 0 0,0 1 0 0 0,1 0 0 0 0,-1-1 0 0 0,0 1 0 0 0,1-1 0 0 0,-1 0 0 0 0,2 1 0 0 0,-2-1 0 0 0,1 0 0 0 0,0-1 0 0 0,0 1 0 0 0,0-1 0 0 0,0 1 0 0 0,0-1 0 0 0,0 0 0 0 0,0 0 0 0 0,0 0 0 0 0,0 0 0 0 0,0 0 0 0 0,0 0 0 0 0,0-1 0 0 0,0 1 0 0 0,0-1 0 0 0,0 1 0 0 0,-1-1 0 0 0,1 0 0 0 0,1 0 0 0 0,0 0-4 0 0,0-1 1 0 0,0 1-1 0 0,0-1 1 0 0,0 0-1 0 0,0 0 1 0 0,0 0-1 0 0,0 0 1 0 0,1-1 3 0 0,0-1-17 0 0,0-1 0 0 0,-1 1 0 0 0,1-1 0 0 0,2-4 17 0 0,3-6-55 0 0,-1-1 1 0 0,-1 0 0 0 0,-1 0 54 0 0,0 2-29 0 0,-3 6 6 0 0,0 0-65 0 0,0 0-55 0 0,-2 1-46 0 0,2-7-235 0 0,-2-19-701 0 0,0-5-38 0 0,0 13 470 0 0,-2 1 61 0 0,-2 7 301 0 0,0 0 106 0 0,0 0 89 0 0,0 0 69 0 0,-1-3 57 0 0,-10-37 134 0 0,7 33-120 0 0,-2-13 171 0 0,5 12-8 0 0,0 1 80 0 0,1-1 103 0 0,3 15-161 0 0,0-1 97 0 0,0 5-103 0 0,0 0 35 0 0,0 0 54 0 0,0 0 50 0 0,0 4-62 0 0,1 1 98 0 0,1 2 917 0 0,-1 0-992 0 0,0 0-46 0 0,-1-1-61 0 0,1 1-79 0 0,-1 0-83 0 0,1-1-46 0 0,-1 1-51 0 0,0-1-56 0 0,8 16 366 0 0,-2 2-52 0 0,0 0-44 0 0,-1 0-35 0 0,14 38 85 0 0,10 18 111 0 0,-12-24-30 0 0,-4-8 44 0 0,-2 0 114 0 0,-3-4-87 0 0,2 8 90 0 0,2-17-222 0 0,-10-27-241 0 0,-1 0 62 0 0,0 0 57 0 0,0 0-84 0 0,0 0-34 0 0,-1 0-27 0 0,1 1-39 0 0,0 1-43 0 0,1 1-51 0 0,-2-3-200 0 0,0-1-114 0 0,0 0 65 0 0,0 0-42 0 0,0 1-582 0 0,0-1-455 0 0,0-1-864 0 0</inkml:trace>
  <inkml:trace contextRef="#ctx0" brushRef="#br0" timeOffset="284.22">459 286 9792 0 0,'1'2'222'0'0,"2"10"123"0"0,0 0-115 0 0,-1 5-72 0 0,1 9-73 0 0,0 0-60 0 0,-1-14 146 0 0,1 11 326 0 0,-1-14-310 0 0,0 0 41 0 0,-2-1-102 0 0,0-7-108 0 0,0 1-1 0 0,0-1 0 0 0,0 1 1 0 0,0 0-1 0 0,1-1 0 0 0,-1 1 1 0 0,1-1-1 0 0,-1 1 0 0 0,1 0 1 0 0,0 0-18 0 0,0 0 32 0 0,1 2 8 0 0,2 8 45 0 0,-3-10-130 0 0,1 5 92 0 0,-2-4-74 0 0,1 0-54 0 0,-1-2-75 0 0,0 1-94 0 0,1 0-113 0 0,-1-1 90 0 0,0-1-44 0 0,1 1-41 0 0,-1-1-34 0 0,0 1-118 0 0,1-1-34 0 0,0 1-1208 0 0</inkml:trace>
  <inkml:trace contextRef="#ctx0" brushRef="#br0" timeOffset="482.7">436 132 9384 0 0,'0'0'208'0'0,"0"0"33"0"0,-2 1 16 0 0,-2 4-106 0 0,0-2-78 0 0,-2 2-103 0 0,1-1 113 0 0,3-3-21 0 0,1-2-128 0 0,0 1-25 0 0,1-1-49 0 0,-1 1-57 0 0,-1 0-65 0 0,2 0 36 0 0,0 0-37 0 0,0 0-358 0 0,0 0-251 0 0,0 0-579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0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7280 0 0,'-1'5'182'0'0,"0"-1"-54"0"0,0 3-1 0 0,2 8 43 0 0,-1-10-67 0 0,1-1 62 0 0,-1 2 85 0 0,1-1 106 0 0,0 2-44 0 0,0-1-34 0 0,1 7 192 0 0,1 2-30 0 0,0-4-174 0 0,-1 0-37 0 0,3 9 132 0 0,3 11 209 0 0,2 1 71 0 0,2-1 98 0 0,-6-15-326 0 0,0-2 35 0 0,-3-6-148 0 0,8 8 480 0 0,-7-10-529 0 0,-1-1-54 0 0,-2-4 27 0 0,-1-1-12 0 0,0 0-52 0 0,0 0-28 0 0,0 0-4 0 0,0 0 1 0 0,0 0 5 0 0,-2-5 178 0 0,-1 1-205 0 0,1 1-32 0 0,-5-9 54 0 0,0-2-55 0 0,-4-18-39 0 0,10 26-41 0 0,0 1 0 0 0,0-1 0 0 0,0 0 0 0 0,1 1 0 0 0,-1-1-1 0 0,1 0 1 0 0,1-1 6 0 0,3-10 9 0 0,-2 14-29 0 0,18-41-315 0 0,-1 17 180 0 0,-16 24-27 0 0,-1 0 62 0 0,1 0 55 0 0,0 0 47 0 0,0-1 59 0 0,2 0 56 0 0,9-10 365 0 0,-8 9-326 0 0,0 0-113 0 0,-3 3-56 0 0,0 0-34 0 0,-1 0-39 0 0,1 0-45 0 0,0 0-47 0 0,0 0-54 0 0,0 1-56 0 0,0-1-61 0 0,0 1-67 0 0,0-1-70 0 0,1 1-74 0 0,-1 0-80 0 0,0 0-83 0 0,0 0-88 0 0,0 0-1007 0 0,2 0-1043 0 0,-4 1 2487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15:41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13 117 6296 0 0,'0'0'184'0'0,"0"0"-45"0"0,0 0-6 0 0,-3 6 1455 0 0,1-2-1134 0 0,0 0-106 0 0,-2 9 293 0 0,2 2-106 0 0,2 1-104 0 0,1 0-104 0 0,0-5-161 0 0,-1-1-50 0 0,0 10 206 0 0,2 0 0 0 0,0 2-322 0 0,9 40 569 0 0,-4-17-219 0 0,-1-1-47 0 0,-4-17-114 0 0,2 34 165 0 0,-1-23-95 0 0,10 19 123 0 0,-11-46-290 0 0,4-2-50 0 0,-5-7 30 0 0,-1-2 7 0 0,0 0-7 0 0,0 0 13 0 0,0 0-15 0 0,0 0-6 0 0,1-1 8 0 0,1 0-45 0 0,3-1 2 0 0,-1-3-18 0 0,0 1 0 0 0,0-1 0 0 0,0 0 0 0 0,-1 0 0 0 0,1-2-11 0 0,9-11 9 0 0,3-8-9 0 0,-13 20 0 0 0,0 1 0 0 0,1-1 0 0 0,-1 1 0 0 0,1 0 0 0 0,0 0 0 0 0,0 1 0 0 0,1-1 0 0 0,1 0 0 0 0,5-5 0 0 0,-8 8 0 0 0,-1-1 0 0 0,1 1 0 0 0,-1 0 0 0 0,1 0 0 0 0,0 0 0 0 0,0 0 0 0 0,0 0 0 0 0,0 1 0 0 0,0 0 0 0 0,0-1 0 0 0,1 1 0 0 0,-1 0 0 0 0,0 0 0 0 0,1 1 0 0 0,-1-1 0 0 0,1 1 0 0 0,-1 0 0 0 0,0 0 0 0 0,1 0 0 0 0,-1 0 0 0 0,3 1 0 0 0,8 2 0 0 0,2 4-12 0 0,-4 3-36 0 0,-7-6 34 0 0,13 16 16 0 0,-17-18 0 0 0,0 0 1 0 0,1 0 0 0 0,-1-1-1 0 0,0 1 1 0 0,0 0 0 0 0,-1 0-1 0 0,1 1 1 0 0,0-1 0 0 0,-1 0-1 0 0,1 0 1 0 0,-1 0 0 0 0,0 0-1 0 0,0 0 1 0 0,0 1 0 0 0,0-1-1 0 0,0 0 1 0 0,0 0 0 0 0,0 0-1 0 0,-1 1 1 0 0,1-1 0 0 0,-1 0-1 0 0,0 2-2 0 0,-2 10 16 0 0,2-12-9 0 0,0 1-1 0 0,1-1 1 0 0,-1 1-1 0 0,-1-1 0 0 0,1 0 1 0 0,0 0-1 0 0,-1 1 1 0 0,1-1-1 0 0,-1 0 1 0 0,0 0-1 0 0,1 0 1 0 0,-1 0-1 0 0,0-1 0 0 0,0 1 1 0 0,0 0-1 0 0,0-1 1 0 0,-2 1-7 0 0,-7 5 30 0 0,0-1 1 0 0,0-1 0 0 0,-3 1-31 0 0,5-1-2 0 0,0-2-86 0 0,-1 0 74 0 0,-22 0 180 0 0,18-4-154 0 0,5 0-64 0 0,1-1-64 0 0,-1 1-77 0 0,1-1-92 0 0,0 0-107 0 0,0-1-122 0 0,4 2 207 0 0,0 0-36 0 0,1 0-38 0 0,-1-1-40 0 0,-4-1-813 0 0</inkml:trace>
  <inkml:trace contextRef="#ctx0" brushRef="#br0" timeOffset="459.76">435 0 10304 0 0,'0'0'233'0'0,"0"0"39"0"0,0 0 15 0 0,0 1-104 0 0,1-1-91 0 0,-1 0-64 0 0,4 2-64 0 0,-1 0 57 0 0,10 3 137 0 0,-8 0 11 0 0,-2-1-18 0 0,21 13 650 0 0,1 1-99 0 0,-4 0-330 0 0,-2 1-64 0 0,0 0-57 0 0,0 2-48 0 0,2 4-11 0 0,-1 1-41 0 0,0 1 205 0 0,14 29-356 0 0,-24-37 84 0 0,-2 1-1 0 0,0 0 0 0 0,2 9-83 0 0,2 11 154 0 0,-9-32-115 0 0,1 8 69 0 0,0 0 0 0 0,-1 0 0 0 0,-1 3-108 0 0,3 51 364 0 0,-3-42-198 0 0,-1-15-45 0 0,-2 0-1 0 0,1 1 0 0 0,-2 2-120 0 0,-3 18 419 0 0,-5 13-419 0 0,8-39 44 0 0,0 0 3 0 0,0-1-1 0 0,-1 1 0 0 0,0 0 0 0 0,0-1 1 0 0,0 0-1 0 0,-3 3-46 0 0,1-2 34 0 0,-1 0 0 0 0,0 0 0 0 0,0-1 0 0 0,0 0 0 0 0,-3 2-34 0 0,-2-2 92 0 0,2-2-98 0 0,5-4-39 0 0,0 1-35 0 0,-1-1-41 0 0,1 0-48 0 0,0 0-13 0 0,0 0-42 0 0,0 0-45 0 0,1-1-50 0 0,-1 0-53 0 0,1 0-57 0 0,-1 0-61 0 0,1 0-65 0 0,2 0 172 0 0,0 0-49 0 0,0-1-44 0 0,0 1-38 0 0,-1 0-145 0 0,1 0-38 0 0,-3-1-1524 0 0,4 1 2221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0:56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6448 0 0,'0'0'141'0'0,"0"0"23"0"0,0 0 13 0 0,0 0-187 0 0,0 1 101 0 0,1-1 89 0 0,-1 0 74 0 0,0 0 101 0 0,1 0 56 0 0,0 1 1081 0 0,0 0-903 0 0,0-1-286 0 0,-1 1-50 0 0,1-1-99 0 0,-1 0-42 0 0,0 1-45 0 0,0-1-51 0 0,1 1-57 0 0,-1-1-60 0 0,0 0-66 0 0,0 1-72 0 0,3 8 849 0 0,-3 1-94 0 0,0 0-75 0 0,0 1-57 0 0,-1 15 504 0 0,2-14-458 0 0,0-1-59 0 0,-1 1-52 0 0,1-1-49 0 0,-1 1-28 0 0,1 1-44 0 0,0 11 90 0 0,3 14 129 0 0,-1 0-54 0 0,-1 1-47 0 0,0-1-39 0 0,0-12-106 0 0,-2 36 232 0 0,0-12-100 0 0,2-18-136 0 0,2 35 119 0 0,-4-39-91 0 0,2 0-1 0 0,5 26-194 0 0,-4-37 132 0 0,-1 1 0 0 0,-1-1 0 0 0,-1 4-132 0 0,2 25 193 0 0,-2-11-24 0 0,-1-27-120 0 0,1-1 1 0 0,0 1-1 0 0,1-1 1 0 0,-1 1-1 0 0,2 3-49 0 0,1 2 95 0 0,-1 23 37 0 0,-2-32-101 0 0,0 2-8 0 0,0 5 40 0 0,1-9-9 0 0,0 1-33 0 0,-1 0-180 0 0,0-1 56 0 0,1 0 50 0 0,-1 0 40 0 0,0 2 76 0 0,-1 7 343 0 0,1-6-320 0 0,-1-3-114 0 0,1 1-92 0 0,-1-1-111 0 0,1-1 66 0 0,-1 1-35 0 0,1-1-155 0 0,-1 0-86 0 0,1 1-94 0 0,-1-1-103 0 0,1 0-110 0 0,-1-1-118 0 0,1 1-125 0 0,-1-1 446 0 0,1 1-35 0 0,0-1-1748 0 0,0 0-1322 0 0</inkml:trace>
  <inkml:trace contextRef="#ctx0" brushRef="#br0" timeOffset="429.85">124 626 7072 0 0,'0'0'202'0'0,"0"0"-46"0"0,0 0-10 0 0,0 0 47 0 0,0 0 162 0 0,0 0 298 0 0,0 0 19 0 0,0 0-275 0 0,0 0-159 0 0,0 0 221 0 0,1 0-103 0 0,-1 0-89 0 0,1 0-76 0 0,0 1-51 0 0,1-1-59 0 0,2 2 2 0 0,-2-2-15 0 0,-1 1 13 0 0,0-1 45 0 0,7 1 297 0 0,1-1-38 0 0,-1 1-36 0 0,0-2-34 0 0,8 0 231 0 0,0 0-93 0 0,1-1-50 0 0,10 1 125 0 0,11-3-67 0 0,-12-1-203 0 0,-7 1-121 0 0,0 1-68 0 0,10-2 39 0 0,16-4-3 0 0,-21 4-28 0 0,0 0 44 0 0,-23 5-337 0 0,1 0 103 0 0,0-1 86 0 0,0 1 68 0 0,0 0 91 0 0,5-2 274 0 0,-4 2-311 0 0,-1 0-66 0 0,0-1-64 0 0,0 1-77 0 0,0-1-94 0 0,0 1-47 0 0,0-1-85 0 0,-1 1-93 0 0,1-1-102 0 0,-1 0-110 0 0,0 1-120 0 0,0-1 334 0 0,-1 1-33 0 0,1 0-34 0 0,-1-1-36 0 0,2 0-1515 0 0,0-1-982 0 0</inkml:trace>
  <inkml:trace contextRef="#ctx0" brushRef="#br0" timeOffset="995.33">509 157 7424 0 0,'1'-3'308'0'0,"0"0"-103"0"0,-1 0-85 0 0,1-1-65 0 0,-1 1-44 0 0,3-9-53 0 0,-2 9 77 0 0,-1 0 50 0 0,2 0 85 0 0,-1 0 102 0 0,0 2-91 0 0,-1 0 32 0 0,1 0 37 0 0,0 0 39 0 0,-1 1 196 0 0,0 0 22 0 0,0 0 6 0 0,0 0 6 0 0,0 0-17 0 0,0 0-74 0 0,0 0-38 0 0,0 0-6 0 0,0 0-14 0 0,0 0-55 0 0,0 0-26 0 0,0 0-7 0 0,0 0-16 0 0,0 0-54 0 0,0 0-20 0 0,0 0-16 0 0,1 1-66 0 0,0 1-50 0 0,1 4 30 0 0,-1-4-22 0 0,4 12 169 0 0,-2 0-38 0 0,1 7 45 0 0,-1 1-43 0 0,5 18 81 0 0,-1 1-100 0 0,6 48 107 0 0,3 24 46 0 0,-14-76-221 0 0,-2 1 41 0 0,1 21 152 0 0,3 35 190 0 0,2 29 80 0 0,-4-80-448 0 0,1 19 67 0 0,4-21-13 0 0,-6-37-162 0 0,-1-1 0 0 0,1 1 0 0 0,-1 0 1 0 0,0 0-1 0 0,-1 0 0 0 0,1 0 0 0 0,-1 3-21 0 0,-1 3 105 0 0,2 0 66 0 0,0-10-422 0 0,0-1 111 0 0,0 1 93 0 0,0 0 75 0 0,0-1 48 0 0,0 1 35 0 0,0-2 341 0 0,0 2-294 0 0,0-1-89 0 0,0 1-43 0 0,0-1-55 0 0,0 1-63 0 0,0-1-77 0 0,0 1-85 0 0,0-1-97 0 0,0 0-108 0 0,0 1 89 0 0,0 0-56 0 0,0-1-59 0 0,0 1-62 0 0,0-1-66 0 0,0 1-67 0 0,0-1-72 0 0,0 1-75 0 0,0-1-383 0 0,0 0-35 0 0,0-1-2613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02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0 133 5584 0 0,'0'0'124'0'0,"0"0"17"0"0,0 0 11 0 0,1 0 83 0 0,-1 2-68 0 0,3 8 192 0 0,-2-6-145 0 0,2 6 253 0 0,7 7 98 0 0,-3-5-179 0 0,-4-5-92 0 0,4 9 147 0 0,-1-1-34 0 0,6 17 315 0 0,-1 0-105 0 0,0 1-87 0 0,-3-4-111 0 0,0 1-40 0 0,3 18 752 0 0,-2 2-1131 0 0,-3-7 522 0 0,-5-23-229 0 0,-2 3 75 0 0,0-9 60 0 0,-1 0-1 0 0,0 0 1 0 0,-3 7-428 0 0,5-21 9 0 0,0 0 0 0 0,0 1 0 0 0,0-1 0 0 0,0 0 0 0 0,0 0 0 0 0,0 0 0 0 0,0 1 0 0 0,-1-1 1 0 0,1 0-1 0 0,0 0 0 0 0,0 0 0 0 0,0 1 0 0 0,0-1 0 0 0,0 0 0 0 0,0 0 0 0 0,0 0 0 0 0,0 0 1 0 0,-1 1-1 0 0,1-1 0 0 0,0 0 0 0 0,0 0 0 0 0,0 0 0 0 0,0 0 0 0 0,-1 0 0 0 0,1 1 1 0 0,0-1-1 0 0,0 0 0 0 0,0 0 0 0 0,-1 0 0 0 0,1 0 0 0 0,0 0 0 0 0,0 0 0 0 0,0 0 0 0 0,-1 0 1 0 0,1 0-1 0 0,0 0 0 0 0,0 0 0 0 0,0 0 0 0 0,-1 0-9 0 0,-5-7 398 0 0,-1-7 69 0 0,4 7-202 0 0,1 1-197 0 0,-7-18 180 0 0,2-1-90 0 0,-1-5-49 0 0,6 19-74 0 0,1 1 0 0 0,0-1 0 0 0,1-5-35 0 0,-1-17 6 0 0,4-95-1 0 0,-1 104-5 0 0,1 1 0 0 0,2-1 0 0 0,0 1-1 0 0,4-9 1 0 0,2-3 0 0 0,11-17-56 0 0,-15 39 25 0 0,0 0 0 0 0,8-9 31 0 0,9-6-10 0 0,-3 12-2 0 0,-20 15 6 0 0,1 0-1 0 0,0 0 0 0 0,0 0 0 0 0,0 1 1 0 0,0-1-1 0 0,0 1 0 0 0,0-1 0 0 0,0 1 1 0 0,1 0 6 0 0,0 0-10 0 0,-1 0 1 0 0,1 1 0 0 0,-1-1-1 0 0,0 1 1 0 0,1-1-1 0 0,-1 1 1 0 0,0 0 0 0 0,0 0-1 0 0,1 0 1 0 0,-1 0 0 0 0,0 0-1 0 0,0 1 1 0 0,0-1 0 0 0,0 0-1 0 0,0 1 1 0 0,-1 0-1 0 0,1-1 1 0 0,0 1 9 0 0,3 4-28 0 0,0 0-1 0 0,0 0 1 0 0,0 0-1 0 0,1 4 29 0 0,3 6-35 0 0,-1 1-1 0 0,2 5 36 0 0,6 13-54 0 0,-9-18 54 0 0,0 0 0 0 0,3 14 0 0 0,-1-3 0 0 0,7 26 0 0 0,1 15 0 0 0,-3-11 0 0 0,-10-41 0 0 0,-1-1-1 0 0,1 16 1 0 0,-3-5 77 0 0,-1-24-8 0 0,0-2 80 0 0,1-4 259 0 0,-1-1-144 0 0,0 2-157 0 0,0 0-84 0 0,0 1-79 0 0,0-24 362 0 0,1-1-59 0 0,0 1-53 0 0,0-1-46 0 0,1 0-40 0 0,1 1-36 0 0,4-26-10 0 0,-1 18-79 0 0,1 1-1 0 0,2 0 1 0 0,4-10 17 0 0,12-15 59 0 0,-11 31-62 0 0,-2 8 43 0 0,-1 6 51 0 0,1 2 77 0 0,-8 7-123 0 0,0 0-34 0 0,1 1-44 0 0,1-1-47 0 0,2 0-83 0 0,0 2 10 0 0,-2 2 90 0 0,0 1 51 0 0,0 1 50 0 0,-2 0-52 0 0,1 1 0 0 0,-1-1 0 0 0,1 1 1 0 0,-1 0-1 0 0,0 0 0 0 0,0 0 0 0 0,-1 1 1 0 0,1-1-1 0 0,-1 1 14 0 0,26 47-108 0 0,-22-38 82 0 0,14 32 39 0 0,-13-24-47 0 0,-1 1 0 0 0,0 5 34 0 0,5 48-88 0 0,-7-26 67 0 0,0-15 41 0 0,0-4 24 0 0,5 40-44 0 0,-9-67-85 0 0,0-1 77 0 0,1 10 192 0 0,0-7-172 0 0,-1-3-69 0 0,0 0-68 0 0,1 0-101 0 0,-1 0-115 0 0,0-1 122 0 0,0-1-36 0 0,-1 1-38 0 0,1-1-40 0 0,0-1-85 0 0,-1 1-65 0 0,0-1-58 0 0,1 1-50 0 0,-1 0-175 0 0,0-1-50 0 0,1 1-211 0 0,-1 0-568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03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84 7024 0 0,'-1'-2'328'0'0,"-3"-4"-85"0"0,-1 0-103 0 0,4 4-115 0 0,0 1-33 0 0,-2-1 171 0 0,1 0 0 0 0,-1 0 1 0 0,0 0-1 0 0,1 1 0 0 0,-1-1 0 0 0,0 1 1 0 0,0-1-1 0 0,0 1 0 0 0,0 0 1 0 0,0 0-1 0 0,-3 0-163 0 0,-9 1 732 0 0,3 4-199 0 0,0 2-106 0 0,7-2-263 0 0,-1 1-38 0 0,1 1-44 0 0,0 0-46 0 0,-9 15 125 0 0,2-1-64 0 0,2 2-51 0 0,1 1-38 0 0,-1 8 31 0 0,2 0-1 0 0,0 0 1 0 0,2 4-39 0 0,4-22 2 0 0,1-1-1 0 0,1 1 0 0 0,0 0 0 0 0,0-1 1 0 0,1 1-1 0 0,1-1 0 0 0,0 1 0 0 0,1-1 1 0 0,2 6-2 0 0,-2-8 15 0 0,9 22-40 0 0,-6-19 85 0 0,2 3 83 0 0,0-7 184 0 0,-7-8-257 0 0,1 0 0 0 0,0 0 0 0 0,0 0 0 0 0,0 0 0 0 0,0-1 0 0 0,0 1 0 0 0,0-1 0 0 0,1 1-70 0 0,16 0 560 0 0,-8-3-232 0 0,0-3 11 0 0,-2 0-42 0 0,0-3-39 0 0,-2 0-36 0 0,4-13 125 0 0,-3-2-109 0 0,-4 3-110 0 0,-2 0-42 0 0,-2-36 41 0 0,-6-8-70 0 0,2 32-59 0 0,2 1 1 0 0,2-25 1 0 0,-1 8 0 0 0,0 33-4 0 0,1 0 0 0 0,1-1 0 0 0,0 1 4 0 0,0 5-45 0 0,0-5 8 0 0,4 5-80 0 0,-4 11-33 0 0,1 2 73 0 0,1 1 51 0 0,4 9 44 0 0,-5-9-39 0 0,21 65-107 0 0,4 37 81 0 0,-17-63 41 0 0,-5-21-3 0 0,1 0 38 0 0,12 48 169 0 0,-9-40-147 0 0,-9-30-243 0 0,0 1 100 0 0,0 0 82 0 0,0 0 63 0 0,1 0 72 0 0,0 3 240 0 0,-1-3-272 0 0,1 1-54 0 0,-1-1-47 0 0,0 0-58 0 0,0 0-70 0 0,1-1-40 0 0,-1 1-62 0 0,0 0-70 0 0,0-1-76 0 0,0 1-83 0 0,1-1-90 0 0,-1 0-95 0 0,0 0-104 0 0,2-4-522 0 0</inkml:trace>
  <inkml:trace contextRef="#ctx0" brushRef="#br0" timeOffset="520.59">382 47 7568 0 0,'2'3'132'0'0,"8"18"377"0"0,-7-14-400 0 0,-1-2-67 0 0,1 4 22 0 0,0-1 110 0 0,1 2 142 0 0,2 4 284 0 0,-1-1-27 0 0,-1-4-246 0 0,-1-1-119 0 0,0 0-82 0 0,10 24 596 0 0,-9-24-439 0 0,0 0 0 0 0,-1 1 1 0 0,2 5-284 0 0,1 8 428 0 0,12 31 661 0 0,-11-21-354 0 0,-4-19-456 0 0,-1-1-52 0 0,0-5 7 0 0,-1 0 1 0 0,0 0-1 0 0,0 0 0 0 0,-1 5-234 0 0,0-4 174 0 0,0-1-35 0 0,-1-1-36 0 0,-1-1 112 0 0,-2-1 96 0 0,0-3 83 0 0,3-1-271 0 0,1-3 19 0 0,-1 0-36 0 0,-3-4 28 0 0,-2-7 43 0 0,5 6-113 0 0,-2-22 126 0 0,0 0-58 0 0,0 0-48 0 0,2 0-36 0 0,1 12-38 0 0,1 1-1 0 0,0-1 1 0 0,2 1 0 0 0,0-1-1 0 0,4-13-9 0 0,2 4 11 0 0,-3 13-30 0 0,0 1 0 0 0,1 0 0 0 0,0 1 0 0 0,3-3 19 0 0,10-12-7 0 0,-19 25 6 0 0,1 1-1 0 0,-1 0 0 0 0,1 0 0 0 0,0 0 0 0 0,-1 0 0 0 0,1 0 0 0 0,0 0 0 0 0,-1 0 0 0 0,1 1 0 0 0,0-1 0 0 0,0 1 0 0 0,0-1 1 0 0,-1 1-1 0 0,1 0 0 0 0,0-1 0 0 0,0 1 0 0 0,0 0 0 0 0,0 0 0 0 0,0 1 0 0 0,0-1 0 0 0,0 0 2 0 0,9 1-9 0 0,0 1 0 0 0,0 1-1 0 0,1 0 10 0 0,-9-2 4 0 0,4 1-20 0 0,1 0 0 0 0,-1 1 0 0 0,0 0 0 0 0,1 1 16 0 0,2 2 0 0 0,-1-1 0 0 0,0 1 0 0 0,0 1 0 0 0,-1 0 0 0 0,0 0 0 0 0,0 1 0 0 0,5 7 0 0 0,-9-11 0 0 0,-1 1 0 0 0,0 1 0 0 0,0-1 0 0 0,-1 0 0 0 0,0 1 0 0 0,0-1 0 0 0,1 7 0 0 0,5 11 0 0 0,2 1 1 0 0,2 3 9 0 0,9 16-10 0 0,1 3 65 0 0,-6-9-7 0 0,-2-14 8 0 0,-10-14-67 0 0,3 1 1 0 0,-1-5-64 0 0,-6-4-241 0 0,0-1 104 0 0,1 1 60 0 0,-1 2-81 0 0,1-3 98 0 0,-1 1-65 0 0,0 0-91 0 0,0-1-116 0 0,0 0 146 0 0,0 0-39 0 0,0 0-115 0 0,0 0-57 0 0,0 0-51 0 0,0 0-46 0 0,0 0-162 0 0,-1 0-43 0 0,1 0-197 0 0,-1 0-527 0 0</inkml:trace>
  <inkml:trace contextRef="#ctx0" brushRef="#br0" timeOffset="846.72">1023 87 9792 0 0,'0'0'289'0'0,"0"0"-8"0"0,1 1-136 0 0,7 4-13 0 0,-7-4-71 0 0,0-1 39 0 0,13 15 264 0 0,15 23 644 0 0,-19-23-724 0 0,18 25 367 0 0,5 9 154 0 0,-21-26-470 0 0,0 0 60 0 0,25 42 824 0 0,-22-45-879 0 0,1 0-79 0 0,32 27 484 0 0,-26-29-449 0 0,3 2-45 0 0,-12-11-172 0 0,0-1-38 0 0,-6-4-11 0 0,0 0 39 0 0,3 1 65 0 0,-4-1-74 0 0,-5-3-21 0 0,-1 0-190 0 0,1-1 68 0 0,6 0-38 0 0,-4 0-17 0 0,-2-1 13 0 0,0 1-50 0 0,0 0-58 0 0,0 0-68 0 0,-1-1 32 0 0,1 1-43 0 0,0 0-37 0 0,0-1-35 0 0,0 1-248 0 0,0-1-56 0 0,0-1-811 0 0,2-1-636 0 0,0-2-1212 0 0</inkml:trace>
  <inkml:trace contextRef="#ctx0" brushRef="#br0" timeOffset="1297.51">1431 16 8536 0 0,'-3'-3'108'0'0,"-11"-8"211"0"0,10 9-196 0 0,8 6-73 0 0,-1-2-35 0 0,-2-1 39 0 0,-1-1 59 0 0,1 0 134 0 0,-1 0 238 0 0,0 0 25 0 0,0 0-195 0 0,0 0-114 0 0,0 0-101 0 0,1 1-46 0 0,1-1-4 0 0,-1 1 9 0 0,0-1 88 0 0,0 0-27 0 0,-1 0 40 0 0,12 6 379 0 0,-2 1-58 0 0,-1 1-55 0 0,-2 1-51 0 0,-1 1-46 0 0,-1 1-43 0 0,-1 0-38 0 0,-1 1-35 0 0,0 9 65 0 0,-1 0-62 0 0,-2 5-17 0 0,-2 11 34 0 0,1-17-94 0 0,-17 187 1256 0 0,7-118-866 0 0,1-4-120 0 0,2-28-247 0 0,-1 1 45 0 0,-1-1 43 0 0,0 0 40 0 0,-2 7 83 0 0,1 0 46 0 0,2 0 43 0 0,1 0 41 0 0,2-22-124 0 0,3-14-126 0 0,1-10-45 0 0,1-3 7 0 0,0-1 50 0 0,1-13-195 0 0,0-1 16 0 0,2 0-472 0 0,-1 0 143 0 0,0 0 53 0 0,1 0-292 0 0,-2-1 221 0 0,1 1 89 0 0,-1-1-35 0 0,1 0-43 0 0,-1 1-49 0 0,1-1-1 0 0,-1 0-46 0 0,1 1-50 0 0,0-1-54 0 0,-1 0-28 0 0,0 1-62 0 0,1-1-53 0 0,-1 1-48 0 0,1-1-181 0 0,-1 1-47 0 0,1-1-219 0 0,0 0-595 0 0,-1 1 1680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0:58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90 7312 0 0,'-1'1'166'0'0,"0"-1"-57"0"0,-6 5 92 0 0,5-4-129 0 0,-3 1-171 0 0,-1 1 91 0 0,1 0 83 0 0,-1-1 73 0 0,1 1 64 0 0,-1 0 56 0 0,1-1 47 0 0,-1 1 37 0 0,-3 1 282 0 0,-12 5 919 0 0,15-5-1116 0 0,-1-1-43 0 0,0 1-25 0 0,1 0-91 0 0,-1 0-111 0 0,4-2-132 0 0,-1 0-35 0 0,0 1 22 0 0,1 0 0 0 0,-1 1 0 0 0,0-1 0 0 0,1 1 0 0 0,-2 2-22 0 0,1-2 46 0 0,1 1 1 0 0,1-1 0 0 0,-1 1 0 0 0,-1 4-47 0 0,1-1 70 0 0,0 0 1 0 0,1 0-1 0 0,0 0 0 0 0,0 0 1 0 0,1 0-1 0 0,0 0 1 0 0,1 1-71 0 0,1 41 349 0 0,3-18-166 0 0,1-6-84 0 0,1-1-62 0 0,7 16-8 0 0,-9-30 1 0 0,1 0-1 0 0,1-1 1 0 0,0 1 0 0 0,4 5-30 0 0,-7-11 12 0 0,1 0 0 0 0,-1-1 0 0 0,1 0 0 0 0,0 0 0 0 0,0 0 0 0 0,0 0 0 0 0,1 0 0 0 0,-1-1 0 0 0,1 0 0 0 0,0 0 0 0 0,0 0 0 0 0,0 0 0 0 0,0-1 0 0 0,1 0 0 0 0,-1 0 0 0 0,1 0 0 0 0,2 0-12 0 0,-6-2 51 0 0,1 0 0 0 0,-1 0 1 0 0,0 0-1 0 0,0-1 0 0 0,0 1 1 0 0,1 0-1 0 0,-1-1 1 0 0,0 0-1 0 0,0 1 0 0 0,0-1 1 0 0,0 0-1 0 0,0 0 0 0 0,0 0 1 0 0,0 0-1 0 0,0 0 1 0 0,0-1-1 0 0,-1 1 0 0 0,1-1 1 0 0,0 1-1 0 0,-1-1 0 0 0,2-1-51 0 0,0-1 159 0 0,1-1 0 0 0,-1 1 0 0 0,0-1 0 0 0,0 0 0 0 0,-1 0 0 0 0,1 0 0 0 0,0-4-159 0 0,3-12 297 0 0,-3 1-44 0 0,-3-1-42 0 0,-1 0-41 0 0,-3 1-37 0 0,0-1-35 0 0,-9-20 0 0 0,-2 4-28 0 0,-1 9-27 0 0,-1 1 0 0 0,-2-1-43 0 0,3 4 40 0 0,6 10-41 0 0,0 0 0 0 0,-1 1-1 0 0,-1 0 2 0 0,-9-7-93 0 0,16 14-54 0 0,2 3 5 0 0,1 0-48 0 0,0 0-100 0 0,0 2 97 0 0,1 0-38 0 0,0 0-40 0 0,0 1-46 0 0,0-1-11 0 0,1 1-55 0 0,-1 0-49 0 0,1 0-45 0 0,0 0-89 0 0,-1 0-38 0 0,1-1-687 0 0,1 1-804 0 0,0-1-1186 0 0</inkml:trace>
  <inkml:trace contextRef="#ctx0" brushRef="#br0" timeOffset="3084.74">407 81 6072 0 0,'0'0'133'0'0,"0"0"23"0"0,0 0 12 0 0,0 0-53 0 0,0 0-9 0 0,0 0 41 0 0,0 0 125 0 0,0 0 233 0 0,1 0-64 0 0,-1 0-67 0 0,1 0-59 0 0,0 0-48 0 0,2 0 152 0 0,5 0 375 0 0,-6 0-497 0 0,0 0 70 0 0,-1 0-104 0 0,0 1 40 0 0,0-1 45 0 0,-1 0 51 0 0,12 8 215 0 0,-2 3-100 0 0,-2 1-89 0 0,-1 2-79 0 0,-1 0-69 0 0,-2 2-59 0 0,0-1-50 0 0,0 1-38 0 0,5 18 81 0 0,4 14-3 0 0,4 23 148 0 0,10 39 172 0 0,-18-81-259 0 0,1 0 1 0 0,7 11-270 0 0,-7-20 149 0 0,1-2 34 0 0,-1-4-8 0 0,-2-2 8 0 0,-2 0 75 0 0,-5-12-146 0 0,0 1 33 0 0,0 1-90 0 0,0 1-32 0 0,0-3 67 0 0,1 0 78 0 0,-1-1-41 0 0,0 0 33 0 0,6-9 73 0 0,-2-1-60 0 0,-2-2-49 0 0,0-1-40 0 0,-2-10-6 0 0,0-10-12 0 0,-2 20-20 0 0,1 0-23 0 0,3-110 45 0 0,0 93-29 0 0,4-13-28 0 0,1-13-12 0 0,-7 50 1 0 0,0-1-1 0 0,1 1 0 0 0,0 0 0 0 0,0 0 1 0 0,1 0-1 0 0,2-5 1 0 0,-2 5-6 0 0,-3 6 0 0 0,0 1 1 0 0,1-1-1 0 0,-1 1 1 0 0,0-1-1 0 0,0 1 0 0 0,1-1 1 0 0,-1 1-1 0 0,1-1 1 0 0,-1 1-1 0 0,0-1 1 0 0,1 1-1 0 0,-1 0 1 0 0,1-1-1 0 0,-1 1 0 0 0,1-1 1 0 0,-1 1-1 0 0,1 0 1 0 0,-1 0-1 0 0,1-1 6 0 0,8 3-71 0 0,6 12-6 0 0,-14-12 64 0 0,5 4-22 0 0,-1 1-1 0 0,0 0 1 0 0,0 0 0 0 0,3 6 35 0 0,3 9-30 0 0,-1 1-1 0 0,-1 2 31 0 0,0-1-65 0 0,10 17 65 0 0,4 7 0 0 0,-12-24 0 0 0,12 20 0 0 0,-10-18 0 0 0,-10-19 0 0 0,1-1 0 0 0,-1 1 0 0 0,1-1 0 0 0,3 4 0 0 0,18 28 0 0 0,-21-34-18 0 0,-1-3 40 0 0,-2-1-9 0 0,-1 0 0 0 0,1 0-1 0 0,0 0 1 0 0,-1 0 0 0 0,1-1 0 0 0,-1 1 0 0 0,1 0 0 0 0,-1 0 0 0 0,1-1 0 0 0,-1 1 0 0 0,1 0 0 0 0,-1-1 0 0 0,1 1 0 0 0,-1-1 0 0 0,0 1 0 0 0,1 0 0 0 0,-1-1 0 0 0,0 1 0 0 0,1-1 0 0 0,-1 1-1 0 0,0-1 1 0 0,1 0-13 0 0,13-55 745 0 0,-11 37-551 0 0,0-1-56 0 0,0 6-81 0 0,-1-1-47 0 0,1-1 26 0 0,3-19 10 0 0,1 1 0 0 0,4-6-46 0 0,20-77 0 0 0,-18 65-4 0 0,-7 27 12 0 0,1 0 42 0 0,-6 20-48 0 0,0-1 0 0 0,0 0 0 0 0,-1 1 0 0 0,1-1 1 0 0,-1-2-3 0 0,1-14-1 0 0,-1 18-51 0 0,1 0 46 0 0,-2-10 117 0 0,0 8-99 0 0,1 1-62 0 0,-1 0-77 0 0,1 0-100 0 0,0 3 69 0 0,0 0-34 0 0,0 1 22 0 0,0 1 74 0 0,0 0-34 0 0,0 0-11 0 0,0 0-34 0 0,0 0-40 0 0,0 0-43 0 0,0 0-49 0 0,0 0-44 0 0,0 0-42 0 0,0 0-37 0 0,0 0-276 0 0,0 0-62 0 0,0 0-49 0 0,0 0-35 0 0,0 0-1523 0 0,0 0-1343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5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1 122 8496 0 0,'0'0'190'0'0,"0"0"28"0"0,0 0 10 0 0,0 0-72 0 0,0 0-16 0 0,0 0 109 0 0,0 0-52 0 0,0 0-47 0 0,0 0-38 0 0,0 1 31 0 0,2 2 7 0 0,-1-1-17 0 0,1 3 277 0 0,1 0-37 0 0,1 4 275 0 0,0-1-195 0 0,0 1-75 0 0,0-1-66 0 0,0 0-58 0 0,6 10 141 0 0,-3 1-69 0 0,1 4 2 0 0,1 11 101 0 0,-1-2-40 0 0,-4-18-275 0 0,-2-7-61 0 0,0-1 0 0 0,0 1 0 0 0,-1 0 1 0 0,0 2-54 0 0,1 6 100 0 0,-1 1 86 0 0,0 1 72 0 0,-1-15-206 0 0,0 3 97 0 0,0 2 90 0 0,-1-1 104 0 0,-2-4 121 0 0,2-1-283 0 0,0-1-41 0 0,0 2 42 0 0,0 0-111 0 0,0-2-8 0 0,-3-5 60 0 0,-2-8 52 0 0,0-1-39 0 0,-2-14 45 0 0,3 2-90 0 0,-2-36 68 0 0,6 48-158 0 0,1-1 0 0 0,1 1 0 0 0,1 0 0 0 0,0-1 1 0 0,0 1-1 0 0,2 0 0 0 0,-1 0 0 0 0,2 0 0 0 0,1-3-1 0 0,7-12-35 0 0,3 3-35 0 0,-2 5-52 0 0,15-11 93 0 0,-24 28 28 0 0,-1 0 0 0 0,1 1 0 0 0,-1-1-1 0 0,1 1 1 0 0,0 0 0 0 0,1 0 1 0 0,-4 2-10 0 0,0 0-1 0 0,0 1 1 0 0,1-1-1 0 0,-1 0 1 0 0,0 1 0 0 0,1-1-1 0 0,-1 1 1 0 0,2 0 10 0 0,12 3-112 0 0,-14-2 108 0 0,1 1 0 0 0,-1-1-1 0 0,1 1 1 0 0,-1-1 0 0 0,0 1-1 0 0,0 0 1 0 0,1 1 4 0 0,13 16 5 0 0,-8-8-53 0 0,-8-11 46 0 0,12 20-62 0 0,-3 0 37 0 0,-1 0 28 0 0,-1 0 0 0 0,2 10-1 0 0,-2 1-39 0 0,0-4-60 0 0,-3 2 1 0 0,0-2 68 0 0,-3-21 30 0 0,0 0 0 0 0,-1 0 0 0 0,1 0 0 0 0,-1 4 0 0 0,1 15 0 0 0,0-22-102 0 0,-1-1 44 0 0,0 2 51 0 0,1-1 58 0 0,-1 7 254 0 0,0-7-282 0 0,-1 0-61 0 0,1 0-32 0 0,0-1-42 0 0,0 1-49 0 0,0 0-53 0 0,0 0-61 0 0,0 1-65 0 0,0 0-72 0 0,0 0-78 0 0,0-4 95 0 0,0 0-59 0 0,0 0-53 0 0,0 0-45 0 0,0 0-162 0 0,0 0-46 0 0,0 0-195 0 0,0 0-527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5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63 7856 0 0,'0'0'174'0'0,"0"0"29"0"0,-5-7 168 0 0,1 3-303 0 0,0 2-46 0 0,1-1 39 0 0,-5-2 147 0 0,-9-7 446 0 0,9 7-185 0 0,1 1-43 0 0,-1 0-41 0 0,1 1-39 0 0,-1-1-37 0 0,1 2-35 0 0,-8-3 176 0 0,0 3-115 0 0,0 2-99 0 0,-1 4-84 0 0,-1 2-67 0 0,15-5-84 0 0,-15 8-14 0 0,-9 8-56 0 0,23-15 59 0 0,0 0-1 0 0,1 0 1 0 0,-1 1 0 0 0,1-1-1 0 0,0 1 1 0 0,0 0 0 0 0,-1 1 10 0 0,-4 14-19 0 0,8-1-19 0 0,0-15 27 0 0,-1-1 1 0 0,1 0-1 0 0,0 1 0 0 0,0-1 0 0 0,-1 0 1 0 0,1 0-1 0 0,0 1 0 0 0,0-1 0 0 0,0 0 1 0 0,0 0-1 0 0,0 0 11 0 0,4 3-36 0 0,10 13-12 0 0,1-1-53 0 0,39 26-338 0 0,-25-20 243 0 0,-16-11 137 0 0,0 1 38 0 0,5 3 79 0 0,0 0 87 0 0,21 18 256 0 0,-23-17-277 0 0,-11-9 4 0 0,1 0 38 0 0,5 6 255 0 0,4 7 361 0 0,-15-18-678 0 0,0 0 1 0 0,0 1-1 0 0,0-1 0 0 0,0 1 1 0 0,0-1-1 0 0,-1 1 0 0 0,1-1 1 0 0,-1 2-105 0 0,0 15 516 0 0,-3-12-155 0 0,-2-1-77 0 0,-2-1-67 0 0,-2-1-53 0 0,-5 1 13 0 0,-6-1-13 0 0,3-2-166 0 0,-11-3 135 0 0,17 0-105 0 0,-3-1-77 0 0,2 0-97 0 0,6 1 28 0 0,1 0-36 0 0,-1 0-40 0 0,0 0-42 0 0,1-1-47 0 0,-1 1-50 0 0,4 1-145 0 0,-1-1-111 0 0,1 1-93 0 0,0 0-73 0 0,-2 0-545 0 0,-1-1-655 0 0,-3 0-1107 0 0,8 1 3062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7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9 168 7344 0 0,'1'0'134'0'0,"-1"0"-60"0"0,4 2-13 0 0,-2-1 3 0 0,-1-1 20 0 0,0 0 47 0 0,14 4-14 0 0,-9-3-41 0 0,1-1 68 0 0,0 0 93 0 0,-1 0 54 0 0,1-1 105 0 0,-4 0-152 0 0,0 0 32 0 0,1 0 37 0 0,0 0 37 0 0,1-1 176 0 0,0 0-57 0 0,0 0-52 0 0,0-1-49 0 0,0 1-45 0 0,0-1-43 0 0,0 0-38 0 0,0 1-36 0 0,0-2 1 0 0,1 0-40 0 0,4-4 73 0 0,-2 0-98 0 0,10-14 121 0 0,-14 16-238 0 0,-2 3-19 0 0,1-1 1 0 0,-1 0 0 0 0,0 1-1 0 0,0-1 1 0 0,0-1 0 0 0,0 0-7 0 0,-1-10 57 0 0,-3 7 8 0 0,-3-1 34 0 0,1-1-35 0 0,4 8-64 0 0,-1 1 1 0 0,1 0 0 0 0,-1 0 0 0 0,1 0-1 0 0,-1 0 1 0 0,1-1 0 0 0,-1 1 0 0 0,0 0-1 0 0,0 0 1 0 0,1 0 0 0 0,-1 0-1 0 0,0 1 1 0 0,0-1 0 0 0,0 0 0 0 0,0 0-1 0 0,0 0 1 0 0,0 1 0 0 0,0-1-1 0 0,0 0 1 0 0,0 1 0 0 0,0-1 0 0 0,-1 1-1 0 0,1-1 12 0 0,-1 0 0 0 0,0 0 1 0 0,0 0-1 0 0,0 0 0 0 0,0 0 1 0 0,1 1-1 0 0,-1-1 0 0 0,0 1 1 0 0,0 0-1 0 0,0-1 1 0 0,0 1-1 0 0,0 0 0 0 0,-1 0-12 0 0,0 0 9 0 0,1 1-1 0 0,-1-1 0 0 0,1 1 1 0 0,0-1-1 0 0,0 1 1 0 0,-1 0-1 0 0,1 0 0 0 0,0 0 1 0 0,0 0-1 0 0,-1 0-8 0 0,-4 4 22 0 0,0 1 1 0 0,1-1-1 0 0,0 1 1 0 0,0 0-1 0 0,-4 5-22 0 0,8-8 12 0 0,-18 25 6 0 0,12-12 37 0 0,1 0-1 0 0,1 0 0 0 0,-3 10-54 0 0,7-18 18 0 0,0 0 0 0 0,0 0 0 0 0,1 1 0 0 0,-1 4-18 0 0,2-4 40 0 0,0-1-1 0 0,0 0 1 0 0,1 0 0 0 0,1 7-40 0 0,0-9 50 0 0,-1 1 1 0 0,1 0 0 0 0,1-1-1 0 0,-1 1 1 0 0,3 4-51 0 0,-2-7 50 0 0,0 1 1 0 0,0 0-1 0 0,0-1 1 0 0,1 1-1 0 0,-1-1 1 0 0,1 0-1 0 0,1 1-50 0 0,2 0-87 0 0,-1 0 53 0 0,0 0 46 0 0,1-1 39 0 0,8 3 165 0 0,-9-4-48 0 0,0-1 1 0 0,1 0-1 0 0,-1-1 0 0 0,5 1-168 0 0,3 0 150 0 0,-3-1-116 0 0,-4-1-64 0 0,-1 0-36 0 0,0-1-41 0 0,0 1-44 0 0,0 0-49 0 0,0-1-53 0 0,0 0-58 0 0,0 0-60 0 0,1 1-65 0 0,-1-1-70 0 0,0 0-73 0 0,1-1-78 0 0,-1 1-81 0 0,0 0-86 0 0,3 0-1140 0 0,4-1-1116 0 0,-13 2 3080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2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20 5192 0 0,'0'0'151'0'0,"0"0"-5"0"0,-10-8 1034 0 0,-2 4 89 0 0,6 2-474 0 0,-2 0-163 0 0,0 0-58 0 0,1 1-56 0 0,0 1-54 0 0,0 0-49 0 0,0 1-48 0 0,0 1-45 0 0,1 1-42 0 0,-1 0-39 0 0,1 0-38 0 0,-5 6 105 0 0,0 1-114 0 0,1 2-94 0 0,2-1-71 0 0,1 0-39 0 0,-13 29-124 0 0,14-23 107 0 0,0-1 70 0 0,2 0 110 0 0,-2 18-87 0 0,5-25-30 0 0,1-1 0 0 0,0 1 1 0 0,0-1-1 0 0,1 1 0 0 0,0-1 0 0 0,0 0 0 0 0,1 1 1 0 0,3 7-37 0 0,8 10 39 0 0,1-12 14 0 0,-8-11-10 0 0,0 0 0 0 0,0 0 0 0 0,0 0 0 0 0,0-1 0 0 0,1 0 1 0 0,4 1-44 0 0,17 1 417 0 0,-20-5-265 0 0,0 1 0 0 0,-1-1-1 0 0,1 0 1 0 0,-1 0-1 0 0,1-1 1 0 0,-1 0-1 0 0,6-2-151 0 0,-5 1 145 0 0,-1-1 0 0 0,0 1 0 0 0,0-1 0 0 0,1-1-145 0 0,10-9 259 0 0,-2-2-64 0 0,-3-1-79 0 0,-2-3-94 0 0,-2-6 92 0 0,-5 1-37 0 0,-4 0-38 0 0,-6-3-40 0 0,4 24-201 0 0,1-1 63 0 0,-1 1 54 0 0,0-1 43 0 0,-1-3 45 0 0,-5-11 98 0 0,6 14-118 0 0,0 1-35 0 0,0-1-45 0 0,0 1-54 0 0,1-1-64 0 0,-1 1-74 0 0,0-1-84 0 0,0 1-91 0 0,1 1 97 0 0,0 0-47 0 0,0 0-52 0 0,1 0-53 0 0,-1 0-58 0 0,0 0-59 0 0,0 0-62 0 0,1 0-66 0 0,-1 0-1005 0 0,0 0-998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2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6968 0 0,'0'2'157'0'0,"0"5"104"0"0,2 0-112 0 0,0 0-83 0 0,6 13-29 0 0,-4-11 16 0 0,-2-4 13 0 0,0 0 36 0 0,1 0 44 0 0,-1 0 52 0 0,0 0 60 0 0,-1 0 69 0 0,1 0 77 0 0,-1 0 84 0 0,0 0-75 0 0,0 0-80 0 0,-1 0-58 0 0,1 6 303 0 0,0-4-162 0 0,-1-3-109 0 0,0 0 63 0 0,0-3 54 0 0,0-1-160 0 0,0 1-91 0 0,-1-1-83 0 0,1 1-36 0 0,-1 3 18 0 0,1-2-11 0 0,0-1 71 0 0,-1 1 108 0 0,1-1 94 0 0,0-1-115 0 0,0 1 38 0 0,-1-1 43 0 0,1 0 44 0 0,0 0 49 0 0,0 0 51 0 0,-2-25-407 0 0,1 18-10 0 0,0 0 0 0 0,0 0-1 0 0,1 1 1 0 0,0-3-27 0 0,1-5 20 0 0,1 1 1 0 0,4-13-21 0 0,2 1-26 0 0,2 0-33 0 0,3 2-36 0 0,2 1-39 0 0,3 3-42 0 0,3 2-44 0 0,-15 13 147 0 0,0 0 1 0 0,0 1-1 0 0,1 0 1 0 0,1-1 72 0 0,-1 1-46 0 0,-1 1 1 0 0,1 0 0 0 0,-1 1 0 0 0,6-1 45 0 0,-6 1-15 0 0,-1 1 1 0 0,1 0 0 0 0,-1 0-1 0 0,1 0 1 0 0,-1 1 0 0 0,1 0 14 0 0,-1 0-1 0 0,-1 0 1 0 0,1 0-1 0 0,-1 0 1 0 0,0 1 0 0 0,0 0-1 0 0,0 0 1 0 0,3 2 0 0 0,-2-1-1 0 0,-1 0 1 0 0,1 1 0 0 0,-1-1-1 0 0,0 1 1 0 0,1 1 0 0 0,-1 1-9 0 0,1 0-1 0 0,-1 1 1 0 0,0-1-1 0 0,0 1 1 0 0,0 0-1 0 0,-1 0 1 0 0,0 0-1 0 0,-1 0 1 0 0,1 5 9 0 0,4 17 35 0 0,-4 1 82 0 0,-2 0 112 0 0,-2-16-64 0 0,0 0 40 0 0,-1 4-4 0 0,1-14-166 0 0,1 1 1 0 0,-1-1-1 0 0,-1 1 0 0 0,1-1 0 0 0,-1 1 0 0 0,0-1 1 0 0,-1 2-36 0 0,1-2 257 0 0,0-3-49 0 0,1 0-44 0 0,1-3-39 0 0,-1-3 27 0 0,2-3-94 0 0,5-19-46 0 0,-4 20 91 0 0,12-28-27 0 0,3 2-101 0 0,8-6-96 0 0,-14 26-5 0 0,0 0 0 0 0,12-11 126 0 0,2 3-117 0 0,4 5 44 0 0,3 5 56 0 0,1 5 68 0 0,-2 8 79 0 0,-26-1-86 0 0,0 0 0 0 0,-1 0 0 0 0,0 1 0 0 0,1-1 0 0 0,2 2-44 0 0,-3-1 54 0 0,-1 1 0 0 0,1-1 0 0 0,-1 0-1 0 0,1 1 1 0 0,-1 0 0 0 0,2 1-54 0 0,-2 0 73 0 0,0-1-1 0 0,0 1 1 0 0,0 0 0 0 0,0 0-1 0 0,-1 1 1 0 0,1 0-73 0 0,0 0-144 0 0,-1 0 82 0 0,0 1 69 0 0,-1-1 59 0 0,0 0 44 0 0,0 0 33 0 0,1 20 640 0 0,-2-18-620 0 0,-1 1-93 0 0,1-4-86 0 0,-1 1-50 0 0,0-1-59 0 0,0 0-65 0 0,0 1-93 0 0,0 0-91 0 0,0 0-99 0 0,-1-1-107 0 0,1 1-117 0 0,-1 0-124 0 0,1-3 362 0 0,0 0-35 0 0,0 0-35 0 0,0 1-37 0 0,0-1-1671 0 0,0 2-1275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0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8032 0 0,'0'0'182'0'0,"0"0"29"0"0,6 5 167 0 0,-3-2-309 0 0,3 2-11 0 0,0-2 97 0 0,-1-2 120 0 0,1-1 217 0 0,-3 0-140 0 0,1 0 28 0 0,0 0-36 0 0,5 1 246 0 0,-1-1-118 0 0,1 0-100 0 0,0 0-51 0 0,1-1-79 0 0,1 0-32 0 0,14-2 214 0 0,-16 1-231 0 0,-2 1 25 0 0,0 0 57 0 0,0-1-90 0 0,0 0 0 0 0,0-1-1 0 0,0 1 1 0 0,-1-1 0 0 0,1-1 0 0 0,-1 1 0 0 0,1-2-185 0 0,4-2 219 0 0,-1 0-62 0 0,1 0-79 0 0,-1 1-101 0 0,-6 1 108 0 0,-3-1-35 0 0,-5-4-23 0 0,3 8-31 0 0,-1-3 60 0 0,-3 1-43 0 0,-3-1-60 0 0,-2 1-54 0 0,-11-2-147 0 0,9 5 137 0 0,-13 0 82 0 0,20 2 8 0 0,1-1 1 0 0,-1 1-1 0 0,1 0 0 0 0,0 1 1 0 0,-1-1-1 0 0,1 1 1 0 0,-3 1 20 0 0,5-2-14 0 0,-1 1 1 0 0,1-1-1 0 0,-1 1 0 0 0,1 0 1 0 0,-1 0-1 0 0,1 0 1 0 0,0 0-1 0 0,0 0 0 0 0,0 0 1 0 0,0 1-1 0 0,-1 0 14 0 0,2 0-4 0 0,0-1-1 0 0,0 0 1 0 0,0 1 0 0 0,0-1-1 0 0,0 0 1 0 0,0 1-1 0 0,1-1 1 0 0,-1 1 0 0 0,1 0 4 0 0,-1 3-8 0 0,1-1 0 0 0,0 1 0 0 0,0 0 0 0 0,0-1 0 0 0,1 1 0 0 0,0 0 0 0 0,0-1 0 0 0,1 3 8 0 0,7 17 70 0 0,-6-19-3 0 0,1 0 0 0 0,-1 0 0 0 0,1-1 0 0 0,5 6-67 0 0,-6-7 44 0 0,1 0 0 0 0,0 0-1 0 0,0-1 1 0 0,1 1 0 0 0,-1-1-1 0 0,3 1-43 0 0,4 2 48 0 0,1-2-35 0 0,-1-2-45 0 0,11 3-53 0 0,-8-4 76 0 0,-1-1 66 0 0,1-2 85 0 0,-7 0-87 0 0,-1 1-106 0 0,-1 0-43 0 0,0-1-38 0 0,2 1-63 0 0,2-2-141 0 0,4-2-149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0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445 131 6968 0 0,'0'0'157'0'0,"0"0"23"0"0,-4-6 144 0 0,1 3-265 0 0,-2-2-22 0 0,0 1 71 0 0,0 0 63 0 0,0-1 55 0 0,-4-3 276 0 0,0 0 107 0 0,-21-17 1648 0 0,24 20-1809 0 0,-1-1-43 0 0,0 1-48 0 0,0 0-72 0 0,0 0-86 0 0,0 1-101 0 0,-6-4 273 0 0,2 2-41 0 0,5 3-158 0 0,0 0 0 0 0,0 1 0 0 0,0 0 0 0 0,0 0 1 0 0,-3 0-173 0 0,-9-1 466 0 0,1 1-88 0 0,-1 2-81 0 0,0 2-79 0 0,1 1-72 0 0,0 2-69 0 0,1 2-63 0 0,1 1-59 0 0,9-5 45 0 0,0 1 0 0 0,1 0 0 0 0,0 1 0 0 0,0-1 0 0 0,-2 3 0 0 0,5-5 0 0 0,1 0 0 0 0,-1 0 0 0 0,1 0 0 0 0,-1 0 0 0 0,1 0 0 0 0,0 0 0 0 0,0 0 0 0 0,0 1 0 0 0,0-1 0 0 0,0 0 0 0 0,0 1 0 0 0,1-1 0 0 0,-1 1 0 0 0,1-1 0 0 0,-1 2 0 0 0,-1 34 1 0 0,1-29-1 0 0,1 0 0 0 0,-1 0 0 0 0,1 0-1 0 0,1 0 1 0 0,0 0 0 0 0,0-1 0 0 0,0 1 0 0 0,3 5 0 0 0,23 73 0 0 0,11 66 0 0 0,-31-114-4 0 0,-1-1 85 0 0,-2 8 98 0 0,-1 24 173 0 0,-3-67-324 0 0,-1 3 12 0 0,-1-1 2 0 0,-2 3 36 0 0,4-6-47 0 0,0-2-115 0 0,0 0-69 0 0,0-1-257 0 0,-1 0 39 0 0,1 0-269 0 0,0 0 10 0 0,0-1-159 0 0,0 1 175 0 0,0 0 156 0 0,0 1 21 0 0,0-1-69 0 0,-2-2-1543 0 0,-1-1-1164 0 0</inkml:trace>
  <inkml:trace contextRef="#ctx0" brushRef="#br0" timeOffset="294.2">0 380 7968 0 0,'1'0'233'0'0,"6"-3"-58"0"0,-3 1-86 0 0,1 2-59 0 0,1 0-50 0 0,-3 0 34 0 0,0-1 47 0 0,2 0 400 0 0,0 0-51 0 0,0 1-45 0 0,0-1-44 0 0,0 0-41 0 0,0 1-37 0 0,5-1 140 0 0,-3 0-186 0 0,0 1-49 0 0,0-1-41 0 0,0 0-34 0 0,5-1-2 0 0,15-8 26 0 0,33-17 55 0 0,-42 19-128 0 0,32-8 133 0 0,-28 11-122 0 0,-1 1-60 0 0,-1 0-74 0 0,-9 1-1 0 0,-8 3-23 0 0,1-1 43 0 0,13-1-103 0 0,-11 2 55 0 0,-1-1-102 0 0,-2 1 44 0 0,0 0-50 0 0,0 0-56 0 0,0 0-63 0 0,0 0-69 0 0,0 0-77 0 0,0-1-83 0 0,-1 1-88 0 0,3 0-651 0 0,1 0-746 0 0</inkml:trace>
  <inkml:trace contextRef="#ctx0" brushRef="#br0" timeOffset="681.17">548 296 5064 0 0,'0'0'108'0'0,"0"0"-2"0"0,0 1-45 0 0,4 4 36 0 0,0 7-101 0 0,-1 1 100 0 0,-1 1 113 0 0,0 1 122 0 0,-1-6-51 0 0,0-1 58 0 0,0 1 59 0 0,1-1 62 0 0,0 1 120 0 0,0 1-40 0 0,0-1-36 0 0,0 0-34 0 0,1 9 378 0 0,0 1-103 0 0,1-1-86 0 0,-1 0-61 0 0,10 36 1042 0 0,-12-50-1567 0 0,1 3 16 0 0,-1-2 2 0 0,1-1 28 0 0,-1 0 59 0 0,0-1 27 0 0,0 0 62 0 0,1-1 71 0 0,-1 1 82 0 0,-1-3-218 0 0,0 0-62 0 0,0 0-31 0 0,0 0-4 0 0,0 0 3 0 0,0 0 19 0 0,0 0 8 0 0,0 0 2 0 0,1 0-3 0 0,0-2-46 0 0,7-12 109 0 0,-1 1-70 0 0,-1-2 30 0 0,-6 1-22 0 0,-2-22-31 0 0,7-1-83 0 0,2 8-36 0 0,6-13 16 0 0,-11 36 5 0 0,0-1-4 0 0,1 2 0 0 0,-1-1-1 0 0,1 0 1 0 0,1 0-1 0 0,-1 1 1 0 0,1 0-1 0 0,0 0 1 0 0,0-1-1 0 0,21-20-12 0 0,-9 11-29 0 0,-14 14 36 0 0,16-12-47 0 0,-11 9-6 0 0,-1 1-37 0 0,0 0-28 0 0,0 0-45 0 0,-1-1-52 0 0,1 1-60 0 0,-5 1 112 0 0,1 1 41 0 0,3-2-166 0 0,-3 2 137 0 0,0 1-80 0 0,-1-1 76 0 0,0 1-34 0 0,1 0-69 0 0,-1-1-56 0 0,0 1-64 0 0,0 0-69 0 0,1-1-78 0 0,-1 1-85 0 0,1 0-90 0 0,0 0-99 0 0,2-1-1119 0 0,3 0-1083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9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0 309 5904 0 0,'7'0'26'0'0,"-1"1"35"0"0,6 1 146 0 0,2 1 79 0 0,-11-3-415 0 0,1 1 45 0 0,-1-1 43 0 0,1 0 39 0 0,0 0 38 0 0,-1 1 33 0 0,5-1 159 0 0,1 0 146 0 0,-1 0 93 0 0,21 0 1308 0 0,-23-1-1420 0 0,0 1-34 0 0,1-1 1 0 0,-1 1-83 0 0,19-4 512 0 0,-2-4-100 0 0,-2-5-109 0 0,-19 11-482 0 0,0 0 1 0 0,1 0-1 0 0,-1-1 1 0 0,-1 1-1 0 0,1-1 1 0 0,0 1-1 0 0,0-1-60 0 0,0-2 11 0 0,0 2 9 0 0,0 0-1 0 0,0 0 1 0 0,-1 0 0 0 0,0 0 0 0 0,1 0-1 0 0,-1 0 1 0 0,0 0 0 0 0,-1-1 0 0 0,1 1-1 0 0,-1 0-19 0 0,-3-14 43 0 0,3 15-43 0 0,-3-4 8 0 0,1-1 0 0 0,-2 1 0 0 0,1 0 1 0 0,-4-5-9 0 0,6 10 1 0 0,0-1 0 0 0,0 1 1 0 0,0-1-1 0 0,0 1 1 0 0,-1 0-1 0 0,1 0 1 0 0,0-1-1 0 0,-1 1 1 0 0,1 0-1 0 0,-1 0 1 0 0,1 1-1 0 0,-1-1 1 0 0,0 0-1 0 0,1 0 1 0 0,-1 1-1 0 0,0-1 1 0 0,0 1-1 0 0,1 0 1 0 0,-1-1-1 0 0,0 1 1 0 0,-1 0-2 0 0,0 0 4 0 0,0-1 0 0 0,-1 1 0 0 0,1 0 0 0 0,-1 1 0 0 0,1-1 0 0 0,-1 1 1 0 0,1-1-1 0 0,-1 1 0 0 0,1 0 0 0 0,0 0 0 0 0,0 1 0 0 0,-1-1 1 0 0,1 1-1 0 0,0-1 0 0 0,0 1 0 0 0,0 0 0 0 0,1 0 0 0 0,-4 2-4 0 0,-5 7-42 0 0,1 1 67 0 0,-2 1 73 0 0,-5 8 135 0 0,13-14-130 0 0,-1 0 0 0 0,1 0 0 0 0,1 0 0 0 0,-2 4-103 0 0,0 4 88 0 0,0 1-48 0 0,1 10 87 0 0,3 0 63 0 0,6 0 51 0 0,-4-22-194 0 0,1-1 0 0 0,0 1 0 0 0,-1-1 0 0 0,1 1 0 0 0,0-1 0 0 0,1 1-47 0 0,0 0 38 0 0,11 15 99 0 0,7 5-17 0 0,5-4 3 0 0,-4-9 19 0 0,-9-6-129 0 0,-7-4 12 0 0,0 1 0 0 0,-1-1 0 0 0,1 0 0 0 0,0-1 0 0 0,3 1-25 0 0,7-2 25 0 0,-2-1-51 0 0,0-2-69 0 0,2-1-115 0 0,-9 1 55 0 0,0 0-38 0 0,0 0-41 0 0,0-1-46 0 0,0 0-48 0 0,0 0-53 0 0,6-7-320 0 0</inkml:trace>
  <inkml:trace contextRef="#ctx0" brushRef="#br0" timeOffset="314.15">438 50 7920 0 0,'0'0'174'0'0,"0"0"-2"0"0,0 1-73 0 0,0 0-47 0 0,2 3-4 0 0,-1-2 0 0 0,5 8-143 0 0,-1 0 103 0 0,0 1 92 0 0,-1-1 80 0 0,1 3 126 0 0,0 0 79 0 0,1 2 154 0 0,2 9 354 0 0,-2-4-126 0 0,-1-7-292 0 0,-1-2-119 0 0,0 0-50 0 0,1 1 99 0 0,-1 0-47 0 0,3 12 243 0 0,5 13 171 0 0,-8-20-341 0 0,-1-5-100 0 0,0-5-81 0 0,-3-6-70 0 0,0-1-27 0 0,0 0 239 0 0,0 0-50 0 0,0 0-46 0 0,-1-1-44 0 0,1 0-41 0 0,-1 0-37 0 0,-1-2 74 0 0,0-1-105 0 0,0-1-107 0 0,0-1-83 0 0,-4-9-153 0 0,5 10 186 0 0,0 1 64 0 0,0 1 79 0 0,0-3-114 0 0,1 0 1 0 0,0 0-1 0 0,0 1 1 0 0,0-1-1 0 0,1 0 0 0 0,-1 0 1 0 0,2-1-16 0 0,0-1 5 0 0,0 1-1 0 0,0-1 1 0 0,1 1 0 0 0,0 0-1 0 0,1-1-4 0 0,4-6-20 0 0,1 1 0 0 0,0 0 0 0 0,0 0 0 0 0,2 1 0 0 0,1-1 20 0 0,-8 8-104 0 0,2 0 48 0 0,12-9 9 0 0,-10 8-4 0 0,1 1-85 0 0,-4 3 22 0 0,-1-1-38 0 0,2 1-68 0 0,-1 0-62 0 0,0-1-69 0 0,0 1-78 0 0,1 0-85 0 0,-1 0-93 0 0,0 1-101 0 0,0-1-108 0 0,-4 2 458 0 0,0 0-47 0 0,0-1-40 0 0,-1 1-36 0 0,1 0-136 0 0,0 0-35 0 0,2-1-1428 0 0</inkml:trace>
  <inkml:trace contextRef="#ctx0" brushRef="#br0" timeOffset="804.83">900 225 6392 0 0,'3'1'141'0'0,"13"3"-48"0"0,1-2 94 0 0,0-2 104 0 0,0-1 113 0 0,-1-2 122 0 0,-7 1-215 0 0,-1-1 34 0 0,0 0 35 0 0,1 0 35 0 0,-1-1 38 0 0,0 0 38 0 0,13-6 115 0 0,-6 3-232 0 0,-1 1-64 0 0,0-1-58 0 0,0 0-76 0 0,0-1-93 0 0,3-1 6 0 0,2-3 94 0 0,-17 11-148 0 0,0-1-1 0 0,0 1 0 0 0,0-1 0 0 0,0 0 0 0 0,0 0 0 0 0,-1 0 0 0 0,1 0 1 0 0,0-1-35 0 0,8-10 114 0 0,-2 6-47 0 0,-4-5-40 0 0,-2 0 11 0 0,-2 9-7 0 0,1 0-1 0 0,-1 0 1 0 0,-1 1 0 0 0,1-1-1 0 0,0 0 1 0 0,-1 0 0 0 0,1 0-1 0 0,-1 1 1 0 0,0-2-31 0 0,-4-8 54 0 0,0-1-35 0 0,5 12-16 0 0,0 0-1 0 0,-1 0 1 0 0,1-1-1 0 0,0 1 1 0 0,-1 0-1 0 0,1 0 1 0 0,-1 0-1 0 0,1 0 1 0 0,-1 0-1 0 0,1 1 0 0 0,-1-1 1 0 0,0 0-1 0 0,1 0 1 0 0,-1 0-1 0 0,0 0 1 0 0,0 1-1 0 0,0-1 1 0 0,0 0-3 0 0,-1 0-5 0 0,0-1 0 0 0,0 1 0 0 0,0 0 0 0 0,0 1 0 0 0,0-1 0 0 0,0 0 0 0 0,0 1 0 0 0,0-1 0 0 0,0 1-1 0 0,0-1 1 0 0,0 1 5 0 0,-2 0-21 0 0,1 0 0 0 0,-1 0 0 0 0,1 1-1 0 0,-1-1 1 0 0,1 1 0 0 0,-1-1 0 0 0,1 1-1 0 0,0 1 1 0 0,-1-1 0 0 0,0 0 21 0 0,-4 3-74 0 0,0 1 1 0 0,-1 0-1 0 0,-2 2 74 0 0,-10 8-70 0 0,18-13 69 0 0,-5 4 1 0 0,1 0 0 0 0,0 0 0 0 0,0 0 0 0 0,0 1 0 0 0,1 0 0 0 0,0 1 0 0 0,1-1 0 0 0,-1 1 0 0 0,1 0 0 0 0,0 2 0 0 0,-4 6 0 0 0,7-11 0 0 0,-1 1 0 0 0,0-1 0 0 0,1 0 0 0 0,-1 6 0 0 0,-1 1 0 0 0,3-9 0 0 0,0 0 0 0 0,0 0 0 0 0,0 0 0 0 0,0 0 0 0 0,1 0 0 0 0,-1 0 0 0 0,1 0 0 0 0,0 1 0 0 0,0-1 0 0 0,0 0 0 0 0,0 3 0 0 0,2 2-58 0 0,0-1 34 0 0,2 7 59 0 0,0-3 65 0 0,0-1 45 0 0,13 23 436 0 0,-7-20-388 0 0,1 0-101 0 0,-5-7-102 0 0,1 1-44 0 0,7 5 53 0 0,2-1 41 0 0,-6-5 24 0 0,1 0 1 0 0,-1 0-1 0 0,1-1 0 0 0,0 0 1 0 0,1-1-1 0 0,7 2-64 0 0,14-1 69 0 0,-17-3-78 0 0,0-3-36 0 0,0 0-45 0 0,0-2-51 0 0,-1-2-57 0 0,0-1-64 0 0,-14 6 24 0 0,2-2-229 0 0,-1 1-92 0 0,0 0 92 0 0,0 0-36 0 0,0 0-576 0 0,1-2-645 0 0,1-2-980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8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 7920 0 0,'0'0'174'0'0,"0"0"29"0"0,0 0 13 0 0,0 0-67 0 0,-1 1-71 0 0,-3 2-1 0 0,2-1 34 0 0,1-1-1 0 0,0 0 48 0 0,0 0 59 0 0,1-1 67 0 0,-4 11 529 0 0,1 1-102 0 0,1 0-102 0 0,-1 0-99 0 0,2-3-171 0 0,1 0-44 0 0,1 0-41 0 0,0 0-36 0 0,2 9 121 0 0,2 0-101 0 0,0-1-82 0 0,0 8 17 0 0,-1 9-95 0 0,0 0 61 0 0,2 15 147 0 0,10 90 715 0 0,-11-80-641 0 0,-1-23-214 0 0,3-1-35 0 0,3 18 38 0 0,-10-35-80 0 0,0-15-56 0 0,0 1 0 0 0,0-1-1 0 0,0 0 1 0 0,1 0-1 0 0,-1 1 1 0 0,1-1-1 0 0,0 3-12 0 0,0-5 35 0 0,-1-1-95 0 0,0 0-48 0 0,0 0-11 0 0,0 0-124 0 0,0 0 83 0 0,-1 0 51 0 0,0 0 47 0 0,0 0 23 0 0,0 0-35 0 0,0 0-49 0 0,0 0-80 0 0,1 0-43 0 0,-1 0-84 0 0,1-1-95 0 0,0 1-110 0 0,-2-5-803 0 0</inkml:trace>
  <inkml:trace contextRef="#ctx0" brushRef="#br0" timeOffset="828.77">1 437 6392 0 0,'0'0'141'0'0,"0"0"23"0"0,0 0 12 0 0,0 0 32 0 0,0 0 108 0 0,0 0 48 0 0,0 0 11 0 0,0 0-128 0 0,0 0-90 0 0,1 0-81 0 0,-1 0-34 0 0,3 0 6 0 0,-2 0 15 0 0,0 0 81 0 0,-1 0-30 0 0,1-1 35 0 0,30-13 1402 0 0,-17 8-995 0 0,-7 3-328 0 0,-1-1-43 0 0,7-2 159 0 0,1-1-110 0 0,2 0-66 0 0,10-3-65 0 0,3-2-54 0 0,-10 4 37 0 0,39-17 43 0 0,-5 2-28 0 0,-19 6-100 0 0,-13 6-45 0 0,-1-2-44 0 0,-1-2-52 0 0,0-1-61 0 0,0 1-593 0 0,-8 7 298 0 0,-7 4 192 0 0,1 0-50 0 0,1-3-217 0 0,-4 4 237 0 0,1-1-37 0 0,-2 1 141 0 0,1 1-33 0 0,2-4-346 0 0,0 1-33 0 0,9-9-1294 0 0,-8 9 1154 0 0,-1 2 332 0 0,-1 0 52 0 0,1 1 66 0 0,-1 0 76 0 0,-3 1 60 0 0,1 1 58 0 0,0-1 56 0 0,-1 1 51 0 0,1-1 48 0 0,0 1 45 0 0,-1-1 41 0 0,0 1 39 0 0,1 0 101 0 0,0-1 54 0 0,-1 1 45 0 0,0 0 38 0 0,1-1 372 0 0,1 1 1098 0 0,-2 0-1244 0 0,1 1-74 0 0,0-1-101 0 0,0 1-263 0 0,-1-1-35 0 0,1 1-18 0 0,0 0-78 0 0,0 0-86 0 0,0 0-94 0 0,0-1-16 0 0,0 1-52 0 0,11 15 1105 0 0,-2 5-99 0 0,-3 2-98 0 0,-2 0-93 0 0,0-1-89 0 0,-3-11-249 0 0,0-1 0 0 0,-1 1 0 0 0,-1-1 0 0 0,1 7-266 0 0,0 22 722 0 0,5-14-210 0 0,0 5 25 0 0,-2 0-80 0 0,-3-15-76 0 0,1-1 1 0 0,3 12-382 0 0,-2-15 171 0 0,-1 17 122 0 0,-3-19-177 0 0,1 0 37 0 0,0 2 105 0 0,0 1 103 0 0,-1-10-274 0 0,1 2 46 0 0,-1 1 40 0 0,0 1 38 0 0,-3 1 305 0 0,3-7-495 0 0,1 0-1 0 0,0 0 1 0 0,0-1-1 0 0,-1 1 1 0 0,1 0-1 0 0,0 0 1 0 0,0 0-1 0 0,-1 0 1 0 0,1 0-1 0 0,0-1 1 0 0,0 1-1 0 0,-1 0 1 0 0,1 0-1 0 0,0 0 1 0 0,0-1-1 0 0,0 1 1 0 0,-1 0 0 0 0,1 0-1 0 0,0-1 1 0 0,0 1-1 0 0,0 0 1 0 0,0 0-1 0 0,0-1 1 0 0,0 1-1 0 0,0 0 1 0 0,0 0-1 0 0,-1-1 1 0 0,1 1-1 0 0,0 0 1 0 0,0-1-21 0 0,-2-15 223 0 0,4-4-35 0 0,8-15 115 0 0,5-1-180 0 0,-4 14-81 0 0,-1 4-46 0 0,2 1-47 0 0,-2 3-34 0 0,1 0-46 0 0,1 1-51 0 0,1 1-58 0 0,-2 2 79 0 0,1-2 73 0 0,9-3 99 0 0,-10 9 55 0 0,12-6 21 0 0,-21 11-88 0 0,0 1 1 0 0,-1 0-1 0 0,1-1 0 0 0,0 1 1 0 0,0 0-1 0 0,-1 0 0 0 0,1-1 0 0 0,0 1 1 0 0,0 1-1 0 0,-1-1 0 0 0,1 0 0 0 0,0 0 1 0 0,1 1 0 0 0,6 4-70 0 0,10 14-8 0 0,-15-14 39 0 0,-1 0 0 0 0,0 0 0 0 0,0 0 0 0 0,0 0 1 0 0,1 4 38 0 0,2 10-81 0 0,-1 0 43 0 0,-2-6 48 0 0,-2 0 37 0 0,1 0-43 0 0,1 7 6 0 0,-2-7-44 0 0,0-1-46 0 0,-1 0-66 0 0,0-11-25 0 0,0 0 108 0 0,0 0 72 0 0,0 4 209 0 0,0-2-188 0 0,0-2-63 0 0,0 1-45 0 0,0-1-54 0 0,0 1-62 0 0,0-1-108 0 0,0 0-100 0 0,1 0-115 0 0,-1 0 213 0 0,0-1-34 0 0,0 1-35 0 0,0-1-36 0 0,0 1-37 0 0,0-1-40 0 0,1 0-41 0 0,-1 0-42 0 0,0 0-44 0 0,0 0-46 0 0,0 0-1401 0 0,0 0-1160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6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96 7688 0 0,'0'-1'167'0'0,"0"0"-56"0"0,-5-7 104 0 0,3 6-138 0 0,-5-7-183 0 0,0 0 103 0 0,-1 1 90 0 0,0-1 82 0 0,-1 0 70 0 0,0 1 60 0 0,-1 1 49 0 0,1 0 40 0 0,-5-1 176 0 0,10 6-368 0 0,1 1 0 0 0,-1-1 0 0 0,0 1 0 0 0,0 0 1 0 0,0 0-1 0 0,0 0 0 0 0,-3 0-196 0 0,-6 1 463 0 0,-1 3-9 0 0,0 2-62 0 0,0 3-142 0 0,2 1-90 0 0,2 1-71 0 0,0 2-54 0 0,2 1-56 0 0,-1 1 0 0 0,-4 10 21 0 0,4-7 55 0 0,2-2-98 0 0,2 0 42 0 0,2 4 42 0 0,1 9 73 0 0,6 21 91 0 0,1-17-158 0 0,-2-17-76 0 0,-1 0-44 0 0,1 2-33 0 0,1-1 48 0 0,2 9 39 0 0,2-1 54 0 0,3 12 54 0 0,-10-30-59 0 0,1-1 0 0 0,0 0-1 0 0,0 0 1 0 0,0-1 0 0 0,0 1-1 0 0,1 0 1 0 0,0-1 0 0 0,0 1-1 0 0,0-1 1 0 0,1 0-1 0 0,0 0-29 0 0,6 5 106 0 0,1-3 37 0 0,-4-3 110 0 0,-1-1-45 0 0,0 0-39 0 0,0-2-34 0 0,8-1 93 0 0,-11 0-193 0 0,-1 0 0 0 0,1 0 0 0 0,0 0 0 0 0,-1-1 0 0 0,0 1 0 0 0,1-1 1 0 0,0 0-36 0 0,10-8 114 0 0,-2-1-45 0 0,-7 7-54 0 0,-1 0 1 0 0,0 0 0 0 0,0-1 0 0 0,0 1-1 0 0,-1-1 1 0 0,1 0 0 0 0,1-4-16 0 0,9-22 122 0 0,-8 21-66 0 0,-1-1 1 0 0,0 1-1 0 0,0-1 0 0 0,-1 0 1 0 0,0-5-57 0 0,2-19-53 0 0,-2-1-68 0 0,-2 0-90 0 0,0-1-111 0 0,-1 5-4 0 0,2 1 79 0 0,2-1 82 0 0,3 1 85 0 0,-6 28 114 0 0,0 1-39 0 0,0-1-43 0 0,1 1-78 0 0,2 2-110 0 0,-1 4 157 0 0,3 13-48 0 0,-1-1 46 0 0,8 36-54 0 0,-8-34 62 0 0,-1 1-48 0 0,1-1-70 0 0,1 0-89 0 0,-1-5 127 0 0,-2 1 84 0 0,2 2 68 0 0,1 10 101 0 0,1 4 40 0 0,-2-9-125 0 0,10 48-15 0 0,-8-30 0 0 0,-6-37-347 0 0,-1 0 36 0 0,1 1-224 0 0,-1-1 124 0 0,-1-1-468 0 0,1-1 358 0 0,0 1 221 0 0,0-1-35 0 0,0 1-1265 0 0,0-1-913 0 0</inkml:trace>
  <inkml:trace contextRef="#ctx0" brushRef="#br0" timeOffset="366.02">518 42 6992 0 0,'1'11'135'0'0,"3"4"194"0"0,-1-4-117 0 0,-2-3-160 0 0,1 1-20 0 0,1-1 55 0 0,1 2 73 0 0,3 6 150 0 0,5 8 207 0 0,-6-6 138 0 0,1-1-54 0 0,7 19 571 0 0,-6-13-325 0 0,-1-3-39 0 0,-4-10-354 0 0,-1 1 39 0 0,0-6-205 0 0,-1 1-36 0 0,-1 13 465 0 0,0-10-386 0 0,-1 0 145 0 0,0-3-122 0 0,1 0 65 0 0,0 0 76 0 0,0 0 88 0 0,-1-9-412 0 0,0 1-55 0 0,-1-2-29 0 0,-2-2-16 0 0,0 1-8 0 0,2 2 7 0 0,-1-2-26 0 0,1-1-1 0 0,-1 0 1 0 0,1 0 0 0 0,0 0 0 0 0,0 0-1 0 0,1 0 1 0 0,0-3-44 0 0,0 4 28 0 0,1-1 0 0 0,0 0-1 0 0,0 0 1 0 0,0 0 0 0 0,1 1-1 0 0,0-1 1 0 0,0 0 0 0 0,1 0-28 0 0,2-10 4 0 0,1 1 1 0 0,6-12-5 0 0,-2 9-51 0 0,2 1-71 0 0,-5 8 60 0 0,2-6 50 0 0,4-6 2 0 0,-6 14-41 0 0,1 0-45 0 0,0 2-72 0 0,9-5-61 0 0,-11 7 98 0 0,0 0-76 0 0,-2 2 49 0 0,-1 0-36 0 0,1-1-40 0 0,0 1-46 0 0,0-1-50 0 0,0 1-54 0 0,0-1-59 0 0,0 1-64 0 0,0-1-161 0 0,-2 1 282 0 0,0 1-48 0 0,0-1-42 0 0,0 1-38 0 0,0-1-144 0 0,0 1-38 0 0,3-3-1520 0 0,-4 3 2215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2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183 321 7256 0 0,'1'-11'100'0'0,"-2"-13"306"0"0,-4 14-232 0 0,1 6-121 0 0,-2 0-34 0 0,1 1 12 0 0,0 0 56 0 0,1-1 48 0 0,0 0 42 0 0,-4-2 217 0 0,-9-11 676 0 0,12 11-744 0 0,-1 0-50 0 0,0 1-73 0 0,0-1-94 0 0,4 5 499 0 0,-1 0-111 0 0,1 1-102 0 0,-2 0-91 0 0,1 1-81 0 0,0 0-70 0 0,-1 0-61 0 0,0 1-49 0 0,-3 2-64 0 0,-8 6-188 0 0,10-7 213 0 0,3-1 59 0 0,0 0 66 0 0,-2 0-125 0 0,1 1 0 0 0,0-1 1 0 0,1 1-1 0 0,-1 0 0 0 0,0 0 0 0 0,1 0 0 0 0,0 1 1 0 0,0-1-1 0 0,0 0 0 0 0,0 1 0 0 0,0 0 0 0 0,1-1 1 0 0,-1 1-1 0 0,1 0 0 0 0,0 0 0 0 0,0 0-4 0 0,-1 11 26 0 0,0 0-1 0 0,0 0 0 0 0,1 10-25 0 0,-1 10 16 0 0,2-31-19 0 0,0 1 0 0 0,0 0 0 0 0,0 0 0 0 0,1 0-1 0 0,0-1 1 0 0,0 1 0 0 0,0 0 0 0 0,0-1 0 0 0,1 1 0 0 0,0 1 3 0 0,4 7-20 0 0,1 1 1 0 0,5 6 19 0 0,2 4 0 0 0,-11-18 30 0 0,2 3 3 0 0,0 0 0 0 0,0 0-1 0 0,5 4-32 0 0,-2-5 55 0 0,0-1 35 0 0,2-2 44 0 0,1-4 57 0 0,-10-1-86 0 0,1 0 6 0 0,7-1 52 0 0,-1-4-35 0 0,6-11 45 0 0,-9 6-111 0 0,0 0-1 0 0,0 0 1 0 0,-1-1-62 0 0,-1 4 36 0 0,-2 5-30 0 0,0 0-1 0 0,-1-1 1 0 0,1 1-1 0 0,-1-1 1 0 0,0 1 0 0 0,0-1-1 0 0,1 1 1 0 0,-2-1 0 0 0,1 1-1 0 0,0-1 1 0 0,0 1 0 0 0,-1-1-6 0 0,-9-31 8 0 0,4 14 1 0 0,1-7 42 0 0,2-13-50 0 0,1 9 9 0 0,-1 10 35 0 0,3 17-44 0 0,-1 0 0 0 0,1 1 0 0 0,0-1 1 0 0,0 0-1 0 0,1 0 0 0 0,-1 0 0 0 0,1 0 0 0 0,0 1 1 0 0,1-4-2 0 0,-3 6-2 0 0,2 1 8 0 0,2-1-20 0 0,6-2-52 0 0,-9 3-10 0 0,3 4 60 0 0,8-2 16 0 0,-11-3 0 0 0,1 1 0 0 0,-1 0 0 0 0,1 0 0 0 0,0 0 0 0 0,-1 0 0 0 0,1 0 0 0 0,-1 0 0 0 0,1 0 0 0 0,-1 0 0 0 0,1 0 0 0 0,-1 0 0 0 0,1 1 0 0 0,-1-1 0 0 0,1 0 0 0 0,-1 0 0 0 0,1 0 0 0 0,-1 1 0 0 0,0-1 0 0 0,1 0 0 0 0,-1 0 0 0 0,1 1 0 0 0,-1-1 0 0 0,0 0 0 0 0,1 1 0 0 0,-1-1 0 0 0,1 1 0 0 0,-1-1 0 0 0,0 0 0 0 0,0 1 0 0 0,1-1 0 0 0,-1 1 0 0 0,0-1 0 0 0,0 1 0 0 0,1-1 0 0 0,-1 1 0 0 0,0-1 0 0 0,5 23 20 0 0,-1 13 63 0 0,-2-19-15 0 0,0 0 1 0 0,2 6-69 0 0,7 25 390 0 0,-5-24-137 0 0,0 0 48 0 0,-3-7-68 0 0,1 8 38 0 0,0 2-8 0 0,0-9-56 0 0,-3-8-107 0 0,0 2 7 0 0,3 1 30 0 0,-3-11-76 0 0,-1 2-10 0 0,-4-5-31 0 0,-5-3-15 0 0,6 2 31 0 0,1 0-52 0 0,0 0-65 0 0,0 0-76 0 0,1-1-91 0 0,-1 0-102 0 0,0 0-117 0 0,1 1 186 0 0,0 0-33 0 0,-5-8-759 0 0</inkml:trace>
  <inkml:trace contextRef="#ctx0" brushRef="#br0" timeOffset="498.66">549 67 8840 0 0,'0'0'197'0'0,"0"0"24"0"0,0 0 19 0 0,1 0-29 0 0,2 1-154 0 0,0 0-42 0 0,8 5-78 0 0,-6-3 72 0 0,-2-1 31 0 0,0-1 36 0 0,0 2 114 0 0,1-1 115 0 0,-3-2 327 0 0,-1 0 22 0 0,5 1 253 0 0,0 2-110 0 0,0 0-108 0 0,-1 2-109 0 0,1 0-108 0 0,-1 0-107 0 0,-1 0-106 0 0,0-1-106 0 0,6 11 266 0 0,-2 2-95 0 0,-1 4-31 0 0,2 10 32 0 0,-6-21-221 0 0,-1-8-90 0 0,-1-1 0 0 0,1 0 0 0 0,-1 1 0 0 0,0-1 0 0 0,1 0 0 0 0,-1 1 0 0 0,0-1 0 0 0,0 0 0 0 0,0 1-1 0 0,0-1 1 0 0,0 0 0 0 0,0 1 0 0 0,0-1 0 0 0,-1 1 0 0 0,1-1 0 0 0,0 0 0 0 0,-1 0 0 0 0,1 1 0 0 0,-1-1-1 0 0,0 0 1 0 0,1 0 0 0 0,-1 1 0 0 0,0-1 0 0 0,1 0 0 0 0,-1 0 0 0 0,0 0-14 0 0,-1 1 25 0 0,1 0 0 0 0,0 0-1 0 0,0 0 1 0 0,0 0 0 0 0,0 0 0 0 0,0 1 0 0 0,0-1 0 0 0,1 0 0 0 0,-1 0 0 0 0,1 1 0 0 0,-1-1 0 0 0,1 0-1 0 0,0 1-24 0 0,2 34 251 0 0,-1-14-67 0 0,0 65 1491 0 0,6 31-1675 0 0,-5-92 223 0 0,-1-11-23 0 0,0-1 0 0 0,4 15-200 0 0,-3-28 32 0 0,-1 2 8 0 0,-1 0 18 0 0,0 3 38 0 0,0-5-13 0 0,0-2-23 0 0,-1 1-34 0 0,1 1-27 0 0,-2 0-45 0 0,2-2-47 0 0,0 0-44 0 0,-1 0-69 0 0,0 0 42 0 0,0-2-62 0 0,0 0 97 0 0,-2-4-70 0 0,2 4 100 0 0,1 0-47 0 0,-1 0-68 0 0,1 1-84 0 0,-1-1-100 0 0,1 1-120 0 0,0-2-135 0 0,0-2-369 0 0,-3-3-721 0 0</inkml:trace>
  <inkml:trace contextRef="#ctx0" brushRef="#br0" timeOffset="881.63">362 302 8720 0 0,'0'0'197'0'0,"0"0"24"0"0,6-2 195 0 0,-5 1-359 0 0,1 0-36 0 0,5-2-3 0 0,-3 1 37 0 0,-2 2 38 0 0,-1 1 41 0 0,1-1 120 0 0,7-3 494 0 0,1 1-110 0 0,-1-1-96 0 0,1 0-82 0 0,1-1 12 0 0,1 1-78 0 0,1-1 9 0 0,7 0 151 0 0,-7 1-202 0 0,0 0-48 0 0,-1-1-44 0 0,0-1-38 0 0,10-3 111 0 0,1 3-73 0 0,-4 1-71 0 0,0-1-84 0 0,-2 0-62 0 0,22-7-10 0 0,-35 10-28 0 0,1 1-98 0 0,0-1 36 0 0,5-1 33 0 0,0 0 85 0 0,14-2 179 0 0,-17 3-197 0 0,1 1-39 0 0,0-1-70 0 0,1 1-101 0 0,-4 1 28 0 0,-1-1-39 0 0,1 1-44 0 0,-1 0-46 0 0,1-1-51 0 0,0 1-55 0 0,-1 0-57 0 0,1 0-62 0 0,-4 0 138 0 0,-1 0-50 0 0,1 0-43 0 0,0 0-39 0 0,-1 0-140 0 0,1 0-39 0 0,0 0-169 0 0,0 0-458 0 0</inkml:trace>
  <inkml:trace contextRef="#ctx0" brushRef="#br0" timeOffset="1681.5">964 13 6776 0 0,'0'0'198'0'0,"0"0"-11"0"0,1-1-52 0 0,-1 1-39 0 0,1-1-8 0 0,0 0-101 0 0,-1 0-57 0 0,1-2-315 0 0,-1 2 268 0 0,0 0 96 0 0,0 1 35 0 0,0-1 42 0 0,0 1 51 0 0,0-1 36 0 0,0 1 50 0 0,0-1 57 0 0,0 1 60 0 0,0 0 66 0 0,0-1 72 0 0,0 1 76 0 0,0 0 81 0 0,0 0 51 0 0,0 1-1019 0 0,0-1-89 0 0,1 1-75 0 0,-1 0-60 0 0,1 0-116 0 0,0 0-405 0 0</inkml:trace>
  <inkml:trace contextRef="#ctx0" brushRef="#br0" timeOffset="1406.23">1150 280 9440 0 0,'0'0'216'0'0,"0"0"32"0"0,0 0 9 0 0,0 0-80 0 0,0 1-94 0 0,0 0-65 0 0,0 3-66 0 0,0-2 75 0 0,0-1 33 0 0,0 0 47 0 0,0 0 56 0 0,0-1 67 0 0,0 11 490 0 0,0-1-123 0 0,0 1-110 0 0,-1-1-98 0 0,1 1-85 0 0,0-1-72 0 0,-1 1-60 0 0,1 0-47 0 0,0 4-8 0 0,-1 19 87 0 0,1-22-95 0 0,-1 1 62 0 0,1 0 80 0 0,-3 34 310 0 0,1-24-322 0 0,2 0-71 0 0,0-19-160 0 0,-1 4 28 0 0,-3 2-51 0 0,4-9-18 0 0,-1 0-40 0 0,0-1-39 0 0,0 0-40 0 0,0 0-40 0 0,0-1-39 0 0,0 0-38 0 0,0-1-40 0 0,1 1-38 0 0,-1 0-39 0 0,0-1-37 0 0,0 1-39 0 0,1 0-38 0 0,-1-1-37 0 0,1 2-37 0 0,0-1-38 0 0,-1-2-1177 0 0,1-2-1007 0 0</inkml:trace>
  <inkml:trace contextRef="#ctx0" brushRef="#br0" timeOffset="2141.25">1512 192 5456 0 0,'-9'-3'289'0'0,"4"1"-234"0"0,3 1-34 0 0,-1 0 38 0 0,-2-1 157 0 0,-1 0 171 0 0,-4-1 327 0 0,3 2-194 0 0,2-1-224 0 0,1 1-101 0 0,1 0-62 0 0,-7-2 416 0 0,1 2-56 0 0,0 2-54 0 0,0 1-49 0 0,1 2-47 0 0,0 1-44 0 0,1 0-41 0 0,0 2-38 0 0,-6 7 119 0 0,2 2-116 0 0,2 0-90 0 0,1-1-67 0 0,5-8-65 0 0,0 0 1 0 0,1-1-1 0 0,0 1 0 0 0,0 0 1 0 0,1 0-1 0 0,0 0 0 0 0,0 1 1 0 0,0-1-1 0 0,1 0 0 0 0,0 4-1 0 0,1 1 0 0 0,1 1-1 0 0,0 0 1 0 0,0-1-1 0 0,1 1 1 0 0,3 5 0 0 0,-1 3 3 0 0,-4-17-6 0 0,0 1 0 0 0,0 0-1 0 0,1-1 1 0 0,-1 1 0 0 0,1-1 0 0 0,0 1 3 0 0,16 22-124 0 0,-4-12 123 0 0,-4-8 56 0 0,1-1 53 0 0,1-2 64 0 0,2-2 74 0 0,-12-2-176 0 0,1 0-1 0 0,-1 0 1 0 0,1 0 0 0 0,-1-1 0 0 0,1 1 0 0 0,-1-1 0 0 0,0 0 0 0 0,1 0 0 0 0,-1 0 0 0 0,0 0 0 0 0,0 0 0 0 0,0 0-1 0 0,1 0 1 0 0,-1-1 0 0 0,0 1 0 0 0,1-3-70 0 0,14-12 520 0 0,-3 0-69 0 0,-12 15-412 0 0,15-24 385 0 0,-4-3-94 0 0,-4-1-84 0 0,-4-2-76 0 0,-3-1-65 0 0,-4 1-58 0 0,-3 0-46 0 0,-3 3-38 0 0,2 15-121 0 0,3 7 55 0 0,1 2-21 0 0,-1 1-61 0 0,0-1-114 0 0,2 2 106 0 0,0 0-32 0 0,-1 0-37 0 0,1 0-38 0 0,-1 0-41 0 0,1 1-45 0 0,1 0 47 0 0,-1 1-48 0 0,1-1-41 0 0,0 1-37 0 0,-1-1-134 0 0,1 1-36 0 0,-1-2-1398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10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0 243 6936 0 0,'0'0'157'0'0,"0"0"23"0"0,0 0-20 0 0,1 0-69 0 0,-1 0-51 0 0,4 0-15 0 0,0 0 10 0 0,3-1-3 0 0,13 0-34 0 0,-9 1 81 0 0,-10 0 47 0 0,-1 0 143 0 0,0 0 237 0 0,0 0-308 0 0,0 0-37 0 0,1 0 64 0 0,-1 0-91 0 0,1 1-84 0 0,1-1 6 0 0,-1 1 53 0 0,0-1-16 0 0,-1 0 39 0 0,1 0 45 0 0,-1 0 52 0 0,8 1 265 0 0,-1 1-72 0 0,-1 0-66 0 0,-1 2-59 0 0,0 1-54 0 0,-1 0-48 0 0,0 2-41 0 0,-1-1-36 0 0,0 3-16 0 0,0 0-33 0 0,4 36 116 0 0,-5-31-51 0 0,0-2 104 0 0,3 7 22 0 0,-3-13-172 0 0,0-1 0 0 0,-1 0 0 0 0,0 1 0 0 0,0-1 0 0 0,-1 1 0 0 0,0-1 0 0 0,1 1-88 0 0,-1 17 290 0 0,4 0-36 0 0,3 1-41 0 0,1-2-45 0 0,-5-13-110 0 0,5 11 99 0 0,-5-12-75 0 0,0-1 1 0 0,0 1 0 0 0,-1 0 0 0 0,2 8-83 0 0,2 0 144 0 0,-1-2 24 0 0,-5-12-87 0 0,0-1 33 0 0,2 4-31 0 0,-1-3 41 0 0,-1-1-8 0 0,0 0 45 0 0,0-1 52 0 0,0 0 60 0 0,-8-33-137 0 0,5 14-125 0 0,3 14-11 0 0,-1 1 0 0 0,0-1 0 0 0,0 0 0 0 0,0 1-1 0 0,-2-4 1 0 0,1 1 0 0 0,1 0 0 0 0,-1 1 0 0 0,1-1 0 0 0,0-4 0 0 0,-1-4 0 0 0,1 9 0 0 0,1-1 0 0 0,0 1 0 0 0,0 0 0 0 0,1-6 0 0 0,5-4 0 0 0,-6 14-1 0 0,1 1 0 0 0,-1-1 0 0 0,1 0 1 0 0,-1 1-1 0 0,1-1 0 0 0,0 0 0 0 0,0 1 1 0 0,0-1-1 0 0,0 1 0 0 0,0-1 0 0 0,0 1 1 0 0,0-1-1 0 0,0 1 0 0 0,1 0 0 0 0,-1-1 1 0 0,5-5-59 0 0,-1-8 61 0 0,-2 6-5 0 0,1-3 3 0 0,1 1 0 0 0,0-1 0 0 0,1 1 0 0 0,0 0 0 0 0,0 0 0 0 0,1 0 0 0 0,1 1 0 0 0,0 0 0 0 0,0 1 0 0 0,7-6 0 0 0,2-2 12 0 0,-14 13-4 0 0,1 1 0 0 0,0-1 0 0 0,-1 1-1 0 0,1 0 1 0 0,1 0 0 0 0,-1 0-1 0 0,0 0 1 0 0,1 1 0 0 0,-1-1-1 0 0,1 1 1 0 0,0 0 0 0 0,-1 1-1 0 0,5-2-7 0 0,-7 3-74 0 0,-2 0 4 0 0,0 0 19 0 0,0 0-23 0 0,3 0-191 0 0,5 0-259 0 0,-6 1 336 0 0,1-1-37 0 0,0 1-185 0 0,-1-1 154 0 0,0 0-40 0 0,0 1 3 0 0,-1-1-38 0 0,0 0-40 0 0,1 0-43 0 0,-1 1-48 0 0,1-1-50 0 0,-1 0-53 0 0,0 0-56 0 0,3 0-1263 0 0,2 1-1059 0 0,-6-1 2933 0 0</inkml:trace>
  <inkml:trace contextRef="#ctx0" brushRef="#br0" timeOffset="581.43">555 400 6688 0 0,'-1'0'144'0'0,"2"1"-33"0"0,2 2 28 0 0,2 0-86 0 0,3 1-55 0 0,12 7-46 0 0,-14-8 74 0 0,-2-2 47 0 0,25 8 920 0 0,2-5-105 0 0,-16-3-491 0 0,1-1-35 0 0,-1 0-37 0 0,-1-2-42 0 0,-2 0 80 0 0,5-4 282 0 0,-5 2-201 0 0,-4 2-194 0 0,-1 1-87 0 0,-1 0-52 0 0,-3 1 64 0 0,2-2-63 0 0,10-6 54 0 0,-11 5-59 0 0,3-12 11 0 0,-3-11-62 0 0,0 6-32 0 0,-1 5 39 0 0,4-17 15 0 0,-6 21-22 0 0,0-1 51 0 0,0 0 69 0 0,-2 5-96 0 0,-1 0-42 0 0,-3-2-35 0 0,-4-3-42 0 0,-2 2 0 0 0,3 6 46 0 0,0 2 34 0 0,2 3 43 0 0,4-1-83 0 0,0 1-1 0 0,0-1 1 0 0,0 1 0 0 0,0 0 0 0 0,0 0-1 0 0,0 0 1 0 0,1 0 0 0 0,-1 0 0 0 0,1 0 0 0 0,-1 0-1 0 0,0 1 1 0 0,1-1 0 0 0,0 1 0 0 0,-1-1-1 0 0,-11 13-1 0 0,4-4 12 0 0,4-2 32 0 0,1 2-26 0 0,2 0 1 0 0,-1 0-1 0 0,2 0 0 0 0,-1 0 0 0 0,1 5-17 0 0,-1 53 131 0 0,2-62-113 0 0,0 8 10 0 0,-1 0 35 0 0,1 29 225 0 0,3-24-194 0 0,3 7 139 0 0,1 0 1 0 0,4 7-234 0 0,-7-22 115 0 0,1 0 1 0 0,1 0-1 0 0,5 8-115 0 0,-8-15 61 0 0,0 0-1 0 0,0-1 1 0 0,0 1 0 0 0,1 0-1 0 0,0-1 1 0 0,-1 0-1 0 0,1 0 1 0 0,1 0-1 0 0,-1-1 1 0 0,0 1 0 0 0,1-1-1 0 0,1 1-60 0 0,16 5 187 0 0,0-4-57 0 0,-18-3-17 0 0,2-2-37 0 0,-1 1-37 0 0,1-1-40 0 0,-1 0-41 0 0,1-1-43 0 0,0 0-44 0 0,0 0-48 0 0,0-1-47 0 0,0 1-50 0 0,-1-1-52 0 0,1 0-54 0 0,-2 0-55 0 0,1 0-57 0 0,-1 0-58 0 0,0 0-61 0 0,6-7-637 0 0</inkml:trace>
  <inkml:trace contextRef="#ctx0" brushRef="#br0" timeOffset="926.52">1024 0 7920 0 0,'9'5'55'0'0,"12"7"8"0"0,-13-8-7 0 0,-1-1 23 0 0,0 0 42 0 0,0 0 51 0 0,0 1 60 0 0,-1-1-329 0 0,-2 0 77 0 0,0 1 69 0 0,0 0 61 0 0,-1 1 89 0 0,0 1 60 0 0,-1 1 109 0 0,2 5 247 0 0,-1-2-30 0 0,-1-3-233 0 0,1-1-101 0 0,0-1-52 0 0,3 7 264 0 0,3 6 146 0 0,4 8 223 0 0,-4-8-425 0 0,-1 1-88 0 0,-2 1-73 0 0,-1 0-58 0 0,0 13 26 0 0,1 18 25 0 0,-4-27-108 0 0,1 0 41 0 0,0-8-24 0 0,-1-1 36 0 0,7 34 346 0 0,5 64 599 0 0,-10-73-661 0 0,0-20-209 0 0,0-2-14 0 0,-3-4-53 0 0,-1-14-391 0 0,0 0 65 0 0,0 0 58 0 0,0 0 51 0 0,0 1 49 0 0,0-1 44 0 0,0 1 119 0 0,0 1 357 0 0,0-2-419 0 0,1 1-50 0 0,-1 0-64 0 0,0-1-67 0 0,0 1-80 0 0,0-1-91 0 0,0 1-63 0 0,1-1-92 0 0,-1 0-101 0 0,0 1-110 0 0,0-1-119 0 0,0 0 309 0 0,1 0-33 0 0,-1 0-34 0 0,0 0-36 0 0,0 0-36 0 0,0 0-37 0 0,0 0-1651 0 0,0 0-1268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5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24 6968 0 0,'0'0'157'0'0,"0"0"23"0"0,0 0 11 0 0,0 0-85 0 0,-1-1-45 0 0,-3-8 26 0 0,3 7 18 0 0,0 1 109 0 0,-4-3 233 0 0,1 2-56 0 0,-1 0-50 0 0,1 1-47 0 0,-1 0-44 0 0,0 0-38 0 0,-5 2 111 0 0,2 0-144 0 0,0 1-52 0 0,-16 6 103 0 0,14-5-119 0 0,1 0 61 0 0,-15 7 63 0 0,2 3-73 0 0,1 2-61 0 0,2 1-47 0 0,9-6-9 0 0,-4 5-36 0 0,4-4-9 0 0,6-6 0 0 0,1-1 0 0 0,0 1 0 0 0,0 0 0 0 0,-2 5 0 0 0,5-2 0 0 0,2-4-7 0 0,-1 0 0 0 0,1-1 0 0 0,1 1 0 0 0,-1-1 0 0 0,1 0 0 0 0,-1 0 0 0 0,1 0 0 0 0,0 0 0 0 0,0 0 0 0 0,1 1 7 0 0,37 23-114 0 0,-16-11 82 0 0,-9-4 81 0 0,1-1 78 0 0,28 20 324 0 0,-30-20-337 0 0,0 2-55 0 0,-14-12-42 0 0,0 0 1 0 0,0 0-1 0 0,0 1 1 0 0,0-1 0 0 0,0 0-1 0 0,0 1 1 0 0,0-1-1 0 0,-1 0 1 0 0,1 1-1 0 0,0-1 1 0 0,-1 1-18 0 0,1 0 111 0 0,-1-1 1 0 0,4 15 237 0 0,-7-3-86 0 0,-5-3-72 0 0,-4-1-62 0 0,-12 0-17 0 0,20-8-105 0 0,-1 0 1 0 0,0 0 0 0 0,0-1 0 0 0,0 0-1 0 0,1 1 1 0 0,-3-2-8 0 0,4 1-128 0 0,1 0 45 0 0,-1 0 39 0 0,1-1 35 0 0,-4 1 90 0 0,-2-1 171 0 0,3 1-141 0 0,1-1-54 0 0,1 1-65 0 0,0 0-48 0 0,1 0-35 0 0,0 0-46 0 0,-1-1-52 0 0,1 1-57 0 0,0 0-7 0 0,0 0-47 0 0,0 0-51 0 0,0-1-53 0 0,0 1-57 0 0,0 0-60 0 0,0 0-63 0 0,0-1-68 0 0,-2 1-993 0 0,-2-2-936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6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0 157 5520 0 0,'0'0'158'0'0,"2"0"-4"0"0,3 2-294 0 0,1-1 107 0 0,0 0 96 0 0,-1-1 83 0 0,2 0 119 0 0,0 0 80 0 0,2-2 142 0 0,3 0 314 0 0,1 0 1 0 0,-4 1-354 0 0,-5 0-259 0 0,0 1 0 0 0,0-1 0 0 0,0-1 0 0 0,-1 1 0 0 0,1 0 0 0 0,0-1 0 0 0,0 0-189 0 0,9-5 538 0 0,-2 0-139 0 0,-1-1-66 0 0,0 1-85 0 0,-1 0-105 0 0,-4 3-116 0 0,0 0-46 0 0,21-23 195 0 0,-25 26-167 0 0,0 0 1 0 0,0 0-1 0 0,0 0 1 0 0,0 0 0 0 0,0-1-1 0 0,0 1 1 0 0,0 0-1 0 0,0-1 1 0 0,-1 1 0 0 0,1 0-1 0 0,0-1 1 0 0,-1 1 0 0 0,1-1-1 0 0,-1 1 1 0 0,0-1-1 0 0,1 1 1 0 0,-1-1 0 0 0,0 1-1 0 0,0-1 1 0 0,0 1-1 0 0,0-1 1 0 0,0 1 0 0 0,0-1-1 0 0,0 0 1 0 0,-1 1-1 0 0,1-1 1 0 0,-1 1 0 0 0,1 0-1 0 0,-1-1 1 0 0,1 1-1 0 0,-1-1 1 0 0,0 1 0 0 0,0 0-1 0 0,1-1 1 0 0,-1 1-1 0 0,0 0 1 0 0,0 0 0 0 0,-1-1-10 0 0,0 0 15 0 0,0 0 0 0 0,0 1 1 0 0,0-1-1 0 0,0 1 0 0 0,0-1 1 0 0,0 1-1 0 0,0 0 0 0 0,0 0 1 0 0,-1 0-1 0 0,1 0 0 0 0,-1 0 1 0 0,1 0-1 0 0,-2 0-15 0 0,3 1 7 0 0,-1 0-1 0 0,0 0 1 0 0,0-1 0 0 0,0 1 0 0 0,1 0-1 0 0,-1 1 1 0 0,0-1 0 0 0,0 0 0 0 0,0 1-1 0 0,1-1 1 0 0,-1 0 0 0 0,0 1-7 0 0,-3 1 16 0 0,0 1 0 0 0,0-1 0 0 0,0 1 0 0 0,0 0 0 0 0,1 0 0 0 0,-1 1 0 0 0,-3 3-16 0 0,4-3 4 0 0,1 0-1 0 0,0 0 0 0 0,-1 0 0 0 0,1 0 1 0 0,0 1-1 0 0,1 0 0 0 0,-1-1 1 0 0,1 2-4 0 0,-8 20-27 0 0,2 0 62 0 0,3 1 57 0 0,2 1 48 0 0,3-1 44 0 0,3 1 36 0 0,-1-19-89 0 0,0 0 0 0 0,1 1 0 0 0,0-1 0 0 0,4 8-131 0 0,-7-15 19 0 0,6 11 186 0 0,1-1 1 0 0,0 1-1 0 0,1 0-205 0 0,-5-9 70 0 0,0 1 0 0 0,1-1 0 0 0,-1 0 0 0 0,1-1 0 0 0,2 3-70 0 0,15 7 188 0 0,-15-10-157 0 0,0-1 1 0 0,0 0-1 0 0,0 0 0 0 0,0 0 1 0 0,0 0-1 0 0,1-1 0 0 0,-1 0-31 0 0,31-2 256 0 0,-31 1-406 0 0,-1 0 63 0 0,0 0 52 0 0,1 0 43 0 0,4 1 82 0 0,13 2 214 0 0,-12-2-273 0 0,-6 0-72 0 0,0 0-50 0 0,1-1-57 0 0,-1 1-66 0 0,1-1-75 0 0,-1 0-84 0 0,-2 0 75 0 0,1 0-44 0 0,0 0-46 0 0,-1-1-49 0 0,1 1-50 0 0,-1-1-53 0 0,1 1-57 0 0,0-1-58 0 0,3-1-1198 0 0,3-1-1051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8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 6056 0 0,'0'0'176'0'0,"0"0"-107"0"0,0 0 41 0 0,2 1 207 0 0,-1-1-60 0 0,3 3 537 0 0,-3-2-478 0 0,1 1-75 0 0,-1-1-57 0 0,3 5 323 0 0,0 0-80 0 0,0 1-71 0 0,-1 0-62 0 0,0 1-8 0 0,-1 1-57 0 0,1 2-6 0 0,1 5 66 0 0,-1-1 15 0 0,0-5-43 0 0,0 7 71 0 0,-1 0-90 0 0,2 7 46 0 0,1 12 413 0 0,-1-1 0 0 0,-1 18-701 0 0,-2-37 173 0 0,-1 14 171 0 0,2 9 194 0 0,2-12-269 0 0,0 6-32 0 0,-1 1 40 0 0,-2-30-242 0 0,-1 0 0 0 0,0 0 1 0 0,1 0-1 0 0,-1 0 0 0 0,-1 0 0 0 0,1 0 0 0 0,0 0 0 0 0,-1 2-35 0 0,-2 6 66 0 0,0 1-37 0 0,0-4-43 0 0,3-7 16 0 0,0 1-1 0 0,-5 2 61 0 0,4-4-33 0 0,1-1-49 0 0,0 0-51 0 0,0 0-106 0 0,-2-1-282 0 0,2 0 87 0 0,0-1-34 0 0,0 1 157 0 0,0 0-37 0 0,1 0-287 0 0,-1 0 235 0 0,0 0-37 0 0,0 1-40 0 0,1-1-44 0 0,-1 1-46 0 0,0-1-48 0 0,2-2-1296 0 0,2-2-1042 0 0</inkml:trace>
  <inkml:trace contextRef="#ctx0" brushRef="#br0" timeOffset="287.22">0 266 8808 0 0,'2'1'197'0'0,"1"2"-110"0"0,0 3 107 0 0,3 2 146 0 0,-2-6-272 0 0,2 0-42 0 0,0 0 12 0 0,0 0 119 0 0,1-8 126 0 0,-3 1 203 0 0,0 0-86 0 0,2 1-75 0 0,0 0-63 0 0,2-1-19 0 0,0 1-58 0 0,14-7 203 0 0,-18 10-307 0 0,21-8 296 0 0,0 5-48 0 0,1 1-60 0 0,0 2-68 0 0,-8 1-106 0 0,1-1-43 0 0,0-1-48 0 0,-1-1-51 0 0,-16 2 42 0 0,56-11-85 0 0,-39 8-11 0 0,0 2-96 0 0,-3 1-68 0 0,0 0-113 0 0,-8 1 140 0 0,0 0-36 0 0,1 0-40 0 0,0 1-40 0 0,6-1-278 0 0</inkml:trace>
  <inkml:trace contextRef="#ctx0" brushRef="#br0" timeOffset="631.29">548 162 5840 0 0,'-3'0'-7'0'0,"0"1"39"0"0,0 0 130 0 0,1 1 157 0 0,1 5 276 0 0,0-4-334 0 0,1 2-35 0 0,-2 2-14 0 0,0-2 52 0 0,0 0-60 0 0,0-1-47 0 0,-1 1-39 0 0,-6 16 237 0 0,7-11-124 0 0,-2 7 74 0 0,-9 7 56 0 0,10-21-297 0 0,1 1 1 0 0,-1 0-1 0 0,1 0 1 0 0,0 0 0 0 0,1 0-1 0 0,-1 0 1 0 0,1 0-1 0 0,-1 0 1 0 0,1 5-65 0 0,-4 16 234 0 0,4-21-197 0 0,0 1 0 0 0,0 0 0 0 0,1 0-1 0 0,-1-1 1 0 0,1 1 0 0 0,0 0 0 0 0,0 0 0 0 0,0-1-1 0 0,1 1 1 0 0,0 0 0 0 0,0 0 0 0 0,1 2-37 0 0,0 0 10 0 0,0-2-8 0 0,-1 0 0 0 0,1 0-1 0 0,0-1 1 0 0,0 1-1 0 0,0-1 1 0 0,0 0-1 0 0,1 1 1 0 0,0-1-1 0 0,-1 0 1 0 0,2-1-1 0 0,-1 1 1 0 0,0 0-1 0 0,5 2-1 0 0,4 2-24 0 0,0-1 47 0 0,1-2 41 0 0,0 0 38 0 0,3-2 64 0 0,0 0 40 0 0,9-2 161 0 0,0-3 49 0 0,-14 1-125 0 0,0-1-1 0 0,0-1 1 0 0,5-2-291 0 0,16-8 529 0 0,-8 0-171 0 0,-1-3-113 0 0,-22 16-239 0 0,13-10 96 0 0,-1-1 49 0 0,0 1 42 0 0,0-1 36 0 0,6-9 196 0 0,-15 15-246 0 0,1-1 1 0 0,-1 1 0 0 0,0-1-1 0 0,1-4-179 0 0,-4 8 26 0 0,13-26 387 0 0,-7 9-192 0 0,-4 6-121 0 0,-2 1-36 0 0,-2-1-45 0 0,-2 0-53 0 0,-3-2-112 0 0,-1 1 101 0 0,1 4 66 0 0,-2 1 39 0 0,-8-6 142 0 0,11 10-98 0 0,-1 1-1 0 0,0 0 1 0 0,-1 1-1 0 0,1 0 0 0 0,-3-1-103 0 0,-5-2 137 0 0,-1 1-49 0 0,-5 1-76 0 0,10 2-57 0 0,0 1-40 0 0,0 0-46 0 0,0 0-48 0 0,0 0-55 0 0,0 1-58 0 0,0 0-63 0 0,0 0-68 0 0,1 1-72 0 0,-1 0-77 0 0,0 0-81 0 0,1 0-87 0 0,0 0-90 0 0,0 0-95 0 0,3 1-1020 0 0,-3 1-1103 0 0,9-3 2979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7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21 741 7080 0 0,'-2'-5'70'0'0,"-3"-3"31"0"0,2 3 18 0 0,-1 0 41 0 0,-1-2 91 0 0,5 6-105 0 0,0 0-71 0 0,2 1-2 0 0,0 0 37 0 0,-2 0 1 0 0,1 0 50 0 0,-1 0 60 0 0,0 0 70 0 0,-1-2-214 0 0,0 1 42 0 0,0-2 219 0 0,-1 0 154 0 0,1-4 793 0 0,1 4-893 0 0,1 0-152 0 0,-1 1-70 0 0,2-1-86 0 0,-1 0-101 0 0,5-11 847 0 0,0-1-99 0 0,-1-1-91 0 0,0 0-85 0 0,-1-1-78 0 0,-1 1-69 0 0,0-1-62 0 0,0 2-56 0 0,1-9 85 0 0,0 1-53 0 0,0-1-48 0 0,0 0-44 0 0,2-12 43 0 0,0 1-71 0 0,0-1-55 0 0,1 0-40 0 0,9-53 96 0 0,-10 59-122 0 0,6-17-81 0 0,-1 12 28 0 0,2 0-1 0 0,4-5-27 0 0,-14 34 5 0 0,8-15-12 0 0,0 9 59 0 0,-9 14-111 0 0,1 1 58 0 0,-1 1 0 0 0,1-1 0 0 0,0 0 0 0 0,0 0 0 0 0,1 0 0 0 0,-1 0 0 0 0,1-1 0 0 0,-1 1 0 0 0,1-1 0 0 0,0 0 0 0 0,0 0 0 0 0,0 0-1 0 0,1 0 2 0 0,10 3-1 0 0,-12-3 1 0 0,-3-2 0 0 0,1 0 0 0 0,-1 0 0 0 0,1 0 0 0 0,-1 0 0 0 0,0 0 0 0 0,1 1 0 0 0,-1-1 0 0 0,1 0 0 0 0,-1 0 0 0 0,0 0 0 0 0,1 1 0 0 0,-1-1 0 0 0,0 0 0 0 0,0 1 0 0 0,1-1 0 0 0,-1 0 0 0 0,0 0 0 0 0,0 1 0 0 0,1-1 0 0 0,-1 0 0 0 0,0 1 0 0 0,0-1 0 0 0,0 1 0 0 0,1-1 0 0 0,-1 0 0 0 0,0 1 0 0 0,0-1 0 0 0,0 1 0 0 0,9 21 0 0 0,8 8 0 0 0,13 18 0 0 0,-14-24 0 0 0,-1 0 0 0 0,10 23 0 0 0,8 32 0 0 0,32 69 11 0 0,-49-119 41 0 0,-4-9-34 0 0,-5-6 25 0 0,-4-8-35 0 0,-1-1 0 0 0,2 1 0 0 0,-1-1 0 0 0,0 0 0 0 0,1 0-1 0 0,0 0 1 0 0,0 0 0 0 0,1-1-8 0 0,12 10 64 0 0,4-2 61 0 0,-5-3-11 0 0,-4-3-59 0 0,-9-3-50 0 0,1-1 1 0 0,0 0-1 0 0,0-1 1 0 0,0 1-1 0 0,0-1 1 0 0,2 1-6 0 0,-5-2 79 0 0,0 0-106 0 0,0 0-98 0 0,-1-1-86 0 0,1 0-140 0 0,-1 0-92 0 0,1 0 63 0 0,-1 0-32 0 0,0-1-481 0 0,0-2-946 0 0,0 2 1278 0 0,-1 1 56 0 0,1 0 140 0 0,0 0 63 0 0,0 0 74 0 0,0 1 83 0 0,-2-8-1964 0 0,-2-5-1187 0 0</inkml:trace>
  <inkml:trace contextRef="#ctx0" brushRef="#br0" timeOffset="326.11">132 377 5008 0 0,'0'0'144'0'0,"0"0"-26"0"0,0 0 9 0 0,0 0 136 0 0,0 0-55 0 0,0 0-49 0 0,0 0-40 0 0,1 1 36 0 0,2 2 11 0 0,-1-1-21 0 0,-1-2-50 0 0,0 1 47 0 0,1 0 40 0 0,-1 0 33 0 0,2 0 278 0 0,4 1 784 0 0,-5-1-923 0 0,0-1-48 0 0,0 0-63 0 0,0 1-88 0 0,0-1-106 0 0,-1 0-71 0 0,0 0-34 0 0,-1-1 364 0 0,-1 1-57 0 0,0-1-49 0 0,1 0-42 0 0,-1-1 66 0 0,1-5 148 0 0,0 6-213 0 0,1 0 61 0 0,7-3 205 0 0,0 0-59 0 0,0 0-56 0 0,0 1-50 0 0,1 1-46 0 0,0-1-41 0 0,9-1 67 0 0,-3 2-130 0 0,0 0-54 0 0,29-2-16 0 0,-23 3 27 0 0,27-1-59 0 0,-17 4-32 0 0,-6 0-41 0 0,1 0-64 0 0,-8 0-13 0 0,1 0-49 0 0,-8-1 33 0 0,-7-1 64 0 0,0 0-36 0 0,-1 0-12 0 0,0 0-35 0 0,1 0-41 0 0,-1 0-45 0 0,0 0-46 0 0,0 0-44 0 0,0-1-41 0 0,0 1-34 0 0,1-1-124 0 0,0 1-35 0 0,7-2-1293 0 0,-11 2 1826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1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9504 0 0,'0'0'216'0'0,"0"0"32"0"0,0 0 9 0 0,0 0 19 0 0,0 0 56 0 0,0 0 20 0 0,0 0 7 0 0,0 0-205 0 0,0 0-36 0 0,-1 1 32 0 0,1-1-89 0 0,-1 5-37 0 0,0-3 39 0 0,0 8 209 0 0,1 1-58 0 0,2 3-10 0 0,2 7 63 0 0,0-3 22 0 0,2 16 233 0 0,12 47 771 0 0,-6-32-569 0 0,-3-14-296 0 0,1-1-108 0 0,9 26 626 0 0,-12-41-686 0 0,1 1-75 0 0,-3-5-112 0 0,0 0-75 0 0,6 3 79 0 0,-6-11-105 0 0,-1-1-67 0 0,-4-6-21 0 0,1 1 78 0 0,-1-1 36 0 0,1 1-33 0 0,-1-1-37 0 0,0 0-57 0 0,0 1-33 0 0,0-1-58 0 0,1 0-69 0 0,-1 0-77 0 0,0 0-524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26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7312 0 0,'0'0'165'0'0,"0"0"22"0"0,0 0 9 0 0,0 0 50 0 0,2 2 454 0 0,1 2-102 0 0,0 1-107 0 0,0-2-112 0 0,0 4-35 0 0,1-1-47 0 0,0 1-22 0 0,0-1-37 0 0,0 3 11 0 0,1 4 82 0 0,7 18 521 0 0,-4-10-334 0 0,-1-5-169 0 0,0 0-72 0 0,-1 1-92 0 0,-1 0-110 0 0,4 16 214 0 0,2 12 160 0 0,-5-21-66 0 0,-1 0 0 0 0,-1 1-1 0 0,-1 9-382 0 0,2 6 304 0 0,0-13-57 0 0,-1-6-21 0 0,0-1 44 0 0,-2 1 55 0 0,-1 0 66 0 0,0 0-217 0 0,7 6-24 0 0,-7-22-141 0 0,0-4-9 0 0,-1 1 0 0 0,0-1 0 0 0,1 1 0 0 0,-1-1 1 0 0,1 1-1 0 0,-1-1 0 0 0,1 1 0 0 0,0-1 0 0 0,0 0 0 0 0,0 1 0 0 0,0-1 0 0 0,0 0 0 0 0,0 0 0 0 0,0 1 0 0 0,1-1 0 0 0,0 0 8 0 0,0 0-1 0 0,-1 0 0 0 0,1-1 0 0 0,0 1 0 0 0,1-1 0 0 0,-1 0 0 0 0,0 1 0 0 0,0-1 0 0 0,0 0 1 0 0,0 0-1 0 0,0 0 0 0 0,0-1-7 0 0,3 1 9 0 0,-1-1 1 0 0,1 0 0 0 0,-1-1-1 0 0,1 1 1 0 0,2-2-10 0 0,2-1 2 0 0,-1-1 0 0 0,1 0 0 0 0,-1 0 0 0 0,0-1 0 0 0,0 0-2 0 0,10-6-127 0 0,-11 8 25 0 0,-1 2-42 0 0,-1-1-85 0 0,-1 1-4 0 0,1 0-66 0 0,-1 0-76 0 0,0 0-84 0 0,-3 1 185 0 0,0 1-39 0 0,2-2-415 0 0,-2 1 105 0 0,0-1-51 0 0,2-1-788 0 0,0-3-615 0 0,1-4-1171 0 0</inkml:trace>
  <inkml:trace contextRef="#ctx0" brushRef="#br0" timeOffset="300.19">92 317 7912 0 0,'-4'5'178'0'0,"-1"-2"-50"0"0,-7-3 13 0 0,8-2-126 0 0,0 1 0 0 0,0-1 0 0 0,0 0 0 0 0,1 0 0 0 0,-3-2-15 0 0,-4-2 59 0 0,9 5 378 0 0,1 1-37 0 0,0 0-36 0 0,-1-1-35 0 0,2 0 235 0 0,-1-1-117 0 0,1 1-104 0 0,1 0-90 0 0,0-1-77 0 0,0 0-64 0 0,0 1-52 0 0,0-1-34 0 0,5-2-43 0 0,-4 2 36 0 0,0 1 87 0 0,-2 0 4 0 0,0 0 48 0 0,35-17 577 0 0,-16 11-414 0 0,-1 0-33 0 0,1 1-37 0 0,0 0-39 0 0,0 1-40 0 0,0 0-43 0 0,7-2-25 0 0,-10 3-49 0 0,-5 2-86 0 0,-3 0-102 0 0,-4 1 15 0 0,-1 1-43 0 0,0-1-9 0 0,0 1-38 0 0,0-1-39 0 0,0 1-43 0 0,0-1-47 0 0,0 1-50 0 0,0-1-53 0 0,0 1-56 0 0,0-1-21 0 0,-1 1-54 0 0,11-2-1198 0 0,9 1-1003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0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35 230 7744 0 0,'0'0'174'0'0,"1"2"29"0"0,1 3-35 0 0,0 1-48 0 0,1 7 10 0 0,-1-2-98 0 0,2 15-27 0 0,-3-17 27 0 0,0 1 51 0 0,0 0 71 0 0,0-1 66 0 0,-1-1 92 0 0,2 13 207 0 0,-1-1-115 0 0,-1 6-33 0 0,-1 12 57 0 0,0-8-110 0 0,1-11-71 0 0,0-18-386 0 0,0 1 60 0 0,0-1 52 0 0,0 0 43 0 0,-1 0 93 0 0,0 3 302 0 0,0-3-321 0 0,1 0-35 0 0,0 0-48 0 0,-1 0-62 0 0,1 0-21 0 0,0 0-37 0 0,-1 0-41 0 0,1 0-44 0 0,0 0-4 0 0,0 0-36 0 0,0 0-38 0 0,0 0-40 0 0,-1 1-43 0 0,1-1-44 0 0,0 1-48 0 0,0-1-49 0 0,0-1-960 0 0,0 0-838 0 0</inkml:trace>
  <inkml:trace contextRef="#ctx0" brushRef="#br0" timeOffset="325.13">0 65 7800 0 0,'0'0'174'0'0,"0"0"29"0"0,0 0 13 0 0,0 0 44 0 0,0 0-110 0 0,0 0 117 0 0,0 0-30 0 0,0 0-61 0 0,0 0-52 0 0,0 0-42 0 0,0-1-10 0 0,0 0-53 0 0,0 1 14 0 0,0-1 51 0 0,0 1 75 0 0,0 0-17 0 0,0 0 40 0 0,0 0 46 0 0,0 0 52 0 0,0 0-376 0 0</inkml:trace>
  <inkml:trace contextRef="#ctx0" brushRef="#br0" timeOffset="629.3">294 0 8352 0 0,'0'0'190'0'0,"0"0"28"0"0,0 0 7 0 0,0 0-83 0 0,0 1-71 0 0,1-1-49 0 0,1 3-40 0 0,-1-2 43 0 0,0-1 23 0 0,-1 1 35 0 0,1-1 40 0 0,0 1 50 0 0,3 3 489 0 0,0 0-72 0 0,-1 1-67 0 0,0 0-62 0 0,0 0-58 0 0,0 1-54 0 0,-1 0-50 0 0,1 0-45 0 0,0 4 68 0 0,0 0-88 0 0,0 6-11 0 0,0 1-99 0 0,3 11 33 0 0,-3-20-75 0 0,-1 1 37 0 0,8 26 157 0 0,-2 0 1 0 0,2 23-277 0 0,3 15 383 0 0,-3-13-15 0 0,-5-9 661 0 0,-4 37-1029 0 0,-1-81-10 0 0,-1 0 45 0 0,-3 2 66 0 0,4-7-68 0 0,-1 0 0 0 0,-1 0 0 0 0,1 0 0 0 0,0 0 0 0 0,0-1 0 0 0,-1 1 0 0 0,1 0 0 0 0,-1-1-1 0 0,0 2-32 0 0,0-2-107 0 0,1 0 36 0 0,-1 0 19 0 0,-1-1 83 0 0,-2-2 207 0 0,3 0-190 0 0,1 0-80 0 0,-1 0-81 0 0,1 0-104 0 0,0 1 63 0 0,1 0-33 0 0,-1-1-38 0 0,1 1-38 0 0,-1 0-43 0 0,1 0-45 0 0,-1 0-47 0 0,1-1-50 0 0,-1 1-53 0 0,1 0-56 0 0,-1-1-269 0 0,0 1-109 0 0,0-2-1046 0 0,0 0-1119 0 0</inkml:trace>
  <inkml:trace contextRef="#ctx0" brushRef="#br0" timeOffset="888.62">183 207 8032 0 0,'0'0'182'0'0,"0"0"29"0"0,0 0 12 0 0,1 1-37 0 0,2 0-225 0 0,0 0 97 0 0,-1 0 83 0 0,1 0 68 0 0,0-1 50 0 0,-1 0 40 0 0,6-1 792 0 0,-5 1-650 0 0,0-1-62 0 0,0 0-110 0 0,-2 1-172 0 0,0-1-71 0 0,0 1-81 0 0,0 0-90 0 0,7-1 507 0 0,9-1 418 0 0,-1 0-79 0 0,1 0-76 0 0,0-1-72 0 0,0 0-71 0 0,-1 0-67 0 0,1-1-64 0 0,-1-1-62 0 0,0-1-70 0 0,31-7 558 0 0,-26 8-493 0 0,-3 1-119 0 0,-9 2-126 0 0,0-1-36 0 0,-2 2-26 0 0,-5 0-132 0 0,1 1 41 0 0,3-2-8 0 0,-2 1 109 0 0,1 1 59 0 0,10-3 253 0 0,-9 2-230 0 0,-2 1-76 0 0,-1-1-39 0 0,0 1-46 0 0,0-1-54 0 0,1 1-95 0 0,0-1-92 0 0,0 1-101 0 0,0-1-114 0 0,0 1-124 0 0,-3-1 285 0 0,1 1-35 0 0,0 0-37 0 0,0-1-37 0 0,0 1-41 0 0,0 0-41 0 0,5-1-1514 0 0,4-1-1190 0 0,-11 2 3278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3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57 5904 0 0,'0'0'132'0'0,"0"0"17"0"0,0 0 11 0 0,0 0-54 0 0,0 0-52 0 0,0-5-47 0 0,0-1 217 0 0,-1 1-40 0 0,-1-2 265 0 0,2 4-161 0 0,-1 1-106 0 0,1 0 35 0 0,0 1 65 0 0,-1 1-47 0 0,0-1-41 0 0,0 0-36 0 0,-1 0-9 0 0,1 0-36 0 0,-5-2 100 0 0,3 2-92 0 0,2 0-10 0 0,-4-2-49 0 0,-1-1 41 0 0,-6-1 205 0 0,0 2 84 0 0,9 2-222 0 0,-1 1-1 0 0,1 0 0 0 0,-1-1 0 0 0,1 1 1 0 0,-1 1-1 0 0,-3-1-169 0 0,-1 2 272 0 0,-1 1-46 0 0,-1 1-41 0 0,-1 2-117 0 0,-5 3-68 0 0,12-7 0 0 0,1-1 0 0 0,-1 1 0 0 0,1 0 0 0 0,0 0 0 0 0,0 0 0 0 0,0 0 0 0 0,0 1 0 0 0,0-1 0 0 0,0 1 0 0 0,0 0 0 0 0,1 0 0 0 0,0 0 0 0 0,-1 0 0 0 0,1 0 0 0 0,0 1 0 0 0,2-3-2 0 0,0-1 1 0 0,-1 1-1 0 0,1-1 1 0 0,0 1 0 0 0,0-1-1 0 0,-1 0 1 0 0,1 1-1 0 0,0-1 1 0 0,0 1 0 0 0,-1-1-1 0 0,1 1 1 0 0,-1-1-1 0 0,1 0 1 0 0,0 1-1 0 0,-1-1 1 0 0,1 0 0 0 0,-1 0-1 0 0,1 1 1 0 0,-1-1-1 0 0,1 0 1 0 0,-1 0 1 0 0,1 0-1 0 0,0 0 0 0 0,0 0 1 0 0,0 0-1 0 0,0 0 0 0 0,0 0 0 0 0,0 0 0 0 0,0 0 1 0 0,0 0-1 0 0,0 0 0 0 0,0 0 0 0 0,0 0 0 0 0,0 0 1 0 0,0 1-1 0 0,0-1 0 0 0,0 0 0 0 0,0 0 0 0 0,0 0 1 0 0,0 0-1 0 0,0 0 0 0 0,-1 0 0 0 0,1 0 0 0 0,0 0 1 0 0,0 0-1 0 0,0 0 0 0 0,0 0 0 0 0,0 0 0 0 0,0 0 1 0 0,0 0-1 0 0,0 0 0 0 0,0 0 0 0 0,0 0 0 0 0,0 0 1 0 0,0 0-1 0 0,0 0 0 0 0,0 0 0 0 0,0 1 0 0 0,0-1 1 0 0,0 0-1 0 0,0 0 0 0 0,0 0 0 0 0,0 0 0 0 0,0 0 1 0 0,0 0-1 0 0,0 0 0 0 0,0 0 0 0 0,0 0 0 0 0,0 0 1 0 0,0 0-1 0 0,0 0 0 0 0,1 0 0 0 0,-1 0 0 0 0,0 0 1 0 0,0 0-1 0 0,0 0 0 0 0,0 0 0 0 0,0 0 0 0 0,0 0 1 0 0,0 0-1 0 0,0 0 0 0 0,0 1 0 0 0,0-1 0 0 0,0 0 1 0 0,0 0-1 0 0,0 0 0 0 0,0 0 0 0 0,0 0 0 0 0,0 0 1 0 0,0 0 0 0 0,18 22-64 0 0,28 35-16 0 0,-30-37 21 0 0,-6-8 59 0 0,-1 1-1 0 0,7 12 1 0 0,-10-10 22 0 0,0 9 70 0 0,0 2 18 0 0,-4-22-78 0 0,-1 0 0 0 0,-1 1 1 0 0,1-1-1 0 0,-1 0 0 0 0,1 1 1 0 0,-1-1-1 0 0,0 0 0 0 0,-1 1 1 0 0,1-1-1 0 0,-1 3-32 0 0,-1-1 67 0 0,1 0 0 0 0,-1-1 1 0 0,0 1-1 0 0,-2 4-67 0 0,-12 15 314 0 0,7-14-112 0 0,-1-2 35 0 0,-9 1 148 0 0,0-4-89 0 0,13-4-226 0 0,5-1-64 0 0,1-1 1 0 0,0 0 0 0 0,-1 1 0 0 0,1-1 0 0 0,-1 0 0 0 0,1 1 0 0 0,0-1 0 0 0,-1 1 0 0 0,1-1 0 0 0,0 1-1 0 0,-1-1 1 0 0,1 1 0 0 0,0-1 0 0 0,0 1 0 0 0,0-1 0 0 0,-1 1 0 0 0,1 0-7 0 0,0-1 2 0 0,0 0-1 0 0,0 0 1 0 0,0 1 0 0 0,0-1-1 0 0,0 0 1 0 0,0 0 0 0 0,0 1-1 0 0,0-1 1 0 0,0 0 0 0 0,0 0-1 0 0,0 1 1 0 0,0-1 0 0 0,-1 0-1 0 0,1 0 1 0 0,0 1 0 0 0,0-1-1 0 0,0 0 1 0 0,0 0 0 0 0,0 0-1 0 0,-1 1 1 0 0,1-1 0 0 0,0 0-1 0 0,0 0 1 0 0,-1 0 0 0 0,1 0-1 0 0,0 1 1 0 0,0-1 0 0 0,0 0-1 0 0,-1 0 1 0 0,1 0 0 0 0,0 0-1 0 0,-1 0 1 0 0,1 0 0 0 0,0 0 0 0 0,0 0-1 0 0,-1 0 1 0 0,1 0 0 0 0,0 0-1 0 0,0 0-1 0 0,-3-1-147 0 0,0-1 61 0 0,0 0 53 0 0,0 0 43 0 0,-2-3 102 0 0,-8-8 296 0 0,9 8-339 0 0,0 0-68 0 0,2 3-43 0 0,0-1-38 0 0,0 0-43 0 0,0 0-48 0 0,0 0-71 0 0,0-1-68 0 0,0 1-73 0 0,0 0-80 0 0,0 0-86 0 0,1 0-92 0 0,-1 0-99 0 0,1 0-104 0 0,-1-1-863 0 0,0-2-969 0 0,2 6 2667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5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1 114 6592 0 0,'0'0'149'0'0,"0"-2"105"0"0,2-2-91 0 0,-1-1-75 0 0,-1 1-54 0 0,1 0-30 0 0,-1 0 41 0 0,1 0 38 0 0,1 1 34 0 0,1-3 113 0 0,1 1 57 0 0,6-5 409 0 0,13-6 852 0 0,-14 11-1089 0 0,-1 0-76 0 0,-3 2-208 0 0,-1 1-39 0 0,0-1-45 0 0,0 1-51 0 0,16-9 529 0 0,2 3-98 0 0,1 3-90 0 0,0 3-81 0 0,0 1-75 0 0,1 3-67 0 0,-1 2-60 0 0,-1 1-50 0 0,-6 2-34 0 0,-13-5 3 0 0,0 0 1 0 0,0 0-1 0 0,-1 0 0 0 0,1 0 0 0 0,-1 1 0 0 0,0-1 1 0 0,1 2-18 0 0,-1-2 15 0 0,-1 0 1 0 0,0 1 0 0 0,1-1-1 0 0,-1 0 1 0 0,0 1 0 0 0,0-1-1 0 0,0 0 1 0 0,-1 1 0 0 0,1 2-16 0 0,-1-4 6 0 0,1 1-1 0 0,-1 0 1 0 0,0-1 0 0 0,0 1 0 0 0,0 0-1 0 0,-1-1 1 0 0,1 1 0 0 0,0 0 0 0 0,-1 0-6 0 0,1-2 0 0 0,-8 24 65 0 0,5-14-46 0 0,-1 0 0 0 0,0 0 0 0 0,-1 0 0 0 0,-2 2-19 0 0,3-6 29 0 0,0-1-1 0 0,0 1 1 0 0,0-1 0 0 0,-2 1-29 0 0,-73 66 298 0 0,74-68-308 0 0,-5 8 110 0 0,7-8-113 0 0,1-1-54 0 0,0 2-97 0 0,1-3 40 0 0,0 0-33 0 0,1 1-37 0 0,-1-1-39 0 0,1 0-43 0 0,0 1-47 0 0,0-2-149 0 0,0 0-113 0 0,0 0 84 0 0,0 0-42 0 0,-1 1-635 0 0,1 0-496 0 0,-2 1-946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6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11312 0 0,'3'1'419'0'0,"0"0"-114"0"0,-2-1-139 0 0,1 0-42 0 0,2-2 31 0 0,2-4 42 0 0,-4 4-84 0 0,-1 0 58 0 0,2-1 130 0 0,-2 2-100 0 0,0-1 39 0 0,0 1 45 0 0,0 0 47 0 0,0 0 52 0 0,0 0 56 0 0,-1 1 456 0 0,0 0-437 0 0,0-1-81 0 0,0 0-71 0 0,1 0-61 0 0,-1-1-61 0 0,1 0-37 0 0,0-1 44 0 0,3-2 173 0 0,-4 3-219 0 0,1 2 41 0 0,0-2 174 0 0,0 0-78 0 0,0 0-69 0 0,0 1-61 0 0,0-1-56 0 0,-1 0-45 0 0,0 0-61 0 0,1 0-70 0 0,-1 2-88 0 0,1 2 37 0 0,0 1 115 0 0,0-2-184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5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301 161 6304 0 0,'0'0'141'0'0,"0"0"23"0"0,1 0-32 0 0,-1-1-37 0 0,1-2 6 0 0,0 0-77 0 0,0-4-25 0 0,-1 3 435 0 0,0 1-44 0 0,-1-1-41 0 0,1 0-38 0 0,-1 1-36 0 0,1-1-32 0 0,-2-3 154 0 0,0-2-69 0 0,-1 1-93 0 0,1 0-67 0 0,-6-10 148 0 0,4 7-52 0 0,1 5-40 0 0,0 0 72 0 0,0 0-33 0 0,-1-1 41 0 0,-13-12 707 0 0,7 10-542 0 0,-1 3-90 0 0,3 4-202 0 0,1 1-77 0 0,-11 0-41 0 0,13 0-32 0 0,0 1 0 0 0,0 0 1 0 0,-1 0-1 0 0,1 1 0 0 0,0-1 0 0 0,0 1 0 0 0,-1 0-27 0 0,4 0 9 0 0,0 0 1 0 0,-1 0-1 0 0,1 0 1 0 0,0 0-1 0 0,0 0 0 0 0,0 1 1 0 0,0-1-1 0 0,0 1-9 0 0,-1 0 5 0 0,1 1-1 0 0,0-1 0 0 0,-1 1 1 0 0,1 0-1 0 0,0-1 0 0 0,0 1 1 0 0,1 0-5 0 0,-5 8 0 0 0,0 0 0 0 0,1 0 0 0 0,1 0 0 0 0,-1 0 0 0 0,1 4 0 0 0,-2-1 0 0 0,5-12 0 0 0,1 0 0 0 0,-1 0 0 0 0,0 0 0 0 0,0 0 0 0 0,1 0 0 0 0,-1 0 0 0 0,1 0 0 0 0,0 0 0 0 0,-1 2 0 0 0,1 8 0 0 0,-1 0 0 0 0,-3 11 0 0 0,0 0 0 0 0,4-17 0 0 0,0 0 0 0 0,1 0 0 0 0,-1 0 0 0 0,1 0 0 0 0,0 0 0 0 0,1 0 0 0 0,-1 0 0 0 0,1 1 0 0 0,0 0 0 0 0,-1 1 0 0 0,0-1 0 0 0,0 3 0 0 0,-1 12 23 0 0,2 0 40 0 0,2 5 53 0 0,3 12 105 0 0,3 26 135 0 0,-8-43-276 0 0,-2 0-35 0 0,1-2 132 0 0,1 9 19 0 0,0 2 8 0 0,-1-11-13 0 0,-1-8-51 0 0,1-1-72 0 0,0 5-66 0 0,-2 8-123 0 0,-1-16 112 0 0,0 9 94 0 0,2-16-85 0 0,0 0 67 0 0,0-2 61 0 0,1 1-39 0 0,-1 0-40 0 0,1 0-39 0 0,-1-1-37 0 0,1 1-37 0 0,-1-1-36 0 0,1 1-34 0 0,0-1-191 0 0,0 1-103 0 0,-1-1-99 0 0,1 1-92 0 0,0 0-88 0 0,0 0-83 0 0,1 2-77 0 0,-1-1-72 0 0,1 3-892 0 0,0 2-1034 0 0,-2-6 2860 0 0</inkml:trace>
  <inkml:trace contextRef="#ctx0" brushRef="#br0" timeOffset="289.21">0 497 7920 0 0,'0'-11'174'0'0,"0"8"29"0"0,0 3 13 0 0,6-4-67 0 0,2 1-80 0 0,-7 2-64 0 0,4-1 28 0 0,0 0 61 0 0,1 0 52 0 0,-1 0 44 0 0,5 0 234 0 0,14-2 728 0 0,-16 3-816 0 0,0 0-49 0 0,-1-1-69 0 0,1 1-89 0 0,8-3 277 0 0,1 0-38 0 0,0 1-40 0 0,0 0-40 0 0,7-2 53 0 0,1 1-89 0 0,14-2 20 0 0,-9 2-91 0 0,-11 0-136 0 0,-10 2-72 0 0,1 0-49 0 0,3 0-107 0 0,1 1-55 0 0,14-3-267 0 0,-10 1 242 0 0,-3 0-249 0 0,1 1-6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1:34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0 589 7568 0 0,'0'0'142'0'0,"1"0"-59"0"0,5-1 53 0 0,14 2 102 0 0,-4 0-83 0 0,-5-2-117 0 0,-5-1 23 0 0,1 1 105 0 0,-2 0 22 0 0,0 0 35 0 0,10-4 599 0 0,-10 1-506 0 0,0-1-68 0 0,-2 2-164 0 0,-1-1-34 0 0,5-8 401 0 0,2 0-94 0 0,0 1-79 0 0,0 0-68 0 0,1-1-47 0 0,0 0-42 0 0,-7 8-77 0 0,0-1-1 0 0,1 0 1 0 0,-1 0 0 0 0,-1 0-1 0 0,1-1 1 0 0,0-2-44 0 0,-3-2 132 0 0,-1 8-110 0 0,1 1 1 0 0,-1-1 0 0 0,0 1 0 0 0,0 0 0 0 0,0-1 0 0 0,0 1 0 0 0,0 0 0 0 0,0 0 0 0 0,0-1-1 0 0,0 1 1 0 0,0 0 0 0 0,-1 0 0 0 0,1 0 0 0 0,0 1 0 0 0,-1-1 0 0 0,0 0-23 0 0,-6-2 74 0 0,1 5-41 0 0,0 0 19 0 0,0 0-35 0 0,6-2-16 0 0,-1 1 0 0 0,0-1 0 0 0,0 1 0 0 0,0-1-1 0 0,0 1 1 0 0,0 0 0 0 0,1 0 0 0 0,-1 0 0 0 0,0 0-1 0 0,-4 3-1 0 0,1-1 0 0 0,-1 2-1 0 0,1-1 1 0 0,0 0 0 0 0,0 1-1 0 0,0 0 1 0 0,0 0 0 0 0,1 0-1 0 0,0 1 1 0 0,0 0 0 0 0,1-1-1 0 0,0 1 1 0 0,0 0 0 0 0,-2 6 1 0 0,0 6 39 0 0,2 1 63 0 0,2-11-7 0 0,0 1 0 0 0,1 0 0 0 0,1 0 0 0 0,-1-1 1 0 0,3 7-96 0 0,2 8 124 0 0,-4-20-9 0 0,1 0-34 0 0,4 3 36 0 0,-1-2-62 0 0,-3-1 9 0 0,0 0-12 0 0,0 0-1 0 0,0 0 1 0 0,0-1 0 0 0,1 1 0 0 0,-1-1-1 0 0,1 0 1 0 0,0 1 0 0 0,-1-1-1 0 0,1 0 1 0 0,0 0 0 0 0,1 0-52 0 0,-1-1 56 0 0,1 1 0 0 0,-1-1 0 0 0,0 0 0 0 0,0 0 0 0 0,0-1 0 0 0,4 1-56 0 0,9 0 171 0 0,1-4-41 0 0,0-3-53 0 0,-1-2-61 0 0,-6 1-19 0 0,4-1 23 0 0,-6 1-39 0 0,-3 2-170 0 0,3-2-7 0 0,-5 4 93 0 0,1 0-34 0 0,0-1-132 0 0,0 0-62 0 0,-3 1 120 0 0,1 1-34 0 0,-1 0 4 0 0,1 0-256 0 0,-1-1-87 0 0,1 1 99 0 0,-1 0-33 0 0,2-1-589 0 0,1-2-475 0 0,1 1-57 0 0,-2 1 391 0 0</inkml:trace>
  <inkml:trace contextRef="#ctx0" brushRef="#br0" timeOffset="326.12">397 4 7136 0 0,'0'0'134'0'0,"0"0"-62"0"0,1 1-42 0 0,2 0-17 0 0,-3 0 21 0 0,1-1 104 0 0,-1 0-16 0 0,0-1 45 0 0,0-1-5 0 0,-1 1-92 0 0,1 0-72 0 0,0 0-52 0 0,2 1-212 0 0,-1 0 178 0 0,-1 0 65 0 0,1 1 97 0 0,-1-1 10 0 0,0 0 38 0 0,0 1 40 0 0,0-1 46 0 0,0 0 147 0 0,-1 0 98 0 0,1 1 108 0 0,-1-1 119 0 0,2 1-439 0 0,-1 1-88 0 0,1 1-59 0 0,0 5 53 0 0,-1-5 10 0 0,0 7 164 0 0,1 0-52 0 0,0-1-46 0 0,1 1-39 0 0,0 2-8 0 0,1 0-37 0 0,6 23 150 0 0,-1-4-27 0 0,-3-11 11 0 0,0 10 21 0 0,1 16 192 0 0,3 17 182 0 0,0-21-284 0 0,4 9 110 0 0,-2-8 19 0 0,2-1 55 0 0,-10-32-408 0 0,-1 0-38 0 0,2 9 60 0 0,-3-18-104 0 0,-1 0 9 0 0,1 6-44 0 0,-1-7-39 0 0,1 8 37 0 0,-5-5 53 0 0,3-2-86 0 0,1-1-59 0 0,0 0-163 0 0,0 0 43 0 0,1 0-61 0 0,1 0 97 0 0,2 0-30 0 0,-4 0 39 0 0,12 2-518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17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31 5904 0 0,'0'0'132'0'0,"0"0"17"0"0,0 1-23 0 0,0-1-37 0 0,2 2 3 0 0,5 7-72 0 0,0 0-35 0 0,-5-6 48 0 0,-1 0 41 0 0,2 2 127 0 0,-2-3-48 0 0,1 0 40 0 0,-1 0 46 0 0,0-1 50 0 0,1 1 54 0 0,0-1 60 0 0,-2 0 268 0 0,0-1-795 0 0,0 0 37 0 0,1 0 34 0 0,-1 0 33 0 0,0 1 72 0 0,0 0 111 0 0,1 0 96 0 0,-1 0 84 0 0,1 0 69 0 0,-1 1 55 0 0,1-1 327 0 0,0 3 1164 0 0,0-3-1314 0 0,-1-1-278 0 0,0 0-35 0 0,0 0-44 0 0,-1-1-50 0 0,1 1-57 0 0,-1-1-64 0 0,1-1-72 0 0,-1 1-77 0 0,-9-15 506 0 0,-2 3-98 0 0,-6-1-28 0 0,-10-4 46 0 0,23 14-326 0 0,1 2 0 0 0,1 0 0 0 0,-1 0 0 0 0,0 0-1 0 0,0 0 1 0 0,0 1 0 0 0,0 0-1 0 0,0 0 1 0 0,-1 0 0 0 0,1 0-1 0 0,0 0 1 0 0,0 1 0 0 0,-1 0-1 0 0,1 0 1 0 0,0 0 0 0 0,0 0-1 0 0,-5 2-66 0 0,-7 2 197 0 0,0 4-37 0 0,3-2-84 0 0,11-5-75 0 0,0 0 0 0 0,0 0 0 0 0,-1 0 0 0 0,1 0 0 0 0,0 0 0 0 0,0 1 0 0 0,0-1 0 0 0,0 1 0 0 0,0-1 0 0 0,1 1 0 0 0,-1 0 0 0 0,-1 1-1 0 0,-9 12 0 0 0,7-10 0 0 0,0 1 0 0 0,1 0 0 0 0,-1 0 0 0 0,1 1 0 0 0,-4 8 0 0 0,2-4 0 0 0,0 0 0 0 0,1 0 0 0 0,-1 3 0 0 0,-5 21 14 0 0,5-13-60 0 0,1 1 1 0 0,-2 15 45 0 0,5-12 6 0 0,1 0 44 0 0,1-14-42 0 0,0 36-10 0 0,3 66-63 0 0,0-73 73 0 0,0-7-4 0 0,10 62-72 0 0,-4-55 68 0 0,-2-11 0 0 0,-1-6 0 0 0,0 1 0 0 0,2-1 0 0 0,1 1 0 0 0,-5-16 0 0 0,8 19 0 0 0,1 0 0 0 0,3 2 0 0 0,-11-22 0 0 0,0 0 0 0 0,0-1 0 0 0,1 0 0 0 0,0 0 0 0 0,1 0 0 0 0,-1-1 0 0 0,1 0 0 0 0,0 0 0 0 0,1 0 0 0 0,8 6-50 0 0,17 9 46 0 0,-15-14-98 0 0,-8-6-6 0 0,0-1-50 0 0,11-2-218 0 0,-9-1 44 0 0,-2 0-33 0 0,0-2-110 0 0,-2 1-23 0 0,0-1-111 0 0,-4 3 259 0 0,0-1-34 0 0,0 0-35 0 0,0-1-37 0 0,-3 3 94 0 0,0 0-45 0 0,1-1-39 0 0,-1 1-36 0 0,1-1-136 0 0,-1 1-34 0 0,4-4-1429 0 0,-5 5 2032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2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1 225 6448 0 0,'0'0'141'0'0,"0"0"23"0"0,0 0-14 0 0,0 0-64 0 0,1 0-48 0 0,4-2 23 0 0,0 1-151 0 0,-1-1 34 0 0,6-1 37 0 0,-1-1 108 0 0,0 0 93 0 0,1-1 111 0 0,0-1 71 0 0,22-12 1030 0 0,-18 9-847 0 0,-6 4-276 0 0,0 0-57 0 0,-1 1-83 0 0,0-1-67 0 0,11-8 282 0 0,-2-1-59 0 0,1 1-61 0 0,1 0-61 0 0,-16 11-150 0 0,1 0 1 0 0,-1 0 0 0 0,0 0-1 0 0,1 0 1 0 0,-1 0 0 0 0,0-1-1 0 0,-1 1 1 0 0,1-1 0 0 0,0 1-1 0 0,1-4-15 0 0,-3 5 10 0 0,1 0-1 0 0,0-1 0 0 0,-1 1 0 0 0,0-1 1 0 0,1 1-1 0 0,-1-1 0 0 0,0 1 1 0 0,0-1-1 0 0,1 0 0 0 0,-1 0-9 0 0,0 2 8 0 0,-1-1-1 0 0,1 0 1 0 0,0 0-1 0 0,0 0 0 0 0,0 0 1 0 0,-1 1-1 0 0,1-1 1 0 0,0 0-1 0 0,-1 0 1 0 0,1 0-1 0 0,-1 1 1 0 0,1-1-1 0 0,-1 0 1 0 0,1 1-1 0 0,-1-1 1 0 0,1 0-1 0 0,-1 1 1 0 0,0-1-8 0 0,-7-6 43 0 0,0 1 0 0 0,0 0 0 0 0,-1 1 0 0 0,-2-2-43 0 0,8 6 4 0 0,0 0 0 0 0,0-1 0 0 0,0 1 0 0 0,0 0 1 0 0,0 1-1 0 0,0-1 0 0 0,0 0 0 0 0,0 1 0 0 0,0 0 0 0 0,0 0 1 0 0,0 0-1 0 0,-1 0 0 0 0,1 0 0 0 0,0 1 0 0 0,-2 0-4 0 0,-28 11 88 0 0,28-10-75 0 0,-1 1 0 0 0,1 1 1 0 0,0-1-1 0 0,0 1 0 0 0,0 0 1 0 0,1 0-1 0 0,0 0 0 0 0,-1 0 1 0 0,1 1-1 0 0,1 0 0 0 0,-3 3-13 0 0,-5 13 74 0 0,3 3 33 0 0,3-3-4 0 0,-9 43 271 0 0,11-19-44 0 0,4-20-146 0 0,0-21-134 0 0,-1 1 0 0 0,1 0 1 0 0,0-1-1 0 0,1 1 0 0 0,-1-1 0 0 0,1 0 1 0 0,0 1-1 0 0,0-1 0 0 0,0 0 1 0 0,0 0-1 0 0,1 1-50 0 0,13 11 140 0 0,-12-13-287 0 0,0 1 55 0 0,1-1 49 0 0,0 0 40 0 0,2 1 58 0 0,0 0 49 0 0,19 7 365 0 0,-14-8-320 0 0,-3-1-102 0 0,1 0-105 0 0,-5-2-20 0 0,0 0-39 0 0,0 1-40 0 0,0-2-46 0 0,0 1-50 0 0,0-1-53 0 0,0 0-57 0 0,0 0-60 0 0,0 0-65 0 0,-1-1-69 0 0,1 1-72 0 0,-1-2-77 0 0,0 1-1032 0 0,0-1-994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7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35 6832 0 0,'0'0'200'0'0,"-6"-2"-30"0"0,-2-2-108 0 0,4 2-27 0 0,-2-1 66 0 0,1 1 58 0 0,0 0 52 0 0,-4-1 238 0 0,-1 0 91 0 0,-23-5 1439 0 0,26 7-1591 0 0,0 0-38 0 0,-1 0-45 0 0,1 0-65 0 0,1 1-77 0 0,-1-1-89 0 0,-8 0 195 0 0,0 2-52 0 0,1 1-46 0 0,0 2-40 0 0,-3 2-17 0 0,2 2-37 0 0,9-5-60 0 0,1 1-1 0 0,0-1 0 0 0,1 1 1 0 0,-1 0-1 0 0,0 0 0 0 0,1 1 1 0 0,-2 2-17 0 0,5-6-7 0 0,-3 7 18 0 0,3-4-37 0 0,1 2-38 0 0,0-5 52 0 0,0 1 1 0 0,0 0-1 0 0,0-1 0 0 0,1 1 0 0 0,-1-1 0 0 0,1 1 1 0 0,-1-1-1 0 0,1 1 0 0 0,-1 0 0 0 0,1 0 12 0 0,11 12-71 0 0,-6-9 52 0 0,0 0 0 0 0,1-1 0 0 0,-1 0 0 0 0,1 0 19 0 0,11 7-53 0 0,36 23 39 0 0,-43-28 14 0 0,-1 0 0 0 0,1 1 0 0 0,-1 0 1 0 0,0 0-1 0 0,-1 1 0 0 0,0 0 0 0 0,0 1 1 0 0,4 6-1 0 0,-5 1 40 0 0,-8-1 66 0 0,-1-12-77 0 0,0 0 0 0 0,0-1 1 0 0,0 1-1 0 0,0-1 0 0 0,-1 0 0 0 0,1 1 1 0 0,-1-1-1 0 0,1 0 0 0 0,-1 0 0 0 0,0 0 1 0 0,0 1-30 0 0,-18 14 241 0 0,5-7-112 0 0,3-3-58 0 0,2-1-44 0 0,2-1-26 0 0,-8 4 21 0 0,-1 0-1 0 0,-6 2-21 0 0,19-10 3 0 0,-1 1 1 0 0,1 0-1 0 0,-1-1 0 0 0,0 0 0 0 0,1 0 0 0 0,-1-1 1 0 0,0 1-1 0 0,1-1 0 0 0,-1 0 0 0 0,0 0 1 0 0,-4-1-4 0 0,8 1-3 0 0,-2-1-37 0 0,1 1-52 0 0,0 0-53 0 0,1-1-56 0 0,0 1-56 0 0,1 0-60 0 0,0 0-62 0 0,0 0-63 0 0,0 0 26 0 0,-1-1-46 0 0,1 1-47 0 0,-1 0-48 0 0,0-1-1132 0 0,1 1-970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5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96 7920 0 0,'5'-3'61'0'0,"-1"-1"37"0"0,4-13 321 0 0,-5 9-270 0 0,-1-1-62 0 0,-2 8-85 0 0,1-2 19 0 0,-1 0 39 0 0,-1-3 160 0 0,-2-1 180 0 0,-3-3 361 0 0,-3 1 16 0 0,3 4-346 0 0,0 1-174 0 0,4 3-174 0 0,-1 0-37 0 0,-9-2 208 0 0,2 2-54 0 0,7 0-150 0 0,-1 1 0 0 0,1 1-1 0 0,0-1 1 0 0,0 0 0 0 0,-1 1 0 0 0,1-1 0 0 0,0 1 0 0 0,0 0-1 0 0,0 0 1 0 0,0 1 0 0 0,0-1 0 0 0,0 0 0 0 0,1 1 0 0 0,-3 1-50 0 0,-18 13 363 0 0,1 1-108 0 0,3 3-86 0 0,2 1-69 0 0,0 7-41 0 0,14-22-53 0 0,0 1 0 0 0,1 0 1 0 0,-1 0-1 0 0,2 0 0 0 0,-1 0 0 0 0,1 0 1 0 0,0 1-1 0 0,0-1 0 0 0,1 4-6 0 0,2 23 55 0 0,4-3-36 0 0,-4-26-17 0 0,1 1 0 0 0,-1-1 0 0 0,1 0 0 0 0,0 0 0 0 0,0 0 0 0 0,0-1 0 0 0,1 1 0 0 0,-1-1 0 0 0,1 1 0 0 0,3 1-2 0 0,4 3 94 0 0,1-1 54 0 0,3-1 80 0 0,11-1 171 0 0,-1-6-1 0 0,-8-4-170 0 0,-4-2-81 0 0,-1-3-53 0 0,-6 4 2 0 0,-1 0 0 0 0,0 0 0 0 0,0-1 0 0 0,0 0 0 0 0,0 0 0 0 0,-1-1 0 0 0,0 1 0 0 0,-1-1 0 0 0,1 0 0 0 0,-1 1 0 0 0,0-3-96 0 0,5-20 292 0 0,-3-3-81 0 0,-3-3 57 0 0,1-2-88 0 0,3 1-100 0 0,-5 30-69 0 0,-1 5 42 0 0,0 1-14 0 0,1 3-145 0 0,0 5 58 0 0,0-7 18 0 0,4 25-159 0 0,1-1 51 0 0,-1 4 55 0 0,2-1 82 0 0,1 0 93 0 0,3-2 102 0 0,-7-17-59 0 0,0 0-39 0 0,0 1-18 0 0,3 6-11 0 0,5 14 63 0 0,-7-20-36 0 0,0 0 47 0 0,-4-8-350 0 0,0 1 97 0 0,0-1 82 0 0,-1 0 69 0 0,1 1 50 0 0,-1-1 38 0 0,2 6 378 0 0,-2-5-331 0 0,0 1-79 0 0,0-3-92 0 0,0 1-35 0 0,0 0-44 0 0,0 0-47 0 0,0-1-54 0 0,0 1-59 0 0,0 0-63 0 0,0 0-70 0 0,0-1-75 0 0,0 1-80 0 0,0 0-158 0 0,0 0-113 0 0,0 0-120 0 0,0 0-127 0 0,0 2-1192 0 0,0 1-1273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6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37 5840 0 0,'-1'0'139'0'0,"0"-1"-48"0"0,-10-4 120 0 0,8 2-99 0 0,-1-2-77 0 0,-1-1-55 0 0,1 2 72 0 0,-1 2 89 0 0,3 1-24 0 0,-1-1 38 0 0,-7 1-15 0 0,1 2 85 0 0,-2 3 125 0 0,-5 7 253 0 0,3 5-28 0 0,5-5-276 0 0,3-1-136 0 0,1-1-103 0 0,-6 21-28 0 0,7-19-4 0 0,0 0 1 0 0,1 0 0 0 0,1 0 0 0 0,0 0 0 0 0,0 8-29 0 0,1 1 42 0 0,1 0-1 0 0,1 0 1 0 0,1 0 0 0 0,1 3-42 0 0,-1-12 52 0 0,0 0 0 0 0,1 0-1 0 0,3 6-51 0 0,-4-10 51 0 0,1 0 0 0 0,0 0 0 0 0,1 0 0 0 0,-1-1 0 0 0,3 3-51 0 0,-4-6 36 0 0,0 0 0 0 0,-1-1 1 0 0,1 1-1 0 0,1-1 0 0 0,2 2-36 0 0,19 8 254 0 0,3-7 93 0 0,-1-7 112 0 0,-17 0-252 0 0,-1-1 0 0 0,0-1 0 0 0,0 1 0 0 0,0-2 0 0 0,0 1 0 0 0,4-4-207 0 0,-6 3 192 0 0,1 0 0 0 0,-1-1 0 0 0,0 1 1 0 0,4-6-193 0 0,8-14 418 0 0,-17 21-348 0 0,1-1 1 0 0,-1 1-1 0 0,0-1 0 0 0,0 1 0 0 0,-1-1-70 0 0,0 1 44 0 0,0 0 0 0 0,0 0 0 0 0,0 0 0 0 0,-1-1 0 0 0,0 1 0 0 0,0-1-44 0 0,0 1 27 0 0,-1-1 0 0 0,1 1 0 0 0,-1 0 0 0 0,0 0 0 0 0,0 0 0 0 0,-1-3-27 0 0,-3-4 84 0 0,0 0 0 0 0,-1 0 1 0 0,-2-3-85 0 0,-12-16 96 0 0,2 6-92 0 0,-1 0-93 0 0,1 0-119 0 0,17 23 68 0 0,-1-1 40 0 0,0-2-2 0 0,-1 1 89 0 0,-4-5 62 0 0,5 6-78 0 0,0 0-50 0 0,0 0-70 0 0,0-1-87 0 0,0 1-104 0 0,0 0-122 0 0,0 0-93 0 0,1 1 228 0 0,0 0-36 0 0,0 0-37 0 0,0 0-40 0 0,0 0-40 0 0,0 0-42 0 0,-1-2-1134 0 0,-2 0-936 0 0</inkml:trace>
  <inkml:trace contextRef="#ctx0" brushRef="#br0" timeOffset="532.58">401 77 7080 0 0,'1'4'123'0'0,"4"16"350"0"0,-3-14-372 0 0,-1-2-62 0 0,1 0-6 0 0,0 1 59 0 0,0 2 132 0 0,-1 1 68 0 0,3 8 388 0 0,-2-11-491 0 0,1 1-42 0 0,2 5 347 0 0,1 1-64 0 0,-1 0-54 0 0,0 0-45 0 0,3 10 178 0 0,8 30 513 0 0,-11-38-715 0 0,-1 11 225 0 0,-2-7-184 0 0,-1-16-411 0 0,-1 1 54 0 0,0-1 50 0 0,0 0 44 0 0,0 1 64 0 0,0-1 44 0 0,-1 0 80 0 0,1-1 184 0 0,-2-1 171 0 0,1-1-287 0 0,1-1-185 0 0,-1 0-59 0 0,1-1-69 0 0,0-1-82 0 0,-2-49 83 0 0,1 17 94 0 0,2-25-123 0 0,1 48-2 0 0,-1-1 1 0 0,2 0 0 0 0,-1 1 0 0 0,2-1 0 0 0,2-4 1 0 0,-4 11-8 0 0,1 1 0 0 0,0-1 0 0 0,1 1 0 0 0,-1 0 1 0 0,1 0-1 0 0,0 0 0 0 0,1 0 0 0 0,0 1 0 0 0,-1 0 0 0 0,2 0 1 0 0,1-1 7 0 0,-1 0-26 0 0,1 1 1 0 0,0 0 0 0 0,0 0 0 0 0,1 1-1 0 0,5-3 26 0 0,-10 6-10 0 0,0 0-1 0 0,-1 0 1 0 0,1 0-1 0 0,0 1 1 0 0,0-1-1 0 0,0 1 1 0 0,0 0-1 0 0,0 0 0 0 0,1 0 1 0 0,-1 0-1 0 0,0 0 1 0 0,0 1-1 0 0,0-1 1 0 0,0 1-1 0 0,-1 0 1 0 0,1 0-1 0 0,0 0 1 0 0,0 0 10 0 0,4 2-28 0 0,0 1 0 0 0,-1 0 1 0 0,1 0-1 0 0,-1 0 1 0 0,0 1 27 0 0,3 3-22 0 0,-1-1 0 0 0,0 1 0 0 0,1 2 22 0 0,20 28-2 0 0,-2 2 55 0 0,-3-4 44 0 0,-16-24-44 0 0,10 20-16 0 0,-12-17 13 0 0,1 2-4 0 0,3 13 193 0 0,-9-15-200 0 0,-1-14-157 0 0,0 0 63 0 0,1 0 50 0 0,-1 1 38 0 0,1 6 285 0 0,-1-6-299 0 0,0 0-48 0 0,0-1-42 0 0,-1 0-49 0 0,1 0-57 0 0,0 0-66 0 0,-1 0-74 0 0,0 0-80 0 0,0-1-89 0 0,0 0-96 0 0,1 0 230 0 0,0 0-50 0 0,0 0-45 0 0,0 0-39 0 0,0 0-142 0 0,0 0-38 0 0,0 0-170 0 0,0 0-461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4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212 384 7512 0 0,'0'0'177'0'0,"-1"-1"-59"0"0,-5-7 156 0 0,4 3-351 0 0,-1 0 57 0 0,1-1 53 0 0,-1 1 47 0 0,-1-2 70 0 0,0 1 49 0 0,-2-3 170 0 0,-2 2 56 0 0,7 5-315 0 0,-1 1 1 0 0,0 0-1 0 0,1-1 1 0 0,-1 1-1 0 0,0 0 1 0 0,0 0-1 0 0,0 0 0 0 0,-1 0-110 0 0,-10-1 508 0 0,8 3-339 0 0,-1 1-32 0 0,0 1-40 0 0,-1 1-43 0 0,7-3-53 0 0,-5 2 7 0 0,1 0 0 0 0,0 0 0 0 0,-1 0 0 0 0,2 1-1 0 0,-1 0 1 0 0,0 0 0 0 0,1 0 0 0 0,0 0 0 0 0,0 0 0 0 0,0 1-8 0 0,-12 20 0 0 0,1 1 0 0 0,2 0 0 0 0,-7 21 0 0 0,15-35 0 0 0,0 1 0 0 0,1-1 0 0 0,1 1 0 0 0,0-1 0 0 0,0 1 0 0 0,2 0 0 0 0,-1 0 0 0 0,2-1 0 0 0,0 10 0 0 0,2-10 28 0 0,11 8 67 0 0,-10-13-77 0 0,-3-6-8 0 0,0 0 0 0 0,0-1 0 0 0,0 1 1 0 0,0 0-1 0 0,0 0 0 0 0,1-1 0 0 0,-1 1 0 0 0,0 0 0 0 0,0-1 1 0 0,1 1-1 0 0,-1-1 0 0 0,0 0 0 0 0,0 1 0 0 0,1-1 0 0 0,-1 0 0 0 0,0 0 1 0 0,1 0-1 0 0,-1 0 0 0 0,1 0-10 0 0,13-1 115 0 0,-3-1 36 0 0,-7 0-90 0 0,0 0-1 0 0,0 0 1 0 0,-1 0 0 0 0,1-1 0 0 0,0 1 0 0 0,-1-1 0 0 0,0 0 0 0 0,1-1-1 0 0,-1 1 1 0 0,-1-1 0 0 0,1 0 0 0 0,0 0-61 0 0,19-25 272 0 0,-13 15-195 0 0,-2 0-52 0 0,0-4 24 0 0,0 0 0 0 0,-1 0 1 0 0,1-6-50 0 0,-4 9 19 0 0,-1-1 0 0 0,-1 1 0 0 0,0-6-19 0 0,0 5 29 0 0,-1 9 3 0 0,-1-1-1 0 0,-1 1 0 0 0,0-8-31 0 0,-1-9 24 0 0,2 19-31 0 0,-1 5-10 0 0,-1 13-35 0 0,-1 20-24 0 0,4-16 75 0 0,1 1 1 0 0,3 16 0 0 0,0-7 11 0 0,4 30 205 0 0,-8-51-162 0 0,-1-4 10 0 0,0-2-182 0 0,0 0 43 0 0,1 0 31 0 0,-1 1 100 0 0,1 1 293 0 0,0-1-251 0 0,-1 0-99 0 0,0-1-91 0 0,0 1-114 0 0,0-1 51 0 0,1 1-37 0 0,-1-1-42 0 0,0 0-45 0 0,0 1-46 0 0,0-1-52 0 0,1 0-53 0 0,-1 0-57 0 0,0 0-59 0 0,0 0-64 0 0,0 0-1024 0 0,0 0-928 0 0</inkml:trace>
  <inkml:trace contextRef="#ctx0" brushRef="#br0" timeOffset="399.91">547 0 6824 0 0,'0'2'224'0'0,"0"2"458"0"0,0 0-76 0 0,0 0-70 0 0,0 1-67 0 0,0-1-62 0 0,0 0-59 0 0,1 0-53 0 0,-1 0-49 0 0,0 2 24 0 0,0 0-77 0 0,0 0-65 0 0,0 0-51 0 0,1 1-37 0 0,1 15-71 0 0,-1-13 59 0 0,0-1 72 0 0,0 0 106 0 0,3 22-35 0 0,-2 1-36 0 0,2 18 31 0 0,12 77 251 0 0,-10-63-168 0 0,-2-1 39 0 0,2 5-14 0 0,-3-47-205 0 0,-1 1 0 0 0,-1-1 0 0 0,-1 1 0 0 0,0-1 0 0 0,-2 6-69 0 0,2-16 21 0 0,0-8-17 0 0,1-1 1 0 0,-1 1-1 0 0,0-1 0 0 0,0 1 1 0 0,0-1-1 0 0,0 1 0 0 0,-1 0 0 0 0,1-1 1 0 0,0 1-1 0 0,-1-1 0 0 0,1 1 0 0 0,-1-1 1 0 0,1 1-1 0 0,-1-1 0 0 0,0 1-4 0 0,1-1 17 0 0,-1-1-35 0 0,1 0-46 0 0,0 0-93 0 0,0 0-170 0 0,-3 0-22 0 0</inkml:trace>
  <inkml:trace contextRef="#ctx0" brushRef="#br0" timeOffset="877.65">332 356 6824 0 0,'0'0'124'0'0,"0"0"-59"0"0,2 3-30 0 0,-2-3-2 0 0,1 1 100 0 0,0 0-14 0 0,-1-1 42 0 0,5 2 28 0 0,0-1 34 0 0,9 0 591 0 0,-8-2-496 0 0,-1-1-27 0 0,-2 1-198 0 0,-1 1-42 0 0,9-3 476 0 0,0 0-45 0 0,0 1-41 0 0,-1-1-38 0 0,12-3 299 0 0,-1 0-118 0 0,-1 0-139 0 0,-1 0-59 0 0,69-24 1155 0 0,-51 17-1283 0 0,-1 0-111 0 0,1 0-87 0 0,-1 1-61 0 0,-34 12-98 0 0,0-1 33 0 0,2 0 16 0 0,1-1 97 0 0,2-1 126 0 0,-2 1-73 0 0,-2 1-68 0 0,0 0-40 0 0,-1 0-40 0 0,1 0-29 0 0,-1 1-40 0 0,0-1-43 0 0,1 0-49 0 0,-2 0-7 0 0,1 1-40 0 0,1-1-44 0 0,-1 0-46 0 0,0 1-49 0 0,0-1-53 0 0,0 1-54 0 0,0-1-59 0 0,6-1-653 0 0</inkml:trace>
  <inkml:trace contextRef="#ctx0" brushRef="#br0" timeOffset="1198.79">865 288 7856 0 0,'0'0'148'0'0,"0"0"-60"0"0,0 1-41 0 0,1 4 2 0 0,-1-3-4 0 0,4 20 173 0 0,5 32 176 0 0,-6-33-197 0 0,0-1 73 0 0,1 1 103 0 0,-2-11-138 0 0,0 1 38 0 0,1 6 7 0 0,-1 9 89 0 0,1 2 30 0 0,0-9-83 0 0,1-1-29 0 0,-1 9 218 0 0,1 5 63 0 0,0-11-261 0 0,0 0 52 0 0,-4-13-270 0 0,0 0-38 0 0,0-7-49 0 0,0 0-508 0 0,0 0 71 0 0,-1-1-15 0 0,0-1-137 0 0,1 0 21 0 0,-1 0 153 0 0,1 1 23 0 0,0-1-58 0 0,-1-2-1216 0 0,1-2-946 0 0</inkml:trace>
  <inkml:trace contextRef="#ctx0" brushRef="#br0" timeOffset="1400.25">837 31 9416 0 0,'0'0'208'0'0,"0"0"33"0"0,0 0 16 0 0,0 0-10 0 0,0 0-92 0 0,0 0-41 0 0,0 0-8 0 0,0 0-9 0 0,0 0-103 0 0,0 0-102 0 0,1 0-97 0 0,-1 0 52 0 0,0 1-40 0 0,0-1-43 0 0,1 0-40 0 0,0 1-376 0 0,0 1-268 0 0,1 0-612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3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1 274 7568 0 0,'0'0'166'0'0,"0"0"29"0"0,2 8 168 0 0,0-1-295 0 0,-1-1-48 0 0,2 0 35 0 0,2 6 133 0 0,-2-8-94 0 0,-2 0-1 0 0,1 0 1 0 0,0 0 0 0 0,-1 0-1 0 0,0 0 1 0 0,1 4-94 0 0,7 24 903 0 0,-2-10-344 0 0,-4 0-70 0 0,-1 10 145 0 0,1 0-64 0 0,2 33 490 0 0,-5-46-718 0 0,-2 42 655 0 0,-2-36-480 0 0,4-25-20 0 0,-1-2-116 0 0,0-2-101 0 0,-1-1-88 0 0,1 0-78 0 0,-1-1-52 0 0,-1-6-40 0 0,-4-16-88 0 0,6 21 95 0 0,0 0 59 0 0,-1-20-10 0 0,-1-35 19 0 0,3 53-97 0 0,0 0 1 0 0,1-1-1 0 0,0 1 0 0 0,1-1 0 0 0,1-2 0 0 0,2-8-4 0 0,-1 7 6 0 0,-1 0 1 0 0,2 1-1 0 0,3-8-2 0 0,-6 16-9 0 0,1-1 0 0 0,0 0-1 0 0,0 1 1 0 0,0 0 0 0 0,1-1-1 0 0,1-1 10 0 0,15-16-20 0 0,2-2-68 0 0,-12 14-18 0 0,-2 3-43 0 0,0-1-58 0 0,0 1-58 0 0,1 0-58 0 0,-1 0-58 0 0,1 1-58 0 0,1 0-57 0 0,-1 2-58 0 0,1-1-116 0 0</inkml:trace>
  <inkml:trace contextRef="#ctx0" brushRef="#br0" timeOffset="493.67">319 509 6120 0 0,'0'-1'150'0'0,"0"1"-63"0"0,1-1-46 0 0,4-2 29 0 0,10-3-26 0 0,-10 5 22 0 0,-1 1 37 0 0,1-1 81 0 0,0 0 75 0 0,3-2 403 0 0,-1 0-89 0 0,1-1-79 0 0,-1 0-71 0 0,0 0-63 0 0,0-1-53 0 0,-1 1-43 0 0,1 0-37 0 0,3-3 55 0 0,13-7 312 0 0,-6 4-275 0 0,-7 1-143 0 0,-3 1-63 0 0,0-2-41 0 0,9-9 60 0 0,4-6-44 0 0,-12 12-37 0 0,-7 12-50 0 0,0 0 0 0 0,0 0 0 0 0,0 0 1 0 0,0-1-1 0 0,-1 1 0 0 0,1 0 0 0 0,0-1 0 0 0,-1 1 0 0 0,1-1 0 0 0,-1 1 0 0 0,1-1 0 0 0,-1 1 0 0 0,0-1 1 0 0,0 1-1 0 0,1-2-1 0 0,-4-12 60 0 0,-5-2-2 0 0,-2 1-64 0 0,-6-2-63 0 0,12 14 32 0 0,0 1 1 0 0,-1 0-1 0 0,1-1 1 0 0,-1 1-1 0 0,-2 0 37 0 0,4 1-29 0 0,-1 0 0 0 0,1 1 0 0 0,-1 0-1 0 0,0 0 1 0 0,1 0 0 0 0,-1 0 0 0 0,-3 0 29 0 0,-14 2-108 0 0,4 7 55 0 0,1 5 50 0 0,10-6-32 0 0,0 0 0 0 0,1 0 0 0 0,0 0 0 0 0,-2 5 35 0 0,2-3-11 0 0,2-1-1 0 0,-1 0 1 0 0,1 1 0 0 0,0 2 11 0 0,0-1 9 0 0,1 0 0 0 0,1 0 0 0 0,-1 7-9 0 0,1-5 39 0 0,1 0 0 0 0,2 12-39 0 0,0-8 43 0 0,1 0-1 0 0,0-1 1 0 0,2 0-1 0 0,-1 0 1 0 0,2 0-1 0 0,0-1 1 0 0,7 11-43 0 0,-5-10 36 0 0,0-2 1 0 0,7 8-37 0 0,-7-11 27 0 0,1-1 1 0 0,0-1-1 0 0,0 1 0 0 0,3 1-27 0 0,2 1 30 0 0,-12-9-160 0 0,0-1 42 0 0,4 2 17 0 0,0 0 120 0 0,0-1 62 0 0,9 1 213 0 0,-6-2-210 0 0,-5-1-113 0 0,0 0-43 0 0,1-1-50 0 0,-1 1-58 0 0,-1-1-40 0 0,1 1-58 0 0,-1-1-64 0 0,0 0-70 0 0,1 0-75 0 0,-1-1-81 0 0,-1 1-86 0 0,1 0-93 0 0,2-2-749 0 0,2-2-834 0 0</inkml:trace>
  <inkml:trace contextRef="#ctx0" brushRef="#br0" timeOffset="820.79">737 1 7688 0 0,'0'0'166'0'0,"0"0"29"0"0,0 0-10 0 0,0 0-90 0 0,-2 2-11 0 0,2-2-37 0 0,0 0 35 0 0,-2 1 251 0 0,2 2-107 0 0,-1 2-34 0 0,1 4 15 0 0,0-7-83 0 0,0-2-84 0 0,0 18 370 0 0,0 0-70 0 0,1 0-60 0 0,0 0-49 0 0,2 18 121 0 0,4 22 117 0 0,-3-34-234 0 0,0 1 68 0 0,0 0 93 0 0,6 85 900 0 0,1-34-467 0 0,-6-37-447 0 0,1-1-93 0 0,-2-12-175 0 0,2-2-80 0 0,-5-22-223 0 0,-1 0 67 0 0,1 0 57 0 0,-1 0 50 0 0,1 0 51 0 0,-1 0 48 0 0,1 5 308 0 0,0-3-171 0 0,0-1-124 0 0,-1-1-66 0 0,1 0-58 0 0,-1 0-50 0 0,0-1-56 0 0,1 1-65 0 0,-1 0-71 0 0,1-1-15 0 0,-1 0-59 0 0,0 1-63 0 0,1-1-69 0 0,-1 1-71 0 0,1-1-76 0 0,-1 0-80 0 0,1 1-85 0 0,-1-2-1091 0 0,0 1-1069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21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49 8352 0 0,'0'0'190'0'0,"0"0"28"0"0,0 0 7 0 0,0 0 42 0 0,0 0 150 0 0,0 0 60 0 0,0 0 17 0 0,0 0-22 0 0,0 0-102 0 0,0 0-46 0 0,0 0-10 0 0,0 1-49 0 0,0 1-89 0 0,0 2-51 0 0,0 6 85 0 0,0-8-90 0 0,0 20 299 0 0,1-1-111 0 0,1 4-51 0 0,2 13-8 0 0,-1-5-60 0 0,-1-10-27 0 0,8 72 356 0 0,-3-31 204 0 0,-2 36-722 0 0,-4-48 173 0 0,1-25-70 0 0,-2 0 1 0 0,-2 14-104 0 0,-1 16 129 0 0,1-49-106 0 0,1-7-40 0 0,-1-1-48 0 0,0-2-69 0 0,0-1-90 0 0,0-1-112 0 0,1 2 120 0 0,0 0-36 0 0,-3-3-472 0 0,-2-4-32 0 0</inkml:trace>
  <inkml:trace contextRef="#ctx0" brushRef="#br0" timeOffset="279.25">1 311 9152 0 0,'0'0'208'0'0,"0"0"33"0"0,0 0 14 0 0,1 0-63 0 0,5 0-128 0 0,0-1-36 0 0,1-1 54 0 0,-1 0 44 0 0,1-1 37 0 0,6-2 201 0 0,16-11 613 0 0,-14 8-537 0 0,-8 4-275 0 0,0 1-49 0 0,11-6 384 0 0,0 1-78 0 0,0 0-72 0 0,1 1-63 0 0,-1-1-59 0 0,0 0-50 0 0,0 1-45 0 0,1-1-38 0 0,14-5 4 0 0,60-27-29 0 0,-53 22 27 0 0,-28 12-190 0 0,16-10 60 0 0,-20 11-39 0 0,1 0-78 0 0,-3 1-20 0 0,0 0-64 0 0,0 0-75 0 0,0 1-85 0 0,1-2-157 0 0,-4 3 227 0 0,1 0-36 0 0,-3 1 42 0 0,1 0-43 0 0,-1 0-37 0 0,1 0-34 0 0,2-1-710 0 0,1-1-733 0 0</inkml:trace>
  <inkml:trace contextRef="#ctx0" brushRef="#br0" timeOffset="663.22">626 0 7424 0 0,'0'0'166'0'0,"0"1"-33"0"0,0-1-49 0 0,0 2-18 0 0,0 4 4 0 0,0-5 10 0 0,-1 0 62 0 0,-3 13-65 0 0,1-1 89 0 0,2 1 68 0 0,0 0 49 0 0,6 26 597 0 0,-2-22-542 0 0,0-4-118 0 0,-1-1-66 0 0,-1 1-82 0 0,0 0-101 0 0,5 43 315 0 0,-1-5-41 0 0,-5-17-4 0 0,0-21-94 0 0,0 0 1 0 0,2 0-1 0 0,0 0 1 0 0,0 1-148 0 0,2 10 243 0 0,-1 0 52 0 0,1 10 148 0 0,2 0 36 0 0,-2-17-73 0 0,-1 0 0 0 0,0 0 0 0 0,-2 10-406 0 0,0-20 161 0 0,0 0-36 0 0,6 14 132 0 0,-2-10-120 0 0,-2-3-17 0 0,-2-5-36 0 0,3 4-30 0 0,0-1-1 0 0,-1-3 21 0 0,-2 0 31 0 0,-1-2 53 0 0,1-7-15 0 0,1 0-63 0 0,1-8 33 0 0,-1-12 52 0 0,6-12-50 0 0,0-6-28 0 0,-1 5-19 0 0,3-1-34 0 0,-4 22-32 0 0,0 0 0 0 0,1 1 0 0 0,0-1 0 0 0,2 2 0 0 0,6-11-2 0 0,-7 15 11 0 0,-2 1-26 0 0,0 1 1 0 0,1 0 0 0 0,2-2 14 0 0,-7 9-11 0 0,1-1-1 0 0,-1 1 1 0 0,1 0 0 0 0,0 0 0 0 0,0 0-1 0 0,0 0 1 0 0,0 0 0 0 0,0 1-1 0 0,0-1 1 0 0,0 1 0 0 0,1 0 0 0 0,0 0 11 0 0,0 1-92 0 0,0 2 38 0 0,9 6-6 0 0,-11-7 33 0 0,1 2-1 0 0,1-1-1 0 0,-1 0 0 0 0,0 1 1 0 0,-1 0-1 0 0,1 0 0 0 0,-1 0 0 0 0,2 2 29 0 0,14 26-122 0 0,-5 3 71 0 0,-3-1 66 0 0,-8-23-15 0 0,1-1 0 0 0,-1 1 0 0 0,-1 0 0 0 0,0 1 0 0 0,0-1 0 0 0,-1 0 0 0 0,-1 0 0 0 0,0 5 0 0 0,-4 11-11 0 0,4-18-25 0 0,-1 0 1 0 0,1 1-1 0 0,0 5 36 0 0,1-14-94 0 0,0 0 44 0 0,0 1 40 0 0,-1 1 54 0 0,1 2 97 0 0,-1-2-101 0 0,1 1-97 0 0,0-2-16 0 0,0 0-36 0 0,-1 0-167 0 0,1 0 89 0 0,0-1-38 0 0,0 1-40 0 0,0-1-42 0 0,1 0-46 0 0,-1 0-48 0 0,0 0 58 0 0,0 0-49 0 0,0 0-43 0 0,0 0-39 0 0,0 0-137 0 0,0 0-37 0 0,0 0-1429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19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209 463 7136 0 0,'0'0'165'0'0,"0"0"22"0"0,-5-7 144 0 0,1 3-270 0 0,-2 1-40 0 0,0 0 38 0 0,-6-1 160 0 0,-3 1 178 0 0,-9 3 351 0 0,0 4 6 0 0,9 0-346 0 0,2 0-176 0 0,7-2-164 0 0,1 0-38 0 0,-5 2 47 0 0,-4 4-55 0 0,2 0 28 0 0,9-7-50 0 0,0 1 0 0 0,0 0 0 0 0,0 1 0 0 0,0-1 0 0 0,0 0 0 0 0,0 1 0 0 0,0 0 0 0 0,1-1 0 0 0,-1 1 0 0 0,1 0 0 0 0,0 1 0 0 0,0-1 0 0 0,-1 7-102 0 0,5 0 72 0 0,-1-7 18 0 0,3 8-14 0 0,0-9 4 0 0,-2-1 17 0 0,7 9-10 0 0,0-2 1 0 0,1 1 0 0 0,0-1 0 0 0,0 0 0 0 0,1-1-1 0 0,0-1 1 0 0,0 1 0 0 0,0-2 0 0 0,1 1 14 0 0,2 0 26 0 0,-1 1 48 0 0,14 9 188 0 0,-11-4-34 0 0,-4-2 133 0 0,0 0-1 0 0,6 8-360 0 0,-2 0 279 0 0,-3-1-82 0 0,-2 0-68 0 0,-10-14 2 0 0,0-1 1 0 0,0 0 0 0 0,0 1-1 0 0,0-1 1 0 0,0 1 0 0 0,0-1-1 0 0,-1 1 1 0 0,0-1 0 0 0,1 2-132 0 0,-2 14 742 0 0,-3-3-173 0 0,-2-1-62 0 0,0-6-228 0 0,0 0-33 0 0,0 0-36 0 0,-1-2-41 0 0,-1 0-43 0 0,0-2-48 0 0,0 0-51 0 0,0-2-54 0 0,-5 1-26 0 0,0-2 77 0 0,6-1 34 0 0,0 1 0 0 0,1-2 0 0 0,-1 1 0 0 0,0-1 0 0 0,-1 0-58 0 0,-9-4 62 0 0,8 1-87 0 0,0-1-66 0 0,1 0-81 0 0,0-2-96 0 0,1-1-111 0 0,4 4 144 0 0,0-1-35 0 0,0 1-35 0 0,0-1-37 0 0,1-1-39 0 0,-1 1-41 0 0,3 3 66 0 0,-1 1-50 0 0,1 0-45 0 0,-1 0-38 0 0,0-1-141 0 0,1 1-38 0 0,-1-1-172 0 0,-1 0-460 0 0</inkml:trace>
  <inkml:trace contextRef="#ctx0" brushRef="#br0" timeOffset="289.2">369 502 6056 0 0,'0'9'175'0'0,"1"0"-61"0"0,1-1-49 0 0,0 0-35 0 0,2 21-30 0 0,-3-24-12 0 0,-1-1 40 0 0,1 1 38 0 0,0 0 34 0 0,1 2 105 0 0,0 0 56 0 0,-1 0 45 0 0,1 1 33 0 0,5 19 1042 0 0,-5-15-855 0 0,2 1 228 0 0,0-1-51 0 0,1 2 34 0 0,-3-2-77 0 0,-2-9-354 0 0,1-2-90 0 0,1 0-103 0 0,-1 0-32 0 0,2 1 10 0 0,2 1 20 0 0,-4-1-34 0 0,-1 0 47 0 0,1 0-102 0 0,3 3 133 0 0,-2-4-145 0 0,-1 1-58 0 0,0-1-79 0 0,-1 1-101 0 0,0-2-25 0 0</inkml:trace>
  <inkml:trace contextRef="#ctx0" brushRef="#br0" timeOffset="547.52">403 285 9384 0 0,'-1'0'268'0'0,"0"1"-105"0"0,0 0-78 0 0,-5 0 20 0 0,3 0-20 0 0,2-1 1 0 0,-1-1-36 0 0,0 0-18 0 0,-1 0 0 0 0,0 1 81 0 0,-1-1 80 0 0,2 1-54 0 0,-1 0 35 0 0,3 0-331 0 0</inkml:trace>
  <inkml:trace contextRef="#ctx0" brushRef="#br0" timeOffset="1009.29">790 345 5848 0 0,'-4'-2'-66'0'0,"-1"-1"44"0"0,1 2 40 0 0,-1-1 37 0 0,-4 0 155 0 0,-1 0 110 0 0,-3 2 222 0 0,8 0-284 0 0,1 1-1 0 0,0 0 1 0 0,-1 0 0 0 0,1 0-1 0 0,0 0 1 0 0,0 0-1 0 0,-2 2-257 0 0,-2 1 356 0 0,2 0-39 0 0,0 0-77 0 0,1 1-49 0 0,0 0-58 0 0,1 1-66 0 0,-5 7 132 0 0,0 1-38 0 0,3-4-48 0 0,1-1 0 0 0,0 2-1 0 0,1-1 1 0 0,0 0 0 0 0,-2 10-113 0 0,4-13 47 0 0,-6 24 135 0 0,1 2-49 0 0,-4 34 26 0 0,9-55-144 0 0,2-1 0 0 0,-1 1 1 0 0,2 0-1 0 0,-1-1 1 0 0,1 1-1 0 0,1 0 0 0 0,1-1 1 0 0,-1 0-1 0 0,2 1 0 0 0,1 4-15 0 0,-3-11 10 0 0,1 0 0 0 0,-1 0 0 0 0,1-1 0 0 0,0 1 0 0 0,0-1 0 0 0,0 1 0 0 0,1-1 0 0 0,0 0 0 0 0,1 1-10 0 0,-2-3 11 0 0,0 0 0 0 0,-1 0-1 0 0,1 0 1 0 0,0 0-1 0 0,0-1 1 0 0,0 1 0 0 0,2-1-11 0 0,9 3 74 0 0,1-4 37 0 0,-12 0-72 0 0,0-1 1 0 0,0 1 0 0 0,0-1 0 0 0,0 0 0 0 0,-1 0-1 0 0,1 0 1 0 0,2-1-40 0 0,-1-1 68 0 0,0 1 1 0 0,0-1-1 0 0,0 1 0 0 0,-1-1 0 0 0,1 0 0 0 0,-1-1 0 0 0,3-2-68 0 0,-1 0 109 0 0,-1 0-1 0 0,0 0 0 0 0,0-1 0 0 0,2-3-108 0 0,4-14 201 0 0,-5 8-132 0 0,8-24 49 0 0,-11 30-100 0 0,1 0 1 0 0,-2 0 0 0 0,1 0-1 0 0,-1 0 1 0 0,-1-3-19 0 0,0-12 42 0 0,0 1-64 0 0,-1-1-56 0 0,0 0-50 0 0,0-4-80 0 0,-2 0-48 0 0,-1-6-97 0 0,-4-17-227 0 0,4 36 497 0 0,1 0-33 0 0,0-3-59 0 0,-1-10-130 0 0,-3-14-176 0 0,1 14 215 0 0,1 5 117 0 0,-1 1 94 0 0,-5-26 28 0 0,8 32 9 0 0,-1 0-1 0 0,-4-11 19 0 0,5 18 49 0 0,0-15 183 0 0,3 24-136 0 0,0 1 7 0 0,0 0 1 0 0,0 0-3 0 0,0 0-12 0 0,0 0-7 0 0,0 1 19 0 0,-3 8-12 0 0,3-5 9 0 0,6 25 27 0 0,3 16-10 0 0,7 12 107 0 0,-2 0 48 0 0,-1 1 51 0 0,0 0 57 0 0,-5-22-113 0 0,1 21 163 0 0,-3 3 48 0 0,1 8 132 0 0,-1 0 166 0 0,-3-24-269 0 0,1-15-218 0 0,-2-14-79 0 0,2-1-42 0 0,0 7 27 0 0,-2 1-71 0 0,3 6 60 0 0,0-1-70 0 0,-5-19-59 0 0,1-7-378 0 0,-1-2 84 0 0,1-8-324 0 0,0 4 248 0 0,-1 3 98 0 0,0-1-53 0 0,0 2-63 0 0,0-1-73 0 0,-1 1 34 0 0,1-1-51 0 0,0 1-45 0 0,0 0-40 0 0,-1-1-146 0 0,1 0-39 0 0,-1 0-177 0 0,1-1-478 0 0</inkml:trace>
  <inkml:trace contextRef="#ctx0" brushRef="#br0" timeOffset="1525.9">1032 440 7080 0 0,'0'0'157'0'0,"0"0"23"0"0,0 0-17 0 0,0 0-70 0 0,1 1-50 0 0,2 0-15 0 0,-1 0 9 0 0,7 3-113 0 0,-1 0 118 0 0,-1-1 100 0 0,0 0 83 0 0,0 0 60 0 0,-1-1 47 0 0,14 5 889 0 0,-11-5-734 0 0,0 0-79 0 0,-4-1-252 0 0,1 0-39 0 0,1 0 117 0 0,15 2 621 0 0,-15-4-642 0 0,-1 0-107 0 0,9-2 293 0 0,-2 3-41 0 0,5 0 82 0 0,8-7 29 0 0,-12 1-255 0 0,-13 5-150 0 0,2-1 3 0 0,0-6-11 0 0,-3-3 24 0 0,0 5 31 0 0,0 3-47 0 0,-2-2 24 0 0,-7-5-32 0 0,2 2-13 0 0,-6-6-24 0 0,0-1 37 0 0,12 14-54 0 0,1 0 1 0 0,-1 0 0 0 0,0 1-1 0 0,1-1 1 0 0,-1 0 0 0 0,0 0-1 0 0,0 1 1 0 0,0-1 0 0 0,1 0 0 0 0,-1 1-1 0 0,0-1 1 0 0,-1 0-3 0 0,-9-9 32 0 0,7 7-29 0 0,0 0 1 0 0,1 0-1 0 0,-1 0 1 0 0,0 0-1 0 0,-1 0 1 0 0,1 1-1 0 0,0 0 1 0 0,-1 0 0 0 0,0 0-1 0 0,1 1 1 0 0,-1-1-1 0 0,0 1 1 0 0,0 0-1 0 0,1 0 1 0 0,-1 1-1 0 0,0-1 1 0 0,0 1 0 0 0,-1 0-4 0 0,3 1 0 0 0,-1 0 0 0 0,0 1 0 0 0,1-1 0 0 0,-1 0 0 0 0,0 1 0 0 0,1 0 0 0 0,0 0 0 0 0,-1 0 0 0 0,1 0 0 0 0,0 1 0 0 0,0-1 0 0 0,0 1 0 0 0,1 0 0 0 0,-2 0 0 0 0,-6 9 0 0 0,1 0 0 0 0,-8 12 0 0 0,15-20 0 0 0,-9 12 4 0 0,1 1 1 0 0,1 0 0 0 0,0 1-1 0 0,2-1 1 0 0,-4 13-5 0 0,7-18 5 0 0,1 0 0 0 0,1 0-1 0 0,0 0 1 0 0,1 0 0 0 0,0 0 0 0 0,1 0 0 0 0,0 1-1 0 0,1-1 1 0 0,1 6-5 0 0,-1-9 7 0 0,0-3 10 0 0,0 0 1 0 0,0 0-1 0 0,0 0 1 0 0,1 0-1 0 0,0 0 1 0 0,0 0 0 0 0,3 5-18 0 0,12 17 153 0 0,11 11 7 0 0,-23-33-135 0 0,0-1 0 0 0,1 1 0 0 0,-1-1-1 0 0,1-1 1 0 0,0 1 0 0 0,0-1 0 0 0,1 0-1 0 0,-1-1 1 0 0,1 1 0 0 0,0-1-25 0 0,0-1 4 0 0,-1 1 0 0 0,1-1 1 0 0,0-1-1 0 0,0 1 0 0 0,6 0-4 0 0,-6-2 17 0 0,1 0-1 0 0,0 0 1 0 0,-1-1-1 0 0,1 0 0 0 0,0 0 1 0 0,-1-1-1 0 0,1 0 1 0 0,-1 0-1 0 0,0-1 0 0 0,0 1 1 0 0,0-2-1 0 0,0 1 1 0 0,2-2-17 0 0,3-2-23 0 0,12-9 68 0 0,-17 11-90 0 0,-1-1-65 0 0,2-1-114 0 0,-5 4 62 0 0,1-1-37 0 0,-1 0-41 0 0,0 0-46 0 0,1-1-48 0 0,-1 1-52 0 0,9-13-690 0 0</inkml:trace>
  <inkml:trace contextRef="#ctx0" brushRef="#br0" timeOffset="1960.74">1426 325 8752 0 0,'0'0'197'0'0,"0"0"24"0"0,0 1 19 0 0,0 1-244 0 0,0 5 19 0 0,0 0 46 0 0,0-1 42 0 0,0-1 34 0 0,1 5 192 0 0,5 16 808 0 0,-1-14-705 0 0,0 1-103 0 0,-1 1-46 0 0,0 4 11 0 0,0 8 96 0 0,0-2-17 0 0,19 114 1994 0 0,-21-127-2153 0 0,-1 0-38 0 0,0-1 0 0 0,0 1 1 0 0,1-1-1 0 0,0 0 0 0 0,2 2-176 0 0,6 25 555 0 0,-8-24-328 0 0,-1-2 47 0 0,-1-10-147 0 0,0-1-6 0 0,0 0-7 0 0,0 0-29 0 0,0 0-12 0 0,0-2 44 0 0,0-8-18 0 0,-2-30 89 0 0,-2 1-92 0 0,1 22-77 0 0,1 0 0 0 0,1 0 0 0 0,1-1 0 0 0,1 1 0 0 0,0 0 0 0 0,2-10-19 0 0,1-1 11 0 0,-3 21-11 0 0,-1 0 0 0 0,1 0 0 0 0,1 0 0 0 0,0 0-1 0 0,1-3 1 0 0,2-5 0 0 0,12-29-9 0 0,-4 16-54 0 0,-10 21-141 0 0,1 1 68 0 0,0-1 60 0 0,1 1 51 0 0,5-4 84 0 0,-2 3 62 0 0,15-8 222 0 0,-15 11-270 0 0,0 0-38 0 0,3-1-77 0 0,-5 3-32 0 0,1 0-43 0 0,-1 0-47 0 0,0 0-52 0 0,0 0-58 0 0,1 0-62 0 0,-1 1-68 0 0,0-1-72 0 0,0 1-78 0 0,1 0-83 0 0,-1-1-87 0 0,0 1-93 0 0,0 0-98 0 0,0 0-103 0 0,1-1-1047 0 0,3 0-1166 0 0,-10 2 3226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1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0 4576 0 0,'0'0'101'0'0,"-1"0"3"0"0,1 1-45 0 0,-5 5 29 0 0,1 0-133 0 0,0 2 51 0 0,0-1 46 0 0,1 0 41 0 0,-2 9 195 0 0,1 0 101 0 0,-3 30 875 0 0,4-26-811 0 0,2-8-243 0 0,-1 19 148 0 0,1 2-77 0 0,3 6-20 0 0,8 20 46 0 0,-6-41-154 0 0,1 0-1 0 0,3 3-152 0 0,7 15 257 0 0,1-8 17 0 0,3-2 77 0 0,-12-18-321 0 0,1-1 40 0 0,0-1 36 0 0,1-2 35 0 0,4 0 125 0 0,1-2 56 0 0,0-2 45 0 0,0-3 34 0 0,-10 2-245 0 0,0-1 0 0 0,0 0 0 0 0,1 1 0 0 0,-1-1 0 0 0,-1-1 0 0 0,1 1 0 0 0,0-1 0 0 0,0 1 0 0 0,-1-1 0 0 0,0 0 0 0 0,3-3-156 0 0,6-10 526 0 0,-4-2-67 0 0,-2 1-22 0 0,-2 0-107 0 0,-1 1-90 0 0,-2-1-75 0 0,0 2-66 0 0,-2 0-36 0 0,1 6-38 0 0,-2 0 1 0 0,1 0 0 0 0,-1 1-1 0 0,-2-5-25 0 0,-4-8 69 0 0,-4-5-1 0 0,-1 2 1 0 0,-1 0-1 0 0,-6-7-68 0 0,-3-2 14 0 0,-2 3-73 0 0,20 25-133 0 0,0 0 67 0 0,1 0 57 0 0,-1 0 47 0 0,-4-3 82 0 0,-14-8 243 0 0,16 12-270 0 0,0 0-74 0 0,3 2-30 0 0,-1 0-40 0 0,0 1-47 0 0,1-1-52 0 0,-1 0-78 0 0,-1 1-74 0 0,1 0-78 0 0,0 0-87 0 0,-1 0-93 0 0,0 0-100 0 0,1 0-106 0 0,-1 0-114 0 0,0 1-852 0 0,-1-2-1015 0 0,7 2 2762 0 0</inkml:trace>
  <inkml:trace contextRef="#ctx0" brushRef="#br0" timeOffset="689.15">328 28 7024 0 0,'0'0'157'0'0,"0"0"23"0"0,0 1-50 0 0,1 0-34 0 0,0 1 12 0 0,2 9-51 0 0,-1-3-83 0 0,0 0 44 0 0,-1-4 32 0 0,0 1 39 0 0,1-1 20 0 0,-1 0 38 0 0,1 1 41 0 0,0-1 46 0 0,4 18 569 0 0,-4-13-543 0 0,0-1-95 0 0,6 21 415 0 0,-3 15 180 0 0,2 4 39 0 0,-3-21-379 0 0,0 1-46 0 0,-2-6 477 0 0,6 20-851 0 0,-6-29 181 0 0,0 7 49 0 0,-1-9-76 0 0,0 1 42 0 0,0-4-76 0 0,-3 4 104 0 0,1 3 78 0 0,3-5-154 0 0,-2-10-21 0 0,0 2-52 0 0,-4 3 48 0 0,3-4-13 0 0,1-1 95 0 0,0-15 87 0 0,0 0-40 0 0,1 0-40 0 0,-1-1-37 0 0,2-14 75 0 0,1-1-118 0 0,2-5-102 0 0,2 0-109 0 0,4-7-113 0 0,10-19-172 0 0,-16 50 357 0 0,0-1 6 0 0,1 0 0 0 0,0 1 0 0 0,0 0 0 0 0,1 0 0 0 0,1 1 0 0 0,0-1 1 0 0,-7 11 0 0 0,0 0 0 0 0,0 0-1 0 0,0 0 1 0 0,1 0 0 0 0,-1 0-1 0 0,0 0 1 0 0,0 0-1 0 0,0 1 1 0 0,1-1 0 0 0,-1 0-1 0 0,0 1 1 0 0,1-1 0 0 0,0 1 0 0 0,0-1-11 0 0,0 1 0 0 0,0 0 1 0 0,0-1-1 0 0,0 1 0 0 0,1 0 0 0 0,-1 0 1 0 0,0 1-1 0 0,0-1 0 0 0,0 0 11 0 0,1 1-21 0 0,0 0 0 0 0,-1-1-1 0 0,1 1 1 0 0,-1 0-1 0 0,1 0 1 0 0,-1 0-1 0 0,0 1 1 0 0,1-1-1 0 0,-1 1 1 0 0,0-1 0 0 0,0 1-1 0 0,0 0 1 0 0,0-1-1 0 0,0 1 1 0 0,0 1 21 0 0,8 10-99 0 0,3 6 3 0 0,0 0 47 0 0,-8-12 43 0 0,-1 0-1 0 0,0 1 1 0 0,0-1-1 0 0,-1 1 1 0 0,0 0-1 0 0,0 0 1 0 0,-1 2 6 0 0,6 22-34 0 0,2 11-11 0 0,-6-13 52 0 0,1 19-7 0 0,1-1 0 0 0,9 29 0 0 0,-14-70-20 0 0,6 11 61 0 0,-4-11-60 0 0,0-1-57 0 0,1 0-81 0 0,-4-5-135 0 0,0-1 215 0 0,0 0-3 0 0,0 0-19 0 0,0 0-38 0 0,0 0-15 0 0,0 0-39 0 0,0 0-46 0 0,0 0-50 0 0,0 0-55 0 0,0 0-51 0 0,0 0-46 0 0,0 0-38 0 0,0 0-141 0 0,0 0-39 0 0,0 0-169 0 0,0 0-455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2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6448 0 0,'-1'1'663'0'0,"0"0"-83"0"0,0 1-78 0 0,1 0-70 0 0,0 0-65 0 0,0 1-58 0 0,0-1-52 0 0,0 1-46 0 0,1 2 48 0 0,1 0-76 0 0,2 10 174 0 0,-3-11-234 0 0,0-1 40 0 0,3 14 223 0 0,-1 1-56 0 0,-1 0-55 0 0,2 0-42 0 0,8 30 270 0 0,-1 1-42 0 0,17 100 836 0 0,-13-69-534 0 0,-10-38-354 0 0,-3-19-185 0 0,1-8-47 0 0,-3-12-192 0 0,0 1 63 0 0,0 2 73 0 0,0 3 136 0 0,0-3 106 0 0,0-8-243 0 0,0-4-79 0 0,1-15 73 0 0,0 0-41 0 0,2 1-39 0 0,1 0-39 0 0,-1 7 5 0 0,-1 6 0 0 0,-1-1 0 0 0,1 1 0 0 0,0 0 0 0 0,1 0 0 0 0,3-5 0 0 0,11-15 9 0 0,-11 18-33 0 0,0 1 0 0 0,1 0 0 0 0,0 0 0 0 0,1 1 24 0 0,-5 4-15 0 0,1 0 0 0 0,0 0 0 0 0,-1 0 0 0 0,1 1 0 0 0,0 0 0 0 0,0-1 0 0 0,1 1 0 0 0,-1 1 0 0 0,3-2 15 0 0,-5 3-6 0 0,1-1 1 0 0,-1 1-1 0 0,0-1 1 0 0,1 1-1 0 0,-1 0 0 0 0,1 0 1 0 0,-1 0-1 0 0,1 0 1 0 0,-1 1-1 0 0,0-1 1 0 0,2 1 4 0 0,1 1-22 0 0,0-1 0 0 0,1 1 0 0 0,-1 1 0 0 0,0-1-1 0 0,0 1 1 0 0,0 0 0 0 0,-1 0 0 0 0,1 1-1 0 0,2 2 24 0 0,-3-2-13 0 0,0 0 0 0 0,0 0 0 0 0,0 0 0 0 0,-1 1 0 0 0,0 0-1 0 0,0-1 1 0 0,0 1 0 0 0,0 0 0 0 0,0 2 13 0 0,-2-3-2 0 0,1 0 0 0 0,-1 0 0 0 0,0 1 0 0 0,0-1-1 0 0,0 0 1 0 0,-1 1 0 0 0,0-1 0 0 0,1 0 0 0 0,-1 1 0 0 0,-1-1 0 0 0,0 3 2 0 0,1-3 6 0 0,-1 0 0 0 0,0 0 0 0 0,-1-1 0 0 0,1 1 0 0 0,0-1 0 0 0,-1 1 0 0 0,0-1-1 0 0,0 1 1 0 0,0-1 0 0 0,0 0 0 0 0,-1 0 0 0 0,1 0 0 0 0,-4 3-6 0 0,-13 13 52 0 0,-28 23 87 0 0,30-30-128 0 0,-2 0-36 0 0,10-8-86 0 0,-23 13-161 0 0,17-11 69 0 0,3-1-70 0 0,6-4 89 0 0,0 1-37 0 0,0-1-42 0 0,0 0-47 0 0,0 0-50 0 0,0-1-54 0 0,4 0-96 0 0,0 0-117 0 0,1-1 92 0 0,-1 1-43 0 0,0-1-674 0 0,-1-1-524 0 0,-1-2-1002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5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10192 0 0,'0'0'230'0'0,"0"0"30"0"0,0 0 19 0 0,-1 1-30 0 0,0 1-185 0 0,-1 1-37 0 0,1 0 7 0 0,0-1 55 0 0,1-2-89 0 0,0 1 383 0 0,-1-1-97 0 0,0 1-43 0 0,-2 0-8 0 0,0 0 12 0 0,2 0-2 0 0,0 0 73 0 0,1-1-106 0 0,1 1 43 0 0,-1-1-590 0 0,0 0-52 0 0,0 0-46 0 0,0 0-41 0 0,0 0-139 0 0,0 0-39 0 0,0 0-170 0 0,0 0-454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0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10568 0 0,'0'0'233'0'0,"0"0"-3"0"0,0 0-98 0 0,1 1-62 0 0,0 4-6 0 0,0-3 1 0 0,3 10-68 0 0,1 0 64 0 0,-2 1 56 0 0,1-1 49 0 0,0 3 88 0 0,0-1 47 0 0,1 4 106 0 0,1 9 249 0 0,2 1 36 0 0,-3-8-282 0 0,-1-4-123 0 0,1 0-65 0 0,-4-11-76 0 0,0 1 46 0 0,3 9 408 0 0,-3-13-370 0 0,-1-2-34 0 0,0 0-5 0 0,0 0-68 0 0,0 0-36 0 0,-1 1 5 0 0,1-1-77 0 0,-1 2-48 0 0,1-1 59 0 0,-1-1 44 0 0,1 1 58 0 0,-1-1 74 0 0,0 1 89 0 0,1-1 103 0 0,-1 0-392 0 0,0 0-1 0 0,0-1 0 0 0,-1 1 1 0 0,1 0-1 0 0,0 0 1 0 0,0-1-1 0 0,0 1 1 0 0,1 0-1 0 0,-1-1 0 0 0,0 1 1 0 0,0-1-1 0 0,0 0 1 0 0,0 1-1 0 0,0-1 1 0 0,0 0-1 0 0,1 1 0 0 0,-1-1 1 0 0,0 0-1 0 0,1 0 1 0 0,-1 0-2 0 0,-1-2 13 0 0,0 0 1 0 0,0 0-1 0 0,1 0 1 0 0,-1 0-1 0 0,1 0 1 0 0,0 0 0 0 0,0-1-14 0 0,-2-5 42 0 0,1 0 0 0 0,1 1 0 0 0,-1-1-1 0 0,2 0 1 0 0,-1-3-42 0 0,2-25 24 0 0,0 28-41 0 0,0 0-1 0 0,1-1 1 0 0,0 1 0 0 0,0 0-1 0 0,1 0 18 0 0,-1 5-9 0 0,-1-1-1 0 0,1 1 1 0 0,0 0-1 0 0,0 0 0 0 0,1 0 1 0 0,-1 1-1 0 0,1-1 1 0 0,0 1-1 0 0,0-1 1 0 0,0 1-1 0 0,1 0 10 0 0,-1 0-1 0 0,0 1 0 0 0,1-1 0 0 0,-1 1 0 0 0,1 0 0 0 0,0 0 0 0 0,0 1 0 0 0,-1-1 0 0 0,4 0 1 0 0,7-2-31 0 0,1 1-44 0 0,-6 2-17 0 0,0 0 1 0 0,1 0-1 0 0,-1 1 1 0 0,1 0-1 0 0,-1 1 1 0 0,2 0 91 0 0,9 3-98 0 0,0 2 99 0 0,1 1 2 0 0,38 15 1 0 0,-50-17 21 0 0,-1-1 0 0 0,0 1 0 0 0,4 3-25 0 0,36 31 234 0 0,-31-24-121 0 0,-1 2 0 0 0,13 17-113 0 0,-2 3 139 0 0,-5 3 70 0 0,-9-12-13 0 0,-3 1 60 0 0,-8-22-177 0 0,2 6 138 0 0,3 16 390 0 0,-5-20-469 0 0,-2 0-58 0 0,0-8 1 0 0,0-1-228 0 0,0 1 89 0 0,-1-1 64 0 0,0 2 82 0 0,1-2-104 0 0,-1 1-50 0 0,1 0-65 0 0,0-1-101 0 0,0 1-114 0 0,0-1 124 0 0,-1 0-36 0 0,1 0-39 0 0,0 0-41 0 0,0 0-429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8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7080 0 0,'0'0'157'0'0,"0"0"23"0"0,0 0-17 0 0,0 0-70 0 0,0 1-50 0 0,1 2-15 0 0,1-1 9 0 0,5 8-59 0 0,-1 0 118 0 0,-1-2 42 0 0,1-1 49 0 0,-1 1 42 0 0,0 0 34 0 0,5 7 327 0 0,12 20 896 0 0,-16-23-1080 0 0,0-1-57 0 0,1 2-35 0 0,-4-6-208 0 0,0 0-40 0 0,-1-3 63 0 0,4 8 197 0 0,4 17 373 0 0,-7-18-414 0 0,-2-1 48 0 0,-2 1 65 0 0,-1 0 83 0 0,-3-3 21 0 0,-1-3-119 0 0,-2-3-100 0 0,-1-3-79 0 0,-6-4 8 0 0,14 4-194 0 0,0 0 0 0 0,-1 0 0 0 0,1 0 0 0 0,0 0 0 0 0,0 0 0 0 0,0 0 0 0 0,-1 0 0 0 0,1 0 0 0 0,0-1 0 0 0,1 1 0 0 0,-1 0 0 0 0,0-1-18 0 0,-9-24 136 0 0,7 0-34 0 0,3 17-79 0 0,0 1 1 0 0,0 0-1 0 0,1 0 1 0 0,1 0 0 0 0,0-5-24 0 0,12-28 33 0 0,-5 22-34 0 0,0 2-1 0 0,3-5 2 0 0,-7 14-29 0 0,1 1 1 0 0,0-1-1 0 0,0 1 0 0 0,1 0 0 0 0,0 1 0 0 0,0-1 1 0 0,1 1-1 0 0,2-1 29 0 0,-4 4-16 0 0,-1-1 0 0 0,1 1 0 0 0,0 0-1 0 0,3 0 17 0 0,-7 2-5 0 0,0 0 0 0 0,0 1-1 0 0,0-1 1 0 0,0 1-1 0 0,0 0 1 0 0,0-1-1 0 0,0 1 1 0 0,0 0-1 0 0,1 0 1 0 0,-1 1-1 0 0,0-1 1 0 0,0 0-1 0 0,0 1 1 0 0,0-1-1 0 0,0 1 1 0 0,0 0-1 0 0,0 0 1 0 0,0-1-1 0 0,0 1 1 0 0,0 0 0 0 0,0 1-1 0 0,-1-1 1 0 0,1 0-1 0 0,1 2 6 0 0,3 3-7 0 0,0 0 1 0 0,0 1-1 0 0,-1 0 1 0 0,1 0-1 0 0,1 4 7 0 0,1 2 8 0 0,3 5-5 0 0,-1 1-1 0 0,-1 1 0 0 0,0-1 0 0 0,-2 1 0 0 0,4 16-2 0 0,-6-13 54 0 0,-3-8 68 0 0,-1 0 0 0 0,-1 7-122 0 0,0-13 33 0 0,0-8-126 0 0,0-1-43 0 0,0 0-206 0 0,0 0 252 0 0,0 0 0 0 0,0 0-19 0 0,0 0-42 0 0,0 0-13 0 0,0 0-42 0 0,0 0-48 0 0,0 0-54 0 0,0 0-57 0 0,0 0-54 0 0,0 0-47 0 0,0 0-43 0 0,0 0-147 0 0,0 0-42 0 0,0 0-179 0 0,0 0-483 0 0</inkml:trace>
  <inkml:trace contextRef="#ctx0" brushRef="#br0" timeOffset="343.07">619 0 9960 0 0,'0'0'222'0'0,"0"0"30"0"0,0 0 20 0 0,0 2-24 0 0,7 17-94 0 0,0 0 55 0 0,3 15 231 0 0,4 22 368 0 0,-8-31-485 0 0,-1-1-42 0 0,-1 1-70 0 0,7 45 699 0 0,-7-35-502 0 0,-1 0-36 0 0,0 1-38 0 0,-2-1-43 0 0,0 1-44 0 0,-1-1-48 0 0,-2 7 11 0 0,-1-25-189 0 0,2-14-5 0 0,1-2-44 0 0,0 0-92 0 0,0-1-67 0 0,0 0-269 0 0,0 0 342 0 0,0 0 11 0 0,0 0-15 0 0,0 0-39 0 0,0 0-11 0 0,0 0-38 0 0,0 0-46 0 0,0 0-50 0 0,0 0-54 0 0,0 0-51 0 0,0 0-45 0 0,0 0-39 0 0,0 0-142 0 0,0 0-38 0 0,0 0-173 0 0,0 0-463 0 0</inkml:trace>
  <inkml:trace contextRef="#ctx0" brushRef="#br0" timeOffset="523.59">429 255 8272 0 0,'0'0'241'0'0,"1"-2"-37"0"0,1 0-148 0 0,1 0-37 0 0,24-8 40 0 0,19 3 166 0 0,-11 2-43 0 0,19-6 738 0 0,-26 7-511 0 0,-1 0-39 0 0,1 1-42 0 0,-1 0-47 0 0,1 1-51 0 0,-1 0-54 0 0,1 0-57 0 0,-1 1-63 0 0,1 1-65 0 0,0 0-69 0 0,-1 0-74 0 0,1 0-77 0 0,-1 1-80 0 0,1 1-85 0 0,2-2-22 0 0</inkml:trace>
  <inkml:trace contextRef="#ctx0" brushRef="#br0" timeOffset="976.38">1432 255 8840 0 0,'0'0'197'0'0,"0"0"-45"0"0,-1 0-56 0 0,0 0-22 0 0,-1 0-36 0 0,1 0 7 0 0,0 0 51 0 0,0 0 75 0 0,-5-1-265 0 0,1 1 105 0 0,-1-1 92 0 0,0 0 77 0 0,0 0 93 0 0,-1 0 59 0 0,-13 0 823 0 0,9 2-1026 0 0,1 1 55 0 0,-4-1 124 0 0,0 1 60 0 0,-29 7 1012 0 0,25-3-823 0 0,7-1-269 0 0,1 0-45 0 0,-4 4 80 0 0,1 1-55 0 0,1 1-49 0 0,-1 1-44 0 0,2 0-38 0 0,0 2-34 0 0,-8 15 23 0 0,14-20-111 0 0,0 0-1 0 0,1 0 0 0 0,0 1 0 0 0,1-1 1 0 0,0 1-1 0 0,0 0 0 0 0,1-1 0 0 0,0 7-14 0 0,1-9 28 0 0,1 0-1 0 0,0 1 0 0 0,1-1 1 0 0,0 4-28 0 0,-1-9 0 0 0,0 0 0 0 0,1 1 0 0 0,-1-1 0 0 0,1 1 1 0 0,0-1-1 0 0,0 0 0 0 0,0 0 0 0 0,0 1 0 0 0,0-1 0 0 0,1 0 0 0 0,0 1 0 0 0,-1-2 5 0 0,1 1-1 0 0,-1 0 1 0 0,1-1-1 0 0,0 0 1 0 0,0 1-1 0 0,-1-1 1 0 0,1 0-1 0 0,0 0 1 0 0,0 0-1 0 0,0 0 1 0 0,0 0-1 0 0,0-1 1 0 0,0 1-1 0 0,0-1 1 0 0,1 1-1 0 0,-1-1 1 0 0,0 0-5 0 0,3 1 11 0 0,0-1-1 0 0,0-1 1 0 0,0 1-1 0 0,-1 0 1 0 0,1-1 0 0 0,0 0-1 0 0,0-1 1 0 0,-1 1-1 0 0,1-1 1 0 0,0 1 0 0 0,-1-1-1 0 0,0-1 1 0 0,4-1-11 0 0,34-24 5 0 0,-3-2 68 0 0,-29 20-29 0 0,1 0 0 0 0,-2-1 0 0 0,1 0 0 0 0,-1 0 0 0 0,6-12-44 0 0,4-11 0 0 0,-14 23 0 0 0,1-1 0 0 0,1 1 0 0 0,5-6 0 0 0,-4 8-4 0 0,1 6-47 0 0,-5 1 13 0 0,-3 2-29 0 0,0 1 1 0 0,1 0 59 0 0,0 1 0 0 0,-1-1 0 0 0,1 1 0 0 0,-1-1 1 0 0,0 1-1 0 0,1 0 0 0 0,-1-1 0 0 0,0 1 0 0 0,0 0 0 0 0,0 0 1 0 0,0 0-1 0 0,0 0 0 0 0,-1 0 0 0 0,1 0 0 0 0,0 2 7 0 0,5 37-110 0 0,-5-29 93 0 0,1 20 0 0 0,-3 17 44 0 0,0-8-21 0 0,2-15-40 0 0,1-4-34 0 0,3-1-44 0 0,-4-17 108 0 0,-1-1-34 0 0,1-1-51 0 0,-1 0-79 0 0,1 0-39 0 0,-1-1-79 0 0,0 1-92 0 0,1-1-103 0 0,-1 1-116 0 0,0-1 250 0 0,1-1-33 0 0,-1 1-36 0 0,0-1-37 0 0,0 1-38 0 0,0 0-41 0 0,1 0-1427 0 0,-1-1-1112 0 0</inkml:trace>
  <inkml:trace contextRef="#ctx0" brushRef="#br0" timeOffset="1278.57">1696 337 10912 0 0,'0'0'258'0'0,"2"1"-88"0"0,-1 1-67 0 0,5 3 81 0 0,-3-3-67 0 0,5 6-79 0 0,-1 0 56 0 0,1 0 49 0 0,-1 1 40 0 0,7 12 335 0 0,7 15 464 0 0,-14-20-588 0 0,0 3-2 0 0,-5-14-374 0 0,0 1 48 0 0,3 23 436 0 0,-5-24-453 0 0,0 0-34 0 0,0 0-42 0 0,-1 0-52 0 0,0 0-61 0 0,-1 0-67 0 0,0-1-78 0 0,0-1-86 0 0,2-2 37 0 0,0-1-54 0 0,0 0-47 0 0,0 0-41 0 0,-1 0-142 0 0,1 0-41 0 0,0 0-171 0 0,0 0-459 0 0</inkml:trace>
  <inkml:trace contextRef="#ctx0" brushRef="#br0" timeOffset="1454.1">1670 164 12992 0 0,'0'0'381'0'0,"0"0"-138"0"0,0 0-111 0 0,0 0-38 0 0,0-1-55 0 0,0-1-33 0 0,0 0-55 0 0,0 2-191 0 0,0-1 101 0 0,1 1 65 0 0,0-1 6 0 0,0 0 1 0 0,-1 1-13 0 0,1 0-36 0 0,-1 0-45 0 0,1-1-52 0 0,3-1-235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82 7696 0 0,'-1'0'64'0'0,"-2"0"-49"0"0,1 0 53 0 0,0 0 97 0 0,0 0-33 0 0,0 0 41 0 0,2 0 371 0 0,0 1-95 0 0,0 0-82 0 0,-1 1-71 0 0,1-1-72 0 0,0 1-41 0 0,-1 0-13 0 0,-1 4 414 0 0,2-5-376 0 0,0 0 55 0 0,0 2 118 0 0,-1 1-33 0 0,2 3 257 0 0,0 1-110 0 0,0 0-93 0 0,0-2-164 0 0,-1 0-36 0 0,1 4 120 0 0,-1 6 54 0 0,0-1-40 0 0,2 16 230 0 0,-1 0-113 0 0,1 1-84 0 0,2 55 495 0 0,-3-50-447 0 0,1 48 466 0 0,1-54 66 0 0,5 21-949 0 0,-6-42 170 0 0,0 0-42 0 0,0 10 31 0 0,1-1-62 0 0,0 0 0 0 0,2 2-97 0 0,-4-16 5 0 0,2 8 98 0 0,-3-6-93 0 0,0-1-56 0 0,0 2-75 0 0,0-7-138 0 0,0-1-7 0 0,0 0-39 0 0,0 0-14 0 0,0 0 39 0 0,0 0 36 0 0,0 0 34 0 0,-1-1-119 0 0,1 1 101 0 0,-1-1 93 0 0,1 1 48 0 0,-1-2-51 0 0,1 2 49 0 0,-1-1-25 0 0,1 1-61 0 0,-4-8-1040 0 0</inkml:trace>
  <inkml:trace contextRef="#ctx0" brushRef="#br0" timeOffset="650.26">31 47 9184 0 0,'-1'-2'-82'0'0,"1"1"58"0"0,-1 0 51 0 0,0-1 47 0 0,0 1 41 0 0,0 0 36 0 0,-1-1 238 0 0,0 1 40 0 0,0-3 654 0 0,2 2-501 0 0,0 1-329 0 0,2 0-70 0 0,-1 0-86 0 0,2 0-104 0 0,22-7 639 0 0,2 3-55 0 0,0 3-71 0 0,0 0-86 0 0,-2 0-121 0 0,0-1-99 0 0,3 0 133 0 0,2 2-46 0 0,0 1-46 0 0,1 3-42 0 0,0 1-39 0 0,-2 3-36 0 0,-19-4-86 0 0,0 1 0 0 0,-1-1 0 0 0,1 2 0 0 0,5 2-38 0 0,-11-4 10 0 0,0 0 1 0 0,1 0 0 0 0,-1 0 0 0 0,0 0 0 0 0,-1 1 0 0 0,1 0 0 0 0,-1-1 0 0 0,2 4-11 0 0,-2-4 6 0 0,-1 1 0 0 0,1 0 0 0 0,-1 0 0 0 0,0 0 0 0 0,-1 1 0 0 0,1-1 0 0 0,-1 0 0 0 0,1 1 0 0 0,-1-1 1 0 0,-1 1-1 0 0,1-1 0 0 0,-1 1 0 0 0,0 1-6 0 0,0 0 13 0 0,0 1 1 0 0,-1-1 0 0 0,0 1 0 0 0,0-1-1 0 0,0 0 1 0 0,-1 1 0 0 0,0-1-1 0 0,-1 0 1 0 0,0 2-14 0 0,-1-1 42 0 0,0 1-1 0 0,0-1 1 0 0,0-1-1 0 0,-5 6-41 0 0,-2 1 44 0 0,-1-1-1 0 0,0-1 0 0 0,-1 1 0 0 0,-9 5-43 0 0,-18 10 62 0 0,0-1-35 0 0,18-13-33 0 0,8-4 21 0 0,-22 7 114 0 0,25-13-129 0 0,10-3 172 0 0,0 0-37 0 0,1-2 39 0 0,3 0-102 0 0,0-1-68 0 0,7-5-89 0 0,-7 6 85 0 0,-2 1 40 0 0,5-2-102 0 0,0 0-1 0 0,0 1 1 0 0,0 0-1 0 0,0 0 1 0 0,4-1 62 0 0,9 0-103 0 0,2 0 62 0 0,-11 2 61 0 0,0 0 34 0 0,1 0 45 0 0,0-1 48 0 0,-2 2-150 0 0,1-1-1 0 0,0 1 1 0 0,0 1-1 0 0,0-1 1 0 0,-1 2-1 0 0,9 1 4 0 0,-8 0 4 0 0,0 0-1 0 0,0 0 0 0 0,-1 1 1 0 0,2 1-4 0 0,-3-1 19 0 0,0 1 0 0 0,0 0-1 0 0,5 4-18 0 0,-7-4 30 0 0,1 0 0 0 0,-1 1 0 0 0,-1 0-1 0 0,2 2-29 0 0,7 15 15 0 0,-10-15-30 0 0,-1 0-1 0 0,0 0 1 0 0,-1 1-1 0 0,0-1 1 0 0,0 1 0 0 0,0 6 15 0 0,0 6 38 0 0,-3-2 75 0 0,-3 0-21 0 0,-2-1 35 0 0,4-13-57 0 0,-1 0-1 0 0,1 0 1 0 0,-1 1-1 0 0,-1-2 0 0 0,0 2-69 0 0,0-1 113 0 0,0 0-1 0 0,-1 0 1 0 0,0-1-1 0 0,-2 3-112 0 0,-25 13 528 0 0,25-17-352 0 0,-2 1 0 0 0,1-1-1 0 0,0-1 1 0 0,-2 1-176 0 0,2-1 170 0 0,-1-1 1 0 0,0 0-1 0 0,1 0 0 0 0,-1 0 1 0 0,0-1-1 0 0,0-1 0 0 0,1 1 1 0 0,-1-2-1 0 0,0 1 0 0 0,-7-3-170 0 0,9 2-154 0 0,0-1 81 0 0,0 1 55 0 0,-9-5 43 0 0,7 3-65 0 0,4 1-25 0 0,1 1-43 0 0,-1-1-53 0 0,1 1-60 0 0,0 0 19 0 0,1 0-38 0 0,0 0-44 0 0,0 0-46 0 0,0 1-50 0 0,0-1-54 0 0,0 0-56 0 0,0 0-60 0 0,1 1-773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4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32 296 11112 0 0,'0'0'248'0'0,"0"0"34"0"0,0 0 22 0 0,0 0-29 0 0,0 0-134 0 0,0 1-50 0 0,0 3 54 0 0,0-1-55 0 0,-2 9 402 0 0,1 0-75 0 0,0-1-66 0 0,0 1-56 0 0,1-1-63 0 0,0 0-32 0 0,0 7 83 0 0,1 25 306 0 0,0-30-373 0 0,0 1 39 0 0,0-4-38 0 0,1 1-1 0 0,1-1 1 0 0,-1 1-1 0 0,3 4-216 0 0,3 7 318 0 0,1-5-91 0 0,3-2-80 0 0,-9-12-123 0 0,0 1-1 0 0,-1-1 0 0 0,1 1 0 0 0,-1 0 0 0 0,0 0 0 0 0,1 1-23 0 0,-2-3-50 0 0,-1 0 38 0 0,3 2 165 0 0,-2-2-175 0 0,0 0-55 0 0,0-1-32 0 0,1 2-51 0 0,-1-1-59 0 0,2 2-66 0 0,-3-4 24 0 0,1 1-44 0 0,-1 0-40 0 0,0 0-35 0 0,1 0-251 0 0,-1 0-59 0 0,1-1-46 0 0,-1 1-33 0 0,1 0-1378 0 0,-1-1-1219 0 0</inkml:trace>
  <inkml:trace contextRef="#ctx0" brushRef="#br0" timeOffset="415.88">436 182 11200 0 0,'0'0'330'0'0,"0"0"-8"0"0,-1 0-234 0 0,1-2-50 0 0,-5-6-41 0 0,4 6 57 0 0,-8-1-12 0 0,-1 0 62 0 0,0 0 55 0 0,0 1 47 0 0,-3 0 93 0 0,0 1 42 0 0,7 1-112 0 0,0 0 1 0 0,0 1-1 0 0,0-1 0 0 0,0 1 0 0 0,-1 0-229 0 0,0 1 263 0 0,-1 1-36 0 0,-7 5 132 0 0,0 1-109 0 0,3 3-87 0 0,9-9-140 0 0,1-1 0 0 0,0 1 0 0 0,0 0 0 0 0,0 0 0 0 0,1 0 0 0 0,-2 2-23 0 0,2-3 6 0 0,0 0 0 0 0,1 0 0 0 0,-1 0 0 0 0,1 1 0 0 0,-1-1 0 0 0,1 0 0 0 0,0 0 1 0 0,0 0-1 0 0,0 0 0 0 0,0 1 0 0 0,0-1 0 0 0,0 0 0 0 0,0 0 0 0 0,1 0 0 0 0,-1 1 1 0 0,1 0-7 0 0,-1-3-1 0 0,8 22-63 0 0,5 7-132 0 0,4-2 9 0 0,-1-11 139 0 0,-1-4 41 0 0,-1-1 1 0 0,2 0 0 0 0,-1-1-1 0 0,11 4 7 0 0,13 5 43 0 0,-25-11 148 0 0,3 7 161 0 0,-6-5-88 0 0,-10-9-144 0 0,-1 1-91 0 0,-1 0 1 0 0,1-1 0 0 0,0 1 0 0 0,-1 0 0 0 0,1-1-1 0 0,-1 1 1 0 0,1 0 0 0 0,-1-1 0 0 0,0 1 0 0 0,0-1 0 0 0,1 1-1 0 0,-1-1 1 0 0,-1 1-30 0 0,-7 8 144 0 0,-2 0-41 0 0,-2-1-48 0 0,1-2-53 0 0,-1-1-61 0 0,3-2-66 0 0,7-3-37 0 0,1 0 85 0 0,0-1 60 0 0,-4 3 75 0 0,3-2-66 0 0,1 0-88 0 0,0 0-2 0 0,1 0-41 0 0,-1-1-49 0 0,1 1-54 0 0,-1-1-61 0 0,1 1-68 0 0,0-1 83 0 0,0 1-34 0 0,-1-1-37 0 0,1 0-38 0 0,0 1-40 0 0,0-1-43 0 0,0 0-44 0 0,0 1-45 0 0,-4 0-1401 0 0,-3 0-1116 0 0</inkml:trace>
  <inkml:trace contextRef="#ctx0" brushRef="#br0" timeOffset="591.41">13 53 12120 0 0,'-1'-4'121'0'0,"-1"0"41"0"0,-1-8 426 0 0,1 6-334 0 0,0 1-81 0 0,1 1-124 0 0,0 0-68 0 0,1 4 20 0 0,0 0 0 0 0,0-1 1 0 0,0 1-1 0 0,-1 0 0 0 0,1 0 1 0 0,0-1-1 0 0,1 1 1 0 0,-1 0-1 0 0,0-1 0 0 0,0 1 1 0 0,0 0-1 0 0,0-1 0 0 0,0 1 1 0 0,0 0-1 0 0,0-1 0 0 0,0 1 1 0 0,0 0-1 0 0,1 0 1 0 0,-1-1-1 0 0,0 1 0 0 0,0 0 1 0 0,0 0-1 0 0,1-1 0 0 0,-1 1 1 0 0,0 0-1 0 0,0 0 0 0 0,1 0 1 0 0,-1-1-1 0 0,0 1 1 0 0,0 0-1 0 0,1 0 0 0 0,-1 0-1 0 0,3-2 85 0 0,-2 2-81 0 0,0 0-28 0 0,-1 0-27 0 0,1-1-38 0 0,0 1-22 0 0,0 0-38 0 0,-1 0-44 0 0,1-1-49 0 0,0 1-53 0 0,0 0-50 0 0,0 0-44 0 0,1-1-39 0 0,-1 1-128 0 0,1 0-38 0 0,-1 0-156 0 0,2-1-415 0 0,-3 1 1158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8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73 8176 0 0,'-1'-1'208'0'0,"0"-1"-73"0"0,-5-7 129 0 0,4 6-62 0 0,-1-2-264 0 0,-1 0 64 0 0,1 0 61 0 0,-1 1 52 0 0,-2-3 145 0 0,0 1 86 0 0,0 0 66 0 0,0 1 45 0 0,-15-6 891 0 0,12 8-822 0 0,-3 2-38 0 0,6 2-296 0 0,0 0-44 0 0,-2 0 159 0 0,-1 1-60 0 0,1 1-51 0 0,0 0-43 0 0,-6 4 40 0 0,8-5-144 0 0,1 1 0 0 0,0 1 0 0 0,1-1 1 0 0,-1 1-1 0 0,0-1 0 0 0,-1 4-49 0 0,-1 0 91 0 0,2 0 35 0 0,-3 5-17 0 0,-13 22 186 0 0,19-29-260 0 0,-1-1 0 0 0,2 1-1 0 0,-1 0 1 0 0,0 0-1 0 0,1 0 1 0 0,0 5-35 0 0,0-5 7 0 0,-4 34 94 0 0,1 5-101 0 0,3-30 8 0 0,1 0 0 0 0,1-1 0 0 0,0 1 0 0 0,1 0 0 0 0,1 1-8 0 0,1-1-73 0 0,1 1 81 0 0,1-3 46 0 0,-4-7-17 0 0,1-1-1 0 0,-1 0 0 0 0,1 1 1 0 0,0-1-1 0 0,1 0-36 0 0,12 10 66 0 0,-7-9-88 0 0,1-2-50 0 0,5-1-126 0 0,-7-2 49 0 0,1-1-39 0 0,1-1-66 0 0,14-5-126 0 0,-16 4 214 0 0,-1 1-73 0 0,-2 0 10 0 0,0 0-60 0 0,0 0-71 0 0,0 0-79 0 0,-4 1 118 0 0,1 1-45 0 0,0-1-40 0 0,-1 1-36 0 0,1-1-127 0 0,0 0-36 0 0,4 0-1332 0 0,-6 1 1891 0 0</inkml:trace>
  <inkml:trace contextRef="#ctx0" brushRef="#br0" timeOffset="362.01">515 101 8408 0 0,'0'0'190'0'0,"0"0"-7"0"0,0-1-77 0 0,0 0-51 0 0,0-3-6 0 0,0 2 2 0 0,-3-4 147 0 0,1 1 244 0 0,-1 1-33 0 0,-3-1 319 0 0,-3 2-112 0 0,1 2-95 0 0,-1 2-82 0 0,0 2-68 0 0,1-1-53 0 0,1 2-38 0 0,-9 6-201 0 0,1 2 45 0 0,8-5 3 0 0,0 0 1 0 0,0 1-1 0 0,0 0 1 0 0,-3 6-128 0 0,-8 16 304 0 0,7-9-147 0 0,3-3-71 0 0,1-1-54 0 0,4-11-32 0 0,1 0 0 0 0,1 1 0 0 0,-1-1 0 0 0,1 1 0 0 0,0-1 0 0 0,0 1 0 0 0,1-1 0 0 0,0 1 0 0 0,0-1 0 0 0,0 1 0 0 0,1 0 0 0 0,0-1 0 0 0,1 1 0 0 0,-1-1 0 0 0,2 2 0 0 0,-2-5 0 0 0,0 0 0 0 0,0 1 0 0 0,0-1 0 0 0,1 0 0 0 0,0 0 0 0 0,0 0 0 0 0,0 0 0 0 0,0 0 0 0 0,0-1 0 0 0,0 1 0 0 0,1-1 0 0 0,-1 1 0 0 0,1-1 0 0 0,0 0 0 0 0,0 0 0 0 0,0 0 0 0 0,0 0 0 0 0,0-1 0 0 0,0 1 0 0 0,0-1 0 0 0,0 1 0 0 0,1-1 0 0 0,-1 0 0 0 0,1-1 0 0 0,-1 1 0 0 0,1-1 0 0 0,-1 1 0 0 0,4-1 0 0 0,22-3 36 0 0,-2-5 64 0 0,-21 5-56 0 0,0 0 1 0 0,0 0 0 0 0,0 0-1 0 0,-1-1 1 0 0,0 0-1 0 0,1 0-44 0 0,-1-1 60 0 0,0 0 0 0 0,0 0 0 0 0,-1 0 1 0 0,1-1-1 0 0,-1 1 0 0 0,0-1 0 0 0,0 0 0 0 0,-1 0 0 0 0,2-6-60 0 0,5-19 205 0 0,-8-2-48 0 0,-2 26-137 0 0,-1 1-1 0 0,1-1 0 0 0,-2 1 1 0 0,0-3-20 0 0,-8-21 102 0 0,4 16-95 0 0,0 1-42 0 0,-5-4-90 0 0,-1-1-108 0 0,0 3-92 0 0,7 9 111 0 0,0 1 0 0 0,0 1 0 0 0,-1-1 1 0 0,-5-3 213 0 0,10 7 14 0 0,0 1-37 0 0,0-1-38 0 0,1 0-37 0 0,-1 1-37 0 0,0-1-37 0 0,0 0-37 0 0,0 0-35 0 0,0 1-38 0 0,1-1-37 0 0,-1 0-35 0 0,0 1-36 0 0,0-1-34 0 0,1 0-36 0 0,-1 1-33 0 0,0-1-35 0 0,-2 0-1199 0 0,0-1-978 0 0,3 2 2667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7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241 252 5784 0 0,'0'0'132'0'0,"0"0"14"0"0,0-2-50 0 0,-1-1-18 0 0,-1-4 43 0 0,-1 3-175 0 0,-1-1 57 0 0,1 0 68 0 0,-1 0 76 0 0,0 0 85 0 0,0 0 95 0 0,-1 0 104 0 0,0 1 112 0 0,-2-3 42 0 0,1 0-96 0 0,-1 0-37 0 0,1 1-70 0 0,4 5-302 0 0,0-1 1 0 0,0 1-1 0 0,0 0 0 0 0,1 0 0 0 0,-2 0 0 0 0,1 0 1 0 0,0 0-1 0 0,0 1 0 0 0,0-1 0 0 0,0 0 0 0 0,0 1 1 0 0,-1 0-81 0 0,-13-1 483 0 0,0 2-87 0 0,2 3-75 0 0,0 2-61 0 0,-6 8 58 0 0,15-9-230 0 0,0 0 1 0 0,0 0-1 0 0,1 0 1 0 0,-2 3-89 0 0,-1 1 16 0 0,1 0 1 0 0,1 1 0 0 0,-1 0-1 0 0,2 0 1 0 0,-1 0 0 0 0,1 0 0 0 0,0 5-17 0 0,2-8 7 0 0,0 0 0 0 0,1 0 0 0 0,0 0 0 0 0,1 0 1 0 0,0 1-1 0 0,0-1 0 0 0,0 0 0 0 0,1 0 0 0 0,0 0 0 0 0,0 1 1 0 0,2 4-8 0 0,9 14-61 0 0,4-6-120 0 0,4-5-120 0 0,2-4-120 0 0,4-4-120 0 0,0-3-119 0 0,0-3-118 0 0,1 0-119 0 0,-19-1-679 0 0,6 0-896 0 0</inkml:trace>
  <inkml:trace contextRef="#ctx0" brushRef="#br0" timeOffset="315.15">379 1 6160 0 0,'0'0'133'0'0,"0"0"-1"0"0,0 0-56 0 0,2 7 41 0 0,2 2-169 0 0,-1 1 36 0 0,4 9 83 0 0,-1 1 117 0 0,0 0 101 0 0,0-2 57 0 0,0 1 60 0 0,3 12 367 0 0,12 42 1158 0 0,-15-50-1397 0 0,0-1-69 0 0,3 19 355 0 0,-3 1 114 0 0,-3-1 123 0 0,-3-20-477 0 0,1 0 34 0 0,-1-20-387 0 0,0-1-20 0 0,0 0-3 0 0,0 0-2 0 0,0 0-6 0 0,0 0-7 0 0,0-4 1 0 0,1 0-49 0 0,0 0-41 0 0,0-1-34 0 0,0-3-12 0 0,1-10-9 0 0,-2 15-5 0 0,7-39 38 0 0,-5 33-74 0 0,0 0-1 0 0,1 1 1 0 0,1-1 0 0 0,-1 1 0 0 0,1-1 0 0 0,1 1 0 0 0,-1 0 0 0 0,1 1-1 0 0,4-4 1 0 0,3 0-34 0 0,-10 9 20 0 0,0 0 1 0 0,1 0 0 0 0,-1 1-1 0 0,1-1 1 0 0,0 1 0 0 0,-1 0-1 0 0,1 0 1 0 0,0 0 0 0 0,0 0-1 0 0,-1 1 1 0 0,1-1 0 0 0,0 1-1 0 0,1-1 14 0 0,-3 2-7 0 0,0-1-1 0 0,0 0 0 0 0,0 1 1 0 0,0-1-1 0 0,0 1 0 0 0,0-1 0 0 0,0 1 1 0 0,0-1-1 0 0,-1 1 0 0 0,1 0 0 0 0,0 0 1 0 0,0-1 7 0 0,1 3-12 0 0,1-1 0 0 0,-1 1 0 0 0,0-1-1 0 0,0 1 1 0 0,0 0 0 0 0,-1 0 0 0 0,1-1 0 0 0,-1 1 0 0 0,0 0 0 0 0,2 4 12 0 0,5 25-29 0 0,1 0-25 0 0,-5-10 54 0 0,1 13 0 0 0,-3-25 4 0 0,-1-1-1 0 0,1 1 1 0 0,-2 6-4 0 0,1-14-205 0 0,-1 0 100 0 0,0 0 82 0 0,0-1 39 0 0,1 3 99 0 0,-1 4 239 0 0,1-5-274 0 0,-1 0-53 0 0,0-1-60 0 0,0 0-62 0 0,0 1-75 0 0,-1-1-85 0 0,1 0-32 0 0,0-1-75 0 0,-1 1-82 0 0,0 0-87 0 0,1-1-96 0 0,-1 1-101 0 0,0-1-109 0 0,-1 1-115 0 0,0 0-1031 0 0,-2 1-1126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6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8696 0 0,'0'0'197'0'0,"0"0"24"0"0,0 0 18 0 0,0 0-8 0 0,0 1-93 0 0,0 0-59 0 0,0 3 15 0 0,1-2-17 0 0,1 7 299 0 0,0 0-37 0 0,3 9 239 0 0,0-4-219 0 0,0-1-52 0 0,6 14 192 0 0,9 25 304 0 0,-13-30-403 0 0,1 8-17 0 0,6 24 304 0 0,-8-16-340 0 0,5 31 143 0 0,-6-13 39 0 0,-2-28 177 0 0,0 18-706 0 0,-3-45 104 0 0,0-1 0 0 0,0 0 4 0 0,0 0 16 0 0,0 0 4 0 0,0 0 0 0 0,1-1-27 0 0,-1 0-44 0 0,2-4-22 0 0,-1 3-5 0 0,9-28 156 0 0,-4 7-117 0 0,0-1-37 0 0,10-36 18 0 0,-10 41-38 0 0,8-20 48 0 0,0 15-60 0 0,-10 18-29 0 0,1 0-1 0 0,0 0 0 0 0,0 0 0 0 0,0 1 0 0 0,1 0 0 0 0,0 0 0 0 0,5-3 30 0 0,-9 7-6 0 0,0 0 0 0 0,0 0-1 0 0,0 0 1 0 0,0 0 0 0 0,1 0-1 0 0,-1 0 1 0 0,1 0 0 0 0,-1 1 0 0 0,0 0-1 0 0,1-1 1 0 0,1 1 6 0 0,-2 0-1 0 0,-1 0 0 0 0,1 0-1 0 0,0 1 1 0 0,0-1 0 0 0,-1 0 0 0 0,1 1 0 0 0,-1 0-1 0 0,1-1 1 0 0,0 1 0 0 0,-1 0 0 0 0,0 0 0 0 0,1 0-1 0 0,-1 0 1 0 0,1 0 0 0 0,-1 0 0 0 0,0 0 0 0 0,0 0-1 0 0,1 1 2 0 0,18 21 56 0 0,0 1-62 0 0,-12-12-36 0 0,1 0 1 0 0,-2 1-1 0 0,0 0 0 0 0,0 0 0 0 0,3 12 42 0 0,1 17-53 0 0,-10-27 110 0 0,0-10-80 0 0,-1 0-55 0 0,-1-1-44 0 0,1 0-65 0 0,0 0-76 0 0,0 0-88 0 0,0 0-113 0 0,0 0-119 0 0,0-3 244 0 0,0 1-35 0 0,-1 0-36 0 0,1 0-38 0 0,0-1-750 0 0</inkml:trace>
  <inkml:trace contextRef="#ctx0" brushRef="#br0" timeOffset="313.15">567 316 5792 0 0,'0'0'166'0'0,"0"1"-6"0"0,0 14-179 0 0,2 1 79 0 0,0 1 96 0 0,1 0 113 0 0,-2-7-53 0 0,1-1 48 0 0,0 3 32 0 0,5 6 234 0 0,-3-8-240 0 0,-1 0-67 0 0,-2-3-134 0 0,0-1-61 0 0,-1-5-33 0 0,0 0-75 0 0,0-1-75 0 0,0 0-113 0 0,0 0-132 0 0,0 0-112 0 0,0 0-212 0 0,0 0-484 0 0</inkml:trace>
  <inkml:trace contextRef="#ctx0" brushRef="#br0" timeOffset="560.49">494 113 8752 0 0,'0'0'197'0'0,"0"0"-45"0"0,0-1-56 0 0,-1 0-22 0 0,-1-1-36 0 0,2 2 7 0 0,-1-1 51 0 0,1 0 75 0 0,0-3-112 0 0,0 3 17 0 0,0 1-2 0 0,0 0-71 0 0,0 0-63 0 0,0 0-59 0 0,0 0-87 0 0,0 0-101 0 0,0 0-90 0 0,0 0 50 0 0,0 0-34 0 0,0 0-454 0 0,0 0-361 0 0,0 0-685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4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26 7024 0 0,'0'0'157'0'0,"0"0"23"0"0,-1 0 12 0 0,-4-3-191 0 0,1 1 35 0 0,-4-2 128 0 0,0 1 158 0 0,-3 1 312 0 0,1-1-32 0 0,4 1-253 0 0,5 2-279 0 0,-1 0 1 0 0,1-1-1 0 0,0 1 0 0 0,0 0 1 0 0,0 0-1 0 0,0 0 0 0 0,0 0 1 0 0,0 0-1 0 0,0 0 0 0 0,-1 0 1 0 0,1 0-1 0 0,0 0 0 0 0,0 1 1 0 0,0-1-1 0 0,0 0 0 0 0,0 1 1 0 0,0-1-1 0 0,-1 1-70 0 0,-5 3 385 0 0,1 0-44 0 0,-1 1-25 0 0,0-1-93 0 0,-7 3 274 0 0,2 4-120 0 0,1 3-104 0 0,2 0-88 0 0,3-1-89 0 0,1 0-37 0 0,0 3-25 0 0,-1 6-27 0 0,5-17-7 0 0,0 0 1 0 0,1 0-1 0 0,-1 0 1 0 0,1 0-1 0 0,0 1 1 0 0,1-1 0 0 0,-1 0-1 0 0,1 0 1 0 0,0 0-1 0 0,1 0 1 0 0,0 3-1 0 0,-1-5-2 0 0,1 0 1 0 0,-1 0-1 0 0,0 0 0 0 0,1-1 1 0 0,0 1-1 0 0,0 0 0 0 0,-1-1 0 0 0,1 1 1 0 0,1-1-1 0 0,-1 0 0 0 0,1 1 2 0 0,-1-1-6 0 0,0-1 0 0 0,-1 0 1 0 0,1 0-1 0 0,0 0 0 0 0,0 0 0 0 0,0 0 0 0 0,0 0 0 0 0,0-1 0 0 0,1 1 0 0 0,1 0 6 0 0,12 0-13 0 0,-1-1 46 0 0,0-2 40 0 0,0-2 34 0 0,10-7 146 0 0,-20 7-174 0 0,0 1-1 0 0,0-1 1 0 0,0 0-1 0 0,-1 0 1 0 0,1-1-1 0 0,-1 1 1 0 0,0-1-1 0 0,0 0 1 0 0,1-3-79 0 0,0 0 100 0 0,7-10 97 0 0,-3 0-38 0 0,-8 16-141 0 0,0-1 0 0 0,0 0 0 0 0,-1 1 0 0 0,1-1 0 0 0,-1 1 0 0 0,1-1 0 0 0,-1 0 0 0 0,0 1 0 0 0,0-1 0 0 0,0 0 1 0 0,0 0-1 0 0,-1 1 0 0 0,1-1 0 0 0,-1 0-18 0 0,-2-8 121 0 0,-1 1-93 0 0,-1 0-86 0 0,-1 1-77 0 0,0 2-69 0 0,-1 0-60 0 0,-2 0-53 0 0,-1 2-43 0 0,5 3 82 0 0,-1-2-198 0 0,-2 0-164 0 0,-2 0-126 0 0</inkml:trace>
  <inkml:trace contextRef="#ctx0" brushRef="#br0" timeOffset="600.39">326 0 7224 0 0,'0'0'109'0'0,"1"1"-69"0"0,-1-1-58 0 0,1 0-72 0 0,-1 1 29 0 0,0-1 83 0 0,1 0 61 0 0,0 0 77 0 0,0 0 44 0 0,0 1 76 0 0,0-1 85 0 0,1 0 95 0 0,-2 0-131 0 0,1 1-66 0 0,-1 0-58 0 0,1 0-47 0 0,0 3 36 0 0,1 4 87 0 0,-1-6-161 0 0,-1-1 53 0 0,6 18 848 0 0,2 2-118 0 0,0 0-118 0 0,2 1-121 0 0,1-2-119 0 0,1-1-122 0 0,2-2-122 0 0,0-2-123 0 0,1-4-80 0 0,-13-9-86 0 0,1 0 0 0 0,-1 0 0 0 0,1 0 0 0 0,0-1 0 0 0,0 1 0 0 0,-1-1 0 0 0,1 0 0 0 0,0 0 0 0 0,0 0 0 0 0,1 0 0 0 0,-1 0 1 0 0,2-1-13 0 0,18 2 101 0 0,-3 0 50 0 0,-19-2-141 0 0,0 0 1 0 0,0 0 0 0 0,0-1 0 0 0,0 1-1 0 0,0 0 1 0 0,-1 0 0 0 0,1-1 0 0 0,0 1 0 0 0,0 0-1 0 0,0-1 1 0 0,0 1 0 0 0,-1-1 0 0 0,1 1 0 0 0,0-1-1 0 0,0 1 1 0 0,0-1-11 0 0,9-14 116 0 0,-8 11-92 0 0,-1 0 0 0 0,1 0 0 0 0,-1 0 0 0 0,0-1 0 0 0,0 1 0 0 0,0-2-24 0 0,1-10 100 0 0,3-10-20 0 0,0 3 1 0 0,-5 21-103 0 0,1 0 43 0 0,0-2 21 0 0,-1 1-76 0 0,0-1-70 0 0,1-3-99 0 0,0 9 118 0 0,5 2 61 0 0,-4-3 4 0 0,16 20-97 0 0,-4 3 58 0 0,0 1 53 0 0,5-3 49 0 0,-15-19-33 0 0,2 3-8 0 0,1-1 0 0 0,-1 0-1 0 0,1 0 1 0 0,0 0 0 0 0,7 2-2 0 0,-3-3 46 0 0,2-1 44 0 0,-2-2-11 0 0,0 1 74 0 0,-1-3 72 0 0,0-5 85 0 0,0-5 98 0 0,-4-4-20 0 0,-5-2-100 0 0,-4-2-84 0 0,-3 1-65 0 0,-8-11-14 0 0,9 22-99 0 0,0 0-1 0 0,0 0 0 0 0,0 1 1 0 0,-2-1-26 0 0,-6-7-119 0 0,5 4-55 0 0,2 3-7 0 0,1 1-79 0 0,0 1-96 0 0,0-1-112 0 0,4 6 161 0 0,1-1 16 0 0,0 1-271 0 0,0 0 119 0 0,0 0 104 0 0,0 0 87 0 0,0 0 54 0 0,-1-1 68 0 0,1 1 49 0 0,0-1-53 0 0,0 1 3 0 0,0 0 4 0 0,0 0-51 0 0,-3-6-1280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33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1 376 7136 0 0,'0'0'165'0'0,"0"0"22"0"0,0 0 6 0 0,1 1-28 0 0,1 0-134 0 0,5 4-32 0 0,-2-4 34 0 0,1-1 44 0 0,-3 0 405 0 0,0 0-44 0 0,0-1-43 0 0,0 0-39 0 0,1 1-36 0 0,-1-1-33 0 0,3-2 200 0 0,0 1-131 0 0,-1-1-61 0 0,0 0-58 0 0,14-8 616 0 0,-18 10-757 0 0,6-4 187 0 0,-2-1-76 0 0,0-1-62 0 0,0 0-47 0 0,8-10 37 0 0,-5 2-117 0 0,-6 9 29 0 0,-1-1-1 0 0,0 0 0 0 0,0 1 1 0 0,-1-1-1 0 0,0-6-46 0 0,0 13-9 0 0,0-1 0 0 0,-1 1-1 0 0,1 0 1 0 0,0 0 0 0 0,-1 0-1 0 0,1 0 1 0 0,0-1 0 0 0,-1 1-1 0 0,1 0 1 0 0,0 0 0 0 0,-1 0-1 0 0,1 0 1 0 0,0 0 0 0 0,-1 0-1 0 0,1 0 1 0 0,0 0 0 0 0,-1 0 0 0 0,1 0-1 0 0,0 0 1 0 0,-1 0 0 0 0,1 0-1 0 0,0 0 1 0 0,-1 0 0 0 0,1 1-1 0 0,0-1 1 0 0,-1 0 0 0 0,1 0-1 0 0,0 0 10 0 0,-11 4-253 0 0,-1 4-104 0 0,1 3 62 0 0,0 2 59 0 0,2 1 53 0 0,0 1 49 0 0,1 0 45 0 0,2-1 40 0 0,0-1 37 0 0,4-8-6 0 0,1 0 1 0 0,-1 1-1 0 0,1-1 0 0 0,0 0 1 0 0,0 0-1 0 0,1 1 0 0 0,0 1 18 0 0,0-3-10 0 0,0 1-1 0 0,0-1 0 0 0,1 0 1 0 0,0 0-1 0 0,0 0 1 0 0,0 0-1 0 0,0 0 1 0 0,2 3 10 0 0,-1-3-7 0 0,0-1 0 0 0,0 1 1 0 0,1 0-1 0 0,-1-1 1 0 0,1 0-1 0 0,-1 0 1 0 0,1 0-1 0 0,0 0 0 0 0,1 0 1 0 0,-1 0-1 0 0,0-1 1 0 0,1 0-1 0 0,0 1 1 0 0,-1-1-1 0 0,1-1 0 0 0,0 1 1 0 0,0 0-1 0 0,0-1 1 0 0,1 0 6 0 0,25 7 0 0 0,-26-6-111 0 0,1-1 38 0 0,4 1 23 0 0,3 1 113 0 0,16 3 253 0 0,-19-4-271 0 0,-1-1-66 0 0,0 0-65 0 0,-1-1-78 0 0,1 1-90 0 0,-1-1-107 0 0,0-1-118 0 0,-3 1 190 0 0,0-1-36 0 0,-1 1-36 0 0,1-1-39 0 0,0 0-40 0 0,-1 1-42 0 0,4-2-852 0 0,2-2-759 0 0,-8 4 2064 0 0</inkml:trace>
  <inkml:trace contextRef="#ctx0" brushRef="#br0" timeOffset="324.12">442 0 7920 0 0,'0'0'174'0'0,"0"0"-35"0"0,0 1-52 0 0,1-1-18 0 0,0 1-35 0 0,0-1 5 0 0,0 1 46 0 0,-1-1 66 0 0,2 4-156 0 0,1-2 76 0 0,-1 0 63 0 0,-1 0 53 0 0,2 0 156 0 0,1 3 249 0 0,0 3 25 0 0,-1-1-97 0 0,1 1-87 0 0,-1 0-76 0 0,0 0-67 0 0,-1 1-55 0 0,1-1-47 0 0,-1 1-34 0 0,8 23 299 0 0,-5-19-224 0 0,5 16 842 0 0,7 27-1071 0 0,-10-34 281 0 0,7 30 269 0 0,5 12 180 0 0,-6-21-298 0 0,-2-8-152 0 0,2 1-107 0 0,-13-35-224 0 0,1 2 62 0 0,1 7 157 0 0,0-6-152 0 0,0 0-85 0 0,0-1-106 0 0,0-2 38 0 0,-1 0-37 0 0,1-1-43 0 0,0 0-44 0 0,6-1-522 0 0,-4-6-30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4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0 8536 0 0,'0'0'249'0'0,"0"0"-1"0"0,0 1-176 0 0,-2 0-40 0 0,-4 6-35 0 0,4-4 37 0 0,-14 19 466 0 0,9-14-275 0 0,1 0 0 0 0,1 1 0 0 0,0 0 0 0 0,-1 0-225 0 0,5-6 47 0 0,-5 10 177 0 0,0 0-39 0 0,-6 12 97 0 0,2-1-101 0 0,3-6-9 0 0,1 0 1 0 0,1 3-173 0 0,-10 43 412 0 0,3 0-41 0 0,4-21-158 0 0,1 0-34 0 0,0-3-50 0 0,1-3-26 0 0,2 0 0 0 0,1-1 0 0 0,2 2 0 0 0,2 1-103 0 0,1-13 61 0 0,1 0 0 0 0,0 0 0 0 0,2-1 0 0 0,1 1 0 0 0,2-1 0 0 0,1 4-61 0 0,-7-25-87 0 0,0 1 77 0 0,6 9 186 0 0,-4-8-168 0 0,-1-3-68 0 0,-1 1-67 0 0,0-1-42 0 0,0-1-66 0 0,0 1-76 0 0,1-1-84 0 0,-1 1-94 0 0,0-1-102 0 0,0 0-112 0 0,0 0-120 0 0,1 2-861 0 0,1-1-962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7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6000 0 0,'0'0'174'0'0,"0"0"-36"0"0,0 0-51 0 0,0 0-42 0 0,0 0-35 0 0,0 0-43 0 0,1 1-120 0 0,0 0 130 0 0,-1-1 49 0 0,1 0 75 0 0,-1 1 100 0 0,0-1-55 0 0,0 1 34 0 0,0-1 37 0 0,0 0 39 0 0,0 0 43 0 0,0 1 46 0 0,0 5 256 0 0,0 1-55 0 0,0 0-53 0 0,1 0-50 0 0,-1 0-48 0 0,0 0-44 0 0,0 0-43 0 0,0 0-40 0 0,0 0-36 0 0,1 0-35 0 0,-1 7 104 0 0,1 0-107 0 0,-1 0-84 0 0,1 2-63 0 0,0 30-95 0 0,0-27 70 0 0,-1-2 84 0 0,0-8-11 0 0,0-1 36 0 0,0 28 25 0 0,0-1 44 0 0,0 0 53 0 0,0 1 66 0 0,4 20 279 0 0,-4-55-654 0 0,0 1 37 0 0,0 1 67 0 0,1-1 65 0 0,1 4 218 0 0,-1-3-221 0 0,-1-1-114 0 0,1-1-53 0 0,-1 2-121 0 0,0-2 37 0 0,1 0-38 0 0,-1-1-179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7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7368 0 0,'0'0'165'0'0,"0"0"22"0"0,0 0 10 0 0,0 0-46 0 0,0 2-81 0 0,-1 0-54 0 0,0 4-34 0 0,1-3 78 0 0,0 5 307 0 0,-1-1-40 0 0,0 7 226 0 0,0 1-101 0 0,0 1-85 0 0,2 0-87 0 0,0 0 56 0 0,0 27 679 0 0,-3-24-608 0 0,1-11-298 0 0,0 2 99 0 0,-1 8 244 0 0,1-13-344 0 0,0 0-45 0 0,0-4 38 0 0,1-1-96 0 0,0 0-86 0 0,0 0-81 0 0,0 0 40 0 0,0 0-34 0 0,0 0-35 0 0,0 0-33 0 0,0 0-314 0 0,0 0 68 0 0,0 0-46 0 0,0 1-616 0 0,-1-1-550 0 0,-1 2-814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8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6992 0 0,'0'0'157'0'0,"0"0"23"0"0,0 0 12 0 0,1 0-351 0 0,-1 0 122 0 0,1-1 102 0 0,0 1 86 0 0,0 0 62 0 0,0 0 48 0 0,3 0 716 0 0,-3 0-604 0 0,1 0-90 0 0,-2 0-194 0 0,0 0-42 0 0,5 2 343 0 0,-2-2-83 0 0,-1 1-34 0 0,2 3 51 0 0,-3 0-99 0 0,1-1-52 0 0,3 2 66 0 0,0 4 24 0 0,-2-3-17 0 0,1 11 105 0 0,-2 0-59 0 0,1 9 60 0 0,-1 0-70 0 0,2 24 199 0 0,-1-25-327 0 0,-1 1 86 0 0,0-1 51 0 0,-1 35 451 0 0,-1-24-362 0 0,1 0-63 0 0,0-18-182 0 0,-1 1-41 0 0,0-18-213 0 0,0 0 48 0 0,1 0 42 0 0,-1 0 35 0 0,0 1 111 0 0,1 1 166 0 0,0 0-155 0 0,-1-2-117 0 0,1 0-52 0 0,-1 1-113 0 0,0-2 27 0 0,0 1-38 0 0,0 0-205 0 0,0 0 137 0 0,0 0-35 0 0,0-1-37 0 0,0 1-39 0 0,0-1-40 0 0,0 1-44 0 0,0-1-878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8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6896 0 0,'0'0'200'0'0,"0"0"-53"0"0,0 0-13 0 0,0 0 97 0 0,1 0-53 0 0,-1 0-47 0 0,0 0-38 0 0,1 0 6 0 0,1 0-9 0 0,-1 0-18 0 0,0 0 58 0 0,0 1 128 0 0,-1-1-76 0 0,1 0 41 0 0,1 1-59 0 0,2 0 132 0 0,1 1-37 0 0,3 2 166 0 0,2 1-40 0 0,4 7 54 0 0,-1 0-124 0 0,-1-1-66 0 0,4 4 3 0 0,7 12 12 0 0,-21-24-241 0 0,18 27 734 0 0,10 24-757 0 0,-12-14 258 0 0,-2 10 52 0 0,-7-22-141 0 0,-3 0-1 0 0,0 1 1 0 0,-1 7-169 0 0,-2 9 246 0 0,-4-1 107 0 0,-1-22-124 0 0,-1 0 44 0 0,-2-1 48 0 0,-1 1 55 0 0,3-13-288 0 0,0 0 1 0 0,0-1 0 0 0,-1 1 0 0 0,-1-1 0 0 0,0 0 0 0 0,0 0-1 0 0,-3 3-88 0 0,-3 2 162 0 0,-2-3 33 0 0,12-10-388 0 0,0 1 78 0 0,1-1 69 0 0,-1 1 56 0 0,0-1 45 0 0,0 0 35 0 0,-4 2 475 0 0,4-1-448 0 0,-1-1-80 0 0,1 0-64 0 0,1 0-46 0 0,-1 0-50 0 0,0 0-59 0 0,0 1-83 0 0,0-1-81 0 0,0 0-89 0 0,0 0-97 0 0,0-1-104 0 0,0 1-113 0 0,0 0-119 0 0,1 0 387 0 0,-1 0-34 0 0,-1-1-1499 0 0,-1 0-1146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3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58 9384 0 0,'1'-1'308'0'0,"0"1"-56"0"0,-1-2-49 0 0,0 1-41 0 0,-2-2 27 0 0,-1-3-3 0 0,-3-1 7 0 0,2 3-1 0 0,1 1 52 0 0,1 1 107 0 0,-3-2 48 0 0,-1 0-34 0 0,-6-3 273 0 0,-2 1-116 0 0,0 1-103 0 0,-1 3-91 0 0,0 2-80 0 0,2 3-69 0 0,0 3-55 0 0,-18 17 103 0 0,7 4-86 0 0,6 3-80 0 0,4 7-72 0 0,12-31 6 0 0,0 0 0 0 0,1 1 0 0 0,0-1 0 0 0,0 1 0 0 0,1 0 0 0 0,0-1 0 0 0,0 1 0 0 0,0-1 1 0 0,2 7 4 0 0,-1-8-4 0 0,0-1 1 0 0,0 1 0 0 0,0 0 0 0 0,1-1 0 0 0,0 1 0 0 0,0-1 0 0 0,0 0-1 0 0,1 0 1 0 0,-1 0 0 0 0,1 0 0 0 0,0 0 0 0 0,0 0 0 0 0,0-1 0 0 0,2 2 3 0 0,-2-2 6 0 0,0-1 1 0 0,0 0 0 0 0,0 0 0 0 0,0-1 0 0 0,0 1 0 0 0,1-1-1 0 0,-1 1 1 0 0,0-1-7 0 0,4 1 36 0 0,0-1 0 0 0,-1 1 0 0 0,1-1 0 0 0,0 0 0 0 0,0-1 0 0 0,5 0-36 0 0,-1-1 78 0 0,0 0 1 0 0,0 0 0 0 0,10-3-79 0 0,9-6 94 0 0,-22 7-8 0 0,-1 0 0 0 0,0-1 0 0 0,0 0 0 0 0,-1-1 0 0 0,3-1-86 0 0,15-17 321 0 0,-16 7-117 0 0,-5 0-52 0 0,-4-1-63 0 0,-2 0-72 0 0,2 14-140 0 0,0 0 39 0 0,-3-7-94 0 0,2 6 54 0 0,0 0-91 0 0,2 2 60 0 0,-1 0-39 0 0,0-1-80 0 0,0 1-65 0 0,0-1-72 0 0,0 1-81 0 0,0 0-88 0 0,0-1-97 0 0,0 1-103 0 0,0 0-113 0 0,-1-3-1040 0 0,0-3-1092 0 0</inkml:trace>
  <inkml:trace contextRef="#ctx0" brushRef="#br0" timeOffset="397.92">427 86 9040 0 0,'2'8'128'0'0,"0"-1"0"0"0,0 0 1 0 0,1 1-1 0 0,1-1 1 0 0,-1 0-1 0 0,4 4-128 0 0,7 11 394 0 0,0-5 15 0 0,0 0 106 0 0,-6-9-210 0 0,-1 0 38 0 0,1 0 39 0 0,-1 0 45 0 0,0-2-39 0 0,-1 0 34 0 0,-1 1 36 0 0,1-1 39 0 0,-5-5-454 0 0,0 0 35 0 0,1 1 161 0 0,-1 0 70 0 0,3 2 479 0 0,-3-2-586 0 0,-1-1-45 0 0,1 0-46 0 0,0 1-107 0 0,-1-1 410 0 0,0-1 2 0 0,0 0-16 0 0,0 0-68 0 0,0 0-32 0 0,0 0-4 0 0,0 0-14 0 0,0 0-101 0 0,0-1-79 0 0,0 0-52 0 0,-2-3-16 0 0,1 1 12 0 0,-6-11 234 0 0,1-1-47 0 0,2 0-44 0 0,1-1-40 0 0,2 0-38 0 0,1 0-34 0 0,5-17-11 0 0,2 7 7 0 0,-6 22-72 0 0,1 0-1 0 0,-1 0 1 0 0,1 0-1 0 0,0 0 1 0 0,0 0 0 0 0,0 0-1 0 0,1 0 1 0 0,0 1 0 0 0,-1-1-1 0 0,1 1 1 0 0,0 0-1 0 0,4-3 0 0 0,8-8 4 0 0,6-3-27 0 0,-19 15 13 0 0,0 1 1 0 0,1-1 0 0 0,-1 1 0 0 0,1 0 0 0 0,0 0-1 0 0,-1 0 1 0 0,1 0 0 0 0,1 0 9 0 0,0 0-17 0 0,0 0 0 0 0,1 0 0 0 0,-1 1 0 0 0,1-1 0 0 0,-1 1 0 0 0,1 0 0 0 0,0 1 17 0 0,-1 0-9 0 0,0 0 0 0 0,0 0 0 0 0,0 0 0 0 0,0 1 0 0 0,-1-1 0 0 0,1 1 0 0 0,0 0 0 0 0,-1 0-1 0 0,1 1 1 0 0,-1-1 0 0 0,2 3 9 0 0,24 22-60 0 0,-19-16 54 0 0,-1 0 0 0 0,-1 1 0 0 0,2 3 6 0 0,0 2 2 0 0,-1 0-1 0 0,-1 0 1 0 0,0 1-1 0 0,0 5-1 0 0,3 12-3 0 0,-1-5 13 0 0,-4-10 47 0 0,1-7-67 0 0,-2-5-78 0 0,-5-7 14 0 0,0-1-48 0 0,0 0-215 0 0,1 1 70 0 0,-1-1 61 0 0,0 0 52 0 0,0 0 31 0 0,1 1 40 0 0,2 2-153 0 0,-1-2 44 0 0,4 5-756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49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1 9096 0 0,'0'0'180'0'0,"-1"1"-69"0"0,-3 7 57 0 0,3-5-43 0 0,1-1 4 0 0,0 0 58 0 0,1 3-149 0 0,-1 10-32 0 0,0-8 29 0 0,0-1 50 0 0,0 1 72 0 0,2-1 95 0 0,-1 5 289 0 0,-1 1-68 0 0,-1 1-60 0 0,-1 0-51 0 0,-1 1-43 0 0,-1-2-35 0 0,-4 11 211 0 0,5-13-297 0 0,-1-1-36 0 0,-4 8 81 0 0,-9 23 200 0 0,10-18-257 0 0,-2 6 25 0 0,7-25-187 0 0,1 1 0 0 0,-1-1 0 0 0,0 1 0 0 0,0-1-1 0 0,-1 0 1 0 0,1 1-24 0 0,1-4-48 0 0,1 1 49 0 0,-1 0 121 0 0,1 0-107 0 0,0 0-65 0 0,-1-1-55 0 0,1 1-3 0 0,0-1-34 0 0,-1 0-38 0 0,1 1-42 0 0,-3 2-223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0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0 9072 0 0,'0'0'200'0'0,"0"0"33"0"0,0 0 15 0 0,-3 2-58 0 0,-4 1-125 0 0,5-2-46 0 0,0 0 37 0 0,-2 2 139 0 0,-12 13 719 0 0,14-13-769 0 0,-1 0-53 0 0,-7 10 202 0 0,0 4-42 0 0,1 0-44 0 0,2 0-47 0 0,-2 5 41 0 0,2 2-38 0 0,0 0-37 0 0,2 1-36 0 0,-2 6-26 0 0,-1-1-50 0 0,5-17 43 0 0,0 0-1 0 0,1 1 1 0 0,0 7-58 0 0,-3 22 147 0 0,0-19-27 0 0,2 1 0 0 0,1 0 0 0 0,1 7-120 0 0,-3 34 229 0 0,1-33-102 0 0,2 1 39 0 0,0 10 89 0 0,0-4-3 0 0,1-14-131 0 0,1-19-85 0 0,1 1-1 0 0,-1-1 1 0 0,1 0-1 0 0,1 0 0 0 0,-1 0 1 0 0,1 0-1 0 0,1 1-35 0 0,5 13 79 0 0,-1-3-37 0 0,8 7 71 0 0,0 2-4 0 0,-14-24-155 0 0,-1-1 75 0 0,2 0 99 0 0,-1 0-136 0 0,-1-2-63 0 0,1 2-64 0 0,1-1-79 0 0,0 1-92 0 0,-3-2 79 0 0,0 0-38 0 0,0 0-366 0 0,0 0 83 0 0,0 0-52 0 0,0 0-713 0 0,0 0-563 0 0,0 0-1070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1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9184 0 0,'0'0'208'0'0,"0"0"33"0"0,0 0 14 0 0,0 0 38 0 0,0 0-32 0 0,1 0-47 0 0,-1 0-40 0 0,1 0-35 0 0,1 1 50 0 0,4 3 145 0 0,-3-3-122 0 0,4 4 502 0 0,-1 1-73 0 0,0 0-70 0 0,-2 1-64 0 0,1 0-61 0 0,-2 1-55 0 0,0 0-52 0 0,0 1-47 0 0,0 5 89 0 0,-1 1-90 0 0,0-4-122 0 0,-1 0-33 0 0,0 12 68 0 0,2 9 45 0 0,-2-20-119 0 0,5 33 98 0 0,-1 25 240 0 0,-2-23-161 0 0,-1-17-150 0 0,1 4-55 0 0,0 21 171 0 0,-2-32-184 0 0,-1-22-24 0 0,0-1 8 0 0,0 0-1 0 0,0 0 0 0 0,0 0-28 0 0,0 0-117 0 0,0 0-50 0 0,0 0-6 0 0,0 0 16 0 0,0 0-58 0 0,0 0-127 0 0,0 0 8 0 0,0 0-35 0 0,0 0-866 0 0,0 0 707 0 0,0 0 283 0 0,0 0-36 0 0,0 0 8 0 0,-1 0-35 0 0,1 0-39 0 0,0-1-45 0 0,0 1-48 0 0,0 0-45 0 0,-1-1-39 0 0,1 1-34 0 0,0-1-142 0 0,-1 0-35 0 0,0-1-1499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1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8576 0 0,'0'0'197'0'0,"0"0"24"0"0,1 1 17 0 0,2 5-113 0 0,0 0-52 0 0,2 8 53 0 0,-4-12-61 0 0,-1 0 35 0 0,1 1 46 0 0,0-1 55 0 0,2 5 415 0 0,-1-1-34 0 0,-1 1-36 0 0,1 0-33 0 0,-1 0-34 0 0,0 0-33 0 0,0 8 350 0 0,0 0-123 0 0,-1 0-119 0 0,-1 1-113 0 0,0-1-108 0 0,1-6-173 0 0,0 1-42 0 0,-1-1-40 0 0,1 0-39 0 0,0-8-168 0 0,0-1 86 0 0,1 1 77 0 0,-1-1 114 0 0,0 1 22 0 0,0 0-141 0 0,0-1-103 0 0,0 1-6 0 0,0 0-35 0 0,0 0-164 0 0,0 0 95 0 0,0 0-35 0 0,0 0-34 0 0,0 0-39 0 0,0 0-40 0 0,-1 1-42 0 0,1-2-803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2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85 6824 0 0,'0'0'149'0'0,"0"0"23"0"0,0 0 13 0 0,0 0-56 0 0,0 0-68 0 0,1 0-47 0 0,1-1-39 0 0,-1 1 58 0 0,0-1 23 0 0,-1 1 36 0 0,1 0 45 0 0,0-1 52 0 0,4-1 350 0 0,2-1-85 0 0,-1 0-77 0 0,0 1-66 0 0,2-1-13 0 0,0 0-67 0 0,2 0-16 0 0,5-2 35 0 0,-1 1-15 0 0,-5 1-37 0 0,-1 0 11 0 0,-1 0 58 0 0,20-6 302 0 0,1 1-103 0 0,-6 3-172 0 0,-1 0-40 0 0,22-3 173 0 0,-12 1-149 0 0,-21 6-217 0 0,11 0-6 0 0,-18 1-38 0 0,7 2 13 0 0,-10-2-25 0 0,1 1-1 0 0,-1-1 1 0 0,1 0-1 0 0,-1 1 1 0 0,0-1-1 0 0,1 0 1 0 0,-1 1-1 0 0,0-1 1 0 0,1 0-1 0 0,-1 1 1 0 0,0-1-1 0 0,1 1 1 0 0,-1-1-1 0 0,0 1 1 0 0,0-1-1 0 0,0 1 1 0 0,1-1-1 0 0,-1 1 1 0 0,0-1-1 0 0,0 1-4 0 0,-2 14 127 0 0,2-13-123 0 0,-4 6-4 0 0,1 1 0 0 0,-1 0 0 0 0,-1-1 0 0 0,0 0 0 0 0,0 0 0 0 0,0-1 0 0 0,-1 1 0 0 0,0-1 0 0 0,0 0 0 0 0,-5 3 0 0 0,-25 31 0 0 0,23-24 0 0 0,0-1 0 0 0,-1 0 0 0 0,-15 13 0 0 0,19-18 31 0 0,-9 14 100 0 0,25-27-74 0 0,6-3-60 0 0,-5 1 3 0 0,0 1 0 0 0,1-1 0 0 0,-1 1 0 0 0,1 0 0 0 0,-1 1 0 0 0,1 0 0 0 0,0 0 0 0 0,0 1 0 0 0,0 0 0 0 0,0 0 0 0 0,0 1 0 0 0,0 0 0 0 0,0 0 0 0 0,0 1 0 0 0,0 0 0 0 0,3 1 0 0 0,-7-1 0 0 0,0 0 0 0 0,0 0 0 0 0,-1 1 0 0 0,1-1 0 0 0,0 1 0 0 0,-1 0 0 0 0,1 0 0 0 0,-1 1 0 0 0,1-1 0 0 0,-1 1 0 0 0,0-1 0 0 0,0 1 0 0 0,0 0 0 0 0,1 3 0 0 0,6 9 55 0 0,-2 0 37 0 0,-6-12-64 0 0,-1 0 1 0 0,0 1-1 0 0,0-1 1 0 0,0 1 0 0 0,0-1-1 0 0,-1 1 1 0 0,1-1-1 0 0,-1 1 1 0 0,0 0-29 0 0,-3 25 233 0 0,2-24-174 0 0,0-1-1 0 0,0 1 1 0 0,-1-1-1 0 0,1 1 1 0 0,-1-1-1 0 0,0 0 1 0 0,0 1-1 0 0,-1-1 1 0 0,0 0 0 0 0,1-1-1 0 0,-1 1 1 0 0,-3 2-59 0 0,-9 7 178 0 0,-5-3-52 0 0,5-4-47 0 0,1-1 0 0 0,-2-1 0 0 0,-10 2-79 0 0,-6-2 75 0 0,9-3-64 0 0,0-2-54 0 0,22 1-107 0 0,0-1 49 0 0,-1 1 41 0 0,1 0 36 0 0,-3-1 65 0 0,-4-1 229 0 0,5 1-245 0 0,1 0-72 0 0,0 0-79 0 0,-1 0-97 0 0,1 0-114 0 0,1 0 15 0 0,0 0-74 0 0,-1 0-82 0 0,1 0-87 0 0,-1 0-95 0 0,1 0-102 0 0,0 0-107 0 0,0 0-115 0 0,0 1-267 0 0,0-1-39 0 0,0-1-757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2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0 7800 0 0,'0'0'174'0'0,"0"0"-2"0"0,1 0-73 0 0,0 0-47 0 0,2 1-4 0 0,0-1 0 0 0,6 1-70 0 0,-1 2 50 0 0,1 0 44 0 0,-1 1 39 0 0,2 1 68 0 0,-1 1 40 0 0,2 3 85 0 0,5 5 202 0 0,8 11 345 0 0,-10-7-380 0 0,-9-10-318 0 0,1-1-34 0 0,-2 1-37 0 0,1-1-44 0 0,3 5 247 0 0,-1 1 0 0 0,0 0 0 0 0,-1 1 0 0 0,2 5-285 0 0,6 32 684 0 0,-8-19-317 0 0,-3 1-65 0 0,-1 0-78 0 0,-3 0-93 0 0,0-9 54 0 0,-2 0 1 0 0,-1 0 0 0 0,-1-1 0 0 0,-4 13-186 0 0,-10 17 287 0 0,11-37-162 0 0,0 0 0 0 0,-1-1 0 0 0,0 0 0 0 0,-12 13-125 0 0,5-8 204 0 0,-2-1 0 0 0,0 0 0 0 0,-1-1-204 0 0,4-6 93 0 0,-22 16 203 0 0,23-19-226 0 0,2-3-49 0 0,0 0-46 0 0,-1-1-57 0 0,1-1-68 0 0,9-3 66 0 0,2-1 15 0 0,-1 0-75 0 0,1 1-104 0 0,-1-1-61 0 0,1 0-116 0 0,0 0 164 0 0,1 0-37 0 0,-1 0-39 0 0,1 0-40 0 0,-1-1-91 0 0,1 1-57 0 0,-1 0-60 0 0,1 0-64 0 0,-1 0-1352 0 0,1 0-1136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3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0 7400 0 0,'0'2'216'0'0,"-1"11"-214"0"0,0 1 119 0 0,-2 0 105 0 0,-1 2 94 0 0,0-1 82 0 0,-1 0 70 0 0,0-1 58 0 0,0-1 46 0 0,4-10-620 0 0,-1 0 45 0 0,1 1 39 0 0,-1-1 33 0 0,-1 4 179 0 0,-6 9 491 0 0,6-11-548 0 0,0 0-109 0 0,0-1-75 0 0,1 1-92 0 0,-1-1-109 0 0,1-1 19 0 0,0 0-48 0 0,0 0-52 0 0,0 0-54 0 0,0 0-59 0 0,0 0-62 0 0,0 1-66 0 0,0-1-70 0 0,2-2-826 0 0,0-1-809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3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102 0 8088 0 0,'0'0'182'0'0,"0"0"29"0"0,0 0 12 0 0,0 0 22 0 0,0 0 88 0 0,0 0-160 0 0,0 0-38 0 0,-1 0 42 0 0,1 1-85 0 0,-4 0-12 0 0,3 0 5 0 0,-6 5 238 0 0,1 2-70 0 0,0 1-59 0 0,1 1-47 0 0,-2 7 21 0 0,-1 8 19 0 0,6-20-131 0 0,-9 33 225 0 0,2 1-63 0 0,1 1-53 0 0,2-1-41 0 0,-2 26 12 0 0,0 31 9 0 0,7-76-110 0 0,-1 12 20 0 0,1-1 61 0 0,2 8 81 0 0,4 20 163 0 0,5-2-7 0 0,0-20-167 0 0,1-7-83 0 0,2-2-65 0 0,-8-18-58 0 0,0 0-35 0 0,5 5-80 0 0,0-2-43 0 0,-8-12 151 0 0,-1 1 0 0 0,0-1 1 0 0,1 0-1 0 0,-1 0 0 0 0,1 0 1 0 0,0 0-1 0 0,-1 0 1 0 0,1 0-1 0 0,0 0 0 0 0,-1-1 1 0 0,1 1-1 0 0,0 0 0 0 0,0-1 1 0 0,0 0-1 0 0,0 1 27 0 0,0-1-21 0 0,0 0 1 0 0,0 0-1 0 0,0-1 0 0 0,0 1 0 0 0,0 0 0 0 0,0-1 1 0 0,-1 1-1 0 0,1-1 0 0 0,0 1 0 0 0,0-1 1 0 0,0 0 20 0 0,8-5-480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4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99 6448 0 0,'0'0'141'0'0,"0"0"23"0"0,0 0 13 0 0,1-1-19 0 0,14-22 1187 0 0,-11 17-891 0 0,0 0-38 0 0,1 0-50 0 0,1 0-65 0 0,11-8 694 0 0,3 3-89 0 0,1 1-110 0 0,-10 6-445 0 0,1 0-36 0 0,-1 1-36 0 0,1 1-41 0 0,-1 1-43 0 0,1 0-45 0 0,-1 1-48 0 0,1 1-51 0 0,-1 1-52 0 0,-1 0-56 0 0,-6-1 84 0 0,2 2-2 0 0,2 5 41 0 0,-7-7-59 0 0,0 1 0 0 0,0-1 0 0 0,0 1 0 0 0,0-1 0 0 0,0 1 0 0 0,0-1 0 0 0,-1 1 0 0 0,1 0 0 0 0,-1-1 0 0 0,1 1 0 0 0,-1 0-7 0 0,1 0 5 0 0,-1 0 0 0 0,0 0 0 0 0,0 1 1 0 0,0-1-1 0 0,0 0 0 0 0,0 0 0 0 0,0 0 1 0 0,-1 1-6 0 0,0 1 1 0 0,-1 1 1 0 0,1-1-1 0 0,-1 1 1 0 0,0-1-1 0 0,-1 1 1 0 0,1-1-2 0 0,-68 124 0 0 0,-28 49 0 0 0,83-155-3 0 0,6-9-10 0 0,3-3 37 0 0,1-1 32 0 0,-2 1 42 0 0,7-9-78 0 0,-1 1 53 0 0,0-1 36 0 0,0 2 341 0 0,2-3-176 0 0,0 0-124 0 0,0 0-60 0 0,1 0-43 0 0,-1 0-46 0 0,1 0-39 0 0,0 0-43 0 0,0 0-48 0 0,12 0 129 0 0,-3 0 2 0 0,1 0 0 0 0,-1 0 0 0 0,1-1 0 0 0,-1-1 0 0 0,4-1-2 0 0,0 0 97 0 0,8-1 136 0 0,2 0-19 0 0,-8 0-176 0 0,-15 3-37 0 0,1 0 2 0 0,7 1 46 0 0,-9 0-231 0 0,-1 0 57 0 0,1 0 53 0 0,-1 0 44 0 0,0 0 67 0 0,1 0 79 0 0,-1 0 449 0 0,0 0-479 0 0,0 0-35 0 0,1 0-45 0 0,-1 0-59 0 0,0 0-69 0 0,1 0-80 0 0,0 0-55 0 0,-1 0-82 0 0,1 0-88 0 0,0 0-96 0 0,0 0-104 0 0,0 0-113 0 0,0 0-120 0 0,0 0 382 0 0,0 0-33 0 0,-1 0-1442 0 0,0 0-1110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5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7640 0 0,'0'0'224'0'0,"0"0"-62"0"0,0 0-16 0 0,0 0 44 0 0,0 0 154 0 0,0 0-45 0 0,0 0-66 0 0,1 1-56 0 0,-1-1-48 0 0,0 0-30 0 0,0 1-38 0 0,2 3 79 0 0,-2-2 8 0 0,2 6 440 0 0,-1-1-82 0 0,-1 0-75 0 0,0 1-67 0 0,0 4 70 0 0,-1 0-112 0 0,0 0-87 0 0,-1 0-63 0 0,-4 22 180 0 0,2-20-161 0 0,3-6-51 0 0,-1-1 33 0 0,0 0 40 0 0,0 1 48 0 0,-4 10 70 0 0,3-5-94 0 0,-1-1 41 0 0,2 0 56 0 0,1-1 70 0 0,1-10-194 0 0,-1 0-234 0 0,1-1 62 0 0,-1 0 66 0 0,1 2 116 0 0,-1-1 14 0 0,0 0-157 0 0,0 0-96 0 0,0-1-103 0 0,0 1-76 0 0,0-1-103 0 0,0-1-117 0 0,0 1 160 0 0,0 0-34 0 0,-4-2-845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1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168 276 9328 0 0,'0'0'208'0'0,"0"0"33"0"0,-11-6 197 0 0,8 5-379 0 0,1 0-37 0 0,-2 1-8 0 0,-1-1 47 0 0,1 0 43 0 0,-5-1 210 0 0,0 1 91 0 0,-11 1 659 0 0,14 1-771 0 0,-1 0-45 0 0,0 2-33 0 0,-2 0-115 0 0,5-1-14 0 0,1 0-1 0 0,-1 0 1 0 0,0 0-1 0 0,0 0 1 0 0,-3 4-86 0 0,0 1 109 0 0,2 1-50 0 0,-6 9 52 0 0,9-14-87 0 0,0 0 1 0 0,-1 0-1 0 0,2 1 0 0 0,-1-1 0 0 0,0 1 0 0 0,1-1 1 0 0,-1 1-1 0 0,1 0 0 0 0,0-1 0 0 0,0 1 1 0 0,0 3-25 0 0,1 1 33 0 0,-2 5 30 0 0,1 1 1 0 0,0-1-1 0 0,1 1 0 0 0,2 9-63 0 0,-2-19 9 0 0,1-1 0 0 0,0 1 0 0 0,0 0 1 0 0,0-1-1 0 0,0 1 0 0 0,0-1 0 0 0,1 1 0 0 0,0-1 0 0 0,-1 0 0 0 0,1 0 1 0 0,0 0-1 0 0,1 0 0 0 0,-1 0 0 0 0,1 0 0 0 0,-1 0 0 0 0,1-1 0 0 0,0 1 0 0 0,0-1 1 0 0,1 1-10 0 0,-2-2 13 0 0,0 0 0 0 0,0 0 1 0 0,0 0-1 0 0,-1 0 1 0 0,1-1-1 0 0,0 1 0 0 0,0-1 1 0 0,0 1-1 0 0,0-1 1 0 0,0 0-1 0 0,2 0-13 0 0,-1 0 45 0 0,1 0 0 0 0,-1 0 0 0 0,0-1 0 0 0,1 0 1 0 0,-1 1-1 0 0,3-2-45 0 0,19-10 393 0 0,-4-2 122 0 0,-17 10-496 0 0,-1 2-17 0 0,0 0-1 0 0,0-1 1 0 0,-1 1-1 0 0,1-1 1 0 0,0 0-1 0 0,-1 1 1 0 0,0-1 0 0 0,0 0-1 0 0,0-1 1 0 0,0 1-1 0 0,0 0 1 0 0,0-2-2 0 0,5-16 86 0 0,-1 5-5 0 0,-3 5-88 0 0,2-5 49 0 0,-1 6-20 0 0,-1 5-37 0 0,-3 7-80 0 0,2 2 54 0 0,2 9 32 0 0,1 3 2 0 0,7 21-67 0 0,-8-25 83 0 0,1-1 9 0 0,8 13-56 0 0,-6-13 97 0 0,-4-6 14 0 0,0 1 37 0 0,-2-5-279 0 0,0 0 85 0 0,0-1 57 0 0,3 2 31 0 0,-1-2-66 0 0,-2 1-37 0 0,0-1-67 0 0,0 0-6 0 0,0 1-51 0 0,-1-1-56 0 0,1 0-64 0 0,-1 0-10 0 0,0 0-53 0 0,0 0-49 0 0,0 0-42 0 0,1 0-145 0 0,-1 0-42 0 0,0 0-177 0 0,0 0-475 0 0</inkml:trace>
  <inkml:trace contextRef="#ctx0" brushRef="#br0" timeOffset="364.02">491 82 11488 0 0,'1'-4'36'0'0,"0"0"33"0"0,0-2 83 0 0,0 0 39 0 0,0-6 206 0 0,1 4-170 0 0,-1 1-96 0 0,1 1-81 0 0,-1 1-12 0 0,1-5-96 0 0,-2 7 97 0 0,0-1 100 0 0,0 2-18 0 0,0 1 40 0 0,0 0 324 0 0,0 1 25 0 0,0 0-303 0 0,0 0-52 0 0,0 1-45 0 0,0-1-38 0 0,-1 2-13 0 0,-1 2-66 0 0,2-3 45 0 0,0 0 54 0 0,-1 15-13 0 0,0 7-48 0 0,-1 1-27 0 0,1-7 29 0 0,2-3 36 0 0,0 1 55 0 0,4 12 218 0 0,0 0-108 0 0,0 0-74 0 0,9 36 150 0 0,-9-44-180 0 0,-1 0 39 0 0,1 0 52 0 0,0 0 66 0 0,0 4 29 0 0,-1 0 49 0 0,6 18 326 0 0,-4-13-274 0 0,1-5-138 0 0,0-1-93 0 0,-3-9-316 0 0,-1 0 68 0 0,0-2 89 0 0,0 0 94 0 0,1-1 115 0 0,-2-5-69 0 0,1 0 38 0 0,-3-4-430 0 0,1 0 85 0 0,0 0 72 0 0,-1 0 60 0 0,0 0 46 0 0,1 0 34 0 0,0 1 252 0 0,-1 0-215 0 0,0-1-65 0 0,1 0-102 0 0,-1 0-40 0 0,0-1-54 0 0,0 1-64 0 0,0 0-69 0 0,0-1-8 0 0,1 1-55 0 0,-1 0-61 0 0,0-1-64 0 0,0 1-68 0 0,0-1-72 0 0,0 1-77 0 0,0 0-80 0 0,0-1 377 0 0,0 0-51 0 0,0 0-46 0 0,0 0-39 0 0,0 0-152 0 0,0 0-38 0 0,0 0-183 0 0,0 0-493 0 0</inkml:trace>
  <inkml:trace contextRef="#ctx0" brushRef="#br0" timeOffset="1005.31">424 290 9168 0 0,'0'0'266'0'0,"0"0"1"0"0,-2 0-151 0 0,2 0-39 0 0,1 0 180 0 0,0 0-37 0 0,1-1 125 0 0,1-1-60 0 0,2-2-4 0 0,0 1-18 0 0,-3 1-7 0 0,18-7 865 0 0,-9 4-609 0 0,-1 1-40 0 0,2-2 29 0 0,1 1-77 0 0,-1-1-90 0 0,0-1-99 0 0,22-8 354 0 0,-9 5-276 0 0,-5 4-130 0 0,-1 0-94 0 0,6 1 36 0 0,-1 4-53 0 0,1 2-52 0 0,0 5-51 0 0,-2 2-49 0 0,-1 4-48 0 0,-3 3-46 0 0,-3 3-44 0 0,-4 4 5 0 0,0 0 63 0 0,-5-12 143 0 0,-1 1 0 0 0,0 0 0 0 0,0 4 7 0 0,7 11 0 0 0,-3-7 53 0 0,6 10 51 0 0,-11-19-120 0 0,-1 0-47 0 0,-4-9-43 0 0,1 1 68 0 0,0 0 50 0 0,1 4 81 0 0,-2-4-93 0 0,1 0-28 0 0,-1 0-35 0 0,1 0-40 0 0,-1-1-49 0 0,1 1-62 0 0,-1-1-67 0 0,1 1-74 0 0,-1-1-84 0 0,1 0-91 0 0,-1 0-99 0 0,0 0-108 0 0,0-1-115 0 0,1 3-1055 0 0,2 2-1090 0 0,-3-5 2989 0 0</inkml:trace>
  <inkml:trace contextRef="#ctx0" brushRef="#br0" timeOffset="1233.68">841 86 11912 0 0,'-3'-9'95'0'0,"2"3"45"0"0,-3-10 257 0 0,3 6-213 0 0,2 3-129 0 0,0 0-94 0 0,0 2 44 0 0,-1 2 60 0 0,0-1 106 0 0,2 0 99 0 0,1 0 100 0 0,3 1 102 0 0,-4 2-453 0 0,4-2-37 0 0,8 0-98 0 0,0 2 14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6:57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543 432 8840 0 0,'0'0'197'0'0,"0"0"24"0"0,0 0 19 0 0,0 0-65 0 0,-1-1-94 0 0,0-1-65 0 0,-3-4-72 0 0,3 4 77 0 0,0 1 34 0 0,0 0 44 0 0,0 0 56 0 0,1 1 65 0 0,-5-2 122 0 0,0 0-39 0 0,0 0-37 0 0,0 1-34 0 0,-6 0 139 0 0,-1 0-106 0 0,3 1-117 0 0,-1 1-44 0 0,-1 0-26 0 0,-6 0-16 0 0,-4 1 7 0 0,-63 6 209 0 0,27-2-53 0 0,10-1 18 0 0,1 1 75 0 0,28-3-179 0 0,1 0-46 0 0,-3 1-26 0 0,-11 0-9 0 0,11-2-1 0 0,0 2-42 0 0,10-1-17 0 0,0-2 0 0 0,0 1 1 0 0,-10-1 1 0 0,12-1 0 0 0,8 0 0 0 0,0 0 0 0 0,0 0 0 0 0,0 0 0 0 0,-1-1 0 0 0,1 1 0 0 0,0 0 0 0 0,0 0 0 0 0,0 0 0 0 0,0 0 0 0 0,0 0 0 0 0,-1 0 0 0 0,1 0 0 0 0,0-1 0 0 0,0 1 0 0 0,0 0 0 0 0,0 0 0 0 0,0 0 0 0 0,0 0 0 0 0,-1 0 0 0 0,1-1 0 0 0,0 1 0 0 0,0 0 0 0 0,0 0 0 0 0,0 0 0 0 0,0 0 0 0 0,0-1 0 0 0,0 1 0 0 0,0 0 0 0 0,0 0 0 0 0,0 0 0 0 0,0-1 0 0 0,0 1 0 0 0,0 0 0 0 0,0 0 0 0 0,0 0 0 0 0,0-1 0 0 0,0 1 0 0 0,0 0 0 0 0,2-3 0 0 0,-1 0 2 0 0,-1 0 0 0 0,1 1-1 0 0,0 0 1 0 0,1-1 0 0 0,-1 1 0 0 0,0 0 0 0 0,2-2-2 0 0,21-22 106 0 0,-8 10-80 0 0,-3-2-101 0 0,-4 3 8 0 0,1 1 38 0 0,3-4 46 0 0,-3-1 54 0 0,9-19 147 0 0,-11 16-98 0 0,15-26 229 0 0,-10 22-237 0 0,3 1 29 0 0,-15 24-87 0 0,-1 1 10 0 0,1 0 1 0 0,2 2 19 0 0,3 3 160 0 0,-1 0-75 0 0,-1 2-64 0 0,-1 0-50 0 0,2 5-39 0 0,-1 7-56 0 0,0-6 62 0 0,5 22 131 0 0,-1 0-62 0 0,9 81 21 0 0,-12-65-28 0 0,0-11 54 0 0,-3-7 183 0 0,-1 20-321 0 0,-1-40 58 0 0,-1-5 8 0 0,0-2 12 0 0,0 1-12 0 0,1-5-39 0 0,0-2-43 0 0,0 0-45 0 0,0 0-82 0 0,0 0-121 0 0,0 0 135 0 0,0 0-52 0 0,0 0-75 0 0,0 0 80 0 0,0 0-36 0 0,0 0-41 0 0,0 0-37 0 0,0 0-390 0 0,0 0 95 0 0,0 0-52 0 0,0 0-746 0 0,0 0-587 0 0,0 0-1116 0 0</inkml:trace>
  <inkml:trace contextRef="#ctx0" brushRef="#br0" timeOffset="395.92">772 1 8832 0 0,'0'0'258'0'0,"6"2"33"0"0,-2 0-236 0 0,-1 0-35 0 0,29 16 32 0 0,-6 1 51 0 0,-7-4 46 0 0,0 2-1 0 0,0 1-148 0 0,11 16 106 0 0,-7-5 10 0 0,-3 3 70 0 0,0 8 104 0 0,-10-18 217 0 0,4 21-507 0 0,2 24 500 0 0,-8-22-221 0 0,-4-7-107 0 0,-2-1-74 0 0,-1-12 61 0 0,-3 22-159 0 0,-3-10 125 0 0,-2-1 41 0 0,-2-1 48 0 0,-4-1 55 0 0,-2-1 64 0 0,-4-1 69 0 0,-1-2-82 0 0,1-4 506 0 0,-11 13-826 0 0,13-20 221 0 0,-2-1-37 0 0,-9 9 106 0 0,-25 22 198 0 0,14-21-247 0 0,31-22-268 0 0,0-1 71 0 0,-6 4 89 0 0,8-5-104 0 0,0 0-48 0 0,-1-1-80 0 0,1 0-63 0 0,0 0-88 0 0,0 0-104 0 0,-1-1-117 0 0,5-1 108 0 0,1 0-57 0 0,-1-1-52 0 0,0 1-44 0 0,-1 0-155 0 0,1 0-43 0 0,-1-1-187 0 0,-1 2-498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2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 5696 0 0,'0'0'132'0'0,"0"0"17"0"0,0 0 10 0 0,0 0-56 0 0,1 1-53 0 0,8 4-50 0 0,-8-4 24 0 0,1 0 28 0 0,-1-1 40 0 0,0 0-35 0 0,0 1-37 0 0,0-1 7 0 0,0 1 30 0 0,0 0 54 0 0,0 0 36 0 0,1 1 60 0 0,1 0 71 0 0,0 0 81 0 0,-2-1-205 0 0,0 0-315 0 0,0-1 83 0 0,0 1 74 0 0,0-1 67 0 0,-1 1 87 0 0,1 1 69 0 0,0-1 115 0 0,-1 2 260 0 0,1 2 434 0 0,-1-4-730 0 0,0 1-46 0 0,0-1-88 0 0,-1-1-50 0 0,1 1-60 0 0,0-1-66 0 0,-4 6 273 0 0,-2 0-74 0 0,0-1-60 0 0,-1-1-49 0 0,-1 2-29 0 0,6-4-41 0 0,-1 0 0 0 0,1 0 1 0 0,0 0-1 0 0,0 0 0 0 0,0 1 0 0 0,-2 1-8 0 0,-9 16-26 0 0,-1 0 56 0 0,0 2 48 0 0,-11 22 194 0 0,21-36-248 0 0,-1-1-33 0 0,3-5-3 0 0,1 1 0 0 0,-1 0 0 0 0,0 0-1 0 0,1 0 1 0 0,0 0 0 0 0,-1 0 0 0 0,1 0 0 0 0,0 1 12 0 0,2-1 1 0 0,-1 2 0 0 0,-5 4 99 0 0,6-9 13 0 0,0 1-48 0 0,7 1 39 0 0,8-1-38 0 0,-1-6 45 0 0,-11 3-69 0 0,-1-1 0 0 0,1 1 0 0 0,-1-1-1 0 0,1 0 1 0 0,-1 0 0 0 0,0 0 0 0 0,1-1-42 0 0,13-18 206 0 0,-8 7-99 0 0,-3 2-48 0 0,-1 2-37 0 0,-1-2-4 0 0,0 0 0 0 0,0-1 0 0 0,-1 0 1 0 0,-1 1-1 0 0,0-1 0 0 0,-1 0 1 0 0,0-2-19 0 0,-2 13 4 0 0,0 2-19 0 0,1-1-46 0 0,0 1-17 0 0,0 1-14 0 0,0 2 32 0 0,3 18 5 0 0,-2-11 34 0 0,0 0 0 0 0,1 0 0 0 0,0-1 1 0 0,1 4 20 0 0,13 29 0 0 0,-12-32 0 0 0,-2-4-21 0 0,0-1-40 0 0,0 0-38 0 0,-1-2-38 0 0,0 1-35 0 0,0-2-35 0 0,1 2-301 0 0,-1-1-76 0 0,0-1-94 0 0,-1 1-82 0 0,1 1-73 0 0,0-2-641 0 0,-1-1-832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2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7976 0 0,'0'0'174'0'0,"0"0"-2"0"0,0 0-73 0 0,0 1-47 0 0,0 2-4 0 0,1-2 1 0 0,0 5 84 0 0,0 0-70 0 0,4 13-61 0 0,-4-11 44 0 0,0-3 33 0 0,0 0 56 0 0,-1 0 29 0 0,1-1 56 0 0,-1 0 62 0 0,0 1 71 0 0,0-1 79 0 0,1 1 85 0 0,-1 0 94 0 0,0 0 102 0 0,0-4-37 0 0,0 0-73 0 0,0 0-72 0 0,0 0-66 0 0,0-1-63 0 0,0 0-59 0 0,0 0-55 0 0,0 0-51 0 0,1 0-48 0 0,-1 0-43 0 0,0-1-40 0 0,0 0-36 0 0,1 0-22 0 0,-1-1-96 0 0,1-1-81 0 0,1-3-253 0 0,-2 4 293 0 0,1 0 63 0 0,0 0 57 0 0,0 1 72 0 0,-1 0 85 0 0,6-11-188 0 0,-5 11 0 0 0,-1-1 0 0 0,1 1 0 0 0,0-1 0 0 0,-1 1 0 0 0,1 0 0 0 0,0-1 0 0 0,0 1 0 0 0,0 0 0 0 0,0 0 0 0 0,0-1 0 0 0,0 1 0 0 0,0 0 0 0 0,0 0 0 0 0,1 0 0 0 0,-1 0 0 0 0,0 1 0 0 0,1-1 0 0 0,-1 0 0 0 0,0 0 0 0 0,1 1 0 0 0,0-1 0 0 0,-1 1 0 0 0,1-1 0 0 0,-1 1 0 0 0,1-1 0 0 0,-1 1 0 0 0,1 0 0 0 0,-1 0 0 0 0,1 0 0 0 0,0 0 0 0 0,-1 0 0 0 0,1 0 0 0 0,-1 0 0 0 0,1 0 0 0 0,-1 0 0 0 0,1 1 0 0 0,0-1 0 0 0,0 1 0 0 0,2 1-2 0 0,0 0 1 0 0,-1 1 0 0 0,1-1-1 0 0,-1 1 1 0 0,1 0 0 0 0,-1-1 0 0 0,0 1-1 0 0,0 1 1 0 0,0-1 0 0 0,0 0 0 0 0,-1 1-1 0 0,0 0 1 0 0,1-1 0 0 0,-1 1 0 0 0,-1 0-1 0 0,1 0 1 0 0,1 3 1 0 0,-3-6-101 0 0,0-1 1 0 0,0 0 31 0 0,0 0-21 0 0,0 0-128 0 0,0 1 46 0 0,0-1 39 0 0,0 0 34 0 0,1 1-32 0 0,0 1-16 0 0,-1-2 25 0 0,1 1-482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3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74 403 5208 0 0,'0'0'116'0'0,"0"-1"82"0"0,-1 0-98 0 0,-2-6 4 0 0,1 4 333 0 0,-1 0-49 0 0,0 2-46 0 0,1 0-42 0 0,-1 1-40 0 0,1 1-36 0 0,-3 2 127 0 0,1 0-149 0 0,1 0-57 0 0,-1 2-28 0 0,1 0-13 0 0,-2 3-44 0 0,0 1 1 0 0,0 0-1 0 0,1 1 1 0 0,1-1 0 0 0,0 1-1 0 0,-1 3-60 0 0,-2 16 123 0 0,6-6-43 0 0,1-19-12 0 0,0 0 52 0 0,-1-3-38 0 0,0 0 20 0 0,1-1-55 0 0,2 2-45 0 0,-1-1 53 0 0,-1 0 12 0 0,-1-1 36 0 0,1 0 43 0 0,0 0 52 0 0,12-2-132 0 0,-1-4 36 0 0,-10 4-60 0 0,1 0 0 0 0,-1-1 0 0 0,1 1 0 0 0,-1-1 0 0 0,0 1 0 0 0,1-1 0 0 0,-2 0 0 0 0,1 0 0 0 0,0 0 0 0 0,1-3-42 0 0,6-20 250 0 0,-5 9-121 0 0,-1 3-58 0 0,-2 2-45 0 0,0-25 32 0 0,-1-1 1 0 0,-5-25-59 0 0,3 34 11 0 0,0 0-8 0 0,-2-9 17 0 0,2-1 0 0 0,2 0 1 0 0,5-36-21 0 0,-2 37 0 0 0,-2 32 16 0 0,0 15 133 0 0,2 2-45 0 0,5 11 10 0 0,-2-6-73 0 0,1 3 57 0 0,0 0-57 0 0,14 36-36 0 0,-16-42 64 0 0,-1 0 0 0 0,0 0 0 0 0,0 4-69 0 0,2 21 188 0 0,-3-5 23 0 0,0-1 66 0 0,-1-8-21 0 0,0-1 53 0 0,-1-7-103 0 0,0 20 208 0 0,-3-23-238 0 0,1-11-214 0 0,1 0 60 0 0,-2 7 152 0 0,2-5-190 0 0,-1-2-50 0 0,1 1-55 0 0,0 0-66 0 0,0 0-75 0 0,0-3 51 0 0,0 0-35 0 0,0 1-341 0 0,0-1 77 0 0,0 0-48 0 0,0 0-660 0 0,0 0-522 0 0,0 0-988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4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1 7368 0 0,'0'0'165'0'0,"0"0"22"0"0,0 0 10 0 0,0 0-75 0 0,-2 0-50 0 0,-5 3 26 0 0,4-2-10 0 0,1 0 8 0 0,1 0 45 0 0,-7 4 466 0 0,-1 1-110 0 0,1 0-95 0 0,1 0-82 0 0,0 0-83 0 0,1 0-46 0 0,-4 5 55 0 0,-10 18 250 0 0,14-19-286 0 0,1 1 63 0 0,-13 28-91 0 0,4 2-33 0 0,5-9 63 0 0,-2 21-212 0 0,-2 35 126 0 0,5-2-54 0 0,7-57 13 0 0,0 0 37 0 0,1 0 37 0 0,2 1 37 0 0,1-1 36 0 0,2-1 35 0 0,1 1 36 0 0,2-2 35 0 0,-7-23-296 0 0,6 16 243 0 0,0 0 50 0 0,8 17 450 0 0,-11-28-533 0 0,1 0 1 0 0,0 0 0 0 0,1-1-1 0 0,0 0 1 0 0,0 0 0 0 0,1 0-1 0 0,0 0-252 0 0,3 3 373 0 0,-1-1-42 0 0,-8-9-139 0 0,-1-1-10 0 0,0 0-48 0 0,0 0-26 0 0,0 0-4 0 0,0 0-2 0 0,0 0-13 0 0,0 0-9 0 0,0 0-35 0 0,0 0-70 0 0,0 0-36 0 0,0 0-133 0 0,0 0-35 0 0,0 0-10 0 0,0 0 60 0 0,0 0-44 0 0,0 0 59 0 0,0 0-33 0 0,0 0-147 0 0,0 0-38 0 0,0 0-1007 0 0,0 0-60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8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1 123 6072 0 0,'0'0'133'0'0,"1"-2"-38"0"0,5-7 219 0 0,-5 6-249 0 0,0 0-40 0 0,3-4 12 0 0,0 1 70 0 0,0-1 62 0 0,1 1 54 0 0,3-4 253 0 0,0 1 95 0 0,-2 4-48 0 0,0 0-1 0 0,0 1 1 0 0,0-1-1 0 0,3 0-522 0 0,-2 0 410 0 0,1 2-42 0 0,1-1-48 0 0,-1 0-68 0 0,1 1-83 0 0,0 1-95 0 0,24-6 374 0 0,2 3-95 0 0,1 3-112 0 0,-19 2-169 0 0,1 1-34 0 0,3 4 5 0 0,-18-5-27 0 0,0 1 1 0 0,0 1 0 0 0,-1-1 0 0 0,1 0 0 0 0,0 1 0 0 0,-1-1-1 0 0,0 1 1 0 0,3 1-17 0 0,-4-1 8 0 0,0-1 0 0 0,1 0 0 0 0,-1 1-1 0 0,0-1 1 0 0,0 1 0 0 0,0-1 0 0 0,0 1 0 0 0,0 0-1 0 0,0-1 1 0 0,-1 1 0 0 0,1 0 0 0 0,-1 0 0 0 0,1 0-8 0 0,0 0-3 0 0,-1 1 1 0 0,0-1 0 0 0,0 0 0 0 0,0 0 0 0 0,0 1 0 0 0,0-1 0 0 0,0 0 0 0 0,-1 0 2 0 0,-5 25 280 0 0,-2-3-118 0 0,-3-1-95 0 0,-2-1-73 0 0,-4 3-66 0 0,-28 31-168 0 0,29-38 202 0 0,1 2 53 0 0,-2 0 40 0 0,-10 11 93 0 0,4-5-54 0 0,8-8-101 0 0,11-13 64 0 0,-1 0-33 0 0,-9 9-67 0 0,2-1 13 0 0,5-5 100 0 0,1-1 86 0 0,3-3-35 0 0,1 0 34 0 0,1-3-43 0 0,1-1 0 0 0,0 0-3 0 0,0 0-12 0 0,0 0 4 0 0,-1 0-65 0 0,0 3-82 0 0,1-2 94 0 0,0 0 24 0 0,0-1 44 0 0,0 0 52 0 0,0 0 60 0 0,22-1 127 0 0,0-3-75 0 0,1 0-62 0 0,1 2-64 0 0,21-2-8 0 0,-23 1-101 0 0,-1 2-37 0 0,-14 0-127 0 0,0 1 89 0 0,1-1 76 0 0,4 0 94 0 0,-7 0-79 0 0,1 0-34 0 0,2 0-79 0 0,-1 1-100 0 0,-3 0 30 0 0,-1 0-36 0 0,3 0-194 0 0,-3 0 131 0 0,-1 1-34 0 0,1-1-35 0 0,0 0-37 0 0,0 1-39 0 0,0 0-42 0 0,-2-1 50 0 0,0 0-50 0 0,0 0-44 0 0,0 1-39 0 0,0-1-141 0 0,0 0-39 0 0,0 1-170 0 0,1 0-463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8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8928 0 0,'0'0'200'0'0,"0"0"33"0"0,0 0 14 0 0,-1 5-61 0 0,-1 3-124 0 0,2-1-37 0 0,0-1 48 0 0,0 0 43 0 0,0 0 36 0 0,0 5 174 0 0,0-1 65 0 0,0 24 1037 0 0,0-19-898 0 0,0-8-312 0 0,0 1-47 0 0,0-1-57 0 0,0 0-65 0 0,-1 1 86 0 0,0-5-147 0 0,0-1-84 0 0,0 0-72 0 0,1 0-100 0 0,-1-1-119 0 0,1 0 142 0 0,-1-1-37 0 0,1 0-15 0 0,0 0-45 0 0,0 1-39 0 0,0-1-35 0 0,0 0-122 0 0,0 0-34 0 0,0 0-1264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9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8808 0 0,'0'0'197'0'0,"0"0"24"0"0,0 0 19 0 0,0 0 16 0 0,0 0 14 0 0,0 0 2 0 0,1 1 18 0 0,-1 1-111 0 0,2 1-57 0 0,0 3-36 0 0,-1-4-14 0 0,5 17 429 0 0,-3 8 121 0 0,-2-5-153 0 0,2-8-122 0 0,1 1-84 0 0,-1 0-46 0 0,-1 4-2 0 0,-1 9 50 0 0,2 8 71 0 0,-2-22-207 0 0,-1 1 40 0 0,0 15 260 0 0,-1-14-83 0 0,2-1 0 0 0,-1 1-1 0 0,2 0 1 0 0,0 1-346 0 0,-1 4 399 0 0,-1-20-317 0 0,0-1-2 0 0,0 0-1 0 0,0 0-30 0 0,0 0-106 0 0,0 0-62 0 0,0 0-10 0 0,0 0 16 0 0,0 0-59 0 0,0 0-128 0 0,0 0 8 0 0,0 0-35 0 0,0 0-866 0 0,0 0-56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09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9384 0 0,'0'0'208'0'0,"0"0"33"0"0,0 0 16 0 0,0 0-106 0 0,2 1-78 0 0,7 5-79 0 0,-1-1 96 0 0,0 1 82 0 0,0 0 65 0 0,3 4 230 0 0,11 18 762 0 0,-15-17-852 0 0,1 2-73 0 0,-4-6-203 0 0,-1-1-42 0 0,4 8 185 0 0,1 0-38 0 0,5 12 113 0 0,3 6 308 0 0,3 11-627 0 0,-7-9 349 0 0,-5-12-66 0 0,-1-1-40 0 0,4 23 145 0 0,0 9-61 0 0,-5-18 4 0 0,-2 10-331 0 0,-2-13 307 0 0,-2 17-307 0 0,-4 4 287 0 0,-3-9 51 0 0,3-23-125 0 0,-1 1 36 0 0,-10 24 319 0 0,13-38-412 0 0,-1 0-1 0 0,0 1 1 0 0,-1-1 0 0 0,0-1 0 0 0,0 1 0 0 0,-5 5-156 0 0,-2 1 252 0 0,-17 16 414 0 0,17-20-479 0 0,5-5-52 0 0,1 1-7 0 0,-3 3-9 0 0,-1-1 3 0 0,8-3-95 0 0,-2-5 27 0 0,-3-3-58 0 0,6 3 7 0 0,-8-4-3 0 0,7 3-1 0 0,1 0-1 0 0,-1 0 0 0 0,1 0 0 0 0,-1 1 0 0 0,0-1 1 0 0,0 1-1 0 0,1-1 0 0 0,-1 1 0 0 0,0 0 2 0 0,0 0-76 0 0,2-1-63 0 0,0 0 68 0 0,-1 0 61 0 0,-2 0 102 0 0,2 0-83 0 0,-1 1-61 0 0,1-1-90 0 0,0 1-85 0 0,-1 0-115 0 0,2 0 121 0 0,-1 0-36 0 0,1 0-40 0 0,0 0-42 0 0,0 0-109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27:10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9848 0 0,'0'0'222'0'0,"0"0"30"0"0,0 0 19 0 0,0 0-92 0 0,0 0-22 0 0,0 0 48 0 0,0 0 169 0 0,0 0 311 0 0,0 0 19 0 0,0 0-28 0 0,0 0-145 0 0,0 0-69 0 0,0 0-12 0 0,0 0-192 0 0,0 0-116 0 0,0 0-41 0 0,0 0-4 0 0,0 0 15 0 0,0-1 46 0 0,0-1-138 0 0,0 2-51 0 0,0-1-42 0 0,0 1-50 0 0,0 0-61 0 0,0 0-61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8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18 6880 0 0,'0'0'157'0'0,"0"0"23"0"0,0 0 11 0 0,0 0-64 0 0,0 0-6 0 0,0 0 47 0 0,0 0 148 0 0,0 0 273 0 0,0 0 19 0 0,0 0-28 0 0,0 0-145 0 0,0 0-114 0 0,-1 0-72 0 0,0-1-62 0 0,0 0-49 0 0,-1-1-19 0 0,-4-1 111 0 0,4 2-93 0 0,-4 0 156 0 0,-3-1 90 0 0,0 1-62 0 0,0-1-57 0 0,1 1-52 0 0,-1 0-46 0 0,1 0-42 0 0,-9 0 19 0 0,-2 3-108 0 0,13-1-50 0 0,1 0-1 0 0,0 1 1 0 0,0 0 0 0 0,0 0-1 0 0,0 0 1 0 0,0 0 0 0 0,0 1 0 0 0,-1 1 15 0 0,-16 7-14 0 0,22-10-55 0 0,0-1-20 0 0,3 1 15 0 0,5 3 76 0 0,-6-3-6 0 0,24 9-61 0 0,14 1 59 0 0,10 4-18 0 0,-34-8-24 0 0,-1 1-33 0 0,24 19 27 0 0,-32-21 49 0 0,0 0 1 0 0,-1 0-1 0 0,0 0 1 0 0,2 5 4 0 0,-5-7-11 0 0,0 0 1 0 0,0 0 0 0 0,0 1 0 0 0,-1-1 0 0 0,1 1 0 0 0,-1 0-1 0 0,0-1 1 0 0,0 3 10 0 0,-2-5-4 0 0,1 1-1 0 0,-1-1 0 0 0,1 1 0 0 0,-1-1 0 0 0,0 1 1 0 0,0 0-1 0 0,0-1 0 0 0,-1 1 0 0 0,0 1 5 0 0,-6 15 18 0 0,-1-9 369 0 0,-2-1-34 0 0,-15 4 265 0 0,-2-6-96 0 0,2-3-71 0 0,14-4-227 0 0,0 0-46 0 0,0-3-46 0 0,0 0-44 0 0,0-1-43 0 0,1 0-41 0 0,0-1-41 0 0,1 0-39 0 0,7 4-94 0 0,-1-1 111 0 0,1 0 73 0 0,-3-4 111 0 0,2 3-127 0 0,1 1-62 0 0,1 0-59 0 0,-1 0-72 0 0,1 0-84 0 0,0 1 19 0 0,0-1-53 0 0,0 1-61 0 0,0-1-63 0 0,0 1-69 0 0,0 0-73 0 0,1 0-79 0 0,-1-1-83 0 0,-1-1-1128 0 0,0-3-1063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41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7744 0 0,'0'0'174'0'0,"0"0"29"0"0,0 0 12 0 0,0 0 34 0 0,0 0 139 0 0,0 0 57 0 0,0 0 17 0 0,0 0-17 0 0,0 0-80 0 0,0 0-39 0 0,1 1 25 0 0,0 0-103 0 0,2 2-54 0 0,4 3 163 0 0,-5-4-179 0 0,6 4 341 0 0,-1 0-55 0 0,0 1-51 0 0,1 0-49 0 0,-1-1-44 0 0,0 1-41 0 0,1 0-36 0 0,-1 1-34 0 0,5 5 97 0 0,1 0-72 0 0,0 3-32 0 0,15 21 198 0 0,-19-24-225 0 0,6 12 48 0 0,-2 1-36 0 0,-6-10-22 0 0,1 0 1 0 0,4 4-166 0 0,7 10 216 0 0,7 18 3 0 0,-13-24-79 0 0,0-1 67 0 0,-4-8-13 0 0,1 0 56 0 0,-8-13 114 0 0,-1-1-58 0 0,0-2-54 0 0,1 0-47 0 0,-2-1-43 0 0,1-2-38 0 0,0-4 31 0 0,0-3-87 0 0,-1-8-57 0 0,0 12 18 0 0,0 3 37 0 0,0-2-54 0 0,0-20 46 0 0,1 0 0 0 0,3-19-58 0 0,-2 33 4 0 0,1 1 1 0 0,0 0-1 0 0,1 0 1 0 0,0-2-5 0 0,11-14-13 0 0,-13 25 4 0 0,0-1-1 0 0,1 1 1 0 0,-1-1-1 0 0,0 1 1 0 0,1 0-1 0 0,-1-1 0 0 0,3 0 10 0 0,-5 3-5 0 0,1 0-1 0 0,0-1 0 0 0,-1 1 0 0 0,1 0 0 0 0,0 0 0 0 0,-1-1 0 0 0,1 1 0 0 0,0 0 1 0 0,-1 0-1 0 0,1 0 0 0 0,0 0 0 0 0,-1 0 0 0 0,1 0 0 0 0,0 0 0 0 0,0 0 0 0 0,-1 0 6 0 0,2 0-6 0 0,0 1-1 0 0,-1-1 0 0 0,0 1 0 0 0,1 0 1 0 0,-1 0-1 0 0,1-1 0 0 0,-1 1 0 0 0,0 0 1 0 0,1 0-1 0 0,-1 0 0 0 0,1 1 7 0 0,3 3-32 0 0,0 1 1 0 0,-1-1-1 0 0,4 7 32 0 0,-7-12-5 0 0,5 10-131 0 0,0-1 50 0 0,0 1 44 0 0,0 0 36 0 0,5 10 69 0 0,12 29 178 0 0,-17-34-227 0 0,0 0-66 0 0,3 25 52 0 0,-1-1 0 0 0,-6-35 11 0 0,2-2 41 0 0,2-6-50 0 0,3-6-76 0 0,-1-11 12 0 0,-1-1 71 0 0,-2 0 105 0 0,-1 0 1 0 0,0-11-115 0 0,-2 1 44 0 0,1-11-12 0 0,0-2-16 0 0,0 16-36 0 0,-1 4-26 0 0,1 1-35 0 0,-3 16 81 0 0,0 0 0 0 0,0 1 0 0 0,0-1 0 0 0,-2-5 0 0 0,0-2 0 0 0,1 12-61 0 0,1-1 37 0 0,-5-14 105 0 0,4 13-93 0 0,-1 1-50 0 0,1-1-68 0 0,0 1-88 0 0,1 1 16 0 0,-1 0-52 0 0,1 0-59 0 0,0 0-62 0 0,0 3 80 0 0,0-1-45 0 0,0 1-42 0 0,0 0-37 0 0,0 0-273 0 0,0 0-62 0 0,0 0-49 0 0,0 0-36 0 0,0 0-1504 0 0,0 0-1331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45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7224 0 0,'0'0'165'0'0,"0"0"22"0"0,0 0 7 0 0,0 0-60 0 0,0 0-12 0 0,0 0 44 0 0,0 0 139 0 0,0 0 255 0 0,0 0 16 0 0,0 0 0 0 0,0 0-258 0 0,0 0-60 0 0,0-1-54 0 0,1 1-46 0 0,0-1 44 0 0,1 0-98 0 0,1-1 81 0 0,-1 1 17 0 0,7-3 530 0 0,0 0-61 0 0,1 1-60 0 0,0 0-57 0 0,0 0-53 0 0,0 1-52 0 0,0 0-48 0 0,0 1-45 0 0,6 0 98 0 0,0 0-88 0 0,-1 2-77 0 0,1 0-69 0 0,-1 1-59 0 0,0 1-50 0 0,14 5-4 0 0,-15 2-49 0 0,-12-8-47 0 0,0 0 0 0 0,-1-1 0 0 0,1 1 0 0 0,-1 0 0 0 0,0 0-1 0 0,0 0 1 0 0,0-1 0 0 0,0 2 0 0 0,0-1 0 0 0,0 0 0 0 0,0 0 0 0 0,0 0-1 0 0,-1 0 1 0 0,1 0 0 0 0,-1 1 0 0 0,0-1 0 0 0,0 0 0 0 0,1 1-11 0 0,-3 7 45 0 0,-1 1 1 0 0,1-1 0 0 0,-2 0 0 0 0,1 0-1 0 0,-3 3-45 0 0,-13 28 51 0 0,17-37-53 0 0,-15 24 99 0 0,7-13-2 0 0,-1-1 0 0 0,-1 0-1 0 0,-5 4-94 0 0,0-2 58 0 0,-1 0-36 0 0,-3 4 38 0 0,-10 8 9 0 0,4-11-51 0 0,26-16 25 0 0,0 2-19 0 0,0-2 45 0 0,2-1-52 0 0,1 0 1 0 0,-1 0-1 0 0,0 0 1 0 0,0 1-1 0 0,0-1 0 0 0,0 1 1 0 0,0-1-1 0 0,0 1 0 0 0,0-1 1 0 0,0 1-1 0 0,0 0 0 0 0,0-1 1 0 0,0 1-1 0 0,0 0-17 0 0,7 5 65 0 0,-6-5-61 0 0,8 8 57 0 0,-7-6-63 0 0,0 0 1 0 0,-1 0 0 0 0,1 0 0 0 0,-1 0 0 0 0,0 0 0 0 0,0 1 1 0 0,2 4 62 0 0,0 0 75 0 0,0 1 111 0 0,-3-9-361 0 0,-1 1-14 0 0,2 0 9 0 0,-2 0 36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52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6384 0 0,'-1'1'58'0'0,"0"-1"-42"0"0,1 2 35 0 0,-1 1 49 0 0,1 3 75 0 0,2 30 2609 0 0,0-26-1940 0 0,-1-5-464 0 0,0 0-34 0 0,2 3 135 0 0,-2-4-291 0 0,1 0-38 0 0,0 0-42 0 0,0 1-44 0 0,0-1-49 0 0,0 1-51 0 0,7 15 619 0 0,-2 10 205 0 0,1 0 48 0 0,-4-5-172 0 0,-4-12-373 0 0,0-1-39 0 0,0-3-82 0 0,0-6-82 0 0,0-2-33 0 0,0 0-8 0 0,0 0-33 0 0,0 5 63 0 0,0-1 2 0 0,0 3 37 0 0,0-7-311 0 0,0-1 64 0 0,0 0 57 0 0,0 0 49 0 0,0 1 50 0 0,0-1 48 0 0,0 0 60 0 0,0 1 113 0 0,0-1 3 0 0,0 1-133 0 0,0-1-71 0 0,0 0-62 0 0,0 0-57 0 0,0 1-61 0 0,0-1-72 0 0,0 0-78 0 0,0 0-20 0 0,0 1-67 0 0,0-1-70 0 0,0 0-76 0 0,0 0-81 0 0,0 1-86 0 0,0-1-91 0 0,0 0-95 0 0,0 0-1047 0 0,0 0-1088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50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55 6768 0 0,'0'0'149'0'0,"0"0"23"0"0,0 0 12 0 0,0 0 45 0 0,0 0-89 0 0,0 0 114 0 0,0 0 211 0 0,0 0 14 0 0,0 0-25 0 0,0 0-104 0 0,0 0-44 0 0,0 0-8 0 0,0 0-9 0 0,0 0-29 0 0,0 0-17 0 0,0 0-42 0 0,0 1-86 0 0,-1-1-56 0 0,-1 4-11 0 0,2-2 6 0 0,-2 11 340 0 0,3 0-64 0 0,2 1-54 0 0,0 0-40 0 0,2 6 79 0 0,0 2-50 0 0,0-1-60 0 0,-1-6-54 0 0,-1 0 0 0 0,0 1 1 0 0,-1 0-152 0 0,0 9 143 0 0,0 0-61 0 0,4 47 49 0 0,4 32 17 0 0,-6-66-73 0 0,-1 0 59 0 0,7 30 201 0 0,-2-15-135 0 0,-1-23-64 0 0,-5-24-93 0 0,-1-1 0 0 0,0 1 0 0 0,0-1 0 0 0,0 1 1 0 0,0 4-44 0 0,-1-2 81 0 0,1-1 0 0 0,0 1 0 0 0,1-1 0 0 0,0 1 0 0 0,2 6-81 0 0,4 17 245 0 0,-5-8-130 0 0,-3-19-100 0 0,0-2 4 0 0,0-1 0 0 0,0 0 1 0 0,0 0-1 0 0,0 0 1 0 0,0 1-1 0 0,0-1 1 0 0,-1 0-1 0 0,1 0 0 0 0,0 0 1 0 0,-1 0-1 0 0,1 0 1 0 0,0 1-1 0 0,-1-1 0 0 0,0 0-19 0 0,1 1 23 0 0,-1 0 21 0 0,-1-1-33 0 0,0 0-36 0 0,0-1-39 0 0,-1 0-42 0 0,1-2-43 0 0,0 0-48 0 0,1-1-49 0 0,1 2 265 0 0,0 0-80 0 0,0 0-71 0 0,0 0-58 0 0,0 0-42 0 0,0 0-34 0 0,-1-4-1119 0 0,0 3 1024 0 0,1 1 85 0 0,-4-6-1110 0 0</inkml:trace>
  <inkml:trace contextRef="#ctx0" brushRef="#br0" timeOffset="843.75">1 90 4832 0 0,'0'0'108'0'0,"0"0"17"0"0,0 0 10 0 0,0 0-40 0 0,0 0 9 0 0,0 0 52 0 0,0 0 147 0 0,0 0 267 0 0,0 0 26 0 0,0 0-31 0 0,0 0-145 0 0,0 0-232 0 0,0 0-37 0 0,2-1 63 0 0,1 0-75 0 0,4-3 79 0 0,-5 3-76 0 0,2-1 240 0 0,0-1-65 0 0,1-1 65 0 0,1-1-77 0 0,7-6 363 0 0,-8 8-391 0 0,1 0 61 0 0,7-3 34 0 0,0-2 38 0 0,17-8 510 0 0,-10 9-794 0 0,1 1-50 0 0,20-2-30 0 0,-35 7-33 0 0,0 1 1 0 0,0 0 0 0 0,0 1 0 0 0,0 0 0 0 0,-1 0 0 0 0,1 0 0 0 0,0 0 0 0 0,-1 1-1 0 0,1 0 1 0 0,0 1-14 0 0,5 3 43 0 0,-8-4-31 0 0,0 1-1 0 0,-1 0 1 0 0,1-1 0 0 0,-1 1-1 0 0,1 0 1 0 0,-1 0-1 0 0,0 1 1 0 0,0-1 0 0 0,0 0-1 0 0,0 1 1 0 0,-1-1 0 0 0,2 4-12 0 0,0 4 78 0 0,0 1 1 0 0,-1-1 0 0 0,0 8-79 0 0,-1-13 10 0 0,-1 1-1 0 0,0-1 1 0 0,0 0 0 0 0,-1 0 0 0 0,0-1-1 0 0,-1 7-9 0 0,-1-1 42 0 0,-1 0-1 0 0,0-1 0 0 0,0 1 1 0 0,-1-1-1 0 0,-2 4-41 0 0,3-7 32 0 0,-1 0 0 0 0,0 0 0 0 0,0-1 0 0 0,0 1 0 0 0,-1-1 0 0 0,0 0 0 0 0,0-1 0 0 0,-6 5-32 0 0,2-4 68 0 0,0 0 0 0 0,0 0 0 0 0,-7 2-68 0 0,-1 4 141 0 0,4-3-32 0 0,3-5-81 0 0,7-4-28 0 0,-16 10 0 0 0,2 1 0 0 0,16-10 0 0 0,0 0 0 0 0,0 0 0 0 0,0 0 0 0 0,-1 0 0 0 0,1 1 0 0 0,0-1 0 0 0,0 1 0 0 0,0-1 0 0 0,0 1 0 0 0,1 0 0 0 0,-1-1 0 0 0,-1 3 0 0 0,4-2 0 0 0,-3 11 0 0 0,2-11 0 0 0,1 0 0 0 0,-1-1 0 0 0,0 1 0 0 0,1 0 0 0 0,-1 0 0 0 0,1 0 0 0 0,0 0 0 0 0,0 0 0 0 0,-1-1 0 0 0,1 1 0 0 0,0 0 0 0 0,1-1 0 0 0,-1 1 0 0 0,0 0 0 0 0,0-1 0 0 0,1 0 0 0 0,-1 1 0 0 0,2 0 0 0 0,1 2 0 0 0,27 28 10 0 0,-26-26 12 0 0,1 0-1 0 0,0-1 1 0 0,0 1-1 0 0,0-1 1 0 0,2 0-22 0 0,22 20 103 0 0,18 21 131 0 0,-19-18-48 0 0,-1 0 36 0 0,-1 1 38 0 0,-2 1 40 0 0,-19-22-192 0 0,1-1 0 0 0,-1 0 0 0 0,1 0 0 0 0,0-1 0 0 0,5 4-108 0 0,-8-7 61 0 0,0 1 0 0 0,0-1 0 0 0,0 1 0 0 0,3 5-61 0 0,-4-5 53 0 0,1 0-1 0 0,-1 0 1 0 0,1-1 0 0 0,0 1-1 0 0,1 0-52 0 0,11 8 133 0 0,18 11 32 0 0,-9-11-24 0 0,-24-12-330 0 0,0 1 56 0 0,0-1 49 0 0,0 1 45 0 0,0-1 38 0 0,0 0 34 0 0,0 1 111 0 0,1 0 498 0 0,-2-1-449 0 0,0 0-151 0 0,0 0-66 0 0,1 0-78 0 0,-1 0-93 0 0,0 0-84 0 0,0 0-107 0 0,1 0-115 0 0,-1 0 202 0 0,0 0-33 0 0,0 0-35 0 0,0 0-36 0 0,1 0-38 0 0,-1 0-39 0 0,0 0-41 0 0,1 0-43 0 0,-1 0-42 0 0,1 0-46 0 0,1 0-1460 0 0,1 0-1197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47 5904 0 0,'0'0'169'0'0,"-1"0"-56"0"0,1-2 104 0 0,-2-1 64 0 0,-1-5 439 0 0,2 6-532 0 0,-1 0-37 0 0,1 0-37 0 0,0 1-91 0 0,-5-2 289 0 0,-3-1 207 0 0,1 1-102 0 0,4 1-170 0 0,0 0-72 0 0,1-1-37 0 0,-1 0 99 0 0,0 1-39 0 0,-5-1 102 0 0,-1 2-107 0 0,-13 1 165 0 0,12 0-108 0 0,-3 2-162 0 0,-20 11 179 0 0,20-6-222 0 0,6-3-45 0 0,0 1 0 0 0,0-1 0 0 0,1 1 0 0 0,-3 3 0 0 0,-19 12 0 0 0,20-14 0 0 0,0 1 0 0 0,1 0 0 0 0,0 0 0 0 0,0 0 0 0 0,1 1 0 0 0,-2 3 0 0 0,5-3 0 0 0,0 3-13 0 0,3-10 11 0 0,1-1 1 0 0,0 0-1 0 0,0 1 1 0 0,-1-1-1 0 0,1 1 1 0 0,0-1-1 0 0,0 1 1 0 0,0-1-1 0 0,0 1 1 0 0,-1-1-1 0 0,1 1 0 0 0,0-1 1 0 0,0 1-1 0 0,0-1 1 0 0,0 1-1 0 0,0-1 1 0 0,0 1-1 0 0,0-1 1 0 0,0 1-1 0 0,0-1 1 0 0,1 0-1 0 0,-1 1 1 0 0,0-1-1 0 0,0 1 1 0 0,0-1-1 0 0,0 1 1 0 0,1-1-1 0 0,-1 1 1 0 0,0-1-1 0 0,1 0 1 0 0,-1 1 1 0 0,2 1-1 0 0,0 1 0 0 0,0-1-1 0 0,0 0 1 0 0,0 0 0 0 0,1 0 0 0 0,-1 0 0 0 0,1 0 0 0 0,-1-1 0 0 0,1 1 0 0 0,0-1 0 0 0,0 0 0 0 0,0 1 0 0 0,2-1 1 0 0,43 12 9 0 0,-39-11-4 0 0,-5-1 7 0 0,0 1 0 0 0,0-1-1 0 0,-1 1 1 0 0,1 0 0 0 0,0-1 0 0 0,-1 2-12 0 0,11 4 50 0 0,-5-4 17 0 0,-6-2-46 0 0,0 0 0 0 0,0 0 1 0 0,0 1-1 0 0,0-1 0 0 0,0 1 1 0 0,0-1-1 0 0,-1 1 0 0 0,1 0 1 0 0,-1 0-1 0 0,1 0 1 0 0,-1 1-1 0 0,0-1 0 0 0,0 0 1 0 0,0 1-1 0 0,0 0 0 0 0,0-1 1 0 0,-1 1-1 0 0,2 2-21 0 0,-1 0 23 0 0,0-1 1 0 0,-1 0-1 0 0,1 0 0 0 0,-1 0 1 0 0,0 1-1 0 0,0-1 0 0 0,-1 1 1 0 0,1-1-1 0 0,-1 1 1 0 0,0-1-1 0 0,0 1 0 0 0,-1-1 1 0 0,1 1-24 0 0,-1 0 25 0 0,-1 0 1 0 0,1 1 0 0 0,-1-1-1 0 0,0 0 1 0 0,0 0-1 0 0,0 0 1 0 0,-1-1 0 0 0,1 1-1 0 0,-1-1 1 0 0,0 1 0 0 0,-1-1-1 0 0,1 0 1 0 0,-1 0 0 0 0,0 0-1 0 0,-2 1-25 0 0,-9 5 48 0 0,-3-2-38 0 0,3-4 35 0 0,12-4-36 0 0,-15 0-9 0 0,17 0-1 0 0,1-1 1 0 0,0 1 0 0 0,0 0 0 0 0,-1-1 0 0 0,1 1-1 0 0,0 0 1 0 0,0-1 0 0 0,-1 1 0 0 0,1 0-1 0 0,0-1 1 0 0,0 1 0 0 0,0-1 0 0 0,0 1 0 0 0,-1 0-1 0 0,1-1 1 0 0,0 1 0 0 0,0-1 0 0 0,0 1-1 0 0,0-1 1 0 0,0 1 0 0 0,0 0 0 0 0,0-1 0 0 0,0 1-1 0 0,0-1 1 0 0,0 1 0 0 0,1-1 0 0 0,-1 1 0 0 0,0 0-1 0 0,0-1 1 0 0,0 1 0 0 0,0-1 0 0 0,1 1-1 0 0,-1 0 1 0 0,0-1 0 0 0,0 1 0 0 0,1 0 0 0 0,-1-1-1 0 0,0 1 1 0 0,1 0 0 0 0,-1 0 0 0 0,0-1-1 0 0,1 1 1 0 0,-1 0 0 0 0,0 0 0 0 0,1-1 0 0 0,-1 1-1 0 0,1 0 1 0 0,-1 0 0 0 0,0 0 0 0 0,1 0-1 0 0,-1 0 1 0 0,1-1 0 0 0,-1 1 0 0 0,1 0 0 0 0,-1 0 0 0 0,4-2-62 0 0,6 0 53 0 0,-5 5-42 0 0,4 12 47 0 0,-8-14-5 0 0,0 1 4 0 0,0 0 1 0 0,0 1-1 0 0,0 0 1 0 0,-1-1-1 0 0,1 1 1 0 0,-1-1-1 0 0,1 1 1 0 0,-1 0-1 0 0,0-1 1 0 0,0 3 4 0 0,1 8-8 0 0,-1-7 8 0 0,0-1 0 0 0,0 0 0 0 0,0 0 0 0 0,-1 1 0 0 0,1-1 0 0 0,-1 0 0 0 0,0 0 0 0 0,-1 0 0 0 0,1 0 0 0 0,-1 0 0 0 0,0 0 0 0 0,-1 0 0 0 0,1 0 0 0 0,-12 29 0 0 0,7-13 0 0 0,-1 0 0 0 0,-8 14 0 0 0,7-16 0 0 0,1 1 0 0 0,-6 19 0 0 0,9-22 0 0 0,1 1 0 0 0,1-1 0 0 0,0 7 0 0 0,2-18 0 0 0,1 0 0 0 0,0 1 0 0 0,0-1 0 0 0,1 0 0 0 0,-1 0 0 0 0,2 0 0 0 0,-1 0 0 0 0,0 0 0 0 0,1 0 0 0 0,0 0 0 0 0,2 3 0 0 0,-1-5 6 0 0,-1-1 0 0 0,0 1 0 0 0,1-1 0 0 0,0 1 0 0 0,0-1 0 0 0,0 0 0 0 0,0 0 0 0 0,0-1 0 0 0,1 1 0 0 0,-1-1 0 0 0,1 1 0 0 0,3 0-6 0 0,-5-1 5 0 0,1-1 1 0 0,0 0 0 0 0,-1 1-1 0 0,1-1 1 0 0,0-1-1 0 0,0 1 1 0 0,0 0-1 0 0,0-1 1 0 0,0 1-1 0 0,0-1 1 0 0,0 0 0 0 0,0 0-1 0 0,0 0 1 0 0,0 0-1 0 0,0-1 1 0 0,0 1-1 0 0,2-2-5 0 0,0 1-110 0 0,-1-1 49 0 0,0 0 44 0 0,0 1 35 0 0,3-2 92 0 0,10-5 244 0 0,-12 5-302 0 0,0 0-61 0 0,-2 2-35 0 0,0-1-34 0 0,0 0-38 0 0,0 1-43 0 0,0-1-63 0 0,0 0-59 0 0,0 0-65 0 0,1 0-69 0 0,-1-1-76 0 0,0 1-81 0 0,0 0-85 0 0,0 0-92 0 0,3-2-778 0 0,2-1-866 0 0,-8 5 2388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1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11 7424 0 0,'0'0'166'0'0,"0"0"29"0"0,0 0-22 0 0,0 0-74 0 0,0 0-55 0 0,-2-2-18 0 0,1 1 12 0 0,-1 0 36 0 0,1 1 0 0 0,0-1 0 0 0,0 0 0 0 0,0 0-1 0 0,-1 1 1 0 0,1-1 0 0 0,0 0 0 0 0,-1 1 0 0 0,1 0 0 0 0,-1-1 0 0 0,1 1-1 0 0,0 0 1 0 0,-1 0 0 0 0,1-1 0 0 0,-1 1 0 0 0,1 0 0 0 0,-1 1-1 0 0,1-1 1 0 0,0 0 0 0 0,-1 0 0 0 0,1 1 0 0 0,-1-1-74 0 0,-5 3 349 0 0,0 0-61 0 0,2 1-79 0 0,0-1-99 0 0,-2 5 217 0 0,1 2-79 0 0,0 4-22 0 0,-2 6 51 0 0,7-16-213 0 0,-5 19 192 0 0,4 2-65 0 0,-1 2-32 0 0,-1 17-90 0 0,1 0 0 0 0,3-1-1 0 0,2 14-68 0 0,-1 22 36 0 0,1-41 7 0 0,2 8-43 0 0,0 5 21 0 0,-3-39-19 0 0,1 1 0 0 0,0-1 0 0 0,1 0 0 0 0,0 0 0 0 0,3 6-2 0 0,-3-9-19 0 0,1 1-1 0 0,1-1 1 0 0,4 8 19 0 0,-8-15-104 0 0,-1-2-47 0 0,3 1-212 0 0,10 2-21 0 0,-10-2-6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2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29 5584 0 0,'0'0'165'0'0,"0"-2"-10"0"0,-3-1-111 0 0,1 0 44 0 0,0 0 39 0 0,-1 1 34 0 0,-2-2 172 0 0,0 1 61 0 0,-12-4 1042 0 0,10 6-888 0 0,4 1-315 0 0,-1-1-41 0 0,1 1-51 0 0,1 0-57 0 0,-15 2-9 0 0,2 3 36 0 0,11-3-65 0 0,1 0-1 0 0,-1 1 0 0 0,1-1 0 0 0,0 1 1 0 0,-1 0-1 0 0,1 0 0 0 0,0 0 1 0 0,1 0-1 0 0,-1 0 0 0 0,0 1-45 0 0,-13 22 279 0 0,7-7-124 0 0,3-4-59 0 0,0 0-41 0 0,3-6-44 0 0,-2 4-11 0 0,1 1 0 0 0,0 0 0 0 0,1 4 0 0 0,-1 0 0 0 0,2-9 0 0 0,6 1 0 0 0,2-2 24 0 0,-4-7-8 0 0,-1-1-1 0 0,0 1 1 0 0,0-1 0 0 0,1 0 0 0 0,-1 1 0 0 0,0-1 0 0 0,1 0 0 0 0,-1 0-1 0 0,1 0 1 0 0,-1 0 0 0 0,0 0 0 0 0,1 0 0 0 0,0 0-16 0 0,17-8 245 0 0,0-4 47 0 0,-4 0 57 0 0,1-4-135 0 0,-2-3-43 0 0,-3-3-40 0 0,-7 0-38 0 0,-3 12-49 0 0,1-1 0 0 0,-1 0 0 0 0,2 0-44 0 0,-1 2 9 0 0,1-6 43 0 0,-1 10-51 0 0,0-1-1 0 0,-1 1 0 0 0,0-1 1 0 0,0-3-1 0 0,-1 7-1 0 0,0 1 0 0 0,0 0 0 0 0,0 0 0 0 0,1 0 0 0 0,-1-1 0 0 0,1 1 0 0 0,-1 0 0 0 0,1 0 0 0 0,-1 0 0 0 0,1 0 1 0 0,0 0-1 0 0,-1 0 0 0 0,1 0 0 0 0,0 0 0 0 0,0 0 0 0 0,0 0 1 0 0,0 0-69 0 0,2 7 0 0 0,6 6 76 0 0,-7-9-3 0 0,1 2-4 0 0,0 0 0 0 0,-1 0-1 0 0,0 1 1 0 0,0-1 0 0 0,0 1-1 0 0,-1-1 1 0 0,1 4 0 0 0,6 18-8 0 0,-2 4 37 0 0,-2-4 15 0 0,3-4 24 0 0,0-2-10 0 0,-1 0 9 0 0,-4-16-42 0 0,1-1-58 0 0,0 0-77 0 0,-3 0-70 0 0,0-4 36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2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9504 0 0,'0'0'183'0'0,"0"0"-75"0"0,1 1-50 0 0,0 2 2 0 0,-1-1-5 0 0,0 10 52 0 0,0 1 109 0 0,-1 1 99 0 0,-1 1 88 0 0,-1-1 79 0 0,0 0 67 0 0,-2-1 57 0 0,-1-2 48 0 0,5-8-685 0 0,-1 5 148 0 0,2-5-167 0 0,0-2-25 0 0,0 1-45 0 0,0 0-51 0 0,0-1-59 0 0,0 0-190 0 0,0-1-119 0 0,0 0 71 0 0,0 0-45 0 0,0 0-611 0 0,0 0-488 0 0,0 0-924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3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0,'0'0'166'0'0,"0"0"29"0"0,0 0 14 0 0,1 1-25 0 0,0 2-173 0 0,0 0 83 0 0,0 2 85 0 0,3 8 493 0 0,-3-7-425 0 0,0-1-109 0 0,0-3-110 0 0,-1 0-33 0 0,3 11 229 0 0,5 3-22 0 0,-1 0-46 0 0,-4-4-11 0 0,1 8 233 0 0,-1-1-53 0 0,0 1-53 0 0,0 0-50 0 0,0 0-49 0 0,-1 0-47 0 0,0-1-47 0 0,1 1-43 0 0,-3 16 103 0 0,-1-29-108 0 0,1 1 1 0 0,0-1-1 0 0,1 0 0 0 0,-1 0 1 0 0,2 2-32 0 0,22 94 368 0 0,-19-82-275 0 0,1-1 44 0 0,-6 4 53 0 0,0-12-18 0 0,0-10-116 0 0,0-1 64 0 0,0-1 6 0 0,0 0 30 0 0,0 0 18 0 0,0 0 2 0 0,0 0-12 0 0,0 0-50 0 0,0 0-18 0 0,0 0-6 0 0,0 0-6 0 0,1-2-15 0 0,4-8-17 0 0,12-27-41 0 0,-13 29-13 0 0,1 0 0 0 0,1 0 1 0 0,-1 0-1 0 0,1 1 0 0 0,1 0 1 0 0,-1 0-1 0 0,1 1 0 0 0,6-5 2 0 0,-7 6-11 0 0,1 1 0 0 0,-1 0 0 0 0,1 0 0 0 0,0 1-1 0 0,0 0 1 0 0,0 0 0 0 0,0 0 0 0 0,0 1 0 0 0,1 0 0 0 0,-1 1 0 0 0,2-1 11 0 0,-6 2-4 0 0,0 0 0 0 0,0 0 1 0 0,0 0-1 0 0,0 0 1 0 0,0 1-1 0 0,0-1 1 0 0,1 1-1 0 0,-1 0 1 0 0,-1 0-1 0 0,1 0 1 0 0,0 0-1 0 0,0 0 0 0 0,0 1 1 0 0,0-1-1 0 0,-1 1 1 0 0,1 0-1 0 0,-1 0 1 0 0,1 0-1 0 0,-1 0 1 0 0,0 0-1 0 0,0 0 1 0 0,0 1-1 0 0,1 0 4 0 0,-2-1 2 0 0,1 1 1 0 0,-1-1-1 0 0,0 0 1 0 0,1 1-1 0 0,-1-1 1 0 0,-1 1-1 0 0,1-1 1 0 0,0 1-1 0 0,0 0 1 0 0,-1-1-1 0 0,0 1 0 0 0,1 0-2 0 0,-1 0 10 0 0,0 0 0 0 0,-1-1-1 0 0,1 1 1 0 0,0-1-1 0 0,-1 1 1 0 0,0-1-1 0 0,1 1 1 0 0,-1-1-1 0 0,0 1 1 0 0,0-1-1 0 0,0 0 1 0 0,-1 1 0 0 0,0 1-10 0 0,-1-1 17 0 0,-5 10 122 0 0,-1-1 0 0 0,-1 0 0 0 0,-6 6-139 0 0,-7 1 94 0 0,-4 0 52 0 0,22-15-114 0 0,0 0 0 0 0,-1 0 0 0 0,0 0 0 0 0,1-1 0 0 0,-5 2-32 0 0,-4 0 96 0 0,-4-4 46 0 0,16-1-248 0 0,-1 0 52 0 0,-1 0 30 0 0,2 0-27 0 0,0 0-40 0 0,0 0-63 0 0,0 0-35 0 0,1 0-66 0 0,-1 0-78 0 0,0 0-86 0 0,1 0 71 0 0,0-1-52 0 0,0 1-47 0 0,1 0-41 0 0,-2 0-143 0 0,1-1-40 0 0,0 1-174 0 0,-2 0-465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3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7584 0 0,'0'0'222'0'0,"0"0"-65"0"0,0 0-22 0 0,0 0 37 0 0,0 0 135 0 0,0 1-44 0 0,0-1-43 0 0,1 0-37 0 0,-1 0-34 0 0,1 1 37 0 0,0-1-61 0 0,3 3 100 0 0,-2-2-88 0 0,-1 0-30 0 0,-1-1 35 0 0,1 0 43 0 0,0 1 49 0 0,6 3 172 0 0,-1 0-74 0 0,1 1-45 0 0,4 8 189 0 0,-3-3-277 0 0,8 2-35 0 0,-4-3-61 0 0,-4-2-6 0 0,23 31 472 0 0,-16-23-359 0 0,-6-5-82 0 0,0 1-35 0 0,9 14 10 0 0,-9-11-89 0 0,0 2 0 0 0,-1-1 1 0 0,-1 1-1 0 0,4 12-14 0 0,-5-8 60 0 0,-2-1 51 0 0,7 59 167 0 0,-9-70-252 0 0,-1 0-1 0 0,-1 0 1 0 0,1 0-1 0 0,-2 0 1 0 0,1 0-1 0 0,-1 0 1 0 0,0 1-26 0 0,-3 15 169 0 0,-7 17-169 0 0,9-36 25 0 0,0 0-1 0 0,0 0 0 0 0,-1 0 1 0 0,1 0-1 0 0,-1 0 1 0 0,-3 3-25 0 0,-12 23 139 0 0,15-25-94 0 0,-1 1 0 0 0,1-1 0 0 0,-1 0 0 0 0,-4 5-45 0 0,-7 11 121 0 0,6-6-9 0 0,4-8-103 0 0,-6 1 68 0 0,-4 5 8 0 0,14-13-81 0 0,0-1 1 0 0,0 1 0 0 0,0 0 0 0 0,0-1-1 0 0,0 1 1 0 0,0 0 0 0 0,0-1 0 0 0,0 0-1 0 0,0 1 1 0 0,-1-1 0 0 0,1 0 0 0 0,0 1-1 0 0,0-1 1 0 0,0 0 0 0 0,0 0 0 0 0,-2 0-5 0 0,2 0 4 0 0,1 0 0 0 0,-1 0 0 0 0,0 0 0 0 0,0 0 0 0 0,0 1 1 0 0,0-1-1 0 0,0 0 0 0 0,0 0 0 0 0,1 1 0 0 0,-1-1 0 0 0,0 0 0 0 0,0 1 1 0 0,0-1-1 0 0,1 1 0 0 0,-1-1 0 0 0,0 1 0 0 0,0-1-4 0 0,-2 3 47 0 0,-5-2-39 0 0,-3-3 3 0 0,2 0 41 0 0,7 1-66 0 0,1 0-34 0 0,1 1 48 0 0,-1 0-132 0 0,1 0-61 0 0,0-1-271 0 0,-3-2-29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8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 8664 0 0,'7'-1'267'0'0,"-1"-1"-67"0"0,0 0-56 0 0,1 0-46 0 0,4-3-8 0 0,14-7-10 0 0,-16 8 14 0 0,0 0 89 0 0,-4 2-46 0 0,-1 0 36 0 0,1 0 39 0 0,-1 0 46 0 0,6-1 280 0 0,0-1-92 0 0,-1 2-131 0 0,-1-1-45 0 0,5-2 69 0 0,-2 0-51 0 0,-10 4-214 0 0,0 0-8 0 0,-1 1-63 0 0,1-1-1 0 0,-1 0 1 0 0,1 1 0 0 0,-1-1 0 0 0,0 0 0 0 0,1 0 0 0 0,-1 1 0 0 0,0-1 0 0 0,1 0 0 0 0,-1 0 0 0 0,0 0 0 0 0,0 0 0 0 0,0 1 0 0 0,0-1 0 0 0,0 0-1 0 0,0 0 1 0 0,0 0 0 0 0,0 0 0 0 0,0 0 0 0 0,0 1 0 0 0,-1-1 0 0 0,1 0 0 0 0,0 0-3 0 0,-7-9 82 0 0,0 5 3 0 0,0 2 38 0 0,1 3 47 0 0,0 2 55 0 0,0 3-62 0 0,0-1-62 0 0,1 1-40 0 0,-2 1-26 0 0,-2 6-25 0 0,8-11-8 0 0,-9 14 35 0 0,1 0 0 0 0,1 1 0 0 0,-7 16-37 0 0,13-26 14 0 0,0 0-1 0 0,1 0 0 0 0,-1-1 0 0 0,1 1 1 0 0,1 0-1 0 0,-1 0 0 0 0,1 0 0 0 0,0 0 1 0 0,0 0-1 0 0,1 0 0 0 0,-1 0 0 0 0,2 0 1 0 0,0 5-14 0 0,6 9 104 0 0,0-9 5 0 0,2-4 31 0 0,3 0 63 0 0,-7-5-260 0 0,0 0 54 0 0,0-1 46 0 0,0 1 38 0 0,8 1 209 0 0,19-1 571 0 0,-21-2-635 0 0,-3-1-128 0 0,0-1-88 0 0,0 1-109 0 0,-5-1 3 0 0,0 1-35 0 0,3-1-121 0 0,-1 0-84 0 0,0 0-90 0 0,0-1-99 0 0,0 0-106 0 0,0 0-113 0 0,-1 0-120 0 0,-2 1 385 0 0,0 0-34 0 0,2-1-1389 0 0,3-2-1080 0 0,-8 5 2977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59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8288 0 0,'1'0'166'0'0,"-1"0"-52"0"0,2 1-4 0 0,5 1 46 0 0,-5-2-49 0 0,0 0 65 0 0,4-2-212 0 0,1 1 93 0 0,1 0 84 0 0,-1 1 77 0 0,1-1 64 0 0,0 0 59 0 0,0 0 49 0 0,0-1 41 0 0,3-1-202 0 0,0 1-50 0 0,0 0-48 0 0,0 1-46 0 0,9-2-43 0 0,0-2-124 0 0,-13 5-102 0 0,-4 0-17 0 0</inkml:trace>
  <inkml:trace contextRef="#ctx0" brushRef="#br0" timeOffset="292.2">35 153 7976 0 0,'0'0'174'0'0,"0"0"29"0"0,0 0-20 0 0,0 1-78 0 0,0-1-58 0 0,0 4-15 0 0,0-3 9 0 0,-1 2-66 0 0,0-1 107 0 0,1-1 87 0 0,0 1 70 0 0,-1-1 230 0 0,1 0 387 0 0,0-1-516 0 0,1 0-46 0 0,-1 0-78 0 0,1 0-105 0 0,1 0-111 0 0,-2 0-48 0 0,1 0-35 0 0,0 0-38 0 0,0 0-41 0 0,4 0 150 0 0,0 0 44 0 0,10-1 198 0 0,-9 0-165 0 0,-2 1-62 0 0,0-1-37 0 0,0 0-54 0 0,0 1-63 0 0,1-1-74 0 0,-1 0-85 0 0,-3 1 60 0 0,0-1-41 0 0,1 1-396 0 0,1-1-279 0 0,1 0-640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06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7688 0 0,'0'0'166'0'0,"0"0"29"0"0,0 0 14 0 0,0 0-67 0 0,0 0-20 0 0,0 0 37 0 0,0 0 126 0 0,0 0 231 0 0,0 0 18 0 0,1 1-9 0 0,0-1-665 0 0,0 1 119 0 0,0-1 99 0 0,0 1 83 0 0,0 0 142 0 0,4 1 781 0 0,-3-1-676 0 0,-1 0-265 0 0,0-1-33 0 0,0 0-39 0 0,-1 1-45 0 0,2-1 330 0 0,-2 0-144 0 0,0 1-51 0 0,0 0-44 0 0,0 0-36 0 0,0 1-4 0 0,0 3 23 0 0,0-3-32 0 0,0-1 58 0 0,0 0 76 0 0,0 3-182 0 0,-1-1 53 0 0,2 8 340 0 0,2-5-311 0 0,8 17 241 0 0,-2 3-101 0 0,-2-4-133 0 0,18 66 214 0 0,-9-44 179 0 0,5 35-502 0 0,-13-48 154 0 0,-1 1 258 0 0,1 14-412 0 0,6 29 450 0 0,-9-51 38 0 0,3 22-488 0 0,-3 2 383 0 0,-3-26-183 0 0,2 16 119 0 0,-2-7-56 0 0,0-11-50 0 0,1-2 3 0 0,0-1 46 0 0,-2-10-131 0 0,-1 1-53 0 0,-4 13 49 0 0,2-20-126 0 0,2 1 6 0 0,-1 7 61 0 0,1-7-8 0 0,0-2 11 0 0,0 0-6 0 0,0 0-34 0 0,0 0-128 0 0,0 0-11 0 0,0 0 20 0 0,0 0-55 0 0,0 0-112 0 0,0 0-278 0 0,0 0-495 0 0,0 0-47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0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58 6336 0 0,'0'0'141'0'0,"0"0"23"0"0,0 0 11 0 0,-4-3-43 0 0,-3-3-88 0 0,4 3-19 0 0,0 0 49 0 0,0 1 42 0 0,0-1 38 0 0,-2-1 174 0 0,-1 0 66 0 0,-12-7 1050 0 0,9 8-905 0 0,5 2-316 0 0,-1 0-47 0 0,0 1-56 0 0,1 0-65 0 0,2-1 81 0 0,0 0-41 0 0,-1-1-23 0 0,0-1-17 0 0,-3-1 43 0 0,-6 2-5 0 0,10 2-62 0 0,-1 0-1 0 0,1 0 1 0 0,-1 0 0 0 0,1 1 0 0 0,-1-1-1 0 0,1 1 1 0 0,0-1 0 0 0,-1 1 0 0 0,1 0-1 0 0,-2 1-30 0 0,-4 3 64 0 0,1 0-40 0 0,5-2-19 0 0,-2-2 27 0 0,-7 3 1 0 0,7-3-25 0 0,1 0 1 0 0,0 0-1 0 0,0 1 0 0 0,0 0 0 0 0,0-1 0 0 0,0 1 0 0 0,1 0 1 0 0,-1 0-1 0 0,1 1 0 0 0,-3 1-8 0 0,0 2 12 0 0,-1 1 0 0 0,1 1 0 0 0,0-1 0 0 0,-3 6-12 0 0,5-4 0 0 0,-1 0 0 0 0,1 0 0 0 0,1 0 0 0 0,0 1 0 0 0,0-1 0 0 0,0 3 0 0 0,2-12 0 0 0,0 5 0 0 0,0-1 0 0 0,0 0 0 0 0,0 0 0 0 0,1 1 0 0 0,-1-1 0 0 0,1 0 0 0 0,0 0 0 0 0,1 3 0 0 0,3 17 0 0 0,-4-16 0 0 0,1 0 0 0 0,1 0 0 0 0,-1-1 0 0 0,1 1 0 0 0,1-1 0 0 0,-1 0 0 0 0,1 0 0 0 0,0 0 0 0 0,1 0 0 0 0,0-1 0 0 0,0 1 0 0 0,0-1 0 0 0,5 4 0 0 0,-7-8 0 0 0,-1 0 0 0 0,1 0 0 0 0,0-1 0 0 0,0 1 0 0 0,0 0 0 0 0,0-1 0 0 0,0 0 0 0 0,2 1 0 0 0,5-1 14 0 0,-3-1 68 0 0,13-3 141 0 0,-17 2-161 0 0,1 0 1 0 0,0-1-1 0 0,-1 1 1 0 0,1-1 0 0 0,-1 0-1 0 0,1-1-62 0 0,18-14 362 0 0,-8 4-163 0 0,0-1-46 0 0,-5 4-94 0 0,2-5-55 0 0,-2 3 5 0 0,-3 4 36 0 0,-2 3-24 0 0,1 0 0 0 0,-2-1 0 0 0,1 0 0 0 0,-1 0 0 0 0,1-1-21 0 0,12-32 34 0 0,-12 25-34 0 0,-3 11 1 0 0,-1 0 0 0 0,1 0 0 0 0,0 0 1 0 0,0 0-1 0 0,1 1 0 0 0,-1-1 0 0 0,0 0 0 0 0,1 1 0 0 0,1-2-1 0 0,2-7 54 0 0,-4 7-54 0 0,1-1 0 0 0,-1 1 0 0 0,1 0 0 0 0,0 0 0 0 0,0 1 0 0 0,1-2 0 0 0,1-3 38 0 0,1-3 104 0 0,-4 7-107 0 0,0 2-47 0 0,-2 1-70 0 0,2 1-6 0 0,0 0 87 0 0,-1 0 1 0 0,0 0-1 0 0,0 0 1 0 0,1 0-1 0 0,-1 0 1 0 0,0 0-1 0 0,0 0 1 0 0,0 0-1 0 0,1 0 0 0 0,-1 0 1 0 0,0 0-1 0 0,0 0 1 0 0,0 0-1 0 0,1 0 1 0 0,-1 0-1 0 0,0 1 1 0 0,0-1-1 0 0,0 0 0 0 0,1 0 1 0 0,-1 0-1 0 0,0 0 1 0 0,0 0-1 0 0,0 1 1 0 0,0-1-1 0 0,0 0 1 0 0,1 0-1 0 0,-1 0 0 0 0,0 1 1 0 0,0-1-1 0 0,0 0 1 0 0,0 0-1 0 0,0 0 1 0 0,0 1-1 0 0,0-1 1 0 0,0 0 0 0 0,3 10 7 0 0,-2-8 0 0 0,1 6 35 0 0,1-1 0 0 0,-2 1 1 0 0,1 0-1 0 0,-1 2-42 0 0,4 15 123 0 0,1 3-82 0 0,0 2 26 0 0,2 0 35 0 0,1-1 45 0 0,3-1 56 0 0,-8-18-115 0 0,-1-3-6 0 0,1-2 36 0 0,-4-4-288 0 0,0-1 57 0 0,0 0 51 0 0,0 0 44 0 0,0 1 71 0 0,0 0 80 0 0,1 3 501 0 0,0-2-446 0 0,-1-1-150 0 0,0 0-53 0 0,0 0-64 0 0,1 0-75 0 0,-1-1-54 0 0,0 1-75 0 0,0 0-83 0 0,0-1-90 0 0,0 0-97 0 0,0 1-105 0 0,1-1-112 0 0,-1 0-121 0 0,0 0-943 0 0,0 0-1038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1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6240 0 0,'0'0'182'0'0,"0"0"-46"0"0,0 0-5 0 0,1 0 49 0 0,1 0 155 0 0,1 0-125 0 0,1 0 35 0 0,3 0 224 0 0,10-2 687 0 0,-11 2-844 0 0,-1-1-47 0 0,0 0-80 0 0,-1 1-60 0 0,1-1-70 0 0,-1 0-81 0 0,10-2 255 0 0,-1 1-38 0 0,0 0-38 0 0,1 1-35 0 0,0 0-35 0 0,-1 1-33 0 0,13 0-46 0 0,-25 0-53 0 0,-1 0-48 0 0,0 0-58 0 0,0 0-91 0 0,0 0-108 0 0,0 0-97 0 0,0-1 61 0 0,0 1-37 0 0,1 0-503 0 0,1-1-397 0 0,3 0-755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1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7856 0 0,'0'0'174'0'0,"0"0"29"0"0,0 0 13 0 0,1 0-62 0 0,1 1-85 0 0,6 2-69 0 0,-4-2 73 0 0,6 4 565 0 0,1-2-68 0 0,0-1-65 0 0,1-2-63 0 0,-1 0-60 0 0,0 0-59 0 0,0-1-55 0 0,1-1-52 0 0,-2 1-67 0 0,0 0-38 0 0,0 0-37 0 0,-1 1-35 0 0,-2 0 7 0 0,0-1 0 0 0,-1 0 0 0 0,1 0 0 0 0,2-2-46 0 0,11-1 87 0 0,-14 3-153 0 0,10-1 95 0 0,-12 1-47 0 0,-1 1-27 0 0,0-1-37 0 0,0 0-44 0 0,1 1-54 0 0,-2-1-17 0 0,1 1-48 0 0,0-1-53 0 0,-1 0-58 0 0,1 1-63 0 0,0-1-69 0 0,-1 0-72 0 0,1 0-78 0 0,4 0-878 0 0,4-2-860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2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6296 0 0,'0'0'184'0'0,"0"0"-49"0"0,0 0-17 0 0,0 0 75 0 0,0 0 34 0 0,0 0 269 0 0,0 0 15 0 0,0 0-21 0 0,0 0-87 0 0,0 0-34 0 0,0 0-7 0 0,0 0-125 0 0,0 1-88 0 0,0-1-76 0 0,1 1-33 0 0,0 1 6 0 0,0 0 14 0 0,0-1 79 0 0,-1-1-28 0 0,0 1 32 0 0,5 9 226 0 0,-1 0-61 0 0,2 4 12 0 0,3 6 93 0 0,5 12-45 0 0,0-1-33 0 0,13 28 266 0 0,-21-41-368 0 0,-1-1 1 0 0,-1 1 0 0 0,1 10-234 0 0,0-1 235 0 0,3 20 190 0 0,-5 0 47 0 0,-2-23-102 0 0,1-9-214 0 0,-1 7-91 0 0,-1-21 0 0 0,0-1 6 0 0,0 0 1 0 0,0 0 0 0 0,0 0 2 0 0,0 0 8 0 0,0 0-14 0 0,0 0-5 0 0,2-10 54 0 0,9-7-60 0 0,-4 7-25 0 0,1-9 43 0 0,-7 16-65 0 0,0-1 1 0 0,0 1-1 0 0,1 0 0 0 0,-1-1 0 0 0,1 1 0 0 0,0 0 0 0 0,1-2-10 0 0,-1 3-8 0 0,0-1-1 0 0,-1 0 0 0 0,1 0 1 0 0,-1 0-1 0 0,1 0 0 0 0,-1 0 1 0 0,0-1 8 0 0,-1 2-2 0 0,1 0 1 0 0,0-1 0 0 0,-1 1 0 0 0,1 0-1 0 0,0 0 1 0 0,0 0 0 0 0,1 0-1 0 0,-1 0 1 0 0,0 0 0 0 0,1 0 0 0 0,-1 1-1 0 0,1-1 1 0 0,-1 0 0 0 0,1 1 0 0 0,2-2 0 0 0,13-12-53 0 0,-14 12 42 0 0,0 1 0 0 0,0-1 1 0 0,0 1-1 0 0,0-1 1 0 0,1 1-1 0 0,-1 0 0 0 0,2-1 12 0 0,8-3 0 0 0,-11 4 0 0 0,1 1 0 0 0,0-1 0 0 0,0 1 0 0 0,0 0 0 0 0,0 0 0 0 0,0 0 0 0 0,3-1 0 0 0,-1 2 9 0 0,-1-1-21 0 0,0 1 0 0 0,-1-1 0 0 0,1 1 0 0 0,0 0 0 0 0,0 0 0 0 0,3 1 11 0 0,4 1-3 0 0,-7-1 5 0 0,-1-1 0 0 0,1 1-1 0 0,-1 0 1 0 0,0 0 0 0 0,1 0-1 0 0,1 1 0 0 0,10 10-66 0 0,-5-1 61 0 0,-1 0 1 0 0,0 1-1 0 0,5 8 5 0 0,-13-17 0 0 0,1 0-1 0 0,-1 1 0 0 0,0-1 1 0 0,0 1-1 0 0,-1-1 0 0 0,1 1 1 0 0,0-1-1 0 0,-1 1 0 0 0,0 1 1 0 0,0 16 12 0 0,-2-3 60 0 0,2-13-42 0 0,-1 1 1 0 0,0-1-1 0 0,-1 1 1 0 0,0-1-1 0 0,0 0 1 0 0,0 1 0 0 0,0-1-1 0 0,-1 0 1 0 0,0 0-1 0 0,0 0 1 0 0,0-1-1 0 0,0 1 1 0 0,-1-1-1 0 0,0 0 1 0 0,-1 1-31 0 0,-1 0 38 0 0,1 0 0 0 0,-1 0 1 0 0,0-1-1 0 0,0 0 0 0 0,-3 0-38 0 0,2 0 37 0 0,0-1 0 0 0,0 0 0 0 0,-1 0 0 0 0,-6 1-37 0 0,2-1 38 0 0,0-1 1 0 0,0 0-1 0 0,-1-1 0 0 0,-5 0-38 0 0,4-1 20 0 0,0 1 79 0 0,-17 0 193 0 0,21-2-235 0 0,0 0-49 0 0,-15-1-10 0 0,6 0 21 0 0,8 0-40 0 0,1 0-37 0 0,0-2-50 0 0,10 3-92 0 0,-1 1 62 0 0,0 0 52 0 0,0-1 43 0 0,-1 0 50 0 0,-3-1 135 0 0,3 1-164 0 0,1 1-74 0 0,0-1-7 0 0,0 1-41 0 0,0 0-45 0 0,0-1-51 0 0,0 1-80 0 0,0 0-71 0 0,0 0-78 0 0,0-1-83 0 0,0 1-91 0 0,0 0-97 0 0,1 0-104 0 0,-1 0-109 0 0,1 0-1025 0 0,0 0-1121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3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6824 0 0,'0'0'149'0'0,"0"0"23"0"0,0 0 13 0 0,0-1-21 0 0,0 0-57 0 0,2 0 97 0 0,-1-1 25 0 0,1 1 38 0 0,5-4 699 0 0,-4 3-595 0 0,-1 0-75 0 0,-1 2-193 0 0,-1-1-36 0 0,4-1 288 0 0,-1 0-38 0 0,1 0-36 0 0,0 0-33 0 0,4-1 158 0 0,0-1-104 0 0,1 1-63 0 0,1 0-80 0 0,23-5 138 0 0,-20 6-108 0 0,-5 1-13 0 0,0 0 67 0 0,5 0-88 0 0,1 0 1 0 0,0 1-1 0 0,0 1-155 0 0,4 2 100 0 0,-2 0-74 0 0,-13-2 22 0 0,-1-2-37 0 0,0 1-2 0 0,0 2 47 0 0,-1-1-38 0 0,0 0 1 0 0,0 0-1 0 0,0 0 1 0 0,-1 0-1 0 0,1 0 1 0 0,0 0-1 0 0,-1 0 1 0 0,1 1 0 0 0,-1-1-1 0 0,1 0 1 0 0,-1 0-1 0 0,1 1-18 0 0,-2 13 185 0 0,0-11-130 0 0,0 0-1 0 0,-1 0 0 0 0,1 0 1 0 0,-1 0-1 0 0,-2 3-54 0 0,0-1 65 0 0,1 0-2 0 0,0 0 1 0 0,-1-1 0 0 0,0 1 0 0 0,-3 2-64 0 0,-18 19 200 0 0,16-18-118 0 0,0 0 0 0 0,0 1 0 0 0,1 2-82 0 0,-11 17 275 0 0,-7 20-275 0 0,19-37 42 0 0,2-2 27 0 0,5-7-45 0 0,0-1-10 0 0,0-1-10 0 0,0 0 0 0 0,-1-1-1 0 0,1 1 1 0 0,0 0 0 0 0,0 0 0 0 0,0-1 0 0 0,0 1 0 0 0,0 0 0 0 0,0 0 0 0 0,0-1 0 0 0,0 1-1 0 0,0 0 1 0 0,1 0 0 0 0,-1-1 0 0 0,0 1 0 0 0,0 0 0 0 0,1 0 0 0 0,-1-1 0 0 0,0 1-1 0 0,1 0 1 0 0,-1-1 0 0 0,1 1 0 0 0,-1-1 0 0 0,1 1 0 0 0,-1 0 0 0 0,1-1 0 0 0,-1 1-1 0 0,1-1 1 0 0,-1 1 0 0 0,1-1 0 0 0,0 0 0 0 0,-1 1 0 0 0,1-1-4 0 0,14 11 53 0 0,5 9 83 0 0,-15-14-82 0 0,1 0 0 0 0,0 0 0 0 0,0-1 0 0 0,5 4-54 0 0,1 1 115 0 0,-10-8-89 0 0,-1 0-1 0 0,1 0 1 0 0,-1 0 0 0 0,0 0 0 0 0,1 0 0 0 0,-1 1 0 0 0,-1-1-1 0 0,1 0 1 0 0,0 0 0 0 0,0 1 0 0 0,-1-1 0 0 0,1 1-1 0 0,-1-1 1 0 0,0 1 0 0 0,0 0-26 0 0,-2 14 87 0 0,0-10-76 0 0,1 0 44 0 0,1-4 3 0 0,1 2-46 0 0,2 4-12 0 0,-1-7 0 0 0,0 1 0 0 0,0 0 0 0 0,0-1 0 0 0,0 1 0 0 0,0-1 0 0 0,0 1 0 0 0,1-1 0 0 0,1 1 0 0 0,2 2 0 0 0,39 39-8 0 0,-20-16-109 0 0,10 15 117 0 0,-26-31-3 0 0,0 1 0 0 0,0 1 0 0 0,-1-1 1 0 0,3 9 2 0 0,-8-14 0 0 0,0 1 0 0 0,0-1 0 0 0,-1 1 0 0 0,0 0 0 0 0,0 0 0 0 0,-1 0 0 0 0,0 0 0 0 0,-1 6 0 0 0,-1 6 23 0 0,-4 0 37 0 0,3-14-16 0 0,0 0-1 0 0,-1 0 0 0 0,1-1 1 0 0,-1 1-1 0 0,-2 0-43 0 0,2-2 62 0 0,0 0-1 0 0,-1 0 0 0 0,0 0 1 0 0,-3 3-62 0 0,3-5 55 0 0,0 1 0 0 0,0-1 0 0 0,0 1 0 0 0,-1-1 1 0 0,1 0-1 0 0,-1-1 0 0 0,0 1 0 0 0,-4 1-55 0 0,-18 4 261 0 0,0-1-42 0 0,-2-2-37 0 0,1-3-35 0 0,-30-2 61 0 0,2-7-92 0 0,45 5-126 0 0,-12-5 80 0 0,16 5-89 0 0,-1-2-50 0 0,7 4-7 0 0,1 0 4 0 0,0 0-12 0 0,0 0-50 0 0,0 0-24 0 0,0 0-2 0 0,0 0-33 0 0,0 0-142 0 0,0 0-66 0 0,0 0-14 0 0,0 0-38 0 0,0 0 226 0 0,0 0-155 0 0,0 0-294 0 0,0 0-17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7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7888 0 0,'0'0'174'0'0,"0"0"29"0"0,0 0-21 0 0,1 0-79 0 0,-1 0-56 0 0,3 0-18 0 0,-1 0 11 0 0,5 0 17 0 0,1-4-58 0 0,-6 2 71 0 0,-1 1 11 0 0,0 0 41 0 0,1 0 45 0 0,-1 1 55 0 0,16-8 529 0 0,-8 5-378 0 0,-3 0-153 0 0,2-1 60 0 0,-6 3 5 0 0,-1 1-80 0 0,20-2 144 0 0,-10 0-206 0 0,-1 2-36 0 0,1 1-46 0 0,1 2-53 0 0,-3 2 71 0 0,-2-2-34 0 0,1 5-17 0 0,-5-5-10 0 0,-1-1 13 0 0,0 1 0 0 0,0-1 0 0 0,0 1 1 0 0,0 0-1 0 0,0-1 0 0 0,-1 1 0 0 0,2 3-31 0 0,-2-4 18 0 0,0 1 0 0 0,0-1 0 0 0,0 1 1 0 0,0 0-1 0 0,-1-1 0 0 0,1 1 0 0 0,-1 0 0 0 0,1-1 0 0 0,-1 1 0 0 0,0 0 0 0 0,0 0 0 0 0,0-1 1 0 0,-1 1-1 0 0,1 1-18 0 0,-2 3 29 0 0,0 0 1 0 0,1-1 0 0 0,0 1 0 0 0,1 2-30 0 0,-5 21 91 0 0,2-18-55 0 0,-1 0 1 0 0,0-1-1 0 0,-2 2-36 0 0,-16 32 194 0 0,19-39-163 0 0,-8 14 22 0 0,0 0-38 0 0,-14 26-21 0 0,9-13 68 0 0,16-31-52 0 0,-2 2-5 0 0,-2 1 68 0 0,3-4 28 0 0,0-1 56 0 0,0 3 497 0 0,1-1-434 0 0,1-2-161 0 0,0 1-33 0 0,0-1-40 0 0,0 0-44 0 0,11 1 106 0 0,13 3 64 0 0,17 2-25 0 0,-30-4-44 0 0,4-1 6 0 0,1 3-32 0 0,-3-1-130 0 0,-11-3 38 0 0,0 0-52 0 0,0 0-94 0 0,1 0-103 0 0,-3 0 116 0 0,1 0-33 0 0,-1 0-37 0 0,1 0-39 0 0,0 0-184 0 0,0 0-85 0 0,0 0-90 0 0,0 0-98 0 0,3 0-1008 0 0,1 0-1012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9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14 4536 0 0,'0'0'133'0'0,"0"0"57"0"0,0 0 151 0 0,0 0 67 0 0,0 0 9 0 0,0 0-5 0 0,0 0-218 0 0,0 0-53 0 0,0 0-46 0 0,-1 0-37 0 0,1-1-26 0 0,0-1-88 0 0,-1 2 86 0 0,1-1 59 0 0,-1 1 85 0 0,1-1 104 0 0,-1 1-93 0 0,1 0 35 0 0,-1 0 37 0 0,1-1 41 0 0,-20-4 369 0 0,0 2-75 0 0,-1 5-60 0 0,0 5-46 0 0,2 2-381 0 0,-20 16 286 0 0,27-16-308 0 0,1 0-51 0 0,7-4-26 0 0,0 0 0 0 0,0 0 1 0 0,0 0-1 0 0,1 0 1 0 0,0 1-1 0 0,0-1 0 0 0,0 1 1 0 0,1 0-1 0 0,0 0 1 0 0,-1 2-7 0 0,3-5 0 0 0,0 0 0 0 0,0 0 0 0 0,0 0 0 0 0,0 0 0 0 0,0 0 0 0 0,1 0 0 0 0,-1 0 0 0 0,1 0 0 0 0,0-1 0 0 0,0 1 0 0 0,0 0 0 0 0,0 0 0 0 0,0-1 0 0 0,1 1 0 0 0,-1-1 0 0 0,1 1 0 0 0,-1-1 0 0 0,1 1 0 0 0,1 0 0 0 0,10 7 18 0 0,2-3 42 0 0,3 1 55 0 0,11 0 107 0 0,9 4 65 0 0,-15-1-149 0 0,-16-6-87 0 0,3 0 37 0 0,-2 2 34 0 0,2 7 127 0 0,-6 2 24 0 0,-4-15-233 0 0,0 1 1 0 0,-1 0-1 0 0,1 0 1 0 0,0-1-1 0 0,0 1 1 0 0,-1 0-1 0 0,1-1 0 0 0,-1 1 1 0 0,0-1-1 0 0,0 1 1 0 0,1 0-1 0 0,-1-1-40 0 0,-17 21 458 0 0,3-6-235 0 0,8-9-163 0 0,-10 6-47 0 0,9-11 71 0 0,8-3-6 0 0,-3-1-76 0 0,3 1-76 0 0,-1 1-42 0 0,1-1 54 0 0,4-6-17 0 0,-2 5-19 0 0,21-13 13 0 0,-20 10 73 0 0,1 4-37 0 0,5 2 33 0 0,5 5 16 0 0,-14-6-6 0 0,10 5-38 0 0,4 6 30 0 0,-13-10 14 0 0,0 0 0 0 0,0 0 1 0 0,0 0-1 0 0,0 0 0 0 0,0 0 0 0 0,-1 0 1 0 0,1 0-1 0 0,0 0 0 0 0,-1 1 0 0 0,1-1 1 0 0,-1 0-1 0 0,1 0 0 0 0,-1 1 0 0 0,1-1 1 0 0,-1 0-1 0 0,0 0 0 0 0,0 1 0 0 0,0-1 1 0 0,0 1-1 0 0,0 32-2 0 0,0-2 7 0 0,-6-10 52 0 0,-7 17-29 0 0,-2 5 22 0 0,3-16-52 0 0,0-5 2 0 0,2 0 0 0 0,0 1 0 0 0,2 0 0 0 0,-1 3 0 0 0,6-16 0 0 0,1 1 0 0 0,0 0 0 0 0,0-1 0 0 0,1 1 0 0 0,1 0 0 0 0,0 0 0 0 0,1 0 0 0 0,0 0 0 0 0,2 10 0 0 0,2 2-35 0 0,-5-18 28 0 0,2 1 0 0 0,-1-1 0 0 0,1 1 1 0 0,0-1-1 0 0,0 0 0 0 0,1 1 0 0 0,1 2 7 0 0,9 11-76 0 0,-8-15 83 0 0,0 1-1 0 0,0-1 1 0 0,0 0 0 0 0,0 0 0 0 0,1-1-1 0 0,0 1 1 0 0,0-1 0 0 0,2 0-7 0 0,4 3-20 0 0,2-2-38 0 0,-2-1-36 0 0,0-2-47 0 0,1 0-58 0 0,0-1-64 0 0,-8-1 110 0 0,-4 0 64 0 0,1 0-34 0 0,-1 0-11 0 0,1 0-33 0 0,-1 0-39 0 0,1 0-42 0 0,-1 0-48 0 0,0 0-42 0 0,1 0-39 0 0,-1 0-33 0 0,1 0-120 0 0,0 0-33 0 0,3 0-1243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0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1 7080 0 0,'-5'0'343'0'0,"0"1"-108"0"0,-7 4 264 0 0,10-3-356 0 0,-1 0 43 0 0,1-1-15 0 0,1 0 37 0 0,-1 0 40 0 0,0 0 47 0 0,1 0 226 0 0,-1 0-156 0 0,-1 1-113 0 0,0 2-59 0 0,-3 2-26 0 0,3-2-56 0 0,2-3-7 0 0,-16 19 512 0 0,7-5-311 0 0,3-3-159 0 0,-3 4 50 0 0,2 1-43 0 0,-3 19 47 0 0,5-5-114 0 0,1 14-18 0 0,0 0 6 0 0,4-37-62 0 0,1 0-1 0 0,0 0 1 0 0,0 0 0 0 0,2 3-12 0 0,-1 26 20 0 0,-2-18-20 0 0,0 0 0 0 0,2 0 0 0 0,0 0 0 0 0,4 14 0 0 0,2 19 0 0 0,-6-34 0 0 0,2 0 0 0 0,0-1 0 0 0,3 8 0 0 0,-2-11 2 0 0,0 0 1 0 0,2 0 0 0 0,-1-1-1 0 0,7 10-2 0 0,-6-13 5 0 0,0-1 0 0 0,1 0 0 0 0,6 6-5 0 0,-5-7-34 0 0,0 0-34 0 0,1 0-59 0 0,1 0-67 0 0,0-1-78 0 0,1 0-93 0 0,-1-2-104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08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0 10424 0 0,'0'0'233'0'0,"0"0"39"0"0,0 0 15 0 0,0 0-37 0 0,0 0-78 0 0,0 0-31 0 0,1 2 150 0 0,6 7 524 0 0,1-1-65 0 0,0 1-68 0 0,0 0-72 0 0,2 1 5 0 0,0 1-108 0 0,0 0-114 0 0,-2 0-118 0 0,4 7 81 0 0,0-1-53 0 0,-1-1-69 0 0,-1 0-38 0 0,11 16 99 0 0,-7-8-148 0 0,0 2-51 0 0,-7-11-55 0 0,-1 1 0 0 0,2 7-41 0 0,1 11 182 0 0,4 30-182 0 0,1 8 162 0 0,-13-62-129 0 0,3 12 31 0 0,2-5 23 0 0,2-2 36 0 0,3-2 61 0 0,-10-12-173 0 0,1 0-1 0 0,-1 0 1 0 0,1-1 0 0 0,-1 1 0 0 0,1-1 0 0 0,-1 0-1 0 0,1 1 1 0 0,-1-1 0 0 0,1 0 0 0 0,1 0-11 0 0,1 0-24 0 0,-1 0-50 0 0,-3-1-155 0 0,1 1 75 0 0,0 0 65 0 0,0-1 54 0 0,1 1 85 0 0,3-3 270 0 0,-4 3-284 0 0,0-1-79 0 0,0 0-32 0 0,0 1-46 0 0,0-1-51 0 0,0 1-56 0 0,-1-1-88 0 0,1 0-80 0 0,0 1-88 0 0,0-1-95 0 0,0 0-103 0 0,-1 0-112 0 0,1 0-117 0 0,0 1-126 0 0,0-2-1198 0 0,1-2-1268 0 0,-2 4 3501 0 0</inkml:trace>
  <inkml:trace contextRef="#ctx0" brushRef="#br0" timeOffset="231.38">45 319 12240 0 0,'-6'-2'57'0'0,"1"0"61"0"0,-1 1 53 0 0,1 0 44 0 0,-2 0 98 0 0,0-1 37 0 0,5 1-288 0 0,-1-1-23 0 0,0-1-15 0 0,2 2 28 0 0,1 0 228 0 0,2 0-106 0 0,0-1-51 0 0,2 0-36 0 0,-3 1-20 0 0,-1 1-13 0 0,11-6 466 0 0,1 1-82 0 0,0 0-72 0 0,0 1-61 0 0,3 0-4 0 0,0 0-53 0 0,31-5 364 0 0,-34 7-429 0 0,10-2 134 0 0,1 0-35 0 0,22-2 185 0 0,0 1-121 0 0,0 1-110 0 0,-38 3-272 0 0,1 0 43 0 0,15-1 150 0 0,-13 1-115 0 0,0 1-74 0 0,-5 0-25 0 0,0-1-35 0 0,3 1-109 0 0,-1 0-95 0 0,1 0-112 0 0,-4 0 158 0 0,0 0-34 0 0,-2 0-137 0 0,1 0-66 0 0,-1 0-60 0 0,1 0-51 0 0,0 0-178 0 0,0 0-51 0 0,1 0-216 0 0,1 0-575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0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24 6072 0 0,'-6'-1'189'0'0,"0"1"-41"0"0,-5-3 41 0 0,-2-1-93 0 0,-6-3-58 0 0,11 4-5 0 0,-5-1 662 0 0,0 2-113 0 0,1 3-104 0 0,-1 2-91 0 0,2 1-82 0 0,-1 3-70 0 0,1 0-61 0 0,1 2-48 0 0,-6 8 3 0 0,10-9-87 0 0,0 0-1 0 0,1 1 0 0 0,0-1 0 0 0,-1 4-41 0 0,0 1 87 0 0,1 0 49 0 0,-1 21-123 0 0,5-27-18 0 0,1 1 0 0 0,1-1 0 0 0,-1 1 0 0 0,1-1 1 0 0,1 1-1 0 0,0 2 5 0 0,-1-6-3 0 0,0 0 0 0 0,0 0 0 0 0,0 0 0 0 0,1-1 1 0 0,0 1-1 0 0,-1 0 0 0 0,1-1 0 0 0,1 1 0 0 0,-1-1 1 0 0,0 0-1 0 0,1 0 0 0 0,0 1 0 0 0,0-2 0 0 0,0 1 1 0 0,0 0-1 0 0,0-1 0 0 0,0 1 0 0 0,1-1 0 0 0,-1 0 1 0 0,4 1 2 0 0,-5-1-2 0 0,14-1 14 0 0,-10-1 35 0 0,-1 0 1 0 0,1-1-1 0 0,-1 0 0 0 0,1 0 0 0 0,-1 0 0 0 0,3-2-47 0 0,5-2 98 0 0,1-1 0 0 0,-1-1 0 0 0,2-1-98 0 0,-7 3 47 0 0,10-8 5 0 0,-14 10-26 0 0,-1-1-1 0 0,1 0 1 0 0,-1-1-1 0 0,0 1 1 0 0,0-1-26 0 0,13-25 123 0 0,-7 10-80 0 0,-7 13-39 0 0,4-11 38 0 0,-1-11 105 0 0,-3 11-68 0 0,1 6-59 0 0,1 2-52 0 0,-3 9 23 0 0,0 0 0 0 0,0 0 1 0 0,0 0-1 0 0,-1 0 0 0 0,1 0 0 0 0,0 0 1 0 0,0 0-1 0 0,1 0 0 0 0,-1 1 0 0 0,0-1 1 0 0,0 0-1 0 0,0 1 0 0 0,1-1 9 0 0,0 4-71 0 0,5 12 61 0 0,-5-5 0 0 0,0 0 0 0 0,0 0 0 0 0,-1 0 0 0 0,1 3 10 0 0,3 24-13 0 0,-1-13 59 0 0,4 33 164 0 0,-7-42-130 0 0,-1 2 26 0 0,4-6-76 0 0,-4-8-3 0 0,1 1 61 0 0,-1-1-57 0 0,0-1-36 0 0,1 2-93 0 0,1 0-93 0 0,-1-2 48 0 0,1 0-34 0 0,-2-2-190 0 0,0 1-107 0 0,0-1 61 0 0,0 0-40 0 0,0 1-539 0 0,0 1-425 0 0,0 1-807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1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0,'0'0'217'0'0,"1"2"-31"0"0,0 0-135 0 0,-1 2-33 0 0,1 10 41 0 0,0 1 101 0 0,2-2 106 0 0,-1-3 304 0 0,0-1-82 0 0,-1 1-69 0 0,0-1-60 0 0,1 8 154 0 0,4 7 109 0 0,-6-21-609 0 0,1 0 0 0 0,0 0 0 0 0,-1 0 0 0 0,0 0 0 0 0,1 0 0 0 0,-1 0 0 0 0,-1 0-13 0 0,1 0-1 0 0,1-2-480 0 0,-1 0 74 0 0,2 0 12 0 0,1 2-449 0 0,-2-3 511 0 0,-1 1 21 0 0,1-1-42 0 0,1 2-1050 0 0,0 1-804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1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7200 0 0,'0'0'165'0'0,"0"0"22"0"0,0 0 6 0 0,0 1-28 0 0,1 1-158 0 0,0-1 0 0 0,0 1 0 0 0,-1-1-1 0 0,1 1 1 0 0,-1 0 0 0 0,1 0 0 0 0,-1-1-1 0 0,0 1 1 0 0,1 0 0 0 0,-1 0 0 0 0,0-1-1 0 0,0 2-6 0 0,-1 1 81 0 0,3 2 65 0 0,3 13 341 0 0,1 0-112 0 0,1 4-52 0 0,-1-1-92 0 0,1 0-65 0 0,7 30 160 0 0,-6-20-44 0 0,3 9-15 0 0,1 4 60 0 0,-7-13-57 0 0,-2-11-91 0 0,0 13 42 0 0,-1-25-170 0 0,0 12-12 0 0,-2-18 24 0 0,-2-2-86 0 0,1 0 16 0 0,-1 0 61 0 0,1 2 51 0 0,-1 2 71 0 0,4-15-118 0 0,-2 7-47 0 0,1-1 0 0 0,0 1-1 0 0,0-1 1 0 0,0 1 0 0 0,1-1 0 0 0,-1 1 0 0 0,1-1-11 0 0,0-1 0 0 0,-1 2 0 0 0,0-1 0 0 0,1 0 0 0 0,0 0 0 0 0,-1 1 0 0 0,1-1 0 0 0,1 1 0 0 0,-1 0 0 0 0,0-1 0 0 0,1 1 0 0 0,0 0 0 0 0,-1 0 0 0 0,1 1 0 0 0,1-2 0 0 0,3-4 3 0 0,0 1-18 0 0,-4 5 7 0 0,1 1 1 0 0,0 0-1 0 0,0 0 1 0 0,-1 1-1 0 0,1-1 1 0 0,0 1-1 0 0,0-1 1 0 0,3 1 7 0 0,0 2 0 0 0,1 0 0 0 0,-1 1 0 0 0,1 0 0 0 0,-1 0 0 0 0,0 0 0 0 0,0 1 0 0 0,-1 0 0 0 0,1 0 0 0 0,5 5 0 0 0,-9-5 5 0 0,-1-1 0 0 0,1 1 1 0 0,-1 0-1 0 0,0 0 0 0 0,0-1 1 0 0,0 1-1 0 0,-1 0 0 0 0,1 1 1 0 0,-1-1-1 0 0,0 1-5 0 0,-1 4 35 0 0,-4-1 65 0 0,0 3 86 0 0,3-4-46 0 0,0-2-42 0 0,0-3-83 0 0,0-1 0 0 0,1 0 0 0 0,-1 0 1 0 0,0 0-1 0 0,0 0 0 0 0,0 0 0 0 0,0 0 0 0 0,0-1 1 0 0,0 1-1 0 0,0 0 0 0 0,0 0-15 0 0,0 0 11 0 0,-8 8 157 0 0,3 2-47 0 0,5-9-108 0 0,1 0 1 0 0,-1-1-1 0 0,0 1 0 0 0,0 0 0 0 0,-1 0 1 0 0,1-1-1 0 0,0 1 0 0 0,0-1 0 0 0,-1 1 1 0 0,1-1-1 0 0,-2 1-13 0 0,-10 9 49 0 0,-5 3 46 0 0,4-8-70 0 0,12-5-125 0 0,0 0 34 0 0,-2 0 19 0 0,0 0 101 0 0,-3 2 118 0 0,3-2-99 0 0,1 0-49 0 0,1 0-52 0 0,-1-1-44 0 0,1 1-28 0 0,0 0-43 0 0,0-1-48 0 0,0 1-52 0 0,0-1-3 0 0,1 1-43 0 0,-1-1-47 0 0,0 0-48 0 0,1 1-53 0 0,-1-1-54 0 0,0 0-59 0 0,0 0-60 0 0,-3 1-992 0 0,-3-1-908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2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6744 0 0,'0'0'198'0'0,"1"1"-11"0"0,7 5-201 0 0,0 0 68 0 0,0 0 59 0 0,0 0 51 0 0,3 2 135 0 0,0 1 61 0 0,24 20 958 0 0,-21-16-828 0 0,-8-5-288 0 0,1-1-44 0 0,0 1-53 0 0,-1 0-59 0 0,3 4 170 0 0,1 0-41 0 0,-5-7-87 0 0,0 1 0 0 0,-1 1 0 0 0,1-1-1 0 0,-1 1 1 0 0,2 3-88 0 0,7 21 626 0 0,5 23-626 0 0,-4-12 312 0 0,-11-33-227 0 0,-1-1 0 0 0,0 0 0 0 0,0 1 0 0 0,-1 0 1 0 0,0 8-86 0 0,-3 44 339 0 0,1 1-24 0 0,0-36-193 0 0,-6 8-53 0 0,-1 6-16 0 0,3-5-42 0 0,-1 1 35 0 0,1-14 27 0 0,0 1 1 0 0,-2-1-1 0 0,-6 13-73 0 0,8-24 4 0 0,-9 11 71 0 0,4-6-74 0 0,5-8-49 0 0,1 1-47 0 0,-3 2-117 0 0,-3-3-18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22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7016 0 0,'1'-1'-39'0'0,"0"1"52"0"0,1-1 48 0 0,-1 1 41 0 0,1 0 209 0 0,-1 0 107 0 0,1 2 985 0 0,-1 0-858 0 0,0 0-178 0 0,-1-1-236 0 0,0 0-42 0 0,1 0-49 0 0,0 0-53 0 0,-1 0-59 0 0,1-1-66 0 0,0 1 319 0 0,-1 0-40 0 0,-1 0 43 0 0,0 2-91 0 0,-2 1-20 0 0,3-4 13 0 0,-1 4 141 0 0,2 0-45 0 0,0 1-8 0 0,2 4 33 0 0,2 4 147 0 0,-3 2-122 0 0,2 0-50 0 0,4 14 65 0 0,3 16-39 0 0,-3-15-68 0 0,12 27-140 0 0,1 3 79 0 0,-11-26-18 0 0,27 91 185 0 0,-14-41 11 0 0,-6-13 70 0 0,-10-35-114 0 0,0-1 41 0 0,-1-9-62 0 0,-1-1 54 0 0,-2-1 86 0 0,-3-22-405 0 0,0 0 49 0 0,0 0 42 0 0,1-1 37 0 0,-1 1 51 0 0,1 0 35 0 0,0 1 390 0 0,0-2-116 0 0,-1-2-233 0 0,-1 0-133 0 0,1 0-62 0 0,-1-1-73 0 0,0 0-86 0 0,0 1-215 0 0,1 1 292 0 0,0 0 1 0 0,0 0-17 0 0,0 0-41 0 0,0 0-13 0 0,0 0-42 0 0,0 0-47 0 0,0 0-53 0 0,0 0-58 0 0,0 0-53 0 0,0 0-47 0 0,0 0-42 0 0,0 0-147 0 0,0 0-41 0 0,0 0-179 0 0,0 0-481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8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19 6000 0 0,'2'-1'174'0'0,"1"-2"-39"0"0,-1 1 4 0 0,-1 1 61 0 0,-1 1 181 0 0,0 0 328 0 0,0 0 26 0 0,0 0-300 0 0,0 0-177 0 0,1 1 2 0 0,0-1-60 0 0,0 0-50 0 0,0 0-41 0 0,2 0 12 0 0,5 0 45 0 0,-6 0-89 0 0,0-1 37 0 0,0 1 48 0 0,-1 0 58 0 0,9 0-125 0 0,14-5 269 0 0,-15 3-322 0 0,-4 1-70 0 0,0 0-41 0 0,0 0-49 0 0,0 0-56 0 0,0 1-61 0 0,1 0-70 0 0,-6 0 58 0 0,0 0-38 0 0,1 0-386 0 0,1 0-268 0 0,0 0-620 0 0</inkml:trace>
  <inkml:trace contextRef="#ctx0" brushRef="#br0" timeOffset="345.07">1 138 7200 0 0,'0'4'78'0'0,"0"1"48"0"0,0 9 288 0 0,0-10-323 0 0,1 0-56 0 0,2 8-53 0 0,-1-11 29 0 0,-1 0 84 0 0,0 0 48 0 0,-1-1 164 0 0,0 0 277 0 0,0 0 22 0 0,0 0-36 0 0,0 0-370 0 0,0 0-44 0 0,1 1 52 0 0,1-1-102 0 0,3 2 24 0 0,-3-1-55 0 0,0 0 44 0 0,-1 0 105 0 0,1-1 116 0 0,19 9-181 0 0,-11-7-119 0 0,-2-1-53 0 0,0-1-49 0 0,2 0-6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16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7112 0 0,'0'0'157'0'0,"0"0"23"0"0,0 0 13 0 0,0 0-62 0 0,0 1-64 0 0,0 0-43 0 0,0 4-26 0 0,0-3 34 0 0,1 1 40 0 0,-1 0 52 0 0,0 2 112 0 0,-1 6 380 0 0,1-6-391 0 0,0-2-169 0 0,0-1-49 0 0,0 2 169 0 0,1-1-53 0 0,1 1 12 0 0,1 3-27 0 0,-3-4-27 0 0,-3 4 28 0 0,3-6-99 0 0,-1-1 0 0 0,1 1-1 0 0,0 0 1 0 0,-1 0 0 0 0,1-1-1 0 0,0 1 1 0 0,0 0-1 0 0,0 0 1 0 0,-1 0 0 0 0,1-1-1 0 0,0 1 1 0 0,0 0 0 0 0,0 0-1 0 0,0 0 1 0 0,1-1-1 0 0,-1 1 1 0 0,0 0 0 0 0,0 0-10 0 0,4 17 187 0 0,0 11 146 0 0,-2-5-77 0 0,1-9-119 0 0,1 8 48 0 0,-1 0-47 0 0,-1-10-35 0 0,0 1-1 0 0,1 0 1 0 0,1 3-103 0 0,-2-6 77 0 0,1 1 0 0 0,-2 0 0 0 0,0 0 0 0 0,0 0 0 0 0,-1 5-77 0 0,0-2 103 0 0,1 0 1 0 0,0-1 0 0 0,3 12-104 0 0,0 1 101 0 0,-1 1-39 0 0,-2-11-9 0 0,2 0 0 0 0,2 14-53 0 0,9 47 141 0 0,-11-50-71 0 0,-1-4-8 0 0,4-9 9 0 0,-6-12-1 0 0,-5 4-45 0 0,3-5 61 0 0,1-1 96 0 0,-2-8-273 0 0,0 2-17 0 0,0 0-105 0 0,2 2 58 0 0,0 0-41 0 0,-1 0-45 0 0,1-1-50 0 0,0 1-58 0 0,1 0-61 0 0,0 1 121 0 0,-1 1-40 0 0,1-1-429 0 0,0-2-287 0 0,0 0-672 0 0,0 4 1717 0 0</inkml:trace>
  <inkml:trace contextRef="#ctx0" brushRef="#br0" timeOffset="546.53">46 137 5848 0 0,'0'0'168'0'0,"0"-2"-3"0"0,0-3-311 0 0,1 0 88 0 0,0 0 79 0 0,1 0 69 0 0,0 0 62 0 0,0 0 52 0 0,1 1 43 0 0,0-1 34 0 0,16-19 1515 0 0,-14 19-1457 0 0,-1 0-50 0 0,2-1-16 0 0,3-3 182 0 0,2 1-65 0 0,0 2-57 0 0,1 1-52 0 0,3 2-5 0 0,0 1-55 0 0,8 5 29 0 0,-1 5-67 0 0,4 8-133 0 0,-20-12-13 0 0,0 1 1 0 0,0 1-1 0 0,-1-1 0 0 0,1 1 1 0 0,-1 0-1 0 0,0 0 1 0 0,-1 0-1 0 0,1 1 1 0 0,-1 0-38 0 0,11 25 91 0 0,-13-27-67 0 0,0-1 0 0 0,-1 1 0 0 0,1 1 0 0 0,-1-1 0 0 0,0 0 0 0 0,-1 0 0 0 0,1 0 0 0 0,-1 0 0 0 0,0 1 0 0 0,0-1 0 0 0,-1 1-24 0 0,-4 22 88 0 0,2-19-27 0 0,3-5-47 0 0,-1 0 0 0 0,0 0-1 0 0,0 0 1 0 0,0-1 0 0 0,-1 1 0 0 0,1 0 0 0 0,-1-1 0 0 0,0 1 0 0 0,0-1 0 0 0,0 0 0 0 0,0 0 0 0 0,0 1 0 0 0,-1-2 0 0 0,0 2-14 0 0,-32 19 124 0 0,-1-2-53 0 0,26-15-58 0 0,0-1-10 0 0,-2 3 17 0 0,-1-2 0 0 0,0 1 1 0 0,-8 2-21 0 0,-1-1 0 0 0,19-5 0 0 0,-4 1 0 0 0,2 1-15 0 0,3-4-54 0 0,2-1 11 0 0,1 5 43 0 0,0-3-44 0 0,3 4 46 0 0,1-1 0 0 0,0 1 0 0 0,1-1 0 0 0,-1 0-1 0 0,1 0 1 0 0,0-1 0 0 0,0 0 0 0 0,4 2 13 0 0,19 15-23 0 0,-13-10 46 0 0,0 0 34 0 0,-5-4 4 0 0,-1 1 0 0 0,0 0 1 0 0,3 3-62 0 0,17 15 194 0 0,-23-21-129 0 0,0 1 0 0 0,-1 0-1 0 0,0 0 1 0 0,0 0 0 0 0,0 1-1 0 0,0 0-64 0 0,16 21 244 0 0,-9-12-78 0 0,4 7 42 0 0,-16-22-318 0 0,0 0 81 0 0,0 1 107 0 0,2 2 183 0 0,-2-2-180 0 0,1-1-64 0 0,-1 1-99 0 0,-1-1-101 0 0,1 0 45 0 0,-1-1-35 0 0,0 0-39 0 0,1 1-40 0 0,-1-1-44 0 0,0 0-46 0 0,0 0 20 0 0,0 0-48 0 0,0 0-44 0 0,0 0-37 0 0,0 0-133 0 0,0 0-37 0 0,0 0-1373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0 7920 0 0,'-10'0'198'0'0,"-16"2"173"0"0,16-1-202 0 0,2 0 12 0 0,0 1 48 0 0,0 0 61 0 0,0 1 74 0 0,1 0-14 0 0,0-1-39 0 0,-8 4 211 0 0,-2 2-28 0 0,-9 3 104 0 0,18-7-479 0 0,5-3-70 0 0,0 0 1 0 0,0 0-1 0 0,1 1 1 0 0,-1 0-1 0 0,0-1 1 0 0,1 1-1 0 0,-1 0 1 0 0,0 1-50 0 0,-16 14 248 0 0,6-5-136 0 0,1 0-39 0 0,1 1-37 0 0,4 1-39 0 0,-2 7 27 0 0,6-15-19 0 0,1 0 0 0 0,0-1 0 0 0,0 1 0 0 0,0 0 0 0 0,0 0 0 0 0,1 3-5 0 0,-2 17 59 0 0,3-6 59 0 0,0-12-34 0 0,0 0 0 0 0,1 1 0 0 0,1-1 0 0 0,0 5-84 0 0,8 17 117 0 0,-9-28-96 0 0,0-1 0 0 0,0 1 0 0 0,0 0 0 0 0,0-1 0 0 0,1 1-1 0 0,-1 0 1 0 0,0-1 0 0 0,1 1 0 0 0,-1-1 0 0 0,2 1-21 0 0,-1 0 27 0 0,1 0 0 0 0,0-1-1 0 0,0 1 1 0 0,-1-1 0 0 0,1 1 0 0 0,0-1 0 0 0,1 0 0 0 0,-1 0 0 0 0,0-1 0 0 0,1 1-27 0 0,1 0 45 0 0,0-1 1 0 0,0 1-1 0 0,0-1 1 0 0,0-1 0 0 0,0 1-1 0 0,4-1-45 0 0,13-6 219 0 0,16-13-67 0 0,-25 12-112 0 0,0-1-1 0 0,-1 0 0 0 0,0-1 1 0 0,-1 0-1 0 0,8-9-39 0 0,-1-8 71 0 0,-4 5-22 0 0,-7 13-35 0 0,-1 0 1 0 0,-1-1-1 0 0,2-3-14 0 0,-3 4 8 0 0,1 1 0 0 0,0 0 0 0 0,0 0 0 0 0,3-3-8 0 0,-6 9 0 0 0,0 0 0 0 0,-1-1 0 0 0,0 1 0 0 0,1-1 0 0 0,-1 0 0 0 0,0 1 0 0 0,0-1 0 0 0,0 0 0 0 0,8-18 0 0 0,-8 20 4 0 0,0 0-2 0 0,-1 1 1 0 0,0-1-1 0 0,1 1 0 0 0,-1-1 1 0 0,0 1-1 0 0,1-1 0 0 0,-1 0 1 0 0,0 1-1 0 0,0-1 0 0 0,0 1 1 0 0,1-1-1 0 0,-1 0 0 0 0,0 1 1 0 0,0-1-1 0 0,0 1 0 0 0,0-1 1 0 0,0 0-1 0 0,0 1 0 0 0,0-1 1 0 0,-1 0-1 0 0,1 0-2 0 0,2-4 12 0 0,-2 5-12 0 0,0-1 0 0 0,1 1 0 0 0,-1 0 0 0 0,0 0 0 0 0,0-1 0 0 0,0 1 0 0 0,0 0 0 0 0,0-1 0 0 0,1 1 0 0 0,-1 0 0 0 0,0-1 0 0 0,0 1-1 0 0,0 0 1 0 0,0-1 0 0 0,0 1 0 0 0,0-1 0 0 0,0 1 0 0 0,0 0 0 0 0,0-1 0 0 0,0 1 0 0 0,0 0 0 0 0,0-1 0 0 0,0 1 0 0 0,-1 0 0 0 0,1-1 0 0 0,0 1 0 0 0,0 0 0 0 0,0-1 0 0 0,0 1 0 0 0,-1 0 0 0 0,1 0 0 0 0,0-1 0 0 0,0 1 0 0 0,-1 0 0 0 0,3 1 4 0 0,0 0 0 0 0,-1 1 0 0 0,0 0 0 0 0,1-1 0 0 0,-1 1 1 0 0,0 0-1 0 0,0-1 0 0 0,0 1 0 0 0,0 0 0 0 0,0 0 0 0 0,-1 0 1 0 0,1 0-1 0 0,0 1-4 0 0,9 33 84 0 0,-9-30-73 0 0,6 21 89 0 0,0 0 62 0 0,7 27 251 0 0,-12-45-341 0 0,9 32 304 0 0,-7-28-272 0 0,1-1-34 0 0,-5-10-51 0 0,3 4 49 0 0,-2-4-38 0 0,4 5 18 0 0,-4-5-101 0 0,0 1 57 0 0,1 7 178 0 0,-2-5-146 0 0,0-3-60 0 0,0 1-47 0 0,0-1-72 0 0,-1 0-80 0 0,0 0-97 0 0,0-1-109 0 0,1-1-795 0 0,0 0-50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1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1 6384 0 0,'0'0'184'0'0,"0"0"34"0"0,0 0 20 0 0,0 0 2 0 0,0 0 0 0 0,0 0-2 0 0,0 0-4 0 0,-1 1-2 0 0,0 3-143 0 0,0-1 0 0 0,-1 0 0 0 0,1 0 0 0 0,-1 0 0 0 0,0 0 0 0 0,0-1 0 0 0,0 1 0 0 0,0 0 0 0 0,-1-1 0 0 0,1 1 0 0 0,-1-1 0 0 0,1 0 0 0 0,-2 0-89 0 0,-18 14 521 0 0,0-2-78 0 0,10-6-216 0 0,-12 6 158 0 0,-1 0-70 0 0,1-3-76 0 0,-2-2-86 0 0,21-7-103 0 0,1 0 0 0 0,-1 0 0 0 0,0 1 0 0 0,-3 2-50 0 0,-19 8 184 0 0,9-7-74 0 0,1 1 81 0 0,11-4-84 0 0,0-1 0 0 0,0 1 0 0 0,1 1 0 0 0,-1-1 0 0 0,1 1 0 0 0,0 0 0 0 0,-4 3-107 0 0,9-6 76 0 0,0-1-10 0 0,0 0-63 0 0,0 0 1 0 0,0 0-1 0 0,-1 1 0 0 0,1-1 1 0 0,0 0-1 0 0,0 0 1 0 0,0 0-1 0 0,0 0 1 0 0,0 0-1 0 0,0 0 1 0 0,0 0-1 0 0,0 1 0 0 0,0-1 1 0 0,0 0-1 0 0,0 0 1 0 0,0 0-1 0 0,0 0 1 0 0,0 0-1 0 0,0 1 1 0 0,0-1-1 0 0,0 0 1 0 0,0 0-1 0 0,0 0 0 0 0,0 0 1 0 0,0 0-1 0 0,0 1 1 0 0,0-1-1 0 0,0 0 1 0 0,0 0-1 0 0,0 0 1 0 0,0 0-1 0 0,0 0 1 0 0,0 0-1 0 0,0 1 0 0 0,0-1 1 0 0,1 0-4 0 0,4 7 81 0 0,4 2 4 0 0,-4-4-16 0 0,0-1 1 0 0,0 0-1 0 0,0-1 0 0 0,3 2-69 0 0,5 1 143 0 0,1 0 1 0 0,0 0 0 0 0,0-1-1 0 0,5 0-143 0 0,9 4 251 0 0,0 1 49 0 0,-21-7-61 0 0,1 0 0 0 0,-1-1 0 0 0,8 2-239 0 0,2-1 233 0 0,-5-1-161 0 0,-1 1-106 0 0,0-1 31 0 0,6 3 54 0 0,-7-4 16 0 0,0 0 36 0 0,-8 2-26 0 0,-1 1-88 0 0,3 1-39 0 0,-3-5-36 0 0,-1 1-100 0 0,0-1-160 0 0,0 0-8 0 0,0 0 82 0 0,0 0 64 0 0,0 0 53 0 0,1 0 45 0 0,-1 0-9 0 0,3 1-2 0 0,-3-1 28 0 0,1 1-69 0 0,-1-1-100 0 0,1 0 85 0 0,-1 0-33 0 0,0 0-39 0 0,0 0-40 0 0,0 0-44 0 0,0 0-48 0 0,0 0-1132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2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0,'0'0'149'0'0,"0"0"23"0"0,0 0 13 0 0,0 0 29 0 0,0 0 19 0 0,0 0-109 0 0,1 1-74 0 0,2 1-33 0 0,-2-1 43 0 0,0-1 34 0 0,-1 1 54 0 0,1-1 67 0 0,0 1 80 0 0,34 16 741 0 0,2-5-84 0 0,2-3-88 0 0,0-1-92 0 0,1-1-72 0 0,-25-3-444 0 0,-3 0-69 0 0,0-3-48 0 0,7 0 59 0 0,-3 0-75 0 0,33 2 90 0 0,-48-3-344 0 0,0 0 48 0 0,0 0 43 0 0,0 0 36 0 0,0 0 72 0 0,5-2 330 0 0,-4 1-295 0 0,0 1-115 0 0,0-1-104 0 0,-1 1 11 0 0,-1 0-38 0 0,1 0-39 0 0,0 0-43 0 0,0-1-48 0 0,-1 1-50 0 0,1 0-53 0 0,-1 0-58 0 0,1 0-61 0 0,-1 0-64 0 0,1 0-68 0 0,-1 0-70 0 0,0 0-976 0 0,0 0-946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5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0 122 7968 0 0,'0'0'233'0'0,"2"0"-9"0"0,4 0-280 0 0,0 0 107 0 0,0-1 95 0 0,0 1 83 0 0,0-1 21 0 0,-1 0 43 0 0,7-1 401 0 0,-1 0 79 0 0,15-4 1107 0 0,-18 4-1358 0 0,0 0-58 0 0,-1 0-69 0 0,1-1-99 0 0,-1 1-119 0 0,-3 1-139 0 0,0 0-37 0 0,7-3 331 0 0,0 0-48 0 0,0 1-42 0 0,0-1-38 0 0,2 0 1 0 0,0 1-34 0 0,28-7 233 0 0,-5 1-188 0 0,-10 2-141 0 0,-23 6-48 0 0,8-5-79 0 0,-7 4 87 0 0,-1-1 85 0 0,-2 1-17 0 0,-1 1 35 0 0,0 0-139 0 0,0 0 0 0 0,0 0 1 0 0,0 1-1 0 0,0-1 0 0 0,0 0 0 0 0,-1 0 0 0 0,1 1 0 0 0,0-1 1 0 0,0 0-1 0 0,-1 0 0 0 0,1 1 0 0 0,0-1 0 0 0,-1 1 0 0 0,1-1 0 0 0,-1 0 2 0 0,-11-7-103 0 0,8 6 77 0 0,1 0 9 0 0,0 1-1 0 0,1 0 1 0 0,-1-1-1 0 0,0 1 0 0 0,0 0 1 0 0,0 0-1 0 0,0 1 0 0 0,0-1 1 0 0,-1 1 16 0 0,-1-1-8 0 0,0 1-1 0 0,1 0 1 0 0,-1 0 0 0 0,1 1 0 0 0,-1 0 0 0 0,1 0 0 0 0,-1 0 0 0 0,1 0-1 0 0,-4 2 9 0 0,1-1-9 0 0,1 1 0 0 0,-1 1-1 0 0,0 0 1 0 0,1 0-1 0 0,-5 3 10 0 0,-12 14-103 0 0,4 7 37 0 0,14-18 63 0 0,0 0 0 0 0,1 1 0 0 0,-2 4 3 0 0,6-12 0 0 0,-1 0 0 0 0,1 0 0 0 0,0 0 0 0 0,-1 0 0 0 0,1-1 0 0 0,1 1 0 0 0,-1 0 0 0 0,0 0 0 0 0,1 0 0 0 0,-1 0 0 0 0,1 0 0 0 0,1 2 0 0 0,2 12 0 0 0,-3-14 1 0 0,0 0-1 0 0,0-1 0 0 0,0 1 1 0 0,0 0-1 0 0,0-1 0 0 0,1 1 1 0 0,-1-1-1 0 0,1 0 0 0 0,0 1 1 0 0,0-1-1 0 0,0 0 0 0 0,0 0 1 0 0,0 0-1 0 0,0 0 0 0 0,0 0 1 0 0,1-1-1 0 0,1 2 0 0 0,27 12-16 0 0,-12-9-38 0 0,-11-4 75 0 0,-3-1-42 0 0,-1 0-50 0 0,0 0-72 0 0,0 0-47 0 0,-1 0-78 0 0,0 0-91 0 0,0 0-104 0 0,1 0-115 0 0,-3-1 241 0 0,1 0-33 0 0,0 1-36 0 0,0-1-36 0 0,-1 0-40 0 0,1 0-39 0 0,5 1-1454 0 0,2 1-1123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3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0,'0'0'166'0'0,"0"0"29"0"0,0 0 12 0 0,0 0 35 0 0,0 0 145 0 0,0 0 58 0 0,0 0 17 0 0,0 0-194 0 0,0 0-119 0 0,0 0-39 0 0,0 0 1 0 0,0 0 24 0 0,0 0-20 0 0,0 0-10 0 0,0 0-28 0 0,0 0-11 0 0,1 1-2 0 0,3 11 180 0 0,2 8 291 0 0,-1-2-8 0 0,-1-5-245 0 0,0-3-131 0 0,0-1-106 0 0,5 11 201 0 0,2 12 4 0 0,-6-15-100 0 0,-2-6 23 0 0,0 1 0 0 0,0-1 0 0 0,0 12-173 0 0,-1 2 192 0 0,-1-16-136 0 0,6 37 168 0 0,0 10 91 0 0,-4-35-120 0 0,0 0 0 0 0,3 7-195 0 0,3 15 179 0 0,-6 0-71 0 0,2-12 47 0 0,-4-27-121 0 0,0 1 0 0 0,-1 0 0 0 0,1 0 0 0 0,-1-1 0 0 0,0 1 0 0 0,0 0 0 0 0,0 0 0 0 0,0 0-34 0 0,-1 0 85 0 0,3 5-78 0 0,-1-6 36 0 0,0 0 68 0 0,-1 0 98 0 0,0-2-58 0 0,0 0 35 0 0,0-2-96 0 0,2 3-15 0 0,-2-2 10 0 0,2-4 27 0 0,3-2-62 0 0,-1 2-15 0 0,4-14 73 0 0,-2-1-62 0 0,-5 13-39 0 0,0 1 0 0 0,0-1 0 0 0,1 1 0 0 0,-1 0 0 0 0,1-1 0 0 0,1 1 0 0 0,1-3-7 0 0,15-16 60 0 0,-16 18-68 0 0,1 1 1 0 0,0 1 0 0 0,1-1 0 0 0,-1 0 0 0 0,1 1 0 0 0,-1 0 0 0 0,1 0 0 0 0,0 0 0 0 0,0 1 0 0 0,0 0-1 0 0,4-2 8 0 0,5-2 3 0 0,7-1-43 0 0,-17 7 31 0 0,-1 0 1 0 0,0 0-1 0 0,1 0 0 0 0,-1 0 0 0 0,1 1 0 0 0,-1-1 0 0 0,0 1 0 0 0,1 0 0 0 0,-1 0 9 0 0,1 1-3 0 0,0 0 1 0 0,-1-1-1 0 0,0 1 0 0 0,0 1 1 0 0,1-1-1 0 0,-1 0 0 0 0,0 1 0 0 0,-1 0 1 0 0,3 2 2 0 0,25 31-51 0 0,-21-25 51 0 0,-7-9-5 0 0,0 1 0 0 0,-1-1 0 0 0,0 1-1 0 0,1 0 1 0 0,-1-1 0 0 0,0 1-1 0 0,0 0 1 0 0,-1 0 0 0 0,1-1-1 0 0,-1 1 1 0 0,1 0 0 0 0,-1 0 5 0 0,5 20-1 0 0,-4-19 1 0 0,0-1 0 0 0,0 0 0 0 0,-1 1-1 0 0,1-1 1 0 0,-1 1 0 0 0,0-1 0 0 0,0 1-1 0 0,0-1 1 0 0,0 1 0 0 0,-1-1-1 0 0,1 0 1 0 0,-2 4 0 0 0,1-2 9 0 0,-1-1 0 0 0,0 1 0 0 0,0 0 0 0 0,0-1 0 0 0,-1 1 0 0 0,0-1 0 0 0,1 0 1 0 0,-4 4-10 0 0,2-4 10 0 0,1 0 0 0 0,-1-1 0 0 0,0 1 0 0 0,1-1 1 0 0,-2 0-1 0 0,1 0 0 0 0,0 0 0 0 0,-1 0 1 0 0,1-1-1 0 0,-1 0 0 0 0,0 0 0 0 0,1 0 1 0 0,-1 0-1 0 0,0-1 0 0 0,0 0 0 0 0,-1 0 1 0 0,1 0-1 0 0,-2 0-10 0 0,-20-2 27 0 0,16-1-41 0 0,0 1-52 0 0,-1-2-77 0 0,3 1-54 0 0,-1-1-85 0 0,0 0-101 0 0,0-1-115 0 0,3 1-282 0 0,3-2-25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4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6504 0 0,'0'0'141'0'0,"0"0"23"0"0,0 0 13 0 0,0 0-61 0 0,0 0-57 0 0,2-4-35 0 0,-1 3 82 0 0,-1 1-5 0 0,1-1 40 0 0,3-1 72 0 0,-1 0 40 0 0,1-2 88 0 0,2-2 216 0 0,3-2 180 0 0,-3 3-310 0 0,0 1-144 0 0,1 1-90 0 0,-2 1 102 0 0,0 0-43 0 0,1 0-41 0 0,-1-1-36 0 0,6-2 83 0 0,0 0-100 0 0,0-1-67 0 0,15-6 31 0 0,-10 6 27 0 0,-6 4 0 0 0,4 0-85 0 0,0 0-27 0 0,-11 3 6 0 0,-1 0-41 0 0,1 2 8 0 0,0-1 0 0 0,0 1 0 0 0,0 0 0 0 0,0-1 0 0 0,0 1 0 0 0,1 2-10 0 0,-4-3 1 0 0,1 0 0 0 0,0-1 1 0 0,-1 1-1 0 0,1 0 0 0 0,-1 0 0 0 0,0 0 0 0 0,0 0 0 0 0,1 0 0 0 0,-1 0 0 0 0,-1 0 1 0 0,1 1-2 0 0,0 2-1 0 0,0 0 0 0 0,-1 0 0 0 0,0 0 0 0 0,0 1 0 0 0,0-1 0 0 0,-2 2 1 0 0,1 1 13 0 0,-2-1 0 0 0,1 1 0 0 0,-1-1-1 0 0,0 0-12 0 0,-9 12 66 0 0,-1 0 0 0 0,-10 9-66 0 0,5-5 15 0 0,-22 23 52 0 0,24-28-6 0 0,12-13-3 0 0,-5 1-19 0 0,6-4 18 0 0,3-2 29 0 0,1 0 59 0 0,0 4 100 0 0,-2-2-51 0 0,1-1-87 0 0,2 0-44 0 0,1 0-49 0 0,2 0-54 0 0,6 0 40 0 0,-8 0 0 0 0,1-1 0 0 0,-1 0 0 0 0,0 0 0 0 0,0 1 0 0 0,0-1 0 0 0,0 1 0 0 0,0-1 0 0 0,1 1 0 0 0,-1 0 0 0 0,0 0 0 0 0,-1 0 0 0 0,3 1 0 0 0,4 2-32 0 0,0 0 0 0 0,0 1 0 0 0,0 0 0 0 0,5 5 32 0 0,-1 3 45 0 0,-4 1 139 0 0,-9-2 27 0 0,-2-4-117 0 0,2-4-76 0 0,1 3 54 0 0,8 12 189 0 0,-7-15-226 0 0,1 1-31 0 0,0 0 0 0 0,1 0 1 0 0,-1 0-1 0 0,1 0 0 0 0,0 0 1 0 0,1 0-1 0 0,-1-1 0 0 0,1 1 1 0 0,0-1-1 0 0,0 0 1 0 0,0 0-1 0 0,4 2-4 0 0,13 15 12 0 0,1-1-12 0 0,-16-15 0 0 0,0 1 0 0 0,-1-1 0 0 0,1 1 0 0 0,-1 0 0 0 0,3 6 0 0 0,2 2 0 0 0,0 0 0 0 0,6 6 0 0 0,-7-9 0 0 0,-1-1 0 0 0,0 1 0 0 0,0 1 0 0 0,4 11 0 0 0,-8-17 1 0 0,-1 1 0 0 0,0 0 0 0 0,0 1 0 0 0,0-1 0 0 0,-1 0 0 0 0,-1 1 0 0 0,1 0 1 0 0,-1-1-1 0 0,0 1 0 0 0,-1 0 0 0 0,0-1 0 0 0,0 1 0 0 0,-1 6-1 0 0,0-10 35 0 0,0 0-1 0 0,-1 0 1 0 0,1 0-1 0 0,-1 0 1 0 0,1 0-1 0 0,-1-1 0 0 0,0 1 1 0 0,-3 3-35 0 0,-11 14 256 0 0,13-17-202 0 0,-8 8 92 0 0,-2-2-36 0 0,-18 8 33 0 0,20-14-105 0 0,0 0 0 0 0,-1 0 0 0 0,1-1 1 0 0,-11 1-39 0 0,10-4 19 0 0,6-1-60 0 0,-1-1-40 0 0,1 0-46 0 0,0 0-49 0 0,0-1-55 0 0,2 1-60 0 0,3 2-19 0 0,0-1 96 0 0,1 1 79 0 0,-1 0 67 0 0,1 0 53 0 0,-1 0 33 0 0,-1 1 208 0 0,2-1-221 0 0,-1 0-51 0 0,1 0-41 0 0,-1 0-50 0 0,1 0-57 0 0,0 0-65 0 0,0 0-71 0 0,-1 0 66 0 0,1 0-38 0 0,0-1-39 0 0,0 1-42 0 0,0 0-44 0 0,0 0-47 0 0,-1 0-48 0 0,1-1-51 0 0,0 0-1135 0 0,-2-2-960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6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44 5696 0 0,'-3'13'132'0'0,"2"-11"17"0"0,1-2 10 0 0,0 1-26 0 0,0 0-46 0 0,0 0 10 0 0,0-1 114 0 0,0 0 190 0 0,0 0 14 0 0,0 0-5 0 0,0 0-20 0 0,0 0-6 0 0,2 1 35 0 0,1 6 669 0 0,-2-4-788 0 0,0 0-42 0 0,-1-1-109 0 0,1-1-35 0 0,-1 1-42 0 0,0-1-46 0 0,1 0-42 0 0,-1 0-36 0 0,5 20 646 0 0,1 1-76 0 0,-1-2-140 0 0,3 7-91 0 0,0 1-84 0 0,2 1-52 0 0,-4-5 120 0 0,5 21-271 0 0,-7-20 92 0 0,1 2 37 0 0,-2 0 0 0 0,0 0 1 0 0,-2 2-130 0 0,1 9 139 0 0,0-25-91 0 0,-2-1 0 0 0,0 0-1 0 0,0 8-47 0 0,-3 1 53 0 0,0 29 152 0 0,3-33-177 0 0,0-16-26 0 0,0 0 0 0 0,0 0 0 0 0,-1 0 0 0 0,1-1 1 0 0,0 1-1 0 0,0 0 0 0 0,0 0 0 0 0,-1 0 0 0 0,1 0 1 0 0,0-1-1 0 0,-1 1 0 0 0,1 0 0 0 0,-1 0 0 0 0,1-1 1 0 0,-1 1-1 0 0,1 0 0 0 0,-1-1 0 0 0,0 1-2 0 0,-5 0-12 0 0,1-8-78 0 0,-6-25-1058 0 0,3-1 42 0 0,2-1 62 0 0,2 0 79 0 0,1 9 343 0 0,-1 1 56 0 0,0 0 63 0 0,-2 1 68 0 0,0-6 110 0 0,2 0 82 0 0,1 0 74 0 0,0-1 64 0 0,-1-18 49 0 0,-3 2 107 0 0,4 18 113 0 0,4 0 100 0 0,7 1 105 0 0,-6 24-289 0 0,-1-1 0 0 0,1 1 0 0 0,0 0 0 0 0,0 0 0 0 0,1 0 0 0 0,0-1-80 0 0,4-3 275 0 0,0 0-1 0 0,1 0 0 0 0,-1 1 0 0 0,3-1-274 0 0,10-6 437 0 0,-17 12-377 0 0,7-5 132 0 0,0 1-36 0 0,-6 3-87 0 0,1 0 0 0 0,0 0 1 0 0,0 0-1 0 0,0 0 0 0 0,0 1 1 0 0,1 0-1 0 0,-1 0 0 0 0,3 0-69 0 0,17-2 128 0 0,7-1 52 0 0,-9 6-130 0 0,3 3-1 0 0,-17-3 14 0 0,-1 1 1 0 0,0 0 0 0 0,6 3-64 0 0,-10-5 25 0 0,0 1 0 0 0,-1 0 1 0 0,1 1-1 0 0,-1-1 0 0 0,0 1 0 0 0,0-1 1 0 0,0 1-1 0 0,3 3-25 0 0,-4-3 10 0 0,0-1 0 0 0,0 1 0 0 0,-1 0 0 0 0,1 0 0 0 0,-1 0 0 0 0,1 0 0 0 0,-1 2-10 0 0,2 3 38 0 0,0 0 1 0 0,-1 0 0 0 0,0 1 0 0 0,-1-1 0 0 0,1 0 0 0 0,-2 1 0 0 0,1 2-39 0 0,-1 4 75 0 0,1 6 19 0 0,-5-5-75 0 0,2-10 7 0 0,0-1 1 0 0,0 0-1 0 0,0 0 1 0 0,-1 0-1 0 0,1-1 1 0 0,-1 1-1 0 0,0 0 1 0 0,-3 1-27 0 0,-9 11 110 0 0,-9 10-15 0 0,-4-4-92 0 0,-12 6-11 0 0,20-14 25 0 0,1-2 70 0 0,14-8 26 0 0,-3 6-49 0 0,7-8-7 0 0,0-2 13 0 0,-1 3 32 0 0,2 10-12 0 0,3-2 156 0 0,3-1-43 0 0,13 8 102 0 0,-8-11-92 0 0,0 0 0 0 0,12 6-213 0 0,-6-4 189 0 0,3 1 24 0 0,29 11 400 0 0,-33-16-453 0 0,-1-1-38 0 0,9 7 30 0 0,-21-10-135 0 0,1 0 1 0 0,-1 0-1 0 0,1 0 0 0 0,0-1 1 0 0,0 1-1 0 0,0-1-17 0 0,32 11 136 0 0,-15-5-121 0 0,-11-4-70 0 0,0-1-61 0 0,-10-1-88 0 0,1-1 73 0 0,-1 0 61 0 0,1 0 52 0 0,0 0 94 0 0,1 0 304 0 0,-1 0-317 0 0,-1 0-74 0 0,1 0-41 0 0,-1 0-42 0 0,0 0-47 0 0,1 0-53 0 0,-1 0-66 0 0,0 0-68 0 0,1 0-75 0 0,-1 0-80 0 0,0 0-87 0 0,1 0-93 0 0,-1 0-99 0 0,1 0-106 0 0,-1 0-1022 0 0,0 0-1072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6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4656 0 0,'0'-2'105'0'0,"1"0"-39"0"0,-1 1-27 0 0,1 0-47 0 0,1 1-45 0 0,0 2 73 0 0,1-1 102 0 0,-2 0-9 0 0,0-1 44 0 0,1 1 49 0 0,0-1 56 0 0,-1 1 62 0 0,1-1 67 0 0,3 0-132 0 0,-1 0-38 0 0,4-1 126 0 0,-1 0-94 0 0,10-3 231 0 0,-11 3-306 0 0,0-1 41 0 0,20-6 588 0 0,-7 4-355 0 0,-3 1-156 0 0,0 0-94 0 0,-10 2-147 0 0,-3 1-46 0 0,-1 0 0 0 0,0-1 0 0 0,0 1 0 0 0,1 0 0 0 0,-1 1 0 0 0,0-1 0 0 0,0 0 0 0 0,0 1 0 0 0,1-1 0 0 0,-1 1 0 0 0,0 0 0 0 0,0 0 0 0 0,0 0 0 0 0,0 0 0 0 0,0 0 0 0 0,0 0 0 0 0,0 0 0 0 0,-1 0 0 0 0,1 1 0 0 0,0-1 0 0 0,-1 1 0 0 0,1 0 0 0 0,-1-1 0 0 0,1 1 0 0 0,-1 0-9 0 0,8 16 116 0 0,-6 1 36 0 0,-4 2 12 0 0,-1-1-62 0 0,-3-1-46 0 0,2-8-30 0 0,-1 1-1 0 0,-1-1 1 0 0,-2 5-26 0 0,-4 3 57 0 0,11-18-3 0 0,9 10 40 0 0,7 12 8 0 0,-12-15-38 0 0,1 0 44 0 0,2 1 21 0 0,1 0-82 0 0,-6-7-46 0 0,1 2 1 0 0,0-1-1 0 0,-1 0 1 0 0,0 1 0 0 0,2 2-2 0 0,-1 3 57 0 0,-2 2 72 0 0,-3 14 519 0 0,-7-1-122 0 0,-4 0-121 0 0,-3-4-122 0 0,-5-3-123 0 0,-1-4-124 0 0,-3-7-124 0 0,-2-6-126 0 0,20-2-139 0 0,0-1-28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8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27 7744 0 0,'0'0'174'0'0,"0"0"29"0"0,0 0 12 0 0,0-1-35 0 0,-2-2-92 0 0,1 1 267 0 0,-1 1-37 0 0,-2-3 217 0 0,0 2-123 0 0,-1-1-104 0 0,-1 1-50 0 0,0 0-94 0 0,0 1-70 0 0,-8-1 51 0 0,8 1-27 0 0,0-1 87 0 0,1 2-113 0 0,0 0 0 0 0,0-1 1 0 0,1 2-1 0 0,-1-1 0 0 0,0 0 1 0 0,1 1-1 0 0,-2 0-92 0 0,-8 1 295 0 0,5 0-114 0 0,1 0 1 0 0,1 0-1 0 0,-1 1 0 0 0,-1 0-181 0 0,-1 0 101 0 0,2 0-66 0 0,3 0 0 0 0,-1-1 0 0 0,1 1 0 0 0,0-1-1 0 0,1 1 1 0 0,-3 2-35 0 0,-21 11 81 0 0,16-9-26 0 0,-5 7-46 0 0,6-4 6 0 0,2-4 26 0 0,6-4-37 0 0,1-1-3 0 0,0 1-1 0 0,0-1 1 0 0,-1 1-1 0 0,1 0 0 0 0,1 0 1 0 0,-1 0-1 0 0,0 0 1 0 0,0 0-1 0 0,1 0 0 0 0,-1 0 1 0 0,1 1-1 0 0,0-1 1 0 0,-1 1-1 0 0,1-1 1 0 0,0 1-1 0 0,1 4 0 0 0,2-5 3 0 0,-1 0 0 0 0,0 0 1 0 0,1 0-1 0 0,0 0 0 0 0,-1 0 1 0 0,1 0-1 0 0,0 0 1 0 0,0 0-1 0 0,0-1 0 0 0,0 1 1 0 0,0-1-1 0 0,1 1 0 0 0,-1-1 1 0 0,0 0-1 0 0,1 0 0 0 0,-1 0 1 0 0,1 0-1 0 0,0 0-3 0 0,3 1 4 0 0,77 28-4 0 0,-73-27 43 0 0,0 1 0 0 0,-1 1 1 0 0,6 2-44 0 0,-6-1 53 0 0,0-1 0 0 0,-1 1 0 0 0,0 0 0 0 0,0 1 0 0 0,0 0 0 0 0,-1 0-53 0 0,4 10 140 0 0,-11-14-108 0 0,1-1 0 0 0,0 1 1 0 0,-1 0-1 0 0,1-1 0 0 0,-1 1 1 0 0,0-1-1 0 0,0 1 0 0 0,0 0 1 0 0,0-1-1 0 0,-1 1 0 0 0,1 0 0 0 0,-1-1 1 0 0,1 1-1 0 0,-1-1 0 0 0,0 1 1 0 0,0 0-33 0 0,-8 11 95 0 0,-1 2 46 0 0,8-13-119 0 0,1-1-1 0 0,0 1 0 0 0,-1-1 1 0 0,1 0-1 0 0,-1 0 1 0 0,0 0-1 0 0,0 0 1 0 0,0 0-1 0 0,0 0 1 0 0,-1 0-22 0 0,-17 10 22 0 0,19-11 32 0 0,0-3-101 0 0,2 0-91 0 0,6-1 23 0 0,1 0 113 0 0,-6 3-1 0 0,-1-1 0 0 0,0 1 0 0 0,0 0 1 0 0,0 0-1 0 0,0 0 0 0 0,1 0 0 0 0,-1 0 0 0 0,0 0 0 0 0,0 0 0 0 0,0 0 0 0 0,0 0 0 0 0,1 0 0 0 0,-1 1 1 0 0,0-1-1 0 0,0 0 0 0 0,0 1 0 0 0,0-1 0 0 0,0 1 0 0 0,0-1 0 0 0,0 1 0 0 0,0 0 0 0 0,0-1 0 0 0,1 2 3 0 0,0 0-8 0 0,0 0 0 0 0,0 0 0 0 0,0 0 0 0 0,0 1 0 0 0,0-1 0 0 0,-1 0 0 0 0,1 1 1 0 0,-1 0-1 0 0,2 2 8 0 0,-2-1 0 0 0,0 1 0 0 0,0 0 0 0 0,-1 0 0 0 0,0 0 0 0 0,1-1 0 0 0,-1 1 0 0 0,-1 0 0 0 0,1 0 0 0 0,-1 0 0 0 0,0 2 0 0 0,-3 2-11 0 0,1 0 1 0 0,-1 0-1 0 0,-1-1 1 0 0,0 1 0 0 0,-4 4 10 0 0,-14 28-66 0 0,11-21 54 0 0,10-16 12 0 0,-1 1 0 0 0,1-1 0 0 0,0 0 1 0 0,0 1-1 0 0,0 0 0 0 0,0-1 1 0 0,1 2-1 0 0,-12 36-19 0 0,10-33 11 0 0,0 0 0 0 0,1-1 0 0 0,0 1 0 0 0,0 0 0 0 0,1 0 0 0 0,0 0 0 0 0,0 0 8 0 0,1-5-16 0 0,1 16-19 0 0,-1-16 34 0 0,0 0 1 0 0,1-1 0 0 0,-1 1-1 0 0,1 0 1 0 0,0-1 0 0 0,1 4 0 0 0,6 15-1 0 0,-7-18 0 0 0,0 0 0 0 0,1 0 0 0 0,-1 1 0 0 0,1-2 0 0 0,0 1-1 0 0,0 0 1 0 0,0 0 0 0 0,1-1 0 0 0,2 4 1 0 0,14 13-54 0 0,-14-15 54 0 0,0 0 0 0 0,1 0 0 0 0,-1-1 0 0 0,1 0 0 0 0,0 0 0 0 0,0 0 1 0 0,6 2-1 0 0,-4-2-2 0 0,0 0 0 0 0,0 1 0 0 0,4 3 2 0 0,1 0 12 0 0,0 0 35 0 0,5 2-19 0 0,-7-5-85 0 0,-7-3-10 0 0,-2-1-36 0 0,-1 0 60 0 0,-1-1-14 0 0,0 0-21 0 0,0 0-40 0 0,0 0-16 0 0,0 0-40 0 0,0 0-44 0 0,0 0-50 0 0,0 0-55 0 0,0 0-50 0 0,0 0-45 0 0,0 0-38 0 0,0 0-136 0 0,0 0-39 0 0,0 0-163 0 0,0 0-439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36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14 6384 0 0,'5'-13'184'0'0,"-4"13"-50"0"0,1 0-62 0 0,1 1-45 0 0,2 2-47 0 0,0-1 23 0 0,-1-1 17 0 0,1-1 37 0 0,13 1 240 0 0,-10-2-194 0 0,1 1-68 0 0,-4 0-73 0 0,-1 0-50 0 0,1-1-58 0 0,-1 1-68 0 0,-4 0-131 0 0,1 0-94 0 0,-1 0-177 0 0,0 0-410 0 0</inkml:trace>
  <inkml:trace contextRef="#ctx0" brushRef="#br0" timeOffset="205.45">15 144 7848 0 0,'0'0'232'0'0,"-1"1"-14"0"0,0 2-56 0 0,0-1-83 0 0,0 0-69 0 0,-1 1-101 0 0,0 0-79 0 0,2-2 145 0 0,-1 0 33 0 0,1 0 31 0 0,-1-1 36 0 0,1 1 42 0 0,-1-1 48 0 0,1 1 14 0 0,0-1 40 0 0,-1 0 44 0 0,1 0 48 0 0,-1 1 52 0 0,1-1 54 0 0,-1 0 58 0 0,1 0 61 0 0,0 0-272 0 0,1 0-102 0 0,-1 1-93 0 0,1 0-84 0 0,0 0-78 0 0,0 0-68 0 0,0 0-61 0 0,0 0-52 0 0,1 1-110 0 0,-1-1-49 0 0,0 0-134 0 0,0 0-328 0 0,2 1-589 0 0,3 0-849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44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6880 0 0,'0'0'157'0'0,"0"0"23"0"0,0 0-20 0 0,0 0-69 0 0,0 1-51 0 0,0 2-15 0 0,-1-1 10 0 0,-3 7 17 0 0,1-2 45 0 0,-5 2 198 0 0,-2 3 173 0 0,1 4 38 0 0,-2-2-98 0 0,0 1-54 0 0,-3 12 88 0 0,-6 29 161 0 0,7 2-102 0 0,5 0-94 0 0,5 1-83 0 0,4 0-73 0 0,4 0-65 0 0,2 0-55 0 0,1-1-44 0 0,-3-29-29 0 0,2-1 1 0 0,1 0 0 0 0,3 4-59 0 0,-6-21 15 0 0,0 1 0 0 0,1-1 1 0 0,1-1-1 0 0,0 1 0 0 0,4 4-15 0 0,-3-3 4 0 0,11 9-20 0 0,-5-10-45 0 0,0-3-47 0 0,-1-1-73 0 0,-1-3-37 0 0,1-2-74 0 0,-1 0-84 0 0,1-1-95 0 0,-12-1 189 0 0,0 0-40 0 0,2 0-424 0 0,-1 0-287 0 0,2 0-669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45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6016 0 0,'0'1'142'0'0,"0"-1"-86"0"0,0 4-96 0 0,0-2 106 0 0,0-1 29 0 0,0 0 55 0 0,-1 0 67 0 0,1-1 78 0 0,-13 4 582 0 0,-2-3-83 0 0,-4 0 63 0 0,17-1-779 0 0,0 0-1 0 0,1 1 1 0 0,-1-1 0 0 0,0 1-1 0 0,1-1 1 0 0,-1 1-1 0 0,0 0 1 0 0,1 0-1 0 0,-1 0 1 0 0,1 0-78 0 0,-3 2 66 0 0,-1-1 62 0 0,-5 5 196 0 0,7-5-250 0 0,0 1-41 0 0,-13 15 27 0 0,8-8 6 0 0,1-1 0 0 0,0 1 0 0 0,-4 8-66 0 0,-3 14 56 0 0,5-8-58 0 0,7-19 3 0 0,0 0 0 0 0,0-1 0 0 0,1 1 1 0 0,-1 0-1 0 0,1 0 0 0 0,0 0 0 0 0,0 0 0 0 0,0 0 0 0 0,1 0 0 0 0,0 0 1 0 0,0 1-1 0 0,1 3-1 0 0,-1-6 12 0 0,1 0 1 0 0,0 0 0 0 0,0 0-1 0 0,-1 0 1 0 0,2-1 0 0 0,-1 1-1 0 0,0 0 1 0 0,0-1 0 0 0,1 2-13 0 0,8 4 116 0 0,-9-7-40 0 0,-1-1-10 0 0,2 0 4 0 0,0 1-44 0 0,0-1 0 0 0,1 1 0 0 0,-1-1 0 0 0,0 0 0 0 0,0 0 0 0 0,0 0 0 0 0,1 0 0 0 0,-1 0-26 0 0,2-1 63 0 0,-1 0 0 0 0,0 0-1 0 0,0 0 1 0 0,1-1 0 0 0,-1 1 0 0 0,2-2-63 0 0,3-2 113 0 0,-5 4-68 0 0,0 0 1 0 0,-1-1 0 0 0,1 0 0 0 0,-1 0 0 0 0,0 1 0 0 0,0-1-1 0 0,1-2-45 0 0,11-14 253 0 0,2-3-77 0 0,-14 19-165 0 0,0 0 0 0 0,-1-1 0 0 0,1 1 0 0 0,-1-1 0 0 0,0 0 0 0 0,0 1 0 0 0,1-2-11 0 0,7-15 144 0 0,0-1 31 0 0,-7 13-78 0 0,0-1-1 0 0,0 0 0 0 0,-1 1 0 0 0,0-1 0 0 0,0-8-96 0 0,-1 15 17 0 0,0-1 0 0 0,0 0 0 0 0,0 0 0 0 0,1 1 0 0 0,-1-1 0 0 0,1 0 0 0 0,-1 1 0 0 0,1-1 0 0 0,0 0-17 0 0,1-2 45 0 0,-2 3 21 0 0,0 1 12 0 0,1-1 15 0 0,-1 0 112 0 0,0 0-23 0 0,0 1-93 0 0,1 0-46 0 0,1 3-109 0 0,1 3 94 0 0,1-1 0 0 0,-1 1 0 0 0,-1 0 0 0 0,2 5-28 0 0,7 27 58 0 0,-3-10-46 0 0,-1-8-20 0 0,18 34 85 0 0,-12-32-74 0 0,-11-16-4 0 0,1 1 5 0 0,6 8 43 0 0,-9-14-101 0 0,0-1-46 0 0,0 0-75 0 0,0 0-181 0 0,0 0-308 0 0,0 0-21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45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6768 0 0,'0'4'49'0'0,"0"-1"48"0"0,1 6 261 0 0,1-2-234 0 0,2 8-56 0 0,-3-12-48 0 0,0 0 37 0 0,1 3 149 0 0,0 1 131 0 0,1 9 585 0 0,-2-11-682 0 0,-1 1-54 0 0,1 8 643 0 0,-1-7-464 0 0,1 0-41 0 0,0 0-36 0 0,-1 0-51 0 0,1 0-53 0 0,-1 1-59 0 0,1 8-27 0 0,1-1-51 0 0,-1 2-83 0 0,-1-16-73 0 0,0-1-49 0 0,0 1-214 0 0,2 4-18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47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8408 0 0,'0'0'190'0'0,"0"0"28"0"0,0 0 8 0 0,0 0 25 0 0,0 0 57 0 0,0 0 20 0 0,0 0 7 0 0,0 2 9 0 0,4 9 400 0 0,-1 2-117 0 0,-2 0-104 0 0,0 0-93 0 0,0-2-153 0 0,-1-1-42 0 0,4 10 135 0 0,0 6-15 0 0,-3 1-104 0 0,1 11 1 0 0,8 45 196 0 0,2 43 144 0 0,-6-55-255 0 0,-2 10 80 0 0,-2-32 180 0 0,2 4-597 0 0,-1-22 447 0 0,-2 15-447 0 0,1 11 374 0 0,-1-44-217 0 0,0 1-1 0 0,2 0 1 0 0,0 0-157 0 0,-3-12 89 0 0,1 1-11 0 0,0 6 0 0 0,-1-6-24 0 0,-1 0 41 0 0,1-1 6 0 0,-1 1 34 0 0,0 0 38 0 0,-1-1 45 0 0,1-1-340 0 0,1-1-37 0 0,0 0-8 0 0,0 0 26 0 0,0 0 51 0 0,0 0-36 0 0,0 0-43 0 0,0 0-37 0 0,0 0-160 0 0,0 0-45 0 0,0 0-171 0 0,0 0-333 0 0,0 0-646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5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149 487 7224 0 0,'-1'-1'159'0'0,"1"1"-43"0"0,-2-1 13 0 0,0-1-92 0 0,-4-2-22 0 0,1 1-64 0 0,1 1 44 0 0,-1 0 41 0 0,0 0 36 0 0,0 1 54 0 0,-1 1 36 0 0,0 0 68 0 0,-3 1 160 0 0,-7 6 261 0 0,7 0-309 0 0,1 0-169 0 0,4-4-138 0 0,0 1-40 0 0,-3 4 207 0 0,1 1-1 0 0,0-1 1 0 0,0 1-1 0 0,-3 6-201 0 0,-3 14 327 0 0,8-15-210 0 0,3-1-40 0 0,1-11-66 0 0,-1 0 0 0 0,1 0 0 0 0,1 0 0 0 0,-1 0-1 0 0,0 0 1 0 0,0 0 0 0 0,1 0 0 0 0,-1 0 0 0 0,1 0 0 0 0,0-1 0 0 0,0 1 0 0 0,-1 0-1 0 0,2 1-10 0 0,7 4 129 0 0,5-2 82 0 0,6-3 236 0 0,-16-3-320 0 0,-1 1 0 0 0,1-1 0 0 0,0 0 0 0 0,0 0 0 0 0,-1 0 0 0 0,1 0 0 0 0,-1-1 1 0 0,1 1-1 0 0,-1-1 0 0 0,3-1-127 0 0,7-7 403 0 0,-1 0-92 0 0,-6 4-202 0 0,-1 0-39 0 0,0-1-43 0 0,0 1-47 0 0,-2 2 32 0 0,0-1 1 0 0,-1 1 0 0 0,0-1 0 0 0,0 0 0 0 0,0 0 0 0 0,-1 0-1 0 0,1 0 1 0 0,-1 0 0 0 0,0 0 0 0 0,-1 0 0 0 0,1-1-1 0 0,-1 1 1 0 0,0 0 0 0 0,0-2-13 0 0,-6-42 113 0 0,-1 17-77 0 0,4 16-39 0 0,-20-76 131 0 0,18 77-120 0 0,-1-1-55 0 0,-8-27-142 0 0,5 1 113 0 0,-2 1 43 0 0,-7-20 46 0 0,-1 1 52 0 0,16 48-51 0 0,2 10-14 0 0,1-1 0 0 0,-1 1 0 0 0,1 0 0 0 0,-1 0 0 0 0,0-1 0 0 0,0 1 0 0 0,0 0 0 0 0,0 0 0 0 0,0 0 0 0 0,-1 0 0 0 0,1 0 0 0 0,-1 0 0 0 0,2 2 0 0 0,0 0 0 0 0,0 0 0 0 0,0-1 0 0 0,0 1 0 0 0,0 0 0 0 0,0 0 1 0 0,0 0-1 0 0,-1 0 0 0 0,1 0 0 0 0,0-1 0 0 0,0 1 0 0 0,0 0 0 0 0,0 0 1 0 0,0 0-1 0 0,0 0 0 0 0,-1 0 0 0 0,1 0 0 0 0,0 0 0 0 0,0 0 0 0 0,0 0 1 0 0,0 0-1 0 0,0 0 0 0 0,-1 0 0 0 0,1-1 0 0 0,0 1 0 0 0,0 0 0 0 0,0 0 1 0 0,0 0-1 0 0,-1 0 0 0 0,1 0 0 0 0,0 0 0 0 0,0 0 0 0 0,0 1 0 0 0,0-1 1 0 0,-1 0-1 0 0,1 0 0 0 0,0 0 0 0 0,0 0 0 0 0,0 0 0 0 0,0 0 0 0 0,0 0 1 0 0,-1 0-1 0 0,1 0 0 0 0,0 0 0 0 0,0 0 0 0 0,0 1 0 0 0,0-1 0 0 0,0 0 1 0 0,0 0-1 0 0,-1 0 0 0 0,1 0 0 0 0,0 0 0 0 0,0 0 0 0 0,0 1 0 0 0,0-1 1 0 0,0 0-1 0 0,0 0 0 0 0,0 0 0 0 0,0 0 0 0 0,0 1 0 0 0,0-1 0 0 0,0 0 1 0 0,0 0-1 0 0,0 7-29 0 0,3 12-79 0 0,4 0 100 0 0,3 12 70 0 0,-6-10 35 0 0,1-1-1 0 0,4 10-96 0 0,8 16 181 0 0,-2-3 41 0 0,-1-1 74 0 0,-13-35-248 0 0,14 49 355 0 0,-7-18-71 0 0,-2-6 17 0 0,-2-1 88 0 0,-4 17 87 0 0,0-28-332 0 0,0-19-242 0 0,0 1 53 0 0,-2 7 253 0 0,0-7-262 0 0,2-1-39 0 0,-1 0-36 0 0,0 1-109 0 0,0-1-102 0 0,0 0-119 0 0,1-1 156 0 0,-1 1-36 0 0,1-1-97 0 0,0 0-60 0 0,0 0-56 0 0,0 0-47 0 0,0 0-165 0 0,0 0-46 0 0,0 0-198 0 0,0 0-532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46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1 259 7520 0 0,'20'2'217'0'0,"-12"1"-13"0"0,-7-2-169 0 0,0 0-1 0 0,0 1 1 0 0,0-1 0 0 0,0 0-1 0 0,0 0 1 0 0,0 1 0 0 0,0-1 0 0 0,0 1-1 0 0,0-1 1 0 0,0 1 0 0 0,-1-1 0 0 0,1 1-35 0 0,0 3 234 0 0,-1 0-99 0 0,0 3 109 0 0,1-1-48 0 0,1-1-43 0 0,2 2-36 0 0,-3-5-49 0 0,0 0-1 0 0,0 0 1 0 0,0 0 0 0 0,0 1-1 0 0,0-1 1 0 0,-1 0 0 0 0,0 0 0 0 0,1 3-68 0 0,0 9 197 0 0,3-1-63 0 0,0-6-67 0 0,-2-3-3 0 0,1 1 0 0 0,-1 0 0 0 0,0 0-1 0 0,0-1 1 0 0,0 2 0 0 0,-1-1 0 0 0,0 0 0 0 0,0 3-64 0 0,-1 3 100 0 0,-1-8-60 0 0,1-1 1 0 0,0 1-1 0 0,0 0 1 0 0,1 0 0 0 0,-1-1-1 0 0,1 1 1 0 0,0 2-41 0 0,1-1 50 0 0,0 0 1 0 0,-1 0 0 0 0,0 0 0 0 0,0 1 0 0 0,0-1-1 0 0,-1 0 1 0 0,1 0 0 0 0,-1 0 0 0 0,-1 1 0 0 0,1-1-1 0 0,-1 3-50 0 0,1-3 53 0 0,0 0 0 0 0,0 1 0 0 0,1-1-1 0 0,-1 0 1 0 0,1 0 0 0 0,0 0 0 0 0,1 0-1 0 0,0 0 1 0 0,1 4-53 0 0,7 26 343 0 0,-2-11-62 0 0,-2-5-19 0 0,-6-7-45 0 0,-5 1 616 0 0,3-14-485 0 0,0 0-233 0 0,-1-1-56 0 0,1 0-57 0 0,1 2 7 0 0,1-1 0 0 0,0 0 1 0 0,-1 1-1 0 0,1-1 0 0 0,-1 0 0 0 0,1 0 1 0 0,0 0-1 0 0,-1 1 0 0 0,1-1 0 0 0,0 0 1 0 0,0 0-1 0 0,0 0 0 0 0,0 0 1 0 0,0 0-1 0 0,-1 1 0 0 0,2-1 0 0 0,-1 0 1 0 0,0 0-1 0 0,0 0 0 0 0,0 0 0 0 0,0 0 1 0 0,1 0-10 0 0,-1-10 15 0 0,0 6-10 0 0,0 1 1 0 0,1-1 0 0 0,-1 0 0 0 0,1 0 0 0 0,0 1 0 0 0,0-1-1 0 0,0 1 1 0 0,1-1 0 0 0,0 1 0 0 0,0 0 0 0 0,0-1 0 0 0,1 0-6 0 0,13-16-6 0 0,21-17 6 0 0,-33 34 0 0 0,-4 3 0 0 0,1 0 0 0 0,0-1 0 0 0,0 1 0 0 0,1 0 0 0 0,-1 0 0 0 0,0 0 0 0 0,0 0 0 0 0,0 0 0 0 0,1 1 0 0 0,-1-1 0 0 0,1 0 0 0 0,-1 1 0 0 0,0-1 0 0 0,1 0 0 0 0,-1 1 0 0 0,1 0-2 0 0,-1-1 1 0 0,0 1 0 0 0,0 0 0 0 0,0 0 0 0 0,0-1 0 0 0,0 1 0 0 0,1 0 0 0 0,-1 0 0 0 0,0 0 0 0 0,0 0 0 0 0,1 1 1 0 0,2 0-10 0 0,-1 0 0 0 0,0 0 0 0 0,0 0 1 0 0,0 1-1 0 0,0 0 0 0 0,2 1 10 0 0,3 1-1 0 0,10 7 1 0 0,-16-6 0 0 0,0-1 0 0 0,10 10 0 0 0,-11-12 0 0 0,1-1 0 0 0,-1 0 0 0 0,1 1 0 0 0,-1 0 0 0 0,1-1 0 0 0,-1 1 0 0 0,0 0 0 0 0,0 0 0 0 0,0 0 0 0 0,0 0 0 0 0,0 0 0 0 0,0 0 0 0 0,-1 0 0 0 0,1 0 0 0 0,-1 0 0 0 0,1 0 0 0 0,-1 0 0 0 0,0 1 0 0 0,0 0 5 0 0,0 1 1 0 0,0-1 0 0 0,0 0 0 0 0,-1 1 0 0 0,0-1-1 0 0,0 2-5 0 0,-4 5 62 0 0,-4 2 36 0 0,3-3-15 0 0,5-8-73 0 0,0 1 1 0 0,0-1-1 0 0,1 0 0 0 0,-1 0 1 0 0,0 1-1 0 0,0-1 0 0 0,0 0 1 0 0,0 0-1 0 0,-1 0 0 0 0,1 0 1 0 0,0 0-1 0 0,0-1 1 0 0,-1 2-11 0 0,-19 8 12 0 0,16-6 4 0 0,-1-1-1 0 0,1-1 1 0 0,-1 1-1 0 0,0-1 0 0 0,0 0 1 0 0,0 0-1 0 0,0 0 1 0 0,-3-1-16 0 0,3 0-41 0 0,-1-1 36 0 0,-12 0 89 0 0,12 0-73 0 0,-2-2-81 0 0,2 1-95 0 0,4 0 36 0 0,-1 0-37 0 0,0-1-41 0 0,0 1-43 0 0,1 0-49 0 0,-1-1-52 0 0,2 2 58 0 0,1-1-50 0 0,-1 1-44 0 0,1-1-41 0 0,-2 0-522 0 0,0 0-89 0 0,-1-1-723 0 0,-2-2-996 0 0</inkml:trace>
  <inkml:trace contextRef="#ctx0" brushRef="#br0" timeOffset="512.63">372 1 5904 0 0,'2'0'169'0'0,"3"0"-89"0"0,-1 2-9 0 0,6 1 0 0 0,2 0 11 0 0,-10-2 219 0 0,0 0-52 0 0,0 1-45 0 0,0 0-38 0 0,2 1 64 0 0,4 8 188 0 0,-6-8-168 0 0,-2-3-244 0 0,2 4 279 0 0,-1 0-44 0 0,0 4 131 0 0,-1-1-118 0 0,6 5 54 0 0,4-2-38 0 0,6 6 123 0 0,-3 4-65 0 0,-3-1-55 0 0,2-2-41 0 0,-2-5 58 0 0,0-1 0 0 0,11 11-290 0 0,-17-18 84 0 0,0 1 0 0 0,0 0 0 0 0,0 0 0 0 0,-1 0 0 0 0,0 1 0 0 0,0-1 0 0 0,2 6-84 0 0,9 17 287 0 0,-7-18-207 0 0,-3-3-18 0 0,1 1 0 0 0,-1-1-1 0 0,0 1 1 0 0,0-1 0 0 0,-1 1 0 0 0,0 0-1 0 0,-1 0 1 0 0,0 1 0 0 0,0-1-62 0 0,2 48 305 0 0,-4-41-209 0 0,1 0-1 0 0,0 0 1 0 0,1 0 0 0 0,2 4-96 0 0,-2-7 85 0 0,1-1 0 0 0,-2 1 0 0 0,1 2-85 0 0,-2-1 108 0 0,0 0 0 0 0,0 0 0 0 0,-1 0 1 0 0,-3 9-109 0 0,1 6 155 0 0,2-19-110 0 0,0 0 1 0 0,0-1 0 0 0,-1 1 0 0 0,0-1 0 0 0,-2 5-46 0 0,3-10 3 0 0,-13 31 71 0 0,-8 15 105 0 0,15-35-99 0 0,-1-1-1 0 0,-4 6-79 0 0,-11 9 41 0 0,3-5-55 0 0,9-9-69 0 0,5-8-3 0 0,-1 1-38 0 0,1-1-46 0 0,-1 0-53 0 0,-1-1-59 0 0,-1 0-68 0 0,8-4 118 0 0,0-1-32 0 0,-1 1-356 0 0,0 0 89 0 0,1 0-47 0 0,-1 0-676 0 0,0 0-531 0 0,2-1-1011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1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45 6072 0 0,'0'0'133'0'0,"0"0"23"0"0,0 0 12 0 0,-1-1-21 0 0,-3-7 74 0 0,2 6-111 0 0,1 0 52 0 0,-3-7 519 0 0,-1-1 408 0 0,2 7-774 0 0,-1 0-51 0 0,1 1 134 0 0,-1 1-35 0 0,-2-1 267 0 0,-1 1-117 0 0,0 0-106 0 0,0 2-92 0 0,-1 1-82 0 0,1 0-68 0 0,-1 0-57 0 0,-4 4-19 0 0,-13 11-36 0 0,19-11 5 0 0,0-1 57 0 0,-13 15 35 0 0,-8 8-14 0 0,16-12-111 0 0,1 1-35 0 0,-5 16 188 0 0,4 5-104 0 0,4 0-108 0 0,7-32 4 0 0,0-1 1 0 0,0 1-1 0 0,1-1 0 0 0,-1 1 1 0 0,2 3 29 0 0,-2-7 0 0 0,1 0 0 0 0,0 1 0 0 0,0-1 0 0 0,0 1 0 0 0,0-1 0 0 0,0 0 0 0 0,0 0 0 0 0,1 0 0 0 0,-1 0 0 0 0,1 0 0 0 0,-1 0 0 0 0,1 0 0 0 0,1 1 0 0 0,-2-2 0 0 0,0 0 0 0 0,0-1 0 0 0,1 1 0 0 0,-1 0 0 0 0,0 0 0 0 0,1-1 0 0 0,-1 1 0 0 0,1-1 0 0 0,-1 1 0 0 0,0-1 0 0 0,1 1 0 0 0,-1-1 0 0 0,1 0 0 0 0,-1 0 0 0 0,1 0 0 0 0,-1 0 0 0 0,1 0 0 0 0,0 0 0 0 0,-1 0 0 0 0,0-1 0 0 0,1 1 0 0 0,0 0 0 0 0,20-7 0 0 0,-8 1 0 0 0,-12 2 0 0 0,-1 1 0 0 0,0 2-1 0 0,0 0 1 0 0,0 0 0 0 0,0 0 0 0 0,0 0 0 0 0,0 0-1 0 0,0 0 1 0 0,0 0 0 0 0,0 0 0 0 0,0 0 0 0 0,1 1-1 0 0,-1-1 1 0 0,1 0 0 0 0,12-8 30 0 0,2-8 60 0 0,12-15-80 0 0,-14 17-10 0 0,0-1 0 0 0,-1-1 1 0 0,-1 0-1 0 0,5-8 0 0 0,-12 17 14 0 0,0 0 0 0 0,1 0 0 0 0,0 1 0 0 0,2-2-14 0 0,1-1 8 0 0,-9 10-8 0 0,0 0 1 0 0,1-1 0 0 0,-1 1 0 0 0,0 0 0 0 0,0 0-1 0 0,1 0 1 0 0,-1-1 0 0 0,0 1 0 0 0,0 0-1 0 0,0 0 1 0 0,0 0 0 0 0,1-1 0 0 0,-1 1 0 0 0,0 0-1 0 0,0-1 1 0 0,0 1 0 0 0,0 0 0 0 0,0 0-1 0 0,0-1 1 0 0,0 1 0 0 0,0 0 0 0 0,0-1 0 0 0,0 1-1 0 0,0 0 1 0 0,0 0 0 0 0,0-1 0 0 0,0 1 0 0 0,0 0-1 0 0,0-1 1 0 0,0 1 0 0 0,0 0-1 0 0,-2-11 29 0 0,4 5 16 0 0,-2-4-15 0 0,-2 7-30 0 0,4 0 18 0 0,-1 2 70 0 0,-1 3 20 0 0,1 4-58 0 0,10 26 164 0 0,1 1-37 0 0,9 22 27 0 0,-12-27-150 0 0,-1 0-34 0 0,-3-11 0 0 0,2 9 57 0 0,-5-7 77 0 0,-2-18-59 0 0,1 2-34 0 0,3 9 67 0 0,-2-7-104 0 0,-1-4 8 0 0,-1-1-107 0 0,0 0-56 0 0,0 0 51 0 0,0 0-63 0 0,0 0-75 0 0,0 0 65 0 0,0 0-34 0 0,0 0-38 0 0,0 0-35 0 0,0 0-353 0 0,0 0 83 0 0,0 0-48 0 0,0 0-681 0 0,0 0-539 0 0,0 0-1020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4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3968 0 0,'0'0'91'0'0,"0"0"11"0"0,0 0-9 0 0,0 1-40 0 0,4 4 5 0 0,-3-4-38 0 0,-1 0 0 0 0,1 0 0 0 0,0-1 0 0 0,0 1-1 0 0,0 0 1 0 0,0-1 0 0 0,0 1 0 0 0,0-1 0 0 0,0 1-1 0 0,0-1 1 0 0,0 1 0 0 0,0-1 0 0 0,0 0 0 0 0,0 1 0 0 0,0-1-1 0 0,0 0 1 0 0,0 0 0 0 0,1 0-20 0 0,3 1 142 0 0,9 4 357 0 0,1 1-56 0 0,0-2-51 0 0,-1 1-45 0 0,4 0 18 0 0,-1-1-50 0 0,10 3 88 0 0,-1 0-58 0 0,21 4 210 0 0,-15-3-149 0 0,-28-6-367 0 0,11 2 178 0 0,1 1-1 0 0,-1 0 1 0 0,0 1 0 0 0,3 2-217 0 0,-8-3 131 0 0,5 0 6 0 0,-4-1-19 0 0,-3-1-4 0 0,-2 0 16 0 0,1 1 40 0 0,15 5 175 0 0,-15-7-194 0 0,-5-1 25 0 0,0-2-258 0 0,-1 1 91 0 0,1 1 77 0 0,0 0 65 0 0,0 0 47 0 0,0 0 39 0 0,3 8 1016 0 0,-5-6-943 0 0,0-1-96 0 0,-4 3-44 0 0,-1-1-33 0 0,-8 4 46 0 0,1 1-100 0 0,11-9-78 0 0,-12 11 78 0 0,-20 19 227 0 0,20-15-201 0 0,-3 5 33 0 0,-8 10 56 0 0,12-5-34 0 0,10-20-128 0 0,0 0 0 0 0,0 0 0 0 0,-1 0 1 0 0,0 0-1 0 0,0 0 0 0 0,-1 0 0 0 0,1-1 1 0 0,-1 1-37 0 0,-34 35 300 0 0,26-29-162 0 0,9-8-71 0 0,-1 0-47 0 0,-7 6 63 0 0,10-8-144 0 0,1-1-72 0 0,0 0-134 0 0,0 0 135 0 0,0 0-46 0 0,0 0-70 0 0,0 0 80 0 0,0 0-35 0 0,0 0-38 0 0,0 0-36 0 0,0 0-370 0 0,0 0 92 0 0,0 0-50 0 0,0 0-708 0 0,0 0-556 0 0,0 0-1060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4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7256 0 0,'0'0'165'0'0,"0"0"22"0"0,0 0 7 0 0,0 0 36 0 0,0 0 102 0 0,0 0 41 0 0,0 2 10 0 0,6 14 197 0 0,-1 0-84 0 0,-1 2-75 0 0,0-1-66 0 0,1 5-4 0 0,-2 0-65 0 0,1 5-9 0 0,2 13 61 0 0,-1 0-3 0 0,-1-14-70 0 0,3 17 65 0 0,-2 1-33 0 0,3 31 940 0 0,-3 55-1237 0 0,-7-110 132 0 0,0-10-15 0 0,2 0 43 0 0,0-9-41 0 0,0-1 1 0 0,0 0 0 0 0,0-1-2 0 0,0 0-42 0 0,0-11 90 0 0,2-16-5 0 0,3 0-86 0 0,3 2-60 0 0,-4 16-27 0 0,0 0 1 0 0,1 0-1 0 0,0 1 0 0 0,0 0 1 0 0,1 0-1 0 0,1-1 12 0 0,15-14 3 0 0,-19 21-11 0 0,1 1 1 0 0,-1-1 0 0 0,1 0 0 0 0,0 1 0 0 0,0 0 0 0 0,0 0 0 0 0,0 0 0 0 0,0 1 0 0 0,0-1-1 0 0,0 1 1 0 0,1 0 0 0 0,-1 0 0 0 0,0 0 0 0 0,1 1 0 0 0,-1 0 0 0 0,1 0 0 0 0,-1 0 0 0 0,4 0 7 0 0,-6 1-6 0 0,0-1 0 0 0,0 1 0 0 0,-1-1 0 0 0,1 1 0 0 0,0 0 1 0 0,0 0-1 0 0,0 0 0 0 0,0 0 0 0 0,-1 0 0 0 0,2 1 6 0 0,16 16-10 0 0,-12-9 11 0 0,0 1 1 0 0,-1-1 0 0 0,3 7-2 0 0,-1 4 11 0 0,-6 1 42 0 0,-6 2 49 0 0,2-18-68 0 0,0-1 0 0 0,0 1 0 0 0,0-1-1 0 0,0 1 1 0 0,-1-1 0 0 0,-1 2-34 0 0,-1-1 47 0 0,1 1 0 0 0,-2-1 0 0 0,1 1 1 0 0,0-2-1 0 0,-1 1 0 0 0,0 0 0 0 0,-4 1-47 0 0,-8 4 72 0 0,0-3-36 0 0,9-4-18 0 0,0-1 0 0 0,0 0 0 0 0,0-1-1 0 0,0 0 1 0 0,-4 0-18 0 0,-2-2-14 0 0,0-1-47 0 0,2-3-61 0 0,2-3-76 0 0,10 7 19 0 0,0 0 59 0 0,0 0 50 0 0,-1 0 40 0 0,1 1 34 0 0,-4-3 91 0 0,3 3-83 0 0,0-2-83 0 0,1 2-17 0 0,-1-1-45 0 0,1 1-51 0 0,0-1-59 0 0,0 0-66 0 0,0 1-72 0 0,0-1 82 0 0,1 1-37 0 0,-1-1-40 0 0,1 1-42 0 0,-1-1-44 0 0,1 1-47 0 0,-1-1-47 0 0,1 1-51 0 0,-1-2-1249 0 0,1-2-1049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5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5784 0 0,'0'0'132'0'0,"0"0"17"0"0,0 0 10 0 0,0 0 26 0 0,0 0 106 0 0,0 0 42 0 0,0 0 10 0 0,0 0-9 0 0,0 0-36 0 0,0 0-12 0 0,1-1-7 0 0,1 1-101 0 0,0-1-76 0 0,5-1 64 0 0,-5 2-49 0 0,7-1 262 0 0,0-1-62 0 0,0-1-48 0 0,-1 0-34 0 0,16-4 394 0 0,-12 5-281 0 0,1 1-95 0 0,0 1-74 0 0,-1 0-53 0 0,-8 1-90 0 0,1-1 0 0 0,-1 1 0 0 0,0 0 0 0 0,0 0 0 0 0,0 0 1 0 0,-1 0-1 0 0,2 1-36 0 0,6 5 148 0 0,-10-6-76 0 0,2 8 99 0 0,0 7-6 0 0,-7 11 86 0 0,-4-1-79 0 0,-16 27 57 0 0,15-35-145 0 0,2-2-50 0 0,-11 20 75 0 0,2 2 46 0 0,2 1 47 0 0,4-1 50 0 0,10-30-186 0 0,3 3-51 0 0,-2-9-11 0 0,1-1 7 0 0,-2 0 63 0 0,1-1 2 0 0,4 3-33 0 0,-3-1 40 0 0,14 4-26 0 0,10 4 117 0 0,17 8 141 0 0,-29-11-250 0 0,-2 0-40 0 0,-5-1-1 0 0,-6-4-14 0 0,0-1-1 0 0,1 0 1 0 0,-1 1 0 0 0,0-1-1 0 0,0 1 1 0 0,0-1-1 0 0,0 1 1 0 0,0 0-1 0 0,0-1 1 0 0,0 1-1 0 0,-1 0 1 0 0,1 0 0 0 0,-1 0-1 0 0,1 0-9 0 0,-1 8 154 0 0,0 5 41 0 0,0 0-57 0 0,2-1-48 0 0,0 1-37 0 0,7 8-24 0 0,-6-17-31 0 0,1 0 0 0 0,-1-1 0 0 0,1 1 0 0 0,1-1 1 0 0,2 4 1 0 0,8 5 0 0 0,0 0 0 0 0,14 10 0 0 0,30 29 0 0 0,-49-43-1 0 0,0 0 0 0 0,0 0 1 0 0,-1 1-1 0 0,0 0 0 0 0,-1 0 1 0 0,0 1-1 0 0,2 6 1 0 0,-7-12 1 0 0,0 1 1 0 0,0-1-1 0 0,-1 1 1 0 0,0-1-1 0 0,0 1 1 0 0,-1 0-1 0 0,0 0 1 0 0,0 0-1 0 0,0 1-1 0 0,-1-3 6 0 0,0 0 0 0 0,-1 0-1 0 0,1 0 1 0 0,-1-1-1 0 0,0 1 1 0 0,-1 0-1 0 0,1 0 1 0 0,-2 3-6 0 0,1-4 50 0 0,0 0 0 0 0,0 0 1 0 0,0 0-1 0 0,-1-1 0 0 0,-1 3-50 0 0,0-2 78 0 0,-1 1 1 0 0,1-1-1 0 0,-1 0 0 0 0,0 0 1 0 0,0 0-1 0 0,0-1 0 0 0,-1 1 1 0 0,1-1-1 0 0,-6 1-78 0 0,-12 5 225 0 0,-2-2-48 0 0,2-3-70 0 0,0-1-90 0 0,-4 0 11 0 0,12-1 2 0 0,-1 0 0 0 0,-7-1-30 0 0,5-3-25 0 0,2-2-44 0 0,13 3-76 0 0,0 1 79 0 0,-1-1 54 0 0,-1 1 42 0 0,1-1-49 0 0,2 1-30 0 0,0 0-38 0 0,-1-1-104 0 0,0 0-105 0 0,1 0-47 0 0,0 0-100 0 0,1 0-113 0 0,0 0 232 0 0,0 0-32 0 0,1 1-15 0 0,-1 0-51 0 0,1 0-46 0 0,0 0-40 0 0,0-1-148 0 0,-1 1-39 0 0,1 0-177 0 0,0-1-480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8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304 159 7800 0 0,'0'0'143'0'0,"0"1"-65"0"0,0 2-13 0 0,0-1 6 0 0,-1-1 21 0 0,1 0 52 0 0,-5 2-200 0 0,0 1 69 0 0,-1-1 62 0 0,1 0 56 0 0,-3 1 90 0 0,1-1 59 0 0,-5 2 223 0 0,0-1 66 0 0,-14 3 606 0 0,18-5-815 0 0,0 0-36 0 0,1-1-90 0 0,0 1-39 0 0,0-1-47 0 0,1 0-53 0 0,-1 1-60 0 0,1-1-68 0 0,-24 4 500 0 0,-3-4-33 0 0,1-4-54 0 0,28 3-317 0 0,0-2-1 0 0,0 1 0 0 0,0 0 0 0 0,0-1 0 0 0,-4-1-62 0 0,0-2 88 0 0,-1 0 30 0 0,2 2-90 0 0,6 3-22 0 0,1 0 0 0 0,-1 0 0 0 0,0-1 0 0 0,1 1 0 0 0,-1 0 0 0 0,0 0 0 0 0,1-1 0 0 0,-1 1 0 0 0,0 0 0 0 0,1-1 0 0 0,-1 1 0 0 0,1-1 0 0 0,-1 1 0 0 0,1-1 0 0 0,-1 1 0 0 0,1-1 1 0 0,-1 1-1 0 0,1-1 0 0 0,-1 1 0 0 0,1-1 0 0 0,0 0 0 0 0,-1 1 0 0 0,1-1 0 0 0,0 0-6 0 0,-1-10 32 0 0,4-4-33 0 0,12-15 1 0 0,-6 14 0 0 0,-3 5 2 0 0,5-6 44 0 0,0-1-30 0 0,1-1-18 0 0,17-17 20 0 0,-28 34 59 0 0,-1-1-48 0 0,0 1-16 0 0,2 0 37 0 0,3 0 58 0 0,-4 1-23 0 0,-1 1-11 0 0,0 0 10 0 0,0 0 4 0 0,0 0 0 0 0,0 0-2 0 0,0 0-4 0 0,2 3-2 0 0,2 6-86 0 0,-4-9 12 0 0,13 27 68 0 0,-10-18-24 0 0,-1 0 1 0 0,0 1 0 0 0,0-1-1 0 0,-1 1 1 0 0,0 8-51 0 0,0 7 58 0 0,4 27 25 0 0,0 0-18 0 0,0-15-47 0 0,-4-32-12 0 0,0 0 0 0 0,0 0 0 0 0,-1 0 0 0 0,1 0 0 0 0,-1 0 1 0 0,0 0-1 0 0,-1 0 0 0 0,1 0 0 0 0,-1 0 0 0 0,0 0 0 0 0,-1 4-6 0 0,1 3 45 0 0,4 1-34 0 0,-2-11-11 0 0,-1-1-1 0 0,1 1 1 0 0,-1 0 0 0 0,0-1 0 0 0,1 1 0 0 0,-1 0 0 0 0,0-1-1 0 0,0 1 1 0 0,0 0 0 0 0,0 0 0 0 0,0-1 0 0 0,-1 1 0 0 0,1 0 0 0 0,-1 1 0 0 0,1-2-214 0 0,0-1 84 0 0,-1 1 74 0 0,1-1 61 0 0,-1 0 47 0 0,0 1 36 0 0,-1-1 469 0 0,1 0-455 0 0,0-1-88 0 0,0 1-102 0 0,0 0-120 0 0,1 0 52 0 0,-1 0-39 0 0,1 0-40 0 0,-1 0-45 0 0,1 0-47 0 0,0 0-50 0 0,-1 0-52 0 0,1 0-57 0 0,0 0-57 0 0,-1 1-63 0 0,1-1-63 0 0,0 0-68 0 0,0 0-1180 0 0,0 0-1088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0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69 5904 0 0,'0'0'132'0'0,"0"0"17"0"0,0 0 11 0 0,0-1-21 0 0,2-3-180 0 0,-1 1 88 0 0,0-1 76 0 0,0 1 61 0 0,-2-2 261 0 0,-1-6 770 0 0,1 8-958 0 0,0 1-50 0 0,1 0-64 0 0,0 0-81 0 0,-1-1 365 0 0,1 0-42 0 0,-1 0-40 0 0,0 0-37 0 0,-2-2 208 0 0,0 1-116 0 0,-3 0-43 0 0,0 2-101 0 0,5 1-220 0 0,-1 1 0 0 0,1 0 0 0 0,0 0-1 0 0,0-1 1 0 0,-1 1 0 0 0,1 0 0 0 0,0 0 0 0 0,-1 1-1 0 0,1-1 1 0 0,0 0 0 0 0,-1 0 0 0 0,1 1-1 0 0,0-1 1 0 0,0 1 0 0 0,-1-1-36 0 0,-13 7 217 0 0,-16 7 176 0 0,11-4-186 0 0,5 0-89 0 0,1 2-64 0 0,-2 1 28 0 0,-1 0-37 0 0,-8 7-34 0 0,21-17-11 0 0,0 0 0 0 0,0 0 0 0 0,0 0 0 0 0,-1-1 0 0 0,1 0 0 0 0,-4 2 0 0 0,7-4 0 0 0,0 1 0 0 0,1-1 0 0 0,-1 1 0 0 0,0-1 0 0 0,0 1 0 0 0,0 0 0 0 0,0 0 0 0 0,1-1 0 0 0,-1 1 0 0 0,0 0 0 0 0,1 0 0 0 0,-1 0 0 0 0,0 0-1 0 0,0 1 0 0 0,0-1 1 0 0,0 0-1 0 0,-1 0 0 0 0,1 1 0 0 0,0-1 0 0 0,0 0 0 0 0,-1 0 0 0 0,1-1 0 0 0,-1 1 0 0 0,1 0 0 0 0,0 0 0 0 0,-1-1 1 0 0,0 1 0 0 0,6-1-57 0 0,5 3 56 0 0,-6-2-1 0 0,2-1 2 0 0,16 6 0 0 0,-8 0 14 0 0,1 0 0 0 0,0 0 1 0 0,8 7-15 0 0,16 8 21 0 0,-33-18-8 0 0,0-1 1 0 0,0 1 0 0 0,-1 0 0 0 0,0 1-1 0 0,1 0-13 0 0,0 0 39 0 0,-1 0-1 0 0,0 1 1 0 0,0 0-1 0 0,0-1 1 0 0,0 1-1 0 0,-1 1 1 0 0,2 3-39 0 0,-3-5 29 0 0,0 0 0 0 0,0 1 0 0 0,-1-1 0 0 0,1 1 0 0 0,-1-1 0 0 0,0 1 0 0 0,-1-1 0 0 0,1 1 0 0 0,-1 0 0 0 0,0 1-29 0 0,0-2 14 0 0,0 0-1 0 0,-1-1 1 0 0,1 1-1 0 0,-1 0 0 0 0,0 0 1 0 0,0-1-1 0 0,-1 1 1 0 0,0 1-14 0 0,-15 25 319 0 0,15-27-298 0 0,0-1-1 0 0,0 0 1 0 0,0 0 0 0 0,0 0-1 0 0,0 0 1 0 0,0-1 0 0 0,-1 1-21 0 0,-12 10 77 0 0,-5 2 31 0 0,8-11-108 0 0,-1-6-69 0 0,13 3-107 0 0,0-1 38 0 0,0-1-47 0 0,3-1 84 0 0,2-3 70 0 0,-2 3 7 0 0,-2 1-21 0 0,1 1-21 0 0,-2-1-35 0 0,2 4 46 0 0,0 0 56 0 0,1 0 0 0 0,-1 0-1 0 0,0 0 1 0 0,0 1-1 0 0,0-1 1 0 0,0 1 0 0 0,0-1-1 0 0,-1 1 1 0 0,1 0 0 0 0,-1-1-1 0 0,1 1 1 0 0,-1 0-1 0 0,0 0 1 0 0,0 0 0 0 0,-1 0-1 0 0,1 0 1 0 0,-1 0 0 0 0,1 1-1 0 0,-1 2 5 0 0,-1 0 0 0 0,0 0 1 0 0,0 0-1 0 0,0 0 0 0 0,0 0 0 0 0,-1-1 1 0 0,-1 3-6 0 0,-2 10 5 0 0,-4 12-5 0 0,-1-1 0 0 0,-3 5 0 0 0,8-20 0 0 0,1 1 0 0 0,0-1 0 0 0,0 1 0 0 0,2 0 0 0 0,0 0 0 0 0,0 1 0 0 0,2-1 0 0 0,0 0 0 0 0,0 0 0 0 0,2 1 0 0 0,0-1 0 0 0,0 0 0 0 0,5 12 0 0 0,-6-23 6 0 0,1 1 1 0 0,0-1-1 0 0,-1 0 0 0 0,1-1 1 0 0,1 1-1 0 0,-1 0 1 0 0,0-1-1 0 0,2 2-6 0 0,1 0 26 0 0,0 0-1 0 0,0 0 1 0 0,0-1-1 0 0,0 0 1 0 0,1 0-1 0 0,0 0 1 0 0,-1-1-1 0 0,3 1-25 0 0,6 3 76 0 0,1-1-1 0 0,-1-1 0 0 0,3 0-75 0 0,21 6 91 0 0,-35-11-87 0 0,12 4 132 0 0,0-2-73 0 0,-8-1-65 0 0,-1-1 1 0 0,1 0-1 0 0,-1 0 0 0 0,1-1 0 0 0,4 0 2 0 0,-9 0-92 0 0,0 1 67 0 0,3 1 130 0 0,-3-1-87 0 0,1 0-68 0 0,-2 0-38 0 0,1 0-57 0 0,-1 0-26 0 0,1-1-52 0 0,-1 1-59 0 0,1 0-65 0 0,-2 0 19 0 0,1-1-51 0 0,0 1-46 0 0,0 0-41 0 0,0 0-138 0 0,0-1-39 0 0,0 1-168 0 0,1 0-447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8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13 7568 0 0,'0'0'166'0'0,"0"0"29"0"0,0 0 14 0 0,0 0 45 0 0,0 0-66 0 0,0 0-40 0 0,1 0 48 0 0,0 1-88 0 0,2 0 1 0 0,0 0-9 0 0,3 0 176 0 0,0-1 45 0 0,28-2 1352 0 0,-27 1-1414 0 0,-1 0-32 0 0,0 0-31 0 0,1 0-56 0 0,-2 0-68 0 0,1 0-77 0 0,27-4 160 0 0,-10 4-110 0 0,-21 1-84 0 0,0 0-70 0 0,0 0-58 0 0,1 0-47 0 0,1 0-87 0 0,5-1-642 0 0,-6 0 574 0 0,-1 1 91 0 0,-1 0 90 0 0,-1 0-452 0 0</inkml:trace>
  <inkml:trace contextRef="#ctx0" brushRef="#br0" timeOffset="297.2">0 109 6000 0 0,'0'0'174'0'0,"0"2"-7"0"0,0-2-160 0 0,0 1-1 0 0,0 0 1 0 0,0-1-1 0 0,0 1 1 0 0,1 0 0 0 0,-1-1-1 0 0,0 1 1 0 0,0 0-1 0 0,0-1 1 0 0,0 1-1 0 0,1-1 1 0 0,-1 1 0 0 0,0 0-1 0 0,1-1 1 0 0,-1 1-1 0 0,1-1-6 0 0,4 3 210 0 0,-5-3-117 0 0,2 1 303 0 0,-2-1 11 0 0,0 0-15 0 0,0 0-242 0 0,0 0-33 0 0,0 0 34 0 0,1 0-76 0 0,3 2-21 0 0,-3-1 15 0 0,4 2 27 0 0,1-1 65 0 0,2 0 139 0 0,13 0 479 0 0,-16-1-625 0 0,0-1-33 0 0,0 1-41 0 0,0 0-51 0 0,-2-1-49 0 0,-1 0-41 0 0,1 0-42 0 0,0 0-44 0 0,0-1-46 0 0,-1 0-46 0 0,1 0-49 0 0,0 1-49 0 0,-1-1 26 0 0,0 0-34 0 0,1 1-36 0 0,-1-1-36 0 0,2 0-828 0 0,3-1-708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4:57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16 6880 0 0,'0'0'157'0'0,"0"0"23"0"0,0 0 11 0 0,0 3-47 0 0,0 3-96 0 0,-2-1-23 0 0,1 1 49 0 0,1-1 43 0 0,-1 1 37 0 0,1 3 175 0 0,0 0 68 0 0,3 22 1067 0 0,0-18-908 0 0,-1-6-322 0 0,0-1-46 0 0,0 0-53 0 0,0 0-64 0 0,4 13 337 0 0,-1 2-70 0 0,-2-1-57 0 0,0 1-41 0 0,4 25 239 0 0,-3-30-337 0 0,6 33 253 0 0,-4-18-176 0 0,-2-4-78 0 0,-2-1-48 0 0,3 15 77 0 0,2 1 43 0 0,-2-16-44 0 0,-2-2 201 0 0,1 22-370 0 0,-4-17 112 0 0,-4-10-8 0 0,4-18-50 0 0,0 0 24 0 0,-4 1-18 0 0,2-4-179 0 0,-3-3-229 0 0,0-1-94 0 0,-2-1-177 0 0,0-5-403 0 0,2 0 226 0 0</inkml:trace>
  <inkml:trace contextRef="#ctx0" brushRef="#br0" timeOffset="594.4">1 37 4952 0 0,'0'0'108'0'0,"0"0"17"0"0,1 1 11 0 0,3 3 35 0 0,-3-3 118 0 0,0-1-40 0 0,0 1-62 0 0,1-1-28 0 0,2 2-2 0 0,2 0 24 0 0,-3-1 8 0 0,0 0 60 0 0,-2-1-82 0 0,0 0 34 0 0,6-1 41 0 0,-1 1 1 0 0,0-2 0 0 0,1 1-1 0 0,2-2-242 0 0,8-1 435 0 0,-1 2-80 0 0,-11 2-173 0 0,0-2-43 0 0,0 0-18 0 0,3-3 6 0 0,0 1 6 0 0,-2 2-11 0 0,20-7 352 0 0,-21 7-360 0 0,0 0 0 0 0,0 0-1 0 0,0 0 1 0 0,0 1 0 0 0,1 0-1 0 0,-1 0 1 0 0,0 0 0 0 0,1 1-114 0 0,2 0 99 0 0,6 0 167 0 0,0 0 1 0 0,0 1 0 0 0,2 1-267 0 0,-2 1 168 0 0,-1 2-36 0 0,0 2-49 0 0,-1 2-59 0 0,-11-9-23 0 0,14 14 67 0 0,-13-12-43 0 0,0 0-1 0 0,0 0 1 0 0,-1 0 0 0 0,1 0-1 0 0,-1 1 1 0 0,1-1 0 0 0,-1 0 0 0 0,0 1-1 0 0,1-1 1 0 0,-1 1 0 0 0,-1-1-1 0 0,1 1 1 0 0,0 0 0 0 0,0 0-25 0 0,0 2 23 0 0,0 0 0 0 0,-1-1 0 0 0,1 1 0 0 0,-1 0 0 0 0,0 0 1 0 0,0 2-24 0 0,-4 11 36 0 0,3-15-35 0 0,0 0 1 0 0,-1 0-1 0 0,1 1 1 0 0,-1-1 0 0 0,0 0-1 0 0,-1 2-1 0 0,-27 27 66 0 0,2-2-13 0 0,23-25-53 0 0,0 0 0 0 0,0 0 0 0 0,0-1 0 0 0,0 0 0 0 0,-1 0 0 0 0,-4 3 0 0 0,3-2 0 0 0,-1 0 0 0 0,1 0 0 0 0,1 1 0 0 0,-2 1 0 0 0,4-3 0 0 0,0-1 0 0 0,0 0 0 0 0,0 0 0 0 0,-1 0 0 0 0,0 0 0 0 0,1-1 0 0 0,-6 2 0 0 0,5-2 0 0 0,-1 1 0 0 0,1 0 0 0 0,0 0 0 0 0,0 0 0 0 0,0 0 0 0 0,0 1 0 0 0,-1 0 0 0 0,5-4-1 0 0,0 0-1 0 0,1 1 1 0 0,-1-1 0 0 0,0 1 0 0 0,0 0 0 0 0,0-1 0 0 0,0 1 0 0 0,1-1-1 0 0,-1 1 1 0 0,0 0 0 0 0,0 0 0 0 0,1 0 0 0 0,-1 0 1 0 0,1 0-59 0 0,0 0 59 0 0,0-1-1 0 0,1 1 1 0 0,-1-1-1 0 0,0 1 1 0 0,1-1-1 0 0,-1 1 0 0 0,0-1 1 0 0,1 1-1 0 0,-1-1 1 0 0,1 0-1 0 0,-1 1 1 0 0,0-1-1 0 0,1 0 1 0 0,-1 1-1 0 0,1-1 0 0 0,-1 0 1 0 0,1 0-1 0 0,-1 1 1 0 0,1-1-1 0 0,0 0 1 0 0,-1 0-1 0 0,1 0 1 0 0,-1 0-1 0 0,1 0 1 0 0,-1 0 0 0 0,3 1-1 0 0,12 7 96 0 0,0 1 0 0 0,-1 1 1 0 0,0 0-1 0 0,1 2-95 0 0,11 8 169 0 0,0-2 42 0 0,-10-8-92 0 0,8 7 117 0 0,5 3 59 0 0,-11-9-130 0 0,-3-2 113 0 0,-1 1 1 0 0,0 1 0 0 0,5 5-279 0 0,4 4 266 0 0,6 6-10 0 0,-2 1-88 0 0,-22-23-145 0 0,1 3 35 0 0,9 11-48 0 0,-11-12 30 0 0,-3-4-95 0 0,-1-2-45 0 0,0 0-405 0 0,0 0 61 0 0,1 0 53 0 0,-1 0 43 0 0,1 1-59 0 0,2 0-616 0 0,-2 0 552 0 0,-1-1-11 0 0,1 0-85 0 0,0 1-1420 0 0,1 1-1130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4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0 5728 0 0,'0'0'132'0'0,"0"0"17"0"0,0 0 10 0 0,0 0 39 0 0,0 0-34 0 0,0 0 35 0 0,0 0 240 0 0,0 0 10 0 0,0 0-16 0 0,0 0-87 0 0,0 0-40 0 0,0 0-8 0 0,0 0-24 0 0,-1 2-88 0 0,-1 4-93 0 0,-1 1 41 0 0,-4 3 125 0 0,0 0 47 0 0,-7 10 343 0 0,7-5-278 0 0,0 6-44 0 0,0-1-35 0 0,-4 22 202 0 0,4-10-191 0 0,2 1-46 0 0,-2 32 156 0 0,6-41-273 0 0,-2 51 276 0 0,4-53-257 0 0,0 0 1 0 0,2 9-160 0 0,0-10 60 0 0,1 0 1 0 0,1 0-1 0 0,1 0 0 0 0,1 0 1 0 0,1-1-1 0 0,1 0 0 0 0,1 0-60 0 0,-2-5 35 0 0,1-1 0 0 0,1 0 0 0 0,5 6-35 0 0,0 2 42 0 0,4 4 73 0 0,-18-25-93 0 0,-1-1-37 0 0,0 2-186 0 0,1-1 76 0 0,-1 1 44 0 0,2 0 24 0 0,-1 0-53 0 0,3 5-248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3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128 349 6504 0 0,'-8'2'371'0'0,"-1"1"-101"0"0,0 1-78 0 0,1 2-55 0 0,-14 11 149 0 0,16-11-117 0 0,-7 9 27 0 0,2 0 82 0 0,6-7-52 0 0,0 0 1 0 0,0 0 0 0 0,1 1-1 0 0,0-1 1 0 0,0 3-227 0 0,-4 14 421 0 0,5-9-237 0 0,1 0-69 0 0,1 9 91 0 0,1-21-176 0 0,0 1 0 0 0,1-1 0 0 0,0 0 0 0 0,0 0 0 0 0,0 0 0 0 0,0 0 0 0 0,0 0 0 0 0,1 0 0 0 0,-1 0 0 0 0,1-1 0 0 0,1 2-30 0 0,8 10 160 0 0,2-1 72 0 0,2-3-51 0 0,3-3 111 0 0,1-4 88 0 0,1-3 67 0 0,-11-1-193 0 0,-1 0 1 0 0,0-1-1 0 0,0-1 1 0 0,0 1-1 0 0,0-1 1 0 0,0-1-1 0 0,0 1 1 0 0,3-3-255 0 0,13-11 913 0 0,-12 6-505 0 0,-2-2-36 0 0,-1-1-38 0 0,-1 0-39 0 0,-3-1-41 0 0,-2 1-44 0 0,-3-8 3 0 0,-5 1-36 0 0,-6-7-33 0 0,1 12-125 0 0,0 0-69 0 0,0 1-82 0 0,-1 1-92 0 0,3 3-36 0 0,6 8 117 0 0,1 0 49 0 0,-4-3-80 0 0,3 3 55 0 0,1 1 8 0 0,0 0-44 0 0,0 0-68 0 0,0 1-72 0 0,0-1-84 0 0,0 0-96 0 0,0-1-107 0 0,0 1-119 0 0,0 1 302 0 0,1-1-35 0 0,-1 0-35 0 0,1 1-38 0 0,-2-3-1496 0 0,0 0-1135 0 0</inkml:trace>
  <inkml:trace contextRef="#ctx0" brushRef="#br0" timeOffset="320.14">422 509 8328 0 0,'3'5'191'0'0,"1"-1"-49"0"0,0 0-42 0 0,-1 0-35 0 0,4 4-10 0 0,9 9-33 0 0,-10-11 41 0 0,1 0 91 0 0,-3-3-33 0 0,0 0 35 0 0,32 27 1630 0 0,-24-18-1282 0 0,-6-7-296 0 0,-1 0-37 0 0,-4-3-133 0 0,4 3 178 0 0,0 0 79 0 0,12 12 851 0 0,-15-14-934 0 0,1 0-35 0 0,-2-2 214 0 0,-1-1-20 0 0,0 0-3 0 0,0 0-12 0 0,0 0-50 0 0,0 0-18 0 0,0 0-7 0 0,0 0 9 0 0,0 0 39 0 0,0 0 20 0 0,0-2-32 0 0,-1-1-72 0 0,0 0-63 0 0,0 0-53 0 0,-1-1-33 0 0,0 1-50 0 0,-5-8-49 0 0,4 6 25 0 0,1 2 54 0 0,-5-13 31 0 0,2-1-56 0 0,4 13-50 0 0,1 0 1 0 0,0-1-1 0 0,-1 1 0 0 0,1 0 0 0 0,1 0 0 0 0,-1 0 0 0 0,1 0 0 0 0,-1-1 0 0 0,1 1 0 0 0,1 0 0 0 0,0-2-1 0 0,0 0 2 0 0,1-1-2 0 0,0-1 1 0 0,1 1-1 0 0,0 0 1 0 0,2-3-1 0 0,-3 6 12 0 0,0 0 0 0 0,0 1 0 0 0,1 0 0 0 0,-1 0 0 0 0,4-3-12 0 0,0 1-50 0 0,12-4 34 0 0,-13 7-45 0 0,0 0-65 0 0,1 0-114 0 0,-3 1 71 0 0,-1 0-38 0 0,1 0-40 0 0,-1 0-44 0 0,1 0-49 0 0,-1 1-52 0 0,1-1-102 0 0,-1 0-71 0 0,1 0-76 0 0,0 0-81 0 0,-3 1 329 0 0,0-1-43 0 0,0 1-40 0 0,0 0-33 0 0,1-1-141 0 0,-1 1-34 0 0,3-1-1485 0 0,-4 1 2144 0 0</inkml:trace>
  <inkml:trace contextRef="#ctx0" brushRef="#br0" timeOffset="906.57">1108 418 7200 0 0,'0'0'165'0'0,"0"0"22"0"0,-7-10 144 0 0,3 5-270 0 0,1 1-30 0 0,-1 1 59 0 0,0 0 53 0 0,0 0 46 0 0,-2 0 89 0 0,0 0 47 0 0,-1-1 112 0 0,-4 0 272 0 0,-8-1 464 0 0,12 3-827 0 0,1 1-40 0 0,1 0-90 0 0,-1 0-42 0 0,1 0-48 0 0,0 0-55 0 0,-5 0 397 0 0,-1 2-88 0 0,1 1-78 0 0,0 1-69 0 0,0 1-61 0 0,1 1-51 0 0,0 2-43 0 0,1 0-35 0 0,2-2-38 0 0,0 1-1 0 0,1 1 1 0 0,-1-1-1 0 0,1 1 1 0 0,1 0 0 0 0,-2 2-5 0 0,1 2 51 0 0,0 0 51 0 0,-3 16-84 0 0,7-24-27 0 0,1 1-1 0 0,0 0 1 0 0,-1-1-1 0 0,2 1 1 0 0,-1 0 0 0 0,0 0 9 0 0,1-1-11 0 0,-1-1 1 0 0,1 1-1 0 0,0 0 1 0 0,0-1-1 0 0,0 1 1 0 0,0 0-1 0 0,0-1 1 0 0,1 1-1 0 0,-1-1 1 0 0,1 0-1 0 0,-1 1 1 0 0,1-1-1 0 0,0 0 1 0 0,0 0-1 0 0,0 0 1 0 0,0 0 0 0 0,2 1 10 0 0,0 0 2 0 0,1 0 0 0 0,-1-1 0 0 0,1 1 0 0 0,0-1 0 0 0,-1 0 0 0 0,1 0 0 0 0,3 0-2 0 0,-2 0 15 0 0,0-1 1 0 0,0 0-1 0 0,0-1 0 0 0,-1 0 1 0 0,1 0-1 0 0,0 0 0 0 0,0 0 1 0 0,0-1-1 0 0,0 0 1 0 0,1-1-16 0 0,29-9 111 0 0,-26 7-78 0 0,0 0-1 0 0,0-1 1 0 0,-1-1 0 0 0,1 0 0 0 0,-1 0 0 0 0,6-6-33 0 0,-3 0 49 0 0,-4-1-84 0 0,-1-9-137 0 0,-5-1-94 0 0,-3 12 71 0 0,0 1 1 0 0,-1 0 0 0 0,-1-8 194 0 0,-1 2-147 0 0,0 0 51 0 0,0 3 69 0 0,1 0 65 0 0,-3-14-96 0 0,-1-3 44 0 0,0 0 39 0 0,-1-6 132 0 0,2 0 0 0 0,-1-34-157 0 0,6 41 18 0 0,-1 2 18 0 0,2 8-87 0 0,-1 4-80 0 0,1-1-111 0 0,0 9 192 0 0,0 3 61 0 0,0 5-8 0 0,0-1 1 0 0,0 0-1 0 0,0 0 1 0 0,1 0 0 0 0,-1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 0 0 0,0 0-1 0 0,0 0 1 0 0,1 0-1 0 0,-1 0 1 0 0,0 0-4 0 0,2 13 300 0 0,-1-7-208 0 0,0 2-63 0 0,0-4-64 0 0,-1-2-42 0 0,11 46 72 0 0,1 0 34 0 0,2 1 34 0 0,-1-1 34 0 0,-7-26-35 0 0,5 28 17 0 0,-4-18 33 0 0,-3-16-6 0 0,0 0 45 0 0,2 5 42 0 0,-2 0-35 0 0,4 22 89 0 0,-1-4-55 0 0,-6-39-275 0 0,-1 1 38 0 0,0-1 51 0 0,0 1 162 0 0,0 0-132 0 0,0-1-93 0 0,0 0-22 0 0,0 1-43 0 0,0-1-86 0 0,0 1-79 0 0,0 0-90 0 0,0 0-101 0 0,0-1 142 0 0,0 1-51 0 0,0 0-47 0 0,0-1-39 0 0,0 1-140 0 0,0 0-39 0 0,0 0-169 0 0,0 1-453 0 0</inkml:trace>
  <inkml:trace contextRef="#ctx0" brushRef="#br0" timeOffset="1313.48">1335 540 7976 0 0,'0'0'174'0'0,"0"0"29"0"0,0 0-20 0 0,1 0-78 0 0,-1 0-58 0 0,4-2-15 0 0,-2 1 9 0 0,6-3-167 0 0,0 0 106 0 0,0 1 92 0 0,0 0 78 0 0,-1 1 48 0 0,1 0 46 0 0,5-1 238 0 0,17-3 725 0 0,-20 5-891 0 0,0 0-59 0 0,1-1-62 0 0,-4 1-29 0 0,0 0-38 0 0,8-2 44 0 0,26-3 122 0 0,-23 4-100 0 0,0-2 64 0 0,5-1 115 0 0,8-4 266 0 0,-20 4-341 0 0,5-5 24 0 0,-14 9-270 0 0,-1 0 44 0 0,-1-2 85 0 0,-2-5-42 0 0,1 7-128 0 0,0-1 1 0 0,-1 1 0 0 0,1 0-1 0 0,-1 0 1 0 0,1 0 0 0 0,-1 0 0 0 0,1 0-1 0 0,-1 0 1 0 0,0 1 0 0 0,0-1-12 0 0,-21-5 27 0 0,-22 4-117 0 0,38 2 80 0 0,-1 0 0 0 0,1 1 1 0 0,0 0-1 0 0,0 1 0 0 0,0-1 0 0 0,0 2 0 0 0,1-1 0 0 0,-1 1 0 0 0,0-1 0 0 0,-4 4 10 0 0,6-3 7 0 0,0 1 0 0 0,0-1 0 0 0,0 1-1 0 0,1 0 1 0 0,-4 4-7 0 0,5-5 20 0 0,0 1 0 0 0,0-1 0 0 0,0 1-1 0 0,1 0 1 0 0,-1 0 0 0 0,1 1 0 0 0,-1 1-20 0 0,3-4-12 0 0,-1-1 1 0 0,0 0 0 0 0,1 1 0 0 0,0-1-1 0 0,-1 1 1 0 0,1-1 0 0 0,0 1 0 0 0,0 0 0 0 0,0-1-1 0 0,0 1 1 0 0,0-1 0 0 0,0 1 0 0 0,0-1-1 0 0,0 1 1 0 0,1-1 0 0 0,-1 1 0 0 0,1-1 0 0 0,-1 1-1 0 0,1 0 12 0 0,2 2 0 0 0,-1 0 45 0 0,-1-2 2 0 0,9 9 159 0 0,1-2-43 0 0,-8-7-118 0 0,1 0-1 0 0,0 0 1 0 0,-1 0 0 0 0,1 0 0 0 0,3 0-45 0 0,5 1 87 0 0,0-1-1 0 0,0 0 1 0 0,10 0-87 0 0,-4-1 101 0 0,4 0-8 0 0,-7-2-87 0 0,-2-1-54 0 0,0-1-64 0 0,-3 0-39 0 0,1 0-61 0 0,-1 0-68 0 0,-1 0-78 0 0,3-2-312 0 0,-2 0-30 0 0</inkml:trace>
  <inkml:trace contextRef="#ctx0" brushRef="#br0" timeOffset="1636.62">1719 319 5904 0 0,'0'-1'125'0'0,"1"0"-45"0"0,6-3 59 0 0,-5 1-42 0 0,1-1 2 0 0,6-4-18 0 0,1 3 0 0 0,-9 4 32 0 0,0 1-1 0 0,0-1 0 0 0,0 1 0 0 0,1 0 0 0 0,-1-1 1 0 0,0 1-1 0 0,0 0 0 0 0,0 0 0 0 0,0 0 0 0 0,1 0 1 0 0,-1 0-1 0 0,0 0 0 0 0,0 0 0 0 0,0 0 0 0 0,1 1 0 0 0,-1-1-112 0 0,7 4 842 0 0,0 3-53 0 0,0 2-63 0 0,-1 1-74 0 0,-1 0-85 0 0,0 1-97 0 0,-2-4-201 0 0,-1 0-57 0 0,1-1-62 0 0,-1-1-66 0 0,8 6 360 0 0,0-1 53 0 0,3 4 256 0 0,-1 2 119 0 0,-13-16-1010 0 0,1 1 53 0 0,-1 0 48 0 0,1-1 44 0 0,-1 1 40 0 0,1 0 37 0 0,0 0 175 0 0,0 0-20 0 0,0 0 37 0 0,1 2 1176 0 0,-3-3-1003 0 0,1 0-265 0 0,0 0-34 0 0,-1 0-41 0 0,0 0-47 0 0,0-1-54 0 0,0 1-59 0 0,-10-7 311 0 0,3-4-82 0 0,1-1-66 0 0,2-2-51 0 0,4 10-57 0 0,1 0 0 0 0,-1-1 0 0 0,0 1-1 0 0,1 0 1 0 0,0 0 0 0 0,0 0 0 0 0,0-1-1 0 0,1 1 1 0 0,-1 0 0 0 0,1 0 0 0 0,0 0-1 0 0,1-2-3 0 0,9-15-119 0 0,-9 17 111 0 0,1 0-1 0 0,0 1 1 0 0,0 0-1 0 0,0-1 1 0 0,1 1 0 0 0,1-1 8 0 0,7-5-49 0 0,3 1-89 0 0,-7 5 20 0 0,1-1-40 0 0,-1 1-48 0 0,1 0-54 0 0,0 0-60 0 0,0 0-67 0 0,-7 3 300 0 0,-1-1-192 0 0,1 1-43 0 0,-1 0-39 0 0,0-1-37 0 0,1 1-256 0 0,0 0-59 0 0,0-1-47 0 0,1 1-34 0 0,2 0-1422 0 0,5 0-1258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5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9 5696 0 0,'0'0'132'0'0,"0"0"17"0"0,0 0-16 0 0,-1 1-57 0 0,1-1-43 0 0,-6-1 17 0 0,1 0-172 0 0,0 1 77 0 0,0 0 69 0 0,0 0 63 0 0,-1 0 90 0 0,-1 0 66 0 0,-3 0 218 0 0,1 1 79 0 0,-8-1 459 0 0,6 0-384 0 0,0 1-138 0 0,-1 1-75 0 0,-1 1-70 0 0,0 1-63 0 0,1 1-57 0 0,0 0-49 0 0,1 1-44 0 0,1-1-37 0 0,-1 6 11 0 0,-3 0-58 0 0,12-9-35 0 0,-1 0 0 0 0,1 0 0 0 0,-1 0 0 0 0,1 1 0 0 0,0-1 0 0 0,-1 1 0 0 0,1-1 0 0 0,1 1 0 0 0,-1-1 0 0 0,0 1 0 0 0,1 0 0 0 0,-1 0 0 0 0,1 0 0 0 0,0 0 0 0 0,0 0 0 0 0,0 0 0 0 0,0 1 0 0 0,0-1 0 0 0,1 0 0 0 0,0 0 0 0 0,-1 0 0 0 0,1 1 0 0 0,0-1 0 0 0,1 0 0 0 0,-1 0 0 0 0,1 2 0 0 0,4 19-13 0 0,-3-19 31 0 0,0 1 0 0 0,0-1 0 0 0,1 0 0 0 0,-1 0 0 0 0,3 3-18 0 0,-2-5 17 0 0,-1 0-1 0 0,0 0 1 0 0,1 0-1 0 0,0-1 0 0 0,-1 1 1 0 0,1-1-1 0 0,0 1 0 0 0,3 1-16 0 0,-3-3 9 0 0,-1 1-1 0 0,1-1 0 0 0,0 0 1 0 0,0 0-1 0 0,0 0 0 0 0,-1 0 0 0 0,2 0-8 0 0,-1-1 59 0 0,5 5 105 0 0,8-3-33 0 0,9-8 41 0 0,-14 1-86 0 0,-3 2-3 0 0,1-1-1 0 0,-1 0 0 0 0,1-1 1 0 0,-1 0-1 0 0,-1 0 1 0 0,7-5-83 0 0,-10 6 28 0 0,0 0 0 0 0,0 0 0 0 0,0 0 0 0 0,0-1-1 0 0,-1 1 1 0 0,1-1 0 0 0,-1 0 0 0 0,0 0 0 0 0,1-4-28 0 0,-2 4 14 0 0,-1 1 1 0 0,0-1-1 0 0,1 1 0 0 0,-2-1 0 0 0,1 0 1 0 0,0 1-1 0 0,-1-1 0 0 0,0 0-14 0 0,1-13 55 0 0,-1 14-39 0 0,1-1 0 0 0,-1 0-1 0 0,0 1 1 0 0,-1-1 0 0 0,0-2-16 0 0,1 5 12 0 0,0 0 0 0 0,0 0 0 0 0,0 0 1 0 0,0 0-1 0 0,0 1 0 0 0,1-1 0 0 0,-1 0 1 0 0,0 0-1 0 0,1 0 0 0 0,-1 0 0 0 0,1 1-12 0 0,0-1 7 0 0,-1 1 0 0 0,1 0 0 0 0,-1-1-1 0 0,0 1 1 0 0,0 0 0 0 0,1-1 0 0 0,-1 1-1 0 0,0-1 1 0 0,0 1 0 0 0,0 0 0 0 0,0-1-1 0 0,-1 1 1 0 0,1-1 0 0 0,0 1 0 0 0,-1-1-7 0 0,1-3 22 0 0,0 4 21 0 0,-1-1-32 0 0,-2 2-11 0 0,-1 6 0 0 0,3 1 0 0 0,5 4 16 0 0,-3-9-8 0 0,-1 1 0 0 0,1-1 1 0 0,0 1-1 0 0,0-1 0 0 0,-1 1 1 0 0,0-1-1 0 0,1 2-8 0 0,-1-1 11 0 0,0 1-1 0 0,1-1 0 0 0,-1 0 1 0 0,1 0-1 0 0,0 0 0 0 0,0 0 1 0 0,0 0-1 0 0,0 0-10 0 0,1 0 13 0 0,-1 0 0 0 0,0 0 0 0 0,-1-1 0 0 0,1 1 0 0 0,0 0 0 0 0,-1 0 0 0 0,0 0 0 0 0,1 0-13 0 0,-1 11 23 0 0,1-10 4 0 0,-1 1 1 0 0,1-1-1 0 0,0 1 0 0 0,0-1 1 0 0,2 3-28 0 0,-2-3 13 0 0,0-1-1 0 0,-1 0 1 0 0,1 1 0 0 0,-1-1-1 0 0,0 1 1 0 0,0-1 0 0 0,0 0-1 0 0,0 1 1 0 0,-1 2-13 0 0,0 22 86 0 0,1-24-73 0 0,0-1 1 0 0,0 0-1 0 0,0 0 0 0 0,0 0 1 0 0,-1 0-1 0 0,1 0 0 0 0,-1 2-13 0 0,0-2 6 0 0,0 0-1 0 0,1 0 0 0 0,-1 0 1 0 0,1 1-1 0 0,0-1 0 0 0,0 0 1 0 0,0 1-6 0 0,0-2-3 0 0,1 6 26 0 0,-1-6-15 0 0,0-1 0 0 0,-1 1 1 0 0,1-1-1 0 0,-1 1 0 0 0,1 0 0 0 0,-1-1 1 0 0,1 1-1 0 0,-1-1 0 0 0,0 1 0 0 0,0 0-8 0 0,1-2-189 0 0,0 0 54 0 0,0 1 47 0 0,0-1 42 0 0,0 1 47 0 0,0-1 76 0 0,2 3 362 0 0,-2-2-330 0 0,1 0-109 0 0,-1-1-50 0 0,1 1-61 0 0,-1-1-70 0 0,0 1-48 0 0,1-1-71 0 0,-1 0-78 0 0,0 0-85 0 0,0 1-92 0 0,0-1-100 0 0,0 0-106 0 0,1 0-114 0 0,-1 0 868 0 0,0 0-1682 0 0,0 0-959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5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6968 0 0,'10'5'60'0'0,"-4"-2"-33"0"0,-2-1 22 0 0,0 1 29 0 0,0 0 45 0 0,5 6 153 0 0,-7-6-199 0 0,0 0-47 0 0,5 5-3 0 0,-5 0 56 0 0,0 0 31 0 0,3 0 43 0 0,-1-1 117 0 0,-4-5-198 0 0,1-1-1 0 0,-1 0 0 0 0,1 1 0 0 0,-1-1 1 0 0,0 1-1 0 0,0-1 0 0 0,0 1 0 0 0,0-1 1 0 0,0 1-1 0 0,0-1 0 0 0,0 1-75 0 0,-1 4 211 0 0,0 0-63 0 0,0-5-119 0 0,1 0 0 0 0,0 1 0 0 0,0-1-1 0 0,0 0 1 0 0,0 0 0 0 0,1 0 0 0 0,-1 0-1 0 0,0 1 1 0 0,0-1 0 0 0,1 0 0 0 0,-1 0 0 0 0,1 0-1 0 0,-1 0 1 0 0,1 1-29 0 0,2 6 170 0 0,-3 0-63 0 0,0-7-95 0 0,0 1-1 0 0,1-1 1 0 0,-1 0-1 0 0,0 1 1 0 0,1-1-1 0 0,-1 0 1 0 0,0 0-1 0 0,1 1 1 0 0,0-1-1 0 0,-1 0 1 0 0,1 0 0 0 0,0 0-1 0 0,0 0 1 0 0,-1 0-1 0 0,1 0 1 0 0,1 1-12 0 0,16 15 115 0 0,-13-14-141 0 0,1 0-37 0 0,-1 0-32 0 0,-4-3-31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8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5520 0 0,'0'0'158'0'0,"1"4"-22"0"0,2 3-86 0 0,-3-5-33 0 0,0-1 34 0 0,1 2 138 0 0,-1-1 98 0 0,0 1 71 0 0,0-1 22 0 0,1 4 561 0 0,0-3-410 0 0,-1-2-278 0 0,1 1-41 0 0,-1-1-52 0 0,1 1-61 0 0,0 0 216 0 0,0 0-43 0 0,-1 3 166 0 0,0 2-48 0 0,-1 4 60 0 0,1-6-181 0 0,0-3-57 0 0,0 8 274 0 0,0-1-57 0 0,1 1-53 0 0,0 0-50 0 0,0-1-44 0 0,0 1-40 0 0,2 9 139 0 0,-1-4-157 0 0,0 0-51 0 0,1 31 218 0 0,-2-22-221 0 0,0 1-62 0 0,2 5-37 0 0,2 14-24 0 0,-1-8-1 0 0,0 7 53 0 0,5 77 101 0 0,-6-68-90 0 0,-2-6 32 0 0,-1 1 59 0 0,2 3-16 0 0,0 2 31 0 0,-2-35-77 0 0,0 12 182 0 0,-3-1 89 0 0,1-14-150 0 0,1 14 208 0 0,1-27-452 0 0,0 0 88 0 0,-1 2 34 0 0,1-1-35 0 0,0 1 6 0 0,0 0-63 0 0,-1 0-44 0 0,-5 1-58 0 0,3-4 66 0 0,2 0-124 0 0,1 0-2 0 0,0 0 41 0 0,0 0-8 0 0,0 0-187 0 0,0 0 61 0 0,0 0 56 0 0,0 0 50 0 0,0 0 37 0 0,0 0 54 0 0,-1 0 73 0 0,1 0 65 0 0,0 1 263 0 0,0-1-311 0 0,-1 0-62 0 0,1 0-64 0 0,0 0-69 0 0,0 0-82 0 0,0-1-94 0 0,0 1-31 0 0,0 0-80 0 0,0 0-89 0 0,-1 0-94 0 0,1 0-101 0 0,0 0-110 0 0,0 0-115 0 0,0-1-123 0 0,0 0-1021 0 0,0-3-1158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06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5584 0 0,'2'1'51'0'0,"0"-1"-55"0"0,1 0-17 0 0,0 0 90 0 0,-1 1 92 0 0,0 0-33 0 0,-1 0 37 0 0,3 2-138 0 0,-4-2-16 0 0,-1 0 30 0 0,1 0 247 0 0,1 1-93 0 0,-1 2-49 0 0,1 1-15 0 0,-1-2-40 0 0,0-2-2 0 0,0 8 275 0 0,-1 0-88 0 0,1-6-193 0 0,-1-1 0 0 0,1 1 0 0 0,0-1 0 0 0,0 1 0 0 0,0 0 0 0 0,0-1 0 0 0,1 1 0 0 0,-1 2-83 0 0,2 1 179 0 0,-2 1-41 0 0,-1 5 49 0 0,2 9 59 0 0,2-6-69 0 0,1-1-34 0 0,5 14 66 0 0,3 12 0 0 0,0-7-141 0 0,-9-26-61 0 0,-1 1 0 0 0,1-1 0 0 0,-1 0 0 0 0,-1 1 1 0 0,1 2-8 0 0,1 6 24 0 0,0-2 38 0 0,-1-9-18 0 0,-1 1-1 0 0,0-1 1 0 0,0 1-1 0 0,0-1 1 0 0,-1 5-44 0 0,-2 7 60 0 0,1-15-37 0 0,1 1 0 0 0,0-1 0 0 0,-1 1 0 0 0,1-1 0 0 0,0 1 1 0 0,0-1-1 0 0,1 1 0 0 0,-1-1 0 0 0,0 1 0 0 0,1-1 0 0 0,0 1 0 0 0,-1-1 1 0 0,1 0-1 0 0,1 1-23 0 0,-1 5 102 0 0,-5 1-67 0 0,2-6-10 0 0,0 2 35 0 0,1 2 106 0 0,1-5-152 0 0,0 0 34 0 0,1 0 72 0 0,-1-1 41 0 0,3-2 192 0 0,-1-1-163 0 0,1 0-96 0 0,-1 1-100 0 0,-1 0-44 0 0,6-1 106 0 0,-7 2-49 0 0,1-1 0 0 0,-1 1-1 0 0,1 0 1 0 0,-1 0-1 0 0,1 0 1 0 0,-1 0 0 0 0,1 0-1 0 0,-1-1 1 0 0,1 1-1 0 0,-1 0 1 0 0,0 0 0 0 0,1-1-1 0 0,-1 1 1 0 0,1 0 0 0 0,-1-1-1 0 0,0 1 1 0 0,1-1-1 0 0,-1 1 1 0 0,0 0 0 0 0,1-1-1 0 0,-1 1 1 0 0,0-1 0 0 0,1 1-1 0 0,-1-1 1 0 0,0 1-1 0 0,0-1 1 0 0,0 1 0 0 0,0-1-1 0 0,1 1 1 0 0,-1-1-1 0 0,0 1 1 0 0,0-1 0 0 0,0 1-1 0 0,0-1 1 0 0,0 1 0 0 0,0-1-1 0 0,0 1 1 0 0,-1-1-1 0 0,1 1 1 0 0,0-1 0 0 0,0 0-7 0 0,0-9 95 0 0,2 1-79 0 0,1-9-37 0 0,-5 5-32 0 0,1 12 52 0 0,1-1 0 0 0,0 1 0 0 0,-1 0 0 0 0,1 0 0 0 0,0-1-1 0 0,0 1 1 0 0,-1 0 0 0 0,1-1 0 0 0,0 1 0 0 0,1 0 0 0 0,-1-1-1 0 0,0 1 1 0 0,0 0 0 0 0,0-1 0 0 0,1 1 0 0 0,-1 0 0 0 0,1 0-1 0 0,-1-1 1 0 0,1 1 0 0 0,0 0 0 0 0,-1 0 1 0 0,3-10-45 0 0,-3 10 45 0 0,0 0-1 0 0,0 0 1 0 0,0 0-1 0 0,0 0 0 0 0,0 1 1 0 0,0-1-1 0 0,1 0 1 0 0,-1 0-1 0 0,0 0 1 0 0,1 1-1 0 0,-1-1 0 0 0,0 0 1 0 0,1 0-1 0 0,-1 1 1 0 0,1-2 0 0 0,11-3 0 0 0,12-2 0 0 0,-19 7 0 0 0,15-2 0 0 0,0 8 0 0 0,-5 2 0 0 0,2 3 0 0 0,-14-6 4 0 0,-2-1 2 0 0,5 4 24 0 0,2 4 13 0 0,-8-1 47 0 0,0-6-18 0 0,0 3 80 0 0,1 1-5 0 0,-2-3-82 0 0,2 17 252 0 0,-1-5-65 0 0,0-16-236 0 0,0-1 0 0 0,-1 0 0 0 0,1 1-1 0 0,0-1 1 0 0,-1 0 0 0 0,1 0 0 0 0,-1 1 0 0 0,1-1-1 0 0,-1 0 1 0 0,0 0 0 0 0,0 0 0 0 0,1 0 0 0 0,-2 1-16 0 0,-7 11 146 0 0,3-4-67 0 0,-3 0-56 0 0,-2-3-64 0 0,0 0 55 0 0,7-5 25 0 0,-1 1 1 0 0,0-1-1 0 0,0 0 1 0 0,0 0-1 0 0,-3 0-39 0 0,-11 0 89 0 0,6-2-103 0 0,2 1-67 0 0,0-1-82 0 0,0 0-70 0 0,1 0-95 0 0,0 0-108 0 0,-1 1-120 0 0,10 0 108 0 0,1 0-105 0 0,0 0 82 0 0,0 0-40 0 0,0 0-594 0 0,0 0-465 0 0,0 0-884 0 0</inkml:trace>
  <inkml:trace contextRef="#ctx0" brushRef="#br0" timeOffset="929.51">292 1 6392 0 0,'1'0'69'0'0,"0"0"-89"0"0,0 0-6 0 0,0 0 58 0 0,0 2 35 0 0,0-1 23 0 0,2 1 37 0 0,-1 0 42 0 0,2 1 47 0 0,-2-1 7 0 0,0 0-34 0 0,2 1 105 0 0,-1 0-95 0 0,0-1-66 0 0,3 3 110 0 0,-2-2-15 0 0,-1-1 116 0 0,-1 0-106 0 0,1 0-61 0 0,0 2-54 0 0,0 0-35 0 0,-1-2 37 0 0,7 4 164 0 0,0 0-69 0 0,6 5 133 0 0,-4-3-63 0 0,-2 0-94 0 0,5 1 16 0 0,5 5 45 0 0,-6-2-26 0 0,7 9 46 0 0,-12-14-184 0 0,-1 1-1 0 0,0 0 1 0 0,-1 0-1 0 0,0 0 0 0 0,0 1 1 0 0,3 6-93 0 0,12 21 250 0 0,-16-30-199 0 0,0 1-1 0 0,-1 0 1 0 0,-1 0-1 0 0,1 0 1 0 0,-1 0-1 0 0,0 1 1 0 0,0 2-51 0 0,2 13 117 0 0,-2-8 10 0 0,0 1 1 0 0,5 9-128 0 0,-1-5 98 0 0,0 0 0 0 0,-2 0 0 0 0,0 0 0 0 0,0 9-98 0 0,4 4 122 0 0,-7-28-89 0 0,0 1 0 0 0,0-1 0 0 0,-1 0 0 0 0,0 1 0 0 0,0 0 0 0 0,0 3-33 0 0,-1 8 97 0 0,0 28 140 0 0,0-41-216 0 0,0 0 0 0 0,0 0 0 0 0,0 0 0 0 0,-1 0 0 0 0,0 0 1 0 0,0 0-1 0 0,0 0 0 0 0,-1 0 0 0 0,1 0 0 0 0,-1-1 0 0 0,0 1 0 0 0,-1 2-21 0 0,0-1 34 0 0,1 0 1 0 0,-1 1-1 0 0,1 0 1 0 0,0 0 0 0 0,1 0-35 0 0,0-4 11 0 0,1 0 1 0 0,-1 0 0 0 0,0 0-1 0 0,0 0 1 0 0,0 0 0 0 0,0 0 0 0 0,0 0-1 0 0,0 0 1 0 0,-1-1 0 0 0,1 1-1 0 0,-1 0 1 0 0,1-1 0 0 0,-1 1 0 0 0,1-1-1 0 0,-1 0 1 0 0,0 1 0 0 0,0-1 0 0 0,0 0-12 0 0,-1 1 23 0 0,0 0 1 0 0,1 0-1 0 0,-1 0 1 0 0,1 1-1 0 0,0-1 1 0 0,-1 1 0 0 0,0 1-24 0 0,-1 2 46 0 0,-3 0-22 0 0,-5 3-12 0 0,9-5 34 0 0,2-2-35 0 0,-4 3-14 0 0,0-2-108 0 0,3-1-115 0 0,1-1 75 0 0,-2-1 135 0 0,1 0-97 0 0,2 0 4 0 0,0 0-45 0 0,0 0-137 0 0,0 0-253 0 0,0 0-21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1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93 3520 0 0,'0'0'101'0'0,"1"-1"17"0"0,1-5-43 0 0,-2 4-30 0 0,0 1 36 0 0,1 0 30 0 0,-1-1 46 0 0,0 2 53 0 0,0-1 61 0 0,0 0-89 0 0,0-1-37 0 0,0-4 384 0 0,0 3-241 0 0,0 2-79 0 0,0-1 50 0 0,0 1 58 0 0,0-1 66 0 0,0-2 113 0 0,0 0-34 0 0,-2-3 366 0 0,-2 0-117 0 0,0 0-106 0 0,-1 1-93 0 0,-1 0-82 0 0,-1 0-69 0 0,0 2-56 0 0,-8-3 164 0 0,12 6-390 0 0,1 1 0 0 0,-1-1 0 0 0,0 1 0 0 0,1 0 0 0 0,-1-1 0 0 0,0 1 0 0 0,1 0 0 0 0,-3 1-79 0 0,-5 1 299 0 0,-2 4 135 0 0,-5 6-392 0 0,10-7-19 0 0,0 0 0 0 0,0 1 0 0 0,-4 3-23 0 0,-1 2 0 0 0,7-6 0 0 0,0 0 0 0 0,0 0 0 0 0,0 0 0 0 0,0 0 0 0 0,1 1 0 0 0,0 0 0 0 0,0 0 0 0 0,1 0 0 0 0,0 0 0 0 0,-1 3 0 0 0,-2 7 0 0 0,4-13 0 0 0,1 0 0 0 0,0 1 0 0 0,-1 0 0 0 0,2-1 0 0 0,-1 1 0 0 0,0 0 0 0 0,1-1 0 0 0,-1 3 0 0 0,0 12-10 0 0,1-13 2 0 0,-1 0-1 0 0,1 0 1 0 0,0 1 0 0 0,1-1-1 0 0,-1 0 1 0 0,2 4 8 0 0,1 13-14 0 0,-3-19 15 0 0,0 0-1 0 0,0 0 0 0 0,1 0 0 0 0,-1 0 0 0 0,1 0 0 0 0,0-1 1 0 0,0 3-1 0 0,7 8 0 0 0,-5-11 0 0 0,0-1 0 0 0,24 26 0 0 0,-16-14 0 0 0,-7-10 0 0 0,15 3 0 0 0,-10-3 2 0 0,1-1 37 0 0,4-3 70 0 0,-2-3 42 0 0,-8 3-95 0 0,-1-1 0 0 0,0 0 0 0 0,0 0 1 0 0,0 0-1 0 0,0 0 0 0 0,2-3-56 0 0,8-10 178 0 0,0-4 21 0 0,-3-3-49 0 0,-7 13-88 0 0,0-1 0 0 0,-1 0 0 0 0,1-7-62 0 0,1-22 75 0 0,-4-18-3 0 0,0 39-42 0 0,0 1-33 0 0,-1-7 61 0 0,0-22 64 0 0,1 46-191 0 0,0 0 1 0 0,0 0 4 0 0,1 1 10 0 0,2 5 38 0 0,1 0 1 0 0,-1-1-1 0 0,0 1 0 0 0,2 5 16 0 0,6 29-19 0 0,-5-7 33 0 0,0 18-14 0 0,-3-18-6 0 0,-1-21 6 0 0,1 31 0 0 0,2-23 0 0 0,-5-19-127 0 0,0 1 108 0 0,0 0 68 0 0,-1 1 139 0 0,1-2-161 0 0,0 0-36 0 0,-1 0-66 0 0,1 1-90 0 0,0-1-105 0 0,-1 0 88 0 0,1-1-34 0 0,0 1-36 0 0,0 0-40 0 0,0 0-42 0 0,-1-1-44 0 0,1 0 55 0 0,0 0-46 0 0,0 0-41 0 0,0 0-36 0 0,0 0-129 0 0,0 0-35 0 0,0 0-1346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3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5904 0 0,'0'0'132'0'0,"0"0"17"0"0,0 0 11 0 0,-3 4 18 0 0,1-2-94 0 0,0 1 34 0 0,1-2 18 0 0,0 1 40 0 0,0 0 49 0 0,1-2 57 0 0,-1 5 87 0 0,1 0-44 0 0,0 0-38 0 0,-1 0-35 0 0,0 3 109 0 0,0 1-66 0 0,1 2-2 0 0,4 6 102 0 0,1 1 129 0 0,0 1-110 0 0,-1 1-106 0 0,0 0-101 0 0,-2-3-109 0 0,7 39 225 0 0,-2 0-67 0 0,6 36 94 0 0,-10-66-215 0 0,-1 22-135 0 0,-1-21 125 0 0,4 21-125 0 0,-5-45 59 0 0,1 1-49 0 0,0 12-113 0 0,-1-9 94 0 0,0-2 41 0 0,1-1 39 0 0,-1 0 60 0 0,0 1 68 0 0,0-2 78 0 0,0 1 91 0 0,0-11-223 0 0,1 1-50 0 0,1-9-13 0 0,1-9-57 0 0,-3 14 17 0 0,0 0-41 0 0,1-1 0 0 0,0 0 0 0 0,0 0 1 0 0,1 0-1 0 0,0 1 0 0 0,1-1 0 0 0,0 1 0 0 0,1-1 1 0 0,3-6-2 0 0,-3 9-2 0 0,0 1 0 0 0,0 0 0 0 0,0 0 0 0 0,1 0 0 0 0,0 0 0 0 0,5-4 2 0 0,-2 6-48 0 0,3 3 25 0 0,-7 1 10 0 0,-3 0 9 0 0,0 1 0 0 0,0 0 1 0 0,1-1-1 0 0,-1 1 0 0 0,1 0 1 0 0,-1 0-1 0 0,0 0 1 0 0,1 0-1 0 0,-1 0 0 0 0,0 0 1 0 0,1 0-1 0 0,-1 0 1 0 0,0 1-1 0 0,2-1 4 0 0,12 4-45 0 0,-10-2 42 0 0,-1 0 0 0 0,1 1 0 0 0,-1 0 0 0 0,0-1 0 0 0,0 1 0 0 0,2 2 3 0 0,5 4-44 0 0,1 3 33 0 0,-11-8 12 0 0,0 0-1 0 0,3 5 0 0 0,0 1 0 0 0,0 0 0 0 0,-1 3 0 0 0,3 3 0 0 0,-6-13 8 0 0,1 0 1 0 0,0-1-1 0 0,-1 1 0 0 0,1 0 1 0 0,-1 0-1 0 0,0 0 1 0 0,0-1-1 0 0,0 1 1 0 0,0 0-1 0 0,-1 0 1 0 0,1 0-1 0 0,-1-1 1 0 0,1 1-1 0 0,-1 0 1 0 0,-1 1-9 0 0,-9 16 147 0 0,3-11-18 0 0,0 0 52 0 0,-10 5-30 0 0,-3-2-67 0 0,-12 3-44 0 0,24-11-39 0 0,-1-1 1 0 0,1-1-1 0 0,-1 0 0 0 0,0 0 0 0 0,0 0 0 0 0,-9-1-1 0 0,16-1-170 0 0,0 0 70 0 0,0 0 61 0 0,0-1 50 0 0,-3 1 118 0 0,-8-3 345 0 0,10 2-393 0 0,0-1-79 0 0,1 1-49 0 0,1 0-44 0 0,0 0-50 0 0,-1 0-55 0 0,1 0-82 0 0,-1 0-77 0 0,1-1-86 0 0,0 1-91 0 0,-1-1-99 0 0,1 1-107 0 0,0-1-113 0 0,0 0-121 0 0,0 0-711 0 0,-2-2-951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2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5904 0 0,'0'0'169'0'0,"1"0"-37"0"0,-1 0-64 0 0,4 0-25 0 0,0 0 22 0 0,18-2 1502 0 0,-13 0-963 0 0,0 1-60 0 0,1 1-85 0 0,-1 2-113 0 0,2 0 118 0 0,1-1-89 0 0,1-2-78 0 0,0-1-66 0 0,8-4 32 0 0,9-4-17 0 0,-5 1-57 0 0,-20 7-306 0 0,1 0 57 0 0,0 1 48 0 0,-1-1 41 0 0,7-2 113 0 0,14-4 326 0 0,-18 6-378 0 0,0 0-63 0 0,-3 0-50 0 0,0 1-36 0 0,0-1-40 0 0,0 1-45 0 0,0 0-66 0 0,0-1-62 0 0,0 1-68 0 0,0-1-75 0 0,0 1-80 0 0,0 0-86 0 0,-1 0-92 0 0,1-1-97 0 0,-3 2-646 0 0,-2 0-804 0 0</inkml:trace>
  <inkml:trace contextRef="#ctx0" brushRef="#br0" timeOffset="367.01">249 0 6160 0 0,'0'0'133'0'0,"0"0"23"0"0,0 0 13 0 0,-1 2-34 0 0,-1 3-88 0 0,1 2-20 0 0,1-2 50 0 0,-1 1 43 0 0,1-2 35 0 0,0 4 190 0 0,1 6 582 0 0,-1-9-679 0 0,1-1-36 0 0,-1 1-50 0 0,0 0-65 0 0,0 13 361 0 0,0 0-91 0 0,1 0-79 0 0,0 0-65 0 0,0-1-68 0 0,0-1-33 0 0,6 62 271 0 0,-6-66-348 0 0,0 6-30 0 0,1 2-4 0 0,-1-5 35 0 0,0-12-91 0 0,-1 13 155 0 0,0-9-148 0 0,0-4-30 0 0,0-1-41 0 0,0 0-48 0 0,0-1-58 0 0,0 0-155 0 0,0-1 121 0 0,0 1-40 0 0,0-1-389 0 0,0 0-270 0 0,0 1-625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5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0 6704 0 0,'0'0'149'0'0,"0"0"23"0"0,0 0 12 0 0,0 0 44 0 0,0 0-90 0 0,0 0 111 0 0,0 0 208 0 0,0 0 14 0 0,0 0-25 0 0,0 0-104 0 0,0 0-44 0 0,0 0-8 0 0,0 0 3 0 0,0 0 22 0 0,0 0 5 0 0,0 0 0 0 0,0 0-4 0 0,0 1-66 0 0,0-1-106 0 0,1 1-71 0 0,0 4-12 0 0,-1-3 7 0 0,-2 9 392 0 0,-3 0-111 0 0,-3 1-91 0 0,-2-1-71 0 0,-3 2-28 0 0,8-9-88 0 0,-1 0 1 0 0,1 0-1 0 0,-1-1 0 0 0,-2 2-71 0 0,-20 8 226 0 0,0-1-38 0 0,0 0-51 0 0,-1 0-66 0 0,-7 6 106 0 0,11-6-39 0 0,7-4 19 0 0,12-6-102 0 0,-8 2 59 0 0,5-4-39 0 0,9 0-2 0 0,0 0 14 0 0,0 0-13 0 0,3 0 12 0 0,7 0-53 0 0,-6-1-26 0 0,14 5-3 0 0,-14-3-4 0 0,41 11 164 0 0,16 7-164 0 0,-45-13 28 0 0,2-1-26 0 0,-14-3-6 0 0,15 12 59 0 0,-5-6-44 0 0,-11-8-10 0 0,1 0 2 0 0,11 7 15 0 0,-4-1-226 0 0,-8-5-48 0 0,-3-1-6 0 0,0 0 88 0 0,0 0 14 0 0,0 0-58 0 0,0 0-189 0 0,0 0-348 0 0,0 0-19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6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6336 0 0,'0'0'141'0'0,"0"0"23"0"0,0 0 11 0 0,1 1-29 0 0,6 10 185 0 0,-5-5-27 0 0,-2-1 29 0 0,0-1 93 0 0,0-1-141 0 0,1-2 266 0 0,1 0-63 0 0,1 1-71 0 0,0 0-76 0 0,1 0-83 0 0,-1 0-88 0 0,-1-1-95 0 0,-1 0-102 0 0,14 5 587 0 0,25 2 803 0 0,-20-5-751 0 0,-10-1-355 0 0,-1 1-43 0 0,27 6 442 0 0,2-4-116 0 0,0-3-107 0 0,0-2-100 0 0,28 6-106 0 0,-61-6-236 0 0,15 0 42 0 0,-5 0-61 0 0,-4 1-79 0 0,-7 0 13 0 0,-1 0-34 0 0,-2-1 21 0 0,-1 0 4 0 0,0 0-83 0 0,1 0 40 0 0,-1 0-43 0 0,0 0 100 0 0,1-1 103 0 0,-1 1-4 0 0,0-1-62 0 0,0 1-55 0 0,1 0-75 0 0,-1 0-42 0 0,1 0-76 0 0,-1-1-87 0 0,1 1-97 0 0,0 0 147 0 0,-1 0-46 0 0,1 0-41 0 0,-1 0-37 0 0,1 0-131 0 0,0 0-37 0 0,2 0-1381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17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0 424 5528 0 0,'0'0'124'0'0,"0"0"17"0"0,0 0 11 0 0,1 0-19 0 0,8-2 52 0 0,-5 1-51 0 0,6-2 421 0 0,0 0-61 0 0,0 1-56 0 0,1-1-52 0 0,-1 1-46 0 0,0 0-42 0 0,11-1 193 0 0,0-1-112 0 0,9-2 73 0 0,-23 5-376 0 0,19-1 329 0 0,-9 2-348 0 0,-13 1-23 0 0,1 0 57 0 0,9 6 368 0 0,-9-4-301 0 0,-4-3-140 0 0,1 1 200 0 0,0 2-127 0 0,4 19 56 0 0,-5-16-59 0 0,0 7 166 0 0,-3-1-51 0 0,-2-1-43 0 0,-2 0-37 0 0,-6 5 17 0 0,-11 7-5 0 0,-3 6 64 0 0,9-7-71 0 0,-33 49 178 0 0,43-63-277 0 0,0 2 36 0 0,0 4 33 0 0,6-12-21 0 0,1-1-10 0 0,0 3-3 0 0,4 0 59 0 0,5-2-41 0 0,7-3 53 0 0,-15 0-129 0 0,22-4 106 0 0,-19 4-102 0 0,1 0 1 0 0,-1 0 0 0 0,1 1 0 0 0,0-1-1 0 0,0 1 1 0 0,-1 0 0 0 0,1 1-1 0 0,0-1 1 0 0,0 1 0 0 0,2 1-11 0 0,5 1 10 0 0,6 1 0 0 0,-7 1 34 0 0,13 5-43 0 0,-10-4 10 0 0,-1 0-1 0 0,1 1 0 0 0,8 7-10 0 0,-19-12 9 0 0,0 0-1 0 0,0 1 0 0 0,0 0 1 0 0,0-1-1 0 0,0 1 0 0 0,0 1 1 0 0,-1-1-1 0 0,1 0 0 0 0,-1 0 1 0 0,0 1-1 0 0,0 0 0 0 0,0-1 1 0 0,0 1-1 0 0,-1 0 0 0 0,1 2-8 0 0,1 7 34 0 0,-1-9-22 0 0,-1 1 0 0 0,1-1 1 0 0,-1 1-1 0 0,-1 0 0 0 0,1 0 0 0 0,-1 0 0 0 0,1 0 0 0 0,-1 0 1 0 0,-1-1-1 0 0,1 1 0 0 0,-1 0 0 0 0,0 0 0 0 0,0 1-12 0 0,-10 22 90 0 0,-2-3 38 0 0,-5-2 48 0 0,-6-3 60 0 0,9-8-102 0 0,1-2 52 0 0,0 0 0 0 0,-8 4-186 0 0,17-11 36 0 0,0-1 1 0 0,0 0-1 0 0,1 0 1 0 0,-1 0 0 0 0,0-1-1 0 0,0 1 1 0 0,-1-1-1 0 0,1-1 1 0 0,0 1-1 0 0,-3-1-36 0 0,-22-1 183 0 0,15 0-121 0 0,1 1-55 0 0,4-2 49 0 0,0-3-48 0 0,-5-1-28 0 0,14 5-172 0 0,-1 0 92 0 0,0 0 63 0 0,-1-1 18 0 0,1 0-73 0 0,0 1-34 0 0,1-1-77 0 0,1 1-37 0 0,-1 0-76 0 0,0 0-87 0 0,0 0-96 0 0,1-1-108 0 0,-1 1-118 0 0,1 1 315 0 0,-1-1-33 0 0,1 0-35 0 0,0 1-35 0 0,-1-5-1416 0 0,-1-2-1090 0 0</inkml:trace>
  <inkml:trace contextRef="#ctx0" brushRef="#br0" timeOffset="1371.32">455 43 6056 0 0,'0'0'176'0'0,"0"0"65"0"0,0 0 147 0 0,0 0 57 0 0,0 0 17 0 0,2-1-32 0 0,11-5 45 0 0,2-1-66 0 0,8-4 109 0 0,-19 9-382 0 0,1 0 0 0 0,0 0 0 0 0,0 1 0 0 0,0-1 0 0 0,4 0-136 0 0,12-1 388 0 0,-13 2-208 0 0,1 0 0 0 0,-1 0-1 0 0,0 1 1 0 0,6 0-180 0 0,6 4 362 0 0,-12-1-326 0 0,1-1-17 0 0,3 6 38 0 0,-11-8-46 0 0,0 1 0 0 0,0 0 0 0 0,0 0 0 0 0,0 0 0 0 0,0 0 0 0 0,-1 0 0 0 0,1 0 0 0 0,0 0 0 0 0,0 0 0 0 0,-1 0 0 0 0,1 0 0 0 0,-1 0 0 0 0,1 0-1 0 0,-1 0 1 0 0,1 1 0 0 0,-1-1 0 0 0,0 0 0 0 0,1 0 0 0 0,-1 1 0 0 0,0-1 0 0 0,0 0 0 0 0,0 1 0 0 0,0-1 0 0 0,0 0 0 0 0,0 0 0 0 0,0 1 0 0 0,-1-1 0 0 0,1 0 0 0 0,0 0 0 0 0,-1 1-11 0 0,-7 19 184 0 0,-3-3 50 0 0,8-12-110 0 0,-17 23 189 0 0,15-22-233 0 0,0-1 0 0 0,1 1 1 0 0,0 0-1 0 0,0 0 0 0 0,-3 8-80 0 0,3-8 80 0 0,-2 4 57 0 0,7 2-96 0 0,1-5-41 0 0,-2-8 0 0 0,0 1 0 0 0,0-1 0 0 0,0 1 0 0 0,1-1 0 0 0,-1 0 0 0 0,0 1 0 0 0,0-1 0 0 0,0 0 0 0 0,1 1 0 0 0,-1-1 1 0 0,0 0-1 0 0,1 1 0 0 0,-1-1 0 0 0,0 0 0 0 0,0 1 0 0 0,1-1 0 0 0,-1 0 0 0 0,1 0 0 0 0,-1 0 0 0 0,0 1 0 0 0,1-1 1 0 0,-1 0-1 0 0,0 0 0 0 0,1 0 0 0 0,-1 0 0 0 0,1 0 0 0 0,-1 0 0 0 0,0 1 0 0 0,1-1 0 0 0,0 0 0 0 0,0 0 19 0 0,4 1 75 0 0,0 1 0 0 0,1-1 0 0 0,-1 0 1 0 0,5 0-95 0 0,14 4 204 0 0,3 5-60 0 0,-13-1-109 0 0,-2 1 43 0 0,-9-7-45 0 0,-1 0-1 0 0,0 0 1 0 0,0 0-1 0 0,0 0 1 0 0,0 0-1 0 0,0 0 1 0 0,-1 1-1 0 0,1-1 1 0 0,-1 0-1 0 0,0 1 1 0 0,0 0-1 0 0,0 0-32 0 0,1 18 143 0 0,-2-12-66 0 0,1 0 69 0 0,0 10 222 0 0,-2-7-198 0 0,1-11-166 0 0,-1 0 0 0 0,1 0 0 0 0,0 1 1 0 0,0-1-1 0 0,1 0 0 0 0,-1 1 0 0 0,0-1 0 0 0,1 1-4 0 0,0-1 0 0 0,-1 0 0 0 0,0 0-1 0 0,1 0 1 0 0,-1-1 0 0 0,0 1-1 0 0,0 0 1 0 0,0 0 0 0 0,0 0 0 0 0,-1 0 0 0 0,1 0 1 0 0,0 0 1 0 0,0 0 0 0 0,0 0 0 0 0,1 0 0 0 0,-1-1 0 0 0,0 1-1 0 0,1 0 1 0 0,-1 0 0 0 0,1-1 0 0 0,-1 1 0 0 0,1 0 0 0 0,0-1-1 0 0,0 1 1 0 0,0 0 0 0 0,0-1 0 0 0,0 1 0 0 0,0-1 0 0 0,1 1-2 0 0,28 29 42 0 0,-15-16-53 0 0,21 26 28 0 0,-2 3-61 0 0,-2 1-74 0 0,-1 1-89 0 0,-24-33 207 0 0,0 1 0 0 0,0 0 0 0 0,-1 0 0 0 0,2 11 0 0 0,2 2 0 0 0,2 14-15 0 0,-7 1 79 0 0,-3 2 72 0 0,-3 0 61 0 0,1-7 14 0 0,0-30-144 0 0,-1 1-1 0 0,0 0 1 0 0,0-1 0 0 0,-1 1 0 0 0,0 0-67 0 0,-1 3 147 0 0,-1 0 0 0 0,0-1 0 0 0,-3 5-147 0 0,-19 28 544 0 0,-4-6 95 0 0,23-30-477 0 0,-1 0-1 0 0,0-1 0 0 0,0 1 0 0 0,-1-1-161 0 0,-2 1 197 0 0,0-1 0 0 0,-1 0 0 0 0,0 0-197 0 0,-2-1 268 0 0,0 0 1 0 0,-7 2-269 0 0,-29 2 479 0 0,42-8-378 0 0,0-1 0 0 0,-1 0-1 0 0,-6-1-100 0 0,-23-5 198 0 0,0-1-150 0 0,29 5-273 0 0,4 0 96 0 0,0 0-99 0 0,2 1 67 0 0,1 0-40 0 0,0 0-2 0 0,0 0-34 0 0,0 0-40 0 0,0-1-42 0 0,1 1-45 0 0,-1 0-50 0 0,0 0-53 0 0,1-1-56 0 0,0 2 94 0 0,1-1-54 0 0,-1 1-47 0 0,1-1-44 0 0,-1 0-161 0 0,0 0-43 0 0,0 1-199 0 0,0-2-540 0 0,1 2 1209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1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121 300 7424 0 0,'0'0'166'0'0,"-1"0"143"0"0,0 1-115 0 0,-1-1-112 0 0,0 1-43 0 0,-2 0-53 0 0,-3 0 33 0 0,1 1 34 0 0,-7 1 144 0 0,-3 1 160 0 0,-6 5 313 0 0,3 4-1 0 0,8-1-312 0 0,4-1-160 0 0,4-4-143 0 0,1 0-35 0 0,1-2-14 0 0,0 1 0 0 0,0-1 0 0 0,0 1 0 0 0,1-1 1 0 0,0 1-1 0 0,0 0 0 0 0,1 5-5 0 0,-1-7 8 0 0,1 1 0 0 0,1-1 0 0 0,-1 1 1 0 0,0-1-1 0 0,1 1 0 0 0,0-1 0 0 0,0 0 0 0 0,0 0 0 0 0,1 0 1 0 0,-1 0-1 0 0,1 0 0 0 0,0 0 0 0 0,0-1 0 0 0,0 1 0 0 0,1-1 1 0 0,-1 0-1 0 0,1 0 0 0 0,0 0 0 0 0,0-1 0 0 0,0 1 0 0 0,0-1 0 0 0,0 0 1 0 0,3 1-9 0 0,1 1 7 0 0,1-2 36 0 0,7 2 140 0 0,2-2 172 0 0,-3-4-19 0 0,2-2 37 0 0,-7 2-5 0 0,0-2-1 0 0,-1 1 1 0 0,1-2 0 0 0,-1 1-1 0 0,9-6-367 0 0,-5-1 418 0 0,-1-2-37 0 0,-4-2-48 0 0,-2-3-58 0 0,-6 9-146 0 0,0 0-38 0 0,-3 1-36 0 0,0 0-34 0 0,-8-7-77 0 0,-2 2-120 0 0,-3 1-108 0 0,-1 3-96 0 0,0 2-84 0 0,1 2-72 0 0,4 2 92 0 0,-1-3-123 0 0,1 0-122 0 0,2 0-121 0 0,9 5 250 0 0</inkml:trace>
  <inkml:trace contextRef="#ctx0" brushRef="#br0" timeOffset="394.94">675 121 5040 0 0,'0'0'108'0'0,"0"0"-2"0"0,-1-1-45 0 0,-1-6 35 0 0,0-1-210 0 0,0 0 103 0 0,-1-1 95 0 0,0 1 85 0 0,1 2 8 0 0,-1 0 40 0 0,-3-6 318 0 0,-1 0 112 0 0,-1 2 82 0 0,6 6-412 0 0,-1 1-1 0 0,0 0 1 0 0,0 0 0 0 0,-1 0 0 0 0,1 1-1 0 0,-1-1 1 0 0,0 0-317 0 0,-9-3 909 0 0,5 4-443 0 0,-1 1-41 0 0,0 0-47 0 0,0 2-59 0 0,3 0 52 0 0,0 1-65 0 0,1 0-60 0 0,-1 0-55 0 0,2 1-48 0 0,-1 0-43 0 0,-3 4-6 0 0,-1 3-116 0 0,-4 7-134 0 0,7-9 114 0 0,1 0 54 0 0,-1 0 83 0 0,5-5-98 0 0,-1-1 0 0 0,1 1 0 0 0,-1-1 0 0 0,1 1 0 0 0,0 0 0 0 0,0 0 0 0 0,0 2 3 0 0,-4 36-147 0 0,4-26 109 0 0,0 0 117 0 0,1-1 0 0 0,0 1 0 0 0,1 4-79 0 0,2-1 153 0 0,0 1-1 0 0,2 4-152 0 0,8 23 677 0 0,11 25-677 0 0,-9-28 227 0 0,0 2 98 0 0,-1 1-116 0 0,-11-35-178 0 0,1-2-2 0 0,-1 1 41 0 0,-1-2-56 0 0,-1 2-50 0 0,-1 2-66 0 0,0-7-282 0 0,-2 1-28 0 0</inkml:trace>
  <inkml:trace contextRef="#ctx0" brushRef="#br0" timeOffset="656.24">435 372 9584 0 0,'7'-5'317'0'0,"1"1"-68"0"0,0 0-60 0 0,0 0-48 0 0,7-2 29 0 0,10-4 15 0 0,-14 6-82 0 0,0 0 61 0 0,1 0 81 0 0,-1-1 109 0 0,-5 3-128 0 0,-1 0 39 0 0,17-7 245 0 0,-1 2-91 0 0,1 0-99 0 0,0 2-110 0 0,0 0-117 0 0,-10 3-94 0 0,-1 0-32 0 0,0 0-35 0 0,1 1-35 0 0,-1-1-37 0 0,1 1-37 0 0,15-3-85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9 5400 0 0,'-11'-3'289'0'0,"6"2"-234"0"0,-1 0-3 0 0,0 0 97 0 0,0 0 86 0 0,0 0 75 0 0,-2 1 147 0 0,1 0 75 0 0,-1 0 179 0 0,-5 2 437 0 0,1 1 2 0 0,4 0-435 0 0,2 0-178 0 0,0 1-73 0 0,2 0-147 0 0,-1 0-74 0 0,1 0-85 0 0,0 2-96 0 0,-1 2-2 0 0,0 1 1 0 0,0 0-1 0 0,-2 6-60 0 0,3-4 72 0 0,0 0 0 0 0,1 0 0 0 0,0 1 0 0 0,0 0 1 0 0,1 1-73 0 0,0 24 168 0 0,6-1-40 0 0,1-14-75 0 0,4-1-36 0 0,-8-17 1 0 0,1-1-1 0 0,0 0 1 0 0,0 0 0 0 0,0 0 0 0 0,1 0 0 0 0,1 2-18 0 0,-1-3 32 0 0,-1 0 0 0 0,0 0-1 0 0,1 0 1 0 0,-1 0 0 0 0,1-1 0 0 0,0 1-1 0 0,1 0-31 0 0,8 2 164 0 0,1-2 41 0 0,1-2 45 0 0,0-2 48 0 0,0-2 47 0 0,-1-1-39 0 0,-2-1-39 0 0,0-2-43 0 0,-1 0-42 0 0,0-2-43 0 0,-1-1-46 0 0,-1 0-46 0 0,7-15-175 0 0,-8-1-84 0 0,-5-1-88 0 0,-2-1-95 0 0,0 10 80 0 0,0 0-44 0 0,1 7 146 0 0,-1 0 96 0 0,0 0 62 0 0,3-17 6 0 0,-2 21-4 0 0,2-1-44 0 0,-3 3-3 0 0,-1 7 68 0 0,2 2 36 0 0,2 9 36 0 0,0 8 72 0 0,-1-4-48 0 0,0-6-64 0 0,2 9-30 0 0,2 0 49 0 0,5 19 132 0 0,-4-16-10 0 0,9 22 512 0 0,3 1-653 0 0,-18-43-157 0 0,0 0 54 0 0,0 0 48 0 0,0 0 42 0 0,1 1 70 0 0,1 1 73 0 0,5 7 465 0 0,-7-8-499 0 0,1-1-33 0 0,0 1-42 0 0,0-1-56 0 0,0 0-64 0 0,0 1-75 0 0,0-1-54 0 0,0 0-75 0 0,0 0-84 0 0,0 0-89 0 0,-1 0-99 0 0,1-1-104 0 0,0 1-113 0 0,0 0-119 0 0,0 0-996 0 0,2 0-1095 0 0</inkml:trace>
  <inkml:trace contextRef="#ctx0" brushRef="#br0" timeOffset="426.85">482 16 11048 0 0,'0'0'324'0'0,"0"1"-161"0"0,0-1-40 0 0,1 3 21 0 0,-1 0-102 0 0,2 7-101 0 0,-1-7 90 0 0,5 31 1134 0 0,-1 47 1699 0 0,-4-50-1891 0 0,0-16-529 0 0,0 0-35 0 0,-1-11-192 0 0,0 1-64 0 0,-1 12 179 0 0,0-10-135 0 0,0-2-2 0 0,1 0 73 0 0,-1-1 89 0 0,1 1 108 0 0,2-20-360 0 0,1 1-52 0 0,2-1-48 0 0,1 0-43 0 0,6-7-89 0 0,2 1-69 0 0,1 3-54 0 0,2 2-38 0 0,-7 9 129 0 0,1 1 63 0 0,2 1 46 0 0,7 3 60 0 0,-17 2-4 0 0,0 0-1 0 0,-1 1 1 0 0,1-1-1 0 0,0 1 1 0 0,0-1-1 0 0,-1 1 1 0 0,1 0-1 0 0,-1 0 1 0 0,1 1-1 0 0,-1-1 1 0 0,1 1-6 0 0,7 5-19 0 0,-1 2-40 0 0,7 14 108 0 0,-10-12 11 0 0,0 0-1 0 0,-1 0 0 0 0,-1 1 1 0 0,0-1-1 0 0,0 2-59 0 0,4 18 85 0 0,-2-10-80 0 0,-6-19-196 0 0,0-1 75 0 0,1 0 66 0 0,-1 1 54 0 0,1 1 119 0 0,2 3 346 0 0,-2-4-396 0 0,0 0-86 0 0,0 0-48 0 0,0-1-48 0 0,-1 0-53 0 0,1 0-61 0 0,0 0-90 0 0,-1 0-85 0 0,1 0-91 0 0,0 0-101 0 0,0 0-107 0 0,0 0-116 0 0,0 0-124 0 0,-1 0 420 0 0,0-1-34 0 0,2 2-1738 0 0,1 0-1304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0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55 6240 0 0,'0'0'182'0'0,"0"0"6"0"0,0 0-78 0 0,0 1-48 0 0,0 1-97 0 0,0-1 46 0 0,0 0 59 0 0,0 0 91 0 0,0 0 84 0 0,1 0 120 0 0,-1-1-130 0 0,0 1 37 0 0,0-1 41 0 0,0 0 44 0 0,1 5 114 0 0,1 0-89 0 0,-2-1-144 0 0,1 0-34 0 0,-1 5 134 0 0,1 6 147 0 0,0-9-251 0 0,3 16 254 0 0,0 0-86 0 0,-1 6-5 0 0,1 13 91 0 0,2 9 80 0 0,-2-18-111 0 0,18 113 1448 0 0,-13-84-1035 0 0,-7-39-548 0 0,-2 0-47 0 0,-1-12-117 0 0,1 0 1 0 0,1-1-1 0 0,0 1 0 0 0,1 3-158 0 0,1 7 167 0 0,-2 25 153 0 0,-2-27-129 0 0,1-17-181 0 0,0-1-84 0 0,0 0-48 0 0,0 0-185 0 0,0 0 92 0 0,0 0 68 0 0,0 0 57 0 0,0 0 46 0 0,0 0 39 0 0,-1 0 124 0 0,0 0-102 0 0,1 0-66 0 0,0 0-90 0 0,-1 0 23 0 0,1 0-33 0 0,0 0-40 0 0,0 0-42 0 0,0 0-46 0 0,0 0-49 0 0,0 0-55 0 0,0 0-57 0 0,0 0-644 0 0</inkml:trace>
  <inkml:trace contextRef="#ctx0" brushRef="#br0" timeOffset="554.51">0 142 8376 0 0,'3'-14'147'0'0,"-2"8"-7"0"0,1 0 0 0 0,0 0 0 0 0,0 0 0 0 0,2-3-140 0 0,1 0 119 0 0,1 0-73 0 0,-3 4-16 0 0,0 0 52 0 0,2-5 201 0 0,8-12 566 0 0,-5 13-581 0 0,3 1 209 0 0,0 1-77 0 0,0 3-70 0 0,1 0-63 0 0,0 2-58 0 0,-1 2-51 0 0,1 0-43 0 0,0 2-38 0 0,3 1-25 0 0,0 1-34 0 0,32 14-50 0 0,-28-9 44 0 0,2 1 73 0 0,-10-5-85 0 0,-1 1 0 0 0,1 0 0 0 0,-1 1 0 0 0,0 0 0 0 0,-1 0 0 0 0,0 1 0 0 0,0 1 0 0 0,0-1 0 0 0,-1 1 0 0 0,4 6 0 0 0,-9-10-1 0 0,-1-1 1 0 0,1 1 0 0 0,0 0 0 0 0,-1 0 0 0 0,0 0-1 0 0,-1 1 1 0 0,1-1 0 0 0,-1 0 0 0 0,1 5 0 0 0,-1-3 13 0 0,-1-1-1 0 0,1 1 1 0 0,-1-1 0 0 0,-1 1 0 0 0,1 0-13 0 0,-3 9 68 0 0,-2 0 33 0 0,-1-1 40 0 0,-2-1 47 0 0,-4 5-12 0 0,-1-2-60 0 0,-10 10-19 0 0,10-14-70 0 0,-1-1 0 0 0,0-1 0 0 0,-8 6-27 0 0,0-3 80 0 0,-1 0 68 0 0,10-6-116 0 0,1 0 64 0 0,-4 3 91 0 0,-1-1 57 0 0,7-4-140 0 0,-2 6 99 0 0,12-11-110 0 0,0-1 10 0 0,0 0-16 0 0,0 1-37 0 0,3 7 30 0 0,4 5 232 0 0,2-1-102 0 0,3-2-78 0 0,1-1-57 0 0,29 13 15 0 0,-25-15-18 0 0,-7-3 2 0 0,15 7 90 0 0,1 1 67 0 0,-1-2 1 0 0,3-1-232 0 0,5 2 223 0 0,-1 1 38 0 0,0 1 44 0 0,-2 0 48 0 0,0 5 35 0 0,-11-6-133 0 0,-6-6-51 0 0,-13-6-434 0 0,1 0 96 0 0,-1 0 83 0 0,0 1 70 0 0,1-1 54 0 0,-1 0 41 0 0,2 2 608 0 0,-1-2-568 0 0,-1 1-94 0 0,0-1-85 0 0,0 0-53 0 0,1 0-63 0 0,-1 1-68 0 0,0-1-101 0 0,0 0-98 0 0,0 0-107 0 0,1 1-117 0 0,-1-1-126 0 0,0 0 329 0 0,0 0-35 0 0,0 0-36 0 0,0 0-38 0 0,0 0-38 0 0,0 0-40 0 0,0 0-1663 0 0,0 0-1288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8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15 5672 0 0,'0'0'140'0'0,"0"0"-59"0"0,-1 0-43 0 0,-4-1 23 0 0,0 0-235 0 0,0 0 92 0 0,0 0 84 0 0,1 0 74 0 0,0 0 100 0 0,-1 0 78 0 0,0 0 239 0 0,-1 0 87 0 0,-2-1 516 0 0,5 2-760 0 0,1-1-34 0 0,-1 1-85 0 0,1-1-38 0 0,0 0-46 0 0,-1 1-51 0 0,2-1 308 0 0,1 1-85 0 0,-1 1-130 0 0,1-1-61 0 0,-1 0-49 0 0,-1-1-33 0 0,-3 1 1 0 0,3 0 20 0 0,0 1 84 0 0,1-1-24 0 0,0 0 34 0 0,-10 6-139 0 0,1 2 34 0 0,-7 11 131 0 0,3 1 68 0 0,11-14-150 0 0,1 0 1 0 0,-1 0-1 0 0,1 0 0 0 0,0 1 1 0 0,1-1-1 0 0,0 0 1 0 0,0 1-1 0 0,0-1 1 0 0,0 6-92 0 0,4 17 303 0 0,2-16-191 0 0,-4-10-89 0 0,1 0 0 0 0,-1 0 0 0 0,1 0-1 0 0,0 0 1 0 0,0 0 0 0 0,0-1 0 0 0,1 1 0 0 0,0 0-23 0 0,5 4 108 0 0,3-1 72 0 0,0-2 93 0 0,-2-3 41 0 0,1-2-84 0 0,19-8 243 0 0,-17 5-177 0 0,5-3 147 0 0,-1-1-112 0 0,0-2-102 0 0,-1 0-93 0 0,-4 3-92 0 0,0 0-39 0 0,-8 5-5 0 0,-1 0 1 0 0,1 0-1 0 0,-1 0 1 0 0,0-1-1 0 0,0 1 1 0 0,0-1-1 0 0,0 1 0 0 0,0-1 1 0 0,0 0-1 0 0,-1 1 1 0 0,1-1-1 0 0,0-3 0 0 0,7-20 9 0 0,-5 9 41 0 0,-2 10-13 0 0,-1 3-4 0 0,1-1-11 0 0,-2-6-38 0 0,0 10-53 0 0,5 6 10 0 0,6 15 20 0 0,-9-14-22 0 0,1-2 20 0 0,2 5-14 0 0,-1-2 40 0 0,1 4 56 0 0,7 21 137 0 0,-8-19-166 0 0,0 4-50 0 0,-4-15 59 0 0,1-1-43 0 0,-1 0-31 0 0,0 0-44 0 0,1-1-23 0 0,-1 1-42 0 0,0 0-47 0 0,1 0-54 0 0,-1 0-1 0 0,0-1-45 0 0,1 1-46 0 0,-1 0-52 0 0,0 0-53 0 0,1-1-57 0 0,-1 1-61 0 0,1 0-64 0 0,0 1-1314 0 0,1 0-1122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9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63 10592 0 0,'0'-1'256'0'0,"-1"0"-87"0"0,1-1-68 0 0,-2-4 73 0 0,2 3-65 0 0,-2-2 112 0 0,1 0-109 0 0,-1 1-78 0 0,-4-9-69 0 0,3 8 69 0 0,0 3 34 0 0,0-1 51 0 0,0 1 63 0 0,-1 0 75 0 0,-12-4 384 0 0,-1 3-77 0 0,1 3-83 0 0,1 2-90 0 0,-1 3-97 0 0,1 1-103 0 0,0 2-111 0 0,1 2-115 0 0,12-8 35 0 0,0 0 0 0 0,0 0 0 0 0,0 0 0 0 0,0 0 0 0 0,0 1 0 0 0,1-1 0 0 0,-1 1 0 0 0,1-1 0 0 0,0 1 0 0 0,0 0 0 0 0,0-1 0 0 0,0 1 0 0 0,0 0 0 0 0,0 0 0 0 0,1 0 0 0 0,-1 0 0 0 0,1 0 0 0 0,0 0 0 0 0,0 0 0 0 0,0 0 0 0 0,0-1 0 0 0,1 1 0 0 0,-1 0 0 0 0,1 0 0 0 0,-1 0 0 0 0,1 0 0 0 0,0 0 0 0 0,0-1 0 0 0,1 1 0 0 0,0 2 0 0 0,13 16-29 0 0,26 25-115 0 0,-26-31 125 0 0,-12-12 19 0 0,0 0 0 0 0,0-1 0 0 0,0 0 0 0 0,0 1 0 0 0,1-1 0 0 0,-1 0 0 0 0,1 0 0 0 0,0-1 0 0 0,0 1 0 0 0,-1 0 0 0 0,0 1 0 0 0,1-1 0 0 0,-1 0 0 0 0,0 1 0 0 0,1 1 0 0 0,2 2 53 0 0,0-1 91 0 0,3 2 135 0 0,1 5 214 0 0,-7-5-268 0 0,-3 1-46 0 0,-2-2-99 0 0,-1 0-39 0 0,-5 4 228 0 0,-4-2-94 0 0,-2-1-75 0 0,0-1-55 0 0,-4 2-33 0 0,14-6-225 0 0,0 0 84 0 0,0 0 72 0 0,-1 0 61 0 0,1 0 59 0 0,-1 0 45 0 0,-11 2 368 0 0,9-3-314 0 0,3 0-106 0 0,0 0-40 0 0,0-1-44 0 0,1 1-48 0 0,-1-1-52 0 0,0 0-61 0 0,0 0-88 0 0,0 0-84 0 0,0 0-94 0 0,0 0-100 0 0,0-1-110 0 0,0 1-118 0 0,0-1-125 0 0,2 1 405 0 0,0 0-36 0 0,-2-1-1459 0 0,-1-1-1134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20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46 10680 0 0,'-2'-6'151'0'0,"-1"-4"242"0"0,2 4-69 0 0,-1 1-149 0 0,0 1-78 0 0,0 0-61 0 0,0 0-36 0 0,2 2-37 0 0,1 1-14 0 0,-1 1-32 0 0,0-1-18 0 0,0 1-33 0 0,0-1-38 0 0,1 1-42 0 0,-1 0 214 0 0,0 0-261 0 0,0-1-42 0 0,0 1-39 0 0,0 0-32 0 0,0 0-113 0 0,0 0-32 0 0,0 0-1155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9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7920 0 0,'0'1'242'0'0,"0"0"-85"0"0,1 2-51 0 0,1 3 65 0 0,-2-5-69 0 0,3 4-183 0 0,0 0 74 0 0,-1 1 68 0 0,0 0 61 0 0,-1 0 54 0 0,1 0 47 0 0,0 1 42 0 0,-1-1 33 0 0,1 2 163 0 0,0-1 35 0 0,1 7 244 0 0,-1 1-84 0 0,0-1-74 0 0,0 1-64 0 0,-1-1-59 0 0,1 0-46 0 0,1 3 38 0 0,4 8 163 0 0,2-4-265 0 0,0-3-75 0 0,-1-7-157 0 0,1 0-66 0 0,-9-11-219 0 0,0 0 65 0 0,1 1 54 0 0,-1-1 47 0 0,1 1 96 0 0,-1 0 299 0 0,0-1-324 0 0,1 1-68 0 0,-1-1-42 0 0,0 0-38 0 0,0 0-43 0 0,0 0-48 0 0,0 0-72 0 0,0 0-68 0 0,0 0-73 0 0,0 0-82 0 0,0 0-86 0 0,0 0-93 0 0,0 0-101 0 0,0 0-105 0 0,0 0 839 0 0,0 0-1916 0 0,0 0-1104 0 0</inkml:trace>
  <inkml:trace contextRef="#ctx0" brushRef="#br0" timeOffset="328.12">212 17 7224 0 0,'1'1'165'0'0,"20"33"183"0"0,-14-22-200 0 0,-1 1 45 0 0,-1-3 15 0 0,-1 0 55 0 0,1 1 63 0 0,0-1 74 0 0,1 3 165 0 0,-4-7-235 0 0,1 0 33 0 0,0 0 36 0 0,0 0 37 0 0,0 0 40 0 0,0 0 41 0 0,6 9 701 0 0,-1 0-71 0 0,-2 1-81 0 0,-6-15-845 0 0,1 1-49 0 0,0-1 11 0 0,2 3 180 0 0,-1-3-107 0 0,-1 0-85 0 0,-1-1 39 0 0,1 1 45 0 0,-1 0 52 0 0,0-1 59 0 0,0 1 65 0 0,2-14-251 0 0,-1 3-116 0 0,1 0-44 0 0,1 3 15 0 0,0 0-11 0 0,0 1 0 0 0,-1-2 0 0 0,0 1 0 0 0,0 0 0 0 0,1-7-24 0 0,-3 11 12 0 0,1 0-1 0 0,0 0 1 0 0,-1 0-1 0 0,1 0 1 0 0,1 0-1 0 0,-1 1 1 0 0,0-1 0 0 0,2-1-12 0 0,5-15 48 0 0,-6 15-52 0 0,0 0-1 0 0,0 0 1 0 0,0 0-1 0 0,0 0 1 0 0,1 0-1 0 0,0 0 0 0 0,0 0 1 0 0,0 1-1 0 0,0 0 1 0 0,2-3 4 0 0,13-9 65 0 0,-5 3 87 0 0,-11 10-303 0 0,1 0 36 0 0,2-1-27 0 0,0 0 85 0 0,7-2 20 0 0,-8 4-5 0 0,0 0-38 0 0,0 0-85 0 0,1 1-100 0 0,-1-1-48 0 0,0 1-99 0 0,0 0-113 0 0,-2 0 216 0 0,0-1-33 0 0,0 1-35 0 0,0 0-37 0 0,0 0-39 0 0,0 0-39 0 0,0 0-43 0 0,0 0-44 0 0,0 0-44 0 0,0 0-48 0 0,4 0-1411 0 0,2 0-1172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17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7584 0 0,'0'0'222'0'0,"0"0"46"0"0,0 0 84 0 0,0 1-126 0 0,0-1-42 0 0,0 2 76 0 0,0-1-143 0 0,0 1-40 0 0,0 4 79 0 0,0-3-48 0 0,1 34 374 0 0,2 0 62 0 0,2 8 168 0 0,5 22 406 0 0,-2-15-261 0 0,-3-17-324 0 0,-2-13-191 0 0,1 10 277 0 0,0-7-124 0 0,-2-8-192 0 0,0-3-82 0 0,0 1-41 0 0,1 5-72 0 0,0 3-13 0 0,-3-1-42 0 0,1 1 48 0 0,1-5-13 0 0,-1-11-39 0 0,2 9 23 0 0,-7-3 49 0 0,4-12-57 0 0,0-1-134 0 0,0 0-61 0 0,0 0-11 0 0,0 0 43 0 0,0 0-4 0 0,0-3-371 0 0,-1 1 88 0 0,0 0 144 0 0,0 0 33 0 0,-1-2-139 0 0,-2-6-325 0 0,4 7 395 0 0,-1 0-64 0 0,1-5-205 0 0,0 3 117 0 0,0 0-12 0 0,0 0-108 0 0,0 2-13 0 0,0-1-114 0 0,0 2 291 0 0,0 0-35 0 0,0 0-37 0 0,0 0-40 0 0,0-4-900 0 0,0-4-774 0 0</inkml:trace>
  <inkml:trace contextRef="#ctx0" brushRef="#br0" timeOffset="306.17">36 180 6240 0 0,'0'-8'-28'0'0,"1"-1"71"0"0,-1 1 65 0 0,1 0 58 0 0,0-2 98 0 0,1 0 59 0 0,0-1 128 0 0,3-5 306 0 0,6-11 545 0 0,-6 19-905 0 0,0 0-38 0 0,0 2-100 0 0,0-1-42 0 0,1 1-49 0 0,0 1-58 0 0,3-3-7 0 0,-1 1 52 0 0,2 0 76 0 0,6 0 160 0 0,1 4-25 0 0,-5 4-177 0 0,-2 1-86 0 0,1 3-65 0 0,3 3-38 0 0,0 1 0 0 0,-1 0 0 0 0,0 0 0 0 0,-1 1 0 0 0,0 1 0 0 0,0 0 0 0 0,-1 1 0 0 0,10 16 25 0 0,-16-20 1 0 0,0 1 0 0 0,0 1-1 0 0,-1-1 1 0 0,1 5-26 0 0,-3-9 16 0 0,0 1 0 0 0,-1 0 0 0 0,0 1 1 0 0,0-1-1 0 0,0 0 0 0 0,-1 0 0 0 0,1 4-16 0 0,-2-6 7 0 0,1 0 0 0 0,-1 0-1 0 0,1 0 1 0 0,-1-1-1 0 0,0 1 1 0 0,-1 0 0 0 0,0 2-7 0 0,-12 17 137 0 0,11-19-118 0 0,-1 0 1 0 0,0 0 0 0 0,0-1 0 0 0,0 1 0 0 0,-3 1-20 0 0,-23 13 64 0 0,8-8 11 0 0,1 0 59 0 0,10-5 74 0 0,3-3-148 0 0,2-1-90 0 0,0 0-94 0 0,1-1-69 0 0,0 0-93 0 0,1 1-106 0 0,0-1-119 0 0,3 0 68 0 0,1 0-103 0 0,0 0 81 0 0,0 0-38 0 0,0 0-587 0 0,0 0-456 0 0,0 0-870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0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27 197 9384 0 0,'11'0'256'0'0,"0"0"-73"0"0,6-2 7 0 0,21-5 91 0 0,-27 4-123 0 0,0-2 85 0 0,-1 1 69 0 0,-1-2 113 0 0,-4 4-165 0 0,0-2 37 0 0,0 1 38 0 0,-1 0 41 0 0,17-13 531 0 0,-15 11-636 0 0,0-1-37 0 0,-1 1-76 0 0,-1 0-42 0 0,1 0-49 0 0,-1-1-56 0 0,0-3 84 0 0,-6 2-78 0 0,1 5-4 0 0,0-1 10 0 0,0 0 1 0 0,1 0-1 0 0,-1 1 1 0 0,-1-1-1 0 0,1 0 1 0 0,0 0-1 0 0,-1 0 1 0 0,1 1-1 0 0,-1-1 0 0 0,0 1 1 0 0,0-1-1 0 0,0 1 1 0 0,0 0-1 0 0,-1-1-23 0 0,-4-3 74 0 0,-1 0 0 0 0,0 1 0 0 0,-7-5-74 0 0,-14-8 90 0 0,28 17-84 0 0,-1 0-1 0 0,1 0 1 0 0,0 1 0 0 0,0-1 0 0 0,-1 1-1 0 0,1-1 1 0 0,0 1 0 0 0,-1-1 0 0 0,1 1-1 0 0,-1 0 1 0 0,0 0-6 0 0,0-1 14 0 0,0 1 0 0 0,-1 0 0 0 0,1 0 0 0 0,0 1 0 0 0,0-1 0 0 0,0 0 1 0 0,0 1-1 0 0,-1-1 0 0 0,1 1 0 0 0,0 0 0 0 0,0 0 0 0 0,0-1 0 0 0,0 1 0 0 0,0 1 0 0 0,0-1 0 0 0,1 0 0 0 0,-1 0 0 0 0,0 1 1 0 0,0-1-15 0 0,-10 14 75 0 0,-11 13 71 0 0,10-5-77 0 0,0 15 149 0 0,7 2 51 0 0,6 1 45 0 0,8-2 42 0 0,-5-32-265 0 0,-1 0 0 0 0,1 0 0 0 0,0 0 0 0 0,1 0 0 0 0,0-1-1 0 0,0 1 1 0 0,0-1 0 0 0,1 0 0 0 0,1 2-91 0 0,-1-3 84 0 0,0-1 1 0 0,0 0-1 0 0,0 0 0 0 0,0 0 1 0 0,1 0-1 0 0,-1-1 0 0 0,1 0 1 0 0,0 0-1 0 0,0 0 0 0 0,0-1 1 0 0,3 1-85 0 0,10 2 526 0 0,0-2-93 0 0,0-1-93 0 0,1-1-94 0 0,0-1-95 0 0,-1-2-96 0 0,0-1-97 0 0,-1-1-97 0 0,-16 4 175 0 0,0-1-66 0 0,0 0-66 0 0,0 1-62 0 0,0-1-61 0 0,0 0-58 0 0,0 0-57 0 0,0 1-54 0 0,0-1-9 0 0,0 0-41 0 0,0 1-41 0 0,-1-1-37 0 0,1 0-37 0 0,0 1-36 0 0,1-1-687 0 0,0 0 76 0 0,0 0-33 0 0,7 0-2584 0 0,-10 1 3786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0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0 334 7136 0 0,'2'-1'208'0'0,"3"0"-39"0"0,2-1-92 0 0,0 0-65 0 0,12 0-69 0 0,-12 1 81 0 0,-1 0 45 0 0,0 1 59 0 0,0-1 75 0 0,-1 0 89 0 0,7-1 254 0 0,6-2 420 0 0,-6 1-331 0 0,-4 1-254 0 0,-1 0-107 0 0,-1 1-52 0 0,12-5 693 0 0,-7-2-379 0 0,-2 1-186 0 0,-5 3-219 0 0,-1 1-36 0 0,-2 3 1 0 0,1-1 14 0 0,-1-2-41 0 0,2-14 97 0 0,-9-8-38 0 0,0 0 41 0 0,6 24-161 0 0,0 0 0 0 0,0 0 0 0 0,0 0 0 0 0,0 0 0 0 0,-1-1 0 0 0,1 1 0 0 0,0 0 0 0 0,-1 0 0 0 0,1 0 0 0 0,-1 0 0 0 0,1 0 0 0 0,-1 1 0 0 0,1-1 0 0 0,-1 0 0 0 0,0 0 0 0 0,0 0 0 0 0,1 0 0 0 0,-1 1 0 0 0,0-1 0 0 0,0 0 0 0 0,0 1 0 0 0,0-1 0 0 0,0 1 0 0 0,0-1-8 0 0,-9 4 70 0 0,-2 8-62 0 0,5 0-17 0 0,-1 7 44 0 0,-3 5 27 0 0,7-17-31 0 0,1 0 1 0 0,0-1-1 0 0,1 1 1 0 0,-1 1-1 0 0,1-1 1 0 0,0 0 0 0 0,0 5-32 0 0,0 8 102 0 0,2 0 36 0 0,3-5 172 0 0,4 0-42 0 0,-5-11-235 0 0,0-1 0 0 0,0 0 0 0 0,0 0 1 0 0,0 0-1 0 0,0 0 0 0 0,1-1 0 0 0,-1 1 0 0 0,1 0 0 0 0,-1-1 1 0 0,1 0-1 0 0,0 0 0 0 0,0 0 0 0 0,2 1-33 0 0,6 1-110 0 0,0-2 83 0 0,2-1 75 0 0,7-3 113 0 0,0-2-6 0 0,-7 0-117 0 0,-2 1-77 0 0,0 0-88 0 0,-5 1 19 0 0,-1 1-33 0 0,0 0-36 0 0,1 0-38 0 0,19-11-1731 0 0,-15 4 932 0 0</inkml:trace>
  <inkml:trace contextRef="#ctx0" brushRef="#br0" timeOffset="338.09">397 0 6992 0 0,'0'0'157'0'0,"0"0"23"0"0,1 1 12 0 0,4 2-85 0 0,-1 0-45 0 0,3 2-29 0 0,8 9-30 0 0,-11-10 56 0 0,0 1 60 0 0,0 0 55 0 0,0-1 79 0 0,-1 1 90 0 0,1 1 107 0 0,6 9 530 0 0,-2-4-248 0 0,-3-3-206 0 0,-1-1-50 0 0,0 1 46 0 0,5 9 554 0 0,-3-5-411 0 0,1 1-46 0 0,-1 0-38 0 0,-1 0-35 0 0,2 8 274 0 0,-5-16-533 0 0,-1 1-1 0 0,0-1 1 0 0,-1 0 0 0 0,1 6-287 0 0,-2-2 166 0 0,-2-4 89 0 0,3-5-231 0 0,0 1-1 0 0,0-1 1 0 0,0 0-1 0 0,-1 0 1 0 0,1 1-1 0 0,0-1 1 0 0,0 0-1 0 0,-1 0 1 0 0,1 0-1 0 0,0 0 1 0 0,0 1-1 0 0,-1-1 1 0 0,1 0-1 0 0,0 0 1 0 0,-1 0-1 0 0,1 0 1 0 0,0 0 0 0 0,-1 0-1 0 0,1 0 1 0 0,0 0-1 0 0,-1 0 1 0 0,1 0-1 0 0,0 0 1 0 0,-1 0-1 0 0,1 0 1 0 0,0 0-24 0 0,-5-3 321 0 0,2 1-201 0 0,1-1-38 0 0,0-2-50 0 0,0-2-107 0 0,2-6 169 0 0,5-18 316 0 0,-2 18-285 0 0,-2 6-102 0 0,0 1-36 0 0,3-11-183 0 0,2 0 88 0 0,1 5 48 0 0,0 1 0 0 0,9-11 60 0 0,-15 20-7 0 0,3-3-82 0 0,0-1 63 0 0,13-11 131 0 0,-9 11-95 0 0,-3 2-47 0 0,0 1-48 0 0,0 0-58 0 0,1 1-71 0 0,-1 0-81 0 0,1 1-94 0 0,0 0-106 0 0,1 0-116 0 0,-5 1 413 0 0,1 0-121 0 0,-1 0 111 0 0,-1 0-35 0 0,1 0-36 0 0,-1 0-36 0 0,1 0-40 0 0,-1 0-40 0 0,1-1-42 0 0,0 1-43 0 0,-1 0-45 0 0,1 0-46 0 0,-1-1-48 0 0,1 1-49 0 0,3-1-1304 0 0,3-2-1094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29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6592 0 0,'0'2'474'0'0,"0"-1"-39"0"0,0 1-36 0 0,0-1-36 0 0,2 2 268 0 0,0 0-119 0 0,1 0-102 0 0,1 0-89 0 0,-1 0-73 0 0,1 0-60 0 0,2 2 23 0 0,0 1 23 0 0,3 7 336 0 0,-2 2-114 0 0,-3-4-174 0 0,0 1-43 0 0,3 11 148 0 0,7 22 245 0 0,-7-27-332 0 0,1 0-72 0 0,5 14 76 0 0,-12-29-288 0 0,4 8 118 0 0,0 0 66 0 0,1-1 54 0 0,1-1 42 0 0,-6-8-246 0 0,0 0 0 0 0,1 0 0 0 0,-1 0 0 0 0,0 0 0 0 0,1 0-1 0 0,-1 0 1 0 0,1-1 0 0 0,-1 1 0 0 0,1 0 0 0 0,-1-1 0 0 0,1 1 0 0 0,0-1 0 0 0,-1 0 0 0 0,1 1 0 0 0,0-1 0 0 0,-1 0-1 0 0,1 0 1 0 0,0 0 0 0 0,-1 0 0 0 0,1 0 0 0 0,0-1 0 0 0,-1 1 0 0 0,1 0 0 0 0,-1-1 0 0 0,1 1 0 0 0,0-1 0 0 0,0 0-51 0 0,14-6 404 0 0,0-2-74 0 0,0-1-68 0 0,-1-1-62 0 0,0 0-53 0 0,-1-2-47 0 0,-1 1-41 0 0,0 0-33 0 0,-3 1 14 0 0,0-2 1 0 0,0 1-1 0 0,-1-1 0 0 0,6-12-39 0 0,5-6 3 0 0,14-23-3 0 0,-33 54-2 0 0,-1 0 0 0 0,0-1-1 0 0,0 1 1 0 0,0 0 0 0 0,0 0-1 0 0,0-1 1 0 0,1 1 0 0 0,-1 0-1 0 0,0 0 1 0 0,0 0-1 0 0,0 0 1 0 0,1-1 0 0 0,-1 1-1 0 0,0 0 1 0 0,0 0 0 0 0,1 0-1 0 0,-1 0 1 0 0,0 0 0 0 0,0 0-1 0 0,1 0 1 0 0,-1 0-1 0 0,0 0 1 0 0,0 0 0 0 0,1-1-1 0 0,-1 1 1 0 0,0 0 0 0 0,0 1-1 0 0,1-1 1 0 0,-1 0 0 0 0,0 0-1 0 0,0 0 1 0 0,1 0-1 0 0,-1 0 1 0 0,0 0 0 0 0,0 0-1 0 0,1 0 1 0 0,-1 0 0 0 0,0 0-1 0 0,0 1 1 0 0,1-1 0 0 0,-1 0-1 0 0,0 0 1 0 0,0 0 2 0 0,6 8-75 0 0,-6-8 69 0 0,6 14-52 0 0,0-1-1 0 0,-1 1 1 0 0,0 4 58 0 0,-2-7-48 0 0,1 0-1 0 0,0 0 1 0 0,1 0-1 0 0,0 0 0 0 0,4 6 49 0 0,-2-7 7 0 0,16 22-23 0 0,-5-14 66 0 0,-6-10 45 0 0,3-3 72 0 0,1-4 88 0 0,2-4 109 0 0,-8-1 63 0 0,0 0-65 0 0,-2-1-61 0 0,-1-1-54 0 0,-1 0-48 0 0,0-1-41 0 0,2-8 54 0 0,-3-1-98 0 0,-4 11-90 0 0,0 0-1 0 0,-1 0 1 0 0,0 0-1 0 0,0 0 0 0 0,0 0 1 0 0,-1 0-1 0 0,1-1-23 0 0,-4-10 102 0 0,4 14-108 0 0,-3-10-7 0 0,-5-17 41 0 0,6 18-45 0 0,0 0-44 0 0,-1-1-63 0 0,2-1-108 0 0,0 7 71 0 0,0 0-35 0 0,0-1-37 0 0,1 1-41 0 0,0 0-44 0 0,0-1-47 0 0,0 6 323 0 0,0-1-42 0 0,0 1-42 0 0,0-1-42 0 0,0 1-43 0 0,0-1-42 0 0,0 1-42 0 0,1-1-44 0 0,-1 1-43 0 0,0 0-44 0 0,0-1-43 0 0,1 1-45 0 0,-1-1-44 0 0,0 1-45 0 0,1 0-44 0 0,-1-1-46 0 0,2-1-1525 0 0,0-2-1245 0 0</inkml:trace>
  <inkml:trace contextRef="#ctx0" brushRef="#br0" timeOffset="453.78">827 1 8208 0 0,'0'0'182'0'0,"2"1"29"0"0,4 6-194 0 0,1 0 52 0 0,-1 0 48 0 0,1 1 45 0 0,0 0 58 0 0,1-1 44 0 0,-1 2 38 0 0,0-1 35 0 0,2 2 106 0 0,-2 0 35 0 0,2 4 131 0 0,2 7 348 0 0,-2-1-318 0 0,-1 1-77 0 0,-1 0-66 0 0,0-1-58 0 0,-1 3-1 0 0,-1 1-42 0 0,0 5 777 0 0,0 19-1172 0 0,-2-14 539 0 0,-3-14-182 0 0,0 1 37 0 0,-3 1 127 0 0,1-12-197 0 0,2-4-104 0 0,0-1 53 0 0,-1-1-52 0 0,-1-7 32 0 0,2 0-152 0 0,-1 0-36 0 0,1-1-52 0 0,1 0-66 0 0,0-2 68 0 0,1-1 0 0 0,0 1-1 0 0,0 0 1 0 0,1 0 0 0 0,0-2-15 0 0,2 0-1 0 0,0-1 1 0 0,1 1 0 0 0,0 1 0 0 0,0-1 0 0 0,0 1 0 0 0,1 0 0 0 0,0 0-1 0 0,7-4 1 0 0,-12 10 0 0 0,-1 0 0 0 0,0 0 0 0 0,0 0 0 0 0,1 0 0 0 0,-1 0 0 0 0,1 1 0 0 0,-1-1 0 0 0,1 0 0 0 0,-1 1 0 0 0,1 0 0 0 0,-1-1 0 0 0,1 1 0 0 0,-1 0 0 0 0,1 0 0 0 0,0-1 0 0 0,-1 1 0 0 0,1 1 0 0 0,-1-1 0 0 0,1 0 0 0 0,0 0 0 0 0,-1 1 0 0 0,1-1 0 0 0,0 1 0 0 0,-1-1 0 0 0,1 0 0 0 0,-1 1 0 0 0,1-1 0 0 0,-1 1 0 0 0,0-1 0 0 0,1 1 0 0 0,-1 0 0 0 0,0-1 0 0 0,0 1 0 0 0,1 0 0 0 0,-1 0 0 0 0,0 0 0 0 0,0 0 0 0 0,0 0 0 0 0,0 0 0 0 0,0 0 0 0 0,0 0 0 0 0,0 1 0 0 0,0-1 0 0 0,-1 0 0 0 0,1 1 0 0 0,1 1 0 0 0,4 6 32 0 0,-1-1-52 0 0,-3-2-44 0 0,1 1-1 0 0,-1-1 1 0 0,0 0-1 0 0,0 0 1 0 0,0 4 64 0 0,1 5-18 0 0,-1-7 51 0 0,-1 1 33 0 0,1 0 29 0 0,-1 0 37 0 0,2 1-114 0 0,-3-3-31 0 0,0-3-34 0 0,0-4 47 0 0,0 2-129 0 0,0-1-58 0 0,0-1-257 0 0,0 0 239 0 0,1 0-39 0 0,-1 0-77 0 0,1 0 107 0 0,-1 1-40 0 0,1-1-15 0 0,0 0-33 0 0,-1 1-80 0 0,1-1-38 0 0,1 1-514 0 0,0 0-101 0 0,-1-1-71 0 0,1 1-1166 0 0,-2-1-1285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5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391 109 7424 0 0,'-8'-4'248'0'0,"0"-2"-60"0"0,5 4-120 0 0,0-1 1 0 0,1 0-1 0 0,-1 1 0 0 0,1-1 1 0 0,0 0-1 0 0,0 0 0 0 0,-1-1-68 0 0,-2-8 283 0 0,-3 2 462 0 0,-3 0-122 0 0,4 4-263 0 0,-4-1 60 0 0,-8-1 129 0 0,14 6-395 0 0,1 1 0 0 0,0-1 0 0 0,0 0 0 0 0,0 0 0 0 0,-3-3-154 0 0,-2 1 210 0 0,6 3-161 0 0,0 1-1 0 0,0-1 0 0 0,1 1 1 0 0,-1 0-1 0 0,0 0 0 0 0,-3 0-48 0 0,-1 0 140 0 0,1 1 138 0 0,0 0-87 0 0,0 0-68 0 0,-8 4 112 0 0,10-3-102 0 0,-11 4-65 0 0,2-1-36 0 0,12-4-31 0 0,0-1-1 0 0,0 1 0 0 0,1-1 0 0 0,-1 1 0 0 0,0 0 1 0 0,0-1-1 0 0,1 1 0 0 0,-1 0 0 0 0,0-1 0 0 0,1 1 0 0 0,-1 0 1 0 0,1 0-1 0 0,-1 0 0 0 0,1 0 0 0 0,-1 0 0 0 0,1 0 1 0 0,0 0-1 0 0,-2 2 3 0 0,1 0 1 0 0,-1 0 0 0 0,1-1-1 0 0,-1 1 1 0 0,0 0 0 0 0,0-1-1 0 0,0 1 1 0 0,-1 0-4 0 0,0-1 4 0 0,1 1 0 0 0,0 0 0 0 0,0-1-1 0 0,0 1 1 0 0,0 0 0 0 0,1 0 0 0 0,-1 0 0 0 0,1 0 0 0 0,-1 2-4 0 0,-5 12 0 0 0,6-15 0 0 0,0 0 1 0 0,0 0 0 0 0,0 0 0 0 0,1 0 0 0 0,-1 0 0 0 0,0 1 0 0 0,1-1-1 0 0,0 0 1 0 0,-1 0 0 0 0,1 1 0 0 0,0-1 0 0 0,0 0 0 0 0,0 1 0 0 0,1-1-1 0 0,-2 28 144 0 0,1-25-112 0 0,-1 0-1 0 0,1-1 0 0 0,0 1 1 0 0,0 0-1 0 0,1 0 0 0 0,-1 0 1 0 0,2 1-32 0 0,7 29 195 0 0,4 12 114 0 0,-10-35-238 0 0,1 1 37 0 0,5 12 188 0 0,7 24 366 0 0,-13-36-564 0 0,8 39 182 0 0,-10-28-107 0 0,0-7-14 0 0,0-13-108 0 0,-1 0 1 0 0,0-1-1 0 0,0 1 0 0 0,0 0 1 0 0,0-1-1 0 0,0 1 0 0 0,-2 3-51 0 0,2-5 31 0 0,-1 1 1 0 0,1-1-1 0 0,0 0 0 0 0,-1 1 1 0 0,1-1-1 0 0,1 1 0 0 0,-1-1 1 0 0,0 0-1 0 0,0 1 0 0 0,1-1 1 0 0,0 2-32 0 0,2 14 240 0 0,-3-15-56 0 0,0-2-106 0 0,0 0-62 0 0,0 0-58 0 0,0 0-49 0 0,0 0-59 0 0,0 0-66 0 0,0-1-76 0 0,0 1-15 0 0,0 0-62 0 0,0-1-68 0 0,0 1-72 0 0,0-1-77 0 0,0 1-82 0 0,0 0-86 0 0,0-1-92 0 0,0 1-1251 0 0,0-1-1192 0 0</inkml:trace>
  <inkml:trace contextRef="#ctx0" brushRef="#br0" timeOffset="654.25">0 386 7256 0 0,'0'0'165'0'0,"0"0"-8"0"0,1-1-66 0 0,0 1-44 0 0,2-2-5 0 0,-1 2 2 0 0,6-3-85 0 0,0 1 43 0 0,0 0 38 0 0,0-1 35 0 0,6-2 158 0 0,-1 0 84 0 0,15-5 503 0 0,-15 6-492 0 0,0 1-33 0 0,-6 1-188 0 0,1 1-33 0 0,25-8-6 0 0,-17 4-84 0 0,-1 2-72 0 0,-5 1 53 0 0,-1 0-39 0 0,1 0-36 0 0,0-1-35 0 0,9-2-246 0 0,0-1-124 0 0,-4 2-5 0 0,0-1-73 0 0,-6 3 43 0 0,0 0 92 0 0,0 0 83 0 0,0 1 75 0 0,1 0 23 0 0,0 2 78 0 0,2 0 38 0 0,5 5 24 0 0,-2-1 73 0 0,0 0 97 0 0,0 5 101 0 0,-9-4-74 0 0,0-1 71 0 0,2 1 118 0 0,-1 1 73 0 0,1 2 128 0 0,1 7 279 0 0,-4-5-190 0 0,6 15 631 0 0,-5-14-532 0 0,-4-5-276 0 0,1-1 37 0 0,3 7 309 0 0,0 0 41 0 0,-1-2-21 0 0,0 1 61 0 0,0-3-172 0 0,-2-4-256 0 0,0 0-132 0 0,1-1-97 0 0,-4-4-99 0 0,1 1 0 0 0,-1 0 0 0 0,1 0 0 0 0,-1 0 0 0 0,1 0 0 0 0,-1-1 0 0 0,0 1 0 0 0,0 0-1 0 0,1 0 1 0 0,-1 0 0 0 0,0 0 0 0 0,0 0 0 0 0,0 0 0 0 0,0 0-33 0 0,2 7 279 0 0,1-4-144 0 0,-2-4 5 0 0,-1 0-4 0 0,0 0-333 0 0,0 0 81 0 0,0 1 67 0 0,0-1 57 0 0,1 0 46 0 0,-1 0 34 0 0,1 1 471 0 0,-1 0-444 0 0,0-1-80 0 0,0 0-64 0 0,1 1-44 0 0,-1-1-53 0 0,0 0-56 0 0,0 0-85 0 0,0 0-82 0 0,0 1-88 0 0,0-1-98 0 0,1 0-103 0 0,-1 0-114 0 0,0 0-119 0 0,0 0 388 0 0,0 0-34 0 0,0 0-1330 0 0,0 0-1048 0 0</inkml:trace>
  <inkml:trace contextRef="#ctx0" brushRef="#br0" timeOffset="1053.16">699 325 8208 0 0,'0'0'182'0'0,"0"0"29"0"0,0 0 13 0 0,0 2-32 0 0,2 1-164 0 0,4 12-21 0 0,-5-8 30 0 0,0-1 43 0 0,-1-1 63 0 0,0-2-66 0 0,1 0-1 0 0,-1 0 1 0 0,1 0 0 0 0,0-1 0 0 0,-1 1 0 0 0,1 0 0 0 0,0-1 0 0 0,2 3-77 0 0,0 2 204 0 0,0 1 35 0 0,-2 1 49 0 0,-1 0 64 0 0,-1 1-37 0 0,1-9-225 0 0,1 1 0 0 0,-1 0 1 0 0,0 0-1 0 0,1-1 1 0 0,-1 1-1 0 0,1 0 1 0 0,-1-1-1 0 0,1 1 0 0 0,0 0-89 0 0,3 6 255 0 0,-3-6-197 0 0,2 8 298 0 0,-1 8 232 0 0,-2-4-152 0 0,2-5-192 0 0,-1-5-102 0 0,1 2 68 0 0,0 1 39 0 0,0-1 45 0 0,-2 0 52 0 0,0-6-200 0 0,-1 0-36 0 0,0 1 24 0 0,-1 0-86 0 0,-4 1-21 0 0,3-1 32 0 0,1 0 96 0 0,1 0 25 0 0,1-1 79 0 0,3-15-83 0 0,-3 7-105 0 0,3 0-65 0 0,-2 5 1 0 0,0 1 0 0 0,0-1 0 0 0,-1 0-1 0 0,1 0 1 0 0,-1 0 0 0 0,0 1-1 0 0,1-1 1 0 0,-1 0 0 0 0,0-2-8 0 0,2-16 2 0 0,-2 20-2 0 0,1-2 0 0 0,0 0 0 0 0,-1 0 0 0 0,1 0 0 0 0,-1-1 0 0 0,1 1 0 0 0,-1 0 0 0 0,0 0 0 0 0,0-1 0 0 0,0 0 0 0 0,0 2 0 0 0,0 1 1 0 0,1-1-1 0 0,-1 0 0 0 0,1 0 0 0 0,0 1 0 0 0,0-1 0 0 0,-1 0 0 0 0,1 1 0 0 0,0-1 0 0 0,0 0 0 0 0,1 1 0 0 0,-1 0 0 0 0,0-1 0 0 0,0 1 0 0 0,1 0 0 0 0,-1-1 0 0 0,2 0 0 0 0,7-8-14 0 0,1-2-41 0 0,9-2 35 0 0,-4 3 3 0 0,-6 2-22 0 0,-10 8 40 0 0,1 1-1 0 0,-1 0 0 0 0,0-1 0 0 0,0 1 1 0 0,1 0-1 0 0,-1 0 0 0 0,0-1 0 0 0,0 1 1 0 0,1 0-1 0 0,-1-1 0 0 0,0 1 0 0 0,1 0 1 0 0,-1 0-1 0 0,0 0 0 0 0,1-1 0 0 0,-1 1 1 0 0,0 0-1 0 0,1 0 0 0 0,-1 0 0 0 0,1 0 0 0 0,-1 0 1 0 0,0 0-1 0 0,1 0 0 0 0,-1 0 0 0 0,1 0 1 0 0,-1 0-1 0 0,6-1-15 0 0,8-2-54 0 0,-11 2 62 0 0,1 0-47 0 0,-1 1-40 0 0,1-1-36 0 0,0 1-65 0 0,0 0-34 0 0,8 0-571 0 0,-9 0 547 0 0,-1 0-355 0 0</inkml:trace>
  <inkml:trace contextRef="#ctx0" brushRef="#br0" timeOffset="1451.11">1218 286 9560 0 0,'0'0'216'0'0,"0"0"106"0"0,0-4 541 0 0,0 3-634 0 0,-1-1-45 0 0,1 1-89 0 0,-1 0-38 0 0,0 0-43 0 0,0 0-49 0 0,-4-2 119 0 0,-1 0 42 0 0,-6-1 230 0 0,0 2 85 0 0,7 2-217 0 0,1 0 0 0 0,-1 0-1 0 0,0 0 1 0 0,1 0 0 0 0,-3 1-224 0 0,-2 1 297 0 0,1 1-51 0 0,-2 1-46 0 0,5-2-145 0 0,0 0-36 0 0,-7 12-19 0 0,9-10 0 0 0,2-4 0 0 0,1 1 0 0 0,-1-1 0 0 0,1 1 0 0 0,-1 0 0 0 0,1-1 0 0 0,-1 1 0 0 0,1 0 0 0 0,0 0 0 0 0,-1 0 0 0 0,1-1 0 0 0,0 1 0 0 0,0 0 0 0 0,-1 0 0 0 0,1 0 0 0 0,0-1 0 0 0,0 1 0 0 0,0 0 0 0 0,0 0 0 0 0,0 0 0 0 0,0 0 0 0 0,0-1 0 0 0,1 1 0 0 0,-1 0 0 0 0,0 0 0 0 0,1 2 0 0 0,-1-1-3 0 0,0 0 1 0 0,1 0 0 0 0,0-1 0 0 0,-1 1 0 0 0,1 0-1 0 0,0-1 1 0 0,0 1 0 0 0,0 0 0 0 0,0-1 0 0 0,0 1 0 0 0,0-1-1 0 0,0 1 1 0 0,0-1 0 0 0,1 0 0 0 0,-1 1 0 0 0,1-1 0 0 0,0 1 2 0 0,3 1-10 0 0,-1 1 1 0 0,1-1 0 0 0,0-1 0 0 0,-1 1 0 0 0,1-1 0 0 0,1 1 9 0 0,6 2-30 0 0,0 1 0 0 0,0 0 0 0 0,0 1 1 0 0,3 3 29 0 0,11 7-28 0 0,-1 1 67 0 0,0-2 97 0 0,15 11 356 0 0,-25-17-192 0 0,-8-5-96 0 0,1 0 48 0 0,-7-4-202 0 0,0 0 1 0 0,0 0 0 0 0,0 0 0 0 0,0 0 0 0 0,0 0 0 0 0,0 0 0 0 0,0 0 0 0 0,0 0 0 0 0,0 0-1 0 0,0 1 1 0 0,-1-1 0 0 0,1 0 0 0 0,-1 1-51 0 0,2 11 380 0 0,-7-3-134 0 0,-7-2-86 0 0,11-8-176 0 0,-6 3-67 0 0,0 0 54 0 0,-4 0 47 0 0,-15 3 91 0 0,13-4-145 0 0,7-2-35 0 0,-1 0-46 0 0,0-1-55 0 0,1 0-64 0 0,-1-1-71 0 0,1 0-80 0 0,5 1 137 0 0,0 1-38 0 0,-1-1-391 0 0,0 0 89 0 0,1 0-53 0 0,-3 0-759 0 0,0-1-591 0 0,-4 1-1130 0 0</inkml:trace>
  <inkml:trace contextRef="#ctx0" brushRef="#br0" timeOffset="1774.25">1481 123 9880 0 0,'0'0'247'0'0,"0"-1"-104"0"0,0 0-76 0 0,2-3-10 0 0,-2 2 6 0 0,11-18 37 0 0,-9 16-33 0 0,1 0 45 0 0,-1 1 1 0 0,0 0 34 0 0,0 1 38 0 0,-1-1 42 0 0,1 0 47 0 0,0 0 52 0 0,-1 1 56 0 0,0-1 61 0 0,0 2 332 0 0,-1 1-237 0 0,0-1 165 0 0,1 1-277 0 0,-1 0-113 0 0,0 0-49 0 0,1 0-21 0 0,-1 1-114 0 0,0-1-114 0 0,0 1-38 0 0,0 0-38 0 0,0 0-42 0 0,1 17 231 0 0,4 11-105 0 0,-1 4-10 0 0,0-4 117 0 0,4 14 117 0 0,-2-15-107 0 0,-2-1-50 0 0,-1-3-15 0 0,-1-7 46 0 0,1 0 54 0 0,0 0 52 0 0,2 0 47 0 0,-2-9-134 0 0,-1 1-49 0 0,0 1-30 0 0,1 5-26 0 0,1 8 20 0 0,-1-5-1 0 0,0 26 180 0 0,-4-31-190 0 0,0-9-70 0 0,1 0-50 0 0,-1 1-100 0 0,1-3 43 0 0,0 0-33 0 0,-1 1-37 0 0,1-1-42 0 0,0 0-45 0 0,0 1-49 0 0,0-3 149 0 0,0 0 35 0 0,0 0-6 0 0,0 1-39 0 0,0-1-4 0 0,0 0-38 0 0,0 0-46 0 0,0 0-50 0 0,0 0-54 0 0,0 0-51 0 0,0 0-45 0 0,0 0-39 0 0,0 0-149 0 0,0 0-39 0 0,0 0-180 0 0,0 0-490 0 0</inkml:trace>
  <inkml:trace contextRef="#ctx0" brushRef="#br0" timeOffset="2034.55">1470 380 7920 0 0,'0'0'174'0'0,"0"0"29"0"0,2-1 13 0 0,6-3-318 0 0,0 0 69 0 0,0 0 62 0 0,0 1 53 0 0,7-3 157 0 0,0 1 96 0 0,35-9 986 0 0,-39 11-1075 0 0,0 1-39 0 0,0-1-51 0 0,0 1-66 0 0,0 0-82 0 0,0 1-93 0 0,-8 0-259 0 0,0 0-110 0 0,-1 1 53 0 0,1 0-41 0 0,1-1-530 0 0,2 1-426 0 0,2 0-805 0 0</inkml:trace>
  <inkml:trace contextRef="#ctx0" brushRef="#br0" timeOffset="2301.84">766 3 9296 0 0,'0'0'208'0'0,"0"0"-5"0"0,-1 0-85 0 0,0 0-56 0 0,-1-1-5 0 0,1 0 0 0 0,0 1 206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3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1 9384 0 0,'0'0'208'0'0,"-1"0"-62"0"0,-3 2 338 0 0,2-1-384 0 0,0-1-62 0 0,-2 2-24 0 0,2-2 37 0 0,0 1 260 0 0,1 0-87 0 0,-1 1-42 0 0,0 1-20 0 0,-1 0-19 0 0,2-2 2 0 0,-6 5 328 0 0,-7 13 744 0 0,9-11-853 0 0,0-1-84 0 0,3-4-190 0 0,0 1-38 0 0,-8 14 403 0 0,1 14 107 0 0,1-7-143 0 0,3-8-146 0 0,1 0-48 0 0,-2 18 119 0 0,-4 18 37 0 0,5-24-152 0 0,2 2 102 0 0,-1 13 221 0 0,0-14-241 0 0,0 0-51 0 0,-1 8 20 0 0,-5 19 83 0 0,3-8-125 0 0,2-10-67 0 0,1 6-15 0 0,4-34-112 0 0,0 0-1 0 0,-2 0 1 0 0,0 3-44 0 0,1-7 40 0 0,-2 8-7 0 0,3-4 6 0 0,0-10-109 0 0,0-1-60 0 0,-1-1-116 0 0,-2-6-216 0 0,2 4 236 0 0,0-2-126 0 0,1 2 74 0 0,0 0 1 0 0,0 1-56 0 0,0-1 2 0 0,0 1-56 0 0,0 0-65 0 0,0 0-73 0 0,0 0-139 0 0,1-1-106 0 0,-1 1-116 0 0,0 1 395 0 0,0-1-32 0 0,0-3-1574 0 0,0-3-1176 0 0</inkml:trace>
  <inkml:trace contextRef="#ctx0" brushRef="#br0" timeOffset="388.96">173 38 6304 0 0,'2'-1'239'0'0,"0"-1"-65"0"0,0 0-54 0 0,1-1-44 0 0,1-3-24 0 0,4-7-57 0 0,-8 13-4 0 0,1-2 25 0 0,0 1 114 0 0,0-1 103 0 0,-1 1 93 0 0,1 0 170 0 0,0 0 99 0 0,-1 1-96 0 0,0-1 36 0 0,1 1 613 0 0,1 0 1231 0 0,-1 0-1631 0 0,-1 1-55 0 0,1-1-170 0 0,0 1-61 0 0,0 0-74 0 0,-1 0-84 0 0,1 0-144 0 0,0-1-53 0 0,0 1-55 0 0,0 0-60 0 0,-1 0-63 0 0,1 0-68 0 0,1 0-71 0 0,-1 0-75 0 0,6 6 821 0 0,-1 1-85 0 0,1 0-78 0 0,-1 0-71 0 0,-1 1-62 0 0,0 0-55 0 0,0 1-49 0 0,0 0-40 0 0,0 2-23 0 0,0 0-34 0 0,9 28 9 0 0,-8-23 16 0 0,-3-7 10 0 0,0 0 36 0 0,8 23-12 0 0,-1 0 61 0 0,19 55 384 0 0,-15-51-351 0 0,4 8 62 0 0,27 55 269 0 0,-16-40-145 0 0,-21-42-243 0 0,5 7 12 0 0,26 39 156 0 0,-20-39-139 0 0,-18-22-84 0 0,0-3-44 0 0,6 5-56 0 0,-6-5-58 0 0,-1 0-94 0 0,0 0-174 0 0,0 0-382 0 0,0-1 99 0 0,0 0 86 0 0,0 1 69 0 0,0-1 64 0 0,0 1 39 0 0,0-1-744 0 0,0 0 596 0 0,0 0-92 0 0,0 1 260 0 0,0 0-35 0 0,0-2-856 0 0,0 1-33 0 0,0-3-2666 0 0</inkml:trace>
  <inkml:trace contextRef="#ctx0" brushRef="#br0" timeOffset="652.25">206 401 7792 0 0,'-18'-2'280'0'0,"4"0"-40"0"0,4 0 48 0 0,5 1-101 0 0,1-1 34 0 0,3 2 155 0 0,1 0 2 0 0,0 0 13 0 0,0 0 8 0 0,0 0-211 0 0,0 0-42 0 0,1 0 46 0 0,0-1-106 0 0,4 1-22 0 0,-3-1 22 0 0,15 0 167 0 0,1 0-39 0 0,-1 0-51 0 0,0 0-61 0 0,1 1-73 0 0,-1 0-84 0 0,0 0-95 0 0,0 0-106 0 0,-7 0 56 0 0,0 0-41 0 0,-8 0-20 0 0,0 0-44 0 0,0 0-37 0 0,0 0-34 0 0,0 0-113 0 0,1 0-32 0 0,3 0-1158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3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 1 8288 0 0,'0'0'190'0'0,"0"0"28"0"0,0 0 7 0 0,0 0-74 0 0,0 0-13 0 0,0 0 51 0 0,0 0 160 0 0,0 0 297 0 0,0 0 24 0 0,0 0-24 0 0,0 0-104 0 0,0 0-44 0 0,0 0-8 0 0,0 0-32 0 0,0 0-123 0 0,0 0-58 0 0,0 0-11 0 0,0 0-86 0 0,-1 0-67 0 0,1 1-46 0 0,-1 4-15 0 0,1-3 4 0 0,-1-1 60 0 0,1 0 92 0 0,0 5 17 0 0,1 0-53 0 0,-1 0-53 0 0,0-1-34 0 0,0 8 16 0 0,-1 11 9 0 0,10 35-18 0 0,-6-38 2 0 0,6 40 170 0 0,-3-2 74 0 0,-2 1 77 0 0,-3-1 81 0 0,2-3 103 0 0,0-4-82 0 0,-2-29-334 0 0,0-18-124 0 0,-1 0-1 0 0,1 1 0 0 0,-1-1 0 0 0,-1 0 0 0 0,1 1 0 0 0,-1 0-58 0 0,-1 1 80 0 0,0 6 147 0 0,1-10-190 0 0,0-1-47 0 0,0-2 76 0 0,1 0-28 0 0,0 0-44 0 0,0 0-40 0 0,0 0-77 0 0,0 0-134 0 0,0 0 120 0 0,0 0 51 0 0,0 0-33 0 0,0 0-13 0 0,0 0-33 0 0,0 0-40 0 0,0 0-45 0 0,0 0-46 0 0,0 0-46 0 0,0 0-41 0 0,0 0-37 0 0,0 0-271 0 0,0 0-61 0 0,0 0-50 0 0,0 0-34 0 0,0 0-1497 0 0,0 0-1323 0 0</inkml:trace>
  <inkml:trace contextRef="#ctx0" brushRef="#br0" timeOffset="345.07">0 240 9416 0 0,'0'0'208'0'0,"0"0"33"0"0,0 0 16 0 0,1 0-106 0 0,-1-1-78 0 0,9-2 123 0 0,0-1 59 0 0,-1 0 49 0 0,0 1 41 0 0,6-3 349 0 0,17-8 1023 0 0,-19 8-1073 0 0,-5 3-366 0 0,-1 0-37 0 0,1 0-44 0 0,-1 0-51 0 0,1 0-56 0 0,0 0-63 0 0,2-1 202 0 0,1 1-60 0 0,0-1-52 0 0,1 2-44 0 0,8-3-21 0 0,24-2-71 0 0,-37 6 30 0 0,-1 0-186 0 0,-1 0 71 0 0,0 1 61 0 0,1-1 51 0 0,3 0 115 0 0,12-1 328 0 0,-14 2-380 0 0,1-1-81 0 0,-4 1-46 0 0,1 0-46 0 0,-1 0-49 0 0,1 0-58 0 0,0 0-84 0 0,0 1-79 0 0,0-1-87 0 0,-1 0-94 0 0,1 1-101 0 0,0-1-109 0 0,0 1-115 0 0,0-1-124 0 0,-1 1-832 0 0,3-1-1035 0 0,-6 0 2863 0 0</inkml:trace>
  <inkml:trace contextRef="#ctx0" brushRef="#br0" timeOffset="833.76">458 81 8640 0 0,'1'5'699'0'0,"-1"0"-113"0"0,1 1-100 0 0,1-1-89 0 0,0 2-25 0 0,0 0-93 0 0,0-2-120 0 0,0 0-35 0 0,2 6 56 0 0,4 8 117 0 0,-5-12-147 0 0,-2-1 54 0 0,7 22 239 0 0,0 1-75 0 0,0 5 3 0 0,1 17 123 0 0,-1-8-51 0 0,1-1 37 0 0,-1-5-10 0 0,-1 1 56 0 0,-5-14-82 0 0,-1 0 31 0 0,0-18-301 0 0,-2-3 65 0 0,-2-4 293 0 0,0-3-272 0 0,2 1-171 0 0,0 0-38 0 0,0-2-53 0 0,1 1-98 0 0,1-13 87 0 0,1 1-33 0 0,6-17-126 0 0,-4 23 81 0 0,1 0 0 0 0,-1 0 0 0 0,1 0 0 0 0,1 0 0 0 0,0 1 0 0 0,0 0-1 0 0,1 1 1 0 0,0-1 0 0 0,4-2 91 0 0,7-5-128 0 0,1 3 48 0 0,-15 11 63 0 0,0 0-1 0 0,-1 0 0 0 0,1 0 1 0 0,0 0-1 0 0,0 1 0 0 0,0 0 1 0 0,0 0-1 0 0,0 0 0 0 0,0 1 1 0 0,0-1-1 0 0,1 1 18 0 0,-3 0-11 0 0,1 0 1 0 0,-1 0-1 0 0,1 0 1 0 0,-1 1-1 0 0,0-1 1 0 0,1 1-1 0 0,-1 0 1 0 0,0 0-1 0 0,1 0 1 0 0,-1 0-1 0 0,0 0 0 0 0,0 0 1 0 0,0 0-1 0 0,0 1 1 0 0,0-1-1 0 0,0 1 1 0 0,-1-1-1 0 0,1 1 1 0 0,0 0-1 0 0,-1 0 11 0 0,18 27-92 0 0,-15-21 85 0 0,0 1 1 0 0,-1-1-1 0 0,0 1 0 0 0,1 6 7 0 0,-2-1 5 0 0,1 0 0 0 0,-1 10-5 0 0,-1 10-30 0 0,-1-33-203 0 0,0 0 82 0 0,0 0 73 0 0,0 0 63 0 0,0 1 77 0 0,0 0 71 0 0,-1 6 466 0 0,1-5-430 0 0,1-1-140 0 0,-1 0-51 0 0,0 0-61 0 0,0 0-72 0 0,0 0-111 0 0,1 0-114 0 0,-1-2 143 0 0,0 1-33 0 0,0 0-35 0 0,1 0-37 0 0,-1 0-38 0 0,0-1-40 0 0,1 1-42 0 0,-1 0-43 0 0,0-1-46 0 0,1 1-46 0 0,-1-1-49 0 0,1 1-50 0 0,0 0-958 0 0,2 1-59 0 0,-1 0 459 0 0</inkml:trace>
  <inkml:trace contextRef="#ctx0" brushRef="#br0" timeOffset="1246.65">967 440 8480 0 0,'15'-13'331'0'0,"-4"6"-76"0"0,-1 2 15 0 0,1 0 78 0 0,-3 1 6 0 0,0 0 79 0 0,0 0 93 0 0,-1 0 106 0 0,-2 0-515 0 0,3 0 125 0 0,6-4 157 0 0,-11 5-309 0 0,1 0-39 0 0,-3 2 38 0 0,9-2 248 0 0,3-6-108 0 0,-2-1-83 0 0,-4 1-57 0 0,-5 3-29 0 0,-2 5-54 0 0,0 1 1 0 0,0-1-1 0 0,0 1 0 0 0,0 0 0 0 0,0-1 0 0 0,0 1 0 0 0,1 0 0 0 0,-1-1 1 0 0,0 1-1 0 0,0 0 0 0 0,0-1 0 0 0,0 1 0 0 0,1 0 0 0 0,-1 0 1 0 0,0-1-1 0 0,0 1 0 0 0,1 0 0 0 0,-1-1 0 0 0,0 1 0 0 0,1 0 1 0 0,-1 0-7 0 0,2-3 146 0 0,-3-1-60 0 0,-1-1-48 0 0,-2-1-35 0 0,-9-8-82 0 0,13 14 85 0 0,-20-18-6 0 0,19 18 0 0 0,1 0 0 0 0,0-1 0 0 0,-1 1 0 0 0,1 0 0 0 0,-1 0 0 0 0,1 0 0 0 0,-1 0 0 0 0,1-1 0 0 0,-1 1 0 0 0,0 0 0 0 0,1 0 0 0 0,-1 0 0 0 0,1 0 0 0 0,-1 0 0 0 0,1 0 0 0 0,-1 0 0 0 0,1 0 0 0 0,-1 1 0 0 0,1-1 0 0 0,-1 0 0 0 0,1 0 0 0 0,-1 0 0 0 0,1 0 0 0 0,-1 1 0 0 0,1-1 0 0 0,-1 0 0 0 0,1 0 0 0 0,0 1 0 0 0,-1-1 0 0 0,1 1 0 0 0,-1-1 0 0 0,1 0 0 0 0,0 1 0 0 0,-1-1 0 0 0,1 1 0 0 0,-1-1 0 0 0,0 2 0 0 0,-1-1-5 0 0,-1 1 1 0 0,1 0 0 0 0,0 0 0 0 0,0 0 0 0 0,0 0-1 0 0,0 1 1 0 0,0-1 0 0 0,0 0 0 0 0,1 1 0 0 0,-1 0 0 0 0,1-1-1 0 0,-1 1 1 0 0,1 0 0 0 0,0-1 0 0 0,0 1 0 0 0,1 0-1 0 0,-1 1 5 0 0,-5 12 8 0 0,-2 8-73 0 0,2 2 116 0 0,4 1 97 0 0,4 0 81 0 0,2-5 2 0 0,3-2 32 0 0,-5-15-181 0 0,1-1 0 0 0,-1 1 0 0 0,1-1 0 0 0,0 1 0 0 0,0-1 0 0 0,0 0 0 0 0,1 0 0 0 0,-1 0 0 0 0,1 0 0 0 0,0-1 1 0 0,0 1-83 0 0,8 2 195 0 0,0-2-41 0 0,16-3 48 0 0,0-4-109 0 0,-2-3-72 0 0,-20 5-22 0 0,-2 0 55 0 0,-1 0-112 0 0,0 0-110 0 0,1 1-111 0 0,-2-1-4 0 0,1 1-61 0 0,-1 0-63 0 0,0-1-60 0 0,0 1-62 0 0,1-1-61 0 0,-1 0-60 0 0,0 1-60 0 0,3-2-1213 0 0,2-2-1102 0 0,-6 4 2940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9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0 497 9440 0 0,'0'0'216'0'0,"0"0"32"0"0,0 0 9 0 0,1 0-109 0 0,1-1-77 0 0,1 1-20 0 0,14-2-58 0 0,-12 1 44 0 0,-1 0 70 0 0,1 0 60 0 0,-1-1 52 0 0,3 0 160 0 0,-1-1 62 0 0,15-7 1150 0 0,-12 5-982 0 0,-4 3-321 0 0,0-1-54 0 0,-1 1-68 0 0,1 0-79 0 0,7-5 373 0 0,-1-2-111 0 0,-3 4-189 0 0,-1-1-54 0 0,-5 5-87 0 0,-1 0 0 0 0,1 0 0 0 0,-1 0 0 0 0,0 0 0 0 0,0-1 1 0 0,0 1-1 0 0,1-1 0 0 0,-1 1 0 0 0,0-1 0 0 0,0-1-19 0 0,0 1 18 0 0,1-1-1 0 0,-1 0 0 0 0,0 0 1 0 0,0 0-1 0 0,-1 0 1 0 0,1 0-1 0 0,-1 0 0 0 0,1-1 1 0 0,-1 0-18 0 0,0 3 7 0 0,0 0 0 0 0,-1 0 0 0 0,1 1 0 0 0,0-1 0 0 0,-1 0 0 0 0,1 0 0 0 0,-1 0 0 0 0,1 0 0 0 0,-1 1 0 0 0,1-1 0 0 0,-1 0 0 0 0,1 1 0 0 0,-1-1 0 0 0,0 0 0 0 0,1 1 0 0 0,-1-1 0 0 0,0 1 0 0 0,0-1 0 0 0,0 0-7 0 0,-8-4 46 0 0,2 2-37 0 0,6 3-13 0 0,0-1 1 0 0,0 1 0 0 0,0 0-1 0 0,1 0 1 0 0,-1 0 0 0 0,0 0 0 0 0,0 0-1 0 0,0 0 1 0 0,0 0 0 0 0,0 0-1 0 0,0 0 1 0 0,0 0 0 0 0,1 0 0 0 0,-1 0-1 0 0,0 1 1 0 0,0-1 0 0 0,0 0-1 0 0,0 1 1 0 0,1-1 0 0 0,-1 1 0 0 0,0-1-1 0 0,0 1 1 0 0,0 0 3 0 0,-6 6-82 0 0,6-6 62 0 0,-13 18-87 0 0,4 3 46 0 0,-5 24 31 0 0,14-40 22 0 0,0-1 0 0 0,0 1 0 0 0,1-1 0 0 0,0 1 0 0 0,0-1 0 0 0,0 1 0 0 0,1 0 0 0 0,0-1 0 0 0,1 6 8 0 0,1 5 8 0 0,-3-13-9 0 0,1-1 1 0 0,-1 0 0 0 0,1 0-1 0 0,0 0 1 0 0,0 1 0 0 0,0-1-1 0 0,0 0 1 0 0,0 0 0 0 0,1 1 0 0 0,0-1 7 0 0,0 1 0 0 0,0-1 0 0 0,1 1 1 0 0,-1-1-1 0 0,0 0 0 0 0,1 0 0 0 0,0 0 1 0 0,-1 0-1 0 0,1-1 0 0 0,2 1-7 0 0,-2 0 11 0 0,1 0 0 0 0,0-1 0 0 0,0 1 0 0 0,0-1 0 0 0,0 0 0 0 0,0-1 0 0 0,0 1 0 0 0,0-1 0 0 0,1 1 0 0 0,-1-1 0 0 0,0-1 0 0 0,0 1 0 0 0,0 0 1 0 0,2-1-12 0 0,-4 0-131 0 0,0 1 50 0 0,0-1 44 0 0,0 1 36 0 0,3 0 63 0 0,5-1 176 0 0,-7 0-206 0 0,0 1-44 0 0,0 0-59 0 0,0-1-76 0 0,-1 1 0 0 0,0 0-44 0 0,0 0-49 0 0,0-1-54 0 0,0 1 6 0 0,-1 0-44 0 0,1-1-45 0 0,-1 1-48 0 0,1-1-50 0 0,-1 1-54 0 0,1-1-56 0 0,-1 1-58 0 0,4-2-1278 0 0,1-1-1092 0 0</inkml:trace>
  <inkml:trace contextRef="#ctx0" brushRef="#br0" timeOffset="412.89">436 357 7856 0 0,'0'0'174'0'0,"0"0"29"0"0,0 0 13 0 0,2 1-31 0 0,0 1-268 0 0,1 1 44 0 0,0-1 43 0 0,-1 2 38 0 0,1-1 37 0 0,-1 1 33 0 0,2 3 201 0 0,-1 0 9 0 0,-1 0 51 0 0,1 2 126 0 0,1 4 310 0 0,2 5 414 0 0,-3-10-727 0 0,0 0-33 0 0,3 9 474 0 0,-3-9-439 0 0,-1 0 0 0 0,1 1 0 0 0,-2-1 0 0 0,1 3-498 0 0,4 17 1142 0 0,-4-18-783 0 0,0-1-40 0 0,0 2-52 0 0,-1 0-67 0 0,-1-12 332 0 0,1 0-120 0 0,0-2-105 0 0,1-1-90 0 0,2-2-38 0 0,0-2-109 0 0,8-16-115 0 0,-10 19 72 0 0,0 2 42 0 0,12-27-2 0 0,3 0-66 0 0,2 2-62 0 0,1 2-60 0 0,-17 23 99 0 0,0 0-1 0 0,0 0 1 0 0,0 0 0 0 0,0 0 0 0 0,1 1 0 0 0,-1-1-1 0 0,1 1 1 0 0,2-1 22 0 0,-3 1-17 0 0,1 0 0 0 0,0 1 0 0 0,0 0 0 0 0,0-1 0 0 0,0 2 0 0 0,0-1 0 0 0,0 0 0 0 0,3 0 17 0 0,-4 1-6 0 0,-1 0-1 0 0,1 0 0 0 0,0 0 0 0 0,-1 1 0 0 0,1-1 0 0 0,-1 1 0 0 0,1-1 1 0 0,0 1-1 0 0,-1 0 0 0 0,1 0 0 0 0,-1 0 0 0 0,0 0 0 0 0,1 1 0 0 0,-1-1 1 0 0,0 0-1 0 0,0 1 0 0 0,0 0 0 0 0,0-1 0 0 0,0 1 0 0 0,0 0 0 0 0,0 0 1 0 0,0 0-1 0 0,-1 0 0 0 0,1 1 0 0 0,-1-1 0 0 0,0 0 0 0 0,0 1 0 0 0,1 0 7 0 0,6 17-58 0 0,-7-15 58 0 0,1 0 0 0 0,-1 1 0 0 0,1-1-1 0 0,-2 1 1 0 0,1 0 0 0 0,0-1-1 0 0,-1 3 1 0 0,0-2-1 0 0,1 0 0 0 0,0 0 0 0 0,0 1 0 0 0,0-1 0 0 0,2 3 1 0 0,2 7 12 0 0,-2 2 41 0 0,-2-12-81 0 0,4 12 97 0 0,-2-12-90 0 0,-1-3-28 0 0,1 0-35 0 0,-1 0-43 0 0,1-1-50 0 0,0 0-56 0 0,1-1-64 0 0,-1 0-71 0 0,1-1-79 0 0,-2 0-289 0 0,-1 0-35 0 0,0 0-813 0 0,5 2-14 0 0</inkml:trace>
  <inkml:trace contextRef="#ctx0" brushRef="#br0" timeOffset="808.83">1074 1 7312 0 0,'0'0'165'0'0,"0"0"22"0"0,0 0 9 0 0,0 0-20 0 0,0 2-124 0 0,0-1 16 0 0,0-1 68 0 0,0 0 157 0 0,0 0 260 0 0,0 0 21 0 0,0 0-2 0 0,0 1-284 0 0,0-1-57 0 0,0 1-48 0 0,0 0-41 0 0,0 1 50 0 0,0 4 103 0 0,0-4-160 0 0,0 0 59 0 0,4 13 510 0 0,0 0-77 0 0,-1 0-72 0 0,1 0-65 0 0,0 1-60 0 0,-1-1-54 0 0,0 0-50 0 0,1 1-42 0 0,1 12 135 0 0,0 0-89 0 0,9 64 531 0 0,-12-72-644 0 0,0 0 35 0 0,0 6 22 0 0,-1 2-56 0 0,-1-10-46 0 0,-1-1 0 0 0,0 1 0 0 0,-3 11-172 0 0,4-28-14 0 0,-3 8 135 0 0,-3 2 5 0 0,0-7-132 0 0,5-3-93 0 0,1-1-111 0 0,0 0-172 0 0,0-2 51 0 0,0 0 41 0 0,0-2-195 0 0,2-9-771 0 0,-1 11 934 0 0,0-2-57 0 0,2-3-421 0 0</inkml:trace>
  <inkml:trace contextRef="#ctx0" brushRef="#br0" timeOffset="1080.09">926 260 7568 0 0,'0'0'-45'0'0,"1"0"52"0"0,1 0 48 0 0,-1 1 41 0 0,2-1 81 0 0,0 0 46 0 0,13 2 1023 0 0,-13-2-939 0 0,0 0-107 0 0,10-3 698 0 0,1 0-111 0 0,-1-1-105 0 0,-1 0-97 0 0,1-1-91 0 0,0 0-83 0 0,0 0-77 0 0,-1 0-69 0 0,5-2-14 0 0,-1 0-90 0 0,1 1-75 0 0,0 0-61 0 0,-12 5-198 0 0,-1 0 71 0 0,0 0 60 0 0,0-1 50 0 0,5 1 120 0 0,10-3 378 0 0,-13 3-398 0 0,0 0-69 0 0,-3 1-60 0 0,1-1-38 0 0,-1 1-46 0 0,1 0-49 0 0,0-1-74 0 0,-1 1-71 0 0,1 0-77 0 0,0-1-86 0 0,0 1-90 0 0,0 0-99 0 0,0-1-106 0 0,0 1-111 0 0,3 0-937 0 0,3 0-1023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38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24 413 6992 0 0,'0'0'157'0'0,"0"0"23"0"0,0 0 12 0 0,0 0 36 0 0,0 0 124 0 0,0 0 52 0 0,1 0-178 0 0,-1 0-42 0 0,1 0 78 0 0,1 0-87 0 0,4 0 89 0 0,-4 0-103 0 0,7-3 480 0 0,-1 0-96 0 0,0-3-77 0 0,0 0-60 0 0,22-24 1011 0 0,-24 24-1058 0 0,0 0 44 0 0,-1 0-214 0 0,0 1-33 0 0,4-6 65 0 0,-2-1-106 0 0,-3 0-89 0 0,-2 2-56 0 0,-2 0-36 0 0,-1 7 34 0 0,1 0-1 0 0,-1 0 1 0 0,0 0-1 0 0,0 0 0 0 0,0 0 1 0 0,0 0-1 0 0,-1 1 1 0 0,1-1-1 0 0,-1 1 1 0 0,-1-3 30 0 0,-17-16-14 0 0,4 8-35 0 0,2 4-31 0 0,1 1-49 0 0,12 8 124 0 0,0-1 1 0 0,0 1 0 0 0,0-1 0 0 0,0 1 0 0 0,0-1 0 0 0,-1 1-1 0 0,1 0 1 0 0,0 0 0 0 0,0 0 0 0 0,0-1 0 0 0,0 1 0 0 0,-1 0-1 0 0,1 1 1 0 0,0-1 0 0 0,0 0 0 0 0,0 0 0 0 0,-1 0 0 0 0,1 1-1 0 0,0-1 1 0 0,0 1 0 0 0,-1-1 4 0 0,0 2-3 0 0,0-1 0 0 0,1 0 1 0 0,-1 1-1 0 0,0-1 0 0 0,1 1 0 0 0,-1-1 0 0 0,1 1 1 0 0,-1 0-1 0 0,1 0 0 0 0,0-1 0 0 0,-1 3 3 0 0,-1 1-10 0 0,0 1 0 0 0,1 0 0 0 0,0 0 0 0 0,-2 5 10 0 0,0 10-73 0 0,3-10 67 0 0,0 0 0 0 0,0 1 0 0 0,1-1 1 0 0,1 6 5 0 0,1-4 4 0 0,-1 0 1 0 0,2 0 0 0 0,0-1-1 0 0,0 1 1 0 0,1-1 0 0 0,1 0-1 0 0,0 0 1 0 0,1 0 0 0 0,0 0 0 0 0,5 5-5 0 0,3 0 30 0 0,-7-10 16 0 0,0-1 0 0 0,0-1 0 0 0,0 0 0 0 0,1 0 0 0 0,7 4-46 0 0,9 3 57 0 0,-16-9-87 0 0,0 0 55 0 0,-1-1 44 0 0,0-1 0 0 0,0 0 0 0 0,0 0 0 0 0,0 0 0 0 0,0-1-69 0 0,6 0 12 0 0,-6-1-51 0 0,0 0-39 0 0,2 0-110 0 0,-1-2-108 0 0,-3 2 102 0 0,-1-1-34 0 0,0 1-35 0 0,0-1-38 0 0,-3 1-16 0 0,0 0-47 0 0,1 0-43 0 0,-1 1-38 0 0,0-1-130 0 0,1 0-36 0 0,3-2-1352 0 0</inkml:trace>
  <inkml:trace contextRef="#ctx0" brushRef="#br0" timeOffset="300.19">430 0 7280 0 0,'-3'3'382'0'0,"2"-2"-328"0"0,0 0-34 0 0,-1 8 30 0 0,2-1 82 0 0,1 3 98 0 0,5 6 169 0 0,-2-4-135 0 0,-2-7-168 0 0,-1 1-35 0 0,7 29 331 0 0,1 1 84 0 0,0-6-15 0 0,-2 0 66 0 0,-3-12-217 0 0,0 0 72 0 0,3 12 338 0 0,0 14 488 0 0,-6-37-848 0 0,1 1 1 0 0,-1-1-1 0 0,3 5-360 0 0,2 12 728 0 0,-5-8-275 0 0,1 0-45 0 0,2 0-65 0 0,2 0-59 0 0,1-1-56 0 0,-4-9-142 0 0,-2-5-16 0 0,-1-1-31 0 0,0-1-48 0 0,0 0-50 0 0,0 0-99 0 0,0 0-174 0 0,0 0 246 0 0,0 0-2 0 0,0 0-20 0 0,0 0-43 0 0,0 0-15 0 0,0 0-43 0 0,0 0-51 0 0,0 0-54 0 0,0 0-61 0 0,0 0-56 0 0,0 0-49 0 0,0 0-43 0 0,0 0-153 0 0,0 0-44 0 0,0 0-184 0 0,0 0-499 0 0</inkml:trace>
  <inkml:trace contextRef="#ctx0" brushRef="#br0" timeOffset="658.23">642 431 8720 0 0,'0'0'167'0'0,"1"0"-70"0"0,-1 1-44 0 0,4 0-1 0 0,-2-1-3 0 0,5 1-88 0 0,0-1 32 0 0,7 1 88 0 0,0-1 110 0 0,-1-1 96 0 0,0-1 52 0 0,-1 0 56 0 0,9-3 360 0 0,26-12 1140 0 0,-33 10-1367 0 0,0 0-63 0 0,-3 2-246 0 0,5-2 44 0 0,-15 6-245 0 0,0 0 0 0 0,0 0 1 0 0,0 0-1 0 0,0 0 0 0 0,0 0 1 0 0,0 0-1 0 0,0 0 0 0 0,0-1 1 0 0,0 1-1 0 0,0 0 1 0 0,-1-1-19 0 0,8-10 42 0 0,-2 1-17 0 0,-5 9-28 0 0,-1 1 0 0 0,0 0 1 0 0,0-1-1 0 0,0 1 1 0 0,0 0-1 0 0,0-1 1 0 0,0 1-1 0 0,-1 0 0 0 0,1 0 1 0 0,0-1-1 0 0,-1 0 3 0 0,0-3-133 0 0,-4-8-174 0 0,2 4 140 0 0,-4-1 32 0 0,-3 4 111 0 0,9 6 11 0 0,-1 0 0 0 0,1-1 1 0 0,-1 1-1 0 0,1 0 0 0 0,-1 0 1 0 0,1 0-1 0 0,-1 0 0 0 0,1 0 1 0 0,-1 0-1 0 0,1 0 0 0 0,-1 0 1 0 0,1 1-1 0 0,-2-1 13 0 0,2 1-23 0 0,-1 0-1 0 0,0 0 1 0 0,1 0 0 0 0,-1 0-1 0 0,1 0 1 0 0,-1 0 0 0 0,1 0 0 0 0,-1 0-1 0 0,1 1 1 0 0,0-1 0 0 0,-1 0-1 0 0,1 1 1 0 0,0 0 0 0 0,0-1 0 0 0,0 1 23 0 0,-6 14-145 0 0,3 0 68 0 0,2-6 81 0 0,2 0 56 0 0,2 29 61 0 0,-1-31-56 0 0,1 0 1 0 0,0 0-1 0 0,2 5-65 0 0,-3-8 32 0 0,1 0-1 0 0,0-1 1 0 0,1 0-1 0 0,-1 1 1 0 0,1-1 0 0 0,-1 0-1 0 0,1 0 1 0 0,1 0-1 0 0,-1-1 1 0 0,0 1 0 0 0,1-1-1 0 0,0 0 1 0 0,0 0 0 0 0,2 2-32 0 0,6 2 11 0 0,1-1 35 0 0,-8-5-6 0 0,0 1 0 0 0,0 0 0 0 0,0-1 0 0 0,0 0 0 0 0,1-1 0 0 0,4 1-40 0 0,7-2 71 0 0,3-3-76 0 0,-5-2-112 0 0,-7 1 10 0 0,-1 0-39 0 0,1 0-42 0 0,-2-1-45 0 0,1-1-52 0 0,-1 0-53 0 0,-3 4 251 0 0,-2 1-56 0 0,1-1-76 0 0,0 1-88 0 0,0-1-100 0 0,0 1-110 0 0,-1-1-125 0 0,0 2 272 0 0,0 0-36 0 0,0-1-37 0 0,0 1-37 0 0,1-5-1033 0 0,2-2-849 0 0,-4 8 2357 0 0</inkml:trace>
  <inkml:trace contextRef="#ctx0" brushRef="#br0" timeOffset="1228.7">1087 188 8696 0 0,'0'0'197'0'0,"0"2"24"0"0,0 7-250 0 0,0 0 55 0 0,1 0 53 0 0,-1 0 49 0 0,1 1 46 0 0,-1-1 41 0 0,1 0 38 0 0,0 0 35 0 0,0 2 98 0 0,0 1 38 0 0,2 10 514 0 0,11 43 2143 0 0,-10-50-2552 0 0,1 0-33 0 0,2 4 82 0 0,1-5-199 0 0,-3-8-232 0 0,1 0-34 0 0,-4-3-26 0 0,2 0-2 0 0,1 3 36 0 0,-1-3 22 0 0,2 0 56 0 0,1 1 102 0 0,-3-5-161 0 0,4-6-36 0 0,0-5 27 0 0,-1-7 13 0 0,-2 1-57 0 0,5-11-61 0 0,-3 12-57 0 0,0 0-90 0 0,1 2-38 0 0,12-20-271 0 0,-19 33 401 0 0,7-7-44 0 0,-4 5 21 0 0,3-1-37 0 0,-6 5 83 0 0,-1 0 0 0 0,1-1 0 0 0,0 1 0 0 0,0 0 0 0 0,-1-1 0 0 0,1 1 0 0 0,0 0 0 0 0,0 0 0 0 0,0 0 0 0 0,-1-1 0 0 0,1 1 0 0 0,0 0 0 0 0,0 0 0 0 0,0 0 0 0 0,-1 0 0 0 0,2 1 6 0 0,10 5-44 0 0,-8-2 33 0 0,0-1 0 0 0,-1 1 0 0 0,0 0 1 0 0,3 5 10 0 0,-1-3-30 0 0,-2-2 55 0 0,-1 0-1 0 0,1 0 1 0 0,-1-1 0 0 0,0 2-1 0 0,0-1 1 0 0,-1 0 0 0 0,1 0-1 0 0,-1 0 1 0 0,0 1-25 0 0,3 16 68 0 0,-3 2-33 0 0,1 6-41 0 0,-1-24 36 0 0,1 15 133 0 0,3 3-118 0 0,-4-20-17 0 0,-3 1-73 0 0,2-1 45 0 0,0-1 69 0 0,0-1 56 0 0,2 0 77 0 0,-1-4-83 0 0,3-5-54 0 0,-3 5-30 0 0,10-29 21 0 0,-4 8-19 0 0,1 9-48 0 0,0 2 22 0 0,2-2-54 0 0,6-6-91 0 0,-14 18 109 0 0,0 1 0 0 0,1-1 0 0 0,0 1 0 0 0,-1-1 0 0 0,1 1 0 0 0,0 0 0 0 0,0 0 0 0 0,0 0 0 0 0,1 0 0 0 0,1 0 25 0 0,-4 2-5 0 0,14-6-109 0 0,0 4 48 0 0,-2 5 56 0 0,1 7 67 0 0,-9-4-68 0 0,1 1 1 0 0,-1-1-1 0 0,0 1 1 0 0,-1 1 0 0 0,1 0 10 0 0,-3-4-1 0 0,0-1 1 0 0,-1 1 0 0 0,0 0 0 0 0,1 0 0 0 0,-1-1 0 0 0,-1 1-1 0 0,1 3 1 0 0,0 0 4 0 0,0-1-1 0 0,0 1 1 0 0,1-1-1 0 0,0 0 1 0 0,0 0-1 0 0,0 0 0 0 0,3 5-3 0 0,-3-7-3 0 0,0-1-1 0 0,0 1 0 0 0,0-1 1 0 0,1 0-1 0 0,0 0 0 0 0,-1 0 1 0 0,1 0-1 0 0,0 0 0 0 0,0 0 0 0 0,0-1 1 0 0,1 0-1 0 0,-1 1 0 0 0,2-1 4 0 0,-3-1 38 0 0,0 0-53 0 0,0 1-50 0 0,0-1-43 0 0,0 0-40 0 0,-1 1-35 0 0,3 1-270 0 0,1 0-167 0 0,6 4-958 0 0,-7-5 1069 0 0,5 1-801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8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134 478 8928 0 0,'0'0'200'0'0,"0"0"-16"0"0,-1 0-41 0 0,0 0 39 0 0,0 0-105 0 0,-3-2-44 0 0,1 1 34 0 0,-4-2-150 0 0,0-1 125 0 0,2 2 59 0 0,1 0 60 0 0,-1 0 60 0 0,1 0 61 0 0,-1 0 61 0 0,0 0 64 0 0,1 1 62 0 0,-1-1 66 0 0,-1 2-170 0 0,0 2-67 0 0,0 2-57 0 0,0 1-51 0 0,-2 4 33 0 0,-3 5-8 0 0,10-12-175 0 0,-3 3 28 0 0,2 0-1 0 0,-1 0 1 0 0,1 0 0 0 0,0 1 0 0 0,0-1 0 0 0,0 1 0 0 0,-1 4-68 0 0,-4 40 437 0 0,6-33-248 0 0,1-12-154 0 0,0 1 0 0 0,0-1 1 0 0,0 1-1 0 0,1-1 0 0 0,0 1 0 0 0,0-1 1 0 0,2 3-37 0 0,0 1 88 0 0,2 0 39 0 0,-1-4-48 0 0,6 10 227 0 0,-4-10-199 0 0,1 0 57 0 0,6 0-26 0 0,-8-5-45 0 0,2-2 69 0 0,0-1 100 0 0,5-5 190 0 0,-2-1-94 0 0,-1-1-84 0 0,-2-1-75 0 0,-1 0-66 0 0,-1-2-59 0 0,-2 0-49 0 0,-1 0-40 0 0,0-11-77 0 0,-4-31-237 0 0,1 39 258 0 0,-1 1 41 0 0,1 9 33 0 0,-11-87 126 0 0,4 31-104 0 0,2 23-48 0 0,1 0-40 0 0,-1 0-45 0 0,2 0-54 0 0,-3-32 41 0 0,4 1 74 0 0,6 54-3 0 0,-3 14 45 0 0,0 1 0 0 0,1-1-1 0 0,-1 1 1 0 0,0-1-1 0 0,0 0 1 0 0,1 1-1 0 0,-1-1 1 0 0,-1 1-1 0 0,1-1 1 0 0,0 0-1 0 0,0 1 1 0 0,-1-2 6 0 0,-1 1-28 0 0,1 1 86 0 0,1 1 10 0 0,0 3 17 0 0,1 9-42 0 0,3 18 31 0 0,3 15 184 0 0,0 2 54 0 0,-3-16-157 0 0,-2-5-98 0 0,0 0-97 0 0,7 59 40 0 0,-4-35-7 0 0,0 8 68 0 0,-4-28 19 0 0,-2 0 45 0 0,0-20-89 0 0,1 0-1 0 0,0 0 1 0 0,2 4-36 0 0,-1 8 97 0 0,0 7 70 0 0,-1-27-210 0 0,0-2-49 0 0,0 0-11 0 0,0 0 8 0 0,0 0-67 0 0,0 0-129 0 0,0 0 4 0 0,0 0-35 0 0,0 0-855 0 0,0 0-56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9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200 464 8208 0 0,'-15'0'340'0'0,"1"0"-99"0"0,2 1-83 0 0,-16 3 134 0 0,9 1-18 0 0,10-1-76 0 0,0 0 59 0 0,3-1-46 0 0,0 1 36 0 0,1 0 41 0 0,-1 0 44 0 0,-8 9 38 0 0,1 0 107 0 0,-1 3 193 0 0,-3 12 426 0 0,10-11-453 0 0,4-4-244 0 0,1-3-95 0 0,2 0-32 0 0,0 8 89 0 0,2-9-232 0 0,0 1-38 0 0,-1-8-67 0 0,0 0 1 0 0,0 0-1 0 0,0 0 0 0 0,0 0 0 0 0,0 0 1 0 0,0-1-1 0 0,0 1 0 0 0,1 0 0 0 0,-1 0 1 0 0,1-1-1 0 0,-1 1 0 0 0,1-1 0 0 0,0 0 1 0 0,-1 1-1 0 0,1-1 0 0 0,0 0 0 0 0,0 0 1 0 0,0 0-1 0 0,0 0 0 0 0,0 0 0 0 0,0 0 0 0 0,0-1 1 0 0,0 1-1 0 0,0-1 0 0 0,0 0 0 0 0,1 1 1 0 0,-1-1-1 0 0,0 0 0 0 0,0 0 0 0 0,0 0 1 0 0,1-1-1 0 0,-1 1 0 0 0,0 0-24 0 0,4-1 74 0 0,-1 0-1 0 0,1 0 1 0 0,-1 0 0 0 0,1-1-1 0 0,4-2-73 0 0,-5 2 47 0 0,-1 0-1 0 0,0 0 0 0 0,1-1 0 0 0,-1 0 0 0 0,0 1 0 0 0,0-2-46 0 0,12-12 79 0 0,-4-3-59 0 0,-1-11-75 0 0,-6-3-71 0 0,-4 16 18 0 0,-2 1 1 0 0,0-1-1 0 0,-1-3 108 0 0,-4-27-151 0 0,2 24 126 0 0,2 2 52 0 0,1 12-38 0 0,-22-257-226 0 0,22 199 157 0 0,-3 41 16 0 0,2 12 117 0 0,1 7 33 0 0,1 0 52 0 0,-1 3 105 0 0,0 9-107 0 0,-1 5-84 0 0,2-3-62 0 0,-3 35 119 0 0,2 34-109 0 0,2-46 49 0 0,1 11 20 0 0,-2 0 100 0 0,-2 10 130 0 0,-3 24 252 0 0,2-17-115 0 0,-3 11 235 0 0,3-39-421 0 0,1-8-117 0 0,2-20-334 0 0,0 1 69 0 0,-1 0 61 0 0,1 0 53 0 0,0 0 52 0 0,-1 0 47 0 0,1 2 131 0 0,-2 8 394 0 0,2-9-463 0 0,-1 0-53 0 0,1 0-70 0 0,-1-1-69 0 0,1 1-83 0 0,-1-1-96 0 0,1 0-67 0 0,-1 1-97 0 0,1-1-106 0 0,-1 0-114 0 0,1 0-125 0 0,0-1 318 0 0,0-1-34 0 0,-1 1-35 0 0,1-1-38 0 0,0 1-37 0 0,0-1-40 0 0,-1 1-592 0 0,1-1-35 0 0,-1 4-2583 0 0,1-5 3803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8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1 171 9272 0 0,'0'0'208'0'0,"0"0"-5"0"0,0 0-85 0 0,1 0-56 0 0,2-2-6 0 0,-1 1 1 0 0,4-3 41 0 0,14-7 53 0 0,-11 7-56 0 0,-2 0 49 0 0,1 0 85 0 0,-2 1 19 0 0,0 0 77 0 0,0 0 88 0 0,0 0 101 0 0,0 0-188 0 0,-1 0-37 0 0,7-4 192 0 0,-4 3-193 0 0,0-1-42 0 0,32-13 715 0 0,-37 17-877 0 0,7-6 99 0 0,-6 4-95 0 0,1-2 49 0 0,-5 4-133 0 0,1 1 1 0 0,-1-1-1 0 0,0 1 1 0 0,1-1 0 0 0,-1 0-1 0 0,0 1 1 0 0,0-1-1 0 0,1 0 1 0 0,-1 1 0 0 0,0-1-1 0 0,0 0 1 0 0,0 1-1 0 0,0-1 1 0 0,0 0 0 0 0,0 1-1 0 0,0-1 1 0 0,0 0-1 0 0,0 1 1 0 0,0-1 0 0 0,0 0-1 0 0,-1 1 1 0 0,1-1-1 0 0,0 0 1 0 0,0 1 0 0 0,-1-1-5 0 0,-6-11 73 0 0,7 11-75 0 0,-1 1 0 0 0,0-1 1 0 0,1 1-1 0 0,-1 0 0 0 0,0-1 1 0 0,1 1-1 0 0,-1 0 1 0 0,0-1-1 0 0,1 1 0 0 0,-1 0 1 0 0,0 0-1 0 0,0-1 0 0 0,1 1 1 0 0,-1 0-1 0 0,0 0 1 0 0,0 0 1 0 0,-2 0-13 0 0,1 1 0 0 0,-1-1 1 0 0,0 0-1 0 0,1 1 1 0 0,-1 0-1 0 0,1 0 0 0 0,-1 0 1 0 0,-1 0 12 0 0,-21 14-107 0 0,13-6 71 0 0,4-1 21 0 0,0 0-1 0 0,0 0 0 0 0,1 1 0 0 0,0 0 1 0 0,1 0-1 0 0,-6 10 16 0 0,9-12 8 0 0,0 0 0 0 0,0 1 1 0 0,0-1-1 0 0,-1 6-8 0 0,3-7 22 0 0,0-1 1 0 0,0 1 0 0 0,1-1 0 0 0,-1 1-1 0 0,1 0 1 0 0,1 4-23 0 0,-1-6 14 0 0,1-1 0 0 0,0 1 0 0 0,0 0 1 0 0,0 0-1 0 0,0-1 0 0 0,2 3-14 0 0,-1-1 20 0 0,1-1 1 0 0,-1 0-1 0 0,1 0 0 0 0,0-1 1 0 0,0 1-1 0 0,0-1 0 0 0,0 1 1 0 0,1-1-1 0 0,0 0 0 0 0,-1 0 1 0 0,1-1-1 0 0,0 1 1 0 0,2 0-21 0 0,17 7 57 0 0,1-4-48 0 0,0-4-69 0 0,-1-4-87 0 0,-14-1 70 0 0,0 1-63 0 0,-1-2-87 0 0,0 1-110 0 0,-2 0 40 0 0,-1 0-67 0 0,0 0-72 0 0,0-1-82 0 0,8-5-596 0 0</inkml:trace>
  <inkml:trace contextRef="#ctx0" brushRef="#br0" timeOffset="293.2">353 29 8520 0 0,'0'0'190'0'0,"0"0"28"0"0,0 0 11 0 0,1 2-21 0 0,2 9-160 0 0,3 13-53 0 0,-5-18 36 0 0,0 0 55 0 0,2 6 203 0 0,2 12 435 0 0,-3-1 79 0 0,3 12 534 0 0,0-7-190 0 0,-3-9-423 0 0,0-5-105 0 0,0 20 916 0 0,-2-33-1183 0 0,0-1 10 0 0,0 0 38 0 0,0 0-198 0 0,0 1-51 0 0,0-1-45 0 0,0 0-37 0 0,-1 1-14 0 0,0 1-77 0 0,1-1 52 0 0,-1-1 53 0 0,1 0 74 0 0,-1 1 96 0 0,1-1 116 0 0,0-1-135 0 0,0 1 37 0 0,-7-8 152 0 0,2-1-72 0 0,1-1-64 0 0,2-1-58 0 0,2 0-51 0 0,1 0-46 0 0,3-13 23 0 0,2 5-109 0 0,15-30-48 0 0,-12 31 46 0 0,-7 14-263 0 0,1 0 84 0 0,-1-1 76 0 0,1 1 63 0 0,-1 0 48 0 0,1 0 38 0 0,2-3 121 0 0,6-9 365 0 0,-7 12-437 0 0,0-1-43 0 0,-1 2-62 0 0,0-1-40 0 0,1 1-44 0 0,-1 0-51 0 0,0 0-58 0 0,0 0-64 0 0,1 0-69 0 0,-1 0-77 0 0,0 1-81 0 0,1-1-90 0 0,-1 1-93 0 0,1 0-102 0 0,0-1-107 0 0,-1 1-113 0 0,1 1-120 0 0,0-1-125 0 0,-1 0-1284 0 0,3 1-1401 0 0</inkml:trace>
  <inkml:trace contextRef="#ctx0" brushRef="#br0" timeOffset="675.19">701 149 5136 0 0,'0'0'149'0'0,"0"0"-29"0"0,0 0 21 0 0,1 0 409 0 0,4 1 816 0 0,-2-1-915 0 0,-1 1-26 0 0,1-1-86 0 0,2 2 234 0 0,0-1-61 0 0,1 0-55 0 0,0 0-53 0 0,0-1-50 0 0,0 0-45 0 0,0-1-41 0 0,0 0-40 0 0,4 0 67 0 0,1-1-75 0 0,4-2 3 0 0,1 0-86 0 0,7-2 24 0 0,-9 3-7 0 0,0 1-2 0 0,26-8 375 0 0,-24 3-326 0 0,-3-1-70 0 0,0-1-66 0 0,-1-1 5 0 0,-11 9-61 0 0,1 0 0 0 0,0 0 0 0 0,-1-1 1 0 0,1 1-1 0 0,-1 0 0 0 0,1-1 0 0 0,-1 1 0 0 0,0-1 0 0 0,0 0 0 0 0,1 1 1 0 0,-1-1-1 0 0,0 0 0 0 0,0-1-9 0 0,1-3-18 0 0,-1 0 38 0 0,0-4 67 0 0,-3 2 42 0 0,1 7-112 0 0,1 0 1 0 0,-1 1 0 0 0,1-1-1 0 0,0 0 1 0 0,-1 0-1 0 0,0 0 1 0 0,1 1-1 0 0,-1-1 1 0 0,0 0-1 0 0,1 1 1 0 0,-1-1-1 0 0,0 0 1 0 0,0 1 0 0 0,1-1-1 0 0,-1 1 1 0 0,0-1-18 0 0,-12-1 118 0 0,1 4-10 0 0,-6 7 3 0 0,2-1-8 0 0,-11 5 32 0 0,4 5 109 0 0,19-14-164 0 0,0 1 0 0 0,1-1 0 0 0,-1 0 0 0 0,1 1 0 0 0,0 1-80 0 0,0 0 105 0 0,0-1-1 0 0,0 1 1 0 0,1 1-1 0 0,0-1 0 0 0,0 0 1 0 0,1 1-1 0 0,-1 1-104 0 0,1 8 159 0 0,2-1-60 0 0,0-12-88 0 0,0-1 0 0 0,0 1 0 0 0,-1 0-1 0 0,2-1 1 0 0,-1 1 0 0 0,0-1 0 0 0,0 1 0 0 0,1-1-1 0 0,-1 0 1 0 0,1 1 0 0 0,0-1 0 0 0,0 0 0 0 0,0 0-1 0 0,0 0 1 0 0,0 0-11 0 0,8 6 29 0 0,2 2 20 0 0,-4-5-53 0 0,0-1-48 0 0,2-1-62 0 0,2 0-156 0 0,0 0 0 0 0,0-2 0 0 0,1 1 270 0 0,-2-2-215 0 0,-1 1-42 0 0,2-2-91 0 0,0 0-82 0 0,0 0-96 0 0,1-1-114 0 0,-8 1 121 0 0,1 0-108 0 0,-2 0 98 0 0,0 1-41 0 0,5-1-659 0 0,1 0-509 0 0,5-1-974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7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14 8840 0 0,'0'0'197'0'0,"0"0"-29"0"0,-1 0-39 0 0,-1 0 35 0 0,-8-3 47 0 0,2 1-267 0 0,1 0 55 0 0,-1 0 53 0 0,0 1 48 0 0,0 0 45 0 0,1 1 42 0 0,-1-1 38 0 0,0 0 33 0 0,-6 0 355 0 0,2 2-201 0 0,-1 2-97 0 0,1 2-76 0 0,0 2-54 0 0,-19 16 225 0 0,21-13-195 0 0,-2 5 44 0 0,2 3-51 0 0,4 2-52 0 0,2 1-58 0 0,3 0-60 0 0,1 0-64 0 0,3 0-68 0 0,1-3-71 0 0,-2-11 154 0 0,0 5-28 0 0,2 0 0 0 0,0-1 0 0 0,2 5 39 0 0,7 6-22 0 0,-10-19 32 0 0,0 0 0 0 0,0 0-1 0 0,0-1 1 0 0,0 1 0 0 0,3 1-10 0 0,6 4 68 0 0,1-1 51 0 0,9 0 164 0 0,-17-5-198 0 0,0-2 1 0 0,0 1-1 0 0,-1 0 1 0 0,1-1 0 0 0,0 0-1 0 0,0 0 1 0 0,0-1 0 0 0,0 1-1 0 0,4-2-85 0 0,8-3 184 0 0,0-2-61 0 0,10-11 127 0 0,-5-5-97 0 0,-19 19-139 0 0,-1 0 1 0 0,1 0-1 0 0,-1 0 0 0 0,0 0 0 0 0,1-4-14 0 0,-2 5 2 0 0,1-1-1 0 0,-1 0 0 0 0,-1 0 0 0 0,1 0 0 0 0,-1 1 0 0 0,1-1 0 0 0,-1-1-1 0 0,0 2-111 0 0,0-1 34 0 0,0-2 5 0 0,-1-1 78 0 0,0-7 108 0 0,1 9-103 0 0,-1 1-33 0 0,1-1-48 0 0,-1 1-62 0 0,0-1-74 0 0,0 1-88 0 0,1 0 22 0 0,-1 1-57 0 0,0 0-62 0 0,1 0-66 0 0,-1-1-72 0 0,0 1-77 0 0,0-1-81 0 0,0 1-86 0 0,0-5-960 0 0,-1-3-979 0 0,1 10 2636 0 0</inkml:trace>
  <inkml:trace contextRef="#ctx0" brushRef="#br0" timeOffset="305.17">393 71 7976 0 0,'1'8'197'0'0,"0"0"-43"0"0,2 7 52 0 0,0 0-99 0 0,5 21 35 0 0,-5-26-62 0 0,0 1 46 0 0,0 0 67 0 0,0 0 82 0 0,0 0 101 0 0,0-1 118 0 0,-1-2-62 0 0,0 0 75 0 0,-2-7-295 0 0,1 1-43 0 0,0 1 64 0 0,0 1-112 0 0,4 8 39 0 0,-4-7-28 0 0,1-2 38 0 0,-1 0 88 0 0,0-1 112 0 0,-1-1-136 0 0,0 0 36 0 0,1-1 40 0 0,-1 1 42 0 0,0-1 45 0 0,0 0 48 0 0,0 0 52 0 0,-1 0 52 0 0,1-1 58 0 0,0 1 59 0 0,-7-23-172 0 0,6-4-119 0 0,2-1-119 0 0,2 5-121 0 0,-1 16-112 0 0,-1 1 0 0 0,1 0 1 0 0,1 0-1 0 0,1-5-23 0 0,14-22 17 0 0,-12 24-21 0 0,-5 8-5 0 0,0-1 0 0 0,0 1 0 0 0,0 0 0 0 0,0-1 0 0 0,1 1 0 0 0,-1 0 0 0 0,0 0 0 0 0,1 0 0 0 0,-1 0-1 0 0,2-1 10 0 0,2-1-51 0 0,-1 1-25 0 0,0 1-39 0 0,1-1-51 0 0,-1 0-58 0 0,0 0-87 0 0,1 1-86 0 0,-1-1-99 0 0,0 0-110 0 0,-2 1 137 0 0,-1 0 272 0 0,0 1-34 0 0,0 0 6 0 0,-1 0-35 0 0,1-1-39 0 0,0 1-45 0 0,0 0-46 0 0,0 0-44 0 0,0 0-39 0 0,0 0-34 0 0,0 0-140 0 0,0 0-35 0 0,3 0-1481 0 0,-4 0 2138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6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197 482 7200 0 0,'-1'-2'39'0'0,"-19"-16"408"0"0,5 7-209 0 0,3 2-128 0 0,6 6-98 0 0,0 0-33 0 0,2 0 220 0 0,0 1 56 0 0,0-1 48 0 0,0 0 37 0 0,-2-1 192 0 0,-8-3 785 0 0,6 4-574 0 0,2 4-229 0 0,2-1-309 0 0,1 2-41 0 0,-1 0-48 0 0,1 1-53 0 0,0 1-59 0 0,-1 1-64 0 0,-8 15 128 0 0,0 1 55 0 0,-1 5 81 0 0,-3 16 165 0 0,6 1 8 0 0,7-14-159 0 0,4-5-76 0 0,3-1-51 0 0,-3-21-80 0 0,0 0 0 0 0,0 0 1 0 0,-1 0-1 0 0,1 0 0 0 0,0 0 1 0 0,1 0-1 0 0,-1 0 1 0 0,1 1-12 0 0,12 9 168 0 0,-11-10-128 0 0,1-1 0 0 0,-1 0-1 0 0,0 0 1 0 0,1 0 0 0 0,-1 0 0 0 0,1 0 0 0 0,0-1 0 0 0,-1 1 0 0 0,1-1 0 0 0,0 0-40 0 0,23-2 165 0 0,-13 0-132 0 0,-1-1-45 0 0,3-1-90 0 0,-2 1-119 0 0,-10 2 138 0 0,-4 1 83 0 0,5-2-73 0 0,-2 2-3 0 0,0-1-18 0 0,-1 0-39 0 0,1 1-13 0 0,-1-1-39 0 0,0 1-44 0 0,0-1-49 0 0,1 0-55 0 0,-1 1-49 0 0,0-1-44 0 0,0 1-38 0 0,1-1-137 0 0,0 1-38 0 0,0-1-165 0 0,2 0-443 0 0</inkml:trace>
  <inkml:trace contextRef="#ctx0" brushRef="#br0" timeOffset="417.88">332 0 8232 0 0,'-3'2'224'0'0,"1"1"-43"0"0,-1 0-39 0 0,1 0-34 0 0,-1 1-18 0 0,1 0-36 0 0,-1 1-23 0 0,0 4-28 0 0,0 7 2 0 0,2-6 88 0 0,0-2 94 0 0,1-4-45 0 0,0 0 40 0 0,1 15 287 0 0,0 0-40 0 0,0 1-39 0 0,2-1-35 0 0,3 18 264 0 0,1 1-103 0 0,1-9-161 0 0,0 1-38 0 0,18 58 535 0 0,-13-48-449 0 0,-1 0 54 0 0,-5-13-107 0 0,0-1 48 0 0,1 6 19 0 0,1-1 67 0 0,-4-15-191 0 0,-1 0 34 0 0,1 1 38 0 0,-1-1 46 0 0,-3-10-331 0 0,6 14 182 0 0,0-12-59 0 0,-6-7-12 0 0,-1-1 7 0 0,0-1-37 0 0,1 1-55 0 0,0-2-32 0 0,1 1-24 0 0,0-1-6 0 0,-2 1 21 0 0,11-18 457 0 0,-7 8-305 0 0,0 1-37 0 0,3-8 18 0 0,0 2-120 0 0,8-13 55 0 0,4-7-73 0 0,-15 29-60 0 0,0 1 0 0 0,0 0 0 0 0,0 1 0 0 0,1-1 0 0 0,0 1 0 0 0,0 0 0 0 0,3-3 0 0 0,4-2 9 0 0,-7 5-21 0 0,1 1 1 0 0,0-1-1 0 0,-1 1 1 0 0,7-3 11 0 0,-11 7-4 0 0,1-1-1 0 0,-1 0 1 0 0,0 1-1 0 0,1-1 1 0 0,-1 1-1 0 0,1-1 1 0 0,0 1-1 0 0,-1 0 1 0 0,1 0-1 0 0,-1-1 1 0 0,1 1-1 0 0,-1 0 1 0 0,1 1 0 0 0,0-1-1 0 0,-1 0 1 0 0,1 0-1 0 0,-1 1 1 0 0,1-1-1 0 0,-1 0 1 0 0,1 1-1 0 0,-1 0 1 0 0,1-1-1 0 0,0 2 5 0 0,2 1-12 0 0,0 0-1 0 0,0 0 1 0 0,0 1-1 0 0,-1-1 0 0 0,1 1 1 0 0,-1 0-1 0 0,0 0 1 0 0,0 0-1 0 0,0 0 0 0 0,0 1 1 0 0,-1 0-1 0 0,0-1 0 0 0,0 1 1 0 0,0 0-1 0 0,0 2 13 0 0,2 9-25 0 0,0 1-1 0 0,-2 0 0 0 0,0-1 0 0 0,0 2 26 0 0,3 35 75 0 0,-5-51-312 0 0,0 0 95 0 0,1 1 81 0 0,-1-1 69 0 0,0 0 54 0 0,1 0 40 0 0,1 8 557 0 0,-1-7-525 0 0,0 0-95 0 0,0-1-75 0 0,-1-1-54 0 0,1 1-61 0 0,0 0-69 0 0,0-1-101 0 0,0 1-97 0 0,0 0-106 0 0,0-1-116 0 0,0 1-125 0 0,-1-1 333 0 0,1 0-35 0 0,-1-1-36 0 0,1 1-37 0 0,-1 0-38 0 0,1 0-39 0 0,-1 0-589 0 0,1-1-33 0 0,0 2-2596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5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6272 0 0,'0'0'141'0'0,"0"0"23"0"0,0 0 11 0 0,1 0-29 0 0,0 1-126 0 0,1-1 23 0 0,0 1 20 0 0,2 0 433 0 0,1 1-35 0 0,4 0 364 0 0,-1 0-115 0 0,0 0-98 0 0,1-1 18 0 0,1 0-84 0 0,21 0 886 0 0,-19-1-972 0 0,0-1-94 0 0,-1 0-80 0 0,1-1-64 0 0,9-3 58 0 0,11-5 45 0 0,-19 4-160 0 0,-11 5-44 0 0,6 0-13 0 0,1-3-35 0 0,16-14 38 0 0,-18 13-76 0 0,5-5 90 0 0,-7 4-82 0 0,-1 3-22 0 0,-2 0 32 0 0,-3 0-40 0 0,1-1-2 0 0,3-3 59 0 0,-4 3 8 0 0,-11-3-1 0 0,9 6 8 0 0,-2 1 49 0 0,-7 4-70 0 0,10-3-36 0 0,0 0-32 0 0,1-1-1 0 0,-1 0 1 0 0,1 1-1 0 0,-1-1 1 0 0,1 1-1 0 0,-1 0 1 0 0,1-1 0 0 0,0 1-1 0 0,-1 0 1 0 0,1 0-1 0 0,0 0 1 0 0,0 0-1 0 0,0 0 1 0 0,0 0-1 0 0,0 0 1 0 0,0 0-1 0 0,0 0 1 0 0,0 1 0 0 0,0-1 4 0 0,-3 5-9 0 0,-2 1-2 0 0,0 1 1 0 0,0 0-1 0 0,1 1 1 0 0,0-1 0 0 0,0 1-1 0 0,0 2 11 0 0,-2 7 32 0 0,1 0-1 0 0,-3 15-31 0 0,7-21 27 0 0,6 22 101 0 0,0-16-113 0 0,-1-10-13 0 0,-1-1 0 0 0,2 0 0 0 0,-1 0 0 0 0,1 0 0 0 0,0-1 0 0 0,2 3-2 0 0,2 2 35 0 0,0-2 1 0 0,1 1-1 0 0,4 3-35 0 0,-9-10 12 0 0,-1-1 1 0 0,1 1-1 0 0,0-1 0 0 0,0 0 1 0 0,0 0-1 0 0,0 0 0 0 0,0 0 1 0 0,0-1-1 0 0,1 0 0 0 0,-1 0 1 0 0,4 1-13 0 0,23 1 0 0 0,-16-3-48 0 0,-1 0-44 0 0,-8-1-69 0 0,0 0 58 0 0,15-2-55 0 0,-11 0 58 0 0,-1 1-97 0 0,-4 0 45 0 0,0 1-45 0 0,0-1-81 0 0,0 1-73 0 0,0-1-82 0 0,0 0-91 0 0,0 1-101 0 0,0-1-109 0 0,-1 0-119 0 0,-1 2 378 0 0,-1-1-32 0 0,5-2-1253 0 0,2-2-985 0 0</inkml:trace>
  <inkml:trace contextRef="#ctx0" brushRef="#br0" timeOffset="441.81">661 27 9416 0 0,'0'-1'255'0'0,"0"-2"-75"0"0,-1 0-59 0 0,-1-5 121 0 0,1 5-110 0 0,1 3-124 0 0,-1-1-1 0 0,1 1 0 0 0,0-1 1 0 0,-1 1-1 0 0,1-1 1 0 0,-1 1-1 0 0,1-1 0 0 0,-1 1 1 0 0,1-1-1 0 0,-1 1 0 0 0,1 0 1 0 0,-1-1-1 0 0,1 1 1 0 0,-1 0-1 0 0,1-1 0 0 0,-1 1 1 0 0,0 0-1 0 0,1 0 0 0 0,-1 0 1 0 0,0 0-8 0 0,-2-1 91 0 0,2 1 38 0 0,0 0 205 0 0,0 0 2 0 0,-16 6 131 0 0,2 4-116 0 0,0 6-47 0 0,-3 14 2 0 0,5 3-53 0 0,7-10-41 0 0,2-5 27 0 0,1-1 83 0 0,4 5-69 0 0,0-16-186 0 0,0 0 0 0 0,0 0 0 0 0,1 0 0 0 0,2 3-67 0 0,3 7 194 0 0,1-1-1 0 0,2 4-193 0 0,-9-18 14 0 0,7 10 157 0 0,2-2 71 0 0,-7-8-166 0 0,-1 0-1 0 0,1 1 1 0 0,0-1 0 0 0,-1 0 0 0 0,1-1 0 0 0,0 1 0 0 0,-1 0 0 0 0,1-1-1 0 0,0 1 1 0 0,0-1 0 0 0,-1 0 0 0 0,4 0-76 0 0,14-3 415 0 0,-11-1-252 0 0,0 0-44 0 0,2-3-42 0 0,-2-1-119 0 0,8-15 204 0 0,-14 19-140 0 0,-1 0 1 0 0,1-1-1 0 0,-1 0 1 0 0,0 1-1 0 0,-1-1 0 0 0,1 0 1 0 0,-1 0-1 0 0,0 0 1 0 0,0 1-1 0 0,-1-1 0 0 0,1-5-22 0 0,-1 2 20 0 0,1 1 0 0 0,0 0-1 0 0,0-1 1 0 0,2-2-20 0 0,-1 3 20 0 0,0-1 1 0 0,-1 0-1 0 0,0 1 0 0 0,0-4-20 0 0,-1 11 0 0 0,0-5-14 0 0,0-7 42 0 0,2 6-56 0 0,-1 6-32 0 0,1 2-44 0 0,0 5-14 0 0,-2 5 57 0 0,-1-2 22 0 0,11 35-81 0 0,-1-15 71 0 0,1 3 46 0 0,-6-22 3 0 0,1 1 0 0 0,0-1 0 0 0,1 0 0 0 0,1-1 0 0 0,-1 0 0 0 0,5 5 0 0 0,-9-13-197 0 0,-1 0 77 0 0,1-1 65 0 0,-1 1 56 0 0,1 0 44 0 0,0 0 33 0 0,7 5 437 0 0,-6-5-409 0 0,0 0-76 0 0,-2-1-59 0 0,1 0-44 0 0,0-1-48 0 0,0 1-56 0 0,0 0-80 0 0,0 0-78 0 0,0-1-85 0 0,0 1-92 0 0,0-1-101 0 0,0 0-108 0 0,0 0-114 0 0,0 0-124 0 0,1 0-1077 0 0,0 0-1158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44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77 271 5904 0 0,'1'0'-4'0'0,"3"-1"42"0"0,-1 0 44 0 0,6-5 312 0 0,-6 1-262 0 0,0 1-90 0 0,-1-1-40 0 0,-2 4 208 0 0,0 0-34 0 0,1 0 91 0 0,-1-2-62 0 0,0-1-28 0 0,0 0-9 0 0,1 1 20 0 0,-1 1 55 0 0,0 1 109 0 0,1-1 44 0 0,0 2 111 0 0,-1-1-207 0 0,0 1 33 0 0,1 0 36 0 0,0 0 38 0 0,-7 0 7 0 0,2 1-52 0 0,-1 1-49 0 0,0 1-44 0 0,1 0-42 0 0,-1 0-36 0 0,-3 5 95 0 0,2 0-130 0 0,0 0-49 0 0,-10 17 92 0 0,9-13-66 0 0,1-2 99 0 0,-4 7-202 0 0,0 12-30 0 0,4-8 1 0 0,4-15-3 0 0,2 0 1 0 0,-1-1 0 0 0,0 1 0 0 0,1 0 0 0 0,0 0 0 0 0,0 0 0 0 0,1-1 0 0 0,1 7 1 0 0,0 0-45 0 0,0-2-41 0 0,2 6-58 0 0,3-2 93 0 0,0 0 74 0 0,1-1 52 0 0,7 13 128 0 0,-14-25-214 0 0,0 1-1 0 0,1 0 1 0 0,-1 0 0 0 0,1-1-1 0 0,-1 1 1 0 0,1-1-1 0 0,-1 1 1 0 0,1-1-1 0 0,0 0 1 0 0,0 0-1 0 0,1 1 12 0 0,2 1-2 0 0,0-1-1 0 0,0 0 0 0 0,0 0 0 0 0,5 1 3 0 0,24 3 113 0 0,-19-5-6 0 0,-2-1 34 0 0,6-4 77 0 0,0-3 67 0 0,-1-4 53 0 0,-1-1 38 0 0,-11 7-198 0 0,0-1 0 0 0,0 1-1 0 0,0-1 1 0 0,-1-1 0 0 0,0 1-1 0 0,-1 0 1 0 0,1-1-1 0 0,-1 0 1 0 0,0-1-178 0 0,1-9 302 0 0,-3-1-69 0 0,-5 0-56 0 0,-2 1-45 0 0,-6-3-13 0 0,9 16-96 0 0,-1 0 1 0 0,0 0 0 0 0,0 1 0 0 0,0-1 0 0 0,-1 1 0 0 0,1 0 0 0 0,-1 0 0 0 0,0 0-1 0 0,-2-1-23 0 0,-1 0-85 0 0,0-1 64 0 0,-17-13 113 0 0,15 9-122 0 0,3 4-49 0 0,1-1-61 0 0,0 0-75 0 0,1-1-90 0 0,0 1-102 0 0,0 0-116 0 0,3 2 214 0 0,0 1-35 0 0,0 0-35 0 0,0-1-38 0 0,0 3 161 0 0,1 1-33 0 0,0-2-378 0 0,0 1 101 0 0,0 0-45 0 0,0-1-709 0 0,0 2 1320 0 0,0-3-1871 0 0,0-1-1050 0 0</inkml:trace>
  <inkml:trace contextRef="#ctx0" brushRef="#br0" timeOffset="450.79">647 23 7024 0 0,'-4'1'135'0'0,"1"-1"80"0"0,-2-2 149 0 0,-13-5 71 0 0,9 3 96 0 0,0 2-38 0 0,-10-3 397 0 0,0 2-106 0 0,12 3-438 0 0,1-1 0 0 0,-1 1 0 0 0,1 1-1 0 0,-1-1 1 0 0,-5 2-346 0 0,-1 2 562 0 0,0 1 41 0 0,11-4-599 0 0,-1 0 1 0 0,1 0 0 0 0,0 1-1 0 0,0-1 1 0 0,0 1-1 0 0,0-1 1 0 0,0 1-1 0 0,0 1-4 0 0,-1 0 16 0 0,1 0 0 0 0,0-1 1 0 0,1 1-1 0 0,-1 0 0 0 0,0 0 0 0 0,1 1 0 0 0,0-1 0 0 0,0 0 0 0 0,-1 2-16 0 0,1 1 29 0 0,0 0 1 0 0,0 0 0 0 0,0 0 0 0 0,1 6-30 0 0,1 11-9 0 0,2-3 16 0 0,6 22 68 0 0,-4-26-85 0 0,12 39 11 0 0,5 16-1 0 0,-4-24 67 0 0,-5-9 106 0 0,0-2 51 0 0,-4-4 64 0 0,-3-7-89 0 0,-5-20-149 0 0,0-1 0 0 0,0 1 0 0 0,0-1 0 0 0,-1 1 0 0 0,1 3-50 0 0,-2 13 119 0 0,1-8-75 0 0,0-8-39 0 0,-2 3 128 0 0,1-5-100 0 0,0-1-48 0 0,0 1-60 0 0,1 0-77 0 0,-1-1-97 0 0,1-2 175 0 0,0 0-4 0 0,0 0-18 0 0,0 0-40 0 0,0 0-15 0 0,0 0-39 0 0,0 0-46 0 0,1 0-51 0 0,-1 0-55 0 0,0-1-51 0 0,0 1-45 0 0,0 0-40 0 0,0 0-141 0 0,1-1-38 0 0,-1 1-170 0 0,1-1-456 0 0</inkml:trace>
  <inkml:trace contextRef="#ctx0" brushRef="#br0" timeOffset="695.13">493 265 11088 0 0,'0'0'275'0'0,"1"-2"-96"0"0,1 1-75 0 0,3-5 65 0 0,-3 4-62 0 0,8-5 113 0 0,1 1-90 0 0,2 1-72 0 0,0 2-50 0 0,24-1-92 0 0,-22 3 80 0 0,2 1-6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2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7344 0 0,'0'0'216'0'0,"1"0"-34"0"0,1-2-116 0 0,0 1-45 0 0,-1 0 58 0 0,0 1 83 0 0,-1 0 188 0 0,0 0 311 0 0,1 0 79 0 0,0 1-82 0 0,1 1-80 0 0,-1 1-76 0 0,1 0-73 0 0,-1 0-70 0 0,0-1-67 0 0,-1-1-63 0 0,1 6 239 0 0,0 0-72 0 0,0 1-64 0 0,0-1-59 0 0,-1 2-10 0 0,1 1-58 0 0,-1 1-19 0 0,-1 6 19 0 0,1 2 2 0 0,0-6-31 0 0,1-3 20 0 0,-1 0 65 0 0,2 8-156 0 0,-1 0 36 0 0,0 38 407 0 0,1-12-98 0 0,-1-15-211 0 0,0 115 773 0 0,-1-110-745 0 0,0 0 40 0 0,-1-13-79 0 0,0 0 40 0 0,0-1 134 0 0,1 0 0 0 0,0-1 0 0 0,2 6-402 0 0,0-1 271 0 0,1 9-7 0 0,1-20-127 0 0,-4-12-67 0 0,1 0-52 0 0,1 1 88 0 0,3 5 247 0 0,-4-6-274 0 0,0 0-51 0 0,11 3 122 0 0,2-2-79 0 0,3-3-56 0 0,8-1-47 0 0,-6 0 46 0 0,16-1-36 0 0,17-2 67 0 0,25-2 49 0 0,-25 3-118 0 0,-8 2-112 0 0,-23 1 14 0 0,1 1-42 0 0,-21 0-188 0 0,0 0 122 0 0,0 0 105 0 0,0 0 89 0 0,0 0 70 0 0,0 0 52 0 0,4 1 555 0 0,-4-1-529 0 0,0 0-98 0 0,0 1-36 0 0,0-1-60 0 0,-1 0-67 0 0,1 0-80 0 0,0 0-87 0 0,0 0-131 0 0,0 1-125 0 0,0-1 236 0 0,-1 0-36 0 0,1 0-37 0 0,-1 0-38 0 0,0 0-40 0 0,1 0-41 0 0,-1 0-44 0 0,1 1-44 0 0,-1-1-46 0 0,1 0-47 0 0,-1 0-50 0 0,1 0-49 0 0,1 0-1492 0 0,1 1-1292 0 0</inkml:trace>
  <inkml:trace contextRef="#ctx0" brushRef="#br0" timeOffset="565.48">673 490 10088 0 0,'0'0'298'0'0,"0"0"-4"0"0,1-1-195 0 0,12-2-84 0 0,-9 2 71 0 0,2-2 594 0 0,0 0-80 0 0,-1 0-72 0 0,1 0-68 0 0,0 0-62 0 0,-1 1-55 0 0,1-1-50 0 0,0 0-43 0 0,1 0-1 0 0,1 0-44 0 0,4-2 67 0 0,16-6 257 0 0,-19 8-327 0 0,-1 0 51 0 0,4-2-182 0 0,4-5-21 0 0,3-2-5 0 0,-16 10-67 0 0,1 0 42 0 0,4-7 161 0 0,-6 3-87 0 0,-3 2-83 0 0,-1 1-50 0 0,-2 0-59 0 0,-15-7-203 0 0,-1 2 97 0 0,-1 4 84 0 0,0 2 71 0 0,16 2 56 0 0,-1 1 0 0 0,1-1 0 0 0,-1 1 0 0 0,1 0 0 0 0,-2 1-7 0 0,3 0 24 0 0,-1-1-1 0 0,1 1 1 0 0,-1 0 0 0 0,1 0-1 0 0,0 1 1 0 0,-1-1 0 0 0,1 1-1 0 0,1 0 1 0 0,-4 2-24 0 0,-7 11 106 0 0,3 1 85 0 0,2 2 70 0 0,2 2 51 0 0,5-13-133 0 0,1 1 1 0 0,-1 0 0 0 0,2 0-1 0 0,-1 0 1 0 0,1 0-1 0 0,0 0 1 0 0,1 0-1 0 0,0 2-179 0 0,2 5 409 0 0,1-1 0 0 0,4 12-409 0 0,0-5 539 0 0,1 0 0 0 0,9 16-539 0 0,-14-32 112 0 0,0 0-1 0 0,1-1 1 0 0,-1 1 0 0 0,1-1-1 0 0,0 0 1 0 0,1 0-1 0 0,-1-1 1 0 0,1 1-1 0 0,0-1 1 0 0,0 0-1 0 0,0-1 1 0 0,0 0 0 0 0,7 3-112 0 0,11 3 333 0 0,-14-7-317 0 0,1-1 61 0 0,-5-1 27 0 0,0 0-1 0 0,0 0 1 0 0,0-1-1 0 0,6-1-103 0 0,3-1 117 0 0,-5 0-103 0 0,-1-1-56 0 0,-1 1-71 0 0,1-1-81 0 0,-1-1-96 0 0,-1 1-109 0 0,0-1-120 0 0,-4 3 210 0 0,1-1-35 0 0,6-7-732 0 0</inkml:trace>
  <inkml:trace contextRef="#ctx0" brushRef="#br0" timeOffset="980.37">1137 156 11168 0 0,'-1'-1'-170'0'0,"1"1"35"0"0,-1-2-38 0 0,0 1 120 0 0,0 0 106 0 0,1 0 51 0 0,-1 1 49 0 0,1-1 43 0 0,0 0 38 0 0,-1 0 330 0 0,1 0 92 0 0,-1 1 1293 0 0,1 1-1202 0 0,0 0-247 0 0,0 0-298 0 0,0-1-37 0 0,0 1-41 0 0,0 0-47 0 0,0 1-49 0 0,0-1-56 0 0,-2 22 497 0 0,2-1-49 0 0,2 23 312 0 0,1 10 77 0 0,-1-19-264 0 0,7 20 222 0 0,-3-27-333 0 0,3 36 678 0 0,-8-51-915 0 0,1 0-44 0 0,0 2-46 0 0,0 1-96 0 0,0-2 0 0 0,0 1 34 0 0,1 10 85 0 0,2 13 134 0 0,-3-18-128 0 0,3 11-6 0 0,-2-20-76 0 0,-2-6-31 0 0,0 2 23 0 0,0-1 1 0 0,1 1-1 0 0,0 0 1 0 0,0-1-1 0 0,1 1 1 0 0,3 5-47 0 0,-2-1 76 0 0,1 1 5 0 0,-1-7 2 0 0,-3-6-17 0 0,-1 0-63 0 0,0 1-1 0 0,0-1 1 0 0,0 0-1 0 0,0 0 1 0 0,0 0-1 0 0,0 1 1 0 0,0-1-1 0 0,0 0 1 0 0,0 0-1 0 0,1 0 1 0 0,-1 0-1 0 0,0 1 1 0 0,0-1 0 0 0,0 0-1 0 0,0 0 1 0 0,0 0-1 0 0,0 0 1 0 0,1 0-1 0 0,-1 1 1 0 0,0-1-1 0 0,0 0 1 0 0,0 0-1 0 0,0 0 1 0 0,1 0-1 0 0,-1 0 1 0 0,0 0-1 0 0,0 0 1 0 0,0 0-1 0 0,0 0 1 0 0,1 0-1 0 0,-1 0 1 0 0,0 0-1 0 0,0 0 1 0 0,0 0-1 0 0,1 0-2 0 0,10-1 29 0 0,-5 0-54 0 0,-1-1-35 0 0,-1 1-43 0 0,-2 0-48 0 0,14-10-557 0 0,-2 2 53 0 0,-10 7 557 0 0,-2 1-3 0 0,-1-1-47 0 0,2 1-139 0 0,-2 0 98 0 0,0 0-34 0 0,0-1-230 0 0,1 1-115 0 0,-2 0 236 0 0,1 0-33 0 0,0 0-35 0 0,0 0-38 0 0,0 0-259 0 0,0 0-85 0 0,0 0-89 0 0,0 0-95 0 0,2-2-1552 0 0,1-1-1420 0 0</inkml:trace>
  <inkml:trace contextRef="#ctx0" brushRef="#br0" timeOffset="1232.68">1048 500 9760 0 0,'0'0'222'0'0,"0"0"30"0"0,6-9 206 0 0,-4 7-397 0 0,-1 0-38 0 0,6-5 17 0 0,0 0 77 0 0,1 0 67 0 0,0 1 59 0 0,3-1 115 0 0,-1 1 58 0 0,4-2 140 0 0,6-2 342 0 0,2 1 2 0 0,-8 4-342 0 0,-2 1-139 0 0,0 0-57 0 0,-2 1-116 0 0,0 0-58 0 0,0 0-66 0 0,0 0-76 0 0,-3 1-115 0 0,0 0 62 0 0,17-4 167 0 0,-13 3-126 0 0,-5 2-58 0 0,0-1-47 0 0,1 1-70 0 0,0 0-80 0 0,0-1-96 0 0,-1 1-108 0 0,-3 0 63 0 0,0 1-60 0 0,0-1-52 0 0,0 0-46 0 0,0 1-156 0 0,1-1-46 0 0,0 0-188 0 0,2 0-504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2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7 5248 0 0,'0'0'152'0'0,"0"0"-18"0"0,-4 0-84 0 0,1 0-33 0 0,2 0 43 0 0,-11-1 1394 0 0,8 1-969 0 0,1-1-96 0 0,1 1-241 0 0,0 1-37 0 0,0-1-41 0 0,-1 0-46 0 0,-13 2 799 0 0,-8-6 480 0 0,2 0-145 0 0,8 5-443 0 0,4 0-205 0 0,1 2-53 0 0,1 0-56 0 0,0 1-64 0 0,1 2-68 0 0,1 1-73 0 0,0 1-79 0 0,2 1-84 0 0,0 0-19 0 0,-2 3 31 0 0,2 0 0 0 0,0 0 0 0 0,-3 13-45 0 0,1 15 140 0 0,5-32-67 0 0,1 1 0 0 0,0 0 0 0 0,1 6-73 0 0,-1-11 25 0 0,0-1-1 0 0,1 1 0 0 0,0 0 1 0 0,-1-1-1 0 0,1 1 0 0 0,1-1 1 0 0,-1 1-1 0 0,1-1 0 0 0,-1 0 0 0 0,1 1 1 0 0,0-1-1 0 0,0 0 0 0 0,0 0 1 0 0,0 0-1 0 0,1 0 0 0 0,0-1 1 0 0,-1 1-1 0 0,1-1 0 0 0,0 1 1 0 0,2 0-25 0 0,5 3 70 0 0,1 0 61 0 0,0-2 50 0 0,1 0 37 0 0,-10-4-155 0 0,1 1 0 0 0,0-1 0 0 0,-1 1 0 0 0,1-1 0 0 0,0 0 0 0 0,-1 0 0 0 0,1 0 0 0 0,0 0 0 0 0,-1-1 0 0 0,1 1 0 0 0,0-1 0 0 0,-1 0 0 0 0,1 1 0 0 0,-1-1 0 0 0,1 0-1 0 0,1-1-62 0 0,3-3 198 0 0,-1 0-40 0 0,7-7 58 0 0,-3-1-104 0 0,-5 5-78 0 0,-1 1 1 0 0,0-1-1 0 0,0 0 0 0 0,1-3-34 0 0,1-7 111 0 0,-5 11-91 0 0,1-1 1 0 0,-1 0-1 0 0,-1 0 0 0 0,1-8-20 0 0,-1 8 19 0 0,0-1 0 0 0,1 1-1 0 0,0-1 1 0 0,1 0-19 0 0,-2-10-10 0 0,0 18-44 0 0,4 16-115 0 0,-2-7 87 0 0,0 0 36 0 0,7 19 24 0 0,-4-13 10 0 0,-2-4-30 0 0,3 5 39 0 0,8 16-66 0 0,-8-19 66 0 0,3 7-19 0 0,-8-18 91 0 0,-1-1-40 0 0,1 1-38 0 0,-1-1-34 0 0,1 1-140 0 0,0 0-113 0 0,0 0 31 0 0,0-1-40 0 0,0 1-400 0 0,0-1 195 0 0,2 2-1614 0 0,-2-2 1609 0 0,-1 0 56 0 0,1 1-1634 0 0,0-1-1187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3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12528 0 0,'0'0'281'0'0,"0"0"40"0"0,0 0-159 0 0,0 1-36 0 0,0-1 38 0 0,0 1-90 0 0,0 3-22 0 0,1-1 17 0 0,0 3 7 0 0,0 0-40 0 0,4 14-26 0 0,-3-12 30 0 0,0 0 79 0 0,0-4-16 0 0,-1 1 34 0 0,2 4 214 0 0,-1 0-1 0 0,0 0 1 0 0,-1 0-1 0 0,0 2-350 0 0,0 6 432 0 0,0 0-41 0 0,0 2 0 0 0,1 0-102 0 0,0 10 59 0 0,2 13 132 0 0,-4-37-430 0 0,0 2-21 0 0,1 9 16 0 0,-1-16-213 0 0,0 0 41 0 0,0 0 38 0 0,0 0 35 0 0,0 1 29 0 0,0-1 57 0 0,0 1 153 0 0,0 1 287 0 0,0-1-361 0 0,0 0-61 0 0,0 0-70 0 0,1-1-71 0 0,-1 1-85 0 0,0 0-95 0 0,0-1-39 0 0,0 1-84 0 0,0 0-91 0 0,0-1-99 0 0,1 1-106 0 0,-1-1-114 0 0,0 1-122 0 0,0-1 416 0 0,0 0-34 0 0,1 1-879 0 0,0 1-48 0 0,0 0-1116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3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10336 0 0,'0'0'233'0'0,"0"0"39"0"0,0 0-32 0 0,0 1-103 0 0,1-1-77 0 0,2 2-23 0 0,-1-1 16 0 0,9 6-103 0 0,-1 0 61 0 0,0-1 76 0 0,0 1 88 0 0,0 1 100 0 0,0 0 114 0 0,-5-4-148 0 0,0 0 33 0 0,-1 0 34 0 0,1 1 38 0 0,3 2 58 0 0,13 14 627 0 0,-15-10-530 0 0,-2-4-103 0 0,1-1-64 0 0,-1 0-50 0 0,1-1-37 0 0,11 17 563 0 0,-11-11-389 0 0,1 5 102 0 0,3 7 119 0 0,-9-22-601 0 0,0 0-1 0 0,0 0 1 0 0,0 0 0 0 0,0 0-1 0 0,0 0 1 0 0,0 0 0 0 0,0 1 0 0 0,0-1-1 0 0,-1 0 1 0 0,1 0 0 0 0,0 0-1 0 0,-1 0-40 0 0,1 1 172 0 0,2 0 85 0 0,-2 2-103 0 0,-2 3 41 0 0,-1-11-130 0 0,-3-9 93 0 0,2-3-36 0 0,4 7-121 0 0,-3-14 112 0 0,0 9-62 0 0,3 0-38 0 0,2 6-36 0 0,2-1-35 0 0,7-10-73 0 0,5-7-138 0 0,1 12 168 0 0,31-15-89 0 0,-35 23 154 0 0,0 1-1 0 0,13-4 37 0 0,-22 7-29 0 0,0 1-35 0 0,1-1-177 0 0,-1 1 69 0 0,12 0-185 0 0,-10 1 159 0 0,-2 0 40 0 0,0 0-47 0 0,-1 0-58 0 0,0 0-70 0 0,1 0-79 0 0,-1-1-92 0 0,1 1-101 0 0,-1-2-113 0 0,3 0-938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3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29 9880 0 0,'-1'-1'68'0'0,"-1"0"-40"0"0,0 0-4 0 0,0-1 69 0 0,0-2 79 0 0,0 2-43 0 0,0-1 34 0 0,2 2-139 0 0,-4-7-55 0 0,3 6 59 0 0,1 0 50 0 0,1 1 67 0 0,1 1 86 0 0,4 0-71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6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8 9560 0 0,'0'0'216'0'0,"0"0"32"0"0,-8-3 198 0 0,5 2-387 0 0,1 0-36 0 0,-2 0 26 0 0,-1 0 84 0 0,1 1 30 0 0,-1 0 33 0 0,-11 2 535 0 0,10-1-449 0 0,0 1-63 0 0,1 0-103 0 0,-1 2 289 0 0,1 0-104 0 0,2 2-94 0 0,0 0-80 0 0,2 0-69 0 0,1 1-57 0 0,1 0-45 0 0,1 1-34 0 0,7 17-269 0 0,-4-15 237 0 0,1-1 77 0 0,-4-4 66 0 0,1-2 42 0 0,4 7 60 0 0,0-1 0 0 0,1 0 0 0 0,7 6-135 0 0,-1-1 174 0 0,-1 0 36 0 0,-3-3-31 0 0,0 0-33 0 0,21 24 246 0 0,-19-15-122 0 0,-8-9-94 0 0,-2 1 36 0 0,-2-11-172 0 0,0 1 1 0 0,0 0 0 0 0,0 0 0 0 0,0-1 0 0 0,0 1 0 0 0,0 0-1 0 0,-1-1 1 0 0,1 1 0 0 0,-1 0 0 0 0,1-1 0 0 0,-1 1 0 0 0,0 0 0 0 0,1-1-1 0 0,-1 1 1 0 0,0-1 0 0 0,0 1 0 0 0,0-1-41 0 0,-2 2 76 0 0,1 0 0 0 0,-1-1 0 0 0,1 1 0 0 0,-1-1 0 0 0,0 0 0 0 0,0 0 0 0 0,0 0 1 0 0,-1 0-77 0 0,-13 6 247 0 0,0-1-51 0 0,1-2-62 0 0,2-1-71 0 0,10-3-106 0 0,-1-1 54 0 0,-11 1 157 0 0,10-1-153 0 0,2-1-55 0 0,1 0-50 0 0,-1-1-62 0 0,1 1-73 0 0,0-2-85 0 0,1 1-94 0 0,-1-1-107 0 0,2-1-118 0 0,0 3 254 0 0,1 1-53 0 0,0-1-48 0 0,-1 0-41 0 0,1 0-150 0 0,0 0-41 0 0,-1 0-181 0 0,0-1-488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9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0 5264 0 0,'0'0'116'0'0,"0"0"17"0"0,0 0 12 0 0,0 0 2 0 0,0 1-39 0 0,0 0-41 0 0,2 11 49 0 0,-3-3 5 0 0,0-1 57 0 0,-1 0 47 0 0,-1 1 38 0 0,-3 6 280 0 0,-12 20 808 0 0,11-21-879 0 0,4-7-275 0 0,-1-1-35 0 0,-10 27 265 0 0,12-26-371 0 0,-1 1-35 0 0,1 1-21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8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0 596 10536 0 0,'0'0'233'0'0,"0"0"39"0"0,0 0 17 0 0,0 0-27 0 0,0-1-169 0 0,0 0-55 0 0,0-5-93 0 0,0 3 66 0 0,0 2 32 0 0,0-1 41 0 0,0 0 64 0 0,0 1 73 0 0,0 0 84 0 0,0 0 97 0 0,1-4 190 0 0,-1 0-55 0 0,0-1-51 0 0,1 1-46 0 0,0-1-43 0 0,0 1-39 0 0,1-6 259 0 0,0 4-288 0 0,-1 0-34 0 0,0-2 24 0 0,1-3 116 0 0,-1-5-38 0 0,1 1-44 0 0,0 0-39 0 0,1 0-37 0 0,3-16 172 0 0,1 1-120 0 0,3-7-69 0 0,2 2-113 0 0,4-8-76 0 0,12-19-60 0 0,-18 43 19 0 0,0 0-47 0 0,25-42-166 0 0,-19 38 145 0 0,-5 9 54 0 0,0 1 40 0 0,-7 10-86 0 0,0 0-1 0 0,1 0 1 0 0,-1 0-1 0 0,1 1 0 0 0,0-1 1 0 0,0 1-1 0 0,2 0 31 0 0,11-3-119 0 0,-15 7 12 0 0,0-1 39 0 0,0 1 26 0 0,1 1 33 0 0,2 0 24 0 0,-3-2-36 0 0,4 4-49 0 0,4 7 75 0 0,-9-9-19 0 0,0 1 6 0 0,1-1-1 0 0,-1 1 0 0 0,0 0 0 0 0,0 0 1 0 0,-1 0-1 0 0,1 0 0 0 0,1 3 9 0 0,1 5 2 0 0,-1 1 0 0 0,0-1-1 0 0,0 3-1 0 0,2 9-4 0 0,3 11 4 0 0,-2 0 0 0 0,0 18 0 0 0,3 17 0 0 0,-3-33-3 0 0,8 44 43 0 0,-2-27 90 0 0,-5-35-58 0 0,-2-8-33 0 0,0 0 14 0 0,-2-2-10 0 0,3-2-33 0 0,-4-3-22 0 0,-2-2-32 0 0,0-1 44 0 0,1 1-183 0 0,-1-1 55 0 0,0 1 48 0 0,1-1 38 0 0,-1 1 41 0 0,2 0 84 0 0,-1-1-73 0 0,-1 0-49 0 0,1 1-72 0 0,0-1-101 0 0,-1 0 61 0 0,0 0-34 0 0,0 0-38 0 0,1 0-39 0 0,-1 0-45 0 0,0 0-46 0 0,0 0-77 0 0,0 0-64 0 0,0 0-59 0 0,0 0-49 0 0,0 0-178 0 0,0 0-50 0 0,0 0-213 0 0,0 0-576 0 0</inkml:trace>
  <inkml:trace contextRef="#ctx0" brushRef="#br0" timeOffset="242.35">128 373 12152 0 0,'0'0'273'0'0,"0"0"40"0"0,0 0-52 0 0,1 0-75 0 0,0-1-61 0 0,0 0-50 0 0,1 0-34 0 0,4-2-35 0 0,-4 2 31 0 0,2-2-127 0 0,0 2 68 0 0,0-1 62 0 0,0 0 52 0 0,1 1 80 0 0,1-1 53 0 0,1 1 97 0 0,3-2 223 0 0,5 0 284 0 0,-11 2-596 0 0,0-1-39 0 0,14-2 413 0 0,0 1-114 0 0,0 1-104 0 0,1 1-91 0 0,2-1-46 0 0,1 0-94 0 0,-19 1-314 0 0,1 1 71 0 0,0-1 59 0 0,0 1 50 0 0,4-1 129 0 0,5 0 219 0 0,-7 0-237 0 0,0 1-50 0 0,-1 0-84 0 0,-1 0-52 0 0,-1-1-45 0 0,1 1-51 0 0,-1 0-58 0 0,1 0-85 0 0,-1 0-79 0 0,1 0-89 0 0,-1 0-94 0 0,1 0-102 0 0,-1 0-109 0 0,1 0-117 0 0,-1 0-124 0 0,4 0-1213 0 0,3 0-1262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7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46 7856 0 0,'0'0'174'0'0,"0"0"29"0"0,0 0-21 0 0,0 0-79 0 0,-1 0-57 0 0,-3-2-16 0 0,2 1 10 0 0,-6-2-51 0 0,1 1 38 0 0,1 0 47 0 0,0 0 70 0 0,1 1 43 0 0,1 1 75 0 0,-1-1 87 0 0,2 1 98 0 0,-4 0 186 0 0,1 1-87 0 0,0-1-79 0 0,1 1-71 0 0,-1 1-66 0 0,2 0-57 0 0,-1 0-49 0 0,1 0-43 0 0,-2 1-9 0 0,1 1-38 0 0,-11 12 197 0 0,9-8-161 0 0,-14 20-90 0 0,3 1 84 0 0,5 2 85 0 0,4 3 85 0 0,8-31-319 0 0,1 0-27 0 0,1 1 43 0 0,1 1 37 0 0,0 1 13 0 0,-1-4-60 0 0,-1-1 0 0 0,1 1 0 0 0,0-1 0 0 0,0 1 0 0 0,0-1 1 0 0,0 0-1 0 0,0 1 0 0 0,0-1 0 0 0,1 0 0 0 0,-1 0 0 0 0,0 0 0 0 0,1 0 1 0 0,-1 0-1 0 0,1 0 0 0 0,-1 0 0 0 0,1 0 0 0 0,-1-1 0 0 0,1 1 1 0 0,1 0-22 0 0,15 4 197 0 0,-3-4-4 0 0,1-1 37 0 0,-2-3 46 0 0,-2-2 56 0 0,6-8 54 0 0,-3-2-110 0 0,-14 14-259 0 0,0-1 1 0 0,0 0 0 0 0,0 1 0 0 0,0-1 0 0 0,0 0 0 0 0,0 0 0 0 0,-1 0 0 0 0,1 0-1 0 0,-1 0-17 0 0,1 0 5 0 0,-1 0-1 0 0,0 0 0 0 0,0 0 0 0 0,0 0 0 0 0,0 1 0 0 0,-1-1 0 0 0,1 0 0 0 0,0 0 0 0 0,-1 0 0 0 0,0-1-4 0 0,-2-6-7 0 0,-3-9 104 0 0,5 13-105 0 0,-1-1-47 0 0,0 0-84 0 0,0 0-104 0 0,2 3 76 0 0,-1 0-36 0 0,0 0-38 0 0,0-1-40 0 0,1 3 21 0 0,-1 0-40 0 0,1-1-405 0 0,-1 0 98 0 0,1 0-54 0 0,-1-1-778 0 0,1 3 1433 0 0,-2-5-2048 0 0,0-2-1164 0 0</inkml:trace>
  <inkml:trace contextRef="#ctx0" brushRef="#br0" timeOffset="561.49">254 24 7400 0 0,'0'0'183'0'0,"0"0"-76"0"0,0 1-58 0 0,0 4-10 0 0,0-2 4 0 0,0 4-146 0 0,1 0 67 0 0,0 0 63 0 0,1 0 59 0 0,0 1 54 0 0,0-1 49 0 0,1 0 45 0 0,0 0 41 0 0,2 4 238 0 0,0 0 74 0 0,2 2 188 0 0,3 5 469 0 0,-6-11-651 0 0,-1-1-105 0 0,0 0-78 0 0,2 9 466 0 0,-4-11-582 0 0,0 1 33 0 0,0 0 53 0 0,0-1 58 0 0,-1 1 73 0 0,0 0 84 0 0,0-4-340 0 0,0-1 1 0 0,0 0-5 0 0,0 0-22 0 0,0 0-6 0 0,0 0-60 0 0,-1-1-34 0 0,-2-1 46 0 0,0-1-82 0 0,-2-3 68 0 0,2-4 33 0 0,1-2-84 0 0,2-3-50 0 0,2-7-30 0 0,-2 16-16 0 0,4-16-1 0 0,1 7-33 0 0,6-9-99 0 0,1 5-97 0 0,-5 10 59 0 0,-1 1-40 0 0,-3 5 133 0 0,1 0 0 0 0,-1 0 0 0 0,0 0-1 0 0,1 0 1 0 0,2-1 64 0 0,-2 2-35 0 0,-1 0 1 0 0,0 1-1 0 0,1-1 0 0 0,-1 1 1 0 0,1 0-1 0 0,2-1 35 0 0,-3 2-16 0 0,0-1 1 0 0,0 1-1 0 0,0 0 0 0 0,0 0 1 0 0,0 0-1 0 0,0 0 0 0 0,-1 1 1 0 0,3-1 15 0 0,-2 1-9 0 0,0 0 1 0 0,-1 0 0 0 0,1 0 0 0 0,0 0 0 0 0,-1 0 0 0 0,1 1 0 0 0,-1-1 0 0 0,0 1-1 0 0,2 0 9 0 0,9 10 23 0 0,1 0 44 0 0,-6-4 22 0 0,-1 0 0 0 0,0 1 0 0 0,0-1 0 0 0,-1 1 0 0 0,0 1 0 0 0,3 8-89 0 0,0 0 180 0 0,1 0-69 0 0,1-2-52 0 0,-3-6-16 0 0,0 1-1 0 0,10 8-42 0 0,-2-4 64 0 0,-13-12-26 0 0,0-1-49 0 0,-1 1 56 0 0,0 1 79 0 0,-1-2-20 0 0,0 1 33 0 0,0-2-41 0 0,-1-1-5 0 0,0 0-22 0 0,2-6 67 0 0,2-1-89 0 0,1 0-38 0 0,6-21 19 0 0,0 0-67 0 0,2-5-65 0 0,-8 21 43 0 0,1 0 1 0 0,0 0-1 0 0,1 0 0 0 0,0 1 1 0 0,2-3 60 0 0,-6 10-14 0 0,0 1 1 0 0,-1-1 0 0 0,1 1 0 0 0,0 0 0 0 0,0-1 0 0 0,0 1 0 0 0,1 1 0 0 0,-1-1 0 0 0,4-2 13 0 0,4 2-29 0 0,-8 5 11 0 0,-2-1 12 0 0,0 0 21 0 0,1 0 1 0 0,-1 0-1 0 0,1 0 0 0 0,-1 1 0 0 0,0-1 1 0 0,1 0-1 0 0,-1 1 0 0 0,0-1 0 0 0,0 1 1 0 0,0 0-1 0 0,0-1 0 0 0,0 1 0 0 0,0 0 1 0 0,-1-1-1 0 0,1 1 0 0 0,0 0 0 0 0,-1 0 1 0 0,0 0-1 0 0,1 0-15 0 0,5 38 299 0 0,-1 1-189 0 0,-3-31-98 0 0,0 0 0 0 0,1-1 1 0 0,1 1-1 0 0,-1-1 0 0 0,2 2-12 0 0,-4-10-53 0 0,-1 0 37 0 0,1 1 34 0 0,1 1 53 0 0,1 1 25 0 0,-1-1-74 0 0,-1-1-56 0 0,0 1-66 0 0,0-1-46 0 0,0-1-67 0 0,-1 1-80 0 0,0-1-87 0 0,0-1 88 0 0,0 0-47 0 0,0 0-43 0 0,0 0-40 0 0,1 0-274 0 0,-1 0-66 0 0,0 0-50 0 0,1 1-37 0 0,-1-1-322 0 0,2 0-32 0 0,2 2-2523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6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61 8464 0 0,'0'0'190'0'0,"0"-1"14"0"0,-1-1-70 0 0,1 0-54 0 0,-1-5 61 0 0,1 4-52 0 0,-1-1-145 0 0,0 0 51 0 0,0 0 47 0 0,0 1 42 0 0,0 0 37 0 0,0-1 33 0 0,-2-1 234 0 0,0 1-21 0 0,-10-5 764 0 0,5 7-675 0 0,0 1 92 0 0,0 0-71 0 0,-1 0-67 0 0,0 1-62 0 0,-1-1-58 0 0,1 2-53 0 0,0 0-50 0 0,0 0-45 0 0,-5 3 3 0 0,1 2-86 0 0,1 5-75 0 0,10-9 2 0 0,1-1 0 0 0,-1 1 0 0 0,1 0 0 0 0,0 0 0 0 0,0 0 0 0 0,0 1 0 0 0,0-1 0 0 0,0 0 0 0 0,1 0 1 0 0,-1 1 13 0 0,-3 16-11 0 0,2 0 44 0 0,2-6 24 0 0,-1 2 37 0 0,3 21 103 0 0,2 9 489 0 0,5 14-686 0 0,-1-14 249 0 0,-1-6-105 0 0,-1 1-108 0 0,0-4 160 0 0,2 18 172 0 0,-6-33-290 0 0,-2 2-47 0 0,0-21-175 0 0,0-2-19 0 0,-1 1 66 0 0,1-1 50 0 0,-2 3 1 0 0,2-1 2 0 0,-1-1-23 0 0,1 0-40 0 0,0 0-53 0 0,-1 0-64 0 0,1 0-74 0 0,-1-1-86 0 0,1 1-98 0 0,-1-1-108 0 0,1 0-723 0 0</inkml:trace>
  <inkml:trace contextRef="#ctx0" brushRef="#br0" timeOffset="533.57">1 249 10680 0 0,'0'0'286'0'0,"0"-1"-35"0"0,1 0 158 0 0,0 0-171 0 0,0 0-48 0 0,1-1 89 0 0,3 1 205 0 0,-1-1-80 0 0,1 0-69 0 0,-1 0-61 0 0,1-1-9 0 0,0 0-53 0 0,10-6 278 0 0,-9 5-239 0 0,6-4 200 0 0,1 1-102 0 0,-1 0-87 0 0,1 1-71 0 0,-1 0-66 0 0,0 0-33 0 0,26-10 121 0 0,-21 10-91 0 0,-5 2-50 0 0,0 1 1 0 0,1 0 0 0 0,5-1-73 0 0,1 2 32 0 0,-1 1-40 0 0,7 4 72 0 0,-3 5-43 0 0,-17-5-29 0 0,0 0 0 0 0,-1 0 1 0 0,1 0-1 0 0,-1 1 0 0 0,0-1 0 0 0,0 1 1 0 0,1 2 7 0 0,3 2-38 0 0,-2 1 0 0 0,1 1 1 0 0,-1-1-1 0 0,-1 1 0 0 0,0 0 1 0 0,0 1-1 0 0,1 4 38 0 0,1 11-115 0 0,-4-13 81 0 0,0-1 32 0 0,6 23 2 0 0,1 1 0 0 0,-6-23-10 0 0,-2-7 54 0 0,-2 1 33 0 0,1-1 34 0 0,-1 1 37 0 0,1-1 36 0 0,-1 0 38 0 0,0-5-70 0 0,0-1 0 0 0,-2 1-44 0 0,1 0-65 0 0,-1 1-43 0 0,-2-1 11 0 0,-2-1 49 0 0,4 0 30 0 0,0 0 22 0 0,-1-1-47 0 0,-6-4-3 0 0,6 3-19 0 0,1 1-9 0 0,0 0 1 0 0,0 0 0 0 0,0-1 0 0 0,1 1-1 0 0,-1-1 1 0 0,0 0 0 0 0,1 1-1 0 0,-2-2-34 0 0,2 1 48 0 0,-1 0-1 0 0,1-1 0 0 0,-1 1 0 0 0,1-1 0 0 0,0 1 0 0 0,0-1 0 0 0,0 1 0 0 0,0-1 0 0 0,1 1 0 0 0,-1-3-47 0 0,0-12 219 0 0,3 0-35 0 0,5-4-27 0 0,4-5-94 0 0,4-10 38 0 0,1 13-95 0 0,-3 10-28 0 0,16-10 64 0 0,-17 16-84 0 0,2 0-86 0 0,-7 4 21 0 0,1 0-34 0 0,-5 2 7 0 0,0 0 60 0 0,7-2 2 0 0,-5 1-1 0 0,-3 2-1 0 0,0-1-34 0 0,0 0-41 0 0,1 1-49 0 0,-1-1-88 0 0,1 0-79 0 0,-1 1-89 0 0,1-1-98 0 0,0 0-109 0 0,-1 1-118 0 0,0-1 341 0 0,-1 1-32 0 0,0 0-35 0 0,1 0-36 0 0,4-2-1731 0 0,4 0-1284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4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21 7224 0 0,'-3'-1'75'0'0,"0"0"-18"0"0,1 0 40 0 0,-1 0 45 0 0,1-1 49 0 0,-1 0 87 0 0,-3-1 623 0 0,1 0-121 0 0,-1 1-111 0 0,0 0-101 0 0,1 1-201 0 0,0 0-48 0 0,0 1-41 0 0,0-1-38 0 0,-5 1 143 0 0,0 1-99 0 0,0 0-73 0 0,-12 5 222 0 0,15-4-242 0 0,1 1 3 0 0,0-1 44 0 0,1 1 53 0 0,0 0 64 0 0,-1 1-54 0 0,1 0-43 0 0,0 1-42 0 0,-1 0-40 0 0,1 0-38 0 0,1 1-38 0 0,-1-1-34 0 0,1 0-34 0 0,1-2-29 0 0,-1 3 19 0 0,0 0 0 0 0,0 0 1 0 0,0 0-1 0 0,1 1 1 0 0,-2 2-23 0 0,-3 11 44 0 0,1 0 0 0 0,0 5-44 0 0,5-19 8 0 0,0 5-8 0 0,0-1 0 0 0,0 1 0 0 0,1-1 0 0 0,0 1 0 0 0,1 0 0 0 0,0 0 0 0 0,1-1 0 0 0,0 1 0 0 0,2 7 0 0 0,-1-12-1 0 0,-1-1 0 0 0,2 1 1 0 0,-1 0-1 0 0,1-1 1 0 0,1 3 0 0 0,4 4 19 0 0,0-1 0 0 0,0-1 0 0 0,3 2-19 0 0,0 1 10 0 0,2-1-31 0 0,-8-8 26 0 0,1-1-1 0 0,-1 0 1 0 0,1-1-1 0 0,-1 1 1 0 0,1-1-1 0 0,5 1-4 0 0,6 1-36 0 0,1-1-60 0 0,-1-2-81 0 0,-2-1-106 0 0,1-2 65 0 0,-7 1 60 0 0,0 0-35 0 0,0-1-38 0 0,0-1-40 0 0,-1 0-40 0 0,0 0-44 0 0,10-8-282 0 0</inkml:trace>
  <inkml:trace contextRef="#ctx0" brushRef="#br0" timeOffset="320.15">463 55 9440 0 0,'0'0'216'0'0,"0"0"-48"0"0,0 0-61 0 0,0 1-24 0 0,-1 0-42 0 0,0-1 4 0 0,0 1 55 0 0,0-1 80 0 0,-9 4 37 0 0,1 2 95 0 0,-1 4 153 0 0,-3 8 333 0 0,3 3-4 0 0,4-6-336 0 0,1-3-154 0 0,1 0-98 0 0,1-4-128 0 0,0-1-81 0 0,1 1 38 0 0,0-1 0 0 0,0 1 0 0 0,1 0 0 0 0,0-1 0 0 0,0 1 0 0 0,0 0 0 0 0,1 0 0 0 0,1-1 0 0 0,0 8-35 0 0,1-2 74 0 0,0 1 1 0 0,2-1-1 0 0,-1 0 0 0 0,2 0 1 0 0,0 2-75 0 0,-3-10 22 0 0,0-1 1 0 0,1 0 0 0 0,-1 0 0 0 0,0-1 0 0 0,1 1 0 0 0,0 0 0 0 0,0-1-23 0 0,10 10 129 0 0,2-4 44 0 0,2-3 55 0 0,0-3 63 0 0,0-5 73 0 0,1-4 81 0 0,-3-2-290 0 0,-1-1 43 0 0,-9 5-100 0 0,0 0 0 0 0,-1-1 0 0 0,1 1 0 0 0,-1-1-1 0 0,0 0 1 0 0,0 0 0 0 0,0-1-98 0 0,7-17 290 0 0,-8 11-182 0 0,-2 0-35 0 0,-2-5-42 0 0,-4 0-90 0 0,3 11-67 0 0,-1 1 59 0 0,0-1 51 0 0,0 1 43 0 0,-3-5 112 0 0,-6-5 188 0 0,7 8-212 0 0,-1 1-46 0 0,1-1-76 0 0,-1 1-109 0 0,3 2 6 0 0,1 1-39 0 0,-1 0-44 0 0,0-1-46 0 0,0 1-51 0 0,1-1-54 0 0,-1 0-58 0 0,0 1-62 0 0,1-1-66 0 0,-1 0-68 0 0,1 0-74 0 0,0 0-77 0 0,0 0-80 0 0,0 0-84 0 0,0 0-1075 0 0,0-1-1118 0 0</inkml:trace>
  <inkml:trace contextRef="#ctx0" brushRef="#br0" timeOffset="930.52">765 223 10424 0 0,'0'0'233'0'0,"0"0"-3"0"0,0 1-98 0 0,1 0-62 0 0,0 3-8 0 0,0-1 3 0 0,2 8 82 0 0,2 14 112 0 0,-4-18-130 0 0,0 1 55 0 0,-1 1 106 0 0,1 0 115 0 0,-1-5-152 0 0,0 1 39 0 0,0-1 40 0 0,0 1 45 0 0,0-2-313 0 0,0-1 40 0 0,2 3 190 0 0,-1 5 479 0 0,-2-6-511 0 0,-1-1-208 0 0,1 0 117 0 0,-1 0 151 0 0,1 1 310 0 0,0-2 290 0 0,1-3-550 0 0,0-1-229 0 0,0 1-37 0 0,0-3-30 0 0,0 2-87 0 0,1-1-38 0 0,-2-10 282 0 0,1 1-56 0 0,-1-9 28 0 0,3-12-28 0 0,0 19-147 0 0,0 1-1 0 0,1-1 0 0 0,1 1 1 0 0,3-7-30 0 0,3-4-2 0 0,4 2-44 0 0,-5 10 10 0 0,-7 10 20 0 0,0 0 0 0 0,0 0 1 0 0,1 0-1 0 0,-1 1 0 0 0,1-1 0 0 0,-1 1 1 0 0,1-1 15 0 0,-2 2-6 0 0,0-1 0 0 0,0 1 0 0 0,0-1 0 0 0,0 1 0 0 0,1-1 0 0 0,-1 1 0 0 0,0 0 0 0 0,0 0 0 0 0,0 0 0 0 0,1 0 0 0 0,-1-1 0 0 0,0 2 0 0 0,0-1 0 0 0,0 0 0 0 0,1 0 0 0 0,-1 0 0 0 0,0 0 0 0 0,0 1 1 0 0,0-1-1 0 0,0 1 0 0 0,1-1 0 0 0,-1 1 0 0 0,0-1 0 0 0,0 1 0 0 0,0 0 0 0 0,0-1 0 0 0,0 1 0 0 0,-1 0 0 0 0,1 0 0 0 0,0 0 0 0 0,0 0 6 0 0,6 6-41 0 0,-1 1-1 0 0,0 1 1 0 0,0-1-1 0 0,0 2 42 0 0,17 39-85 0 0,-12-26 79 0 0,5 12-78 0 0,-2-6 23 0 0,-4-10 70 0 0,0 8 43 0 0,-9-22-31 0 0,-1-4 32 0 0,-1-6 73 0 0,2-6-58 0 0,-1 7-30 0 0,2-25 88 0 0,9-15-101 0 0,5 1-31 0 0,-4 17 76 0 0,-1 3-6 0 0,4-1-74 0 0,-12 20-4 0 0,0 0-1 0 0,0 0 1 0 0,1 0 0 0 0,-1 1 0 0 0,1-1 0 0 0,0 1 0 0 0,0 0 0 0 0,0 0 0 0 0,3-1 14 0 0,3-1-59 0 0,-3 3-35 0 0,0 2 34 0 0,-4 0 45 0 0,1 1 1 0 0,-1 0-1 0 0,0 0 0 0 0,0 0 0 0 0,0 0 1 0 0,0 0-1 0 0,1 1 0 0 0,0 0 15 0 0,0 0-10 0 0,0 1 0 0 0,0 0 0 0 0,0 0 0 0 0,-1 0 0 0 0,1 0 1 0 0,-1 1-1 0 0,1-1 0 0 0,-1 1 0 0 0,0 0 0 0 0,-1 0 0 0 0,3 4 10 0 0,2 6-16 0 0,-1 0 0 0 0,0 0 1 0 0,0 3 15 0 0,6 16 1 0 0,-12-32-97 0 0,1-1 50 0 0,-1 1 42 0 0,0 0 33 0 0,2 3 161 0 0,-1-2-136 0 0,0-1-61 0 0,0 1-98 0 0,-1-2-8 0 0,1 1-45 0 0,0-1-53 0 0,-1 1-57 0 0,1-1-63 0 0,0 1-70 0 0,0-1-74 0 0,0 0-81 0 0,8 0-321 0 0</inkml:trace>
  <inkml:trace contextRef="#ctx0" brushRef="#br0" timeOffset="1292.54">1415 237 6824 0 0,'0'0'149'0'0,"0"0"23"0"0,0 0 13 0 0,1 0-21 0 0,0-1-137 0 0,2 0 54 0 0,-1-1 242 0 0,1 2-86 0 0,0-1-39 0 0,1 1-4 0 0,2 0 11 0 0,-3-1 4 0 0,11-3 623 0 0,17-7 1249 0 0,-22 7-1478 0 0,0 0-47 0 0,1 0-16 0 0,0-1-106 0 0,-4 3-264 0 0,-1 0-35 0 0,0 0-39 0 0,1-1-42 0 0,-2 1-43 0 0,4-2 126 0 0,1-2-35 0 0,-5 3-63 0 0,0 0-1 0 0,-1 0 1 0 0,1-1-1 0 0,-1 1 1 0 0,3-4-39 0 0,4-10 112 0 0,-7 5-5 0 0,-2 2 16 0 0,-2 0 41 0 0,0 9-140 0 0,1 0 1 0 0,0 0-1 0 0,-1 1 0 0 0,1-1 0 0 0,-1 0 1 0 0,1 0-1 0 0,-1 0 0 0 0,1 1 0 0 0,-1-1 1 0 0,1 0-1 0 0,-1 1 0 0 0,0-1 0 0 0,1 0 1 0 0,-1 1-1 0 0,0-1-24 0 0,-10-3 114 0 0,10 4-138 0 0,-1 0 1 0 0,1 0-1 0 0,-1 0 1 0 0,1 0-1 0 0,-1 0 1 0 0,1 0-1 0 0,0 0 1 0 0,-1 0-1 0 0,1 1 1 0 0,-1-1-1 0 0,1 1 1 0 0,0-1-1 0 0,-1 1 1 0 0,0 0 23 0 0,-1 1-34 0 0,0 0-1 0 0,1 0 1 0 0,-1 0 0 0 0,0 0-1 0 0,1 1 1 0 0,-2 0 34 0 0,-13 19-97 0 0,4-2 97 0 0,10-15 14 0 0,0-1 16 0 0,1 0 1 0 0,0 0-1 0 0,0 1 0 0 0,0-1 1 0 0,1 2-31 0 0,-1 0 24 0 0,0 0 0 0 0,1 1 0 0 0,0-1 0 0 0,1 1 0 0 0,0-1 0 0 0,-1 1 0 0 0,2-1 0 0 0,-1 1 0 0 0,1-1 0 0 0,1 3-24 0 0,6 13 146 0 0,-5-16-112 0 0,7 12-7 0 0,4-5-104 0 0,-12-12-76 0 0,-1 0 41 0 0,2 1-6 0 0,-1 0 113 0 0,1 0 84 0 0,5 4 355 0 0,-5-4-324 0 0,-1-1-110 0 0,0 0-58 0 0,1 0-72 0 0,-1 0-83 0 0,0 0-37 0 0,0-1-74 0 0,0 1-82 0 0,0-1-87 0 0,0 1-96 0 0,1-1-103 0 0,-1 0-109 0 0,1 0-117 0 0,2 0-716 0 0,1 0-64 0 0,0 0 229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09:29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7688 0 0,'0'0'166'0'0,"0"0"29"0"0,-9 10 168 0 0,6-6-295 0 0,0 1-48 0 0,1 1 39 0 0,-1 6 158 0 0,2-3 21 0 0,0 1 49 0 0,2 10 393 0 0,4 9 348 0 0,-3-17-616 0 0,1 1-11 0 0,1 0-87 0 0,-2-4-142 0 0,0 0-90 0 0,11 45 519 0 0,-2-3-118 0 0,1 0-64 0 0,-2 0-49 0 0,-1 0-33 0 0,-6-36-165 0 0,-1-1-56 0 0,1 1-47 0 0,-1-1-35 0 0,7 38-39 0 0,-6-30 26 0 0,1 3 87 0 0,-3-13-6 0 0,0 1 41 0 0,5 37 329 0 0,-7-45-427 0 0,4 9 19 0 0,2 0-4 0 0,-4-13 15 0 0,2-3 89 0 0,1-4-54 0 0,5-11 68 0 0,-3 2-66 0 0,-2-1-37 0 0,3-31 47 0 0,-5 33-77 0 0,1-1-33 0 0,4-14-66 0 0,0 3-57 0 0,2 0-40 0 0,-6 20 84 0 0,0-1 1 0 0,0 1 0 0 0,1 0-1 0 0,0 0 1 0 0,0 0 66 0 0,11-9-129 0 0,1 2 78 0 0,-3 6 79 0 0,0 3 63 0 0,-11 4-108 0 0,-1-1 1 0 0,1 1 0 0 0,0 0-1 0 0,0 0 1 0 0,0 1 0 0 0,0-1-1 0 0,0 0 1 0 0,0 1 0 0 0,0-1-1 0 0,0 1 1 0 0,-1-1-1 0 0,1 1 1 0 0,0 0 0 0 0,0 0-1 0 0,-1 0 1 0 0,1 0 0 0 0,-1 0-1 0 0,1 0 1 0 0,-1 0-1 0 0,1 1 1 0 0,-1-1 0 0 0,0 1-1 0 0,1-1 1 0 0,-1 1 0 0 0,0-1 16 0 0,18 26-262 0 0,-10-10 44 0 0,-3-4 39 0 0,-1 1 87 0 0,-1-1 67 0 0,-1 0 36 0 0,4 30 117 0 0,-6-24-104 0 0,-1-1-68 0 0,-1 0-105 0 0,0-12 210 0 0,0 1 0 0 0,0-1 0 0 0,-1 1 0 0 0,0-1 0 0 0,0 1 0 0 0,-1-1 0 0 0,0 0 0 0 0,0 1-61 0 0,-9 11 123 0 0,-1-1-39 0 0,-5 2-47 0 0,-3-2-95 0 0,-1-4-116 0 0,11-8 37 0 0,-1 0-36 0 0,11-5 2 0 0,-1 1 58 0 0,0 0 51 0 0,0-1 41 0 0,-3 1 68 0 0,-7 2 201 0 0,9-2-226 0 0,-1 0-68 0 0,1-1-21 0 0,1 1-38 0 0,0-1-40 0 0,0 0-47 0 0,-1 0-71 0 0,1 0-65 0 0,0 0-70 0 0,0 0-77 0 0,0 0-82 0 0,0 0-90 0 0,0 0-94 0 0,1-1-101 0 0,-2 0-884 0 0,-1-1-979 0 0,4 2 2696 0 0</inkml:trace>
  <inkml:trace contextRef="#ctx0" brushRef="#br0" timeOffset="456.77">536 530 7080 0 0,'0'0'197'0'0,"2"0"-57"0"0,2 1-9 0 0,4 0 102 0 0,-1 2-157 0 0,0 0 74 0 0,0-1 67 0 0,1-1 60 0 0,0 1 123 0 0,1-1 63 0 0,5-1 322 0 0,-1 0 69 0 0,15-4 892 0 0,-19 3-1199 0 0,0-1-39 0 0,-1 1-123 0 0,-1-1-43 0 0,1 0-50 0 0,-1 1-58 0 0,0-1-79 0 0,0 1-58 0 0,7-3 312 0 0,1-1-57 0 0,-1-1-55 0 0,1-1-53 0 0,-2-1-51 0 0,1 0-50 0 0,-1 0-47 0 0,-1-1-46 0 0,-7 4 37 0 0,-4-3 92 0 0,0 1-40 0 0,-2 6 20 0 0,-1-2-57 0 0,-1 0-31 0 0,-2-1-14 0 0,3 2 5 0 0,-11-11-76 0 0,7 7 33 0 0,0 1-1 0 0,0-1 1 0 0,-1 1-1 0 0,-4-2-18 0 0,-4 0-5 0 0,0 3-51 0 0,0 6-72 0 0,0 5-94 0 0,11-4 206 0 0,-1 1-1 0 0,1 1 1 0 0,0-1 0 0 0,0 1-1 0 0,0-1 1 0 0,0 1 0 0 0,1 0-1 0 0,-3 6 17 0 0,0 0-36 0 0,0 2 0 0 0,1-1 0 0 0,-2 7 36 0 0,-2 20-7 0 0,8-32-11 0 0,0 0 1 0 0,1 0-1 0 0,0 1 1 0 0,0-1-1 0 0,1 0 1 0 0,1 7 17 0 0,-1-9-10 0 0,0 0 1 0 0,1 0 0 0 0,0-1-1 0 0,-1 1 1 0 0,2 0 0 0 0,-1-1 0 0 0,0 1-1 0 0,1-1 1 0 0,0 0 0 0 0,0 0 9 0 0,1 0 2 0 0,0 0 0 0 0,-1 0 1 0 0,1 0-1 0 0,1-1 0 0 0,-1 1 0 0 0,3 0-2 0 0,2 2-242 0 0,1-1 109 0 0,-1 0 93 0 0,1-1 76 0 0,-1-1 46 0 0,0 0 34 0 0,21 5 346 0 0,-17-5-304 0 0,-6-2-97 0 0,1 0-34 0 0,0 0-41 0 0,0 0-49 0 0,0 0-56 0 0,0 0-62 0 0,0-1-72 0 0,0 1-78 0 0,-3-1 64 0 0,0 1-41 0 0,1-1-42 0 0,-1 0-44 0 0,0 1-47 0 0,1-1-49 0 0,-1 0-52 0 0,0 0-52 0 0,2 1-253 0 0,4-1-1224 0 0,4 2-1185 0 0,-15-2 3219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2:51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7744 0 0,'2'4'138'0'0,"0"1"68"0"0,-1-1 57 0 0,-1 0 45 0 0,1 4 331 0 0,-3 9 952 0 0,1-10-1086 0 0,0-1-106 0 0,1-3-252 0 0,0 0-42 0 0,0 0-47 0 0,0 1-51 0 0,2 4 267 0 0,-1 0-40 0 0,1 9 132 0 0,0-1-110 0 0,0 1-79 0 0,3 27 158 0 0,-3-26-142 0 0,19 115 1039 0 0,-17-104-914 0 0,0 0 52 0 0,0 2 56 0 0,-1 41 674 0 0,-3-50-820 0 0,0 0-65 0 0,0-2-91 0 0,-2-13-100 0 0,0 3 44 0 0,5-2 40 0 0,-3-7-63 0 0,0-1-69 0 0,-1 1-126 0 0,-1-1-209 0 0,1-1 230 0 0,0 0 54 0 0,0 0 83 0 0,1-2-388 0 0,-1 0 80 0 0,1-5-411 0 0,-1 4 341 0 0,1 2 141 0 0,0 0-41 0 0,0 0-167 0 0,-1 0-107 0 0,1 1 174 0 0,0 0-47 0 0,-1-1-40 0 0,1 1-37 0 0,0 0-139 0 0,-1 0-36 0 0,0-3-1467 0 0,1 4 2035 0 0</inkml:trace>
  <inkml:trace contextRef="#ctx0" brushRef="#br0" timeOffset="310.16">10 46 5792 0 0,'4'-1'110'0'0,"1"-1"106"0"0,-3 0-149 0 0,-1-2 93 0 0,-1 1 73 0 0,0 1 53 0 0,1 0 177 0 0,0 1-33 0 0,0-3 332 0 0,0 2-300 0 0,0 0-53 0 0,0 0-50 0 0,0 0-44 0 0,0 1-42 0 0,0-1-35 0 0,1 0 145 0 0,2 0-44 0 0,13 2 268 0 0,24 10-513 0 0,-29-6-86 0 0,0 1 0 0 0,0 0 0 0 0,-1 1 1 0 0,4 2-9 0 0,18 17 31 0 0,-13-7 23 0 0,-6-1 21 0 0,-2 1 36 0 0,-6-7 13 0 0,-1-1 69 0 0,1 7 194 0 0,-3-1 75 0 0,-2-12-324 0 0,-1 0 1 0 0,0 1-1 0 0,0-1 0 0 0,0 0 0 0 0,-1 0 0 0 0,1 0 0 0 0,-1 1-138 0 0,-3 6 283 0 0,-1 1-41 0 0,-6 7 90 0 0,0-2-117 0 0,-3-1-110 0 0,-3-2-101 0 0,12-10-35 0 0,1 0-68 0 0,-2 1-168 0 0,-2-2-90 0 0,4-2 169 0 0,3-1 82 0 0,0 1-38 0 0,0-1-12 0 0,1 0-37 0 0,-1 1-44 0 0,0-1-48 0 0,0 0-53 0 0,0 1-48 0 0,1-1-44 0 0,-1 0-38 0 0,0 1-136 0 0,1-1-37 0 0,-3 1-1413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04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81 472 6272 0 0,'-3'0'-8'0'0,"1"0"54"0"0,0 0 62 0 0,-2-1 112 0 0,1 0-8 0 0,0 1-102 0 0,-1-1-55 0 0,0 1-46 0 0,0 1 461 0 0,0 0-42 0 0,1 0-40 0 0,-1 2-34 0 0,-2 3 263 0 0,0 1-93 0 0,2-1-152 0 0,-5 11 593 0 0,6-11-523 0 0,1 3-264 0 0,-1 0-52 0 0,-2 18 123 0 0,3-11-65 0 0,2-15-163 0 0,-1 0 0 0 0,1 1 0 0 0,0-1 0 0 0,0 1 0 0 0,0-1 0 0 0,0 1 0 0 0,0-1 0 0 0,1 0 0 0 0,-1 1 0 0 0,0-1-1 0 0,1 1-20 0 0,0 4 96 0 0,2 2 40 0 0,-3-7-122 0 0,5 10 57 0 0,-4-11-52 0 0,0 1 0 0 0,0 0 1 0 0,0 0-1 0 0,0 0 0 0 0,-1-1 0 0 0,1 1 1 0 0,0-1-1 0 0,1 1 0 0 0,-1-1 0 0 0,0 1 1 0 0,0-1-1 0 0,0 1 0 0 0,0-1 0 0 0,0 0 1 0 0,0 0-1 0 0,0 0 0 0 0,1 1 0 0 0,-1-1 1 0 0,0 0-1 0 0,0 0 0 0 0,0-1 0 0 0,0 1 1 0 0,1 0-20 0 0,10-4 129 0 0,8-9 178 0 0,-4-5-94 0 0,-4-2-77 0 0,-3-3-57 0 0,-7 15-67 0 0,0-1 1 0 0,-1 1-1 0 0,1 0 1 0 0,-2-1-1 0 0,1 1 1 0 0,-1-1-1 0 0,-1 1 1 0 0,0-1-1 0 0,0 1 1 0 0,-1-5-13 0 0,-31-107 154 0 0,6 24-104 0 0,18 60-50 0 0,2 1 0 0 0,2-1 0 0 0,0-3 0 0 0,5 29-4 0 0,-1-1 0 0 0,-1 1 1 0 0,0 0-1 0 0,-2-7 4 0 0,3 16-5 0 0,1 0 0 0 0,0 0 0 0 0,-1 0 1 0 0,1 0-1 0 0,0 0 0 0 0,0-1 0 0 0,0 1 1 0 0,0 0-1 0 0,0 0 0 0 0,0 0 0 0 0,0-1 5 0 0,1-5-35 0 0,-1-5-42 0 0,5 23 13 0 0,0-1 52 0 0,11 31 79 0 0,-3-10 53 0 0,0 0 36 0 0,19 43 237 0 0,-23-49-295 0 0,0 1-36 0 0,1 4 128 0 0,-2 1 34 0 0,-1 1 43 0 0,0 0 48 0 0,-1-8-37 0 0,-1 0 37 0 0,-2-8-96 0 0,0 9 215 0 0,-1-7-128 0 0,0-6-154 0 0,0-2-76 0 0,1 0-61 0 0,1 10-15 0 0,5 8 0 0 0,-7-21 61 0 0,-2-5-73 0 0,0 0-32 0 0,1-1-37 0 0,-1 1-45 0 0,0-1-54 0 0,0 1-68 0 0,0-1-73 0 0,0 1-82 0 0,0-1-91 0 0,1 0-100 0 0,-1 1-109 0 0,0-1-117 0 0,1 0-126 0 0,0 2-1223 0 0,3 0-1246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04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1 9648 0 0,'0'0'216'0'0,"0"0"32"0"0,0 0 12 0 0,2 0-55 0 0,0 0-152 0 0,1 0-35 0 0,0 0 1 0 0,1 0 36 0 0,2 2 143 0 0,-1 1 65 0 0,5 7 620 0 0,-6-6-560 0 0,-3-2-188 0 0,1-1-42 0 0,7 14 497 0 0,-2 3-91 0 0,-2 2-75 0 0,-2-1-57 0 0,-2-11-208 0 0,4 19 261 0 0,-1 1-42 0 0,-1-1-39 0 0,0 1-35 0 0,2 27 216 0 0,-1 0-91 0 0,1 12 12 0 0,-5-35-244 0 0,-1-25-150 0 0,1-1 0 0 0,-1 0 0 0 0,2 0 0 0 0,-1 1 0 0 0,2 4-47 0 0,2 14 152 0 0,-3-8-80 0 0,0 12-40 0 0,-2-28-707 0 0,-3 3-734 0 0,3-4 838 0 0,1 1-845 0 0</inkml:trace>
  <inkml:trace contextRef="#ctx0" brushRef="#br0" timeOffset="736.03">0 234 6648 0 0,'0'0'149'0'0,"0"0"23"0"0,0 1 12 0 0,2 7 13 0 0,1-3 93 0 0,3-1 224 0 0,6-2 430 0 0,-8-2-565 0 0,-2 0-159 0 0,11 0 481 0 0,0-1-105 0 0,0-1-95 0 0,-1-1-81 0 0,2 0-6 0 0,1-1-80 0 0,2-1-8 0 0,9-5 87 0 0,-8 4-130 0 0,15-5-109 0 0,13-4 74 0 0,-16 3-179 0 0,-21 8-93 0 0,0 1-42 0 0,0 0-40 0 0,0-1-35 0 0,8-2-228 0 0,2 0-89 0 0,28-10-914 0 0,-27 8 824 0 0,-9 3 282 0 0,0 0 37 0 0,0-1 47 0 0,0 0 53 0 0,17-15-1712 0 0,-19 13 1299 0 0,0 0 84 0 0,-5 4 266 0 0,1 0 33 0 0,-1 0 38 0 0,0 0 41 0 0,3-4 11 0 0,-5 3 75 0 0,0 2 55 0 0,0 0 69 0 0,-1 0 123 0 0,0 2-77 0 0,0-1 39 0 0,-1 2 49 0 0,0 0 7 0 0,0 0 19 0 0,0 0 78 0 0,0 0 31 0 0,2 2 8 0 0,11 29 682 0 0,-3 3-98 0 0,-3 1-108 0 0,0 0-117 0 0,-2-8-273 0 0,0-1-75 0 0,0-6-39 0 0,1 0-69 0 0,0 2-16 0 0,2 14 99 0 0,-5-21-163 0 0,3 8 3 0 0,-3-12-96 0 0,-1 1 58 0 0,0-5-16 0 0,-1 1 49 0 0,0-1 7 0 0,0-1 47 0 0,0 1 53 0 0,-1-1 58 0 0,1-17-154 0 0,1-1-97 0 0,2-2-64 0 0,4-7-63 0 0,-1 4-5 0 0,-4 6 38 0 0,-1 7-46 0 0,1-1 0 0 0,-1 0 0 0 0,1 1-1 0 0,-1 0 1 0 0,1 0 0 0 0,0 0 0 0 0,1 0-1 0 0,-1 0 1 0 0,1 0 0 0 0,2-1-2 0 0,7-8-22 0 0,-3 0-35 0 0,-8 12 48 0 0,-1-1-1 0 0,0 0 1 0 0,1 1 0 0 0,-1-1 0 0 0,1 1-1 0 0,0-1 1 0 0,0 1 0 0 0,-1 0-1 0 0,1 0 1 0 0,0 0 0 0 0,0 0-1 0 0,0 0 1 0 0,0 0 0 0 0,0 0 0 0 0,0 1-1 0 0,0-1 1 0 0,1 1 0 0 0,-1 0-1 0 0,0-1 1 0 0,0 1 0 0 0,0 0-1 0 0,0 0 1 0 0,1 0 9 0 0,16 5-43 0 0,-13 0-9 0 0,0 7 52 0 0,-2-5-2 0 0,1 2 2 0 0,1 1 0 0 0,-1-1 0 0 0,-1 1 0 0 0,0 1 0 0 0,0-1 0 0 0,0 2 0 0 0,-2-4 0 0 0,0-3 2 0 0,1 2-15 0 0,3 5-42 0 0,-6-7 46 0 0,1-4 8 0 0,-1 1 1 0 0,1-1 0 0 0,-1 1-1 0 0,1-1 1 0 0,0 1 0 0 0,-1-1-1 0 0,1 1 1 0 0,0-1 0 0 0,0 0-1 0 0,0 1 1 0 0,0-1-1 0 0,1 1 1 0 0,-1-1-171 0 0,0 1 51 0 0,0-1 46 0 0,0 0 38 0 0,0 1 46 0 0,0 0 62 0 0,3 3 302 0 0,-2-3-295 0 0,-1-1-89 0 0,0 0-45 0 0,0 0-55 0 0,0 0-62 0 0,1 0-104 0 0,-1 0-99 0 0,0 0-112 0 0,1 0-124 0 0,-1-1 256 0 0,0 1-36 0 0,0-1-36 0 0,0 0-39 0 0,0 1-39 0 0,0-1-42 0 0,0 0-42 0 0,0 0-44 0 0,2 1-1437 0 0,3 1-1168 0 0</inkml:trace>
  <inkml:trace contextRef="#ctx0" brushRef="#br0" timeOffset="1155.9">1102 277 7368 0 0,'1'0'140'0'0,"-1"0"-58"0"0,8-1 48 0 0,0-1 109 0 0,0 0-106 0 0,-2 1-86 0 0,-1 0-37 0 0,14-4-73 0 0,-11 3 64 0 0,1 0 87 0 0,-3 0 16 0 0,-1 0 52 0 0,0 1 58 0 0,0-1 69 0 0,6-2 342 0 0,-1 1-47 0 0,-1 0-100 0 0,0 0-52 0 0,-1 0-56 0 0,1-1-62 0 0,0 0-69 0 0,-1-1-73 0 0,1 0-79 0 0,-1-1-86 0 0,-1 0 128 0 0,0-1 68 0 0,-1 0 61 0 0,-1-1 53 0 0,-5 6 0 0 0,-1-3-91 0 0,-2-1-43 0 0,-2-1 1 0 0,4 4-69 0 0,-17-21 336 0 0,-5 3-87 0 0,-3 3-70 0 0,1 4-55 0 0,13 10-253 0 0,1 3 59 0 0,-1 4 61 0 0,-4 6 95 0 0,2 5-41 0 0,5-4-124 0 0,3-1-77 0 0,0-1-83 0 0,2-1 143 0 0,1-1 0 0 0,0 1 0 0 0,0 0 0 0 0,0 0 1 0 0,1 0-1 0 0,0 0 0 0 0,0 0 0 0 0,1 0 0 0 0,0 0 0 0 0,0 1 0 0 0,1 1-13 0 0,1 39 2 0 0,2-26-44 0 0,2-1-39 0 0,1 0 73 0 0,1-1 41 0 0,-3-12-2 0 0,-1-1 1 0 0,1 0-1 0 0,0-1 1 0 0,1 1-1 0 0,0-1 1 0 0,0 0-1 0 0,0 0 1 0 0,0 0-1 0 0,1-1 1 0 0,0 0 0 0 0,5 4-32 0 0,-3-4 57 0 0,0 1 1 0 0,1-1 0 0 0,-1-1-1 0 0,1 0 1 0 0,0 0-1 0 0,-1-1 1 0 0,2 0 0 0 0,-1 0-1 0 0,0-1 1 0 0,1 0 0 0 0,-1-1-1 0 0,3 0-57 0 0,-8 0-178 0 0,-1-1 77 0 0,0 0 66 0 0,1 0 57 0 0,-1 0 42 0 0,0 0 35 0 0,12 0 507 0 0,-11-1-476 0 0,0 1-76 0 0,-1-1-72 0 0,0 1-43 0 0,-1 0-50 0 0,1-1-56 0 0,0 1-82 0 0,0-1-79 0 0,-1 0-87 0 0,1 0-95 0 0,0 1-101 0 0,0-1-111 0 0,0 0-116 0 0,0 0-126 0 0,2-1-1119 0 0,3 0-1193 0 0,-8 2 3265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03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55 7688 0 0,'0'0'166'0'0,"0"0"29"0"0,0 0 14 0 0,0-2-44 0 0,0-4-108 0 0,0 2-33 0 0,0 1 44 0 0,0 0 39 0 0,0 0 33 0 0,-1-2 297 0 0,0-2 342 0 0,0 4-266 0 0,1 0-240 0 0,0 1-111 0 0,0-1-76 0 0,-1 1 139 0 0,0 0-55 0 0,-3 1-17 0 0,-1 0 35 0 0,-2 1 36 0 0,3 0-7 0 0,2 1 31 0 0,0 0 78 0 0,-6 5 72 0 0,0 1-74 0 0,2 1-66 0 0,-1 0-59 0 0,2 2-53 0 0,0 0-46 0 0,-4 11-8 0 0,3-2-93 0 0,-4 25-87 0 0,5-19 115 0 0,4-18 18 0 0,-4 29-45 0 0,2-1 0 0 0,1 1 0 0 0,2 5 0 0 0,2-29-34 0 0,1 3 54 0 0,2 1 54 0 0,3-1 55 0 0,1-2 55 0 0,2-4 58 0 0,1-7 57 0 0,2-7 59 0 0,-7 0-209 0 0,1-1 30 0 0,-1 1-40 0 0,-5 3-106 0 0,0-1-1 0 0,0 1 0 0 0,0 0 1 0 0,0-1-1 0 0,-1 1 0 0 0,1-1 1 0 0,-1 0-1 0 0,0 0 0 0 0,1-1-32 0 0,13-27 109 0 0,-9 20-58 0 0,-1 0 1 0 0,0-1-1 0 0,3-9-51 0 0,9-53 124 0 0,-13 47-110 0 0,1-22-14 0 0,-3 18 5 0 0,5-40-84 0 0,-7 68 67 0 0,5-8-43 0 0,-4 10-14 0 0,-1 3-14 0 0,3 2 37 0 0,1 2 8 0 0,1 16-30 0 0,0 0 43 0 0,4 19 24 0 0,-2-14-85 0 0,13 41-252 0 0,-12-46 286 0 0,2 0 80 0 0,-4-8-45 0 0,-2-3 50 0 0,11 17 142 0 0,-6-15-126 0 0,-4-8-49 0 0,6 8 63 0 0,-7-8-76 0 0,0-1-53 0 0,1 1-74 0 0,-3-3 9 0 0,0 2-12 0 0,-1-2 22 0 0,-1-1-37 0 0,1 1-78 0 0,0-1-95 0 0,-1 0-113 0 0,1 0 92 0 0,-1 0-53 0 0,1-1-46 0 0,0 1-41 0 0,-1 0-145 0 0,1-1-40 0 0,0 1-174 0 0,1 1-470 0 0,-2-2 1315 0 0</inkml:trace>
  <inkml:trace contextRef="#ctx0" brushRef="#br0" timeOffset="398.92">477 69 5552 0 0,'0'0'124'0'0,"0"0"17"0"0,0 0 11 0 0,2 1-20 0 0,4 3-221 0 0,-1 0 64 0 0,0 1 59 0 0,0 0 52 0 0,0 0 48 0 0,-1 1 41 0 0,4 6 279 0 0,1 3 220 0 0,5 11 539 0 0,-9-15-720 0 0,-1-2-128 0 0,1 0-51 0 0,0 2 192 0 0,-1 0-43 0 0,4 12 368 0 0,6 14 440 0 0,-11-28-965 0 0,0 3 102 0 0,1 7 220 0 0,0-12-341 0 0,2 10 267 0 0,-3-9-321 0 0,-2-2-43 0 0,-1-4 28 0 0,0-2-206 0 0,0 1 59 0 0,1 3 194 0 0,1 4 347 0 0,-2-8-396 0 0,0-2-164 0 0,0-1-49 0 0,0-4-52 0 0,0-3 31 0 0,0 1 47 0 0,1-5 92 0 0,0 9-49 0 0,-1 1 1 0 0,1-1-1 0 0,0 0 1 0 0,0 1-1 0 0,2-5-72 0 0,2 0 55 0 0,1-1-63 0 0,-2 3-25 0 0,0 2-3 0 0,-1 0 1 0 0,1 0-1 0 0,0 0 1 0 0,0 0-1 0 0,1 0 1 0 0,-1 1-1 0 0,2-1 36 0 0,-4 4-9 0 0,-1 0 0 0 0,1 0 0 0 0,-1 0 0 0 0,1 0 1 0 0,0 1-1 0 0,-1-1 0 0 0,1 1 0 0 0,0-1 0 0 0,0 1 0 0 0,-1 0 0 0 0,1-1 0 0 0,0 1 0 0 0,0 0 0 0 0,0 0 0 0 0,-1 1 0 0 0,1-1 1 0 0,0 0-1 0 0,0 0 0 0 0,-1 1 0 0 0,1-1 0 0 0,0 1 0 0 0,0 0 0 0 0,-1-1 0 0 0,1 1 0 0 0,-1 0 0 0 0,1 0 0 0 0,-1 0 0 0 0,1 0 9 0 0,8 6-41 0 0,-2 0-1 0 0,1 1 1 0 0,-1-1-1 0 0,0 2 0 0 0,3 3 42 0 0,11 12-48 0 0,-9-8 3 0 0,-3 2 55 0 0,0 0 45 0 0,3-2 36 0 0,-12-15-223 0 0,1 1 56 0 0,-1-1 45 0 0,0 0 34 0 0,5 6 142 0 0,-3-5-154 0 0,-2 0-50 0 0,1-1-52 0 0,0 1-62 0 0,-1-1-74 0 0,1 0-23 0 0,-1 0-65 0 0,1 0-71 0 0,-1-1-76 0 0,1 1-85 0 0,-1 0-89 0 0,1-1-96 0 0,-1 1-102 0 0,4 0-1131 0 0,3 0-1128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09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60 6880 0 0,'0'0'157'0'0,"0"0"23"0"0,0 0 11 0 0,5-4-47 0 0,0-1-96 0 0,-3 2-8 0 0,0 0 73 0 0,-1 1 63 0 0,0 0 52 0 0,1-2 331 0 0,0-2 932 0 0,-2 4-1098 0 0,-1 0-80 0 0,1 0-152 0 0,0 1-67 0 0,0 0 324 0 0,1 0-28 0 0,-3-1-58 0 0,0 0-52 0 0,-1-1-48 0 0,0 0-44 0 0,0 0-40 0 0,-1-1 48 0 0,-4 1 60 0 0,-1 2-45 0 0,-1 1-40 0 0,0 1-37 0 0,-11 3 42 0 0,3 1-92 0 0,0 4 3 0 0,0 6-40 0 0,15-12-46 0 0,0 0 0 0 0,0 1 0 0 0,1-1 0 0 0,0 1 0 0 0,-1 0 0 0 0,1 0 0 0 0,1 0 0 0 0,-1 0 0 0 0,0 0 0 0 0,0 3-1 0 0,2-5-3 0 0,0-1 0 0 0,-1 0 0 0 0,1 0 0 0 0,0 1 0 0 0,0-1 0 0 0,0 0 1 0 0,0 1-1 0 0,0-1 0 0 0,0 0 0 0 0,1 1 0 0 0,-1-1 0 0 0,0 0 0 0 0,1 0 1 0 0,-1 1-1 0 0,1-1 0 0 0,-1 0 0 0 0,1 0 0 0 0,0 1 3 0 0,13 13-17 0 0,-9-11 22 0 0,15 12-18 0 0,13 6-56 0 0,3 2 1 0 0,-23-16 67 0 0,-1 1 0 0 0,-1 1 0 0 0,1 0-1 0 0,-2 0 1 0 0,1 1 0 0 0,-1 0 0 0 0,-1 1 0 0 0,0 0 0 0 0,0 2 1 0 0,-6-8 1 0 0,0-1-1 0 0,1 1 0 0 0,-2 0 0 0 0,1 0 0 0 0,-1 0-1 0 0,0 0 1 0 0,0 0 0 0 0,0 1 0 0 0,-3 17 26 0 0,-4-4 238 0 0,-4-4 87 0 0,-5-5 70 0 0,-6-2 54 0 0,9-5-590 0 0,0-1 108 0 0,-6-1 121 0 0,-11-1 184 0 0,17-3-204 0 0,2 0-61 0 0,0-2-61 0 0,1 0-80 0 0,1-2-97 0 0,1-1-114 0 0,4 3 111 0 0,-1-1-36 0 0,1 1-36 0 0,1-1-40 0 0,0-1-42 0 0,0 0-44 0 0,1 5 61 0 0,0-1-49 0 0,0 1-44 0 0,0 0-38 0 0,0-1-137 0 0,0 0-39 0 0,0-3-1434 0 0,0 5 2080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11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1 465 9560 0 0,'3'4'236'0'0,"-1"1"-42"0"0,1-1-37 0 0,0 0-35 0 0,1 2 6 0 0,0 1-56 0 0,5 5-45 0 0,4 7-89 0 0,-8-11 70 0 0,1 1 70 0 0,0 0 107 0 0,-2-1 78 0 0,0 0 119 0 0,-2-4-139 0 0,0 0 38 0 0,0 0 40 0 0,0 1 44 0 0,7 18 1018 0 0,-5-8-515 0 0,-2-2-227 0 0,-1 2-111 0 0,-2-9 83 0 0,0-1-81 0 0,-2-1-85 0 0,0-3-90 0 0,0-1-93 0 0,0-2-98 0 0,0-2-102 0 0,1-2-106 0 0,-4-25 244 0 0,5-2-88 0 0,6-8-59 0 0,-3 30-54 0 0,1 0 1 0 0,0 1-1 0 0,1-1 0 0 0,2-3-1 0 0,2-3 1 0 0,3 2-40 0 0,-9 11 20 0 0,1 1 0 0 0,0-1-1 0 0,1 1 1 0 0,-1 0 0 0 0,0 0-1 0 0,1 0 1 0 0,0 1 0 0 0,-1-1-1 0 0,1 1 1 0 0,0 0 0 0 0,4-1 19 0 0,1 1-43 0 0,-6 3 33 0 0,0 1 0 0 0,0-1-1 0 0,0 1 1 0 0,0-1 0 0 0,0 1 0 0 0,0 0-1 0 0,0 0 1 0 0,-1 1 0 0 0,1-1 0 0 0,-1 0-1 0 0,0 1 1 0 0,1-1 0 0 0,-1 1 0 0 0,0 0 0 0 0,-1 0-1 0 0,2 1 11 0 0,13 26-68 0 0,-4-1 47 0 0,-8-19 31 0 0,0 1-10 0 0,1 4-1 0 0,1-6-51 0 0,-3-5 15 0 0,0 0 38 0 0,9 11 157 0 0,-9-12-176 0 0,0 0-89 0 0,-1-1-75 0 0,1 0-105 0 0,-2-1 98 0 0,0-1-33 0 0,1 1-36 0 0,-1 0-38 0 0,0 0-41 0 0,1-1-43 0 0,-1 1-45 0 0,1 0-48 0 0,-1 0-51 0 0,1-1-52 0 0,0 1-55 0 0,0 0-58 0 0,2 0-1437 0 0,2 0-1206 0 0</inkml:trace>
  <inkml:trace contextRef="#ctx0" brushRef="#br0" timeOffset="552.52">626 365 6016 0 0,'0'0'133'0'0,"-1"0"143"0"0,-1-1-110 0 0,-1 0-99 0 0,-1 1-85 0 0,-7 2 176 0 0,0 3 59 0 0,-9 12 339 0 0,-3 13 323 0 0,15-19-532 0 0,7-8-271 0 0,-13 19 545 0 0,1 2-45 0 0,7-10-170 0 0,0-1-1 0 0,1 1 1 0 0,1 0 0 0 0,-1 7-406 0 0,2-4 384 0 0,2 2-32 0 0,1-13-226 0 0,1 1 1 0 0,-1-1-1 0 0,1 0 0 0 0,1 1 1 0 0,-1 0-127 0 0,0-5 38 0 0,-1 0 1 0 0,1 1 0 0 0,0-1 0 0 0,0 0-1 0 0,-1 0 1 0 0,1 0 0 0 0,0 0 0 0 0,1 0 0 0 0,-1 0-1 0 0,0 0 1 0 0,1 0 0 0 0,-1-1 0 0 0,1 1-1 0 0,-1 0 1 0 0,1-1 0 0 0,0 1 0 0 0,0-1-1 0 0,0 0 1 0 0,-1 1 0 0 0,1-1 0 0 0,1 0-1 0 0,-1 0 1 0 0,0 0 0 0 0,0-1 0 0 0,0 1 0 0 0,0 0-1 0 0,1-1 1 0 0,-1 0 0 0 0,0 1 0 0 0,2-1-39 0 0,4-1 181 0 0,0-1-39 0 0,7-4 53 0 0,-10 3-151 0 0,0 0 0 0 0,-1-1-1 0 0,1 1 1 0 0,-1-1-1 0 0,0 0 1 0 0,0 0 0 0 0,3-4-44 0 0,-2 1 23 0 0,-1 0 0 0 0,1 0 1 0 0,-2 0-1 0 0,1 0 1 0 0,-1-1-1 0 0,0 0 1 0 0,1-2-24 0 0,-1-1 26 0 0,-1-1 0 0 0,0 1 1 0 0,0-1-1 0 0,-1-9-26 0 0,-1-1 28 0 0,0 0 0 0 0,-3-5-28 0 0,-6-43 13 0 0,-1-4-37 0 0,7 41-18 0 0,-2-25-74 0 0,2 1 0 0 0,3-29 116 0 0,1 74 43 0 0,0-3-84 0 0,0-6-100 0 0,0 16 14 0 0,-1 23 51 0 0,3 19 6 0 0,7 18 69 0 0,-4-27 8 0 0,10 73 241 0 0,-13-68-100 0 0,-1 1 91 0 0,3 9 206 0 0,-1 0 35 0 0,-2-7-77 0 0,1-1 46 0 0,1 11 799 0 0,-2 3-1248 0 0,-3-17 367 0 0,-3 0-55 0 0,4-23-236 0 0,0-8-92 0 0,0 0-30 0 0,0-1-37 0 0,0 0-19 0 0,0 0-37 0 0,0 0-41 0 0,0 0-46 0 0,0 0-51 0 0,0 0-47 0 0,0 0-44 0 0,0 0-39 0 0,0 0-269 0 0,0 0-65 0 0,0 0-50 0 0,0 0-38 0 0,0 0-315 0 0,0 0-32 0 0,0 0-2468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09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66 204 7800 0 0,'0'0'174'0'0,"0"0"29"0"0,0 0 13 0 0,5-1-50 0 0,4 0-109 0 0,-7 1-36 0 0,0 0 40 0 0,2-1 159 0 0,2 0 168 0 0,3 0 302 0 0,-5 0-376 0 0,1 0-44 0 0,-2 0-128 0 0,0 1-39 0 0,9-4 849 0 0,-6 2-524 0 0,0-1-35 0 0,0-1-33 0 0,0 0-35 0 0,-1 0-35 0 0,1 0-36 0 0,2-1 45 0 0,-1-1-76 0 0,1 1-78 0 0,0 2-79 0 0,-7 2 24 0 0,1-6 36 0 0,1 1-37 0 0,-2 5-84 0 0,-1 0 1 0 0,1 1-1 0 0,-1-1 1 0 0,0 0-1 0 0,1 1 1 0 0,-1-1-1 0 0,0 0 0 0 0,1 1 1 0 0,-1-1-1 0 0,0 0 1 0 0,0 0-1 0 0,0 1 1 0 0,0-1-1 0 0,0 0 0 0 0,0 0 1 0 0,0 1-1 0 0,0-1 1 0 0,0 0-1 0 0,0 0 1 0 0,0 0-1 0 0,0 1 0 0 0,0-1 1 0 0,-1 0-1 0 0,1 1 1 0 0,0-1-1 0 0,-1 0 0 0 0,1 0 1 0 0,0 1-6 0 0,-8-12 42 0 0,-1 0 51 0 0,-4 0 66 0 0,-10-3 131 0 0,-2 6-8 0 0,8 7-136 0 0,2 3-69 0 0,1 3-55 0 0,-9 7 47 0 0,5 4-47 0 0,1 8-44 0 0,14-17 4 0 0,0 0 0 0 0,1 0-1 0 0,-1 0 1 0 0,1 1 0 0 0,0 2 18 0 0,0 1-31 0 0,0 1 0 0 0,1-1 0 0 0,0 1 0 0 0,0 0 0 0 0,2 9 31 0 0,2 3-11 0 0,1-1 39 0 0,6 15 124 0 0,4 0 73 0 0,4-3 77 0 0,4-3 81 0 0,2-10-68 0 0,-18-17-210 0 0,-1-1 0 0 0,1 1-1 0 0,0-1 1 0 0,1-1 0 0 0,3 2-105 0 0,34 6 525 0 0,-14-5-208 0 0,-23-5-230 0 0,-2 1-84 0 0,-1-1-53 0 0,0 0-63 0 0,-1 1-39 0 0,0-1-60 0 0,0 0-69 0 0,1 0-77 0 0,5 0-350 0 0</inkml:trace>
  <inkml:trace contextRef="#ctx0" brushRef="#br0" timeOffset="912.55">637 22 8808 0 0,'-1'0'178'0'0,"1"0"-57"0"0,-2-1-8 0 0,-2-2-20 0 0,2 2-28 0 0,1 0 48 0 0,1 0 73 0 0,-3-1-249 0 0,1 0 40 0 0,-1-1 39 0 0,0 2 33 0 0,-2-2 79 0 0,-1 2 55 0 0,-5-1 296 0 0,-6 2 281 0 0,10 1-464 0 0,-1 0-26 0 0,2 1-92 0 0,-3 2 40 0 0,-1-1-14 0 0,1 2-60 0 0,7-4-121 0 0,0 0 0 0 0,0 0 0 0 0,0 1 0 0 0,0-1 0 0 0,1 0 0 0 0,-1 1 0 0 0,1 0 0 0 0,-1-1 0 0 0,1 1 0 0 0,-1 0 0 0 0,1 0 1 0 0,0 0-1 0 0,-1 1-23 0 0,-10 20 93 0 0,2-2-47 0 0,4-9-31 0 0,0-1 0 0 0,1 1 0 0 0,1 1 0 0 0,0-1 0 0 0,0 1 0 0 0,1 4-15 0 0,1-8-3 0 0,1-2 19 0 0,0 0 1 0 0,0 0-1 0 0,0 0 1 0 0,1 1-1 0 0,0-1 0 0 0,1 0 1 0 0,0 4-17 0 0,1-5 29 0 0,2 14 118 0 0,5 10 136 0 0,-3-16-165 0 0,2-1-47 0 0,-2-6-63 0 0,1 0-37 0 0,0 0 15 0 0,1-1 0 0 0,-1 0 0 0 0,1 0 0 0 0,0-1 0 0 0,1 0 0 0 0,-1 0 0 0 0,1-1 0 0 0,0 0 0 0 0,0-1 0 0 0,0 0 0 0 0,1 0 0 0 0,4 0 14 0 0,1-1-40 0 0,-1 0-68 0 0,-1-1-35 0 0,-8-1 58 0 0,1 0 0 0 0,-1 0 0 0 0,1-1 0 0 0,-1 1 0 0 0,1-1 0 0 0,-1 0 0 0 0,1-1 0 0 0,1 0 85 0 0,10-4-501 0 0</inkml:trace>
  <inkml:trace contextRef="#ctx0" brushRef="#br0" timeOffset="1256.62">937 48 7856 0 0,'0'0'174'0'0,"0"1"12"0"0,-1 0-71 0 0,-5 4 61 0 0,3-3-49 0 0,-5 2-148 0 0,0 1 52 0 0,1 1 47 0 0,0 0 42 0 0,-1 2 71 0 0,1 1 42 0 0,-1 3 91 0 0,-3 7 216 0 0,-3 14 375 0 0,6-10-401 0 0,6-14-344 0 0,-1 1-33 0 0,1-1-39 0 0,0 0-45 0 0,-1 10 389 0 0,0 0-1 0 0,1 16-441 0 0,1-3 312 0 0,1-29-277 0 0,1 1 1 0 0,-1 0 0 0 0,1-1 0 0 0,0 1 0 0 0,0 0 0 0 0,0-1-1 0 0,0 1 1 0 0,1-1 0 0 0,-1 1 0 0 0,1-1 0 0 0,0 0 0 0 0,0 0-1 0 0,0 0 1 0 0,3 2-36 0 0,5 6 165 0 0,3-4 45 0 0,1-2 63 0 0,0-4 78 0 0,4-4 95 0 0,-1-2-56 0 0,-1-3-65 0 0,-4-4-73 0 0,-1-1-43 0 0,-9 12-181 0 0,0-1 1 0 0,0 0 0 0 0,-1 0-1 0 0,1 0 1 0 0,-1 0 0 0 0,0 0-1 0 0,1-2-28 0 0,1-7 119 0 0,-1 5-71 0 0,1-2-17 0 0,-2 7-25 0 0,-1-1-1 0 0,1 1 1 0 0,-1-1-1 0 0,1 1 1 0 0,-1-1-1 0 0,1 1 1 0 0,-1-1-1 0 0,0 1 1 0 0,0-1-1 0 0,0 1-5 0 0,0-6-190 0 0,0 0 80 0 0,-1 1 69 0 0,0-1 58 0 0,0 1 45 0 0,-1 0 33 0 0,-7-23 483 0 0,6 21-469 0 0,0-1-87 0 0,0 1-106 0 0,2 4-4 0 0,0 0-35 0 0,-1 0-37 0 0,1 0-41 0 0,0 0-44 0 0,-1 0-48 0 0,1-1-49 0 0,0 1-54 0 0,0 0-57 0 0,0 0-59 0 0,0 0-62 0 0,0 0-67 0 0,0 0-68 0 0,1 0-73 0 0,-1-1-1184 0 0,1-3-1114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20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14 152 8232 0 0,'0'0'182'0'0,"0"0"-4"0"0,1 0-75 0 0,0-1-49 0 0,2-2-3 0 0,-2 2-1 0 0,5-4 49 0 0,-1 0-36 0 0,13-11 41 0 0,-11 9-32 0 0,1-2 99 0 0,-3 5-22 0 0,-1-1 51 0 0,1 0 60 0 0,-1 0 68 0 0,1 1-104 0 0,4-2 235 0 0,0-1 42 0 0,-4 2-269 0 0,0 0 4 0 0,-2 2-87 0 0,4-4 86 0 0,-5 4-121 0 0,0-2 44 0 0,2-5 61 0 0,-2-6 258 0 0,-5 9-197 0 0,-1 3-130 0 0,-1 2-62 0 0,-2 1-42 0 0,6 1-18 0 0,0 0 1 0 0,-1 0 0 0 0,1 0 0 0 0,0 1-1 0 0,-1-1 1 0 0,1 0 0 0 0,0 1 0 0 0,-1-1-1 0 0,1 1 1 0 0,0-1 0 0 0,0 1-29 0 0,-12 10 211 0 0,3 4-80 0 0,2 1-56 0 0,0-2-27 0 0,-3 4-7 0 0,3 1 39 0 0,-12 40 295 0 0,8-21-127 0 0,10-30-165 0 0,0 0 0 0 0,0 0 0 0 0,0 0-1 0 0,1 0 1 0 0,0 0 0 0 0,1 0 0 0 0,0 0 0 0 0,0 0 0 0 0,1 1 0 0 0,0-1 0 0 0,0 0-1 0 0,1 0 1 0 0,0 0-83 0 0,9 17 251 0 0,6-5-34 0 0,-15-17-189 0 0,1-1 1 0 0,1 0 0 0 0,-1 1-1 0 0,0-1 1 0 0,0-1-1 0 0,1 1-28 0 0,1 0 23 0 0,-1 0-1 0 0,0-1 1 0 0,0 0 0 0 0,1 0-1 0 0,3 1-22 0 0,2-2-83 0 0,-3 0 0 0 0,-2 0-22 0 0,1-1-49 0 0,-1 1-21 0 0,-1-1-50 0 0,1 0-59 0 0,0 0-66 0 0,0 0-175 0 0,0 0-121 0 0,-3 1 272 0 0,-1 0-50 0 0,0 0-45 0 0,1-1-39 0 0,-1 1-147 0 0,1 0-38 0 0,0 0-177 0 0,1-1-477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20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231 4 9328 0 0,'-9'0'327'0'0,"0"0"-79"0"0,-1 0-30 0 0,-6-1 3 0 0,-9-1 82 0 0,17 2-160 0 0,0 0 43 0 0,1 0 12 0 0,0 0 47 0 0,1 0 55 0 0,-1 1 63 0 0,7-1-363 0 0,-30 3 802 0 0,9 0-319 0 0,5 2-147 0 0,0 1-84 0 0,15-5-246 0 0,0 0-1 0 0,-1 0 1 0 0,1 0-1 0 0,0 0 1 0 0,0 0 0 0 0,0 0-1 0 0,-1 0 1 0 0,1 0 0 0 0,0 0-1 0 0,1 1 1 0 0,-1-1-1 0 0,0 0 1 0 0,0 1 0 0 0,1-1-1 0 0,-1 0 1 0 0,0 1 0 0 0,1-1-1 0 0,-1 1 1 0 0,1-1-1 0 0,0 1 1 0 0,0-1 0 0 0,-1 1-1 0 0,1-1 1 0 0,0 1 0 0 0,0 1-6 0 0,1-1 3 0 0,-1 0 1 0 0,0 0-1 0 0,0 0 1 0 0,1 0-1 0 0,-1-1 1 0 0,1 1-1 0 0,0 0 1 0 0,-1 0-1 0 0,1 0 1 0 0,0-1-1 0 0,0 1 1 0 0,1 1-4 0 0,33 39 11 0 0,-19-24 28 0 0,0 1 0 0 0,10 19-39 0 0,-4-8 186 0 0,-16-23-129 0 0,-1 1 0 0 0,0-1-1 0 0,0 1 1 0 0,-1 0 0 0 0,0 0 0 0 0,2 7-57 0 0,-4-10 74 0 0,-1-1 1 0 0,0 1 0 0 0,0 0 0 0 0,0 0-1 0 0,-1 0 1 0 0,0 0 0 0 0,0 0 0 0 0,0 0-1 0 0,0 0 1 0 0,-1 0-75 0 0,-6 20 334 0 0,-7-2-38 0 0,11-19-242 0 0,0-1-1 0 0,0 1 1 0 0,0-1 0 0 0,-1 0-1 0 0,1 0 1 0 0,-4 2-54 0 0,3-3 37 0 0,-1 1 0 0 0,1-1-1 0 0,-1 0 1 0 0,1 0 0 0 0,-1 0-1 0 0,-3 0-36 0 0,1 0-101 0 0,-1 0 88 0 0,-1 0 69 0 0,-12 0 166 0 0,14-2-181 0 0,0-1-48 0 0,1-1-59 0 0,0 0-74 0 0,1-1-89 0 0,-1-1-103 0 0,2-1-120 0 0,1 2 176 0 0,1-1-35 0 0,0 1-38 0 0,0-1-39 0 0,2 3 28 0 0,-1 0-50 0 0,1 0-47 0 0,0 0-39 0 0,-1 0-143 0 0,1-1-40 0 0,-1 1-173 0 0,0-2-469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5:13:23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 14712 0 0,'0'0'332'0'0,"0"0"50"0"0,0 0 25 0 0,0 0-171 0 0,0 0-113 0 0,0 0 85 0 0,0 0-59 0 0,0 0 158 0 0,0 0 286 0 0,0 0 23 0 0,0 0-30 0 0,0 0-362 0 0,0 0-45 0 0,-1 1-39 0 0,1 0-33 0 0,-1 1 44 0 0,-1 4 56 0 0,1-4-59 0 0,-3 3 101 0 0,-1-1-64 0 0,-1 0-51 0 0,0 0-41 0 0,-3 2-6 0 0,-1 4 1 0 0,9-9-315 0 0,1-1 72 0 0,0 0 64 0 0,-1 1 56 0 0,1-1 54 0 0,0 1 48 0 0,-1-1 128 0 0,-1 2 377 0 0,1-1-441 0 0,1-1-56 0 0,-1 1-69 0 0,1-1-74 0 0,-1 0-87 0 0,1 1-101 0 0,0-1-69 0 0,-1 0-101 0 0,1 1-111 0 0,0-1-121 0 0,0 0 280 0 0,-1 0-33 0 0,1 0-36 0 0,0 0-36 0 0,0 0-37 0 0,0 0-39 0 0,0 0-41 0 0,0 0-40 0 0,0 0 628 0 0,0 0-1203 0 0,0 0-35 0 0,0 0-2618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6D92-69BC-4B6E-84C7-AFD01AC95EF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3FF2-F980-4275-8FB9-110FC618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3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99" Type="http://schemas.openxmlformats.org/officeDocument/2006/relationships/image" Target="../media/image157.png"/><Relationship Id="rId21" Type="http://schemas.openxmlformats.org/officeDocument/2006/relationships/image" Target="../media/image18.png"/><Relationship Id="rId63" Type="http://schemas.openxmlformats.org/officeDocument/2006/relationships/image" Target="../media/image39.png"/><Relationship Id="rId159" Type="http://schemas.openxmlformats.org/officeDocument/2006/relationships/image" Target="../media/image87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24.png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75.png"/><Relationship Id="rId377" Type="http://schemas.openxmlformats.org/officeDocument/2006/relationships/image" Target="../media/image196.png"/><Relationship Id="rId5" Type="http://schemas.openxmlformats.org/officeDocument/2006/relationships/image" Target="../media/image2.png"/><Relationship Id="rId181" Type="http://schemas.openxmlformats.org/officeDocument/2006/relationships/image" Target="../media/image98.png"/><Relationship Id="rId237" Type="http://schemas.openxmlformats.org/officeDocument/2006/relationships/image" Target="../media/image126.png"/><Relationship Id="rId402" Type="http://schemas.openxmlformats.org/officeDocument/2006/relationships/customXml" Target="../ink/ink200.xml"/><Relationship Id="rId279" Type="http://schemas.openxmlformats.org/officeDocument/2006/relationships/image" Target="../media/image147.png"/><Relationship Id="rId444" Type="http://schemas.openxmlformats.org/officeDocument/2006/relationships/customXml" Target="../ink/ink221.xml"/><Relationship Id="rId43" Type="http://schemas.openxmlformats.org/officeDocument/2006/relationships/image" Target="../media/image29.png"/><Relationship Id="rId139" Type="http://schemas.openxmlformats.org/officeDocument/2006/relationships/image" Target="../media/image77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50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14.png"/><Relationship Id="rId248" Type="http://schemas.openxmlformats.org/officeDocument/2006/relationships/customXml" Target="../ink/ink123.xml"/><Relationship Id="rId455" Type="http://schemas.openxmlformats.org/officeDocument/2006/relationships/image" Target="../media/image235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65.png"/><Relationship Id="rId357" Type="http://schemas.openxmlformats.org/officeDocument/2006/relationships/image" Target="../media/image186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8.png"/><Relationship Id="rId217" Type="http://schemas.openxmlformats.org/officeDocument/2006/relationships/image" Target="../media/image116.png"/><Relationship Id="rId399" Type="http://schemas.openxmlformats.org/officeDocument/2006/relationships/image" Target="../media/image207.png"/><Relationship Id="rId259" Type="http://schemas.openxmlformats.org/officeDocument/2006/relationships/image" Target="../media/image137.png"/><Relationship Id="rId424" Type="http://schemas.openxmlformats.org/officeDocument/2006/relationships/customXml" Target="../ink/ink211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40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25.png"/><Relationship Id="rId281" Type="http://schemas.openxmlformats.org/officeDocument/2006/relationships/image" Target="../media/image148.png"/><Relationship Id="rId337" Type="http://schemas.openxmlformats.org/officeDocument/2006/relationships/image" Target="../media/image176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8.png"/><Relationship Id="rId379" Type="http://schemas.openxmlformats.org/officeDocument/2006/relationships/image" Target="../media/image197.png"/><Relationship Id="rId7" Type="http://schemas.openxmlformats.org/officeDocument/2006/relationships/image" Target="../media/image11.png"/><Relationship Id="rId183" Type="http://schemas.openxmlformats.org/officeDocument/2006/relationships/image" Target="../media/image99.png"/><Relationship Id="rId239" Type="http://schemas.openxmlformats.org/officeDocument/2006/relationships/image" Target="../media/image127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30.png"/><Relationship Id="rId87" Type="http://schemas.openxmlformats.org/officeDocument/2006/relationships/image" Target="../media/image51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15.png"/><Relationship Id="rId457" Type="http://schemas.openxmlformats.org/officeDocument/2006/relationships/image" Target="../media/image236.png"/><Relationship Id="rId261" Type="http://schemas.openxmlformats.org/officeDocument/2006/relationships/image" Target="../media/image138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66.png"/><Relationship Id="rId359" Type="http://schemas.openxmlformats.org/officeDocument/2006/relationships/image" Target="../media/image187.png"/><Relationship Id="rId98" Type="http://schemas.openxmlformats.org/officeDocument/2006/relationships/customXml" Target="../ink/ink48.xml"/><Relationship Id="rId121" Type="http://schemas.openxmlformats.org/officeDocument/2006/relationships/image" Target="../media/image68.png"/><Relationship Id="rId163" Type="http://schemas.openxmlformats.org/officeDocument/2006/relationships/image" Target="../media/image89.png"/><Relationship Id="rId219" Type="http://schemas.openxmlformats.org/officeDocument/2006/relationships/image" Target="../media/image117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customXml" Target="../ink/ink114.xml"/><Relationship Id="rId25" Type="http://schemas.openxmlformats.org/officeDocument/2006/relationships/image" Target="../media/image20.png"/><Relationship Id="rId67" Type="http://schemas.openxmlformats.org/officeDocument/2006/relationships/image" Target="../media/image41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8.png"/><Relationship Id="rId241" Type="http://schemas.openxmlformats.org/officeDocument/2006/relationships/image" Target="../media/image128.png"/><Relationship Id="rId437" Type="http://schemas.openxmlformats.org/officeDocument/2006/relationships/image" Target="../media/image226.png"/><Relationship Id="rId36" Type="http://schemas.openxmlformats.org/officeDocument/2006/relationships/customXml" Target="../ink/ink17.xml"/><Relationship Id="rId283" Type="http://schemas.openxmlformats.org/officeDocument/2006/relationships/image" Target="../media/image149.png"/><Relationship Id="rId339" Type="http://schemas.openxmlformats.org/officeDocument/2006/relationships/image" Target="../media/image177.png"/><Relationship Id="rId78" Type="http://schemas.openxmlformats.org/officeDocument/2006/relationships/customXml" Target="../ink/ink38.xml"/><Relationship Id="rId101" Type="http://schemas.openxmlformats.org/officeDocument/2006/relationships/image" Target="../media/image58.png"/><Relationship Id="rId143" Type="http://schemas.openxmlformats.org/officeDocument/2006/relationships/image" Target="../media/image79.png"/><Relationship Id="rId185" Type="http://schemas.openxmlformats.org/officeDocument/2006/relationships/image" Target="../media/image100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12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31.png"/><Relationship Id="rId89" Type="http://schemas.openxmlformats.org/officeDocument/2006/relationships/image" Target="../media/image52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8.png"/><Relationship Id="rId196" Type="http://schemas.openxmlformats.org/officeDocument/2006/relationships/customXml" Target="../ink/ink97.xml"/><Relationship Id="rId417" Type="http://schemas.openxmlformats.org/officeDocument/2006/relationships/image" Target="../media/image216.png"/><Relationship Id="rId16" Type="http://schemas.openxmlformats.org/officeDocument/2006/relationships/customXml" Target="../ink/ink7.xml"/><Relationship Id="rId221" Type="http://schemas.openxmlformats.org/officeDocument/2006/relationships/image" Target="../media/image118.png"/><Relationship Id="rId263" Type="http://schemas.openxmlformats.org/officeDocument/2006/relationships/image" Target="../media/image139.png"/><Relationship Id="rId319" Type="http://schemas.openxmlformats.org/officeDocument/2006/relationships/image" Target="../media/image167.png"/><Relationship Id="rId58" Type="http://schemas.openxmlformats.org/officeDocument/2006/relationships/customXml" Target="../ink/ink28.xml"/><Relationship Id="rId123" Type="http://schemas.openxmlformats.org/officeDocument/2006/relationships/image" Target="../media/image69.png"/><Relationship Id="rId330" Type="http://schemas.openxmlformats.org/officeDocument/2006/relationships/customXml" Target="../ink/ink164.xml"/><Relationship Id="rId165" Type="http://schemas.openxmlformats.org/officeDocument/2006/relationships/image" Target="../media/image90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image" Target="../media/image21.png"/><Relationship Id="rId69" Type="http://schemas.openxmlformats.org/officeDocument/2006/relationships/image" Target="../media/image42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8.png"/><Relationship Id="rId383" Type="http://schemas.openxmlformats.org/officeDocument/2006/relationships/image" Target="../media/image199.png"/><Relationship Id="rId439" Type="http://schemas.openxmlformats.org/officeDocument/2006/relationships/image" Target="../media/image227.png"/><Relationship Id="rId201" Type="http://schemas.openxmlformats.org/officeDocument/2006/relationships/image" Target="../media/image108.png"/><Relationship Id="rId243" Type="http://schemas.openxmlformats.org/officeDocument/2006/relationships/image" Target="../media/image129.png"/><Relationship Id="rId285" Type="http://schemas.openxmlformats.org/officeDocument/2006/relationships/image" Target="../media/image150.png"/><Relationship Id="rId450" Type="http://schemas.openxmlformats.org/officeDocument/2006/relationships/customXml" Target="../ink/ink224.xml"/><Relationship Id="rId38" Type="http://schemas.openxmlformats.org/officeDocument/2006/relationships/customXml" Target="../ink/ink18.xml"/><Relationship Id="rId103" Type="http://schemas.openxmlformats.org/officeDocument/2006/relationships/image" Target="../media/image59.png"/><Relationship Id="rId310" Type="http://schemas.openxmlformats.org/officeDocument/2006/relationships/customXml" Target="../ink/ink154.xml"/><Relationship Id="rId91" Type="http://schemas.openxmlformats.org/officeDocument/2006/relationships/image" Target="../media/image53.png"/><Relationship Id="rId145" Type="http://schemas.openxmlformats.org/officeDocument/2006/relationships/image" Target="../media/image80.png"/><Relationship Id="rId187" Type="http://schemas.openxmlformats.org/officeDocument/2006/relationships/image" Target="../media/image101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32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8.png"/><Relationship Id="rId363" Type="http://schemas.openxmlformats.org/officeDocument/2006/relationships/image" Target="../media/image189.png"/><Relationship Id="rId419" Type="http://schemas.openxmlformats.org/officeDocument/2006/relationships/image" Target="../media/image217.png"/><Relationship Id="rId223" Type="http://schemas.openxmlformats.org/officeDocument/2006/relationships/image" Target="../media/image119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40.png"/><Relationship Id="rId125" Type="http://schemas.openxmlformats.org/officeDocument/2006/relationships/image" Target="../media/image70.png"/><Relationship Id="rId167" Type="http://schemas.openxmlformats.org/officeDocument/2006/relationships/image" Target="../media/image91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image" Target="../media/image43.png"/><Relationship Id="rId92" Type="http://schemas.openxmlformats.org/officeDocument/2006/relationships/customXml" Target="../ink/ink45.xml"/><Relationship Id="rId213" Type="http://schemas.openxmlformats.org/officeDocument/2006/relationships/image" Target="../media/image114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2" Type="http://schemas.openxmlformats.org/officeDocument/2006/relationships/customXml" Target="../ink/ink1.xml"/><Relationship Id="rId29" Type="http://schemas.openxmlformats.org/officeDocument/2006/relationships/image" Target="../media/image22.png"/><Relationship Id="rId255" Type="http://schemas.openxmlformats.org/officeDocument/2006/relationships/image" Target="../media/image135.png"/><Relationship Id="rId276" Type="http://schemas.openxmlformats.org/officeDocument/2006/relationships/customXml" Target="../ink/ink137.xml"/><Relationship Id="rId297" Type="http://schemas.openxmlformats.org/officeDocument/2006/relationships/image" Target="../media/image156.png"/><Relationship Id="rId441" Type="http://schemas.openxmlformats.org/officeDocument/2006/relationships/image" Target="../media/image228.png"/><Relationship Id="rId40" Type="http://schemas.openxmlformats.org/officeDocument/2006/relationships/customXml" Target="../ink/ink19.xml"/><Relationship Id="rId115" Type="http://schemas.openxmlformats.org/officeDocument/2006/relationships/image" Target="../media/image65.png"/><Relationship Id="rId136" Type="http://schemas.openxmlformats.org/officeDocument/2006/relationships/customXml" Target="../ink/ink67.xml"/><Relationship Id="rId157" Type="http://schemas.openxmlformats.org/officeDocument/2006/relationships/image" Target="../media/image86.png"/><Relationship Id="rId178" Type="http://schemas.openxmlformats.org/officeDocument/2006/relationships/customXml" Target="../ink/ink88.xml"/><Relationship Id="rId301" Type="http://schemas.openxmlformats.org/officeDocument/2006/relationships/image" Target="../media/image158.png"/><Relationship Id="rId322" Type="http://schemas.openxmlformats.org/officeDocument/2006/relationships/customXml" Target="../ink/ink160.xml"/><Relationship Id="rId343" Type="http://schemas.openxmlformats.org/officeDocument/2006/relationships/image" Target="../media/image179.png"/><Relationship Id="rId364" Type="http://schemas.openxmlformats.org/officeDocument/2006/relationships/customXml" Target="../ink/ink181.xml"/><Relationship Id="rId61" Type="http://schemas.openxmlformats.org/officeDocument/2006/relationships/image" Target="../media/image38.png"/><Relationship Id="rId82" Type="http://schemas.openxmlformats.org/officeDocument/2006/relationships/customXml" Target="../ink/ink40.xml"/><Relationship Id="rId199" Type="http://schemas.openxmlformats.org/officeDocument/2006/relationships/image" Target="../media/image107.png"/><Relationship Id="rId203" Type="http://schemas.openxmlformats.org/officeDocument/2006/relationships/image" Target="../media/image109.png"/><Relationship Id="rId385" Type="http://schemas.openxmlformats.org/officeDocument/2006/relationships/image" Target="../media/image200.png"/><Relationship Id="rId19" Type="http://schemas.openxmlformats.org/officeDocument/2006/relationships/image" Target="../media/image17.png"/><Relationship Id="rId224" Type="http://schemas.openxmlformats.org/officeDocument/2006/relationships/customXml" Target="../ink/ink111.xml"/><Relationship Id="rId245" Type="http://schemas.openxmlformats.org/officeDocument/2006/relationships/image" Target="../media/image130.png"/><Relationship Id="rId266" Type="http://schemas.openxmlformats.org/officeDocument/2006/relationships/customXml" Target="../ink/ink132.xml"/><Relationship Id="rId287" Type="http://schemas.openxmlformats.org/officeDocument/2006/relationships/image" Target="../media/image151.png"/><Relationship Id="rId410" Type="http://schemas.openxmlformats.org/officeDocument/2006/relationships/customXml" Target="../ink/ink204.xml"/><Relationship Id="rId431" Type="http://schemas.openxmlformats.org/officeDocument/2006/relationships/image" Target="../media/image223.png"/><Relationship Id="rId452" Type="http://schemas.openxmlformats.org/officeDocument/2006/relationships/customXml" Target="../ink/ink225.xml"/><Relationship Id="rId30" Type="http://schemas.openxmlformats.org/officeDocument/2006/relationships/customXml" Target="../ink/ink14.xml"/><Relationship Id="rId105" Type="http://schemas.openxmlformats.org/officeDocument/2006/relationships/image" Target="../media/image60.png"/><Relationship Id="rId126" Type="http://schemas.openxmlformats.org/officeDocument/2006/relationships/customXml" Target="../ink/ink62.xml"/><Relationship Id="rId147" Type="http://schemas.openxmlformats.org/officeDocument/2006/relationships/image" Target="../media/image81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74.png"/><Relationship Id="rId354" Type="http://schemas.openxmlformats.org/officeDocument/2006/relationships/customXml" Target="../ink/ink176.xml"/><Relationship Id="rId51" Type="http://schemas.openxmlformats.org/officeDocument/2006/relationships/image" Target="../media/image33.png"/><Relationship Id="rId72" Type="http://schemas.openxmlformats.org/officeDocument/2006/relationships/customXml" Target="../ink/ink35.xml"/><Relationship Id="rId93" Type="http://schemas.openxmlformats.org/officeDocument/2006/relationships/image" Target="../media/image54.png"/><Relationship Id="rId189" Type="http://schemas.openxmlformats.org/officeDocument/2006/relationships/image" Target="../media/image102.png"/><Relationship Id="rId375" Type="http://schemas.openxmlformats.org/officeDocument/2006/relationships/image" Target="../media/image195.png"/><Relationship Id="rId396" Type="http://schemas.openxmlformats.org/officeDocument/2006/relationships/customXml" Target="../ink/ink197.xml"/><Relationship Id="rId214" Type="http://schemas.openxmlformats.org/officeDocument/2006/relationships/customXml" Target="../ink/ink106.xml"/><Relationship Id="rId235" Type="http://schemas.openxmlformats.org/officeDocument/2006/relationships/image" Target="../media/image125.png"/><Relationship Id="rId256" Type="http://schemas.openxmlformats.org/officeDocument/2006/relationships/customXml" Target="../ink/ink127.xml"/><Relationship Id="rId277" Type="http://schemas.openxmlformats.org/officeDocument/2006/relationships/image" Target="../media/image146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8.png"/><Relationship Id="rId442" Type="http://schemas.openxmlformats.org/officeDocument/2006/relationships/customXml" Target="../ink/ink220.xml"/><Relationship Id="rId116" Type="http://schemas.openxmlformats.org/officeDocument/2006/relationships/customXml" Target="../ink/ink57.xml"/><Relationship Id="rId137" Type="http://schemas.openxmlformats.org/officeDocument/2006/relationships/image" Target="../media/image76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9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62" Type="http://schemas.openxmlformats.org/officeDocument/2006/relationships/customXml" Target="../ink/ink30.xml"/><Relationship Id="rId83" Type="http://schemas.openxmlformats.org/officeDocument/2006/relationships/image" Target="../media/image49.png"/><Relationship Id="rId179" Type="http://schemas.openxmlformats.org/officeDocument/2006/relationships/image" Target="../media/image97.png"/><Relationship Id="rId365" Type="http://schemas.openxmlformats.org/officeDocument/2006/relationships/image" Target="../media/image190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20.png"/><Relationship Id="rId246" Type="http://schemas.openxmlformats.org/officeDocument/2006/relationships/customXml" Target="../ink/ink122.xml"/><Relationship Id="rId267" Type="http://schemas.openxmlformats.org/officeDocument/2006/relationships/image" Target="../media/image141.png"/><Relationship Id="rId288" Type="http://schemas.openxmlformats.org/officeDocument/2006/relationships/customXml" Target="../ink/ink143.xml"/><Relationship Id="rId411" Type="http://schemas.openxmlformats.org/officeDocument/2006/relationships/image" Target="../media/image213.png"/><Relationship Id="rId432" Type="http://schemas.openxmlformats.org/officeDocument/2006/relationships/customXml" Target="../ink/ink215.xml"/><Relationship Id="rId453" Type="http://schemas.openxmlformats.org/officeDocument/2006/relationships/image" Target="../media/image234.png"/><Relationship Id="rId106" Type="http://schemas.openxmlformats.org/officeDocument/2006/relationships/customXml" Target="../ink/ink52.xml"/><Relationship Id="rId127" Type="http://schemas.openxmlformats.org/officeDocument/2006/relationships/image" Target="../media/image71.png"/><Relationship Id="rId313" Type="http://schemas.openxmlformats.org/officeDocument/2006/relationships/image" Target="../media/image164.png"/><Relationship Id="rId10" Type="http://schemas.openxmlformats.org/officeDocument/2006/relationships/customXml" Target="../ink/ink4.xml"/><Relationship Id="rId31" Type="http://schemas.openxmlformats.org/officeDocument/2006/relationships/image" Target="../media/image23.png"/><Relationship Id="rId52" Type="http://schemas.openxmlformats.org/officeDocument/2006/relationships/customXml" Target="../ink/ink25.xml"/><Relationship Id="rId73" Type="http://schemas.openxmlformats.org/officeDocument/2006/relationships/image" Target="../media/image44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92.png"/><Relationship Id="rId334" Type="http://schemas.openxmlformats.org/officeDocument/2006/relationships/customXml" Target="../ink/ink166.xml"/><Relationship Id="rId355" Type="http://schemas.openxmlformats.org/officeDocument/2006/relationships/image" Target="../media/image185.png"/><Relationship Id="rId376" Type="http://schemas.openxmlformats.org/officeDocument/2006/relationships/customXml" Target="../ink/ink187.xml"/><Relationship Id="rId397" Type="http://schemas.openxmlformats.org/officeDocument/2006/relationships/image" Target="../media/image206.png"/><Relationship Id="rId180" Type="http://schemas.openxmlformats.org/officeDocument/2006/relationships/customXml" Target="../ink/ink89.xml"/><Relationship Id="rId215" Type="http://schemas.openxmlformats.org/officeDocument/2006/relationships/image" Target="../media/image115.png"/><Relationship Id="rId236" Type="http://schemas.openxmlformats.org/officeDocument/2006/relationships/customXml" Target="../ink/ink117.xml"/><Relationship Id="rId257" Type="http://schemas.openxmlformats.org/officeDocument/2006/relationships/image" Target="../media/image136.png"/><Relationship Id="rId278" Type="http://schemas.openxmlformats.org/officeDocument/2006/relationships/customXml" Target="../ink/ink138.xml"/><Relationship Id="rId401" Type="http://schemas.openxmlformats.org/officeDocument/2006/relationships/image" Target="../media/image208.png"/><Relationship Id="rId422" Type="http://schemas.openxmlformats.org/officeDocument/2006/relationships/customXml" Target="../ink/ink210.xml"/><Relationship Id="rId443" Type="http://schemas.openxmlformats.org/officeDocument/2006/relationships/image" Target="../media/image229.png"/><Relationship Id="rId303" Type="http://schemas.openxmlformats.org/officeDocument/2006/relationships/image" Target="../media/image159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80.png"/><Relationship Id="rId387" Type="http://schemas.openxmlformats.org/officeDocument/2006/relationships/image" Target="../media/image201.png"/><Relationship Id="rId191" Type="http://schemas.openxmlformats.org/officeDocument/2006/relationships/image" Target="../media/image103.png"/><Relationship Id="rId205" Type="http://schemas.openxmlformats.org/officeDocument/2006/relationships/image" Target="../media/image110.png"/><Relationship Id="rId247" Type="http://schemas.openxmlformats.org/officeDocument/2006/relationships/image" Target="../media/image131.png"/><Relationship Id="rId412" Type="http://schemas.openxmlformats.org/officeDocument/2006/relationships/customXml" Target="../ink/ink205.xml"/><Relationship Id="rId107" Type="http://schemas.openxmlformats.org/officeDocument/2006/relationships/image" Target="../media/image61.png"/><Relationship Id="rId289" Type="http://schemas.openxmlformats.org/officeDocument/2006/relationships/image" Target="../media/image152.png"/><Relationship Id="rId454" Type="http://schemas.openxmlformats.org/officeDocument/2006/relationships/customXml" Target="../ink/ink226.xml"/><Relationship Id="rId11" Type="http://schemas.openxmlformats.org/officeDocument/2006/relationships/image" Target="../media/image13.png"/><Relationship Id="rId53" Type="http://schemas.openxmlformats.org/officeDocument/2006/relationships/image" Target="../media/image34.png"/><Relationship Id="rId149" Type="http://schemas.openxmlformats.org/officeDocument/2006/relationships/image" Target="../media/image82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55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9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70.png"/><Relationship Id="rId367" Type="http://schemas.openxmlformats.org/officeDocument/2006/relationships/image" Target="../media/image191.png"/><Relationship Id="rId171" Type="http://schemas.openxmlformats.org/officeDocument/2006/relationships/image" Target="../media/image93.png"/><Relationship Id="rId227" Type="http://schemas.openxmlformats.org/officeDocument/2006/relationships/image" Target="../media/image121.png"/><Relationship Id="rId269" Type="http://schemas.openxmlformats.org/officeDocument/2006/relationships/image" Target="../media/image142.png"/><Relationship Id="rId434" Type="http://schemas.openxmlformats.org/officeDocument/2006/relationships/customXml" Target="../ink/ink216.xml"/><Relationship Id="rId33" Type="http://schemas.openxmlformats.org/officeDocument/2006/relationships/image" Target="../media/image24.png"/><Relationship Id="rId129" Type="http://schemas.openxmlformats.org/officeDocument/2006/relationships/image" Target="../media/image72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45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9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30.png"/><Relationship Id="rId291" Type="http://schemas.openxmlformats.org/officeDocument/2006/relationships/image" Target="../media/image153.png"/><Relationship Id="rId305" Type="http://schemas.openxmlformats.org/officeDocument/2006/relationships/image" Target="../media/image160.png"/><Relationship Id="rId347" Type="http://schemas.openxmlformats.org/officeDocument/2006/relationships/image" Target="../media/image181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83.png"/><Relationship Id="rId389" Type="http://schemas.openxmlformats.org/officeDocument/2006/relationships/image" Target="../media/image202.png"/><Relationship Id="rId193" Type="http://schemas.openxmlformats.org/officeDocument/2006/relationships/image" Target="../media/image104.png"/><Relationship Id="rId207" Type="http://schemas.openxmlformats.org/officeDocument/2006/relationships/image" Target="../media/image111.png"/><Relationship Id="rId249" Type="http://schemas.openxmlformats.org/officeDocument/2006/relationships/image" Target="../media/image132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35.png"/><Relationship Id="rId97" Type="http://schemas.openxmlformats.org/officeDocument/2006/relationships/image" Target="../media/image56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20.png"/><Relationship Id="rId271" Type="http://schemas.openxmlformats.org/officeDocument/2006/relationships/image" Target="../media/image143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73.png"/><Relationship Id="rId327" Type="http://schemas.openxmlformats.org/officeDocument/2006/relationships/image" Target="../media/image171.png"/><Relationship Id="rId369" Type="http://schemas.openxmlformats.org/officeDocument/2006/relationships/image" Target="../media/image192.png"/><Relationship Id="rId173" Type="http://schemas.openxmlformats.org/officeDocument/2006/relationships/image" Target="../media/image94.png"/><Relationship Id="rId229" Type="http://schemas.openxmlformats.org/officeDocument/2006/relationships/image" Target="../media/image122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customXml" Target="../ink/ink119.xml"/><Relationship Id="rId35" Type="http://schemas.openxmlformats.org/officeDocument/2006/relationships/image" Target="../media/image25.png"/><Relationship Id="rId77" Type="http://schemas.openxmlformats.org/officeDocument/2006/relationships/image" Target="../media/image46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203.png"/><Relationship Id="rId405" Type="http://schemas.openxmlformats.org/officeDocument/2006/relationships/image" Target="../media/image210.png"/><Relationship Id="rId447" Type="http://schemas.openxmlformats.org/officeDocument/2006/relationships/image" Target="../media/image231.png"/><Relationship Id="rId251" Type="http://schemas.openxmlformats.org/officeDocument/2006/relationships/image" Target="../media/image133.png"/><Relationship Id="rId46" Type="http://schemas.openxmlformats.org/officeDocument/2006/relationships/customXml" Target="../ink/ink22.xml"/><Relationship Id="rId293" Type="http://schemas.openxmlformats.org/officeDocument/2006/relationships/image" Target="../media/image154.png"/><Relationship Id="rId307" Type="http://schemas.openxmlformats.org/officeDocument/2006/relationships/image" Target="../media/image161.png"/><Relationship Id="rId349" Type="http://schemas.openxmlformats.org/officeDocument/2006/relationships/image" Target="../media/image182.png"/><Relationship Id="rId88" Type="http://schemas.openxmlformats.org/officeDocument/2006/relationships/customXml" Target="../ink/ink43.xml"/><Relationship Id="rId111" Type="http://schemas.openxmlformats.org/officeDocument/2006/relationships/image" Target="../media/image63.png"/><Relationship Id="rId153" Type="http://schemas.openxmlformats.org/officeDocument/2006/relationships/image" Target="../media/image84.png"/><Relationship Id="rId195" Type="http://schemas.openxmlformats.org/officeDocument/2006/relationships/image" Target="../media/image105.png"/><Relationship Id="rId209" Type="http://schemas.openxmlformats.org/officeDocument/2006/relationships/image" Target="../media/image112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15" Type="http://schemas.openxmlformats.org/officeDocument/2006/relationships/image" Target="../media/image15.png"/><Relationship Id="rId57" Type="http://schemas.openxmlformats.org/officeDocument/2006/relationships/image" Target="../media/image36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57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93.png"/><Relationship Id="rId427" Type="http://schemas.openxmlformats.org/officeDocument/2006/relationships/image" Target="../media/image221.png"/><Relationship Id="rId26" Type="http://schemas.openxmlformats.org/officeDocument/2006/relationships/customXml" Target="../ink/ink12.xml"/><Relationship Id="rId231" Type="http://schemas.openxmlformats.org/officeDocument/2006/relationships/image" Target="../media/image123.png"/><Relationship Id="rId273" Type="http://schemas.openxmlformats.org/officeDocument/2006/relationships/image" Target="../media/image144.png"/><Relationship Id="rId329" Type="http://schemas.openxmlformats.org/officeDocument/2006/relationships/image" Target="../media/image172.png"/><Relationship Id="rId68" Type="http://schemas.openxmlformats.org/officeDocument/2006/relationships/customXml" Target="../ink/ink33.xml"/><Relationship Id="rId133" Type="http://schemas.openxmlformats.org/officeDocument/2006/relationships/image" Target="../media/image74.png"/><Relationship Id="rId175" Type="http://schemas.openxmlformats.org/officeDocument/2006/relationships/image" Target="../media/image95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26.png"/><Relationship Id="rId79" Type="http://schemas.openxmlformats.org/officeDocument/2006/relationships/image" Target="../media/image47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83.png"/><Relationship Id="rId393" Type="http://schemas.openxmlformats.org/officeDocument/2006/relationships/image" Target="../media/image204.png"/><Relationship Id="rId407" Type="http://schemas.openxmlformats.org/officeDocument/2006/relationships/image" Target="../media/image211.png"/><Relationship Id="rId449" Type="http://schemas.openxmlformats.org/officeDocument/2006/relationships/image" Target="../media/image232.png"/><Relationship Id="rId211" Type="http://schemas.openxmlformats.org/officeDocument/2006/relationships/image" Target="../media/image113.png"/><Relationship Id="rId253" Type="http://schemas.openxmlformats.org/officeDocument/2006/relationships/image" Target="../media/image134.png"/><Relationship Id="rId295" Type="http://schemas.openxmlformats.org/officeDocument/2006/relationships/image" Target="../media/image155.png"/><Relationship Id="rId309" Type="http://schemas.openxmlformats.org/officeDocument/2006/relationships/image" Target="../media/image162.png"/><Relationship Id="rId48" Type="http://schemas.openxmlformats.org/officeDocument/2006/relationships/customXml" Target="../ink/ink23.xml"/><Relationship Id="rId113" Type="http://schemas.openxmlformats.org/officeDocument/2006/relationships/image" Target="../media/image64.png"/><Relationship Id="rId320" Type="http://schemas.openxmlformats.org/officeDocument/2006/relationships/customXml" Target="../ink/ink159.xml"/><Relationship Id="rId155" Type="http://schemas.openxmlformats.org/officeDocument/2006/relationships/image" Target="../media/image85.png"/><Relationship Id="rId197" Type="http://schemas.openxmlformats.org/officeDocument/2006/relationships/image" Target="../media/image106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17" Type="http://schemas.openxmlformats.org/officeDocument/2006/relationships/image" Target="../media/image16.png"/><Relationship Id="rId59" Type="http://schemas.openxmlformats.org/officeDocument/2006/relationships/image" Target="../media/image37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73.png"/><Relationship Id="rId373" Type="http://schemas.openxmlformats.org/officeDocument/2006/relationships/image" Target="../media/image194.png"/><Relationship Id="rId429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4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45.png"/><Relationship Id="rId300" Type="http://schemas.openxmlformats.org/officeDocument/2006/relationships/customXml" Target="../ink/ink149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77" Type="http://schemas.openxmlformats.org/officeDocument/2006/relationships/image" Target="../media/image96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39" Type="http://schemas.openxmlformats.org/officeDocument/2006/relationships/image" Target="../media/image27.png"/><Relationship Id="rId286" Type="http://schemas.openxmlformats.org/officeDocument/2006/relationships/customXml" Target="../ink/ink142.xml"/><Relationship Id="rId451" Type="http://schemas.openxmlformats.org/officeDocument/2006/relationships/image" Target="../media/image233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63.png"/><Relationship Id="rId353" Type="http://schemas.openxmlformats.org/officeDocument/2006/relationships/image" Target="../media/image184.png"/><Relationship Id="rId395" Type="http://schemas.openxmlformats.org/officeDocument/2006/relationships/image" Target="../media/image205.png"/><Relationship Id="rId409" Type="http://schemas.openxmlformats.org/officeDocument/2006/relationships/image" Target="../media/image21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5.png"/><Relationship Id="rId63" Type="http://schemas.openxmlformats.org/officeDocument/2006/relationships/image" Target="../media/image266.png"/><Relationship Id="rId159" Type="http://schemas.openxmlformats.org/officeDocument/2006/relationships/image" Target="../media/image314.png"/><Relationship Id="rId170" Type="http://schemas.openxmlformats.org/officeDocument/2006/relationships/customXml" Target="../ink/ink311.xml"/><Relationship Id="rId226" Type="http://schemas.openxmlformats.org/officeDocument/2006/relationships/customXml" Target="../ink/ink339.xml"/><Relationship Id="rId268" Type="http://schemas.openxmlformats.org/officeDocument/2006/relationships/customXml" Target="../ink/ink360.xml"/><Relationship Id="rId32" Type="http://schemas.openxmlformats.org/officeDocument/2006/relationships/customXml" Target="../ink/ink242.xml"/><Relationship Id="rId74" Type="http://schemas.openxmlformats.org/officeDocument/2006/relationships/customXml" Target="../ink/ink263.xml"/><Relationship Id="rId128" Type="http://schemas.openxmlformats.org/officeDocument/2006/relationships/customXml" Target="../ink/ink290.xml"/><Relationship Id="rId5" Type="http://schemas.openxmlformats.org/officeDocument/2006/relationships/image" Target="../media/image2370.png"/><Relationship Id="rId181" Type="http://schemas.openxmlformats.org/officeDocument/2006/relationships/image" Target="../media/image325.png"/><Relationship Id="rId237" Type="http://schemas.openxmlformats.org/officeDocument/2006/relationships/image" Target="../media/image353.png"/><Relationship Id="rId258" Type="http://schemas.openxmlformats.org/officeDocument/2006/relationships/customXml" Target="../ink/ink355.xml"/><Relationship Id="rId279" Type="http://schemas.openxmlformats.org/officeDocument/2006/relationships/image" Target="../media/image374.png"/><Relationship Id="rId22" Type="http://schemas.openxmlformats.org/officeDocument/2006/relationships/customXml" Target="../ink/ink237.xml"/><Relationship Id="rId43" Type="http://schemas.openxmlformats.org/officeDocument/2006/relationships/image" Target="../media/image256.png"/><Relationship Id="rId64" Type="http://schemas.openxmlformats.org/officeDocument/2006/relationships/customXml" Target="../ink/ink258.xml"/><Relationship Id="rId118" Type="http://schemas.openxmlformats.org/officeDocument/2006/relationships/customXml" Target="../ink/ink285.xml"/><Relationship Id="rId139" Type="http://schemas.openxmlformats.org/officeDocument/2006/relationships/image" Target="../media/image304.png"/><Relationship Id="rId85" Type="http://schemas.openxmlformats.org/officeDocument/2006/relationships/image" Target="../media/image277.png"/><Relationship Id="rId150" Type="http://schemas.openxmlformats.org/officeDocument/2006/relationships/customXml" Target="../ink/ink301.xml"/><Relationship Id="rId171" Type="http://schemas.openxmlformats.org/officeDocument/2006/relationships/image" Target="../media/image320.png"/><Relationship Id="rId192" Type="http://schemas.openxmlformats.org/officeDocument/2006/relationships/customXml" Target="../ink/ink322.xml"/><Relationship Id="rId206" Type="http://schemas.openxmlformats.org/officeDocument/2006/relationships/customXml" Target="../ink/ink329.xml"/><Relationship Id="rId227" Type="http://schemas.openxmlformats.org/officeDocument/2006/relationships/image" Target="../media/image348.png"/><Relationship Id="rId248" Type="http://schemas.openxmlformats.org/officeDocument/2006/relationships/customXml" Target="../ink/ink350.xml"/><Relationship Id="rId269" Type="http://schemas.openxmlformats.org/officeDocument/2006/relationships/image" Target="../media/image369.png"/><Relationship Id="rId12" Type="http://schemas.openxmlformats.org/officeDocument/2006/relationships/customXml" Target="../ink/ink232.xml"/><Relationship Id="rId33" Type="http://schemas.openxmlformats.org/officeDocument/2006/relationships/image" Target="../media/image251.png"/><Relationship Id="rId108" Type="http://schemas.openxmlformats.org/officeDocument/2006/relationships/customXml" Target="../ink/ink280.xml"/><Relationship Id="rId129" Type="http://schemas.openxmlformats.org/officeDocument/2006/relationships/image" Target="../media/image299.png"/><Relationship Id="rId280" Type="http://schemas.openxmlformats.org/officeDocument/2006/relationships/customXml" Target="../ink/ink366.xml"/><Relationship Id="rId54" Type="http://schemas.openxmlformats.org/officeDocument/2006/relationships/customXml" Target="../ink/ink253.xml"/><Relationship Id="rId75" Type="http://schemas.openxmlformats.org/officeDocument/2006/relationships/image" Target="../media/image272.png"/><Relationship Id="rId96" Type="http://schemas.openxmlformats.org/officeDocument/2006/relationships/customXml" Target="../ink/ink274.xml"/><Relationship Id="rId140" Type="http://schemas.openxmlformats.org/officeDocument/2006/relationships/customXml" Target="../ink/ink296.xml"/><Relationship Id="rId161" Type="http://schemas.openxmlformats.org/officeDocument/2006/relationships/image" Target="../media/image315.png"/><Relationship Id="rId182" Type="http://schemas.openxmlformats.org/officeDocument/2006/relationships/customXml" Target="../ink/ink317.xml"/><Relationship Id="rId217" Type="http://schemas.openxmlformats.org/officeDocument/2006/relationships/image" Target="../media/image343.png"/><Relationship Id="rId6" Type="http://schemas.openxmlformats.org/officeDocument/2006/relationships/customXml" Target="../ink/ink229.xml"/><Relationship Id="rId238" Type="http://schemas.openxmlformats.org/officeDocument/2006/relationships/customXml" Target="../ink/ink345.xml"/><Relationship Id="rId259" Type="http://schemas.openxmlformats.org/officeDocument/2006/relationships/image" Target="../media/image364.png"/><Relationship Id="rId23" Type="http://schemas.openxmlformats.org/officeDocument/2006/relationships/image" Target="../media/image246.png"/><Relationship Id="rId119" Type="http://schemas.openxmlformats.org/officeDocument/2006/relationships/image" Target="../media/image294.png"/><Relationship Id="rId270" Type="http://schemas.openxmlformats.org/officeDocument/2006/relationships/customXml" Target="../ink/ink361.xml"/><Relationship Id="rId44" Type="http://schemas.openxmlformats.org/officeDocument/2006/relationships/customXml" Target="../ink/ink248.xml"/><Relationship Id="rId65" Type="http://schemas.openxmlformats.org/officeDocument/2006/relationships/image" Target="../media/image267.png"/><Relationship Id="rId86" Type="http://schemas.openxmlformats.org/officeDocument/2006/relationships/customXml" Target="../ink/ink269.xml"/><Relationship Id="rId130" Type="http://schemas.openxmlformats.org/officeDocument/2006/relationships/customXml" Target="../ink/ink291.xml"/><Relationship Id="rId151" Type="http://schemas.openxmlformats.org/officeDocument/2006/relationships/image" Target="../media/image310.png"/><Relationship Id="rId172" Type="http://schemas.openxmlformats.org/officeDocument/2006/relationships/customXml" Target="../ink/ink312.xml"/><Relationship Id="rId193" Type="http://schemas.openxmlformats.org/officeDocument/2006/relationships/image" Target="../media/image331.png"/><Relationship Id="rId207" Type="http://schemas.openxmlformats.org/officeDocument/2006/relationships/image" Target="../media/image338.png"/><Relationship Id="rId228" Type="http://schemas.openxmlformats.org/officeDocument/2006/relationships/customXml" Target="../ink/ink340.xml"/><Relationship Id="rId249" Type="http://schemas.openxmlformats.org/officeDocument/2006/relationships/image" Target="../media/image359.png"/><Relationship Id="rId13" Type="http://schemas.openxmlformats.org/officeDocument/2006/relationships/image" Target="../media/image241.png"/><Relationship Id="rId109" Type="http://schemas.openxmlformats.org/officeDocument/2006/relationships/image" Target="../media/image289.png"/><Relationship Id="rId260" Type="http://schemas.openxmlformats.org/officeDocument/2006/relationships/customXml" Target="../ink/ink356.xml"/><Relationship Id="rId281" Type="http://schemas.openxmlformats.org/officeDocument/2006/relationships/image" Target="../media/image375.png"/><Relationship Id="rId34" Type="http://schemas.openxmlformats.org/officeDocument/2006/relationships/customXml" Target="../ink/ink243.xml"/><Relationship Id="rId55" Type="http://schemas.openxmlformats.org/officeDocument/2006/relationships/image" Target="../media/image262.png"/><Relationship Id="rId76" Type="http://schemas.openxmlformats.org/officeDocument/2006/relationships/customXml" Target="../ink/ink264.xml"/><Relationship Id="rId97" Type="http://schemas.openxmlformats.org/officeDocument/2006/relationships/image" Target="../media/image283.png"/><Relationship Id="rId120" Type="http://schemas.openxmlformats.org/officeDocument/2006/relationships/customXml" Target="../ink/ink286.xml"/><Relationship Id="rId141" Type="http://schemas.openxmlformats.org/officeDocument/2006/relationships/image" Target="../media/image305.png"/><Relationship Id="rId7" Type="http://schemas.openxmlformats.org/officeDocument/2006/relationships/image" Target="../media/image238.png"/><Relationship Id="rId162" Type="http://schemas.openxmlformats.org/officeDocument/2006/relationships/customXml" Target="../ink/ink307.xml"/><Relationship Id="rId183" Type="http://schemas.openxmlformats.org/officeDocument/2006/relationships/image" Target="../media/image326.png"/><Relationship Id="rId218" Type="http://schemas.openxmlformats.org/officeDocument/2006/relationships/customXml" Target="../ink/ink335.xml"/><Relationship Id="rId239" Type="http://schemas.openxmlformats.org/officeDocument/2006/relationships/image" Target="../media/image354.png"/><Relationship Id="rId250" Type="http://schemas.openxmlformats.org/officeDocument/2006/relationships/customXml" Target="../ink/ink351.xml"/><Relationship Id="rId271" Type="http://schemas.openxmlformats.org/officeDocument/2006/relationships/image" Target="../media/image370.png"/><Relationship Id="rId24" Type="http://schemas.openxmlformats.org/officeDocument/2006/relationships/customXml" Target="../ink/ink238.xml"/><Relationship Id="rId45" Type="http://schemas.openxmlformats.org/officeDocument/2006/relationships/image" Target="../media/image257.png"/><Relationship Id="rId66" Type="http://schemas.openxmlformats.org/officeDocument/2006/relationships/customXml" Target="../ink/ink259.xml"/><Relationship Id="rId87" Type="http://schemas.openxmlformats.org/officeDocument/2006/relationships/image" Target="../media/image278.png"/><Relationship Id="rId110" Type="http://schemas.openxmlformats.org/officeDocument/2006/relationships/customXml" Target="../ink/ink281.xml"/><Relationship Id="rId131" Type="http://schemas.openxmlformats.org/officeDocument/2006/relationships/image" Target="../media/image300.png"/><Relationship Id="rId152" Type="http://schemas.openxmlformats.org/officeDocument/2006/relationships/customXml" Target="../ink/ink302.xml"/><Relationship Id="rId173" Type="http://schemas.openxmlformats.org/officeDocument/2006/relationships/image" Target="../media/image321.png"/><Relationship Id="rId194" Type="http://schemas.openxmlformats.org/officeDocument/2006/relationships/customXml" Target="../ink/ink323.xml"/><Relationship Id="rId208" Type="http://schemas.openxmlformats.org/officeDocument/2006/relationships/customXml" Target="../ink/ink330.xml"/><Relationship Id="rId229" Type="http://schemas.openxmlformats.org/officeDocument/2006/relationships/image" Target="../media/image349.png"/><Relationship Id="rId240" Type="http://schemas.openxmlformats.org/officeDocument/2006/relationships/customXml" Target="../ink/ink346.xml"/><Relationship Id="rId261" Type="http://schemas.openxmlformats.org/officeDocument/2006/relationships/image" Target="../media/image365.png"/><Relationship Id="rId14" Type="http://schemas.openxmlformats.org/officeDocument/2006/relationships/customXml" Target="../ink/ink233.xml"/><Relationship Id="rId35" Type="http://schemas.openxmlformats.org/officeDocument/2006/relationships/image" Target="../media/image252.png"/><Relationship Id="rId56" Type="http://schemas.openxmlformats.org/officeDocument/2006/relationships/customXml" Target="../ink/ink254.xml"/><Relationship Id="rId77" Type="http://schemas.openxmlformats.org/officeDocument/2006/relationships/image" Target="../media/image273.png"/><Relationship Id="rId100" Type="http://schemas.openxmlformats.org/officeDocument/2006/relationships/customXml" Target="../ink/ink276.xml"/><Relationship Id="rId8" Type="http://schemas.openxmlformats.org/officeDocument/2006/relationships/customXml" Target="../ink/ink230.xml"/><Relationship Id="rId98" Type="http://schemas.openxmlformats.org/officeDocument/2006/relationships/customXml" Target="../ink/ink275.xml"/><Relationship Id="rId121" Type="http://schemas.openxmlformats.org/officeDocument/2006/relationships/image" Target="../media/image295.png"/><Relationship Id="rId142" Type="http://schemas.openxmlformats.org/officeDocument/2006/relationships/customXml" Target="../ink/ink297.xml"/><Relationship Id="rId163" Type="http://schemas.openxmlformats.org/officeDocument/2006/relationships/image" Target="../media/image316.png"/><Relationship Id="rId184" Type="http://schemas.openxmlformats.org/officeDocument/2006/relationships/customXml" Target="../ink/ink318.xml"/><Relationship Id="rId219" Type="http://schemas.openxmlformats.org/officeDocument/2006/relationships/image" Target="../media/image344.png"/><Relationship Id="rId230" Type="http://schemas.openxmlformats.org/officeDocument/2006/relationships/customXml" Target="../ink/ink341.xml"/><Relationship Id="rId251" Type="http://schemas.openxmlformats.org/officeDocument/2006/relationships/image" Target="../media/image360.png"/><Relationship Id="rId25" Type="http://schemas.openxmlformats.org/officeDocument/2006/relationships/image" Target="../media/image247.png"/><Relationship Id="rId46" Type="http://schemas.openxmlformats.org/officeDocument/2006/relationships/customXml" Target="../ink/ink249.xml"/><Relationship Id="rId67" Type="http://schemas.openxmlformats.org/officeDocument/2006/relationships/image" Target="../media/image268.png"/><Relationship Id="rId272" Type="http://schemas.openxmlformats.org/officeDocument/2006/relationships/customXml" Target="../ink/ink362.xml"/><Relationship Id="rId88" Type="http://schemas.openxmlformats.org/officeDocument/2006/relationships/customXml" Target="../ink/ink270.xml"/><Relationship Id="rId111" Type="http://schemas.openxmlformats.org/officeDocument/2006/relationships/image" Target="../media/image290.png"/><Relationship Id="rId132" Type="http://schemas.openxmlformats.org/officeDocument/2006/relationships/customXml" Target="../ink/ink292.xml"/><Relationship Id="rId153" Type="http://schemas.openxmlformats.org/officeDocument/2006/relationships/image" Target="../media/image311.png"/><Relationship Id="rId174" Type="http://schemas.openxmlformats.org/officeDocument/2006/relationships/customXml" Target="../ink/ink313.xml"/><Relationship Id="rId195" Type="http://schemas.openxmlformats.org/officeDocument/2006/relationships/image" Target="../media/image332.png"/><Relationship Id="rId209" Type="http://schemas.openxmlformats.org/officeDocument/2006/relationships/image" Target="../media/image339.png"/><Relationship Id="rId220" Type="http://schemas.openxmlformats.org/officeDocument/2006/relationships/customXml" Target="../ink/ink336.xml"/><Relationship Id="rId241" Type="http://schemas.openxmlformats.org/officeDocument/2006/relationships/image" Target="../media/image355.png"/><Relationship Id="rId15" Type="http://schemas.openxmlformats.org/officeDocument/2006/relationships/image" Target="../media/image242.png"/><Relationship Id="rId36" Type="http://schemas.openxmlformats.org/officeDocument/2006/relationships/customXml" Target="../ink/ink244.xml"/><Relationship Id="rId57" Type="http://schemas.openxmlformats.org/officeDocument/2006/relationships/image" Target="../media/image263.png"/><Relationship Id="rId262" Type="http://schemas.openxmlformats.org/officeDocument/2006/relationships/customXml" Target="../ink/ink357.xml"/><Relationship Id="rId78" Type="http://schemas.openxmlformats.org/officeDocument/2006/relationships/customXml" Target="../ink/ink265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287.xml"/><Relationship Id="rId143" Type="http://schemas.openxmlformats.org/officeDocument/2006/relationships/image" Target="../media/image306.png"/><Relationship Id="rId164" Type="http://schemas.openxmlformats.org/officeDocument/2006/relationships/customXml" Target="../ink/ink308.xml"/><Relationship Id="rId185" Type="http://schemas.openxmlformats.org/officeDocument/2006/relationships/image" Target="../media/image327.png"/><Relationship Id="rId9" Type="http://schemas.openxmlformats.org/officeDocument/2006/relationships/image" Target="../media/image239.png"/><Relationship Id="rId210" Type="http://schemas.openxmlformats.org/officeDocument/2006/relationships/customXml" Target="../ink/ink331.xml"/><Relationship Id="rId26" Type="http://schemas.openxmlformats.org/officeDocument/2006/relationships/customXml" Target="../ink/ink239.xml"/><Relationship Id="rId231" Type="http://schemas.openxmlformats.org/officeDocument/2006/relationships/image" Target="../media/image350.png"/><Relationship Id="rId252" Type="http://schemas.openxmlformats.org/officeDocument/2006/relationships/customXml" Target="../ink/ink352.xml"/><Relationship Id="rId273" Type="http://schemas.openxmlformats.org/officeDocument/2006/relationships/image" Target="../media/image371.png"/><Relationship Id="rId47" Type="http://schemas.openxmlformats.org/officeDocument/2006/relationships/image" Target="../media/image258.png"/><Relationship Id="rId68" Type="http://schemas.openxmlformats.org/officeDocument/2006/relationships/customXml" Target="../ink/ink260.xml"/><Relationship Id="rId89" Type="http://schemas.openxmlformats.org/officeDocument/2006/relationships/image" Target="../media/image279.png"/><Relationship Id="rId112" Type="http://schemas.openxmlformats.org/officeDocument/2006/relationships/customXml" Target="../ink/ink282.xml"/><Relationship Id="rId133" Type="http://schemas.openxmlformats.org/officeDocument/2006/relationships/image" Target="../media/image301.png"/><Relationship Id="rId154" Type="http://schemas.openxmlformats.org/officeDocument/2006/relationships/customXml" Target="../ink/ink303.xml"/><Relationship Id="rId175" Type="http://schemas.openxmlformats.org/officeDocument/2006/relationships/image" Target="../media/image322.png"/><Relationship Id="rId196" Type="http://schemas.openxmlformats.org/officeDocument/2006/relationships/customXml" Target="../ink/ink324.xml"/><Relationship Id="rId200" Type="http://schemas.openxmlformats.org/officeDocument/2006/relationships/customXml" Target="../ink/ink326.xml"/><Relationship Id="rId16" Type="http://schemas.openxmlformats.org/officeDocument/2006/relationships/customXml" Target="../ink/ink234.xml"/><Relationship Id="rId221" Type="http://schemas.openxmlformats.org/officeDocument/2006/relationships/image" Target="../media/image345.png"/><Relationship Id="rId242" Type="http://schemas.openxmlformats.org/officeDocument/2006/relationships/customXml" Target="../ink/ink347.xml"/><Relationship Id="rId263" Type="http://schemas.openxmlformats.org/officeDocument/2006/relationships/image" Target="../media/image366.png"/><Relationship Id="rId37" Type="http://schemas.openxmlformats.org/officeDocument/2006/relationships/image" Target="../media/image253.png"/><Relationship Id="rId58" Type="http://schemas.openxmlformats.org/officeDocument/2006/relationships/customXml" Target="../ink/ink255.xml"/><Relationship Id="rId79" Type="http://schemas.openxmlformats.org/officeDocument/2006/relationships/image" Target="../media/image274.png"/><Relationship Id="rId102" Type="http://schemas.openxmlformats.org/officeDocument/2006/relationships/customXml" Target="../ink/ink277.xml"/><Relationship Id="rId123" Type="http://schemas.openxmlformats.org/officeDocument/2006/relationships/image" Target="../media/image296.png"/><Relationship Id="rId144" Type="http://schemas.openxmlformats.org/officeDocument/2006/relationships/customXml" Target="../ink/ink298.xml"/><Relationship Id="rId90" Type="http://schemas.openxmlformats.org/officeDocument/2006/relationships/customXml" Target="../ink/ink271.xml"/><Relationship Id="rId165" Type="http://schemas.openxmlformats.org/officeDocument/2006/relationships/image" Target="../media/image317.png"/><Relationship Id="rId186" Type="http://schemas.openxmlformats.org/officeDocument/2006/relationships/customXml" Target="../ink/ink319.xml"/><Relationship Id="rId211" Type="http://schemas.openxmlformats.org/officeDocument/2006/relationships/image" Target="../media/image340.png"/><Relationship Id="rId232" Type="http://schemas.openxmlformats.org/officeDocument/2006/relationships/customXml" Target="../ink/ink342.xml"/><Relationship Id="rId253" Type="http://schemas.openxmlformats.org/officeDocument/2006/relationships/image" Target="../media/image361.png"/><Relationship Id="rId274" Type="http://schemas.openxmlformats.org/officeDocument/2006/relationships/customXml" Target="../ink/ink363.xml"/><Relationship Id="rId27" Type="http://schemas.openxmlformats.org/officeDocument/2006/relationships/image" Target="../media/image248.png"/><Relationship Id="rId48" Type="http://schemas.openxmlformats.org/officeDocument/2006/relationships/customXml" Target="../ink/ink250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34" Type="http://schemas.openxmlformats.org/officeDocument/2006/relationships/customXml" Target="../ink/ink293.xml"/><Relationship Id="rId80" Type="http://schemas.openxmlformats.org/officeDocument/2006/relationships/customXml" Target="../ink/ink266.xml"/><Relationship Id="rId155" Type="http://schemas.openxmlformats.org/officeDocument/2006/relationships/image" Target="../media/image312.png"/><Relationship Id="rId176" Type="http://schemas.openxmlformats.org/officeDocument/2006/relationships/customXml" Target="../ink/ink314.xml"/><Relationship Id="rId197" Type="http://schemas.openxmlformats.org/officeDocument/2006/relationships/image" Target="../media/image333.png"/><Relationship Id="rId201" Type="http://schemas.openxmlformats.org/officeDocument/2006/relationships/image" Target="../media/image335.png"/><Relationship Id="rId222" Type="http://schemas.openxmlformats.org/officeDocument/2006/relationships/customXml" Target="../ink/ink337.xml"/><Relationship Id="rId243" Type="http://schemas.openxmlformats.org/officeDocument/2006/relationships/image" Target="../media/image356.png"/><Relationship Id="rId264" Type="http://schemas.openxmlformats.org/officeDocument/2006/relationships/customXml" Target="../ink/ink358.xml"/><Relationship Id="rId17" Type="http://schemas.openxmlformats.org/officeDocument/2006/relationships/image" Target="../media/image243.png"/><Relationship Id="rId38" Type="http://schemas.openxmlformats.org/officeDocument/2006/relationships/customXml" Target="../ink/ink245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24" Type="http://schemas.openxmlformats.org/officeDocument/2006/relationships/customXml" Target="../ink/ink288.xml"/><Relationship Id="rId70" Type="http://schemas.openxmlformats.org/officeDocument/2006/relationships/customXml" Target="../ink/ink261.xml"/><Relationship Id="rId91" Type="http://schemas.openxmlformats.org/officeDocument/2006/relationships/image" Target="../media/image280.png"/><Relationship Id="rId145" Type="http://schemas.openxmlformats.org/officeDocument/2006/relationships/image" Target="../media/image307.png"/><Relationship Id="rId166" Type="http://schemas.openxmlformats.org/officeDocument/2006/relationships/customXml" Target="../ink/ink309.xml"/><Relationship Id="rId187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2.xml"/><Relationship Id="rId233" Type="http://schemas.openxmlformats.org/officeDocument/2006/relationships/image" Target="../media/image351.png"/><Relationship Id="rId254" Type="http://schemas.openxmlformats.org/officeDocument/2006/relationships/customXml" Target="../ink/ink353.xml"/><Relationship Id="rId28" Type="http://schemas.openxmlformats.org/officeDocument/2006/relationships/customXml" Target="../ink/ink240.xml"/><Relationship Id="rId49" Type="http://schemas.openxmlformats.org/officeDocument/2006/relationships/image" Target="../media/image259.png"/><Relationship Id="rId114" Type="http://schemas.openxmlformats.org/officeDocument/2006/relationships/customXml" Target="../ink/ink283.xml"/><Relationship Id="rId275" Type="http://schemas.openxmlformats.org/officeDocument/2006/relationships/image" Target="../media/image372.png"/><Relationship Id="rId60" Type="http://schemas.openxmlformats.org/officeDocument/2006/relationships/customXml" Target="../ink/ink256.xml"/><Relationship Id="rId81" Type="http://schemas.openxmlformats.org/officeDocument/2006/relationships/image" Target="../media/image275.png"/><Relationship Id="rId135" Type="http://schemas.openxmlformats.org/officeDocument/2006/relationships/image" Target="../media/image302.png"/><Relationship Id="rId156" Type="http://schemas.openxmlformats.org/officeDocument/2006/relationships/customXml" Target="../ink/ink304.xml"/><Relationship Id="rId177" Type="http://schemas.openxmlformats.org/officeDocument/2006/relationships/image" Target="../media/image323.png"/><Relationship Id="rId198" Type="http://schemas.openxmlformats.org/officeDocument/2006/relationships/customXml" Target="../ink/ink325.xml"/><Relationship Id="rId202" Type="http://schemas.openxmlformats.org/officeDocument/2006/relationships/customXml" Target="../ink/ink327.xml"/><Relationship Id="rId223" Type="http://schemas.openxmlformats.org/officeDocument/2006/relationships/image" Target="../media/image346.png"/><Relationship Id="rId244" Type="http://schemas.openxmlformats.org/officeDocument/2006/relationships/customXml" Target="../ink/ink348.xml"/><Relationship Id="rId18" Type="http://schemas.openxmlformats.org/officeDocument/2006/relationships/customXml" Target="../ink/ink235.xml"/><Relationship Id="rId39" Type="http://schemas.openxmlformats.org/officeDocument/2006/relationships/image" Target="../media/image254.png"/><Relationship Id="rId265" Type="http://schemas.openxmlformats.org/officeDocument/2006/relationships/image" Target="../media/image367.png"/><Relationship Id="rId50" Type="http://schemas.openxmlformats.org/officeDocument/2006/relationships/customXml" Target="../ink/ink251.xml"/><Relationship Id="rId104" Type="http://schemas.openxmlformats.org/officeDocument/2006/relationships/customXml" Target="../ink/ink278.xml"/><Relationship Id="rId125" Type="http://schemas.openxmlformats.org/officeDocument/2006/relationships/image" Target="../media/image297.png"/><Relationship Id="rId146" Type="http://schemas.openxmlformats.org/officeDocument/2006/relationships/customXml" Target="../ink/ink299.xml"/><Relationship Id="rId167" Type="http://schemas.openxmlformats.org/officeDocument/2006/relationships/image" Target="../media/image318.png"/><Relationship Id="rId188" Type="http://schemas.openxmlformats.org/officeDocument/2006/relationships/customXml" Target="../ink/ink320.xml"/><Relationship Id="rId71" Type="http://schemas.openxmlformats.org/officeDocument/2006/relationships/image" Target="../media/image270.png"/><Relationship Id="rId92" Type="http://schemas.openxmlformats.org/officeDocument/2006/relationships/customXml" Target="../ink/ink272.xml"/><Relationship Id="rId213" Type="http://schemas.openxmlformats.org/officeDocument/2006/relationships/image" Target="../media/image341.png"/><Relationship Id="rId234" Type="http://schemas.openxmlformats.org/officeDocument/2006/relationships/customXml" Target="../ink/ink343.xml"/><Relationship Id="rId2" Type="http://schemas.openxmlformats.org/officeDocument/2006/relationships/customXml" Target="../ink/ink228.xml"/><Relationship Id="rId29" Type="http://schemas.openxmlformats.org/officeDocument/2006/relationships/image" Target="../media/image249.png"/><Relationship Id="rId255" Type="http://schemas.openxmlformats.org/officeDocument/2006/relationships/image" Target="../media/image362.png"/><Relationship Id="rId276" Type="http://schemas.openxmlformats.org/officeDocument/2006/relationships/customXml" Target="../ink/ink364.xml"/><Relationship Id="rId40" Type="http://schemas.openxmlformats.org/officeDocument/2006/relationships/customXml" Target="../ink/ink246.xml"/><Relationship Id="rId115" Type="http://schemas.openxmlformats.org/officeDocument/2006/relationships/image" Target="../media/image292.png"/><Relationship Id="rId136" Type="http://schemas.openxmlformats.org/officeDocument/2006/relationships/customXml" Target="../ink/ink294.xml"/><Relationship Id="rId157" Type="http://schemas.openxmlformats.org/officeDocument/2006/relationships/image" Target="../media/image313.png"/><Relationship Id="rId178" Type="http://schemas.openxmlformats.org/officeDocument/2006/relationships/customXml" Target="../ink/ink315.xml"/><Relationship Id="rId61" Type="http://schemas.openxmlformats.org/officeDocument/2006/relationships/image" Target="../media/image265.png"/><Relationship Id="rId82" Type="http://schemas.openxmlformats.org/officeDocument/2006/relationships/customXml" Target="../ink/ink267.xml"/><Relationship Id="rId199" Type="http://schemas.openxmlformats.org/officeDocument/2006/relationships/image" Target="../media/image334.png"/><Relationship Id="rId203" Type="http://schemas.openxmlformats.org/officeDocument/2006/relationships/image" Target="../media/image336.png"/><Relationship Id="rId19" Type="http://schemas.openxmlformats.org/officeDocument/2006/relationships/image" Target="../media/image244.png"/><Relationship Id="rId224" Type="http://schemas.openxmlformats.org/officeDocument/2006/relationships/customXml" Target="../ink/ink338.xml"/><Relationship Id="rId245" Type="http://schemas.openxmlformats.org/officeDocument/2006/relationships/image" Target="../media/image357.png"/><Relationship Id="rId266" Type="http://schemas.openxmlformats.org/officeDocument/2006/relationships/customXml" Target="../ink/ink359.xml"/><Relationship Id="rId30" Type="http://schemas.openxmlformats.org/officeDocument/2006/relationships/customXml" Target="../ink/ink241.xml"/><Relationship Id="rId105" Type="http://schemas.openxmlformats.org/officeDocument/2006/relationships/image" Target="../media/image287.png"/><Relationship Id="rId126" Type="http://schemas.openxmlformats.org/officeDocument/2006/relationships/customXml" Target="../ink/ink289.xml"/><Relationship Id="rId147" Type="http://schemas.openxmlformats.org/officeDocument/2006/relationships/image" Target="../media/image308.png"/><Relationship Id="rId168" Type="http://schemas.openxmlformats.org/officeDocument/2006/relationships/customXml" Target="../ink/ink310.xml"/><Relationship Id="rId51" Type="http://schemas.openxmlformats.org/officeDocument/2006/relationships/image" Target="../media/image260.png"/><Relationship Id="rId72" Type="http://schemas.openxmlformats.org/officeDocument/2006/relationships/customXml" Target="../ink/ink262.xml"/><Relationship Id="rId93" Type="http://schemas.openxmlformats.org/officeDocument/2006/relationships/image" Target="../media/image281.png"/><Relationship Id="rId189" Type="http://schemas.openxmlformats.org/officeDocument/2006/relationships/image" Target="../media/image329.png"/><Relationship Id="rId214" Type="http://schemas.openxmlformats.org/officeDocument/2006/relationships/customXml" Target="../ink/ink333.xml"/><Relationship Id="rId235" Type="http://schemas.openxmlformats.org/officeDocument/2006/relationships/image" Target="../media/image352.png"/><Relationship Id="rId256" Type="http://schemas.openxmlformats.org/officeDocument/2006/relationships/customXml" Target="../ink/ink354.xml"/><Relationship Id="rId277" Type="http://schemas.openxmlformats.org/officeDocument/2006/relationships/image" Target="../media/image373.png"/><Relationship Id="rId116" Type="http://schemas.openxmlformats.org/officeDocument/2006/relationships/customXml" Target="../ink/ink284.xml"/><Relationship Id="rId137" Type="http://schemas.openxmlformats.org/officeDocument/2006/relationships/image" Target="../media/image303.png"/><Relationship Id="rId158" Type="http://schemas.openxmlformats.org/officeDocument/2006/relationships/customXml" Target="../ink/ink305.xml"/><Relationship Id="rId20" Type="http://schemas.openxmlformats.org/officeDocument/2006/relationships/customXml" Target="../ink/ink236.xml"/><Relationship Id="rId41" Type="http://schemas.openxmlformats.org/officeDocument/2006/relationships/image" Target="../media/image255.png"/><Relationship Id="rId62" Type="http://schemas.openxmlformats.org/officeDocument/2006/relationships/customXml" Target="../ink/ink257.xml"/><Relationship Id="rId83" Type="http://schemas.openxmlformats.org/officeDocument/2006/relationships/image" Target="../media/image276.png"/><Relationship Id="rId179" Type="http://schemas.openxmlformats.org/officeDocument/2006/relationships/image" Target="../media/image324.png"/><Relationship Id="rId190" Type="http://schemas.openxmlformats.org/officeDocument/2006/relationships/customXml" Target="../ink/ink321.xml"/><Relationship Id="rId204" Type="http://schemas.openxmlformats.org/officeDocument/2006/relationships/customXml" Target="../ink/ink328.xml"/><Relationship Id="rId225" Type="http://schemas.openxmlformats.org/officeDocument/2006/relationships/image" Target="../media/image347.png"/><Relationship Id="rId246" Type="http://schemas.openxmlformats.org/officeDocument/2006/relationships/customXml" Target="../ink/ink349.xml"/><Relationship Id="rId267" Type="http://schemas.openxmlformats.org/officeDocument/2006/relationships/image" Target="../media/image368.png"/><Relationship Id="rId106" Type="http://schemas.openxmlformats.org/officeDocument/2006/relationships/customXml" Target="../ink/ink279.xml"/><Relationship Id="rId127" Type="http://schemas.openxmlformats.org/officeDocument/2006/relationships/image" Target="../media/image298.png"/><Relationship Id="rId10" Type="http://schemas.openxmlformats.org/officeDocument/2006/relationships/customXml" Target="../ink/ink231.xml"/><Relationship Id="rId31" Type="http://schemas.openxmlformats.org/officeDocument/2006/relationships/image" Target="../media/image250.png"/><Relationship Id="rId52" Type="http://schemas.openxmlformats.org/officeDocument/2006/relationships/customXml" Target="../ink/ink252.xml"/><Relationship Id="rId73" Type="http://schemas.openxmlformats.org/officeDocument/2006/relationships/image" Target="../media/image271.png"/><Relationship Id="rId94" Type="http://schemas.openxmlformats.org/officeDocument/2006/relationships/customXml" Target="../ink/ink273.xml"/><Relationship Id="rId148" Type="http://schemas.openxmlformats.org/officeDocument/2006/relationships/customXml" Target="../ink/ink300.xml"/><Relationship Id="rId169" Type="http://schemas.openxmlformats.org/officeDocument/2006/relationships/image" Target="../media/image319.png"/><Relationship Id="rId180" Type="http://schemas.openxmlformats.org/officeDocument/2006/relationships/customXml" Target="../ink/ink316.xml"/><Relationship Id="rId215" Type="http://schemas.openxmlformats.org/officeDocument/2006/relationships/image" Target="../media/image342.png"/><Relationship Id="rId236" Type="http://schemas.openxmlformats.org/officeDocument/2006/relationships/customXml" Target="../ink/ink344.xml"/><Relationship Id="rId257" Type="http://schemas.openxmlformats.org/officeDocument/2006/relationships/image" Target="../media/image363.png"/><Relationship Id="rId278" Type="http://schemas.openxmlformats.org/officeDocument/2006/relationships/customXml" Target="../ink/ink365.xml"/><Relationship Id="rId42" Type="http://schemas.openxmlformats.org/officeDocument/2006/relationships/customXml" Target="../ink/ink247.xml"/><Relationship Id="rId84" Type="http://schemas.openxmlformats.org/officeDocument/2006/relationships/customXml" Target="../ink/ink268.xml"/><Relationship Id="rId138" Type="http://schemas.openxmlformats.org/officeDocument/2006/relationships/customXml" Target="../ink/ink295.xml"/><Relationship Id="rId191" Type="http://schemas.openxmlformats.org/officeDocument/2006/relationships/image" Target="../media/image330.png"/><Relationship Id="rId205" Type="http://schemas.openxmlformats.org/officeDocument/2006/relationships/image" Target="../media/image337.png"/><Relationship Id="rId247" Type="http://schemas.openxmlformats.org/officeDocument/2006/relationships/image" Target="../media/image358.png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53" Type="http://schemas.openxmlformats.org/officeDocument/2006/relationships/image" Target="../media/image261.png"/><Relationship Id="rId149" Type="http://schemas.openxmlformats.org/officeDocument/2006/relationships/image" Target="../media/image309.png"/><Relationship Id="rId95" Type="http://schemas.openxmlformats.org/officeDocument/2006/relationships/image" Target="../media/image282.png"/><Relationship Id="rId160" Type="http://schemas.openxmlformats.org/officeDocument/2006/relationships/customXml" Target="../ink/ink306.xml"/><Relationship Id="rId216" Type="http://schemas.openxmlformats.org/officeDocument/2006/relationships/customXml" Target="../ink/ink33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2.png"/><Relationship Id="rId21" Type="http://schemas.openxmlformats.org/officeDocument/2006/relationships/image" Target="../media/image384.png"/><Relationship Id="rId42" Type="http://schemas.openxmlformats.org/officeDocument/2006/relationships/customXml" Target="../ink/ink386.xml"/><Relationship Id="rId63" Type="http://schemas.openxmlformats.org/officeDocument/2006/relationships/image" Target="../media/image405.png"/><Relationship Id="rId84" Type="http://schemas.openxmlformats.org/officeDocument/2006/relationships/customXml" Target="../ink/ink407.xml"/><Relationship Id="rId138" Type="http://schemas.openxmlformats.org/officeDocument/2006/relationships/customXml" Target="../ink/ink434.xml"/><Relationship Id="rId159" Type="http://schemas.openxmlformats.org/officeDocument/2006/relationships/image" Target="../media/image453.png"/><Relationship Id="rId170" Type="http://schemas.openxmlformats.org/officeDocument/2006/relationships/customXml" Target="../ink/ink450.xml"/><Relationship Id="rId191" Type="http://schemas.openxmlformats.org/officeDocument/2006/relationships/image" Target="../media/image469.png"/><Relationship Id="rId107" Type="http://schemas.openxmlformats.org/officeDocument/2006/relationships/image" Target="../media/image427.png"/><Relationship Id="rId11" Type="http://schemas.openxmlformats.org/officeDocument/2006/relationships/image" Target="../media/image379.png"/><Relationship Id="rId32" Type="http://schemas.openxmlformats.org/officeDocument/2006/relationships/customXml" Target="../ink/ink381.xml"/><Relationship Id="rId53" Type="http://schemas.openxmlformats.org/officeDocument/2006/relationships/image" Target="../media/image400.png"/><Relationship Id="rId74" Type="http://schemas.openxmlformats.org/officeDocument/2006/relationships/customXml" Target="../ink/ink402.xml"/><Relationship Id="rId128" Type="http://schemas.openxmlformats.org/officeDocument/2006/relationships/customXml" Target="../ink/ink429.xml"/><Relationship Id="rId149" Type="http://schemas.openxmlformats.org/officeDocument/2006/relationships/image" Target="../media/image448.png"/><Relationship Id="rId5" Type="http://schemas.openxmlformats.org/officeDocument/2006/relationships/image" Target="../media/image3760.png"/><Relationship Id="rId95" Type="http://schemas.openxmlformats.org/officeDocument/2006/relationships/image" Target="../media/image421.png"/><Relationship Id="rId160" Type="http://schemas.openxmlformats.org/officeDocument/2006/relationships/customXml" Target="../ink/ink445.xml"/><Relationship Id="rId181" Type="http://schemas.openxmlformats.org/officeDocument/2006/relationships/image" Target="../media/image464.png"/><Relationship Id="rId22" Type="http://schemas.openxmlformats.org/officeDocument/2006/relationships/customXml" Target="../ink/ink376.xml"/><Relationship Id="rId43" Type="http://schemas.openxmlformats.org/officeDocument/2006/relationships/image" Target="../media/image395.png"/><Relationship Id="rId64" Type="http://schemas.openxmlformats.org/officeDocument/2006/relationships/customXml" Target="../ink/ink397.xml"/><Relationship Id="rId118" Type="http://schemas.openxmlformats.org/officeDocument/2006/relationships/customXml" Target="../ink/ink424.xml"/><Relationship Id="rId139" Type="http://schemas.openxmlformats.org/officeDocument/2006/relationships/image" Target="../media/image443.png"/><Relationship Id="rId85" Type="http://schemas.openxmlformats.org/officeDocument/2006/relationships/image" Target="../media/image416.png"/><Relationship Id="rId150" Type="http://schemas.openxmlformats.org/officeDocument/2006/relationships/customXml" Target="../ink/ink440.xml"/><Relationship Id="rId171" Type="http://schemas.openxmlformats.org/officeDocument/2006/relationships/image" Target="../media/image459.png"/><Relationship Id="rId12" Type="http://schemas.openxmlformats.org/officeDocument/2006/relationships/customXml" Target="../ink/ink371.xml"/><Relationship Id="rId33" Type="http://schemas.openxmlformats.org/officeDocument/2006/relationships/image" Target="../media/image390.png"/><Relationship Id="rId108" Type="http://schemas.openxmlformats.org/officeDocument/2006/relationships/customXml" Target="../ink/ink419.xml"/><Relationship Id="rId129" Type="http://schemas.openxmlformats.org/officeDocument/2006/relationships/image" Target="../media/image438.png"/><Relationship Id="rId54" Type="http://schemas.openxmlformats.org/officeDocument/2006/relationships/customXml" Target="../ink/ink392.xml"/><Relationship Id="rId75" Type="http://schemas.openxmlformats.org/officeDocument/2006/relationships/image" Target="../media/image411.png"/><Relationship Id="rId96" Type="http://schemas.openxmlformats.org/officeDocument/2006/relationships/customXml" Target="../ink/ink413.xml"/><Relationship Id="rId140" Type="http://schemas.openxmlformats.org/officeDocument/2006/relationships/customXml" Target="../ink/ink435.xml"/><Relationship Id="rId161" Type="http://schemas.openxmlformats.org/officeDocument/2006/relationships/image" Target="../media/image454.png"/><Relationship Id="rId182" Type="http://schemas.openxmlformats.org/officeDocument/2006/relationships/customXml" Target="../ink/ink456.xml"/><Relationship Id="rId6" Type="http://schemas.openxmlformats.org/officeDocument/2006/relationships/customXml" Target="../ink/ink368.xml"/><Relationship Id="rId23" Type="http://schemas.openxmlformats.org/officeDocument/2006/relationships/image" Target="../media/image385.png"/><Relationship Id="rId119" Type="http://schemas.openxmlformats.org/officeDocument/2006/relationships/image" Target="../media/image433.png"/><Relationship Id="rId44" Type="http://schemas.openxmlformats.org/officeDocument/2006/relationships/customXml" Target="../ink/ink387.xml"/><Relationship Id="rId65" Type="http://schemas.openxmlformats.org/officeDocument/2006/relationships/image" Target="../media/image406.png"/><Relationship Id="rId86" Type="http://schemas.openxmlformats.org/officeDocument/2006/relationships/customXml" Target="../ink/ink408.xml"/><Relationship Id="rId130" Type="http://schemas.openxmlformats.org/officeDocument/2006/relationships/customXml" Target="../ink/ink430.xml"/><Relationship Id="rId151" Type="http://schemas.openxmlformats.org/officeDocument/2006/relationships/image" Target="../media/image449.png"/><Relationship Id="rId172" Type="http://schemas.openxmlformats.org/officeDocument/2006/relationships/customXml" Target="../ink/ink451.xml"/><Relationship Id="rId13" Type="http://schemas.openxmlformats.org/officeDocument/2006/relationships/image" Target="../media/image380.png"/><Relationship Id="rId18" Type="http://schemas.openxmlformats.org/officeDocument/2006/relationships/customXml" Target="../ink/ink374.xml"/><Relationship Id="rId39" Type="http://schemas.openxmlformats.org/officeDocument/2006/relationships/image" Target="../media/image393.png"/><Relationship Id="rId109" Type="http://schemas.openxmlformats.org/officeDocument/2006/relationships/image" Target="../media/image428.png"/><Relationship Id="rId34" Type="http://schemas.openxmlformats.org/officeDocument/2006/relationships/customXml" Target="../ink/ink382.xml"/><Relationship Id="rId50" Type="http://schemas.openxmlformats.org/officeDocument/2006/relationships/customXml" Target="../ink/ink390.xml"/><Relationship Id="rId55" Type="http://schemas.openxmlformats.org/officeDocument/2006/relationships/image" Target="../media/image401.png"/><Relationship Id="rId76" Type="http://schemas.openxmlformats.org/officeDocument/2006/relationships/customXml" Target="../ink/ink403.xml"/><Relationship Id="rId97" Type="http://schemas.openxmlformats.org/officeDocument/2006/relationships/image" Target="../media/image422.png"/><Relationship Id="rId104" Type="http://schemas.openxmlformats.org/officeDocument/2006/relationships/customXml" Target="../ink/ink417.xml"/><Relationship Id="rId120" Type="http://schemas.openxmlformats.org/officeDocument/2006/relationships/customXml" Target="../ink/ink425.xml"/><Relationship Id="rId125" Type="http://schemas.openxmlformats.org/officeDocument/2006/relationships/image" Target="../media/image436.png"/><Relationship Id="rId141" Type="http://schemas.openxmlformats.org/officeDocument/2006/relationships/image" Target="../media/image444.png"/><Relationship Id="rId146" Type="http://schemas.openxmlformats.org/officeDocument/2006/relationships/customXml" Target="../ink/ink438.xml"/><Relationship Id="rId167" Type="http://schemas.openxmlformats.org/officeDocument/2006/relationships/image" Target="../media/image457.png"/><Relationship Id="rId188" Type="http://schemas.openxmlformats.org/officeDocument/2006/relationships/customXml" Target="../ink/ink459.xml"/><Relationship Id="rId7" Type="http://schemas.openxmlformats.org/officeDocument/2006/relationships/image" Target="../media/image377.png"/><Relationship Id="rId71" Type="http://schemas.openxmlformats.org/officeDocument/2006/relationships/image" Target="../media/image409.png"/><Relationship Id="rId92" Type="http://schemas.openxmlformats.org/officeDocument/2006/relationships/customXml" Target="../ink/ink411.xml"/><Relationship Id="rId162" Type="http://schemas.openxmlformats.org/officeDocument/2006/relationships/customXml" Target="../ink/ink446.xml"/><Relationship Id="rId183" Type="http://schemas.openxmlformats.org/officeDocument/2006/relationships/image" Target="../media/image465.png"/><Relationship Id="rId2" Type="http://schemas.openxmlformats.org/officeDocument/2006/relationships/customXml" Target="../ink/ink367.xml"/><Relationship Id="rId29" Type="http://schemas.openxmlformats.org/officeDocument/2006/relationships/image" Target="../media/image388.png"/><Relationship Id="rId24" Type="http://schemas.openxmlformats.org/officeDocument/2006/relationships/customXml" Target="../ink/ink377.xml"/><Relationship Id="rId40" Type="http://schemas.openxmlformats.org/officeDocument/2006/relationships/customXml" Target="../ink/ink385.xml"/><Relationship Id="rId45" Type="http://schemas.openxmlformats.org/officeDocument/2006/relationships/image" Target="../media/image396.png"/><Relationship Id="rId66" Type="http://schemas.openxmlformats.org/officeDocument/2006/relationships/customXml" Target="../ink/ink398.xml"/><Relationship Id="rId87" Type="http://schemas.openxmlformats.org/officeDocument/2006/relationships/image" Target="../media/image417.png"/><Relationship Id="rId110" Type="http://schemas.openxmlformats.org/officeDocument/2006/relationships/customXml" Target="../ink/ink420.xml"/><Relationship Id="rId115" Type="http://schemas.openxmlformats.org/officeDocument/2006/relationships/image" Target="../media/image431.png"/><Relationship Id="rId131" Type="http://schemas.openxmlformats.org/officeDocument/2006/relationships/image" Target="../media/image439.png"/><Relationship Id="rId136" Type="http://schemas.openxmlformats.org/officeDocument/2006/relationships/customXml" Target="../ink/ink433.xml"/><Relationship Id="rId157" Type="http://schemas.openxmlformats.org/officeDocument/2006/relationships/image" Target="../media/image452.png"/><Relationship Id="rId178" Type="http://schemas.openxmlformats.org/officeDocument/2006/relationships/customXml" Target="../ink/ink454.xml"/><Relationship Id="rId61" Type="http://schemas.openxmlformats.org/officeDocument/2006/relationships/image" Target="../media/image404.png"/><Relationship Id="rId82" Type="http://schemas.openxmlformats.org/officeDocument/2006/relationships/customXml" Target="../ink/ink406.xml"/><Relationship Id="rId152" Type="http://schemas.openxmlformats.org/officeDocument/2006/relationships/customXml" Target="../ink/ink441.xml"/><Relationship Id="rId173" Type="http://schemas.openxmlformats.org/officeDocument/2006/relationships/image" Target="../media/image460.png"/><Relationship Id="rId19" Type="http://schemas.openxmlformats.org/officeDocument/2006/relationships/image" Target="../media/image383.png"/><Relationship Id="rId14" Type="http://schemas.openxmlformats.org/officeDocument/2006/relationships/customXml" Target="../ink/ink372.xml"/><Relationship Id="rId30" Type="http://schemas.openxmlformats.org/officeDocument/2006/relationships/customXml" Target="../ink/ink380.xml"/><Relationship Id="rId35" Type="http://schemas.openxmlformats.org/officeDocument/2006/relationships/image" Target="../media/image391.png"/><Relationship Id="rId56" Type="http://schemas.openxmlformats.org/officeDocument/2006/relationships/customXml" Target="../ink/ink393.xml"/><Relationship Id="rId77" Type="http://schemas.openxmlformats.org/officeDocument/2006/relationships/image" Target="../media/image412.png"/><Relationship Id="rId100" Type="http://schemas.openxmlformats.org/officeDocument/2006/relationships/customXml" Target="../ink/ink415.xml"/><Relationship Id="rId105" Type="http://schemas.openxmlformats.org/officeDocument/2006/relationships/image" Target="../media/image426.png"/><Relationship Id="rId126" Type="http://schemas.openxmlformats.org/officeDocument/2006/relationships/customXml" Target="../ink/ink428.xml"/><Relationship Id="rId147" Type="http://schemas.openxmlformats.org/officeDocument/2006/relationships/image" Target="../media/image447.png"/><Relationship Id="rId168" Type="http://schemas.openxmlformats.org/officeDocument/2006/relationships/customXml" Target="../ink/ink449.xml"/><Relationship Id="rId8" Type="http://schemas.openxmlformats.org/officeDocument/2006/relationships/customXml" Target="../ink/ink369.xml"/><Relationship Id="rId51" Type="http://schemas.openxmlformats.org/officeDocument/2006/relationships/image" Target="../media/image399.png"/><Relationship Id="rId72" Type="http://schemas.openxmlformats.org/officeDocument/2006/relationships/customXml" Target="../ink/ink401.xml"/><Relationship Id="rId93" Type="http://schemas.openxmlformats.org/officeDocument/2006/relationships/image" Target="../media/image420.png"/><Relationship Id="rId98" Type="http://schemas.openxmlformats.org/officeDocument/2006/relationships/customXml" Target="../ink/ink414.xml"/><Relationship Id="rId121" Type="http://schemas.openxmlformats.org/officeDocument/2006/relationships/image" Target="../media/image434.png"/><Relationship Id="rId142" Type="http://schemas.openxmlformats.org/officeDocument/2006/relationships/customXml" Target="../ink/ink436.xml"/><Relationship Id="rId163" Type="http://schemas.openxmlformats.org/officeDocument/2006/relationships/image" Target="../media/image455.png"/><Relationship Id="rId184" Type="http://schemas.openxmlformats.org/officeDocument/2006/relationships/customXml" Target="../ink/ink457.xml"/><Relationship Id="rId189" Type="http://schemas.openxmlformats.org/officeDocument/2006/relationships/image" Target="../media/image468.png"/><Relationship Id="rId25" Type="http://schemas.openxmlformats.org/officeDocument/2006/relationships/image" Target="../media/image386.png"/><Relationship Id="rId46" Type="http://schemas.openxmlformats.org/officeDocument/2006/relationships/customXml" Target="../ink/ink388.xml"/><Relationship Id="rId67" Type="http://schemas.openxmlformats.org/officeDocument/2006/relationships/image" Target="../media/image407.png"/><Relationship Id="rId116" Type="http://schemas.openxmlformats.org/officeDocument/2006/relationships/customXml" Target="../ink/ink423.xml"/><Relationship Id="rId137" Type="http://schemas.openxmlformats.org/officeDocument/2006/relationships/image" Target="../media/image442.png"/><Relationship Id="rId158" Type="http://schemas.openxmlformats.org/officeDocument/2006/relationships/customXml" Target="../ink/ink444.xml"/><Relationship Id="rId20" Type="http://schemas.openxmlformats.org/officeDocument/2006/relationships/customXml" Target="../ink/ink375.xml"/><Relationship Id="rId41" Type="http://schemas.openxmlformats.org/officeDocument/2006/relationships/image" Target="../media/image394.png"/><Relationship Id="rId62" Type="http://schemas.openxmlformats.org/officeDocument/2006/relationships/customXml" Target="../ink/ink396.xml"/><Relationship Id="rId83" Type="http://schemas.openxmlformats.org/officeDocument/2006/relationships/image" Target="../media/image415.png"/><Relationship Id="rId88" Type="http://schemas.openxmlformats.org/officeDocument/2006/relationships/customXml" Target="../ink/ink409.xml"/><Relationship Id="rId111" Type="http://schemas.openxmlformats.org/officeDocument/2006/relationships/image" Target="../media/image429.png"/><Relationship Id="rId132" Type="http://schemas.openxmlformats.org/officeDocument/2006/relationships/customXml" Target="../ink/ink431.xml"/><Relationship Id="rId153" Type="http://schemas.openxmlformats.org/officeDocument/2006/relationships/image" Target="../media/image450.png"/><Relationship Id="rId174" Type="http://schemas.openxmlformats.org/officeDocument/2006/relationships/customXml" Target="../ink/ink452.xml"/><Relationship Id="rId179" Type="http://schemas.openxmlformats.org/officeDocument/2006/relationships/image" Target="../media/image463.png"/><Relationship Id="rId190" Type="http://schemas.openxmlformats.org/officeDocument/2006/relationships/customXml" Target="../ink/ink460.xml"/><Relationship Id="rId15" Type="http://schemas.openxmlformats.org/officeDocument/2006/relationships/image" Target="../media/image381.png"/><Relationship Id="rId36" Type="http://schemas.openxmlformats.org/officeDocument/2006/relationships/customXml" Target="../ink/ink383.xml"/><Relationship Id="rId57" Type="http://schemas.openxmlformats.org/officeDocument/2006/relationships/image" Target="../media/image402.png"/><Relationship Id="rId106" Type="http://schemas.openxmlformats.org/officeDocument/2006/relationships/customXml" Target="../ink/ink418.xml"/><Relationship Id="rId127" Type="http://schemas.openxmlformats.org/officeDocument/2006/relationships/image" Target="../media/image437.png"/><Relationship Id="rId10" Type="http://schemas.openxmlformats.org/officeDocument/2006/relationships/customXml" Target="../ink/ink370.xml"/><Relationship Id="rId31" Type="http://schemas.openxmlformats.org/officeDocument/2006/relationships/image" Target="../media/image389.png"/><Relationship Id="rId52" Type="http://schemas.openxmlformats.org/officeDocument/2006/relationships/customXml" Target="../ink/ink391.xml"/><Relationship Id="rId73" Type="http://schemas.openxmlformats.org/officeDocument/2006/relationships/image" Target="../media/image410.png"/><Relationship Id="rId78" Type="http://schemas.openxmlformats.org/officeDocument/2006/relationships/customXml" Target="../ink/ink404.xml"/><Relationship Id="rId94" Type="http://schemas.openxmlformats.org/officeDocument/2006/relationships/customXml" Target="../ink/ink412.xml"/><Relationship Id="rId99" Type="http://schemas.openxmlformats.org/officeDocument/2006/relationships/image" Target="../media/image423.png"/><Relationship Id="rId101" Type="http://schemas.openxmlformats.org/officeDocument/2006/relationships/image" Target="../media/image424.png"/><Relationship Id="rId122" Type="http://schemas.openxmlformats.org/officeDocument/2006/relationships/customXml" Target="../ink/ink426.xml"/><Relationship Id="rId143" Type="http://schemas.openxmlformats.org/officeDocument/2006/relationships/image" Target="../media/image445.png"/><Relationship Id="rId148" Type="http://schemas.openxmlformats.org/officeDocument/2006/relationships/customXml" Target="../ink/ink439.xml"/><Relationship Id="rId164" Type="http://schemas.openxmlformats.org/officeDocument/2006/relationships/customXml" Target="../ink/ink447.xml"/><Relationship Id="rId169" Type="http://schemas.openxmlformats.org/officeDocument/2006/relationships/image" Target="../media/image458.png"/><Relationship Id="rId185" Type="http://schemas.openxmlformats.org/officeDocument/2006/relationships/image" Target="../media/image466.png"/><Relationship Id="rId9" Type="http://schemas.openxmlformats.org/officeDocument/2006/relationships/image" Target="../media/image378.png"/><Relationship Id="rId180" Type="http://schemas.openxmlformats.org/officeDocument/2006/relationships/customXml" Target="../ink/ink455.xml"/><Relationship Id="rId26" Type="http://schemas.openxmlformats.org/officeDocument/2006/relationships/customXml" Target="../ink/ink378.xml"/><Relationship Id="rId47" Type="http://schemas.openxmlformats.org/officeDocument/2006/relationships/image" Target="../media/image397.png"/><Relationship Id="rId68" Type="http://schemas.openxmlformats.org/officeDocument/2006/relationships/customXml" Target="../ink/ink399.xml"/><Relationship Id="rId89" Type="http://schemas.openxmlformats.org/officeDocument/2006/relationships/image" Target="../media/image418.png"/><Relationship Id="rId112" Type="http://schemas.openxmlformats.org/officeDocument/2006/relationships/customXml" Target="../ink/ink421.xml"/><Relationship Id="rId133" Type="http://schemas.openxmlformats.org/officeDocument/2006/relationships/image" Target="../media/image440.png"/><Relationship Id="rId154" Type="http://schemas.openxmlformats.org/officeDocument/2006/relationships/customXml" Target="../ink/ink442.xml"/><Relationship Id="rId175" Type="http://schemas.openxmlformats.org/officeDocument/2006/relationships/image" Target="../media/image461.png"/><Relationship Id="rId16" Type="http://schemas.openxmlformats.org/officeDocument/2006/relationships/customXml" Target="../ink/ink373.xml"/><Relationship Id="rId37" Type="http://schemas.openxmlformats.org/officeDocument/2006/relationships/image" Target="../media/image392.png"/><Relationship Id="rId58" Type="http://schemas.openxmlformats.org/officeDocument/2006/relationships/customXml" Target="../ink/ink394.xml"/><Relationship Id="rId79" Type="http://schemas.openxmlformats.org/officeDocument/2006/relationships/image" Target="../media/image413.png"/><Relationship Id="rId102" Type="http://schemas.openxmlformats.org/officeDocument/2006/relationships/customXml" Target="../ink/ink416.xml"/><Relationship Id="rId123" Type="http://schemas.openxmlformats.org/officeDocument/2006/relationships/image" Target="../media/image435.png"/><Relationship Id="rId144" Type="http://schemas.openxmlformats.org/officeDocument/2006/relationships/customXml" Target="../ink/ink437.xml"/><Relationship Id="rId90" Type="http://schemas.openxmlformats.org/officeDocument/2006/relationships/customXml" Target="../ink/ink410.xml"/><Relationship Id="rId165" Type="http://schemas.openxmlformats.org/officeDocument/2006/relationships/image" Target="../media/image456.png"/><Relationship Id="rId186" Type="http://schemas.openxmlformats.org/officeDocument/2006/relationships/customXml" Target="../ink/ink458.xml"/><Relationship Id="rId27" Type="http://schemas.openxmlformats.org/officeDocument/2006/relationships/image" Target="../media/image387.png"/><Relationship Id="rId48" Type="http://schemas.openxmlformats.org/officeDocument/2006/relationships/customXml" Target="../ink/ink389.xml"/><Relationship Id="rId69" Type="http://schemas.openxmlformats.org/officeDocument/2006/relationships/image" Target="../media/image408.png"/><Relationship Id="rId113" Type="http://schemas.openxmlformats.org/officeDocument/2006/relationships/image" Target="../media/image430.png"/><Relationship Id="rId134" Type="http://schemas.openxmlformats.org/officeDocument/2006/relationships/customXml" Target="../ink/ink432.xml"/><Relationship Id="rId80" Type="http://schemas.openxmlformats.org/officeDocument/2006/relationships/customXml" Target="../ink/ink405.xml"/><Relationship Id="rId155" Type="http://schemas.openxmlformats.org/officeDocument/2006/relationships/image" Target="../media/image451.png"/><Relationship Id="rId176" Type="http://schemas.openxmlformats.org/officeDocument/2006/relationships/customXml" Target="../ink/ink453.xml"/><Relationship Id="rId17" Type="http://schemas.openxmlformats.org/officeDocument/2006/relationships/image" Target="../media/image382.png"/><Relationship Id="rId38" Type="http://schemas.openxmlformats.org/officeDocument/2006/relationships/customXml" Target="../ink/ink384.xml"/><Relationship Id="rId59" Type="http://schemas.openxmlformats.org/officeDocument/2006/relationships/image" Target="../media/image403.png"/><Relationship Id="rId103" Type="http://schemas.openxmlformats.org/officeDocument/2006/relationships/image" Target="../media/image425.png"/><Relationship Id="rId124" Type="http://schemas.openxmlformats.org/officeDocument/2006/relationships/customXml" Target="../ink/ink427.xml"/><Relationship Id="rId70" Type="http://schemas.openxmlformats.org/officeDocument/2006/relationships/customXml" Target="../ink/ink400.xml"/><Relationship Id="rId91" Type="http://schemas.openxmlformats.org/officeDocument/2006/relationships/image" Target="../media/image419.png"/><Relationship Id="rId145" Type="http://schemas.openxmlformats.org/officeDocument/2006/relationships/image" Target="../media/image446.png"/><Relationship Id="rId166" Type="http://schemas.openxmlformats.org/officeDocument/2006/relationships/customXml" Target="../ink/ink448.xml"/><Relationship Id="rId187" Type="http://schemas.openxmlformats.org/officeDocument/2006/relationships/image" Target="../media/image46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79.xml"/><Relationship Id="rId49" Type="http://schemas.openxmlformats.org/officeDocument/2006/relationships/image" Target="../media/image398.png"/><Relationship Id="rId114" Type="http://schemas.openxmlformats.org/officeDocument/2006/relationships/customXml" Target="../ink/ink422.xml"/><Relationship Id="rId60" Type="http://schemas.openxmlformats.org/officeDocument/2006/relationships/customXml" Target="../ink/ink395.xml"/><Relationship Id="rId81" Type="http://schemas.openxmlformats.org/officeDocument/2006/relationships/image" Target="../media/image414.png"/><Relationship Id="rId135" Type="http://schemas.openxmlformats.org/officeDocument/2006/relationships/image" Target="../media/image441.png"/><Relationship Id="rId156" Type="http://schemas.openxmlformats.org/officeDocument/2006/relationships/customXml" Target="../ink/ink443.xml"/><Relationship Id="rId177" Type="http://schemas.openxmlformats.org/officeDocument/2006/relationships/image" Target="../media/image46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1" Type="http://schemas.openxmlformats.org/officeDocument/2006/relationships/image" Target="../media/image478.png"/><Relationship Id="rId42" Type="http://schemas.openxmlformats.org/officeDocument/2006/relationships/customXml" Target="../ink/ink480.xml"/><Relationship Id="rId63" Type="http://schemas.openxmlformats.org/officeDocument/2006/relationships/image" Target="../media/image499.png"/><Relationship Id="rId84" Type="http://schemas.openxmlformats.org/officeDocument/2006/relationships/customXml" Target="../ink/ink501.xml"/><Relationship Id="rId138" Type="http://schemas.openxmlformats.org/officeDocument/2006/relationships/customXml" Target="../ink/ink528.xml"/><Relationship Id="rId159" Type="http://schemas.openxmlformats.org/officeDocument/2006/relationships/image" Target="../media/image546.png"/><Relationship Id="rId170" Type="http://schemas.openxmlformats.org/officeDocument/2006/relationships/customXml" Target="../ink/ink544.xml"/><Relationship Id="rId191" Type="http://schemas.openxmlformats.org/officeDocument/2006/relationships/image" Target="../media/image562.png"/><Relationship Id="rId205" Type="http://schemas.openxmlformats.org/officeDocument/2006/relationships/image" Target="../media/image569.png"/><Relationship Id="rId226" Type="http://schemas.openxmlformats.org/officeDocument/2006/relationships/customXml" Target="../ink/ink572.xml"/><Relationship Id="rId247" Type="http://schemas.openxmlformats.org/officeDocument/2006/relationships/image" Target="../media/image590.png"/><Relationship Id="rId107" Type="http://schemas.openxmlformats.org/officeDocument/2006/relationships/image" Target="../media/image521.png"/><Relationship Id="rId11" Type="http://schemas.openxmlformats.org/officeDocument/2006/relationships/image" Target="../media/image473.png"/><Relationship Id="rId32" Type="http://schemas.openxmlformats.org/officeDocument/2006/relationships/customXml" Target="../ink/ink475.xml"/><Relationship Id="rId53" Type="http://schemas.openxmlformats.org/officeDocument/2006/relationships/image" Target="../media/image494.png"/><Relationship Id="rId74" Type="http://schemas.openxmlformats.org/officeDocument/2006/relationships/customXml" Target="../ink/ink496.xml"/><Relationship Id="rId128" Type="http://schemas.openxmlformats.org/officeDocument/2006/relationships/customXml" Target="../ink/ink523.xml"/><Relationship Id="rId149" Type="http://schemas.openxmlformats.org/officeDocument/2006/relationships/image" Target="../media/image541.png"/><Relationship Id="rId5" Type="http://schemas.openxmlformats.org/officeDocument/2006/relationships/image" Target="../media/image4700.png"/><Relationship Id="rId95" Type="http://schemas.openxmlformats.org/officeDocument/2006/relationships/image" Target="../media/image515.png"/><Relationship Id="rId160" Type="http://schemas.openxmlformats.org/officeDocument/2006/relationships/customXml" Target="../ink/ink539.xml"/><Relationship Id="rId181" Type="http://schemas.openxmlformats.org/officeDocument/2006/relationships/image" Target="../media/image557.png"/><Relationship Id="rId216" Type="http://schemas.openxmlformats.org/officeDocument/2006/relationships/customXml" Target="../ink/ink567.xml"/><Relationship Id="rId237" Type="http://schemas.openxmlformats.org/officeDocument/2006/relationships/image" Target="../media/image585.png"/><Relationship Id="rId258" Type="http://schemas.openxmlformats.org/officeDocument/2006/relationships/customXml" Target="../ink/ink588.xml"/><Relationship Id="rId22" Type="http://schemas.openxmlformats.org/officeDocument/2006/relationships/customXml" Target="../ink/ink470.xml"/><Relationship Id="rId43" Type="http://schemas.openxmlformats.org/officeDocument/2006/relationships/image" Target="../media/image489.png"/><Relationship Id="rId64" Type="http://schemas.openxmlformats.org/officeDocument/2006/relationships/customXml" Target="../ink/ink491.xml"/><Relationship Id="rId118" Type="http://schemas.openxmlformats.org/officeDocument/2006/relationships/customXml" Target="../ink/ink518.xml"/><Relationship Id="rId139" Type="http://schemas.openxmlformats.org/officeDocument/2006/relationships/image" Target="../media/image537.png"/><Relationship Id="rId85" Type="http://schemas.openxmlformats.org/officeDocument/2006/relationships/image" Target="../media/image510.png"/><Relationship Id="rId150" Type="http://schemas.openxmlformats.org/officeDocument/2006/relationships/customXml" Target="../ink/ink534.xml"/><Relationship Id="rId171" Type="http://schemas.openxmlformats.org/officeDocument/2006/relationships/image" Target="../media/image552.png"/><Relationship Id="rId192" Type="http://schemas.openxmlformats.org/officeDocument/2006/relationships/customXml" Target="../ink/ink555.xml"/><Relationship Id="rId206" Type="http://schemas.openxmlformats.org/officeDocument/2006/relationships/customXml" Target="../ink/ink562.xml"/><Relationship Id="rId227" Type="http://schemas.openxmlformats.org/officeDocument/2006/relationships/image" Target="../media/image580.png"/><Relationship Id="rId248" Type="http://schemas.openxmlformats.org/officeDocument/2006/relationships/customXml" Target="../ink/ink583.xml"/><Relationship Id="rId12" Type="http://schemas.openxmlformats.org/officeDocument/2006/relationships/customXml" Target="../ink/ink465.xml"/><Relationship Id="rId33" Type="http://schemas.openxmlformats.org/officeDocument/2006/relationships/image" Target="../media/image484.png"/><Relationship Id="rId108" Type="http://schemas.openxmlformats.org/officeDocument/2006/relationships/customXml" Target="../ink/ink513.xml"/><Relationship Id="rId129" Type="http://schemas.openxmlformats.org/officeDocument/2006/relationships/image" Target="../media/image532.png"/><Relationship Id="rId54" Type="http://schemas.openxmlformats.org/officeDocument/2006/relationships/customXml" Target="../ink/ink486.xml"/><Relationship Id="rId75" Type="http://schemas.openxmlformats.org/officeDocument/2006/relationships/image" Target="../media/image505.png"/><Relationship Id="rId96" Type="http://schemas.openxmlformats.org/officeDocument/2006/relationships/customXml" Target="../ink/ink507.xml"/><Relationship Id="rId140" Type="http://schemas.openxmlformats.org/officeDocument/2006/relationships/customXml" Target="../ink/ink529.xml"/><Relationship Id="rId161" Type="http://schemas.openxmlformats.org/officeDocument/2006/relationships/image" Target="../media/image547.png"/><Relationship Id="rId182" Type="http://schemas.openxmlformats.org/officeDocument/2006/relationships/customXml" Target="../ink/ink550.xml"/><Relationship Id="rId217" Type="http://schemas.openxmlformats.org/officeDocument/2006/relationships/image" Target="../media/image575.png"/><Relationship Id="rId6" Type="http://schemas.openxmlformats.org/officeDocument/2006/relationships/customXml" Target="../ink/ink462.xml"/><Relationship Id="rId238" Type="http://schemas.openxmlformats.org/officeDocument/2006/relationships/customXml" Target="../ink/ink578.xml"/><Relationship Id="rId259" Type="http://schemas.openxmlformats.org/officeDocument/2006/relationships/image" Target="../media/image596.png"/><Relationship Id="rId23" Type="http://schemas.openxmlformats.org/officeDocument/2006/relationships/image" Target="../media/image479.png"/><Relationship Id="rId119" Type="http://schemas.openxmlformats.org/officeDocument/2006/relationships/image" Target="../media/image527.png"/><Relationship Id="rId44" Type="http://schemas.openxmlformats.org/officeDocument/2006/relationships/customXml" Target="../ink/ink481.xml"/><Relationship Id="rId65" Type="http://schemas.openxmlformats.org/officeDocument/2006/relationships/image" Target="../media/image500.png"/><Relationship Id="rId86" Type="http://schemas.openxmlformats.org/officeDocument/2006/relationships/customXml" Target="../ink/ink502.xml"/><Relationship Id="rId130" Type="http://schemas.openxmlformats.org/officeDocument/2006/relationships/customXml" Target="../ink/ink524.xml"/><Relationship Id="rId151" Type="http://schemas.openxmlformats.org/officeDocument/2006/relationships/image" Target="../media/image542.png"/><Relationship Id="rId172" Type="http://schemas.openxmlformats.org/officeDocument/2006/relationships/customXml" Target="../ink/ink545.xml"/><Relationship Id="rId193" Type="http://schemas.openxmlformats.org/officeDocument/2006/relationships/image" Target="../media/image563.png"/><Relationship Id="rId207" Type="http://schemas.openxmlformats.org/officeDocument/2006/relationships/image" Target="../media/image570.png"/><Relationship Id="rId228" Type="http://schemas.openxmlformats.org/officeDocument/2006/relationships/customXml" Target="../ink/ink573.xml"/><Relationship Id="rId249" Type="http://schemas.openxmlformats.org/officeDocument/2006/relationships/image" Target="../media/image591.png"/><Relationship Id="rId13" Type="http://schemas.openxmlformats.org/officeDocument/2006/relationships/image" Target="../media/image474.png"/><Relationship Id="rId109" Type="http://schemas.openxmlformats.org/officeDocument/2006/relationships/image" Target="../media/image522.png"/><Relationship Id="rId260" Type="http://schemas.openxmlformats.org/officeDocument/2006/relationships/customXml" Target="../ink/ink589.xml"/><Relationship Id="rId34" Type="http://schemas.openxmlformats.org/officeDocument/2006/relationships/customXml" Target="../ink/ink476.xml"/><Relationship Id="rId55" Type="http://schemas.openxmlformats.org/officeDocument/2006/relationships/image" Target="../media/image495.png"/><Relationship Id="rId76" Type="http://schemas.openxmlformats.org/officeDocument/2006/relationships/customXml" Target="../ink/ink497.xml"/><Relationship Id="rId97" Type="http://schemas.openxmlformats.org/officeDocument/2006/relationships/image" Target="../media/image516.png"/><Relationship Id="rId120" Type="http://schemas.openxmlformats.org/officeDocument/2006/relationships/customXml" Target="../ink/ink519.xml"/><Relationship Id="rId141" Type="http://schemas.openxmlformats.org/officeDocument/2006/relationships/image" Target="../media/image388.png"/><Relationship Id="rId7" Type="http://schemas.openxmlformats.org/officeDocument/2006/relationships/image" Target="../media/image471.png"/><Relationship Id="rId162" Type="http://schemas.openxmlformats.org/officeDocument/2006/relationships/customXml" Target="../ink/ink540.xml"/><Relationship Id="rId183" Type="http://schemas.openxmlformats.org/officeDocument/2006/relationships/image" Target="../media/image558.png"/><Relationship Id="rId218" Type="http://schemas.openxmlformats.org/officeDocument/2006/relationships/customXml" Target="../ink/ink568.xml"/><Relationship Id="rId239" Type="http://schemas.openxmlformats.org/officeDocument/2006/relationships/image" Target="../media/image586.png"/><Relationship Id="rId250" Type="http://schemas.openxmlformats.org/officeDocument/2006/relationships/customXml" Target="../ink/ink584.xml"/><Relationship Id="rId24" Type="http://schemas.openxmlformats.org/officeDocument/2006/relationships/customXml" Target="../ink/ink471.xml"/><Relationship Id="rId45" Type="http://schemas.openxmlformats.org/officeDocument/2006/relationships/image" Target="../media/image490.png"/><Relationship Id="rId66" Type="http://schemas.openxmlformats.org/officeDocument/2006/relationships/customXml" Target="../ink/ink492.xml"/><Relationship Id="rId87" Type="http://schemas.openxmlformats.org/officeDocument/2006/relationships/image" Target="../media/image511.png"/><Relationship Id="rId110" Type="http://schemas.openxmlformats.org/officeDocument/2006/relationships/customXml" Target="../ink/ink514.xml"/><Relationship Id="rId131" Type="http://schemas.openxmlformats.org/officeDocument/2006/relationships/image" Target="../media/image533.png"/><Relationship Id="rId152" Type="http://schemas.openxmlformats.org/officeDocument/2006/relationships/customXml" Target="../ink/ink535.xml"/><Relationship Id="rId173" Type="http://schemas.openxmlformats.org/officeDocument/2006/relationships/image" Target="../media/image553.png"/><Relationship Id="rId194" Type="http://schemas.openxmlformats.org/officeDocument/2006/relationships/customXml" Target="../ink/ink556.xml"/><Relationship Id="rId208" Type="http://schemas.openxmlformats.org/officeDocument/2006/relationships/customXml" Target="../ink/ink563.xml"/><Relationship Id="rId229" Type="http://schemas.openxmlformats.org/officeDocument/2006/relationships/image" Target="../media/image581.png"/><Relationship Id="rId240" Type="http://schemas.openxmlformats.org/officeDocument/2006/relationships/customXml" Target="../ink/ink579.xml"/><Relationship Id="rId261" Type="http://schemas.openxmlformats.org/officeDocument/2006/relationships/image" Target="../media/image597.png"/><Relationship Id="rId14" Type="http://schemas.openxmlformats.org/officeDocument/2006/relationships/customXml" Target="../ink/ink466.xml"/><Relationship Id="rId35" Type="http://schemas.openxmlformats.org/officeDocument/2006/relationships/image" Target="../media/image485.png"/><Relationship Id="rId56" Type="http://schemas.openxmlformats.org/officeDocument/2006/relationships/customXml" Target="../ink/ink487.xml"/><Relationship Id="rId77" Type="http://schemas.openxmlformats.org/officeDocument/2006/relationships/image" Target="../media/image506.png"/><Relationship Id="rId100" Type="http://schemas.openxmlformats.org/officeDocument/2006/relationships/customXml" Target="../ink/ink509.xml"/><Relationship Id="rId8" Type="http://schemas.openxmlformats.org/officeDocument/2006/relationships/customXml" Target="../ink/ink463.xml"/><Relationship Id="rId98" Type="http://schemas.openxmlformats.org/officeDocument/2006/relationships/customXml" Target="../ink/ink508.xml"/><Relationship Id="rId121" Type="http://schemas.openxmlformats.org/officeDocument/2006/relationships/image" Target="../media/image528.png"/><Relationship Id="rId142" Type="http://schemas.openxmlformats.org/officeDocument/2006/relationships/customXml" Target="../ink/ink530.xml"/><Relationship Id="rId163" Type="http://schemas.openxmlformats.org/officeDocument/2006/relationships/image" Target="../media/image548.png"/><Relationship Id="rId184" Type="http://schemas.openxmlformats.org/officeDocument/2006/relationships/customXml" Target="../ink/ink551.xml"/><Relationship Id="rId219" Type="http://schemas.openxmlformats.org/officeDocument/2006/relationships/image" Target="../media/image576.png"/><Relationship Id="rId230" Type="http://schemas.openxmlformats.org/officeDocument/2006/relationships/customXml" Target="../ink/ink574.xml"/><Relationship Id="rId251" Type="http://schemas.openxmlformats.org/officeDocument/2006/relationships/image" Target="../media/image592.png"/><Relationship Id="rId25" Type="http://schemas.openxmlformats.org/officeDocument/2006/relationships/image" Target="../media/image480.png"/><Relationship Id="rId46" Type="http://schemas.openxmlformats.org/officeDocument/2006/relationships/customXml" Target="../ink/ink482.xml"/><Relationship Id="rId67" Type="http://schemas.openxmlformats.org/officeDocument/2006/relationships/image" Target="../media/image501.png"/><Relationship Id="rId88" Type="http://schemas.openxmlformats.org/officeDocument/2006/relationships/customXml" Target="../ink/ink503.xml"/><Relationship Id="rId111" Type="http://schemas.openxmlformats.org/officeDocument/2006/relationships/image" Target="../media/image523.png"/><Relationship Id="rId132" Type="http://schemas.openxmlformats.org/officeDocument/2006/relationships/customXml" Target="../ink/ink525.xml"/><Relationship Id="rId153" Type="http://schemas.openxmlformats.org/officeDocument/2006/relationships/image" Target="../media/image543.png"/><Relationship Id="rId174" Type="http://schemas.openxmlformats.org/officeDocument/2006/relationships/customXml" Target="../ink/ink546.xml"/><Relationship Id="rId195" Type="http://schemas.openxmlformats.org/officeDocument/2006/relationships/image" Target="../media/image564.png"/><Relationship Id="rId209" Type="http://schemas.openxmlformats.org/officeDocument/2006/relationships/image" Target="../media/image571.png"/><Relationship Id="rId220" Type="http://schemas.openxmlformats.org/officeDocument/2006/relationships/customXml" Target="../ink/ink569.xml"/><Relationship Id="rId241" Type="http://schemas.openxmlformats.org/officeDocument/2006/relationships/image" Target="../media/image587.png"/><Relationship Id="rId15" Type="http://schemas.openxmlformats.org/officeDocument/2006/relationships/image" Target="../media/image475.png"/><Relationship Id="rId36" Type="http://schemas.openxmlformats.org/officeDocument/2006/relationships/customXml" Target="../ink/ink477.xml"/><Relationship Id="rId57" Type="http://schemas.openxmlformats.org/officeDocument/2006/relationships/image" Target="../media/image496.png"/><Relationship Id="rId78" Type="http://schemas.openxmlformats.org/officeDocument/2006/relationships/customXml" Target="../ink/ink498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520.xml"/><Relationship Id="rId143" Type="http://schemas.openxmlformats.org/officeDocument/2006/relationships/image" Target="../media/image538.png"/><Relationship Id="rId164" Type="http://schemas.openxmlformats.org/officeDocument/2006/relationships/customXml" Target="../ink/ink541.xml"/><Relationship Id="rId185" Type="http://schemas.openxmlformats.org/officeDocument/2006/relationships/image" Target="../media/image559.png"/><Relationship Id="rId9" Type="http://schemas.openxmlformats.org/officeDocument/2006/relationships/image" Target="../media/image472.png"/><Relationship Id="rId210" Type="http://schemas.openxmlformats.org/officeDocument/2006/relationships/customXml" Target="../ink/ink564.xml"/><Relationship Id="rId26" Type="http://schemas.openxmlformats.org/officeDocument/2006/relationships/customXml" Target="../ink/ink472.xml"/><Relationship Id="rId231" Type="http://schemas.openxmlformats.org/officeDocument/2006/relationships/image" Target="../media/image582.png"/><Relationship Id="rId252" Type="http://schemas.openxmlformats.org/officeDocument/2006/relationships/customXml" Target="../ink/ink585.xml"/><Relationship Id="rId47" Type="http://schemas.openxmlformats.org/officeDocument/2006/relationships/image" Target="../media/image491.png"/><Relationship Id="rId68" Type="http://schemas.openxmlformats.org/officeDocument/2006/relationships/customXml" Target="../ink/ink493.xml"/><Relationship Id="rId89" Type="http://schemas.openxmlformats.org/officeDocument/2006/relationships/image" Target="../media/image512.png"/><Relationship Id="rId112" Type="http://schemas.openxmlformats.org/officeDocument/2006/relationships/customXml" Target="../ink/ink515.xml"/><Relationship Id="rId133" Type="http://schemas.openxmlformats.org/officeDocument/2006/relationships/image" Target="../media/image534.png"/><Relationship Id="rId154" Type="http://schemas.openxmlformats.org/officeDocument/2006/relationships/customXml" Target="../ink/ink536.xml"/><Relationship Id="rId175" Type="http://schemas.openxmlformats.org/officeDocument/2006/relationships/image" Target="../media/image554.png"/><Relationship Id="rId196" Type="http://schemas.openxmlformats.org/officeDocument/2006/relationships/customXml" Target="../ink/ink557.xml"/><Relationship Id="rId200" Type="http://schemas.openxmlformats.org/officeDocument/2006/relationships/customXml" Target="../ink/ink559.xml"/><Relationship Id="rId16" Type="http://schemas.openxmlformats.org/officeDocument/2006/relationships/customXml" Target="../ink/ink467.xml"/><Relationship Id="rId221" Type="http://schemas.openxmlformats.org/officeDocument/2006/relationships/image" Target="../media/image577.png"/><Relationship Id="rId242" Type="http://schemas.openxmlformats.org/officeDocument/2006/relationships/customXml" Target="../ink/ink580.xml"/><Relationship Id="rId37" Type="http://schemas.openxmlformats.org/officeDocument/2006/relationships/image" Target="../media/image486.png"/><Relationship Id="rId58" Type="http://schemas.openxmlformats.org/officeDocument/2006/relationships/customXml" Target="../ink/ink488.xml"/><Relationship Id="rId79" Type="http://schemas.openxmlformats.org/officeDocument/2006/relationships/image" Target="../media/image507.png"/><Relationship Id="rId102" Type="http://schemas.openxmlformats.org/officeDocument/2006/relationships/customXml" Target="../ink/ink510.xml"/><Relationship Id="rId123" Type="http://schemas.openxmlformats.org/officeDocument/2006/relationships/image" Target="../media/image529.png"/><Relationship Id="rId144" Type="http://schemas.openxmlformats.org/officeDocument/2006/relationships/customXml" Target="../ink/ink531.xml"/><Relationship Id="rId90" Type="http://schemas.openxmlformats.org/officeDocument/2006/relationships/customXml" Target="../ink/ink504.xml"/><Relationship Id="rId165" Type="http://schemas.openxmlformats.org/officeDocument/2006/relationships/image" Target="../media/image549.png"/><Relationship Id="rId186" Type="http://schemas.openxmlformats.org/officeDocument/2006/relationships/customXml" Target="../ink/ink552.xml"/><Relationship Id="rId211" Type="http://schemas.openxmlformats.org/officeDocument/2006/relationships/image" Target="../media/image572.png"/><Relationship Id="rId232" Type="http://schemas.openxmlformats.org/officeDocument/2006/relationships/customXml" Target="../ink/ink575.xml"/><Relationship Id="rId253" Type="http://schemas.openxmlformats.org/officeDocument/2006/relationships/image" Target="../media/image593.png"/><Relationship Id="rId27" Type="http://schemas.openxmlformats.org/officeDocument/2006/relationships/image" Target="../media/image481.png"/><Relationship Id="rId48" Type="http://schemas.openxmlformats.org/officeDocument/2006/relationships/customXml" Target="../ink/ink483.xml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customXml" Target="../ink/ink526.xml"/><Relationship Id="rId80" Type="http://schemas.openxmlformats.org/officeDocument/2006/relationships/customXml" Target="../ink/ink499.xml"/><Relationship Id="rId155" Type="http://schemas.openxmlformats.org/officeDocument/2006/relationships/image" Target="../media/image544.png"/><Relationship Id="rId176" Type="http://schemas.openxmlformats.org/officeDocument/2006/relationships/customXml" Target="../ink/ink547.xml"/><Relationship Id="rId197" Type="http://schemas.openxmlformats.org/officeDocument/2006/relationships/image" Target="../media/image565.png"/><Relationship Id="rId201" Type="http://schemas.openxmlformats.org/officeDocument/2006/relationships/image" Target="../media/image567.png"/><Relationship Id="rId222" Type="http://schemas.openxmlformats.org/officeDocument/2006/relationships/customXml" Target="../ink/ink570.xml"/><Relationship Id="rId243" Type="http://schemas.openxmlformats.org/officeDocument/2006/relationships/image" Target="../media/image588.png"/><Relationship Id="rId17" Type="http://schemas.openxmlformats.org/officeDocument/2006/relationships/image" Target="../media/image476.png"/><Relationship Id="rId38" Type="http://schemas.openxmlformats.org/officeDocument/2006/relationships/customXml" Target="../ink/ink478.xml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customXml" Target="../ink/ink521.xml"/><Relationship Id="rId70" Type="http://schemas.openxmlformats.org/officeDocument/2006/relationships/customXml" Target="../ink/ink494.xml"/><Relationship Id="rId91" Type="http://schemas.openxmlformats.org/officeDocument/2006/relationships/image" Target="../media/image513.png"/><Relationship Id="rId145" Type="http://schemas.openxmlformats.org/officeDocument/2006/relationships/image" Target="../media/image539.png"/><Relationship Id="rId166" Type="http://schemas.openxmlformats.org/officeDocument/2006/relationships/customXml" Target="../ink/ink542.xml"/><Relationship Id="rId187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5.xml"/><Relationship Id="rId233" Type="http://schemas.openxmlformats.org/officeDocument/2006/relationships/image" Target="../media/image583.png"/><Relationship Id="rId254" Type="http://schemas.openxmlformats.org/officeDocument/2006/relationships/customXml" Target="../ink/ink586.xml"/><Relationship Id="rId28" Type="http://schemas.openxmlformats.org/officeDocument/2006/relationships/customXml" Target="../ink/ink473.xml"/><Relationship Id="rId49" Type="http://schemas.openxmlformats.org/officeDocument/2006/relationships/image" Target="../media/image492.png"/><Relationship Id="rId114" Type="http://schemas.openxmlformats.org/officeDocument/2006/relationships/customXml" Target="../ink/ink516.xml"/><Relationship Id="rId60" Type="http://schemas.openxmlformats.org/officeDocument/2006/relationships/customXml" Target="../ink/ink489.xml"/><Relationship Id="rId81" Type="http://schemas.openxmlformats.org/officeDocument/2006/relationships/image" Target="../media/image508.png"/><Relationship Id="rId135" Type="http://schemas.openxmlformats.org/officeDocument/2006/relationships/image" Target="../media/image535.png"/><Relationship Id="rId156" Type="http://schemas.openxmlformats.org/officeDocument/2006/relationships/customXml" Target="../ink/ink537.xml"/><Relationship Id="rId177" Type="http://schemas.openxmlformats.org/officeDocument/2006/relationships/image" Target="../media/image555.png"/><Relationship Id="rId198" Type="http://schemas.openxmlformats.org/officeDocument/2006/relationships/customXml" Target="../ink/ink558.xml"/><Relationship Id="rId202" Type="http://schemas.openxmlformats.org/officeDocument/2006/relationships/customXml" Target="../ink/ink560.xml"/><Relationship Id="rId223" Type="http://schemas.openxmlformats.org/officeDocument/2006/relationships/image" Target="../media/image578.png"/><Relationship Id="rId244" Type="http://schemas.openxmlformats.org/officeDocument/2006/relationships/customXml" Target="../ink/ink581.xml"/><Relationship Id="rId18" Type="http://schemas.openxmlformats.org/officeDocument/2006/relationships/customXml" Target="../ink/ink468.xml"/><Relationship Id="rId39" Type="http://schemas.openxmlformats.org/officeDocument/2006/relationships/image" Target="../media/image487.png"/><Relationship Id="rId50" Type="http://schemas.openxmlformats.org/officeDocument/2006/relationships/customXml" Target="../ink/ink484.xml"/><Relationship Id="rId104" Type="http://schemas.openxmlformats.org/officeDocument/2006/relationships/customXml" Target="../ink/ink511.xml"/><Relationship Id="rId125" Type="http://schemas.openxmlformats.org/officeDocument/2006/relationships/image" Target="../media/image530.png"/><Relationship Id="rId146" Type="http://schemas.openxmlformats.org/officeDocument/2006/relationships/customXml" Target="../ink/ink532.xml"/><Relationship Id="rId167" Type="http://schemas.openxmlformats.org/officeDocument/2006/relationships/image" Target="../media/image550.png"/><Relationship Id="rId188" Type="http://schemas.openxmlformats.org/officeDocument/2006/relationships/customXml" Target="../ink/ink553.xml"/><Relationship Id="rId71" Type="http://schemas.openxmlformats.org/officeDocument/2006/relationships/image" Target="../media/image503.png"/><Relationship Id="rId92" Type="http://schemas.openxmlformats.org/officeDocument/2006/relationships/customXml" Target="../ink/ink505.xml"/><Relationship Id="rId213" Type="http://schemas.openxmlformats.org/officeDocument/2006/relationships/image" Target="../media/image573.png"/><Relationship Id="rId234" Type="http://schemas.openxmlformats.org/officeDocument/2006/relationships/customXml" Target="../ink/ink576.xml"/><Relationship Id="rId2" Type="http://schemas.openxmlformats.org/officeDocument/2006/relationships/customXml" Target="../ink/ink461.xml"/><Relationship Id="rId29" Type="http://schemas.openxmlformats.org/officeDocument/2006/relationships/image" Target="../media/image482.png"/><Relationship Id="rId255" Type="http://schemas.openxmlformats.org/officeDocument/2006/relationships/image" Target="../media/image594.png"/><Relationship Id="rId40" Type="http://schemas.openxmlformats.org/officeDocument/2006/relationships/customXml" Target="../ink/ink479.xml"/><Relationship Id="rId115" Type="http://schemas.openxmlformats.org/officeDocument/2006/relationships/image" Target="../media/image525.png"/><Relationship Id="rId136" Type="http://schemas.openxmlformats.org/officeDocument/2006/relationships/customXml" Target="../ink/ink527.xml"/><Relationship Id="rId157" Type="http://schemas.openxmlformats.org/officeDocument/2006/relationships/image" Target="../media/image545.png"/><Relationship Id="rId178" Type="http://schemas.openxmlformats.org/officeDocument/2006/relationships/customXml" Target="../ink/ink548.xml"/><Relationship Id="rId61" Type="http://schemas.openxmlformats.org/officeDocument/2006/relationships/image" Target="../media/image498.png"/><Relationship Id="rId82" Type="http://schemas.openxmlformats.org/officeDocument/2006/relationships/customXml" Target="../ink/ink500.xml"/><Relationship Id="rId199" Type="http://schemas.openxmlformats.org/officeDocument/2006/relationships/image" Target="../media/image566.png"/><Relationship Id="rId203" Type="http://schemas.openxmlformats.org/officeDocument/2006/relationships/image" Target="../media/image568.png"/><Relationship Id="rId19" Type="http://schemas.openxmlformats.org/officeDocument/2006/relationships/image" Target="../media/image477.png"/><Relationship Id="rId224" Type="http://schemas.openxmlformats.org/officeDocument/2006/relationships/customXml" Target="../ink/ink571.xml"/><Relationship Id="rId245" Type="http://schemas.openxmlformats.org/officeDocument/2006/relationships/image" Target="../media/image589.png"/><Relationship Id="rId30" Type="http://schemas.openxmlformats.org/officeDocument/2006/relationships/customXml" Target="../ink/ink474.xml"/><Relationship Id="rId105" Type="http://schemas.openxmlformats.org/officeDocument/2006/relationships/image" Target="../media/image520.png"/><Relationship Id="rId126" Type="http://schemas.openxmlformats.org/officeDocument/2006/relationships/customXml" Target="../ink/ink522.xml"/><Relationship Id="rId147" Type="http://schemas.openxmlformats.org/officeDocument/2006/relationships/image" Target="../media/image540.png"/><Relationship Id="rId168" Type="http://schemas.openxmlformats.org/officeDocument/2006/relationships/customXml" Target="../ink/ink543.xml"/><Relationship Id="rId51" Type="http://schemas.openxmlformats.org/officeDocument/2006/relationships/image" Target="../media/image493.png"/><Relationship Id="rId72" Type="http://schemas.openxmlformats.org/officeDocument/2006/relationships/customXml" Target="../ink/ink495.xml"/><Relationship Id="rId93" Type="http://schemas.openxmlformats.org/officeDocument/2006/relationships/image" Target="../media/image514.png"/><Relationship Id="rId189" Type="http://schemas.openxmlformats.org/officeDocument/2006/relationships/image" Target="../media/image561.png"/><Relationship Id="rId214" Type="http://schemas.openxmlformats.org/officeDocument/2006/relationships/customXml" Target="../ink/ink566.xml"/><Relationship Id="rId235" Type="http://schemas.openxmlformats.org/officeDocument/2006/relationships/image" Target="../media/image584.png"/><Relationship Id="rId256" Type="http://schemas.openxmlformats.org/officeDocument/2006/relationships/customXml" Target="../ink/ink587.xml"/><Relationship Id="rId116" Type="http://schemas.openxmlformats.org/officeDocument/2006/relationships/customXml" Target="../ink/ink517.xml"/><Relationship Id="rId137" Type="http://schemas.openxmlformats.org/officeDocument/2006/relationships/image" Target="../media/image536.png"/><Relationship Id="rId158" Type="http://schemas.openxmlformats.org/officeDocument/2006/relationships/customXml" Target="../ink/ink538.xml"/><Relationship Id="rId20" Type="http://schemas.openxmlformats.org/officeDocument/2006/relationships/customXml" Target="../ink/ink469.xml"/><Relationship Id="rId41" Type="http://schemas.openxmlformats.org/officeDocument/2006/relationships/image" Target="../media/image488.png"/><Relationship Id="rId62" Type="http://schemas.openxmlformats.org/officeDocument/2006/relationships/customXml" Target="../ink/ink490.xml"/><Relationship Id="rId83" Type="http://schemas.openxmlformats.org/officeDocument/2006/relationships/image" Target="../media/image509.png"/><Relationship Id="rId179" Type="http://schemas.openxmlformats.org/officeDocument/2006/relationships/image" Target="../media/image556.png"/><Relationship Id="rId190" Type="http://schemas.openxmlformats.org/officeDocument/2006/relationships/customXml" Target="../ink/ink554.xml"/><Relationship Id="rId204" Type="http://schemas.openxmlformats.org/officeDocument/2006/relationships/customXml" Target="../ink/ink561.xml"/><Relationship Id="rId225" Type="http://schemas.openxmlformats.org/officeDocument/2006/relationships/image" Target="../media/image579.png"/><Relationship Id="rId246" Type="http://schemas.openxmlformats.org/officeDocument/2006/relationships/customXml" Target="../ink/ink582.xml"/><Relationship Id="rId106" Type="http://schemas.openxmlformats.org/officeDocument/2006/relationships/customXml" Target="../ink/ink512.xml"/><Relationship Id="rId127" Type="http://schemas.openxmlformats.org/officeDocument/2006/relationships/image" Target="../media/image531.png"/><Relationship Id="rId10" Type="http://schemas.openxmlformats.org/officeDocument/2006/relationships/customXml" Target="../ink/ink464.xml"/><Relationship Id="rId31" Type="http://schemas.openxmlformats.org/officeDocument/2006/relationships/image" Target="../media/image483.png"/><Relationship Id="rId52" Type="http://schemas.openxmlformats.org/officeDocument/2006/relationships/customXml" Target="../ink/ink485.xml"/><Relationship Id="rId73" Type="http://schemas.openxmlformats.org/officeDocument/2006/relationships/image" Target="../media/image504.png"/><Relationship Id="rId94" Type="http://schemas.openxmlformats.org/officeDocument/2006/relationships/customXml" Target="../ink/ink506.xml"/><Relationship Id="rId148" Type="http://schemas.openxmlformats.org/officeDocument/2006/relationships/customXml" Target="../ink/ink533.xml"/><Relationship Id="rId169" Type="http://schemas.openxmlformats.org/officeDocument/2006/relationships/image" Target="../media/image551.png"/><Relationship Id="rId180" Type="http://schemas.openxmlformats.org/officeDocument/2006/relationships/customXml" Target="../ink/ink549.xml"/><Relationship Id="rId215" Type="http://schemas.openxmlformats.org/officeDocument/2006/relationships/image" Target="../media/image574.png"/><Relationship Id="rId236" Type="http://schemas.openxmlformats.org/officeDocument/2006/relationships/customXml" Target="../ink/ink577.xml"/><Relationship Id="rId257" Type="http://schemas.openxmlformats.org/officeDocument/2006/relationships/image" Target="../media/image59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69037" y="2341430"/>
            <a:ext cx="9653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461A773-90B7-4296-B3B5-F3DE9955B9DC}"/>
                  </a:ext>
                </a:extLst>
              </p14:cNvPr>
              <p14:cNvContentPartPr/>
              <p14:nvPr/>
            </p14:nvContentPartPr>
            <p14:xfrm>
              <a:off x="252723" y="715683"/>
              <a:ext cx="1820880" cy="71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461A773-90B7-4296-B3B5-F3DE9955B9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723" y="698043"/>
                <a:ext cx="1856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5FE1A20-3B8C-41EB-9FC6-4E6478370B7A}"/>
                  </a:ext>
                </a:extLst>
              </p14:cNvPr>
              <p14:cNvContentPartPr/>
              <p14:nvPr/>
            </p14:nvContentPartPr>
            <p14:xfrm>
              <a:off x="1514523" y="378723"/>
              <a:ext cx="587880" cy="230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5FE1A20-3B8C-41EB-9FC6-4E6478370B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6523" y="360723"/>
                <a:ext cx="623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C76076E-5771-40A0-8F0E-BA0F169D1E84}"/>
                  </a:ext>
                </a:extLst>
              </p14:cNvPr>
              <p14:cNvContentPartPr/>
              <p14:nvPr/>
            </p14:nvContentPartPr>
            <p14:xfrm>
              <a:off x="212403" y="173523"/>
              <a:ext cx="1151640" cy="406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C76076E-5771-40A0-8F0E-BA0F169D1E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757" y="155523"/>
                <a:ext cx="1187291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C63D7B2-DA5E-4841-9F32-8DD503657913}"/>
                  </a:ext>
                </a:extLst>
              </p14:cNvPr>
              <p14:cNvContentPartPr/>
              <p14:nvPr/>
            </p14:nvContentPartPr>
            <p14:xfrm>
              <a:off x="1723922" y="975236"/>
              <a:ext cx="70560" cy="228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C63D7B2-DA5E-4841-9F32-8DD5036579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6282" y="957596"/>
                <a:ext cx="106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AFD4C5B-9A80-4B73-B0C4-B390405FA0E1}"/>
                  </a:ext>
                </a:extLst>
              </p14:cNvPr>
              <p14:cNvContentPartPr/>
              <p14:nvPr/>
            </p14:nvContentPartPr>
            <p14:xfrm>
              <a:off x="2077082" y="908276"/>
              <a:ext cx="204120" cy="254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AFD4C5B-9A80-4B73-B0C4-B390405FA0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9082" y="890276"/>
                <a:ext cx="239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AC2EB1-5EE1-4769-AF14-1F96BC757234}"/>
                  </a:ext>
                </a:extLst>
              </p14:cNvPr>
              <p14:cNvContentPartPr/>
              <p14:nvPr/>
            </p14:nvContentPartPr>
            <p14:xfrm>
              <a:off x="1320722" y="1094756"/>
              <a:ext cx="272160" cy="113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AC2EB1-5EE1-4769-AF14-1F96BC7572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2722" y="1077116"/>
                <a:ext cx="3078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A1FE0B7-4C8D-4486-8BA3-6845CB961D95}"/>
                  </a:ext>
                </a:extLst>
              </p14:cNvPr>
              <p14:cNvContentPartPr/>
              <p14:nvPr/>
            </p14:nvContentPartPr>
            <p14:xfrm>
              <a:off x="963242" y="970916"/>
              <a:ext cx="195120" cy="264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A1FE0B7-4C8D-4486-8BA3-6845CB961D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242" y="953276"/>
                <a:ext cx="2307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4E85F98-93BC-4319-BF9B-B8FA5CD783B5}"/>
                  </a:ext>
                </a:extLst>
              </p14:cNvPr>
              <p14:cNvContentPartPr/>
              <p14:nvPr/>
            </p14:nvContentPartPr>
            <p14:xfrm>
              <a:off x="279962" y="975236"/>
              <a:ext cx="489600" cy="290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4E85F98-93BC-4319-BF9B-B8FA5CD783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309" y="957596"/>
                <a:ext cx="525266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C9A0851-E597-4317-809C-AE9B4445FE46}"/>
                  </a:ext>
                </a:extLst>
              </p14:cNvPr>
              <p14:cNvContentPartPr/>
              <p14:nvPr/>
            </p14:nvContentPartPr>
            <p14:xfrm>
              <a:off x="2527762" y="856008"/>
              <a:ext cx="334800" cy="277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C9A0851-E597-4317-809C-AE9B4445FE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9762" y="838008"/>
                <a:ext cx="370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98334E7-4843-4A97-99F6-B31F0722C31C}"/>
                  </a:ext>
                </a:extLst>
              </p14:cNvPr>
              <p14:cNvContentPartPr/>
              <p14:nvPr/>
            </p14:nvContentPartPr>
            <p14:xfrm>
              <a:off x="3109275" y="976355"/>
              <a:ext cx="112680" cy="145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98334E7-4843-4A97-99F6-B31F0722C3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1275" y="958355"/>
                <a:ext cx="148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ED8F8D2-5541-45DC-AA37-596EE9E71D86}"/>
                  </a:ext>
                </a:extLst>
              </p14:cNvPr>
              <p14:cNvContentPartPr/>
              <p14:nvPr/>
            </p14:nvContentPartPr>
            <p14:xfrm>
              <a:off x="3763755" y="981035"/>
              <a:ext cx="95760" cy="136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ED8F8D2-5541-45DC-AA37-596EE9E71D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6115" y="963035"/>
                <a:ext cx="131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8B07BBC-7663-4615-A28C-B3C2DA599BFC}"/>
                  </a:ext>
                </a:extLst>
              </p14:cNvPr>
              <p14:cNvContentPartPr/>
              <p14:nvPr/>
            </p14:nvContentPartPr>
            <p14:xfrm>
              <a:off x="4060035" y="1067795"/>
              <a:ext cx="10440" cy="111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8B07BBC-7663-4615-A28C-B3C2DA599B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2035" y="1049795"/>
                <a:ext cx="46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E5F8D19-8F02-4972-98ED-170D1F0F7932}"/>
                  </a:ext>
                </a:extLst>
              </p14:cNvPr>
              <p14:cNvContentPartPr/>
              <p14:nvPr/>
            </p14:nvContentPartPr>
            <p14:xfrm>
              <a:off x="3346155" y="919835"/>
              <a:ext cx="278280" cy="2257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E5F8D19-8F02-4972-98ED-170D1F0F79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8492" y="902195"/>
                <a:ext cx="313966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C00DB7F-C203-45FB-BBC4-9752011D556E}"/>
                  </a:ext>
                </a:extLst>
              </p14:cNvPr>
              <p14:cNvContentPartPr/>
              <p14:nvPr/>
            </p14:nvContentPartPr>
            <p14:xfrm>
              <a:off x="4744755" y="854675"/>
              <a:ext cx="187920" cy="2610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C00DB7F-C203-45FB-BBC4-9752011D55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26755" y="836675"/>
                <a:ext cx="223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EAEA70A-39D1-45E8-B881-BD770A69BD34}"/>
                  </a:ext>
                </a:extLst>
              </p14:cNvPr>
              <p14:cNvContentPartPr/>
              <p14:nvPr/>
            </p14:nvContentPartPr>
            <p14:xfrm>
              <a:off x="5047515" y="989315"/>
              <a:ext cx="11160" cy="86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EAEA70A-39D1-45E8-B881-BD770A69BD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9875" y="971315"/>
                <a:ext cx="46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45DDE7A-DBF7-48B0-8F70-95E2EF5E60FB}"/>
                  </a:ext>
                </a:extLst>
              </p14:cNvPr>
              <p14:cNvContentPartPr/>
              <p14:nvPr/>
            </p14:nvContentPartPr>
            <p14:xfrm>
              <a:off x="5006835" y="903995"/>
              <a:ext cx="22680" cy="29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45DDE7A-DBF7-48B0-8F70-95E2EF5E60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8835" y="886355"/>
                <a:ext cx="58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E8FFB9F-C149-4E96-929F-F4D1F24844D3}"/>
                  </a:ext>
                </a:extLst>
              </p14:cNvPr>
              <p14:cNvContentPartPr/>
              <p14:nvPr/>
            </p14:nvContentPartPr>
            <p14:xfrm>
              <a:off x="5187195" y="959075"/>
              <a:ext cx="172800" cy="1270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E8FFB9F-C149-4E96-929F-F4D1F24844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69555" y="941075"/>
                <a:ext cx="208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5A97284-B19B-47BC-9290-92372D29653F}"/>
                  </a:ext>
                </a:extLst>
              </p14:cNvPr>
              <p14:cNvContentPartPr/>
              <p14:nvPr/>
            </p14:nvContentPartPr>
            <p14:xfrm>
              <a:off x="5439555" y="939275"/>
              <a:ext cx="489960" cy="377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5A97284-B19B-47BC-9290-92372D2965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21555" y="921635"/>
                <a:ext cx="5256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A59897D-98B6-4D8C-AFF4-4AB1D4822ACA}"/>
                  </a:ext>
                </a:extLst>
              </p14:cNvPr>
              <p14:cNvContentPartPr/>
              <p14:nvPr/>
            </p14:nvContentPartPr>
            <p14:xfrm>
              <a:off x="4247595" y="848195"/>
              <a:ext cx="219960" cy="3196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A59897D-98B6-4D8C-AFF4-4AB1D4822A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29955" y="830215"/>
                <a:ext cx="255600" cy="3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0E8C58E-C56B-4A14-BAF6-30402F6C5A27}"/>
                  </a:ext>
                </a:extLst>
              </p14:cNvPr>
              <p14:cNvContentPartPr/>
              <p14:nvPr/>
            </p14:nvContentPartPr>
            <p14:xfrm>
              <a:off x="6175153" y="899315"/>
              <a:ext cx="172800" cy="2142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0E8C58E-C56B-4A14-BAF6-30402F6C5A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7513" y="881315"/>
                <a:ext cx="2084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99CBF7C-3F80-4388-AE4B-840577CE3575}"/>
                  </a:ext>
                </a:extLst>
              </p14:cNvPr>
              <p14:cNvContentPartPr/>
              <p14:nvPr/>
            </p14:nvContentPartPr>
            <p14:xfrm>
              <a:off x="7797313" y="742355"/>
              <a:ext cx="977760" cy="279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99CBF7C-3F80-4388-AE4B-840577CE35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79313" y="724715"/>
                <a:ext cx="1013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8A01054-1392-4695-9C02-B4C519A0986D}"/>
                  </a:ext>
                </a:extLst>
              </p14:cNvPr>
              <p14:cNvContentPartPr/>
              <p14:nvPr/>
            </p14:nvContentPartPr>
            <p14:xfrm>
              <a:off x="7289353" y="928835"/>
              <a:ext cx="315720" cy="163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8A01054-1392-4695-9C02-B4C519A098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71353" y="910874"/>
                <a:ext cx="351360" cy="19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839C384-D110-43F5-8FDE-76ADE589F6C9}"/>
                  </a:ext>
                </a:extLst>
              </p14:cNvPr>
              <p14:cNvContentPartPr/>
              <p14:nvPr/>
            </p14:nvContentPartPr>
            <p14:xfrm>
              <a:off x="6747913" y="790955"/>
              <a:ext cx="393840" cy="2998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839C384-D110-43F5-8FDE-76ADE589F6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9913" y="772955"/>
                <a:ext cx="429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7EA4287-0C58-461E-9708-A09EB776F98B}"/>
                  </a:ext>
                </a:extLst>
              </p14:cNvPr>
              <p14:cNvContentPartPr/>
              <p14:nvPr/>
            </p14:nvContentPartPr>
            <p14:xfrm>
              <a:off x="6464953" y="786275"/>
              <a:ext cx="189720" cy="341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7EA4287-0C58-461E-9708-A09EB776F9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46953" y="768635"/>
                <a:ext cx="2253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962357F-DD5A-4736-BB5C-019177463FB1}"/>
                  </a:ext>
                </a:extLst>
              </p14:cNvPr>
              <p14:cNvContentPartPr/>
              <p14:nvPr/>
            </p14:nvContentPartPr>
            <p14:xfrm>
              <a:off x="10482734" y="771515"/>
              <a:ext cx="160920" cy="1756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962357F-DD5A-4736-BB5C-019177463F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64734" y="753552"/>
                <a:ext cx="196560" cy="211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44EE95F-14A7-421D-A18A-53C064B21FE4}"/>
                  </a:ext>
                </a:extLst>
              </p14:cNvPr>
              <p14:cNvContentPartPr/>
              <p14:nvPr/>
            </p14:nvContentPartPr>
            <p14:xfrm>
              <a:off x="10002494" y="716435"/>
              <a:ext cx="219960" cy="256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44EE95F-14A7-421D-A18A-53C064B21F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84494" y="698795"/>
                <a:ext cx="255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A7FB650-4632-42E3-843B-877900A27CB0}"/>
                  </a:ext>
                </a:extLst>
              </p14:cNvPr>
              <p14:cNvContentPartPr/>
              <p14:nvPr/>
            </p14:nvContentPartPr>
            <p14:xfrm>
              <a:off x="9488414" y="741275"/>
              <a:ext cx="308880" cy="2451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A7FB650-4632-42E3-843B-877900A27C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70414" y="723275"/>
                <a:ext cx="344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7A98C6E-89B5-4C95-90B5-5726783FC38E}"/>
                  </a:ext>
                </a:extLst>
              </p14:cNvPr>
              <p14:cNvContentPartPr/>
              <p14:nvPr/>
            </p14:nvContentPartPr>
            <p14:xfrm>
              <a:off x="9050654" y="772595"/>
              <a:ext cx="313200" cy="302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7A98C6E-89B5-4C95-90B5-5726783FC3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32675" y="754934"/>
                <a:ext cx="348799" cy="337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BC7380D-A092-474E-81CE-D9C3D815DA14}"/>
                  </a:ext>
                </a:extLst>
              </p14:cNvPr>
              <p14:cNvContentPartPr/>
              <p14:nvPr/>
            </p14:nvContentPartPr>
            <p14:xfrm>
              <a:off x="266395" y="1493675"/>
              <a:ext cx="153360" cy="1681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BC7380D-A092-474E-81CE-D9C3D815DA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8395" y="1475675"/>
                <a:ext cx="189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92C066C-3F46-45E7-91DB-1583F1AF4E0C}"/>
                  </a:ext>
                </a:extLst>
              </p14:cNvPr>
              <p14:cNvContentPartPr/>
              <p14:nvPr/>
            </p14:nvContentPartPr>
            <p14:xfrm>
              <a:off x="1296715" y="1485755"/>
              <a:ext cx="74880" cy="142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92C066C-3F46-45E7-91DB-1583F1AF4E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9075" y="1467755"/>
                <a:ext cx="110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B2354E2-5060-4286-A0FA-3EEF2ADF7AA6}"/>
                  </a:ext>
                </a:extLst>
              </p14:cNvPr>
              <p14:cNvContentPartPr/>
              <p14:nvPr/>
            </p14:nvContentPartPr>
            <p14:xfrm>
              <a:off x="2144515" y="1473875"/>
              <a:ext cx="102240" cy="117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B2354E2-5060-4286-A0FA-3EEF2ADF7A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26515" y="1455875"/>
                <a:ext cx="137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8CCAE5E-90F9-4651-95FC-381C49FB6F87}"/>
                  </a:ext>
                </a:extLst>
              </p14:cNvPr>
              <p14:cNvContentPartPr/>
              <p14:nvPr/>
            </p14:nvContentPartPr>
            <p14:xfrm>
              <a:off x="3834355" y="1511675"/>
              <a:ext cx="14400" cy="64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8CCAE5E-90F9-4651-95FC-381C49FB6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16355" y="1493675"/>
                <a:ext cx="50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111038B-CE5B-489B-967D-9DB4BCD541D9}"/>
                  </a:ext>
                </a:extLst>
              </p14:cNvPr>
              <p14:cNvContentPartPr/>
              <p14:nvPr/>
            </p14:nvContentPartPr>
            <p14:xfrm>
              <a:off x="3491995" y="1337075"/>
              <a:ext cx="241560" cy="2426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111038B-CE5B-489B-967D-9DB4BCD541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73995" y="1319435"/>
                <a:ext cx="277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0260747-4CAF-44AF-8694-F31EC932A00D}"/>
                  </a:ext>
                </a:extLst>
              </p14:cNvPr>
              <p14:cNvContentPartPr/>
              <p14:nvPr/>
            </p14:nvContentPartPr>
            <p14:xfrm>
              <a:off x="3176635" y="1399355"/>
              <a:ext cx="176040" cy="1234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0260747-4CAF-44AF-8694-F31EC932A0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58635" y="1381355"/>
                <a:ext cx="211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3CA9DBD-B596-4709-BDDB-C8E970EC95B2}"/>
                  </a:ext>
                </a:extLst>
              </p14:cNvPr>
              <p14:cNvContentPartPr/>
              <p14:nvPr/>
            </p14:nvContentPartPr>
            <p14:xfrm>
              <a:off x="2795035" y="1330595"/>
              <a:ext cx="258120" cy="2523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3CA9DBD-B596-4709-BDDB-C8E970EC95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77395" y="1312955"/>
                <a:ext cx="293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5E25272-2353-41D3-95ED-690E946FC561}"/>
                  </a:ext>
                </a:extLst>
              </p14:cNvPr>
              <p14:cNvContentPartPr/>
              <p14:nvPr/>
            </p14:nvContentPartPr>
            <p14:xfrm>
              <a:off x="2343955" y="1357955"/>
              <a:ext cx="141840" cy="2476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5E25272-2353-41D3-95ED-690E946FC56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25955" y="1339955"/>
                <a:ext cx="177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15FF6D1-C6F4-40D8-914C-2403E7DAF59B}"/>
                  </a:ext>
                </a:extLst>
              </p14:cNvPr>
              <p14:cNvContentPartPr/>
              <p14:nvPr/>
            </p14:nvContentPartPr>
            <p14:xfrm>
              <a:off x="1483915" y="1428515"/>
              <a:ext cx="368280" cy="2167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15FF6D1-C6F4-40D8-914C-2403E7DAF59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66258" y="1410515"/>
                <a:ext cx="403955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B57C030-E99B-4BE9-B1D7-570C61A9AF63}"/>
                  </a:ext>
                </a:extLst>
              </p14:cNvPr>
              <p14:cNvContentPartPr/>
              <p14:nvPr/>
            </p14:nvContentPartPr>
            <p14:xfrm>
              <a:off x="623875" y="1432835"/>
              <a:ext cx="579960" cy="2134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B57C030-E99B-4BE9-B1D7-570C61A9AF6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5875" y="1414865"/>
                <a:ext cx="615600" cy="24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F88820F-C153-40F8-963A-EF2542946A51}"/>
                  </a:ext>
                </a:extLst>
              </p14:cNvPr>
              <p14:cNvContentPartPr/>
              <p14:nvPr/>
            </p14:nvContentPartPr>
            <p14:xfrm>
              <a:off x="341156" y="1989162"/>
              <a:ext cx="363960" cy="262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F88820F-C153-40F8-963A-EF2542946A5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3516" y="1971522"/>
                <a:ext cx="399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3982C8A-9BCF-4679-BF12-0804F2A2AA13}"/>
                  </a:ext>
                </a:extLst>
              </p14:cNvPr>
              <p14:cNvContentPartPr/>
              <p14:nvPr/>
            </p14:nvContentPartPr>
            <p14:xfrm>
              <a:off x="1436636" y="1999242"/>
              <a:ext cx="549360" cy="392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3982C8A-9BCF-4679-BF12-0804F2A2AA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18996" y="1981602"/>
                <a:ext cx="585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C306272-0102-4CEE-A289-389E055FA555}"/>
                  </a:ext>
                </a:extLst>
              </p14:cNvPr>
              <p14:cNvContentPartPr/>
              <p14:nvPr/>
            </p14:nvContentPartPr>
            <p14:xfrm>
              <a:off x="791156" y="2014002"/>
              <a:ext cx="560880" cy="2296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C306272-0102-4CEE-A289-389E055FA5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3505" y="1996030"/>
                <a:ext cx="596543" cy="26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4A1E7C4-45AB-4A00-BCF3-C5D610E298CC}"/>
                  </a:ext>
                </a:extLst>
              </p14:cNvPr>
              <p14:cNvContentPartPr/>
              <p14:nvPr/>
            </p14:nvContentPartPr>
            <p14:xfrm>
              <a:off x="2195516" y="2181762"/>
              <a:ext cx="7200" cy="928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4A1E7C4-45AB-4A00-BCF3-C5D610E298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77876" y="2164122"/>
                <a:ext cx="42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7D1B8EE-3393-42C1-B557-9B9B8DD38026}"/>
                  </a:ext>
                </a:extLst>
              </p14:cNvPr>
              <p14:cNvContentPartPr/>
              <p14:nvPr/>
            </p14:nvContentPartPr>
            <p14:xfrm>
              <a:off x="2466956" y="2064042"/>
              <a:ext cx="83880" cy="1324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7D1B8EE-3393-42C1-B557-9B9B8DD3802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49316" y="2046402"/>
                <a:ext cx="119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A1B8C174-BB91-47EE-A95E-0414D269F81E}"/>
                  </a:ext>
                </a:extLst>
              </p14:cNvPr>
              <p14:cNvContentPartPr/>
              <p14:nvPr/>
            </p14:nvContentPartPr>
            <p14:xfrm>
              <a:off x="3590516" y="2043162"/>
              <a:ext cx="108720" cy="3358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A1B8C174-BB91-47EE-A95E-0414D269F8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72876" y="2025522"/>
                <a:ext cx="1443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6D8D7B9-4B92-44B6-99E8-003EA1567DDF}"/>
                  </a:ext>
                </a:extLst>
              </p14:cNvPr>
              <p14:cNvContentPartPr/>
              <p14:nvPr/>
            </p14:nvContentPartPr>
            <p14:xfrm>
              <a:off x="2775476" y="1958562"/>
              <a:ext cx="734760" cy="2563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6D8D7B9-4B92-44B6-99E8-003EA1567D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57827" y="1940562"/>
                <a:ext cx="770417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7F8DF56-8DBA-4B90-9190-64AA22204399}"/>
                  </a:ext>
                </a:extLst>
              </p14:cNvPr>
              <p14:cNvContentPartPr/>
              <p14:nvPr/>
            </p14:nvContentPartPr>
            <p14:xfrm>
              <a:off x="3885974" y="2020486"/>
              <a:ext cx="68400" cy="1062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7F8DF56-8DBA-4B90-9190-64AA222043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67974" y="2002486"/>
                <a:ext cx="1040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1B994B64-3A44-445F-946C-FF93370DA863}"/>
                  </a:ext>
                </a:extLst>
              </p14:cNvPr>
              <p14:cNvContentPartPr/>
              <p14:nvPr/>
            </p14:nvContentPartPr>
            <p14:xfrm>
              <a:off x="4043654" y="2055406"/>
              <a:ext cx="109080" cy="781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1B994B64-3A44-445F-946C-FF93370DA86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6014" y="2037406"/>
                <a:ext cx="144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A754D76-0CB7-4726-85C0-14F386F70D44}"/>
                  </a:ext>
                </a:extLst>
              </p14:cNvPr>
              <p14:cNvContentPartPr/>
              <p14:nvPr/>
            </p14:nvContentPartPr>
            <p14:xfrm>
              <a:off x="4239494" y="1966126"/>
              <a:ext cx="47880" cy="1724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A754D76-0CB7-4726-85C0-14F386F70D4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21854" y="1948486"/>
                <a:ext cx="83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F6CC8020-8E66-457D-80CF-10B8F00A1A29}"/>
                  </a:ext>
                </a:extLst>
              </p14:cNvPr>
              <p14:cNvContentPartPr/>
              <p14:nvPr/>
            </p14:nvContentPartPr>
            <p14:xfrm>
              <a:off x="5774534" y="1937686"/>
              <a:ext cx="124920" cy="1443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F6CC8020-8E66-457D-80CF-10B8F00A1A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56894" y="1919686"/>
                <a:ext cx="16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300D0F37-07D6-4C34-A206-2E36BD8D9DE5}"/>
                  </a:ext>
                </a:extLst>
              </p14:cNvPr>
              <p14:cNvContentPartPr/>
              <p14:nvPr/>
            </p14:nvContentPartPr>
            <p14:xfrm>
              <a:off x="5404454" y="1885486"/>
              <a:ext cx="171000" cy="2264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300D0F37-07D6-4C34-A206-2E36BD8D9D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86454" y="1867486"/>
                <a:ext cx="206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B65BE2A-6F14-4DDE-834E-A86805901BC7}"/>
                  </a:ext>
                </a:extLst>
              </p14:cNvPr>
              <p14:cNvContentPartPr/>
              <p14:nvPr/>
            </p14:nvContentPartPr>
            <p14:xfrm>
              <a:off x="4823054" y="1991686"/>
              <a:ext cx="317880" cy="1173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B65BE2A-6F14-4DDE-834E-A86805901B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05414" y="1973992"/>
                <a:ext cx="353520" cy="153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460847F-B2F7-4D9B-8FD0-E488C16A24B6}"/>
                  </a:ext>
                </a:extLst>
              </p14:cNvPr>
              <p14:cNvContentPartPr/>
              <p14:nvPr/>
            </p14:nvContentPartPr>
            <p14:xfrm>
              <a:off x="4392854" y="1923286"/>
              <a:ext cx="330840" cy="2120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460847F-B2F7-4D9B-8FD0-E488C16A24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74834" y="1905286"/>
                <a:ext cx="366519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6747687-95CD-4601-B667-B2913EE231E9}"/>
                  </a:ext>
                </a:extLst>
              </p14:cNvPr>
              <p14:cNvContentPartPr/>
              <p14:nvPr/>
            </p14:nvContentPartPr>
            <p14:xfrm>
              <a:off x="6216770" y="1982029"/>
              <a:ext cx="93240" cy="1022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6747687-95CD-4601-B667-B2913EE231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99130" y="1964029"/>
                <a:ext cx="128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EA89FE26-7A9C-43B9-8D75-451095BDCDA4}"/>
                  </a:ext>
                </a:extLst>
              </p14:cNvPr>
              <p14:cNvContentPartPr/>
              <p14:nvPr/>
            </p14:nvContentPartPr>
            <p14:xfrm>
              <a:off x="6410810" y="1992829"/>
              <a:ext cx="97200" cy="936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EA89FE26-7A9C-43B9-8D75-451095BDCD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92810" y="1975189"/>
                <a:ext cx="132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41C4094-F1E7-4039-8B48-05F56F04E725}"/>
                  </a:ext>
                </a:extLst>
              </p14:cNvPr>
              <p14:cNvContentPartPr/>
              <p14:nvPr/>
            </p14:nvContentPartPr>
            <p14:xfrm>
              <a:off x="6588290" y="1884109"/>
              <a:ext cx="161640" cy="1929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41C4094-F1E7-4039-8B48-05F56F04E7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70290" y="1866109"/>
                <a:ext cx="197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03661552-BD48-4886-A731-10A775F5241E}"/>
                  </a:ext>
                </a:extLst>
              </p14:cNvPr>
              <p14:cNvContentPartPr/>
              <p14:nvPr/>
            </p14:nvContentPartPr>
            <p14:xfrm>
              <a:off x="8862292" y="1860158"/>
              <a:ext cx="118080" cy="943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03661552-BD48-4886-A731-10A775F5241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44292" y="1842158"/>
                <a:ext cx="153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5A09D8A-0C17-4DF0-861A-58B8EA32191C}"/>
                  </a:ext>
                </a:extLst>
              </p14:cNvPr>
              <p14:cNvContentPartPr/>
              <p14:nvPr/>
            </p14:nvContentPartPr>
            <p14:xfrm>
              <a:off x="9073972" y="1722638"/>
              <a:ext cx="57240" cy="2322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5A09D8A-0C17-4DF0-861A-58B8EA32191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55972" y="1704638"/>
                <a:ext cx="928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78584A5-8414-4CF1-B557-90EFEA25B5DF}"/>
                  </a:ext>
                </a:extLst>
              </p14:cNvPr>
              <p14:cNvContentPartPr/>
              <p14:nvPr/>
            </p14:nvContentPartPr>
            <p14:xfrm>
              <a:off x="8051932" y="1764758"/>
              <a:ext cx="718200" cy="2368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78584A5-8414-4CF1-B557-90EFEA25B5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34292" y="1746758"/>
                <a:ext cx="753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4B6218B-75A9-47A8-B3D0-B801895C18F7}"/>
                  </a:ext>
                </a:extLst>
              </p14:cNvPr>
              <p14:cNvContentPartPr/>
              <p14:nvPr/>
            </p14:nvContentPartPr>
            <p14:xfrm>
              <a:off x="7532092" y="1818398"/>
              <a:ext cx="276480" cy="2152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4B6218B-75A9-47A8-B3D0-B801895C18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14429" y="1800398"/>
                <a:ext cx="312166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DF4901B8-4E9A-4004-91E6-E5AF2DD20F98}"/>
                  </a:ext>
                </a:extLst>
              </p14:cNvPr>
              <p14:cNvContentPartPr/>
              <p14:nvPr/>
            </p14:nvContentPartPr>
            <p14:xfrm>
              <a:off x="7042852" y="1778798"/>
              <a:ext cx="198360" cy="2556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DF4901B8-4E9A-4004-91E6-E5AF2DD20F9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24852" y="1761158"/>
                <a:ext cx="234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E160D13-BBD6-469C-AF42-D39C120A7F16}"/>
                  </a:ext>
                </a:extLst>
              </p14:cNvPr>
              <p14:cNvContentPartPr/>
              <p14:nvPr/>
            </p14:nvContentPartPr>
            <p14:xfrm>
              <a:off x="9656388" y="1827596"/>
              <a:ext cx="112320" cy="752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E160D13-BBD6-469C-AF42-D39C120A7F1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38388" y="1809596"/>
                <a:ext cx="1479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4B95A65-1AA7-4840-B606-63452CDE274E}"/>
                  </a:ext>
                </a:extLst>
              </p14:cNvPr>
              <p14:cNvContentPartPr/>
              <p14:nvPr/>
            </p14:nvContentPartPr>
            <p14:xfrm>
              <a:off x="10155348" y="1749836"/>
              <a:ext cx="69840" cy="12708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4B95A65-1AA7-4840-B606-63452CDE27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137708" y="1731836"/>
                <a:ext cx="105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537A8EA-56E0-4401-8EE2-B190E0C030B6}"/>
                  </a:ext>
                </a:extLst>
              </p14:cNvPr>
              <p14:cNvContentPartPr/>
              <p14:nvPr/>
            </p14:nvContentPartPr>
            <p14:xfrm>
              <a:off x="10000188" y="1694036"/>
              <a:ext cx="5400" cy="165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537A8EA-56E0-4401-8EE2-B190E0C030B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82548" y="1676396"/>
                <a:ext cx="41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700133C1-29D5-4387-8159-F7AF5C92EC82}"/>
                  </a:ext>
                </a:extLst>
              </p14:cNvPr>
              <p14:cNvContentPartPr/>
              <p14:nvPr/>
            </p14:nvContentPartPr>
            <p14:xfrm>
              <a:off x="9877788" y="1794836"/>
              <a:ext cx="184680" cy="9828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700133C1-29D5-4387-8159-F7AF5C92EC8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59788" y="1776836"/>
                <a:ext cx="220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3EB24BD7-A1E3-4645-879F-D50F43C5EC37}"/>
                  </a:ext>
                </a:extLst>
              </p14:cNvPr>
              <p14:cNvContentPartPr/>
              <p14:nvPr/>
            </p14:nvContentPartPr>
            <p14:xfrm>
              <a:off x="9445068" y="1812836"/>
              <a:ext cx="122040" cy="212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3EB24BD7-A1E3-4645-879F-D50F43C5EC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27428" y="1795196"/>
                <a:ext cx="157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6EE0900B-3048-43E2-90DB-AC643A681298}"/>
                  </a:ext>
                </a:extLst>
              </p14:cNvPr>
              <p14:cNvContentPartPr/>
              <p14:nvPr/>
            </p14:nvContentPartPr>
            <p14:xfrm>
              <a:off x="11327868" y="1707356"/>
              <a:ext cx="113400" cy="1296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6EE0900B-3048-43E2-90DB-AC643A68129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10228" y="1689356"/>
                <a:ext cx="149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3E6A8CAD-9C12-496B-9BEE-73AD7A2ABDF3}"/>
                  </a:ext>
                </a:extLst>
              </p14:cNvPr>
              <p14:cNvContentPartPr/>
              <p14:nvPr/>
            </p14:nvContentPartPr>
            <p14:xfrm>
              <a:off x="10973268" y="1722836"/>
              <a:ext cx="240840" cy="1443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3E6A8CAD-9C12-496B-9BEE-73AD7A2ABDF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55295" y="1704836"/>
                <a:ext cx="276427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A0333E2F-D353-4138-AD84-954268867B8C}"/>
                  </a:ext>
                </a:extLst>
              </p14:cNvPr>
              <p14:cNvContentPartPr/>
              <p14:nvPr/>
            </p14:nvContentPartPr>
            <p14:xfrm>
              <a:off x="10472148" y="1709516"/>
              <a:ext cx="415800" cy="169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A0333E2F-D353-4138-AD84-954268867B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54493" y="1691876"/>
                <a:ext cx="451471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9F79A4F2-574E-411F-B572-9C97E2F51389}"/>
                  </a:ext>
                </a:extLst>
              </p14:cNvPr>
              <p14:cNvContentPartPr/>
              <p14:nvPr/>
            </p14:nvContentPartPr>
            <p14:xfrm>
              <a:off x="906356" y="2445913"/>
              <a:ext cx="604440" cy="2149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9F79A4F2-574E-411F-B572-9C97E2F5138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8356" y="2428243"/>
                <a:ext cx="640080" cy="250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15D9679C-EF18-402E-B883-EE82AD6B0174}"/>
                  </a:ext>
                </a:extLst>
              </p14:cNvPr>
              <p14:cNvContentPartPr/>
              <p14:nvPr/>
            </p14:nvContentPartPr>
            <p14:xfrm>
              <a:off x="331076" y="2479753"/>
              <a:ext cx="441720" cy="2106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15D9679C-EF18-402E-B883-EE82AD6B017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3076" y="2462113"/>
                <a:ext cx="477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3D600113-8464-4622-8C91-567404348D0D}"/>
                  </a:ext>
                </a:extLst>
              </p14:cNvPr>
              <p14:cNvContentPartPr/>
              <p14:nvPr/>
            </p14:nvContentPartPr>
            <p14:xfrm>
              <a:off x="2470916" y="2403793"/>
              <a:ext cx="448920" cy="21780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3D600113-8464-4622-8C91-567404348D0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52916" y="2386153"/>
                <a:ext cx="484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336C53F4-BBDC-4748-BD55-05EC09108E57}"/>
                  </a:ext>
                </a:extLst>
              </p14:cNvPr>
              <p14:cNvContentPartPr/>
              <p14:nvPr/>
            </p14:nvContentPartPr>
            <p14:xfrm>
              <a:off x="1775396" y="2441953"/>
              <a:ext cx="597960" cy="2016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336C53F4-BBDC-4748-BD55-05EC09108E5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57396" y="2423953"/>
                <a:ext cx="633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A8E63E38-E664-4C14-8819-982560D58CBC}"/>
                  </a:ext>
                </a:extLst>
              </p14:cNvPr>
              <p14:cNvContentPartPr/>
              <p14:nvPr/>
            </p14:nvContentPartPr>
            <p14:xfrm>
              <a:off x="4898358" y="2303627"/>
              <a:ext cx="48240" cy="2527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A8E63E38-E664-4C14-8819-982560D58CB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80718" y="2285627"/>
                <a:ext cx="838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C125D4A-98C6-4557-A176-A34A15C9B46A}"/>
                  </a:ext>
                </a:extLst>
              </p14:cNvPr>
              <p14:cNvContentPartPr/>
              <p14:nvPr/>
            </p14:nvContentPartPr>
            <p14:xfrm>
              <a:off x="5489478" y="2260787"/>
              <a:ext cx="72000" cy="2480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C125D4A-98C6-4557-A176-A34A15C9B46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71838" y="2243147"/>
                <a:ext cx="107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FF56349A-D881-4E16-AED5-688271AD1DBA}"/>
                  </a:ext>
                </a:extLst>
              </p14:cNvPr>
              <p14:cNvContentPartPr/>
              <p14:nvPr/>
            </p14:nvContentPartPr>
            <p14:xfrm>
              <a:off x="5027238" y="2434667"/>
              <a:ext cx="383040" cy="11520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FF56349A-D881-4E16-AED5-688271AD1DB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09598" y="2416972"/>
                <a:ext cx="418680" cy="150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1A47554F-FECD-4A36-BD51-630D85BDF328}"/>
                  </a:ext>
                </a:extLst>
              </p14:cNvPr>
              <p14:cNvContentPartPr/>
              <p14:nvPr/>
            </p14:nvContentPartPr>
            <p14:xfrm>
              <a:off x="4596678" y="2440067"/>
              <a:ext cx="196920" cy="1180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1A47554F-FECD-4A36-BD51-630D85BDF32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038" y="2422067"/>
                <a:ext cx="232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099B244-4863-4CF6-B162-9E71367E7FD6}"/>
                  </a:ext>
                </a:extLst>
              </p14:cNvPr>
              <p14:cNvContentPartPr/>
              <p14:nvPr/>
            </p14:nvContentPartPr>
            <p14:xfrm>
              <a:off x="4092678" y="2312627"/>
              <a:ext cx="266040" cy="25164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099B244-4863-4CF6-B162-9E71367E7FD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74678" y="2294627"/>
                <a:ext cx="301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F5623CB3-8411-459C-9CCA-1C79C148DF51}"/>
                  </a:ext>
                </a:extLst>
              </p14:cNvPr>
              <p14:cNvContentPartPr/>
              <p14:nvPr/>
            </p14:nvContentPartPr>
            <p14:xfrm>
              <a:off x="3649158" y="2447987"/>
              <a:ext cx="317520" cy="1296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F5623CB3-8411-459C-9CCA-1C79C148DF5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31518" y="2430347"/>
                <a:ext cx="353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BEAE64DA-4199-4BEB-94B7-702DDA94B0AE}"/>
                  </a:ext>
                </a:extLst>
              </p14:cNvPr>
              <p14:cNvContentPartPr/>
              <p14:nvPr/>
            </p14:nvContentPartPr>
            <p14:xfrm>
              <a:off x="3166398" y="2379227"/>
              <a:ext cx="232920" cy="21276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BEAE64DA-4199-4BEB-94B7-702DDA94B0A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48426" y="2361227"/>
                <a:ext cx="268505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F22D7AA7-B383-4C38-8CCD-C4C9FA66CE27}"/>
                  </a:ext>
                </a:extLst>
              </p14:cNvPr>
              <p14:cNvContentPartPr/>
              <p14:nvPr/>
            </p14:nvContentPartPr>
            <p14:xfrm>
              <a:off x="5959647" y="2386915"/>
              <a:ext cx="99720" cy="10188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F22D7AA7-B383-4C38-8CCD-C4C9FA66CE2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42007" y="2368915"/>
                <a:ext cx="135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BE8AB4C6-4EB1-42FF-A176-BDF7D78669BC}"/>
                  </a:ext>
                </a:extLst>
              </p14:cNvPr>
              <p14:cNvContentPartPr/>
              <p14:nvPr/>
            </p14:nvContentPartPr>
            <p14:xfrm>
              <a:off x="6150087" y="2373955"/>
              <a:ext cx="15480" cy="10908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BE8AB4C6-4EB1-42FF-A176-BDF7D78669B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32447" y="2355955"/>
                <a:ext cx="51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45231A15-D2AC-4309-8B1F-F513954BC605}"/>
                  </a:ext>
                </a:extLst>
              </p14:cNvPr>
              <p14:cNvContentPartPr/>
              <p14:nvPr/>
            </p14:nvContentPartPr>
            <p14:xfrm>
              <a:off x="6240087" y="2381875"/>
              <a:ext cx="136440" cy="831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45231A15-D2AC-4309-8B1F-F513954BC60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22447" y="2364235"/>
                <a:ext cx="172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A9B133E0-23E6-49B7-9D1A-524DCEF42D4F}"/>
                  </a:ext>
                </a:extLst>
              </p14:cNvPr>
              <p14:cNvContentPartPr/>
              <p14:nvPr/>
            </p14:nvContentPartPr>
            <p14:xfrm>
              <a:off x="6186447" y="2318515"/>
              <a:ext cx="6840" cy="1044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A9B133E0-23E6-49B7-9D1A-524DCEF42D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68447" y="2300875"/>
                <a:ext cx="42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11C163F1-A990-4DE7-8853-F7B599B613DD}"/>
                  </a:ext>
                </a:extLst>
              </p14:cNvPr>
              <p14:cNvContentPartPr/>
              <p14:nvPr/>
            </p14:nvContentPartPr>
            <p14:xfrm>
              <a:off x="7321167" y="2338315"/>
              <a:ext cx="58320" cy="12816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11C163F1-A990-4DE7-8853-F7B599B613D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03167" y="2320675"/>
                <a:ext cx="939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B1729C71-0985-4586-A0E7-57C5BFD2AB51}"/>
                  </a:ext>
                </a:extLst>
              </p14:cNvPr>
              <p14:cNvContentPartPr/>
              <p14:nvPr/>
            </p14:nvContentPartPr>
            <p14:xfrm>
              <a:off x="8637327" y="2396635"/>
              <a:ext cx="24120" cy="6588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B1729C71-0985-4586-A0E7-57C5BFD2AB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19687" y="2378635"/>
                <a:ext cx="59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3D49B07-E1E7-414C-B26D-D62AA4B83B70}"/>
                  </a:ext>
                </a:extLst>
              </p14:cNvPr>
              <p14:cNvContentPartPr/>
              <p14:nvPr/>
            </p14:nvContentPartPr>
            <p14:xfrm>
              <a:off x="8374527" y="2197555"/>
              <a:ext cx="157320" cy="2145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3D49B07-E1E7-414C-B26D-D62AA4B83B7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356527" y="2179555"/>
                <a:ext cx="192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41F1B306-BF6F-42D1-9527-9C6D01EDA4BC}"/>
                  </a:ext>
                </a:extLst>
              </p14:cNvPr>
              <p14:cNvContentPartPr/>
              <p14:nvPr/>
            </p14:nvContentPartPr>
            <p14:xfrm>
              <a:off x="7850727" y="2317435"/>
              <a:ext cx="297000" cy="882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41F1B306-BF6F-42D1-9527-9C6D01EDA4B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32727" y="2299795"/>
                <a:ext cx="332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5960128-E5CB-4172-8CB0-E40A5DED97EF}"/>
                  </a:ext>
                </a:extLst>
              </p14:cNvPr>
              <p14:cNvContentPartPr/>
              <p14:nvPr/>
            </p14:nvContentPartPr>
            <p14:xfrm>
              <a:off x="7555527" y="2241475"/>
              <a:ext cx="210600" cy="18900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5960128-E5CB-4172-8CB0-E40A5DED97E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37887" y="2223475"/>
                <a:ext cx="246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8C6CCB46-7349-41CA-8276-E75D6291C481}"/>
                  </a:ext>
                </a:extLst>
              </p14:cNvPr>
              <p14:cNvContentPartPr/>
              <p14:nvPr/>
            </p14:nvContentPartPr>
            <p14:xfrm>
              <a:off x="6596847" y="2323555"/>
              <a:ext cx="577800" cy="15228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8C6CCB46-7349-41CA-8276-E75D6291C48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79207" y="2305555"/>
                <a:ext cx="613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FCDE50E9-2C31-471B-814B-60F00DC04811}"/>
                  </a:ext>
                </a:extLst>
              </p14:cNvPr>
              <p14:cNvContentPartPr/>
              <p14:nvPr/>
            </p14:nvContentPartPr>
            <p14:xfrm>
              <a:off x="5789367" y="2391235"/>
              <a:ext cx="92520" cy="2095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FCDE50E9-2C31-471B-814B-60F00DC0481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71795" y="2373595"/>
                <a:ext cx="128022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0973E0BA-8B6A-40DD-BB9D-5D3DE5174A91}"/>
                  </a:ext>
                </a:extLst>
              </p14:cNvPr>
              <p14:cNvContentPartPr/>
              <p14:nvPr/>
            </p14:nvContentPartPr>
            <p14:xfrm>
              <a:off x="9282036" y="2106596"/>
              <a:ext cx="70920" cy="2268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0973E0BA-8B6A-40DD-BB9D-5D3DE5174A9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64036" y="2088956"/>
                <a:ext cx="106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6E7EE3C-653F-4D6C-9ACB-9403F09E3A41}"/>
                  </a:ext>
                </a:extLst>
              </p14:cNvPr>
              <p14:cNvContentPartPr/>
              <p14:nvPr/>
            </p14:nvContentPartPr>
            <p14:xfrm>
              <a:off x="9600276" y="2146196"/>
              <a:ext cx="500760" cy="1951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6E7EE3C-653F-4D6C-9ACB-9403F09E3A4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82276" y="2128556"/>
                <a:ext cx="536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8A65A350-FD3D-46A7-B45A-A1B0FCD830F1}"/>
                  </a:ext>
                </a:extLst>
              </p14:cNvPr>
              <p14:cNvContentPartPr/>
              <p14:nvPr/>
            </p14:nvContentPartPr>
            <p14:xfrm>
              <a:off x="8878476" y="2213516"/>
              <a:ext cx="318600" cy="1447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8A65A350-FD3D-46A7-B45A-A1B0FCD830F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60476" y="2195876"/>
                <a:ext cx="354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FB182BEF-44CD-43ED-A26E-F98F1782484A}"/>
                  </a:ext>
                </a:extLst>
              </p14:cNvPr>
              <p14:cNvContentPartPr/>
              <p14:nvPr/>
            </p14:nvContentPartPr>
            <p14:xfrm>
              <a:off x="10367315" y="2161676"/>
              <a:ext cx="87480" cy="15696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FB182BEF-44CD-43ED-A26E-F98F1782484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49315" y="2144036"/>
                <a:ext cx="123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64DF9BBA-1637-4BE0-84CC-D1086542683D}"/>
                  </a:ext>
                </a:extLst>
              </p14:cNvPr>
              <p14:cNvContentPartPr/>
              <p14:nvPr/>
            </p14:nvContentPartPr>
            <p14:xfrm>
              <a:off x="10976075" y="2079236"/>
              <a:ext cx="245880" cy="24228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64DF9BBA-1637-4BE0-84CC-D1086542683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958409" y="2061236"/>
                <a:ext cx="281572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B42EE7C9-D7F3-41C7-A016-EDAA0209EB4A}"/>
                  </a:ext>
                </a:extLst>
              </p14:cNvPr>
              <p14:cNvContentPartPr/>
              <p14:nvPr/>
            </p14:nvContentPartPr>
            <p14:xfrm>
              <a:off x="10537595" y="2162756"/>
              <a:ext cx="358560" cy="16740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B42EE7C9-D7F3-41C7-A016-EDAA0209EB4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519595" y="2145078"/>
                <a:ext cx="394200" cy="203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2FEB7C84-4F04-4019-B4D0-B28E4B37EA53}"/>
                  </a:ext>
                </a:extLst>
              </p14:cNvPr>
              <p14:cNvContentPartPr/>
              <p14:nvPr/>
            </p14:nvContentPartPr>
            <p14:xfrm>
              <a:off x="2223602" y="2937594"/>
              <a:ext cx="57240" cy="1360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2FEB7C84-4F04-4019-B4D0-B28E4B37EA5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05962" y="2919954"/>
                <a:ext cx="92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1D334BA3-C734-4623-A5CE-815278E6F2D3}"/>
                  </a:ext>
                </a:extLst>
              </p14:cNvPr>
              <p14:cNvContentPartPr/>
              <p14:nvPr/>
            </p14:nvContentPartPr>
            <p14:xfrm>
              <a:off x="2400362" y="2918874"/>
              <a:ext cx="83520" cy="15732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1D334BA3-C734-4623-A5CE-815278E6F2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82362" y="2901234"/>
                <a:ext cx="119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1B3AFAA9-E598-4FA7-94F6-868C9F334CBD}"/>
                  </a:ext>
                </a:extLst>
              </p14:cNvPr>
              <p14:cNvContentPartPr/>
              <p14:nvPr/>
            </p14:nvContentPartPr>
            <p14:xfrm>
              <a:off x="3743882" y="2932554"/>
              <a:ext cx="19800" cy="198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1B3AFAA9-E598-4FA7-94F6-868C9F334CB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25882" y="2914914"/>
                <a:ext cx="55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C5728157-27E4-42DF-9ACF-D02A2BDB8BF6}"/>
                  </a:ext>
                </a:extLst>
              </p14:cNvPr>
              <p14:cNvContentPartPr/>
              <p14:nvPr/>
            </p14:nvContentPartPr>
            <p14:xfrm>
              <a:off x="3509522" y="2811594"/>
              <a:ext cx="130320" cy="21384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C5728157-27E4-42DF-9ACF-D02A2BDB8BF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491522" y="2793954"/>
                <a:ext cx="1659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20BA2A95-3060-48AB-A31A-3135E68A48A9}"/>
                  </a:ext>
                </a:extLst>
              </p14:cNvPr>
              <p14:cNvContentPartPr/>
              <p14:nvPr/>
            </p14:nvContentPartPr>
            <p14:xfrm>
              <a:off x="2686202" y="2830674"/>
              <a:ext cx="587160" cy="23580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20BA2A95-3060-48AB-A31A-3135E68A48A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668562" y="2812674"/>
                <a:ext cx="622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4E862C22-EFE1-4E4B-BAE6-12361F55AC8D}"/>
                  </a:ext>
                </a:extLst>
              </p14:cNvPr>
              <p14:cNvContentPartPr/>
              <p14:nvPr/>
            </p14:nvContentPartPr>
            <p14:xfrm>
              <a:off x="1617002" y="2936514"/>
              <a:ext cx="486000" cy="15624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4E862C22-EFE1-4E4B-BAE6-12361F55AC8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599375" y="2918514"/>
                <a:ext cx="521614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DC9455E5-CE1E-4417-BF06-43E6C045B593}"/>
                  </a:ext>
                </a:extLst>
              </p14:cNvPr>
              <p14:cNvContentPartPr/>
              <p14:nvPr/>
            </p14:nvContentPartPr>
            <p14:xfrm>
              <a:off x="999242" y="2863074"/>
              <a:ext cx="378720" cy="25164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DC9455E5-CE1E-4417-BF06-43E6C045B59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1602" y="2845074"/>
                <a:ext cx="414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5EFCE408-0C95-424F-AD45-4532F1E46F5B}"/>
                  </a:ext>
                </a:extLst>
              </p14:cNvPr>
              <p14:cNvContentPartPr/>
              <p14:nvPr/>
            </p14:nvContentPartPr>
            <p14:xfrm>
              <a:off x="340082" y="2906274"/>
              <a:ext cx="582480" cy="20916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5EFCE408-0C95-424F-AD45-4532F1E46F5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2082" y="2888274"/>
                <a:ext cx="6181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892497D6-0282-4D46-A0B1-A08DD9C5B4E6}"/>
                  </a:ext>
                </a:extLst>
              </p14:cNvPr>
              <p14:cNvContentPartPr/>
              <p14:nvPr/>
            </p14:nvContentPartPr>
            <p14:xfrm>
              <a:off x="1813312" y="3729762"/>
              <a:ext cx="150840" cy="38016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892497D6-0282-4D46-A0B1-A08DD9C5B4E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795672" y="3711762"/>
                <a:ext cx="1864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D4ECCC57-C4B7-407A-B4DF-211AD02CDE1B}"/>
                  </a:ext>
                </a:extLst>
              </p14:cNvPr>
              <p14:cNvContentPartPr/>
              <p14:nvPr/>
            </p14:nvContentPartPr>
            <p14:xfrm>
              <a:off x="1552672" y="3949722"/>
              <a:ext cx="85320" cy="550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D4ECCC57-C4B7-407A-B4DF-211AD02CDE1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535032" y="3932082"/>
                <a:ext cx="120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DC5D6FEC-6801-4860-B328-48FD33018E19}"/>
                  </a:ext>
                </a:extLst>
              </p14:cNvPr>
              <p14:cNvContentPartPr/>
              <p14:nvPr/>
            </p14:nvContentPartPr>
            <p14:xfrm>
              <a:off x="1284112" y="3790242"/>
              <a:ext cx="185040" cy="35028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DC5D6FEC-6801-4860-B328-48FD33018E1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266472" y="3772602"/>
                <a:ext cx="2206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F8DA5C98-9274-4EDB-A8C7-539075AFCD24}"/>
                  </a:ext>
                </a:extLst>
              </p14:cNvPr>
              <p14:cNvContentPartPr/>
              <p14:nvPr/>
            </p14:nvContentPartPr>
            <p14:xfrm>
              <a:off x="858232" y="3836682"/>
              <a:ext cx="135000" cy="27684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F8DA5C98-9274-4EDB-A8C7-539075AFCD2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0592" y="3819042"/>
                <a:ext cx="170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B1C6B700-6357-4E84-B0AB-E605E8D6132A}"/>
                  </a:ext>
                </a:extLst>
              </p14:cNvPr>
              <p14:cNvContentPartPr/>
              <p14:nvPr/>
            </p14:nvContentPartPr>
            <p14:xfrm>
              <a:off x="466912" y="3818322"/>
              <a:ext cx="313560" cy="3157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B1C6B700-6357-4E84-B0AB-E605E8D6132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48912" y="3800322"/>
                <a:ext cx="349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01366F54-4F22-4939-8250-52B5FE830B7A}"/>
                  </a:ext>
                </a:extLst>
              </p14:cNvPr>
              <p14:cNvContentPartPr/>
              <p14:nvPr/>
            </p14:nvContentPartPr>
            <p14:xfrm>
              <a:off x="2133352" y="3785562"/>
              <a:ext cx="29880" cy="27900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01366F54-4F22-4939-8250-52B5FE830B7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15352" y="3767922"/>
                <a:ext cx="65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927CF25B-D101-4CB3-B0D7-0D493A8F41B9}"/>
                  </a:ext>
                </a:extLst>
              </p14:cNvPr>
              <p14:cNvContentPartPr/>
              <p14:nvPr/>
            </p14:nvContentPartPr>
            <p14:xfrm>
              <a:off x="2336752" y="4039362"/>
              <a:ext cx="16920" cy="903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927CF25B-D101-4CB3-B0D7-0D493A8F41B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19112" y="4021362"/>
                <a:ext cx="52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088D20A1-DAFF-47B3-8B19-D8C5E93F3B3C}"/>
                  </a:ext>
                </a:extLst>
              </p14:cNvPr>
              <p14:cNvContentPartPr/>
              <p14:nvPr/>
            </p14:nvContentPartPr>
            <p14:xfrm>
              <a:off x="2485432" y="3782682"/>
              <a:ext cx="180360" cy="28260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088D20A1-DAFF-47B3-8B19-D8C5E93F3B3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7792" y="3764682"/>
                <a:ext cx="2160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C61DFF61-15F9-4883-9F85-BD6D59861537}"/>
                  </a:ext>
                </a:extLst>
              </p14:cNvPr>
              <p14:cNvContentPartPr/>
              <p14:nvPr/>
            </p14:nvContentPartPr>
            <p14:xfrm>
              <a:off x="2867032" y="4054122"/>
              <a:ext cx="14040" cy="1026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C61DFF61-15F9-4883-9F85-BD6D5986153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849032" y="4036482"/>
                <a:ext cx="49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D3E2C3DC-1048-439C-8B32-C6F38989E33C}"/>
                  </a:ext>
                </a:extLst>
              </p14:cNvPr>
              <p14:cNvContentPartPr/>
              <p14:nvPr/>
            </p14:nvContentPartPr>
            <p14:xfrm>
              <a:off x="2968552" y="3784842"/>
              <a:ext cx="180360" cy="3002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D3E2C3DC-1048-439C-8B32-C6F38989E33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50912" y="3766842"/>
                <a:ext cx="2160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8FC48163-9792-4EFC-9EA3-B5272F118AF4}"/>
                  </a:ext>
                </a:extLst>
              </p14:cNvPr>
              <p14:cNvContentPartPr/>
              <p14:nvPr/>
            </p14:nvContentPartPr>
            <p14:xfrm>
              <a:off x="3242512" y="3737682"/>
              <a:ext cx="208080" cy="38700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8FC48163-9792-4EFC-9EA3-B5272F118AF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224872" y="3719682"/>
                <a:ext cx="2437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3BF0A377-AC2C-40CB-ADD1-D74D336247D6}"/>
                  </a:ext>
                </a:extLst>
              </p14:cNvPr>
              <p14:cNvContentPartPr/>
              <p14:nvPr/>
            </p14:nvContentPartPr>
            <p14:xfrm>
              <a:off x="4170544" y="3780918"/>
              <a:ext cx="103320" cy="2322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3BF0A377-AC2C-40CB-ADD1-D74D336247D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152544" y="3762918"/>
                <a:ext cx="138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CA47C627-E9F7-476A-B5C4-4CC0A4EB15EC}"/>
                  </a:ext>
                </a:extLst>
              </p14:cNvPr>
              <p14:cNvContentPartPr/>
              <p14:nvPr/>
            </p14:nvContentPartPr>
            <p14:xfrm>
              <a:off x="5006464" y="3779838"/>
              <a:ext cx="65520" cy="144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CA47C627-E9F7-476A-B5C4-4CC0A4EB15E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988464" y="3762198"/>
                <a:ext cx="101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ECAF21DF-E5F1-4BE2-B7E2-1C6508AA9426}"/>
                  </a:ext>
                </a:extLst>
              </p14:cNvPr>
              <p14:cNvContentPartPr/>
              <p14:nvPr/>
            </p14:nvContentPartPr>
            <p14:xfrm>
              <a:off x="5015104" y="3849318"/>
              <a:ext cx="56880" cy="1548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ECAF21DF-E5F1-4BE2-B7E2-1C6508AA942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997104" y="3831678"/>
                <a:ext cx="925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AB95B0E9-9B84-4518-BD9B-32BF646908C2}"/>
                  </a:ext>
                </a:extLst>
              </p14:cNvPr>
              <p14:cNvContentPartPr/>
              <p14:nvPr/>
            </p14:nvContentPartPr>
            <p14:xfrm>
              <a:off x="5242624" y="3575718"/>
              <a:ext cx="127800" cy="3790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AB95B0E9-9B84-4518-BD9B-32BF646908C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224624" y="3558078"/>
                <a:ext cx="163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DB29D577-C467-4FDD-A92D-9079733A2869}"/>
                  </a:ext>
                </a:extLst>
              </p14:cNvPr>
              <p14:cNvContentPartPr/>
              <p14:nvPr/>
            </p14:nvContentPartPr>
            <p14:xfrm>
              <a:off x="4634224" y="3726918"/>
              <a:ext cx="211320" cy="2520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DB29D577-C467-4FDD-A92D-9079733A286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616224" y="3708944"/>
                <a:ext cx="246960" cy="28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6C8AF360-3483-41D1-862E-8055E423970A}"/>
                  </a:ext>
                </a:extLst>
              </p14:cNvPr>
              <p14:cNvContentPartPr/>
              <p14:nvPr/>
            </p14:nvContentPartPr>
            <p14:xfrm>
              <a:off x="3781384" y="3900078"/>
              <a:ext cx="289800" cy="11700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6C8AF360-3483-41D1-862E-8055E423970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763722" y="3882438"/>
                <a:ext cx="325484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3DDA2E23-7937-47EF-BF71-D71BB0AF6953}"/>
                  </a:ext>
                </a:extLst>
              </p14:cNvPr>
              <p14:cNvContentPartPr/>
              <p14:nvPr/>
            </p14:nvContentPartPr>
            <p14:xfrm>
              <a:off x="5531344" y="3785238"/>
              <a:ext cx="120600" cy="129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3DDA2E23-7937-47EF-BF71-D71BB0AF695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513344" y="3767598"/>
                <a:ext cx="156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C7E0E87E-04EA-4CE9-BE55-D115574AFC8E}"/>
                  </a:ext>
                </a:extLst>
              </p14:cNvPr>
              <p14:cNvContentPartPr/>
              <p14:nvPr/>
            </p14:nvContentPartPr>
            <p14:xfrm>
              <a:off x="5766424" y="3896118"/>
              <a:ext cx="30960" cy="7992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C7E0E87E-04EA-4CE9-BE55-D115574AFC8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48784" y="3878118"/>
                <a:ext cx="66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2CC68F44-A77D-4067-A575-EFB14DD78F64}"/>
                  </a:ext>
                </a:extLst>
              </p14:cNvPr>
              <p14:cNvContentPartPr/>
              <p14:nvPr/>
            </p14:nvContentPartPr>
            <p14:xfrm>
              <a:off x="5887744" y="3637278"/>
              <a:ext cx="141120" cy="2656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2CC68F44-A77D-4067-A575-EFB14DD78F6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869744" y="3619638"/>
                <a:ext cx="1767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0113F5DA-EF06-4C9B-B30F-2B1596A79B4C}"/>
                  </a:ext>
                </a:extLst>
              </p14:cNvPr>
              <p14:cNvContentPartPr/>
              <p14:nvPr/>
            </p14:nvContentPartPr>
            <p14:xfrm>
              <a:off x="6223984" y="3853638"/>
              <a:ext cx="5760" cy="846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0113F5DA-EF06-4C9B-B30F-2B1596A79B4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205984" y="3835638"/>
                <a:ext cx="41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A4B7A0BE-8A24-4C2D-AF1B-A099D2F2A005}"/>
                  </a:ext>
                </a:extLst>
              </p14:cNvPr>
              <p14:cNvContentPartPr/>
              <p14:nvPr/>
            </p14:nvContentPartPr>
            <p14:xfrm>
              <a:off x="6392104" y="3422358"/>
              <a:ext cx="332280" cy="43812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A4B7A0BE-8A24-4C2D-AF1B-A099D2F2A00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374104" y="3404718"/>
                <a:ext cx="3679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EB733D69-81E9-47BF-8174-0A1C8754D9BC}"/>
                  </a:ext>
                </a:extLst>
              </p14:cNvPr>
              <p14:cNvContentPartPr/>
              <p14:nvPr/>
            </p14:nvContentPartPr>
            <p14:xfrm>
              <a:off x="6874484" y="3781175"/>
              <a:ext cx="16200" cy="1116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EB733D69-81E9-47BF-8174-0A1C8754D9B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856844" y="3763175"/>
                <a:ext cx="51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080ABC95-4DB5-4D38-97A7-544F11E8F002}"/>
                  </a:ext>
                </a:extLst>
              </p14:cNvPr>
              <p14:cNvContentPartPr/>
              <p14:nvPr/>
            </p14:nvContentPartPr>
            <p14:xfrm>
              <a:off x="2118330" y="4500160"/>
              <a:ext cx="69120" cy="1188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080ABC95-4DB5-4D38-97A7-544F11E8F00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100330" y="4482160"/>
                <a:ext cx="104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F988DE8C-D496-4F7A-B163-CF4431837B90}"/>
                  </a:ext>
                </a:extLst>
              </p14:cNvPr>
              <p14:cNvContentPartPr/>
              <p14:nvPr/>
            </p14:nvContentPartPr>
            <p14:xfrm>
              <a:off x="2152890" y="4574680"/>
              <a:ext cx="97920" cy="2772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F988DE8C-D496-4F7A-B163-CF4431837B9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135250" y="4556680"/>
                <a:ext cx="133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51C5E811-FF91-4420-9C39-CAE081978B94}"/>
                  </a:ext>
                </a:extLst>
              </p14:cNvPr>
              <p14:cNvContentPartPr/>
              <p14:nvPr/>
            </p14:nvContentPartPr>
            <p14:xfrm>
              <a:off x="1671570" y="4404040"/>
              <a:ext cx="279000" cy="30312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51C5E811-FF91-4420-9C39-CAE081978B9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653593" y="4386400"/>
                <a:ext cx="314594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6C1DDC14-2B85-4482-8F7E-D5409B9E0530}"/>
                  </a:ext>
                </a:extLst>
              </p14:cNvPr>
              <p14:cNvContentPartPr/>
              <p14:nvPr/>
            </p14:nvContentPartPr>
            <p14:xfrm>
              <a:off x="998010" y="4520320"/>
              <a:ext cx="380880" cy="17244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6C1DDC14-2B85-4482-8F7E-D5409B9E053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80370" y="4502643"/>
                <a:ext cx="416520" cy="208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16C076A8-DA89-43DF-B1AC-64628E55D50E}"/>
                  </a:ext>
                </a:extLst>
              </p14:cNvPr>
              <p14:cNvContentPartPr/>
              <p14:nvPr/>
            </p14:nvContentPartPr>
            <p14:xfrm>
              <a:off x="384930" y="4433560"/>
              <a:ext cx="502920" cy="27540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16C076A8-DA89-43DF-B1AC-64628E55D50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66943" y="4415536"/>
                <a:ext cx="538535" cy="311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F147768D-8A51-4869-8E95-4172473DFF43}"/>
                  </a:ext>
                </a:extLst>
              </p14:cNvPr>
              <p14:cNvContentPartPr/>
              <p14:nvPr/>
            </p14:nvContentPartPr>
            <p14:xfrm>
              <a:off x="2377246" y="4380952"/>
              <a:ext cx="97200" cy="33804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F147768D-8A51-4869-8E95-4172473DFF4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359246" y="4363312"/>
                <a:ext cx="1328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B11C9BAF-67D9-4FDF-91F8-715C342B4A32}"/>
                  </a:ext>
                </a:extLst>
              </p14:cNvPr>
              <p14:cNvContentPartPr/>
              <p14:nvPr/>
            </p14:nvContentPartPr>
            <p14:xfrm>
              <a:off x="2965486" y="4644832"/>
              <a:ext cx="9000" cy="8208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B11C9BAF-67D9-4FDF-91F8-715C342B4A3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947486" y="4627192"/>
                <a:ext cx="44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0FECEB24-2771-4DF2-A4E5-98F2DEE48622}"/>
                  </a:ext>
                </a:extLst>
              </p14:cNvPr>
              <p14:cNvContentPartPr/>
              <p14:nvPr/>
            </p14:nvContentPartPr>
            <p14:xfrm>
              <a:off x="2619526" y="4392472"/>
              <a:ext cx="89640" cy="31320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0FECEB24-2771-4DF2-A4E5-98F2DEE4862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601886" y="4374832"/>
                <a:ext cx="1252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38971222-2004-420A-B40F-480D6313718C}"/>
                  </a:ext>
                </a:extLst>
              </p14:cNvPr>
              <p14:cNvContentPartPr/>
              <p14:nvPr/>
            </p14:nvContentPartPr>
            <p14:xfrm>
              <a:off x="2795926" y="4460152"/>
              <a:ext cx="37440" cy="186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38971222-2004-420A-B40F-480D6313718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77926" y="4442152"/>
                <a:ext cx="73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07D2D600-BE86-48E5-9BFC-8642F8E9F3A4}"/>
                  </a:ext>
                </a:extLst>
              </p14:cNvPr>
              <p14:cNvContentPartPr/>
              <p14:nvPr/>
            </p14:nvContentPartPr>
            <p14:xfrm>
              <a:off x="3109846" y="4393552"/>
              <a:ext cx="221040" cy="32148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07D2D600-BE86-48E5-9BFC-8642F8E9F3A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091846" y="4375912"/>
                <a:ext cx="2566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116DB8DA-F6E3-4DD3-BEE9-76DD0BBAE152}"/>
                  </a:ext>
                </a:extLst>
              </p14:cNvPr>
              <p14:cNvContentPartPr/>
              <p14:nvPr/>
            </p14:nvContentPartPr>
            <p14:xfrm>
              <a:off x="3473086" y="4691272"/>
              <a:ext cx="8280" cy="586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116DB8DA-F6E3-4DD3-BEE9-76DD0BBAE15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455446" y="4673632"/>
                <a:ext cx="439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CCF775CA-08C4-4104-94E3-78EF9F138F6F}"/>
                  </a:ext>
                </a:extLst>
              </p14:cNvPr>
              <p14:cNvContentPartPr/>
              <p14:nvPr/>
            </p14:nvContentPartPr>
            <p14:xfrm>
              <a:off x="3634006" y="4396432"/>
              <a:ext cx="46440" cy="28080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CCF775CA-08C4-4104-94E3-78EF9F138F6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616006" y="4378792"/>
                <a:ext cx="820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ED46F8A4-A906-4366-B5D0-1B65B5E7E599}"/>
                  </a:ext>
                </a:extLst>
              </p14:cNvPr>
              <p14:cNvContentPartPr/>
              <p14:nvPr/>
            </p14:nvContentPartPr>
            <p14:xfrm>
              <a:off x="3808246" y="4413712"/>
              <a:ext cx="65880" cy="20520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ED46F8A4-A906-4366-B5D0-1B65B5E7E59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790246" y="4396072"/>
                <a:ext cx="101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10A85072-7C5B-4E7D-B918-7EC31BAC72D3}"/>
                  </a:ext>
                </a:extLst>
              </p14:cNvPr>
              <p14:cNvContentPartPr/>
              <p14:nvPr/>
            </p14:nvContentPartPr>
            <p14:xfrm>
              <a:off x="4030726" y="4636912"/>
              <a:ext cx="10080" cy="666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10A85072-7C5B-4E7D-B918-7EC31BAC72D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013086" y="4618912"/>
                <a:ext cx="45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199D9754-A96E-44EE-8149-471511D8B604}"/>
                  </a:ext>
                </a:extLst>
              </p14:cNvPr>
              <p14:cNvContentPartPr/>
              <p14:nvPr/>
            </p14:nvContentPartPr>
            <p14:xfrm>
              <a:off x="4108486" y="4361512"/>
              <a:ext cx="275760" cy="294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199D9754-A96E-44EE-8149-471511D8B60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090462" y="4343872"/>
                <a:ext cx="311447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7407FFE-4DA4-4B20-B2F4-964B849697B4}"/>
                  </a:ext>
                </a:extLst>
              </p14:cNvPr>
              <p14:cNvContentPartPr/>
              <p14:nvPr/>
            </p14:nvContentPartPr>
            <p14:xfrm>
              <a:off x="4505926" y="4581472"/>
              <a:ext cx="13320" cy="12024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7407FFE-4DA4-4B20-B2F4-964B849697B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487926" y="4563472"/>
                <a:ext cx="48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8DA195A6-E6FD-4176-93D8-412221762800}"/>
                  </a:ext>
                </a:extLst>
              </p14:cNvPr>
              <p14:cNvContentPartPr/>
              <p14:nvPr/>
            </p14:nvContentPartPr>
            <p14:xfrm>
              <a:off x="4686646" y="4344952"/>
              <a:ext cx="67680" cy="29484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8DA195A6-E6FD-4176-93D8-41222176280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669006" y="4327312"/>
                <a:ext cx="1033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E50B0402-9D04-41AE-87F4-789975022EB1}"/>
                  </a:ext>
                </a:extLst>
              </p14:cNvPr>
              <p14:cNvContentPartPr/>
              <p14:nvPr/>
            </p14:nvContentPartPr>
            <p14:xfrm>
              <a:off x="4861606" y="4379512"/>
              <a:ext cx="80640" cy="23076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E50B0402-9D04-41AE-87F4-789975022EB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843606" y="4361512"/>
                <a:ext cx="116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4B180E6C-7CB8-4D33-8C5A-65EB7AC5BA72}"/>
                  </a:ext>
                </a:extLst>
              </p14:cNvPr>
              <p14:cNvContentPartPr/>
              <p14:nvPr/>
            </p14:nvContentPartPr>
            <p14:xfrm>
              <a:off x="5062846" y="4561312"/>
              <a:ext cx="6120" cy="72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4B180E6C-7CB8-4D33-8C5A-65EB7AC5BA7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045206" y="4543312"/>
                <a:ext cx="41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993D27E2-7E14-4A16-BA5B-988AABB2538B}"/>
                  </a:ext>
                </a:extLst>
              </p14:cNvPr>
              <p14:cNvContentPartPr/>
              <p14:nvPr/>
            </p14:nvContentPartPr>
            <p14:xfrm>
              <a:off x="5568646" y="4586152"/>
              <a:ext cx="7200" cy="734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993D27E2-7E14-4A16-BA5B-988AABB2538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551006" y="4568512"/>
                <a:ext cx="428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9434AB5B-999B-46EC-B064-EA0392FF030C}"/>
                  </a:ext>
                </a:extLst>
              </p14:cNvPr>
              <p14:cNvContentPartPr/>
              <p14:nvPr/>
            </p14:nvContentPartPr>
            <p14:xfrm>
              <a:off x="5761246" y="4239112"/>
              <a:ext cx="82800" cy="36396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9434AB5B-999B-46EC-B064-EA0392FF030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743246" y="4221112"/>
                <a:ext cx="118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273E7459-E0C1-4D1A-9F02-A0BCAC1A73D5}"/>
                  </a:ext>
                </a:extLst>
              </p14:cNvPr>
              <p14:cNvContentPartPr/>
              <p14:nvPr/>
            </p14:nvContentPartPr>
            <p14:xfrm>
              <a:off x="5150686" y="4302112"/>
              <a:ext cx="301320" cy="32148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273E7459-E0C1-4D1A-9F02-A0BCAC1A73D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33046" y="4284472"/>
                <a:ext cx="3369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D5600AFC-8BAF-4648-95B4-73988D259A3D}"/>
                  </a:ext>
                </a:extLst>
              </p14:cNvPr>
              <p14:cNvContentPartPr/>
              <p14:nvPr/>
            </p14:nvContentPartPr>
            <p14:xfrm>
              <a:off x="5920935" y="4337362"/>
              <a:ext cx="108360" cy="23076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D5600AFC-8BAF-4648-95B4-73988D259A3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903295" y="4319362"/>
                <a:ext cx="144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4D1BD03E-02B8-465D-9A5A-4398EDEF22C2}"/>
                  </a:ext>
                </a:extLst>
              </p14:cNvPr>
              <p14:cNvContentPartPr/>
              <p14:nvPr/>
            </p14:nvContentPartPr>
            <p14:xfrm>
              <a:off x="6138735" y="4559842"/>
              <a:ext cx="10080" cy="5364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4D1BD03E-02B8-465D-9A5A-4398EDEF22C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120735" y="4541842"/>
                <a:ext cx="457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39FA5263-5027-4B66-96B2-76F8070BA928}"/>
                  </a:ext>
                </a:extLst>
              </p14:cNvPr>
              <p14:cNvContentPartPr/>
              <p14:nvPr/>
            </p14:nvContentPartPr>
            <p14:xfrm>
              <a:off x="6629055" y="4565962"/>
              <a:ext cx="17640" cy="8388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39FA5263-5027-4B66-96B2-76F8070BA92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11055" y="4547962"/>
                <a:ext cx="532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2A728DE1-1CD3-4246-B10C-91157C08C039}"/>
                  </a:ext>
                </a:extLst>
              </p14:cNvPr>
              <p14:cNvContentPartPr/>
              <p14:nvPr/>
            </p14:nvContentPartPr>
            <p14:xfrm>
              <a:off x="6818415" y="4213522"/>
              <a:ext cx="54000" cy="37116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2A728DE1-1CD3-4246-B10C-91157C08C03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800415" y="4195522"/>
                <a:ext cx="896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81B9B994-00F1-484C-A894-E9D3B313317E}"/>
                  </a:ext>
                </a:extLst>
              </p14:cNvPr>
              <p14:cNvContentPartPr/>
              <p14:nvPr/>
            </p14:nvContentPartPr>
            <p14:xfrm>
              <a:off x="6964215" y="4297042"/>
              <a:ext cx="111600" cy="26208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81B9B994-00F1-484C-A894-E9D3B313317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946215" y="4279402"/>
                <a:ext cx="1472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CB39F3B7-D671-412A-B253-9864DBD92171}"/>
                  </a:ext>
                </a:extLst>
              </p14:cNvPr>
              <p14:cNvContentPartPr/>
              <p14:nvPr/>
            </p14:nvContentPartPr>
            <p14:xfrm>
              <a:off x="7157895" y="4567402"/>
              <a:ext cx="7560" cy="6876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CB39F3B7-D671-412A-B253-9864DBD9217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139895" y="4549762"/>
                <a:ext cx="43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BE36B695-AA23-4FD7-8287-1140C087BB83}"/>
                  </a:ext>
                </a:extLst>
              </p14:cNvPr>
              <p14:cNvContentPartPr/>
              <p14:nvPr/>
            </p14:nvContentPartPr>
            <p14:xfrm>
              <a:off x="7236375" y="4108042"/>
              <a:ext cx="432000" cy="66780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BE36B695-AA23-4FD7-8287-1140C087BB8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18390" y="4090402"/>
                <a:ext cx="46761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A715073B-1CFB-42FE-839C-BF1DC9B12D77}"/>
                  </a:ext>
                </a:extLst>
              </p14:cNvPr>
              <p14:cNvContentPartPr/>
              <p14:nvPr/>
            </p14:nvContentPartPr>
            <p14:xfrm>
              <a:off x="6234135" y="4263202"/>
              <a:ext cx="249480" cy="34668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A715073B-1CFB-42FE-839C-BF1DC9B12D7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216135" y="4245202"/>
                <a:ext cx="285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B502F4D8-25A8-45CA-8708-D2131AF0257C}"/>
                  </a:ext>
                </a:extLst>
              </p14:cNvPr>
              <p14:cNvContentPartPr/>
              <p14:nvPr/>
            </p14:nvContentPartPr>
            <p14:xfrm>
              <a:off x="7883869" y="4296960"/>
              <a:ext cx="360" cy="324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B502F4D8-25A8-45CA-8708-D2131AF0257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865869" y="4279320"/>
                <a:ext cx="36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7AC64FBE-E086-4ABA-9900-9200106D8DEF}"/>
                  </a:ext>
                </a:extLst>
              </p14:cNvPr>
              <p14:cNvContentPartPr/>
              <p14:nvPr/>
            </p14:nvContentPartPr>
            <p14:xfrm>
              <a:off x="8211829" y="4348080"/>
              <a:ext cx="129960" cy="18648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7AC64FBE-E086-4ABA-9900-9200106D8DE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193829" y="4330080"/>
                <a:ext cx="165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CAD79A14-913C-45A3-9970-69EC51F30A18}"/>
                  </a:ext>
                </a:extLst>
              </p14:cNvPr>
              <p14:cNvContentPartPr/>
              <p14:nvPr/>
            </p14:nvContentPartPr>
            <p14:xfrm>
              <a:off x="8472469" y="4313880"/>
              <a:ext cx="71640" cy="17136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CAD79A14-913C-45A3-9970-69EC51F30A1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454829" y="4296240"/>
                <a:ext cx="107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89FA7A2-D948-49E2-87A8-BC58784FA328}"/>
                  </a:ext>
                </a:extLst>
              </p14:cNvPr>
              <p14:cNvContentPartPr/>
              <p14:nvPr/>
            </p14:nvContentPartPr>
            <p14:xfrm>
              <a:off x="8641309" y="4313880"/>
              <a:ext cx="59400" cy="15876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89FA7A2-D948-49E2-87A8-BC58784FA32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623309" y="4296240"/>
                <a:ext cx="95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AA57C4B0-DE46-4AEC-A10B-47450990480B}"/>
                  </a:ext>
                </a:extLst>
              </p14:cNvPr>
              <p14:cNvContentPartPr/>
              <p14:nvPr/>
            </p14:nvContentPartPr>
            <p14:xfrm>
              <a:off x="9539869" y="4337640"/>
              <a:ext cx="107640" cy="14076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AA57C4B0-DE46-4AEC-A10B-47450990480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522229" y="4320000"/>
                <a:ext cx="1432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1B268EB5-6197-4A2D-B835-9805BF50E372}"/>
                  </a:ext>
                </a:extLst>
              </p14:cNvPr>
              <p14:cNvContentPartPr/>
              <p14:nvPr/>
            </p14:nvContentPartPr>
            <p14:xfrm>
              <a:off x="11625709" y="4014720"/>
              <a:ext cx="250200" cy="29664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1B268EB5-6197-4A2D-B835-9805BF50E372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1608069" y="3996742"/>
                <a:ext cx="285840" cy="332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CA490D2A-F1A6-433D-8E32-190DA2A38FE0}"/>
                  </a:ext>
                </a:extLst>
              </p14:cNvPr>
              <p14:cNvContentPartPr/>
              <p14:nvPr/>
            </p14:nvContentPartPr>
            <p14:xfrm>
              <a:off x="11122789" y="4148280"/>
              <a:ext cx="276480" cy="23724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CA490D2A-F1A6-433D-8E32-190DA2A38FE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1105149" y="4130280"/>
                <a:ext cx="312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D9368687-B2CB-4280-873C-FD9BAF8B14AD}"/>
                  </a:ext>
                </a:extLst>
              </p14:cNvPr>
              <p14:cNvContentPartPr/>
              <p14:nvPr/>
            </p14:nvContentPartPr>
            <p14:xfrm>
              <a:off x="10792309" y="4086360"/>
              <a:ext cx="145800" cy="33192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D9368687-B2CB-4280-873C-FD9BAF8B14A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774669" y="4068360"/>
                <a:ext cx="181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2E30099C-7C9A-42A3-990F-5E3BE61A9091}"/>
                  </a:ext>
                </a:extLst>
              </p14:cNvPr>
              <p14:cNvContentPartPr/>
              <p14:nvPr/>
            </p14:nvContentPartPr>
            <p14:xfrm>
              <a:off x="9840829" y="4132440"/>
              <a:ext cx="663120" cy="29376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2E30099C-7C9A-42A3-990F-5E3BE61A909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822829" y="4114800"/>
                <a:ext cx="6987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8C3DF10D-4625-40CA-A97C-168739D56DEB}"/>
                  </a:ext>
                </a:extLst>
              </p14:cNvPr>
              <p14:cNvContentPartPr/>
              <p14:nvPr/>
            </p14:nvContentPartPr>
            <p14:xfrm>
              <a:off x="8808349" y="4200120"/>
              <a:ext cx="578520" cy="33588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8C3DF10D-4625-40CA-A97C-168739D56DE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790698" y="4182480"/>
                <a:ext cx="614182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15D28664-01F4-4F9C-A713-003C98F59628}"/>
                  </a:ext>
                </a:extLst>
              </p14:cNvPr>
              <p14:cNvContentPartPr/>
              <p14:nvPr/>
            </p14:nvContentPartPr>
            <p14:xfrm>
              <a:off x="7896109" y="4347000"/>
              <a:ext cx="163440" cy="178920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15D28664-01F4-4F9C-A713-003C98F5962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878430" y="4329360"/>
                <a:ext cx="199159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8C3D1329-11BE-4CD8-9504-C93F369B8B14}"/>
                  </a:ext>
                </a:extLst>
              </p14:cNvPr>
              <p14:cNvContentPartPr/>
              <p14:nvPr/>
            </p14:nvContentPartPr>
            <p14:xfrm>
              <a:off x="828352" y="5164598"/>
              <a:ext cx="29880" cy="48960"/>
            </p14:xfrm>
          </p:contentPart>
        </mc:Choice>
        <mc:Fallback xmlns=""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8C3D1329-11BE-4CD8-9504-C93F369B8B1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10352" y="5146958"/>
                <a:ext cx="65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0A46F487-A0AF-43BC-9B9B-C42E62C80AFC}"/>
                  </a:ext>
                </a:extLst>
              </p14:cNvPr>
              <p14:cNvContentPartPr/>
              <p14:nvPr/>
            </p14:nvContentPartPr>
            <p14:xfrm>
              <a:off x="573112" y="5129318"/>
              <a:ext cx="35640" cy="11736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0A46F487-A0AF-43BC-9B9B-C42E62C80AFC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55112" y="5111318"/>
                <a:ext cx="71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3DC97092-5BD1-4089-B32B-DDA3BBE5C3AA}"/>
                  </a:ext>
                </a:extLst>
              </p14:cNvPr>
              <p14:cNvContentPartPr/>
              <p14:nvPr/>
            </p14:nvContentPartPr>
            <p14:xfrm>
              <a:off x="847072" y="5726558"/>
              <a:ext cx="25560" cy="37080"/>
            </p14:xfrm>
          </p:contentPart>
        </mc:Choice>
        <mc:Fallback xmlns=""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3DC97092-5BD1-4089-B32B-DDA3BBE5C3A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9072" y="5708918"/>
                <a:ext cx="6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38E5C8C0-7AE2-4813-9458-5C9AAFD953BF}"/>
                  </a:ext>
                </a:extLst>
              </p14:cNvPr>
              <p14:cNvContentPartPr/>
              <p14:nvPr/>
            </p14:nvContentPartPr>
            <p14:xfrm>
              <a:off x="561952" y="5682278"/>
              <a:ext cx="114120" cy="18216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38E5C8C0-7AE2-4813-9458-5C9AAFD953B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43952" y="5664278"/>
                <a:ext cx="1497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FDC0E3B4-1F6B-40CB-8CE8-7C8684369546}"/>
                  </a:ext>
                </a:extLst>
              </p14:cNvPr>
              <p14:cNvContentPartPr/>
              <p14:nvPr/>
            </p14:nvContentPartPr>
            <p14:xfrm>
              <a:off x="842752" y="6367718"/>
              <a:ext cx="29880" cy="3708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FDC0E3B4-1F6B-40CB-8CE8-7C868436954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24752" y="6350078"/>
                <a:ext cx="655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2B696D93-B510-4056-9A43-4CFB37541C97}"/>
                  </a:ext>
                </a:extLst>
              </p14:cNvPr>
              <p14:cNvContentPartPr/>
              <p14:nvPr/>
            </p14:nvContentPartPr>
            <p14:xfrm>
              <a:off x="594712" y="6231278"/>
              <a:ext cx="96840" cy="25560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2B696D93-B510-4056-9A43-4CFB37541C9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76712" y="6213638"/>
                <a:ext cx="132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EDF546FA-3222-47C6-BEF5-5958EC6B2423}"/>
                  </a:ext>
                </a:extLst>
              </p14:cNvPr>
              <p14:cNvContentPartPr/>
              <p14:nvPr/>
            </p14:nvContentPartPr>
            <p14:xfrm>
              <a:off x="1842472" y="5080358"/>
              <a:ext cx="21960" cy="3960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EDF546FA-3222-47C6-BEF5-5958EC6B242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824832" y="5062358"/>
                <a:ext cx="57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F68DA5E6-D006-468B-96D1-FA3A2009233C}"/>
                  </a:ext>
                </a:extLst>
              </p14:cNvPr>
              <p14:cNvContentPartPr/>
              <p14:nvPr/>
            </p14:nvContentPartPr>
            <p14:xfrm>
              <a:off x="2146672" y="5028158"/>
              <a:ext cx="105120" cy="15732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F68DA5E6-D006-468B-96D1-FA3A2009233C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129032" y="5010518"/>
                <a:ext cx="140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1BB9C3BA-540D-4C23-80C0-6E49F4672974}"/>
                  </a:ext>
                </a:extLst>
              </p14:cNvPr>
              <p14:cNvContentPartPr/>
              <p14:nvPr/>
            </p14:nvContentPartPr>
            <p14:xfrm>
              <a:off x="1905472" y="5698838"/>
              <a:ext cx="27360" cy="2736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1BB9C3BA-540D-4C23-80C0-6E49F467297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887832" y="5681198"/>
                <a:ext cx="63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EDEC9FDF-D5DD-4757-9122-041E8623CC05}"/>
                  </a:ext>
                </a:extLst>
              </p14:cNvPr>
              <p14:cNvContentPartPr/>
              <p14:nvPr/>
            </p14:nvContentPartPr>
            <p14:xfrm>
              <a:off x="2210032" y="5511998"/>
              <a:ext cx="134280" cy="23112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EDEC9FDF-D5DD-4757-9122-041E8623CC0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192392" y="5493998"/>
                <a:ext cx="169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53E81EFA-3881-4266-B55C-EF2105157F0A}"/>
                  </a:ext>
                </a:extLst>
              </p14:cNvPr>
              <p14:cNvContentPartPr/>
              <p14:nvPr/>
            </p14:nvContentPartPr>
            <p14:xfrm>
              <a:off x="1975672" y="6311918"/>
              <a:ext cx="22320" cy="2808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53E81EFA-3881-4266-B55C-EF2105157F0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958032" y="6293918"/>
                <a:ext cx="57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76352751-8F4E-4BC9-B617-5A87BA3151EF}"/>
                  </a:ext>
                </a:extLst>
              </p14:cNvPr>
              <p14:cNvContentPartPr/>
              <p14:nvPr/>
            </p14:nvContentPartPr>
            <p14:xfrm>
              <a:off x="2292472" y="6189518"/>
              <a:ext cx="169560" cy="16776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76352751-8F4E-4BC9-B617-5A87BA3151E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274832" y="6171878"/>
                <a:ext cx="2052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B88AEC67-5517-4033-8645-B3BA1E40B17A}"/>
                  </a:ext>
                </a:extLst>
              </p14:cNvPr>
              <p14:cNvContentPartPr/>
              <p14:nvPr/>
            </p14:nvContentPartPr>
            <p14:xfrm>
              <a:off x="3287130" y="4762478"/>
              <a:ext cx="2959560" cy="179208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B88AEC67-5517-4033-8645-B3BA1E40B17A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269492" y="4744838"/>
                <a:ext cx="2995196" cy="18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744" name="Ink 743">
                <a:extLst>
                  <a:ext uri="{FF2B5EF4-FFF2-40B4-BE49-F238E27FC236}">
                    <a16:creationId xmlns:a16="http://schemas.microsoft.com/office/drawing/2014/main" id="{30520198-E290-41C7-AEC4-8CFF0B8F43B4}"/>
                  </a:ext>
                </a:extLst>
              </p14:cNvPr>
              <p14:cNvContentPartPr/>
              <p14:nvPr/>
            </p14:nvContentPartPr>
            <p14:xfrm>
              <a:off x="7240719" y="4796271"/>
              <a:ext cx="14400" cy="310680"/>
            </p14:xfrm>
          </p:contentPart>
        </mc:Choice>
        <mc:Fallback xmlns="">
          <p:pic>
            <p:nvPicPr>
              <p:cNvPr id="744" name="Ink 743">
                <a:extLst>
                  <a:ext uri="{FF2B5EF4-FFF2-40B4-BE49-F238E27FC236}">
                    <a16:creationId xmlns:a16="http://schemas.microsoft.com/office/drawing/2014/main" id="{30520198-E290-41C7-AEC4-8CFF0B8F43B4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222719" y="4778271"/>
                <a:ext cx="500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59F9B128-57D2-45CF-8BC2-83CAB7788334}"/>
                  </a:ext>
                </a:extLst>
              </p14:cNvPr>
              <p14:cNvContentPartPr/>
              <p14:nvPr/>
            </p14:nvContentPartPr>
            <p14:xfrm>
              <a:off x="7616559" y="4878351"/>
              <a:ext cx="165240" cy="21348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59F9B128-57D2-45CF-8BC2-83CAB778833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598919" y="4860711"/>
                <a:ext cx="2008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6DAC74F7-108F-4C16-80BD-1CD26B9BA179}"/>
                  </a:ext>
                </a:extLst>
              </p14:cNvPr>
              <p14:cNvContentPartPr/>
              <p14:nvPr/>
            </p14:nvContentPartPr>
            <p14:xfrm>
              <a:off x="8006439" y="4919751"/>
              <a:ext cx="210240" cy="12960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6DAC74F7-108F-4C16-80BD-1CD26B9BA17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988799" y="4901751"/>
                <a:ext cx="245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834C97CD-004D-44E9-84AC-20004D836BD2}"/>
                  </a:ext>
                </a:extLst>
              </p14:cNvPr>
              <p14:cNvContentPartPr/>
              <p14:nvPr/>
            </p14:nvContentPartPr>
            <p14:xfrm>
              <a:off x="7294359" y="5366511"/>
              <a:ext cx="8280" cy="30096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834C97CD-004D-44E9-84AC-20004D836BD2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276359" y="5348871"/>
                <a:ext cx="439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537B6ED7-95F3-4863-9B81-092242A1B866}"/>
                  </a:ext>
                </a:extLst>
              </p14:cNvPr>
              <p14:cNvContentPartPr/>
              <p14:nvPr/>
            </p14:nvContentPartPr>
            <p14:xfrm>
              <a:off x="8162319" y="5457231"/>
              <a:ext cx="108360" cy="19260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537B6ED7-95F3-4863-9B81-092242A1B86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144319" y="5439591"/>
                <a:ext cx="144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4E76D8D8-70AE-4659-9383-FDFC5E584BC4}"/>
                  </a:ext>
                </a:extLst>
              </p14:cNvPr>
              <p14:cNvContentPartPr/>
              <p14:nvPr/>
            </p14:nvContentPartPr>
            <p14:xfrm>
              <a:off x="7565079" y="5261391"/>
              <a:ext cx="268560" cy="4507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4E76D8D8-70AE-4659-9383-FDFC5E584BC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547439" y="5243391"/>
                <a:ext cx="304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89B839E9-B8AC-4FB3-9108-E1706DF54FD5}"/>
                  </a:ext>
                </a:extLst>
              </p14:cNvPr>
              <p14:cNvContentPartPr/>
              <p14:nvPr/>
            </p14:nvContentPartPr>
            <p14:xfrm>
              <a:off x="8899210" y="4681582"/>
              <a:ext cx="176040" cy="25236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89B839E9-B8AC-4FB3-9108-E1706DF54FD5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881210" y="4663582"/>
                <a:ext cx="211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96566533-EA05-4762-8F96-33BB2D7119DF}"/>
                  </a:ext>
                </a:extLst>
              </p14:cNvPr>
              <p14:cNvContentPartPr/>
              <p14:nvPr/>
            </p14:nvContentPartPr>
            <p14:xfrm>
              <a:off x="11211850" y="4688422"/>
              <a:ext cx="123840" cy="16920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96566533-EA05-4762-8F96-33BB2D7119DF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1194210" y="4670782"/>
                <a:ext cx="159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683091E3-7355-441E-9EA6-317E9AA018E8}"/>
                  </a:ext>
                </a:extLst>
              </p14:cNvPr>
              <p14:cNvContentPartPr/>
              <p14:nvPr/>
            </p14:nvContentPartPr>
            <p14:xfrm>
              <a:off x="10253530" y="4613542"/>
              <a:ext cx="691560" cy="28296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683091E3-7355-441E-9EA6-317E9AA018E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235890" y="4595542"/>
                <a:ext cx="727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8E39F5A3-FFA7-4AC5-8C5D-434ACA072E12}"/>
                  </a:ext>
                </a:extLst>
              </p14:cNvPr>
              <p14:cNvContentPartPr/>
              <p14:nvPr/>
            </p14:nvContentPartPr>
            <p14:xfrm>
              <a:off x="9799930" y="4667902"/>
              <a:ext cx="281160" cy="26316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8E39F5A3-FFA7-4AC5-8C5D-434ACA072E12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781953" y="4650238"/>
                <a:ext cx="316754" cy="29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DAFBDF14-14E7-405B-9016-276F02A9E847}"/>
                  </a:ext>
                </a:extLst>
              </p14:cNvPr>
              <p14:cNvContentPartPr/>
              <p14:nvPr/>
            </p14:nvContentPartPr>
            <p14:xfrm>
              <a:off x="9492490" y="4787422"/>
              <a:ext cx="184680" cy="14436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DAFBDF14-14E7-405B-9016-276F02A9E84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474816" y="4769782"/>
                <a:ext cx="22039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4EC96049-CA50-409A-8AC7-8C20D13EADD6}"/>
                  </a:ext>
                </a:extLst>
              </p14:cNvPr>
              <p14:cNvContentPartPr/>
              <p14:nvPr/>
            </p14:nvContentPartPr>
            <p14:xfrm>
              <a:off x="9266770" y="4645942"/>
              <a:ext cx="146160" cy="30492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4EC96049-CA50-409A-8AC7-8C20D13EADD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248770" y="4628302"/>
                <a:ext cx="1818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791" name="Ink 790">
                <a:extLst>
                  <a:ext uri="{FF2B5EF4-FFF2-40B4-BE49-F238E27FC236}">
                    <a16:creationId xmlns:a16="http://schemas.microsoft.com/office/drawing/2014/main" id="{A4839D65-3B3D-451B-B8E8-4D2EC0E51441}"/>
                  </a:ext>
                </a:extLst>
              </p14:cNvPr>
              <p14:cNvContentPartPr/>
              <p14:nvPr/>
            </p14:nvContentPartPr>
            <p14:xfrm>
              <a:off x="10136530" y="5175862"/>
              <a:ext cx="17640" cy="7200"/>
            </p14:xfrm>
          </p:contentPart>
        </mc:Choice>
        <mc:Fallback xmlns="">
          <p:pic>
            <p:nvPicPr>
              <p:cNvPr id="791" name="Ink 790">
                <a:extLst>
                  <a:ext uri="{FF2B5EF4-FFF2-40B4-BE49-F238E27FC236}">
                    <a16:creationId xmlns:a16="http://schemas.microsoft.com/office/drawing/2014/main" id="{A4839D65-3B3D-451B-B8E8-4D2EC0E5144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118530" y="5158222"/>
                <a:ext cx="53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AE165B43-DF99-4518-A89E-3E111CF09635}"/>
                  </a:ext>
                </a:extLst>
              </p14:cNvPr>
              <p14:cNvContentPartPr/>
              <p14:nvPr/>
            </p14:nvContentPartPr>
            <p14:xfrm>
              <a:off x="10504090" y="5196382"/>
              <a:ext cx="152280" cy="15624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AE165B43-DF99-4518-A89E-3E111CF09635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486090" y="5178382"/>
                <a:ext cx="187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89301803-C2DA-4E12-926D-3A90E97CBA0D}"/>
                  </a:ext>
                </a:extLst>
              </p14:cNvPr>
              <p14:cNvContentPartPr/>
              <p14:nvPr/>
            </p14:nvContentPartPr>
            <p14:xfrm>
              <a:off x="10843570" y="5148142"/>
              <a:ext cx="67680" cy="16380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89301803-C2DA-4E12-926D-3A90E97CBA0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825570" y="5130142"/>
                <a:ext cx="1033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B7A1C80B-2514-4B50-8791-CF24085E3C9E}"/>
                  </a:ext>
                </a:extLst>
              </p14:cNvPr>
              <p14:cNvContentPartPr/>
              <p14:nvPr/>
            </p14:nvContentPartPr>
            <p14:xfrm>
              <a:off x="11301490" y="5017102"/>
              <a:ext cx="555840" cy="29772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B7A1C80B-2514-4B50-8791-CF24085E3C9E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1283850" y="4999462"/>
                <a:ext cx="591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0354858A-C980-4502-946B-DC5470E3153C}"/>
                  </a:ext>
                </a:extLst>
              </p14:cNvPr>
              <p14:cNvContentPartPr/>
              <p14:nvPr/>
            </p14:nvContentPartPr>
            <p14:xfrm>
              <a:off x="11004130" y="5088742"/>
              <a:ext cx="163440" cy="21852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0354858A-C980-4502-946B-DC5470E3153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986451" y="5070742"/>
                <a:ext cx="199159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5A5A4A95-B366-4A8A-9FCD-140CB7930890}"/>
                  </a:ext>
                </a:extLst>
              </p14:cNvPr>
              <p14:cNvContentPartPr/>
              <p14:nvPr/>
            </p14:nvContentPartPr>
            <p14:xfrm>
              <a:off x="10149490" y="5248582"/>
              <a:ext cx="184320" cy="14904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5A5A4A95-B366-4A8A-9FCD-140CB793089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131815" y="5230942"/>
                <a:ext cx="22003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C2EC4549-A1EC-48EB-ADEB-55DCEDD07A40}"/>
                  </a:ext>
                </a:extLst>
              </p14:cNvPr>
              <p14:cNvContentPartPr/>
              <p14:nvPr/>
            </p14:nvContentPartPr>
            <p14:xfrm>
              <a:off x="9758890" y="5244622"/>
              <a:ext cx="272880" cy="176400"/>
            </p14:xfrm>
          </p:contentPart>
        </mc:Choice>
        <mc:Fallback xmlns=""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C2EC4549-A1EC-48EB-ADEB-55DCEDD07A4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741250" y="5226982"/>
                <a:ext cx="308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4CF229C8-E8BE-4A91-B251-6763C82AF326}"/>
                  </a:ext>
                </a:extLst>
              </p14:cNvPr>
              <p14:cNvContentPartPr/>
              <p14:nvPr/>
            </p14:nvContentPartPr>
            <p14:xfrm>
              <a:off x="9379810" y="5219782"/>
              <a:ext cx="304920" cy="249480"/>
            </p14:xfrm>
          </p:contentPart>
        </mc:Choice>
        <mc:Fallback xmlns=""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4CF229C8-E8BE-4A91-B251-6763C82AF326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362170" y="5201782"/>
                <a:ext cx="340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A2FC8EE8-BD61-4FDA-8303-3C1CE6DF32B4}"/>
                  </a:ext>
                </a:extLst>
              </p14:cNvPr>
              <p14:cNvContentPartPr/>
              <p14:nvPr/>
            </p14:nvContentPartPr>
            <p14:xfrm>
              <a:off x="8850970" y="5192062"/>
              <a:ext cx="438480" cy="291960"/>
            </p14:xfrm>
          </p:contentPart>
        </mc:Choice>
        <mc:Fallback xmlns=""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A2FC8EE8-BD61-4FDA-8303-3C1CE6DF32B4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833344" y="5174062"/>
                <a:ext cx="474091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B35413DF-A0A4-49C8-9919-3B076CCE2875}"/>
                  </a:ext>
                </a:extLst>
              </p14:cNvPr>
              <p14:cNvContentPartPr/>
              <p14:nvPr/>
            </p14:nvContentPartPr>
            <p14:xfrm>
              <a:off x="9356410" y="5717302"/>
              <a:ext cx="498960" cy="19764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B35413DF-A0A4-49C8-9919-3B076CCE287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338770" y="5699630"/>
                <a:ext cx="534600" cy="233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246FF5FB-A4ED-4694-BD50-010AB71C014C}"/>
                  </a:ext>
                </a:extLst>
              </p14:cNvPr>
              <p14:cNvContentPartPr/>
              <p14:nvPr/>
            </p14:nvContentPartPr>
            <p14:xfrm>
              <a:off x="8856730" y="5681302"/>
              <a:ext cx="408240" cy="24984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246FF5FB-A4ED-4694-BD50-010AB71C014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838730" y="5663302"/>
                <a:ext cx="44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952A65EF-69F8-4E76-8628-38C7430AD5A1}"/>
                  </a:ext>
                </a:extLst>
              </p14:cNvPr>
              <p14:cNvContentPartPr/>
              <p14:nvPr/>
            </p14:nvContentPartPr>
            <p14:xfrm>
              <a:off x="10013770" y="5723782"/>
              <a:ext cx="102240" cy="14184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952A65EF-69F8-4E76-8628-38C7430AD5A1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996130" y="5705782"/>
                <a:ext cx="137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A3FF78FA-E169-4306-AA29-85F0D28AE1F2}"/>
                  </a:ext>
                </a:extLst>
              </p14:cNvPr>
              <p14:cNvContentPartPr/>
              <p14:nvPr/>
            </p14:nvContentPartPr>
            <p14:xfrm>
              <a:off x="10193050" y="5712622"/>
              <a:ext cx="118440" cy="14868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A3FF78FA-E169-4306-AA29-85F0D28AE1F2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0175050" y="5694622"/>
                <a:ext cx="154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5F986556-FA4D-41DC-927A-9C5E608DA5CC}"/>
                  </a:ext>
                </a:extLst>
              </p14:cNvPr>
              <p14:cNvContentPartPr/>
              <p14:nvPr/>
            </p14:nvContentPartPr>
            <p14:xfrm>
              <a:off x="11696050" y="5524702"/>
              <a:ext cx="238320" cy="26244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5F986556-FA4D-41DC-927A-9C5E608DA5CC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1678050" y="5507062"/>
                <a:ext cx="273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3F669C7A-E0A4-4DAE-B01B-3FC295DD0C50}"/>
                  </a:ext>
                </a:extLst>
              </p14:cNvPr>
              <p14:cNvContentPartPr/>
              <p14:nvPr/>
            </p14:nvContentPartPr>
            <p14:xfrm>
              <a:off x="10788130" y="5548822"/>
              <a:ext cx="737640" cy="27108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3F669C7A-E0A4-4DAE-B01B-3FC295DD0C5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770481" y="5531182"/>
                <a:ext cx="773297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1A871E49-54CB-4697-A8C8-AA3D8C6D386B}"/>
                  </a:ext>
                </a:extLst>
              </p14:cNvPr>
              <p14:cNvContentPartPr/>
              <p14:nvPr/>
            </p14:nvContentPartPr>
            <p14:xfrm>
              <a:off x="10442530" y="5606062"/>
              <a:ext cx="228240" cy="275040"/>
            </p14:xfrm>
          </p:contentPart>
        </mc:Choice>
        <mc:Fallback xmlns=""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1A871E49-54CB-4697-A8C8-AA3D8C6D386B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0424918" y="5588399"/>
                <a:ext cx="263824" cy="31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E5E5B002-8BDD-4509-BD13-E3CC07C2C47E}"/>
                  </a:ext>
                </a:extLst>
              </p14:cNvPr>
              <p14:cNvContentPartPr/>
              <p14:nvPr/>
            </p14:nvContentPartPr>
            <p14:xfrm>
              <a:off x="9212770" y="6095662"/>
              <a:ext cx="176040" cy="25560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E5E5B002-8BDD-4509-BD13-E3CC07C2C47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195130" y="6078022"/>
                <a:ext cx="2116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7746FF03-2DF8-423B-B70E-7FBC2A99B258}"/>
                  </a:ext>
                </a:extLst>
              </p14:cNvPr>
              <p14:cNvContentPartPr/>
              <p14:nvPr/>
            </p14:nvContentPartPr>
            <p14:xfrm>
              <a:off x="8802010" y="6102502"/>
              <a:ext cx="263880" cy="25884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7746FF03-2DF8-423B-B70E-7FBC2A99B25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8784370" y="6084502"/>
                <a:ext cx="2995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845" name="Ink 844">
                <a:extLst>
                  <a:ext uri="{FF2B5EF4-FFF2-40B4-BE49-F238E27FC236}">
                    <a16:creationId xmlns:a16="http://schemas.microsoft.com/office/drawing/2014/main" id="{64939002-BC51-4F61-9CDC-A2EA60D4DAFE}"/>
                  </a:ext>
                </a:extLst>
              </p14:cNvPr>
              <p14:cNvContentPartPr/>
              <p14:nvPr/>
            </p14:nvContentPartPr>
            <p14:xfrm>
              <a:off x="9540730" y="6049222"/>
              <a:ext cx="9720" cy="29520"/>
            </p14:xfrm>
          </p:contentPart>
        </mc:Choice>
        <mc:Fallback xmlns="">
          <p:pic>
            <p:nvPicPr>
              <p:cNvPr id="845" name="Ink 844">
                <a:extLst>
                  <a:ext uri="{FF2B5EF4-FFF2-40B4-BE49-F238E27FC236}">
                    <a16:creationId xmlns:a16="http://schemas.microsoft.com/office/drawing/2014/main" id="{64939002-BC51-4F61-9CDC-A2EA60D4DAF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522730" y="6031582"/>
                <a:ext cx="453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851" name="Ink 850">
                <a:extLst>
                  <a:ext uri="{FF2B5EF4-FFF2-40B4-BE49-F238E27FC236}">
                    <a16:creationId xmlns:a16="http://schemas.microsoft.com/office/drawing/2014/main" id="{496C4E6A-F9C6-4C1F-928A-AC012C6B2DCC}"/>
                  </a:ext>
                </a:extLst>
              </p14:cNvPr>
              <p14:cNvContentPartPr/>
              <p14:nvPr/>
            </p14:nvContentPartPr>
            <p14:xfrm>
              <a:off x="10779850" y="5972902"/>
              <a:ext cx="112320" cy="228960"/>
            </p14:xfrm>
          </p:contentPart>
        </mc:Choice>
        <mc:Fallback xmlns="">
          <p:pic>
            <p:nvPicPr>
              <p:cNvPr id="851" name="Ink 850">
                <a:extLst>
                  <a:ext uri="{FF2B5EF4-FFF2-40B4-BE49-F238E27FC236}">
                    <a16:creationId xmlns:a16="http://schemas.microsoft.com/office/drawing/2014/main" id="{496C4E6A-F9C6-4C1F-928A-AC012C6B2DC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0761850" y="5955262"/>
                <a:ext cx="147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E0F8B060-AF31-4B40-B672-A524CBD97C20}"/>
                  </a:ext>
                </a:extLst>
              </p14:cNvPr>
              <p14:cNvContentPartPr/>
              <p14:nvPr/>
            </p14:nvContentPartPr>
            <p14:xfrm>
              <a:off x="11054530" y="5970382"/>
              <a:ext cx="301680" cy="198360"/>
            </p14:xfrm>
          </p:contentPart>
        </mc:Choice>
        <mc:Fallback xmlns=""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E0F8B060-AF31-4B40-B672-A524CBD97C20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1036530" y="5952742"/>
                <a:ext cx="337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860" name="Ink 859">
                <a:extLst>
                  <a:ext uri="{FF2B5EF4-FFF2-40B4-BE49-F238E27FC236}">
                    <a16:creationId xmlns:a16="http://schemas.microsoft.com/office/drawing/2014/main" id="{A6EFEE1D-6E13-4D4D-8E4A-D19F027DFC06}"/>
                  </a:ext>
                </a:extLst>
              </p14:cNvPr>
              <p14:cNvContentPartPr/>
              <p14:nvPr/>
            </p14:nvContentPartPr>
            <p14:xfrm>
              <a:off x="9896770" y="6118702"/>
              <a:ext cx="792000" cy="213840"/>
            </p14:xfrm>
          </p:contentPart>
        </mc:Choice>
        <mc:Fallback xmlns="">
          <p:pic>
            <p:nvPicPr>
              <p:cNvPr id="860" name="Ink 859">
                <a:extLst>
                  <a:ext uri="{FF2B5EF4-FFF2-40B4-BE49-F238E27FC236}">
                    <a16:creationId xmlns:a16="http://schemas.microsoft.com/office/drawing/2014/main" id="{A6EFEE1D-6E13-4D4D-8E4A-D19F027DFC06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9879130" y="6101032"/>
                <a:ext cx="827640" cy="24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861" name="Ink 860">
                <a:extLst>
                  <a:ext uri="{FF2B5EF4-FFF2-40B4-BE49-F238E27FC236}">
                    <a16:creationId xmlns:a16="http://schemas.microsoft.com/office/drawing/2014/main" id="{37B2302C-7C70-4D08-A400-EF9025B248C6}"/>
                  </a:ext>
                </a:extLst>
              </p14:cNvPr>
              <p14:cNvContentPartPr/>
              <p14:nvPr/>
            </p14:nvContentPartPr>
            <p14:xfrm>
              <a:off x="9559810" y="6147142"/>
              <a:ext cx="187920" cy="137880"/>
            </p14:xfrm>
          </p:contentPart>
        </mc:Choice>
        <mc:Fallback xmlns="">
          <p:pic>
            <p:nvPicPr>
              <p:cNvPr id="861" name="Ink 860">
                <a:extLst>
                  <a:ext uri="{FF2B5EF4-FFF2-40B4-BE49-F238E27FC236}">
                    <a16:creationId xmlns:a16="http://schemas.microsoft.com/office/drawing/2014/main" id="{37B2302C-7C70-4D08-A400-EF9025B248C6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9541844" y="6129142"/>
                <a:ext cx="223492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880" name="Ink 879">
                <a:extLst>
                  <a:ext uri="{FF2B5EF4-FFF2-40B4-BE49-F238E27FC236}">
                    <a16:creationId xmlns:a16="http://schemas.microsoft.com/office/drawing/2014/main" id="{29F60D7B-7094-419B-AD6E-D205DD5B9FB9}"/>
                  </a:ext>
                </a:extLst>
              </p14:cNvPr>
              <p14:cNvContentPartPr/>
              <p14:nvPr/>
            </p14:nvContentPartPr>
            <p14:xfrm>
              <a:off x="11556646" y="5905715"/>
              <a:ext cx="163080" cy="204120"/>
            </p14:xfrm>
          </p:contentPart>
        </mc:Choice>
        <mc:Fallback xmlns="">
          <p:pic>
            <p:nvPicPr>
              <p:cNvPr id="880" name="Ink 879">
                <a:extLst>
                  <a:ext uri="{FF2B5EF4-FFF2-40B4-BE49-F238E27FC236}">
                    <a16:creationId xmlns:a16="http://schemas.microsoft.com/office/drawing/2014/main" id="{29F60D7B-7094-419B-AD6E-D205DD5B9FB9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1538646" y="5887715"/>
                <a:ext cx="198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889" name="Ink 888">
                <a:extLst>
                  <a:ext uri="{FF2B5EF4-FFF2-40B4-BE49-F238E27FC236}">
                    <a16:creationId xmlns:a16="http://schemas.microsoft.com/office/drawing/2014/main" id="{1EDB9B9D-7A91-490B-8FEB-430D6A1D4889}"/>
                  </a:ext>
                </a:extLst>
              </p14:cNvPr>
              <p14:cNvContentPartPr/>
              <p14:nvPr/>
            </p14:nvContentPartPr>
            <p14:xfrm>
              <a:off x="9812806" y="6579635"/>
              <a:ext cx="95760" cy="144000"/>
            </p14:xfrm>
          </p:contentPart>
        </mc:Choice>
        <mc:Fallback xmlns="">
          <p:pic>
            <p:nvPicPr>
              <p:cNvPr id="889" name="Ink 888">
                <a:extLst>
                  <a:ext uri="{FF2B5EF4-FFF2-40B4-BE49-F238E27FC236}">
                    <a16:creationId xmlns:a16="http://schemas.microsoft.com/office/drawing/2014/main" id="{1EDB9B9D-7A91-490B-8FEB-430D6A1D4889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9794806" y="6561995"/>
                <a:ext cx="131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9C6FCA65-799F-4D57-9770-88EF3D0C0C86}"/>
                  </a:ext>
                </a:extLst>
              </p14:cNvPr>
              <p14:cNvContentPartPr/>
              <p14:nvPr/>
            </p14:nvContentPartPr>
            <p14:xfrm>
              <a:off x="11468086" y="6518795"/>
              <a:ext cx="73080" cy="134640"/>
            </p14:xfrm>
          </p:contentPart>
        </mc:Choice>
        <mc:Fallback xmlns=""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9C6FCA65-799F-4D57-9770-88EF3D0C0C86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1450446" y="6500795"/>
                <a:ext cx="108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B3A3CEA1-F9FD-4BB6-BE67-C0D0EED3992E}"/>
                  </a:ext>
                </a:extLst>
              </p14:cNvPr>
              <p14:cNvContentPartPr/>
              <p14:nvPr/>
            </p14:nvContentPartPr>
            <p14:xfrm>
              <a:off x="11801446" y="6054755"/>
              <a:ext cx="272520" cy="607320"/>
            </p14:xfrm>
          </p:contentPart>
        </mc:Choice>
        <mc:Fallback xmlns=""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B3A3CEA1-F9FD-4BB6-BE67-C0D0EED3992E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11783783" y="6036755"/>
                <a:ext cx="308207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D4E410A9-80B6-46CE-9109-548A9910EAFF}"/>
                  </a:ext>
                </a:extLst>
              </p14:cNvPr>
              <p14:cNvContentPartPr/>
              <p14:nvPr/>
            </p14:nvContentPartPr>
            <p14:xfrm>
              <a:off x="11617486" y="6385235"/>
              <a:ext cx="81000" cy="24156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D4E410A9-80B6-46CE-9109-548A9910EAFF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1599846" y="6367595"/>
                <a:ext cx="116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12BD9BCF-C1BB-4AA8-98D4-42E85589A0D4}"/>
                  </a:ext>
                </a:extLst>
              </p14:cNvPr>
              <p14:cNvContentPartPr/>
              <p14:nvPr/>
            </p14:nvContentPartPr>
            <p14:xfrm>
              <a:off x="11144446" y="6414755"/>
              <a:ext cx="157680" cy="266040"/>
            </p14:xfrm>
          </p:contentPart>
        </mc:Choice>
        <mc:Fallback xmlns=""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12BD9BCF-C1BB-4AA8-98D4-42E85589A0D4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1126806" y="6396755"/>
                <a:ext cx="1933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907" name="Ink 906">
                <a:extLst>
                  <a:ext uri="{FF2B5EF4-FFF2-40B4-BE49-F238E27FC236}">
                    <a16:creationId xmlns:a16="http://schemas.microsoft.com/office/drawing/2014/main" id="{5645DDFF-F317-4E28-A6E9-32F1D49B058A}"/>
                  </a:ext>
                </a:extLst>
              </p14:cNvPr>
              <p14:cNvContentPartPr/>
              <p14:nvPr/>
            </p14:nvContentPartPr>
            <p14:xfrm>
              <a:off x="10845646" y="6500435"/>
              <a:ext cx="216360" cy="187200"/>
            </p14:xfrm>
          </p:contentPart>
        </mc:Choice>
        <mc:Fallback xmlns="">
          <p:pic>
            <p:nvPicPr>
              <p:cNvPr id="907" name="Ink 906">
                <a:extLst>
                  <a:ext uri="{FF2B5EF4-FFF2-40B4-BE49-F238E27FC236}">
                    <a16:creationId xmlns:a16="http://schemas.microsoft.com/office/drawing/2014/main" id="{5645DDFF-F317-4E28-A6E9-32F1D49B058A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828006" y="6482435"/>
                <a:ext cx="252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908" name="Ink 907">
                <a:extLst>
                  <a:ext uri="{FF2B5EF4-FFF2-40B4-BE49-F238E27FC236}">
                    <a16:creationId xmlns:a16="http://schemas.microsoft.com/office/drawing/2014/main" id="{80496C0A-3042-49A0-8A59-298011E4B9CF}"/>
                  </a:ext>
                </a:extLst>
              </p14:cNvPr>
              <p14:cNvContentPartPr/>
              <p14:nvPr/>
            </p14:nvContentPartPr>
            <p14:xfrm>
              <a:off x="10385566" y="6494675"/>
              <a:ext cx="384120" cy="184680"/>
            </p14:xfrm>
          </p:contentPart>
        </mc:Choice>
        <mc:Fallback xmlns="">
          <p:pic>
            <p:nvPicPr>
              <p:cNvPr id="908" name="Ink 907">
                <a:extLst>
                  <a:ext uri="{FF2B5EF4-FFF2-40B4-BE49-F238E27FC236}">
                    <a16:creationId xmlns:a16="http://schemas.microsoft.com/office/drawing/2014/main" id="{80496C0A-3042-49A0-8A59-298011E4B9CF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0367583" y="6477069"/>
                <a:ext cx="419727" cy="220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909" name="Ink 908">
                <a:extLst>
                  <a:ext uri="{FF2B5EF4-FFF2-40B4-BE49-F238E27FC236}">
                    <a16:creationId xmlns:a16="http://schemas.microsoft.com/office/drawing/2014/main" id="{B8967C5D-1B7F-474F-958B-55BA10B69DB7}"/>
                  </a:ext>
                </a:extLst>
              </p14:cNvPr>
              <p14:cNvContentPartPr/>
              <p14:nvPr/>
            </p14:nvContentPartPr>
            <p14:xfrm>
              <a:off x="10109806" y="6448595"/>
              <a:ext cx="185760" cy="253440"/>
            </p14:xfrm>
          </p:contentPart>
        </mc:Choice>
        <mc:Fallback xmlns="">
          <p:pic>
            <p:nvPicPr>
              <p:cNvPr id="909" name="Ink 908">
                <a:extLst>
                  <a:ext uri="{FF2B5EF4-FFF2-40B4-BE49-F238E27FC236}">
                    <a16:creationId xmlns:a16="http://schemas.microsoft.com/office/drawing/2014/main" id="{B8967C5D-1B7F-474F-958B-55BA10B69DB7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0092166" y="6430955"/>
                <a:ext cx="2214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910" name="Ink 909">
                <a:extLst>
                  <a:ext uri="{FF2B5EF4-FFF2-40B4-BE49-F238E27FC236}">
                    <a16:creationId xmlns:a16="http://schemas.microsoft.com/office/drawing/2014/main" id="{37B1B341-3E37-41AC-B1FF-4F747D2D1044}"/>
                  </a:ext>
                </a:extLst>
              </p14:cNvPr>
              <p14:cNvContentPartPr/>
              <p14:nvPr/>
            </p14:nvContentPartPr>
            <p14:xfrm>
              <a:off x="9477286" y="6563435"/>
              <a:ext cx="245880" cy="158400"/>
            </p14:xfrm>
          </p:contentPart>
        </mc:Choice>
        <mc:Fallback xmlns="">
          <p:pic>
            <p:nvPicPr>
              <p:cNvPr id="910" name="Ink 909">
                <a:extLst>
                  <a:ext uri="{FF2B5EF4-FFF2-40B4-BE49-F238E27FC236}">
                    <a16:creationId xmlns:a16="http://schemas.microsoft.com/office/drawing/2014/main" id="{37B1B341-3E37-41AC-B1FF-4F747D2D1044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9459620" y="6545435"/>
                <a:ext cx="281572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911" name="Ink 910">
                <a:extLst>
                  <a:ext uri="{FF2B5EF4-FFF2-40B4-BE49-F238E27FC236}">
                    <a16:creationId xmlns:a16="http://schemas.microsoft.com/office/drawing/2014/main" id="{4FA3A867-E4D2-4335-8771-6AF03A38E5D8}"/>
                  </a:ext>
                </a:extLst>
              </p14:cNvPr>
              <p14:cNvContentPartPr/>
              <p14:nvPr/>
            </p14:nvContentPartPr>
            <p14:xfrm>
              <a:off x="8778526" y="6493235"/>
              <a:ext cx="556920" cy="416160"/>
            </p14:xfrm>
          </p:contentPart>
        </mc:Choice>
        <mc:Fallback xmlns="">
          <p:pic>
            <p:nvPicPr>
              <p:cNvPr id="911" name="Ink 910">
                <a:extLst>
                  <a:ext uri="{FF2B5EF4-FFF2-40B4-BE49-F238E27FC236}">
                    <a16:creationId xmlns:a16="http://schemas.microsoft.com/office/drawing/2014/main" id="{4FA3A867-E4D2-4335-8771-6AF03A38E5D8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8760526" y="6475595"/>
                <a:ext cx="592560" cy="4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68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AA46A3-5862-4AB3-BABF-CF23A7E21F6D}"/>
                  </a:ext>
                </a:extLst>
              </p14:cNvPr>
              <p14:cNvContentPartPr/>
              <p14:nvPr/>
            </p14:nvContentPartPr>
            <p14:xfrm>
              <a:off x="194354" y="183554"/>
              <a:ext cx="258480" cy="24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AA46A3-5862-4AB3-BABF-CF23A7E21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89" y="165527"/>
                <a:ext cx="294170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CBE1F9-B2AB-4AF5-99C5-C1A611709077}"/>
                  </a:ext>
                </a:extLst>
              </p14:cNvPr>
              <p14:cNvContentPartPr/>
              <p14:nvPr/>
            </p14:nvContentPartPr>
            <p14:xfrm>
              <a:off x="1085714" y="187154"/>
              <a:ext cx="103320" cy="232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CBE1F9-B2AB-4AF5-99C5-C1A6117090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074" y="169514"/>
                <a:ext cx="138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2957B4-3152-4425-B425-189C8BA8198E}"/>
                  </a:ext>
                </a:extLst>
              </p14:cNvPr>
              <p14:cNvContentPartPr/>
              <p14:nvPr/>
            </p14:nvContentPartPr>
            <p14:xfrm>
              <a:off x="2029274" y="290114"/>
              <a:ext cx="111600" cy="11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2957B4-3152-4425-B425-189C8BA819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1634" y="272474"/>
                <a:ext cx="147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CEC87D-5759-4A4E-A48A-0A0F1356BBC6}"/>
                  </a:ext>
                </a:extLst>
              </p14:cNvPr>
              <p14:cNvContentPartPr/>
              <p14:nvPr/>
            </p14:nvContentPartPr>
            <p14:xfrm>
              <a:off x="2634794" y="283994"/>
              <a:ext cx="83880" cy="13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CEC87D-5759-4A4E-A48A-0A0F1356BB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6794" y="266354"/>
                <a:ext cx="119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32E3B6-186B-4A75-AFCF-B0E0014B375C}"/>
                  </a:ext>
                </a:extLst>
              </p14:cNvPr>
              <p14:cNvContentPartPr/>
              <p14:nvPr/>
            </p14:nvContentPartPr>
            <p14:xfrm>
              <a:off x="3307994" y="280034"/>
              <a:ext cx="78840" cy="105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32E3B6-186B-4A75-AFCF-B0E0014B37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9994" y="262394"/>
                <a:ext cx="114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037622-FE40-4BB7-83BC-FCD16146A771}"/>
                  </a:ext>
                </a:extLst>
              </p14:cNvPr>
              <p14:cNvContentPartPr/>
              <p14:nvPr/>
            </p14:nvContentPartPr>
            <p14:xfrm>
              <a:off x="3744314" y="288674"/>
              <a:ext cx="113040" cy="76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037622-FE40-4BB7-83BC-FCD16146A7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6674" y="270674"/>
                <a:ext cx="148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38F41C9-598D-448C-862A-F2991DE896CD}"/>
                  </a:ext>
                </a:extLst>
              </p14:cNvPr>
              <p14:cNvContentPartPr/>
              <p14:nvPr/>
            </p14:nvContentPartPr>
            <p14:xfrm>
              <a:off x="3966434" y="208754"/>
              <a:ext cx="271800" cy="171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38F41C9-598D-448C-862A-F2991DE896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8434" y="191114"/>
                <a:ext cx="307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D94960-0C28-44E3-8839-DBE0A8872614}"/>
                  </a:ext>
                </a:extLst>
              </p14:cNvPr>
              <p14:cNvContentPartPr/>
              <p14:nvPr/>
            </p14:nvContentPartPr>
            <p14:xfrm>
              <a:off x="3463874" y="284354"/>
              <a:ext cx="192240" cy="100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D94960-0C28-44E3-8839-DBE0A88726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6201" y="266418"/>
                <a:ext cx="227947" cy="13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A71FE2-B03E-4684-B48C-9F3F35323949}"/>
                  </a:ext>
                </a:extLst>
              </p14:cNvPr>
              <p14:cNvContentPartPr/>
              <p14:nvPr/>
            </p14:nvContentPartPr>
            <p14:xfrm>
              <a:off x="2955194" y="176714"/>
              <a:ext cx="250200" cy="230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A71FE2-B03E-4684-B48C-9F3F353239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7529" y="159074"/>
                <a:ext cx="285891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42F23B-6CB4-4CD5-84AA-3682C639BC09}"/>
                  </a:ext>
                </a:extLst>
              </p14:cNvPr>
              <p14:cNvContentPartPr/>
              <p14:nvPr/>
            </p14:nvContentPartPr>
            <p14:xfrm>
              <a:off x="2235194" y="196154"/>
              <a:ext cx="302760" cy="230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42F23B-6CB4-4CD5-84AA-3682C639BC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7194" y="178486"/>
                <a:ext cx="338400" cy="26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D208FD7-9BD6-412D-92C9-A9EE5691B540}"/>
                  </a:ext>
                </a:extLst>
              </p14:cNvPr>
              <p14:cNvContentPartPr/>
              <p14:nvPr/>
            </p14:nvContentPartPr>
            <p14:xfrm>
              <a:off x="1820474" y="200474"/>
              <a:ext cx="130680" cy="20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D208FD7-9BD6-412D-92C9-A9EE5691B5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2834" y="182834"/>
                <a:ext cx="166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720118-C5AF-48DF-84E3-7C18C15157F2}"/>
                  </a:ext>
                </a:extLst>
              </p14:cNvPr>
              <p14:cNvContentPartPr/>
              <p14:nvPr/>
            </p14:nvContentPartPr>
            <p14:xfrm>
              <a:off x="1302794" y="301994"/>
              <a:ext cx="349920" cy="123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720118-C5AF-48DF-84E3-7C18C15157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5154" y="283994"/>
                <a:ext cx="385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D7BF2B-7F7F-4F55-9136-A8CACDA9D3B9}"/>
                  </a:ext>
                </a:extLst>
              </p14:cNvPr>
              <p14:cNvContentPartPr/>
              <p14:nvPr/>
            </p14:nvContentPartPr>
            <p14:xfrm>
              <a:off x="775754" y="175994"/>
              <a:ext cx="194040" cy="254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D7BF2B-7F7F-4F55-9136-A8CACDA9D3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7787" y="158354"/>
                <a:ext cx="229614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972BF9B-A37B-4DE6-99E0-1AA433D3A7A0}"/>
                  </a:ext>
                </a:extLst>
              </p14:cNvPr>
              <p14:cNvContentPartPr/>
              <p14:nvPr/>
            </p14:nvContentPartPr>
            <p14:xfrm>
              <a:off x="5097914" y="180674"/>
              <a:ext cx="171360" cy="165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972BF9B-A37B-4DE6-99E0-1AA433D3A7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0274" y="163034"/>
                <a:ext cx="207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72FE37-D3C8-4C8F-89FC-3A6CAE997029}"/>
                  </a:ext>
                </a:extLst>
              </p14:cNvPr>
              <p14:cNvContentPartPr/>
              <p14:nvPr/>
            </p14:nvContentPartPr>
            <p14:xfrm>
              <a:off x="4754834" y="184634"/>
              <a:ext cx="240120" cy="174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72FE37-D3C8-4C8F-89FC-3A6CAE9970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37194" y="166994"/>
                <a:ext cx="275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7AC023-BF0C-49F5-8D54-526C30107C0D}"/>
                  </a:ext>
                </a:extLst>
              </p14:cNvPr>
              <p14:cNvContentPartPr/>
              <p14:nvPr/>
            </p14:nvContentPartPr>
            <p14:xfrm>
              <a:off x="4454954" y="138194"/>
              <a:ext cx="225720" cy="250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7AC023-BF0C-49F5-8D54-526C30107C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7314" y="120194"/>
                <a:ext cx="261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3C62591-82C9-4928-A068-0B630503119E}"/>
                  </a:ext>
                </a:extLst>
              </p14:cNvPr>
              <p14:cNvContentPartPr/>
              <p14:nvPr/>
            </p14:nvContentPartPr>
            <p14:xfrm>
              <a:off x="5385554" y="365714"/>
              <a:ext cx="26280" cy="93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3C62591-82C9-4928-A068-0B63050311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7914" y="347714"/>
                <a:ext cx="619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5A9007-2E13-485B-9061-6167CD714D45}"/>
                  </a:ext>
                </a:extLst>
              </p14:cNvPr>
              <p14:cNvContentPartPr/>
              <p14:nvPr/>
            </p14:nvContentPartPr>
            <p14:xfrm>
              <a:off x="6267030" y="260454"/>
              <a:ext cx="134640" cy="91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5A9007-2E13-485B-9061-6167CD714D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49030" y="242454"/>
                <a:ext cx="170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0C6B550-6BDF-42EC-8078-3266FE01050B}"/>
                  </a:ext>
                </a:extLst>
              </p14:cNvPr>
              <p14:cNvContentPartPr/>
              <p14:nvPr/>
            </p14:nvContentPartPr>
            <p14:xfrm>
              <a:off x="6474390" y="282054"/>
              <a:ext cx="114480" cy="70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0C6B550-6BDF-42EC-8078-3266FE01050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56390" y="264054"/>
                <a:ext cx="150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904465D-B578-453E-9C47-BC24B6073199}"/>
                  </a:ext>
                </a:extLst>
              </p14:cNvPr>
              <p14:cNvContentPartPr/>
              <p14:nvPr/>
            </p14:nvContentPartPr>
            <p14:xfrm>
              <a:off x="5941230" y="247134"/>
              <a:ext cx="262800" cy="280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904465D-B578-453E-9C47-BC24B60731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3590" y="229494"/>
                <a:ext cx="298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624E321-EDC7-43F2-981B-DFB6DFC577F6}"/>
                  </a:ext>
                </a:extLst>
              </p14:cNvPr>
              <p14:cNvContentPartPr/>
              <p14:nvPr/>
            </p14:nvContentPartPr>
            <p14:xfrm>
              <a:off x="5577990" y="134454"/>
              <a:ext cx="289800" cy="221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624E321-EDC7-43F2-981B-DFB6DFC577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0350" y="116454"/>
                <a:ext cx="325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7BE4EB6-098B-4D2C-A613-3D71BE808111}"/>
                  </a:ext>
                </a:extLst>
              </p14:cNvPr>
              <p14:cNvContentPartPr/>
              <p14:nvPr/>
            </p14:nvContentPartPr>
            <p14:xfrm>
              <a:off x="7326150" y="145974"/>
              <a:ext cx="2880" cy="3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7BE4EB6-098B-4D2C-A613-3D71BE8081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08510" y="128334"/>
                <a:ext cx="38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BAC0493-4228-4211-8537-FCBA0C5DDCBA}"/>
                  </a:ext>
                </a:extLst>
              </p14:cNvPr>
              <p14:cNvContentPartPr/>
              <p14:nvPr/>
            </p14:nvContentPartPr>
            <p14:xfrm>
              <a:off x="7944630" y="212214"/>
              <a:ext cx="142200" cy="88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BAC0493-4228-4211-8537-FCBA0C5DDC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6990" y="194574"/>
                <a:ext cx="1778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97EE689-F92F-4CFE-93E0-E70E6F7B5DC9}"/>
                  </a:ext>
                </a:extLst>
              </p14:cNvPr>
              <p14:cNvContentPartPr/>
              <p14:nvPr/>
            </p14:nvContentPartPr>
            <p14:xfrm>
              <a:off x="8179710" y="215094"/>
              <a:ext cx="128880" cy="110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97EE689-F92F-4CFE-93E0-E70E6F7B5D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61710" y="197094"/>
                <a:ext cx="164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E5F065B-5941-4157-B8D2-E007159820C4}"/>
                  </a:ext>
                </a:extLst>
              </p14:cNvPr>
              <p14:cNvContentPartPr/>
              <p14:nvPr/>
            </p14:nvContentPartPr>
            <p14:xfrm>
              <a:off x="8444310" y="109974"/>
              <a:ext cx="76680" cy="220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E5F065B-5941-4157-B8D2-E007159820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26310" y="91974"/>
                <a:ext cx="112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2C3A92C-AA8D-4ADD-865E-345556426DFB}"/>
                  </a:ext>
                </a:extLst>
              </p14:cNvPr>
              <p14:cNvContentPartPr/>
              <p14:nvPr/>
            </p14:nvContentPartPr>
            <p14:xfrm>
              <a:off x="9102750" y="194934"/>
              <a:ext cx="91800" cy="97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2C3A92C-AA8D-4ADD-865E-345556426D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85110" y="176934"/>
                <a:ext cx="127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4389C85-BFC0-4DBA-9164-624215419C15}"/>
                  </a:ext>
                </a:extLst>
              </p14:cNvPr>
              <p14:cNvContentPartPr/>
              <p14:nvPr/>
            </p14:nvContentPartPr>
            <p14:xfrm>
              <a:off x="9684510" y="102774"/>
              <a:ext cx="23040" cy="1555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4389C85-BFC0-4DBA-9164-624215419C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66510" y="84774"/>
                <a:ext cx="58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0E50955-F324-4FA3-9EC8-F7F952C218F4}"/>
                  </a:ext>
                </a:extLst>
              </p14:cNvPr>
              <p14:cNvContentPartPr/>
              <p14:nvPr/>
            </p14:nvContentPartPr>
            <p14:xfrm>
              <a:off x="10594950" y="252894"/>
              <a:ext cx="81720" cy="817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0E50955-F324-4FA3-9EC8-F7F952C218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77310" y="235254"/>
                <a:ext cx="117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291443D-341D-4B45-9D7B-651A6F1EAACB}"/>
                  </a:ext>
                </a:extLst>
              </p14:cNvPr>
              <p14:cNvContentPartPr/>
              <p14:nvPr/>
            </p14:nvContentPartPr>
            <p14:xfrm>
              <a:off x="10888350" y="142734"/>
              <a:ext cx="154800" cy="10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291443D-341D-4B45-9D7B-651A6F1EAA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70710" y="125094"/>
                <a:ext cx="190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274297B-364F-4CBD-B99C-B1D741C16BA9}"/>
                  </a:ext>
                </a:extLst>
              </p14:cNvPr>
              <p14:cNvContentPartPr/>
              <p14:nvPr/>
            </p14:nvContentPartPr>
            <p14:xfrm>
              <a:off x="11140350" y="162534"/>
              <a:ext cx="140400" cy="109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274297B-364F-4CBD-B99C-B1D741C16B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22710" y="144534"/>
                <a:ext cx="176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93BF721-3C8A-43C1-A056-60769D70E663}"/>
                  </a:ext>
                </a:extLst>
              </p14:cNvPr>
              <p14:cNvContentPartPr/>
              <p14:nvPr/>
            </p14:nvContentPartPr>
            <p14:xfrm>
              <a:off x="11400270" y="64614"/>
              <a:ext cx="112680" cy="2142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93BF721-3C8A-43C1-A056-60769D70E6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82270" y="46974"/>
                <a:ext cx="148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ED6494C-66CF-4EF2-9EF5-B92912540D3C}"/>
                  </a:ext>
                </a:extLst>
              </p14:cNvPr>
              <p14:cNvContentPartPr/>
              <p14:nvPr/>
            </p14:nvContentPartPr>
            <p14:xfrm>
              <a:off x="10155750" y="152094"/>
              <a:ext cx="289440" cy="1332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ED6494C-66CF-4EF2-9EF5-B92912540D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37750" y="134094"/>
                <a:ext cx="325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AACAE8-455F-448B-9446-28C15B0C0E84}"/>
                  </a:ext>
                </a:extLst>
              </p14:cNvPr>
              <p14:cNvContentPartPr/>
              <p14:nvPr/>
            </p14:nvContentPartPr>
            <p14:xfrm>
              <a:off x="9821310" y="81174"/>
              <a:ext cx="214200" cy="231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AACAE8-455F-448B-9446-28C15B0C0E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03670" y="63174"/>
                <a:ext cx="249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A0160E9-7D16-40A3-AF50-500FE67114EC}"/>
                  </a:ext>
                </a:extLst>
              </p14:cNvPr>
              <p14:cNvContentPartPr/>
              <p14:nvPr/>
            </p14:nvContentPartPr>
            <p14:xfrm>
              <a:off x="9307590" y="100614"/>
              <a:ext cx="282600" cy="203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A0160E9-7D16-40A3-AF50-500FE67114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89927" y="82974"/>
                <a:ext cx="318285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4F04FD2-80F0-461B-857E-9DB0E7C05152}"/>
                  </a:ext>
                </a:extLst>
              </p14:cNvPr>
              <p14:cNvContentPartPr/>
              <p14:nvPr/>
            </p14:nvContentPartPr>
            <p14:xfrm>
              <a:off x="8816190" y="89094"/>
              <a:ext cx="192240" cy="201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4F04FD2-80F0-461B-857E-9DB0E7C051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98224" y="71094"/>
                <a:ext cx="2278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CD0666D-86C2-4321-900A-A70FAB893B08}"/>
                  </a:ext>
                </a:extLst>
              </p14:cNvPr>
              <p14:cNvContentPartPr/>
              <p14:nvPr/>
            </p14:nvContentPartPr>
            <p14:xfrm>
              <a:off x="7290150" y="255054"/>
              <a:ext cx="486000" cy="229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CD0666D-86C2-4321-900A-A70FAB893B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72510" y="237414"/>
                <a:ext cx="5216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5FDDA7A-07E2-49B0-9568-754A5ED8052D}"/>
                  </a:ext>
                </a:extLst>
              </p14:cNvPr>
              <p14:cNvContentPartPr/>
              <p14:nvPr/>
            </p14:nvContentPartPr>
            <p14:xfrm>
              <a:off x="6659070" y="271974"/>
              <a:ext cx="540000" cy="83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5FDDA7A-07E2-49B0-9568-754A5ED805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41070" y="254334"/>
                <a:ext cx="5756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2968063-D280-4A42-96C0-1D03DA8CA8E9}"/>
                  </a:ext>
                </a:extLst>
              </p14:cNvPr>
              <p14:cNvContentPartPr/>
              <p14:nvPr/>
            </p14:nvContentPartPr>
            <p14:xfrm>
              <a:off x="894774" y="891502"/>
              <a:ext cx="44640" cy="1137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2968063-D280-4A42-96C0-1D03DA8CA8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6774" y="873862"/>
                <a:ext cx="802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87FEEA2-92A6-4FFA-BA6B-98A97C4C4704}"/>
                  </a:ext>
                </a:extLst>
              </p14:cNvPr>
              <p14:cNvContentPartPr/>
              <p14:nvPr/>
            </p14:nvContentPartPr>
            <p14:xfrm>
              <a:off x="1030854" y="893302"/>
              <a:ext cx="154800" cy="123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87FEEA2-92A6-4FFA-BA6B-98A97C4C47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2854" y="875302"/>
                <a:ext cx="190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6BF94CA-AAF4-43DA-93AE-BB9B272796EE}"/>
                  </a:ext>
                </a:extLst>
              </p14:cNvPr>
              <p14:cNvContentPartPr/>
              <p14:nvPr/>
            </p14:nvContentPartPr>
            <p14:xfrm>
              <a:off x="991974" y="756862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6BF94CA-AAF4-43DA-93AE-BB9B272796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4334" y="738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B1F47EA-04F0-4C3E-A130-EDB977296546}"/>
                  </a:ext>
                </a:extLst>
              </p14:cNvPr>
              <p14:cNvContentPartPr/>
              <p14:nvPr/>
            </p14:nvContentPartPr>
            <p14:xfrm>
              <a:off x="1617654" y="865222"/>
              <a:ext cx="119160" cy="103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B1F47EA-04F0-4C3E-A130-EDB9772965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00014" y="847222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3AB2EF1-0884-4E1A-87F8-DB643140A0D9}"/>
                  </a:ext>
                </a:extLst>
              </p14:cNvPr>
              <p14:cNvContentPartPr/>
              <p14:nvPr/>
            </p14:nvContentPartPr>
            <p14:xfrm>
              <a:off x="2084574" y="847222"/>
              <a:ext cx="150480" cy="1198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3AB2EF1-0884-4E1A-87F8-DB643140A0D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66934" y="829222"/>
                <a:ext cx="186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C7AF08C-6F22-4EF5-BFBE-256D2594DF76}"/>
                  </a:ext>
                </a:extLst>
              </p14:cNvPr>
              <p14:cNvContentPartPr/>
              <p14:nvPr/>
            </p14:nvContentPartPr>
            <p14:xfrm>
              <a:off x="2315334" y="823462"/>
              <a:ext cx="90360" cy="155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C7AF08C-6F22-4EF5-BFBE-256D2594DF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7694" y="805822"/>
                <a:ext cx="126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9A71627-9D55-4BDD-A9F0-76AE42393768}"/>
                  </a:ext>
                </a:extLst>
              </p14:cNvPr>
              <p14:cNvContentPartPr/>
              <p14:nvPr/>
            </p14:nvContentPartPr>
            <p14:xfrm>
              <a:off x="1815294" y="750382"/>
              <a:ext cx="193320" cy="234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9A71627-9D55-4BDD-A9F0-76AE4239376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97654" y="732382"/>
                <a:ext cx="2289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174FF32-5CB4-42DE-A385-6544A8C69762}"/>
                  </a:ext>
                </a:extLst>
              </p14:cNvPr>
              <p14:cNvContentPartPr/>
              <p14:nvPr/>
            </p14:nvContentPartPr>
            <p14:xfrm>
              <a:off x="1391574" y="748222"/>
              <a:ext cx="152280" cy="243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174FF32-5CB4-42DE-A385-6544A8C6976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73574" y="730582"/>
                <a:ext cx="187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9493E23-33CC-4FE1-B5F3-A29E02B5D583}"/>
                  </a:ext>
                </a:extLst>
              </p14:cNvPr>
              <p14:cNvContentPartPr/>
              <p14:nvPr/>
            </p14:nvContentPartPr>
            <p14:xfrm>
              <a:off x="256134" y="720142"/>
              <a:ext cx="543240" cy="315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9493E23-33CC-4FE1-B5F3-A29E02B5D58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8134" y="702502"/>
                <a:ext cx="578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9525FDF-BC8F-44B3-9E98-D40212C1F793}"/>
                  </a:ext>
                </a:extLst>
              </p14:cNvPr>
              <p14:cNvContentPartPr/>
              <p14:nvPr/>
            </p14:nvContentPartPr>
            <p14:xfrm>
              <a:off x="3119214" y="783862"/>
              <a:ext cx="118440" cy="154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9525FDF-BC8F-44B3-9E98-D40212C1F7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01574" y="765862"/>
                <a:ext cx="154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E25B977-4613-478E-B3E5-E07FD2694603}"/>
                  </a:ext>
                </a:extLst>
              </p14:cNvPr>
              <p14:cNvContentPartPr/>
              <p14:nvPr/>
            </p14:nvContentPartPr>
            <p14:xfrm>
              <a:off x="3618174" y="684142"/>
              <a:ext cx="489600" cy="282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E25B977-4613-478E-B3E5-E07FD26946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00187" y="666480"/>
                <a:ext cx="525214" cy="318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CC68207-4D1D-4115-8758-AA2D27B4B89D}"/>
                  </a:ext>
                </a:extLst>
              </p14:cNvPr>
              <p14:cNvContentPartPr/>
              <p14:nvPr/>
            </p14:nvContentPartPr>
            <p14:xfrm>
              <a:off x="3311814" y="765862"/>
              <a:ext cx="214920" cy="1602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CC68207-4D1D-4115-8758-AA2D27B4B89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93844" y="747902"/>
                <a:ext cx="250500" cy="1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0D0A918-6AE6-42A6-980F-FE9870289344}"/>
                  </a:ext>
                </a:extLst>
              </p14:cNvPr>
              <p14:cNvContentPartPr/>
              <p14:nvPr/>
            </p14:nvContentPartPr>
            <p14:xfrm>
              <a:off x="2995374" y="780982"/>
              <a:ext cx="24480" cy="157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0D0A918-6AE6-42A6-980F-FE987028934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77635" y="763302"/>
                <a:ext cx="59603" cy="19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1103776-A820-4352-8649-BF6A890175D4}"/>
                  </a:ext>
                </a:extLst>
              </p14:cNvPr>
              <p14:cNvContentPartPr/>
              <p14:nvPr/>
            </p14:nvContentPartPr>
            <p14:xfrm>
              <a:off x="2714214" y="708622"/>
              <a:ext cx="192240" cy="271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1103776-A820-4352-8649-BF6A890175D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96574" y="690622"/>
                <a:ext cx="2278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438F637-65AB-46D3-9F9E-A9274F944A7D}"/>
                  </a:ext>
                </a:extLst>
              </p14:cNvPr>
              <p14:cNvContentPartPr/>
              <p14:nvPr/>
            </p14:nvContentPartPr>
            <p14:xfrm>
              <a:off x="5958534" y="639862"/>
              <a:ext cx="110160" cy="2725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438F637-65AB-46D3-9F9E-A9274F944A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40894" y="621862"/>
                <a:ext cx="145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7910238-9985-468B-8F53-16E4286397DF}"/>
                  </a:ext>
                </a:extLst>
              </p14:cNvPr>
              <p14:cNvContentPartPr/>
              <p14:nvPr/>
            </p14:nvContentPartPr>
            <p14:xfrm>
              <a:off x="5461734" y="766942"/>
              <a:ext cx="374760" cy="1544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7910238-9985-468B-8F53-16E4286397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43734" y="748942"/>
                <a:ext cx="410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31C460C-4B49-40AF-90D7-209063D89B05}"/>
                  </a:ext>
                </a:extLst>
              </p14:cNvPr>
              <p14:cNvContentPartPr/>
              <p14:nvPr/>
            </p14:nvContentPartPr>
            <p14:xfrm>
              <a:off x="4651734" y="705022"/>
              <a:ext cx="577080" cy="251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31C460C-4B49-40AF-90D7-209063D89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33745" y="687022"/>
                <a:ext cx="612698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DA8E21E-7368-4742-81DC-4F07857025D8}"/>
                  </a:ext>
                </a:extLst>
              </p14:cNvPr>
              <p14:cNvContentPartPr/>
              <p14:nvPr/>
            </p14:nvContentPartPr>
            <p14:xfrm>
              <a:off x="4302174" y="634462"/>
              <a:ext cx="265320" cy="272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DA8E21E-7368-4742-81DC-4F07857025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84174" y="616822"/>
                <a:ext cx="300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3E38B39-6978-426E-A90F-8E69ABB7859C}"/>
                  </a:ext>
                </a:extLst>
              </p14:cNvPr>
              <p14:cNvContentPartPr/>
              <p14:nvPr/>
            </p14:nvContentPartPr>
            <p14:xfrm>
              <a:off x="6420774" y="636982"/>
              <a:ext cx="132120" cy="256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3E38B39-6978-426E-A90F-8E69ABB785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03134" y="618982"/>
                <a:ext cx="167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214CA73-ACE0-497C-8315-F5BF82AAC318}"/>
                  </a:ext>
                </a:extLst>
              </p14:cNvPr>
              <p14:cNvContentPartPr/>
              <p14:nvPr/>
            </p14:nvContentPartPr>
            <p14:xfrm>
              <a:off x="6632814" y="735622"/>
              <a:ext cx="99360" cy="1540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214CA73-ACE0-497C-8315-F5BF82AAC31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15174" y="717622"/>
                <a:ext cx="13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58332CE-1084-44BC-BB5E-992350CF0F20}"/>
                  </a:ext>
                </a:extLst>
              </p14:cNvPr>
              <p14:cNvContentPartPr/>
              <p14:nvPr/>
            </p14:nvContentPartPr>
            <p14:xfrm>
              <a:off x="6842334" y="724822"/>
              <a:ext cx="311040" cy="128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58332CE-1084-44BC-BB5E-992350CF0F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4694" y="707182"/>
                <a:ext cx="346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BAB7E5E-D3FE-4379-B8B5-00A86202A116}"/>
                  </a:ext>
                </a:extLst>
              </p14:cNvPr>
              <p14:cNvContentPartPr/>
              <p14:nvPr/>
            </p14:nvContentPartPr>
            <p14:xfrm>
              <a:off x="7238694" y="728422"/>
              <a:ext cx="149040" cy="2653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BAB7E5E-D3FE-4379-B8B5-00A86202A1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21054" y="710782"/>
                <a:ext cx="184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877959F-0D90-46F1-929B-96DEC56CE185}"/>
                  </a:ext>
                </a:extLst>
              </p14:cNvPr>
              <p14:cNvContentPartPr/>
              <p14:nvPr/>
            </p14:nvContentPartPr>
            <p14:xfrm>
              <a:off x="7532454" y="741742"/>
              <a:ext cx="92880" cy="1166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877959F-0D90-46F1-929B-96DEC56CE18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14814" y="724102"/>
                <a:ext cx="128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A05F092-D392-4B30-BDB5-6168F2F1B68C}"/>
                  </a:ext>
                </a:extLst>
              </p14:cNvPr>
              <p14:cNvContentPartPr/>
              <p14:nvPr/>
            </p14:nvContentPartPr>
            <p14:xfrm>
              <a:off x="7745934" y="696742"/>
              <a:ext cx="108360" cy="149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A05F092-D392-4B30-BDB5-6168F2F1B6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27934" y="679102"/>
                <a:ext cx="144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5C973C8-FF08-439C-9B7A-11C8A80A44C9}"/>
                  </a:ext>
                </a:extLst>
              </p14:cNvPr>
              <p14:cNvContentPartPr/>
              <p14:nvPr/>
            </p14:nvContentPartPr>
            <p14:xfrm>
              <a:off x="7970574" y="724822"/>
              <a:ext cx="18720" cy="972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5C973C8-FF08-439C-9B7A-11C8A80A44C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52574" y="707182"/>
                <a:ext cx="54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16A6B04-5515-41E0-9F25-C6EEC7089BA8}"/>
                  </a:ext>
                </a:extLst>
              </p14:cNvPr>
              <p14:cNvContentPartPr/>
              <p14:nvPr/>
            </p14:nvContentPartPr>
            <p14:xfrm>
              <a:off x="7980654" y="634462"/>
              <a:ext cx="10440" cy="172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16A6B04-5515-41E0-9F25-C6EEC7089BA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62654" y="616822"/>
                <a:ext cx="46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46EFD4B-56C4-4E3C-9AAD-0E44B6D3D75B}"/>
                  </a:ext>
                </a:extLst>
              </p14:cNvPr>
              <p14:cNvContentPartPr/>
              <p14:nvPr/>
            </p14:nvContentPartPr>
            <p14:xfrm>
              <a:off x="8515614" y="669022"/>
              <a:ext cx="130680" cy="1746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46EFD4B-56C4-4E3C-9AAD-0E44B6D3D7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97974" y="651022"/>
                <a:ext cx="166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7065D0A-A8B6-4B44-A52F-BDCF600B75CB}"/>
                  </a:ext>
                </a:extLst>
              </p14:cNvPr>
              <p14:cNvContentPartPr/>
              <p14:nvPr/>
            </p14:nvContentPartPr>
            <p14:xfrm>
              <a:off x="8726574" y="667582"/>
              <a:ext cx="179280" cy="177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7065D0A-A8B6-4B44-A52F-BDCF600B75C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08574" y="649942"/>
                <a:ext cx="214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9E12098-45C5-4A23-9525-19F454ED2872}"/>
                  </a:ext>
                </a:extLst>
              </p14:cNvPr>
              <p14:cNvContentPartPr/>
              <p14:nvPr/>
            </p14:nvContentPartPr>
            <p14:xfrm>
              <a:off x="8071014" y="603142"/>
              <a:ext cx="311760" cy="245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9E12098-45C5-4A23-9525-19F454ED287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53035" y="585168"/>
                <a:ext cx="347359" cy="28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8B5DFEB-19FF-485E-9D10-AD8EF052FCBC}"/>
                  </a:ext>
                </a:extLst>
              </p14:cNvPr>
              <p14:cNvContentPartPr/>
              <p14:nvPr/>
            </p14:nvContentPartPr>
            <p14:xfrm>
              <a:off x="9100254" y="897982"/>
              <a:ext cx="36360" cy="103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8B5DFEB-19FF-485E-9D10-AD8EF052FC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82254" y="879982"/>
                <a:ext cx="72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E29E97D-DEB2-407B-94AB-2EC68B658C3D}"/>
                  </a:ext>
                </a:extLst>
              </p14:cNvPr>
              <p14:cNvContentPartPr/>
              <p14:nvPr/>
            </p14:nvContentPartPr>
            <p14:xfrm>
              <a:off x="9401574" y="687022"/>
              <a:ext cx="136080" cy="325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E29E97D-DEB2-407B-94AB-2EC68B658C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83934" y="669022"/>
                <a:ext cx="171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A5D5D8C-FB2F-4FB0-BA44-86ED0418D310}"/>
                  </a:ext>
                </a:extLst>
              </p14:cNvPr>
              <p14:cNvContentPartPr/>
              <p14:nvPr/>
            </p14:nvContentPartPr>
            <p14:xfrm>
              <a:off x="9988014" y="677302"/>
              <a:ext cx="70560" cy="1159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A5D5D8C-FB2F-4FB0-BA44-86ED0418D31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70014" y="659302"/>
                <a:ext cx="106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954B9E8-373B-4F32-854A-C904DDFB7D80}"/>
                  </a:ext>
                </a:extLst>
              </p14:cNvPr>
              <p14:cNvContentPartPr/>
              <p14:nvPr/>
            </p14:nvContentPartPr>
            <p14:xfrm>
              <a:off x="9740334" y="564622"/>
              <a:ext cx="21600" cy="39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954B9E8-373B-4F32-854A-C904DDFB7D8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22334" y="546982"/>
                <a:ext cx="57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BA605F6-897F-4C5D-99F5-0AE6038A1471}"/>
                  </a:ext>
                </a:extLst>
              </p14:cNvPr>
              <p14:cNvContentPartPr/>
              <p14:nvPr/>
            </p14:nvContentPartPr>
            <p14:xfrm>
              <a:off x="10229574" y="568222"/>
              <a:ext cx="538200" cy="2556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BA605F6-897F-4C5D-99F5-0AE6038A147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11934" y="550582"/>
                <a:ext cx="573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231DA91-4B13-4D12-9778-F1C0E74F1A1C}"/>
                  </a:ext>
                </a:extLst>
              </p14:cNvPr>
              <p14:cNvContentPartPr/>
              <p14:nvPr/>
            </p14:nvContentPartPr>
            <p14:xfrm>
              <a:off x="9637014" y="669022"/>
              <a:ext cx="249840" cy="1494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231DA91-4B13-4D12-9778-F1C0E74F1A1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19349" y="651022"/>
                <a:ext cx="285531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760338D-A7CE-4B2F-A79C-8F9600C9FE2B}"/>
                  </a:ext>
                </a:extLst>
              </p14:cNvPr>
              <p14:cNvContentPartPr/>
              <p14:nvPr/>
            </p14:nvContentPartPr>
            <p14:xfrm>
              <a:off x="319134" y="1392262"/>
              <a:ext cx="87840" cy="1836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760338D-A7CE-4B2F-A79C-8F9600C9FE2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1134" y="1374262"/>
                <a:ext cx="123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7958396-9390-4DC8-AD97-D456F6E9D9F2}"/>
                  </a:ext>
                </a:extLst>
              </p14:cNvPr>
              <p14:cNvContentPartPr/>
              <p14:nvPr/>
            </p14:nvContentPartPr>
            <p14:xfrm>
              <a:off x="1933014" y="1255822"/>
              <a:ext cx="783720" cy="296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7958396-9390-4DC8-AD97-D456F6E9D9F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915014" y="1238182"/>
                <a:ext cx="819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686A98B-99AD-4605-BDFF-4E646F6A429A}"/>
                  </a:ext>
                </a:extLst>
              </p14:cNvPr>
              <p14:cNvContentPartPr/>
              <p14:nvPr/>
            </p14:nvContentPartPr>
            <p14:xfrm>
              <a:off x="1415334" y="1394782"/>
              <a:ext cx="311400" cy="159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686A98B-99AD-4605-BDFF-4E646F6A42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97694" y="1376782"/>
                <a:ext cx="347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6B59D58-59A7-4457-92DC-9FE5EBBAC46C}"/>
                  </a:ext>
                </a:extLst>
              </p14:cNvPr>
              <p14:cNvContentPartPr/>
              <p14:nvPr/>
            </p14:nvContentPartPr>
            <p14:xfrm>
              <a:off x="868854" y="1282462"/>
              <a:ext cx="438840" cy="290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6B59D58-59A7-4457-92DC-9FE5EBBAC46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0854" y="1264822"/>
                <a:ext cx="4744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858ED07-AA39-4555-9AC4-593420BD67C1}"/>
                  </a:ext>
                </a:extLst>
              </p14:cNvPr>
              <p14:cNvContentPartPr/>
              <p14:nvPr/>
            </p14:nvContentPartPr>
            <p14:xfrm>
              <a:off x="513894" y="1328182"/>
              <a:ext cx="257040" cy="253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858ED07-AA39-4555-9AC4-593420BD67C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5894" y="1310182"/>
                <a:ext cx="292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4CD8B173-1A49-4CEE-B4D9-023DDA6C3F2E}"/>
                  </a:ext>
                </a:extLst>
              </p14:cNvPr>
              <p14:cNvContentPartPr/>
              <p14:nvPr/>
            </p14:nvContentPartPr>
            <p14:xfrm>
              <a:off x="3569214" y="1277422"/>
              <a:ext cx="353160" cy="2437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CD8B173-1A49-4CEE-B4D9-023DDA6C3F2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51574" y="1259422"/>
                <a:ext cx="388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C24D4B4-9E55-4ACE-8163-2FEC1AFD4B57}"/>
                  </a:ext>
                </a:extLst>
              </p14:cNvPr>
              <p14:cNvContentPartPr/>
              <p14:nvPr/>
            </p14:nvContentPartPr>
            <p14:xfrm>
              <a:off x="3033174" y="1227742"/>
              <a:ext cx="288720" cy="3254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C24D4B4-9E55-4ACE-8163-2FEC1AFD4B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15196" y="1209742"/>
                <a:ext cx="324316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A223C78-F3DC-4E92-9FC8-135A06A053EE}"/>
                  </a:ext>
                </a:extLst>
              </p14:cNvPr>
              <p14:cNvContentPartPr/>
              <p14:nvPr/>
            </p14:nvContentPartPr>
            <p14:xfrm>
              <a:off x="4189494" y="1149262"/>
              <a:ext cx="212400" cy="3312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A223C78-F3DC-4E92-9FC8-135A06A053E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71494" y="1131622"/>
                <a:ext cx="248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F7E7F93-DE87-426E-A050-ED179F4707C6}"/>
                  </a:ext>
                </a:extLst>
              </p14:cNvPr>
              <p14:cNvContentPartPr/>
              <p14:nvPr/>
            </p14:nvContentPartPr>
            <p14:xfrm>
              <a:off x="4574334" y="1483702"/>
              <a:ext cx="10080" cy="1414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F7E7F93-DE87-426E-A050-ED179F4707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56334" y="1465702"/>
                <a:ext cx="45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B5334E8-014C-4F20-B031-DF4016C30AD9}"/>
                  </a:ext>
                </a:extLst>
              </p14:cNvPr>
              <p14:cNvContentPartPr/>
              <p14:nvPr/>
            </p14:nvContentPartPr>
            <p14:xfrm>
              <a:off x="5382174" y="1180582"/>
              <a:ext cx="219240" cy="294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B5334E8-014C-4F20-B031-DF4016C30AD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64174" y="1162582"/>
                <a:ext cx="2548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90EC78A2-12F2-4728-BA99-810606C8EC58}"/>
                  </a:ext>
                </a:extLst>
              </p14:cNvPr>
              <p14:cNvContentPartPr/>
              <p14:nvPr/>
            </p14:nvContentPartPr>
            <p14:xfrm>
              <a:off x="4813374" y="1237822"/>
              <a:ext cx="267120" cy="266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90EC78A2-12F2-4728-BA99-810606C8EC5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95374" y="1219822"/>
                <a:ext cx="3027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3F5E580-301A-4210-83A8-DB1552B7A405}"/>
                  </a:ext>
                </a:extLst>
              </p14:cNvPr>
              <p14:cNvContentPartPr/>
              <p14:nvPr/>
            </p14:nvContentPartPr>
            <p14:xfrm>
              <a:off x="5957094" y="1122982"/>
              <a:ext cx="133920" cy="3304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3F5E580-301A-4210-83A8-DB1552B7A40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39094" y="1104982"/>
                <a:ext cx="1695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08A147F-392D-4818-9C1B-3F7BEE0FB941}"/>
                  </a:ext>
                </a:extLst>
              </p14:cNvPr>
              <p14:cNvContentPartPr/>
              <p14:nvPr/>
            </p14:nvContentPartPr>
            <p14:xfrm>
              <a:off x="5728494" y="1288942"/>
              <a:ext cx="87480" cy="65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08A147F-392D-4818-9C1B-3F7BEE0FB94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10926" y="1271040"/>
                <a:ext cx="122974" cy="100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715F2E5-4A08-48F0-8070-F935D6A6ADF8}"/>
                  </a:ext>
                </a:extLst>
              </p14:cNvPr>
              <p14:cNvContentPartPr/>
              <p14:nvPr/>
            </p14:nvContentPartPr>
            <p14:xfrm>
              <a:off x="6487374" y="1190302"/>
              <a:ext cx="128880" cy="2440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715F2E5-4A08-48F0-8070-F935D6A6ADF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469734" y="1172662"/>
                <a:ext cx="164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80759EC-2F28-4EF6-BF30-F87C135DC979}"/>
                  </a:ext>
                </a:extLst>
              </p14:cNvPr>
              <p14:cNvContentPartPr/>
              <p14:nvPr/>
            </p14:nvContentPartPr>
            <p14:xfrm>
              <a:off x="7240134" y="1390462"/>
              <a:ext cx="10800" cy="1026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80759EC-2F28-4EF6-BF30-F87C135DC97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22494" y="1372822"/>
                <a:ext cx="46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A291FE6-C08E-47B5-B1D2-7E58D7337E16}"/>
                  </a:ext>
                </a:extLst>
              </p14:cNvPr>
              <p14:cNvContentPartPr/>
              <p14:nvPr/>
            </p14:nvContentPartPr>
            <p14:xfrm>
              <a:off x="7911894" y="1287502"/>
              <a:ext cx="123480" cy="108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A291FE6-C08E-47B5-B1D2-7E58D7337E1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93894" y="1269502"/>
                <a:ext cx="159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7C5211E-464C-4C90-ADC3-CBD4072C7FB4}"/>
                  </a:ext>
                </a:extLst>
              </p14:cNvPr>
              <p14:cNvContentPartPr/>
              <p14:nvPr/>
            </p14:nvContentPartPr>
            <p14:xfrm>
              <a:off x="8153814" y="1287502"/>
              <a:ext cx="30240" cy="946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7C5211E-464C-4C90-ADC3-CBD4072C7FB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36174" y="1269502"/>
                <a:ext cx="6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13DDDDA-B568-45EB-A163-276629CD910E}"/>
                  </a:ext>
                </a:extLst>
              </p14:cNvPr>
              <p14:cNvContentPartPr/>
              <p14:nvPr/>
            </p14:nvContentPartPr>
            <p14:xfrm>
              <a:off x="8278374" y="1286422"/>
              <a:ext cx="137880" cy="979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13DDDDA-B568-45EB-A163-276629CD91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60734" y="1268422"/>
                <a:ext cx="173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A458923-A9FF-4836-86D6-5E644A7D0EA7}"/>
                  </a:ext>
                </a:extLst>
              </p14:cNvPr>
              <p14:cNvContentPartPr/>
              <p14:nvPr/>
            </p14:nvContentPartPr>
            <p14:xfrm>
              <a:off x="8193774" y="1193182"/>
              <a:ext cx="14760" cy="158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A458923-A9FF-4836-86D6-5E644A7D0EA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75774" y="1175542"/>
                <a:ext cx="50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41D8AD4-F18A-4007-9E2A-47B73AD881DD}"/>
                  </a:ext>
                </a:extLst>
              </p14:cNvPr>
              <p14:cNvContentPartPr/>
              <p14:nvPr/>
            </p14:nvContentPartPr>
            <p14:xfrm>
              <a:off x="8527494" y="1070422"/>
              <a:ext cx="180720" cy="3722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41D8AD4-F18A-4007-9E2A-47B73AD881D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509854" y="1052782"/>
                <a:ext cx="2163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713C471-2CE7-4832-A621-F5AE89980097}"/>
                  </a:ext>
                </a:extLst>
              </p14:cNvPr>
              <p14:cNvContentPartPr/>
              <p14:nvPr/>
            </p14:nvContentPartPr>
            <p14:xfrm>
              <a:off x="9508134" y="1117222"/>
              <a:ext cx="104760" cy="2797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713C471-2CE7-4832-A621-F5AE8998009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90494" y="1099222"/>
                <a:ext cx="140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13E5F76-C7DB-45DE-A2D6-B1E6BB2A778D}"/>
                  </a:ext>
                </a:extLst>
              </p14:cNvPr>
              <p14:cNvContentPartPr/>
              <p14:nvPr/>
            </p14:nvContentPartPr>
            <p14:xfrm>
              <a:off x="9005934" y="1267702"/>
              <a:ext cx="369720" cy="1231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13E5F76-C7DB-45DE-A2D6-B1E6BB2A778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987934" y="1249702"/>
                <a:ext cx="405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DB3AF14F-0C4A-458F-B554-13EF493520F4}"/>
                  </a:ext>
                </a:extLst>
              </p14:cNvPr>
              <p14:cNvContentPartPr/>
              <p14:nvPr/>
            </p14:nvContentPartPr>
            <p14:xfrm>
              <a:off x="7458654" y="1160422"/>
              <a:ext cx="371880" cy="2394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DB3AF14F-0C4A-458F-B554-13EF493520F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40671" y="1142422"/>
                <a:ext cx="407486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A890A11-C898-4653-9980-9FAB4D57ED56}"/>
                  </a:ext>
                </a:extLst>
              </p14:cNvPr>
              <p14:cNvContentPartPr/>
              <p14:nvPr/>
            </p14:nvContentPartPr>
            <p14:xfrm>
              <a:off x="6709134" y="1288942"/>
              <a:ext cx="415440" cy="1288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A890A11-C898-4653-9980-9FAB4D57ED5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91150" y="1271302"/>
                <a:ext cx="451049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6B6C3E1-EB38-4D74-A9F3-7E40E48621D9}"/>
                  </a:ext>
                </a:extLst>
              </p14:cNvPr>
              <p14:cNvContentPartPr/>
              <p14:nvPr/>
            </p14:nvContentPartPr>
            <p14:xfrm>
              <a:off x="6240774" y="1152502"/>
              <a:ext cx="158040" cy="2710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6B6C3E1-EB38-4D74-A9F3-7E40E48621D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23134" y="1134502"/>
                <a:ext cx="1936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1880FFA-C866-4D55-8991-67A04976D1F2}"/>
                  </a:ext>
                </a:extLst>
              </p14:cNvPr>
              <p14:cNvContentPartPr/>
              <p14:nvPr/>
            </p14:nvContentPartPr>
            <p14:xfrm>
              <a:off x="691374" y="2002822"/>
              <a:ext cx="61200" cy="9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1880FFA-C866-4D55-8991-67A04976D1F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73374" y="1984822"/>
                <a:ext cx="96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A42C65E-DD2E-4B7A-A61B-B26AE64732B1}"/>
                  </a:ext>
                </a:extLst>
              </p14:cNvPr>
              <p14:cNvContentPartPr/>
              <p14:nvPr/>
            </p14:nvContentPartPr>
            <p14:xfrm>
              <a:off x="724494" y="2080582"/>
              <a:ext cx="52200" cy="115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A42C65E-DD2E-4B7A-A61B-B26AE64732B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06494" y="2062582"/>
                <a:ext cx="87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6DB01018-9D99-47D0-BD37-8B3DA77E31D5}"/>
                  </a:ext>
                </a:extLst>
              </p14:cNvPr>
              <p14:cNvContentPartPr/>
              <p14:nvPr/>
            </p14:nvContentPartPr>
            <p14:xfrm>
              <a:off x="946614" y="1825702"/>
              <a:ext cx="146520" cy="350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6DB01018-9D99-47D0-BD37-8B3DA77E31D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28614" y="1808062"/>
                <a:ext cx="182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F71B0C8-9028-4A08-978E-FD057F0AFDC0}"/>
                  </a:ext>
                </a:extLst>
              </p14:cNvPr>
              <p14:cNvContentPartPr/>
              <p14:nvPr/>
            </p14:nvContentPartPr>
            <p14:xfrm>
              <a:off x="339294" y="1858102"/>
              <a:ext cx="253080" cy="3463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F71B0C8-9028-4A08-978E-FD057F0AFDC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21294" y="1840102"/>
                <a:ext cx="288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97A6B2F-5F84-4FFC-B50A-858EECE57517}"/>
                  </a:ext>
                </a:extLst>
              </p14:cNvPr>
              <p14:cNvContentPartPr/>
              <p14:nvPr/>
            </p14:nvContentPartPr>
            <p14:xfrm>
              <a:off x="1606494" y="1933702"/>
              <a:ext cx="108000" cy="149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97A6B2F-5F84-4FFC-B50A-858EECE5751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588494" y="1916062"/>
                <a:ext cx="143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4968319-AF9B-4ADB-A4AA-ECC0713984E0}"/>
                  </a:ext>
                </a:extLst>
              </p14:cNvPr>
              <p14:cNvContentPartPr/>
              <p14:nvPr/>
            </p14:nvContentPartPr>
            <p14:xfrm>
              <a:off x="2452494" y="1962502"/>
              <a:ext cx="86760" cy="13104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4968319-AF9B-4ADB-A4AA-ECC0713984E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434494" y="1944502"/>
                <a:ext cx="122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A94C3BE-99DB-4D00-8CBE-E98BC52E99D9}"/>
                  </a:ext>
                </a:extLst>
              </p14:cNvPr>
              <p14:cNvContentPartPr/>
              <p14:nvPr/>
            </p14:nvContentPartPr>
            <p14:xfrm>
              <a:off x="3815454" y="2034502"/>
              <a:ext cx="6120" cy="982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A94C3BE-99DB-4D00-8CBE-E98BC52E99D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797454" y="2016502"/>
                <a:ext cx="41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A1C1729-FC0F-4288-B1A1-DC86E1EEAD97}"/>
                  </a:ext>
                </a:extLst>
              </p14:cNvPr>
              <p14:cNvContentPartPr/>
              <p14:nvPr/>
            </p14:nvContentPartPr>
            <p14:xfrm>
              <a:off x="3212814" y="1830742"/>
              <a:ext cx="450000" cy="2692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A1C1729-FC0F-4288-B1A1-DC86E1EEAD9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94814" y="1813102"/>
                <a:ext cx="485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EDC11C6-FF48-4A45-8110-78D55B68E910}"/>
                  </a:ext>
                </a:extLst>
              </p14:cNvPr>
              <p14:cNvContentPartPr/>
              <p14:nvPr/>
            </p14:nvContentPartPr>
            <p14:xfrm>
              <a:off x="2808894" y="1813462"/>
              <a:ext cx="309960" cy="2674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EDC11C6-FF48-4A45-8110-78D55B68E91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791254" y="1795462"/>
                <a:ext cx="345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203A506-430C-4648-8212-60B60E351DF1}"/>
                  </a:ext>
                </a:extLst>
              </p14:cNvPr>
              <p14:cNvContentPartPr/>
              <p14:nvPr/>
            </p14:nvContentPartPr>
            <p14:xfrm>
              <a:off x="2131014" y="1838662"/>
              <a:ext cx="217440" cy="261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203A506-430C-4648-8212-60B60E351DF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113374" y="1821022"/>
                <a:ext cx="253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67681AF-46DC-4B61-BFC5-22A8465C4F9A}"/>
                  </a:ext>
                </a:extLst>
              </p14:cNvPr>
              <p14:cNvContentPartPr/>
              <p14:nvPr/>
            </p14:nvContentPartPr>
            <p14:xfrm>
              <a:off x="1796214" y="1934062"/>
              <a:ext cx="231840" cy="1648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67681AF-46DC-4B61-BFC5-22A8465C4F9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778547" y="1916062"/>
                <a:ext cx="267535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9BFF52F-CA14-43B4-86D0-938BC2EE3A2B}"/>
                  </a:ext>
                </a:extLst>
              </p14:cNvPr>
              <p14:cNvContentPartPr/>
              <p14:nvPr/>
            </p14:nvContentPartPr>
            <p14:xfrm>
              <a:off x="1255494" y="1839742"/>
              <a:ext cx="275760" cy="2955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9BFF52F-CA14-43B4-86D0-938BC2EE3A2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37831" y="1821742"/>
                <a:ext cx="311447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E83E2981-7470-4B80-A27F-6C837A2F10ED}"/>
                  </a:ext>
                </a:extLst>
              </p14:cNvPr>
              <p14:cNvContentPartPr/>
              <p14:nvPr/>
            </p14:nvContentPartPr>
            <p14:xfrm>
              <a:off x="5518974" y="1866742"/>
              <a:ext cx="273960" cy="85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E83E2981-7470-4B80-A27F-6C837A2F10E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01334" y="1849102"/>
                <a:ext cx="309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0441EBE-37D7-4049-826E-B357E3E96F74}"/>
                  </a:ext>
                </a:extLst>
              </p14:cNvPr>
              <p14:cNvContentPartPr/>
              <p14:nvPr/>
            </p14:nvContentPartPr>
            <p14:xfrm>
              <a:off x="5881134" y="1877902"/>
              <a:ext cx="57960" cy="1026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0441EBE-37D7-4049-826E-B357E3E96F7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863134" y="1859902"/>
                <a:ext cx="93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EAE1B3F-5A26-404D-8C77-85726E55297E}"/>
                  </a:ext>
                </a:extLst>
              </p14:cNvPr>
              <p14:cNvContentPartPr/>
              <p14:nvPr/>
            </p14:nvContentPartPr>
            <p14:xfrm>
              <a:off x="6067974" y="1870342"/>
              <a:ext cx="413640" cy="3225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EAE1B3F-5A26-404D-8C77-85726E55297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049990" y="1852342"/>
                <a:ext cx="449249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EB9A712-495F-49FE-8D12-D3275E0D0393}"/>
                  </a:ext>
                </a:extLst>
              </p14:cNvPr>
              <p14:cNvContentPartPr/>
              <p14:nvPr/>
            </p14:nvContentPartPr>
            <p14:xfrm>
              <a:off x="4638414" y="1894822"/>
              <a:ext cx="782640" cy="342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EB9A712-495F-49FE-8D12-D3275E0D039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620774" y="1876822"/>
                <a:ext cx="8182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B8E7FA3-E061-4428-A3D5-4D5B55EA953E}"/>
                  </a:ext>
                </a:extLst>
              </p14:cNvPr>
              <p14:cNvContentPartPr/>
              <p14:nvPr/>
            </p14:nvContentPartPr>
            <p14:xfrm>
              <a:off x="4266894" y="1923982"/>
              <a:ext cx="262080" cy="132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B8E7FA3-E061-4428-A3D5-4D5B55EA953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248919" y="1905982"/>
                <a:ext cx="297671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B71DD83-C4FE-4F8F-BE15-9F87C2A8CBFB}"/>
                  </a:ext>
                </a:extLst>
              </p14:cNvPr>
              <p14:cNvContentPartPr/>
              <p14:nvPr/>
            </p14:nvContentPartPr>
            <p14:xfrm>
              <a:off x="4037574" y="1809862"/>
              <a:ext cx="144360" cy="2646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B71DD83-C4FE-4F8F-BE15-9F87C2A8CBF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019890" y="1792222"/>
                <a:ext cx="180089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A1ABCED-30F4-48EC-B596-CC7F8985F271}"/>
                  </a:ext>
                </a:extLst>
              </p14:cNvPr>
              <p14:cNvContentPartPr/>
              <p14:nvPr/>
            </p14:nvContentPartPr>
            <p14:xfrm>
              <a:off x="6657201" y="1962862"/>
              <a:ext cx="7920" cy="1227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A1ABCED-30F4-48EC-B596-CC7F8985F27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9201" y="1944809"/>
                <a:ext cx="43560" cy="15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DF6A4388-F5A6-421A-BEBA-71D5AC02BED9}"/>
                  </a:ext>
                </a:extLst>
              </p14:cNvPr>
              <p14:cNvContentPartPr/>
              <p14:nvPr/>
            </p14:nvContentPartPr>
            <p14:xfrm>
              <a:off x="7110081" y="1893022"/>
              <a:ext cx="104760" cy="925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DF6A4388-F5A6-421A-BEBA-71D5AC02BED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092019" y="1875022"/>
                <a:ext cx="140523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0124A84-0D61-4158-9E4B-E4C3E4516FFB}"/>
                  </a:ext>
                </a:extLst>
              </p14:cNvPr>
              <p14:cNvContentPartPr/>
              <p14:nvPr/>
            </p14:nvContentPartPr>
            <p14:xfrm>
              <a:off x="8212041" y="1891582"/>
              <a:ext cx="78120" cy="1119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0124A84-0D61-4158-9E4B-E4C3E4516FF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194041" y="1873640"/>
                <a:ext cx="113760" cy="147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32F905E-30F5-4B29-AD3B-72AEF184682B}"/>
                  </a:ext>
                </a:extLst>
              </p14:cNvPr>
              <p14:cNvContentPartPr/>
              <p14:nvPr/>
            </p14:nvContentPartPr>
            <p14:xfrm>
              <a:off x="8365761" y="1884382"/>
              <a:ext cx="163440" cy="1260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32F905E-30F5-4B29-AD3B-72AEF184682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347721" y="1866382"/>
                <a:ext cx="199159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FE05011D-B27A-4A85-8C39-6EF14FFF8377}"/>
                  </a:ext>
                </a:extLst>
              </p14:cNvPr>
              <p14:cNvContentPartPr/>
              <p14:nvPr/>
            </p14:nvContentPartPr>
            <p14:xfrm>
              <a:off x="8689041" y="2010022"/>
              <a:ext cx="20160" cy="907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FE05011D-B27A-4A85-8C39-6EF14FFF837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670714" y="1992093"/>
                <a:ext cx="56448" cy="1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A15C77F7-001D-4774-B507-D1B7278E21A5}"/>
                  </a:ext>
                </a:extLst>
              </p14:cNvPr>
              <p14:cNvContentPartPr/>
              <p14:nvPr/>
            </p14:nvContentPartPr>
            <p14:xfrm>
              <a:off x="8963361" y="1801582"/>
              <a:ext cx="104400" cy="2116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A15C77F7-001D-4774-B507-D1B7278E21A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45361" y="1783582"/>
                <a:ext cx="1400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515EB148-441A-4E9D-8D4C-6ADF22148672}"/>
                  </a:ext>
                </a:extLst>
              </p14:cNvPr>
              <p14:cNvContentPartPr/>
              <p14:nvPr/>
            </p14:nvContentPartPr>
            <p14:xfrm>
              <a:off x="9157401" y="1871782"/>
              <a:ext cx="109080" cy="1303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515EB148-441A-4E9D-8D4C-6ADF2214867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139460" y="1853782"/>
                <a:ext cx="144603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055D77B-B2A7-4FAE-AD80-6CCD0E241304}"/>
                  </a:ext>
                </a:extLst>
              </p14:cNvPr>
              <p14:cNvContentPartPr/>
              <p14:nvPr/>
            </p14:nvContentPartPr>
            <p14:xfrm>
              <a:off x="9392121" y="1922182"/>
              <a:ext cx="282240" cy="849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055D77B-B2A7-4FAE-AD80-6CCD0E24130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374121" y="1904105"/>
                <a:ext cx="317880" cy="12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FC085B21-4CA8-406D-ABA0-79037CA0335A}"/>
                  </a:ext>
                </a:extLst>
              </p14:cNvPr>
              <p14:cNvContentPartPr/>
              <p14:nvPr/>
            </p14:nvContentPartPr>
            <p14:xfrm>
              <a:off x="9787401" y="1853062"/>
              <a:ext cx="131400" cy="2034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FC085B21-4CA8-406D-ABA0-79037CA0335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69401" y="1835062"/>
                <a:ext cx="167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48FCF1A-5963-47CA-8666-77E60B18E391}"/>
                  </a:ext>
                </a:extLst>
              </p14:cNvPr>
              <p14:cNvContentPartPr/>
              <p14:nvPr/>
            </p14:nvContentPartPr>
            <p14:xfrm>
              <a:off x="10036161" y="1859542"/>
              <a:ext cx="64440" cy="1062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48FCF1A-5963-47CA-8666-77E60B18E39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18161" y="1841542"/>
                <a:ext cx="100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7997A242-E901-4405-85DC-381F9BF86C96}"/>
                  </a:ext>
                </a:extLst>
              </p14:cNvPr>
              <p14:cNvContentPartPr/>
              <p14:nvPr/>
            </p14:nvContentPartPr>
            <p14:xfrm>
              <a:off x="10290681" y="1833622"/>
              <a:ext cx="85320" cy="1206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7997A242-E901-4405-85DC-381F9BF86C9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272681" y="1815622"/>
                <a:ext cx="120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63CE1CAE-9512-46C3-8873-135E602572F5}"/>
                  </a:ext>
                </a:extLst>
              </p14:cNvPr>
              <p14:cNvContentPartPr/>
              <p14:nvPr/>
            </p14:nvContentPartPr>
            <p14:xfrm>
              <a:off x="10477521" y="1880422"/>
              <a:ext cx="32040" cy="828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63CE1CAE-9512-46C3-8873-135E602572F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459521" y="1862500"/>
                <a:ext cx="67680" cy="118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FB0270D-F6D5-4DE3-A3B8-8EB51D56C966}"/>
                  </a:ext>
                </a:extLst>
              </p14:cNvPr>
              <p14:cNvContentPartPr/>
              <p14:nvPr/>
            </p14:nvContentPartPr>
            <p14:xfrm>
              <a:off x="10454841" y="1763062"/>
              <a:ext cx="34920" cy="129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FB0270D-F6D5-4DE3-A3B8-8EB51D56C96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436841" y="1745062"/>
                <a:ext cx="70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732B6DD4-C1DE-4A90-9DC3-9D858E0E91FE}"/>
                  </a:ext>
                </a:extLst>
              </p14:cNvPr>
              <p14:cNvContentPartPr/>
              <p14:nvPr/>
            </p14:nvContentPartPr>
            <p14:xfrm>
              <a:off x="10657881" y="1736422"/>
              <a:ext cx="46440" cy="2203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732B6DD4-C1DE-4A90-9DC3-9D858E0E91F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639881" y="1718422"/>
                <a:ext cx="82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FF2BB401-EE98-4F87-B0D9-14174D89E6E3}"/>
                  </a:ext>
                </a:extLst>
              </p14:cNvPr>
              <p14:cNvContentPartPr/>
              <p14:nvPr/>
            </p14:nvContentPartPr>
            <p14:xfrm>
              <a:off x="7848801" y="1760902"/>
              <a:ext cx="215280" cy="2624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FF2BB401-EE98-4F87-B0D9-14174D89E6E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830771" y="1742902"/>
                <a:ext cx="2509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D9F5210-008B-4120-9F1D-D277FF69284D}"/>
                  </a:ext>
                </a:extLst>
              </p14:cNvPr>
              <p14:cNvContentPartPr/>
              <p14:nvPr/>
            </p14:nvContentPartPr>
            <p14:xfrm>
              <a:off x="7655121" y="1807702"/>
              <a:ext cx="38880" cy="15444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D9F5210-008B-4120-9F1D-D277FF69284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36953" y="1789702"/>
                <a:ext cx="74853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16BFB7F3-A71E-445C-A06C-E980C30FF970}"/>
                  </a:ext>
                </a:extLst>
              </p14:cNvPr>
              <p14:cNvContentPartPr/>
              <p14:nvPr/>
            </p14:nvContentPartPr>
            <p14:xfrm>
              <a:off x="7310241" y="1779622"/>
              <a:ext cx="263880" cy="2156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16BFB7F3-A71E-445C-A06C-E980C30FF97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92241" y="1761622"/>
                <a:ext cx="299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B0AD9048-7413-42FE-BD98-7CB56209C3E4}"/>
                  </a:ext>
                </a:extLst>
              </p14:cNvPr>
              <p14:cNvContentPartPr/>
              <p14:nvPr/>
            </p14:nvContentPartPr>
            <p14:xfrm>
              <a:off x="6788961" y="1796182"/>
              <a:ext cx="226800" cy="21924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B0AD9048-7413-42FE-BD98-7CB56209C3E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770961" y="1778182"/>
                <a:ext cx="2624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9B9CFAA-7795-476E-B62A-2AA9D1C66746}"/>
                  </a:ext>
                </a:extLst>
              </p14:cNvPr>
              <p14:cNvContentPartPr/>
              <p14:nvPr/>
            </p14:nvContentPartPr>
            <p14:xfrm>
              <a:off x="10596321" y="1814542"/>
              <a:ext cx="164880" cy="201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9B9CFAA-7795-476E-B62A-2AA9D1C6674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578321" y="1796215"/>
                <a:ext cx="200520" cy="56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DBCB55BB-74BA-4C88-B14B-F29F87C1CB62}"/>
                  </a:ext>
                </a:extLst>
              </p14:cNvPr>
              <p14:cNvContentPartPr/>
              <p14:nvPr/>
            </p14:nvContentPartPr>
            <p14:xfrm>
              <a:off x="10860921" y="1820662"/>
              <a:ext cx="43200" cy="1098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DBCB55BB-74BA-4C88-B14B-F29F87C1CB6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842921" y="1802662"/>
                <a:ext cx="78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813354D-CD79-4C60-ABAB-C27EB0911335}"/>
                  </a:ext>
                </a:extLst>
              </p14:cNvPr>
              <p14:cNvContentPartPr/>
              <p14:nvPr/>
            </p14:nvContentPartPr>
            <p14:xfrm>
              <a:off x="10879641" y="1740022"/>
              <a:ext cx="10440" cy="68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813354D-CD79-4C60-ABAB-C27EB091133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861641" y="1721022"/>
                <a:ext cx="46080" cy="4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F35CF6E2-0B86-4575-AB21-8DD2A5EEB212}"/>
                  </a:ext>
                </a:extLst>
              </p14:cNvPr>
              <p14:cNvContentPartPr/>
              <p14:nvPr/>
            </p14:nvContentPartPr>
            <p14:xfrm>
              <a:off x="11062881" y="1809142"/>
              <a:ext cx="122400" cy="1130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F35CF6E2-0B86-4575-AB21-8DD2A5EEB21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044828" y="1791142"/>
                <a:ext cx="158145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BCCDBE0-F141-4819-8B79-C0F5CA02AFE5}"/>
                  </a:ext>
                </a:extLst>
              </p14:cNvPr>
              <p14:cNvContentPartPr/>
              <p14:nvPr/>
            </p14:nvContentPartPr>
            <p14:xfrm>
              <a:off x="11237841" y="1852702"/>
              <a:ext cx="118800" cy="1105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BCCDBE0-F141-4819-8B79-C0F5CA02AFE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219895" y="1834702"/>
                <a:ext cx="154332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CA62DE9F-8BBC-4226-BF29-F26448CEE9DC}"/>
                  </a:ext>
                </a:extLst>
              </p14:cNvPr>
              <p14:cNvContentPartPr/>
              <p14:nvPr/>
            </p14:nvContentPartPr>
            <p14:xfrm>
              <a:off x="11509641" y="1719862"/>
              <a:ext cx="217080" cy="3751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CA62DE9F-8BBC-4226-BF29-F26448CEE9D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491641" y="1701845"/>
                <a:ext cx="252720" cy="4107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8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39CF0F-C130-47C4-A55F-A0F8A4E3705C}"/>
                  </a:ext>
                </a:extLst>
              </p14:cNvPr>
              <p14:cNvContentPartPr/>
              <p14:nvPr/>
            </p14:nvContentPartPr>
            <p14:xfrm>
              <a:off x="152718" y="131118"/>
              <a:ext cx="5309280" cy="50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39CF0F-C130-47C4-A55F-A0F8A4E37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78" y="113118"/>
                <a:ext cx="53449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5C0808-89A5-4FE9-B9F1-DD4512C45991}"/>
                  </a:ext>
                </a:extLst>
              </p14:cNvPr>
              <p14:cNvContentPartPr/>
              <p14:nvPr/>
            </p14:nvContentPartPr>
            <p14:xfrm>
              <a:off x="863358" y="905118"/>
              <a:ext cx="141480" cy="125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5C0808-89A5-4FE9-B9F1-DD4512C459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718" y="887478"/>
                <a:ext cx="177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71D68F-C865-4FD1-AA1B-5587515B7D43}"/>
                  </a:ext>
                </a:extLst>
              </p14:cNvPr>
              <p14:cNvContentPartPr/>
              <p14:nvPr/>
            </p14:nvContentPartPr>
            <p14:xfrm>
              <a:off x="3532038" y="924918"/>
              <a:ext cx="121680" cy="117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71D68F-C865-4FD1-AA1B-5587515B7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4038" y="907278"/>
                <a:ext cx="157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C7DE660-298A-412D-8D00-AF641F20BF46}"/>
                  </a:ext>
                </a:extLst>
              </p14:cNvPr>
              <p14:cNvContentPartPr/>
              <p14:nvPr/>
            </p14:nvContentPartPr>
            <p14:xfrm>
              <a:off x="4402518" y="811158"/>
              <a:ext cx="180720" cy="242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C7DE660-298A-412D-8D00-AF641F20BF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4518" y="793518"/>
                <a:ext cx="216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0F1B7A3-0DF7-4608-AB25-31738E58D4F8}"/>
                  </a:ext>
                </a:extLst>
              </p14:cNvPr>
              <p14:cNvContentPartPr/>
              <p14:nvPr/>
            </p14:nvContentPartPr>
            <p14:xfrm>
              <a:off x="4147998" y="871998"/>
              <a:ext cx="103320" cy="186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0F1B7A3-0DF7-4608-AB25-31738E58D4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9998" y="854358"/>
                <a:ext cx="138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FF53218-BD16-437A-A765-CDBF48FC0DC6}"/>
                  </a:ext>
                </a:extLst>
              </p14:cNvPr>
              <p14:cNvContentPartPr/>
              <p14:nvPr/>
            </p14:nvContentPartPr>
            <p14:xfrm>
              <a:off x="3825438" y="905838"/>
              <a:ext cx="22320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FF53218-BD16-437A-A765-CDBF48FC0D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7438" y="887838"/>
                <a:ext cx="258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0141E3C-8969-41BA-8886-C6ED29166FC1}"/>
                  </a:ext>
                </a:extLst>
              </p14:cNvPr>
              <p14:cNvContentPartPr/>
              <p14:nvPr/>
            </p14:nvContentPartPr>
            <p14:xfrm>
              <a:off x="3088518" y="946158"/>
              <a:ext cx="273600" cy="104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0141E3C-8969-41BA-8886-C6ED29166F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0518" y="928220"/>
                <a:ext cx="309240" cy="139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C97779-6475-4ED7-9227-C8036949A19E}"/>
                  </a:ext>
                </a:extLst>
              </p14:cNvPr>
              <p14:cNvContentPartPr/>
              <p14:nvPr/>
            </p14:nvContentPartPr>
            <p14:xfrm>
              <a:off x="1811958" y="852918"/>
              <a:ext cx="1128960" cy="209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C97779-6475-4ED7-9227-C8036949A1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94318" y="835278"/>
                <a:ext cx="11646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9CA7F42-8879-4D7F-BB51-4ED25BF9A4A2}"/>
                  </a:ext>
                </a:extLst>
              </p14:cNvPr>
              <p14:cNvContentPartPr/>
              <p14:nvPr/>
            </p14:nvContentPartPr>
            <p14:xfrm>
              <a:off x="1489038" y="908718"/>
              <a:ext cx="110520" cy="266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9CA7F42-8879-4D7F-BB51-4ED25BF9A4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1096" y="891078"/>
                <a:ext cx="146044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E91E64C-7372-4154-B7B0-A9F0499F7BE5}"/>
                  </a:ext>
                </a:extLst>
              </p14:cNvPr>
              <p14:cNvContentPartPr/>
              <p14:nvPr/>
            </p14:nvContentPartPr>
            <p14:xfrm>
              <a:off x="1070718" y="915198"/>
              <a:ext cx="313200" cy="118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E91E64C-7372-4154-B7B0-A9F0499F7B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3078" y="897198"/>
                <a:ext cx="348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4849BC1-DA46-4327-828D-D1ABDF0B5859}"/>
                  </a:ext>
                </a:extLst>
              </p14:cNvPr>
              <p14:cNvContentPartPr/>
              <p14:nvPr/>
            </p14:nvContentPartPr>
            <p14:xfrm>
              <a:off x="569958" y="824118"/>
              <a:ext cx="211680" cy="218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4849BC1-DA46-4327-828D-D1ABDF0B5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958" y="806478"/>
                <a:ext cx="247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C46CEA-4C00-4D83-81B8-6D69FE1494DB}"/>
                  </a:ext>
                </a:extLst>
              </p14:cNvPr>
              <p14:cNvContentPartPr/>
              <p14:nvPr/>
            </p14:nvContentPartPr>
            <p14:xfrm>
              <a:off x="264678" y="804678"/>
              <a:ext cx="145800" cy="221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C46CEA-4C00-4D83-81B8-6D69FE1494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678" y="786678"/>
                <a:ext cx="181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101F79-DFA1-48EE-AFF4-BC010FF17949}"/>
                  </a:ext>
                </a:extLst>
              </p14:cNvPr>
              <p14:cNvContentPartPr/>
              <p14:nvPr/>
            </p14:nvContentPartPr>
            <p14:xfrm>
              <a:off x="4804638" y="841758"/>
              <a:ext cx="1080" cy="3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101F79-DFA1-48EE-AFF4-BC010FF179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6638" y="823758"/>
                <a:ext cx="36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90222C9-D3FA-49CE-9D6A-6FFEEB83A354}"/>
                  </a:ext>
                </a:extLst>
              </p14:cNvPr>
              <p14:cNvContentPartPr/>
              <p14:nvPr/>
            </p14:nvContentPartPr>
            <p14:xfrm>
              <a:off x="5123238" y="908358"/>
              <a:ext cx="77400" cy="93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90222C9-D3FA-49CE-9D6A-6FFEEB83A3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05238" y="890358"/>
                <a:ext cx="113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7C389CC-D2BC-4BFE-AA66-591DB40E19BB}"/>
                  </a:ext>
                </a:extLst>
              </p14:cNvPr>
              <p14:cNvContentPartPr/>
              <p14:nvPr/>
            </p14:nvContentPartPr>
            <p14:xfrm>
              <a:off x="5912358" y="811518"/>
              <a:ext cx="425880" cy="159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7C389CC-D2BC-4BFE-AA66-591DB40E19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4373" y="793878"/>
                <a:ext cx="46149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AC4790A-9506-498E-869F-9BFBD0F591F4}"/>
                  </a:ext>
                </a:extLst>
              </p14:cNvPr>
              <p14:cNvContentPartPr/>
              <p14:nvPr/>
            </p14:nvContentPartPr>
            <p14:xfrm>
              <a:off x="5374158" y="838878"/>
              <a:ext cx="453960" cy="154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AC4790A-9506-498E-869F-9BFBD0F591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56518" y="821197"/>
                <a:ext cx="489600" cy="19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012C665-5164-4CB2-934E-265C858BD8F8}"/>
                  </a:ext>
                </a:extLst>
              </p14:cNvPr>
              <p14:cNvContentPartPr/>
              <p14:nvPr/>
            </p14:nvContentPartPr>
            <p14:xfrm>
              <a:off x="4804998" y="914118"/>
              <a:ext cx="188280" cy="101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012C665-5164-4CB2-934E-265C858BD8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7324" y="896118"/>
                <a:ext cx="223988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3B42362-C7C9-4C4B-9AF2-A2AE5ED1C055}"/>
                  </a:ext>
                </a:extLst>
              </p14:cNvPr>
              <p14:cNvContentPartPr/>
              <p14:nvPr/>
            </p14:nvContentPartPr>
            <p14:xfrm>
              <a:off x="7796515" y="933352"/>
              <a:ext cx="25560" cy="79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3B42362-C7C9-4C4B-9AF2-A2AE5ED1C0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78515" y="915352"/>
                <a:ext cx="61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47C60BA-9B7D-4241-B8A0-4D6295E0CFE5}"/>
                  </a:ext>
                </a:extLst>
              </p14:cNvPr>
              <p14:cNvContentPartPr/>
              <p14:nvPr/>
            </p14:nvContentPartPr>
            <p14:xfrm>
              <a:off x="7965715" y="853432"/>
              <a:ext cx="86040" cy="93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47C60BA-9B7D-4241-B8A0-4D6295E0CF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7715" y="835432"/>
                <a:ext cx="121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02A2FE3-EDC1-4C83-A4A9-51811AA60DC5}"/>
                  </a:ext>
                </a:extLst>
              </p14:cNvPr>
              <p14:cNvContentPartPr/>
              <p14:nvPr/>
            </p14:nvContentPartPr>
            <p14:xfrm>
              <a:off x="8123755" y="837232"/>
              <a:ext cx="97200" cy="83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02A2FE3-EDC1-4C83-A4A9-51811AA60D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05755" y="819592"/>
                <a:ext cx="132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8A3D87B-81CA-4A22-AA91-7D5F32127A55}"/>
                  </a:ext>
                </a:extLst>
              </p14:cNvPr>
              <p14:cNvContentPartPr/>
              <p14:nvPr/>
            </p14:nvContentPartPr>
            <p14:xfrm>
              <a:off x="6985075" y="745072"/>
              <a:ext cx="191880" cy="213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8A3D87B-81CA-4A22-AA91-7D5F32127A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67075" y="727432"/>
                <a:ext cx="227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6F2A10-CCD1-4D76-94A4-A35FAFA8A314}"/>
                  </a:ext>
                </a:extLst>
              </p14:cNvPr>
              <p14:cNvContentPartPr/>
              <p14:nvPr/>
            </p14:nvContentPartPr>
            <p14:xfrm>
              <a:off x="7454875" y="741832"/>
              <a:ext cx="192240" cy="1972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6F2A10-CCD1-4D76-94A4-A35FAFA8A3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36841" y="723832"/>
                <a:ext cx="227947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F04A91A-857D-4B27-AF54-6EBBB7BB2304}"/>
                  </a:ext>
                </a:extLst>
              </p14:cNvPr>
              <p14:cNvContentPartPr/>
              <p14:nvPr/>
            </p14:nvContentPartPr>
            <p14:xfrm>
              <a:off x="7268035" y="822112"/>
              <a:ext cx="82440" cy="86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F04A91A-857D-4B27-AF54-6EBBB7BB23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50395" y="804112"/>
                <a:ext cx="1180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4F56884-B575-4C93-96F8-C0E862387E57}"/>
                  </a:ext>
                </a:extLst>
              </p14:cNvPr>
              <p14:cNvContentPartPr/>
              <p14:nvPr/>
            </p14:nvContentPartPr>
            <p14:xfrm>
              <a:off x="6521755" y="759472"/>
              <a:ext cx="269280" cy="202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4F56884-B575-4C93-96F8-C0E862387E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03779" y="741504"/>
                <a:ext cx="304872" cy="237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8EB0D2-7485-404C-8F1F-23ADF4E2B915}"/>
                  </a:ext>
                </a:extLst>
              </p14:cNvPr>
              <p14:cNvContentPartPr/>
              <p14:nvPr/>
            </p14:nvContentPartPr>
            <p14:xfrm>
              <a:off x="8421835" y="838672"/>
              <a:ext cx="120960" cy="93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8EB0D2-7485-404C-8F1F-23ADF4E2B9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4195" y="821032"/>
                <a:ext cx="156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A6F111-2952-481C-A291-B388181591E0}"/>
                  </a:ext>
                </a:extLst>
              </p14:cNvPr>
              <p14:cNvContentPartPr/>
              <p14:nvPr/>
            </p14:nvContentPartPr>
            <p14:xfrm>
              <a:off x="8750155" y="821752"/>
              <a:ext cx="94680" cy="117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A6F111-2952-481C-A291-B388181591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2515" y="804112"/>
                <a:ext cx="130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B2EA42-CC43-4F59-ADE5-60B128AB66E7}"/>
                  </a:ext>
                </a:extLst>
              </p14:cNvPr>
              <p14:cNvContentPartPr/>
              <p14:nvPr/>
            </p14:nvContentPartPr>
            <p14:xfrm>
              <a:off x="9982435" y="771712"/>
              <a:ext cx="707040" cy="186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B2EA42-CC43-4F59-ADE5-60B128AB66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4804" y="754072"/>
                <a:ext cx="74266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DE78A9A-E1D8-466D-BAC1-D9E2E6861E7E}"/>
                  </a:ext>
                </a:extLst>
              </p14:cNvPr>
              <p14:cNvContentPartPr/>
              <p14:nvPr/>
            </p14:nvContentPartPr>
            <p14:xfrm>
              <a:off x="9581395" y="829672"/>
              <a:ext cx="250560" cy="831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DE78A9A-E1D8-466D-BAC1-D9E2E6861E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63730" y="812108"/>
                <a:ext cx="286251" cy="118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6D25DF1-36EC-4045-B398-46394C4CA54D}"/>
                  </a:ext>
                </a:extLst>
              </p14:cNvPr>
              <p14:cNvContentPartPr/>
              <p14:nvPr/>
            </p14:nvContentPartPr>
            <p14:xfrm>
              <a:off x="9204835" y="767392"/>
              <a:ext cx="299880" cy="168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6D25DF1-36EC-4045-B398-46394C4CA5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86835" y="749752"/>
                <a:ext cx="335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C613E-D458-4261-82F8-C43B05DEF9E4}"/>
                  </a:ext>
                </a:extLst>
              </p14:cNvPr>
              <p14:cNvContentPartPr/>
              <p14:nvPr/>
            </p14:nvContentPartPr>
            <p14:xfrm>
              <a:off x="8916835" y="794752"/>
              <a:ext cx="195480" cy="137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C613E-D458-4261-82F8-C43B05DEF9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98835" y="776752"/>
                <a:ext cx="231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E3C950B-F6E8-4AF3-9463-5925B9FC652E}"/>
                  </a:ext>
                </a:extLst>
              </p14:cNvPr>
              <p14:cNvContentPartPr/>
              <p14:nvPr/>
            </p14:nvContentPartPr>
            <p14:xfrm>
              <a:off x="11518968" y="753031"/>
              <a:ext cx="154080" cy="163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E3C950B-F6E8-4AF3-9463-5925B9FC65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00968" y="735031"/>
                <a:ext cx="189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858D619-7630-4EF9-BCAE-E0D33421AA1F}"/>
                  </a:ext>
                </a:extLst>
              </p14:cNvPr>
              <p14:cNvContentPartPr/>
              <p14:nvPr/>
            </p14:nvContentPartPr>
            <p14:xfrm>
              <a:off x="11215848" y="826111"/>
              <a:ext cx="84960" cy="145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858D619-7630-4EF9-BCAE-E0D33421AA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98282" y="808111"/>
                <a:ext cx="12045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B9C13B9-1A36-434E-8D04-78C553C74D23}"/>
                  </a:ext>
                </a:extLst>
              </p14:cNvPr>
              <p14:cNvContentPartPr/>
              <p14:nvPr/>
            </p14:nvContentPartPr>
            <p14:xfrm>
              <a:off x="10885008" y="835831"/>
              <a:ext cx="223560" cy="92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B9C13B9-1A36-434E-8D04-78C553C74D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67340" y="818191"/>
                <a:ext cx="259257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C504A52-DEEB-4441-876C-E75526F875E2}"/>
                  </a:ext>
                </a:extLst>
              </p14:cNvPr>
              <p14:cNvContentPartPr/>
              <p14:nvPr/>
            </p14:nvContentPartPr>
            <p14:xfrm>
              <a:off x="310398" y="1299554"/>
              <a:ext cx="120600" cy="136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C504A52-DEEB-4441-876C-E75526F875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2758" y="1281914"/>
                <a:ext cx="156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43EB957-A33A-4A90-8D18-1ED825E32784}"/>
                  </a:ext>
                </a:extLst>
              </p14:cNvPr>
              <p14:cNvContentPartPr/>
              <p14:nvPr/>
            </p14:nvContentPartPr>
            <p14:xfrm>
              <a:off x="842838" y="1295954"/>
              <a:ext cx="86400" cy="106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43EB957-A33A-4A90-8D18-1ED825E327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5198" y="1278314"/>
                <a:ext cx="122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C14B09D-1C8D-4F89-84CB-0F73E6A3B25B}"/>
                  </a:ext>
                </a:extLst>
              </p14:cNvPr>
              <p14:cNvContentPartPr/>
              <p14:nvPr/>
            </p14:nvContentPartPr>
            <p14:xfrm>
              <a:off x="1478238" y="1284794"/>
              <a:ext cx="84960" cy="99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C14B09D-1C8D-4F89-84CB-0F73E6A3B25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60598" y="1267154"/>
                <a:ext cx="120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360CDC9-D08F-440D-BF50-C7FD48C1E03E}"/>
                  </a:ext>
                </a:extLst>
              </p14:cNvPr>
              <p14:cNvContentPartPr/>
              <p14:nvPr/>
            </p14:nvContentPartPr>
            <p14:xfrm>
              <a:off x="1669038" y="1221794"/>
              <a:ext cx="36360" cy="160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360CDC9-D08F-440D-BF50-C7FD48C1E0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51398" y="1203794"/>
                <a:ext cx="72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531DD1-78C8-4924-904E-B8D50C2FCBE8}"/>
                  </a:ext>
                </a:extLst>
              </p14:cNvPr>
              <p14:cNvContentPartPr/>
              <p14:nvPr/>
            </p14:nvContentPartPr>
            <p14:xfrm>
              <a:off x="1806198" y="1178954"/>
              <a:ext cx="206280" cy="194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C531DD1-78C8-4924-904E-B8D50C2FCB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88198" y="1161314"/>
                <a:ext cx="24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20AAC9-CCA8-4765-B4DB-60B4B7D22E85}"/>
                  </a:ext>
                </a:extLst>
              </p14:cNvPr>
              <p14:cNvContentPartPr/>
              <p14:nvPr/>
            </p14:nvContentPartPr>
            <p14:xfrm>
              <a:off x="1064238" y="1205954"/>
              <a:ext cx="338040" cy="178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20AAC9-CCA8-4765-B4DB-60B4B7D22E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6579" y="1188314"/>
                <a:ext cx="373718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0F71D0B-18F1-4043-B841-86B605B28F38}"/>
                  </a:ext>
                </a:extLst>
              </p14:cNvPr>
              <p14:cNvContentPartPr/>
              <p14:nvPr/>
            </p14:nvContentPartPr>
            <p14:xfrm>
              <a:off x="497238" y="1242314"/>
              <a:ext cx="275040" cy="169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0F71D0B-18F1-4043-B841-86B605B28F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9238" y="1224314"/>
                <a:ext cx="3106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D9FD2A1-6614-4AC0-A512-E7A3C9AA61CC}"/>
                  </a:ext>
                </a:extLst>
              </p14:cNvPr>
              <p14:cNvContentPartPr/>
              <p14:nvPr/>
            </p14:nvContentPartPr>
            <p14:xfrm>
              <a:off x="282318" y="1901114"/>
              <a:ext cx="11160" cy="247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D9FD2A1-6614-4AC0-A512-E7A3C9AA61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4678" y="1883114"/>
                <a:ext cx="46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6D992D9-DCE9-4E9C-BB55-22340120DE33}"/>
                  </a:ext>
                </a:extLst>
              </p14:cNvPr>
              <p14:cNvContentPartPr/>
              <p14:nvPr/>
            </p14:nvContentPartPr>
            <p14:xfrm>
              <a:off x="375558" y="1895354"/>
              <a:ext cx="117000" cy="246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6D992D9-DCE9-4E9C-BB55-22340120DE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7558" y="1877714"/>
                <a:ext cx="152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1129F16-5265-45DC-8BAA-1EE35F1E14BE}"/>
                  </a:ext>
                </a:extLst>
              </p14:cNvPr>
              <p14:cNvContentPartPr/>
              <p14:nvPr/>
            </p14:nvContentPartPr>
            <p14:xfrm>
              <a:off x="1203918" y="1868354"/>
              <a:ext cx="81360" cy="271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1129F16-5265-45DC-8BAA-1EE35F1E14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85918" y="1850354"/>
                <a:ext cx="117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F3328B5-C990-41EF-8E61-4F1568949C94}"/>
                  </a:ext>
                </a:extLst>
              </p14:cNvPr>
              <p14:cNvContentPartPr/>
              <p14:nvPr/>
            </p14:nvContentPartPr>
            <p14:xfrm>
              <a:off x="1407678" y="1920914"/>
              <a:ext cx="120240" cy="201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F3328B5-C990-41EF-8E61-4F1568949C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89985" y="1903274"/>
                <a:ext cx="155987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D3164E8-3F93-4676-B775-3F44312B0CE9}"/>
                  </a:ext>
                </a:extLst>
              </p14:cNvPr>
              <p14:cNvContentPartPr/>
              <p14:nvPr/>
            </p14:nvContentPartPr>
            <p14:xfrm>
              <a:off x="747078" y="1942514"/>
              <a:ext cx="310680" cy="240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D3164E8-3F93-4676-B775-3F44312B0CE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438" y="1924874"/>
                <a:ext cx="3463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D8717F4-32E9-4F7B-8466-E166AD9FA6F6}"/>
                  </a:ext>
                </a:extLst>
              </p14:cNvPr>
              <p14:cNvContentPartPr/>
              <p14:nvPr/>
            </p14:nvContentPartPr>
            <p14:xfrm>
              <a:off x="1976838" y="1920914"/>
              <a:ext cx="106200" cy="192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D8717F4-32E9-4F7B-8466-E166AD9FA6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59198" y="1903274"/>
                <a:ext cx="1418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C8016E6-0BEA-4E39-856D-80714F357B3C}"/>
                  </a:ext>
                </a:extLst>
              </p14:cNvPr>
              <p14:cNvContentPartPr/>
              <p14:nvPr/>
            </p14:nvContentPartPr>
            <p14:xfrm>
              <a:off x="1649238" y="1934954"/>
              <a:ext cx="192600" cy="231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C8016E6-0BEA-4E39-856D-80714F357B3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31598" y="1916954"/>
                <a:ext cx="2282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2389ED9-93AC-4009-B270-D8C272A0CE7E}"/>
                  </a:ext>
                </a:extLst>
              </p14:cNvPr>
              <p14:cNvContentPartPr/>
              <p14:nvPr/>
            </p14:nvContentPartPr>
            <p14:xfrm>
              <a:off x="2195358" y="2091194"/>
              <a:ext cx="13680" cy="73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2389ED9-93AC-4009-B270-D8C272A0CE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77358" y="2073194"/>
                <a:ext cx="49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0EAE05C-55D0-4E83-A231-AF1BFDD1495A}"/>
                  </a:ext>
                </a:extLst>
              </p14:cNvPr>
              <p14:cNvContentPartPr/>
              <p14:nvPr/>
            </p14:nvContentPartPr>
            <p14:xfrm>
              <a:off x="2307678" y="1840274"/>
              <a:ext cx="324000" cy="255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0EAE05C-55D0-4E83-A231-AF1BFDD149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89678" y="1822274"/>
                <a:ext cx="3596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880F6F2-C733-4C5D-BC8A-716AA4418B6D}"/>
                  </a:ext>
                </a:extLst>
              </p14:cNvPr>
              <p14:cNvContentPartPr/>
              <p14:nvPr/>
            </p14:nvContentPartPr>
            <p14:xfrm>
              <a:off x="2767805" y="2109365"/>
              <a:ext cx="13320" cy="90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880F6F2-C733-4C5D-BC8A-716AA4418B6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49805" y="2091725"/>
                <a:ext cx="48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2CE96F1-AB20-451C-852D-E55227A819C9}"/>
                  </a:ext>
                </a:extLst>
              </p14:cNvPr>
              <p14:cNvContentPartPr/>
              <p14:nvPr/>
            </p14:nvContentPartPr>
            <p14:xfrm>
              <a:off x="3794525" y="1865645"/>
              <a:ext cx="23400" cy="2152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2CE96F1-AB20-451C-852D-E55227A819C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76885" y="1847645"/>
                <a:ext cx="59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E89055F-AC9A-4AA1-8E7C-00CFA8E587B2}"/>
                  </a:ext>
                </a:extLst>
              </p14:cNvPr>
              <p14:cNvContentPartPr/>
              <p14:nvPr/>
            </p14:nvContentPartPr>
            <p14:xfrm>
              <a:off x="3909365" y="1957085"/>
              <a:ext cx="14400" cy="1274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E89055F-AC9A-4AA1-8E7C-00CFA8E587B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91365" y="1939445"/>
                <a:ext cx="50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59869EC-58F3-4A34-A125-D78A20F771F6}"/>
                  </a:ext>
                </a:extLst>
              </p14:cNvPr>
              <p14:cNvContentPartPr/>
              <p14:nvPr/>
            </p14:nvContentPartPr>
            <p14:xfrm>
              <a:off x="3912245" y="1861325"/>
              <a:ext cx="4680" cy="28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59869EC-58F3-4A34-A125-D78A20F771F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94605" y="1843685"/>
                <a:ext cx="40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14744B6-A8CF-4C25-9698-4BEF3F7F118F}"/>
                  </a:ext>
                </a:extLst>
              </p14:cNvPr>
              <p14:cNvContentPartPr/>
              <p14:nvPr/>
            </p14:nvContentPartPr>
            <p14:xfrm>
              <a:off x="4814045" y="1962845"/>
              <a:ext cx="123840" cy="1371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14744B6-A8CF-4C25-9698-4BEF3F7F11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96405" y="1944845"/>
                <a:ext cx="1594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2F62D7B-4A7C-4765-9AEE-5239D78C10C0}"/>
                  </a:ext>
                </a:extLst>
              </p14:cNvPr>
              <p14:cNvContentPartPr/>
              <p14:nvPr/>
            </p14:nvContentPartPr>
            <p14:xfrm>
              <a:off x="5528645" y="1859165"/>
              <a:ext cx="117720" cy="2304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2F62D7B-4A7C-4765-9AEE-5239D78C10C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10645" y="1841525"/>
                <a:ext cx="153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E7D3A60C-3AFC-47CC-A239-8E47F45F0AFA}"/>
                  </a:ext>
                </a:extLst>
              </p14:cNvPr>
              <p14:cNvContentPartPr/>
              <p14:nvPr/>
            </p14:nvContentPartPr>
            <p14:xfrm>
              <a:off x="6104645" y="1949525"/>
              <a:ext cx="129240" cy="1288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E7D3A60C-3AFC-47CC-A239-8E47F45F0AF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87005" y="1931885"/>
                <a:ext cx="164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6A48D8E-B990-495E-BF8D-DB6CEFDC8B1C}"/>
                  </a:ext>
                </a:extLst>
              </p14:cNvPr>
              <p14:cNvContentPartPr/>
              <p14:nvPr/>
            </p14:nvContentPartPr>
            <p14:xfrm>
              <a:off x="6332885" y="1817045"/>
              <a:ext cx="94680" cy="2746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6A48D8E-B990-495E-BF8D-DB6CEFDC8B1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14885" y="1799045"/>
                <a:ext cx="130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17A42C4-9A60-43BD-B52E-0F1320374F72}"/>
                  </a:ext>
                </a:extLst>
              </p14:cNvPr>
              <p14:cNvContentPartPr/>
              <p14:nvPr/>
            </p14:nvContentPartPr>
            <p14:xfrm>
              <a:off x="6667685" y="1931165"/>
              <a:ext cx="132120" cy="2721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17A42C4-9A60-43BD-B52E-0F1320374F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50045" y="1913165"/>
                <a:ext cx="167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F3AF0F3-5749-4033-95C8-AB417F31D912}"/>
                  </a:ext>
                </a:extLst>
              </p14:cNvPr>
              <p14:cNvContentPartPr/>
              <p14:nvPr/>
            </p14:nvContentPartPr>
            <p14:xfrm>
              <a:off x="6883325" y="1966445"/>
              <a:ext cx="122400" cy="1213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F3AF0F3-5749-4033-95C8-AB417F31D91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65685" y="1948805"/>
                <a:ext cx="158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222BBEDB-F775-4042-8C8B-D7DEB7FCF8E7}"/>
                  </a:ext>
                </a:extLst>
              </p14:cNvPr>
              <p14:cNvContentPartPr/>
              <p14:nvPr/>
            </p14:nvContentPartPr>
            <p14:xfrm>
              <a:off x="7120925" y="1944485"/>
              <a:ext cx="14400" cy="111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222BBEDB-F775-4042-8C8B-D7DEB7FCF8E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03285" y="1926845"/>
                <a:ext cx="50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73D37A7-61DF-43EB-B75A-C9B9F297DF2C}"/>
                  </a:ext>
                </a:extLst>
              </p14:cNvPr>
              <p14:cNvContentPartPr/>
              <p14:nvPr/>
            </p14:nvContentPartPr>
            <p14:xfrm>
              <a:off x="7241525" y="1934765"/>
              <a:ext cx="108000" cy="1339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73D37A7-61DF-43EB-B75A-C9B9F297DF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23525" y="1916765"/>
                <a:ext cx="143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918FA85-59BF-49C6-B56D-826488779E21}"/>
                  </a:ext>
                </a:extLst>
              </p14:cNvPr>
              <p14:cNvContentPartPr/>
              <p14:nvPr/>
            </p14:nvContentPartPr>
            <p14:xfrm>
              <a:off x="7455365" y="1934765"/>
              <a:ext cx="81000" cy="123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918FA85-59BF-49C6-B56D-826488779E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37725" y="1916765"/>
                <a:ext cx="116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1FEB3E5-18DE-4124-A4C5-2E9F2184C042}"/>
                  </a:ext>
                </a:extLst>
              </p14:cNvPr>
              <p14:cNvContentPartPr/>
              <p14:nvPr/>
            </p14:nvContentPartPr>
            <p14:xfrm>
              <a:off x="7149725" y="1787525"/>
              <a:ext cx="12600" cy="39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1FEB3E5-18DE-4124-A4C5-2E9F2184C04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31725" y="1769885"/>
                <a:ext cx="48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31685A1-1273-4206-AB19-906C4FF6A962}"/>
                  </a:ext>
                </a:extLst>
              </p14:cNvPr>
              <p14:cNvContentPartPr/>
              <p14:nvPr/>
            </p14:nvContentPartPr>
            <p14:xfrm>
              <a:off x="5748965" y="1957805"/>
              <a:ext cx="276480" cy="1285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31685A1-1273-4206-AB19-906C4FF6A96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30988" y="1939805"/>
                <a:ext cx="312074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F41BE7A-BD1D-4C87-821A-4B2668498C93}"/>
                  </a:ext>
                </a:extLst>
              </p14:cNvPr>
              <p14:cNvContentPartPr/>
              <p14:nvPr/>
            </p14:nvContentPartPr>
            <p14:xfrm>
              <a:off x="5140925" y="1962485"/>
              <a:ext cx="309600" cy="1656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F41BE7A-BD1D-4C87-821A-4B2668498C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22925" y="1944485"/>
                <a:ext cx="345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7B2B5A69-B5C9-4015-A8C9-E9E9A14D459E}"/>
                  </a:ext>
                </a:extLst>
              </p14:cNvPr>
              <p14:cNvContentPartPr/>
              <p14:nvPr/>
            </p14:nvContentPartPr>
            <p14:xfrm>
              <a:off x="4432085" y="1865645"/>
              <a:ext cx="304920" cy="2530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7B2B5A69-B5C9-4015-A8C9-E9E9A14D45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14085" y="1847645"/>
                <a:ext cx="340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80AE38D-6C5B-4535-90C9-B903861FBDA2}"/>
                  </a:ext>
                </a:extLst>
              </p14:cNvPr>
              <p14:cNvContentPartPr/>
              <p14:nvPr/>
            </p14:nvContentPartPr>
            <p14:xfrm>
              <a:off x="4013045" y="1871765"/>
              <a:ext cx="273240" cy="2538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80AE38D-6C5B-4535-90C9-B903861FBD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95069" y="1854125"/>
                <a:ext cx="308833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B812B36-28D5-4561-A761-2D2B07327A75}"/>
                  </a:ext>
                </a:extLst>
              </p14:cNvPr>
              <p14:cNvContentPartPr/>
              <p14:nvPr/>
            </p14:nvContentPartPr>
            <p14:xfrm>
              <a:off x="2926205" y="1916765"/>
              <a:ext cx="646200" cy="2512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B812B36-28D5-4561-A761-2D2B07327A7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08565" y="1899125"/>
                <a:ext cx="681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962909D-080D-4B84-876F-EEC2F6FFC75F}"/>
                  </a:ext>
                </a:extLst>
              </p14:cNvPr>
              <p14:cNvContentPartPr/>
              <p14:nvPr/>
            </p14:nvContentPartPr>
            <p14:xfrm>
              <a:off x="7759471" y="1860245"/>
              <a:ext cx="14400" cy="39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962909D-080D-4B84-876F-EEC2F6FFC75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41471" y="1842605"/>
                <a:ext cx="50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FEE1E8E-39B5-4372-B89C-01ED4C9CB026}"/>
                  </a:ext>
                </a:extLst>
              </p14:cNvPr>
              <p14:cNvContentPartPr/>
              <p14:nvPr/>
            </p14:nvContentPartPr>
            <p14:xfrm>
              <a:off x="8291551" y="1866725"/>
              <a:ext cx="119520" cy="1666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FEE1E8E-39B5-4372-B89C-01ED4C9CB02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273911" y="1848725"/>
                <a:ext cx="155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10FCE68-2184-461D-90ED-A61E4E5C80ED}"/>
                  </a:ext>
                </a:extLst>
              </p14:cNvPr>
              <p14:cNvContentPartPr/>
              <p14:nvPr/>
            </p14:nvContentPartPr>
            <p14:xfrm>
              <a:off x="9829831" y="1886885"/>
              <a:ext cx="13320" cy="1108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10FCE68-2184-461D-90ED-A61E4E5C80E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11831" y="1869245"/>
                <a:ext cx="48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ED4AEE0-5248-445B-9CB3-7E1EB150FA1B}"/>
                  </a:ext>
                </a:extLst>
              </p14:cNvPr>
              <p14:cNvContentPartPr/>
              <p14:nvPr/>
            </p14:nvContentPartPr>
            <p14:xfrm>
              <a:off x="9794551" y="1766285"/>
              <a:ext cx="10440" cy="25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ED4AEE0-5248-445B-9CB3-7E1EB150FA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76911" y="1748285"/>
                <a:ext cx="46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73A173B-5994-47FE-917A-3DB836DFA6D6}"/>
                  </a:ext>
                </a:extLst>
              </p14:cNvPr>
              <p14:cNvContentPartPr/>
              <p14:nvPr/>
            </p14:nvContentPartPr>
            <p14:xfrm>
              <a:off x="9943231" y="1782485"/>
              <a:ext cx="212760" cy="2016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73A173B-5994-47FE-917A-3DB836DFA6D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25591" y="1764485"/>
                <a:ext cx="248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570B0BA-D6BE-42C2-B23B-D243438FA455}"/>
                  </a:ext>
                </a:extLst>
              </p14:cNvPr>
              <p14:cNvContentPartPr/>
              <p14:nvPr/>
            </p14:nvContentPartPr>
            <p14:xfrm>
              <a:off x="9298831" y="1742165"/>
              <a:ext cx="184680" cy="2322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570B0BA-D6BE-42C2-B23B-D243438FA4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81191" y="1724193"/>
                <a:ext cx="220320" cy="267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20D80E9-ECA6-4B42-BEEC-DC182E8B7F47}"/>
                  </a:ext>
                </a:extLst>
              </p14:cNvPr>
              <p14:cNvContentPartPr/>
              <p14:nvPr/>
            </p14:nvContentPartPr>
            <p14:xfrm>
              <a:off x="8549671" y="1797605"/>
              <a:ext cx="389520" cy="2419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20D80E9-ECA6-4B42-BEEC-DC182E8B7F4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31688" y="1779605"/>
                <a:ext cx="425127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70FE57C-37FC-41F2-8FA9-A78D1A980D29}"/>
                  </a:ext>
                </a:extLst>
              </p14:cNvPr>
              <p14:cNvContentPartPr/>
              <p14:nvPr/>
            </p14:nvContentPartPr>
            <p14:xfrm>
              <a:off x="7806271" y="1913165"/>
              <a:ext cx="178200" cy="1245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70FE57C-37FC-41F2-8FA9-A78D1A980D2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88631" y="1895165"/>
                <a:ext cx="213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39C5AD2-54DA-468C-80E8-451AD7F21A1F}"/>
                  </a:ext>
                </a:extLst>
              </p14:cNvPr>
              <p14:cNvContentPartPr/>
              <p14:nvPr/>
            </p14:nvContentPartPr>
            <p14:xfrm>
              <a:off x="621125" y="2640365"/>
              <a:ext cx="96480" cy="147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39C5AD2-54DA-468C-80E8-451AD7F21A1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3125" y="2622725"/>
                <a:ext cx="132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A0DD56D-11F4-4AD2-B8F7-7AA4D037BC4D}"/>
                  </a:ext>
                </a:extLst>
              </p14:cNvPr>
              <p14:cNvContentPartPr/>
              <p14:nvPr/>
            </p14:nvContentPartPr>
            <p14:xfrm>
              <a:off x="639125" y="2718485"/>
              <a:ext cx="86760" cy="64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A0DD56D-11F4-4AD2-B8F7-7AA4D037BC4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1485" y="2700845"/>
                <a:ext cx="122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8D2653F-F0C2-4468-94B3-8FA12AF79BCE}"/>
                  </a:ext>
                </a:extLst>
              </p14:cNvPr>
              <p14:cNvContentPartPr/>
              <p14:nvPr/>
            </p14:nvContentPartPr>
            <p14:xfrm>
              <a:off x="309725" y="2511845"/>
              <a:ext cx="223920" cy="3535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8D2653F-F0C2-4468-94B3-8FA12AF79BC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1725" y="2494187"/>
                <a:ext cx="259560" cy="389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FB011A5-F5A0-46E4-BBDC-9A1178C478FB}"/>
                  </a:ext>
                </a:extLst>
              </p14:cNvPr>
              <p14:cNvContentPartPr/>
              <p14:nvPr/>
            </p14:nvContentPartPr>
            <p14:xfrm>
              <a:off x="984725" y="2489525"/>
              <a:ext cx="116280" cy="3661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FB011A5-F5A0-46E4-BBDC-9A1178C478F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67085" y="2471525"/>
                <a:ext cx="1519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244754A-B0FF-4782-85F7-10EF13A6986C}"/>
                  </a:ext>
                </a:extLst>
              </p14:cNvPr>
              <p14:cNvContentPartPr/>
              <p14:nvPr/>
            </p14:nvContentPartPr>
            <p14:xfrm>
              <a:off x="1235285" y="2499965"/>
              <a:ext cx="38880" cy="2574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244754A-B0FF-4782-85F7-10EF13A6986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17285" y="2481965"/>
                <a:ext cx="74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53F60C6-A85F-468C-8674-B258314F8AAF}"/>
                  </a:ext>
                </a:extLst>
              </p14:cNvPr>
              <p14:cNvContentPartPr/>
              <p14:nvPr/>
            </p14:nvContentPartPr>
            <p14:xfrm>
              <a:off x="1371725" y="2632445"/>
              <a:ext cx="97920" cy="100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53F60C6-A85F-468C-8674-B258314F8A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353725" y="2614805"/>
                <a:ext cx="133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6CEAA6F-0E7D-46A7-91A3-EB62F561875D}"/>
                  </a:ext>
                </a:extLst>
              </p14:cNvPr>
              <p14:cNvContentPartPr/>
              <p14:nvPr/>
            </p14:nvContentPartPr>
            <p14:xfrm>
              <a:off x="1579805" y="2701205"/>
              <a:ext cx="12960" cy="810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6CEAA6F-0E7D-46A7-91A3-EB62F561875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561805" y="2683565"/>
                <a:ext cx="48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65F3550-41A5-4D3B-8788-DE781B3F20A6}"/>
                  </a:ext>
                </a:extLst>
              </p14:cNvPr>
              <p14:cNvContentPartPr/>
              <p14:nvPr/>
            </p14:nvContentPartPr>
            <p14:xfrm>
              <a:off x="2205845" y="2439125"/>
              <a:ext cx="106560" cy="4788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65F3550-41A5-4D3B-8788-DE781B3F20A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187845" y="2421485"/>
                <a:ext cx="1422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384995B-B352-41B6-BEC7-DF4F01CEF530}"/>
                  </a:ext>
                </a:extLst>
              </p14:cNvPr>
              <p14:cNvContentPartPr/>
              <p14:nvPr/>
            </p14:nvContentPartPr>
            <p14:xfrm>
              <a:off x="2586725" y="2595725"/>
              <a:ext cx="127440" cy="1249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384995B-B352-41B6-BEC7-DF4F01CEF53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569085" y="2578085"/>
                <a:ext cx="163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BBF2D8B-4A52-4732-888A-0AFD1D48EA03}"/>
                  </a:ext>
                </a:extLst>
              </p14:cNvPr>
              <p14:cNvContentPartPr/>
              <p14:nvPr/>
            </p14:nvContentPartPr>
            <p14:xfrm>
              <a:off x="3185765" y="2561525"/>
              <a:ext cx="59400" cy="1220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BBF2D8B-4A52-4732-888A-0AFD1D48EA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68125" y="2543885"/>
                <a:ext cx="95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DAC0F61-AC89-4B4B-B979-123FB819CD29}"/>
                  </a:ext>
                </a:extLst>
              </p14:cNvPr>
              <p14:cNvContentPartPr/>
              <p14:nvPr/>
            </p14:nvContentPartPr>
            <p14:xfrm>
              <a:off x="3331565" y="2580605"/>
              <a:ext cx="27720" cy="594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DAC0F61-AC89-4B4B-B979-123FB819CD2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13565" y="2562605"/>
                <a:ext cx="633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EB3AF06-B520-4B42-91E6-7DB2A5E39A92}"/>
                  </a:ext>
                </a:extLst>
              </p14:cNvPr>
              <p14:cNvContentPartPr/>
              <p14:nvPr/>
            </p14:nvContentPartPr>
            <p14:xfrm>
              <a:off x="3451445" y="2466125"/>
              <a:ext cx="76320" cy="2318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EB3AF06-B520-4B42-91E6-7DB2A5E39A9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33805" y="2448125"/>
                <a:ext cx="1119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2ACF2F4E-3D60-4338-AD41-E3DCB763C1B7}"/>
                  </a:ext>
                </a:extLst>
              </p14:cNvPr>
              <p14:cNvContentPartPr/>
              <p14:nvPr/>
            </p14:nvContentPartPr>
            <p14:xfrm>
              <a:off x="3358565" y="2494565"/>
              <a:ext cx="360" cy="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2ACF2F4E-3D60-4338-AD41-E3DCB763C1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40925" y="24769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FD66F2E0-57E3-403C-A815-76CEC5866F2D}"/>
                  </a:ext>
                </a:extLst>
              </p14:cNvPr>
              <p14:cNvContentPartPr/>
              <p14:nvPr/>
            </p14:nvContentPartPr>
            <p14:xfrm>
              <a:off x="4117445" y="2472245"/>
              <a:ext cx="133200" cy="2332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FD66F2E0-57E3-403C-A815-76CEC5866F2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99805" y="2454245"/>
                <a:ext cx="168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69AB3163-28EA-41DE-A55E-7690A254F2A5}"/>
                  </a:ext>
                </a:extLst>
              </p14:cNvPr>
              <p14:cNvContentPartPr/>
              <p14:nvPr/>
            </p14:nvContentPartPr>
            <p14:xfrm>
              <a:off x="4383845" y="2364965"/>
              <a:ext cx="208800" cy="4096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69AB3163-28EA-41DE-A55E-7690A254F2A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366205" y="2347325"/>
                <a:ext cx="2444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C48CDD57-5938-4A21-9414-0C09E355454F}"/>
                  </a:ext>
                </a:extLst>
              </p14:cNvPr>
              <p14:cNvContentPartPr/>
              <p14:nvPr/>
            </p14:nvContentPartPr>
            <p14:xfrm>
              <a:off x="3638645" y="2570525"/>
              <a:ext cx="221040" cy="1260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C48CDD57-5938-4A21-9414-0C09E355454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20674" y="2552885"/>
                <a:ext cx="25662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58DCAA3-E92E-4FF5-8E57-5F8021B98B23}"/>
                  </a:ext>
                </a:extLst>
              </p14:cNvPr>
              <p14:cNvContentPartPr/>
              <p14:nvPr/>
            </p14:nvContentPartPr>
            <p14:xfrm>
              <a:off x="2903165" y="2511845"/>
              <a:ext cx="181080" cy="2232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58DCAA3-E92E-4FF5-8E57-5F8021B98B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85525" y="2493845"/>
                <a:ext cx="216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00DB1137-A95A-485C-AA7E-43FC5C14E91E}"/>
                  </a:ext>
                </a:extLst>
              </p14:cNvPr>
              <p14:cNvContentPartPr/>
              <p14:nvPr/>
            </p14:nvContentPartPr>
            <p14:xfrm>
              <a:off x="1756205" y="2492045"/>
              <a:ext cx="272880" cy="3002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00DB1137-A95A-485C-AA7E-43FC5C14E91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38205" y="2474045"/>
                <a:ext cx="308520" cy="3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3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755AE80-37A5-43F4-9E60-A2139FDCA191}"/>
                  </a:ext>
                </a:extLst>
              </p14:cNvPr>
              <p14:cNvContentPartPr/>
              <p14:nvPr/>
            </p14:nvContentPartPr>
            <p14:xfrm>
              <a:off x="195799" y="170599"/>
              <a:ext cx="220680" cy="370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755AE80-37A5-43F4-9E60-A2139FDCA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28" y="152616"/>
                <a:ext cx="256262" cy="406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FDD890B-00DE-4BCE-8CFE-DDAEACBFE6AB}"/>
                  </a:ext>
                </a:extLst>
              </p14:cNvPr>
              <p14:cNvContentPartPr/>
              <p14:nvPr/>
            </p14:nvContentPartPr>
            <p14:xfrm>
              <a:off x="1117039" y="310639"/>
              <a:ext cx="274320" cy="228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FDD890B-00DE-4BCE-8CFE-DDAEACBFE6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9039" y="292999"/>
                <a:ext cx="309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E6C39A-204B-4D6E-B235-7AA60EC4BDA0}"/>
                  </a:ext>
                </a:extLst>
              </p14:cNvPr>
              <p14:cNvContentPartPr/>
              <p14:nvPr/>
            </p14:nvContentPartPr>
            <p14:xfrm>
              <a:off x="1482079" y="341599"/>
              <a:ext cx="535320" cy="429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E6C39A-204B-4D6E-B235-7AA60EC4BD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4427" y="323599"/>
                <a:ext cx="570984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D74FE7F-811A-49FB-B909-7FCE5825AD96}"/>
                  </a:ext>
                </a:extLst>
              </p14:cNvPr>
              <p14:cNvContentPartPr/>
              <p14:nvPr/>
            </p14:nvContentPartPr>
            <p14:xfrm>
              <a:off x="511159" y="339439"/>
              <a:ext cx="384120" cy="227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D74FE7F-811A-49FB-B909-7FCE5825AD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519" y="321439"/>
                <a:ext cx="419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2BBDB68-8564-4351-B984-8897A0DCB1BB}"/>
                  </a:ext>
                </a:extLst>
              </p14:cNvPr>
              <p14:cNvContentPartPr/>
              <p14:nvPr/>
            </p14:nvContentPartPr>
            <p14:xfrm>
              <a:off x="3485301" y="287781"/>
              <a:ext cx="117360" cy="155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2BBDB68-8564-4351-B984-8897A0DCB1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7661" y="270141"/>
                <a:ext cx="153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0D1FD0-A124-4AD9-A88D-30FBDB8656A0}"/>
                  </a:ext>
                </a:extLst>
              </p14:cNvPr>
              <p14:cNvContentPartPr/>
              <p14:nvPr/>
            </p14:nvContentPartPr>
            <p14:xfrm>
              <a:off x="3699861" y="283821"/>
              <a:ext cx="109440" cy="156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0D1FD0-A124-4AD9-A88D-30FBDB8656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1861" y="266181"/>
                <a:ext cx="145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47A2B87-AC76-439D-A635-7F2CFD7BA1F8}"/>
                  </a:ext>
                </a:extLst>
              </p14:cNvPr>
              <p14:cNvContentPartPr/>
              <p14:nvPr/>
            </p14:nvContentPartPr>
            <p14:xfrm>
              <a:off x="4457661" y="247821"/>
              <a:ext cx="92880" cy="131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47A2B87-AC76-439D-A635-7F2CFD7BA1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40021" y="230181"/>
                <a:ext cx="128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DEBF21A-9C7D-4006-B331-CD40993E7C1B}"/>
                  </a:ext>
                </a:extLst>
              </p14:cNvPr>
              <p14:cNvContentPartPr/>
              <p14:nvPr/>
            </p14:nvContentPartPr>
            <p14:xfrm>
              <a:off x="6399141" y="279861"/>
              <a:ext cx="104040" cy="120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DEBF21A-9C7D-4006-B331-CD40993E7C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1501" y="262221"/>
                <a:ext cx="139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A264B18-24E1-4128-B809-0E184B72DF56}"/>
                  </a:ext>
                </a:extLst>
              </p14:cNvPr>
              <p14:cNvContentPartPr/>
              <p14:nvPr/>
            </p14:nvContentPartPr>
            <p14:xfrm>
              <a:off x="6583821" y="278421"/>
              <a:ext cx="240480" cy="10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A264B18-24E1-4128-B809-0E184B72DF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66181" y="260781"/>
                <a:ext cx="276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942AA2A-1DF6-4D0B-BF8D-EA80B4627051}"/>
                  </a:ext>
                </a:extLst>
              </p14:cNvPr>
              <p14:cNvContentPartPr/>
              <p14:nvPr/>
            </p14:nvContentPartPr>
            <p14:xfrm>
              <a:off x="5989101" y="167541"/>
              <a:ext cx="297360" cy="240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942AA2A-1DF6-4D0B-BF8D-EA80B46270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1101" y="149541"/>
                <a:ext cx="333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1FF2BA9-7BDF-4D61-81A8-7071C084B91A}"/>
                  </a:ext>
                </a:extLst>
              </p14:cNvPr>
              <p14:cNvContentPartPr/>
              <p14:nvPr/>
            </p14:nvContentPartPr>
            <p14:xfrm>
              <a:off x="5231301" y="224061"/>
              <a:ext cx="462600" cy="178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1FF2BA9-7BDF-4D61-81A8-7071C084B9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3301" y="206421"/>
                <a:ext cx="498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8C1F38-C050-405E-84B4-A36EAD90A058}"/>
                  </a:ext>
                </a:extLst>
              </p14:cNvPr>
              <p14:cNvContentPartPr/>
              <p14:nvPr/>
            </p14:nvContentPartPr>
            <p14:xfrm>
              <a:off x="4829181" y="157101"/>
              <a:ext cx="309240" cy="236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8C1F38-C050-405E-84B4-A36EAD90A05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1541" y="139461"/>
                <a:ext cx="344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7E39EB7-8A91-4763-A43E-4900A3E32539}"/>
                  </a:ext>
                </a:extLst>
              </p14:cNvPr>
              <p14:cNvContentPartPr/>
              <p14:nvPr/>
            </p14:nvContentPartPr>
            <p14:xfrm>
              <a:off x="4095861" y="232701"/>
              <a:ext cx="261000" cy="180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7E39EB7-8A91-4763-A43E-4900A3E325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7886" y="214701"/>
                <a:ext cx="296591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17F8ED3-F9BB-4F38-A926-2BCE02188B9F}"/>
                  </a:ext>
                </a:extLst>
              </p14:cNvPr>
              <p14:cNvContentPartPr/>
              <p14:nvPr/>
            </p14:nvContentPartPr>
            <p14:xfrm>
              <a:off x="2807781" y="238101"/>
              <a:ext cx="561240" cy="236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17F8ED3-F9BB-4F38-A926-2BCE02188B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0130" y="220101"/>
                <a:ext cx="596903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BAFE23D-E7A1-48BB-B8B3-600786E1CCDA}"/>
                  </a:ext>
                </a:extLst>
              </p14:cNvPr>
              <p14:cNvContentPartPr/>
              <p14:nvPr/>
            </p14:nvContentPartPr>
            <p14:xfrm>
              <a:off x="2228901" y="239901"/>
              <a:ext cx="448920" cy="245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BAFE23D-E7A1-48BB-B8B3-600786E1CC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10915" y="221927"/>
                <a:ext cx="484531" cy="28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61265E1-A0BF-41E1-AB15-39CA2216DA2E}"/>
                  </a:ext>
                </a:extLst>
              </p14:cNvPr>
              <p14:cNvContentPartPr/>
              <p14:nvPr/>
            </p14:nvContentPartPr>
            <p14:xfrm>
              <a:off x="7154515" y="226941"/>
              <a:ext cx="87480" cy="137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61265E1-A0BF-41E1-AB15-39CA2216DA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6875" y="208941"/>
                <a:ext cx="123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1786067-613E-4E01-AE71-F5DC3BC4D226}"/>
                  </a:ext>
                </a:extLst>
              </p14:cNvPr>
              <p14:cNvContentPartPr/>
              <p14:nvPr/>
            </p14:nvContentPartPr>
            <p14:xfrm>
              <a:off x="7325515" y="246741"/>
              <a:ext cx="135000" cy="144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1786067-613E-4E01-AE71-F5DC3BC4D2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7515" y="228741"/>
                <a:ext cx="170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EFB867E-E18D-4160-9CDA-45691FD0EE24}"/>
                  </a:ext>
                </a:extLst>
              </p14:cNvPr>
              <p14:cNvContentPartPr/>
              <p14:nvPr/>
            </p14:nvContentPartPr>
            <p14:xfrm>
              <a:off x="8609995" y="192381"/>
              <a:ext cx="322200" cy="197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EFB867E-E18D-4160-9CDA-45691FD0EE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91995" y="174741"/>
                <a:ext cx="357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E4115E7-D31C-4581-BEB5-A0953F480D05}"/>
                  </a:ext>
                </a:extLst>
              </p14:cNvPr>
              <p14:cNvContentPartPr/>
              <p14:nvPr/>
            </p14:nvContentPartPr>
            <p14:xfrm>
              <a:off x="8072515" y="162501"/>
              <a:ext cx="228600" cy="266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E4115E7-D31C-4581-BEB5-A0953F480D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4875" y="144501"/>
                <a:ext cx="264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A4E33D8-950B-4296-BA9B-C6788E48E684}"/>
                  </a:ext>
                </a:extLst>
              </p14:cNvPr>
              <p14:cNvContentPartPr/>
              <p14:nvPr/>
            </p14:nvContentPartPr>
            <p14:xfrm>
              <a:off x="7562035" y="186261"/>
              <a:ext cx="131760" cy="214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A4E33D8-950B-4296-BA9B-C6788E48E6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4035" y="168261"/>
                <a:ext cx="167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6A7E436-8395-458C-BB5D-75F4F9B9ACF3}"/>
                  </a:ext>
                </a:extLst>
              </p14:cNvPr>
              <p14:cNvContentPartPr/>
              <p14:nvPr/>
            </p14:nvContentPartPr>
            <p14:xfrm>
              <a:off x="9293275" y="191301"/>
              <a:ext cx="213480" cy="213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6A7E436-8395-458C-BB5D-75F4F9B9AC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5275" y="173301"/>
                <a:ext cx="249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88CB571-41C9-4690-B798-3EBD63B59F0C}"/>
                  </a:ext>
                </a:extLst>
              </p14:cNvPr>
              <p14:cNvContentPartPr/>
              <p14:nvPr/>
            </p14:nvContentPartPr>
            <p14:xfrm>
              <a:off x="9604675" y="271581"/>
              <a:ext cx="79920" cy="162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88CB571-41C9-4690-B798-3EBD63B59F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87035" y="253581"/>
                <a:ext cx="115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182C83C-E76E-44F5-BF1A-AC4BF7438CC4}"/>
                  </a:ext>
                </a:extLst>
              </p14:cNvPr>
              <p14:cNvContentPartPr/>
              <p14:nvPr/>
            </p14:nvContentPartPr>
            <p14:xfrm>
              <a:off x="10449955" y="116421"/>
              <a:ext cx="111960" cy="111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182C83C-E76E-44F5-BF1A-AC4BF7438C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32315" y="98421"/>
                <a:ext cx="147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451FF25-76C5-4B19-844A-C9EE8C610830}"/>
                  </a:ext>
                </a:extLst>
              </p14:cNvPr>
              <p14:cNvContentPartPr/>
              <p14:nvPr/>
            </p14:nvContentPartPr>
            <p14:xfrm>
              <a:off x="10484155" y="377061"/>
              <a:ext cx="17640" cy="19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451FF25-76C5-4B19-844A-C9EE8C6108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66155" y="359421"/>
                <a:ext cx="53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3ED50E1-89FD-4679-A45A-FF82D26C60CF}"/>
                  </a:ext>
                </a:extLst>
              </p14:cNvPr>
              <p14:cNvContentPartPr/>
              <p14:nvPr/>
            </p14:nvContentPartPr>
            <p14:xfrm>
              <a:off x="10058275" y="120381"/>
              <a:ext cx="154440" cy="257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3ED50E1-89FD-4679-A45A-FF82D26C60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40275" y="102381"/>
                <a:ext cx="190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E0400D6-C458-444B-ADF6-1F2DB2D8CE8B}"/>
                  </a:ext>
                </a:extLst>
              </p14:cNvPr>
              <p14:cNvContentPartPr/>
              <p14:nvPr/>
            </p14:nvContentPartPr>
            <p14:xfrm>
              <a:off x="9790795" y="147741"/>
              <a:ext cx="190800" cy="2484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E0400D6-C458-444B-ADF6-1F2DB2D8CE8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72795" y="130101"/>
                <a:ext cx="226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0A3A502-D041-4873-807D-4475B09F9625}"/>
                  </a:ext>
                </a:extLst>
              </p14:cNvPr>
              <p14:cNvContentPartPr/>
              <p14:nvPr/>
            </p14:nvContentPartPr>
            <p14:xfrm>
              <a:off x="315013" y="3352434"/>
              <a:ext cx="129600" cy="372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0A3A502-D041-4873-807D-4475B09F96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7013" y="3334794"/>
                <a:ext cx="1652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653DAD0-4463-4E53-8B64-B16825DE4314}"/>
                  </a:ext>
                </a:extLst>
              </p14:cNvPr>
              <p14:cNvContentPartPr/>
              <p14:nvPr/>
            </p14:nvContentPartPr>
            <p14:xfrm>
              <a:off x="2142373" y="3519114"/>
              <a:ext cx="85320" cy="134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653DAD0-4463-4E53-8B64-B16825DE43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24733" y="3501474"/>
                <a:ext cx="1209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A060EDB-4DE8-4A2D-9126-CE839E3385C2}"/>
                  </a:ext>
                </a:extLst>
              </p14:cNvPr>
              <p14:cNvContentPartPr/>
              <p14:nvPr/>
            </p14:nvContentPartPr>
            <p14:xfrm>
              <a:off x="3645013" y="3464034"/>
              <a:ext cx="95400" cy="140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A060EDB-4DE8-4A2D-9126-CE839E3385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27373" y="3446034"/>
                <a:ext cx="1310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B6D8667-503A-472E-BBAB-11A6E8FF6B13}"/>
                  </a:ext>
                </a:extLst>
              </p14:cNvPr>
              <p14:cNvContentPartPr/>
              <p14:nvPr/>
            </p14:nvContentPartPr>
            <p14:xfrm>
              <a:off x="3249733" y="3451794"/>
              <a:ext cx="307080" cy="145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B6D8667-503A-472E-BBAB-11A6E8FF6B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32093" y="3434154"/>
                <a:ext cx="3427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A77ED99-1130-4BC4-802D-A741A5F952AA}"/>
                  </a:ext>
                </a:extLst>
              </p14:cNvPr>
              <p14:cNvContentPartPr/>
              <p14:nvPr/>
            </p14:nvContentPartPr>
            <p14:xfrm>
              <a:off x="2840053" y="3372954"/>
              <a:ext cx="332640" cy="254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A77ED99-1130-4BC4-802D-A741A5F952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22033" y="3354954"/>
                <a:ext cx="368319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1F3C89B-3B67-4277-83D0-655B5E84BEBF}"/>
                  </a:ext>
                </a:extLst>
              </p14:cNvPr>
              <p14:cNvContentPartPr/>
              <p14:nvPr/>
            </p14:nvContentPartPr>
            <p14:xfrm>
              <a:off x="2423173" y="3368634"/>
              <a:ext cx="291960" cy="246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1F3C89B-3B67-4277-83D0-655B5E84BE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5533" y="3350994"/>
                <a:ext cx="327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AC2D22C-4821-4BC1-B9F0-6D47C8E30863}"/>
                  </a:ext>
                </a:extLst>
              </p14:cNvPr>
              <p14:cNvContentPartPr/>
              <p14:nvPr/>
            </p14:nvContentPartPr>
            <p14:xfrm>
              <a:off x="1679413" y="3417234"/>
              <a:ext cx="349200" cy="253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AC2D22C-4821-4BC1-B9F0-6D47C8E308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61773" y="3399234"/>
                <a:ext cx="384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954C5EE-3267-4FE6-A5F4-659A832C3A45}"/>
                  </a:ext>
                </a:extLst>
              </p14:cNvPr>
              <p14:cNvContentPartPr/>
              <p14:nvPr/>
            </p14:nvContentPartPr>
            <p14:xfrm>
              <a:off x="910453" y="3404274"/>
              <a:ext cx="625320" cy="314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954C5EE-3267-4FE6-A5F4-659A832C3A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2453" y="3386274"/>
                <a:ext cx="6609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BC89218-B2A8-44C6-92DE-28999058B807}"/>
                  </a:ext>
                </a:extLst>
              </p14:cNvPr>
              <p14:cNvContentPartPr/>
              <p14:nvPr/>
            </p14:nvContentPartPr>
            <p14:xfrm>
              <a:off x="582133" y="3536394"/>
              <a:ext cx="253080" cy="1890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BC89218-B2A8-44C6-92DE-28999058B8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4493" y="3518394"/>
                <a:ext cx="288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3F6D12F-48D2-4DDB-B9C7-FFD1097BBE23}"/>
                  </a:ext>
                </a:extLst>
              </p14:cNvPr>
              <p14:cNvContentPartPr/>
              <p14:nvPr/>
            </p14:nvContentPartPr>
            <p14:xfrm>
              <a:off x="3905653" y="3349194"/>
              <a:ext cx="123840" cy="2217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3F6D12F-48D2-4DDB-B9C7-FFD1097BBE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88013" y="3331554"/>
                <a:ext cx="159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330A3E0-5421-42B0-AB4B-9FC0B5591775}"/>
                  </a:ext>
                </a:extLst>
              </p14:cNvPr>
              <p14:cNvContentPartPr/>
              <p14:nvPr/>
            </p14:nvContentPartPr>
            <p14:xfrm>
              <a:off x="4844173" y="3487434"/>
              <a:ext cx="5760" cy="68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330A3E0-5421-42B0-AB4B-9FC0B55917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26173" y="3469434"/>
                <a:ext cx="41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2EDF004-6B3F-4FAF-A8CA-51B43B32369A}"/>
                  </a:ext>
                </a:extLst>
              </p14:cNvPr>
              <p14:cNvContentPartPr/>
              <p14:nvPr/>
            </p14:nvContentPartPr>
            <p14:xfrm>
              <a:off x="7112533" y="3395994"/>
              <a:ext cx="198000" cy="135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2EDF004-6B3F-4FAF-A8CA-51B43B32369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94893" y="3377994"/>
                <a:ext cx="233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36980D6-1077-4797-BF82-39A4A01BC71D}"/>
                  </a:ext>
                </a:extLst>
              </p14:cNvPr>
              <p14:cNvContentPartPr/>
              <p14:nvPr/>
            </p14:nvContentPartPr>
            <p14:xfrm>
              <a:off x="6375613" y="3294474"/>
              <a:ext cx="646560" cy="217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36980D6-1077-4797-BF82-39A4A01BC7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57983" y="3276474"/>
                <a:ext cx="6821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08E9EE1-4D18-4A35-AD94-918DA6289328}"/>
                  </a:ext>
                </a:extLst>
              </p14:cNvPr>
              <p14:cNvContentPartPr/>
              <p14:nvPr/>
            </p14:nvContentPartPr>
            <p14:xfrm>
              <a:off x="6091933" y="3354954"/>
              <a:ext cx="203760" cy="1465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08E9EE1-4D18-4A35-AD94-918DA628932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73933" y="3336954"/>
                <a:ext cx="239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6C3DDD2-54E0-4DE1-A54C-00FBFC28D891}"/>
                  </a:ext>
                </a:extLst>
              </p14:cNvPr>
              <p14:cNvContentPartPr/>
              <p14:nvPr/>
            </p14:nvContentPartPr>
            <p14:xfrm>
              <a:off x="5617813" y="3320754"/>
              <a:ext cx="234360" cy="1789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6C3DDD2-54E0-4DE1-A54C-00FBFC28D8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00173" y="3303114"/>
                <a:ext cx="270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2FC8055-13D4-44BF-BEDA-D914A39B9122}"/>
                  </a:ext>
                </a:extLst>
              </p14:cNvPr>
              <p14:cNvContentPartPr/>
              <p14:nvPr/>
            </p14:nvContentPartPr>
            <p14:xfrm>
              <a:off x="5311093" y="3313914"/>
              <a:ext cx="214200" cy="178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2FC8055-13D4-44BF-BEDA-D914A39B91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93453" y="3295914"/>
                <a:ext cx="249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93780BF-2983-4531-8959-6F2E57DBA8A3}"/>
                  </a:ext>
                </a:extLst>
              </p14:cNvPr>
              <p14:cNvContentPartPr/>
              <p14:nvPr/>
            </p14:nvContentPartPr>
            <p14:xfrm>
              <a:off x="4434493" y="3443874"/>
              <a:ext cx="280440" cy="88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93780BF-2983-4531-8959-6F2E57DBA8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16493" y="3425874"/>
                <a:ext cx="316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EFDBF40-EBEC-4EDB-BCAF-E7F26A6C73EC}"/>
                  </a:ext>
                </a:extLst>
              </p14:cNvPr>
              <p14:cNvContentPartPr/>
              <p14:nvPr/>
            </p14:nvContentPartPr>
            <p14:xfrm>
              <a:off x="4120573" y="3358554"/>
              <a:ext cx="227520" cy="188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EFDBF40-EBEC-4EDB-BCAF-E7F26A6C73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02933" y="3340554"/>
                <a:ext cx="263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220BC43-4353-4158-8E03-F41CC915FEBB}"/>
                  </a:ext>
                </a:extLst>
              </p14:cNvPr>
              <p14:cNvContentPartPr/>
              <p14:nvPr/>
            </p14:nvContentPartPr>
            <p14:xfrm>
              <a:off x="7490533" y="3232984"/>
              <a:ext cx="61920" cy="323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220BC43-4353-4158-8E03-F41CC915FE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72533" y="3214984"/>
                <a:ext cx="975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2380C63-22C8-4347-8944-DC67718EABA7}"/>
                  </a:ext>
                </a:extLst>
              </p14:cNvPr>
              <p14:cNvContentPartPr/>
              <p14:nvPr/>
            </p14:nvContentPartPr>
            <p14:xfrm>
              <a:off x="7726693" y="3317224"/>
              <a:ext cx="7200" cy="1638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2380C63-22C8-4347-8944-DC67718EAB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09053" y="3299584"/>
                <a:ext cx="42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8EF752F-DAA5-4862-BC3C-FD90F8BF8D23}"/>
                  </a:ext>
                </a:extLst>
              </p14:cNvPr>
              <p14:cNvContentPartPr/>
              <p14:nvPr/>
            </p14:nvContentPartPr>
            <p14:xfrm>
              <a:off x="7890133" y="3492184"/>
              <a:ext cx="5760" cy="78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8EF752F-DAA5-4862-BC3C-FD90F8BF8D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72493" y="3474544"/>
                <a:ext cx="41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753B63E-6610-4488-80F0-5565981C7532}"/>
                  </a:ext>
                </a:extLst>
              </p14:cNvPr>
              <p14:cNvContentPartPr/>
              <p14:nvPr/>
            </p14:nvContentPartPr>
            <p14:xfrm>
              <a:off x="8043133" y="3338464"/>
              <a:ext cx="25920" cy="157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753B63E-6610-4488-80F0-5565981C753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25133" y="3320824"/>
                <a:ext cx="61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BA708A6-9AC9-4596-977B-9ED4790688EF}"/>
                  </a:ext>
                </a:extLst>
              </p14:cNvPr>
              <p14:cNvContentPartPr/>
              <p14:nvPr/>
            </p14:nvContentPartPr>
            <p14:xfrm>
              <a:off x="8162293" y="3267544"/>
              <a:ext cx="83160" cy="239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BA708A6-9AC9-4596-977B-9ED4790688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44293" y="3249544"/>
                <a:ext cx="118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8F0F034-93A3-480D-B39D-109613C4F8F1}"/>
                  </a:ext>
                </a:extLst>
              </p14:cNvPr>
              <p14:cNvContentPartPr/>
              <p14:nvPr/>
            </p14:nvContentPartPr>
            <p14:xfrm>
              <a:off x="8395213" y="3472744"/>
              <a:ext cx="32400" cy="1152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8F0F034-93A3-480D-B39D-109613C4F8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77573" y="3455104"/>
                <a:ext cx="68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40E47D7-BB7F-43B4-808B-EA8BE475FD7F}"/>
                  </a:ext>
                </a:extLst>
              </p14:cNvPr>
              <p14:cNvContentPartPr/>
              <p14:nvPr/>
            </p14:nvContentPartPr>
            <p14:xfrm>
              <a:off x="8687173" y="3193744"/>
              <a:ext cx="56160" cy="312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40E47D7-BB7F-43B4-808B-EA8BE475FD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69533" y="3175744"/>
                <a:ext cx="91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6577541-BAD5-4675-914D-D5518E466CD1}"/>
                  </a:ext>
                </a:extLst>
              </p14:cNvPr>
              <p14:cNvContentPartPr/>
              <p14:nvPr/>
            </p14:nvContentPartPr>
            <p14:xfrm>
              <a:off x="8920093" y="3289864"/>
              <a:ext cx="31320" cy="175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6577541-BAD5-4675-914D-D5518E466C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02093" y="3272224"/>
                <a:ext cx="66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400C5C0-C36D-4963-8CAA-D1EE9A07CED7}"/>
                  </a:ext>
                </a:extLst>
              </p14:cNvPr>
              <p14:cNvContentPartPr/>
              <p14:nvPr/>
            </p14:nvContentPartPr>
            <p14:xfrm>
              <a:off x="9079933" y="3448264"/>
              <a:ext cx="10080" cy="73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400C5C0-C36D-4963-8CAA-D1EE9A07CE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62293" y="3430624"/>
                <a:ext cx="45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9EF8B93-B8ED-4A20-AE2D-562F9319E207}"/>
                  </a:ext>
                </a:extLst>
              </p14:cNvPr>
              <p14:cNvContentPartPr/>
              <p14:nvPr/>
            </p14:nvContentPartPr>
            <p14:xfrm>
              <a:off x="9177133" y="3256384"/>
              <a:ext cx="132840" cy="172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9EF8B93-B8ED-4A20-AE2D-562F9319E2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59493" y="3238744"/>
                <a:ext cx="1684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3D9338F-3088-414C-99C3-5FDC2E83D79D}"/>
                  </a:ext>
                </a:extLst>
              </p14:cNvPr>
              <p14:cNvContentPartPr/>
              <p14:nvPr/>
            </p14:nvContentPartPr>
            <p14:xfrm>
              <a:off x="9374773" y="3213904"/>
              <a:ext cx="107640" cy="2858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3D9338F-3088-414C-99C3-5FDC2E83D79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57133" y="3195904"/>
                <a:ext cx="143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C158E9B-CA9F-403F-887C-2E9762A2206F}"/>
                  </a:ext>
                </a:extLst>
              </p14:cNvPr>
              <p14:cNvContentPartPr/>
              <p14:nvPr/>
            </p14:nvContentPartPr>
            <p14:xfrm>
              <a:off x="9638653" y="3482104"/>
              <a:ext cx="27720" cy="727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C158E9B-CA9F-403F-887C-2E9762A2206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21013" y="3464104"/>
                <a:ext cx="63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46789C9-CFA7-464F-BCC1-CA88F4242742}"/>
                  </a:ext>
                </a:extLst>
              </p14:cNvPr>
              <p14:cNvContentPartPr/>
              <p14:nvPr/>
            </p14:nvContentPartPr>
            <p14:xfrm>
              <a:off x="9873013" y="3213904"/>
              <a:ext cx="50760" cy="286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46789C9-CFA7-464F-BCC1-CA88F424274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55373" y="3195904"/>
                <a:ext cx="864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2B6A705-B388-412C-AC80-770C277C7107}"/>
                  </a:ext>
                </a:extLst>
              </p14:cNvPr>
              <p14:cNvContentPartPr/>
              <p14:nvPr/>
            </p14:nvContentPartPr>
            <p14:xfrm>
              <a:off x="10003333" y="3289864"/>
              <a:ext cx="84600" cy="1674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2B6A705-B388-412C-AC80-770C277C710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85333" y="3272224"/>
                <a:ext cx="1202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020ACD3-EBD6-4FD8-8488-CD8BE4027F6B}"/>
                  </a:ext>
                </a:extLst>
              </p14:cNvPr>
              <p14:cNvContentPartPr/>
              <p14:nvPr/>
            </p14:nvContentPartPr>
            <p14:xfrm>
              <a:off x="10169293" y="3464824"/>
              <a:ext cx="19440" cy="85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020ACD3-EBD6-4FD8-8488-CD8BE4027F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51293" y="3446824"/>
                <a:ext cx="550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CBA904E-6BA3-4C29-8972-66B473791D6D}"/>
                  </a:ext>
                </a:extLst>
              </p14:cNvPr>
              <p14:cNvContentPartPr/>
              <p14:nvPr/>
            </p14:nvContentPartPr>
            <p14:xfrm>
              <a:off x="10275493" y="3223984"/>
              <a:ext cx="377280" cy="3762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CBA904E-6BA3-4C29-8972-66B473791D6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57853" y="3206344"/>
                <a:ext cx="4129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33C1346-A8A5-46FF-8279-93205FF2E861}"/>
                  </a:ext>
                </a:extLst>
              </p14:cNvPr>
              <p14:cNvContentPartPr/>
              <p14:nvPr/>
            </p14:nvContentPartPr>
            <p14:xfrm>
              <a:off x="10807933" y="3452079"/>
              <a:ext cx="61920" cy="91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33C1346-A8A5-46FF-8279-93205FF2E86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789933" y="3434439"/>
                <a:ext cx="97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D506BB3-8BC9-4C12-A803-EDA0E6C3378E}"/>
                  </a:ext>
                </a:extLst>
              </p14:cNvPr>
              <p14:cNvContentPartPr/>
              <p14:nvPr/>
            </p14:nvContentPartPr>
            <p14:xfrm>
              <a:off x="10933573" y="3508959"/>
              <a:ext cx="48240" cy="374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D506BB3-8BC9-4C12-A803-EDA0E6C3378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15933" y="3491319"/>
                <a:ext cx="83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6625A43-2068-476B-B59D-0D76E305672A}"/>
                  </a:ext>
                </a:extLst>
              </p14:cNvPr>
              <p14:cNvContentPartPr/>
              <p14:nvPr/>
            </p14:nvContentPartPr>
            <p14:xfrm>
              <a:off x="11043373" y="3351999"/>
              <a:ext cx="58320" cy="194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6625A43-2068-476B-B59D-0D76E305672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025733" y="3333999"/>
                <a:ext cx="93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D51905B-8A49-4804-A2F3-EDDBBDD5C9D9}"/>
                  </a:ext>
                </a:extLst>
              </p14:cNvPr>
              <p14:cNvContentPartPr/>
              <p14:nvPr/>
            </p14:nvContentPartPr>
            <p14:xfrm>
              <a:off x="11295013" y="3247599"/>
              <a:ext cx="63720" cy="303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D51905B-8A49-4804-A2F3-EDDBBDD5C9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277373" y="3229959"/>
                <a:ext cx="99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26563A3-9FFB-4484-8F48-AB5356F30679}"/>
                  </a:ext>
                </a:extLst>
              </p14:cNvPr>
              <p14:cNvContentPartPr/>
              <p14:nvPr/>
            </p14:nvContentPartPr>
            <p14:xfrm>
              <a:off x="11426053" y="3313479"/>
              <a:ext cx="120240" cy="1584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26563A3-9FFB-4484-8F48-AB5356F306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408413" y="3295839"/>
                <a:ext cx="155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E2D12F4-4100-4D0D-A3BA-787989B98786}"/>
                  </a:ext>
                </a:extLst>
              </p14:cNvPr>
              <p14:cNvContentPartPr/>
              <p14:nvPr/>
            </p14:nvContentPartPr>
            <p14:xfrm>
              <a:off x="11608933" y="3469359"/>
              <a:ext cx="3600" cy="56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E2D12F4-4100-4D0D-A3BA-787989B987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591293" y="3451719"/>
                <a:ext cx="39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4A0AD9F-22BB-4C70-A3A0-3D2997E47486}"/>
                  </a:ext>
                </a:extLst>
              </p14:cNvPr>
              <p14:cNvContentPartPr/>
              <p14:nvPr/>
            </p14:nvContentPartPr>
            <p14:xfrm>
              <a:off x="11773813" y="3349479"/>
              <a:ext cx="14040" cy="1335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4A0AD9F-22BB-4C70-A3A0-3D2997E474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755813" y="3331479"/>
                <a:ext cx="49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C64FA7-A1BC-489D-A1C0-17BCB5A104D2}"/>
                  </a:ext>
                </a:extLst>
              </p14:cNvPr>
              <p14:cNvContentPartPr/>
              <p14:nvPr/>
            </p14:nvContentPartPr>
            <p14:xfrm>
              <a:off x="11876413" y="3241839"/>
              <a:ext cx="78480" cy="3232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C64FA7-A1BC-489D-A1C0-17BCB5A104D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858773" y="3223839"/>
                <a:ext cx="114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284C71A-EB05-485B-8683-442750439882}"/>
                  </a:ext>
                </a:extLst>
              </p14:cNvPr>
              <p14:cNvContentPartPr/>
              <p14:nvPr/>
            </p14:nvContentPartPr>
            <p14:xfrm>
              <a:off x="12025093" y="3571959"/>
              <a:ext cx="360" cy="2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284C71A-EB05-485B-8683-44275043988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2007453" y="3554319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063FE04-0AE2-48A3-B819-F8F1B39272BD}"/>
                  </a:ext>
                </a:extLst>
              </p14:cNvPr>
              <p14:cNvContentPartPr/>
              <p14:nvPr/>
            </p14:nvContentPartPr>
            <p14:xfrm>
              <a:off x="5020230" y="3328732"/>
              <a:ext cx="203040" cy="163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063FE04-0AE2-48A3-B819-F8F1B39272B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02590" y="3311092"/>
                <a:ext cx="238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E93C461-78D3-4ED5-9915-7512D774F130}"/>
                  </a:ext>
                </a:extLst>
              </p14:cNvPr>
              <p14:cNvContentPartPr/>
              <p14:nvPr/>
            </p14:nvContentPartPr>
            <p14:xfrm>
              <a:off x="12061432" y="3207218"/>
              <a:ext cx="87120" cy="157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E93C461-78D3-4ED5-9915-7512D774F1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043792" y="3189218"/>
                <a:ext cx="1227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F952B30-7E93-42F2-9D10-0384DE109426}"/>
                  </a:ext>
                </a:extLst>
              </p14:cNvPr>
              <p14:cNvContentPartPr/>
              <p14:nvPr/>
            </p14:nvContentPartPr>
            <p14:xfrm>
              <a:off x="1003494" y="4358363"/>
              <a:ext cx="17640" cy="986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F952B30-7E93-42F2-9D10-0384DE10942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5494" y="4340363"/>
                <a:ext cx="5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0C944D7-B033-4C80-B0E4-F355B11822E5}"/>
                  </a:ext>
                </a:extLst>
              </p14:cNvPr>
              <p14:cNvContentPartPr/>
              <p14:nvPr/>
            </p14:nvContentPartPr>
            <p14:xfrm>
              <a:off x="717294" y="4113563"/>
              <a:ext cx="190800" cy="3121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0C944D7-B033-4C80-B0E4-F355B11822E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9654" y="4095563"/>
                <a:ext cx="226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7C897D3-C031-4D34-8774-243EDFB50677}"/>
                  </a:ext>
                </a:extLst>
              </p14:cNvPr>
              <p14:cNvContentPartPr/>
              <p14:nvPr/>
            </p14:nvContentPartPr>
            <p14:xfrm>
              <a:off x="1395174" y="4085123"/>
              <a:ext cx="110880" cy="3312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7C897D3-C031-4D34-8774-243EDFB5067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77174" y="4067483"/>
                <a:ext cx="146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7E66A46-D600-48B0-BABA-B17DB62D7FAE}"/>
                  </a:ext>
                </a:extLst>
              </p14:cNvPr>
              <p14:cNvContentPartPr/>
              <p14:nvPr/>
            </p14:nvContentPartPr>
            <p14:xfrm>
              <a:off x="1692894" y="4121483"/>
              <a:ext cx="38520" cy="2448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7E66A46-D600-48B0-BABA-B17DB62D7FA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75254" y="4103483"/>
                <a:ext cx="7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B101A7F-B95B-4603-A21A-91356D1CB565}"/>
                  </a:ext>
                </a:extLst>
              </p14:cNvPr>
              <p14:cNvContentPartPr/>
              <p14:nvPr/>
            </p14:nvContentPartPr>
            <p14:xfrm>
              <a:off x="1839414" y="4238483"/>
              <a:ext cx="84600" cy="84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B101A7F-B95B-4603-A21A-91356D1CB56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21414" y="4220483"/>
                <a:ext cx="1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6AADE0C-85AC-443B-8AD6-FAE70E5BF8DD}"/>
                  </a:ext>
                </a:extLst>
              </p14:cNvPr>
              <p14:cNvContentPartPr/>
              <p14:nvPr/>
            </p14:nvContentPartPr>
            <p14:xfrm>
              <a:off x="2033094" y="4333523"/>
              <a:ext cx="8640" cy="482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6AADE0C-85AC-443B-8AD6-FAE70E5BF8D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15094" y="4315883"/>
                <a:ext cx="44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C67569B-FF6D-448D-BF2B-6DE9192D0BAF}"/>
                  </a:ext>
                </a:extLst>
              </p14:cNvPr>
              <p14:cNvContentPartPr/>
              <p14:nvPr/>
            </p14:nvContentPartPr>
            <p14:xfrm>
              <a:off x="2122374" y="4122923"/>
              <a:ext cx="121320" cy="213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C67569B-FF6D-448D-BF2B-6DE9192D0BA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104374" y="4105283"/>
                <a:ext cx="156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9BD8199-AAFE-4D45-9B41-6AFFCFB00499}"/>
                  </a:ext>
                </a:extLst>
              </p14:cNvPr>
              <p14:cNvContentPartPr/>
              <p14:nvPr/>
            </p14:nvContentPartPr>
            <p14:xfrm>
              <a:off x="2327574" y="4102043"/>
              <a:ext cx="86040" cy="2509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9BD8199-AAFE-4D45-9B41-6AFFCFB0049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09574" y="4084043"/>
                <a:ext cx="121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B35E359-ACF0-413A-B201-3FA1A646DD48}"/>
                  </a:ext>
                </a:extLst>
              </p14:cNvPr>
              <p14:cNvContentPartPr/>
              <p14:nvPr/>
            </p14:nvContentPartPr>
            <p14:xfrm>
              <a:off x="1200774" y="4258283"/>
              <a:ext cx="60840" cy="612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B35E359-ACF0-413A-B201-3FA1A646DD4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82774" y="4240643"/>
                <a:ext cx="9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0FBFA41-19AE-4E86-B4A7-A38842C35062}"/>
                  </a:ext>
                </a:extLst>
              </p14:cNvPr>
              <p14:cNvContentPartPr/>
              <p14:nvPr/>
            </p14:nvContentPartPr>
            <p14:xfrm>
              <a:off x="2678574" y="4046963"/>
              <a:ext cx="65880" cy="2980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0FBFA41-19AE-4E86-B4A7-A38842C3506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660934" y="4029323"/>
                <a:ext cx="10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9EF620F-697A-4A33-9444-348B9673D03C}"/>
                  </a:ext>
                </a:extLst>
              </p14:cNvPr>
              <p14:cNvContentPartPr/>
              <p14:nvPr/>
            </p14:nvContentPartPr>
            <p14:xfrm>
              <a:off x="3081414" y="4148483"/>
              <a:ext cx="146520" cy="1216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9EF620F-697A-4A33-9444-348B9673D03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63774" y="4130843"/>
                <a:ext cx="18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6BAAEB6-7B42-47B7-97B9-5118D9C9CF8E}"/>
                  </a:ext>
                </a:extLst>
              </p14:cNvPr>
              <p14:cNvContentPartPr/>
              <p14:nvPr/>
            </p14:nvContentPartPr>
            <p14:xfrm>
              <a:off x="3361134" y="4156763"/>
              <a:ext cx="64440" cy="68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6BAAEB6-7B42-47B7-97B9-5118D9C9CF8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43134" y="4139123"/>
                <a:ext cx="100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7612935-4058-427E-9059-1D8F97D4446A}"/>
                  </a:ext>
                </a:extLst>
              </p14:cNvPr>
              <p14:cNvContentPartPr/>
              <p14:nvPr/>
            </p14:nvContentPartPr>
            <p14:xfrm>
              <a:off x="3372294" y="4211483"/>
              <a:ext cx="100080" cy="11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7612935-4058-427E-9059-1D8F97D4446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54294" y="4193483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F8C49D0-C88B-453E-BC1C-F11AF0685EB2}"/>
                  </a:ext>
                </a:extLst>
              </p14:cNvPr>
              <p14:cNvContentPartPr/>
              <p14:nvPr/>
            </p14:nvContentPartPr>
            <p14:xfrm>
              <a:off x="3586134" y="4053803"/>
              <a:ext cx="150480" cy="1947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F8C49D0-C88B-453E-BC1C-F11AF0685EB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68494" y="4035803"/>
                <a:ext cx="18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DCC7BDC-B40B-4325-8688-21874CBDDD5F}"/>
                  </a:ext>
                </a:extLst>
              </p14:cNvPr>
              <p14:cNvContentPartPr/>
              <p14:nvPr/>
            </p14:nvContentPartPr>
            <p14:xfrm>
              <a:off x="3839214" y="3928163"/>
              <a:ext cx="137520" cy="3312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DCC7BDC-B40B-4325-8688-21874CBDDD5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21574" y="3910163"/>
                <a:ext cx="173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C1F39B8-B78A-4AAA-845B-051C746A7335}"/>
                  </a:ext>
                </a:extLst>
              </p14:cNvPr>
              <p14:cNvContentPartPr/>
              <p14:nvPr/>
            </p14:nvContentPartPr>
            <p14:xfrm>
              <a:off x="951654" y="4836443"/>
              <a:ext cx="86760" cy="148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C1F39B8-B78A-4AAA-845B-051C746A733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34014" y="4818803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8BC83DB-415A-433A-9E89-E6E3A238BA66}"/>
                  </a:ext>
                </a:extLst>
              </p14:cNvPr>
              <p14:cNvContentPartPr/>
              <p14:nvPr/>
            </p14:nvContentPartPr>
            <p14:xfrm>
              <a:off x="1444854" y="4620443"/>
              <a:ext cx="108720" cy="3546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8BC83DB-415A-433A-9E89-E6E3A238BA6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27214" y="4602443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3DD9514-BE62-4FBC-BD55-780C635E1B6E}"/>
                  </a:ext>
                </a:extLst>
              </p14:cNvPr>
              <p14:cNvContentPartPr/>
              <p14:nvPr/>
            </p14:nvContentPartPr>
            <p14:xfrm>
              <a:off x="1728174" y="4617923"/>
              <a:ext cx="56880" cy="2743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3DD9514-BE62-4FBC-BD55-780C635E1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10534" y="4600283"/>
                <a:ext cx="92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B66A5A7-A804-447E-8F7D-633BDE47EB49}"/>
                  </a:ext>
                </a:extLst>
              </p14:cNvPr>
              <p14:cNvContentPartPr/>
              <p14:nvPr/>
            </p14:nvContentPartPr>
            <p14:xfrm>
              <a:off x="1878654" y="4729163"/>
              <a:ext cx="118440" cy="111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B66A5A7-A804-447E-8F7D-633BDE47EB4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60654" y="4711163"/>
                <a:ext cx="15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356C55C-F86F-4CE9-A0A2-C3208E046C0F}"/>
                  </a:ext>
                </a:extLst>
              </p14:cNvPr>
              <p14:cNvContentPartPr/>
              <p14:nvPr/>
            </p14:nvContentPartPr>
            <p14:xfrm>
              <a:off x="2069814" y="4843643"/>
              <a:ext cx="12960" cy="60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356C55C-F86F-4CE9-A0A2-C3208E046C0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51814" y="4825643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2F5DD25-5226-4DD7-9FD5-517225583FC5}"/>
                  </a:ext>
                </a:extLst>
              </p14:cNvPr>
              <p14:cNvContentPartPr/>
              <p14:nvPr/>
            </p14:nvContentPartPr>
            <p14:xfrm>
              <a:off x="2178894" y="4648163"/>
              <a:ext cx="101880" cy="198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2F5DD25-5226-4DD7-9FD5-517225583FC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61254" y="4630523"/>
                <a:ext cx="137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663BB38-5DC2-4399-A0FF-1B79B9C777B8}"/>
                  </a:ext>
                </a:extLst>
              </p14:cNvPr>
              <p14:cNvContentPartPr/>
              <p14:nvPr/>
            </p14:nvContentPartPr>
            <p14:xfrm>
              <a:off x="2350254" y="4612523"/>
              <a:ext cx="84600" cy="3056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663BB38-5DC2-4399-A0FF-1B79B9C777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332254" y="4594523"/>
                <a:ext cx="12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9B0F893-1E1B-4085-9716-EAAD1B92E19D}"/>
                  </a:ext>
                </a:extLst>
              </p14:cNvPr>
              <p14:cNvContentPartPr/>
              <p14:nvPr/>
            </p14:nvContentPartPr>
            <p14:xfrm>
              <a:off x="2710254" y="4613243"/>
              <a:ext cx="77040" cy="281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9B0F893-1E1B-4085-9716-EAAD1B92E19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692614" y="4595603"/>
                <a:ext cx="11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B90AB00-B2DA-4724-907F-4BF4F8CA870F}"/>
                  </a:ext>
                </a:extLst>
              </p14:cNvPr>
              <p14:cNvContentPartPr/>
              <p14:nvPr/>
            </p14:nvContentPartPr>
            <p14:xfrm>
              <a:off x="1184214" y="4775603"/>
              <a:ext cx="43560" cy="730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B90AB00-B2DA-4724-907F-4BF4F8CA870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66427" y="4757963"/>
                <a:ext cx="7949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72BAF5B-45E4-4D1E-9657-CD8B919ABC30}"/>
                  </a:ext>
                </a:extLst>
              </p14:cNvPr>
              <p14:cNvContentPartPr/>
              <p14:nvPr/>
            </p14:nvContentPartPr>
            <p14:xfrm>
              <a:off x="734934" y="4687403"/>
              <a:ext cx="140400" cy="2516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72BAF5B-45E4-4D1E-9657-CD8B919ABC3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17294" y="4669403"/>
                <a:ext cx="176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B2A1CF8-CF00-4B69-B6AF-019C8CF51FAB}"/>
                  </a:ext>
                </a:extLst>
              </p14:cNvPr>
              <p14:cNvContentPartPr/>
              <p14:nvPr/>
            </p14:nvContentPartPr>
            <p14:xfrm>
              <a:off x="3168894" y="4697123"/>
              <a:ext cx="159840" cy="1256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B2A1CF8-CF00-4B69-B6AF-019C8CF51FA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51254" y="4679123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E2403E73-C7EB-47C2-BC05-152AE6199F21}"/>
                  </a:ext>
                </a:extLst>
              </p14:cNvPr>
              <p14:cNvContentPartPr/>
              <p14:nvPr/>
            </p14:nvContentPartPr>
            <p14:xfrm>
              <a:off x="3495054" y="4567163"/>
              <a:ext cx="116640" cy="1191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E2403E73-C7EB-47C2-BC05-152AE6199F2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477414" y="4549523"/>
                <a:ext cx="152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7326D59-240D-411E-8DB5-BF4F4FE0594A}"/>
                  </a:ext>
                </a:extLst>
              </p14:cNvPr>
              <p14:cNvContentPartPr/>
              <p14:nvPr/>
            </p14:nvContentPartPr>
            <p14:xfrm>
              <a:off x="3490734" y="4764443"/>
              <a:ext cx="124560" cy="270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7326D59-240D-411E-8DB5-BF4F4FE0594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73094" y="4746803"/>
                <a:ext cx="160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F591BC35-26CF-4E42-A37F-53F8F2AEB69E}"/>
                  </a:ext>
                </a:extLst>
              </p14:cNvPr>
              <p14:cNvContentPartPr/>
              <p14:nvPr/>
            </p14:nvContentPartPr>
            <p14:xfrm>
              <a:off x="3816534" y="4556003"/>
              <a:ext cx="144360" cy="2599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F591BC35-26CF-4E42-A37F-53F8F2AEB69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98534" y="4538363"/>
                <a:ext cx="180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8F49A26-5B6D-49AF-A202-A3A5A5F451BA}"/>
                  </a:ext>
                </a:extLst>
              </p14:cNvPr>
              <p14:cNvContentPartPr/>
              <p14:nvPr/>
            </p14:nvContentPartPr>
            <p14:xfrm>
              <a:off x="4025694" y="4499483"/>
              <a:ext cx="137880" cy="3265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8F49A26-5B6D-49AF-A202-A3A5A5F451B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008054" y="4481483"/>
                <a:ext cx="173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37D7ED3-1298-450F-A649-2FE7B4342424}"/>
                  </a:ext>
                </a:extLst>
              </p14:cNvPr>
              <p14:cNvContentPartPr/>
              <p14:nvPr/>
            </p14:nvContentPartPr>
            <p14:xfrm>
              <a:off x="750414" y="5237843"/>
              <a:ext cx="178920" cy="228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37D7ED3-1298-450F-A649-2FE7B434242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2774" y="5220203"/>
                <a:ext cx="214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D56578C-3C1A-4B32-B2F4-40D24192104D}"/>
                  </a:ext>
                </a:extLst>
              </p14:cNvPr>
              <p14:cNvContentPartPr/>
              <p14:nvPr/>
            </p14:nvContentPartPr>
            <p14:xfrm>
              <a:off x="995574" y="5393003"/>
              <a:ext cx="89640" cy="1548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D56578C-3C1A-4B32-B2F4-40D24192104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7574" y="5375003"/>
                <a:ext cx="125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F25DE75-C062-418D-B12C-6C08AFBE1B37}"/>
                  </a:ext>
                </a:extLst>
              </p14:cNvPr>
              <p14:cNvContentPartPr/>
              <p14:nvPr/>
            </p14:nvContentPartPr>
            <p14:xfrm>
              <a:off x="1503534" y="5157923"/>
              <a:ext cx="120960" cy="3474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F25DE75-C062-418D-B12C-6C08AFBE1B3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485534" y="5139923"/>
                <a:ext cx="15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27A7A4D-20D2-4FD0-B80C-0D310AF3EFE6}"/>
                  </a:ext>
                </a:extLst>
              </p14:cNvPr>
              <p14:cNvContentPartPr/>
              <p14:nvPr/>
            </p14:nvContentPartPr>
            <p14:xfrm>
              <a:off x="1269894" y="5326763"/>
              <a:ext cx="37080" cy="648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27A7A4D-20D2-4FD0-B80C-0D310AF3EFE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252254" y="5309123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774F52F-6C8E-432D-B2A5-31B23518769E}"/>
                  </a:ext>
                </a:extLst>
              </p14:cNvPr>
              <p14:cNvContentPartPr/>
              <p14:nvPr/>
            </p14:nvContentPartPr>
            <p14:xfrm>
              <a:off x="1784334" y="5181683"/>
              <a:ext cx="80280" cy="3013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774F52F-6C8E-432D-B2A5-31B23518769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66334" y="5164043"/>
                <a:ext cx="11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C5A1FD5-F0BE-45E0-A743-175DC0B3445D}"/>
                  </a:ext>
                </a:extLst>
              </p14:cNvPr>
              <p14:cNvContentPartPr/>
              <p14:nvPr/>
            </p14:nvContentPartPr>
            <p14:xfrm>
              <a:off x="1999974" y="5292563"/>
              <a:ext cx="97560" cy="1044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C5A1FD5-F0BE-45E0-A743-175DC0B3445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981974" y="5274563"/>
                <a:ext cx="13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D282D77-53BE-4BF8-8CD9-1AED2CCE33BC}"/>
                  </a:ext>
                </a:extLst>
              </p14:cNvPr>
              <p14:cNvContentPartPr/>
              <p14:nvPr/>
            </p14:nvContentPartPr>
            <p14:xfrm>
              <a:off x="2171694" y="5368163"/>
              <a:ext cx="10080" cy="709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D282D77-53BE-4BF8-8CD9-1AED2CCE33B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153694" y="5350523"/>
                <a:ext cx="4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0E3F580-CD14-4CE1-BC4D-CD17D13D2FAB}"/>
                  </a:ext>
                </a:extLst>
              </p14:cNvPr>
              <p14:cNvContentPartPr/>
              <p14:nvPr/>
            </p14:nvContentPartPr>
            <p14:xfrm>
              <a:off x="2810694" y="5130203"/>
              <a:ext cx="27360" cy="3124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0E3F580-CD14-4CE1-BC4D-CD17D13D2FA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793054" y="5112203"/>
                <a:ext cx="63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3F0CCFD-91E2-4864-B959-046318357F70}"/>
                  </a:ext>
                </a:extLst>
              </p14:cNvPr>
              <p14:cNvContentPartPr/>
              <p14:nvPr/>
            </p14:nvContentPartPr>
            <p14:xfrm>
              <a:off x="2322174" y="5146763"/>
              <a:ext cx="231840" cy="3373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3F0CCFD-91E2-4864-B959-046318357F7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04534" y="5129123"/>
                <a:ext cx="267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CDC84D3-E4A7-4E84-AC5A-B03A9BD47118}"/>
                  </a:ext>
                </a:extLst>
              </p14:cNvPr>
              <p14:cNvContentPartPr/>
              <p14:nvPr/>
            </p14:nvContentPartPr>
            <p14:xfrm>
              <a:off x="3210654" y="5234243"/>
              <a:ext cx="131040" cy="110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CDC84D3-E4A7-4E84-AC5A-B03A9BD4711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92654" y="5216243"/>
                <a:ext cx="16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690DA5F-D9D8-401A-BAA4-990A60E3EF88}"/>
                  </a:ext>
                </a:extLst>
              </p14:cNvPr>
              <p14:cNvContentPartPr/>
              <p14:nvPr/>
            </p14:nvContentPartPr>
            <p14:xfrm>
              <a:off x="3543294" y="5171603"/>
              <a:ext cx="158760" cy="1548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690DA5F-D9D8-401A-BAA4-990A60E3EF8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525654" y="5153603"/>
                <a:ext cx="19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588DBD1-7473-4320-97F1-407CB3049902}"/>
                  </a:ext>
                </a:extLst>
              </p14:cNvPr>
              <p14:cNvContentPartPr/>
              <p14:nvPr/>
            </p14:nvContentPartPr>
            <p14:xfrm>
              <a:off x="3923454" y="5086283"/>
              <a:ext cx="108360" cy="2178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588DBD1-7473-4320-97F1-407CB304990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905814" y="5068643"/>
                <a:ext cx="144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15B40BC-9458-4E55-A80D-A6A7FFBC2143}"/>
                  </a:ext>
                </a:extLst>
              </p14:cNvPr>
              <p14:cNvContentPartPr/>
              <p14:nvPr/>
            </p14:nvContentPartPr>
            <p14:xfrm>
              <a:off x="4118934" y="5007803"/>
              <a:ext cx="165600" cy="351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15B40BC-9458-4E55-A80D-A6A7FFBC21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100934" y="4990163"/>
                <a:ext cx="201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9EA79D5-0FFA-4D3F-AFFF-3B00E161268C}"/>
                  </a:ext>
                </a:extLst>
              </p14:cNvPr>
              <p14:cNvContentPartPr/>
              <p14:nvPr/>
            </p14:nvContentPartPr>
            <p14:xfrm>
              <a:off x="1106814" y="6053243"/>
              <a:ext cx="109800" cy="1404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9EA79D5-0FFA-4D3F-AFFF-3B00E161268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88814" y="6035243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D4452C0C-F692-425B-A704-AC3E8D54BFB0}"/>
                  </a:ext>
                </a:extLst>
              </p14:cNvPr>
              <p14:cNvContentPartPr/>
              <p14:nvPr/>
            </p14:nvContentPartPr>
            <p14:xfrm>
              <a:off x="1618014" y="5792603"/>
              <a:ext cx="135720" cy="3448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D4452C0C-F692-425B-A704-AC3E8D54BFB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600014" y="5774603"/>
                <a:ext cx="17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50B001F9-6146-4EBF-BFEF-4152DD18F31F}"/>
                  </a:ext>
                </a:extLst>
              </p14:cNvPr>
              <p14:cNvContentPartPr/>
              <p14:nvPr/>
            </p14:nvContentPartPr>
            <p14:xfrm>
              <a:off x="1345854" y="5987363"/>
              <a:ext cx="86760" cy="507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50B001F9-6146-4EBF-BFEF-4152DD18F3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27854" y="5969597"/>
                <a:ext cx="122400" cy="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8252411-CB44-4DA7-993B-AB5FF2174177}"/>
                  </a:ext>
                </a:extLst>
              </p14:cNvPr>
              <p14:cNvContentPartPr/>
              <p14:nvPr/>
            </p14:nvContentPartPr>
            <p14:xfrm>
              <a:off x="784254" y="5934803"/>
              <a:ext cx="190080" cy="2361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8252411-CB44-4DA7-993B-AB5FF217417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66614" y="5917163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0C7B34E-8221-4C2B-AA53-3473BC51DF8A}"/>
                  </a:ext>
                </a:extLst>
              </p14:cNvPr>
              <p14:cNvContentPartPr/>
              <p14:nvPr/>
            </p14:nvContentPartPr>
            <p14:xfrm>
              <a:off x="1965774" y="5792603"/>
              <a:ext cx="51120" cy="2700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0C7B34E-8221-4C2B-AA53-3473BC51DF8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47774" y="5774603"/>
                <a:ext cx="8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7C89C56-346C-43DC-BAE8-287E231F6D5C}"/>
                  </a:ext>
                </a:extLst>
              </p14:cNvPr>
              <p14:cNvContentPartPr/>
              <p14:nvPr/>
            </p14:nvContentPartPr>
            <p14:xfrm>
              <a:off x="2163054" y="5894483"/>
              <a:ext cx="97920" cy="1076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7C89C56-346C-43DC-BAE8-287E231F6D5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145054" y="5876843"/>
                <a:ext cx="13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83C56C6-858D-4990-964C-F2740C2C4F6C}"/>
                  </a:ext>
                </a:extLst>
              </p14:cNvPr>
              <p14:cNvContentPartPr/>
              <p14:nvPr/>
            </p14:nvContentPartPr>
            <p14:xfrm>
              <a:off x="2337654" y="5980523"/>
              <a:ext cx="40320" cy="655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83C56C6-858D-4990-964C-F2740C2C4F6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319654" y="5962523"/>
                <a:ext cx="75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C635547-E1BE-4A9A-AED0-F6602DF60AE4}"/>
                  </a:ext>
                </a:extLst>
              </p14:cNvPr>
              <p14:cNvContentPartPr/>
              <p14:nvPr/>
            </p14:nvContentPartPr>
            <p14:xfrm>
              <a:off x="2872614" y="5716643"/>
              <a:ext cx="21960" cy="3358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C635547-E1BE-4A9A-AED0-F6602DF60AE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854974" y="5699003"/>
                <a:ext cx="57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451C396-D9B8-4BFA-8292-E68463DE8CB2}"/>
                  </a:ext>
                </a:extLst>
              </p14:cNvPr>
              <p14:cNvContentPartPr/>
              <p14:nvPr/>
            </p14:nvContentPartPr>
            <p14:xfrm>
              <a:off x="2473374" y="5750123"/>
              <a:ext cx="228240" cy="2887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451C396-D9B8-4BFA-8292-E68463DE8CB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455734" y="5732483"/>
                <a:ext cx="263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1F92188-B8AB-4D97-8F73-08BF1C3BFC78}"/>
                  </a:ext>
                </a:extLst>
              </p14:cNvPr>
              <p14:cNvContentPartPr/>
              <p14:nvPr/>
            </p14:nvContentPartPr>
            <p14:xfrm>
              <a:off x="3323694" y="5814203"/>
              <a:ext cx="93240" cy="1249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1F92188-B8AB-4D97-8F73-08BF1C3BFC7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305694" y="5796203"/>
                <a:ext cx="128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2E22C0B-7923-45C2-BEB1-810625B0D413}"/>
                  </a:ext>
                </a:extLst>
              </p14:cNvPr>
              <p14:cNvContentPartPr/>
              <p14:nvPr/>
            </p14:nvContentPartPr>
            <p14:xfrm>
              <a:off x="3761454" y="5701883"/>
              <a:ext cx="98640" cy="2142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2E22C0B-7923-45C2-BEB1-810625B0D41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743454" y="5683883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BBC21081-6976-4BDE-8BA0-76FB9DB04DF9}"/>
                  </a:ext>
                </a:extLst>
              </p14:cNvPr>
              <p14:cNvContentPartPr/>
              <p14:nvPr/>
            </p14:nvContentPartPr>
            <p14:xfrm>
              <a:off x="3534654" y="5803763"/>
              <a:ext cx="119160" cy="1278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BBC21081-6976-4BDE-8BA0-76FB9DB04DF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516654" y="5785763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CF9CADB6-2F5B-4FC7-BAF3-61D95A36CF28}"/>
                  </a:ext>
                </a:extLst>
              </p14:cNvPr>
              <p14:cNvContentPartPr/>
              <p14:nvPr/>
            </p14:nvContentPartPr>
            <p14:xfrm>
              <a:off x="4062054" y="5703323"/>
              <a:ext cx="104400" cy="95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CF9CADB6-2F5B-4FC7-BAF3-61D95A36CF2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044414" y="5685323"/>
                <a:ext cx="140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9AD51C0-6692-4519-982E-D54D6E6B0F76}"/>
                  </a:ext>
                </a:extLst>
              </p14:cNvPr>
              <p14:cNvContentPartPr/>
              <p14:nvPr/>
            </p14:nvContentPartPr>
            <p14:xfrm>
              <a:off x="4037214" y="5863163"/>
              <a:ext cx="147960" cy="324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9AD51C0-6692-4519-982E-D54D6E6B0F7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019214" y="5845523"/>
                <a:ext cx="1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BF8E7C4-360B-4F61-AAFB-C6B39163BD3D}"/>
                  </a:ext>
                </a:extLst>
              </p14:cNvPr>
              <p14:cNvContentPartPr/>
              <p14:nvPr/>
            </p14:nvContentPartPr>
            <p14:xfrm>
              <a:off x="4366974" y="5516843"/>
              <a:ext cx="357120" cy="4496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BF8E7C4-360B-4F61-AAFB-C6B39163BD3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348974" y="5499203"/>
                <a:ext cx="39276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6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35401" y="2511568"/>
            <a:ext cx="95696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Properties of </a:t>
            </a:r>
            <a:r>
              <a:rPr lang="en-US" sz="8800" dirty="0">
                <a:latin typeface="Bradley Hand ITC" panose="03070402050302030203" pitchFamily="66" charset="0"/>
              </a:rPr>
              <a:t>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2018-05-15T15:00:17Z</dcterms:created>
  <dcterms:modified xsi:type="dcterms:W3CDTF">2020-04-22T18:07:35Z</dcterms:modified>
</cp:coreProperties>
</file>