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64" r:id="rId4"/>
    <p:sldId id="265" r:id="rId5"/>
    <p:sldId id="266" r:id="rId6"/>
    <p:sldId id="270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B76DA-1CC6-45B6-9F48-BE274CEE71FA}" v="288" dt="2021-05-26T17:19:14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54" y="4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B6A502B2-C8A6-41FF-9293-4A567B01D18C}"/>
    <pc:docChg chg="modSld">
      <pc:chgData name="Kimberly Brehm" userId="8c2b6ab9-3f19-41de-a892-34e3c36865ec" providerId="ADAL" clId="{B6A502B2-C8A6-41FF-9293-4A567B01D18C}" dt="2020-04-17T20:23:33.154" v="1" actId="20577"/>
      <pc:docMkLst>
        <pc:docMk/>
      </pc:docMkLst>
      <pc:sldChg chg="modSp">
        <pc:chgData name="Kimberly Brehm" userId="8c2b6ab9-3f19-41de-a892-34e3c36865ec" providerId="ADAL" clId="{B6A502B2-C8A6-41FF-9293-4A567B01D18C}" dt="2020-04-17T20:23:33.154" v="1" actId="20577"/>
        <pc:sldMkLst>
          <pc:docMk/>
          <pc:sldMk cId="4186269951" sldId="267"/>
        </pc:sldMkLst>
        <pc:spChg chg="mod">
          <ac:chgData name="Kimberly Brehm" userId="8c2b6ab9-3f19-41de-a892-34e3c36865ec" providerId="ADAL" clId="{B6A502B2-C8A6-41FF-9293-4A567B01D18C}" dt="2020-04-17T20:23:33.154" v="1" actId="20577"/>
          <ac:spMkLst>
            <pc:docMk/>
            <pc:sldMk cId="4186269951" sldId="267"/>
            <ac:spMk id="113" creationId="{EB37F254-1F37-4D6F-B88B-E4B0ADE1D2AD}"/>
          </ac:spMkLst>
        </pc:spChg>
      </pc:sldChg>
    </pc:docChg>
  </pc:docChgLst>
  <pc:docChgLst>
    <pc:chgData name="Kimberly Brehm" userId="8c2b6ab9-3f19-41de-a892-34e3c36865ec" providerId="ADAL" clId="{38CB76DA-1CC6-45B6-9F48-BE274CEE71FA}"/>
    <pc:docChg chg="addSld delSld modSld">
      <pc:chgData name="Kimberly Brehm" userId="8c2b6ab9-3f19-41de-a892-34e3c36865ec" providerId="ADAL" clId="{38CB76DA-1CC6-45B6-9F48-BE274CEE71FA}" dt="2021-05-26T17:19:53.806" v="673" actId="47"/>
      <pc:docMkLst>
        <pc:docMk/>
      </pc:docMkLst>
      <pc:sldChg chg="addSp delSp modSp modTransition modAnim">
        <pc:chgData name="Kimberly Brehm" userId="8c2b6ab9-3f19-41de-a892-34e3c36865ec" providerId="ADAL" clId="{38CB76DA-1CC6-45B6-9F48-BE274CEE71FA}" dt="2021-05-26T17:11:08.397" v="670"/>
        <pc:sldMkLst>
          <pc:docMk/>
          <pc:sldMk cId="3505249617" sldId="268"/>
        </pc:sldMkLst>
        <pc:picChg chg="add mod">
          <ac:chgData name="Kimberly Brehm" userId="8c2b6ab9-3f19-41de-a892-34e3c36865ec" providerId="ADAL" clId="{38CB76DA-1CC6-45B6-9F48-BE274CEE71FA}" dt="2021-05-26T17:11:08.397" v="670"/>
          <ac:picMkLst>
            <pc:docMk/>
            <pc:sldMk cId="3505249617" sldId="268"/>
            <ac:picMk id="4" creationId="{461185BD-8F63-43E1-A690-BF1C803BB879}"/>
          </ac:picMkLst>
        </pc:picChg>
        <pc:picChg chg="add del">
          <ac:chgData name="Kimberly Brehm" userId="8c2b6ab9-3f19-41de-a892-34e3c36865ec" providerId="ADAL" clId="{38CB76DA-1CC6-45B6-9F48-BE274CEE71FA}" dt="2021-05-26T17:11:08.397" v="670"/>
          <ac:picMkLst>
            <pc:docMk/>
            <pc:sldMk cId="3505249617" sldId="268"/>
            <ac:picMk id="5" creationId="{B880E1FB-E639-4F46-B253-F86AE0694F1A}"/>
          </ac:picMkLst>
        </pc:picChg>
      </pc:sldChg>
      <pc:sldChg chg="addSp delSp modSp new del mod">
        <pc:chgData name="Kimberly Brehm" userId="8c2b6ab9-3f19-41de-a892-34e3c36865ec" providerId="ADAL" clId="{38CB76DA-1CC6-45B6-9F48-BE274CEE71FA}" dt="2021-05-26T17:19:53.806" v="673" actId="47"/>
        <pc:sldMkLst>
          <pc:docMk/>
          <pc:sldMk cId="821377004" sldId="269"/>
        </pc:sldMkLst>
        <pc:grpChg chg="del mod">
          <ac:chgData name="Kimberly Brehm" userId="8c2b6ab9-3f19-41de-a892-34e3c36865ec" providerId="ADAL" clId="{38CB76DA-1CC6-45B6-9F48-BE274CEE71FA}" dt="2021-05-26T16:45:32.946" v="39"/>
          <ac:grpSpMkLst>
            <pc:docMk/>
            <pc:sldMk cId="821377004" sldId="269"/>
            <ac:grpSpMk id="14" creationId="{DA8C6FCE-B28F-407E-9E98-08CAD4A7E112}"/>
          </ac:grpSpMkLst>
        </pc:grpChg>
        <pc:grpChg chg="del mod">
          <ac:chgData name="Kimberly Brehm" userId="8c2b6ab9-3f19-41de-a892-34e3c36865ec" providerId="ADAL" clId="{38CB76DA-1CC6-45B6-9F48-BE274CEE71FA}" dt="2021-05-26T16:45:32.946" v="28"/>
          <ac:grpSpMkLst>
            <pc:docMk/>
            <pc:sldMk cId="821377004" sldId="269"/>
            <ac:grpSpMk id="22" creationId="{03C3C123-2930-4329-8D6A-2091E20BAF44}"/>
          </ac:grpSpMkLst>
        </pc:grpChg>
        <pc:grpChg chg="del mod">
          <ac:chgData name="Kimberly Brehm" userId="8c2b6ab9-3f19-41de-a892-34e3c36865ec" providerId="ADAL" clId="{38CB76DA-1CC6-45B6-9F48-BE274CEE71FA}" dt="2021-05-26T16:45:32.946" v="31"/>
          <ac:grpSpMkLst>
            <pc:docMk/>
            <pc:sldMk cId="821377004" sldId="269"/>
            <ac:grpSpMk id="23" creationId="{EB90C4C6-DC15-4B13-BCCB-4190BAFBA11B}"/>
          </ac:grpSpMkLst>
        </pc:grpChg>
        <pc:grpChg chg="del mod">
          <ac:chgData name="Kimberly Brehm" userId="8c2b6ab9-3f19-41de-a892-34e3c36865ec" providerId="ADAL" clId="{38CB76DA-1CC6-45B6-9F48-BE274CEE71FA}" dt="2021-05-26T16:48:30.477" v="372"/>
          <ac:grpSpMkLst>
            <pc:docMk/>
            <pc:sldMk cId="821377004" sldId="269"/>
            <ac:grpSpMk id="69" creationId="{1E523B71-5820-4923-BEFB-F5E4230EEAF5}"/>
          </ac:grpSpMkLst>
        </pc:grpChg>
        <pc:grpChg chg="del mod">
          <ac:chgData name="Kimberly Brehm" userId="8c2b6ab9-3f19-41de-a892-34e3c36865ec" providerId="ADAL" clId="{38CB76DA-1CC6-45B6-9F48-BE274CEE71FA}" dt="2021-05-26T16:48:30.477" v="384"/>
          <ac:grpSpMkLst>
            <pc:docMk/>
            <pc:sldMk cId="821377004" sldId="269"/>
            <ac:grpSpMk id="70" creationId="{254E56B3-E152-4DCD-AF8F-488A4B1EA528}"/>
          </ac:grpSpMkLst>
        </pc:grpChg>
        <pc:grpChg chg="del mod">
          <ac:chgData name="Kimberly Brehm" userId="8c2b6ab9-3f19-41de-a892-34e3c36865ec" providerId="ADAL" clId="{38CB76DA-1CC6-45B6-9F48-BE274CEE71FA}" dt="2021-05-26T16:48:30.477" v="389"/>
          <ac:grpSpMkLst>
            <pc:docMk/>
            <pc:sldMk cId="821377004" sldId="269"/>
            <ac:grpSpMk id="71" creationId="{D5D76487-4DF6-4886-BC3E-FA6EF169554B}"/>
          </ac:grpSpMkLst>
        </pc:grpChg>
        <pc:grpChg chg="del mod">
          <ac:chgData name="Kimberly Brehm" userId="8c2b6ab9-3f19-41de-a892-34e3c36865ec" providerId="ADAL" clId="{38CB76DA-1CC6-45B6-9F48-BE274CEE71FA}" dt="2021-05-26T16:48:30.477" v="379"/>
          <ac:grpSpMkLst>
            <pc:docMk/>
            <pc:sldMk cId="821377004" sldId="269"/>
            <ac:grpSpMk id="72" creationId="{FDCA84F1-A830-4BAA-A2FE-3E2AABFA3D22}"/>
          </ac:grpSpMkLst>
        </pc:grpChg>
        <pc:grpChg chg="del mod">
          <ac:chgData name="Kimberly Brehm" userId="8c2b6ab9-3f19-41de-a892-34e3c36865ec" providerId="ADAL" clId="{38CB76DA-1CC6-45B6-9F48-BE274CEE71FA}" dt="2021-05-26T16:48:30.477" v="381"/>
          <ac:grpSpMkLst>
            <pc:docMk/>
            <pc:sldMk cId="821377004" sldId="269"/>
            <ac:grpSpMk id="73" creationId="{0F99E3CE-52D2-4444-9C72-C78F3B609750}"/>
          </ac:grpSpMkLst>
        </pc:grpChg>
        <pc:grpChg chg="del mod">
          <ac:chgData name="Kimberly Brehm" userId="8c2b6ab9-3f19-41de-a892-34e3c36865ec" providerId="ADAL" clId="{38CB76DA-1CC6-45B6-9F48-BE274CEE71FA}" dt="2021-05-26T16:48:30.493" v="402"/>
          <ac:grpSpMkLst>
            <pc:docMk/>
            <pc:sldMk cId="821377004" sldId="269"/>
            <ac:grpSpMk id="74" creationId="{1497F8E0-A518-4283-ACF0-0FA9FE5F3DFA}"/>
          </ac:grpSpMkLst>
        </pc:grpChg>
        <pc:grpChg chg="del mod">
          <ac:chgData name="Kimberly Brehm" userId="8c2b6ab9-3f19-41de-a892-34e3c36865ec" providerId="ADAL" clId="{38CB76DA-1CC6-45B6-9F48-BE274CEE71FA}" dt="2021-05-26T16:46:08.330" v="100"/>
          <ac:grpSpMkLst>
            <pc:docMk/>
            <pc:sldMk cId="821377004" sldId="269"/>
            <ac:grpSpMk id="86" creationId="{F80228C4-C8FA-4CF6-AD7B-E028E2789E12}"/>
          </ac:grpSpMkLst>
        </pc:grpChg>
        <pc:grpChg chg="del mod">
          <ac:chgData name="Kimberly Brehm" userId="8c2b6ab9-3f19-41de-a892-34e3c36865ec" providerId="ADAL" clId="{38CB76DA-1CC6-45B6-9F48-BE274CEE71FA}" dt="2021-05-26T16:48:30.477" v="396"/>
          <ac:grpSpMkLst>
            <pc:docMk/>
            <pc:sldMk cId="821377004" sldId="269"/>
            <ac:grpSpMk id="88" creationId="{6A3774E4-28E8-4D15-B5A9-0617C8796A03}"/>
          </ac:grpSpMkLst>
        </pc:grpChg>
        <pc:grpChg chg="del mod">
          <ac:chgData name="Kimberly Brehm" userId="8c2b6ab9-3f19-41de-a892-34e3c36865ec" providerId="ADAL" clId="{38CB76DA-1CC6-45B6-9F48-BE274CEE71FA}" dt="2021-05-26T16:48:30.477" v="388"/>
          <ac:grpSpMkLst>
            <pc:docMk/>
            <pc:sldMk cId="821377004" sldId="269"/>
            <ac:grpSpMk id="99" creationId="{BF1DA196-22C8-4B77-84EC-BD6268CAD8E0}"/>
          </ac:grpSpMkLst>
        </pc:grpChg>
        <pc:grpChg chg="del mod">
          <ac:chgData name="Kimberly Brehm" userId="8c2b6ab9-3f19-41de-a892-34e3c36865ec" providerId="ADAL" clId="{38CB76DA-1CC6-45B6-9F48-BE274CEE71FA}" dt="2021-05-26T16:46:23.006" v="130"/>
          <ac:grpSpMkLst>
            <pc:docMk/>
            <pc:sldMk cId="821377004" sldId="269"/>
            <ac:grpSpMk id="110" creationId="{3CE9D4AF-962C-461D-B39E-33B28C0C8F05}"/>
          </ac:grpSpMkLst>
        </pc:grpChg>
        <pc:grpChg chg="del mod">
          <ac:chgData name="Kimberly Brehm" userId="8c2b6ab9-3f19-41de-a892-34e3c36865ec" providerId="ADAL" clId="{38CB76DA-1CC6-45B6-9F48-BE274CEE71FA}" dt="2021-05-26T16:48:30.493" v="399"/>
          <ac:grpSpMkLst>
            <pc:docMk/>
            <pc:sldMk cId="821377004" sldId="269"/>
            <ac:grpSpMk id="118" creationId="{4484BF43-1ED4-4BF4-A956-33CCF5DB3E83}"/>
          </ac:grpSpMkLst>
        </pc:grpChg>
        <pc:grpChg chg="del mod">
          <ac:chgData name="Kimberly Brehm" userId="8c2b6ab9-3f19-41de-a892-34e3c36865ec" providerId="ADAL" clId="{38CB76DA-1CC6-45B6-9F48-BE274CEE71FA}" dt="2021-05-26T16:46:35.386" v="151"/>
          <ac:grpSpMkLst>
            <pc:docMk/>
            <pc:sldMk cId="821377004" sldId="269"/>
            <ac:grpSpMk id="132" creationId="{CD2EF26B-294D-467A-926A-D6FFB7963855}"/>
          </ac:grpSpMkLst>
        </pc:grpChg>
        <pc:grpChg chg="del mod">
          <ac:chgData name="Kimberly Brehm" userId="8c2b6ab9-3f19-41de-a892-34e3c36865ec" providerId="ADAL" clId="{38CB76DA-1CC6-45B6-9F48-BE274CEE71FA}" dt="2021-05-26T16:48:30.461" v="305"/>
          <ac:grpSpMkLst>
            <pc:docMk/>
            <pc:sldMk cId="821377004" sldId="269"/>
            <ac:grpSpMk id="133" creationId="{60659858-162D-48B9-8361-655FF0C53E35}"/>
          </ac:grpSpMkLst>
        </pc:grpChg>
        <pc:grpChg chg="del mod">
          <ac:chgData name="Kimberly Brehm" userId="8c2b6ab9-3f19-41de-a892-34e3c36865ec" providerId="ADAL" clId="{38CB76DA-1CC6-45B6-9F48-BE274CEE71FA}" dt="2021-05-26T16:48:30.477" v="383"/>
          <ac:grpSpMkLst>
            <pc:docMk/>
            <pc:sldMk cId="821377004" sldId="269"/>
            <ac:grpSpMk id="134" creationId="{7E85488D-160B-4A8F-A771-E6814CE9A835}"/>
          </ac:grpSpMkLst>
        </pc:grpChg>
        <pc:grpChg chg="del mod">
          <ac:chgData name="Kimberly Brehm" userId="8c2b6ab9-3f19-41de-a892-34e3c36865ec" providerId="ADAL" clId="{38CB76DA-1CC6-45B6-9F48-BE274CEE71FA}" dt="2021-05-26T16:48:30.477" v="390"/>
          <ac:grpSpMkLst>
            <pc:docMk/>
            <pc:sldMk cId="821377004" sldId="269"/>
            <ac:grpSpMk id="141" creationId="{36828D03-375E-457F-B84B-6DF13DBF7D36}"/>
          </ac:grpSpMkLst>
        </pc:grpChg>
        <pc:grpChg chg="del mod">
          <ac:chgData name="Kimberly Brehm" userId="8c2b6ab9-3f19-41de-a892-34e3c36865ec" providerId="ADAL" clId="{38CB76DA-1CC6-45B6-9F48-BE274CEE71FA}" dt="2021-05-26T16:46:46.863" v="176"/>
          <ac:grpSpMkLst>
            <pc:docMk/>
            <pc:sldMk cId="821377004" sldId="269"/>
            <ac:grpSpMk id="163" creationId="{9B7BB677-A54B-483B-9AEB-B3966E1F1CF2}"/>
          </ac:grpSpMkLst>
        </pc:grpChg>
        <pc:grpChg chg="del mod">
          <ac:chgData name="Kimberly Brehm" userId="8c2b6ab9-3f19-41de-a892-34e3c36865ec" providerId="ADAL" clId="{38CB76DA-1CC6-45B6-9F48-BE274CEE71FA}" dt="2021-05-26T16:47:00.808" v="206"/>
          <ac:grpSpMkLst>
            <pc:docMk/>
            <pc:sldMk cId="821377004" sldId="269"/>
            <ac:grpSpMk id="164" creationId="{9684B6C9-80D2-46E9-9BC8-47C3E1CDB656}"/>
          </ac:grpSpMkLst>
        </pc:grpChg>
        <pc:grpChg chg="del mod">
          <ac:chgData name="Kimberly Brehm" userId="8c2b6ab9-3f19-41de-a892-34e3c36865ec" providerId="ADAL" clId="{38CB76DA-1CC6-45B6-9F48-BE274CEE71FA}" dt="2021-05-26T16:47:00.808" v="204"/>
          <ac:grpSpMkLst>
            <pc:docMk/>
            <pc:sldMk cId="821377004" sldId="269"/>
            <ac:grpSpMk id="165" creationId="{BB7671FF-4EBE-42D6-9963-E03C9FB839F4}"/>
          </ac:grpSpMkLst>
        </pc:grpChg>
        <pc:grpChg chg="del mod">
          <ac:chgData name="Kimberly Brehm" userId="8c2b6ab9-3f19-41de-a892-34e3c36865ec" providerId="ADAL" clId="{38CB76DA-1CC6-45B6-9F48-BE274CEE71FA}" dt="2021-05-26T16:47:00.808" v="200"/>
          <ac:grpSpMkLst>
            <pc:docMk/>
            <pc:sldMk cId="821377004" sldId="269"/>
            <ac:grpSpMk id="168" creationId="{A269DC04-9218-4187-BF3F-E37307A6B748}"/>
          </ac:grpSpMkLst>
        </pc:grpChg>
        <pc:grpChg chg="del mod">
          <ac:chgData name="Kimberly Brehm" userId="8c2b6ab9-3f19-41de-a892-34e3c36865ec" providerId="ADAL" clId="{38CB76DA-1CC6-45B6-9F48-BE274CEE71FA}" dt="2021-05-26T16:47:24.876" v="255"/>
          <ac:grpSpMkLst>
            <pc:docMk/>
            <pc:sldMk cId="821377004" sldId="269"/>
            <ac:grpSpMk id="176" creationId="{6DF24895-6A9C-4DD9-98C6-BBDC5EC98A68}"/>
          </ac:grpSpMkLst>
        </pc:grpChg>
        <pc:grpChg chg="del mod">
          <ac:chgData name="Kimberly Brehm" userId="8c2b6ab9-3f19-41de-a892-34e3c36865ec" providerId="ADAL" clId="{38CB76DA-1CC6-45B6-9F48-BE274CEE71FA}" dt="2021-05-26T16:47:24.875" v="254"/>
          <ac:grpSpMkLst>
            <pc:docMk/>
            <pc:sldMk cId="821377004" sldId="269"/>
            <ac:grpSpMk id="177" creationId="{48BBD122-93B5-4A05-9D1E-2A36E4CEE261}"/>
          </ac:grpSpMkLst>
        </pc:grpChg>
        <pc:grpChg chg="del mod">
          <ac:chgData name="Kimberly Brehm" userId="8c2b6ab9-3f19-41de-a892-34e3c36865ec" providerId="ADAL" clId="{38CB76DA-1CC6-45B6-9F48-BE274CEE71FA}" dt="2021-05-26T16:48:30.477" v="376"/>
          <ac:grpSpMkLst>
            <pc:docMk/>
            <pc:sldMk cId="821377004" sldId="269"/>
            <ac:grpSpMk id="180" creationId="{8C66B552-B083-41F7-B32A-933B38D9F5DB}"/>
          </ac:grpSpMkLst>
        </pc:grpChg>
        <pc:grpChg chg="del mod">
          <ac:chgData name="Kimberly Brehm" userId="8c2b6ab9-3f19-41de-a892-34e3c36865ec" providerId="ADAL" clId="{38CB76DA-1CC6-45B6-9F48-BE274CEE71FA}" dt="2021-05-26T16:48:30.477" v="357"/>
          <ac:grpSpMkLst>
            <pc:docMk/>
            <pc:sldMk cId="821377004" sldId="269"/>
            <ac:grpSpMk id="184" creationId="{2758786B-0E18-48EB-B240-FDCB9DF5694E}"/>
          </ac:grpSpMkLst>
        </pc:grpChg>
        <pc:grpChg chg="del mod">
          <ac:chgData name="Kimberly Brehm" userId="8c2b6ab9-3f19-41de-a892-34e3c36865ec" providerId="ADAL" clId="{38CB76DA-1CC6-45B6-9F48-BE274CEE71FA}" dt="2021-05-26T16:47:24.926" v="257"/>
          <ac:grpSpMkLst>
            <pc:docMk/>
            <pc:sldMk cId="821377004" sldId="269"/>
            <ac:grpSpMk id="217" creationId="{0F8DC854-EFF6-4CE5-B1B2-64F9C1E23893}"/>
          </ac:grpSpMkLst>
        </pc:grpChg>
        <pc:grpChg chg="del mod">
          <ac:chgData name="Kimberly Brehm" userId="8c2b6ab9-3f19-41de-a892-34e3c36865ec" providerId="ADAL" clId="{38CB76DA-1CC6-45B6-9F48-BE274CEE71FA}" dt="2021-05-26T16:48:40.600" v="418"/>
          <ac:grpSpMkLst>
            <pc:docMk/>
            <pc:sldMk cId="821377004" sldId="269"/>
            <ac:grpSpMk id="218" creationId="{5FAF7311-6FAC-4203-8492-56E2E8F5CFC6}"/>
          </ac:grpSpMkLst>
        </pc:grpChg>
        <pc:grpChg chg="del mod">
          <ac:chgData name="Kimberly Brehm" userId="8c2b6ab9-3f19-41de-a892-34e3c36865ec" providerId="ADAL" clId="{38CB76DA-1CC6-45B6-9F48-BE274CEE71FA}" dt="2021-05-26T16:48:40.608" v="431"/>
          <ac:grpSpMkLst>
            <pc:docMk/>
            <pc:sldMk cId="821377004" sldId="269"/>
            <ac:grpSpMk id="219" creationId="{A3214248-4744-44D1-9E56-54B8C252DBE8}"/>
          </ac:grpSpMkLst>
        </pc:grpChg>
        <pc:grpChg chg="del mod">
          <ac:chgData name="Kimberly Brehm" userId="8c2b6ab9-3f19-41de-a892-34e3c36865ec" providerId="ADAL" clId="{38CB76DA-1CC6-45B6-9F48-BE274CEE71FA}" dt="2021-05-26T16:48:45.875" v="437"/>
          <ac:grpSpMkLst>
            <pc:docMk/>
            <pc:sldMk cId="821377004" sldId="269"/>
            <ac:grpSpMk id="220" creationId="{BA2A54CA-69FD-4195-AB33-CB1405796046}"/>
          </ac:grpSpMkLst>
        </pc:grpChg>
        <pc:grpChg chg="del mod">
          <ac:chgData name="Kimberly Brehm" userId="8c2b6ab9-3f19-41de-a892-34e3c36865ec" providerId="ADAL" clId="{38CB76DA-1CC6-45B6-9F48-BE274CEE71FA}" dt="2021-05-26T16:48:45.875" v="437"/>
          <ac:grpSpMkLst>
            <pc:docMk/>
            <pc:sldMk cId="821377004" sldId="269"/>
            <ac:grpSpMk id="221" creationId="{AA3F3CA2-B756-4EC3-888E-0DFFAA41AA89}"/>
          </ac:grpSpMkLst>
        </pc:grpChg>
        <pc:grpChg chg="del mod">
          <ac:chgData name="Kimberly Brehm" userId="8c2b6ab9-3f19-41de-a892-34e3c36865ec" providerId="ADAL" clId="{38CB76DA-1CC6-45B6-9F48-BE274CEE71FA}" dt="2021-05-26T16:48:40.610" v="435"/>
          <ac:grpSpMkLst>
            <pc:docMk/>
            <pc:sldMk cId="821377004" sldId="269"/>
            <ac:grpSpMk id="224" creationId="{EE42651F-3EAF-4765-83B4-D9483320083E}"/>
          </ac:grpSpMkLst>
        </pc:grpChg>
        <pc:grpChg chg="del mod">
          <ac:chgData name="Kimberly Brehm" userId="8c2b6ab9-3f19-41de-a892-34e3c36865ec" providerId="ADAL" clId="{38CB76DA-1CC6-45B6-9F48-BE274CEE71FA}" dt="2021-05-26T16:50:08.530" v="573"/>
          <ac:grpSpMkLst>
            <pc:docMk/>
            <pc:sldMk cId="821377004" sldId="269"/>
            <ac:grpSpMk id="229" creationId="{5FF56B02-38E1-474E-9B1F-41061DC5FF87}"/>
          </ac:grpSpMkLst>
        </pc:grpChg>
        <pc:grpChg chg="del mod">
          <ac:chgData name="Kimberly Brehm" userId="8c2b6ab9-3f19-41de-a892-34e3c36865ec" providerId="ADAL" clId="{38CB76DA-1CC6-45B6-9F48-BE274CEE71FA}" dt="2021-05-26T16:50:08.530" v="575"/>
          <ac:grpSpMkLst>
            <pc:docMk/>
            <pc:sldMk cId="821377004" sldId="269"/>
            <ac:grpSpMk id="230" creationId="{FDCD6ABA-C63F-474D-A161-F936DF23DAEE}"/>
          </ac:grpSpMkLst>
        </pc:grpChg>
        <pc:grpChg chg="del mod">
          <ac:chgData name="Kimberly Brehm" userId="8c2b6ab9-3f19-41de-a892-34e3c36865ec" providerId="ADAL" clId="{38CB76DA-1CC6-45B6-9F48-BE274CEE71FA}" dt="2021-05-26T16:50:20.202" v="595"/>
          <ac:grpSpMkLst>
            <pc:docMk/>
            <pc:sldMk cId="821377004" sldId="269"/>
            <ac:grpSpMk id="239" creationId="{BBCEE4AE-4910-4F68-9BA5-5668F9053EDA}"/>
          </ac:grpSpMkLst>
        </pc:grpChg>
        <pc:grpChg chg="del mod">
          <ac:chgData name="Kimberly Brehm" userId="8c2b6ab9-3f19-41de-a892-34e3c36865ec" providerId="ADAL" clId="{38CB76DA-1CC6-45B6-9F48-BE274CEE71FA}" dt="2021-05-26T16:50:20.202" v="598"/>
          <ac:grpSpMkLst>
            <pc:docMk/>
            <pc:sldMk cId="821377004" sldId="269"/>
            <ac:grpSpMk id="240" creationId="{D0252CE1-13A2-44F0-8C2B-3F26712C622A}"/>
          </ac:grpSpMkLst>
        </pc:grpChg>
        <pc:grpChg chg="del mod">
          <ac:chgData name="Kimberly Brehm" userId="8c2b6ab9-3f19-41de-a892-34e3c36865ec" providerId="ADAL" clId="{38CB76DA-1CC6-45B6-9F48-BE274CEE71FA}" dt="2021-05-26T16:47:38.601" v="277"/>
          <ac:grpSpMkLst>
            <pc:docMk/>
            <pc:sldMk cId="821377004" sldId="269"/>
            <ac:grpSpMk id="245" creationId="{D1A591A2-7992-4A8B-86AB-35E3DB67D926}"/>
          </ac:grpSpMkLst>
        </pc:grpChg>
        <pc:grpChg chg="del mod">
          <ac:chgData name="Kimberly Brehm" userId="8c2b6ab9-3f19-41de-a892-34e3c36865ec" providerId="ADAL" clId="{38CB76DA-1CC6-45B6-9F48-BE274CEE71FA}" dt="2021-05-26T16:50:28.756" v="612"/>
          <ac:grpSpMkLst>
            <pc:docMk/>
            <pc:sldMk cId="821377004" sldId="269"/>
            <ac:grpSpMk id="246" creationId="{BB711C2D-74FD-4ACB-A4D6-CBB1BAAD8090}"/>
          </ac:grpSpMkLst>
        </pc:grpChg>
        <pc:grpChg chg="del mod">
          <ac:chgData name="Kimberly Brehm" userId="8c2b6ab9-3f19-41de-a892-34e3c36865ec" providerId="ADAL" clId="{38CB76DA-1CC6-45B6-9F48-BE274CEE71FA}" dt="2021-05-26T16:50:36.857" v="627"/>
          <ac:grpSpMkLst>
            <pc:docMk/>
            <pc:sldMk cId="821377004" sldId="269"/>
            <ac:grpSpMk id="259" creationId="{A1E71A46-25CD-4EC1-8E5A-15C86E572291}"/>
          </ac:grpSpMkLst>
        </pc:grpChg>
        <pc:grpChg chg="del mod">
          <ac:chgData name="Kimberly Brehm" userId="8c2b6ab9-3f19-41de-a892-34e3c36865ec" providerId="ADAL" clId="{38CB76DA-1CC6-45B6-9F48-BE274CEE71FA}" dt="2021-05-26T16:47:46.241" v="290"/>
          <ac:grpSpMkLst>
            <pc:docMk/>
            <pc:sldMk cId="821377004" sldId="269"/>
            <ac:grpSpMk id="260" creationId="{6EA1810B-B887-4DED-B645-C8ED62502EC1}"/>
          </ac:grpSpMkLst>
        </pc:grpChg>
        <pc:grpChg chg="del mod">
          <ac:chgData name="Kimberly Brehm" userId="8c2b6ab9-3f19-41de-a892-34e3c36865ec" providerId="ADAL" clId="{38CB76DA-1CC6-45B6-9F48-BE274CEE71FA}" dt="2021-05-26T16:50:36.858" v="628"/>
          <ac:grpSpMkLst>
            <pc:docMk/>
            <pc:sldMk cId="821377004" sldId="269"/>
            <ac:grpSpMk id="261" creationId="{A18A4517-E03F-4BC9-9C23-61A4452D379B}"/>
          </ac:grpSpMkLst>
        </pc:grpChg>
        <pc:grpChg chg="del mod">
          <ac:chgData name="Kimberly Brehm" userId="8c2b6ab9-3f19-41de-a892-34e3c36865ec" providerId="ADAL" clId="{38CB76DA-1CC6-45B6-9F48-BE274CEE71FA}" dt="2021-05-26T16:50:36.852" v="622"/>
          <ac:grpSpMkLst>
            <pc:docMk/>
            <pc:sldMk cId="821377004" sldId="269"/>
            <ac:grpSpMk id="262" creationId="{47D51216-A390-4EE3-9DC6-D21F59F40237}"/>
          </ac:grpSpMkLst>
        </pc:grpChg>
        <pc:grpChg chg="del mod">
          <ac:chgData name="Kimberly Brehm" userId="8c2b6ab9-3f19-41de-a892-34e3c36865ec" providerId="ADAL" clId="{38CB76DA-1CC6-45B6-9F48-BE274CEE71FA}" dt="2021-05-26T16:50:46.298" v="644"/>
          <ac:grpSpMkLst>
            <pc:docMk/>
            <pc:sldMk cId="821377004" sldId="269"/>
            <ac:grpSpMk id="270" creationId="{949852F4-89F1-4F7B-A1AA-0A2EAB4159A0}"/>
          </ac:grpSpMkLst>
        </pc:grpChg>
        <pc:grpChg chg="del mod">
          <ac:chgData name="Kimberly Brehm" userId="8c2b6ab9-3f19-41de-a892-34e3c36865ec" providerId="ADAL" clId="{38CB76DA-1CC6-45B6-9F48-BE274CEE71FA}" dt="2021-05-26T16:50:46.298" v="645"/>
          <ac:grpSpMkLst>
            <pc:docMk/>
            <pc:sldMk cId="821377004" sldId="269"/>
            <ac:grpSpMk id="271" creationId="{B483DE93-49AB-4E96-8250-8EDF63FA936F}"/>
          </ac:grpSpMkLst>
        </pc:grpChg>
        <pc:grpChg chg="del mod">
          <ac:chgData name="Kimberly Brehm" userId="8c2b6ab9-3f19-41de-a892-34e3c36865ec" providerId="ADAL" clId="{38CB76DA-1CC6-45B6-9F48-BE274CEE71FA}" dt="2021-05-26T16:50:57.696" v="659"/>
          <ac:grpSpMkLst>
            <pc:docMk/>
            <pc:sldMk cId="821377004" sldId="269"/>
            <ac:grpSpMk id="275" creationId="{CA02E593-109B-4D1E-88C0-97AA0C1B75A6}"/>
          </ac:grpSpMkLst>
        </pc:grpChg>
        <pc:grpChg chg="del mod">
          <ac:chgData name="Kimberly Brehm" userId="8c2b6ab9-3f19-41de-a892-34e3c36865ec" providerId="ADAL" clId="{38CB76DA-1CC6-45B6-9F48-BE274CEE71FA}" dt="2021-05-26T16:50:46.300" v="649"/>
          <ac:grpSpMkLst>
            <pc:docMk/>
            <pc:sldMk cId="821377004" sldId="269"/>
            <ac:grpSpMk id="278" creationId="{657DA389-4F83-48D4-9E0B-AC90AD5B20BE}"/>
          </ac:grpSpMkLst>
        </pc:grpChg>
        <pc:grpChg chg="del mod">
          <ac:chgData name="Kimberly Brehm" userId="8c2b6ab9-3f19-41de-a892-34e3c36865ec" providerId="ADAL" clId="{38CB76DA-1CC6-45B6-9F48-BE274CEE71FA}" dt="2021-05-26T16:49:22.235" v="494"/>
          <ac:grpSpMkLst>
            <pc:docMk/>
            <pc:sldMk cId="821377004" sldId="269"/>
            <ac:grpSpMk id="298" creationId="{664CFD81-16E0-4E66-814C-3064FA540279}"/>
          </ac:grpSpMkLst>
        </pc:grpChg>
        <pc:grpChg chg="mod">
          <ac:chgData name="Kimberly Brehm" userId="8c2b6ab9-3f19-41de-a892-34e3c36865ec" providerId="ADAL" clId="{38CB76DA-1CC6-45B6-9F48-BE274CEE71FA}" dt="2021-05-26T16:49:11.411" v="469"/>
          <ac:grpSpMkLst>
            <pc:docMk/>
            <pc:sldMk cId="821377004" sldId="269"/>
            <ac:grpSpMk id="299" creationId="{3CA0698A-8809-4F58-8816-951C0F97C9A3}"/>
          </ac:grpSpMkLst>
        </pc:grpChg>
        <pc:grpChg chg="mod">
          <ac:chgData name="Kimberly Brehm" userId="8c2b6ab9-3f19-41de-a892-34e3c36865ec" providerId="ADAL" clId="{38CB76DA-1CC6-45B6-9F48-BE274CEE71FA}" dt="2021-05-26T16:49:22.235" v="494"/>
          <ac:grpSpMkLst>
            <pc:docMk/>
            <pc:sldMk cId="821377004" sldId="269"/>
            <ac:grpSpMk id="324" creationId="{B23AC3FB-FDC7-4AE6-92D3-25C2513CF7F7}"/>
          </ac:grpSpMkLst>
        </pc:grpChg>
        <pc:grpChg chg="mod">
          <ac:chgData name="Kimberly Brehm" userId="8c2b6ab9-3f19-41de-a892-34e3c36865ec" providerId="ADAL" clId="{38CB76DA-1CC6-45B6-9F48-BE274CEE71FA}" dt="2021-05-26T16:49:22.235" v="494"/>
          <ac:grpSpMkLst>
            <pc:docMk/>
            <pc:sldMk cId="821377004" sldId="269"/>
            <ac:grpSpMk id="325" creationId="{356B40EC-7442-4276-8CFF-D80BA1BC2B64}"/>
          </ac:grpSpMkLst>
        </pc:grpChg>
        <pc:grpChg chg="mod">
          <ac:chgData name="Kimberly Brehm" userId="8c2b6ab9-3f19-41de-a892-34e3c36865ec" providerId="ADAL" clId="{38CB76DA-1CC6-45B6-9F48-BE274CEE71FA}" dt="2021-05-26T16:49:22.235" v="494"/>
          <ac:grpSpMkLst>
            <pc:docMk/>
            <pc:sldMk cId="821377004" sldId="269"/>
            <ac:grpSpMk id="326" creationId="{9C908308-FFEE-4EFB-8F26-BA88278587CC}"/>
          </ac:grpSpMkLst>
        </pc:grpChg>
        <pc:grpChg chg="mod">
          <ac:chgData name="Kimberly Brehm" userId="8c2b6ab9-3f19-41de-a892-34e3c36865ec" providerId="ADAL" clId="{38CB76DA-1CC6-45B6-9F48-BE274CEE71FA}" dt="2021-05-26T16:49:23.218" v="497"/>
          <ac:grpSpMkLst>
            <pc:docMk/>
            <pc:sldMk cId="821377004" sldId="269"/>
            <ac:grpSpMk id="329" creationId="{42FD0D86-5AC9-4EB8-863A-40BF7EF2A82A}"/>
          </ac:grpSpMkLst>
        </pc:grpChg>
        <pc:grpChg chg="mod">
          <ac:chgData name="Kimberly Brehm" userId="8c2b6ab9-3f19-41de-a892-34e3c36865ec" providerId="ADAL" clId="{38CB76DA-1CC6-45B6-9F48-BE274CEE71FA}" dt="2021-05-26T16:49:29.033" v="510"/>
          <ac:grpSpMkLst>
            <pc:docMk/>
            <pc:sldMk cId="821377004" sldId="269"/>
            <ac:grpSpMk id="342" creationId="{007E082B-E965-4276-B8D1-4A50D62173EC}"/>
          </ac:grpSpMkLst>
        </pc:grpChg>
        <pc:grpChg chg="mod">
          <ac:chgData name="Kimberly Brehm" userId="8c2b6ab9-3f19-41de-a892-34e3c36865ec" providerId="ADAL" clId="{38CB76DA-1CC6-45B6-9F48-BE274CEE71FA}" dt="2021-05-26T16:49:35.238" v="521"/>
          <ac:grpSpMkLst>
            <pc:docMk/>
            <pc:sldMk cId="821377004" sldId="269"/>
            <ac:grpSpMk id="353" creationId="{4D39165B-25E3-4B88-AED8-946757C5BF7F}"/>
          </ac:grpSpMkLst>
        </pc:grpChg>
        <pc:grpChg chg="del mod">
          <ac:chgData name="Kimberly Brehm" userId="8c2b6ab9-3f19-41de-a892-34e3c36865ec" providerId="ADAL" clId="{38CB76DA-1CC6-45B6-9F48-BE274CEE71FA}" dt="2021-05-26T16:49:45.436" v="540"/>
          <ac:grpSpMkLst>
            <pc:docMk/>
            <pc:sldMk cId="821377004" sldId="269"/>
            <ac:grpSpMk id="366" creationId="{D02816B5-4250-4194-B8AA-822256D94963}"/>
          </ac:grpSpMkLst>
        </pc:grpChg>
        <pc:grpChg chg="mod">
          <ac:chgData name="Kimberly Brehm" userId="8c2b6ab9-3f19-41de-a892-34e3c36865ec" providerId="ADAL" clId="{38CB76DA-1CC6-45B6-9F48-BE274CEE71FA}" dt="2021-05-26T16:49:45.436" v="540"/>
          <ac:grpSpMkLst>
            <pc:docMk/>
            <pc:sldMk cId="821377004" sldId="269"/>
            <ac:grpSpMk id="372" creationId="{3CB3F2D2-86B4-47EA-8891-A6391756C911}"/>
          </ac:grpSpMkLst>
        </pc:grpChg>
        <pc:grpChg chg="del mod">
          <ac:chgData name="Kimberly Brehm" userId="8c2b6ab9-3f19-41de-a892-34e3c36865ec" providerId="ADAL" clId="{38CB76DA-1CC6-45B6-9F48-BE274CEE71FA}" dt="2021-05-26T16:49:55.660" v="560"/>
          <ac:grpSpMkLst>
            <pc:docMk/>
            <pc:sldMk cId="821377004" sldId="269"/>
            <ac:grpSpMk id="379" creationId="{27D5564D-75FC-4982-B630-84CBE1E0DDB6}"/>
          </ac:grpSpMkLst>
        </pc:grpChg>
        <pc:grpChg chg="mod">
          <ac:chgData name="Kimberly Brehm" userId="8c2b6ab9-3f19-41de-a892-34e3c36865ec" providerId="ADAL" clId="{38CB76DA-1CC6-45B6-9F48-BE274CEE71FA}" dt="2021-05-26T16:49:49.705" v="547"/>
          <ac:grpSpMkLst>
            <pc:docMk/>
            <pc:sldMk cId="821377004" sldId="269"/>
            <ac:grpSpMk id="380" creationId="{C965FC44-EFDA-4C6D-9872-2874BAE66418}"/>
          </ac:grpSpMkLst>
        </pc:grpChg>
        <pc:grpChg chg="mod">
          <ac:chgData name="Kimberly Brehm" userId="8c2b6ab9-3f19-41de-a892-34e3c36865ec" providerId="ADAL" clId="{38CB76DA-1CC6-45B6-9F48-BE274CEE71FA}" dt="2021-05-26T16:49:55.660" v="560"/>
          <ac:grpSpMkLst>
            <pc:docMk/>
            <pc:sldMk cId="821377004" sldId="269"/>
            <ac:grpSpMk id="393" creationId="{4F83DB00-F524-4EDC-929C-9205FEB59094}"/>
          </ac:grpSpMkLst>
        </pc:grpChg>
        <pc:grpChg chg="mod">
          <ac:chgData name="Kimberly Brehm" userId="8c2b6ab9-3f19-41de-a892-34e3c36865ec" providerId="ADAL" clId="{38CB76DA-1CC6-45B6-9F48-BE274CEE71FA}" dt="2021-05-26T16:49:57.036" v="563"/>
          <ac:grpSpMkLst>
            <pc:docMk/>
            <pc:sldMk cId="821377004" sldId="269"/>
            <ac:grpSpMk id="396" creationId="{4BC85A33-228D-415B-9614-22C4BCC0D166}"/>
          </ac:grpSpMkLst>
        </pc:grpChg>
        <pc:grpChg chg="mod">
          <ac:chgData name="Kimberly Brehm" userId="8c2b6ab9-3f19-41de-a892-34e3c36865ec" providerId="ADAL" clId="{38CB76DA-1CC6-45B6-9F48-BE274CEE71FA}" dt="2021-05-26T16:50:02.808" v="571"/>
          <ac:grpSpMkLst>
            <pc:docMk/>
            <pc:sldMk cId="821377004" sldId="269"/>
            <ac:grpSpMk id="404" creationId="{E0976C8B-8A81-49E5-818E-FDB263062A67}"/>
          </ac:grpSpMkLst>
        </pc:grpChg>
        <pc:grpChg chg="mod">
          <ac:chgData name="Kimberly Brehm" userId="8c2b6ab9-3f19-41de-a892-34e3c36865ec" providerId="ADAL" clId="{38CB76DA-1CC6-45B6-9F48-BE274CEE71FA}" dt="2021-05-26T16:50:13.597" v="582"/>
          <ac:grpSpMkLst>
            <pc:docMk/>
            <pc:sldMk cId="821377004" sldId="269"/>
            <ac:grpSpMk id="411" creationId="{857EB2CA-68AC-4485-AF4E-D2BA23491BD1}"/>
          </ac:grpSpMkLst>
        </pc:grpChg>
        <pc:grpChg chg="del mod">
          <ac:chgData name="Kimberly Brehm" userId="8c2b6ab9-3f19-41de-a892-34e3c36865ec" providerId="ADAL" clId="{38CB76DA-1CC6-45B6-9F48-BE274CEE71FA}" dt="2021-05-26T16:50:18.536" v="593"/>
          <ac:grpSpMkLst>
            <pc:docMk/>
            <pc:sldMk cId="821377004" sldId="269"/>
            <ac:grpSpMk id="417" creationId="{2D9FEFA0-6EED-4871-90F5-3B79028D7144}"/>
          </ac:grpSpMkLst>
        </pc:grpChg>
        <pc:grpChg chg="del mod">
          <ac:chgData name="Kimberly Brehm" userId="8c2b6ab9-3f19-41de-a892-34e3c36865ec" providerId="ADAL" clId="{38CB76DA-1CC6-45B6-9F48-BE274CEE71FA}" dt="2021-05-26T16:50:18.529" v="589"/>
          <ac:grpSpMkLst>
            <pc:docMk/>
            <pc:sldMk cId="821377004" sldId="269"/>
            <ac:grpSpMk id="418" creationId="{9E6B3761-F8BC-4B93-A60D-2E9C1235E570}"/>
          </ac:grpSpMkLst>
        </pc:grpChg>
        <pc:grpChg chg="mod">
          <ac:chgData name="Kimberly Brehm" userId="8c2b6ab9-3f19-41de-a892-34e3c36865ec" providerId="ADAL" clId="{38CB76DA-1CC6-45B6-9F48-BE274CEE71FA}" dt="2021-05-26T16:50:25.761" v="606"/>
          <ac:grpSpMkLst>
            <pc:docMk/>
            <pc:sldMk cId="821377004" sldId="269"/>
            <ac:grpSpMk id="425" creationId="{D64883DD-8647-4E68-B8B1-50A664AB3101}"/>
          </ac:grpSpMkLst>
        </pc:grpChg>
        <pc:grpChg chg="mod">
          <ac:chgData name="Kimberly Brehm" userId="8c2b6ab9-3f19-41de-a892-34e3c36865ec" providerId="ADAL" clId="{38CB76DA-1CC6-45B6-9F48-BE274CEE71FA}" dt="2021-05-26T16:50:25.761" v="606"/>
          <ac:grpSpMkLst>
            <pc:docMk/>
            <pc:sldMk cId="821377004" sldId="269"/>
            <ac:grpSpMk id="426" creationId="{08116BA7-7BC0-44A6-BB47-904B6C07ACE1}"/>
          </ac:grpSpMkLst>
        </pc:grpChg>
        <pc:grpChg chg="mod">
          <ac:chgData name="Kimberly Brehm" userId="8c2b6ab9-3f19-41de-a892-34e3c36865ec" providerId="ADAL" clId="{38CB76DA-1CC6-45B6-9F48-BE274CEE71FA}" dt="2021-05-26T16:50:34.412" v="620"/>
          <ac:grpSpMkLst>
            <pc:docMk/>
            <pc:sldMk cId="821377004" sldId="269"/>
            <ac:grpSpMk id="434" creationId="{45974666-7AA2-4BD7-9C2D-6CB4846C3E86}"/>
          </ac:grpSpMkLst>
        </pc:grpChg>
        <pc:grpChg chg="mod">
          <ac:chgData name="Kimberly Brehm" userId="8c2b6ab9-3f19-41de-a892-34e3c36865ec" providerId="ADAL" clId="{38CB76DA-1CC6-45B6-9F48-BE274CEE71FA}" dt="2021-05-26T16:50:44.132" v="641"/>
          <ac:grpSpMkLst>
            <pc:docMk/>
            <pc:sldMk cId="821377004" sldId="269"/>
            <ac:grpSpMk id="445" creationId="{17CF6769-1ECF-4318-BAC8-6CC32281394A}"/>
          </ac:grpSpMkLst>
        </pc:grpChg>
        <pc:grpChg chg="mod">
          <ac:chgData name="Kimberly Brehm" userId="8c2b6ab9-3f19-41de-a892-34e3c36865ec" providerId="ADAL" clId="{38CB76DA-1CC6-45B6-9F48-BE274CEE71FA}" dt="2021-05-26T16:50:44.132" v="641"/>
          <ac:grpSpMkLst>
            <pc:docMk/>
            <pc:sldMk cId="821377004" sldId="269"/>
            <ac:grpSpMk id="446" creationId="{20CAFE30-2AE8-4374-B225-DD92E293F63E}"/>
          </ac:grpSpMkLst>
        </pc:grpChg>
        <pc:grpChg chg="mod">
          <ac:chgData name="Kimberly Brehm" userId="8c2b6ab9-3f19-41de-a892-34e3c36865ec" providerId="ADAL" clId="{38CB76DA-1CC6-45B6-9F48-BE274CEE71FA}" dt="2021-05-26T16:50:44.132" v="641"/>
          <ac:grpSpMkLst>
            <pc:docMk/>
            <pc:sldMk cId="821377004" sldId="269"/>
            <ac:grpSpMk id="447" creationId="{20270AB8-D511-4E58-BB4A-38089F78393B}"/>
          </ac:grpSpMkLst>
        </pc:grpChg>
        <pc:grpChg chg="mod">
          <ac:chgData name="Kimberly Brehm" userId="8c2b6ab9-3f19-41de-a892-34e3c36865ec" providerId="ADAL" clId="{38CB76DA-1CC6-45B6-9F48-BE274CEE71FA}" dt="2021-05-26T16:50:55.222" v="658"/>
          <ac:grpSpMkLst>
            <pc:docMk/>
            <pc:sldMk cId="821377004" sldId="269"/>
            <ac:grpSpMk id="455" creationId="{C25E4972-C685-4C26-BE6F-0D1CBA25A93F}"/>
          </ac:grpSpMkLst>
        </pc:grpChg>
        <pc:grpChg chg="mod">
          <ac:chgData name="Kimberly Brehm" userId="8c2b6ab9-3f19-41de-a892-34e3c36865ec" providerId="ADAL" clId="{38CB76DA-1CC6-45B6-9F48-BE274CEE71FA}" dt="2021-05-26T16:50:55.222" v="658"/>
          <ac:grpSpMkLst>
            <pc:docMk/>
            <pc:sldMk cId="821377004" sldId="269"/>
            <ac:grpSpMk id="456" creationId="{EB5C60C1-1317-4CF2-A7AF-A6B1D28D207A}"/>
          </ac:grpSpMkLst>
        </pc:grpChg>
        <pc:picChg chg="add mod">
          <ac:chgData name="Kimberly Brehm" userId="8c2b6ab9-3f19-41de-a892-34e3c36865ec" providerId="ADAL" clId="{38CB76DA-1CC6-45B6-9F48-BE274CEE71FA}" dt="2021-05-26T17:07:05.080" v="663"/>
          <ac:picMkLst>
            <pc:docMk/>
            <pc:sldMk cId="821377004" sldId="269"/>
            <ac:picMk id="458" creationId="{244B39BE-3F25-40AE-81F9-6346060A80EC}"/>
          </ac:picMkLst>
        </pc:picChg>
        <pc:inkChg chg="add del mod">
          <ac:chgData name="Kimberly Brehm" userId="8c2b6ab9-3f19-41de-a892-34e3c36865ec" providerId="ADAL" clId="{38CB76DA-1CC6-45B6-9F48-BE274CEE71FA}" dt="2021-05-26T16:45:32.946" v="33"/>
          <ac:inkMkLst>
            <pc:docMk/>
            <pc:sldMk cId="821377004" sldId="269"/>
            <ac:inkMk id="2" creationId="{18FFE98C-F3AF-40AB-84DA-828668C9BB50}"/>
          </ac:inkMkLst>
        </pc:inkChg>
        <pc:inkChg chg="add del mod">
          <ac:chgData name="Kimberly Brehm" userId="8c2b6ab9-3f19-41de-a892-34e3c36865ec" providerId="ADAL" clId="{38CB76DA-1CC6-45B6-9F48-BE274CEE71FA}" dt="2021-05-26T16:45:32.946" v="23"/>
          <ac:inkMkLst>
            <pc:docMk/>
            <pc:sldMk cId="821377004" sldId="269"/>
            <ac:inkMk id="3" creationId="{1D8393B8-35B9-44A8-A78D-758A4BD9D80F}"/>
          </ac:inkMkLst>
        </pc:inkChg>
        <pc:inkChg chg="add del mod">
          <ac:chgData name="Kimberly Brehm" userId="8c2b6ab9-3f19-41de-a892-34e3c36865ec" providerId="ADAL" clId="{38CB76DA-1CC6-45B6-9F48-BE274CEE71FA}" dt="2021-05-26T16:45:32.946" v="25"/>
          <ac:inkMkLst>
            <pc:docMk/>
            <pc:sldMk cId="821377004" sldId="269"/>
            <ac:inkMk id="4" creationId="{036B60DC-E6BA-49D6-AB4A-2867DE31D5CF}"/>
          </ac:inkMkLst>
        </pc:inkChg>
        <pc:inkChg chg="add del mod">
          <ac:chgData name="Kimberly Brehm" userId="8c2b6ab9-3f19-41de-a892-34e3c36865ec" providerId="ADAL" clId="{38CB76DA-1CC6-45B6-9F48-BE274CEE71FA}" dt="2021-05-26T16:45:32.946" v="38"/>
          <ac:inkMkLst>
            <pc:docMk/>
            <pc:sldMk cId="821377004" sldId="269"/>
            <ac:inkMk id="5" creationId="{7D0D0F58-F2C3-4C3A-8305-7BBA52C451DD}"/>
          </ac:inkMkLst>
        </pc:inkChg>
        <pc:inkChg chg="add del mod">
          <ac:chgData name="Kimberly Brehm" userId="8c2b6ab9-3f19-41de-a892-34e3c36865ec" providerId="ADAL" clId="{38CB76DA-1CC6-45B6-9F48-BE274CEE71FA}" dt="2021-05-26T16:45:32.946" v="39"/>
          <ac:inkMkLst>
            <pc:docMk/>
            <pc:sldMk cId="821377004" sldId="269"/>
            <ac:inkMk id="6" creationId="{5CF7A28A-445C-413B-9403-C9A1A89E27AD}"/>
          </ac:inkMkLst>
        </pc:inkChg>
        <pc:inkChg chg="add del mod">
          <ac:chgData name="Kimberly Brehm" userId="8c2b6ab9-3f19-41de-a892-34e3c36865ec" providerId="ADAL" clId="{38CB76DA-1CC6-45B6-9F48-BE274CEE71FA}" dt="2021-05-26T16:45:32.946" v="27"/>
          <ac:inkMkLst>
            <pc:docMk/>
            <pc:sldMk cId="821377004" sldId="269"/>
            <ac:inkMk id="7" creationId="{E7B04664-2DC5-4A08-AF34-1CC70894EEBE}"/>
          </ac:inkMkLst>
        </pc:inkChg>
        <pc:inkChg chg="add del mod">
          <ac:chgData name="Kimberly Brehm" userId="8c2b6ab9-3f19-41de-a892-34e3c36865ec" providerId="ADAL" clId="{38CB76DA-1CC6-45B6-9F48-BE274CEE71FA}" dt="2021-05-26T16:45:32.946" v="24"/>
          <ac:inkMkLst>
            <pc:docMk/>
            <pc:sldMk cId="821377004" sldId="269"/>
            <ac:inkMk id="8" creationId="{14CF14A2-2491-4345-80C8-EEAEDC2D9B9D}"/>
          </ac:inkMkLst>
        </pc:inkChg>
        <pc:inkChg chg="add del mod">
          <ac:chgData name="Kimberly Brehm" userId="8c2b6ab9-3f19-41de-a892-34e3c36865ec" providerId="ADAL" clId="{38CB76DA-1CC6-45B6-9F48-BE274CEE71FA}" dt="2021-05-26T16:45:32.946" v="32"/>
          <ac:inkMkLst>
            <pc:docMk/>
            <pc:sldMk cId="821377004" sldId="269"/>
            <ac:inkMk id="9" creationId="{0CEAFC63-5BA9-46AA-9998-7B2CA1D7399E}"/>
          </ac:inkMkLst>
        </pc:inkChg>
        <pc:inkChg chg="add del mod">
          <ac:chgData name="Kimberly Brehm" userId="8c2b6ab9-3f19-41de-a892-34e3c36865ec" providerId="ADAL" clId="{38CB76DA-1CC6-45B6-9F48-BE274CEE71FA}" dt="2021-05-26T16:45:32.946" v="30"/>
          <ac:inkMkLst>
            <pc:docMk/>
            <pc:sldMk cId="821377004" sldId="269"/>
            <ac:inkMk id="10" creationId="{DC238E1B-AF7A-4E2D-A8A5-A98A079C17FA}"/>
          </ac:inkMkLst>
        </pc:inkChg>
        <pc:inkChg chg="add del mod">
          <ac:chgData name="Kimberly Brehm" userId="8c2b6ab9-3f19-41de-a892-34e3c36865ec" providerId="ADAL" clId="{38CB76DA-1CC6-45B6-9F48-BE274CEE71FA}" dt="2021-05-26T16:45:32.946" v="37"/>
          <ac:inkMkLst>
            <pc:docMk/>
            <pc:sldMk cId="821377004" sldId="269"/>
            <ac:inkMk id="11" creationId="{F189827F-3AAD-4674-80ED-083ACE615D99}"/>
          </ac:inkMkLst>
        </pc:inkChg>
        <pc:inkChg chg="add del mod">
          <ac:chgData name="Kimberly Brehm" userId="8c2b6ab9-3f19-41de-a892-34e3c36865ec" providerId="ADAL" clId="{38CB76DA-1CC6-45B6-9F48-BE274CEE71FA}" dt="2021-05-26T16:45:32.946" v="34"/>
          <ac:inkMkLst>
            <pc:docMk/>
            <pc:sldMk cId="821377004" sldId="269"/>
            <ac:inkMk id="12" creationId="{4B213CEF-26C6-4DE5-BB0B-79F65F33C069}"/>
          </ac:inkMkLst>
        </pc:inkChg>
        <pc:inkChg chg="add del mod">
          <ac:chgData name="Kimberly Brehm" userId="8c2b6ab9-3f19-41de-a892-34e3c36865ec" providerId="ADAL" clId="{38CB76DA-1CC6-45B6-9F48-BE274CEE71FA}" dt="2021-05-26T16:45:33.665" v="40"/>
          <ac:inkMkLst>
            <pc:docMk/>
            <pc:sldMk cId="821377004" sldId="269"/>
            <ac:inkMk id="13" creationId="{1BAE6C18-94B5-409F-A1B7-A7631F231096}"/>
          </ac:inkMkLst>
        </pc:inkChg>
        <pc:inkChg chg="add del mod">
          <ac:chgData name="Kimberly Brehm" userId="8c2b6ab9-3f19-41de-a892-34e3c36865ec" providerId="ADAL" clId="{38CB76DA-1CC6-45B6-9F48-BE274CEE71FA}" dt="2021-05-26T16:45:32.946" v="31"/>
          <ac:inkMkLst>
            <pc:docMk/>
            <pc:sldMk cId="821377004" sldId="269"/>
            <ac:inkMk id="15" creationId="{DCE238DA-F4C5-4E99-89BA-AEF2A86029BC}"/>
          </ac:inkMkLst>
        </pc:inkChg>
        <pc:inkChg chg="add del mod">
          <ac:chgData name="Kimberly Brehm" userId="8c2b6ab9-3f19-41de-a892-34e3c36865ec" providerId="ADAL" clId="{38CB76DA-1CC6-45B6-9F48-BE274CEE71FA}" dt="2021-05-26T16:45:32.946" v="26"/>
          <ac:inkMkLst>
            <pc:docMk/>
            <pc:sldMk cId="821377004" sldId="269"/>
            <ac:inkMk id="16" creationId="{CBE34B11-B0D6-44F9-AFE3-6C3C2013746E}"/>
          </ac:inkMkLst>
        </pc:inkChg>
        <pc:inkChg chg="add del mod">
          <ac:chgData name="Kimberly Brehm" userId="8c2b6ab9-3f19-41de-a892-34e3c36865ec" providerId="ADAL" clId="{38CB76DA-1CC6-45B6-9F48-BE274CEE71FA}" dt="2021-05-26T16:45:32.946" v="36"/>
          <ac:inkMkLst>
            <pc:docMk/>
            <pc:sldMk cId="821377004" sldId="269"/>
            <ac:inkMk id="17" creationId="{3A3CF397-1FFB-4796-AA74-59AE706752B1}"/>
          </ac:inkMkLst>
        </pc:inkChg>
        <pc:inkChg chg="add del mod">
          <ac:chgData name="Kimberly Brehm" userId="8c2b6ab9-3f19-41de-a892-34e3c36865ec" providerId="ADAL" clId="{38CB76DA-1CC6-45B6-9F48-BE274CEE71FA}" dt="2021-05-26T16:45:32.946" v="29"/>
          <ac:inkMkLst>
            <pc:docMk/>
            <pc:sldMk cId="821377004" sldId="269"/>
            <ac:inkMk id="18" creationId="{03D8A298-0404-4764-BA56-4BF870AC091C}"/>
          </ac:inkMkLst>
        </pc:inkChg>
        <pc:inkChg chg="add del mod">
          <ac:chgData name="Kimberly Brehm" userId="8c2b6ab9-3f19-41de-a892-34e3c36865ec" providerId="ADAL" clId="{38CB76DA-1CC6-45B6-9F48-BE274CEE71FA}" dt="2021-05-26T16:45:32.946" v="28"/>
          <ac:inkMkLst>
            <pc:docMk/>
            <pc:sldMk cId="821377004" sldId="269"/>
            <ac:inkMk id="19" creationId="{31868640-82DA-456E-B72A-776BA36D869C}"/>
          </ac:inkMkLst>
        </pc:inkChg>
        <pc:inkChg chg="add del mod">
          <ac:chgData name="Kimberly Brehm" userId="8c2b6ab9-3f19-41de-a892-34e3c36865ec" providerId="ADAL" clId="{38CB76DA-1CC6-45B6-9F48-BE274CEE71FA}" dt="2021-05-26T16:45:32.946" v="22"/>
          <ac:inkMkLst>
            <pc:docMk/>
            <pc:sldMk cId="821377004" sldId="269"/>
            <ac:inkMk id="20" creationId="{80C17212-F7C5-40CD-9553-B7779DAD27D0}"/>
          </ac:inkMkLst>
        </pc:inkChg>
        <pc:inkChg chg="add del mod">
          <ac:chgData name="Kimberly Brehm" userId="8c2b6ab9-3f19-41de-a892-34e3c36865ec" providerId="ADAL" clId="{38CB76DA-1CC6-45B6-9F48-BE274CEE71FA}" dt="2021-05-26T16:45:32.946" v="35"/>
          <ac:inkMkLst>
            <pc:docMk/>
            <pc:sldMk cId="821377004" sldId="269"/>
            <ac:inkMk id="21" creationId="{7E332AEB-1C9D-48A9-8C6C-6BE766725776}"/>
          </ac:inkMkLst>
        </pc:inkChg>
        <pc:inkChg chg="add del mod">
          <ac:chgData name="Kimberly Brehm" userId="8c2b6ab9-3f19-41de-a892-34e3c36865ec" providerId="ADAL" clId="{38CB76DA-1CC6-45B6-9F48-BE274CEE71FA}" dt="2021-05-26T16:48:30.477" v="358"/>
          <ac:inkMkLst>
            <pc:docMk/>
            <pc:sldMk cId="821377004" sldId="269"/>
            <ac:inkMk id="24" creationId="{779A186C-19FA-49F4-B70A-BE512A5D760F}"/>
          </ac:inkMkLst>
        </pc:inkChg>
        <pc:inkChg chg="add del mod">
          <ac:chgData name="Kimberly Brehm" userId="8c2b6ab9-3f19-41de-a892-34e3c36865ec" providerId="ADAL" clId="{38CB76DA-1CC6-45B6-9F48-BE274CEE71FA}" dt="2021-05-26T16:48:30.477" v="335"/>
          <ac:inkMkLst>
            <pc:docMk/>
            <pc:sldMk cId="821377004" sldId="269"/>
            <ac:inkMk id="25" creationId="{18141A4D-E375-4807-989C-0A3D0EAFD67C}"/>
          </ac:inkMkLst>
        </pc:inkChg>
        <pc:inkChg chg="add del mod">
          <ac:chgData name="Kimberly Brehm" userId="8c2b6ab9-3f19-41de-a892-34e3c36865ec" providerId="ADAL" clId="{38CB76DA-1CC6-45B6-9F48-BE274CEE71FA}" dt="2021-05-26T16:48:30.477" v="351"/>
          <ac:inkMkLst>
            <pc:docMk/>
            <pc:sldMk cId="821377004" sldId="269"/>
            <ac:inkMk id="26" creationId="{5A04D73C-79B2-48D7-B971-51FE752C29DE}"/>
          </ac:inkMkLst>
        </pc:inkChg>
        <pc:inkChg chg="add del mod">
          <ac:chgData name="Kimberly Brehm" userId="8c2b6ab9-3f19-41de-a892-34e3c36865ec" providerId="ADAL" clId="{38CB76DA-1CC6-45B6-9F48-BE274CEE71FA}" dt="2021-05-26T16:48:30.461" v="301"/>
          <ac:inkMkLst>
            <pc:docMk/>
            <pc:sldMk cId="821377004" sldId="269"/>
            <ac:inkMk id="27" creationId="{6ED7D113-99DA-4D76-AA1D-229B66464779}"/>
          </ac:inkMkLst>
        </pc:inkChg>
        <pc:inkChg chg="add del mod">
          <ac:chgData name="Kimberly Brehm" userId="8c2b6ab9-3f19-41de-a892-34e3c36865ec" providerId="ADAL" clId="{38CB76DA-1CC6-45B6-9F48-BE274CEE71FA}" dt="2021-05-26T16:48:30.493" v="402"/>
          <ac:inkMkLst>
            <pc:docMk/>
            <pc:sldMk cId="821377004" sldId="269"/>
            <ac:inkMk id="28" creationId="{F9BA31B4-E74A-49A8-AA8C-4EF61252FF08}"/>
          </ac:inkMkLst>
        </pc:inkChg>
        <pc:inkChg chg="add del mod">
          <ac:chgData name="Kimberly Brehm" userId="8c2b6ab9-3f19-41de-a892-34e3c36865ec" providerId="ADAL" clId="{38CB76DA-1CC6-45B6-9F48-BE274CEE71FA}" dt="2021-05-26T16:48:30.461" v="304"/>
          <ac:inkMkLst>
            <pc:docMk/>
            <pc:sldMk cId="821377004" sldId="269"/>
            <ac:inkMk id="29" creationId="{182359DE-415A-49DE-A608-0A8B8EBB1C37}"/>
          </ac:inkMkLst>
        </pc:inkChg>
        <pc:inkChg chg="add del mod">
          <ac:chgData name="Kimberly Brehm" userId="8c2b6ab9-3f19-41de-a892-34e3c36865ec" providerId="ADAL" clId="{38CB76DA-1CC6-45B6-9F48-BE274CEE71FA}" dt="2021-05-26T16:48:30.477" v="369"/>
          <ac:inkMkLst>
            <pc:docMk/>
            <pc:sldMk cId="821377004" sldId="269"/>
            <ac:inkMk id="30" creationId="{3B140047-50C1-4866-8764-1A139CB36D4B}"/>
          </ac:inkMkLst>
        </pc:inkChg>
        <pc:inkChg chg="add del mod">
          <ac:chgData name="Kimberly Brehm" userId="8c2b6ab9-3f19-41de-a892-34e3c36865ec" providerId="ADAL" clId="{38CB76DA-1CC6-45B6-9F48-BE274CEE71FA}" dt="2021-05-26T16:48:30.477" v="363"/>
          <ac:inkMkLst>
            <pc:docMk/>
            <pc:sldMk cId="821377004" sldId="269"/>
            <ac:inkMk id="31" creationId="{C8A2CEDE-763E-48DD-A6B3-5715724BF2E5}"/>
          </ac:inkMkLst>
        </pc:inkChg>
        <pc:inkChg chg="add del mod">
          <ac:chgData name="Kimberly Brehm" userId="8c2b6ab9-3f19-41de-a892-34e3c36865ec" providerId="ADAL" clId="{38CB76DA-1CC6-45B6-9F48-BE274CEE71FA}" dt="2021-05-26T16:48:30.477" v="344"/>
          <ac:inkMkLst>
            <pc:docMk/>
            <pc:sldMk cId="821377004" sldId="269"/>
            <ac:inkMk id="32" creationId="{98ABEFC8-9BA9-4B2F-9BBC-FA6822BF2F1A}"/>
          </ac:inkMkLst>
        </pc:inkChg>
        <pc:inkChg chg="add del mod">
          <ac:chgData name="Kimberly Brehm" userId="8c2b6ab9-3f19-41de-a892-34e3c36865ec" providerId="ADAL" clId="{38CB76DA-1CC6-45B6-9F48-BE274CEE71FA}" dt="2021-05-26T16:48:30.477" v="331"/>
          <ac:inkMkLst>
            <pc:docMk/>
            <pc:sldMk cId="821377004" sldId="269"/>
            <ac:inkMk id="33" creationId="{CC896C1D-B742-4490-9597-2CEE6B9E41E6}"/>
          </ac:inkMkLst>
        </pc:inkChg>
        <pc:inkChg chg="add del mod">
          <ac:chgData name="Kimberly Brehm" userId="8c2b6ab9-3f19-41de-a892-34e3c36865ec" providerId="ADAL" clId="{38CB76DA-1CC6-45B6-9F48-BE274CEE71FA}" dt="2021-05-26T16:48:30.477" v="382"/>
          <ac:inkMkLst>
            <pc:docMk/>
            <pc:sldMk cId="821377004" sldId="269"/>
            <ac:inkMk id="34" creationId="{103FA23D-8D57-4E4E-B4C8-04759F97F0C1}"/>
          </ac:inkMkLst>
        </pc:inkChg>
        <pc:inkChg chg="add del mod">
          <ac:chgData name="Kimberly Brehm" userId="8c2b6ab9-3f19-41de-a892-34e3c36865ec" providerId="ADAL" clId="{38CB76DA-1CC6-45B6-9F48-BE274CEE71FA}" dt="2021-05-26T16:48:30.493" v="405"/>
          <ac:inkMkLst>
            <pc:docMk/>
            <pc:sldMk cId="821377004" sldId="269"/>
            <ac:inkMk id="35" creationId="{70F330B2-5A39-4836-9A1C-6F2483C54D55}"/>
          </ac:inkMkLst>
        </pc:inkChg>
        <pc:inkChg chg="add del mod">
          <ac:chgData name="Kimberly Brehm" userId="8c2b6ab9-3f19-41de-a892-34e3c36865ec" providerId="ADAL" clId="{38CB76DA-1CC6-45B6-9F48-BE274CEE71FA}" dt="2021-05-26T16:48:30.477" v="381"/>
          <ac:inkMkLst>
            <pc:docMk/>
            <pc:sldMk cId="821377004" sldId="269"/>
            <ac:inkMk id="36" creationId="{69905DA1-3AA7-4243-9B16-2D4EE91B775C}"/>
          </ac:inkMkLst>
        </pc:inkChg>
        <pc:inkChg chg="add del mod">
          <ac:chgData name="Kimberly Brehm" userId="8c2b6ab9-3f19-41de-a892-34e3c36865ec" providerId="ADAL" clId="{38CB76DA-1CC6-45B6-9F48-BE274CEE71FA}" dt="2021-05-26T16:48:30.461" v="322"/>
          <ac:inkMkLst>
            <pc:docMk/>
            <pc:sldMk cId="821377004" sldId="269"/>
            <ac:inkMk id="37" creationId="{FC304024-7B88-4CAF-A9A4-DC1ECD0F5873}"/>
          </ac:inkMkLst>
        </pc:inkChg>
        <pc:inkChg chg="add del mod">
          <ac:chgData name="Kimberly Brehm" userId="8c2b6ab9-3f19-41de-a892-34e3c36865ec" providerId="ADAL" clId="{38CB76DA-1CC6-45B6-9F48-BE274CEE71FA}" dt="2021-05-26T16:48:30.461" v="310"/>
          <ac:inkMkLst>
            <pc:docMk/>
            <pc:sldMk cId="821377004" sldId="269"/>
            <ac:inkMk id="38" creationId="{80E427C3-C63A-4EA8-9687-A0E6A1BC49DE}"/>
          </ac:inkMkLst>
        </pc:inkChg>
        <pc:inkChg chg="add del mod">
          <ac:chgData name="Kimberly Brehm" userId="8c2b6ab9-3f19-41de-a892-34e3c36865ec" providerId="ADAL" clId="{38CB76DA-1CC6-45B6-9F48-BE274CEE71FA}" dt="2021-05-26T16:48:30.477" v="346"/>
          <ac:inkMkLst>
            <pc:docMk/>
            <pc:sldMk cId="821377004" sldId="269"/>
            <ac:inkMk id="39" creationId="{8BAFB701-BD96-4CE5-B590-6FA83A00C651}"/>
          </ac:inkMkLst>
        </pc:inkChg>
        <pc:inkChg chg="add del mod">
          <ac:chgData name="Kimberly Brehm" userId="8c2b6ab9-3f19-41de-a892-34e3c36865ec" providerId="ADAL" clId="{38CB76DA-1CC6-45B6-9F48-BE274CEE71FA}" dt="2021-05-26T16:48:30.477" v="348"/>
          <ac:inkMkLst>
            <pc:docMk/>
            <pc:sldMk cId="821377004" sldId="269"/>
            <ac:inkMk id="40" creationId="{B8613F2F-E526-490A-A1DB-AE885586D5DC}"/>
          </ac:inkMkLst>
        </pc:inkChg>
        <pc:inkChg chg="add del mod">
          <ac:chgData name="Kimberly Brehm" userId="8c2b6ab9-3f19-41de-a892-34e3c36865ec" providerId="ADAL" clId="{38CB76DA-1CC6-45B6-9F48-BE274CEE71FA}" dt="2021-05-26T16:48:30.461" v="308"/>
          <ac:inkMkLst>
            <pc:docMk/>
            <pc:sldMk cId="821377004" sldId="269"/>
            <ac:inkMk id="41" creationId="{819C2502-49EC-4EFA-8B25-B19BC3CDFD85}"/>
          </ac:inkMkLst>
        </pc:inkChg>
        <pc:inkChg chg="add del mod">
          <ac:chgData name="Kimberly Brehm" userId="8c2b6ab9-3f19-41de-a892-34e3c36865ec" providerId="ADAL" clId="{38CB76DA-1CC6-45B6-9F48-BE274CEE71FA}" dt="2021-05-26T16:48:30.477" v="359"/>
          <ac:inkMkLst>
            <pc:docMk/>
            <pc:sldMk cId="821377004" sldId="269"/>
            <ac:inkMk id="42" creationId="{7AA01C47-05CF-446F-BF26-723F8B87FB1C}"/>
          </ac:inkMkLst>
        </pc:inkChg>
        <pc:inkChg chg="add del mod">
          <ac:chgData name="Kimberly Brehm" userId="8c2b6ab9-3f19-41de-a892-34e3c36865ec" providerId="ADAL" clId="{38CB76DA-1CC6-45B6-9F48-BE274CEE71FA}" dt="2021-05-26T16:48:30.477" v="395"/>
          <ac:inkMkLst>
            <pc:docMk/>
            <pc:sldMk cId="821377004" sldId="269"/>
            <ac:inkMk id="43" creationId="{08EFF2BE-A7C2-49FD-B648-E2CD9FF7642A}"/>
          </ac:inkMkLst>
        </pc:inkChg>
        <pc:inkChg chg="add del mod">
          <ac:chgData name="Kimberly Brehm" userId="8c2b6ab9-3f19-41de-a892-34e3c36865ec" providerId="ADAL" clId="{38CB76DA-1CC6-45B6-9F48-BE274CEE71FA}" dt="2021-05-26T16:48:30.477" v="342"/>
          <ac:inkMkLst>
            <pc:docMk/>
            <pc:sldMk cId="821377004" sldId="269"/>
            <ac:inkMk id="44" creationId="{2284123D-377F-4B61-B0C9-88EE874B1CF3}"/>
          </ac:inkMkLst>
        </pc:inkChg>
        <pc:inkChg chg="add del mod">
          <ac:chgData name="Kimberly Brehm" userId="8c2b6ab9-3f19-41de-a892-34e3c36865ec" providerId="ADAL" clId="{38CB76DA-1CC6-45B6-9F48-BE274CEE71FA}" dt="2021-05-26T16:48:30.493" v="404"/>
          <ac:inkMkLst>
            <pc:docMk/>
            <pc:sldMk cId="821377004" sldId="269"/>
            <ac:inkMk id="45" creationId="{A07247BE-C711-4516-8E75-7C4A4A6908E1}"/>
          </ac:inkMkLst>
        </pc:inkChg>
        <pc:inkChg chg="add del mod">
          <ac:chgData name="Kimberly Brehm" userId="8c2b6ab9-3f19-41de-a892-34e3c36865ec" providerId="ADAL" clId="{38CB76DA-1CC6-45B6-9F48-BE274CEE71FA}" dt="2021-05-26T16:48:30.477" v="379"/>
          <ac:inkMkLst>
            <pc:docMk/>
            <pc:sldMk cId="821377004" sldId="269"/>
            <ac:inkMk id="46" creationId="{87020BCE-3D32-4713-913E-46A7567DB555}"/>
          </ac:inkMkLst>
        </pc:inkChg>
        <pc:inkChg chg="add del mod">
          <ac:chgData name="Kimberly Brehm" userId="8c2b6ab9-3f19-41de-a892-34e3c36865ec" providerId="ADAL" clId="{38CB76DA-1CC6-45B6-9F48-BE274CEE71FA}" dt="2021-05-26T16:48:30.477" v="378"/>
          <ac:inkMkLst>
            <pc:docMk/>
            <pc:sldMk cId="821377004" sldId="269"/>
            <ac:inkMk id="47" creationId="{04A00A95-9C12-4940-BD29-4720294AE51E}"/>
          </ac:inkMkLst>
        </pc:inkChg>
        <pc:inkChg chg="add del mod">
          <ac:chgData name="Kimberly Brehm" userId="8c2b6ab9-3f19-41de-a892-34e3c36865ec" providerId="ADAL" clId="{38CB76DA-1CC6-45B6-9F48-BE274CEE71FA}" dt="2021-05-26T16:48:30.477" v="385"/>
          <ac:inkMkLst>
            <pc:docMk/>
            <pc:sldMk cId="821377004" sldId="269"/>
            <ac:inkMk id="48" creationId="{B9D49392-B158-4510-8CA9-0A93C6A7A3B1}"/>
          </ac:inkMkLst>
        </pc:inkChg>
        <pc:inkChg chg="add del mod">
          <ac:chgData name="Kimberly Brehm" userId="8c2b6ab9-3f19-41de-a892-34e3c36865ec" providerId="ADAL" clId="{38CB76DA-1CC6-45B6-9F48-BE274CEE71FA}" dt="2021-05-26T16:48:30.461" v="306"/>
          <ac:inkMkLst>
            <pc:docMk/>
            <pc:sldMk cId="821377004" sldId="269"/>
            <ac:inkMk id="49" creationId="{53BD8CE0-CEC7-4679-AD84-1732E03FAF13}"/>
          </ac:inkMkLst>
        </pc:inkChg>
        <pc:inkChg chg="add del mod">
          <ac:chgData name="Kimberly Brehm" userId="8c2b6ab9-3f19-41de-a892-34e3c36865ec" providerId="ADAL" clId="{38CB76DA-1CC6-45B6-9F48-BE274CEE71FA}" dt="2021-05-26T16:48:30.477" v="326"/>
          <ac:inkMkLst>
            <pc:docMk/>
            <pc:sldMk cId="821377004" sldId="269"/>
            <ac:inkMk id="50" creationId="{6414ADAA-9AA9-40E8-9B20-3AB7918B31BC}"/>
          </ac:inkMkLst>
        </pc:inkChg>
        <pc:inkChg chg="add del mod">
          <ac:chgData name="Kimberly Brehm" userId="8c2b6ab9-3f19-41de-a892-34e3c36865ec" providerId="ADAL" clId="{38CB76DA-1CC6-45B6-9F48-BE274CEE71FA}" dt="2021-05-26T16:48:30.477" v="364"/>
          <ac:inkMkLst>
            <pc:docMk/>
            <pc:sldMk cId="821377004" sldId="269"/>
            <ac:inkMk id="51" creationId="{1A0BB821-2B70-4AF7-9565-A7EE1D2DA996}"/>
          </ac:inkMkLst>
        </pc:inkChg>
        <pc:inkChg chg="add del mod">
          <ac:chgData name="Kimberly Brehm" userId="8c2b6ab9-3f19-41de-a892-34e3c36865ec" providerId="ADAL" clId="{38CB76DA-1CC6-45B6-9F48-BE274CEE71FA}" dt="2021-05-26T16:48:30.461" v="315"/>
          <ac:inkMkLst>
            <pc:docMk/>
            <pc:sldMk cId="821377004" sldId="269"/>
            <ac:inkMk id="52" creationId="{3FA95E70-1635-4878-AF03-BE116EF564D1}"/>
          </ac:inkMkLst>
        </pc:inkChg>
        <pc:inkChg chg="add del mod">
          <ac:chgData name="Kimberly Brehm" userId="8c2b6ab9-3f19-41de-a892-34e3c36865ec" providerId="ADAL" clId="{38CB76DA-1CC6-45B6-9F48-BE274CEE71FA}" dt="2021-05-26T16:48:30.477" v="389"/>
          <ac:inkMkLst>
            <pc:docMk/>
            <pc:sldMk cId="821377004" sldId="269"/>
            <ac:inkMk id="53" creationId="{A4CA0725-6F8E-4A1A-8F99-CC1F8C629364}"/>
          </ac:inkMkLst>
        </pc:inkChg>
        <pc:inkChg chg="add del mod">
          <ac:chgData name="Kimberly Brehm" userId="8c2b6ab9-3f19-41de-a892-34e3c36865ec" providerId="ADAL" clId="{38CB76DA-1CC6-45B6-9F48-BE274CEE71FA}" dt="2021-05-26T16:48:30.477" v="362"/>
          <ac:inkMkLst>
            <pc:docMk/>
            <pc:sldMk cId="821377004" sldId="269"/>
            <ac:inkMk id="54" creationId="{B2C9C142-D1F9-4CE6-8336-9F787BE8FAA3}"/>
          </ac:inkMkLst>
        </pc:inkChg>
        <pc:inkChg chg="add del mod">
          <ac:chgData name="Kimberly Brehm" userId="8c2b6ab9-3f19-41de-a892-34e3c36865ec" providerId="ADAL" clId="{38CB76DA-1CC6-45B6-9F48-BE274CEE71FA}" dt="2021-05-26T16:48:30.477" v="340"/>
          <ac:inkMkLst>
            <pc:docMk/>
            <pc:sldMk cId="821377004" sldId="269"/>
            <ac:inkMk id="55" creationId="{4DBB161B-CDA2-40BA-BD88-D191CD912273}"/>
          </ac:inkMkLst>
        </pc:inkChg>
        <pc:inkChg chg="add del mod">
          <ac:chgData name="Kimberly Brehm" userId="8c2b6ab9-3f19-41de-a892-34e3c36865ec" providerId="ADAL" clId="{38CB76DA-1CC6-45B6-9F48-BE274CEE71FA}" dt="2021-05-26T16:48:30.976" v="407"/>
          <ac:inkMkLst>
            <pc:docMk/>
            <pc:sldMk cId="821377004" sldId="269"/>
            <ac:inkMk id="56" creationId="{9F048D8A-28F6-43DD-BF68-860FBF909DDD}"/>
          </ac:inkMkLst>
        </pc:inkChg>
        <pc:inkChg chg="add del mod">
          <ac:chgData name="Kimberly Brehm" userId="8c2b6ab9-3f19-41de-a892-34e3c36865ec" providerId="ADAL" clId="{38CB76DA-1CC6-45B6-9F48-BE274CEE71FA}" dt="2021-05-26T16:48:30.477" v="347"/>
          <ac:inkMkLst>
            <pc:docMk/>
            <pc:sldMk cId="821377004" sldId="269"/>
            <ac:inkMk id="57" creationId="{1CC2DF91-D202-41A0-9A07-4B2857E53252}"/>
          </ac:inkMkLst>
        </pc:inkChg>
        <pc:inkChg chg="add del mod">
          <ac:chgData name="Kimberly Brehm" userId="8c2b6ab9-3f19-41de-a892-34e3c36865ec" providerId="ADAL" clId="{38CB76DA-1CC6-45B6-9F48-BE274CEE71FA}" dt="2021-05-26T16:48:30.461" v="313"/>
          <ac:inkMkLst>
            <pc:docMk/>
            <pc:sldMk cId="821377004" sldId="269"/>
            <ac:inkMk id="58" creationId="{4A5E73E7-4D3F-4BA9-8418-3640758BF7F8}"/>
          </ac:inkMkLst>
        </pc:inkChg>
        <pc:inkChg chg="add del mod">
          <ac:chgData name="Kimberly Brehm" userId="8c2b6ab9-3f19-41de-a892-34e3c36865ec" providerId="ADAL" clId="{38CB76DA-1CC6-45B6-9F48-BE274CEE71FA}" dt="2021-05-26T16:48:30.477" v="350"/>
          <ac:inkMkLst>
            <pc:docMk/>
            <pc:sldMk cId="821377004" sldId="269"/>
            <ac:inkMk id="59" creationId="{15C96AFC-00D0-49BA-9948-384EF08DB997}"/>
          </ac:inkMkLst>
        </pc:inkChg>
        <pc:inkChg chg="add del mod">
          <ac:chgData name="Kimberly Brehm" userId="8c2b6ab9-3f19-41de-a892-34e3c36865ec" providerId="ADAL" clId="{38CB76DA-1CC6-45B6-9F48-BE274CEE71FA}" dt="2021-05-26T16:48:30.477" v="330"/>
          <ac:inkMkLst>
            <pc:docMk/>
            <pc:sldMk cId="821377004" sldId="269"/>
            <ac:inkMk id="60" creationId="{E63770CE-598A-4CDA-A59A-82277627E69D}"/>
          </ac:inkMkLst>
        </pc:inkChg>
        <pc:inkChg chg="add del mod">
          <ac:chgData name="Kimberly Brehm" userId="8c2b6ab9-3f19-41de-a892-34e3c36865ec" providerId="ADAL" clId="{38CB76DA-1CC6-45B6-9F48-BE274CEE71FA}" dt="2021-05-26T16:48:30.477" v="394"/>
          <ac:inkMkLst>
            <pc:docMk/>
            <pc:sldMk cId="821377004" sldId="269"/>
            <ac:inkMk id="61" creationId="{63602C36-E6D4-43F4-94E4-BFFAA3F5D034}"/>
          </ac:inkMkLst>
        </pc:inkChg>
        <pc:inkChg chg="add del mod">
          <ac:chgData name="Kimberly Brehm" userId="8c2b6ab9-3f19-41de-a892-34e3c36865ec" providerId="ADAL" clId="{38CB76DA-1CC6-45B6-9F48-BE274CEE71FA}" dt="2021-05-26T16:48:30.477" v="384"/>
          <ac:inkMkLst>
            <pc:docMk/>
            <pc:sldMk cId="821377004" sldId="269"/>
            <ac:inkMk id="62" creationId="{4AF2D394-A9C4-4C7E-8DDC-322B33F38721}"/>
          </ac:inkMkLst>
        </pc:inkChg>
        <pc:inkChg chg="add del mod">
          <ac:chgData name="Kimberly Brehm" userId="8c2b6ab9-3f19-41de-a892-34e3c36865ec" providerId="ADAL" clId="{38CB76DA-1CC6-45B6-9F48-BE274CEE71FA}" dt="2021-05-26T16:48:30.477" v="367"/>
          <ac:inkMkLst>
            <pc:docMk/>
            <pc:sldMk cId="821377004" sldId="269"/>
            <ac:inkMk id="63" creationId="{88260169-5D95-4257-80C8-C70E8AF1729E}"/>
          </ac:inkMkLst>
        </pc:inkChg>
        <pc:inkChg chg="add del mod">
          <ac:chgData name="Kimberly Brehm" userId="8c2b6ab9-3f19-41de-a892-34e3c36865ec" providerId="ADAL" clId="{38CB76DA-1CC6-45B6-9F48-BE274CEE71FA}" dt="2021-05-26T16:48:30.461" v="312"/>
          <ac:inkMkLst>
            <pc:docMk/>
            <pc:sldMk cId="821377004" sldId="269"/>
            <ac:inkMk id="64" creationId="{DB4EB8C2-19D2-4E29-A9D9-4EB9C11BCB80}"/>
          </ac:inkMkLst>
        </pc:inkChg>
        <pc:inkChg chg="add del mod">
          <ac:chgData name="Kimberly Brehm" userId="8c2b6ab9-3f19-41de-a892-34e3c36865ec" providerId="ADAL" clId="{38CB76DA-1CC6-45B6-9F48-BE274CEE71FA}" dt="2021-05-26T16:48:30.461" v="323"/>
          <ac:inkMkLst>
            <pc:docMk/>
            <pc:sldMk cId="821377004" sldId="269"/>
            <ac:inkMk id="65" creationId="{25B69647-62BE-4D88-8226-71E67313825C}"/>
          </ac:inkMkLst>
        </pc:inkChg>
        <pc:inkChg chg="add del mod">
          <ac:chgData name="Kimberly Brehm" userId="8c2b6ab9-3f19-41de-a892-34e3c36865ec" providerId="ADAL" clId="{38CB76DA-1CC6-45B6-9F48-BE274CEE71FA}" dt="2021-05-26T16:48:30.477" v="372"/>
          <ac:inkMkLst>
            <pc:docMk/>
            <pc:sldMk cId="821377004" sldId="269"/>
            <ac:inkMk id="66" creationId="{CF8FA376-A7F9-4237-B6DD-B48743F36E96}"/>
          </ac:inkMkLst>
        </pc:inkChg>
        <pc:inkChg chg="add del mod">
          <ac:chgData name="Kimberly Brehm" userId="8c2b6ab9-3f19-41de-a892-34e3c36865ec" providerId="ADAL" clId="{38CB76DA-1CC6-45B6-9F48-BE274CEE71FA}" dt="2021-05-26T16:48:30.493" v="400"/>
          <ac:inkMkLst>
            <pc:docMk/>
            <pc:sldMk cId="821377004" sldId="269"/>
            <ac:inkMk id="67" creationId="{E9F336A3-B82F-4FE0-AA6F-DACF3E0163A6}"/>
          </ac:inkMkLst>
        </pc:inkChg>
        <pc:inkChg chg="add del mod">
          <ac:chgData name="Kimberly Brehm" userId="8c2b6ab9-3f19-41de-a892-34e3c36865ec" providerId="ADAL" clId="{38CB76DA-1CC6-45B6-9F48-BE274CEE71FA}" dt="2021-05-26T16:48:30.477" v="334"/>
          <ac:inkMkLst>
            <pc:docMk/>
            <pc:sldMk cId="821377004" sldId="269"/>
            <ac:inkMk id="68" creationId="{9E40B988-9CD3-4045-8CC0-DFA59E8668EB}"/>
          </ac:inkMkLst>
        </pc:inkChg>
        <pc:inkChg chg="add del mod">
          <ac:chgData name="Kimberly Brehm" userId="8c2b6ab9-3f19-41de-a892-34e3c36865ec" providerId="ADAL" clId="{38CB76DA-1CC6-45B6-9F48-BE274CEE71FA}" dt="2021-05-26T16:48:30.477" v="371"/>
          <ac:inkMkLst>
            <pc:docMk/>
            <pc:sldMk cId="821377004" sldId="269"/>
            <ac:inkMk id="75" creationId="{CB049857-9B1F-4A0C-941F-D5E4BC1F4DCA}"/>
          </ac:inkMkLst>
        </pc:inkChg>
        <pc:inkChg chg="add del mod">
          <ac:chgData name="Kimberly Brehm" userId="8c2b6ab9-3f19-41de-a892-34e3c36865ec" providerId="ADAL" clId="{38CB76DA-1CC6-45B6-9F48-BE274CEE71FA}" dt="2021-05-26T16:48:30.461" v="318"/>
          <ac:inkMkLst>
            <pc:docMk/>
            <pc:sldMk cId="821377004" sldId="269"/>
            <ac:inkMk id="76" creationId="{ED94967A-1566-4A05-B24D-2B975971E664}"/>
          </ac:inkMkLst>
        </pc:inkChg>
        <pc:inkChg chg="add del mod">
          <ac:chgData name="Kimberly Brehm" userId="8c2b6ab9-3f19-41de-a892-34e3c36865ec" providerId="ADAL" clId="{38CB76DA-1CC6-45B6-9F48-BE274CEE71FA}" dt="2021-05-26T16:48:30.477" v="356"/>
          <ac:inkMkLst>
            <pc:docMk/>
            <pc:sldMk cId="821377004" sldId="269"/>
            <ac:inkMk id="77" creationId="{97F96234-A615-4CEE-86BC-EB55C327A403}"/>
          </ac:inkMkLst>
        </pc:inkChg>
        <pc:inkChg chg="add del mod">
          <ac:chgData name="Kimberly Brehm" userId="8c2b6ab9-3f19-41de-a892-34e3c36865ec" providerId="ADAL" clId="{38CB76DA-1CC6-45B6-9F48-BE274CEE71FA}" dt="2021-05-26T16:48:30.461" v="314"/>
          <ac:inkMkLst>
            <pc:docMk/>
            <pc:sldMk cId="821377004" sldId="269"/>
            <ac:inkMk id="78" creationId="{E89B701C-C74E-41EB-B535-406A5C1157DA}"/>
          </ac:inkMkLst>
        </pc:inkChg>
        <pc:inkChg chg="add del mod">
          <ac:chgData name="Kimberly Brehm" userId="8c2b6ab9-3f19-41de-a892-34e3c36865ec" providerId="ADAL" clId="{38CB76DA-1CC6-45B6-9F48-BE274CEE71FA}" dt="2021-05-26T16:48:30.477" v="354"/>
          <ac:inkMkLst>
            <pc:docMk/>
            <pc:sldMk cId="821377004" sldId="269"/>
            <ac:inkMk id="79" creationId="{8CAE17D9-815B-440E-ABD6-491228D80C2B}"/>
          </ac:inkMkLst>
        </pc:inkChg>
        <pc:inkChg chg="add del mod">
          <ac:chgData name="Kimberly Brehm" userId="8c2b6ab9-3f19-41de-a892-34e3c36865ec" providerId="ADAL" clId="{38CB76DA-1CC6-45B6-9F48-BE274CEE71FA}" dt="2021-05-26T16:48:30.477" v="391"/>
          <ac:inkMkLst>
            <pc:docMk/>
            <pc:sldMk cId="821377004" sldId="269"/>
            <ac:inkMk id="80" creationId="{5988834D-D01D-44E8-ABE8-5A3EC85E1427}"/>
          </ac:inkMkLst>
        </pc:inkChg>
        <pc:inkChg chg="add del mod">
          <ac:chgData name="Kimberly Brehm" userId="8c2b6ab9-3f19-41de-a892-34e3c36865ec" providerId="ADAL" clId="{38CB76DA-1CC6-45B6-9F48-BE274CEE71FA}" dt="2021-05-26T16:48:30.477" v="327"/>
          <ac:inkMkLst>
            <pc:docMk/>
            <pc:sldMk cId="821377004" sldId="269"/>
            <ac:inkMk id="81" creationId="{8B70495E-AD5E-4583-8D46-BED5A7B7E915}"/>
          </ac:inkMkLst>
        </pc:inkChg>
        <pc:inkChg chg="add del mod">
          <ac:chgData name="Kimberly Brehm" userId="8c2b6ab9-3f19-41de-a892-34e3c36865ec" providerId="ADAL" clId="{38CB76DA-1CC6-45B6-9F48-BE274CEE71FA}" dt="2021-05-26T16:48:30.477" v="325"/>
          <ac:inkMkLst>
            <pc:docMk/>
            <pc:sldMk cId="821377004" sldId="269"/>
            <ac:inkMk id="82" creationId="{3ACFDA0C-551C-45C5-8B60-42FC01087D85}"/>
          </ac:inkMkLst>
        </pc:inkChg>
        <pc:inkChg chg="add del mod">
          <ac:chgData name="Kimberly Brehm" userId="8c2b6ab9-3f19-41de-a892-34e3c36865ec" providerId="ADAL" clId="{38CB76DA-1CC6-45B6-9F48-BE274CEE71FA}" dt="2021-05-26T16:48:30.477" v="396"/>
          <ac:inkMkLst>
            <pc:docMk/>
            <pc:sldMk cId="821377004" sldId="269"/>
            <ac:inkMk id="83" creationId="{B270BD7D-B197-4811-8355-64D6FFD12D23}"/>
          </ac:inkMkLst>
        </pc:inkChg>
        <pc:inkChg chg="add del mod">
          <ac:chgData name="Kimberly Brehm" userId="8c2b6ab9-3f19-41de-a892-34e3c36865ec" providerId="ADAL" clId="{38CB76DA-1CC6-45B6-9F48-BE274CEE71FA}" dt="2021-05-26T16:48:30.477" v="365"/>
          <ac:inkMkLst>
            <pc:docMk/>
            <pc:sldMk cId="821377004" sldId="269"/>
            <ac:inkMk id="84" creationId="{DA41A874-8E83-4E88-AEB8-135002101415}"/>
          </ac:inkMkLst>
        </pc:inkChg>
        <pc:inkChg chg="add del">
          <ac:chgData name="Kimberly Brehm" userId="8c2b6ab9-3f19-41de-a892-34e3c36865ec" providerId="ADAL" clId="{38CB76DA-1CC6-45B6-9F48-BE274CEE71FA}" dt="2021-05-26T16:48:30.477" v="352"/>
          <ac:inkMkLst>
            <pc:docMk/>
            <pc:sldMk cId="821377004" sldId="269"/>
            <ac:inkMk id="85" creationId="{0AF349E7-4126-4CDD-9E97-8CC93DEC2624}"/>
          </ac:inkMkLst>
        </pc:inkChg>
        <pc:inkChg chg="add del mod">
          <ac:chgData name="Kimberly Brehm" userId="8c2b6ab9-3f19-41de-a892-34e3c36865ec" providerId="ADAL" clId="{38CB76DA-1CC6-45B6-9F48-BE274CEE71FA}" dt="2021-05-26T16:48:32.862" v="408"/>
          <ac:inkMkLst>
            <pc:docMk/>
            <pc:sldMk cId="821377004" sldId="269"/>
            <ac:inkMk id="87" creationId="{CCBEBE34-FC25-49B6-A2C0-CF8C91DD31CE}"/>
          </ac:inkMkLst>
        </pc:inkChg>
        <pc:inkChg chg="add del mod">
          <ac:chgData name="Kimberly Brehm" userId="8c2b6ab9-3f19-41de-a892-34e3c36865ec" providerId="ADAL" clId="{38CB76DA-1CC6-45B6-9F48-BE274CEE71FA}" dt="2021-05-26T16:48:30.477" v="337"/>
          <ac:inkMkLst>
            <pc:docMk/>
            <pc:sldMk cId="821377004" sldId="269"/>
            <ac:inkMk id="89" creationId="{076D54DC-E3E2-4099-A4EB-9E2C7DA77825}"/>
          </ac:inkMkLst>
        </pc:inkChg>
        <pc:inkChg chg="add del mod">
          <ac:chgData name="Kimberly Brehm" userId="8c2b6ab9-3f19-41de-a892-34e3c36865ec" providerId="ADAL" clId="{38CB76DA-1CC6-45B6-9F48-BE274CEE71FA}" dt="2021-05-26T16:48:30.477" v="349"/>
          <ac:inkMkLst>
            <pc:docMk/>
            <pc:sldMk cId="821377004" sldId="269"/>
            <ac:inkMk id="90" creationId="{1571928E-DB2E-4846-8B16-F9E910B357CC}"/>
          </ac:inkMkLst>
        </pc:inkChg>
        <pc:inkChg chg="add del mod">
          <ac:chgData name="Kimberly Brehm" userId="8c2b6ab9-3f19-41de-a892-34e3c36865ec" providerId="ADAL" clId="{38CB76DA-1CC6-45B6-9F48-BE274CEE71FA}" dt="2021-05-26T16:48:30.477" v="388"/>
          <ac:inkMkLst>
            <pc:docMk/>
            <pc:sldMk cId="821377004" sldId="269"/>
            <ac:inkMk id="91" creationId="{F019566E-0F2C-43EC-BD09-6EA1D6FB0FA2}"/>
          </ac:inkMkLst>
        </pc:inkChg>
        <pc:inkChg chg="add del mod">
          <ac:chgData name="Kimberly Brehm" userId="8c2b6ab9-3f19-41de-a892-34e3c36865ec" providerId="ADAL" clId="{38CB76DA-1CC6-45B6-9F48-BE274CEE71FA}" dt="2021-05-26T16:48:30.477" v="332"/>
          <ac:inkMkLst>
            <pc:docMk/>
            <pc:sldMk cId="821377004" sldId="269"/>
            <ac:inkMk id="92" creationId="{02804792-181A-4C30-ABF0-04FFEF3D1EA8}"/>
          </ac:inkMkLst>
        </pc:inkChg>
        <pc:inkChg chg="add del mod">
          <ac:chgData name="Kimberly Brehm" userId="8c2b6ab9-3f19-41de-a892-34e3c36865ec" providerId="ADAL" clId="{38CB76DA-1CC6-45B6-9F48-BE274CEE71FA}" dt="2021-05-26T16:48:30.477" v="386"/>
          <ac:inkMkLst>
            <pc:docMk/>
            <pc:sldMk cId="821377004" sldId="269"/>
            <ac:inkMk id="93" creationId="{35E2A021-4023-46D1-919E-9B1B6EA8FCD8}"/>
          </ac:inkMkLst>
        </pc:inkChg>
        <pc:inkChg chg="add del mod">
          <ac:chgData name="Kimberly Brehm" userId="8c2b6ab9-3f19-41de-a892-34e3c36865ec" providerId="ADAL" clId="{38CB76DA-1CC6-45B6-9F48-BE274CEE71FA}" dt="2021-05-26T16:48:30.477" v="377"/>
          <ac:inkMkLst>
            <pc:docMk/>
            <pc:sldMk cId="821377004" sldId="269"/>
            <ac:inkMk id="94" creationId="{44087169-E376-42CB-B6C0-819AFD9E841C}"/>
          </ac:inkMkLst>
        </pc:inkChg>
        <pc:inkChg chg="add del mod">
          <ac:chgData name="Kimberly Brehm" userId="8c2b6ab9-3f19-41de-a892-34e3c36865ec" providerId="ADAL" clId="{38CB76DA-1CC6-45B6-9F48-BE274CEE71FA}" dt="2021-05-26T16:48:30.461" v="307"/>
          <ac:inkMkLst>
            <pc:docMk/>
            <pc:sldMk cId="821377004" sldId="269"/>
            <ac:inkMk id="95" creationId="{FBF6B68F-6318-45EF-9F74-B48B1340D16D}"/>
          </ac:inkMkLst>
        </pc:inkChg>
        <pc:inkChg chg="add del mod">
          <ac:chgData name="Kimberly Brehm" userId="8c2b6ab9-3f19-41de-a892-34e3c36865ec" providerId="ADAL" clId="{38CB76DA-1CC6-45B6-9F48-BE274CEE71FA}" dt="2021-05-26T16:48:30.477" v="353"/>
          <ac:inkMkLst>
            <pc:docMk/>
            <pc:sldMk cId="821377004" sldId="269"/>
            <ac:inkMk id="96" creationId="{146D5FB4-D6A0-456D-A694-15CC9C0005C6}"/>
          </ac:inkMkLst>
        </pc:inkChg>
        <pc:inkChg chg="add del mod">
          <ac:chgData name="Kimberly Brehm" userId="8c2b6ab9-3f19-41de-a892-34e3c36865ec" providerId="ADAL" clId="{38CB76DA-1CC6-45B6-9F48-BE274CEE71FA}" dt="2021-05-26T16:48:30.477" v="361"/>
          <ac:inkMkLst>
            <pc:docMk/>
            <pc:sldMk cId="821377004" sldId="269"/>
            <ac:inkMk id="97" creationId="{1DDF34FF-EF6F-424F-B161-DB9B3ABD41AF}"/>
          </ac:inkMkLst>
        </pc:inkChg>
        <pc:inkChg chg="add del mod">
          <ac:chgData name="Kimberly Brehm" userId="8c2b6ab9-3f19-41de-a892-34e3c36865ec" providerId="ADAL" clId="{38CB76DA-1CC6-45B6-9F48-BE274CEE71FA}" dt="2021-05-26T16:48:30.477" v="392"/>
          <ac:inkMkLst>
            <pc:docMk/>
            <pc:sldMk cId="821377004" sldId="269"/>
            <ac:inkMk id="98" creationId="{A8BB9F9E-8F8D-4A51-961A-BC56955F4D1C}"/>
          </ac:inkMkLst>
        </pc:inkChg>
        <pc:inkChg chg="add del">
          <ac:chgData name="Kimberly Brehm" userId="8c2b6ab9-3f19-41de-a892-34e3c36865ec" providerId="ADAL" clId="{38CB76DA-1CC6-45B6-9F48-BE274CEE71FA}" dt="2021-05-26T16:48:30.477" v="366"/>
          <ac:inkMkLst>
            <pc:docMk/>
            <pc:sldMk cId="821377004" sldId="269"/>
            <ac:inkMk id="100" creationId="{81773DA4-A5F9-4495-AA33-FBF75A39F96B}"/>
          </ac:inkMkLst>
        </pc:inkChg>
        <pc:inkChg chg="add del mod">
          <ac:chgData name="Kimberly Brehm" userId="8c2b6ab9-3f19-41de-a892-34e3c36865ec" providerId="ADAL" clId="{38CB76DA-1CC6-45B6-9F48-BE274CEE71FA}" dt="2021-05-26T16:48:30.477" v="343"/>
          <ac:inkMkLst>
            <pc:docMk/>
            <pc:sldMk cId="821377004" sldId="269"/>
            <ac:inkMk id="101" creationId="{01A7C5F0-949D-4976-9B06-694B6E5033BC}"/>
          </ac:inkMkLst>
        </pc:inkChg>
        <pc:inkChg chg="add del mod">
          <ac:chgData name="Kimberly Brehm" userId="8c2b6ab9-3f19-41de-a892-34e3c36865ec" providerId="ADAL" clId="{38CB76DA-1CC6-45B6-9F48-BE274CEE71FA}" dt="2021-05-26T16:48:30.477" v="374"/>
          <ac:inkMkLst>
            <pc:docMk/>
            <pc:sldMk cId="821377004" sldId="269"/>
            <ac:inkMk id="102" creationId="{99E35F74-B09C-440B-8E00-D4A2A145D86A}"/>
          </ac:inkMkLst>
        </pc:inkChg>
        <pc:inkChg chg="add del mod">
          <ac:chgData name="Kimberly Brehm" userId="8c2b6ab9-3f19-41de-a892-34e3c36865ec" providerId="ADAL" clId="{38CB76DA-1CC6-45B6-9F48-BE274CEE71FA}" dt="2021-05-26T16:48:30.477" v="360"/>
          <ac:inkMkLst>
            <pc:docMk/>
            <pc:sldMk cId="821377004" sldId="269"/>
            <ac:inkMk id="103" creationId="{88F59921-9FD9-483C-BBF6-9CC4224C6DEF}"/>
          </ac:inkMkLst>
        </pc:inkChg>
        <pc:inkChg chg="add del mod">
          <ac:chgData name="Kimberly Brehm" userId="8c2b6ab9-3f19-41de-a892-34e3c36865ec" providerId="ADAL" clId="{38CB76DA-1CC6-45B6-9F48-BE274CEE71FA}" dt="2021-05-26T16:48:30.477" v="370"/>
          <ac:inkMkLst>
            <pc:docMk/>
            <pc:sldMk cId="821377004" sldId="269"/>
            <ac:inkMk id="104" creationId="{CEE57BC2-0EBD-48CD-BC1B-549B10BAA1D3}"/>
          </ac:inkMkLst>
        </pc:inkChg>
        <pc:inkChg chg="add del mod">
          <ac:chgData name="Kimberly Brehm" userId="8c2b6ab9-3f19-41de-a892-34e3c36865ec" providerId="ADAL" clId="{38CB76DA-1CC6-45B6-9F48-BE274CEE71FA}" dt="2021-05-26T16:48:30.477" v="355"/>
          <ac:inkMkLst>
            <pc:docMk/>
            <pc:sldMk cId="821377004" sldId="269"/>
            <ac:inkMk id="105" creationId="{727FFCAB-958D-4BB1-8C41-CE9CBC20DADD}"/>
          </ac:inkMkLst>
        </pc:inkChg>
        <pc:inkChg chg="add del mod">
          <ac:chgData name="Kimberly Brehm" userId="8c2b6ab9-3f19-41de-a892-34e3c36865ec" providerId="ADAL" clId="{38CB76DA-1CC6-45B6-9F48-BE274CEE71FA}" dt="2021-05-26T16:48:30.461" v="311"/>
          <ac:inkMkLst>
            <pc:docMk/>
            <pc:sldMk cId="821377004" sldId="269"/>
            <ac:inkMk id="106" creationId="{88375F5A-E6BC-4FDC-83C2-7D9C6FFE2414}"/>
          </ac:inkMkLst>
        </pc:inkChg>
        <pc:inkChg chg="add del mod">
          <ac:chgData name="Kimberly Brehm" userId="8c2b6ab9-3f19-41de-a892-34e3c36865ec" providerId="ADAL" clId="{38CB76DA-1CC6-45B6-9F48-BE274CEE71FA}" dt="2021-05-26T16:48:30.493" v="403"/>
          <ac:inkMkLst>
            <pc:docMk/>
            <pc:sldMk cId="821377004" sldId="269"/>
            <ac:inkMk id="107" creationId="{20513B64-60EC-478D-AA36-87837FA82DEB}"/>
          </ac:inkMkLst>
        </pc:inkChg>
        <pc:inkChg chg="add del mod">
          <ac:chgData name="Kimberly Brehm" userId="8c2b6ab9-3f19-41de-a892-34e3c36865ec" providerId="ADAL" clId="{38CB76DA-1CC6-45B6-9F48-BE274CEE71FA}" dt="2021-05-26T16:48:30.477" v="393"/>
          <ac:inkMkLst>
            <pc:docMk/>
            <pc:sldMk cId="821377004" sldId="269"/>
            <ac:inkMk id="108" creationId="{BB4E22E9-506E-4A47-B024-AE2C44014E46}"/>
          </ac:inkMkLst>
        </pc:inkChg>
        <pc:inkChg chg="add del mod">
          <ac:chgData name="Kimberly Brehm" userId="8c2b6ab9-3f19-41de-a892-34e3c36865ec" providerId="ADAL" clId="{38CB76DA-1CC6-45B6-9F48-BE274CEE71FA}" dt="2021-05-26T16:48:30.493" v="399"/>
          <ac:inkMkLst>
            <pc:docMk/>
            <pc:sldMk cId="821377004" sldId="269"/>
            <ac:inkMk id="109" creationId="{7235F7E8-2D0C-46A8-B050-B93A5F73A922}"/>
          </ac:inkMkLst>
        </pc:inkChg>
        <pc:inkChg chg="add del mod">
          <ac:chgData name="Kimberly Brehm" userId="8c2b6ab9-3f19-41de-a892-34e3c36865ec" providerId="ADAL" clId="{38CB76DA-1CC6-45B6-9F48-BE274CEE71FA}" dt="2021-05-26T16:48:30.461" v="319"/>
          <ac:inkMkLst>
            <pc:docMk/>
            <pc:sldMk cId="821377004" sldId="269"/>
            <ac:inkMk id="111" creationId="{AFCE323E-53DB-43D6-AE0A-A8000CBF3F1E}"/>
          </ac:inkMkLst>
        </pc:inkChg>
        <pc:inkChg chg="add del mod">
          <ac:chgData name="Kimberly Brehm" userId="8c2b6ab9-3f19-41de-a892-34e3c36865ec" providerId="ADAL" clId="{38CB76DA-1CC6-45B6-9F48-BE274CEE71FA}" dt="2021-05-26T16:48:30.477" v="368"/>
          <ac:inkMkLst>
            <pc:docMk/>
            <pc:sldMk cId="821377004" sldId="269"/>
            <ac:inkMk id="112" creationId="{78132547-1CEE-433B-8941-E0DE1294FE3A}"/>
          </ac:inkMkLst>
        </pc:inkChg>
        <pc:inkChg chg="add del mod">
          <ac:chgData name="Kimberly Brehm" userId="8c2b6ab9-3f19-41de-a892-34e3c36865ec" providerId="ADAL" clId="{38CB76DA-1CC6-45B6-9F48-BE274CEE71FA}" dt="2021-05-26T16:48:30.461" v="321"/>
          <ac:inkMkLst>
            <pc:docMk/>
            <pc:sldMk cId="821377004" sldId="269"/>
            <ac:inkMk id="113" creationId="{CB6A9D00-7534-4992-9CF8-B26EA914169B}"/>
          </ac:inkMkLst>
        </pc:inkChg>
        <pc:inkChg chg="add del mod">
          <ac:chgData name="Kimberly Brehm" userId="8c2b6ab9-3f19-41de-a892-34e3c36865ec" providerId="ADAL" clId="{38CB76DA-1CC6-45B6-9F48-BE274CEE71FA}" dt="2021-05-26T16:48:30.477" v="338"/>
          <ac:inkMkLst>
            <pc:docMk/>
            <pc:sldMk cId="821377004" sldId="269"/>
            <ac:inkMk id="114" creationId="{F01E7B64-5BD1-4A92-B3C7-578ECCD04647}"/>
          </ac:inkMkLst>
        </pc:inkChg>
        <pc:inkChg chg="add del mod">
          <ac:chgData name="Kimberly Brehm" userId="8c2b6ab9-3f19-41de-a892-34e3c36865ec" providerId="ADAL" clId="{38CB76DA-1CC6-45B6-9F48-BE274CEE71FA}" dt="2021-05-26T16:48:30.461" v="317"/>
          <ac:inkMkLst>
            <pc:docMk/>
            <pc:sldMk cId="821377004" sldId="269"/>
            <ac:inkMk id="115" creationId="{0A1AA275-4DB3-4126-B084-179AB21C2B48}"/>
          </ac:inkMkLst>
        </pc:inkChg>
        <pc:inkChg chg="add del mod">
          <ac:chgData name="Kimberly Brehm" userId="8c2b6ab9-3f19-41de-a892-34e3c36865ec" providerId="ADAL" clId="{38CB76DA-1CC6-45B6-9F48-BE274CEE71FA}" dt="2021-05-26T16:48:30.477" v="380"/>
          <ac:inkMkLst>
            <pc:docMk/>
            <pc:sldMk cId="821377004" sldId="269"/>
            <ac:inkMk id="116" creationId="{3BBAEAF3-05A5-45FA-AF65-4F007184B5B1}"/>
          </ac:inkMkLst>
        </pc:inkChg>
        <pc:inkChg chg="add del mod">
          <ac:chgData name="Kimberly Brehm" userId="8c2b6ab9-3f19-41de-a892-34e3c36865ec" providerId="ADAL" clId="{38CB76DA-1CC6-45B6-9F48-BE274CEE71FA}" dt="2021-05-26T16:48:30.477" v="336"/>
          <ac:inkMkLst>
            <pc:docMk/>
            <pc:sldMk cId="821377004" sldId="269"/>
            <ac:inkMk id="117" creationId="{FD631750-3E0D-49F1-895F-F98C6FFBD135}"/>
          </ac:inkMkLst>
        </pc:inkChg>
        <pc:inkChg chg="add del mod">
          <ac:chgData name="Kimberly Brehm" userId="8c2b6ab9-3f19-41de-a892-34e3c36865ec" providerId="ADAL" clId="{38CB76DA-1CC6-45B6-9F48-BE274CEE71FA}" dt="2021-05-26T16:48:30.477" v="341"/>
          <ac:inkMkLst>
            <pc:docMk/>
            <pc:sldMk cId="821377004" sldId="269"/>
            <ac:inkMk id="119" creationId="{FBFF5D82-E87D-4632-9B1A-205F3D05647D}"/>
          </ac:inkMkLst>
        </pc:inkChg>
        <pc:inkChg chg="add del mod">
          <ac:chgData name="Kimberly Brehm" userId="8c2b6ab9-3f19-41de-a892-34e3c36865ec" providerId="ADAL" clId="{38CB76DA-1CC6-45B6-9F48-BE274CEE71FA}" dt="2021-05-26T16:48:30.493" v="401"/>
          <ac:inkMkLst>
            <pc:docMk/>
            <pc:sldMk cId="821377004" sldId="269"/>
            <ac:inkMk id="120" creationId="{1B19BCFA-3937-4E65-994F-62C463F1E58F}"/>
          </ac:inkMkLst>
        </pc:inkChg>
        <pc:inkChg chg="add del mod">
          <ac:chgData name="Kimberly Brehm" userId="8c2b6ab9-3f19-41de-a892-34e3c36865ec" providerId="ADAL" clId="{38CB76DA-1CC6-45B6-9F48-BE274CEE71FA}" dt="2021-05-26T16:48:30.477" v="383"/>
          <ac:inkMkLst>
            <pc:docMk/>
            <pc:sldMk cId="821377004" sldId="269"/>
            <ac:inkMk id="121" creationId="{5DCDEAA1-4DEA-4976-B111-CC70847B4954}"/>
          </ac:inkMkLst>
        </pc:inkChg>
        <pc:inkChg chg="add del mod">
          <ac:chgData name="Kimberly Brehm" userId="8c2b6ab9-3f19-41de-a892-34e3c36865ec" providerId="ADAL" clId="{38CB76DA-1CC6-45B6-9F48-BE274CEE71FA}" dt="2021-05-26T16:48:30.461" v="303"/>
          <ac:inkMkLst>
            <pc:docMk/>
            <pc:sldMk cId="821377004" sldId="269"/>
            <ac:inkMk id="122" creationId="{F2F5A61A-FA4F-4839-8A21-FDE6D2C3B181}"/>
          </ac:inkMkLst>
        </pc:inkChg>
        <pc:inkChg chg="add del mod">
          <ac:chgData name="Kimberly Brehm" userId="8c2b6ab9-3f19-41de-a892-34e3c36865ec" providerId="ADAL" clId="{38CB76DA-1CC6-45B6-9F48-BE274CEE71FA}" dt="2021-05-26T16:48:30.461" v="305"/>
          <ac:inkMkLst>
            <pc:docMk/>
            <pc:sldMk cId="821377004" sldId="269"/>
            <ac:inkMk id="123" creationId="{DD1CA9AF-60F8-4340-B2A6-7B0BDB4B1C17}"/>
          </ac:inkMkLst>
        </pc:inkChg>
        <pc:inkChg chg="add del mod">
          <ac:chgData name="Kimberly Brehm" userId="8c2b6ab9-3f19-41de-a892-34e3c36865ec" providerId="ADAL" clId="{38CB76DA-1CC6-45B6-9F48-BE274CEE71FA}" dt="2021-05-26T16:48:30.493" v="406"/>
          <ac:inkMkLst>
            <pc:docMk/>
            <pc:sldMk cId="821377004" sldId="269"/>
            <ac:inkMk id="124" creationId="{F5E9339E-CF5E-4884-A8F3-183D875FB3D6}"/>
          </ac:inkMkLst>
        </pc:inkChg>
        <pc:inkChg chg="add del mod">
          <ac:chgData name="Kimberly Brehm" userId="8c2b6ab9-3f19-41de-a892-34e3c36865ec" providerId="ADAL" clId="{38CB76DA-1CC6-45B6-9F48-BE274CEE71FA}" dt="2021-05-26T16:48:30.477" v="333"/>
          <ac:inkMkLst>
            <pc:docMk/>
            <pc:sldMk cId="821377004" sldId="269"/>
            <ac:inkMk id="125" creationId="{DF1BBFE6-2FC5-4AA9-9E63-01E7DB73C34A}"/>
          </ac:inkMkLst>
        </pc:inkChg>
        <pc:inkChg chg="add del mod">
          <ac:chgData name="Kimberly Brehm" userId="8c2b6ab9-3f19-41de-a892-34e3c36865ec" providerId="ADAL" clId="{38CB76DA-1CC6-45B6-9F48-BE274CEE71FA}" dt="2021-05-26T16:48:30.477" v="398"/>
          <ac:inkMkLst>
            <pc:docMk/>
            <pc:sldMk cId="821377004" sldId="269"/>
            <ac:inkMk id="126" creationId="{4D11D093-FC2F-45A1-BA29-C317B8914074}"/>
          </ac:inkMkLst>
        </pc:inkChg>
        <pc:inkChg chg="add del mod">
          <ac:chgData name="Kimberly Brehm" userId="8c2b6ab9-3f19-41de-a892-34e3c36865ec" providerId="ADAL" clId="{38CB76DA-1CC6-45B6-9F48-BE274CEE71FA}" dt="2021-05-26T16:48:30.461" v="324"/>
          <ac:inkMkLst>
            <pc:docMk/>
            <pc:sldMk cId="821377004" sldId="269"/>
            <ac:inkMk id="127" creationId="{6A6F23DF-705C-4C57-9942-C1B408883319}"/>
          </ac:inkMkLst>
        </pc:inkChg>
        <pc:inkChg chg="add del mod">
          <ac:chgData name="Kimberly Brehm" userId="8c2b6ab9-3f19-41de-a892-34e3c36865ec" providerId="ADAL" clId="{38CB76DA-1CC6-45B6-9F48-BE274CEE71FA}" dt="2021-05-26T16:48:30.477" v="390"/>
          <ac:inkMkLst>
            <pc:docMk/>
            <pc:sldMk cId="821377004" sldId="269"/>
            <ac:inkMk id="128" creationId="{99DDA7E7-6003-413F-8453-F02D1FFA2EDE}"/>
          </ac:inkMkLst>
        </pc:inkChg>
        <pc:inkChg chg="add del mod">
          <ac:chgData name="Kimberly Brehm" userId="8c2b6ab9-3f19-41de-a892-34e3c36865ec" providerId="ADAL" clId="{38CB76DA-1CC6-45B6-9F48-BE274CEE71FA}" dt="2021-05-26T16:48:30.461" v="316"/>
          <ac:inkMkLst>
            <pc:docMk/>
            <pc:sldMk cId="821377004" sldId="269"/>
            <ac:inkMk id="129" creationId="{84B934D0-8FC0-4573-8F05-8B2E4154D6B9}"/>
          </ac:inkMkLst>
        </pc:inkChg>
        <pc:inkChg chg="add del mod">
          <ac:chgData name="Kimberly Brehm" userId="8c2b6ab9-3f19-41de-a892-34e3c36865ec" providerId="ADAL" clId="{38CB76DA-1CC6-45B6-9F48-BE274CEE71FA}" dt="2021-05-26T16:48:30.461" v="302"/>
          <ac:inkMkLst>
            <pc:docMk/>
            <pc:sldMk cId="821377004" sldId="269"/>
            <ac:inkMk id="130" creationId="{66863739-88B8-48EA-BB0C-8D5FAD88E8E8}"/>
          </ac:inkMkLst>
        </pc:inkChg>
        <pc:inkChg chg="add del mod">
          <ac:chgData name="Kimberly Brehm" userId="8c2b6ab9-3f19-41de-a892-34e3c36865ec" providerId="ADAL" clId="{38CB76DA-1CC6-45B6-9F48-BE274CEE71FA}" dt="2021-05-26T16:48:30.477" v="339"/>
          <ac:inkMkLst>
            <pc:docMk/>
            <pc:sldMk cId="821377004" sldId="269"/>
            <ac:inkMk id="131" creationId="{FDDF91E1-D312-4B7D-B323-3341F718C3FF}"/>
          </ac:inkMkLst>
        </pc:inkChg>
        <pc:inkChg chg="add del mod">
          <ac:chgData name="Kimberly Brehm" userId="8c2b6ab9-3f19-41de-a892-34e3c36865ec" providerId="ADAL" clId="{38CB76DA-1CC6-45B6-9F48-BE274CEE71FA}" dt="2021-05-26T16:48:30.477" v="375"/>
          <ac:inkMkLst>
            <pc:docMk/>
            <pc:sldMk cId="821377004" sldId="269"/>
            <ac:inkMk id="135" creationId="{0F94DDA7-E584-43DC-ACB6-FD68AE5C9249}"/>
          </ac:inkMkLst>
        </pc:inkChg>
        <pc:inkChg chg="add del mod">
          <ac:chgData name="Kimberly Brehm" userId="8c2b6ab9-3f19-41de-a892-34e3c36865ec" providerId="ADAL" clId="{38CB76DA-1CC6-45B6-9F48-BE274CEE71FA}" dt="2021-05-26T16:48:30.477" v="345"/>
          <ac:inkMkLst>
            <pc:docMk/>
            <pc:sldMk cId="821377004" sldId="269"/>
            <ac:inkMk id="136" creationId="{85D17DE2-A93B-42F7-BF91-317F28DE8281}"/>
          </ac:inkMkLst>
        </pc:inkChg>
        <pc:inkChg chg="add del mod">
          <ac:chgData name="Kimberly Brehm" userId="8c2b6ab9-3f19-41de-a892-34e3c36865ec" providerId="ADAL" clId="{38CB76DA-1CC6-45B6-9F48-BE274CEE71FA}" dt="2021-05-26T16:48:30.477" v="329"/>
          <ac:inkMkLst>
            <pc:docMk/>
            <pc:sldMk cId="821377004" sldId="269"/>
            <ac:inkMk id="137" creationId="{1B43AC9A-87EB-40A3-8518-55D096099EAF}"/>
          </ac:inkMkLst>
        </pc:inkChg>
        <pc:inkChg chg="add del mod">
          <ac:chgData name="Kimberly Brehm" userId="8c2b6ab9-3f19-41de-a892-34e3c36865ec" providerId="ADAL" clId="{38CB76DA-1CC6-45B6-9F48-BE274CEE71FA}" dt="2021-05-26T16:48:30.461" v="320"/>
          <ac:inkMkLst>
            <pc:docMk/>
            <pc:sldMk cId="821377004" sldId="269"/>
            <ac:inkMk id="138" creationId="{22F56F60-5232-4C93-B166-6B6CCC187E28}"/>
          </ac:inkMkLst>
        </pc:inkChg>
        <pc:inkChg chg="add del mod">
          <ac:chgData name="Kimberly Brehm" userId="8c2b6ab9-3f19-41de-a892-34e3c36865ec" providerId="ADAL" clId="{38CB76DA-1CC6-45B6-9F48-BE274CEE71FA}" dt="2021-05-26T16:48:30.477" v="328"/>
          <ac:inkMkLst>
            <pc:docMk/>
            <pc:sldMk cId="821377004" sldId="269"/>
            <ac:inkMk id="139" creationId="{ACABB630-4A74-4118-9A41-8A8C1E176C9B}"/>
          </ac:inkMkLst>
        </pc:inkChg>
        <pc:inkChg chg="add del mod">
          <ac:chgData name="Kimberly Brehm" userId="8c2b6ab9-3f19-41de-a892-34e3c36865ec" providerId="ADAL" clId="{38CB76DA-1CC6-45B6-9F48-BE274CEE71FA}" dt="2021-05-26T16:47:00.808" v="205"/>
          <ac:inkMkLst>
            <pc:docMk/>
            <pc:sldMk cId="821377004" sldId="269"/>
            <ac:inkMk id="140" creationId="{6A1D4E24-BD76-4F48-8876-57D9C9FDEC8B}"/>
          </ac:inkMkLst>
        </pc:inkChg>
        <pc:inkChg chg="add del mod">
          <ac:chgData name="Kimberly Brehm" userId="8c2b6ab9-3f19-41de-a892-34e3c36865ec" providerId="ADAL" clId="{38CB76DA-1CC6-45B6-9F48-BE274CEE71FA}" dt="2021-05-26T16:47:00.808" v="203"/>
          <ac:inkMkLst>
            <pc:docMk/>
            <pc:sldMk cId="821377004" sldId="269"/>
            <ac:inkMk id="142" creationId="{04F19461-12FF-41C4-89C2-38B9CB2E367B}"/>
          </ac:inkMkLst>
        </pc:inkChg>
        <pc:inkChg chg="add del mod">
          <ac:chgData name="Kimberly Brehm" userId="8c2b6ab9-3f19-41de-a892-34e3c36865ec" providerId="ADAL" clId="{38CB76DA-1CC6-45B6-9F48-BE274CEE71FA}" dt="2021-05-26T16:47:00.808" v="197"/>
          <ac:inkMkLst>
            <pc:docMk/>
            <pc:sldMk cId="821377004" sldId="269"/>
            <ac:inkMk id="143" creationId="{034630F6-7044-4C55-A676-56D69B056B0D}"/>
          </ac:inkMkLst>
        </pc:inkChg>
        <pc:inkChg chg="add del mod">
          <ac:chgData name="Kimberly Brehm" userId="8c2b6ab9-3f19-41de-a892-34e3c36865ec" providerId="ADAL" clId="{38CB76DA-1CC6-45B6-9F48-BE274CEE71FA}" dt="2021-05-26T16:47:00.808" v="202"/>
          <ac:inkMkLst>
            <pc:docMk/>
            <pc:sldMk cId="821377004" sldId="269"/>
            <ac:inkMk id="144" creationId="{65D3464C-A809-4E2F-BEF7-4971011D9F3D}"/>
          </ac:inkMkLst>
        </pc:inkChg>
        <pc:inkChg chg="add del mod">
          <ac:chgData name="Kimberly Brehm" userId="8c2b6ab9-3f19-41de-a892-34e3c36865ec" providerId="ADAL" clId="{38CB76DA-1CC6-45B6-9F48-BE274CEE71FA}" dt="2021-05-26T16:47:00.808" v="188"/>
          <ac:inkMkLst>
            <pc:docMk/>
            <pc:sldMk cId="821377004" sldId="269"/>
            <ac:inkMk id="145" creationId="{6AEDAD06-BBD5-4A49-87B6-236CDF17B457}"/>
          </ac:inkMkLst>
        </pc:inkChg>
        <pc:inkChg chg="add del mod">
          <ac:chgData name="Kimberly Brehm" userId="8c2b6ab9-3f19-41de-a892-34e3c36865ec" providerId="ADAL" clId="{38CB76DA-1CC6-45B6-9F48-BE274CEE71FA}" dt="2021-05-26T16:47:00.808" v="194"/>
          <ac:inkMkLst>
            <pc:docMk/>
            <pc:sldMk cId="821377004" sldId="269"/>
            <ac:inkMk id="146" creationId="{9E5D5F25-655C-4A98-866D-1BB445A6FFBC}"/>
          </ac:inkMkLst>
        </pc:inkChg>
        <pc:inkChg chg="add del mod">
          <ac:chgData name="Kimberly Brehm" userId="8c2b6ab9-3f19-41de-a892-34e3c36865ec" providerId="ADAL" clId="{38CB76DA-1CC6-45B6-9F48-BE274CEE71FA}" dt="2021-05-26T16:47:00.808" v="204"/>
          <ac:inkMkLst>
            <pc:docMk/>
            <pc:sldMk cId="821377004" sldId="269"/>
            <ac:inkMk id="147" creationId="{DA706044-F99D-4050-B892-A23723535787}"/>
          </ac:inkMkLst>
        </pc:inkChg>
        <pc:inkChg chg="add del mod">
          <ac:chgData name="Kimberly Brehm" userId="8c2b6ab9-3f19-41de-a892-34e3c36865ec" providerId="ADAL" clId="{38CB76DA-1CC6-45B6-9F48-BE274CEE71FA}" dt="2021-05-26T16:47:00.808" v="191"/>
          <ac:inkMkLst>
            <pc:docMk/>
            <pc:sldMk cId="821377004" sldId="269"/>
            <ac:inkMk id="148" creationId="{548F625D-199B-4E29-9E63-74EF75B5A711}"/>
          </ac:inkMkLst>
        </pc:inkChg>
        <pc:inkChg chg="add del mod">
          <ac:chgData name="Kimberly Brehm" userId="8c2b6ab9-3f19-41de-a892-34e3c36865ec" providerId="ADAL" clId="{38CB76DA-1CC6-45B6-9F48-BE274CEE71FA}" dt="2021-05-26T16:47:00.807" v="185"/>
          <ac:inkMkLst>
            <pc:docMk/>
            <pc:sldMk cId="821377004" sldId="269"/>
            <ac:inkMk id="149" creationId="{93E609D8-77CE-4A60-996C-5E8E647D3A93}"/>
          </ac:inkMkLst>
        </pc:inkChg>
        <pc:inkChg chg="add del mod">
          <ac:chgData name="Kimberly Brehm" userId="8c2b6ab9-3f19-41de-a892-34e3c36865ec" providerId="ADAL" clId="{38CB76DA-1CC6-45B6-9F48-BE274CEE71FA}" dt="2021-05-26T16:47:00.808" v="207"/>
          <ac:inkMkLst>
            <pc:docMk/>
            <pc:sldMk cId="821377004" sldId="269"/>
            <ac:inkMk id="150" creationId="{D217EC9C-4721-4619-97CF-782410CDDC3F}"/>
          </ac:inkMkLst>
        </pc:inkChg>
        <pc:inkChg chg="add del mod">
          <ac:chgData name="Kimberly Brehm" userId="8c2b6ab9-3f19-41de-a892-34e3c36865ec" providerId="ADAL" clId="{38CB76DA-1CC6-45B6-9F48-BE274CEE71FA}" dt="2021-05-26T16:47:00.808" v="193"/>
          <ac:inkMkLst>
            <pc:docMk/>
            <pc:sldMk cId="821377004" sldId="269"/>
            <ac:inkMk id="151" creationId="{78E98523-D13B-492D-93B1-3352E8292EA3}"/>
          </ac:inkMkLst>
        </pc:inkChg>
        <pc:inkChg chg="add del mod">
          <ac:chgData name="Kimberly Brehm" userId="8c2b6ab9-3f19-41de-a892-34e3c36865ec" providerId="ADAL" clId="{38CB76DA-1CC6-45B6-9F48-BE274CEE71FA}" dt="2021-05-26T16:47:00.808" v="198"/>
          <ac:inkMkLst>
            <pc:docMk/>
            <pc:sldMk cId="821377004" sldId="269"/>
            <ac:inkMk id="152" creationId="{194A31FF-86C2-4413-9477-A2F636A08BB8}"/>
          </ac:inkMkLst>
        </pc:inkChg>
        <pc:inkChg chg="add del mod">
          <ac:chgData name="Kimberly Brehm" userId="8c2b6ab9-3f19-41de-a892-34e3c36865ec" providerId="ADAL" clId="{38CB76DA-1CC6-45B6-9F48-BE274CEE71FA}" dt="2021-05-26T16:47:00.808" v="206"/>
          <ac:inkMkLst>
            <pc:docMk/>
            <pc:sldMk cId="821377004" sldId="269"/>
            <ac:inkMk id="153" creationId="{B32516C6-FEEA-4B73-A7A7-549C5D4336E2}"/>
          </ac:inkMkLst>
        </pc:inkChg>
        <pc:inkChg chg="add del mod">
          <ac:chgData name="Kimberly Brehm" userId="8c2b6ab9-3f19-41de-a892-34e3c36865ec" providerId="ADAL" clId="{38CB76DA-1CC6-45B6-9F48-BE274CEE71FA}" dt="2021-05-26T16:47:00.808" v="208"/>
          <ac:inkMkLst>
            <pc:docMk/>
            <pc:sldMk cId="821377004" sldId="269"/>
            <ac:inkMk id="154" creationId="{2F43A3EB-5450-4AF2-8E1D-E358873DA85B}"/>
          </ac:inkMkLst>
        </pc:inkChg>
        <pc:inkChg chg="add del mod">
          <ac:chgData name="Kimberly Brehm" userId="8c2b6ab9-3f19-41de-a892-34e3c36865ec" providerId="ADAL" clId="{38CB76DA-1CC6-45B6-9F48-BE274CEE71FA}" dt="2021-05-26T16:47:00.808" v="192"/>
          <ac:inkMkLst>
            <pc:docMk/>
            <pc:sldMk cId="821377004" sldId="269"/>
            <ac:inkMk id="155" creationId="{1A68CBAD-0D90-4BB4-8A74-F46CCC50EC06}"/>
          </ac:inkMkLst>
        </pc:inkChg>
        <pc:inkChg chg="add del mod">
          <ac:chgData name="Kimberly Brehm" userId="8c2b6ab9-3f19-41de-a892-34e3c36865ec" providerId="ADAL" clId="{38CB76DA-1CC6-45B6-9F48-BE274CEE71FA}" dt="2021-05-26T16:47:00.808" v="187"/>
          <ac:inkMkLst>
            <pc:docMk/>
            <pc:sldMk cId="821377004" sldId="269"/>
            <ac:inkMk id="156" creationId="{5D243102-340B-496C-9A72-8E5120456103}"/>
          </ac:inkMkLst>
        </pc:inkChg>
        <pc:inkChg chg="add del mod">
          <ac:chgData name="Kimberly Brehm" userId="8c2b6ab9-3f19-41de-a892-34e3c36865ec" providerId="ADAL" clId="{38CB76DA-1CC6-45B6-9F48-BE274CEE71FA}" dt="2021-05-26T16:47:00.808" v="190"/>
          <ac:inkMkLst>
            <pc:docMk/>
            <pc:sldMk cId="821377004" sldId="269"/>
            <ac:inkMk id="157" creationId="{20E181F2-0CA4-462B-8231-223C6B73934D}"/>
          </ac:inkMkLst>
        </pc:inkChg>
        <pc:inkChg chg="add del mod">
          <ac:chgData name="Kimberly Brehm" userId="8c2b6ab9-3f19-41de-a892-34e3c36865ec" providerId="ADAL" clId="{38CB76DA-1CC6-45B6-9F48-BE274CEE71FA}" dt="2021-05-26T16:47:00.808" v="186"/>
          <ac:inkMkLst>
            <pc:docMk/>
            <pc:sldMk cId="821377004" sldId="269"/>
            <ac:inkMk id="158" creationId="{7E5A4EA9-D4E6-4569-9845-F31B45F20351}"/>
          </ac:inkMkLst>
        </pc:inkChg>
        <pc:inkChg chg="add del mod">
          <ac:chgData name="Kimberly Brehm" userId="8c2b6ab9-3f19-41de-a892-34e3c36865ec" providerId="ADAL" clId="{38CB76DA-1CC6-45B6-9F48-BE274CEE71FA}" dt="2021-05-26T16:47:00.808" v="199"/>
          <ac:inkMkLst>
            <pc:docMk/>
            <pc:sldMk cId="821377004" sldId="269"/>
            <ac:inkMk id="159" creationId="{A1EE3F9F-E496-46B2-9E16-8E385DF2A6C4}"/>
          </ac:inkMkLst>
        </pc:inkChg>
        <pc:inkChg chg="add del mod">
          <ac:chgData name="Kimberly Brehm" userId="8c2b6ab9-3f19-41de-a892-34e3c36865ec" providerId="ADAL" clId="{38CB76DA-1CC6-45B6-9F48-BE274CEE71FA}" dt="2021-05-26T16:47:00.808" v="196"/>
          <ac:inkMkLst>
            <pc:docMk/>
            <pc:sldMk cId="821377004" sldId="269"/>
            <ac:inkMk id="160" creationId="{FF7347CA-4DC7-440F-8A37-8B126DD86D7B}"/>
          </ac:inkMkLst>
        </pc:inkChg>
        <pc:inkChg chg="add del mod">
          <ac:chgData name="Kimberly Brehm" userId="8c2b6ab9-3f19-41de-a892-34e3c36865ec" providerId="ADAL" clId="{38CB76DA-1CC6-45B6-9F48-BE274CEE71FA}" dt="2021-05-26T16:47:00.808" v="195"/>
          <ac:inkMkLst>
            <pc:docMk/>
            <pc:sldMk cId="821377004" sldId="269"/>
            <ac:inkMk id="161" creationId="{4BF29F63-5BBA-495C-B965-ADADE7FD8DE3}"/>
          </ac:inkMkLst>
        </pc:inkChg>
        <pc:inkChg chg="add del mod">
          <ac:chgData name="Kimberly Brehm" userId="8c2b6ab9-3f19-41de-a892-34e3c36865ec" providerId="ADAL" clId="{38CB76DA-1CC6-45B6-9F48-BE274CEE71FA}" dt="2021-05-26T16:47:00.808" v="201"/>
          <ac:inkMkLst>
            <pc:docMk/>
            <pc:sldMk cId="821377004" sldId="269"/>
            <ac:inkMk id="162" creationId="{3EE4FAE2-E053-42BD-832F-31E3B10840A7}"/>
          </ac:inkMkLst>
        </pc:inkChg>
        <pc:inkChg chg="add del mod">
          <ac:chgData name="Kimberly Brehm" userId="8c2b6ab9-3f19-41de-a892-34e3c36865ec" providerId="ADAL" clId="{38CB76DA-1CC6-45B6-9F48-BE274CEE71FA}" dt="2021-05-26T16:47:00.808" v="189"/>
          <ac:inkMkLst>
            <pc:docMk/>
            <pc:sldMk cId="821377004" sldId="269"/>
            <ac:inkMk id="166" creationId="{206EA555-2B7B-4EDD-A699-8CDD89AE927A}"/>
          </ac:inkMkLst>
        </pc:inkChg>
        <pc:inkChg chg="add del mod">
          <ac:chgData name="Kimberly Brehm" userId="8c2b6ab9-3f19-41de-a892-34e3c36865ec" providerId="ADAL" clId="{38CB76DA-1CC6-45B6-9F48-BE274CEE71FA}" dt="2021-05-26T16:47:00.808" v="200"/>
          <ac:inkMkLst>
            <pc:docMk/>
            <pc:sldMk cId="821377004" sldId="269"/>
            <ac:inkMk id="167" creationId="{08B384F4-4258-46BA-BE90-89A501FF5D63}"/>
          </ac:inkMkLst>
        </pc:inkChg>
        <pc:inkChg chg="add del mod">
          <ac:chgData name="Kimberly Brehm" userId="8c2b6ab9-3f19-41de-a892-34e3c36865ec" providerId="ADAL" clId="{38CB76DA-1CC6-45B6-9F48-BE274CEE71FA}" dt="2021-05-26T16:47:24.873" v="252"/>
          <ac:inkMkLst>
            <pc:docMk/>
            <pc:sldMk cId="821377004" sldId="269"/>
            <ac:inkMk id="169" creationId="{CE45FC56-1D41-4629-BE94-916D9B5BCB0C}"/>
          </ac:inkMkLst>
        </pc:inkChg>
        <pc:inkChg chg="add del mod">
          <ac:chgData name="Kimberly Brehm" userId="8c2b6ab9-3f19-41de-a892-34e3c36865ec" providerId="ADAL" clId="{38CB76DA-1CC6-45B6-9F48-BE274CEE71FA}" dt="2021-05-26T16:47:24.874" v="253"/>
          <ac:inkMkLst>
            <pc:docMk/>
            <pc:sldMk cId="821377004" sldId="269"/>
            <ac:inkMk id="170" creationId="{5AB31A29-A463-4489-B67D-E7768BB128F9}"/>
          </ac:inkMkLst>
        </pc:inkChg>
        <pc:inkChg chg="add del mod">
          <ac:chgData name="Kimberly Brehm" userId="8c2b6ab9-3f19-41de-a892-34e3c36865ec" providerId="ADAL" clId="{38CB76DA-1CC6-45B6-9F48-BE274CEE71FA}" dt="2021-05-26T16:47:24.875" v="254"/>
          <ac:inkMkLst>
            <pc:docMk/>
            <pc:sldMk cId="821377004" sldId="269"/>
            <ac:inkMk id="171" creationId="{5BAD34C5-A9D0-42CC-8E6D-3885E129D76A}"/>
          </ac:inkMkLst>
        </pc:inkChg>
        <pc:inkChg chg="add del mod">
          <ac:chgData name="Kimberly Brehm" userId="8c2b6ab9-3f19-41de-a892-34e3c36865ec" providerId="ADAL" clId="{38CB76DA-1CC6-45B6-9F48-BE274CEE71FA}" dt="2021-05-26T16:47:25.643" v="258"/>
          <ac:inkMkLst>
            <pc:docMk/>
            <pc:sldMk cId="821377004" sldId="269"/>
            <ac:inkMk id="172" creationId="{ECF6A5A0-A9C3-4977-A6C9-35396B2FBF4B}"/>
          </ac:inkMkLst>
        </pc:inkChg>
        <pc:inkChg chg="add del">
          <ac:chgData name="Kimberly Brehm" userId="8c2b6ab9-3f19-41de-a892-34e3c36865ec" providerId="ADAL" clId="{38CB76DA-1CC6-45B6-9F48-BE274CEE71FA}" dt="2021-05-26T16:47:24.871" v="251"/>
          <ac:inkMkLst>
            <pc:docMk/>
            <pc:sldMk cId="821377004" sldId="269"/>
            <ac:inkMk id="173" creationId="{31F318BC-001F-426C-8560-EB1F127494E5}"/>
          </ac:inkMkLst>
        </pc:inkChg>
        <pc:inkChg chg="add del mod">
          <ac:chgData name="Kimberly Brehm" userId="8c2b6ab9-3f19-41de-a892-34e3c36865ec" providerId="ADAL" clId="{38CB76DA-1CC6-45B6-9F48-BE274CEE71FA}" dt="2021-05-26T16:47:24.877" v="256"/>
          <ac:inkMkLst>
            <pc:docMk/>
            <pc:sldMk cId="821377004" sldId="269"/>
            <ac:inkMk id="174" creationId="{DAEFE880-1052-496F-820F-E8354C9A7225}"/>
          </ac:inkMkLst>
        </pc:inkChg>
        <pc:inkChg chg="add del mod">
          <ac:chgData name="Kimberly Brehm" userId="8c2b6ab9-3f19-41de-a892-34e3c36865ec" providerId="ADAL" clId="{38CB76DA-1CC6-45B6-9F48-BE274CEE71FA}" dt="2021-05-26T16:47:24.876" v="255"/>
          <ac:inkMkLst>
            <pc:docMk/>
            <pc:sldMk cId="821377004" sldId="269"/>
            <ac:inkMk id="175" creationId="{15484512-7159-4ECE-A33F-441C5F10017F}"/>
          </ac:inkMkLst>
        </pc:inkChg>
        <pc:inkChg chg="add del mod">
          <ac:chgData name="Kimberly Brehm" userId="8c2b6ab9-3f19-41de-a892-34e3c36865ec" providerId="ADAL" clId="{38CB76DA-1CC6-45B6-9F48-BE274CEE71FA}" dt="2021-05-26T16:48:30.477" v="397"/>
          <ac:inkMkLst>
            <pc:docMk/>
            <pc:sldMk cId="821377004" sldId="269"/>
            <ac:inkMk id="178" creationId="{65D58952-CF8E-4511-8361-16F1C6247B14}"/>
          </ac:inkMkLst>
        </pc:inkChg>
        <pc:inkChg chg="add del mod">
          <ac:chgData name="Kimberly Brehm" userId="8c2b6ab9-3f19-41de-a892-34e3c36865ec" providerId="ADAL" clId="{38CB76DA-1CC6-45B6-9F48-BE274CEE71FA}" dt="2021-05-26T16:48:30.477" v="376"/>
          <ac:inkMkLst>
            <pc:docMk/>
            <pc:sldMk cId="821377004" sldId="269"/>
            <ac:inkMk id="179" creationId="{820ED2F9-5877-47BD-AE7A-31CE2F338C3C}"/>
          </ac:inkMkLst>
        </pc:inkChg>
        <pc:inkChg chg="add del mod">
          <ac:chgData name="Kimberly Brehm" userId="8c2b6ab9-3f19-41de-a892-34e3c36865ec" providerId="ADAL" clId="{38CB76DA-1CC6-45B6-9F48-BE274CEE71FA}" dt="2021-05-26T16:48:30.477" v="373"/>
          <ac:inkMkLst>
            <pc:docMk/>
            <pc:sldMk cId="821377004" sldId="269"/>
            <ac:inkMk id="181" creationId="{6C5B9497-E8BF-4915-9EE8-E6BFD33A80AD}"/>
          </ac:inkMkLst>
        </pc:inkChg>
        <pc:inkChg chg="add del mod">
          <ac:chgData name="Kimberly Brehm" userId="8c2b6ab9-3f19-41de-a892-34e3c36865ec" providerId="ADAL" clId="{38CB76DA-1CC6-45B6-9F48-BE274CEE71FA}" dt="2021-05-26T16:48:30.477" v="357"/>
          <ac:inkMkLst>
            <pc:docMk/>
            <pc:sldMk cId="821377004" sldId="269"/>
            <ac:inkMk id="182" creationId="{58A9AC5A-26FE-45DA-9E26-0B627BD536C8}"/>
          </ac:inkMkLst>
        </pc:inkChg>
        <pc:inkChg chg="add del mod">
          <ac:chgData name="Kimberly Brehm" userId="8c2b6ab9-3f19-41de-a892-34e3c36865ec" providerId="ADAL" clId="{38CB76DA-1CC6-45B6-9F48-BE274CEE71FA}" dt="2021-05-26T16:48:30.461" v="309"/>
          <ac:inkMkLst>
            <pc:docMk/>
            <pc:sldMk cId="821377004" sldId="269"/>
            <ac:inkMk id="183" creationId="{66B37968-6E3A-4B15-9CEF-FA93DC8C1590}"/>
          </ac:inkMkLst>
        </pc:inkChg>
        <pc:inkChg chg="add del mod">
          <ac:chgData name="Kimberly Brehm" userId="8c2b6ab9-3f19-41de-a892-34e3c36865ec" providerId="ADAL" clId="{38CB76DA-1CC6-45B6-9F48-BE274CEE71FA}" dt="2021-05-26T16:48:53.599" v="444"/>
          <ac:inkMkLst>
            <pc:docMk/>
            <pc:sldMk cId="821377004" sldId="269"/>
            <ac:inkMk id="185" creationId="{2AF3D8E2-740F-447D-85EF-D8BAD89B4899}"/>
          </ac:inkMkLst>
        </pc:inkChg>
        <pc:inkChg chg="add del mod">
          <ac:chgData name="Kimberly Brehm" userId="8c2b6ab9-3f19-41de-a892-34e3c36865ec" providerId="ADAL" clId="{38CB76DA-1CC6-45B6-9F48-BE274CEE71FA}" dt="2021-05-26T16:48:53.615" v="448"/>
          <ac:inkMkLst>
            <pc:docMk/>
            <pc:sldMk cId="821377004" sldId="269"/>
            <ac:inkMk id="186" creationId="{7813A59A-5EDF-4A1D-957E-2D812EAC9549}"/>
          </ac:inkMkLst>
        </pc:inkChg>
        <pc:inkChg chg="add del mod">
          <ac:chgData name="Kimberly Brehm" userId="8c2b6ab9-3f19-41de-a892-34e3c36865ec" providerId="ADAL" clId="{38CB76DA-1CC6-45B6-9F48-BE274CEE71FA}" dt="2021-05-26T16:48:53.599" v="445"/>
          <ac:inkMkLst>
            <pc:docMk/>
            <pc:sldMk cId="821377004" sldId="269"/>
            <ac:inkMk id="187" creationId="{E2F21064-34C2-486F-951D-330B61FA56A3}"/>
          </ac:inkMkLst>
        </pc:inkChg>
        <pc:inkChg chg="add del mod">
          <ac:chgData name="Kimberly Brehm" userId="8c2b6ab9-3f19-41de-a892-34e3c36865ec" providerId="ADAL" clId="{38CB76DA-1CC6-45B6-9F48-BE274CEE71FA}" dt="2021-05-26T16:48:53.615" v="446"/>
          <ac:inkMkLst>
            <pc:docMk/>
            <pc:sldMk cId="821377004" sldId="269"/>
            <ac:inkMk id="188" creationId="{314EF337-0685-433A-B179-609B1BBEC4E7}"/>
          </ac:inkMkLst>
        </pc:inkChg>
        <pc:inkChg chg="add del mod">
          <ac:chgData name="Kimberly Brehm" userId="8c2b6ab9-3f19-41de-a892-34e3c36865ec" providerId="ADAL" clId="{38CB76DA-1CC6-45B6-9F48-BE274CEE71FA}" dt="2021-05-26T16:48:40.609" v="434"/>
          <ac:inkMkLst>
            <pc:docMk/>
            <pc:sldMk cId="821377004" sldId="269"/>
            <ac:inkMk id="189" creationId="{05AF5E57-9AF9-42AB-B92A-95EC203E540C}"/>
          </ac:inkMkLst>
        </pc:inkChg>
        <pc:inkChg chg="add del mod">
          <ac:chgData name="Kimberly Brehm" userId="8c2b6ab9-3f19-41de-a892-34e3c36865ec" providerId="ADAL" clId="{38CB76DA-1CC6-45B6-9F48-BE274CEE71FA}" dt="2021-05-26T16:48:40.591" v="410"/>
          <ac:inkMkLst>
            <pc:docMk/>
            <pc:sldMk cId="821377004" sldId="269"/>
            <ac:inkMk id="190" creationId="{830E5996-59BD-4463-A071-1835F2613E78}"/>
          </ac:inkMkLst>
        </pc:inkChg>
        <pc:inkChg chg="add del mod">
          <ac:chgData name="Kimberly Brehm" userId="8c2b6ab9-3f19-41de-a892-34e3c36865ec" providerId="ADAL" clId="{38CB76DA-1CC6-45B6-9F48-BE274CEE71FA}" dt="2021-05-26T16:48:53.615" v="447"/>
          <ac:inkMkLst>
            <pc:docMk/>
            <pc:sldMk cId="821377004" sldId="269"/>
            <ac:inkMk id="191" creationId="{C9CCC3FC-B756-4024-B6F1-53A2ACCE8056}"/>
          </ac:inkMkLst>
        </pc:inkChg>
        <pc:inkChg chg="add del mod">
          <ac:chgData name="Kimberly Brehm" userId="8c2b6ab9-3f19-41de-a892-34e3c36865ec" providerId="ADAL" clId="{38CB76DA-1CC6-45B6-9F48-BE274CEE71FA}" dt="2021-05-26T16:48:40.604" v="425"/>
          <ac:inkMkLst>
            <pc:docMk/>
            <pc:sldMk cId="821377004" sldId="269"/>
            <ac:inkMk id="192" creationId="{4FA47664-49A9-4359-B6ED-3414E7C38D61}"/>
          </ac:inkMkLst>
        </pc:inkChg>
        <pc:inkChg chg="add del mod">
          <ac:chgData name="Kimberly Brehm" userId="8c2b6ab9-3f19-41de-a892-34e3c36865ec" providerId="ADAL" clId="{38CB76DA-1CC6-45B6-9F48-BE274CEE71FA}" dt="2021-05-26T16:48:53.599" v="443"/>
          <ac:inkMkLst>
            <pc:docMk/>
            <pc:sldMk cId="821377004" sldId="269"/>
            <ac:inkMk id="193" creationId="{C2DC3E18-4ED5-40F7-AB04-BF7B40338476}"/>
          </ac:inkMkLst>
        </pc:inkChg>
        <pc:inkChg chg="add del mod">
          <ac:chgData name="Kimberly Brehm" userId="8c2b6ab9-3f19-41de-a892-34e3c36865ec" providerId="ADAL" clId="{38CB76DA-1CC6-45B6-9F48-BE274CEE71FA}" dt="2021-05-26T16:48:40.604" v="424"/>
          <ac:inkMkLst>
            <pc:docMk/>
            <pc:sldMk cId="821377004" sldId="269"/>
            <ac:inkMk id="194" creationId="{DB9952B3-E5A1-41F0-A615-A8172917CF4F}"/>
          </ac:inkMkLst>
        </pc:inkChg>
        <pc:inkChg chg="add del mod">
          <ac:chgData name="Kimberly Brehm" userId="8c2b6ab9-3f19-41de-a892-34e3c36865ec" providerId="ADAL" clId="{38CB76DA-1CC6-45B6-9F48-BE274CEE71FA}" dt="2021-05-26T16:48:40.606" v="428"/>
          <ac:inkMkLst>
            <pc:docMk/>
            <pc:sldMk cId="821377004" sldId="269"/>
            <ac:inkMk id="195" creationId="{8FE0262B-3573-4A61-9CC6-F98E26845C93}"/>
          </ac:inkMkLst>
        </pc:inkChg>
        <pc:inkChg chg="add del mod">
          <ac:chgData name="Kimberly Brehm" userId="8c2b6ab9-3f19-41de-a892-34e3c36865ec" providerId="ADAL" clId="{38CB76DA-1CC6-45B6-9F48-BE274CEE71FA}" dt="2021-05-26T16:48:40.605" v="426"/>
          <ac:inkMkLst>
            <pc:docMk/>
            <pc:sldMk cId="821377004" sldId="269"/>
            <ac:inkMk id="196" creationId="{6804EC65-B01B-4455-8938-87D1A33DE24E}"/>
          </ac:inkMkLst>
        </pc:inkChg>
        <pc:inkChg chg="add del mod">
          <ac:chgData name="Kimberly Brehm" userId="8c2b6ab9-3f19-41de-a892-34e3c36865ec" providerId="ADAL" clId="{38CB76DA-1CC6-45B6-9F48-BE274CEE71FA}" dt="2021-05-26T16:48:40.601" v="419"/>
          <ac:inkMkLst>
            <pc:docMk/>
            <pc:sldMk cId="821377004" sldId="269"/>
            <ac:inkMk id="197" creationId="{0AC592D3-4F25-4D03-85DC-D4CF0F8F8AAE}"/>
          </ac:inkMkLst>
        </pc:inkChg>
        <pc:inkChg chg="add del mod">
          <ac:chgData name="Kimberly Brehm" userId="8c2b6ab9-3f19-41de-a892-34e3c36865ec" providerId="ADAL" clId="{38CB76DA-1CC6-45B6-9F48-BE274CEE71FA}" dt="2021-05-26T16:48:40.595" v="411"/>
          <ac:inkMkLst>
            <pc:docMk/>
            <pc:sldMk cId="821377004" sldId="269"/>
            <ac:inkMk id="198" creationId="{156F7A34-A507-4B53-AF37-06610A8BF48D}"/>
          </ac:inkMkLst>
        </pc:inkChg>
        <pc:inkChg chg="add del mod">
          <ac:chgData name="Kimberly Brehm" userId="8c2b6ab9-3f19-41de-a892-34e3c36865ec" providerId="ADAL" clId="{38CB76DA-1CC6-45B6-9F48-BE274CEE71FA}" dt="2021-05-26T16:48:40.608" v="431"/>
          <ac:inkMkLst>
            <pc:docMk/>
            <pc:sldMk cId="821377004" sldId="269"/>
            <ac:inkMk id="199" creationId="{EFF19A47-EBE1-4AD8-A015-5EC531464433}"/>
          </ac:inkMkLst>
        </pc:inkChg>
        <pc:inkChg chg="add del mod">
          <ac:chgData name="Kimberly Brehm" userId="8c2b6ab9-3f19-41de-a892-34e3c36865ec" providerId="ADAL" clId="{38CB76DA-1CC6-45B6-9F48-BE274CEE71FA}" dt="2021-05-26T16:48:40.608" v="432"/>
          <ac:inkMkLst>
            <pc:docMk/>
            <pc:sldMk cId="821377004" sldId="269"/>
            <ac:inkMk id="200" creationId="{869130B4-D683-4147-BB19-3F55C66A0FC9}"/>
          </ac:inkMkLst>
        </pc:inkChg>
        <pc:inkChg chg="add del mod">
          <ac:chgData name="Kimberly Brehm" userId="8c2b6ab9-3f19-41de-a892-34e3c36865ec" providerId="ADAL" clId="{38CB76DA-1CC6-45B6-9F48-BE274CEE71FA}" dt="2021-05-26T16:48:40.607" v="429"/>
          <ac:inkMkLst>
            <pc:docMk/>
            <pc:sldMk cId="821377004" sldId="269"/>
            <ac:inkMk id="201" creationId="{110282AD-8BA9-48E6-9FBB-F3EF1D2A94EC}"/>
          </ac:inkMkLst>
        </pc:inkChg>
        <pc:inkChg chg="add del mod">
          <ac:chgData name="Kimberly Brehm" userId="8c2b6ab9-3f19-41de-a892-34e3c36865ec" providerId="ADAL" clId="{38CB76DA-1CC6-45B6-9F48-BE274CEE71FA}" dt="2021-05-26T16:48:40.596" v="412"/>
          <ac:inkMkLst>
            <pc:docMk/>
            <pc:sldMk cId="821377004" sldId="269"/>
            <ac:inkMk id="202" creationId="{F593B6F5-F52B-4641-B29F-3D919CA64041}"/>
          </ac:inkMkLst>
        </pc:inkChg>
        <pc:inkChg chg="add del mod">
          <ac:chgData name="Kimberly Brehm" userId="8c2b6ab9-3f19-41de-a892-34e3c36865ec" providerId="ADAL" clId="{38CB76DA-1CC6-45B6-9F48-BE274CEE71FA}" dt="2021-05-26T16:48:40.607" v="430"/>
          <ac:inkMkLst>
            <pc:docMk/>
            <pc:sldMk cId="821377004" sldId="269"/>
            <ac:inkMk id="203" creationId="{FEC9892B-59A0-41EE-84CD-5C4BC6876490}"/>
          </ac:inkMkLst>
        </pc:inkChg>
        <pc:inkChg chg="add del mod">
          <ac:chgData name="Kimberly Brehm" userId="8c2b6ab9-3f19-41de-a892-34e3c36865ec" providerId="ADAL" clId="{38CB76DA-1CC6-45B6-9F48-BE274CEE71FA}" dt="2021-05-26T16:48:40.601" v="420"/>
          <ac:inkMkLst>
            <pc:docMk/>
            <pc:sldMk cId="821377004" sldId="269"/>
            <ac:inkMk id="204" creationId="{4B950503-D4A2-4B3E-A936-88FB01D3E299}"/>
          </ac:inkMkLst>
        </pc:inkChg>
        <pc:inkChg chg="add del mod">
          <ac:chgData name="Kimberly Brehm" userId="8c2b6ab9-3f19-41de-a892-34e3c36865ec" providerId="ADAL" clId="{38CB76DA-1CC6-45B6-9F48-BE274CEE71FA}" dt="2021-05-26T16:48:40.602" v="422"/>
          <ac:inkMkLst>
            <pc:docMk/>
            <pc:sldMk cId="821377004" sldId="269"/>
            <ac:inkMk id="205" creationId="{C1FF269D-B9CD-4899-9D3D-F826455137EF}"/>
          </ac:inkMkLst>
        </pc:inkChg>
        <pc:inkChg chg="add del mod">
          <ac:chgData name="Kimberly Brehm" userId="8c2b6ab9-3f19-41de-a892-34e3c36865ec" providerId="ADAL" clId="{38CB76DA-1CC6-45B6-9F48-BE274CEE71FA}" dt="2021-05-26T16:48:40.597" v="415"/>
          <ac:inkMkLst>
            <pc:docMk/>
            <pc:sldMk cId="821377004" sldId="269"/>
            <ac:inkMk id="206" creationId="{4AC2C6C8-35F0-4B20-AA0E-FB2D983AB3E1}"/>
          </ac:inkMkLst>
        </pc:inkChg>
        <pc:inkChg chg="add del mod">
          <ac:chgData name="Kimberly Brehm" userId="8c2b6ab9-3f19-41de-a892-34e3c36865ec" providerId="ADAL" clId="{38CB76DA-1CC6-45B6-9F48-BE274CEE71FA}" dt="2021-05-26T16:48:40.602" v="421"/>
          <ac:inkMkLst>
            <pc:docMk/>
            <pc:sldMk cId="821377004" sldId="269"/>
            <ac:inkMk id="207" creationId="{7A5C7D01-10A5-4C31-B7F7-4F74D34DB921}"/>
          </ac:inkMkLst>
        </pc:inkChg>
        <pc:inkChg chg="add del mod">
          <ac:chgData name="Kimberly Brehm" userId="8c2b6ab9-3f19-41de-a892-34e3c36865ec" providerId="ADAL" clId="{38CB76DA-1CC6-45B6-9F48-BE274CEE71FA}" dt="2021-05-26T16:48:40.599" v="417"/>
          <ac:inkMkLst>
            <pc:docMk/>
            <pc:sldMk cId="821377004" sldId="269"/>
            <ac:inkMk id="208" creationId="{9E4C43A3-F8D1-465F-8ADB-C205B1BD5194}"/>
          </ac:inkMkLst>
        </pc:inkChg>
        <pc:inkChg chg="add del mod">
          <ac:chgData name="Kimberly Brehm" userId="8c2b6ab9-3f19-41de-a892-34e3c36865ec" providerId="ADAL" clId="{38CB76DA-1CC6-45B6-9F48-BE274CEE71FA}" dt="2021-05-26T16:48:40.600" v="418"/>
          <ac:inkMkLst>
            <pc:docMk/>
            <pc:sldMk cId="821377004" sldId="269"/>
            <ac:inkMk id="209" creationId="{7E49BD51-2F21-43E1-BA03-010F0797A709}"/>
          </ac:inkMkLst>
        </pc:inkChg>
        <pc:inkChg chg="add del mod">
          <ac:chgData name="Kimberly Brehm" userId="8c2b6ab9-3f19-41de-a892-34e3c36865ec" providerId="ADAL" clId="{38CB76DA-1CC6-45B6-9F48-BE274CEE71FA}" dt="2021-05-26T16:48:40.603" v="423"/>
          <ac:inkMkLst>
            <pc:docMk/>
            <pc:sldMk cId="821377004" sldId="269"/>
            <ac:inkMk id="210" creationId="{B50D206F-72F7-4493-A8B6-829604ED241C}"/>
          </ac:inkMkLst>
        </pc:inkChg>
        <pc:inkChg chg="add del mod">
          <ac:chgData name="Kimberly Brehm" userId="8c2b6ab9-3f19-41de-a892-34e3c36865ec" providerId="ADAL" clId="{38CB76DA-1CC6-45B6-9F48-BE274CEE71FA}" dt="2021-05-26T16:48:40.596" v="413"/>
          <ac:inkMkLst>
            <pc:docMk/>
            <pc:sldMk cId="821377004" sldId="269"/>
            <ac:inkMk id="211" creationId="{6BBCA8E6-459B-41F1-A71C-3F2FB7673774}"/>
          </ac:inkMkLst>
        </pc:inkChg>
        <pc:inkChg chg="add del mod">
          <ac:chgData name="Kimberly Brehm" userId="8c2b6ab9-3f19-41de-a892-34e3c36865ec" providerId="ADAL" clId="{38CB76DA-1CC6-45B6-9F48-BE274CEE71FA}" dt="2021-05-26T16:48:40.609" v="433"/>
          <ac:inkMkLst>
            <pc:docMk/>
            <pc:sldMk cId="821377004" sldId="269"/>
            <ac:inkMk id="212" creationId="{C3203C5B-5E85-4B3A-8D1D-93FD92C07391}"/>
          </ac:inkMkLst>
        </pc:inkChg>
        <pc:inkChg chg="add del mod">
          <ac:chgData name="Kimberly Brehm" userId="8c2b6ab9-3f19-41de-a892-34e3c36865ec" providerId="ADAL" clId="{38CB76DA-1CC6-45B6-9F48-BE274CEE71FA}" dt="2021-05-26T16:48:40.598" v="416"/>
          <ac:inkMkLst>
            <pc:docMk/>
            <pc:sldMk cId="821377004" sldId="269"/>
            <ac:inkMk id="213" creationId="{C58D95BE-8036-4EEE-AE7C-4575B84411C6}"/>
          </ac:inkMkLst>
        </pc:inkChg>
        <pc:inkChg chg="add del mod">
          <ac:chgData name="Kimberly Brehm" userId="8c2b6ab9-3f19-41de-a892-34e3c36865ec" providerId="ADAL" clId="{38CB76DA-1CC6-45B6-9F48-BE274CEE71FA}" dt="2021-05-26T16:48:51.268" v="441"/>
          <ac:inkMkLst>
            <pc:docMk/>
            <pc:sldMk cId="821377004" sldId="269"/>
            <ac:inkMk id="214" creationId="{F09A6A59-7D20-4F4F-8183-2775E05943AB}"/>
          </ac:inkMkLst>
        </pc:inkChg>
        <pc:inkChg chg="add del mod">
          <ac:chgData name="Kimberly Brehm" userId="8c2b6ab9-3f19-41de-a892-34e3c36865ec" providerId="ADAL" clId="{38CB76DA-1CC6-45B6-9F48-BE274CEE71FA}" dt="2021-05-26T16:48:40.597" v="414"/>
          <ac:inkMkLst>
            <pc:docMk/>
            <pc:sldMk cId="821377004" sldId="269"/>
            <ac:inkMk id="215" creationId="{DACB47FC-AF49-427A-A24F-A301F0DA559C}"/>
          </ac:inkMkLst>
        </pc:inkChg>
        <pc:inkChg chg="add del mod">
          <ac:chgData name="Kimberly Brehm" userId="8c2b6ab9-3f19-41de-a892-34e3c36865ec" providerId="ADAL" clId="{38CB76DA-1CC6-45B6-9F48-BE274CEE71FA}" dt="2021-05-26T16:48:40.605" v="427"/>
          <ac:inkMkLst>
            <pc:docMk/>
            <pc:sldMk cId="821377004" sldId="269"/>
            <ac:inkMk id="216" creationId="{4811F077-B440-456A-BCA1-35B7E4B9B7C9}"/>
          </ac:inkMkLst>
        </pc:inkChg>
        <pc:inkChg chg="add del mod">
          <ac:chgData name="Kimberly Brehm" userId="8c2b6ab9-3f19-41de-a892-34e3c36865ec" providerId="ADAL" clId="{38CB76DA-1CC6-45B6-9F48-BE274CEE71FA}" dt="2021-05-26T16:48:40.610" v="435"/>
          <ac:inkMkLst>
            <pc:docMk/>
            <pc:sldMk cId="821377004" sldId="269"/>
            <ac:inkMk id="222" creationId="{8B6D4134-1DDE-4796-8ED3-88548ABAC840}"/>
          </ac:inkMkLst>
        </pc:inkChg>
        <pc:inkChg chg="add del mod">
          <ac:chgData name="Kimberly Brehm" userId="8c2b6ab9-3f19-41de-a892-34e3c36865ec" providerId="ADAL" clId="{38CB76DA-1CC6-45B6-9F48-BE274CEE71FA}" dt="2021-05-26T16:51:03.924" v="662"/>
          <ac:inkMkLst>
            <pc:docMk/>
            <pc:sldMk cId="821377004" sldId="269"/>
            <ac:inkMk id="223" creationId="{7A83D94D-62EA-4001-B781-953463A83A5D}"/>
          </ac:inkMkLst>
        </pc:inkChg>
        <pc:inkChg chg="add del mod">
          <ac:chgData name="Kimberly Brehm" userId="8c2b6ab9-3f19-41de-a892-34e3c36865ec" providerId="ADAL" clId="{38CB76DA-1CC6-45B6-9F48-BE274CEE71FA}" dt="2021-05-26T16:50:08.530" v="575"/>
          <ac:inkMkLst>
            <pc:docMk/>
            <pc:sldMk cId="821377004" sldId="269"/>
            <ac:inkMk id="225" creationId="{7B95B691-7474-4BF1-84A2-898A3D06EAA7}"/>
          </ac:inkMkLst>
        </pc:inkChg>
        <pc:inkChg chg="add del mod">
          <ac:chgData name="Kimberly Brehm" userId="8c2b6ab9-3f19-41de-a892-34e3c36865ec" providerId="ADAL" clId="{38CB76DA-1CC6-45B6-9F48-BE274CEE71FA}" dt="2021-05-26T16:50:08.530" v="576"/>
          <ac:inkMkLst>
            <pc:docMk/>
            <pc:sldMk cId="821377004" sldId="269"/>
            <ac:inkMk id="226" creationId="{B69240C1-0E92-4016-AF97-9873275DC405}"/>
          </ac:inkMkLst>
        </pc:inkChg>
        <pc:inkChg chg="add del mod">
          <ac:chgData name="Kimberly Brehm" userId="8c2b6ab9-3f19-41de-a892-34e3c36865ec" providerId="ADAL" clId="{38CB76DA-1CC6-45B6-9F48-BE274CEE71FA}" dt="2021-05-26T16:50:08.530" v="574"/>
          <ac:inkMkLst>
            <pc:docMk/>
            <pc:sldMk cId="821377004" sldId="269"/>
            <ac:inkMk id="227" creationId="{D0D47282-C67A-418C-B808-66A4711219CE}"/>
          </ac:inkMkLst>
        </pc:inkChg>
        <pc:inkChg chg="add del mod">
          <ac:chgData name="Kimberly Brehm" userId="8c2b6ab9-3f19-41de-a892-34e3c36865ec" providerId="ADAL" clId="{38CB76DA-1CC6-45B6-9F48-BE274CEE71FA}" dt="2021-05-26T16:50:08.530" v="573"/>
          <ac:inkMkLst>
            <pc:docMk/>
            <pc:sldMk cId="821377004" sldId="269"/>
            <ac:inkMk id="228" creationId="{29E9CAEF-A4A3-4AEB-8D60-D5A771D67618}"/>
          </ac:inkMkLst>
        </pc:inkChg>
        <pc:inkChg chg="add del mod">
          <ac:chgData name="Kimberly Brehm" userId="8c2b6ab9-3f19-41de-a892-34e3c36865ec" providerId="ADAL" clId="{38CB76DA-1CC6-45B6-9F48-BE274CEE71FA}" dt="2021-05-26T16:48:57.965" v="449"/>
          <ac:inkMkLst>
            <pc:docMk/>
            <pc:sldMk cId="821377004" sldId="269"/>
            <ac:inkMk id="231" creationId="{45B75318-DDDB-43B6-BC6C-86D2D77BA897}"/>
          </ac:inkMkLst>
        </pc:inkChg>
        <pc:inkChg chg="add del mod">
          <ac:chgData name="Kimberly Brehm" userId="8c2b6ab9-3f19-41de-a892-34e3c36865ec" providerId="ADAL" clId="{38CB76DA-1CC6-45B6-9F48-BE274CEE71FA}" dt="2021-05-26T16:50:20.202" v="598"/>
          <ac:inkMkLst>
            <pc:docMk/>
            <pc:sldMk cId="821377004" sldId="269"/>
            <ac:inkMk id="232" creationId="{ADC783CC-C1CE-443E-93F5-C312F0C4EE96}"/>
          </ac:inkMkLst>
        </pc:inkChg>
        <pc:inkChg chg="add del mod">
          <ac:chgData name="Kimberly Brehm" userId="8c2b6ab9-3f19-41de-a892-34e3c36865ec" providerId="ADAL" clId="{38CB76DA-1CC6-45B6-9F48-BE274CEE71FA}" dt="2021-05-26T16:50:21.065" v="599"/>
          <ac:inkMkLst>
            <pc:docMk/>
            <pc:sldMk cId="821377004" sldId="269"/>
            <ac:inkMk id="233" creationId="{C3EB8BC9-63AA-4F6E-B635-46555DB388CF}"/>
          </ac:inkMkLst>
        </pc:inkChg>
        <pc:inkChg chg="add del mod">
          <ac:chgData name="Kimberly Brehm" userId="8c2b6ab9-3f19-41de-a892-34e3c36865ec" providerId="ADAL" clId="{38CB76DA-1CC6-45B6-9F48-BE274CEE71FA}" dt="2021-05-26T16:50:20.202" v="597"/>
          <ac:inkMkLst>
            <pc:docMk/>
            <pc:sldMk cId="821377004" sldId="269"/>
            <ac:inkMk id="234" creationId="{D6C9A078-98D2-45A6-8117-FBCC36C80A49}"/>
          </ac:inkMkLst>
        </pc:inkChg>
        <pc:inkChg chg="add del mod">
          <ac:chgData name="Kimberly Brehm" userId="8c2b6ab9-3f19-41de-a892-34e3c36865ec" providerId="ADAL" clId="{38CB76DA-1CC6-45B6-9F48-BE274CEE71FA}" dt="2021-05-26T16:50:20.202" v="595"/>
          <ac:inkMkLst>
            <pc:docMk/>
            <pc:sldMk cId="821377004" sldId="269"/>
            <ac:inkMk id="235" creationId="{4274C788-0226-4084-914F-CA415974103A}"/>
          </ac:inkMkLst>
        </pc:inkChg>
        <pc:inkChg chg="add del mod">
          <ac:chgData name="Kimberly Brehm" userId="8c2b6ab9-3f19-41de-a892-34e3c36865ec" providerId="ADAL" clId="{38CB76DA-1CC6-45B6-9F48-BE274CEE71FA}" dt="2021-05-26T16:50:20.202" v="596"/>
          <ac:inkMkLst>
            <pc:docMk/>
            <pc:sldMk cId="821377004" sldId="269"/>
            <ac:inkMk id="236" creationId="{E586B10F-6683-4AD4-8514-805A5D9B1ACA}"/>
          </ac:inkMkLst>
        </pc:inkChg>
        <pc:inkChg chg="add del mod">
          <ac:chgData name="Kimberly Brehm" userId="8c2b6ab9-3f19-41de-a892-34e3c36865ec" providerId="ADAL" clId="{38CB76DA-1CC6-45B6-9F48-BE274CEE71FA}" dt="2021-05-26T16:50:20.202" v="594"/>
          <ac:inkMkLst>
            <pc:docMk/>
            <pc:sldMk cId="821377004" sldId="269"/>
            <ac:inkMk id="237" creationId="{6132A621-7C7A-47C2-9806-81563836E3A8}"/>
          </ac:inkMkLst>
        </pc:inkChg>
        <pc:inkChg chg="add del mod">
          <ac:chgData name="Kimberly Brehm" userId="8c2b6ab9-3f19-41de-a892-34e3c36865ec" providerId="ADAL" clId="{38CB76DA-1CC6-45B6-9F48-BE274CEE71FA}" dt="2021-05-26T16:50:28.756" v="613"/>
          <ac:inkMkLst>
            <pc:docMk/>
            <pc:sldMk cId="821377004" sldId="269"/>
            <ac:inkMk id="238" creationId="{8D73682F-2C86-4960-B6AE-10513F8EDA61}"/>
          </ac:inkMkLst>
        </pc:inkChg>
        <pc:inkChg chg="add del mod">
          <ac:chgData name="Kimberly Brehm" userId="8c2b6ab9-3f19-41de-a892-34e3c36865ec" providerId="ADAL" clId="{38CB76DA-1CC6-45B6-9F48-BE274CEE71FA}" dt="2021-05-26T16:50:28.756" v="612"/>
          <ac:inkMkLst>
            <pc:docMk/>
            <pc:sldMk cId="821377004" sldId="269"/>
            <ac:inkMk id="241" creationId="{6BC2A165-8269-4017-92F3-BDC700247AC3}"/>
          </ac:inkMkLst>
        </pc:inkChg>
        <pc:inkChg chg="add del mod">
          <ac:chgData name="Kimberly Brehm" userId="8c2b6ab9-3f19-41de-a892-34e3c36865ec" providerId="ADAL" clId="{38CB76DA-1CC6-45B6-9F48-BE274CEE71FA}" dt="2021-05-26T16:50:27.844" v="609"/>
          <ac:inkMkLst>
            <pc:docMk/>
            <pc:sldMk cId="821377004" sldId="269"/>
            <ac:inkMk id="242" creationId="{28AEF3B4-4E0C-44C4-B9B4-376338EA948A}"/>
          </ac:inkMkLst>
        </pc:inkChg>
        <pc:inkChg chg="add del mod">
          <ac:chgData name="Kimberly Brehm" userId="8c2b6ab9-3f19-41de-a892-34e3c36865ec" providerId="ADAL" clId="{38CB76DA-1CC6-45B6-9F48-BE274CEE71FA}" dt="2021-05-26T16:50:28.756" v="611"/>
          <ac:inkMkLst>
            <pc:docMk/>
            <pc:sldMk cId="821377004" sldId="269"/>
            <ac:inkMk id="243" creationId="{EC82170D-FD20-4D42-B4B7-FA00AB850097}"/>
          </ac:inkMkLst>
        </pc:inkChg>
        <pc:inkChg chg="add del mod">
          <ac:chgData name="Kimberly Brehm" userId="8c2b6ab9-3f19-41de-a892-34e3c36865ec" providerId="ADAL" clId="{38CB76DA-1CC6-45B6-9F48-BE274CEE71FA}" dt="2021-05-26T16:50:27.844" v="608"/>
          <ac:inkMkLst>
            <pc:docMk/>
            <pc:sldMk cId="821377004" sldId="269"/>
            <ac:inkMk id="244" creationId="{4383AAF8-5F3F-4C4C-927F-E9AC860C885B}"/>
          </ac:inkMkLst>
        </pc:inkChg>
        <pc:inkChg chg="add del mod">
          <ac:chgData name="Kimberly Brehm" userId="8c2b6ab9-3f19-41de-a892-34e3c36865ec" providerId="ADAL" clId="{38CB76DA-1CC6-45B6-9F48-BE274CEE71FA}" dt="2021-05-26T16:50:28.756" v="610"/>
          <ac:inkMkLst>
            <pc:docMk/>
            <pc:sldMk cId="821377004" sldId="269"/>
            <ac:inkMk id="247" creationId="{405B5367-AAFC-4424-9AB3-ECA93A117D22}"/>
          </ac:inkMkLst>
        </pc:inkChg>
        <pc:inkChg chg="add del mod">
          <ac:chgData name="Kimberly Brehm" userId="8c2b6ab9-3f19-41de-a892-34e3c36865ec" providerId="ADAL" clId="{38CB76DA-1CC6-45B6-9F48-BE274CEE71FA}" dt="2021-05-26T16:50:36.852" v="622"/>
          <ac:inkMkLst>
            <pc:docMk/>
            <pc:sldMk cId="821377004" sldId="269"/>
            <ac:inkMk id="248" creationId="{E1B855B8-AE29-400D-BFED-14BA4E62B154}"/>
          </ac:inkMkLst>
        </pc:inkChg>
        <pc:inkChg chg="add del mod">
          <ac:chgData name="Kimberly Brehm" userId="8c2b6ab9-3f19-41de-a892-34e3c36865ec" providerId="ADAL" clId="{38CB76DA-1CC6-45B6-9F48-BE274CEE71FA}" dt="2021-05-26T16:50:36.856" v="626"/>
          <ac:inkMkLst>
            <pc:docMk/>
            <pc:sldMk cId="821377004" sldId="269"/>
            <ac:inkMk id="249" creationId="{44ED5BA4-D435-4B36-A6C9-7648D7B0649A}"/>
          </ac:inkMkLst>
        </pc:inkChg>
        <pc:inkChg chg="add del mod">
          <ac:chgData name="Kimberly Brehm" userId="8c2b6ab9-3f19-41de-a892-34e3c36865ec" providerId="ADAL" clId="{38CB76DA-1CC6-45B6-9F48-BE274CEE71FA}" dt="2021-05-26T16:50:36.854" v="624"/>
          <ac:inkMkLst>
            <pc:docMk/>
            <pc:sldMk cId="821377004" sldId="269"/>
            <ac:inkMk id="250" creationId="{19A5E385-80A0-43CD-9BF2-256A2112481A}"/>
          </ac:inkMkLst>
        </pc:inkChg>
        <pc:inkChg chg="add del mod">
          <ac:chgData name="Kimberly Brehm" userId="8c2b6ab9-3f19-41de-a892-34e3c36865ec" providerId="ADAL" clId="{38CB76DA-1CC6-45B6-9F48-BE274CEE71FA}" dt="2021-05-26T16:50:36.858" v="628"/>
          <ac:inkMkLst>
            <pc:docMk/>
            <pc:sldMk cId="821377004" sldId="269"/>
            <ac:inkMk id="251" creationId="{F05FA6FF-B14C-40BD-9D58-E30480340267}"/>
          </ac:inkMkLst>
        </pc:inkChg>
        <pc:inkChg chg="add del mod">
          <ac:chgData name="Kimberly Brehm" userId="8c2b6ab9-3f19-41de-a892-34e3c36865ec" providerId="ADAL" clId="{38CB76DA-1CC6-45B6-9F48-BE274CEE71FA}" dt="2021-05-26T16:50:36.851" v="621"/>
          <ac:inkMkLst>
            <pc:docMk/>
            <pc:sldMk cId="821377004" sldId="269"/>
            <ac:inkMk id="252" creationId="{1AA35E8D-7B2D-4322-A99B-A1D95344FD78}"/>
          </ac:inkMkLst>
        </pc:inkChg>
        <pc:inkChg chg="add del mod">
          <ac:chgData name="Kimberly Brehm" userId="8c2b6ab9-3f19-41de-a892-34e3c36865ec" providerId="ADAL" clId="{38CB76DA-1CC6-45B6-9F48-BE274CEE71FA}" dt="2021-05-26T16:50:36.859" v="629"/>
          <ac:inkMkLst>
            <pc:docMk/>
            <pc:sldMk cId="821377004" sldId="269"/>
            <ac:inkMk id="253" creationId="{04059772-11B4-4044-88EE-C488E2A5BC4D}"/>
          </ac:inkMkLst>
        </pc:inkChg>
        <pc:inkChg chg="add del mod">
          <ac:chgData name="Kimberly Brehm" userId="8c2b6ab9-3f19-41de-a892-34e3c36865ec" providerId="ADAL" clId="{38CB76DA-1CC6-45B6-9F48-BE274CEE71FA}" dt="2021-05-26T16:50:36.859" v="630"/>
          <ac:inkMkLst>
            <pc:docMk/>
            <pc:sldMk cId="821377004" sldId="269"/>
            <ac:inkMk id="254" creationId="{E49CAD6E-DE50-498D-9F73-AC7D9C2978FE}"/>
          </ac:inkMkLst>
        </pc:inkChg>
        <pc:inkChg chg="add del mod">
          <ac:chgData name="Kimberly Brehm" userId="8c2b6ab9-3f19-41de-a892-34e3c36865ec" providerId="ADAL" clId="{38CB76DA-1CC6-45B6-9F48-BE274CEE71FA}" dt="2021-05-26T16:50:36.855" v="625"/>
          <ac:inkMkLst>
            <pc:docMk/>
            <pc:sldMk cId="821377004" sldId="269"/>
            <ac:inkMk id="255" creationId="{66C3A3B6-C55A-4E15-BF97-27FCFEBAFF1D}"/>
          </ac:inkMkLst>
        </pc:inkChg>
        <pc:inkChg chg="add del mod">
          <ac:chgData name="Kimberly Brehm" userId="8c2b6ab9-3f19-41de-a892-34e3c36865ec" providerId="ADAL" clId="{38CB76DA-1CC6-45B6-9F48-BE274CEE71FA}" dt="2021-05-26T16:50:36.853" v="623"/>
          <ac:inkMkLst>
            <pc:docMk/>
            <pc:sldMk cId="821377004" sldId="269"/>
            <ac:inkMk id="256" creationId="{1DC8F58B-CDC6-4A83-839D-00B404575646}"/>
          </ac:inkMkLst>
        </pc:inkChg>
        <pc:inkChg chg="add del mod">
          <ac:chgData name="Kimberly Brehm" userId="8c2b6ab9-3f19-41de-a892-34e3c36865ec" providerId="ADAL" clId="{38CB76DA-1CC6-45B6-9F48-BE274CEE71FA}" dt="2021-05-26T16:48:51.283" v="442"/>
          <ac:inkMkLst>
            <pc:docMk/>
            <pc:sldMk cId="821377004" sldId="269"/>
            <ac:inkMk id="257" creationId="{70C201DB-43DF-46DD-B4D3-13409D0BFCDC}"/>
          </ac:inkMkLst>
        </pc:inkChg>
        <pc:inkChg chg="add del mod">
          <ac:chgData name="Kimberly Brehm" userId="8c2b6ab9-3f19-41de-a892-34e3c36865ec" providerId="ADAL" clId="{38CB76DA-1CC6-45B6-9F48-BE274CEE71FA}" dt="2021-05-26T16:50:36.857" v="627"/>
          <ac:inkMkLst>
            <pc:docMk/>
            <pc:sldMk cId="821377004" sldId="269"/>
            <ac:inkMk id="258" creationId="{83639BA7-16E9-4784-B14A-64A94E71798A}"/>
          </ac:inkMkLst>
        </pc:inkChg>
        <pc:inkChg chg="add del mod">
          <ac:chgData name="Kimberly Brehm" userId="8c2b6ab9-3f19-41de-a892-34e3c36865ec" providerId="ADAL" clId="{38CB76DA-1CC6-45B6-9F48-BE274CEE71FA}" dt="2021-05-26T16:50:46.299" v="646"/>
          <ac:inkMkLst>
            <pc:docMk/>
            <pc:sldMk cId="821377004" sldId="269"/>
            <ac:inkMk id="263" creationId="{94F18751-CB4D-458E-AAEB-9FC0BBAE9E37}"/>
          </ac:inkMkLst>
        </pc:inkChg>
        <pc:inkChg chg="add del mod">
          <ac:chgData name="Kimberly Brehm" userId="8c2b6ab9-3f19-41de-a892-34e3c36865ec" providerId="ADAL" clId="{38CB76DA-1CC6-45B6-9F48-BE274CEE71FA}" dt="2021-05-26T16:50:46.299" v="647"/>
          <ac:inkMkLst>
            <pc:docMk/>
            <pc:sldMk cId="821377004" sldId="269"/>
            <ac:inkMk id="264" creationId="{79EFDC22-90DE-4013-8724-341CD4CB9E75}"/>
          </ac:inkMkLst>
        </pc:inkChg>
        <pc:inkChg chg="add del mod">
          <ac:chgData name="Kimberly Brehm" userId="8c2b6ab9-3f19-41de-a892-34e3c36865ec" providerId="ADAL" clId="{38CB76DA-1CC6-45B6-9F48-BE274CEE71FA}" dt="2021-05-26T16:50:46.298" v="645"/>
          <ac:inkMkLst>
            <pc:docMk/>
            <pc:sldMk cId="821377004" sldId="269"/>
            <ac:inkMk id="265" creationId="{67898CE5-0E6F-4EF0-BB7C-DF9C2D367F26}"/>
          </ac:inkMkLst>
        </pc:inkChg>
        <pc:inkChg chg="add del mod">
          <ac:chgData name="Kimberly Brehm" userId="8c2b6ab9-3f19-41de-a892-34e3c36865ec" providerId="ADAL" clId="{38CB76DA-1CC6-45B6-9F48-BE274CEE71FA}" dt="2021-05-26T16:50:46.298" v="644"/>
          <ac:inkMkLst>
            <pc:docMk/>
            <pc:sldMk cId="821377004" sldId="269"/>
            <ac:inkMk id="266" creationId="{E2003F50-6B44-4067-9261-13ED4BFE8C0E}"/>
          </ac:inkMkLst>
        </pc:inkChg>
        <pc:inkChg chg="add del mod">
          <ac:chgData name="Kimberly Brehm" userId="8c2b6ab9-3f19-41de-a892-34e3c36865ec" providerId="ADAL" clId="{38CB76DA-1CC6-45B6-9F48-BE274CEE71FA}" dt="2021-05-26T16:50:46.297" v="642"/>
          <ac:inkMkLst>
            <pc:docMk/>
            <pc:sldMk cId="821377004" sldId="269"/>
            <ac:inkMk id="267" creationId="{8FD87510-B6B5-4352-9611-4858A5C40F43}"/>
          </ac:inkMkLst>
        </pc:inkChg>
        <pc:inkChg chg="add del mod">
          <ac:chgData name="Kimberly Brehm" userId="8c2b6ab9-3f19-41de-a892-34e3c36865ec" providerId="ADAL" clId="{38CB76DA-1CC6-45B6-9F48-BE274CEE71FA}" dt="2021-05-26T16:50:46.297" v="643"/>
          <ac:inkMkLst>
            <pc:docMk/>
            <pc:sldMk cId="821377004" sldId="269"/>
            <ac:inkMk id="268" creationId="{B3B609B4-3531-409C-9F49-5D634A6161A7}"/>
          </ac:inkMkLst>
        </pc:inkChg>
        <pc:inkChg chg="add del mod">
          <ac:chgData name="Kimberly Brehm" userId="8c2b6ab9-3f19-41de-a892-34e3c36865ec" providerId="ADAL" clId="{38CB76DA-1CC6-45B6-9F48-BE274CEE71FA}" dt="2021-05-26T16:50:46.299" v="648"/>
          <ac:inkMkLst>
            <pc:docMk/>
            <pc:sldMk cId="821377004" sldId="269"/>
            <ac:inkMk id="269" creationId="{F409D05F-E104-46AE-9321-494A5A8F7462}"/>
          </ac:inkMkLst>
        </pc:inkChg>
        <pc:inkChg chg="add del">
          <ac:chgData name="Kimberly Brehm" userId="8c2b6ab9-3f19-41de-a892-34e3c36865ec" providerId="ADAL" clId="{38CB76DA-1CC6-45B6-9F48-BE274CEE71FA}" dt="2021-05-26T16:48:30.477" v="387"/>
          <ac:inkMkLst>
            <pc:docMk/>
            <pc:sldMk cId="821377004" sldId="269"/>
            <ac:inkMk id="272" creationId="{BA584A45-99CB-4D8B-8B54-39FAF1086C17}"/>
          </ac:inkMkLst>
        </pc:inkChg>
        <pc:inkChg chg="add del">
          <ac:chgData name="Kimberly Brehm" userId="8c2b6ab9-3f19-41de-a892-34e3c36865ec" providerId="ADAL" clId="{38CB76DA-1CC6-45B6-9F48-BE274CEE71FA}" dt="2021-05-26T16:50:57.696" v="661"/>
          <ac:inkMkLst>
            <pc:docMk/>
            <pc:sldMk cId="821377004" sldId="269"/>
            <ac:inkMk id="273" creationId="{14047D9C-143B-4910-8D02-5D9D7C3BB0E2}"/>
          </ac:inkMkLst>
        </pc:inkChg>
        <pc:inkChg chg="add del mod">
          <ac:chgData name="Kimberly Brehm" userId="8c2b6ab9-3f19-41de-a892-34e3c36865ec" providerId="ADAL" clId="{38CB76DA-1CC6-45B6-9F48-BE274CEE71FA}" dt="2021-05-26T16:50:57.696" v="659"/>
          <ac:inkMkLst>
            <pc:docMk/>
            <pc:sldMk cId="821377004" sldId="269"/>
            <ac:inkMk id="274" creationId="{5A270013-B57B-458D-9A9E-17BF4045B6DC}"/>
          </ac:inkMkLst>
        </pc:inkChg>
        <pc:inkChg chg="add del mod">
          <ac:chgData name="Kimberly Brehm" userId="8c2b6ab9-3f19-41de-a892-34e3c36865ec" providerId="ADAL" clId="{38CB76DA-1CC6-45B6-9F48-BE274CEE71FA}" dt="2021-05-26T16:50:55.160" v="657"/>
          <ac:inkMkLst>
            <pc:docMk/>
            <pc:sldMk cId="821377004" sldId="269"/>
            <ac:inkMk id="276" creationId="{B2A1A77B-FFF0-457B-99FB-4A377F0AC63E}"/>
          </ac:inkMkLst>
        </pc:inkChg>
        <pc:inkChg chg="add del mod">
          <ac:chgData name="Kimberly Brehm" userId="8c2b6ab9-3f19-41de-a892-34e3c36865ec" providerId="ADAL" clId="{38CB76DA-1CC6-45B6-9F48-BE274CEE71FA}" dt="2021-05-26T16:50:46.300" v="649"/>
          <ac:inkMkLst>
            <pc:docMk/>
            <pc:sldMk cId="821377004" sldId="269"/>
            <ac:inkMk id="277" creationId="{20955458-9BD9-4B91-8583-6E48A7557988}"/>
          </ac:inkMkLst>
        </pc:inkChg>
        <pc:inkChg chg="add mod">
          <ac:chgData name="Kimberly Brehm" userId="8c2b6ab9-3f19-41de-a892-34e3c36865ec" providerId="ADAL" clId="{38CB76DA-1CC6-45B6-9F48-BE274CEE71FA}" dt="2021-05-26T16:49:11.411" v="469"/>
          <ac:inkMkLst>
            <pc:docMk/>
            <pc:sldMk cId="821377004" sldId="269"/>
            <ac:inkMk id="279" creationId="{24FE9ECB-F923-450F-8307-20B02F77D1F1}"/>
          </ac:inkMkLst>
        </pc:inkChg>
        <pc:inkChg chg="add mod">
          <ac:chgData name="Kimberly Brehm" userId="8c2b6ab9-3f19-41de-a892-34e3c36865ec" providerId="ADAL" clId="{38CB76DA-1CC6-45B6-9F48-BE274CEE71FA}" dt="2021-05-26T16:49:11.411" v="469"/>
          <ac:inkMkLst>
            <pc:docMk/>
            <pc:sldMk cId="821377004" sldId="269"/>
            <ac:inkMk id="280" creationId="{B4686F6C-7AD5-464D-A5E5-19948F5923EE}"/>
          </ac:inkMkLst>
        </pc:inkChg>
        <pc:inkChg chg="add mod">
          <ac:chgData name="Kimberly Brehm" userId="8c2b6ab9-3f19-41de-a892-34e3c36865ec" providerId="ADAL" clId="{38CB76DA-1CC6-45B6-9F48-BE274CEE71FA}" dt="2021-05-26T16:49:11.411" v="469"/>
          <ac:inkMkLst>
            <pc:docMk/>
            <pc:sldMk cId="821377004" sldId="269"/>
            <ac:inkMk id="281" creationId="{F96E7C18-60F6-437B-ACC7-BE2CC45E97AC}"/>
          </ac:inkMkLst>
        </pc:inkChg>
        <pc:inkChg chg="add mod">
          <ac:chgData name="Kimberly Brehm" userId="8c2b6ab9-3f19-41de-a892-34e3c36865ec" providerId="ADAL" clId="{38CB76DA-1CC6-45B6-9F48-BE274CEE71FA}" dt="2021-05-26T16:49:11.411" v="469"/>
          <ac:inkMkLst>
            <pc:docMk/>
            <pc:sldMk cId="821377004" sldId="269"/>
            <ac:inkMk id="282" creationId="{C5750AB6-5AC0-4499-B03F-C0E0C4A4D917}"/>
          </ac:inkMkLst>
        </pc:inkChg>
        <pc:inkChg chg="add mod">
          <ac:chgData name="Kimberly Brehm" userId="8c2b6ab9-3f19-41de-a892-34e3c36865ec" providerId="ADAL" clId="{38CB76DA-1CC6-45B6-9F48-BE274CEE71FA}" dt="2021-05-26T16:49:11.411" v="469"/>
          <ac:inkMkLst>
            <pc:docMk/>
            <pc:sldMk cId="821377004" sldId="269"/>
            <ac:inkMk id="283" creationId="{470D6C2A-5A16-4FED-A696-9418622739AE}"/>
          </ac:inkMkLst>
        </pc:inkChg>
        <pc:inkChg chg="add mod">
          <ac:chgData name="Kimberly Brehm" userId="8c2b6ab9-3f19-41de-a892-34e3c36865ec" providerId="ADAL" clId="{38CB76DA-1CC6-45B6-9F48-BE274CEE71FA}" dt="2021-05-26T16:49:11.411" v="469"/>
          <ac:inkMkLst>
            <pc:docMk/>
            <pc:sldMk cId="821377004" sldId="269"/>
            <ac:inkMk id="284" creationId="{FE109D3B-8319-415D-BF85-0DD5BB389D3F}"/>
          </ac:inkMkLst>
        </pc:inkChg>
        <pc:inkChg chg="add mod">
          <ac:chgData name="Kimberly Brehm" userId="8c2b6ab9-3f19-41de-a892-34e3c36865ec" providerId="ADAL" clId="{38CB76DA-1CC6-45B6-9F48-BE274CEE71FA}" dt="2021-05-26T16:49:11.411" v="469"/>
          <ac:inkMkLst>
            <pc:docMk/>
            <pc:sldMk cId="821377004" sldId="269"/>
            <ac:inkMk id="285" creationId="{257CB680-F89B-4318-91F0-784D1B5257C3}"/>
          </ac:inkMkLst>
        </pc:inkChg>
        <pc:inkChg chg="add mod">
          <ac:chgData name="Kimberly Brehm" userId="8c2b6ab9-3f19-41de-a892-34e3c36865ec" providerId="ADAL" clId="{38CB76DA-1CC6-45B6-9F48-BE274CEE71FA}" dt="2021-05-26T16:49:11.411" v="469"/>
          <ac:inkMkLst>
            <pc:docMk/>
            <pc:sldMk cId="821377004" sldId="269"/>
            <ac:inkMk id="286" creationId="{D73F57B5-8DF6-4546-84E9-654C732E61DC}"/>
          </ac:inkMkLst>
        </pc:inkChg>
        <pc:inkChg chg="add mod">
          <ac:chgData name="Kimberly Brehm" userId="8c2b6ab9-3f19-41de-a892-34e3c36865ec" providerId="ADAL" clId="{38CB76DA-1CC6-45B6-9F48-BE274CEE71FA}" dt="2021-05-26T16:49:11.411" v="469"/>
          <ac:inkMkLst>
            <pc:docMk/>
            <pc:sldMk cId="821377004" sldId="269"/>
            <ac:inkMk id="287" creationId="{83C34ACB-28D1-45B3-8AE8-9ADDC7254FD4}"/>
          </ac:inkMkLst>
        </pc:inkChg>
        <pc:inkChg chg="add mod">
          <ac:chgData name="Kimberly Brehm" userId="8c2b6ab9-3f19-41de-a892-34e3c36865ec" providerId="ADAL" clId="{38CB76DA-1CC6-45B6-9F48-BE274CEE71FA}" dt="2021-05-26T16:49:11.411" v="469"/>
          <ac:inkMkLst>
            <pc:docMk/>
            <pc:sldMk cId="821377004" sldId="269"/>
            <ac:inkMk id="288" creationId="{CDEDC334-FEA6-44C9-B81B-1AB6C21D3D14}"/>
          </ac:inkMkLst>
        </pc:inkChg>
        <pc:inkChg chg="add mod">
          <ac:chgData name="Kimberly Brehm" userId="8c2b6ab9-3f19-41de-a892-34e3c36865ec" providerId="ADAL" clId="{38CB76DA-1CC6-45B6-9F48-BE274CEE71FA}" dt="2021-05-26T16:49:11.411" v="469"/>
          <ac:inkMkLst>
            <pc:docMk/>
            <pc:sldMk cId="821377004" sldId="269"/>
            <ac:inkMk id="289" creationId="{CAD69DC8-9B76-4069-A23A-2B89D23C5E9A}"/>
          </ac:inkMkLst>
        </pc:inkChg>
        <pc:inkChg chg="add mod">
          <ac:chgData name="Kimberly Brehm" userId="8c2b6ab9-3f19-41de-a892-34e3c36865ec" providerId="ADAL" clId="{38CB76DA-1CC6-45B6-9F48-BE274CEE71FA}" dt="2021-05-26T16:49:11.411" v="469"/>
          <ac:inkMkLst>
            <pc:docMk/>
            <pc:sldMk cId="821377004" sldId="269"/>
            <ac:inkMk id="290" creationId="{B1E1E078-E4C3-41F5-9F44-4C27F13790A9}"/>
          </ac:inkMkLst>
        </pc:inkChg>
        <pc:inkChg chg="add mod">
          <ac:chgData name="Kimberly Brehm" userId="8c2b6ab9-3f19-41de-a892-34e3c36865ec" providerId="ADAL" clId="{38CB76DA-1CC6-45B6-9F48-BE274CEE71FA}" dt="2021-05-26T16:49:22.235" v="494"/>
          <ac:inkMkLst>
            <pc:docMk/>
            <pc:sldMk cId="821377004" sldId="269"/>
            <ac:inkMk id="291" creationId="{3E82B893-B677-485D-98FA-A2F85C51E8AD}"/>
          </ac:inkMkLst>
        </pc:inkChg>
        <pc:inkChg chg="add mod">
          <ac:chgData name="Kimberly Brehm" userId="8c2b6ab9-3f19-41de-a892-34e3c36865ec" providerId="ADAL" clId="{38CB76DA-1CC6-45B6-9F48-BE274CEE71FA}" dt="2021-05-26T16:49:22.235" v="494"/>
          <ac:inkMkLst>
            <pc:docMk/>
            <pc:sldMk cId="821377004" sldId="269"/>
            <ac:inkMk id="292" creationId="{4AA4075B-26AF-44FB-9A81-8235A30F63D5}"/>
          </ac:inkMkLst>
        </pc:inkChg>
        <pc:inkChg chg="add mod">
          <ac:chgData name="Kimberly Brehm" userId="8c2b6ab9-3f19-41de-a892-34e3c36865ec" providerId="ADAL" clId="{38CB76DA-1CC6-45B6-9F48-BE274CEE71FA}" dt="2021-05-26T16:49:22.235" v="494"/>
          <ac:inkMkLst>
            <pc:docMk/>
            <pc:sldMk cId="821377004" sldId="269"/>
            <ac:inkMk id="293" creationId="{8F2999EB-0BD2-4CA2-A728-BFAB0588585D}"/>
          </ac:inkMkLst>
        </pc:inkChg>
        <pc:inkChg chg="add mod">
          <ac:chgData name="Kimberly Brehm" userId="8c2b6ab9-3f19-41de-a892-34e3c36865ec" providerId="ADAL" clId="{38CB76DA-1CC6-45B6-9F48-BE274CEE71FA}" dt="2021-05-26T16:49:22.235" v="494"/>
          <ac:inkMkLst>
            <pc:docMk/>
            <pc:sldMk cId="821377004" sldId="269"/>
            <ac:inkMk id="294" creationId="{C1F3A8E0-D599-42FE-99BF-A8C9D2144A24}"/>
          </ac:inkMkLst>
        </pc:inkChg>
        <pc:inkChg chg="add mod">
          <ac:chgData name="Kimberly Brehm" userId="8c2b6ab9-3f19-41de-a892-34e3c36865ec" providerId="ADAL" clId="{38CB76DA-1CC6-45B6-9F48-BE274CEE71FA}" dt="2021-05-26T16:49:22.235" v="494"/>
          <ac:inkMkLst>
            <pc:docMk/>
            <pc:sldMk cId="821377004" sldId="269"/>
            <ac:inkMk id="295" creationId="{38D853BB-B5EF-4352-8867-7AFE59EAD448}"/>
          </ac:inkMkLst>
        </pc:inkChg>
        <pc:inkChg chg="add mod">
          <ac:chgData name="Kimberly Brehm" userId="8c2b6ab9-3f19-41de-a892-34e3c36865ec" providerId="ADAL" clId="{38CB76DA-1CC6-45B6-9F48-BE274CEE71FA}" dt="2021-05-26T16:49:22.235" v="494"/>
          <ac:inkMkLst>
            <pc:docMk/>
            <pc:sldMk cId="821377004" sldId="269"/>
            <ac:inkMk id="296" creationId="{94F082AD-2746-42F8-BEF3-622441F31744}"/>
          </ac:inkMkLst>
        </pc:inkChg>
        <pc:inkChg chg="add mod">
          <ac:chgData name="Kimberly Brehm" userId="8c2b6ab9-3f19-41de-a892-34e3c36865ec" providerId="ADAL" clId="{38CB76DA-1CC6-45B6-9F48-BE274CEE71FA}" dt="2021-05-26T16:49:22.235" v="494"/>
          <ac:inkMkLst>
            <pc:docMk/>
            <pc:sldMk cId="821377004" sldId="269"/>
            <ac:inkMk id="297" creationId="{B226E825-0B2E-44F0-9468-05CF9086B4E7}"/>
          </ac:inkMkLst>
        </pc:inkChg>
        <pc:inkChg chg="add mod">
          <ac:chgData name="Kimberly Brehm" userId="8c2b6ab9-3f19-41de-a892-34e3c36865ec" providerId="ADAL" clId="{38CB76DA-1CC6-45B6-9F48-BE274CEE71FA}" dt="2021-05-26T16:49:22.235" v="494"/>
          <ac:inkMkLst>
            <pc:docMk/>
            <pc:sldMk cId="821377004" sldId="269"/>
            <ac:inkMk id="300" creationId="{C6A67F88-39A4-4DE4-BC0C-CA92873DD633}"/>
          </ac:inkMkLst>
        </pc:inkChg>
        <pc:inkChg chg="add mod">
          <ac:chgData name="Kimberly Brehm" userId="8c2b6ab9-3f19-41de-a892-34e3c36865ec" providerId="ADAL" clId="{38CB76DA-1CC6-45B6-9F48-BE274CEE71FA}" dt="2021-05-26T16:49:22.235" v="494"/>
          <ac:inkMkLst>
            <pc:docMk/>
            <pc:sldMk cId="821377004" sldId="269"/>
            <ac:inkMk id="301" creationId="{7686D9E1-942D-4297-9DF9-F3068DCFD309}"/>
          </ac:inkMkLst>
        </pc:inkChg>
        <pc:inkChg chg="add mod">
          <ac:chgData name="Kimberly Brehm" userId="8c2b6ab9-3f19-41de-a892-34e3c36865ec" providerId="ADAL" clId="{38CB76DA-1CC6-45B6-9F48-BE274CEE71FA}" dt="2021-05-26T16:49:22.235" v="494"/>
          <ac:inkMkLst>
            <pc:docMk/>
            <pc:sldMk cId="821377004" sldId="269"/>
            <ac:inkMk id="302" creationId="{2449C11C-56CB-4AF3-9AEB-37BBD51E2E5C}"/>
          </ac:inkMkLst>
        </pc:inkChg>
        <pc:inkChg chg="add mod">
          <ac:chgData name="Kimberly Brehm" userId="8c2b6ab9-3f19-41de-a892-34e3c36865ec" providerId="ADAL" clId="{38CB76DA-1CC6-45B6-9F48-BE274CEE71FA}" dt="2021-05-26T16:49:22.235" v="494"/>
          <ac:inkMkLst>
            <pc:docMk/>
            <pc:sldMk cId="821377004" sldId="269"/>
            <ac:inkMk id="303" creationId="{11120462-7A79-431B-AAFF-FC1348B15551}"/>
          </ac:inkMkLst>
        </pc:inkChg>
        <pc:inkChg chg="add mod">
          <ac:chgData name="Kimberly Brehm" userId="8c2b6ab9-3f19-41de-a892-34e3c36865ec" providerId="ADAL" clId="{38CB76DA-1CC6-45B6-9F48-BE274CEE71FA}" dt="2021-05-26T16:49:22.235" v="494"/>
          <ac:inkMkLst>
            <pc:docMk/>
            <pc:sldMk cId="821377004" sldId="269"/>
            <ac:inkMk id="304" creationId="{9C221305-7CF8-4AB5-8D7B-7BC197631AB5}"/>
          </ac:inkMkLst>
        </pc:inkChg>
        <pc:inkChg chg="add mod">
          <ac:chgData name="Kimberly Brehm" userId="8c2b6ab9-3f19-41de-a892-34e3c36865ec" providerId="ADAL" clId="{38CB76DA-1CC6-45B6-9F48-BE274CEE71FA}" dt="2021-05-26T16:49:22.235" v="494"/>
          <ac:inkMkLst>
            <pc:docMk/>
            <pc:sldMk cId="821377004" sldId="269"/>
            <ac:inkMk id="305" creationId="{707291E7-0019-4EC3-9864-E16A33D03A0D}"/>
          </ac:inkMkLst>
        </pc:inkChg>
        <pc:inkChg chg="add mod">
          <ac:chgData name="Kimberly Brehm" userId="8c2b6ab9-3f19-41de-a892-34e3c36865ec" providerId="ADAL" clId="{38CB76DA-1CC6-45B6-9F48-BE274CEE71FA}" dt="2021-05-26T16:49:22.235" v="494"/>
          <ac:inkMkLst>
            <pc:docMk/>
            <pc:sldMk cId="821377004" sldId="269"/>
            <ac:inkMk id="306" creationId="{6EB7A697-6691-4226-8484-9E76941D6C1B}"/>
          </ac:inkMkLst>
        </pc:inkChg>
        <pc:inkChg chg="add mod">
          <ac:chgData name="Kimberly Brehm" userId="8c2b6ab9-3f19-41de-a892-34e3c36865ec" providerId="ADAL" clId="{38CB76DA-1CC6-45B6-9F48-BE274CEE71FA}" dt="2021-05-26T16:49:22.235" v="494"/>
          <ac:inkMkLst>
            <pc:docMk/>
            <pc:sldMk cId="821377004" sldId="269"/>
            <ac:inkMk id="307" creationId="{345832F4-772F-47DE-87EA-4C7517484C9F}"/>
          </ac:inkMkLst>
        </pc:inkChg>
        <pc:inkChg chg="add mod">
          <ac:chgData name="Kimberly Brehm" userId="8c2b6ab9-3f19-41de-a892-34e3c36865ec" providerId="ADAL" clId="{38CB76DA-1CC6-45B6-9F48-BE274CEE71FA}" dt="2021-05-26T16:49:22.235" v="494"/>
          <ac:inkMkLst>
            <pc:docMk/>
            <pc:sldMk cId="821377004" sldId="269"/>
            <ac:inkMk id="308" creationId="{3EF363FF-55AA-4437-8CAE-D2C9A927DD7B}"/>
          </ac:inkMkLst>
        </pc:inkChg>
        <pc:inkChg chg="add mod">
          <ac:chgData name="Kimberly Brehm" userId="8c2b6ab9-3f19-41de-a892-34e3c36865ec" providerId="ADAL" clId="{38CB76DA-1CC6-45B6-9F48-BE274CEE71FA}" dt="2021-05-26T16:49:22.235" v="494"/>
          <ac:inkMkLst>
            <pc:docMk/>
            <pc:sldMk cId="821377004" sldId="269"/>
            <ac:inkMk id="309" creationId="{8404C912-8BB4-49F8-96E8-4F7A1E910C9F}"/>
          </ac:inkMkLst>
        </pc:inkChg>
        <pc:inkChg chg="add mod">
          <ac:chgData name="Kimberly Brehm" userId="8c2b6ab9-3f19-41de-a892-34e3c36865ec" providerId="ADAL" clId="{38CB76DA-1CC6-45B6-9F48-BE274CEE71FA}" dt="2021-05-26T16:49:22.235" v="494"/>
          <ac:inkMkLst>
            <pc:docMk/>
            <pc:sldMk cId="821377004" sldId="269"/>
            <ac:inkMk id="310" creationId="{DE4D9645-69D9-4019-B45C-B91FDD4283D7}"/>
          </ac:inkMkLst>
        </pc:inkChg>
        <pc:inkChg chg="add mod">
          <ac:chgData name="Kimberly Brehm" userId="8c2b6ab9-3f19-41de-a892-34e3c36865ec" providerId="ADAL" clId="{38CB76DA-1CC6-45B6-9F48-BE274CEE71FA}" dt="2021-05-26T16:49:22.235" v="494"/>
          <ac:inkMkLst>
            <pc:docMk/>
            <pc:sldMk cId="821377004" sldId="269"/>
            <ac:inkMk id="311" creationId="{E7F3C760-45B6-457D-B233-29437FFCF9CF}"/>
          </ac:inkMkLst>
        </pc:inkChg>
        <pc:inkChg chg="add mod">
          <ac:chgData name="Kimberly Brehm" userId="8c2b6ab9-3f19-41de-a892-34e3c36865ec" providerId="ADAL" clId="{38CB76DA-1CC6-45B6-9F48-BE274CEE71FA}" dt="2021-05-26T16:49:22.235" v="494"/>
          <ac:inkMkLst>
            <pc:docMk/>
            <pc:sldMk cId="821377004" sldId="269"/>
            <ac:inkMk id="312" creationId="{0DB1DE51-9323-476A-903D-3D4C9536E8B8}"/>
          </ac:inkMkLst>
        </pc:inkChg>
        <pc:inkChg chg="add mod">
          <ac:chgData name="Kimberly Brehm" userId="8c2b6ab9-3f19-41de-a892-34e3c36865ec" providerId="ADAL" clId="{38CB76DA-1CC6-45B6-9F48-BE274CEE71FA}" dt="2021-05-26T16:49:22.235" v="494"/>
          <ac:inkMkLst>
            <pc:docMk/>
            <pc:sldMk cId="821377004" sldId="269"/>
            <ac:inkMk id="313" creationId="{E0459810-A0C8-450B-BC96-FAA3C24E4881}"/>
          </ac:inkMkLst>
        </pc:inkChg>
        <pc:inkChg chg="add mod">
          <ac:chgData name="Kimberly Brehm" userId="8c2b6ab9-3f19-41de-a892-34e3c36865ec" providerId="ADAL" clId="{38CB76DA-1CC6-45B6-9F48-BE274CEE71FA}" dt="2021-05-26T16:49:22.235" v="494"/>
          <ac:inkMkLst>
            <pc:docMk/>
            <pc:sldMk cId="821377004" sldId="269"/>
            <ac:inkMk id="314" creationId="{A0B78B29-AA7D-4137-82F3-B7BB752AA712}"/>
          </ac:inkMkLst>
        </pc:inkChg>
        <pc:inkChg chg="add mod">
          <ac:chgData name="Kimberly Brehm" userId="8c2b6ab9-3f19-41de-a892-34e3c36865ec" providerId="ADAL" clId="{38CB76DA-1CC6-45B6-9F48-BE274CEE71FA}" dt="2021-05-26T16:49:22.235" v="494"/>
          <ac:inkMkLst>
            <pc:docMk/>
            <pc:sldMk cId="821377004" sldId="269"/>
            <ac:inkMk id="315" creationId="{DF843258-498A-4EE8-A96A-F3F37FC0988F}"/>
          </ac:inkMkLst>
        </pc:inkChg>
        <pc:inkChg chg="add mod">
          <ac:chgData name="Kimberly Brehm" userId="8c2b6ab9-3f19-41de-a892-34e3c36865ec" providerId="ADAL" clId="{38CB76DA-1CC6-45B6-9F48-BE274CEE71FA}" dt="2021-05-26T16:49:22.235" v="494"/>
          <ac:inkMkLst>
            <pc:docMk/>
            <pc:sldMk cId="821377004" sldId="269"/>
            <ac:inkMk id="316" creationId="{14FED9F9-DEC0-4595-B67F-400FBC524186}"/>
          </ac:inkMkLst>
        </pc:inkChg>
        <pc:inkChg chg="add mod">
          <ac:chgData name="Kimberly Brehm" userId="8c2b6ab9-3f19-41de-a892-34e3c36865ec" providerId="ADAL" clId="{38CB76DA-1CC6-45B6-9F48-BE274CEE71FA}" dt="2021-05-26T16:49:22.235" v="494"/>
          <ac:inkMkLst>
            <pc:docMk/>
            <pc:sldMk cId="821377004" sldId="269"/>
            <ac:inkMk id="317" creationId="{AD817A62-FA5C-4B10-87B1-B0D03B50967C}"/>
          </ac:inkMkLst>
        </pc:inkChg>
        <pc:inkChg chg="add mod">
          <ac:chgData name="Kimberly Brehm" userId="8c2b6ab9-3f19-41de-a892-34e3c36865ec" providerId="ADAL" clId="{38CB76DA-1CC6-45B6-9F48-BE274CEE71FA}" dt="2021-05-26T16:49:22.235" v="494"/>
          <ac:inkMkLst>
            <pc:docMk/>
            <pc:sldMk cId="821377004" sldId="269"/>
            <ac:inkMk id="318" creationId="{98F72160-9E04-4063-A305-87EAF55B0544}"/>
          </ac:inkMkLst>
        </pc:inkChg>
        <pc:inkChg chg="add mod">
          <ac:chgData name="Kimberly Brehm" userId="8c2b6ab9-3f19-41de-a892-34e3c36865ec" providerId="ADAL" clId="{38CB76DA-1CC6-45B6-9F48-BE274CEE71FA}" dt="2021-05-26T16:49:22.235" v="494"/>
          <ac:inkMkLst>
            <pc:docMk/>
            <pc:sldMk cId="821377004" sldId="269"/>
            <ac:inkMk id="319" creationId="{264727F1-5D52-444C-B72B-C04B5FEE493B}"/>
          </ac:inkMkLst>
        </pc:inkChg>
        <pc:inkChg chg="add mod">
          <ac:chgData name="Kimberly Brehm" userId="8c2b6ab9-3f19-41de-a892-34e3c36865ec" providerId="ADAL" clId="{38CB76DA-1CC6-45B6-9F48-BE274CEE71FA}" dt="2021-05-26T16:49:22.235" v="494"/>
          <ac:inkMkLst>
            <pc:docMk/>
            <pc:sldMk cId="821377004" sldId="269"/>
            <ac:inkMk id="320" creationId="{0A1A938D-9C96-4484-B2FD-83549973858C}"/>
          </ac:inkMkLst>
        </pc:inkChg>
        <pc:inkChg chg="add mod">
          <ac:chgData name="Kimberly Brehm" userId="8c2b6ab9-3f19-41de-a892-34e3c36865ec" providerId="ADAL" clId="{38CB76DA-1CC6-45B6-9F48-BE274CEE71FA}" dt="2021-05-26T16:49:22.235" v="494"/>
          <ac:inkMkLst>
            <pc:docMk/>
            <pc:sldMk cId="821377004" sldId="269"/>
            <ac:inkMk id="321" creationId="{94AEDBFA-962E-49F0-96FC-CDD1AFE73586}"/>
          </ac:inkMkLst>
        </pc:inkChg>
        <pc:inkChg chg="add mod">
          <ac:chgData name="Kimberly Brehm" userId="8c2b6ab9-3f19-41de-a892-34e3c36865ec" providerId="ADAL" clId="{38CB76DA-1CC6-45B6-9F48-BE274CEE71FA}" dt="2021-05-26T16:49:22.235" v="494"/>
          <ac:inkMkLst>
            <pc:docMk/>
            <pc:sldMk cId="821377004" sldId="269"/>
            <ac:inkMk id="322" creationId="{C9CB34C6-D92C-44EC-BCB1-9724AF71ECD6}"/>
          </ac:inkMkLst>
        </pc:inkChg>
        <pc:inkChg chg="add mod">
          <ac:chgData name="Kimberly Brehm" userId="8c2b6ab9-3f19-41de-a892-34e3c36865ec" providerId="ADAL" clId="{38CB76DA-1CC6-45B6-9F48-BE274CEE71FA}" dt="2021-05-26T16:49:23.218" v="497"/>
          <ac:inkMkLst>
            <pc:docMk/>
            <pc:sldMk cId="821377004" sldId="269"/>
            <ac:inkMk id="323" creationId="{F5EC28A9-ADD2-46E2-BC8E-6AF766480D63}"/>
          </ac:inkMkLst>
        </pc:inkChg>
        <pc:inkChg chg="add mod">
          <ac:chgData name="Kimberly Brehm" userId="8c2b6ab9-3f19-41de-a892-34e3c36865ec" providerId="ADAL" clId="{38CB76DA-1CC6-45B6-9F48-BE274CEE71FA}" dt="2021-05-26T16:49:23.218" v="497"/>
          <ac:inkMkLst>
            <pc:docMk/>
            <pc:sldMk cId="821377004" sldId="269"/>
            <ac:inkMk id="327" creationId="{76A56BB8-497C-4BE9-82C5-2C06BACC9342}"/>
          </ac:inkMkLst>
        </pc:inkChg>
        <pc:inkChg chg="add mod">
          <ac:chgData name="Kimberly Brehm" userId="8c2b6ab9-3f19-41de-a892-34e3c36865ec" providerId="ADAL" clId="{38CB76DA-1CC6-45B6-9F48-BE274CEE71FA}" dt="2021-05-26T16:49:23.218" v="497"/>
          <ac:inkMkLst>
            <pc:docMk/>
            <pc:sldMk cId="821377004" sldId="269"/>
            <ac:inkMk id="328" creationId="{60CFD592-B8F9-44F3-B718-6DAE53FF8EEB}"/>
          </ac:inkMkLst>
        </pc:inkChg>
        <pc:inkChg chg="add mod">
          <ac:chgData name="Kimberly Brehm" userId="8c2b6ab9-3f19-41de-a892-34e3c36865ec" providerId="ADAL" clId="{38CB76DA-1CC6-45B6-9F48-BE274CEE71FA}" dt="2021-05-26T16:49:29.033" v="510"/>
          <ac:inkMkLst>
            <pc:docMk/>
            <pc:sldMk cId="821377004" sldId="269"/>
            <ac:inkMk id="330" creationId="{408144BB-66B0-45CF-87E7-6E0A24933F63}"/>
          </ac:inkMkLst>
        </pc:inkChg>
        <pc:inkChg chg="add mod">
          <ac:chgData name="Kimberly Brehm" userId="8c2b6ab9-3f19-41de-a892-34e3c36865ec" providerId="ADAL" clId="{38CB76DA-1CC6-45B6-9F48-BE274CEE71FA}" dt="2021-05-26T16:49:29.033" v="510"/>
          <ac:inkMkLst>
            <pc:docMk/>
            <pc:sldMk cId="821377004" sldId="269"/>
            <ac:inkMk id="331" creationId="{E52964F0-DBF1-47C6-9479-EA8E08061A54}"/>
          </ac:inkMkLst>
        </pc:inkChg>
        <pc:inkChg chg="add mod">
          <ac:chgData name="Kimberly Brehm" userId="8c2b6ab9-3f19-41de-a892-34e3c36865ec" providerId="ADAL" clId="{38CB76DA-1CC6-45B6-9F48-BE274CEE71FA}" dt="2021-05-26T16:49:29.033" v="510"/>
          <ac:inkMkLst>
            <pc:docMk/>
            <pc:sldMk cId="821377004" sldId="269"/>
            <ac:inkMk id="332" creationId="{243CA881-844C-492B-AC24-6025E9819D87}"/>
          </ac:inkMkLst>
        </pc:inkChg>
        <pc:inkChg chg="add mod">
          <ac:chgData name="Kimberly Brehm" userId="8c2b6ab9-3f19-41de-a892-34e3c36865ec" providerId="ADAL" clId="{38CB76DA-1CC6-45B6-9F48-BE274CEE71FA}" dt="2021-05-26T16:49:29.033" v="510"/>
          <ac:inkMkLst>
            <pc:docMk/>
            <pc:sldMk cId="821377004" sldId="269"/>
            <ac:inkMk id="333" creationId="{17CDA139-E5D4-4C88-98C6-F790B7117194}"/>
          </ac:inkMkLst>
        </pc:inkChg>
        <pc:inkChg chg="add mod">
          <ac:chgData name="Kimberly Brehm" userId="8c2b6ab9-3f19-41de-a892-34e3c36865ec" providerId="ADAL" clId="{38CB76DA-1CC6-45B6-9F48-BE274CEE71FA}" dt="2021-05-26T16:49:29.033" v="510"/>
          <ac:inkMkLst>
            <pc:docMk/>
            <pc:sldMk cId="821377004" sldId="269"/>
            <ac:inkMk id="334" creationId="{343B394D-9A36-49D3-91B4-6BFEA48B69DC}"/>
          </ac:inkMkLst>
        </pc:inkChg>
        <pc:inkChg chg="add mod">
          <ac:chgData name="Kimberly Brehm" userId="8c2b6ab9-3f19-41de-a892-34e3c36865ec" providerId="ADAL" clId="{38CB76DA-1CC6-45B6-9F48-BE274CEE71FA}" dt="2021-05-26T16:49:29.033" v="510"/>
          <ac:inkMkLst>
            <pc:docMk/>
            <pc:sldMk cId="821377004" sldId="269"/>
            <ac:inkMk id="335" creationId="{63FE6DDA-903A-4CC8-8AEC-C6F142FF4EF0}"/>
          </ac:inkMkLst>
        </pc:inkChg>
        <pc:inkChg chg="add mod">
          <ac:chgData name="Kimberly Brehm" userId="8c2b6ab9-3f19-41de-a892-34e3c36865ec" providerId="ADAL" clId="{38CB76DA-1CC6-45B6-9F48-BE274CEE71FA}" dt="2021-05-26T16:49:29.033" v="510"/>
          <ac:inkMkLst>
            <pc:docMk/>
            <pc:sldMk cId="821377004" sldId="269"/>
            <ac:inkMk id="336" creationId="{FC2FF800-5040-4068-9819-E3FB723B0717}"/>
          </ac:inkMkLst>
        </pc:inkChg>
        <pc:inkChg chg="add mod">
          <ac:chgData name="Kimberly Brehm" userId="8c2b6ab9-3f19-41de-a892-34e3c36865ec" providerId="ADAL" clId="{38CB76DA-1CC6-45B6-9F48-BE274CEE71FA}" dt="2021-05-26T16:49:29.033" v="510"/>
          <ac:inkMkLst>
            <pc:docMk/>
            <pc:sldMk cId="821377004" sldId="269"/>
            <ac:inkMk id="337" creationId="{F81DFB94-2023-4C90-BEDB-BCBC2ECE90F2}"/>
          </ac:inkMkLst>
        </pc:inkChg>
        <pc:inkChg chg="add mod">
          <ac:chgData name="Kimberly Brehm" userId="8c2b6ab9-3f19-41de-a892-34e3c36865ec" providerId="ADAL" clId="{38CB76DA-1CC6-45B6-9F48-BE274CEE71FA}" dt="2021-05-26T16:49:29.033" v="510"/>
          <ac:inkMkLst>
            <pc:docMk/>
            <pc:sldMk cId="821377004" sldId="269"/>
            <ac:inkMk id="338" creationId="{84A73619-A40B-44E3-93C4-DAE823EB5F1B}"/>
          </ac:inkMkLst>
        </pc:inkChg>
        <pc:inkChg chg="add mod">
          <ac:chgData name="Kimberly Brehm" userId="8c2b6ab9-3f19-41de-a892-34e3c36865ec" providerId="ADAL" clId="{38CB76DA-1CC6-45B6-9F48-BE274CEE71FA}" dt="2021-05-26T16:49:29.033" v="510"/>
          <ac:inkMkLst>
            <pc:docMk/>
            <pc:sldMk cId="821377004" sldId="269"/>
            <ac:inkMk id="339" creationId="{D7E4951A-4881-448E-B76D-A2DB6237F020}"/>
          </ac:inkMkLst>
        </pc:inkChg>
        <pc:inkChg chg="add mod">
          <ac:chgData name="Kimberly Brehm" userId="8c2b6ab9-3f19-41de-a892-34e3c36865ec" providerId="ADAL" clId="{38CB76DA-1CC6-45B6-9F48-BE274CEE71FA}" dt="2021-05-26T16:49:29.033" v="510"/>
          <ac:inkMkLst>
            <pc:docMk/>
            <pc:sldMk cId="821377004" sldId="269"/>
            <ac:inkMk id="340" creationId="{5FF70D03-386A-41D5-B1C3-22B134C96DD8}"/>
          </ac:inkMkLst>
        </pc:inkChg>
        <pc:inkChg chg="add mod">
          <ac:chgData name="Kimberly Brehm" userId="8c2b6ab9-3f19-41de-a892-34e3c36865ec" providerId="ADAL" clId="{38CB76DA-1CC6-45B6-9F48-BE274CEE71FA}" dt="2021-05-26T16:49:29.033" v="510"/>
          <ac:inkMkLst>
            <pc:docMk/>
            <pc:sldMk cId="821377004" sldId="269"/>
            <ac:inkMk id="341" creationId="{D3BBE5FF-9C9A-4D37-BB8E-BA973B4D3A60}"/>
          </ac:inkMkLst>
        </pc:inkChg>
        <pc:inkChg chg="add mod">
          <ac:chgData name="Kimberly Brehm" userId="8c2b6ab9-3f19-41de-a892-34e3c36865ec" providerId="ADAL" clId="{38CB76DA-1CC6-45B6-9F48-BE274CEE71FA}" dt="2021-05-26T16:49:35.238" v="521"/>
          <ac:inkMkLst>
            <pc:docMk/>
            <pc:sldMk cId="821377004" sldId="269"/>
            <ac:inkMk id="343" creationId="{165F6762-9A9A-4C29-828E-D0B5A3FD7199}"/>
          </ac:inkMkLst>
        </pc:inkChg>
        <pc:inkChg chg="add mod">
          <ac:chgData name="Kimberly Brehm" userId="8c2b6ab9-3f19-41de-a892-34e3c36865ec" providerId="ADAL" clId="{38CB76DA-1CC6-45B6-9F48-BE274CEE71FA}" dt="2021-05-26T16:49:35.238" v="521"/>
          <ac:inkMkLst>
            <pc:docMk/>
            <pc:sldMk cId="821377004" sldId="269"/>
            <ac:inkMk id="344" creationId="{91FF8F6B-9221-4101-8314-3EB1A6C92F6A}"/>
          </ac:inkMkLst>
        </pc:inkChg>
        <pc:inkChg chg="add mod">
          <ac:chgData name="Kimberly Brehm" userId="8c2b6ab9-3f19-41de-a892-34e3c36865ec" providerId="ADAL" clId="{38CB76DA-1CC6-45B6-9F48-BE274CEE71FA}" dt="2021-05-26T16:49:35.238" v="521"/>
          <ac:inkMkLst>
            <pc:docMk/>
            <pc:sldMk cId="821377004" sldId="269"/>
            <ac:inkMk id="345" creationId="{23B232C8-87D5-4ABB-8C0D-A3EC4514D322}"/>
          </ac:inkMkLst>
        </pc:inkChg>
        <pc:inkChg chg="add mod">
          <ac:chgData name="Kimberly Brehm" userId="8c2b6ab9-3f19-41de-a892-34e3c36865ec" providerId="ADAL" clId="{38CB76DA-1CC6-45B6-9F48-BE274CEE71FA}" dt="2021-05-26T16:49:35.238" v="521"/>
          <ac:inkMkLst>
            <pc:docMk/>
            <pc:sldMk cId="821377004" sldId="269"/>
            <ac:inkMk id="346" creationId="{13D40207-C441-44DF-AE0F-2CF0A35EEAB5}"/>
          </ac:inkMkLst>
        </pc:inkChg>
        <pc:inkChg chg="add mod">
          <ac:chgData name="Kimberly Brehm" userId="8c2b6ab9-3f19-41de-a892-34e3c36865ec" providerId="ADAL" clId="{38CB76DA-1CC6-45B6-9F48-BE274CEE71FA}" dt="2021-05-26T16:49:35.238" v="521"/>
          <ac:inkMkLst>
            <pc:docMk/>
            <pc:sldMk cId="821377004" sldId="269"/>
            <ac:inkMk id="347" creationId="{10CA0A5C-D27D-4220-AEF4-C30B9B6310B2}"/>
          </ac:inkMkLst>
        </pc:inkChg>
        <pc:inkChg chg="add mod">
          <ac:chgData name="Kimberly Brehm" userId="8c2b6ab9-3f19-41de-a892-34e3c36865ec" providerId="ADAL" clId="{38CB76DA-1CC6-45B6-9F48-BE274CEE71FA}" dt="2021-05-26T16:49:35.238" v="521"/>
          <ac:inkMkLst>
            <pc:docMk/>
            <pc:sldMk cId="821377004" sldId="269"/>
            <ac:inkMk id="348" creationId="{30E196D5-2126-4DFD-BE13-7F4FBAA0B4FF}"/>
          </ac:inkMkLst>
        </pc:inkChg>
        <pc:inkChg chg="add mod">
          <ac:chgData name="Kimberly Brehm" userId="8c2b6ab9-3f19-41de-a892-34e3c36865ec" providerId="ADAL" clId="{38CB76DA-1CC6-45B6-9F48-BE274CEE71FA}" dt="2021-05-26T16:49:35.238" v="521"/>
          <ac:inkMkLst>
            <pc:docMk/>
            <pc:sldMk cId="821377004" sldId="269"/>
            <ac:inkMk id="349" creationId="{018298A5-23D7-4879-A124-D4BC73F63458}"/>
          </ac:inkMkLst>
        </pc:inkChg>
        <pc:inkChg chg="add mod">
          <ac:chgData name="Kimberly Brehm" userId="8c2b6ab9-3f19-41de-a892-34e3c36865ec" providerId="ADAL" clId="{38CB76DA-1CC6-45B6-9F48-BE274CEE71FA}" dt="2021-05-26T16:49:35.238" v="521"/>
          <ac:inkMkLst>
            <pc:docMk/>
            <pc:sldMk cId="821377004" sldId="269"/>
            <ac:inkMk id="350" creationId="{854232C4-E0C5-4BAE-82E3-D587344D1664}"/>
          </ac:inkMkLst>
        </pc:inkChg>
        <pc:inkChg chg="add mod">
          <ac:chgData name="Kimberly Brehm" userId="8c2b6ab9-3f19-41de-a892-34e3c36865ec" providerId="ADAL" clId="{38CB76DA-1CC6-45B6-9F48-BE274CEE71FA}" dt="2021-05-26T16:49:35.238" v="521"/>
          <ac:inkMkLst>
            <pc:docMk/>
            <pc:sldMk cId="821377004" sldId="269"/>
            <ac:inkMk id="351" creationId="{ADF4C80A-21FA-48E2-9767-04791FE52890}"/>
          </ac:inkMkLst>
        </pc:inkChg>
        <pc:inkChg chg="add mod">
          <ac:chgData name="Kimberly Brehm" userId="8c2b6ab9-3f19-41de-a892-34e3c36865ec" providerId="ADAL" clId="{38CB76DA-1CC6-45B6-9F48-BE274CEE71FA}" dt="2021-05-26T16:49:35.238" v="521"/>
          <ac:inkMkLst>
            <pc:docMk/>
            <pc:sldMk cId="821377004" sldId="269"/>
            <ac:inkMk id="352" creationId="{073E9656-97C3-4551-985D-671BE6A7D760}"/>
          </ac:inkMkLst>
        </pc:inkChg>
        <pc:inkChg chg="add">
          <ac:chgData name="Kimberly Brehm" userId="8c2b6ab9-3f19-41de-a892-34e3c36865ec" providerId="ADAL" clId="{38CB76DA-1CC6-45B6-9F48-BE274CEE71FA}" dt="2021-05-26T16:49:37.368" v="522" actId="9405"/>
          <ac:inkMkLst>
            <pc:docMk/>
            <pc:sldMk cId="821377004" sldId="269"/>
            <ac:inkMk id="354" creationId="{8C74D812-57A3-4D79-A1A6-D3480CE97AF9}"/>
          </ac:inkMkLst>
        </pc:inkChg>
        <pc:inkChg chg="add mod">
          <ac:chgData name="Kimberly Brehm" userId="8c2b6ab9-3f19-41de-a892-34e3c36865ec" providerId="ADAL" clId="{38CB76DA-1CC6-45B6-9F48-BE274CEE71FA}" dt="2021-05-26T16:49:45.436" v="540"/>
          <ac:inkMkLst>
            <pc:docMk/>
            <pc:sldMk cId="821377004" sldId="269"/>
            <ac:inkMk id="355" creationId="{8A7D20A9-43E4-49DC-BA8B-A5FB7213EF26}"/>
          </ac:inkMkLst>
        </pc:inkChg>
        <pc:inkChg chg="add mod">
          <ac:chgData name="Kimberly Brehm" userId="8c2b6ab9-3f19-41de-a892-34e3c36865ec" providerId="ADAL" clId="{38CB76DA-1CC6-45B6-9F48-BE274CEE71FA}" dt="2021-05-26T16:49:45.436" v="540"/>
          <ac:inkMkLst>
            <pc:docMk/>
            <pc:sldMk cId="821377004" sldId="269"/>
            <ac:inkMk id="356" creationId="{3E81CD9F-DD02-4C3F-A85D-6647D424BDFC}"/>
          </ac:inkMkLst>
        </pc:inkChg>
        <pc:inkChg chg="add mod">
          <ac:chgData name="Kimberly Brehm" userId="8c2b6ab9-3f19-41de-a892-34e3c36865ec" providerId="ADAL" clId="{38CB76DA-1CC6-45B6-9F48-BE274CEE71FA}" dt="2021-05-26T16:49:45.436" v="540"/>
          <ac:inkMkLst>
            <pc:docMk/>
            <pc:sldMk cId="821377004" sldId="269"/>
            <ac:inkMk id="357" creationId="{9F691F26-02A6-4327-A9FD-71BAC31A6306}"/>
          </ac:inkMkLst>
        </pc:inkChg>
        <pc:inkChg chg="add mod">
          <ac:chgData name="Kimberly Brehm" userId="8c2b6ab9-3f19-41de-a892-34e3c36865ec" providerId="ADAL" clId="{38CB76DA-1CC6-45B6-9F48-BE274CEE71FA}" dt="2021-05-26T16:49:45.436" v="540"/>
          <ac:inkMkLst>
            <pc:docMk/>
            <pc:sldMk cId="821377004" sldId="269"/>
            <ac:inkMk id="358" creationId="{7662A9CA-A00B-485F-8B5A-2E028DF0C66A}"/>
          </ac:inkMkLst>
        </pc:inkChg>
        <pc:inkChg chg="add mod">
          <ac:chgData name="Kimberly Brehm" userId="8c2b6ab9-3f19-41de-a892-34e3c36865ec" providerId="ADAL" clId="{38CB76DA-1CC6-45B6-9F48-BE274CEE71FA}" dt="2021-05-26T16:49:45.436" v="540"/>
          <ac:inkMkLst>
            <pc:docMk/>
            <pc:sldMk cId="821377004" sldId="269"/>
            <ac:inkMk id="359" creationId="{A89D8A02-E885-4B2E-89CC-0B1788DD4067}"/>
          </ac:inkMkLst>
        </pc:inkChg>
        <pc:inkChg chg="add mod">
          <ac:chgData name="Kimberly Brehm" userId="8c2b6ab9-3f19-41de-a892-34e3c36865ec" providerId="ADAL" clId="{38CB76DA-1CC6-45B6-9F48-BE274CEE71FA}" dt="2021-05-26T16:49:45.436" v="540"/>
          <ac:inkMkLst>
            <pc:docMk/>
            <pc:sldMk cId="821377004" sldId="269"/>
            <ac:inkMk id="360" creationId="{94D8E6F0-B05F-4A36-9066-4D6322B6A9C9}"/>
          </ac:inkMkLst>
        </pc:inkChg>
        <pc:inkChg chg="add mod">
          <ac:chgData name="Kimberly Brehm" userId="8c2b6ab9-3f19-41de-a892-34e3c36865ec" providerId="ADAL" clId="{38CB76DA-1CC6-45B6-9F48-BE274CEE71FA}" dt="2021-05-26T16:49:45.436" v="540"/>
          <ac:inkMkLst>
            <pc:docMk/>
            <pc:sldMk cId="821377004" sldId="269"/>
            <ac:inkMk id="361" creationId="{3F083BB1-21A7-4CC1-B98E-C988C7496A9A}"/>
          </ac:inkMkLst>
        </pc:inkChg>
        <pc:inkChg chg="add mod">
          <ac:chgData name="Kimberly Brehm" userId="8c2b6ab9-3f19-41de-a892-34e3c36865ec" providerId="ADAL" clId="{38CB76DA-1CC6-45B6-9F48-BE274CEE71FA}" dt="2021-05-26T16:49:45.436" v="540"/>
          <ac:inkMkLst>
            <pc:docMk/>
            <pc:sldMk cId="821377004" sldId="269"/>
            <ac:inkMk id="362" creationId="{87FF31D9-EC39-45D9-AA51-FFCE8A7AD674}"/>
          </ac:inkMkLst>
        </pc:inkChg>
        <pc:inkChg chg="add mod">
          <ac:chgData name="Kimberly Brehm" userId="8c2b6ab9-3f19-41de-a892-34e3c36865ec" providerId="ADAL" clId="{38CB76DA-1CC6-45B6-9F48-BE274CEE71FA}" dt="2021-05-26T16:49:45.436" v="540"/>
          <ac:inkMkLst>
            <pc:docMk/>
            <pc:sldMk cId="821377004" sldId="269"/>
            <ac:inkMk id="363" creationId="{3E9FC7F1-FAE2-4DD9-9FC5-06221DB51C47}"/>
          </ac:inkMkLst>
        </pc:inkChg>
        <pc:inkChg chg="add mod">
          <ac:chgData name="Kimberly Brehm" userId="8c2b6ab9-3f19-41de-a892-34e3c36865ec" providerId="ADAL" clId="{38CB76DA-1CC6-45B6-9F48-BE274CEE71FA}" dt="2021-05-26T16:49:45.436" v="540"/>
          <ac:inkMkLst>
            <pc:docMk/>
            <pc:sldMk cId="821377004" sldId="269"/>
            <ac:inkMk id="364" creationId="{A3CCCE17-B760-4488-9FBB-E3E9C9145978}"/>
          </ac:inkMkLst>
        </pc:inkChg>
        <pc:inkChg chg="add mod">
          <ac:chgData name="Kimberly Brehm" userId="8c2b6ab9-3f19-41de-a892-34e3c36865ec" providerId="ADAL" clId="{38CB76DA-1CC6-45B6-9F48-BE274CEE71FA}" dt="2021-05-26T16:49:45.436" v="540"/>
          <ac:inkMkLst>
            <pc:docMk/>
            <pc:sldMk cId="821377004" sldId="269"/>
            <ac:inkMk id="365" creationId="{7B5ECC00-00A8-43C6-B501-B8BAA29833EC}"/>
          </ac:inkMkLst>
        </pc:inkChg>
        <pc:inkChg chg="add mod">
          <ac:chgData name="Kimberly Brehm" userId="8c2b6ab9-3f19-41de-a892-34e3c36865ec" providerId="ADAL" clId="{38CB76DA-1CC6-45B6-9F48-BE274CEE71FA}" dt="2021-05-26T16:49:45.436" v="540"/>
          <ac:inkMkLst>
            <pc:docMk/>
            <pc:sldMk cId="821377004" sldId="269"/>
            <ac:inkMk id="367" creationId="{2618E4C6-3467-4568-A1D8-DFBB200BDC71}"/>
          </ac:inkMkLst>
        </pc:inkChg>
        <pc:inkChg chg="add mod">
          <ac:chgData name="Kimberly Brehm" userId="8c2b6ab9-3f19-41de-a892-34e3c36865ec" providerId="ADAL" clId="{38CB76DA-1CC6-45B6-9F48-BE274CEE71FA}" dt="2021-05-26T16:49:45.436" v="540"/>
          <ac:inkMkLst>
            <pc:docMk/>
            <pc:sldMk cId="821377004" sldId="269"/>
            <ac:inkMk id="368" creationId="{2BA86719-00ED-4913-9E68-9125C2E74A3D}"/>
          </ac:inkMkLst>
        </pc:inkChg>
        <pc:inkChg chg="add mod">
          <ac:chgData name="Kimberly Brehm" userId="8c2b6ab9-3f19-41de-a892-34e3c36865ec" providerId="ADAL" clId="{38CB76DA-1CC6-45B6-9F48-BE274CEE71FA}" dt="2021-05-26T16:49:45.436" v="540"/>
          <ac:inkMkLst>
            <pc:docMk/>
            <pc:sldMk cId="821377004" sldId="269"/>
            <ac:inkMk id="369" creationId="{6195E044-1906-40F6-BC99-B933AF13879C}"/>
          </ac:inkMkLst>
        </pc:inkChg>
        <pc:inkChg chg="add mod">
          <ac:chgData name="Kimberly Brehm" userId="8c2b6ab9-3f19-41de-a892-34e3c36865ec" providerId="ADAL" clId="{38CB76DA-1CC6-45B6-9F48-BE274CEE71FA}" dt="2021-05-26T16:49:45.436" v="540"/>
          <ac:inkMkLst>
            <pc:docMk/>
            <pc:sldMk cId="821377004" sldId="269"/>
            <ac:inkMk id="370" creationId="{32F21CC7-6741-458E-AAF9-7E46BA457BD1}"/>
          </ac:inkMkLst>
        </pc:inkChg>
        <pc:inkChg chg="add mod">
          <ac:chgData name="Kimberly Brehm" userId="8c2b6ab9-3f19-41de-a892-34e3c36865ec" providerId="ADAL" clId="{38CB76DA-1CC6-45B6-9F48-BE274CEE71FA}" dt="2021-05-26T16:49:45.436" v="540"/>
          <ac:inkMkLst>
            <pc:docMk/>
            <pc:sldMk cId="821377004" sldId="269"/>
            <ac:inkMk id="371" creationId="{7CA3EBCF-001F-4F00-817D-CC3C40211D1A}"/>
          </ac:inkMkLst>
        </pc:inkChg>
        <pc:inkChg chg="add mod">
          <ac:chgData name="Kimberly Brehm" userId="8c2b6ab9-3f19-41de-a892-34e3c36865ec" providerId="ADAL" clId="{38CB76DA-1CC6-45B6-9F48-BE274CEE71FA}" dt="2021-05-26T16:49:49.705" v="547"/>
          <ac:inkMkLst>
            <pc:docMk/>
            <pc:sldMk cId="821377004" sldId="269"/>
            <ac:inkMk id="373" creationId="{0E3772BE-1998-4A46-A8FE-6A8DD9D7D232}"/>
          </ac:inkMkLst>
        </pc:inkChg>
        <pc:inkChg chg="add mod">
          <ac:chgData name="Kimberly Brehm" userId="8c2b6ab9-3f19-41de-a892-34e3c36865ec" providerId="ADAL" clId="{38CB76DA-1CC6-45B6-9F48-BE274CEE71FA}" dt="2021-05-26T16:49:49.705" v="547"/>
          <ac:inkMkLst>
            <pc:docMk/>
            <pc:sldMk cId="821377004" sldId="269"/>
            <ac:inkMk id="374" creationId="{BC607983-42F8-4432-B47A-543371ED788E}"/>
          </ac:inkMkLst>
        </pc:inkChg>
        <pc:inkChg chg="add mod">
          <ac:chgData name="Kimberly Brehm" userId="8c2b6ab9-3f19-41de-a892-34e3c36865ec" providerId="ADAL" clId="{38CB76DA-1CC6-45B6-9F48-BE274CEE71FA}" dt="2021-05-26T16:49:49.705" v="547"/>
          <ac:inkMkLst>
            <pc:docMk/>
            <pc:sldMk cId="821377004" sldId="269"/>
            <ac:inkMk id="375" creationId="{4597B980-494A-4E27-AFA0-66D0D0F1F24E}"/>
          </ac:inkMkLst>
        </pc:inkChg>
        <pc:inkChg chg="add mod">
          <ac:chgData name="Kimberly Brehm" userId="8c2b6ab9-3f19-41de-a892-34e3c36865ec" providerId="ADAL" clId="{38CB76DA-1CC6-45B6-9F48-BE274CEE71FA}" dt="2021-05-26T16:49:55.660" v="560"/>
          <ac:inkMkLst>
            <pc:docMk/>
            <pc:sldMk cId="821377004" sldId="269"/>
            <ac:inkMk id="376" creationId="{D9D234F4-7057-4B45-B17D-45561E0785EA}"/>
          </ac:inkMkLst>
        </pc:inkChg>
        <pc:inkChg chg="add mod">
          <ac:chgData name="Kimberly Brehm" userId="8c2b6ab9-3f19-41de-a892-34e3c36865ec" providerId="ADAL" clId="{38CB76DA-1CC6-45B6-9F48-BE274CEE71FA}" dt="2021-05-26T16:49:55.660" v="560"/>
          <ac:inkMkLst>
            <pc:docMk/>
            <pc:sldMk cId="821377004" sldId="269"/>
            <ac:inkMk id="377" creationId="{A962DD1B-20B7-4239-958A-02B9002056C7}"/>
          </ac:inkMkLst>
        </pc:inkChg>
        <pc:inkChg chg="add mod">
          <ac:chgData name="Kimberly Brehm" userId="8c2b6ab9-3f19-41de-a892-34e3c36865ec" providerId="ADAL" clId="{38CB76DA-1CC6-45B6-9F48-BE274CEE71FA}" dt="2021-05-26T16:49:55.660" v="560"/>
          <ac:inkMkLst>
            <pc:docMk/>
            <pc:sldMk cId="821377004" sldId="269"/>
            <ac:inkMk id="378" creationId="{37F0A717-E0A8-4017-BF51-F656FBFD6664}"/>
          </ac:inkMkLst>
        </pc:inkChg>
        <pc:inkChg chg="add mod">
          <ac:chgData name="Kimberly Brehm" userId="8c2b6ab9-3f19-41de-a892-34e3c36865ec" providerId="ADAL" clId="{38CB76DA-1CC6-45B6-9F48-BE274CEE71FA}" dt="2021-05-26T16:49:55.660" v="560"/>
          <ac:inkMkLst>
            <pc:docMk/>
            <pc:sldMk cId="821377004" sldId="269"/>
            <ac:inkMk id="381" creationId="{CD07989D-5A90-4A24-B1B9-DF0D147C1588}"/>
          </ac:inkMkLst>
        </pc:inkChg>
        <pc:inkChg chg="add mod">
          <ac:chgData name="Kimberly Brehm" userId="8c2b6ab9-3f19-41de-a892-34e3c36865ec" providerId="ADAL" clId="{38CB76DA-1CC6-45B6-9F48-BE274CEE71FA}" dt="2021-05-26T16:49:55.660" v="560"/>
          <ac:inkMkLst>
            <pc:docMk/>
            <pc:sldMk cId="821377004" sldId="269"/>
            <ac:inkMk id="382" creationId="{C6A085F2-CBAE-4554-8684-E35A2222613C}"/>
          </ac:inkMkLst>
        </pc:inkChg>
        <pc:inkChg chg="add mod">
          <ac:chgData name="Kimberly Brehm" userId="8c2b6ab9-3f19-41de-a892-34e3c36865ec" providerId="ADAL" clId="{38CB76DA-1CC6-45B6-9F48-BE274CEE71FA}" dt="2021-05-26T16:49:55.660" v="560"/>
          <ac:inkMkLst>
            <pc:docMk/>
            <pc:sldMk cId="821377004" sldId="269"/>
            <ac:inkMk id="383" creationId="{0BF2AE3D-1F2E-4941-87FC-99700534BEA6}"/>
          </ac:inkMkLst>
        </pc:inkChg>
        <pc:inkChg chg="add mod">
          <ac:chgData name="Kimberly Brehm" userId="8c2b6ab9-3f19-41de-a892-34e3c36865ec" providerId="ADAL" clId="{38CB76DA-1CC6-45B6-9F48-BE274CEE71FA}" dt="2021-05-26T16:49:55.660" v="560"/>
          <ac:inkMkLst>
            <pc:docMk/>
            <pc:sldMk cId="821377004" sldId="269"/>
            <ac:inkMk id="384" creationId="{68F88AAA-CC00-4253-9323-CED058F26F15}"/>
          </ac:inkMkLst>
        </pc:inkChg>
        <pc:inkChg chg="add mod">
          <ac:chgData name="Kimberly Brehm" userId="8c2b6ab9-3f19-41de-a892-34e3c36865ec" providerId="ADAL" clId="{38CB76DA-1CC6-45B6-9F48-BE274CEE71FA}" dt="2021-05-26T16:49:55.660" v="560"/>
          <ac:inkMkLst>
            <pc:docMk/>
            <pc:sldMk cId="821377004" sldId="269"/>
            <ac:inkMk id="385" creationId="{6FBDC411-59AB-418A-9044-2295F97B2F7A}"/>
          </ac:inkMkLst>
        </pc:inkChg>
        <pc:inkChg chg="add mod">
          <ac:chgData name="Kimberly Brehm" userId="8c2b6ab9-3f19-41de-a892-34e3c36865ec" providerId="ADAL" clId="{38CB76DA-1CC6-45B6-9F48-BE274CEE71FA}" dt="2021-05-26T16:49:55.660" v="560"/>
          <ac:inkMkLst>
            <pc:docMk/>
            <pc:sldMk cId="821377004" sldId="269"/>
            <ac:inkMk id="386" creationId="{47C16CA1-A8C3-4737-AE75-B13F638F5770}"/>
          </ac:inkMkLst>
        </pc:inkChg>
        <pc:inkChg chg="add mod">
          <ac:chgData name="Kimberly Brehm" userId="8c2b6ab9-3f19-41de-a892-34e3c36865ec" providerId="ADAL" clId="{38CB76DA-1CC6-45B6-9F48-BE274CEE71FA}" dt="2021-05-26T16:49:55.660" v="560"/>
          <ac:inkMkLst>
            <pc:docMk/>
            <pc:sldMk cId="821377004" sldId="269"/>
            <ac:inkMk id="387" creationId="{6BC2C21C-AEB2-465F-B123-43C184E4C25D}"/>
          </ac:inkMkLst>
        </pc:inkChg>
        <pc:inkChg chg="add mod">
          <ac:chgData name="Kimberly Brehm" userId="8c2b6ab9-3f19-41de-a892-34e3c36865ec" providerId="ADAL" clId="{38CB76DA-1CC6-45B6-9F48-BE274CEE71FA}" dt="2021-05-26T16:49:55.660" v="560"/>
          <ac:inkMkLst>
            <pc:docMk/>
            <pc:sldMk cId="821377004" sldId="269"/>
            <ac:inkMk id="388" creationId="{771CE521-0FEC-4736-8B21-3CD2160B2D28}"/>
          </ac:inkMkLst>
        </pc:inkChg>
        <pc:inkChg chg="add mod">
          <ac:chgData name="Kimberly Brehm" userId="8c2b6ab9-3f19-41de-a892-34e3c36865ec" providerId="ADAL" clId="{38CB76DA-1CC6-45B6-9F48-BE274CEE71FA}" dt="2021-05-26T16:49:55.660" v="560"/>
          <ac:inkMkLst>
            <pc:docMk/>
            <pc:sldMk cId="821377004" sldId="269"/>
            <ac:inkMk id="389" creationId="{7EDD5A30-8D14-4015-BA0D-2D5814F8B4CE}"/>
          </ac:inkMkLst>
        </pc:inkChg>
        <pc:inkChg chg="add mod">
          <ac:chgData name="Kimberly Brehm" userId="8c2b6ab9-3f19-41de-a892-34e3c36865ec" providerId="ADAL" clId="{38CB76DA-1CC6-45B6-9F48-BE274CEE71FA}" dt="2021-05-26T16:49:55.660" v="560"/>
          <ac:inkMkLst>
            <pc:docMk/>
            <pc:sldMk cId="821377004" sldId="269"/>
            <ac:inkMk id="390" creationId="{2485CFE9-F4D8-4CA0-ABC3-9A945C573F72}"/>
          </ac:inkMkLst>
        </pc:inkChg>
        <pc:inkChg chg="add mod">
          <ac:chgData name="Kimberly Brehm" userId="8c2b6ab9-3f19-41de-a892-34e3c36865ec" providerId="ADAL" clId="{38CB76DA-1CC6-45B6-9F48-BE274CEE71FA}" dt="2021-05-26T16:49:55.660" v="560"/>
          <ac:inkMkLst>
            <pc:docMk/>
            <pc:sldMk cId="821377004" sldId="269"/>
            <ac:inkMk id="391" creationId="{9E7E9206-DD4D-40A5-97B8-39B25C7039A4}"/>
          </ac:inkMkLst>
        </pc:inkChg>
        <pc:inkChg chg="add mod">
          <ac:chgData name="Kimberly Brehm" userId="8c2b6ab9-3f19-41de-a892-34e3c36865ec" providerId="ADAL" clId="{38CB76DA-1CC6-45B6-9F48-BE274CEE71FA}" dt="2021-05-26T16:49:55.660" v="560"/>
          <ac:inkMkLst>
            <pc:docMk/>
            <pc:sldMk cId="821377004" sldId="269"/>
            <ac:inkMk id="392" creationId="{59D9F825-ED51-44DF-9D99-24ACAB469DB0}"/>
          </ac:inkMkLst>
        </pc:inkChg>
        <pc:inkChg chg="add mod">
          <ac:chgData name="Kimberly Brehm" userId="8c2b6ab9-3f19-41de-a892-34e3c36865ec" providerId="ADAL" clId="{38CB76DA-1CC6-45B6-9F48-BE274CEE71FA}" dt="2021-05-26T16:49:57.036" v="563"/>
          <ac:inkMkLst>
            <pc:docMk/>
            <pc:sldMk cId="821377004" sldId="269"/>
            <ac:inkMk id="394" creationId="{8A4EBD47-B62F-4C48-9D97-FC8739E6AEAF}"/>
          </ac:inkMkLst>
        </pc:inkChg>
        <pc:inkChg chg="add mod">
          <ac:chgData name="Kimberly Brehm" userId="8c2b6ab9-3f19-41de-a892-34e3c36865ec" providerId="ADAL" clId="{38CB76DA-1CC6-45B6-9F48-BE274CEE71FA}" dt="2021-05-26T16:49:57.036" v="563"/>
          <ac:inkMkLst>
            <pc:docMk/>
            <pc:sldMk cId="821377004" sldId="269"/>
            <ac:inkMk id="395" creationId="{09015CBE-B422-493C-B602-44C17D71F902}"/>
          </ac:inkMkLst>
        </pc:inkChg>
        <pc:inkChg chg="add">
          <ac:chgData name="Kimberly Brehm" userId="8c2b6ab9-3f19-41de-a892-34e3c36865ec" providerId="ADAL" clId="{38CB76DA-1CC6-45B6-9F48-BE274CEE71FA}" dt="2021-05-26T16:49:57.782" v="564" actId="9405"/>
          <ac:inkMkLst>
            <pc:docMk/>
            <pc:sldMk cId="821377004" sldId="269"/>
            <ac:inkMk id="397" creationId="{500BA15F-4111-4F4F-8CDD-77F1AA537D27}"/>
          </ac:inkMkLst>
        </pc:inkChg>
        <pc:inkChg chg="add mod">
          <ac:chgData name="Kimberly Brehm" userId="8c2b6ab9-3f19-41de-a892-34e3c36865ec" providerId="ADAL" clId="{38CB76DA-1CC6-45B6-9F48-BE274CEE71FA}" dt="2021-05-26T16:50:02.808" v="571"/>
          <ac:inkMkLst>
            <pc:docMk/>
            <pc:sldMk cId="821377004" sldId="269"/>
            <ac:inkMk id="398" creationId="{6329B7F4-DB97-47F2-86CE-B17AB20F4A06}"/>
          </ac:inkMkLst>
        </pc:inkChg>
        <pc:inkChg chg="add mod">
          <ac:chgData name="Kimberly Brehm" userId="8c2b6ab9-3f19-41de-a892-34e3c36865ec" providerId="ADAL" clId="{38CB76DA-1CC6-45B6-9F48-BE274CEE71FA}" dt="2021-05-26T16:50:02.808" v="571"/>
          <ac:inkMkLst>
            <pc:docMk/>
            <pc:sldMk cId="821377004" sldId="269"/>
            <ac:inkMk id="399" creationId="{6735678A-CBF5-44C2-B1C9-6FA0561B433A}"/>
          </ac:inkMkLst>
        </pc:inkChg>
        <pc:inkChg chg="add mod">
          <ac:chgData name="Kimberly Brehm" userId="8c2b6ab9-3f19-41de-a892-34e3c36865ec" providerId="ADAL" clId="{38CB76DA-1CC6-45B6-9F48-BE274CEE71FA}" dt="2021-05-26T16:50:02.808" v="571"/>
          <ac:inkMkLst>
            <pc:docMk/>
            <pc:sldMk cId="821377004" sldId="269"/>
            <ac:inkMk id="400" creationId="{C3955CFE-D29F-4FE7-9359-7D52F1512579}"/>
          </ac:inkMkLst>
        </pc:inkChg>
        <pc:inkChg chg="add mod">
          <ac:chgData name="Kimberly Brehm" userId="8c2b6ab9-3f19-41de-a892-34e3c36865ec" providerId="ADAL" clId="{38CB76DA-1CC6-45B6-9F48-BE274CEE71FA}" dt="2021-05-26T16:50:02.808" v="571"/>
          <ac:inkMkLst>
            <pc:docMk/>
            <pc:sldMk cId="821377004" sldId="269"/>
            <ac:inkMk id="401" creationId="{97125AF1-92F2-4524-A896-3BF61E36D27D}"/>
          </ac:inkMkLst>
        </pc:inkChg>
        <pc:inkChg chg="add mod">
          <ac:chgData name="Kimberly Brehm" userId="8c2b6ab9-3f19-41de-a892-34e3c36865ec" providerId="ADAL" clId="{38CB76DA-1CC6-45B6-9F48-BE274CEE71FA}" dt="2021-05-26T16:50:02.808" v="571"/>
          <ac:inkMkLst>
            <pc:docMk/>
            <pc:sldMk cId="821377004" sldId="269"/>
            <ac:inkMk id="402" creationId="{E43E4A11-32A8-4726-8DCB-72569E718E9A}"/>
          </ac:inkMkLst>
        </pc:inkChg>
        <pc:inkChg chg="add mod">
          <ac:chgData name="Kimberly Brehm" userId="8c2b6ab9-3f19-41de-a892-34e3c36865ec" providerId="ADAL" clId="{38CB76DA-1CC6-45B6-9F48-BE274CEE71FA}" dt="2021-05-26T16:50:02.808" v="571"/>
          <ac:inkMkLst>
            <pc:docMk/>
            <pc:sldMk cId="821377004" sldId="269"/>
            <ac:inkMk id="403" creationId="{15B51DF9-1903-4068-93FF-51A432BB7172}"/>
          </ac:inkMkLst>
        </pc:inkChg>
        <pc:inkChg chg="add del">
          <ac:chgData name="Kimberly Brehm" userId="8c2b6ab9-3f19-41de-a892-34e3c36865ec" providerId="ADAL" clId="{38CB76DA-1CC6-45B6-9F48-BE274CEE71FA}" dt="2021-05-26T16:50:57.696" v="660"/>
          <ac:inkMkLst>
            <pc:docMk/>
            <pc:sldMk cId="821377004" sldId="269"/>
            <ac:inkMk id="405" creationId="{F60ED0EB-A3EC-4B45-BE28-C410EA4B4D6C}"/>
          </ac:inkMkLst>
        </pc:inkChg>
        <pc:inkChg chg="add mod">
          <ac:chgData name="Kimberly Brehm" userId="8c2b6ab9-3f19-41de-a892-34e3c36865ec" providerId="ADAL" clId="{38CB76DA-1CC6-45B6-9F48-BE274CEE71FA}" dt="2021-05-26T16:50:13.597" v="582"/>
          <ac:inkMkLst>
            <pc:docMk/>
            <pc:sldMk cId="821377004" sldId="269"/>
            <ac:inkMk id="406" creationId="{3020A649-F605-4B71-8ADF-E41D9A7346C5}"/>
          </ac:inkMkLst>
        </pc:inkChg>
        <pc:inkChg chg="add mod">
          <ac:chgData name="Kimberly Brehm" userId="8c2b6ab9-3f19-41de-a892-34e3c36865ec" providerId="ADAL" clId="{38CB76DA-1CC6-45B6-9F48-BE274CEE71FA}" dt="2021-05-26T16:50:13.597" v="582"/>
          <ac:inkMkLst>
            <pc:docMk/>
            <pc:sldMk cId="821377004" sldId="269"/>
            <ac:inkMk id="407" creationId="{536948C2-F0E4-45DC-BE19-CCFEF74112B5}"/>
          </ac:inkMkLst>
        </pc:inkChg>
        <pc:inkChg chg="add mod">
          <ac:chgData name="Kimberly Brehm" userId="8c2b6ab9-3f19-41de-a892-34e3c36865ec" providerId="ADAL" clId="{38CB76DA-1CC6-45B6-9F48-BE274CEE71FA}" dt="2021-05-26T16:50:13.597" v="582"/>
          <ac:inkMkLst>
            <pc:docMk/>
            <pc:sldMk cId="821377004" sldId="269"/>
            <ac:inkMk id="408" creationId="{9C3A40E8-6450-4A28-81A2-6F21CFBC4B0A}"/>
          </ac:inkMkLst>
        </pc:inkChg>
        <pc:inkChg chg="add mod">
          <ac:chgData name="Kimberly Brehm" userId="8c2b6ab9-3f19-41de-a892-34e3c36865ec" providerId="ADAL" clId="{38CB76DA-1CC6-45B6-9F48-BE274CEE71FA}" dt="2021-05-26T16:50:13.597" v="582"/>
          <ac:inkMkLst>
            <pc:docMk/>
            <pc:sldMk cId="821377004" sldId="269"/>
            <ac:inkMk id="409" creationId="{091605CA-43BB-4414-9311-8A9F00C9CEEA}"/>
          </ac:inkMkLst>
        </pc:inkChg>
        <pc:inkChg chg="add mod">
          <ac:chgData name="Kimberly Brehm" userId="8c2b6ab9-3f19-41de-a892-34e3c36865ec" providerId="ADAL" clId="{38CB76DA-1CC6-45B6-9F48-BE274CEE71FA}" dt="2021-05-26T16:50:18.536" v="593"/>
          <ac:inkMkLst>
            <pc:docMk/>
            <pc:sldMk cId="821377004" sldId="269"/>
            <ac:inkMk id="410" creationId="{F26603DF-CDEC-4006-B27D-D0AA0E09D1DF}"/>
          </ac:inkMkLst>
        </pc:inkChg>
        <pc:inkChg chg="add del mod">
          <ac:chgData name="Kimberly Brehm" userId="8c2b6ab9-3f19-41de-a892-34e3c36865ec" providerId="ADAL" clId="{38CB76DA-1CC6-45B6-9F48-BE274CEE71FA}" dt="2021-05-26T16:50:18.536" v="593"/>
          <ac:inkMkLst>
            <pc:docMk/>
            <pc:sldMk cId="821377004" sldId="269"/>
            <ac:inkMk id="412" creationId="{6AD14221-40B1-44C4-9EE2-21ABC8EDB8C7}"/>
          </ac:inkMkLst>
        </pc:inkChg>
        <pc:inkChg chg="add del mod">
          <ac:chgData name="Kimberly Brehm" userId="8c2b6ab9-3f19-41de-a892-34e3c36865ec" providerId="ADAL" clId="{38CB76DA-1CC6-45B6-9F48-BE274CEE71FA}" dt="2021-05-26T16:50:18.534" v="592"/>
          <ac:inkMkLst>
            <pc:docMk/>
            <pc:sldMk cId="821377004" sldId="269"/>
            <ac:inkMk id="413" creationId="{72C3A2E0-2EE4-426D-A996-9290DF91416D}"/>
          </ac:inkMkLst>
        </pc:inkChg>
        <pc:inkChg chg="add del mod">
          <ac:chgData name="Kimberly Brehm" userId="8c2b6ab9-3f19-41de-a892-34e3c36865ec" providerId="ADAL" clId="{38CB76DA-1CC6-45B6-9F48-BE274CEE71FA}" dt="2021-05-26T16:50:18.530" v="590"/>
          <ac:inkMkLst>
            <pc:docMk/>
            <pc:sldMk cId="821377004" sldId="269"/>
            <ac:inkMk id="414" creationId="{80489AD3-9F46-4A5E-969B-75B29411F1B9}"/>
          </ac:inkMkLst>
        </pc:inkChg>
        <pc:inkChg chg="add del mod">
          <ac:chgData name="Kimberly Brehm" userId="8c2b6ab9-3f19-41de-a892-34e3c36865ec" providerId="ADAL" clId="{38CB76DA-1CC6-45B6-9F48-BE274CEE71FA}" dt="2021-05-26T16:50:18.529" v="589"/>
          <ac:inkMkLst>
            <pc:docMk/>
            <pc:sldMk cId="821377004" sldId="269"/>
            <ac:inkMk id="415" creationId="{2BB37A3B-182C-4293-9281-2075ADC93B48}"/>
          </ac:inkMkLst>
        </pc:inkChg>
        <pc:inkChg chg="add del mod">
          <ac:chgData name="Kimberly Brehm" userId="8c2b6ab9-3f19-41de-a892-34e3c36865ec" providerId="ADAL" clId="{38CB76DA-1CC6-45B6-9F48-BE274CEE71FA}" dt="2021-05-26T16:50:18.532" v="591"/>
          <ac:inkMkLst>
            <pc:docMk/>
            <pc:sldMk cId="821377004" sldId="269"/>
            <ac:inkMk id="416" creationId="{126A704B-90A0-486B-A382-5EC7127086C8}"/>
          </ac:inkMkLst>
        </pc:inkChg>
        <pc:inkChg chg="add mod">
          <ac:chgData name="Kimberly Brehm" userId="8c2b6ab9-3f19-41de-a892-34e3c36865ec" providerId="ADAL" clId="{38CB76DA-1CC6-45B6-9F48-BE274CEE71FA}" dt="2021-05-26T16:50:25.761" v="606"/>
          <ac:inkMkLst>
            <pc:docMk/>
            <pc:sldMk cId="821377004" sldId="269"/>
            <ac:inkMk id="419" creationId="{A7F8E93E-1933-4D1B-8F41-7D192548EEBB}"/>
          </ac:inkMkLst>
        </pc:inkChg>
        <pc:inkChg chg="add mod">
          <ac:chgData name="Kimberly Brehm" userId="8c2b6ab9-3f19-41de-a892-34e3c36865ec" providerId="ADAL" clId="{38CB76DA-1CC6-45B6-9F48-BE274CEE71FA}" dt="2021-05-26T16:50:25.761" v="606"/>
          <ac:inkMkLst>
            <pc:docMk/>
            <pc:sldMk cId="821377004" sldId="269"/>
            <ac:inkMk id="420" creationId="{5C103A65-D0D0-46B9-82B1-C1B471D72092}"/>
          </ac:inkMkLst>
        </pc:inkChg>
        <pc:inkChg chg="add mod">
          <ac:chgData name="Kimberly Brehm" userId="8c2b6ab9-3f19-41de-a892-34e3c36865ec" providerId="ADAL" clId="{38CB76DA-1CC6-45B6-9F48-BE274CEE71FA}" dt="2021-05-26T16:50:25.761" v="606"/>
          <ac:inkMkLst>
            <pc:docMk/>
            <pc:sldMk cId="821377004" sldId="269"/>
            <ac:inkMk id="421" creationId="{35F47923-9723-4B20-AAFA-D90267F88009}"/>
          </ac:inkMkLst>
        </pc:inkChg>
        <pc:inkChg chg="add mod">
          <ac:chgData name="Kimberly Brehm" userId="8c2b6ab9-3f19-41de-a892-34e3c36865ec" providerId="ADAL" clId="{38CB76DA-1CC6-45B6-9F48-BE274CEE71FA}" dt="2021-05-26T16:50:25.761" v="606"/>
          <ac:inkMkLst>
            <pc:docMk/>
            <pc:sldMk cId="821377004" sldId="269"/>
            <ac:inkMk id="422" creationId="{B8B1B500-E996-4A02-B5FD-A6AA4ED1C1DB}"/>
          </ac:inkMkLst>
        </pc:inkChg>
        <pc:inkChg chg="add mod">
          <ac:chgData name="Kimberly Brehm" userId="8c2b6ab9-3f19-41de-a892-34e3c36865ec" providerId="ADAL" clId="{38CB76DA-1CC6-45B6-9F48-BE274CEE71FA}" dt="2021-05-26T16:50:25.761" v="606"/>
          <ac:inkMkLst>
            <pc:docMk/>
            <pc:sldMk cId="821377004" sldId="269"/>
            <ac:inkMk id="423" creationId="{53F55903-71D7-431B-A1E4-DD8F5F81ACC8}"/>
          </ac:inkMkLst>
        </pc:inkChg>
        <pc:inkChg chg="add mod">
          <ac:chgData name="Kimberly Brehm" userId="8c2b6ab9-3f19-41de-a892-34e3c36865ec" providerId="ADAL" clId="{38CB76DA-1CC6-45B6-9F48-BE274CEE71FA}" dt="2021-05-26T16:50:25.761" v="606"/>
          <ac:inkMkLst>
            <pc:docMk/>
            <pc:sldMk cId="821377004" sldId="269"/>
            <ac:inkMk id="424" creationId="{350A6B2E-85AD-4AB7-8566-F860E2B27A4F}"/>
          </ac:inkMkLst>
        </pc:inkChg>
        <pc:inkChg chg="add">
          <ac:chgData name="Kimberly Brehm" userId="8c2b6ab9-3f19-41de-a892-34e3c36865ec" providerId="ADAL" clId="{38CB76DA-1CC6-45B6-9F48-BE274CEE71FA}" dt="2021-05-26T16:50:26.418" v="607" actId="9405"/>
          <ac:inkMkLst>
            <pc:docMk/>
            <pc:sldMk cId="821377004" sldId="269"/>
            <ac:inkMk id="427" creationId="{28DFDF3E-4B32-44C9-BFCF-8ADE6CDAAC7C}"/>
          </ac:inkMkLst>
        </pc:inkChg>
        <pc:inkChg chg="add mod">
          <ac:chgData name="Kimberly Brehm" userId="8c2b6ab9-3f19-41de-a892-34e3c36865ec" providerId="ADAL" clId="{38CB76DA-1CC6-45B6-9F48-BE274CEE71FA}" dt="2021-05-26T16:50:34.412" v="620"/>
          <ac:inkMkLst>
            <pc:docMk/>
            <pc:sldMk cId="821377004" sldId="269"/>
            <ac:inkMk id="428" creationId="{EC41729D-A884-4A02-A254-7325CC4AFD0B}"/>
          </ac:inkMkLst>
        </pc:inkChg>
        <pc:inkChg chg="add mod">
          <ac:chgData name="Kimberly Brehm" userId="8c2b6ab9-3f19-41de-a892-34e3c36865ec" providerId="ADAL" clId="{38CB76DA-1CC6-45B6-9F48-BE274CEE71FA}" dt="2021-05-26T16:50:34.412" v="620"/>
          <ac:inkMkLst>
            <pc:docMk/>
            <pc:sldMk cId="821377004" sldId="269"/>
            <ac:inkMk id="429" creationId="{682593FD-C802-4F88-B8A0-141176374572}"/>
          </ac:inkMkLst>
        </pc:inkChg>
        <pc:inkChg chg="add mod">
          <ac:chgData name="Kimberly Brehm" userId="8c2b6ab9-3f19-41de-a892-34e3c36865ec" providerId="ADAL" clId="{38CB76DA-1CC6-45B6-9F48-BE274CEE71FA}" dt="2021-05-26T16:50:34.412" v="620"/>
          <ac:inkMkLst>
            <pc:docMk/>
            <pc:sldMk cId="821377004" sldId="269"/>
            <ac:inkMk id="430" creationId="{37360230-0DE8-4A90-B502-170884FAFB70}"/>
          </ac:inkMkLst>
        </pc:inkChg>
        <pc:inkChg chg="add mod">
          <ac:chgData name="Kimberly Brehm" userId="8c2b6ab9-3f19-41de-a892-34e3c36865ec" providerId="ADAL" clId="{38CB76DA-1CC6-45B6-9F48-BE274CEE71FA}" dt="2021-05-26T16:50:34.412" v="620"/>
          <ac:inkMkLst>
            <pc:docMk/>
            <pc:sldMk cId="821377004" sldId="269"/>
            <ac:inkMk id="431" creationId="{E215F417-543E-4650-8B8E-B2FE7C07C009}"/>
          </ac:inkMkLst>
        </pc:inkChg>
        <pc:inkChg chg="add mod">
          <ac:chgData name="Kimberly Brehm" userId="8c2b6ab9-3f19-41de-a892-34e3c36865ec" providerId="ADAL" clId="{38CB76DA-1CC6-45B6-9F48-BE274CEE71FA}" dt="2021-05-26T16:50:34.412" v="620"/>
          <ac:inkMkLst>
            <pc:docMk/>
            <pc:sldMk cId="821377004" sldId="269"/>
            <ac:inkMk id="432" creationId="{CEDF871B-5AF9-4B04-9462-D91B60320B08}"/>
          </ac:inkMkLst>
        </pc:inkChg>
        <pc:inkChg chg="add">
          <ac:chgData name="Kimberly Brehm" userId="8c2b6ab9-3f19-41de-a892-34e3c36865ec" providerId="ADAL" clId="{38CB76DA-1CC6-45B6-9F48-BE274CEE71FA}" dt="2021-05-26T16:50:33.719" v="619" actId="9405"/>
          <ac:inkMkLst>
            <pc:docMk/>
            <pc:sldMk cId="821377004" sldId="269"/>
            <ac:inkMk id="433" creationId="{08909D1A-E3DD-4CCC-B690-C956DE1DA0D9}"/>
          </ac:inkMkLst>
        </pc:inkChg>
        <pc:inkChg chg="add">
          <ac:chgData name="Kimberly Brehm" userId="8c2b6ab9-3f19-41de-a892-34e3c36865ec" providerId="ADAL" clId="{38CB76DA-1CC6-45B6-9F48-BE274CEE71FA}" dt="2021-05-26T16:50:38.582" v="631" actId="9405"/>
          <ac:inkMkLst>
            <pc:docMk/>
            <pc:sldMk cId="821377004" sldId="269"/>
            <ac:inkMk id="435" creationId="{AA253CBA-71A6-432C-9E0F-81E51E6E63D1}"/>
          </ac:inkMkLst>
        </pc:inkChg>
        <pc:inkChg chg="add mod">
          <ac:chgData name="Kimberly Brehm" userId="8c2b6ab9-3f19-41de-a892-34e3c36865ec" providerId="ADAL" clId="{38CB76DA-1CC6-45B6-9F48-BE274CEE71FA}" dt="2021-05-26T16:50:44.132" v="641"/>
          <ac:inkMkLst>
            <pc:docMk/>
            <pc:sldMk cId="821377004" sldId="269"/>
            <ac:inkMk id="436" creationId="{ABF5B052-E80D-4C2E-A6BD-7B856B31A2F8}"/>
          </ac:inkMkLst>
        </pc:inkChg>
        <pc:inkChg chg="add mod">
          <ac:chgData name="Kimberly Brehm" userId="8c2b6ab9-3f19-41de-a892-34e3c36865ec" providerId="ADAL" clId="{38CB76DA-1CC6-45B6-9F48-BE274CEE71FA}" dt="2021-05-26T16:50:44.132" v="641"/>
          <ac:inkMkLst>
            <pc:docMk/>
            <pc:sldMk cId="821377004" sldId="269"/>
            <ac:inkMk id="437" creationId="{374128A5-503E-42BA-B7E1-BDDCF0785185}"/>
          </ac:inkMkLst>
        </pc:inkChg>
        <pc:inkChg chg="add mod">
          <ac:chgData name="Kimberly Brehm" userId="8c2b6ab9-3f19-41de-a892-34e3c36865ec" providerId="ADAL" clId="{38CB76DA-1CC6-45B6-9F48-BE274CEE71FA}" dt="2021-05-26T16:50:44.132" v="641"/>
          <ac:inkMkLst>
            <pc:docMk/>
            <pc:sldMk cId="821377004" sldId="269"/>
            <ac:inkMk id="438" creationId="{02E17961-EDD3-4E6A-88A4-44AB86FBC028}"/>
          </ac:inkMkLst>
        </pc:inkChg>
        <pc:inkChg chg="add mod">
          <ac:chgData name="Kimberly Brehm" userId="8c2b6ab9-3f19-41de-a892-34e3c36865ec" providerId="ADAL" clId="{38CB76DA-1CC6-45B6-9F48-BE274CEE71FA}" dt="2021-05-26T16:50:44.132" v="641"/>
          <ac:inkMkLst>
            <pc:docMk/>
            <pc:sldMk cId="821377004" sldId="269"/>
            <ac:inkMk id="439" creationId="{5A83A78D-2848-4F63-B634-99E30A942190}"/>
          </ac:inkMkLst>
        </pc:inkChg>
        <pc:inkChg chg="add mod">
          <ac:chgData name="Kimberly Brehm" userId="8c2b6ab9-3f19-41de-a892-34e3c36865ec" providerId="ADAL" clId="{38CB76DA-1CC6-45B6-9F48-BE274CEE71FA}" dt="2021-05-26T16:50:44.132" v="641"/>
          <ac:inkMkLst>
            <pc:docMk/>
            <pc:sldMk cId="821377004" sldId="269"/>
            <ac:inkMk id="440" creationId="{EF5E93FD-D02B-4942-92F4-C4FCC96DEE35}"/>
          </ac:inkMkLst>
        </pc:inkChg>
        <pc:inkChg chg="add mod">
          <ac:chgData name="Kimberly Brehm" userId="8c2b6ab9-3f19-41de-a892-34e3c36865ec" providerId="ADAL" clId="{38CB76DA-1CC6-45B6-9F48-BE274CEE71FA}" dt="2021-05-26T16:50:44.132" v="641"/>
          <ac:inkMkLst>
            <pc:docMk/>
            <pc:sldMk cId="821377004" sldId="269"/>
            <ac:inkMk id="441" creationId="{30BDEC61-D656-4772-83F4-0461A22B1085}"/>
          </ac:inkMkLst>
        </pc:inkChg>
        <pc:inkChg chg="add mod">
          <ac:chgData name="Kimberly Brehm" userId="8c2b6ab9-3f19-41de-a892-34e3c36865ec" providerId="ADAL" clId="{38CB76DA-1CC6-45B6-9F48-BE274CEE71FA}" dt="2021-05-26T16:50:44.132" v="641"/>
          <ac:inkMkLst>
            <pc:docMk/>
            <pc:sldMk cId="821377004" sldId="269"/>
            <ac:inkMk id="442" creationId="{ADC7B785-52E9-43A7-AF4C-6CC5B8DD312C}"/>
          </ac:inkMkLst>
        </pc:inkChg>
        <pc:inkChg chg="add mod">
          <ac:chgData name="Kimberly Brehm" userId="8c2b6ab9-3f19-41de-a892-34e3c36865ec" providerId="ADAL" clId="{38CB76DA-1CC6-45B6-9F48-BE274CEE71FA}" dt="2021-05-26T16:50:44.132" v="641"/>
          <ac:inkMkLst>
            <pc:docMk/>
            <pc:sldMk cId="821377004" sldId="269"/>
            <ac:inkMk id="443" creationId="{1CC4D7D5-8641-4E42-86BD-D78019B99FEE}"/>
          </ac:inkMkLst>
        </pc:inkChg>
        <pc:inkChg chg="add mod">
          <ac:chgData name="Kimberly Brehm" userId="8c2b6ab9-3f19-41de-a892-34e3c36865ec" providerId="ADAL" clId="{38CB76DA-1CC6-45B6-9F48-BE274CEE71FA}" dt="2021-05-26T16:50:44.132" v="641"/>
          <ac:inkMkLst>
            <pc:docMk/>
            <pc:sldMk cId="821377004" sldId="269"/>
            <ac:inkMk id="444" creationId="{33275D57-7EAC-4863-8BCF-CEC294957AB5}"/>
          </ac:inkMkLst>
        </pc:inkChg>
        <pc:inkChg chg="add mod">
          <ac:chgData name="Kimberly Brehm" userId="8c2b6ab9-3f19-41de-a892-34e3c36865ec" providerId="ADAL" clId="{38CB76DA-1CC6-45B6-9F48-BE274CEE71FA}" dt="2021-05-26T16:50:55.222" v="658"/>
          <ac:inkMkLst>
            <pc:docMk/>
            <pc:sldMk cId="821377004" sldId="269"/>
            <ac:inkMk id="448" creationId="{A15F6E19-AE59-4DD3-80BD-34DD356E8B0D}"/>
          </ac:inkMkLst>
        </pc:inkChg>
        <pc:inkChg chg="add mod">
          <ac:chgData name="Kimberly Brehm" userId="8c2b6ab9-3f19-41de-a892-34e3c36865ec" providerId="ADAL" clId="{38CB76DA-1CC6-45B6-9F48-BE274CEE71FA}" dt="2021-05-26T16:50:55.222" v="658"/>
          <ac:inkMkLst>
            <pc:docMk/>
            <pc:sldMk cId="821377004" sldId="269"/>
            <ac:inkMk id="449" creationId="{3FB6EEC1-2544-4540-93CB-2F4CA9ABA330}"/>
          </ac:inkMkLst>
        </pc:inkChg>
        <pc:inkChg chg="add">
          <ac:chgData name="Kimberly Brehm" userId="8c2b6ab9-3f19-41de-a892-34e3c36865ec" providerId="ADAL" clId="{38CB76DA-1CC6-45B6-9F48-BE274CEE71FA}" dt="2021-05-26T16:50:49.212" v="652" actId="9405"/>
          <ac:inkMkLst>
            <pc:docMk/>
            <pc:sldMk cId="821377004" sldId="269"/>
            <ac:inkMk id="450" creationId="{7C235DA8-8348-415D-8BFE-D0EE52998248}"/>
          </ac:inkMkLst>
        </pc:inkChg>
        <pc:inkChg chg="add mod">
          <ac:chgData name="Kimberly Brehm" userId="8c2b6ab9-3f19-41de-a892-34e3c36865ec" providerId="ADAL" clId="{38CB76DA-1CC6-45B6-9F48-BE274CEE71FA}" dt="2021-05-26T16:50:55.222" v="658"/>
          <ac:inkMkLst>
            <pc:docMk/>
            <pc:sldMk cId="821377004" sldId="269"/>
            <ac:inkMk id="451" creationId="{36C41A5D-9D13-46AB-80DA-A45D90E202A8}"/>
          </ac:inkMkLst>
        </pc:inkChg>
        <pc:inkChg chg="add mod">
          <ac:chgData name="Kimberly Brehm" userId="8c2b6ab9-3f19-41de-a892-34e3c36865ec" providerId="ADAL" clId="{38CB76DA-1CC6-45B6-9F48-BE274CEE71FA}" dt="2021-05-26T16:50:55.222" v="658"/>
          <ac:inkMkLst>
            <pc:docMk/>
            <pc:sldMk cId="821377004" sldId="269"/>
            <ac:inkMk id="452" creationId="{4EB5F8A5-F6F4-4774-BF7A-F1E68D1DCBC8}"/>
          </ac:inkMkLst>
        </pc:inkChg>
        <pc:inkChg chg="add mod">
          <ac:chgData name="Kimberly Brehm" userId="8c2b6ab9-3f19-41de-a892-34e3c36865ec" providerId="ADAL" clId="{38CB76DA-1CC6-45B6-9F48-BE274CEE71FA}" dt="2021-05-26T16:50:55.222" v="658"/>
          <ac:inkMkLst>
            <pc:docMk/>
            <pc:sldMk cId="821377004" sldId="269"/>
            <ac:inkMk id="453" creationId="{A3F6221E-D19F-4F28-9CEB-72982595FA39}"/>
          </ac:inkMkLst>
        </pc:inkChg>
        <pc:inkChg chg="add mod">
          <ac:chgData name="Kimberly Brehm" userId="8c2b6ab9-3f19-41de-a892-34e3c36865ec" providerId="ADAL" clId="{38CB76DA-1CC6-45B6-9F48-BE274CEE71FA}" dt="2021-05-26T16:50:55.222" v="658"/>
          <ac:inkMkLst>
            <pc:docMk/>
            <pc:sldMk cId="821377004" sldId="269"/>
            <ac:inkMk id="454" creationId="{EAFD623E-2CAA-4983-88F6-0FB8924CCD06}"/>
          </ac:inkMkLst>
        </pc:inkChg>
        <pc:inkChg chg="add">
          <ac:chgData name="Kimberly Brehm" userId="8c2b6ab9-3f19-41de-a892-34e3c36865ec" providerId="ADAL" clId="{38CB76DA-1CC6-45B6-9F48-BE274CEE71FA}" dt="2021-05-26T17:07:05.080" v="663"/>
          <ac:inkMkLst>
            <pc:docMk/>
            <pc:sldMk cId="821377004" sldId="269"/>
            <ac:inkMk id="457" creationId="{BFA86DBD-53F5-4466-A331-4CDEAE467EB5}"/>
          </ac:inkMkLst>
        </pc:inkChg>
      </pc:sldChg>
      <pc:sldChg chg="addSp delSp modSp add modTransition modAnim">
        <pc:chgData name="Kimberly Brehm" userId="8c2b6ab9-3f19-41de-a892-34e3c36865ec" providerId="ADAL" clId="{38CB76DA-1CC6-45B6-9F48-BE274CEE71FA}" dt="2021-05-26T17:19:14.373" v="672"/>
        <pc:sldMkLst>
          <pc:docMk/>
          <pc:sldMk cId="1109728230" sldId="270"/>
        </pc:sldMkLst>
        <pc:picChg chg="add del mod">
          <ac:chgData name="Kimberly Brehm" userId="8c2b6ab9-3f19-41de-a892-34e3c36865ec" providerId="ADAL" clId="{38CB76DA-1CC6-45B6-9F48-BE274CEE71FA}" dt="2021-05-26T17:09:10.978" v="666"/>
          <ac:picMkLst>
            <pc:docMk/>
            <pc:sldMk cId="1109728230" sldId="270"/>
            <ac:picMk id="2" creationId="{33A4E0F4-0C4D-4C82-90AA-685D7247957F}"/>
          </ac:picMkLst>
        </pc:picChg>
        <pc:picChg chg="add del mod">
          <ac:chgData name="Kimberly Brehm" userId="8c2b6ab9-3f19-41de-a892-34e3c36865ec" providerId="ADAL" clId="{38CB76DA-1CC6-45B6-9F48-BE274CEE71FA}" dt="2021-05-26T17:09:37.799" v="667"/>
          <ac:picMkLst>
            <pc:docMk/>
            <pc:sldMk cId="1109728230" sldId="270"/>
            <ac:picMk id="3" creationId="{DB93BAE0-03CE-49A0-870B-533088D35060}"/>
          </ac:picMkLst>
        </pc:picChg>
        <pc:picChg chg="add del mod">
          <ac:chgData name="Kimberly Brehm" userId="8c2b6ab9-3f19-41de-a892-34e3c36865ec" providerId="ADAL" clId="{38CB76DA-1CC6-45B6-9F48-BE274CEE71FA}" dt="2021-05-26T17:10:16.619" v="668"/>
          <ac:picMkLst>
            <pc:docMk/>
            <pc:sldMk cId="1109728230" sldId="270"/>
            <ac:picMk id="4" creationId="{1B754846-BC5A-4D08-8580-B31505015A8D}"/>
          </ac:picMkLst>
        </pc:picChg>
        <pc:picChg chg="add del mod">
          <ac:chgData name="Kimberly Brehm" userId="8c2b6ab9-3f19-41de-a892-34e3c36865ec" providerId="ADAL" clId="{38CB76DA-1CC6-45B6-9F48-BE274CEE71FA}" dt="2021-05-26T17:12:21.103" v="671"/>
          <ac:picMkLst>
            <pc:docMk/>
            <pc:sldMk cId="1109728230" sldId="270"/>
            <ac:picMk id="6" creationId="{D03F7247-A627-4F2C-A589-DB7C17D6F211}"/>
          </ac:picMkLst>
        </pc:picChg>
        <pc:picChg chg="add mod">
          <ac:chgData name="Kimberly Brehm" userId="8c2b6ab9-3f19-41de-a892-34e3c36865ec" providerId="ADAL" clId="{38CB76DA-1CC6-45B6-9F48-BE274CEE71FA}" dt="2021-05-26T17:11:08.397" v="670"/>
          <ac:picMkLst>
            <pc:docMk/>
            <pc:sldMk cId="1109728230" sldId="270"/>
            <ac:picMk id="7" creationId="{2918D121-7F5C-407D-887F-191FCEDEB09F}"/>
          </ac:picMkLst>
        </pc:picChg>
        <pc:picChg chg="add del mod">
          <ac:chgData name="Kimberly Brehm" userId="8c2b6ab9-3f19-41de-a892-34e3c36865ec" providerId="ADAL" clId="{38CB76DA-1CC6-45B6-9F48-BE274CEE71FA}" dt="2021-05-26T17:19:14.373" v="672"/>
          <ac:picMkLst>
            <pc:docMk/>
            <pc:sldMk cId="1109728230" sldId="270"/>
            <ac:picMk id="8" creationId="{12D926A1-90F6-4E3C-8943-2283A36AFE19}"/>
          </ac:picMkLst>
        </pc:picChg>
        <pc:picChg chg="add mod">
          <ac:chgData name="Kimberly Brehm" userId="8c2b6ab9-3f19-41de-a892-34e3c36865ec" providerId="ADAL" clId="{38CB76DA-1CC6-45B6-9F48-BE274CEE71FA}" dt="2021-05-26T17:19:14.373" v="672"/>
          <ac:picMkLst>
            <pc:docMk/>
            <pc:sldMk cId="1109728230" sldId="270"/>
            <ac:picMk id="10" creationId="{AEDC4B31-C26F-4BDE-83B3-39FBCC9949C8}"/>
          </ac:picMkLst>
        </pc:picChg>
        <pc:picChg chg="del">
          <ac:chgData name="Kimberly Brehm" userId="8c2b6ab9-3f19-41de-a892-34e3c36865ec" providerId="ADAL" clId="{38CB76DA-1CC6-45B6-9F48-BE274CEE71FA}" dt="2021-05-26T17:08:40.951" v="665"/>
          <ac:picMkLst>
            <pc:docMk/>
            <pc:sldMk cId="1109728230" sldId="270"/>
            <ac:picMk id="458" creationId="{244B39BE-3F25-40AE-81F9-6346060A80EC}"/>
          </ac:picMkLst>
        </pc:picChg>
        <pc:inkChg chg="add del">
          <ac:chgData name="Kimberly Brehm" userId="8c2b6ab9-3f19-41de-a892-34e3c36865ec" providerId="ADAL" clId="{38CB76DA-1CC6-45B6-9F48-BE274CEE71FA}" dt="2021-05-26T17:12:21.103" v="671"/>
          <ac:inkMkLst>
            <pc:docMk/>
            <pc:sldMk cId="1109728230" sldId="270"/>
            <ac:inkMk id="5" creationId="{8B94AF0A-F000-48BC-BE8D-D7DF10E3C0F7}"/>
          </ac:inkMkLst>
        </pc:inkChg>
        <pc:inkChg chg="add">
          <ac:chgData name="Kimberly Brehm" userId="8c2b6ab9-3f19-41de-a892-34e3c36865ec" providerId="ADAL" clId="{38CB76DA-1CC6-45B6-9F48-BE274CEE71FA}" dt="2021-05-26T17:19:14.373" v="672"/>
          <ac:inkMkLst>
            <pc:docMk/>
            <pc:sldMk cId="1109728230" sldId="270"/>
            <ac:inkMk id="9" creationId="{085AB2F4-2BE1-4050-AF6F-D4A2DF7E32A2}"/>
          </ac:inkMkLst>
        </pc:inkChg>
        <pc:inkChg chg="del">
          <ac:chgData name="Kimberly Brehm" userId="8c2b6ab9-3f19-41de-a892-34e3c36865ec" providerId="ADAL" clId="{38CB76DA-1CC6-45B6-9F48-BE274CEE71FA}" dt="2021-05-26T17:08:40.951" v="665"/>
          <ac:inkMkLst>
            <pc:docMk/>
            <pc:sldMk cId="1109728230" sldId="270"/>
            <ac:inkMk id="457" creationId="{BFA86DBD-53F5-4466-A331-4CDEAE467EB5}"/>
          </ac:inkMkLst>
        </pc:inkChg>
      </pc:sldChg>
    </pc:docChg>
  </pc:docChgLst>
  <pc:docChgLst>
    <pc:chgData name="Kimberly Brehm" userId="8c2b6ab9-3f19-41de-a892-34e3c36865ec" providerId="ADAL" clId="{DD18BF72-BFFB-4E78-8074-8468AF92B2C9}"/>
    <pc:docChg chg="undo custSel addSld delSld modSld sldOrd">
      <pc:chgData name="Kimberly Brehm" userId="8c2b6ab9-3f19-41de-a892-34e3c36865ec" providerId="ADAL" clId="{DD18BF72-BFFB-4E78-8074-8468AF92B2C9}" dt="2020-04-17T20:19:14.214" v="53"/>
      <pc:docMkLst>
        <pc:docMk/>
      </pc:docMkLst>
      <pc:sldChg chg="del">
        <pc:chgData name="Kimberly Brehm" userId="8c2b6ab9-3f19-41de-a892-34e3c36865ec" providerId="ADAL" clId="{DD18BF72-BFFB-4E78-8074-8468AF92B2C9}" dt="2020-04-17T20:01:43.533" v="6" actId="47"/>
        <pc:sldMkLst>
          <pc:docMk/>
          <pc:sldMk cId="4232613569" sldId="256"/>
        </pc:sldMkLst>
      </pc:sldChg>
      <pc:sldChg chg="addSp delSp modSp">
        <pc:chgData name="Kimberly Brehm" userId="8c2b6ab9-3f19-41de-a892-34e3c36865ec" providerId="ADAL" clId="{DD18BF72-BFFB-4E78-8074-8468AF92B2C9}" dt="2020-04-17T20:07:59.131" v="38"/>
        <pc:sldMkLst>
          <pc:docMk/>
          <pc:sldMk cId="2142280357" sldId="265"/>
        </pc:sldMkLst>
        <pc:picChg chg="del">
          <ac:chgData name="Kimberly Brehm" userId="8c2b6ab9-3f19-41de-a892-34e3c36865ec" providerId="ADAL" clId="{DD18BF72-BFFB-4E78-8074-8468AF92B2C9}" dt="2020-04-17T20:07:59.131" v="38"/>
          <ac:picMkLst>
            <pc:docMk/>
            <pc:sldMk cId="2142280357" sldId="265"/>
            <ac:picMk id="3" creationId="{C68E8561-11B1-481B-B3E6-B457D5D6FD47}"/>
          </ac:picMkLst>
        </pc:picChg>
        <pc:picChg chg="add mod">
          <ac:chgData name="Kimberly Brehm" userId="8c2b6ab9-3f19-41de-a892-34e3c36865ec" providerId="ADAL" clId="{DD18BF72-BFFB-4E78-8074-8468AF92B2C9}" dt="2020-04-17T20:07:59.131" v="38"/>
          <ac:picMkLst>
            <pc:docMk/>
            <pc:sldMk cId="2142280357" sldId="265"/>
            <ac:picMk id="5" creationId="{C48F5D2B-F00F-4C2B-92A3-E8CD02371AF0}"/>
          </ac:picMkLst>
        </pc:picChg>
        <pc:inkChg chg="del">
          <ac:chgData name="Kimberly Brehm" userId="8c2b6ab9-3f19-41de-a892-34e3c36865ec" providerId="ADAL" clId="{DD18BF72-BFFB-4E78-8074-8468AF92B2C9}" dt="2020-04-17T20:07:59.131" v="38"/>
          <ac:inkMkLst>
            <pc:docMk/>
            <pc:sldMk cId="2142280357" sldId="265"/>
            <ac:inkMk id="2" creationId="{7F1E89EC-304D-45A9-B030-771DC8CEF049}"/>
          </ac:inkMkLst>
        </pc:inkChg>
        <pc:inkChg chg="add">
          <ac:chgData name="Kimberly Brehm" userId="8c2b6ab9-3f19-41de-a892-34e3c36865ec" providerId="ADAL" clId="{DD18BF72-BFFB-4E78-8074-8468AF92B2C9}" dt="2020-04-17T20:07:59.131" v="38"/>
          <ac:inkMkLst>
            <pc:docMk/>
            <pc:sldMk cId="2142280357" sldId="265"/>
            <ac:inkMk id="4" creationId="{2CFD7BA2-0814-4B3C-80BD-85F272201122}"/>
          </ac:inkMkLst>
        </pc:inkChg>
      </pc:sldChg>
      <pc:sldChg chg="addSp delSp modSp">
        <pc:chgData name="Kimberly Brehm" userId="8c2b6ab9-3f19-41de-a892-34e3c36865ec" providerId="ADAL" clId="{DD18BF72-BFFB-4E78-8074-8468AF92B2C9}" dt="2020-04-17T20:19:04.012" v="52"/>
        <pc:sldMkLst>
          <pc:docMk/>
          <pc:sldMk cId="1808011261" sldId="266"/>
        </pc:sldMkLst>
        <pc:picChg chg="del">
          <ac:chgData name="Kimberly Brehm" userId="8c2b6ab9-3f19-41de-a892-34e3c36865ec" providerId="ADAL" clId="{DD18BF72-BFFB-4E78-8074-8468AF92B2C9}" dt="2020-04-17T20:13:32.450" v="51"/>
          <ac:picMkLst>
            <pc:docMk/>
            <pc:sldMk cId="1808011261" sldId="266"/>
            <ac:picMk id="3" creationId="{6921092F-9713-4BFB-BEE0-677DA8DCA99D}"/>
          </ac:picMkLst>
        </pc:picChg>
        <pc:picChg chg="add del mod">
          <ac:chgData name="Kimberly Brehm" userId="8c2b6ab9-3f19-41de-a892-34e3c36865ec" providerId="ADAL" clId="{DD18BF72-BFFB-4E78-8074-8468AF92B2C9}" dt="2020-04-17T20:19:04.012" v="52"/>
          <ac:picMkLst>
            <pc:docMk/>
            <pc:sldMk cId="1808011261" sldId="266"/>
            <ac:picMk id="5" creationId="{133DD1BE-1C56-4EBE-B77B-BBB212D3F1C4}"/>
          </ac:picMkLst>
        </pc:picChg>
        <pc:picChg chg="add mod">
          <ac:chgData name="Kimberly Brehm" userId="8c2b6ab9-3f19-41de-a892-34e3c36865ec" providerId="ADAL" clId="{DD18BF72-BFFB-4E78-8074-8468AF92B2C9}" dt="2020-04-17T20:19:04.012" v="52"/>
          <ac:picMkLst>
            <pc:docMk/>
            <pc:sldMk cId="1808011261" sldId="266"/>
            <ac:picMk id="11" creationId="{5C584682-960C-4FC6-9915-E4218C9A1026}"/>
          </ac:picMkLst>
        </pc:picChg>
        <pc:inkChg chg="del">
          <ac:chgData name="Kimberly Brehm" userId="8c2b6ab9-3f19-41de-a892-34e3c36865ec" providerId="ADAL" clId="{DD18BF72-BFFB-4E78-8074-8468AF92B2C9}" dt="2020-04-17T20:13:32.450" v="51"/>
          <ac:inkMkLst>
            <pc:docMk/>
            <pc:sldMk cId="1808011261" sldId="266"/>
            <ac:inkMk id="2" creationId="{74D63C88-9107-4322-8561-3B36A76E9219}"/>
          </ac:inkMkLst>
        </pc:inkChg>
        <pc:inkChg chg="add del">
          <ac:chgData name="Kimberly Brehm" userId="8c2b6ab9-3f19-41de-a892-34e3c36865ec" providerId="ADAL" clId="{DD18BF72-BFFB-4E78-8074-8468AF92B2C9}" dt="2020-04-17T20:19:04.012" v="52"/>
          <ac:inkMkLst>
            <pc:docMk/>
            <pc:sldMk cId="1808011261" sldId="266"/>
            <ac:inkMk id="4" creationId="{30FAA720-1F79-419E-9F08-1E6BD7154FB3}"/>
          </ac:inkMkLst>
        </pc:inkChg>
        <pc:inkChg chg="add">
          <ac:chgData name="Kimberly Brehm" userId="8c2b6ab9-3f19-41de-a892-34e3c36865ec" providerId="ADAL" clId="{DD18BF72-BFFB-4E78-8074-8468AF92B2C9}" dt="2020-04-17T20:19:04.012" v="52"/>
          <ac:inkMkLst>
            <pc:docMk/>
            <pc:sldMk cId="1808011261" sldId="266"/>
            <ac:inkMk id="10" creationId="{96D9F3AD-1BF2-4F57-A004-6EA5B587588D}"/>
          </ac:inkMkLst>
        </pc:inkChg>
      </pc:sldChg>
      <pc:sldChg chg="addSp delSp modSp add mod">
        <pc:chgData name="Kimberly Brehm" userId="8c2b6ab9-3f19-41de-a892-34e3c36865ec" providerId="ADAL" clId="{DD18BF72-BFFB-4E78-8074-8468AF92B2C9}" dt="2020-04-17T20:02:16.122" v="37" actId="20577"/>
        <pc:sldMkLst>
          <pc:docMk/>
          <pc:sldMk cId="4186269951" sldId="267"/>
        </pc:sldMkLst>
        <pc:spChg chg="mod">
          <ac:chgData name="Kimberly Brehm" userId="8c2b6ab9-3f19-41de-a892-34e3c36865ec" providerId="ADAL" clId="{DD18BF72-BFFB-4E78-8074-8468AF92B2C9}" dt="2020-04-17T20:02:16.122" v="37" actId="20577"/>
          <ac:spMkLst>
            <pc:docMk/>
            <pc:sldMk cId="4186269951" sldId="267"/>
            <ac:spMk id="105" creationId="{D1DE2816-61E5-4F24-94C5-ADC024D6C6C2}"/>
          </ac:spMkLst>
        </pc:spChg>
        <pc:picChg chg="del">
          <ac:chgData name="Kimberly Brehm" userId="8c2b6ab9-3f19-41de-a892-34e3c36865ec" providerId="ADAL" clId="{DD18BF72-BFFB-4E78-8074-8468AF92B2C9}" dt="2020-04-17T20:01:58.717" v="7"/>
          <ac:picMkLst>
            <pc:docMk/>
            <pc:sldMk cId="4186269951" sldId="267"/>
            <ac:picMk id="2" creationId="{D19199CC-C721-4553-8E44-25717118B77C}"/>
          </ac:picMkLst>
        </pc:picChg>
        <pc:picChg chg="add mod">
          <ac:chgData name="Kimberly Brehm" userId="8c2b6ab9-3f19-41de-a892-34e3c36865ec" providerId="ADAL" clId="{DD18BF72-BFFB-4E78-8074-8468AF92B2C9}" dt="2020-04-17T20:01:58.717" v="7"/>
          <ac:picMkLst>
            <pc:docMk/>
            <pc:sldMk cId="4186269951" sldId="267"/>
            <ac:picMk id="3" creationId="{A34140C0-0BB8-44F7-9208-5754D0807AA9}"/>
          </ac:picMkLst>
        </pc:picChg>
      </pc:sldChg>
      <pc:sldChg chg="addSp delSp modSp add mod ord">
        <pc:chgData name="Kimberly Brehm" userId="8c2b6ab9-3f19-41de-a892-34e3c36865ec" providerId="ADAL" clId="{DD18BF72-BFFB-4E78-8074-8468AF92B2C9}" dt="2020-04-17T20:19:14.214" v="53"/>
        <pc:sldMkLst>
          <pc:docMk/>
          <pc:sldMk cId="3505249617" sldId="268"/>
        </pc:sldMkLst>
        <pc:spChg chg="mod">
          <ac:chgData name="Kimberly Brehm" userId="8c2b6ab9-3f19-41de-a892-34e3c36865ec" providerId="ADAL" clId="{DD18BF72-BFFB-4E78-8074-8468AF92B2C9}" dt="2020-04-17T20:11:33.919" v="50" actId="6549"/>
          <ac:spMkLst>
            <pc:docMk/>
            <pc:sldMk cId="3505249617" sldId="268"/>
            <ac:spMk id="2" creationId="{E1F50E47-2DF8-46E4-A54E-B5A634162102}"/>
          </ac:spMkLst>
        </pc:spChg>
        <pc:picChg chg="del">
          <ac:chgData name="Kimberly Brehm" userId="8c2b6ab9-3f19-41de-a892-34e3c36865ec" providerId="ADAL" clId="{DD18BF72-BFFB-4E78-8074-8468AF92B2C9}" dt="2020-04-17T20:19:14.214" v="53"/>
          <ac:picMkLst>
            <pc:docMk/>
            <pc:sldMk cId="3505249617" sldId="268"/>
            <ac:picMk id="4" creationId="{E23DAE8D-F9D3-4825-BF36-BA5731A20616}"/>
          </ac:picMkLst>
        </pc:picChg>
        <pc:picChg chg="add mod">
          <ac:chgData name="Kimberly Brehm" userId="8c2b6ab9-3f19-41de-a892-34e3c36865ec" providerId="ADAL" clId="{DD18BF72-BFFB-4E78-8074-8468AF92B2C9}" dt="2020-04-17T20:19:14.214" v="53"/>
          <ac:picMkLst>
            <pc:docMk/>
            <pc:sldMk cId="3505249617" sldId="268"/>
            <ac:picMk id="5" creationId="{B880E1FB-E639-4F46-B253-F86AE0694F1A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0:43.0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1 150 4112 0 0,'0'0'119'0'0,"2"0"1"0"0,12 0 738 0 0,-1-1-88 0 0,2-1-80 0 0,-1-1-75 0 0,0 0-67 0 0,1 0-60 0 0,-1-1-54 0 0,1 1-46 0 0,2-2 21 0 0,0 1-43 0 0,4-1 30 0 0,9 0 153 0 0,10-2 120 0 0,-14 1-291 0 0,-13 5-245 0 0,1 0-49 0 0,17-1 125 0 0,0-3-101 0 0,-14 3-46 0 0,0 0 1 0 0,9 0-63 0 0,-2 0 8 0 0,8-7 158 0 0,-28 8-101 0 0,-2 2-33 0 0,2-1-19 0 0,3-3 37 0 0,-5 2 116 0 0,-2 1 79 0 0,0 0 19 0 0,0 0-20 0 0,0 0-111 0 0,0 0-49 0 0,0 0-10 0 0,0 0-2 0 0,0 0 0 0 0,0-6 134 0 0,-3-3-104 0 0,2 8-101 0 0,-11-7 88 0 0,-7 2-48 0 0,-2-3-23 0 0,13 5 120 0 0,-1 0-56 0 0,-1 0-36 0 0,-6-2-40 0 0,1 1-7 0 0,0 2-2 0 0,0 3 74 0 0,-12-2 141 0 0,-2 0-6 0 0,-3 5 51 0 0,12-1-59 0 0,0-1 37 0 0,15-1-190 0 0,-14 0 105 0 0,-9 5 30 0 0,21-4-118 0 0,0 1 0 0 0,1-1-1 0 0,-1 0 1 0 0,-5 0-62 0 0,-9 1 108 0 0,-2 5-35 0 0,20-6-68 0 0,-34 18 59 0 0,34-17-63 0 0,1 0-1 0 0,-1 1 1 0 0,0-1 0 0 0,1 0 0 0 0,0 1-1 0 0,0-1 1 0 0,-1 1 0 0 0,1 0 0 0 0,1 0-1 0 0,-3 2 0 0 0,3-2 0 0 0,0-1 0 0 0,0 0 0 0 0,1 0 0 0 0,-1 1 0 0 0,0-1 0 0 0,1 0 0 0 0,0 1 0 0 0,-1-1 0 0 0,1 0 0 0 0,0 1 0 0 0,0-1 0 0 0,0 1 0 0 0,1-1 0 0 0,-1 0 0 0 0,1 1 0 0 0,-1-1 0 0 0,1 0 0 0 0,0 1 0 0 0,1 11 0 0 0,-1-6 0 0 0,-1-1 0 0 0,2 1 0 0 0,-1 0 0 0 0,2 3 0 0 0,3 22 0 0 0,-5-24 0 0 0,1 0 0 0 0,1 1 0 0 0,-1-1 0 0 0,5 8 0 0 0,5 18 0 0 0,-11-28 3 0 0,2-1-1 0 0,-1 0 0 0 0,1 1 1 0 0,2 3-3 0 0,17 22 103 0 0,-4-11 216 0 0,16 15-319 0 0,-26-29 40 0 0,0 1 14 0 0,0-1 0 0 0,0-1 0 0 0,1 1 0 0 0,0-1 0 0 0,0-1-1 0 0,1 0 1 0 0,-1 0 0 0 0,1-1 0 0 0,0 0 0 0 0,0-1 0 0 0,1 0-1 0 0,-1 0 1 0 0,1-1 0 0 0,-1-1 0 0 0,1 1 0 0 0,4-2-54 0 0,47-5 258 0 0,-56 4-228 0 0,-1-1 0 0 0,1 1-1 0 0,0-1 1 0 0,-1 0-1 0 0,1 0 1 0 0,-1-1-1 0 0,3-2-29 0 0,12-6 8 0 0,-10 5-60 0 0,19-11-111 0 0,-16 9 44 0 0,-3 2-29 0 0,0 0-68 0 0,0 0-85 0 0,0 0-102 0 0,0 1-121 0 0,-5 2 212 0 0,0 0-36 0 0,1 0-39 0 0,-1 0-41 0 0,0 1-44 0 0,1-1-44 0 0,-4 2 124 0 0,1 0-47 0 0,-1-1-41 0 0,1 1-35 0 0,0-1-144 0 0,0 1-35 0 0,6-5-1512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01.0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436 362 5672 0 0,'0'0'124'0'0,"-1"0"-27"0"0,1-1-36 0 0,-1 1-24 0 0,-4-2 26 0 0,3 1 0 0 0,1 1 48 0 0,-7-3-65 0 0,-18-7-87 0 0,14 6 88 0 0,2 1 101 0 0,5 2-22 0 0,1-1 41 0 0,-3 1 51 0 0,-1 0 46 0 0,-17 0 619 0 0,14 1-518 0 0,6 0-219 0 0,0-1-34 0 0,-15 0 409 0 0,0 2-110 0 0,1 1-90 0 0,0 2-71 0 0,-11 3 46 0 0,-15 7 57 0 0,40-13-310 0 0,-19 9 156 0 0,16-5-135 0 0,1-1 0 0 0,1 1-1 0 0,-1 0 1 0 0,1 0 0 0 0,0 0 0 0 0,0 1 0 0 0,-4 5-64 0 0,-10 14 226 0 0,9-6-54 0 0,1 3-33 0 0,1 7-10 0 0,0 10 19 0 0,8-30-96 0 0,0 0 0 0 0,0 1 0 0 0,1-1 1 0 0,1 0-1 0 0,-1 1 0 0 0,2-1 0 0 0,-1 0 1 0 0,1 0-1 0 0,1 0 0 0 0,-1 0-52 0 0,8 14 107 0 0,2-2-36 0 0,-9-14-58 0 0,2-2 1 0 0,-1 1-1 0 0,1 0 0 0 0,0-1 1 0 0,0 0-1 0 0,1 0 1 0 0,-1 0-1 0 0,1-1 1 0 0,0 0-1 0 0,0 0-13 0 0,-1-1 17 0 0,0-1 0 0 0,0 0 0 0 0,1 0 0 0 0,-1 0 1 0 0,1 0-18 0 0,14 4 65 0 0,-13-4-39 0 0,1 0-1 0 0,-1 0 0 0 0,1 0 0 0 0,-1-1 1 0 0,1 0-1 0 0,0-1 0 0 0,0 0 1 0 0,2 0-26 0 0,9-2 101 0 0,-1-1 0 0 0,1-1 1 0 0,11-4-102 0 0,-20 5 62 0 0,0-1 1 0 0,0-1-1 0 0,7-3-62 0 0,13-13 90 0 0,-11 8-37 0 0,8-8 11 0 0,-12 3 30 0 0,6-18 30 0 0,-3-6-56 0 0,-4 0-69 0 0,-6 0-82 0 0,-7 25-2 0 0,2-9 38 0 0,-2 11 43 0 0,-5-8-42 0 0,0-6 32 0 0,3 26 14 0 0,1 3-1 0 0,-1-1 0 0 0,1 1 0 0 0,0-1 1 0 0,-1 1-1 0 0,1-1 0 0 0,0 1 0 0 0,0-1 0 0 0,0 1 1 0 0,0-1-1 0 0,-1 1 0 0 0,1-1 0 0 0,0 0 0 0 0,0 1 0 0 0,0-1 1 0 0,0 1-1 0 0,0-1 0 0 0,0 0 0 0 0,0 1 0 0 0,1-1 1 0 0,-1 0 0 0 0,2 0-75 0 0,-1 1 0 0 0,0 0 64 0 0,-1 0 1 0 0,1 0-1 0 0,0 0 0 0 0,-1 1 0 0 0,1-1 1 0 0,0 0-1 0 0,-1 0 0 0 0,1 0 0 0 0,0 1 0 0 0,-1-1 1 0 0,1 0-1 0 0,-1 1 0 0 0,1-1 0 0 0,-1 1 1 0 0,1-1-1 0 0,0 1 11 0 0,7 10-71 0 0,-3 2 78 0 0,-1 0 55 0 0,-3-8-17 0 0,8 29 180 0 0,4 11 29 0 0,-1-4-42 0 0,0 4 76 0 0,-8-35-201 0 0,0 1 56 0 0,8 26 478 0 0,-7-21-403 0 0,-3-7-134 0 0,1 1-49 0 0,-3-8-14 0 0,0-1-17 0 0,0 0 1 0 0,1 1 0 0 0,-1-1-1 0 0,0 0 1 0 0,1 0 0 0 0,-1 0-1 0 0,1 0 1 0 0,-1 0 0 0 0,1 0-1 0 0,0 0 1 0 0,-1 1-5 0 0,8 4 64 0 0,-7-5-769 0 0,0 0 112 0 0,-1 0 20 0 0,1 2-651 0 0,-1-2 737 0 0,0-1 71 0 0,0 0-52 0 0,0 1-1510 0 0,1 0-1122 0 0</inkml:trace>
  <inkml:trace contextRef="#ctx0" brushRef="#br0" timeOffset="464.75">1073 3 9616 0 0,'0'0'216'0'0,"0"0"32"0"0,0 0 12 0 0,0 0 170 0 0,7-2 976 0 0,-4 2-878 0 0,-2 0-336 0 0,0 0-36 0 0,0 0-43 0 0,-1 0-48 0 0,0 2 172 0 0,0 0-36 0 0,2 3 106 0 0,0-1-146 0 0,0-1-49 0 0,4 5 15 0 0,0 2-18 0 0,-3-3 32 0 0,4 15 349 0 0,1 1-98 0 0,0-1-103 0 0,-1 0-90 0 0,-1 0-89 0 0,-2 1-87 0 0,10 47 172 0 0,-6-30 68 0 0,1 13-263 0 0,1 25 264 0 0,-2-23-59 0 0,2 20 88 0 0,9 75 373 0 0,-17-130-574 0 0,3 11 94 0 0,-1-4-19 0 0,-3-19-116 0 0,0 0 5 0 0,0-1-1 0 0,0 1 1 0 0,1-1 0 0 0,0 0 0 0 0,2 6-56 0 0,-3-12 14 0 0,-1 1 1 0 0,1 0-1 0 0,0-1 1 0 0,-1 1-1 0 0,1 0 1 0 0,-1-1-1 0 0,0 1 1 0 0,1 0-1 0 0,-1 1-14 0 0,0-1 64 0 0,0-2 6 0 0,0 0 20 0 0,0 0 1 0 0,0 1-22 0 0,4 7-71 0 0,0-1-87 0 0,2 1-96 0 0,5 2-164 0 0,-9-9 295 0 0,-1 0-54 0 0,1 0-50 0 0,-1-1-48 0 0,0 0-43 0 0,1 0-42 0 0,-1-1-36 0 0,0 0-35 0 0,1 0-278 0 0,-1-1-66 0 0,1-1-207 0 0,-1-2-543 0 0,2-6-761 0 0,-1-9-1254 0 0</inkml:trace>
  <inkml:trace contextRef="#ctx0" brushRef="#br0" timeOffset="1032.23">778 577 6968 0 0,'0'0'157'0'0,"0"0"23"0"0,0 0 11 0 0,1-1-31 0 0,8-4-132 0 0,-4 1 32 0 0,0 1 76 0 0,-1 2 70 0 0,0-1 108 0 0,7-2 452 0 0,-1 0-66 0 0,4-2 125 0 0,3 1-99 0 0,-2 1-248 0 0,0 0-32 0 0,14-5 351 0 0,-7 2-289 0 0,1 1-60 0 0,-1 0-56 0 0,2 3-53 0 0,19-3 540 0 0,6-4-879 0 0,-8 2 313 0 0,2 1-104 0 0,30-3-7 0 0,4-1-10 0 0,-28 4-101 0 0,-12 1-11 0 0,0-2-39 0 0,29-5-34 0 0,-55 11-11 0 0,-1 0-33 0 0,6-1-69 0 0,0 0-40 0 0,18-4-227 0 0,-19 4 240 0 0,-9 2 98 0 0,0 1-64 0 0,0-1-57 0 0,-1-1-53 0 0,4 1-190 0 0,-1-1-88 0 0,1 0-67 0 0,-1 0-49 0 0,5-3-639 0 0</inkml:trace>
  <inkml:trace contextRef="#ctx0" brushRef="#br0" timeOffset="1286.57">1775 355 6416 0 0,'0'0'184'0'0,"0"2"-6"0"0,0 4-196 0 0,0 0 81 0 0,1 0 71 0 0,0 0 59 0 0,1 0 43 0 0,-1 0 35 0 0,8 24 1152 0 0,-7-22-1044 0 0,1 1-81 0 0,0-1-123 0 0,7 17 545 0 0,2 0-43 0 0,2 4 50 0 0,-3 1-111 0 0,-5-11-158 0 0,1-1-55 0 0,0 0-64 0 0,-1 1-99 0 0,2 14 89 0 0,7 15 293 0 0,-2-7-90 0 0,-6-14-231 0 0,-1-4-109 0 0,-2 1-72 0 0,-3 12-121 0 0,-1-22 12 0 0,-1-4 19 0 0,-2-5-86 0 0,-1-2-78 0 0,0-2-70 0 0,-1-2-64 0 0,1-1-54 0 0,0-1-48 0 0,2 2-39 0 0,0-3-114 0 0,0 1 79 0 0,-1-1-7 0 0,0-1-124 0 0,0 0 121 0 0,-6-10-808 0 0</inkml:trace>
  <inkml:trace contextRef="#ctx0" brushRef="#br0" timeOffset="1562.81">1822 131 8032 0 0,'0'0'233'0'0,"0"0"60"0"0,0 0 106 0 0,0 0 45 0 0,0 0 11 0 0,0 0-192 0 0,0 0-116 0 0,0 0-38 0 0,0 0 2 0 0,0 0 24 0 0,0 0-20 0 0,0 0-45 0 0,0 0-164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 7016 0 0,'1'-1'-39'0'0,"0"1"52"0"0,1-1 48 0 0,-1 1 41 0 0,1 0 209 0 0,-1 0 107 0 0,1 2 985 0 0,-1 0-858 0 0,0 0-178 0 0,-1-1-236 0 0,0 0-42 0 0,1 0-49 0 0,0 0-53 0 0,-1 0-59 0 0,1-1-66 0 0,0 1 319 0 0,-1 0-40 0 0,-1 0 43 0 0,0 2-91 0 0,-2 1-20 0 0,3-4 13 0 0,-1 4 141 0 0,2 0-45 0 0,0 1-8 0 0,2 4 33 0 0,2 4 147 0 0,-3 2-122 0 0,2 0-50 0 0,4 14 65 0 0,3 16-39 0 0,-3-15-68 0 0,12 27-140 0 0,1 3 79 0 0,-11-26-18 0 0,27 91 185 0 0,-14-41 11 0 0,-6-13 70 0 0,-10-35-114 0 0,0-1 41 0 0,-1-9-62 0 0,-1-1 54 0 0,-2-1 86 0 0,-3-22-405 0 0,0 0 49 0 0,0 0 42 0 0,1-1 37 0 0,-1 1 51 0 0,1 0 35 0 0,0 1 390 0 0,0-2-116 0 0,-1-2-233 0 0,-1 0-133 0 0,1 0-62 0 0,-1-1-73 0 0,0 0-86 0 0,0 1-215 0 0,1 1 292 0 0,0 0 1 0 0,0 0-17 0 0,0 0-41 0 0,0 0-13 0 0,0 0-42 0 0,0 0-47 0 0,0 0-53 0 0,0 0-58 0 0,0 0-53 0 0,0 0-47 0 0,0 0-42 0 0,0 0-147 0 0,0 0-41 0 0,0 0-179 0 0,0 0-481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19 6000 0 0,'2'-1'174'0'0,"1"-2"-39"0"0,-1 1 4 0 0,-1 1 61 0 0,-1 1 181 0 0,0 0 328 0 0,0 0 26 0 0,0 0-300 0 0,0 0-177 0 0,1 1 2 0 0,0-1-60 0 0,0 0-50 0 0,0 0-41 0 0,2 0 12 0 0,5 0 45 0 0,-6 0-89 0 0,0-1 37 0 0,0 1 48 0 0,-1 0 58 0 0,9 0-125 0 0,14-5 269 0 0,-15 3-322 0 0,-4 1-70 0 0,0 0-41 0 0,0 0-49 0 0,0 0-56 0 0,0 1-61 0 0,1 0-70 0 0,-6 0 58 0 0,0 0-38 0 0,1 0-386 0 0,1 0-268 0 0,0 0-620 0 0</inkml:trace>
  <inkml:trace contextRef="#ctx0" brushRef="#br0" timeOffset="1">1 138 7200 0 0,'0'4'78'0'0,"0"1"48"0"0,0 9 288 0 0,0-10-323 0 0,1 0-56 0 0,2 8-53 0 0,-1-11 29 0 0,-1 0 84 0 0,0 0 48 0 0,-1-1 164 0 0,0 0 277 0 0,0 0 22 0 0,0 0-36 0 0,0 0-370 0 0,0 0-44 0 0,1 1 52 0 0,1-1-102 0 0,3 2 24 0 0,-3-1-55 0 0,0 0 44 0 0,-1 0 105 0 0,1-1 116 0 0,19 9-181 0 0,-11-7-119 0 0,-2-1-53 0 0,0-1-49 0 0,2 0-6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7112 0 0,'0'0'157'0'0,"0"0"23"0"0,0 0 13 0 0,0 0-62 0 0,0 1-64 0 0,0 0-43 0 0,0 4-26 0 0,0-3 34 0 0,1 1 40 0 0,-1 0 52 0 0,0 2 112 0 0,-1 6 380 0 0,1-6-391 0 0,0-2-169 0 0,0-1-49 0 0,0 2 169 0 0,1-1-53 0 0,1 1 12 0 0,1 3-27 0 0,-3-4-27 0 0,-3 4 28 0 0,3-6-99 0 0,-1-1 0 0 0,1 1-1 0 0,0 0 1 0 0,-1 0 0 0 0,1-1-1 0 0,0 1 1 0 0,0 0-1 0 0,0 0 1 0 0,-1 0 0 0 0,1-1-1 0 0,0 1 1 0 0,0 0 0 0 0,0 0-1 0 0,0 0 1 0 0,1-1-1 0 0,-1 1 1 0 0,0 0 0 0 0,0 0-10 0 0,4 17 187 0 0,0 11 146 0 0,-2-5-77 0 0,1-9-119 0 0,1 8 48 0 0,-1 0-47 0 0,-1-10-35 0 0,0 1-1 0 0,1 0 1 0 0,1 3-103 0 0,-2-6 77 0 0,1 1 0 0 0,-2 0 0 0 0,0 0 0 0 0,0 0 0 0 0,-1 5-77 0 0,0-2 103 0 0,1 0 1 0 0,0-1 0 0 0,3 12-104 0 0,0 1 101 0 0,-1 1-39 0 0,-2-11-9 0 0,2 0 0 0 0,2 14-53 0 0,9 47 141 0 0,-11-50-71 0 0,-1-4-8 0 0,4-9 9 0 0,-6-12-1 0 0,-5 4-45 0 0,3-5 61 0 0,1-1 96 0 0,-2-8-273 0 0,0 2-17 0 0,0 0-105 0 0,2 2 58 0 0,0 0-41 0 0,-1 0-45 0 0,1-1-50 0 0,0 1-58 0 0,1 0-61 0 0,0 1 121 0 0,-1 1-40 0 0,1-1-429 0 0,0-2-287 0 0,0 0-672 0 0,0 4 1717 0 0</inkml:trace>
  <inkml:trace contextRef="#ctx0" brushRef="#br0" timeOffset="1">46 137 5848 0 0,'0'0'168'0'0,"0"-2"-3"0"0,0-3-311 0 0,1 0 88 0 0,0 0 79 0 0,1 0 69 0 0,0 0 62 0 0,0 0 52 0 0,1 1 43 0 0,0-1 34 0 0,16-19 1515 0 0,-14 19-1457 0 0,-1 0-50 0 0,2-1-16 0 0,3-3 182 0 0,2 1-65 0 0,0 2-57 0 0,1 1-52 0 0,3 2-5 0 0,0 1-55 0 0,8 5 29 0 0,-1 5-67 0 0,4 8-133 0 0,-20-12-13 0 0,0 1 1 0 0,0 1-1 0 0,-1-1 0 0 0,1 1 1 0 0,-1 0-1 0 0,0 0 1 0 0,-1 0-1 0 0,1 1 1 0 0,-1 0-38 0 0,11 25 91 0 0,-13-27-67 0 0,0-1 0 0 0,-1 1 0 0 0,1 1 0 0 0,-1-1 0 0 0,0 0 0 0 0,-1 0 0 0 0,1 0 0 0 0,-1 0 0 0 0,0 1 0 0 0,0-1 0 0 0,-1 1-24 0 0,-4 22 88 0 0,2-19-27 0 0,3-5-47 0 0,-1 0 0 0 0,0 0-1 0 0,0 0 1 0 0,0-1 0 0 0,-1 1 0 0 0,1 0 0 0 0,-1-1 0 0 0,0 1 0 0 0,0-1 0 0 0,0 0 0 0 0,0 0 0 0 0,0 1 0 0 0,-1-2 0 0 0,0 2-14 0 0,-32 19 124 0 0,-1-2-53 0 0,26-15-58 0 0,0-1-10 0 0,-2 3 17 0 0,-1-2 0 0 0,0 1 1 0 0,-8 2-21 0 0,-1-1 0 0 0,19-5 0 0 0,-4 1 0 0 0,2 1-15 0 0,3-4-54 0 0,2-1 11 0 0,1 5 43 0 0,0-3-44 0 0,3 4 46 0 0,1-1 0 0 0,0 1 0 0 0,1-1 0 0 0,-1 0-1 0 0,1 0 1 0 0,0-1 0 0 0,0 0 0 0 0,4 2 13 0 0,19 15-23 0 0,-13-10 46 0 0,0 0 34 0 0,-5-4 4 0 0,-1 1 0 0 0,0 0 1 0 0,3 3-62 0 0,17 15 194 0 0,-23-21-129 0 0,0 1 0 0 0,-1 0-1 0 0,0 0 1 0 0,0 0 0 0 0,0 1-1 0 0,0 0-64 0 0,16 21 244 0 0,-9-12-78 0 0,4 7 42 0 0,-16-22-318 0 0,0 0 81 0 0,0 1 107 0 0,2 2 183 0 0,-2-2-180 0 0,1-1-64 0 0,-1 1-99 0 0,-1-1-101 0 0,1 0 45 0 0,-1-1-35 0 0,0 0-39 0 0,1 1-40 0 0,-1-1-44 0 0,0 0-46 0 0,0 0 20 0 0,0 0-48 0 0,0 0-44 0 0,0 0-37 0 0,0 0-133 0 0,0 0-37 0 0,0 0-1373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272 0 7920 0 0,'-10'0'198'0'0,"-16"2"173"0"0,16-1-202 0 0,2 0 12 0 0,0 1 48 0 0,0 0 61 0 0,0 1 74 0 0,1 0-14 0 0,0-1-39 0 0,-8 4 211 0 0,-2 2-28 0 0,-9 3 104 0 0,18-7-479 0 0,5-3-70 0 0,0 0 1 0 0,0 0-1 0 0,1 1 1 0 0,-1 0-1 0 0,0-1 1 0 0,1 1-1 0 0,-1 0 1 0 0,0 1-50 0 0,-16 14 248 0 0,6-5-136 0 0,1 0-39 0 0,1 1-37 0 0,4 1-39 0 0,-2 7 27 0 0,6-15-19 0 0,1 0 0 0 0,0-1 0 0 0,0 1 0 0 0,0 0 0 0 0,0 0 0 0 0,1 3-5 0 0,-2 17 59 0 0,3-6 59 0 0,0-12-34 0 0,0 0 0 0 0,1 1 0 0 0,1-1 0 0 0,0 5-84 0 0,8 17 117 0 0,-9-28-96 0 0,0-1 0 0 0,0 1 0 0 0,0 0 0 0 0,0-1 0 0 0,1 1-1 0 0,-1 0 1 0 0,0-1 0 0 0,1 1 0 0 0,-1-1 0 0 0,2 1-21 0 0,-1 0 27 0 0,1 0 0 0 0,0-1-1 0 0,0 1 1 0 0,-1-1 0 0 0,1 1 0 0 0,0-1 0 0 0,1 0 0 0 0,-1 0 0 0 0,0-1 0 0 0,1 1-27 0 0,1 0 45 0 0,0-1 1 0 0,0 1-1 0 0,0-1 1 0 0,0-1 0 0 0,0 1-1 0 0,4-1-45 0 0,13-6 219 0 0,16-13-67 0 0,-25 12-112 0 0,0-1-1 0 0,-1 0 0 0 0,0-1 1 0 0,-1 0-1 0 0,8-9-39 0 0,-1-8 71 0 0,-4 5-22 0 0,-7 13-35 0 0,-1 0 1 0 0,-1-1-1 0 0,2-3-14 0 0,-3 4 8 0 0,1 1 0 0 0,0 0 0 0 0,0 0 0 0 0,3-3-8 0 0,-6 9 0 0 0,0 0 0 0 0,-1-1 0 0 0,0 1 0 0 0,1-1 0 0 0,-1 0 0 0 0,0 1 0 0 0,0-1 0 0 0,0 0 0 0 0,8-18 0 0 0,-8 20 4 0 0,0 0-2 0 0,-1 1 1 0 0,0-1-1 0 0,1 1 0 0 0,-1-1 1 0 0,0 1-1 0 0,1-1 0 0 0,-1 0 1 0 0,0 1-1 0 0,0-1 0 0 0,0 1 1 0 0,1-1-1 0 0,-1 0 0 0 0,0 1 1 0 0,0-1-1 0 0,0 1 0 0 0,0-1 1 0 0,0 0-1 0 0,0 1 0 0 0,0-1 1 0 0,-1 0-1 0 0,1 0-2 0 0,2-4 12 0 0,-2 5-12 0 0,0-1 0 0 0,1 1 0 0 0,-1 0 0 0 0,0 0 0 0 0,0-1 0 0 0,0 1 0 0 0,0 0 0 0 0,0-1 0 0 0,1 1 0 0 0,-1 0 0 0 0,0-1 0 0 0,0 1-1 0 0,0 0 1 0 0,0-1 0 0 0,0 1 0 0 0,0-1 0 0 0,0 1 0 0 0,0 0 0 0 0,0-1 0 0 0,0 1 0 0 0,0 0 0 0 0,0-1 0 0 0,0 1 0 0 0,-1 0 0 0 0,1-1 0 0 0,0 1 0 0 0,0 0 0 0 0,0-1 0 0 0,0 1 0 0 0,-1 0 0 0 0,1 0 0 0 0,0-1 0 0 0,0 1 0 0 0,-1 0 0 0 0,3 1 4 0 0,0 0 0 0 0,-1 1 0 0 0,0 0 0 0 0,1-1 0 0 0,-1 1 1 0 0,0 0-1 0 0,0-1 0 0 0,0 1 0 0 0,0 0 0 0 0,0 0 0 0 0,-1 0 1 0 0,1 0-1 0 0,0 1-4 0 0,9 33 84 0 0,-9-30-73 0 0,6 21 89 0 0,0 0 62 0 0,7 27 251 0 0,-12-45-341 0 0,9 32 304 0 0,-7-28-272 0 0,1-1-34 0 0,-5-10-51 0 0,3 4 49 0 0,-2-4-38 0 0,4 5 18 0 0,-4-5-101 0 0,0 1 57 0 0,1 7 178 0 0,-2-5-146 0 0,0-3-60 0 0,0 1-47 0 0,0-1-72 0 0,-1 0-80 0 0,0 0-97 0 0,0-1-109 0 0,1-1-795 0 0,0 0-50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324 1 6384 0 0,'0'0'184'0'0,"0"0"34"0"0,0 0 20 0 0,0 0 2 0 0,0 0 0 0 0,0 0-2 0 0,0 0-4 0 0,-1 1-2 0 0,0 3-143 0 0,0-1 0 0 0,-1 0 0 0 0,1 0 0 0 0,-1 0 0 0 0,0 0 0 0 0,0-1 0 0 0,0 1 0 0 0,0 0 0 0 0,-1-1 0 0 0,1 1 0 0 0,-1-1 0 0 0,1 0 0 0 0,-2 0-89 0 0,-18 14 521 0 0,0-2-78 0 0,10-6-216 0 0,-12 6 158 0 0,-1 0-70 0 0,1-3-76 0 0,-2-2-86 0 0,21-7-103 0 0,1 0 0 0 0,-1 0 0 0 0,0 1 0 0 0,-3 2-50 0 0,-19 8 184 0 0,9-7-74 0 0,1 1 81 0 0,11-4-84 0 0,0-1 0 0 0,0 1 0 0 0,1 1 0 0 0,-1-1 0 0 0,1 1 0 0 0,0 0 0 0 0,-4 3-107 0 0,9-6 76 0 0,0-1-10 0 0,0 0-63 0 0,0 0 1 0 0,0 0-1 0 0,-1 1 0 0 0,1-1 1 0 0,0 0-1 0 0,0 0 1 0 0,0 0-1 0 0,0 0 1 0 0,0 0-1 0 0,0 0 1 0 0,0 0-1 0 0,0 1 0 0 0,0-1 1 0 0,0 0-1 0 0,0 0 1 0 0,0 0-1 0 0,0 0 1 0 0,0 0-1 0 0,0 1 1 0 0,0-1-1 0 0,0 0 1 0 0,0 0-1 0 0,0 0 0 0 0,0 0 1 0 0,0 0-1 0 0,0 1 1 0 0,0-1-1 0 0,0 0 1 0 0,0 0-1 0 0,0 0 1 0 0,0 0-1 0 0,0 0 1 0 0,0 0-1 0 0,0 1 0 0 0,0-1 1 0 0,1 0-4 0 0,4 7 81 0 0,4 2 4 0 0,-4-4-16 0 0,0-1 1 0 0,0 0-1 0 0,0-1 0 0 0,3 2-69 0 0,5 1 143 0 0,1 0 1 0 0,0 0 0 0 0,0-1-1 0 0,5 0-143 0 0,9 4 251 0 0,0 1 49 0 0,-21-7-61 0 0,1 0 0 0 0,-1-1 0 0 0,8 2-239 0 0,2-1 233 0 0,-5-1-161 0 0,-1 1-106 0 0,0-1 31 0 0,6 3 54 0 0,-7-4 16 0 0,0 0 36 0 0,-8 2-26 0 0,-1 1-88 0 0,3 1-39 0 0,-3-5-36 0 0,-1 1-100 0 0,0-1-160 0 0,0 0-8 0 0,0 0 82 0 0,0 0 64 0 0,0 0 53 0 0,1 0 45 0 0,-1 0-9 0 0,3 1-2 0 0,-3-1 28 0 0,1 1-69 0 0,-1-1-100 0 0,1 0 85 0 0,-1 0-33 0 0,0 0-39 0 0,0 0-40 0 0,0 0-44 0 0,0 0-48 0 0,0 0-1132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6824 0 0,'0'0'149'0'0,"0"0"23"0"0,0 0 13 0 0,0 0 29 0 0,0 0 19 0 0,0 0-109 0 0,1 1-74 0 0,2 1-33 0 0,-2-1 43 0 0,0-1 34 0 0,-1 1 54 0 0,1-1 67 0 0,0 1 80 0 0,34 16 741 0 0,2-5-84 0 0,2-3-88 0 0,0-1-92 0 0,1-1-72 0 0,-25-3-444 0 0,-3 0-69 0 0,0-3-48 0 0,7 0 59 0 0,-3 0-75 0 0,33 2 90 0 0,-48-3-344 0 0,0 0 48 0 0,0 0 43 0 0,0 0 36 0 0,0 0 72 0 0,5-2 330 0 0,-4 1-295 0 0,0 1-115 0 0,0-1-104 0 0,-1 1 11 0 0,-1 0-38 0 0,1 0-39 0 0,0 0-43 0 0,0-1-48 0 0,-1 1-50 0 0,1 0-53 0 0,-1 0-58 0 0,1 0-61 0 0,-1 0-64 0 0,1 0-68 0 0,-1 0-70 0 0,0 0-976 0 0,0 0-946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7424 0 0,'0'0'166'0'0,"0"0"29"0"0,0 0 12 0 0,0 0 35 0 0,0 0 145 0 0,0 0 58 0 0,0 0 17 0 0,0 0-194 0 0,0 0-119 0 0,0 0-39 0 0,0 0 1 0 0,0 0 24 0 0,0 0-20 0 0,0 0-10 0 0,0 0-28 0 0,0 0-11 0 0,1 1-2 0 0,3 11 180 0 0,2 8 291 0 0,-1-2-8 0 0,-1-5-245 0 0,0-3-131 0 0,0-1-106 0 0,5 11 201 0 0,2 12 4 0 0,-6-15-100 0 0,-2-6 23 0 0,0 1 0 0 0,0-1 0 0 0,0 12-173 0 0,-1 2 192 0 0,-1-16-136 0 0,6 37 168 0 0,0 10 91 0 0,-4-35-120 0 0,0 0 0 0 0,3 7-195 0 0,3 15 179 0 0,-6 0-71 0 0,2-12 47 0 0,-4-27-121 0 0,0 1 0 0 0,-1 0 0 0 0,1 0 0 0 0,-1-1 0 0 0,0 1 0 0 0,0 0 0 0 0,0 0 0 0 0,0 0-34 0 0,-1 0 85 0 0,3 5-78 0 0,-1-6 36 0 0,0 0 68 0 0,-1 0 98 0 0,0-2-58 0 0,0 0 35 0 0,0-2-96 0 0,2 3-15 0 0,-2-2 10 0 0,2-4 27 0 0,3-2-62 0 0,-1 2-15 0 0,4-14 73 0 0,-2-1-62 0 0,-5 13-39 0 0,0 1 0 0 0,0-1 0 0 0,1 1 0 0 0,-1 0 0 0 0,1-1 0 0 0,1 1 0 0 0,1-3-7 0 0,15-16 60 0 0,-16 18-68 0 0,1 1 1 0 0,0 1 0 0 0,1-1 0 0 0,-1 0 0 0 0,1 1 0 0 0,-1 0 0 0 0,1 0 0 0 0,0 0 0 0 0,0 1 0 0 0,0 0-1 0 0,4-2 8 0 0,5-2 3 0 0,7-1-43 0 0,-17 7 31 0 0,-1 0 1 0 0,0 0-1 0 0,1 0 0 0 0,-1 0 0 0 0,1 1 0 0 0,-1-1 0 0 0,0 1 0 0 0,1 0 0 0 0,-1 0 9 0 0,1 1-3 0 0,0 0 1 0 0,-1-1-1 0 0,0 1 0 0 0,0 1 1 0 0,1-1-1 0 0,-1 0 0 0 0,0 1 0 0 0,-1 0 1 0 0,3 2 2 0 0,25 31-51 0 0,-21-25 51 0 0,-7-9-5 0 0,0 1 0 0 0,-1-1 0 0 0,0 1-1 0 0,1 0 1 0 0,-1-1 0 0 0,0 1-1 0 0,0 0 1 0 0,-1 0 0 0 0,1-1-1 0 0,-1 1 1 0 0,1 0 0 0 0,-1 0 5 0 0,5 20-1 0 0,-4-19 1 0 0,0-1 0 0 0,0 0 0 0 0,-1 1-1 0 0,1-1 1 0 0,-1 1 0 0 0,0-1 0 0 0,0 1-1 0 0,0-1 1 0 0,0 1 0 0 0,-1-1-1 0 0,1 0 1 0 0,-2 4 0 0 0,1-2 9 0 0,-1-1 0 0 0,0 1 0 0 0,0 0 0 0 0,0-1 0 0 0,-1 1 0 0 0,0-1 0 0 0,1 0 1 0 0,-4 4-10 0 0,2-4 10 0 0,1 0 0 0 0,-1-1 0 0 0,0 1 0 0 0,1-1 1 0 0,-2 0-1 0 0,1 0 0 0 0,0 0 0 0 0,-1 0 1 0 0,1-1-1 0 0,-1 0 0 0 0,0 0 0 0 0,1 0 1 0 0,-1 0-1 0 0,0-1 0 0 0,0 0 0 0 0,-1 0 1 0 0,1 0-1 0 0,-2 0-10 0 0,-20-2 27 0 0,16-1-41 0 0,0 1-52 0 0,-1-2-77 0 0,3 1-54 0 0,-1-1-85 0 0,0 0-101 0 0,0-1-115 0 0,3 1-282 0 0,3-2-25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89 6504 0 0,'0'0'141'0'0,"0"0"23"0"0,0 0 13 0 0,0 0-61 0 0,0 0-57 0 0,2-4-35 0 0,-1 3 82 0 0,-1 1-5 0 0,1-1 40 0 0,3-1 72 0 0,-1 0 40 0 0,1-2 88 0 0,2-2 216 0 0,3-2 180 0 0,-3 3-310 0 0,0 1-144 0 0,1 1-90 0 0,-2 1 102 0 0,0 0-43 0 0,1 0-41 0 0,-1-1-36 0 0,6-2 83 0 0,0 0-100 0 0,0-1-67 0 0,15-6 31 0 0,-10 6 27 0 0,-6 4 0 0 0,4 0-85 0 0,0 0-27 0 0,-11 3 6 0 0,-1 0-41 0 0,1 2 8 0 0,0-1 0 0 0,0 1 0 0 0,0 0 0 0 0,0-1 0 0 0,0 1 0 0 0,1 2-10 0 0,-4-3 1 0 0,1 0 0 0 0,0-1 1 0 0,-1 1-1 0 0,1 0 0 0 0,-1 0 0 0 0,0 0 0 0 0,0 0 0 0 0,1 0 0 0 0,-1 0 0 0 0,-1 0 1 0 0,1 1-2 0 0,0 2-1 0 0,0 0 0 0 0,-1 0 0 0 0,0 0 0 0 0,0 1 0 0 0,0-1 0 0 0,-2 2 1 0 0,1 1 13 0 0,-2-1 0 0 0,1 1 0 0 0,-1-1-1 0 0,0 0-12 0 0,-9 12 66 0 0,-1 0 0 0 0,-10 9-66 0 0,5-5 15 0 0,-22 23 52 0 0,24-28-6 0 0,12-13-3 0 0,-5 1-19 0 0,6-4 18 0 0,3-2 29 0 0,1 0 59 0 0,0 4 100 0 0,-2-2-51 0 0,1-1-87 0 0,2 0-44 0 0,1 0-49 0 0,2 0-54 0 0,6 0 40 0 0,-8 0 0 0 0,1-1 0 0 0,-1 0 0 0 0,0 0 0 0 0,0 1 0 0 0,0-1 0 0 0,0 1 0 0 0,0-1 0 0 0,1 1 0 0 0,-1 0 0 0 0,0 0 0 0 0,-1 0 0 0 0,3 1 0 0 0,4 2-32 0 0,0 0 0 0 0,0 1 0 0 0,0 0 0 0 0,5 5 32 0 0,-1 3 45 0 0,-4 1 139 0 0,-9-2 27 0 0,-2-4-117 0 0,2-4-76 0 0,1 3 54 0 0,8 12 189 0 0,-7-15-226 0 0,1 1-31 0 0,0 0 0 0 0,1 0 1 0 0,-1 0-1 0 0,1 0 0 0 0,0 0 1 0 0,1 0-1 0 0,-1-1 0 0 0,1 1 1 0 0,0-1-1 0 0,0 0 1 0 0,0 0-1 0 0,4 2-4 0 0,13 15 12 0 0,1-1-12 0 0,-16-15 0 0 0,0 1 0 0 0,-1-1 0 0 0,1 1 0 0 0,-1 0 0 0 0,3 6 0 0 0,2 2 0 0 0,0 0 0 0 0,6 6 0 0 0,-7-9 0 0 0,-1-1 0 0 0,0 1 0 0 0,0 1 0 0 0,4 11 0 0 0,-8-17 1 0 0,-1 1 0 0 0,0 0 0 0 0,0 1 0 0 0,0-1 0 0 0,-1 0 0 0 0,-1 1 0 0 0,1 0 1 0 0,-1-1-1 0 0,0 1 0 0 0,-1 0 0 0 0,0-1 0 0 0,0 1 0 0 0,-1 6-1 0 0,0-10 35 0 0,0 0-1 0 0,-1 0 1 0 0,1 0-1 0 0,-1 0 1 0 0,1 0-1 0 0,-1-1 0 0 0,0 1 1 0 0,-3 3-35 0 0,-11 14 256 0 0,13-17-202 0 0,-8 8 92 0 0,-2-2-36 0 0,-18 8 33 0 0,20-14-105 0 0,0 0 0 0 0,-1 0 0 0 0,1-1 1 0 0,-11 1-39 0 0,10-4 19 0 0,6-1-60 0 0,-1-1-40 0 0,1 0-46 0 0,0 0-49 0 0,0-1-55 0 0,2 1-60 0 0,3 2-19 0 0,0-1 96 0 0,1 1 79 0 0,-1 0 67 0 0,1 0 53 0 0,-1 0 33 0 0,-1 1 208 0 0,2-1-221 0 0,-1 0-51 0 0,1 0-41 0 0,-1 0-50 0 0,1 0-57 0 0,0 0-65 0 0,0 0-71 0 0,-1 0 66 0 0,1 0-38 0 0,0-1-39 0 0,0 1-42 0 0,0 0-44 0 0,0 0-47 0 0,-1 0-48 0 0,1-1-51 0 0,0 0-1135 0 0,-2-2-960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44 5696 0 0,'-3'13'132'0'0,"2"-11"17"0"0,1-2 10 0 0,0 1-26 0 0,0 0-46 0 0,0 0 10 0 0,0-1 114 0 0,0 0 190 0 0,0 0 14 0 0,0 0-5 0 0,0 0-20 0 0,0 0-6 0 0,2 1 35 0 0,1 6 669 0 0,-2-4-788 0 0,0 0-42 0 0,-1-1-109 0 0,1-1-35 0 0,-1 1-42 0 0,0-1-46 0 0,1 0-42 0 0,-1 0-36 0 0,5 20 646 0 0,1 1-76 0 0,-1-2-140 0 0,3 7-91 0 0,0 1-84 0 0,2 1-52 0 0,-4-5 120 0 0,5 21-271 0 0,-7-20 92 0 0,1 2 37 0 0,-2 0 0 0 0,0 0 1 0 0,-2 2-130 0 0,1 9 139 0 0,0-25-91 0 0,-2-1 0 0 0,0 0-1 0 0,0 8-47 0 0,-3 1 53 0 0,0 29 152 0 0,3-33-177 0 0,0-16-26 0 0,0 0 0 0 0,0 0 0 0 0,-1 0 0 0 0,1-1 1 0 0,0 1-1 0 0,0 0 0 0 0,0 0 0 0 0,-1 0 0 0 0,1 0 1 0 0,0-1-1 0 0,-1 1 0 0 0,1 0 0 0 0,-1 0 0 0 0,1-1 1 0 0,-1 1-1 0 0,1 0 0 0 0,-1-1 0 0 0,0 1-2 0 0,-5 0-12 0 0,1-8-78 0 0,-6-25-1058 0 0,3-1 42 0 0,2-1 62 0 0,2 0 79 0 0,1 9 343 0 0,-1 1 56 0 0,0 0 63 0 0,-2 1 68 0 0,0-6 110 0 0,2 0 82 0 0,1 0 74 0 0,0-1 64 0 0,-1-18 49 0 0,-3 2 107 0 0,4 18 113 0 0,4 0 100 0 0,7 1 105 0 0,-6 24-289 0 0,-1-1 0 0 0,1 1 0 0 0,0 0 0 0 0,0 0 0 0 0,1 0 0 0 0,0-1-80 0 0,4-3 275 0 0,0 0-1 0 0,1 0 0 0 0,-1 1 0 0 0,3-1-274 0 0,10-6 437 0 0,-17 12-377 0 0,7-5 132 0 0,0 1-36 0 0,-6 3-87 0 0,1 0 0 0 0,0 0 1 0 0,0 0-1 0 0,0 0 0 0 0,0 1 1 0 0,1 0-1 0 0,-1 0 0 0 0,3 0-69 0 0,17-2 128 0 0,7-1 52 0 0,-9 6-130 0 0,3 3-1 0 0,-17-3 14 0 0,-1 1 1 0 0,0 0 0 0 0,6 3-64 0 0,-10-5 25 0 0,0 1 0 0 0,-1 0 1 0 0,1 1-1 0 0,-1-1 0 0 0,0 1 0 0 0,0-1 1 0 0,0 1-1 0 0,3 3-25 0 0,-4-3 10 0 0,0-1 0 0 0,0 1 0 0 0,-1 0 0 0 0,1 0 0 0 0,-1 0 0 0 0,1 0 0 0 0,-1 2-10 0 0,2 3 38 0 0,0 0 1 0 0,-1 0 0 0 0,0 1 0 0 0,-1-1 0 0 0,1 0 0 0 0,-2 1 0 0 0,1 2-39 0 0,-1 4 75 0 0,1 6 19 0 0,-5-5-75 0 0,2-10 7 0 0,0-1 1 0 0,0 0-1 0 0,0 0 1 0 0,-1 0-1 0 0,1-1 1 0 0,-1 1-1 0 0,0 0 1 0 0,-3 1-27 0 0,-9 11 110 0 0,-9 10-15 0 0,-4-4-92 0 0,-12 6-11 0 0,20-14 25 0 0,1-2 70 0 0,14-8 26 0 0,-3 6-49 0 0,7-8-7 0 0,0-2 13 0 0,-1 3 32 0 0,2 10-12 0 0,3-2 156 0 0,3-1-43 0 0,13 8 102 0 0,-8-11-92 0 0,0 0 0 0 0,12 6-213 0 0,-6-4 189 0 0,3 1 24 0 0,29 11 400 0 0,-33-16-453 0 0,-1-1-38 0 0,9 7 30 0 0,-21-10-135 0 0,1 0 1 0 0,-1 0-1 0 0,1 0 0 0 0,0-1 1 0 0,0 1-1 0 0,0-1-17 0 0,32 11 136 0 0,-15-5-121 0 0,-11-4-70 0 0,0-1-61 0 0,-10-1-88 0 0,1-1 73 0 0,-1 0 61 0 0,1 0 52 0 0,0 0 94 0 0,1 0 304 0 0,-1 0-317 0 0,-1 0-74 0 0,1 0-41 0 0,-1 0-42 0 0,0 0-47 0 0,1 0-53 0 0,-1 0-66 0 0,0 0-68 0 0,1 0-75 0 0,-1 0-80 0 0,0 0-87 0 0,1 0-93 0 0,-1 0-99 0 0,1 0-106 0 0,-1 0-1022 0 0,0 0-1072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29 4656 0 0,'0'-2'105'0'0,"1"0"-39"0"0,-1 1-27 0 0,1 0-47 0 0,1 1-45 0 0,0 2 73 0 0,1-1 102 0 0,-2 0-9 0 0,0-1 44 0 0,1 1 49 0 0,0-1 56 0 0,-1 1 62 0 0,1-1 67 0 0,3 0-132 0 0,-1 0-38 0 0,4-1 126 0 0,-1 0-94 0 0,10-3 231 0 0,-11 3-306 0 0,0-1 41 0 0,20-6 588 0 0,-7 4-355 0 0,-3 1-156 0 0,0 0-94 0 0,-10 2-147 0 0,-3 1-46 0 0,-1 0 0 0 0,0-1 0 0 0,0 1 0 0 0,1 0 0 0 0,-1 1 0 0 0,0-1 0 0 0,0 0 0 0 0,0 1 0 0 0,1-1 0 0 0,-1 1 0 0 0,0 0 0 0 0,0 0 0 0 0,0 0 0 0 0,0 0 0 0 0,0 0 0 0 0,0 0 0 0 0,0 0 0 0 0,-1 0 0 0 0,1 1 0 0 0,0-1 0 0 0,-1 1 0 0 0,1 0 0 0 0,-1-1 0 0 0,1 1 0 0 0,-1 0-9 0 0,8 16 116 0 0,-6 1 36 0 0,-4 2 12 0 0,-1-1-62 0 0,-3-1-46 0 0,2-8-30 0 0,-1 1-1 0 0,-1-1 1 0 0,-2 5-26 0 0,-4 3 57 0 0,11-18-3 0 0,9 10 40 0 0,7 12 8 0 0,-12-15-38 0 0,1 0 44 0 0,2 1 21 0 0,1 0-82 0 0,-6-7-46 0 0,1 2 1 0 0,0-1-1 0 0,-1 0 1 0 0,0 1 0 0 0,2 2-2 0 0,-1 3 57 0 0,-2 2 72 0 0,-3 14 519 0 0,-7-1-122 0 0,-4 0-121 0 0,-3-4-122 0 0,-5-3-123 0 0,-1-4-124 0 0,-3-7-124 0 0,-2-6-126 0 0,20-2-139 0 0,0-1-28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0:59.8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39 702 6952 0 0,'0'0'201'0'0,"2"0"-4"0"0,5 0-255 0 0,0 0 41 0 0,0 0 40 0 0,1-1 36 0 0,7 1 155 0 0,0-1 111 0 0,0 0 78 0 0,0 0 62 0 0,34-4 1224 0 0,-28 2-1019 0 0,-10 2-370 0 0,0 0-39 0 0,-1-1-46 0 0,1 1-54 0 0,3-1-45 0 0,-7 1-105 0 0,0 1-34 0 0,25-5 249 0 0,0-2-59 0 0,-4 2 116 0 0,28-3-283 0 0,-39 7 65 0 0,8-1-1 0 0,0 1-33 0 0,94-12-31 0 0,-108 11-16 0 0,-3 0-57 0 0,-5 3 75 0 0,-1-1 10 0 0,-1 0 95 0 0,-1 0 19 0 0,0 0-14 0 0,0 0-38 0 0,0 0-5 0 0,-8-9 62 0 0,3 6-107 0 0,2-1-16 0 0,-1 1 1 0 0,0 0 0 0 0,0 0 0 0 0,-1 1 0 0 0,1-1 0 0 0,-2 0-9 0 0,5 3 3 0 0,0-1 1 0 0,0 1-1 0 0,0-1 1 0 0,0 1-1 0 0,0-1 1 0 0,1 1-1 0 0,-1-1 1 0 0,0 0-1 0 0,0 1 1 0 0,1-1-1 0 0,-1 0 1 0 0,0 0-1 0 0,1 0 1 0 0,-1 1-1 0 0,1-1 1 0 0,-1 0-1 0 0,1 0 1 0 0,-1 0-1 0 0,1 0 1 0 0,0 0-4 0 0,-4-6 5 0 0,-16-16-1 0 0,15 17 14 0 0,-1-1 0 0 0,0 1 0 0 0,0 0 0 0 0,-2-1-18 0 0,-6-4 67 0 0,-17-12 6 0 0,-8 0 71 0 0,24 11-112 0 0,8 7-33 0 0,0 0 0 0 0,-1 0 0 0 0,1 1 0 0 0,-1 0 0 0 0,0 0 0 0 0,0 1 0 0 0,0 0 0 0 0,-1 1 0 0 0,1 0 0 0 0,-1 0 0 0 0,1 0 0 0 0,-1 1 0 0 0,0 1 0 0 0,0-1 0 0 0,1 2 1 0 0,-1-1-1 0 0,-3 1 1 0 0,-9 2-3 0 0,0 1 0 0 0,1 0 1 0 0,-1 2-1 0 0,1 0 0 0 0,0 1 1 0 0,-12 7 2 0 0,22-9 0 0 0,1 1 0 0 0,-1 1 0 0 0,1 0 0 0 0,1 0 0 0 0,-1 1 0 0 0,1 0 0 0 0,1 1 0 0 0,-5 5 0 0 0,8-9-13 0 0,1 0 1 0 0,-1 0 0 0 0,1 0 0 0 0,1 0-1 0 0,-1 0 1 0 0,-2 6 12 0 0,4-6-1 0 0,-1 1 0 0 0,1-1 0 0 0,0 1 0 0 0,0-1-1 0 0,0 1 1 0 0,1 4 1 0 0,0-3 10 0 0,1 0 0 0 0,-1-1 0 0 0,2 1 0 0 0,-1 0 0 0 0,1 2-10 0 0,1 0 31 0 0,0 0 1 0 0,1 0 0 0 0,3 6-32 0 0,0-3 55 0 0,0 0 1 0 0,1-1-1 0 0,0 0 1 0 0,6 5-56 0 0,-4-5 68 0 0,1 0 1 0 0,0-1-1 0 0,0-1 1 0 0,1 0-1 0 0,0-1 1 0 0,3 2-69 0 0,-4-5 48 0 0,-1 0 0 0 0,1-1 0 0 0,0 0 0 0 0,0 0 0 0 0,0-1 0 0 0,1-1 0 0 0,-1 0 0 0 0,1-1-48 0 0,41 3 206 0 0,1-3 35 0 0,-37-2-156 0 0,1 0 0 0 0,-1-1 0 0 0,1 0 0 0 0,-1-2 0 0 0,0 0 1 0 0,0-1-1 0 0,-1-1 0 0 0,10-4-85 0 0,-9 2 119 0 0,0-1 1 0 0,14-9-120 0 0,-20 10 37 0 0,1 1 16 0 0,0-1 1 0 0,-1-1 0 0 0,0 0-1 0 0,0 0 1 0 0,8-11-54 0 0,-17 17-175 0 0,0 1 80 0 0,1-1 64 0 0,-1 0 49 0 0,7-7 237 0 0,-5 5-210 0 0,-2 2-76 0 0,0 1-55 0 0,0-1-67 0 0,0 1-79 0 0,0-1-31 0 0,0 1-71 0 0,-1 0-76 0 0,1 0-85 0 0,-1-1-92 0 0,1 1-98 0 0,-1 0-105 0 0,1-1-112 0 0,0-1-1086 0 0,0-3-1130 0 0</inkml:trace>
  <inkml:trace contextRef="#ctx0" brushRef="#br0" timeOffset="468.74">859 0 7344 0 0,'0'0'216'0'0,"0"0"-52"0"0,0 0 2 0 0,0 0 72 0 0,0 0 211 0 0,0 0 392 0 0,0 0 30 0 0,0 0-356 0 0,0 0-207 0 0,0 0-48 0 0,1 1 69 0 0,5 6 271 0 0,1 0-111 0 0,-1 0-97 0 0,0 1-83 0 0,-1 0-83 0 0,0 0-48 0 0,4 5 44 0 0,6 21 199 0 0,-12-24-240 0 0,0 0 60 0 0,4 12 38 0 0,1 0-45 0 0,1 2-29 0 0,-3-2-55 0 0,21 126 275 0 0,-20-117-305 0 0,0 0 34 0 0,4 8 19 0 0,-8-29-117 0 0,0 0 1 0 0,-1 0 0 0 0,0 0 0 0 0,0 0-1 0 0,0 11-56 0 0,-1 4 121 0 0,4 10 199 0 0,1 1 23 0 0,-5-11-183 0 0,0-6-161 0 0,0 1 20 0 0,-2-8 57 0 0,1-12-63 0 0,-1 1 0 0 0,1-1 0 0 0,0 1 0 0 0,0 0 0 0 0,0-1 1 0 0,0 1-1 0 0,0-1 0 0 0,0 1 0 0 0,0 0 0 0 0,0-1 0 0 0,1 1 0 0 0,-1 0 1 0 0,0-1-1 0 0,0 1 0 0 0,0-1 0 0 0,1 1 0 0 0,-1-1 0 0 0,0 1-13 0 0,1 1 20 0 0,1-1-36 0 0,-2 0 2 0 0,3 1-175 0 0,-1-1-111 0 0,2-1-160 0 0,1-3-317 0 0,-3 1 400 0 0,0 0 38 0 0,-1 1 147 0 0,0-1 34 0 0,-1 2 59 0 0,1-1 32 0 0,-1 1 37 0 0,0 0 41 0 0,10-11-1097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313 27 7744 0 0,'0'0'174'0'0,"0"0"29"0"0,0 0 12 0 0,0-1-35 0 0,-2-2-92 0 0,1 1 267 0 0,-1 1-37 0 0,-2-3 217 0 0,0 2-123 0 0,-1-1-104 0 0,-1 1-50 0 0,0 0-94 0 0,0 1-70 0 0,-8-1 51 0 0,8 1-27 0 0,0-1 87 0 0,1 2-113 0 0,0 0 0 0 0,0-1 1 0 0,1 2-1 0 0,-1-1 0 0 0,0 0 1 0 0,1 1-1 0 0,-2 0-92 0 0,-8 1 295 0 0,5 0-114 0 0,1 0 1 0 0,1 0-1 0 0,-1 1 0 0 0,-1 0-181 0 0,-1 0 101 0 0,2 0-66 0 0,3 0 0 0 0,-1-1 0 0 0,1 1 0 0 0,0-1-1 0 0,1 1 1 0 0,-3 2-35 0 0,-21 11 81 0 0,16-9-26 0 0,-5 7-46 0 0,6-4 6 0 0,2-4 26 0 0,6-4-37 0 0,1-1-3 0 0,0 1-1 0 0,0-1 1 0 0,-1 1-1 0 0,1 0 0 0 0,1 0 1 0 0,-1 0-1 0 0,0 0 1 0 0,0 0-1 0 0,1 0 0 0 0,-1 0 1 0 0,1 1-1 0 0,0-1 1 0 0,-1 1-1 0 0,1-1 1 0 0,0 1-1 0 0,1 4 0 0 0,2-5 3 0 0,-1 0 0 0 0,0 0 1 0 0,1 0-1 0 0,0 0 0 0 0,-1 0 1 0 0,1 0-1 0 0,0 0 1 0 0,0 0-1 0 0,0-1 0 0 0,0 1 1 0 0,0-1-1 0 0,1 1 0 0 0,-1-1 1 0 0,0 0-1 0 0,1 0 0 0 0,-1 0 1 0 0,1 0-1 0 0,0 0-3 0 0,3 1 4 0 0,77 28-4 0 0,-73-27 43 0 0,0 1 0 0 0,-1 1 1 0 0,6 2-44 0 0,-6-1 53 0 0,0-1 0 0 0,-1 1 0 0 0,0 0 0 0 0,0 1 0 0 0,0 0 0 0 0,-1 0-53 0 0,4 10 140 0 0,-11-14-108 0 0,1-1 0 0 0,0 1 1 0 0,-1 0-1 0 0,1-1 0 0 0,-1 1 1 0 0,0-1-1 0 0,0 1 0 0 0,0 0 1 0 0,0-1-1 0 0,-1 1 0 0 0,1 0 0 0 0,-1-1 1 0 0,1 1-1 0 0,-1-1 0 0 0,0 1 1 0 0,0 0-33 0 0,-8 11 95 0 0,-1 2 46 0 0,8-13-119 0 0,1-1-1 0 0,0 1 0 0 0,-1-1 1 0 0,1 0-1 0 0,-1 0 1 0 0,0 0-1 0 0,0 0 1 0 0,0 0-1 0 0,0 0 1 0 0,-1 0-22 0 0,-17 10 22 0 0,19-11 32 0 0,0-3-101 0 0,2 0-91 0 0,6-1 23 0 0,1 0 113 0 0,-6 3-1 0 0,-1-1 0 0 0,0 1 0 0 0,0 0 1 0 0,0 0-1 0 0,0 0 0 0 0,1 0 0 0 0,-1 0 0 0 0,0 0 0 0 0,0 0 0 0 0,0 0 0 0 0,0 0 0 0 0,1 0 0 0 0,-1 1 1 0 0,0-1-1 0 0,0 0 0 0 0,0 1 0 0 0,0-1 0 0 0,0 1 0 0 0,0-1 0 0 0,0 1 0 0 0,0 0 0 0 0,0-1 0 0 0,1 2 3 0 0,0 0-8 0 0,0 0 0 0 0,0 0 0 0 0,0 0 0 0 0,0 1 0 0 0,0-1 0 0 0,-1 0 0 0 0,1 1 1 0 0,-1 0-1 0 0,2 2 8 0 0,-2-1 0 0 0,0 1 0 0 0,0 0 0 0 0,-1 0 0 0 0,0 0 0 0 0,1-1 0 0 0,-1 1 0 0 0,-1 0 0 0 0,1 0 0 0 0,-1 0 0 0 0,0 2 0 0 0,-3 2-11 0 0,1 0 1 0 0,-1 0-1 0 0,-1-1 1 0 0,0 1 0 0 0,-4 4 10 0 0,-14 28-66 0 0,11-21 54 0 0,10-16 12 0 0,-1 1 0 0 0,1-1 0 0 0,0 0 1 0 0,0 1-1 0 0,0 0 0 0 0,0-1 1 0 0,1 2-1 0 0,-12 36-19 0 0,10-33 11 0 0,0 0 0 0 0,1-1 0 0 0,0 1 0 0 0,0 0 0 0 0,1 0 0 0 0,0 0 0 0 0,0 0 8 0 0,1-5-16 0 0,1 16-19 0 0,-1-16 34 0 0,0 0 1 0 0,1-1 0 0 0,-1 1-1 0 0,1 0 1 0 0,0-1 0 0 0,1 4 0 0 0,6 15-1 0 0,-7-18 0 0 0,0 0 0 0 0,1 0 0 0 0,-1 1 0 0 0,1-2 0 0 0,0 1-1 0 0,0 0 1 0 0,0 0 0 0 0,1-1 0 0 0,2 4 1 0 0,14 13-54 0 0,-14-15 54 0 0,0 0 0 0 0,1 0 0 0 0,-1-1 0 0 0,1 0 0 0 0,0 0 0 0 0,0 0 1 0 0,6 2-1 0 0,-4-2-2 0 0,0 0 0 0 0,0 1 0 0 0,4 3 2 0 0,1 0 12 0 0,0 0 35 0 0,5 2-19 0 0,-7-5-85 0 0,-7-3-10 0 0,-2-1-36 0 0,-1 0 60 0 0,-1-1-14 0 0,0 0-21 0 0,0 0-40 0 0,0 0-16 0 0,0 0-40 0 0,0 0-44 0 0,0 0-50 0 0,0 0-55 0 0,0 0-50 0 0,0 0-45 0 0,0 0-38 0 0,0 0-136 0 0,0 0-39 0 0,0 0-163 0 0,0 0-439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 14 6384 0 0,'5'-13'184'0'0,"-4"13"-50"0"0,1 0-62 0 0,1 1-45 0 0,2 2-47 0 0,0-1 23 0 0,-1-1 17 0 0,1-1 37 0 0,13 1 240 0 0,-10-2-194 0 0,1 1-68 0 0,-4 0-73 0 0,-1 0-50 0 0,1-1-58 0 0,-1 1-68 0 0,-4 0-131 0 0,1 0-94 0 0,-1 0-177 0 0,0 0-410 0 0</inkml:trace>
  <inkml:trace contextRef="#ctx0" brushRef="#br0" timeOffset="1">15 144 7848 0 0,'0'0'232'0'0,"-1"1"-14"0"0,0 2-56 0 0,0-1-83 0 0,0 0-69 0 0,-1 1-101 0 0,0 0-79 0 0,2-2 145 0 0,-1 0 33 0 0,1 0 31 0 0,-1-1 36 0 0,1 1 42 0 0,-1-1 48 0 0,1 1 14 0 0,0-1 40 0 0,-1 0 44 0 0,1 0 48 0 0,-1 1 52 0 0,1-1 54 0 0,-1 0 58 0 0,1 0 61 0 0,0 0-272 0 0,1 0-102 0 0,-1 1-93 0 0,1 0-84 0 0,0 0-78 0 0,0 0-68 0 0,0 0-61 0 0,0 0-52 0 0,1 1-110 0 0,-1-1-49 0 0,0 0-134 0 0,0 0-328 0 0,2 1-589 0 0,3 0-849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115 1 6880 0 0,'0'0'157'0'0,"0"0"23"0"0,0 0-20 0 0,0 0-69 0 0,0 1-51 0 0,0 2-15 0 0,-1-1 10 0 0,-3 7 17 0 0,1-2 45 0 0,-5 2 198 0 0,-2 3 173 0 0,1 4 38 0 0,-2-2-98 0 0,0 1-54 0 0,-3 12 88 0 0,-6 29 161 0 0,7 2-102 0 0,5 0-94 0 0,5 1-83 0 0,4 0-73 0 0,4 0-65 0 0,2 0-55 0 0,1-1-44 0 0,-3-29-29 0 0,2-1 1 0 0,1 0 0 0 0,3 4-59 0 0,-6-21 15 0 0,0 1 0 0 0,1-1 1 0 0,1-1-1 0 0,0 1 0 0 0,4 4-15 0 0,-3-3 4 0 0,11 9-20 0 0,-5-10-45 0 0,0-3-47 0 0,-1-1-73 0 0,-1-3-37 0 0,1-2-74 0 0,-1 0-84 0 0,1-1-95 0 0,-12-1 189 0 0,0 0-40 0 0,2 0-424 0 0,-1 0-287 0 0,2 0-669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176 0 6016 0 0,'0'1'142'0'0,"0"-1"-86"0"0,0 4-96 0 0,0-2 106 0 0,0-1 29 0 0,0 0 55 0 0,-1 0 67 0 0,1-1 78 0 0,-13 4 582 0 0,-2-3-83 0 0,-4 0 63 0 0,17-1-779 0 0,0 0-1 0 0,1 1 1 0 0,-1-1 0 0 0,0 1-1 0 0,1-1 1 0 0,-1 1-1 0 0,0 0 1 0 0,1 0-1 0 0,-1 0 1 0 0,1 0-78 0 0,-3 2 66 0 0,-1-1 62 0 0,-5 5 196 0 0,7-5-250 0 0,0 1-41 0 0,-13 15 27 0 0,8-8 6 0 0,1-1 0 0 0,0 1 0 0 0,-4 8-66 0 0,-3 14 56 0 0,5-8-58 0 0,7-19 3 0 0,0 0 0 0 0,0-1 0 0 0,1 1 1 0 0,-1 0-1 0 0,1 0 0 0 0,0 0 0 0 0,0 0 0 0 0,0 0 0 0 0,1 0 0 0 0,0 0 1 0 0,0 1-1 0 0,1 3-1 0 0,-1-6 12 0 0,1 0 1 0 0,0 0 0 0 0,0 0-1 0 0,-1 0 1 0 0,2-1 0 0 0,-1 1-1 0 0,0 0 1 0 0,0-1 0 0 0,1 2-13 0 0,8 4 116 0 0,-9-7-40 0 0,-1-1-10 0 0,2 0 4 0 0,0 1-44 0 0,0-1 0 0 0,1 1 0 0 0,-1-1 0 0 0,0 0 0 0 0,0 0 0 0 0,0 0 0 0 0,1 0 0 0 0,-1 0-26 0 0,2-1 63 0 0,-1 0 0 0 0,0 0-1 0 0,0 0 1 0 0,1-1 0 0 0,-1 1 0 0 0,2-2-63 0 0,3-2 113 0 0,-5 4-68 0 0,0 0 1 0 0,-1-1 0 0 0,1 0 0 0 0,-1 0 0 0 0,0 1 0 0 0,0-1-1 0 0,1-2-45 0 0,11-14 253 0 0,2-3-77 0 0,-14 19-165 0 0,0 0 0 0 0,-1-1 0 0 0,1 1 0 0 0,-1-1 0 0 0,0 0 0 0 0,0 1 0 0 0,1-2-11 0 0,7-15 144 0 0,0-1 31 0 0,-7 13-78 0 0,0-1-1 0 0,0 0 0 0 0,-1 1 0 0 0,0-1 0 0 0,0-8-96 0 0,-1 15 17 0 0,0-1 0 0 0,0 0 0 0 0,0 0 0 0 0,1 1 0 0 0,-1-1 0 0 0,1 0 0 0 0,-1 1 0 0 0,1-1 0 0 0,0 0-17 0 0,1-2 45 0 0,-2 3 21 0 0,0 1 12 0 0,1-1 15 0 0,-1 0 112 0 0,0 0-23 0 0,0 1-93 0 0,1 0-46 0 0,1 3-109 0 0,1 3 94 0 0,1-1 0 0 0,-1 1 0 0 0,-1 0 0 0 0,2 5-28 0 0,7 27 58 0 0,-3-10-46 0 0,-1-8-20 0 0,18 34 85 0 0,-12-32-74 0 0,-11-16-4 0 0,1 1 5 0 0,6 8 43 0 0,-9-14-101 0 0,0-1-46 0 0,0 0-75 0 0,0 0-181 0 0,0 0-308 0 0,0 0-21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6768 0 0,'0'4'49'0'0,"0"-1"48"0"0,1 6 261 0 0,1-2-234 0 0,2 8-56 0 0,-3-12-48 0 0,0 0 37 0 0,1 3 149 0 0,0 1 131 0 0,1 9 585 0 0,-2-11-682 0 0,-1 1-54 0 0,1 8 643 0 0,-1-7-464 0 0,1 0-41 0 0,0 0-36 0 0,-1 0-51 0 0,1 0-53 0 0,-1 1-59 0 0,1 8-27 0 0,1-1-51 0 0,-1 2-83 0 0,-1-16-73 0 0,0-1-49 0 0,0 1-214 0 0,2 4-18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8408 0 0,'0'0'190'0'0,"0"0"28"0"0,0 0 8 0 0,0 0 25 0 0,0 0 57 0 0,0 0 20 0 0,0 0 7 0 0,0 2 9 0 0,4 9 400 0 0,-1 2-117 0 0,-2 0-104 0 0,0 0-93 0 0,0-2-153 0 0,-1-1-42 0 0,4 10 135 0 0,0 6-15 0 0,-3 1-104 0 0,1 11 1 0 0,8 45 196 0 0,2 43 144 0 0,-6-55-255 0 0,-2 10 80 0 0,-2-32 180 0 0,2 4-597 0 0,-1-22 447 0 0,-2 15-447 0 0,1 11 374 0 0,-1-44-217 0 0,0 1-1 0 0,2 0 1 0 0,0 0-157 0 0,-3-12 89 0 0,1 1-11 0 0,0 6 0 0 0,-1-6-24 0 0,-1 0 41 0 0,1-1 6 0 0,-1 1 34 0 0,0 0 38 0 0,-1-1 45 0 0,1-1-340 0 0,1-1-37 0 0,0 0-8 0 0,0 0 26 0 0,0 0 51 0 0,0 0-36 0 0,0 0-43 0 0,0 0-37 0 0,0 0-160 0 0,0 0-45 0 0,0 0-171 0 0,0 0-333 0 0,0 0-646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1 259 7520 0 0,'20'2'217'0'0,"-12"1"-13"0"0,-7-2-169 0 0,0 0-1 0 0,0 1 1 0 0,0-1 0 0 0,0 0-1 0 0,0 0 1 0 0,0 1 0 0 0,0-1 0 0 0,0 1-1 0 0,0-1 1 0 0,0 1 0 0 0,-1-1 0 0 0,1 1-35 0 0,0 3 234 0 0,-1 0-99 0 0,0 3 109 0 0,1-1-48 0 0,1-1-43 0 0,2 2-36 0 0,-3-5-49 0 0,0 0-1 0 0,0 0 1 0 0,0 0 0 0 0,0 1-1 0 0,0-1 1 0 0,-1 0 0 0 0,0 0 0 0 0,1 3-68 0 0,0 9 197 0 0,3-1-63 0 0,0-6-67 0 0,-2-3-3 0 0,1 1 0 0 0,-1 0 0 0 0,0 0-1 0 0,0-1 1 0 0,0 2 0 0 0,-1-1 0 0 0,0 0 0 0 0,0 3-64 0 0,-1 3 100 0 0,-1-8-60 0 0,1-1 1 0 0,0 1-1 0 0,0 0 1 0 0,1 0 0 0 0,-1-1-1 0 0,1 1 1 0 0,0 2-41 0 0,1-1 50 0 0,0 0 1 0 0,-1 0 0 0 0,0 0 0 0 0,0 1 0 0 0,0-1-1 0 0,-1 0 1 0 0,1 0 0 0 0,-1 0 0 0 0,-1 1 0 0 0,1-1-1 0 0,-1 3-50 0 0,1-3 53 0 0,0 0 0 0 0,0 1 0 0 0,1-1-1 0 0,-1 0 1 0 0,1 0 0 0 0,0 0 0 0 0,1 0-1 0 0,0 0 1 0 0,1 4-53 0 0,7 26 343 0 0,-2-11-62 0 0,-2-5-19 0 0,-6-7-45 0 0,-5 1 616 0 0,3-14-485 0 0,0 0-233 0 0,-1-1-56 0 0,1 0-57 0 0,1 2 7 0 0,1-1 0 0 0,0 0 1 0 0,-1 1-1 0 0,1-1 0 0 0,-1 0 0 0 0,1 0 1 0 0,0 0-1 0 0,-1 1 0 0 0,1-1 0 0 0,0 0 1 0 0,0 0-1 0 0,0 0 0 0 0,0 0 1 0 0,0 0-1 0 0,-1 1 0 0 0,2-1 0 0 0,-1 0 1 0 0,0 0-1 0 0,0 0 0 0 0,0 0 0 0 0,0 0 1 0 0,1 0-10 0 0,-1-10 15 0 0,0 6-10 0 0,0 1 1 0 0,1-1 0 0 0,-1 0 0 0 0,1 0 0 0 0,0 1 0 0 0,0-1-1 0 0,0 1 1 0 0,1-1 0 0 0,0 1 0 0 0,0 0 0 0 0,0-1 0 0 0,1 0-6 0 0,13-16-6 0 0,21-17 6 0 0,-33 34 0 0 0,-4 3 0 0 0,1 0 0 0 0,0-1 0 0 0,0 1 0 0 0,1 0 0 0 0,-1 0 0 0 0,0 0 0 0 0,0 0 0 0 0,0 0 0 0 0,1 1 0 0 0,-1-1 0 0 0,1 0 0 0 0,-1 1 0 0 0,0-1 0 0 0,1 0 0 0 0,-1 1 0 0 0,1 0-2 0 0,-1-1 1 0 0,0 1 0 0 0,0 0 0 0 0,0 0 0 0 0,0-1 0 0 0,0 1 0 0 0,1 0 0 0 0,-1 0 0 0 0,0 0 0 0 0,0 0 0 0 0,1 1 1 0 0,2 0-10 0 0,-1 0 0 0 0,0 0 0 0 0,0 0 1 0 0,0 1-1 0 0,0 0 0 0 0,2 1 10 0 0,3 1-1 0 0,10 7 1 0 0,-16-6 0 0 0,0-1 0 0 0,10 10 0 0 0,-11-12 0 0 0,1-1 0 0 0,-1 0 0 0 0,1 1 0 0 0,-1 0 0 0 0,1-1 0 0 0,-1 1 0 0 0,0 0 0 0 0,0 0 0 0 0,0 0 0 0 0,0 0 0 0 0,0 0 0 0 0,0 0 0 0 0,-1 0 0 0 0,1 0 0 0 0,-1 0 0 0 0,1 0 0 0 0,-1 0 0 0 0,0 1 0 0 0,0 0 5 0 0,0 1 1 0 0,0-1 0 0 0,0 0 0 0 0,-1 1 0 0 0,0-1-1 0 0,0 2-5 0 0,-4 5 62 0 0,-4 2 36 0 0,3-3-15 0 0,5-8-73 0 0,0 1 1 0 0,0-1-1 0 0,1 0 0 0 0,-1 0 1 0 0,0 1-1 0 0,0-1 0 0 0,0 0 1 0 0,0 0-1 0 0,-1 0 0 0 0,1 0 1 0 0,0 0-1 0 0,0-1 1 0 0,-1 2-11 0 0,-19 8 12 0 0,16-6 4 0 0,-1-1-1 0 0,1-1 1 0 0,-1 1-1 0 0,0-1 0 0 0,0 0 1 0 0,0 0-1 0 0,0 0 1 0 0,-3-1-16 0 0,3 0-41 0 0,-1-1 36 0 0,-12 0 89 0 0,12 0-73 0 0,-2-2-81 0 0,2 1-95 0 0,4 0 36 0 0,-1 0-37 0 0,0-1-41 0 0,0 1-43 0 0,1 0-49 0 0,-1-1-52 0 0,2 2 58 0 0,1-1-50 0 0,-1 1-44 0 0,1-1-41 0 0,-2 0-522 0 0,0 0-89 0 0,-1-1-723 0 0,-2-2-996 0 0</inkml:trace>
  <inkml:trace contextRef="#ctx0" brushRef="#br0" timeOffset="1">372 1 5904 0 0,'2'0'169'0'0,"3"0"-89"0"0,-1 2-9 0 0,6 1 0 0 0,2 0 11 0 0,-10-2 219 0 0,0 0-52 0 0,0 1-45 0 0,0 0-38 0 0,2 1 64 0 0,4 8 188 0 0,-6-8-168 0 0,-2-3-244 0 0,2 4 279 0 0,-1 0-44 0 0,0 4 131 0 0,-1-1-118 0 0,6 5 54 0 0,4-2-38 0 0,6 6 123 0 0,-3 4-65 0 0,-3-1-55 0 0,2-2-41 0 0,-2-5 58 0 0,0-1 0 0 0,11 11-290 0 0,-17-18 84 0 0,0 1 0 0 0,0 0 0 0 0,0 0 0 0 0,-1 0 0 0 0,0 1 0 0 0,0-1 0 0 0,2 6-84 0 0,9 17 287 0 0,-7-18-207 0 0,-3-3-18 0 0,1 1 0 0 0,-1-1-1 0 0,0 1 1 0 0,0-1 0 0 0,-1 1 0 0 0,0 0-1 0 0,-1 0 1 0 0,0 1 0 0 0,0-1-62 0 0,2 48 305 0 0,-4-41-209 0 0,1 0-1 0 0,0 0 1 0 0,1 0 0 0 0,2 4-96 0 0,-2-7 85 0 0,1-1 0 0 0,-2 1 0 0 0,1 2-85 0 0,-2-1 108 0 0,0 0 0 0 0,0 0 0 0 0,-1 0 1 0 0,-3 9-109 0 0,1 6 155 0 0,2-19-110 0 0,0 0 1 0 0,0-1 0 0 0,-1 1 0 0 0,0-1 0 0 0,-2 5-46 0 0,3-10 3 0 0,-13 31 71 0 0,-8 15 105 0 0,15-35-99 0 0,-1-1-1 0 0,-4 6-79 0 0,-11 9 41 0 0,3-5-55 0 0,9-9-69 0 0,5-8-3 0 0,-1 1-38 0 0,1-1-46 0 0,-1 0-53 0 0,-1-1-59 0 0,-1 0-68 0 0,8-4 118 0 0,0-1-32 0 0,-1 1-356 0 0,0 0 89 0 0,1 0-47 0 0,-1 0-676 0 0,0 0-531 0 0,2-1-1011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230 45 6072 0 0,'0'0'133'0'0,"0"0"23"0"0,0 0 12 0 0,-1-1-21 0 0,-3-7 74 0 0,2 6-111 0 0,1 0 52 0 0,-3-7 519 0 0,-1-1 408 0 0,2 7-774 0 0,-1 0-51 0 0,1 1 134 0 0,-1 1-35 0 0,-2-1 267 0 0,-1 1-117 0 0,0 0-106 0 0,0 2-92 0 0,-1 1-82 0 0,1 0-68 0 0,-1 0-57 0 0,-4 4-19 0 0,-13 11-36 0 0,19-11 5 0 0,0-1 57 0 0,-13 15 35 0 0,-8 8-14 0 0,16-12-111 0 0,1 1-35 0 0,-5 16 188 0 0,4 5-104 0 0,4 0-108 0 0,7-32 4 0 0,0-1 1 0 0,0 1-1 0 0,1-1 0 0 0,-1 1 1 0 0,2 3 29 0 0,-2-7 0 0 0,1 0 0 0 0,0 1 0 0 0,0-1 0 0 0,0 1 0 0 0,0-1 0 0 0,0 0 0 0 0,0 0 0 0 0,1 0 0 0 0,-1 0 0 0 0,1 0 0 0 0,-1 0 0 0 0,1 0 0 0 0,1 1 0 0 0,-2-2 0 0 0,0 0 0 0 0,0-1 0 0 0,1 1 0 0 0,-1 0 0 0 0,0 0 0 0 0,1-1 0 0 0,-1 1 0 0 0,1-1 0 0 0,-1 1 0 0 0,0-1 0 0 0,1 1 0 0 0,-1-1 0 0 0,1 0 0 0 0,-1 0 0 0 0,1 0 0 0 0,-1 0 0 0 0,1 0 0 0 0,0 0 0 0 0,-1 0 0 0 0,0-1 0 0 0,1 1 0 0 0,0 0 0 0 0,20-7 0 0 0,-8 1 0 0 0,-12 2 0 0 0,-1 1 0 0 0,0 2-1 0 0,0 0 1 0 0,0 0 0 0 0,0 0 0 0 0,0 0 0 0 0,0 0-1 0 0,0 0 1 0 0,0 0 0 0 0,0 0 0 0 0,0 0 0 0 0,1 1-1 0 0,-1-1 1 0 0,1 0 0 0 0,12-8 30 0 0,2-8 60 0 0,12-15-80 0 0,-14 17-10 0 0,0-1 0 0 0,-1-1 1 0 0,-1 0-1 0 0,5-8 0 0 0,-12 17 14 0 0,0 0 0 0 0,1 0 0 0 0,0 1 0 0 0,2-2-14 0 0,1-1 8 0 0,-9 10-8 0 0,0 0 1 0 0,1-1 0 0 0,-1 1 0 0 0,0 0 0 0 0,0 0-1 0 0,1 0 1 0 0,-1-1 0 0 0,0 1 0 0 0,0 0-1 0 0,0 0 1 0 0,0 0 0 0 0,1-1 0 0 0,-1 1 0 0 0,0 0-1 0 0,0-1 1 0 0,0 1 0 0 0,0 0 0 0 0,0 0-1 0 0,0-1 1 0 0,0 1 0 0 0,0 0 0 0 0,0-1 0 0 0,0 1-1 0 0,0 0 1 0 0,0 0 0 0 0,0-1 0 0 0,0 1 0 0 0,0 0-1 0 0,0-1 1 0 0,0 1 0 0 0,0 0-1 0 0,-2-11 29 0 0,4 5 16 0 0,-2-4-15 0 0,-2 7-30 0 0,4 0 18 0 0,-1 2 70 0 0,-1 3 20 0 0,1 4-58 0 0,10 26 164 0 0,1 1-37 0 0,9 22 27 0 0,-12-27-150 0 0,-1 0-34 0 0,-3-11 0 0 0,2 9 57 0 0,-5-7 77 0 0,-2-18-59 0 0,1 2-34 0 0,3 9 67 0 0,-2-7-104 0 0,-1-4 8 0 0,-1-1-107 0 0,0 0-56 0 0,0 0 51 0 0,0 0-63 0 0,0 0-75 0 0,0 0 65 0 0,0 0-34 0 0,0 0-38 0 0,0 0-35 0 0,0 0-353 0 0,0 0 83 0 0,0 0-48 0 0,0 0-681 0 0,0 0-539 0 0,0 0-1020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3968 0 0,'0'0'91'0'0,"0"0"11"0"0,0 0-9 0 0,0 1-40 0 0,4 4 5 0 0,-3-4-38 0 0,-1 0 0 0 0,1 0 0 0 0,0-1 0 0 0,0 1-1 0 0,0 0 1 0 0,0-1 0 0 0,0 1 0 0 0,0-1 0 0 0,0 1-1 0 0,0-1 1 0 0,0 1 0 0 0,0-1 0 0 0,0 0 0 0 0,0 1 0 0 0,0-1-1 0 0,0 0 1 0 0,0 0 0 0 0,1 0-20 0 0,3 1 142 0 0,9 4 357 0 0,1 1-56 0 0,0-2-51 0 0,-1 1-45 0 0,4 0 18 0 0,-1-1-50 0 0,10 3 88 0 0,-1 0-58 0 0,21 4 210 0 0,-15-3-149 0 0,-28-6-367 0 0,11 2 178 0 0,1 1-1 0 0,-1 0 1 0 0,0 1 0 0 0,3 2-217 0 0,-8-3 131 0 0,5 0 6 0 0,-4-1-19 0 0,-3-1-4 0 0,-2 0 16 0 0,1 1 40 0 0,15 5 175 0 0,-15-7-194 0 0,-5-1 25 0 0,0-2-258 0 0,-1 1 91 0 0,1 1 77 0 0,0 0 65 0 0,0 0 47 0 0,0 0 39 0 0,3 8 1016 0 0,-5-6-943 0 0,0-1-96 0 0,-4 3-44 0 0,-1-1-33 0 0,-8 4 46 0 0,1 1-100 0 0,11-9-78 0 0,-12 11 78 0 0,-20 19 227 0 0,20-15-201 0 0,-3 5 33 0 0,-8 10 56 0 0,12-5-34 0 0,10-20-128 0 0,0 0 0 0 0,0 0 0 0 0,-1 0 1 0 0,0 0-1 0 0,0 0 0 0 0,-1 0 0 0 0,1-1 1 0 0,-1 1-37 0 0,-34 35 300 0 0,26-29-162 0 0,9-8-71 0 0,-1 0-47 0 0,-7 6 63 0 0,10-8-144 0 0,1-1-72 0 0,0 0-134 0 0,0 0 135 0 0,0 0-46 0 0,0 0-70 0 0,0 0 80 0 0,0 0-35 0 0,0 0-38 0 0,0 0-36 0 0,0 0-370 0 0,0 0 92 0 0,0 0-50 0 0,0 0-708 0 0,0 0-556 0 0,0 0-1060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7256 0 0,'0'0'165'0'0,"0"0"22"0"0,0 0 7 0 0,0 0 36 0 0,0 0 102 0 0,0 0 41 0 0,0 2 10 0 0,6 14 197 0 0,-1 0-84 0 0,-1 2-75 0 0,0-1-66 0 0,1 5-4 0 0,-2 0-65 0 0,1 5-9 0 0,2 13 61 0 0,-1 0-3 0 0,-1-14-70 0 0,3 17 65 0 0,-2 1-33 0 0,3 31 940 0 0,-3 55-1237 0 0,-7-110 132 0 0,0-10-15 0 0,2 0 43 0 0,0-9-41 0 0,0-1 1 0 0,0 0 0 0 0,0-1-2 0 0,0 0-42 0 0,0-11 90 0 0,2-16-5 0 0,3 0-86 0 0,3 2-60 0 0,-4 16-27 0 0,0 0 1 0 0,1 0-1 0 0,0 1 0 0 0,0 0 1 0 0,1 0-1 0 0,1-1 12 0 0,15-14 3 0 0,-19 21-11 0 0,1 1 1 0 0,-1-1 0 0 0,1 0 0 0 0,0 1 0 0 0,0 0 0 0 0,0 0 0 0 0,0 0 0 0 0,0 1 0 0 0,0-1-1 0 0,0 1 1 0 0,1 0 0 0 0,-1 0 0 0 0,0 0 0 0 0,1 1 0 0 0,-1 0 0 0 0,1 0 0 0 0,-1 0 0 0 0,4 0 7 0 0,-6 1-6 0 0,0-1 0 0 0,0 1 0 0 0,-1-1 0 0 0,1 1 0 0 0,0 0 1 0 0,0 0-1 0 0,0 0 0 0 0,0 0 0 0 0,-1 0 0 0 0,2 1 6 0 0,16 16-10 0 0,-12-9 11 0 0,0 1 1 0 0,-1-1 0 0 0,3 7-2 0 0,-1 4 11 0 0,-6 1 42 0 0,-6 2 49 0 0,2-18-68 0 0,0-1 0 0 0,0 1 0 0 0,0-1-1 0 0,0 1 1 0 0,-1-1 0 0 0,-1 2-34 0 0,-1-1 47 0 0,1 1 0 0 0,-2-1 0 0 0,1 1 1 0 0,0-2-1 0 0,-1 1 0 0 0,0 0 0 0 0,-4 1-47 0 0,-8 4 72 0 0,0-3-36 0 0,9-4-18 0 0,0-1 0 0 0,0 0 0 0 0,0-1-1 0 0,0 0 1 0 0,-4 0-18 0 0,-2-2-14 0 0,0-1-47 0 0,2-3-61 0 0,2-3-76 0 0,10 7 19 0 0,0 0 59 0 0,0 0 50 0 0,-1 0 40 0 0,1 1 34 0 0,-4-3 91 0 0,3 3-83 0 0,0-2-83 0 0,1 2-17 0 0,-1-1-45 0 0,1 1-51 0 0,0-1-59 0 0,0 0-66 0 0,0 1-72 0 0,0-1 82 0 0,1 1-37 0 0,-1-1-40 0 0,1 1-42 0 0,-1-1-44 0 0,1 1-47 0 0,-1-1-47 0 0,1 1-51 0 0,-1-2-1249 0 0,1-2-1049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0:58.4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62 4952 0 0,'0'0'108'0'0,"0"0"17"0"0,0 0-10 0 0,0-1-50 0 0,3-5 10 0 0,-2 5-71 0 0,0 0 1 0 0,-1 0-1 0 0,1-1 0 0 0,0 1 1 0 0,-1 0-1 0 0,0 0 0 0 0,1 0 1 0 0,-1 0-1 0 0,1-1 0 0 0,-1 1 1 0 0,0 0-1 0 0,0 0 0 0 0,0-1 1 0 0,0 1-5 0 0,-1-6 59 0 0,0 3 41 0 0,0-1 71 0 0,0 2 9 0 0,0 0 56 0 0,0 1 63 0 0,1-1 72 0 0,0 3-2 0 0,0-1-120 0 0,0 1-104 0 0,0-1-86 0 0,1 0-67 0 0,-1 1-50 0 0,0-2-270 0 0,1 1 223 0 0,-1 0 87 0 0,0 1 58 0 0,1-1 41 0 0,-1 1 50 0 0,0 0 54 0 0,0-1 62 0 0,0 1 68 0 0,0 0 74 0 0,0 0 80 0 0,0-1 87 0 0,0 1 93 0 0,1 0-202 0 0,-1 0 39 0 0,0 0 40 0 0,0 0 43 0 0,-1 1-536 0 0,0 1 0 0 0,0-1 1 0 0,0 1-1 0 0,0-1 0 0 0,1 1 1 0 0,-1-1-1 0 0,0 1 0 0 0,1-1 0 0 0,0 1 1 0 0,-1 0-1 0 0,1-1 0 0 0,0 1 1 0 0,0 0-1 0 0,0-1 0 0 0,0 2-33 0 0,2 32 496 0 0,-1-22-337 0 0,0-2-33 0 0,-1 3 19 0 0,-1 0-40 0 0,2 38 125 0 0,-1-18-125 0 0,-2 3 55 0 0,1 15 95 0 0,0-3-53 0 0,0-9 132 0 0,2 11-334 0 0,0-24 104 0 0,0 1 45 0 0,-4 53 407 0 0,1-38-309 0 0,1-22-164 0 0,1 1-40 0 0,0-2 36 0 0,3 28 32 0 0,-1-19 10 0 0,-1-15-19 0 0,-1 1 41 0 0,0 4 124 0 0,-1 0 109 0 0,1-12-227 0 0,1-1 69 0 0,2 14 589 0 0,-1-12-504 0 0,-2-4-190 0 0,1 1-36 0 0,0 1-41 0 0,-1 0-93 0 0,2 10-405 0 0,0-9 167 0 0,-1 1-108 0 0,-1-7 462 0 0,0-1 6 0 0,0 0-1 0 0,0 0 0 0 0,0 0 0 0 0,-3-4-57 0 0,-1-1-34 0 0,2 0-42 0 0,1 0-63 0 0,0 1-111 0 0,0 0 95 0 0,0 0 64 0 0,-1-6-44 0 0,1 3-32 0 0,0 3-9 0 0,0 0-78 0 0,1 1-31 0 0,-1-1-78 0 0,1 1-88 0 0,-1 0-99 0 0,0-1-109 0 0,1 1-121 0 0,0 2 338 0 0,-1-1-33 0 0,1 0-36 0 0,0 1-37 0 0,-1-5-1465 0 0,1-3-1129 0 0</inkml:trace>
  <inkml:trace contextRef="#ctx0" brushRef="#br0" timeOffset="771.93">105 218 6048 0 0,'0'0'133'0'0,"0"0"23"0"0,0 0 11 0 0,0 0-50 0 0,0 0 11 0 0,0 0 65 0 0,0 0 183 0 0,0 0-41 0 0,0 0-74 0 0,1-1-62 0 0,-1 1-54 0 0,1 0-35 0 0,-1 0-41 0 0,4-2 89 0 0,-2 1 8 0 0,1-1 147 0 0,2-1 80 0 0,0-1-35 0 0,5-2 261 0 0,-2-2-117 0 0,-3 0-102 0 0,-1 0-60 0 0,2 1-106 0 0,4 0-45 0 0,5-1 28 0 0,-3 2 22 0 0,3-3 22 0 0,-8 4-123 0 0,-1 1 1 0 0,1 1 0 0 0,0-1 0 0 0,1 1 0 0 0,1 0-139 0 0,15-5 285 0 0,1 0-64 0 0,17-6 53 0 0,-23 8-117 0 0,0 1 0 0 0,9 0-157 0 0,16-1 172 0 0,0 4-35 0 0,-33 2-108 0 0,0 1 0 0 0,-1 0 1 0 0,1 1-1 0 0,0 0 0 0 0,0 0 0 0 0,-1 1 1 0 0,1 1-30 0 0,19 9 94 0 0,-8 0-98 0 0,-18-11-45 0 0,7 5-52 0 0,0 1 35 0 0,12 8 32 0 0,-1 3 126 0 0,-3 5 118 0 0,-12-13 0 0 0,-1 1-47 0 0,-3-1-45 0 0,-1 1-45 0 0,-2 0-45 0 0,-2-1-43 0 0,-1 1-43 0 0,-1 0-42 0 0,-6 10 63 0 0,-2-2 36 0 0,-16 13 84 0 0,2-9 41 0 0,-19 9 106 0 0,31-23-211 0 0,0-2 0 0 0,-1 0 1 0 0,0 0-1 0 0,-4 0-19 0 0,-5 1 21 0 0,1-2 1 0 0,-15 3-22 0 0,-28 3 35 0 0,-48 1-35 0 0,54-7 13 0 0,24-3-13 0 0,7-1 0 0 0,-25 6 0 0 0,12 0-9 0 0,14-4-46 0 0,21-4 54 0 0,-8 3-9 0 0,12-3-21 0 0,6 0 74 0 0,3 5-37 0 0,-1-2-5 0 0,16 8-1 0 0,1-2 0 0 0,1 0 0 0 0,0-1 0 0 0,14 3 0 0 0,11 5 0 0 0,-3-2 28 0 0,0-2 36 0 0,-6-2 30 0 0,-1 0 46 0 0,-6-1 132 0 0,16 2-272 0 0,-15-5 305 0 0,17 7-305 0 0,-17-4 134 0 0,1-2 68 0 0,-6-2 10 0 0,0 1 42 0 0,-4-2-223 0 0,-1-1-29 0 0,4 4 49 0 0,-23-7-44 0 0,-3 0-6 0 0,24 1 16 0 0,-24-2-8 0 0,1 0 1 0 0,-1 1-1 0 0,1-1 0 0 0,-1 0 0 0 0,1 1 0 0 0,-1 0 1 0 0,0-1-1 0 0,1 1 0 0 0,-1 0 0 0 0,0 0-9 0 0,6 2 45 0 0,1-1-3 0 0,2-2-109 0 0,-3 1-60 0 0,-2 0-7 0 0,-1 1-50 0 0,-3-2-204 0 0,-1 0 211 0 0,0 0-38 0 0,0 0-71 0 0,0 0 95 0 0,0 0-37 0 0,0 0-41 0 0,0 0-38 0 0,0 0-408 0 0,0 0 103 0 0,0 0-52 0 0,0 0-776 0 0,0 0-608 0 0,0 0-1157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24 5784 0 0,'0'0'132'0'0,"0"0"17"0"0,0 0 10 0 0,0 0 26 0 0,0 0 106 0 0,0 0 42 0 0,0 0 10 0 0,0 0-9 0 0,0 0-36 0 0,0 0-12 0 0,1-1-7 0 0,1 1-101 0 0,0-1-76 0 0,5-1 64 0 0,-5 2-49 0 0,7-1 262 0 0,0-1-62 0 0,0-1-48 0 0,-1 0-34 0 0,16-4 394 0 0,-12 5-281 0 0,1 1-95 0 0,0 1-74 0 0,-1 0-53 0 0,-8 1-90 0 0,1-1 0 0 0,-1 1 0 0 0,0 0 0 0 0,0 0 0 0 0,0 0 1 0 0,-1 0-1 0 0,2 1-36 0 0,6 5 148 0 0,-10-6-76 0 0,2 8 99 0 0,0 7-6 0 0,-7 11 86 0 0,-4-1-79 0 0,-16 27 57 0 0,15-35-145 0 0,2-2-50 0 0,-11 20 75 0 0,2 2 46 0 0,2 1 47 0 0,4-1 50 0 0,10-30-186 0 0,3 3-51 0 0,-2-9-11 0 0,1-1 7 0 0,-2 0 63 0 0,1-1 2 0 0,4 3-33 0 0,-3-1 40 0 0,14 4-26 0 0,10 4 117 0 0,17 8 141 0 0,-29-11-250 0 0,-2 0-40 0 0,-5-1-1 0 0,-6-4-14 0 0,0-1-1 0 0,1 0 1 0 0,-1 1 0 0 0,0-1-1 0 0,0 1 1 0 0,0-1-1 0 0,0 1 1 0 0,0 0-1 0 0,0-1 1 0 0,0 1-1 0 0,-1 0 1 0 0,1 0 0 0 0,-1 0-1 0 0,1 0-9 0 0,-1 8 154 0 0,0 5 41 0 0,0 0-57 0 0,2-1-48 0 0,0 1-37 0 0,7 8-24 0 0,-6-17-31 0 0,1 0 0 0 0,-1-1 0 0 0,1 1 0 0 0,1-1 1 0 0,2 4 1 0 0,8 5 0 0 0,0 0 0 0 0,14 10 0 0 0,30 29 0 0 0,-49-43-1 0 0,0 0 0 0 0,0 0 1 0 0,-1 1-1 0 0,0 0 0 0 0,-1 0 1 0 0,0 1-1 0 0,2 6 1 0 0,-7-12 1 0 0,0 1 1 0 0,0-1-1 0 0,-1 1 1 0 0,0-1-1 0 0,0 1 1 0 0,-1 0-1 0 0,0 0 1 0 0,0 0-1 0 0,0 1-1 0 0,-1-3 6 0 0,0 0 0 0 0,-1 0-1 0 0,1 0 1 0 0,-1-1-1 0 0,0 1 1 0 0,-1 0-1 0 0,1 0 1 0 0,-2 3-6 0 0,1-4 50 0 0,0 0 0 0 0,0 0 1 0 0,0 0-1 0 0,-1-1 0 0 0,-1 3-50 0 0,0-2 78 0 0,-1 1 1 0 0,1-1-1 0 0,-1 0 0 0 0,0 0 1 0 0,0 0-1 0 0,0-1 0 0 0,-1 1 1 0 0,1-1-1 0 0,-6 1-78 0 0,-12 5 225 0 0,-2-2-48 0 0,2-3-70 0 0,0-1-90 0 0,-4 0 11 0 0,12-1 2 0 0,-1 0 0 0 0,-7-1-30 0 0,5-3-25 0 0,2-2-44 0 0,13 3-76 0 0,0 1 79 0 0,-1-1 54 0 0,-1 1 42 0 0,1-1-49 0 0,2 1-30 0 0,0 0-38 0 0,-1-1-104 0 0,0 0-105 0 0,1 0-47 0 0,0 0-100 0 0,1 0-113 0 0,0 0 232 0 0,0 0-32 0 0,1 1-15 0 0,-1 0-51 0 0,1 0-46 0 0,0 0-40 0 0,0-1-148 0 0,-1 1-39 0 0,1 0-177 0 0,0-1-480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304 159 7800 0 0,'0'0'143'0'0,"0"1"-65"0"0,0 2-13 0 0,0-1 6 0 0,-1-1 21 0 0,1 0 52 0 0,-5 2-200 0 0,0 1 69 0 0,-1-1 62 0 0,1 0 56 0 0,-3 1 90 0 0,1-1 59 0 0,-5 2 223 0 0,0-1 66 0 0,-14 3 606 0 0,18-5-815 0 0,0 0-36 0 0,1-1-90 0 0,0 1-39 0 0,0-1-47 0 0,1 0-53 0 0,-1 1-60 0 0,1-1-68 0 0,-24 4 500 0 0,-3-4-33 0 0,1-4-54 0 0,28 3-317 0 0,0-2-1 0 0,0 1 0 0 0,0 0 0 0 0,0-1 0 0 0,-4-1-62 0 0,0-2 88 0 0,-1 0 30 0 0,2 2-90 0 0,6 3-22 0 0,1 0 0 0 0,-1 0 0 0 0,0-1 0 0 0,1 1 0 0 0,-1 0 0 0 0,0 0 0 0 0,1-1 0 0 0,-1 1 0 0 0,0 0 0 0 0,1-1 0 0 0,-1 1 0 0 0,1-1 0 0 0,-1 1 0 0 0,1-1 0 0 0,-1 1 0 0 0,1-1 1 0 0,-1 1-1 0 0,1-1 0 0 0,-1 1 0 0 0,1-1 0 0 0,0 0 0 0 0,-1 1 0 0 0,1-1 0 0 0,0 0-6 0 0,-1-10 32 0 0,4-4-33 0 0,12-15 1 0 0,-6 14 0 0 0,-3 5 2 0 0,5-6 44 0 0,0-1-30 0 0,1-1-18 0 0,17-17 20 0 0,-28 34 59 0 0,-1-1-48 0 0,0 1-16 0 0,2 0 37 0 0,3 0 58 0 0,-4 1-23 0 0,-1 1-11 0 0,0 0 10 0 0,0 0 4 0 0,0 0 0 0 0,0 0-2 0 0,0 0-4 0 0,2 3-2 0 0,2 6-86 0 0,-4-9 12 0 0,13 27 68 0 0,-10-18-24 0 0,-1 0 1 0 0,0 1 0 0 0,0-1-1 0 0,-1 1 1 0 0,0 8-51 0 0,0 7 58 0 0,4 27 25 0 0,0 0-18 0 0,0-15-47 0 0,-4-32-12 0 0,0 0 0 0 0,0 0 0 0 0,-1 0 0 0 0,1 0 0 0 0,-1 0 1 0 0,0 0-1 0 0,-1 0 0 0 0,1 0 0 0 0,-1 0 0 0 0,0 0 0 0 0,-1 4-6 0 0,1 3 45 0 0,4 1-34 0 0,-2-11-11 0 0,-1-1-1 0 0,1 1 1 0 0,-1 0 0 0 0,0-1 0 0 0,1 1 0 0 0,-1 0 0 0 0,0-1-1 0 0,0 1 1 0 0,0 0 0 0 0,0 0 0 0 0,0-1 0 0 0,-1 1 0 0 0,1 0 0 0 0,-1 1 0 0 0,1-2-214 0 0,0-1 84 0 0,-1 1 74 0 0,1-1 61 0 0,-1 0 47 0 0,0 1 36 0 0,-1-1 469 0 0,1 0-455 0 0,0-1-88 0 0,0 1-102 0 0,0 0-120 0 0,1 0 52 0 0,-1 0-39 0 0,1 0-40 0 0,-1 0-45 0 0,1 0-47 0 0,0 0-50 0 0,-1 0-52 0 0,1 0-57 0 0,0 0-57 0 0,-1 1-63 0 0,1-1-63 0 0,0 0-68 0 0,0 0-1180 0 0,0 0-1088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258 69 5904 0 0,'0'0'132'0'0,"0"0"17"0"0,0 0 11 0 0,0-1-21 0 0,2-3-180 0 0,-1 1 88 0 0,0-1 76 0 0,0 1 61 0 0,-2-2 261 0 0,-1-6 770 0 0,1 8-958 0 0,0 1-50 0 0,1 0-64 0 0,0 0-81 0 0,-1-1 365 0 0,1 0-42 0 0,-1 0-40 0 0,0 0-37 0 0,-2-2 208 0 0,0 1-116 0 0,-3 0-43 0 0,0 2-101 0 0,5 1-220 0 0,-1 1 0 0 0,1 0 0 0 0,0 0-1 0 0,0-1 1 0 0,-1 1 0 0 0,1 0 0 0 0,0 0 0 0 0,-1 1-1 0 0,1-1 1 0 0,0 0 0 0 0,-1 0 0 0 0,1 1-1 0 0,0-1 1 0 0,0 1 0 0 0,-1-1-36 0 0,-13 7 217 0 0,-16 7 176 0 0,11-4-186 0 0,5 0-89 0 0,1 2-64 0 0,-2 1 28 0 0,-1 0-37 0 0,-8 7-34 0 0,21-17-11 0 0,0 0 0 0 0,0 0 0 0 0,0 0 0 0 0,-1-1 0 0 0,1 0 0 0 0,-4 2 0 0 0,7-4 0 0 0,0 1 0 0 0,1-1 0 0 0,-1 1 0 0 0,0-1 0 0 0,0 1 0 0 0,0 0 0 0 0,0 0 0 0 0,1-1 0 0 0,-1 1 0 0 0,0 0 0 0 0,1 0 0 0 0,-1 0 0 0 0,0 0-1 0 0,0 1 0 0 0,0-1 1 0 0,0 0-1 0 0,-1 0 0 0 0,1 1 0 0 0,0-1 0 0 0,0 0 0 0 0,-1 0 0 0 0,1-1 0 0 0,-1 1 0 0 0,1 0 0 0 0,0 0 0 0 0,-1-1 1 0 0,0 1 0 0 0,6-1-57 0 0,5 3 56 0 0,-6-2-1 0 0,2-1 2 0 0,16 6 0 0 0,-8 0 14 0 0,1 0 0 0 0,0 0 1 0 0,8 7-15 0 0,16 8 21 0 0,-33-18-8 0 0,0-1 1 0 0,0 1 0 0 0,-1 0 0 0 0,0 1-1 0 0,1 0-13 0 0,0 0 39 0 0,-1 0-1 0 0,0 1 1 0 0,0 0-1 0 0,0-1 1 0 0,0 1-1 0 0,-1 1 1 0 0,2 3-39 0 0,-3-5 29 0 0,0 0 0 0 0,0 1 0 0 0,-1-1 0 0 0,1 1 0 0 0,-1-1 0 0 0,0 1 0 0 0,-1-1 0 0 0,1 1 0 0 0,-1 0 0 0 0,0 1-29 0 0,0-2 14 0 0,0 0-1 0 0,-1-1 1 0 0,1 1-1 0 0,-1 0 0 0 0,0 0 1 0 0,0-1-1 0 0,-1 1 1 0 0,0 1-14 0 0,-15 25 319 0 0,15-27-298 0 0,0-1-1 0 0,0 0 1 0 0,0 0 0 0 0,0 0-1 0 0,0 0 1 0 0,0-1 0 0 0,-1 1-21 0 0,-12 10 77 0 0,-5 2 31 0 0,8-11-108 0 0,-1-6-69 0 0,13 3-107 0 0,0-1 38 0 0,0-1-47 0 0,3-1 84 0 0,2-3 70 0 0,-2 3 7 0 0,-2 1-21 0 0,1 1-21 0 0,-2-1-35 0 0,2 4 46 0 0,0 0 56 0 0,1 0 0 0 0,-1 0-1 0 0,0 0 1 0 0,0 1-1 0 0,0-1 1 0 0,0 1 0 0 0,0-1-1 0 0,-1 1 1 0 0,1 0 0 0 0,-1-1-1 0 0,1 1 1 0 0,-1 0-1 0 0,0 0 1 0 0,0 0 0 0 0,-1 0-1 0 0,1 0 1 0 0,-1 0 0 0 0,1 1-1 0 0,-1 2 5 0 0,-1 0 0 0 0,0 0 1 0 0,0 0-1 0 0,0 0 0 0 0,0 0 0 0 0,-1-1 1 0 0,-1 3-6 0 0,-2 10 5 0 0,-4 12-5 0 0,-1-1 0 0 0,-3 5 0 0 0,8-20 0 0 0,1 1 0 0 0,0-1 0 0 0,0 1 0 0 0,2 0 0 0 0,0 0 0 0 0,0 1 0 0 0,2-1 0 0 0,0 0 0 0 0,0 0 0 0 0,2 1 0 0 0,0-1 0 0 0,0 0 0 0 0,5 12 0 0 0,-6-23 6 0 0,1 1 1 0 0,0-1-1 0 0,-1 0 0 0 0,1-1 1 0 0,1 1-1 0 0,-1 0 1 0 0,0-1-1 0 0,2 2-6 0 0,1 0 26 0 0,0 0-1 0 0,0 0 1 0 0,0-1-1 0 0,0 0 1 0 0,1 0-1 0 0,0 0 1 0 0,-1-1-1 0 0,3 1-25 0 0,6 3 76 0 0,1-1-1 0 0,-1-1 0 0 0,3 0-75 0 0,21 6 91 0 0,-35-11-87 0 0,12 4 132 0 0,0-2-73 0 0,-8-1-65 0 0,-1-1 1 0 0,1 0-1 0 0,-1 0 0 0 0,1-1 0 0 0,4 0 2 0 0,-9 0-92 0 0,0 1 67 0 0,3 1 130 0 0,-3-1-87 0 0,1 0-68 0 0,-2 0-38 0 0,1 0-57 0 0,-1 0-26 0 0,1-1-52 0 0,-1 1-59 0 0,1 0-65 0 0,-2 0 19 0 0,1-1-51 0 0,0 1-46 0 0,0 0-41 0 0,0 0-138 0 0,0-1-39 0 0,0 1-168 0 0,1 0-447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66 13 7568 0 0,'0'0'166'0'0,"0"0"29"0"0,0 0 14 0 0,0 0 45 0 0,0 0-66 0 0,0 0-40 0 0,1 0 48 0 0,0 1-88 0 0,2 0 1 0 0,0 0-9 0 0,3 0 176 0 0,0-1 45 0 0,28-2 1352 0 0,-27 1-1414 0 0,-1 0-32 0 0,0 0-31 0 0,1 0-56 0 0,-2 0-68 0 0,1 0-77 0 0,27-4 160 0 0,-10 4-110 0 0,-21 1-84 0 0,0 0-70 0 0,0 0-58 0 0,1 0-47 0 0,1 0-87 0 0,5-1-642 0 0,-6 0 574 0 0,-1 1 91 0 0,-1 0 90 0 0,-1 0-452 0 0</inkml:trace>
  <inkml:trace contextRef="#ctx0" brushRef="#br0" timeOffset="1">0 109 6000 0 0,'0'0'174'0'0,"0"2"-7"0"0,0-2-160 0 0,0 1-1 0 0,0 0 1 0 0,0-1-1 0 0,0 1 1 0 0,1 0 0 0 0,-1-1-1 0 0,0 1 1 0 0,0 0-1 0 0,0-1 1 0 0,0 1-1 0 0,1-1 1 0 0,-1 1 0 0 0,0 0-1 0 0,1-1 1 0 0,-1 1-1 0 0,1-1-6 0 0,4 3 210 0 0,-5-3-117 0 0,2 1 303 0 0,-2-1 11 0 0,0 0-15 0 0,0 0-242 0 0,0 0-33 0 0,0 0 34 0 0,1 0-76 0 0,3 2-21 0 0,-3-1 15 0 0,4 2 27 0 0,1-1 65 0 0,2 0 139 0 0,13 0 479 0 0,-16-1-625 0 0,0-1-33 0 0,0 1-41 0 0,0 0-51 0 0,-2-1-49 0 0,-1 0-41 0 0,1 0-42 0 0,0 0-44 0 0,0-1-46 0 0,-1 0-46 0 0,1 0-49 0 0,0 1-49 0 0,-1-1 26 0 0,0 0-34 0 0,1 1-36 0 0,-1-1-36 0 0,2 0-828 0 0,3-1-708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60 16 6880 0 0,'0'0'157'0'0,"0"0"23"0"0,0 0 11 0 0,0 3-47 0 0,0 3-96 0 0,-2-1-23 0 0,1 1 49 0 0,1-1 43 0 0,-1 1 37 0 0,1 3 175 0 0,0 0 68 0 0,3 22 1067 0 0,0-18-908 0 0,-1-6-322 0 0,0-1-46 0 0,0 0-53 0 0,0 0-64 0 0,4 13 337 0 0,-1 2-70 0 0,-2-1-57 0 0,0 1-41 0 0,4 25 239 0 0,-3-30-337 0 0,6 33 253 0 0,-4-18-176 0 0,-2-4-78 0 0,-2-1-48 0 0,3 15 77 0 0,2 1 43 0 0,-2-16-44 0 0,-2-2 201 0 0,1 22-370 0 0,-4-17 112 0 0,-4-10-8 0 0,4-18-50 0 0,0 0 24 0 0,-4 1-18 0 0,2-4-179 0 0,-3-3-229 0 0,0-1-94 0 0,-2-1-177 0 0,0-5-403 0 0,2 0 226 0 0</inkml:trace>
  <inkml:trace contextRef="#ctx0" brushRef="#br0" timeOffset="1">1 37 4952 0 0,'0'0'108'0'0,"0"0"17"0"0,1 1 11 0 0,3 3 35 0 0,-3-3 118 0 0,0-1-40 0 0,0 1-62 0 0,1-1-28 0 0,2 2-2 0 0,2 0 24 0 0,-3-1 8 0 0,0 0 60 0 0,-2-1-82 0 0,0 0 34 0 0,6-1 41 0 0,-1 1 1 0 0,0-2 0 0 0,1 1-1 0 0,2-2-242 0 0,8-1 435 0 0,-1 2-80 0 0,-11 2-173 0 0,0-2-43 0 0,0 0-18 0 0,3-3 6 0 0,0 1 6 0 0,-2 2-11 0 0,20-7 352 0 0,-21 7-360 0 0,0 0 0 0 0,0 0-1 0 0,0 0 1 0 0,0 1 0 0 0,1 0-1 0 0,-1 0 1 0 0,0 0 0 0 0,1 1-114 0 0,2 0 99 0 0,6 0 167 0 0,0 0 1 0 0,0 1 0 0 0,2 1-267 0 0,-2 1 168 0 0,-1 2-36 0 0,0 2-49 0 0,-1 2-59 0 0,-11-9-23 0 0,14 14 67 0 0,-13-12-43 0 0,0 0-1 0 0,0 0 1 0 0,-1 0 0 0 0,1 0-1 0 0,-1 1 1 0 0,1-1 0 0 0,-1 0 0 0 0,0 1-1 0 0,1-1 1 0 0,-1 1 0 0 0,-1-1-1 0 0,1 1 1 0 0,0 0 0 0 0,0 0-25 0 0,0 2 23 0 0,0 0 0 0 0,-1-1 0 0 0,1 1 0 0 0,-1 0 0 0 0,0 0 1 0 0,0 2-24 0 0,-4 11 36 0 0,3-15-35 0 0,0 0 1 0 0,-1 0-1 0 0,1 1 1 0 0,-1-1 0 0 0,0 0-1 0 0,-1 2-1 0 0,-27 27 66 0 0,2-2-13 0 0,23-25-53 0 0,0 0 0 0 0,0 0 0 0 0,0-1 0 0 0,0 0 0 0 0,-1 0 0 0 0,-4 3 0 0 0,3-2 0 0 0,-1 0 0 0 0,1 0 0 0 0,1 1 0 0 0,-2 1 0 0 0,4-3 0 0 0,0-1 0 0 0,0 0 0 0 0,0 0 0 0 0,-1 0 0 0 0,0 0 0 0 0,1-1 0 0 0,-6 2 0 0 0,5-2 0 0 0,-1 1 0 0 0,1 0 0 0 0,0 0 0 0 0,0 0 0 0 0,0 0 0 0 0,0 1 0 0 0,-1 0 0 0 0,5-4-1 0 0,0 0-1 0 0,1 1 1 0 0,-1-1 0 0 0,0 1 0 0 0,0 0 0 0 0,0-1 0 0 0,0 1 0 0 0,1-1-1 0 0,-1 1 1 0 0,0 0 0 0 0,0 0 0 0 0,1 0 0 0 0,-1 0 1 0 0,1 0-59 0 0,0 0 59 0 0,0-1-1 0 0,1 1 1 0 0,-1-1-1 0 0,0 1 1 0 0,1-1-1 0 0,-1 1 0 0 0,0-1 1 0 0,1 1-1 0 0,-1-1 1 0 0,1 0-1 0 0,-1 1 1 0 0,0-1-1 0 0,1 0 1 0 0,-1 1-1 0 0,1-1 0 0 0,-1 0 1 0 0,1 0-1 0 0,-1 1 1 0 0,1-1-1 0 0,0 0 1 0 0,-1 0-1 0 0,1 0 1 0 0,-1 0-1 0 0,1 0 1 0 0,-1 0 0 0 0,3 1-1 0 0,12 7 96 0 0,0 1 0 0 0,-1 1 1 0 0,0 0-1 0 0,1 2-95 0 0,11 8 169 0 0,0-2 42 0 0,-10-8-92 0 0,8 7 117 0 0,5 3 59 0 0,-11-9-130 0 0,-3-2 113 0 0,-1 1 1 0 0,0 1 0 0 0,5 5-279 0 0,4 4 266 0 0,6 6-10 0 0,-2 1-88 0 0,-22-23-145 0 0,1 3 35 0 0,9 11-48 0 0,-11-12 30 0 0,-3-4-95 0 0,-1-2-45 0 0,0 0-405 0 0,0 0 61 0 0,1 0 53 0 0,-1 0 43 0 0,1 1-59 0 0,2 0-616 0 0,-2 0 552 0 0,-1-1-11 0 0,1 0-85 0 0,0 1-1420 0 0,1 1-1130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89 0 5728 0 0,'0'0'132'0'0,"0"0"17"0"0,0 0 10 0 0,0 0 39 0 0,0 0-34 0 0,0 0 35 0 0,0 0 240 0 0,0 0 10 0 0,0 0-16 0 0,0 0-87 0 0,0 0-40 0 0,0 0-8 0 0,0 0-24 0 0,-1 2-88 0 0,-1 4-93 0 0,-1 1 41 0 0,-4 3 125 0 0,0 0 47 0 0,-7 10 343 0 0,7-5-278 0 0,0 6-44 0 0,0-1-35 0 0,-4 22 202 0 0,4-10-191 0 0,2 1-46 0 0,-2 32 156 0 0,6-41-273 0 0,-2 51 276 0 0,4-53-257 0 0,0 0 1 0 0,2 9-160 0 0,0-10 60 0 0,1 0 1 0 0,1 0-1 0 0,1 0 0 0 0,1 0 1 0 0,1-1-1 0 0,1 0 0 0 0,1 0-60 0 0,-2-5 35 0 0,1-1 0 0 0,1 0 0 0 0,5 6-35 0 0,0 2 42 0 0,4 4 73 0 0,-18-25-93 0 0,-1-1-37 0 0,0 2-186 0 0,1-1 76 0 0,-1 1 44 0 0,2 0 24 0 0,-1 0-53 0 0,3 5-248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240 9 5696 0 0,'0'0'132'0'0,"0"0"17"0"0,0 0-16 0 0,-1 1-57 0 0,1-1-43 0 0,-6-1 17 0 0,1 0-172 0 0,0 1 77 0 0,0 0 69 0 0,0 0 63 0 0,-1 0 90 0 0,-1 0 66 0 0,-3 0 218 0 0,1 1 79 0 0,-8-1 459 0 0,6 0-384 0 0,0 1-138 0 0,-1 1-75 0 0,-1 1-70 0 0,0 1-63 0 0,1 1-57 0 0,0 0-49 0 0,1 1-44 0 0,1-1-37 0 0,-1 6 11 0 0,-3 0-58 0 0,12-9-35 0 0,-1 0 0 0 0,1 0 0 0 0,-1 0 0 0 0,1 1 0 0 0,0-1 0 0 0,-1 1 0 0 0,1-1 0 0 0,1 1 0 0 0,-1-1 0 0 0,0 1 0 0 0,1 0 0 0 0,-1 0 0 0 0,1 0 0 0 0,0 0 0 0 0,0 0 0 0 0,0 0 0 0 0,0 1 0 0 0,0-1 0 0 0,1 0 0 0 0,0 0 0 0 0,-1 0 0 0 0,1 1 0 0 0,0-1 0 0 0,1 0 0 0 0,-1 0 0 0 0,1 2 0 0 0,4 19-13 0 0,-3-19 31 0 0,0 1 0 0 0,0-1 0 0 0,1 0 0 0 0,-1 0 0 0 0,3 3-18 0 0,-2-5 17 0 0,-1 0-1 0 0,0 0 1 0 0,1 0-1 0 0,0-1 0 0 0,-1 1 1 0 0,1-1-1 0 0,0 1 0 0 0,3 1-16 0 0,-3-3 9 0 0,-1 1-1 0 0,1-1 0 0 0,0 0 1 0 0,0 0-1 0 0,0 0 0 0 0,-1 0 0 0 0,2 0-8 0 0,-1-1 59 0 0,5 5 105 0 0,8-3-33 0 0,9-8 41 0 0,-14 1-86 0 0,-3 2-3 0 0,1-1-1 0 0,-1 0 0 0 0,1-1 1 0 0,-1 0-1 0 0,-1 0 1 0 0,7-5-83 0 0,-10 6 28 0 0,0 0 0 0 0,0 0 0 0 0,0 0 0 0 0,0-1-1 0 0,-1 1 1 0 0,1-1 0 0 0,-1 0 0 0 0,0 0 0 0 0,1-4-28 0 0,-2 4 14 0 0,-1 1 1 0 0,0-1-1 0 0,1 1 0 0 0,-2-1 0 0 0,1 0 1 0 0,0 1-1 0 0,-1-1 0 0 0,0 0-14 0 0,1-13 55 0 0,-1 14-39 0 0,1-1 0 0 0,-1 0-1 0 0,0 1 1 0 0,-1-1 0 0 0,0-2-16 0 0,1 5 12 0 0,0 0 0 0 0,0 0 0 0 0,0 0 1 0 0,0 0-1 0 0,0 1 0 0 0,1-1 0 0 0,-1 0 1 0 0,0 0-1 0 0,1 0 0 0 0,-1 0 0 0 0,1 1-12 0 0,0-1 7 0 0,-1 1 0 0 0,1 0 0 0 0,-1-1-1 0 0,0 1 1 0 0,0 0 0 0 0,1-1 0 0 0,-1 1-1 0 0,0-1 1 0 0,0 1 0 0 0,0 0 0 0 0,0-1-1 0 0,-1 1 1 0 0,1-1 0 0 0,0 1 0 0 0,-1-1-7 0 0,1-3 22 0 0,0 4 21 0 0,-1-1-32 0 0,-2 2-11 0 0,-1 6 0 0 0,3 1 0 0 0,5 4 16 0 0,-3-9-8 0 0,-1 1 0 0 0,1-1 1 0 0,0 1-1 0 0,0-1 0 0 0,-1 1 1 0 0,0-1-1 0 0,1 2-8 0 0,-1-1 11 0 0,0 1-1 0 0,1-1 0 0 0,-1 0 1 0 0,1 0-1 0 0,0 0 0 0 0,0 0 1 0 0,0 0-1 0 0,0 0-10 0 0,1 0 13 0 0,-1 0 0 0 0,0 0 0 0 0,-1-1 0 0 0,1 1 0 0 0,0 0 0 0 0,-1 0 0 0 0,0 0 0 0 0,1 0-13 0 0,-1 11 23 0 0,1-10 4 0 0,-1 1 1 0 0,1-1-1 0 0,0 1 0 0 0,0-1 1 0 0,2 3-28 0 0,-2-3 13 0 0,0-1-1 0 0,-1 0 1 0 0,1 1 0 0 0,-1-1-1 0 0,0 1 1 0 0,0-1 0 0 0,0 0-1 0 0,0 1 1 0 0,-1 2-13 0 0,0 22 86 0 0,1-24-73 0 0,0-1 1 0 0,0 0-1 0 0,0 0 0 0 0,0 0 1 0 0,-1 0-1 0 0,1 0 0 0 0,-1 2-13 0 0,0-2 6 0 0,0 0-1 0 0,1 0 0 0 0,-1 0 1 0 0,1 1-1 0 0,0-1 0 0 0,0 0 1 0 0,0 1-6 0 0,0-2-3 0 0,1 6 26 0 0,-1-6-15 0 0,0-1 0 0 0,-1 1 1 0 0,1-1-1 0 0,-1 1 0 0 0,1 0 0 0 0,-1-1 1 0 0,1 1-1 0 0,-1-1 0 0 0,0 1 0 0 0,0 0-8 0 0,1-2-189 0 0,0 0 54 0 0,0 1 47 0 0,0-1 42 0 0,0 1 47 0 0,0-1 76 0 0,2 3 362 0 0,-2-2-330 0 0,1 0-109 0 0,-1-1-50 0 0,1 1-61 0 0,-1-1-70 0 0,0 1-48 0 0,1-1-71 0 0,-1 0-78 0 0,0 0-85 0 0,0 1-92 0 0,0-1-100 0 0,0 0-106 0 0,1 0-114 0 0,-1 0 868 0 0,0 0-1682 0 0,0 0-959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6968 0 0,'10'5'60'0'0,"-4"-2"-33"0"0,-2-1 22 0 0,0 1 29 0 0,0 0 45 0 0,5 6 153 0 0,-7-6-199 0 0,0 0-47 0 0,5 5-3 0 0,-5 0 56 0 0,0 0 31 0 0,3 0 43 0 0,-1-1 117 0 0,-4-5-198 0 0,1-1-1 0 0,-1 0 0 0 0,1 1 0 0 0,-1-1 1 0 0,0 1-1 0 0,0-1 0 0 0,0 1 0 0 0,0-1 1 0 0,0 1-1 0 0,0-1 0 0 0,0 1-75 0 0,-1 4 211 0 0,0 0-63 0 0,0-5-119 0 0,1 0 0 0 0,0 1 0 0 0,0-1-1 0 0,0 0 1 0 0,0 0 0 0 0,1 0 0 0 0,-1 0-1 0 0,0 1 1 0 0,0-1 0 0 0,1 0 0 0 0,-1 0 0 0 0,1 0-1 0 0,-1 0 1 0 0,1 1-29 0 0,2 6 170 0 0,-3 0-63 0 0,0-7-95 0 0,0 1-1 0 0,1-1 1 0 0,-1 0-1 0 0,0 1 1 0 0,1-1-1 0 0,-1 0 1 0 0,0 0-1 0 0,1 1 1 0 0,0-1-1 0 0,-1 0 1 0 0,1 0 0 0 0,0 0-1 0 0,0 0 1 0 0,-1 0-1 0 0,1 0 1 0 0,1 1-12 0 0,16 15 115 0 0,-13-14-141 0 0,1 0-37 0 0,-1 0-32 0 0,-4-3-31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5520 0 0,'0'0'158'0'0,"1"4"-22"0"0,2 3-86 0 0,-3-5-33 0 0,0-1 34 0 0,1 2 138 0 0,-1-1 98 0 0,0 1 71 0 0,0-1 22 0 0,1 4 561 0 0,0-3-410 0 0,-1-2-278 0 0,1 1-41 0 0,-1-1-52 0 0,1 1-61 0 0,0 0 216 0 0,0 0-43 0 0,-1 3 166 0 0,0 2-48 0 0,-1 4 60 0 0,1-6-181 0 0,0-3-57 0 0,0 8 274 0 0,0-1-57 0 0,1 1-53 0 0,0 0-50 0 0,0-1-44 0 0,0 1-40 0 0,2 9 139 0 0,-1-4-157 0 0,0 0-51 0 0,1 31 218 0 0,-2-22-221 0 0,0 1-62 0 0,2 5-37 0 0,2 14-24 0 0,-1-8-1 0 0,0 7 53 0 0,5 77 101 0 0,-6-68-90 0 0,-2-6 32 0 0,-1 1 59 0 0,2 3-16 0 0,0 2 31 0 0,-2-35-77 0 0,0 12 182 0 0,-3-1 89 0 0,1-14-150 0 0,1 14 208 0 0,1-27-452 0 0,0 0 88 0 0,-1 2 34 0 0,1-1-35 0 0,0 1 6 0 0,0 0-63 0 0,-1 0-44 0 0,-5 1-58 0 0,3-4 66 0 0,2 0-124 0 0,1 0-2 0 0,0 0 41 0 0,0 0-8 0 0,0 0-187 0 0,0 0 61 0 0,0 0 56 0 0,0 0 50 0 0,0 0 37 0 0,0 0 54 0 0,-1 0 73 0 0,1 0 65 0 0,0 1 263 0 0,0-1-311 0 0,-1 0-62 0 0,1 0-64 0 0,0 0-69 0 0,0 0-82 0 0,0-1-94 0 0,0 1-31 0 0,0 0-80 0 0,0 0-89 0 0,-1 0-94 0 0,1 0-101 0 0,0 0-110 0 0,0 0-115 0 0,0-1-123 0 0,0 0-1021 0 0,0-3-1158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1 171 5584 0 0,'2'1'51'0'0,"0"-1"-55"0"0,1 0-17 0 0,0 0 90 0 0,-1 1 92 0 0,0 0-33 0 0,-1 0 37 0 0,3 2-138 0 0,-4-2-16 0 0,-1 0 30 0 0,1 0 247 0 0,1 1-93 0 0,-1 2-49 0 0,1 1-15 0 0,-1-2-40 0 0,0-2-2 0 0,0 8 275 0 0,-1 0-88 0 0,1-6-193 0 0,-1-1 0 0 0,1 1 0 0 0,0-1 0 0 0,0 1 0 0 0,0 0 0 0 0,0-1 0 0 0,1 1 0 0 0,-1 2-83 0 0,2 1 179 0 0,-2 1-41 0 0,-1 5 49 0 0,2 9 59 0 0,2-6-69 0 0,1-1-34 0 0,5 14 66 0 0,3 12 0 0 0,0-7-141 0 0,-9-26-61 0 0,-1 1 0 0 0,1-1 0 0 0,-1 0 0 0 0,-1 1 1 0 0,1 2-8 0 0,1 6 24 0 0,0-2 38 0 0,-1-9-18 0 0,-1 1-1 0 0,0-1 1 0 0,0 1-1 0 0,0-1 1 0 0,-1 5-44 0 0,-2 7 60 0 0,1-15-37 0 0,1 1 0 0 0,0-1 0 0 0,-1 1 0 0 0,1-1 0 0 0,0 1 1 0 0,0-1-1 0 0,1 1 0 0 0,-1-1 0 0 0,0 1 0 0 0,1-1 0 0 0,0 1 0 0 0,-1-1 1 0 0,1 0-1 0 0,1 1-23 0 0,-1 5 102 0 0,-5 1-67 0 0,2-6-10 0 0,0 2 35 0 0,1 2 106 0 0,1-5-152 0 0,0 0 34 0 0,1 0 72 0 0,-1-1 41 0 0,3-2 192 0 0,-1-1-163 0 0,1 0-96 0 0,-1 1-100 0 0,-1 0-44 0 0,6-1 106 0 0,-7 2-49 0 0,1-1 0 0 0,-1 1-1 0 0,1 0 1 0 0,-1 0-1 0 0,1 0 1 0 0,-1 0 0 0 0,1 0-1 0 0,-1-1 1 0 0,1 1-1 0 0,-1 0 1 0 0,0 0 0 0 0,1-1-1 0 0,-1 1 1 0 0,1 0 0 0 0,-1-1-1 0 0,0 1 1 0 0,1-1-1 0 0,-1 1 1 0 0,0 0 0 0 0,1-1-1 0 0,-1 1 1 0 0,0-1 0 0 0,1 1-1 0 0,-1-1 1 0 0,0 1-1 0 0,0-1 1 0 0,0 1 0 0 0,0-1-1 0 0,1 1 1 0 0,-1-1-1 0 0,0 1 1 0 0,0-1 0 0 0,0 1-1 0 0,0-1 1 0 0,0 1 0 0 0,0-1-1 0 0,0 1 1 0 0,-1-1-1 0 0,1 1 1 0 0,0-1 0 0 0,0 0-7 0 0,0-9 95 0 0,2 1-79 0 0,1-9-37 0 0,-5 5-32 0 0,1 12 52 0 0,1-1 0 0 0,0 1 0 0 0,-1 0 0 0 0,1 0 0 0 0,0-1-1 0 0,0 1 1 0 0,-1 0 0 0 0,1-1 0 0 0,0 1 0 0 0,1 0 0 0 0,-1-1-1 0 0,0 1 1 0 0,0 0 0 0 0,0-1 0 0 0,1 1 0 0 0,-1 0 0 0 0,1 0-1 0 0,-1-1 1 0 0,1 1 0 0 0,0 0 0 0 0,-1 0 1 0 0,3-10-45 0 0,-3 10 45 0 0,0 0-1 0 0,0 0 1 0 0,0 0-1 0 0,0 0 0 0 0,0 1 1 0 0,0-1-1 0 0,1 0 1 0 0,-1 0-1 0 0,0 0 1 0 0,1 1-1 0 0,-1-1 0 0 0,0 0 1 0 0,1 0-1 0 0,-1 1 1 0 0,1-2 0 0 0,11-3 0 0 0,12-2 0 0 0,-19 7 0 0 0,15-2 0 0 0,0 8 0 0 0,-5 2 0 0 0,2 3 0 0 0,-14-6 4 0 0,-2-1 2 0 0,5 4 24 0 0,2 4 13 0 0,-8-1 47 0 0,0-6-18 0 0,0 3 80 0 0,1 1-5 0 0,-2-3-82 0 0,2 17 252 0 0,-1-5-65 0 0,0-16-236 0 0,0-1 0 0 0,-1 0 0 0 0,1 1-1 0 0,0-1 1 0 0,-1 0 0 0 0,1 0 0 0 0,-1 1 0 0 0,1-1-1 0 0,-1 0 1 0 0,0 0 0 0 0,0 0 0 0 0,1 0 0 0 0,-2 1-16 0 0,-7 11 146 0 0,3-4-67 0 0,-3 0-56 0 0,-2-3-64 0 0,0 0 55 0 0,7-5 25 0 0,-1 1 1 0 0,0-1-1 0 0,0 0 1 0 0,0 0-1 0 0,-3 0-39 0 0,-11 0 89 0 0,6-2-103 0 0,2 1-67 0 0,0-1-82 0 0,0 0-70 0 0,1 0-95 0 0,0 0-108 0 0,-1 1-120 0 0,10 0 108 0 0,1 0-105 0 0,0 0 82 0 0,0 0-40 0 0,0 0-594 0 0,0 0-465 0 0,0 0-884 0 0</inkml:trace>
  <inkml:trace contextRef="#ctx0" brushRef="#br0" timeOffset="1">292 1 6392 0 0,'1'0'69'0'0,"0"0"-89"0"0,0 0-6 0 0,0 0 58 0 0,0 2 35 0 0,0-1 23 0 0,2 1 37 0 0,-1 0 42 0 0,2 1 47 0 0,-2-1 7 0 0,0 0-34 0 0,2 1 105 0 0,-1 0-95 0 0,0-1-66 0 0,3 3 110 0 0,-2-2-15 0 0,-1-1 116 0 0,-1 0-106 0 0,1 0-61 0 0,0 2-54 0 0,0 0-35 0 0,-1-2 37 0 0,7 4 164 0 0,0 0-69 0 0,6 5 133 0 0,-4-3-63 0 0,-2 0-94 0 0,5 1 16 0 0,5 5 45 0 0,-6-2-26 0 0,7 9 46 0 0,-12-14-184 0 0,-1 1-1 0 0,0 0 1 0 0,-1 0-1 0 0,0 0 0 0 0,0 1 1 0 0,3 6-93 0 0,12 21 250 0 0,-16-30-199 0 0,0 1-1 0 0,-1 0 1 0 0,-1 0-1 0 0,1 0 1 0 0,-1 0-1 0 0,0 1 1 0 0,0 2-51 0 0,2 13 117 0 0,-2-8 10 0 0,0 1 1 0 0,5 9-128 0 0,-1-5 98 0 0,0 0 0 0 0,-2 0 0 0 0,0 0 0 0 0,0 9-98 0 0,4 4 122 0 0,-7-28-89 0 0,0 1 0 0 0,0-1 0 0 0,-1 0 0 0 0,0 1 0 0 0,0 0 0 0 0,0 3-33 0 0,-1 8 97 0 0,0 28 140 0 0,0-41-216 0 0,0 0 0 0 0,0 0 0 0 0,0 0 0 0 0,-1 0 0 0 0,0 0 1 0 0,0 0-1 0 0,0 0 0 0 0,-1 0 0 0 0,1 0 0 0 0,-1-1 0 0 0,0 1 0 0 0,-1 2-21 0 0,0-1 34 0 0,1 0 1 0 0,-1 1-1 0 0,1 0 1 0 0,0 0 0 0 0,1 0-35 0 0,0-4 11 0 0,1 0 1 0 0,-1 0 0 0 0,0 0-1 0 0,0 0 1 0 0,0 0 0 0 0,0 0 0 0 0,0 0-1 0 0,0 0 1 0 0,-1-1 0 0 0,1 1-1 0 0,-1 0 1 0 0,1-1 0 0 0,-1 1 0 0 0,1-1-1 0 0,-1 0 1 0 0,0 1 0 0 0,0-1 0 0 0,0 0-12 0 0,-1 1 23 0 0,0 0 1 0 0,1 0-1 0 0,-1 0 1 0 0,1 1-1 0 0,0-1 1 0 0,-1 1 0 0 0,0 1-24 0 0,-1 2 46 0 0,-3 0-22 0 0,-5 3-12 0 0,9-5 34 0 0,2-2-35 0 0,-4 3-14 0 0,0-2-108 0 0,3-1-115 0 0,1-1 75 0 0,-2-1 135 0 0,1 0-97 0 0,2 0 4 0 0,0 0-45 0 0,0 0-137 0 0,0 0-253 0 0,0 0-21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09.84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 0 0,'13119'0'0'0,"-10201"0"0"0,-2894 0 0 0,-22 0 0 0,-5 0 0 0,-25 0 0 0,11 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219 93 3520 0 0,'0'0'101'0'0,"1"-1"17"0"0,1-5-43 0 0,-2 4-30 0 0,0 1 36 0 0,1 0 30 0 0,-1-1 46 0 0,0 2 53 0 0,0-1 61 0 0,0 0-89 0 0,0-1-37 0 0,0-4 384 0 0,0 3-241 0 0,0 2-79 0 0,0-1 50 0 0,0 1 58 0 0,0-1 66 0 0,0-2 113 0 0,0 0-34 0 0,-2-3 366 0 0,-2 0-117 0 0,0 0-106 0 0,-1 1-93 0 0,-1 0-82 0 0,-1 0-69 0 0,0 2-56 0 0,-8-3 164 0 0,12 6-390 0 0,1 1 0 0 0,-1-1 0 0 0,0 1 0 0 0,1 0 0 0 0,-1-1 0 0 0,0 1 0 0 0,1 0 0 0 0,-3 1-79 0 0,-5 1 299 0 0,-2 4 135 0 0,-5 6-392 0 0,10-7-19 0 0,0 0 0 0 0,0 1 0 0 0,-4 3-23 0 0,-1 2 0 0 0,7-6 0 0 0,0 0 0 0 0,0 0 0 0 0,0 0 0 0 0,0 0 0 0 0,1 1 0 0 0,0 0 0 0 0,0 0 0 0 0,1 0 0 0 0,0 0 0 0 0,-1 3 0 0 0,-2 7 0 0 0,4-13 0 0 0,1 0 0 0 0,0 1 0 0 0,-1 0 0 0 0,2-1 0 0 0,-1 1 0 0 0,0 0 0 0 0,1-1 0 0 0,-1 3 0 0 0,0 12-10 0 0,1-13 2 0 0,-1 0-1 0 0,1 0 1 0 0,0 1 0 0 0,1-1-1 0 0,-1 0 1 0 0,2 4 8 0 0,1 13-14 0 0,-3-19 15 0 0,0 0-1 0 0,0 0 0 0 0,1 0 0 0 0,-1 0 0 0 0,1 0 0 0 0,0-1 1 0 0,0 3-1 0 0,7 8 0 0 0,-5-11 0 0 0,0-1 0 0 0,24 26 0 0 0,-16-14 0 0 0,-7-10 0 0 0,15 3 0 0 0,-10-3 2 0 0,1-1 37 0 0,4-3 70 0 0,-2-3 42 0 0,-8 3-95 0 0,-1-1 0 0 0,0 0 0 0 0,0 0 1 0 0,0 0-1 0 0,0 0 0 0 0,2-3-56 0 0,8-10 178 0 0,0-4 21 0 0,-3-3-49 0 0,-7 13-88 0 0,0-1 0 0 0,-1 0 0 0 0,1-7-62 0 0,1-22 75 0 0,-4-18-3 0 0,0 39-42 0 0,0 1-33 0 0,-1-7 61 0 0,0-22 64 0 0,1 46-191 0 0,0 0 1 0 0,0 0 4 0 0,1 1 10 0 0,2 5 38 0 0,1 0 1 0 0,-1-1-1 0 0,0 1 0 0 0,2 5 16 0 0,6 29-19 0 0,-5-7 33 0 0,0 18-14 0 0,-3-18-6 0 0,-1-21 6 0 0,1 31 0 0 0,2-23 0 0 0,-5-19-127 0 0,0 1 108 0 0,0 0 68 0 0,-1 1 139 0 0,1-2-161 0 0,0 0-36 0 0,-1 0-66 0 0,1 1-90 0 0,0-1-105 0 0,-1 0 88 0 0,1-1-34 0 0,0 1-36 0 0,0 0-40 0 0,0 0-42 0 0,-1-1-44 0 0,1 0 55 0 0,0 0-46 0 0,0 0-41 0 0,0 0-36 0 0,0 0-129 0 0,0 0-35 0 0,0 0-1346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0 5904 0 0,'0'0'132'0'0,"0"0"17"0"0,0 0 11 0 0,-3 4 18 0 0,1-2-94 0 0,0 1 34 0 0,1-2 18 0 0,0 1 40 0 0,0 0 49 0 0,1-2 57 0 0,-1 5 87 0 0,1 0-44 0 0,0 0-38 0 0,-1 0-35 0 0,0 3 109 0 0,0 1-66 0 0,1 2-2 0 0,4 6 102 0 0,1 1 129 0 0,0 1-110 0 0,-1 1-106 0 0,0 0-101 0 0,-2-3-109 0 0,7 39 225 0 0,-2 0-67 0 0,6 36 94 0 0,-10-66-215 0 0,-1 22-135 0 0,-1-21 125 0 0,4 21-125 0 0,-5-45 59 0 0,1 1-49 0 0,0 12-113 0 0,-1-9 94 0 0,0-2 41 0 0,1-1 39 0 0,-1 0 60 0 0,0 1 68 0 0,0-2 78 0 0,0 1 91 0 0,0-11-223 0 0,1 1-50 0 0,1-9-13 0 0,1-9-57 0 0,-3 14 17 0 0,0 0-41 0 0,1-1 0 0 0,0 0 0 0 0,0 0 1 0 0,1 0-1 0 0,0 1 0 0 0,1-1 0 0 0,0 1 0 0 0,1-1 1 0 0,3-6-2 0 0,-3 9-2 0 0,0 1 0 0 0,0 0 0 0 0,0 0 0 0 0,1 0 0 0 0,0 0 0 0 0,5-4 2 0 0,-2 6-48 0 0,3 3 25 0 0,-7 1 10 0 0,-3 0 9 0 0,0 1 0 0 0,0 0 1 0 0,1-1-1 0 0,-1 1 0 0 0,1 0 1 0 0,-1 0-1 0 0,0 0 1 0 0,1 0-1 0 0,-1 0 0 0 0,0 0 1 0 0,1 0-1 0 0,-1 0 1 0 0,0 1-1 0 0,2-1 4 0 0,12 4-45 0 0,-10-2 42 0 0,-1 0 0 0 0,1 1 0 0 0,-1 0 0 0 0,0-1 0 0 0,0 1 0 0 0,2 2 3 0 0,5 4-44 0 0,1 3 33 0 0,-11-8 12 0 0,0 0-1 0 0,3 5 0 0 0,0 1 0 0 0,0 0 0 0 0,-1 3 0 0 0,3 3 0 0 0,-6-13 8 0 0,1 0 1 0 0,0-1-1 0 0,-1 1 0 0 0,1 0 1 0 0,-1 0-1 0 0,0 0 1 0 0,0-1-1 0 0,0 1 1 0 0,0 0-1 0 0,-1 0 1 0 0,1 0-1 0 0,-1-1 1 0 0,1 1-1 0 0,-1 0 1 0 0,-1 1-9 0 0,-9 16 147 0 0,3-11-18 0 0,0 0 52 0 0,-10 5-30 0 0,-3-2-67 0 0,-12 3-44 0 0,24-11-39 0 0,-1-1 1 0 0,1-1-1 0 0,-1 0 0 0 0,0 0 0 0 0,0 0 0 0 0,-9-1-1 0 0,16-1-170 0 0,0 0 70 0 0,0 0 61 0 0,0-1 50 0 0,-3 1 118 0 0,-8-3 345 0 0,10 2-393 0 0,0-1-79 0 0,1 1-49 0 0,1 0-44 0 0,0 0-50 0 0,-1 0-55 0 0,1 0-82 0 0,-1 0-77 0 0,1-1-86 0 0,0 1-91 0 0,-1-1-99 0 0,1 1-107 0 0,0-1-113 0 0,0 0-121 0 0,0 0-711 0 0,-2-2-951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0 190 5904 0 0,'0'0'169'0'0,"1"0"-37"0"0,-1 0-64 0 0,4 0-25 0 0,0 0 22 0 0,18-2 1502 0 0,-13 0-963 0 0,0 1-60 0 0,1 1-85 0 0,-1 2-113 0 0,2 0 118 0 0,1-1-89 0 0,1-2-78 0 0,0-1-66 0 0,8-4 32 0 0,9-4-17 0 0,-5 1-57 0 0,-20 7-306 0 0,1 0 57 0 0,0 1 48 0 0,-1-1 41 0 0,7-2 113 0 0,14-4 326 0 0,-18 6-378 0 0,0 0-63 0 0,-3 0-50 0 0,0 1-36 0 0,0-1-40 0 0,0 1-45 0 0,0 0-66 0 0,0-1-62 0 0,0 1-68 0 0,0-1-75 0 0,0 1-80 0 0,0 0-86 0 0,-1 0-92 0 0,1-1-97 0 0,-3 2-646 0 0,-2 0-804 0 0</inkml:trace>
  <inkml:trace contextRef="#ctx0" brushRef="#br0" timeOffset="1">249 0 6160 0 0,'0'0'133'0'0,"0"0"23"0"0,0 0 13 0 0,-1 2-34 0 0,-1 3-88 0 0,1 2-20 0 0,1-2 50 0 0,-1 1 43 0 0,1-2 35 0 0,0 4 190 0 0,1 6 582 0 0,-1-9-679 0 0,1-1-36 0 0,-1 1-50 0 0,0 0-65 0 0,0 13 361 0 0,0 0-91 0 0,1 0-79 0 0,0 0-65 0 0,0-1-68 0 0,0-1-33 0 0,6 62 271 0 0,-6-66-348 0 0,0 6-30 0 0,1 2-4 0 0,-1-5 35 0 0,0-12-91 0 0,-1 13 155 0 0,0-9-148 0 0,0-4-30 0 0,0-1-41 0 0,0 0-48 0 0,0-1-58 0 0,0 0-155 0 0,0-1 121 0 0,0 1-40 0 0,0-1-389 0 0,0 0-270 0 0,0 1-625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288 0 6704 0 0,'0'0'149'0'0,"0"0"23"0"0,0 0 12 0 0,0 0 44 0 0,0 0-90 0 0,0 0 111 0 0,0 0 208 0 0,0 0 14 0 0,0 0-25 0 0,0 0-104 0 0,0 0-44 0 0,0 0-8 0 0,0 0 3 0 0,0 0 22 0 0,0 0 5 0 0,0 0 0 0 0,0 0-4 0 0,0 1-66 0 0,0-1-106 0 0,1 1-71 0 0,0 4-12 0 0,-1-3 7 0 0,-2 9 392 0 0,-3 0-111 0 0,-3 1-91 0 0,-2-1-71 0 0,-3 2-28 0 0,8-9-88 0 0,-1 0 1 0 0,1 0-1 0 0,-1-1 0 0 0,-2 2-71 0 0,-20 8 226 0 0,0-1-38 0 0,0 0-51 0 0,-1 0-66 0 0,-7 6 106 0 0,11-6-39 0 0,7-4 19 0 0,12-6-102 0 0,-8 2 59 0 0,5-4-39 0 0,9 0-2 0 0,0 0 14 0 0,0 0-13 0 0,3 0 12 0 0,7 0-53 0 0,-6-1-26 0 0,14 5-3 0 0,-14-3-4 0 0,41 11 164 0 0,16 7-164 0 0,-45-13 28 0 0,2-1-26 0 0,-14-3-6 0 0,15 12 59 0 0,-5-6-44 0 0,-11-8-10 0 0,1 0 2 0 0,11 7 15 0 0,-4-1-226 0 0,-8-5-48 0 0,-3-1-6 0 0,0 0 88 0 0,0 0 14 0 0,0 0-58 0 0,0 0-189 0 0,0 0-348 0 0,0 0-19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6336 0 0,'0'0'141'0'0,"0"0"23"0"0,0 0 11 0 0,1 1-29 0 0,6 10 185 0 0,-5-5-27 0 0,-2-1 29 0 0,0-1 93 0 0,0-1-141 0 0,1-2 266 0 0,1 0-63 0 0,1 1-71 0 0,0 0-76 0 0,1 0-83 0 0,-1 0-88 0 0,-1-1-95 0 0,-1 0-102 0 0,14 5 587 0 0,25 2 803 0 0,-20-5-751 0 0,-10-1-355 0 0,-1 1-43 0 0,27 6 442 0 0,2-4-116 0 0,0-3-107 0 0,0-2-100 0 0,28 6-106 0 0,-61-6-236 0 0,15 0 42 0 0,-5 0-61 0 0,-4 1-79 0 0,-7 0 13 0 0,-1 0-34 0 0,-2-1 21 0 0,-1 0 4 0 0,0 0-83 0 0,1 0 40 0 0,-1 0-43 0 0,0 0 100 0 0,1-1 103 0 0,-1 1-4 0 0,0-1-62 0 0,0 1-55 0 0,1 0-75 0 0,-1 0-42 0 0,1 0-76 0 0,-1-1-87 0 0,1 1-97 0 0,0 0 147 0 0,-1 0-46 0 0,1 0-41 0 0,-1 0-37 0 0,1 0-131 0 0,0 0-37 0 0,2 0-1381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0 424 5528 0 0,'0'0'124'0'0,"0"0"17"0"0,0 0 11 0 0,1 0-19 0 0,8-2 52 0 0,-5 1-51 0 0,6-2 421 0 0,0 0-61 0 0,0 1-56 0 0,1-1-52 0 0,-1 1-46 0 0,0 0-42 0 0,11-1 193 0 0,0-1-112 0 0,9-2 73 0 0,-23 5-376 0 0,19-1 329 0 0,-9 2-348 0 0,-13 1-23 0 0,1 0 57 0 0,9 6 368 0 0,-9-4-301 0 0,-4-3-140 0 0,1 1 200 0 0,0 2-127 0 0,4 19 56 0 0,-5-16-59 0 0,0 7 166 0 0,-3-1-51 0 0,-2-1-43 0 0,-2 0-37 0 0,-6 5 17 0 0,-11 7-5 0 0,-3 6 64 0 0,9-7-71 0 0,-33 49 178 0 0,43-63-277 0 0,0 2 36 0 0,0 4 33 0 0,6-12-21 0 0,1-1-10 0 0,0 3-3 0 0,4 0 59 0 0,5-2-41 0 0,7-3 53 0 0,-15 0-129 0 0,22-4 106 0 0,-19 4-102 0 0,1 0 1 0 0,-1 0 0 0 0,1 1 0 0 0,0-1-1 0 0,0 1 1 0 0,-1 0 0 0 0,1 1-1 0 0,0-1 1 0 0,0 1 0 0 0,2 1-11 0 0,5 1 10 0 0,6 1 0 0 0,-7 1 34 0 0,13 5-43 0 0,-10-4 10 0 0,-1 0-1 0 0,1 1 0 0 0,8 7-10 0 0,-19-12 9 0 0,0 0-1 0 0,0 1 0 0 0,0 0 1 0 0,0-1-1 0 0,0 1 0 0 0,0 1 1 0 0,-1-1-1 0 0,1 0 0 0 0,-1 0 1 0 0,0 1-1 0 0,0 0 0 0 0,0-1 1 0 0,0 1-1 0 0,-1 0 0 0 0,1 2-8 0 0,1 7 34 0 0,-1-9-22 0 0,-1 1 0 0 0,1-1 1 0 0,-1 1-1 0 0,-1 0 0 0 0,1 0 0 0 0,-1 0 0 0 0,1 0 0 0 0,-1 0 1 0 0,-1-1-1 0 0,1 1 0 0 0,-1 0 0 0 0,0 0 0 0 0,0 1-12 0 0,-10 22 90 0 0,-2-3 38 0 0,-5-2 48 0 0,-6-3 60 0 0,9-8-102 0 0,1-2 52 0 0,0 0 0 0 0,-8 4-186 0 0,17-11 36 0 0,0-1 1 0 0,0 0-1 0 0,1 0 1 0 0,-1 0 0 0 0,0-1-1 0 0,0 1 1 0 0,-1-1-1 0 0,1-1 1 0 0,0 1-1 0 0,-3-1-36 0 0,-22-1 183 0 0,15 0-121 0 0,1 1-55 0 0,4-2 49 0 0,0-3-48 0 0,-5-1-28 0 0,14 5-172 0 0,-1 0 92 0 0,0 0 63 0 0,-1-1 18 0 0,1 0-73 0 0,0 1-34 0 0,1-1-77 0 0,1 1-37 0 0,-1 0-76 0 0,0 0-87 0 0,0 0-96 0 0,1-1-108 0 0,-1 1-118 0 0,1 1 315 0 0,-1-1-33 0 0,1 0-35 0 0,0 1-35 0 0,-1-5-1416 0 0,-1-2-1090 0 0</inkml:trace>
  <inkml:trace contextRef="#ctx0" brushRef="#br0" timeOffset="1">455 43 6056 0 0,'0'0'176'0'0,"0"0"65"0"0,0 0 147 0 0,0 0 57 0 0,0 0 17 0 0,2-1-32 0 0,11-5 45 0 0,2-1-66 0 0,8-4 109 0 0,-19 9-382 0 0,1 0 0 0 0,0 0 0 0 0,0 1 0 0 0,0-1 0 0 0,4 0-136 0 0,12-1 388 0 0,-13 2-208 0 0,1 0 0 0 0,-1 0-1 0 0,0 1 1 0 0,6 0-180 0 0,6 4 362 0 0,-12-1-326 0 0,1-1-17 0 0,3 6 38 0 0,-11-8-46 0 0,0 1 0 0 0,0 0 0 0 0,0 0 0 0 0,0 0 0 0 0,0 0 0 0 0,-1 0 0 0 0,1 0 0 0 0,0 0 0 0 0,0 0 0 0 0,-1 0 0 0 0,1 0 0 0 0,-1 0 0 0 0,1 0-1 0 0,-1 0 1 0 0,1 1 0 0 0,-1-1 0 0 0,0 0 0 0 0,1 0 0 0 0,-1 1 0 0 0,0-1 0 0 0,0 0 0 0 0,0 1 0 0 0,0-1 0 0 0,0 0 0 0 0,0 0 0 0 0,0 1 0 0 0,-1-1 0 0 0,1 0 0 0 0,0 0 0 0 0,-1 1-11 0 0,-7 19 184 0 0,-3-3 50 0 0,8-12-110 0 0,-17 23 189 0 0,15-22-233 0 0,0-1 0 0 0,1 1 1 0 0,0 0-1 0 0,0 0 0 0 0,-3 8-80 0 0,3-8 80 0 0,-2 4 57 0 0,7 2-96 0 0,1-5-41 0 0,-2-8 0 0 0,0 1 0 0 0,0-1 0 0 0,0 1 0 0 0,1-1 0 0 0,-1 0 0 0 0,0 1 0 0 0,0-1 0 0 0,0 0 0 0 0,1 1 0 0 0,-1-1 1 0 0,0 0-1 0 0,1 1 0 0 0,-1-1 0 0 0,0 0 0 0 0,0 1 0 0 0,1-1 0 0 0,-1 0 0 0 0,1 0 0 0 0,-1 0 0 0 0,0 1 0 0 0,1-1 1 0 0,-1 0-1 0 0,0 0 0 0 0,1 0 0 0 0,-1 0 0 0 0,1 0 0 0 0,-1 0 0 0 0,0 1 0 0 0,1-1 0 0 0,0 0 0 0 0,0 0 19 0 0,4 1 75 0 0,0 1 0 0 0,1-1 0 0 0,-1 0 1 0 0,5 0-95 0 0,14 4 204 0 0,3 5-60 0 0,-13-1-109 0 0,-2 1 43 0 0,-9-7-45 0 0,-1 0-1 0 0,0 0 1 0 0,0 0-1 0 0,0 0 1 0 0,0 0-1 0 0,0 0 1 0 0,-1 1-1 0 0,1-1 1 0 0,-1 0-1 0 0,0 1 1 0 0,0 0-1 0 0,0 0-32 0 0,1 18 143 0 0,-2-12-66 0 0,1 0 69 0 0,0 10 222 0 0,-2-7-198 0 0,1-11-166 0 0,-1 0 0 0 0,1 0 0 0 0,0 1 1 0 0,0-1-1 0 0,1 0 0 0 0,-1 1 0 0 0,0-1 0 0 0,1 1-4 0 0,0-1 0 0 0,-1 0 0 0 0,0 0-1 0 0,1 0 1 0 0,-1-1 0 0 0,0 1-1 0 0,0 0 1 0 0,0 0 0 0 0,0 0 0 0 0,-1 0 0 0 0,1 0 1 0 0,0 0 1 0 0,0 0 0 0 0,0 0 0 0 0,1 0 0 0 0,-1-1 0 0 0,0 1-1 0 0,1 0 1 0 0,-1 0 0 0 0,1-1 0 0 0,-1 1 0 0 0,1 0 0 0 0,0-1-1 0 0,0 1 1 0 0,0 0 0 0 0,0-1 0 0 0,0 1 0 0 0,0-1 0 0 0,1 1-2 0 0,28 29 42 0 0,-15-16-53 0 0,21 26 28 0 0,-2 3-61 0 0,-2 1-74 0 0,-1 1-89 0 0,-24-33 207 0 0,0 1 0 0 0,0 0 0 0 0,-1 0 0 0 0,2 11 0 0 0,2 2 0 0 0,2 14-15 0 0,-7 1 79 0 0,-3 2 72 0 0,-3 0 61 0 0,1-7 14 0 0,0-30-144 0 0,-1 1-1 0 0,0 0 1 0 0,0-1 0 0 0,-1 1 0 0 0,0 0-67 0 0,-1 3 147 0 0,-1 0 0 0 0,0-1 0 0 0,-3 5-147 0 0,-19 28 544 0 0,-4-6 95 0 0,23-30-477 0 0,-1 0-1 0 0,0-1 0 0 0,0 1 0 0 0,-1-1-161 0 0,-2 1 197 0 0,0-1 0 0 0,-1 0 0 0 0,0 0-197 0 0,-2-1 268 0 0,0 0 1 0 0,-7 2-269 0 0,-29 2 479 0 0,42-8-378 0 0,0-1 0 0 0,-1 0-1 0 0,-6-1-100 0 0,-23-5 198 0 0,0-1-150 0 0,29 5-273 0 0,4 0 96 0 0,0 0-99 0 0,2 1 67 0 0,1 0-40 0 0,0 0-2 0 0,0 0-34 0 0,0 0-40 0 0,0-1-42 0 0,1 1-45 0 0,-1 0-50 0 0,0 0-53 0 0,1-1-56 0 0,0 2 94 0 0,1-1-54 0 0,-1 1-47 0 0,1-1-44 0 0,-1 0-161 0 0,0 0-43 0 0,0 1-199 0 0,0-2-540 0 0,1 2 1209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03.2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408 63 6336 0 0,'-9'-3'90'0'0,"-6"-1"138"0"0,-3-1 39 0 0,6 3-196 0 0,2 0-18 0 0,-1 1 123 0 0,1-1 91 0 0,-1 1 53 0 0,-13 0 486 0 0,9 3-399 0 0,5-1-239 0 0,0 2-79 0 0,-2 0 113 0 0,1 1-33 0 0,-12 4 86 0 0,3 1-92 0 0,8-3-61 0 0,0 0-1 0 0,1 2 0 0 0,-7 4-101 0 0,-4 6 167 0 0,13-10-86 0 0,1 1-1 0 0,-1 1 0 0 0,1-1 0 0 0,1 1 1 0 0,-4 6-81 0 0,9-13 13 0 0,-5 7 38 0 0,0 1-1 0 0,1-1 0 0 0,0 1 0 0 0,1 1 0 0 0,0-1 0 0 0,1 1 0 0 0,-2 6-50 0 0,2-2 67 0 0,1 1 1 0 0,1 0-1 0 0,0 2-67 0 0,2-10 56 0 0,0 0-1 0 0,0 1 0 0 0,1-1 1 0 0,1 1-56 0 0,3 14 124 0 0,1-2-41 0 0,-3-15-70 0 0,-1-1 0 0 0,1 0-1 0 0,1 0 1 0 0,-1 0 0 0 0,1 0 0 0 0,0 0 0 0 0,0-1-1 0 0,1 0 1 0 0,1 2-13 0 0,5 3 26 0 0,0 0-1 0 0,1 0 1 0 0,0-1 0 0 0,0-1-1 0 0,1 0 1 0 0,0 0-1 0 0,1-1 1 0 0,0-1-1 0 0,3 1-25 0 0,-4-3 89 0 0,0-1 0 0 0,11 3-89 0 0,1-3 140 0 0,2-2 43 0 0,-21-1-89 0 0,0-1 0 0 0,0 1-1 0 0,-1-2 1 0 0,1 1 0 0 0,0 0 0 0 0,0-1-94 0 0,34-14 448 0 0,-20 8-268 0 0,-8 2-75 0 0,0 0 1 0 0,0-1 0 0 0,0 0 0 0 0,-1-1 0 0 0,0 0 0 0 0,0 0-1 0 0,1-3-105 0 0,5-6 242 0 0,0-1 0 0 0,-1-1 0 0 0,7-11-242 0 0,-6 2 234 0 0,-6-1-91 0 0,-6 1-70 0 0,-5-1-50 0 0,-2 20-27 0 0,1 1-1 0 0,-1-1 1 0 0,-1 1-1 0 0,0 0 1 0 0,0-1 0 0 0,0 1-1 0 0,-1 1 1 0 0,-3-6 4 0 0,-15-18 20 0 0,5 10-161 0 0,-1 1 1 0 0,-1 0 0 0 0,-4-1 140 0 0,-5-3-207 0 0,-2 3-88 0 0,4 4-43 0 0,-1 2-105 0 0,14 7 176 0 0,-2 1-33 0 0,1 0-36 0 0,-1 1-39 0 0,12 4-80 0 0,-1 1-113 0 0,2 0 82 0 0,-1 0-43 0 0,-2-2-619 0 0,-3 0-486 0 0,-2-2-924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03.8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0 172 6880 0 0,'0'0'157'0'0,"0"0"23"0"0,0 0 11 0 0,1 2-31 0 0,2 7 53 0 0,-1-1 91 0 0,1 3 149 0 0,1 6 337 0 0,1 3 140 0 0,-2-6-382 0 0,0-4-179 0 0,1 1-114 0 0,3 5 130 0 0,0 1 54 0 0,7 19 544 0 0,-4-12-385 0 0,-3-4-197 0 0,-4-10-248 0 0,1 0-40 0 0,2 13 140 0 0,-3 0 94 0 0,0 5 157 0 0,-2 14 341 0 0,-4-20-513 0 0,2-20-158 0 0,1-2 55 0 0,-1 1 88 0 0,-1 1-62 0 0,-1 0-66 0 0,-1 0-69 0 0,-6-6 35 0 0,0-6-43 0 0,8 8-87 0 0,0 0 1 0 0,0-1 0 0 0,0 0-1 0 0,0 1 1 0 0,1-1-1 0 0,-2-3-25 0 0,-5-11 103 0 0,7 14-96 0 0,-1 1 0 0 0,1-1 0 0 0,-1 0 0 0 0,1 0 0 0 0,0 0-1 0 0,0-3-6 0 0,-5-21-10 0 0,0-18 10 0 0,5 8-49 0 0,5 0-44 0 0,2 11-27 0 0,2 1-1 0 0,4-11 121 0 0,4 0-128 0 0,4-3-94 0 0,-9 20 65 0 0,1 1-40 0 0,-3 5 13 0 0,1 1 43 0 0,0 1 38 0 0,2 0 33 0 0,5-4 17 0 0,1 1 39 0 0,-4 5 31 0 0,1-1-1 0 0,0 2 0 0 0,4-1-16 0 0,9-3-27 0 0,-21 10 27 0 0,0 0-1 0 0,0 0 0 0 0,1 1 0 0 0,-1 0 1 0 0,0 0-1 0 0,1 1 0 0 0,-1 0 1 0 0,-1 0-7 0 0,-1 0-1 0 0,0 0 1 0 0,1 1-1 0 0,-1 0 1 0 0,0 0-1 0 0,0 0 1 0 0,0 1-1 0 0,0 0 1 0 0,0 0-1 0 0,2 1 8 0 0,5 4-19 0 0,-1 1-1 0 0,0-1 1 0 0,-1 2-1 0 0,9 7 20 0 0,-13-9 0 0 0,0-1-1 0 0,0 1 1 0 0,-1 1-1 0 0,4 5 1 0 0,2 6 2 0 0,-1 0-1 0 0,-1 1 0 0 0,2 6-1 0 0,-2 4 38 0 0,-2 1 50 0 0,10 77 269 0 0,-14-92-300 0 0,3 24 151 0 0,-4-29-171 0 0,0-1-34 0 0,-1-7 72 0 0,-1-1-3 0 0,0 5 5 0 0,2-3-10 0 0,1 1-61 0 0,0 0-45 0 0,-2-3-62 0 0,0-1-48 0 0,-1-1-213 0 0,0 0 268 0 0,0 0-1 0 0,0 0-20 0 0,0 0-44 0 0,0 0-16 0 0,0 0-44 0 0,0 0-52 0 0,0 0-57 0 0,0 0-62 0 0,0 0-58 0 0,0 0-51 0 0,0 0-45 0 0,0 0-158 0 0,0 0-45 0 0,0 0-192 0 0,0 0-517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04.4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469 91 6968 0 0,'0'0'157'0'0,"-1"0"-19"0"0,1-1-33 0 0,-1-1 26 0 0,-6-7 26 0 0,1 3-124 0 0,-12-3-41 0 0,10 5 32 0 0,0-1 51 0 0,-9-4 582 0 0,-26-10 988 0 0,27 13-1126 0 0,7 2-240 0 0,-1 0-43 0 0,1 1-51 0 0,-1-1-58 0 0,-9-1 210 0 0,-13 5 94 0 0,13 1-158 0 0,6-1-132 0 0,0 3-38 0 0,-11 5 13 0 0,3 3-85 0 0,16-7-31 0 0,0-1-1 0 0,0 1 1 0 0,1 0-1 0 0,0 1 0 0 0,-1-1 1 0 0,1 1-1 0 0,1-1 1 0 0,-1 2 0 0 0,2-3 0 0 0,-1 0 0 0 0,1 0 0 0 0,1 1 0 0 0,-1-1 0 0 0,0 1 0 0 0,1 0 0 0 0,0-1 0 0 0,0 1 0 0 0,-1 1 0 0 0,-1 10 0 0 0,2-13 0 0 0,0 0 0 0 0,0 0 0 0 0,1 0 0 0 0,-1 0 0 0 0,1 1 0 0 0,0-1 0 0 0,0 0 0 0 0,0 0 0 0 0,0 0 0 0 0,0 1 0 0 0,0-1 0 0 0,0 0 0 0 0,1 0 0 0 0,-1 0 0 0 0,1 1 0 0 0,0 1 0 0 0,5 12-6 0 0,-2-7 9 0 0,0 0 0 0 0,0 0 0 0 0,5 9-3 0 0,-7-15-9 0 0,1 0 0 0 0,-1 1 0 0 0,1-1 0 0 0,0 0 0 0 0,0 0 0 0 0,0 0 0 0 0,1 0 9 0 0,18 14-12 0 0,-7-5 12 0 0,1-1 0 0 0,-1 0 0 0 0,11 4 0 0 0,12 8 15 0 0,-29-16-2 0 0,1-1-1 0 0,0-1 1 0 0,7 4-13 0 0,7 1 40 0 0,0 1 45 0 0,-1 0 40 0 0,-1 1 33 0 0,13 6 135 0 0,0-2 42 0 0,-23-10-83 0 0,-1 1 0 0 0,0 0 1 0 0,9 7-253 0 0,17 11 506 0 0,-18-13-244 0 0,-3 3-40 0 0,0 5 6 0 0,3 14 72 0 0,-14-21-187 0 0,-3 4-10 0 0,0-2 4 0 0,-2 0 15 0 0,-1-8-93 0 0,-1-1-1 0 0,1 1 0 0 0,-1 0 1 0 0,-1-1-1 0 0,1 0 1 0 0,-3 4-29 0 0,-5 7 130 0 0,6-12-75 0 0,0 0-1 0 0,0 0 1 0 0,-1 0-1 0 0,-5 4-54 0 0,5-5 44 0 0,-1 0 1 0 0,0 0-1 0 0,0 0 0 0 0,-3 0-44 0 0,0 1 43 0 0,0-2-1 0 0,0 0 0 0 0,-1 0 1 0 0,1 0-1 0 0,-1-1 0 0 0,-9 0-42 0 0,3-1 65 0 0,0 0 0 0 0,-16-2-65 0 0,7-1 62 0 0,0-1 0 0 0,-16-5-62 0 0,1 1 86 0 0,27 5-32 0 0,0 0 0 0 0,-10-3-54 0 0,22 5 1 0 0,-71-22 93 0 0,47 14-126 0 0,0-1-73 0 0,9 3-10 0 0,1 0-44 0 0,-1-1-52 0 0,1 0-58 0 0,1-1-63 0 0,-1 0-70 0 0,2 0-77 0 0,-1-1-82 0 0,10 5 280 0 0,2 3 144 0 0,1 0-36 0 0,-1 0-7 0 0,1 0-36 0 0,0-1-43 0 0,0 1-47 0 0,0 0-52 0 0,0 0-47 0 0,0 0-42 0 0,0 0-38 0 0,0-1-137 0 0,0 1-38 0 0,-2-3-1446 0 0,3 4 2104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01.0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436 362 5672 0 0,'0'0'124'0'0,"-1"0"-27"0"0,1-1-36 0 0,-1 1-24 0 0,-4-2 26 0 0,3 1 0 0 0,1 1 48 0 0,-7-3-65 0 0,-18-7-87 0 0,14 6 88 0 0,2 1 101 0 0,5 2-22 0 0,1-1 41 0 0,-3 1 51 0 0,-1 0 46 0 0,-17 0 619 0 0,14 1-518 0 0,6 0-219 0 0,0-1-34 0 0,-15 0 409 0 0,0 2-110 0 0,1 1-90 0 0,0 2-71 0 0,-11 3 46 0 0,-15 7 57 0 0,40-13-310 0 0,-19 9 156 0 0,16-5-135 0 0,1-1 0 0 0,1 1-1 0 0,-1 0 1 0 0,1 0 0 0 0,0 0 0 0 0,0 1 0 0 0,-4 5-64 0 0,-10 14 226 0 0,9-6-54 0 0,1 3-33 0 0,1 7-10 0 0,0 10 19 0 0,8-30-96 0 0,0 0 0 0 0,0 1 0 0 0,1-1 1 0 0,1 0-1 0 0,-1 1 0 0 0,2-1 0 0 0,-1 0 1 0 0,1 0-1 0 0,1 0 0 0 0,-1 0-52 0 0,8 14 107 0 0,2-2-36 0 0,-9-14-58 0 0,2-2 1 0 0,-1 1-1 0 0,1 0 0 0 0,0-1 1 0 0,0 0-1 0 0,1 0 1 0 0,-1 0-1 0 0,1-1 1 0 0,0 0-1 0 0,0 0-13 0 0,-1-1 17 0 0,0-1 0 0 0,0 0 0 0 0,1 0 0 0 0,-1 0 1 0 0,1 0-18 0 0,14 4 65 0 0,-13-4-39 0 0,1 0-1 0 0,-1 0 0 0 0,1 0 0 0 0,-1-1 1 0 0,1 0-1 0 0,0-1 0 0 0,0 0 1 0 0,2 0-26 0 0,9-2 101 0 0,-1-1 0 0 0,1-1 1 0 0,11-4-102 0 0,-20 5 62 0 0,0-1 1 0 0,0-1-1 0 0,7-3-62 0 0,13-13 90 0 0,-11 8-37 0 0,8-8 11 0 0,-12 3 30 0 0,6-18 30 0 0,-3-6-56 0 0,-4 0-69 0 0,-6 0-82 0 0,-7 25-2 0 0,2-9 38 0 0,-2 11 43 0 0,-5-8-42 0 0,0-6 32 0 0,3 26 14 0 0,1 3-1 0 0,-1-1 0 0 0,1 1 0 0 0,0-1 1 0 0,-1 1-1 0 0,1-1 0 0 0,0 1 0 0 0,0-1 0 0 0,0 1 1 0 0,0-1-1 0 0,-1 1 0 0 0,1-1 0 0 0,0 0 0 0 0,0 1 0 0 0,0-1 1 0 0,0 1-1 0 0,0-1 0 0 0,0 0 0 0 0,0 1 0 0 0,1-1 1 0 0,-1 0 0 0 0,2 0-75 0 0,-1 1 0 0 0,0 0 64 0 0,-1 0 1 0 0,1 0-1 0 0,0 0 0 0 0,-1 1 0 0 0,1-1 1 0 0,0 0-1 0 0,-1 0 0 0 0,1 0 0 0 0,0 1 0 0 0,-1-1 1 0 0,1 0-1 0 0,-1 1 0 0 0,1-1 0 0 0,-1 1 1 0 0,1-1-1 0 0,0 1 11 0 0,7 10-71 0 0,-3 2 78 0 0,-1 0 55 0 0,-3-8-17 0 0,8 29 180 0 0,4 11 29 0 0,-1-4-42 0 0,0 4 76 0 0,-8-35-201 0 0,0 1 56 0 0,8 26 478 0 0,-7-21-403 0 0,-3-7-134 0 0,1 1-49 0 0,-3-8-14 0 0,0-1-17 0 0,0 0 1 0 0,1 1 0 0 0,-1-1-1 0 0,0 0 1 0 0,1 0 0 0 0,-1 0-1 0 0,1 0 1 0 0,-1 0 0 0 0,1 0-1 0 0,0 0 1 0 0,-1 1-5 0 0,8 4 64 0 0,-7-5-769 0 0,0 0 112 0 0,-1 0 20 0 0,1 2-651 0 0,-1-2 737 0 0,0-1 71 0 0,0 0-52 0 0,0 1-1510 0 0,1 0-1122 0 0</inkml:trace>
  <inkml:trace contextRef="#ctx0" brushRef="#br0" timeOffset="464.75">1073 3 9616 0 0,'0'0'216'0'0,"0"0"32"0"0,0 0 12 0 0,0 0 170 0 0,7-2 976 0 0,-4 2-878 0 0,-2 0-336 0 0,0 0-36 0 0,0 0-43 0 0,-1 0-48 0 0,0 2 172 0 0,0 0-36 0 0,2 3 106 0 0,0-1-146 0 0,0-1-49 0 0,4 5 15 0 0,0 2-18 0 0,-3-3 32 0 0,4 15 349 0 0,1 1-98 0 0,0-1-103 0 0,-1 0-90 0 0,-1 0-89 0 0,-2 1-87 0 0,10 47 172 0 0,-6-30 68 0 0,1 13-263 0 0,1 25 264 0 0,-2-23-59 0 0,2 20 88 0 0,9 75 373 0 0,-17-130-574 0 0,3 11 94 0 0,-1-4-19 0 0,-3-19-116 0 0,0 0 5 0 0,0-1-1 0 0,0 1 1 0 0,1-1 0 0 0,0 0 0 0 0,2 6-56 0 0,-3-12 14 0 0,-1 1 1 0 0,1 0-1 0 0,0-1 1 0 0,-1 1-1 0 0,1 0 1 0 0,-1-1-1 0 0,0 1 1 0 0,1 0-1 0 0,-1 1-14 0 0,0-1 64 0 0,0-2 6 0 0,0 0 20 0 0,0 0 1 0 0,0 1-22 0 0,4 7-71 0 0,0-1-87 0 0,2 1-96 0 0,5 2-164 0 0,-9-9 295 0 0,-1 0-54 0 0,1 0-50 0 0,-1-1-48 0 0,0 0-43 0 0,1 0-42 0 0,-1-1-36 0 0,0 0-35 0 0,1 0-278 0 0,-1-1-66 0 0,1-1-207 0 0,-1-2-543 0 0,2-6-761 0 0,-1-9-1254 0 0</inkml:trace>
  <inkml:trace contextRef="#ctx0" brushRef="#br0" timeOffset="1032.23">778 577 6968 0 0,'0'0'157'0'0,"0"0"23"0"0,0 0 11 0 0,1-1-31 0 0,8-4-132 0 0,-4 1 32 0 0,0 1 76 0 0,-1 2 70 0 0,0-1 108 0 0,7-2 452 0 0,-1 0-66 0 0,4-2 125 0 0,3 1-99 0 0,-2 1-248 0 0,0 0-32 0 0,14-5 351 0 0,-7 2-289 0 0,1 1-60 0 0,-1 0-56 0 0,2 3-53 0 0,19-3 540 0 0,6-4-879 0 0,-8 2 313 0 0,2 1-104 0 0,30-3-7 0 0,4-1-10 0 0,-28 4-101 0 0,-12 1-11 0 0,0-2-39 0 0,29-5-34 0 0,-55 11-11 0 0,-1 0-33 0 0,6-1-69 0 0,0 0-40 0 0,18-4-227 0 0,-19 4 240 0 0,-9 2 98 0 0,0 1-64 0 0,0-1-57 0 0,-1-1-53 0 0,4 1-190 0 0,-1-1-88 0 0,1 0-67 0 0,-1 0-49 0 0,5-3-639 0 0</inkml:trace>
  <inkml:trace contextRef="#ctx0" brushRef="#br0" timeOffset="1286.57">1775 355 6416 0 0,'0'0'184'0'0,"0"2"-6"0"0,0 4-196 0 0,0 0 81 0 0,1 0 71 0 0,0 0 59 0 0,1 0 43 0 0,-1 0 35 0 0,8 24 1152 0 0,-7-22-1044 0 0,1 1-81 0 0,0-1-123 0 0,7 17 545 0 0,2 0-43 0 0,2 4 50 0 0,-3 1-111 0 0,-5-11-158 0 0,1-1-55 0 0,0 0-64 0 0,-1 1-99 0 0,2 14 89 0 0,7 15 293 0 0,-2-7-90 0 0,-6-14-231 0 0,-1-4-109 0 0,-2 1-72 0 0,-3 12-121 0 0,-1-22 12 0 0,-1-4 19 0 0,-2-5-86 0 0,-1-2-78 0 0,0-2-70 0 0,-1-2-64 0 0,1-1-54 0 0,0-1-48 0 0,2 2-39 0 0,0-3-114 0 0,0 1 79 0 0,-1-1-7 0 0,0-1-124 0 0,0 0 121 0 0,-6-10-808 0 0</inkml:trace>
  <inkml:trace contextRef="#ctx0" brushRef="#br0" timeOffset="1562.81">1822 131 8032 0 0,'0'0'233'0'0,"0"0"60"0"0,0 0 106 0 0,0 0 45 0 0,0 0 11 0 0,0 0-192 0 0,0 0-116 0 0,0 0-38 0 0,0 0 2 0 0,0 0 24 0 0,0 0-20 0 0,0 0-45 0 0,0 0-164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44.4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169 27 7224 0 0,'0'0'209'0'0,"1"0"-5"0"0,1-3-159 0 0,-3-1-51 0 0,1 3 10 0 0,1 0-48 0 0,-1 0 42 0 0,2 0 103 0 0,-1 0 26 0 0,1-1 34 0 0,0-4 401 0 0,-3 3-284 0 0,1 1 90 0 0,0 1-44 0 0,0 1 35 0 0,0 0 431 0 0,-1 3 878 0 0,1-1-1148 0 0,-1 0-47 0 0,1 0-103 0 0,0 0-63 0 0,-1 1-76 0 0,1-1-89 0 0,-1 0-102 0 0,1 0-112 0 0,0-1-11 0 0,-1 0-33 0 0,1 0-34 0 0,0 0-36 0 0,-10 30 454 0 0,1 0-48 0 0,-1 8-8 0 0,-3 19 41 0 0,-8 32 116 0 0,8-32-127 0 0,4-21 122 0 0,-6 20-364 0 0,0-4 268 0 0,2 1 0 0 0,1 16-268 0 0,0 19 265 0 0,7-45-160 0 0,-1-2-48 0 0,1 28 137 0 0,5-68-184 0 0,-1 1-8 0 0,1 5 76 0 0,1-7-16 0 0,0 2-43 0 0,1 1-12 0 0,-3-3 44 0 0,-1 2 50 0 0,1-3-190 0 0,1 0-54 0 0,0 0-211 0 0,0 0 186 0 0,0 0-37 0 0,0 0-69 0 0,0 0 90 0 0,0 0-36 0 0,0 0-39 0 0,0 0-36 0 0,0 0-395 0 0,0 0 100 0 0,0 0-50 0 0,0-1-750 0 0,0 1 766 0 0,-1-2-1119 0 0,-1-1-956 0 0</inkml:trace>
  <inkml:trace contextRef="#ctx0" brushRef="#br0" timeOffset="650.25">132 33 6824 0 0,'0'0'149'0'0,"0"0"23"0"0,0 0 13 0 0,0 0-58 0 0,0 0-15 0 0,0 0 35 0 0,0 0 119 0 0,0 0 218 0 0,0 0 18 0 0,2-1 279 0 0,1-1-71 0 0,9 0 1231 0 0,-4 8-1399 0 0,-1 2-90 0 0,-1 1-80 0 0,0 1-66 0 0,2 7 69 0 0,-2-3-161 0 0,-1 0-36 0 0,7 16 205 0 0,4 3-103 0 0,2 0-72 0 0,-12-21-107 0 0,-1-1 0 0 0,3 11-101 0 0,8 19 200 0 0,52 115 588 0 0,-39-86-391 0 0,1-1 48 0 0,14 31 156 0 0,-33-77-457 0 0,1 1 40 0 0,21 49 492 0 0,-26-59-544 0 0,0 4 1 0 0,-3-8-14 0 0,1-1-1 0 0,0 1 0 0 0,1 2-118 0 0,-4-9 8 0 0,-2 0 94 0 0,0 3-69 0 0,-1 1-88 0 0,1-7 55 0 0,0 0-56 0 0,-1 1-50 0 0,1-1-46 0 0,-1 0-44 0 0,1-1-38 0 0,-2 1-334 0 0,0 0-36 0 0,0-1-63 0 0,-3 0-1671 0 0,3 0 1405 0 0,2 1 411 0 0,0 0 69 0 0,-3-1-1772 0 0,-1-1-1256 0 0</inkml:trace>
  <inkml:trace contextRef="#ctx0" brushRef="#br0" timeOffset="971.39">132 611 7688 0 0,'0'0'166'0'0,"0"0"-1"0"0,1 0-70 0 0,0 0-45 0 0,2 0-3 0 0,-1 0 0 0 0,9 0-88 0 0,0-1 62 0 0,0 0 54 0 0,1-1 47 0 0,1-1 76 0 0,1 0 45 0 0,28-9 626 0 0,-21 6-427 0 0,-7 2-178 0 0,-3 1-73 0 0,0 0-35 0 0,-3 2-246 0 0,0-1 58 0 0,0 1 49 0 0,0-1 41 0 0,2 0 63 0 0,19-2 335 0 0,-16 2-288 0 0,-2 0-74 0 0,0 1-76 0 0,0 0-106 0 0,-5 0-4 0 0,0 0-37 0 0,-1 0-38 0 0,1 1-44 0 0,0-1-46 0 0,0 0-49 0 0,0 0-107 0 0,0 1-72 0 0,1-1-77 0 0,-1 0-83 0 0,3 0-730 0 0,4-3-791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0:59.8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39 702 6952 0 0,'0'0'201'0'0,"2"0"-4"0"0,5 0-255 0 0,0 0 41 0 0,0 0 40 0 0,1-1 36 0 0,7 1 155 0 0,0-1 111 0 0,0 0 78 0 0,0 0 62 0 0,34-4 1224 0 0,-28 2-1019 0 0,-10 2-370 0 0,0 0-39 0 0,-1-1-46 0 0,1 1-54 0 0,3-1-45 0 0,-7 1-105 0 0,0 1-34 0 0,25-5 249 0 0,0-2-59 0 0,-4 2 116 0 0,28-3-283 0 0,-39 7 65 0 0,8-1-1 0 0,0 1-33 0 0,94-12-31 0 0,-108 11-16 0 0,-3 0-57 0 0,-5 3 75 0 0,-1-1 10 0 0,-1 0 95 0 0,-1 0 19 0 0,0 0-14 0 0,0 0-38 0 0,0 0-5 0 0,-8-9 62 0 0,3 6-107 0 0,2-1-16 0 0,-1 1 1 0 0,0 0 0 0 0,0 0 0 0 0,-1 1 0 0 0,1-1 0 0 0,-2 0-9 0 0,5 3 3 0 0,0-1 1 0 0,0 1-1 0 0,0-1 1 0 0,0 1-1 0 0,0-1 1 0 0,1 1-1 0 0,-1-1 1 0 0,0 0-1 0 0,0 1 1 0 0,1-1-1 0 0,-1 0 1 0 0,0 0-1 0 0,1 0 1 0 0,-1 1-1 0 0,1-1 1 0 0,-1 0-1 0 0,1 0 1 0 0,-1 0-1 0 0,1 0 1 0 0,0 0-4 0 0,-4-6 5 0 0,-16-16-1 0 0,15 17 14 0 0,-1-1 0 0 0,0 1 0 0 0,0 0 0 0 0,-2-1-18 0 0,-6-4 67 0 0,-17-12 6 0 0,-8 0 71 0 0,24 11-112 0 0,8 7-33 0 0,0 0 0 0 0,-1 0 0 0 0,1 1 0 0 0,-1 0 0 0 0,0 0 0 0 0,0 1 0 0 0,0 0 0 0 0,-1 1 0 0 0,1 0 0 0 0,-1 0 0 0 0,1 0 0 0 0,-1 1 0 0 0,0 1 0 0 0,0-1 0 0 0,1 2 1 0 0,-1-1-1 0 0,-3 1 1 0 0,-9 2-3 0 0,0 1 0 0 0,1 0 1 0 0,-1 2-1 0 0,1 0 0 0 0,0 1 1 0 0,-12 7 2 0 0,22-9 0 0 0,1 1 0 0 0,-1 1 0 0 0,1 0 0 0 0,1 0 0 0 0,-1 1 0 0 0,1 0 0 0 0,1 1 0 0 0,-5 5 0 0 0,8-9-13 0 0,1 0 1 0 0,-1 0 0 0 0,1 0 0 0 0,1 0-1 0 0,-1 0 1 0 0,-2 6 12 0 0,4-6-1 0 0,-1 1 0 0 0,1-1 0 0 0,0 1 0 0 0,0-1-1 0 0,0 1 1 0 0,1 4 1 0 0,0-3 10 0 0,1 0 0 0 0,-1-1 0 0 0,2 1 0 0 0,-1 0 0 0 0,1 2-10 0 0,1 0 31 0 0,0 0 1 0 0,1 0 0 0 0,3 6-32 0 0,0-3 55 0 0,0 0 1 0 0,1-1-1 0 0,0 0 1 0 0,6 5-56 0 0,-4-5 68 0 0,1 0 1 0 0,0-1-1 0 0,0-1 1 0 0,1 0-1 0 0,0-1 1 0 0,3 2-69 0 0,-4-5 48 0 0,-1 0 0 0 0,1-1 0 0 0,0 0 0 0 0,0 0 0 0 0,0-1 0 0 0,1-1 0 0 0,-1 0 0 0 0,1-1-48 0 0,41 3 206 0 0,1-3 35 0 0,-37-2-156 0 0,1 0 0 0 0,-1-1 0 0 0,1 0 0 0 0,-1-2 0 0 0,0 0 1 0 0,0-1-1 0 0,-1-1 0 0 0,10-4-85 0 0,-9 2 119 0 0,0-1 1 0 0,14-9-120 0 0,-20 10 37 0 0,1 1 16 0 0,0-1 1 0 0,-1-1 0 0 0,0 0-1 0 0,0 0 1 0 0,8-11-54 0 0,-17 17-175 0 0,0 1 80 0 0,1-1 64 0 0,-1 0 49 0 0,7-7 237 0 0,-5 5-210 0 0,-2 2-76 0 0,0 1-55 0 0,0-1-67 0 0,0 1-79 0 0,0-1-31 0 0,0 1-71 0 0,-1 0-76 0 0,1 0-85 0 0,-1-1-92 0 0,1 1-98 0 0,-1 0-105 0 0,1-1-112 0 0,0-1-1086 0 0,0-3-1130 0 0</inkml:trace>
  <inkml:trace contextRef="#ctx0" brushRef="#br0" timeOffset="468.74">859 0 7344 0 0,'0'0'216'0'0,"0"0"-52"0"0,0 0 2 0 0,0 0 72 0 0,0 0 211 0 0,0 0 392 0 0,0 0 30 0 0,0 0-356 0 0,0 0-207 0 0,0 0-48 0 0,1 1 69 0 0,5 6 271 0 0,1 0-111 0 0,-1 0-97 0 0,0 1-83 0 0,-1 0-83 0 0,0 0-48 0 0,4 5 44 0 0,6 21 199 0 0,-12-24-240 0 0,0 0 60 0 0,4 12 38 0 0,1 0-45 0 0,1 2-29 0 0,-3-2-55 0 0,21 126 275 0 0,-20-117-305 0 0,0 0 34 0 0,4 8 19 0 0,-8-29-117 0 0,0 0 1 0 0,-1 0 0 0 0,0 0 0 0 0,0 0-1 0 0,0 11-56 0 0,-1 4 121 0 0,4 10 199 0 0,1 1 23 0 0,-5-11-183 0 0,0-6-161 0 0,0 1 20 0 0,-2-8 57 0 0,1-12-63 0 0,-1 1 0 0 0,1-1 0 0 0,0 1 0 0 0,0 0 0 0 0,0-1 1 0 0,0 1-1 0 0,0-1 0 0 0,0 1 0 0 0,0 0 0 0 0,0-1 0 0 0,1 1 0 0 0,-1 0 1 0 0,0-1-1 0 0,0 1 0 0 0,0-1 0 0 0,1 1 0 0 0,-1-1 0 0 0,0 1-13 0 0,1 1 20 0 0,1-1-36 0 0,-2 0 2 0 0,3 1-175 0 0,-1-1-111 0 0,2-1-160 0 0,1-3-317 0 0,-3 1 400 0 0,0 0 38 0 0,-1 1 147 0 0,0-1 34 0 0,-1 2 59 0 0,1-1 32 0 0,-1 1 37 0 0,0 0 41 0 0,10-11-1097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0:58.4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62 4952 0 0,'0'0'108'0'0,"0"0"17"0"0,0 0-10 0 0,0-1-50 0 0,3-5 10 0 0,-2 5-71 0 0,0 0 1 0 0,-1 0-1 0 0,1-1 0 0 0,0 1 1 0 0,-1 0-1 0 0,0 0 0 0 0,1 0 1 0 0,-1 0-1 0 0,1-1 0 0 0,-1 1 1 0 0,0 0-1 0 0,0 0 0 0 0,0-1 1 0 0,0 1-5 0 0,-1-6 59 0 0,0 3 41 0 0,0-1 71 0 0,0 2 9 0 0,0 0 56 0 0,0 1 63 0 0,1-1 72 0 0,0 3-2 0 0,0-1-120 0 0,0 1-104 0 0,0-1-86 0 0,1 0-67 0 0,-1 1-50 0 0,0-2-270 0 0,1 1 223 0 0,-1 0 87 0 0,0 1 58 0 0,1-1 41 0 0,-1 1 50 0 0,0 0 54 0 0,0-1 62 0 0,0 1 68 0 0,0 0 74 0 0,0 0 80 0 0,0-1 87 0 0,0 1 93 0 0,1 0-202 0 0,-1 0 39 0 0,0 0 40 0 0,0 0 43 0 0,-1 1-536 0 0,0 1 0 0 0,0-1 1 0 0,0 1-1 0 0,0-1 0 0 0,1 1 1 0 0,-1-1-1 0 0,0 1 0 0 0,1-1 0 0 0,0 1 1 0 0,-1 0-1 0 0,1-1 0 0 0,0 1 1 0 0,0 0-1 0 0,0-1 0 0 0,0 2-33 0 0,2 32 496 0 0,-1-22-337 0 0,0-2-33 0 0,-1 3 19 0 0,-1 0-40 0 0,2 38 125 0 0,-1-18-125 0 0,-2 3 55 0 0,1 15 95 0 0,0-3-53 0 0,0-9 132 0 0,2 11-334 0 0,0-24 104 0 0,0 1 45 0 0,-4 53 407 0 0,1-38-309 0 0,1-22-164 0 0,1 1-40 0 0,0-2 36 0 0,3 28 32 0 0,-1-19 10 0 0,-1-15-19 0 0,-1 1 41 0 0,0 4 124 0 0,-1 0 109 0 0,1-12-227 0 0,1-1 69 0 0,2 14 589 0 0,-1-12-504 0 0,-2-4-190 0 0,1 1-36 0 0,0 1-41 0 0,-1 0-93 0 0,2 10-405 0 0,0-9 167 0 0,-1 1-108 0 0,-1-7 462 0 0,0-1 6 0 0,0 0-1 0 0,0 0 0 0 0,0 0 0 0 0,-3-4-57 0 0,-1-1-34 0 0,2 0-42 0 0,1 0-63 0 0,0 1-111 0 0,0 0 95 0 0,0 0 64 0 0,-1-6-44 0 0,1 3-32 0 0,0 3-9 0 0,0 0-78 0 0,1 1-31 0 0,-1-1-78 0 0,1 1-88 0 0,-1 0-99 0 0,0-1-109 0 0,1 1-121 0 0,0 2 338 0 0,-1-1-33 0 0,1 0-36 0 0,0 1-37 0 0,-1-5-1465 0 0,1-3-1129 0 0</inkml:trace>
  <inkml:trace contextRef="#ctx0" brushRef="#br0" timeOffset="771.93">105 218 6048 0 0,'0'0'133'0'0,"0"0"23"0"0,0 0 11 0 0,0 0-50 0 0,0 0 11 0 0,0 0 65 0 0,0 0 183 0 0,0 0-41 0 0,0 0-74 0 0,1-1-62 0 0,-1 1-54 0 0,1 0-35 0 0,-1 0-41 0 0,4-2 89 0 0,-2 1 8 0 0,1-1 147 0 0,2-1 80 0 0,0-1-35 0 0,5-2 261 0 0,-2-2-117 0 0,-3 0-102 0 0,-1 0-60 0 0,2 1-106 0 0,4 0-45 0 0,5-1 28 0 0,-3 2 22 0 0,3-3 22 0 0,-8 4-123 0 0,-1 1 1 0 0,1 1 0 0 0,0-1 0 0 0,1 1 0 0 0,1 0-139 0 0,15-5 285 0 0,1 0-64 0 0,17-6 53 0 0,-23 8-117 0 0,0 1 0 0 0,9 0-157 0 0,16-1 172 0 0,0 4-35 0 0,-33 2-108 0 0,0 1 0 0 0,-1 0 1 0 0,1 1-1 0 0,0 0 0 0 0,0 0 0 0 0,-1 1 1 0 0,1 1-30 0 0,19 9 94 0 0,-8 0-98 0 0,-18-11-45 0 0,7 5-52 0 0,0 1 35 0 0,12 8 32 0 0,-1 3 126 0 0,-3 5 118 0 0,-12-13 0 0 0,-1 1-47 0 0,-3-1-45 0 0,-1 1-45 0 0,-2 0-45 0 0,-2-1-43 0 0,-1 1-43 0 0,-1 0-42 0 0,-6 10 63 0 0,-2-2 36 0 0,-16 13 84 0 0,2-9 41 0 0,-19 9 106 0 0,31-23-211 0 0,0-2 0 0 0,-1 0 1 0 0,0 0-1 0 0,-4 0-19 0 0,-5 1 21 0 0,1-2 1 0 0,-15 3-22 0 0,-28 3 35 0 0,-48 1-35 0 0,54-7 13 0 0,24-3-13 0 0,7-1 0 0 0,-25 6 0 0 0,12 0-9 0 0,14-4-46 0 0,21-4 54 0 0,-8 3-9 0 0,12-3-21 0 0,6 0 74 0 0,3 5-37 0 0,-1-2-5 0 0,16 8-1 0 0,1-2 0 0 0,1 0 0 0 0,0-1 0 0 0,14 3 0 0 0,11 5 0 0 0,-3-2 28 0 0,0-2 36 0 0,-6-2 30 0 0,-1 0 46 0 0,-6-1 132 0 0,16 2-272 0 0,-15-5 305 0 0,17 7-305 0 0,-17-4 134 0 0,1-2 68 0 0,-6-2 10 0 0,0 1 42 0 0,-4-2-223 0 0,-1-1-29 0 0,4 4 49 0 0,-23-7-44 0 0,-3 0-6 0 0,24 1 16 0 0,-24-2-8 0 0,1 0 1 0 0,-1 1-1 0 0,1-1 0 0 0,-1 0 0 0 0,1 1 0 0 0,-1 0 1 0 0,0-1-1 0 0,1 1 0 0 0,-1 0 0 0 0,0 0-9 0 0,6 2 45 0 0,1-1-3 0 0,2-2-109 0 0,-3 1-60 0 0,-2 0-7 0 0,-1 1-50 0 0,-3-2-204 0 0,-1 0 211 0 0,0 0-38 0 0,0 0-71 0 0,0 0 95 0 0,0 0-37 0 0,0 0-41 0 0,0 0-38 0 0,0 0-408 0 0,0 0 103 0 0,0 0-52 0 0,0 0-776 0 0,0 0-608 0 0,0 0-1157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09.84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 0 0,'13119'0'0'0,"-10201"0"0"0,-2894 0 0 0,-22 0 0 0,-5 0 0 0,-25 0 0 0,11 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44.4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169 27 7224 0 0,'0'0'209'0'0,"1"0"-5"0"0,1-3-159 0 0,-3-1-51 0 0,1 3 10 0 0,1 0-48 0 0,-1 0 42 0 0,2 0 103 0 0,-1 0 26 0 0,1-1 34 0 0,0-4 401 0 0,-3 3-284 0 0,1 1 90 0 0,0 1-44 0 0,0 1 35 0 0,0 0 431 0 0,-1 3 878 0 0,1-1-1148 0 0,-1 0-47 0 0,1 0-103 0 0,0 0-63 0 0,-1 1-76 0 0,1-1-89 0 0,-1 0-102 0 0,1 0-112 0 0,0-1-11 0 0,-1 0-33 0 0,1 0-34 0 0,0 0-36 0 0,-10 30 454 0 0,1 0-48 0 0,-1 8-8 0 0,-3 19 41 0 0,-8 32 116 0 0,8-32-127 0 0,4-21 122 0 0,-6 20-364 0 0,0-4 268 0 0,2 1 0 0 0,1 16-268 0 0,0 19 265 0 0,7-45-160 0 0,-1-2-48 0 0,1 28 137 0 0,5-68-184 0 0,-1 1-8 0 0,1 5 76 0 0,1-7-16 0 0,0 2-43 0 0,1 1-12 0 0,-3-3 44 0 0,-1 2 50 0 0,1-3-190 0 0,1 0-54 0 0,0 0-211 0 0,0 0 186 0 0,0 0-37 0 0,0 0-69 0 0,0 0 90 0 0,0 0-36 0 0,0 0-39 0 0,0 0-36 0 0,0 0-395 0 0,0 0 100 0 0,0 0-50 0 0,0-1-750 0 0,0 1 766 0 0,-1-2-1119 0 0,-1-1-956 0 0</inkml:trace>
  <inkml:trace contextRef="#ctx0" brushRef="#br0" timeOffset="650.25">132 33 6824 0 0,'0'0'149'0'0,"0"0"23"0"0,0 0 13 0 0,0 0-58 0 0,0 0-15 0 0,0 0 35 0 0,0 0 119 0 0,0 0 218 0 0,0 0 18 0 0,2-1 279 0 0,1-1-71 0 0,9 0 1231 0 0,-4 8-1399 0 0,-1 2-90 0 0,-1 1-80 0 0,0 1-66 0 0,2 7 69 0 0,-2-3-161 0 0,-1 0-36 0 0,7 16 205 0 0,4 3-103 0 0,2 0-72 0 0,-12-21-107 0 0,-1-1 0 0 0,3 11-101 0 0,8 19 200 0 0,52 115 588 0 0,-39-86-391 0 0,1-1 48 0 0,14 31 156 0 0,-33-77-457 0 0,1 1 40 0 0,21 49 492 0 0,-26-59-544 0 0,0 4 1 0 0,-3-8-14 0 0,1-1-1 0 0,0 1 0 0 0,1 2-118 0 0,-4-9 8 0 0,-2 0 94 0 0,0 3-69 0 0,-1 1-88 0 0,1-7 55 0 0,0 0-56 0 0,-1 1-50 0 0,1-1-46 0 0,-1 0-44 0 0,1-1-38 0 0,-2 1-334 0 0,0 0-36 0 0,0-1-63 0 0,-3 0-1671 0 0,3 0 1405 0 0,2 1 411 0 0,0 0 69 0 0,-3-1-1772 0 0,-1-1-1256 0 0</inkml:trace>
  <inkml:trace contextRef="#ctx0" brushRef="#br0" timeOffset="971.39">132 611 7688 0 0,'0'0'166'0'0,"0"0"-1"0"0,1 0-70 0 0,0 0-45 0 0,2 0-3 0 0,-1 0 0 0 0,9 0-88 0 0,0-1 62 0 0,0 0 54 0 0,1-1 47 0 0,1-1 76 0 0,1 0 45 0 0,28-9 626 0 0,-21 6-427 0 0,-7 2-178 0 0,-3 1-73 0 0,0 0-35 0 0,-3 2-246 0 0,0-1 58 0 0,0 1 49 0 0,0-1 41 0 0,2 0 63 0 0,19-2 335 0 0,-16 2-288 0 0,-2 0-74 0 0,0 1-76 0 0,0 0-106 0 0,-5 0-4 0 0,0 0-37 0 0,-1 0-38 0 0,1 1-44 0 0,0-1-46 0 0,0 0-49 0 0,0 0-107 0 0,0 1-72 0 0,1-1-77 0 0,-1 0-83 0 0,3 0-730 0 0,4-3-791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50.5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8464 0 0,'0'0'190'0'0,"0"0"28"0"0,0 0 10 0 0,0 0-74 0 0,0 0-20 0 0,0 0 37 0 0,0 0 134 0 0,0 0 249 0 0,1 1 20 0 0,4 6-154 0 0,-1 1-47 0 0,-1 0-42 0 0,1 1-36 0 0,-1 2 15 0 0,0 1-37 0 0,1 2 14 0 0,1 7 94 0 0,0 1 37 0 0,-1-2-94 0 0,0-1-42 0 0,7 31 424 0 0,-4-19-318 0 0,-3 1-33 0 0,-1-11 300 0 0,5 20-655 0 0,4 22 707 0 0,-3-14-183 0 0,-1 2-13 0 0,-6-31-358 0 0,1-1-79 0 0,-2 10 29 0 0,-2-25-90 0 0,1 0 0 0 0,0 0 1 0 0,0 0-1 0 0,0 0 0 0 0,0 0 0 0 0,1 0 0 0 0,0 0 1 0 0,0 0-1 0 0,0 1-13 0 0,0-3 11 0 0,0 1 0 0 0,-1 0 0 0 0,1 0 0 0 0,-1 0 0 0 0,0 0 0 0 0,1 0 0 0 0,-1-1 0 0 0,-1 3-11 0 0,2 3 5 0 0,-1 0-33 0 0,2 0-47 0 0,1 0-61 0 0,-3-7-34 0 0,1 1 86 0 0,-1-1 57 0 0,0 3 31 0 0,0-2-67 0 0,0-1-65 0 0,0 1-100 0 0,0-2 68 0 0,0 1-36 0 0,0 0-38 0 0,0-1-43 0 0,0 1-45 0 0,0 0-50 0 0,1 0-52 0 0,-1-1-56 0 0,0 1-61 0 0,1 0-62 0 0,-1-1-66 0 0,1 1-71 0 0,1 1-1459 0 0,1 2-1243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53.1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260 89 7248 0 0,'0'0'148'0'0,"-1"0"-35"0"0,0-1 28 0 0,-1 0-82 0 0,-2-3-88 0 0,2 3 53 0 0,-1-1-115 0 0,1 1 42 0 0,-1-1 36 0 0,1 1 35 0 0,-4-2 113 0 0,1 0 99 0 0,-1 0 145 0 0,-11-5 894 0 0,9 5-801 0 0,4 1-273 0 0,-6-2 311 0 0,0 0-58 0 0,0 1-54 0 0,0 1-51 0 0,0 1-45 0 0,1 0-42 0 0,-1 1-38 0 0,0 1-34 0 0,-4 3 51 0 0,-1 2-59 0 0,0 5-21 0 0,11-8-123 0 0,1 0 1 0 0,-1 1-1 0 0,1-1 0 0 0,0 1 1 0 0,-1 2-37 0 0,-3 6 23 0 0,0-1 0 0 0,1 1 0 0 0,1 1 0 0 0,0-1 0 0 0,0 1 0 0 0,2-1 0 0 0,-1 1 0 0 0,1 7-23 0 0,1-8 21 0 0,1-1 1 0 0,0 1 0 0 0,1 0 0 0 0,0-1-1 0 0,2 9-21 0 0,-1-12 6 0 0,1 0-1 0 0,0 0 1 0 0,0 0-1 0 0,0-1 1 0 0,2 2-6 0 0,-3-6 3 0 0,1 0 1 0 0,-1 1-1 0 0,1-1 0 0 0,0 0 1 0 0,1 0-1 0 0,-1 0 1 0 0,0-1-1 0 0,1 1 1 0 0,-1 0-1 0 0,3 0-3 0 0,-2 0 12 0 0,1-1-1 0 0,0 1 1 0 0,0-1-1 0 0,0 0 1 0 0,0 0-1 0 0,0-1 1 0 0,1 1-1 0 0,-1-1 1 0 0,0 0-1 0 0,1 0 1 0 0,-1-1-1 0 0,3 1-11 0 0,0-1 20 0 0,0 0-1 0 0,0 0 1 0 0,0-1 0 0 0,-1 1-1 0 0,1-2 1 0 0,0 1-1 0 0,0-1 1 0 0,1-1-20 0 0,-2 1 14 0 0,0 0-1 0 0,-1-1 1 0 0,1 0-1 0 0,-1 0 1 0 0,3-2-14 0 0,-2 1 69 0 0,0 0 0 0 0,-1 0 0 0 0,0-1 0 0 0,0 0 1 0 0,0 0-1 0 0,0 0 0 0 0,-1 0 0 0 0,0-1 0 0 0,0 0 0 0 0,0 0 0 0 0,-1 0 0 0 0,1 0 1 0 0,0-4-70 0 0,0-1 98 0 0,-1 4-21 0 0,0 0 1 0 0,0-1 0 0 0,-1 1 0 0 0,0 0-1 0 0,-1-1 1 0 0,0 1 0 0 0,0-1 0 0 0,0-2-78 0 0,-2-1 84 0 0,1 2-39 0 0,-1 2-42 0 0,0 0 0 0 0,0 1 0 0 0,0 0 0 0 0,-1-1 0 0 0,-2-4-3 0 0,-2-3-39 0 0,-7-17 51 0 0,9 22-39 0 0,-1 0-39 0 0,1 3-14 0 0,0-1-33 0 0,0 1-39 0 0,0-1-43 0 0,-2-3-172 0 0,3 5 125 0 0,1 3 26 0 0,1-1-68 0 0,-1 0-85 0 0,1 0-98 0 0,-1 1-114 0 0,1 0 243 0 0,0 1-34 0 0,0 0-36 0 0,1 0-38 0 0,-1-1-39 0 0,0 1-42 0 0,-2-2-1227 0 0,-2-2-986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53.5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0 188 9072 0 0,'0'0'170'0'0,"0"1"-70"0"0,0 0-45 0 0,0 3 1 0 0,0-1-4 0 0,1 10 145 0 0,2 17 164 0 0,-2-21-220 0 0,0 1 41 0 0,0-4-20 0 0,0 1 33 0 0,0 0 39 0 0,0-1 43 0 0,1 4 252 0 0,-1-5-214 0 0,0 0 36 0 0,3 15 493 0 0,3-1-125 0 0,-1-1-185 0 0,-1-1-96 0 0,-1-5-132 0 0,-1-4-14 0 0,-2 0 110 0 0,-1-7-250 0 0,0-1 0 0 0,0 0 5 0 0,0 0 23 0 0,0 0 10 0 0,0 0 2 0 0,2-1 47 0 0,-1-2-58 0 0,0-1-46 0 0,-1-1-36 0 0,-1-11 165 0 0,0-6-58 0 0,1 0-73 0 0,2 0-57 0 0,2-1-44 0 0,6-17-40 0 0,3-7 8 0 0,-12 43 3 0 0,2-6-3 0 0,1 0-1 0 0,1 0 0 0 0,4-8 1 0 0,10-13-46 0 0,-2 2-55 0 0,-10 17 61 0 0,1 0 0 0 0,1 0-1 0 0,6-6 41 0 0,4-3 6 0 0,-18 20-13 0 0,1 0-1 0 0,-1-1 1 0 0,1 1-1 0 0,-1 0 1 0 0,1 0-1 0 0,0-1 1 0 0,-1 1-1 0 0,1 0 1 0 0,0 1-1 0 0,0-1 0 0 0,0 0 1 0 0,0 1-1 0 0,0-1 1 0 0,-1 1-1 0 0,1-1 1 0 0,0 1-1 0 0,0 0 1 0 0,0 0-1 0 0,1 0 8 0 0,0 0-12 0 0,0 1 0 0 0,-1-1 0 0 0,1 1 0 0 0,0 0 0 0 0,-1 0 0 0 0,1 0 0 0 0,-1 0 0 0 0,0 0 0 0 0,1 1 0 0 0,-1-1 0 0 0,0 1 0 0 0,0 0 0 0 0,1 0 12 0 0,3 3-26 0 0,0 1 0 0 0,0 1 0 0 0,-1-1 0 0 0,2 3 26 0 0,6 9-13 0 0,-2-2 37 0 0,-5-6 20 0 0,-1-2 37 0 0,0-1-34 0 0,5 8-34 0 0,-1-1-72 0 0,12 20-147 0 0,-15-24 177 0 0,-1 0 41 0 0,-2-5 123 0 0,-1 1-35 0 0,2 6 5 0 0,-2-3-95 0 0,0 0-48 0 0,-1 5-135 0 0,0-8 90 0 0,2 0 63 0 0,2 4 25 0 0,-5-10-101 0 0,0 1 33 0 0,0-1 21 0 0,0 2 68 0 0,0-1 44 0 0,0 3 153 0 0,1-1-135 0 0,-1-1-83 0 0,0 0-51 0 0,0-1-40 0 0,0 0-53 0 0,0 0-58 0 0,0 0-66 0 0,0 0-74 0 0,0 0-80 0 0,0-1-89 0 0,-1 0-95 0 0,1 0-673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51.1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213 300 7920 0 0,'-1'-1'268'0'0,"-1"-1"-78"0"0,-1-2-35 0 0,-1-1 10 0 0,-4-6-190 0 0,2 3 67 0 0,0 2 57 0 0,1 1 77 0 0,0 1 42 0 0,0 0 77 0 0,0 1 87 0 0,-1 1 97 0 0,-4 0-7 0 0,1 2-100 0 0,0 3-87 0 0,1 2-74 0 0,-4 5 6 0 0,6-3-138 0 0,-3 4-3 0 0,-4 4 29 0 0,5-7-78 0 0,2 0 0 0 0,-1 0 0 0 0,1 1 0 0 0,1 0 1 0 0,-1 0-1 0 0,2 0 0 0 0,-5 11-27 0 0,-6 26 49 0 0,6 1-45 0 0,4 49-4 0 0,5-88-1 0 0,0-1 0 0 0,0 1 0 0 0,1 0 0 0 0,0 0 0 0 0,1-1 0 0 0,-1 1 1 0 0,7 16 29 0 0,2 1 95 0 0,-3-14-11 0 0,-1-2 43 0 0,-4-7-117 0 0,0 0 1 0 0,-1-1 0 0 0,1 1-1 0 0,0-1 1 0 0,0 0 0 0 0,0 0 0 0 0,0 0-1 0 0,0 0 1 0 0,0 0 0 0 0,0 0-1 0 0,1 0 1 0 0,0 0-40 0 0,3 1 132 0 0,-2-2 64 0 0,0 0-78 0 0,1-2-58 0 0,3-1 24 0 0,-6 2-22 0 0,21-10 294 0 0,-3-5-90 0 0,-2-3-75 0 0,-3-2-62 0 0,4-17-19 0 0,-14 27-97 0 0,-2 0 0 0 0,0 0 0 0 0,0-1 0 0 0,0 0-13 0 0,0-18 0 0 0,-2 21 0 0 0,0 0 0 0 0,0 1 0 0 0,1-1 0 0 0,0 0 0 0 0,1-1 0 0 0,10-30 0 0 0,-11 25 0 0 0,-2 14 0 0 0,0-1 0 0 0,0 0 0 0 0,0 0 0 0 0,0 1 0 0 0,0-1 0 0 0,1 0 0 0 0,-1 0 0 0 0,1 1 0 0 0,-1-1 0 0 0,4-2-11 0 0,-3 3-48 0 0,1 8-92 0 0,1-1 73 0 0,1 8-10 0 0,-3-7 63 0 0,0-1 0 0 0,0 0 0 0 0,0 0 0 0 0,0 0 0 0 0,1 0 0 0 0,2 4 25 0 0,5 23-23 0 0,-6-17 1 0 0,2 19 2 0 0,-3-11 76 0 0,-1-20-36 0 0,-1 0-1 0 0,1 1 0 0 0,0-1 1 0 0,1 0-1 0 0,-1 1 0 0 0,1-1 1 0 0,1 3-20 0 0,4 6 84 0 0,-6-11-220 0 0,0 0 56 0 0,0 0 48 0 0,0-1 40 0 0,2 3 91 0 0,3 4 243 0 0,-4-6-299 0 0,0 0-69 0 0,0 0-32 0 0,-1-1-38 0 0,0 0-42 0 0,0 0-47 0 0,1 0-72 0 0,-1 1-65 0 0,1-1-72 0 0,-1 0-78 0 0,0 0-84 0 0,1-1-90 0 0,-1 1-95 0 0,0 0-102 0 0,0-1-874 0 0,-1 0-974 0 0</inkml:trace>
  <inkml:trace contextRef="#ctx0" brushRef="#br0" timeOffset="392.91">531 0 7920 0 0,'0'0'174'0'0,"0"0"29"0"0,0 0 13 0 0,0 0 17 0 0,0 1-88 0 0,0 0-55 0 0,2 3 39 0 0,0-2-39 0 0,3 9 745 0 0,0-1-121 0 0,0 1-110 0 0,-1 1-97 0 0,1 2-8 0 0,-1 0-98 0 0,1 3-18 0 0,1 9 70 0 0,3 10 157 0 0,1 16 38 0 0,-5-16-272 0 0,0-2 167 0 0,-2 0 0 0 0,-1 23-543 0 0,0-18 371 0 0,-2-39-369 0 0,15 219 2011 0 0,-13-179-1758 0 0,-1-31-156 0 0,-1-1 52 0 0,0-7 10 0 0,-1-1-58 0 0,1 0-58 0 0,0 1-63 0 0,-1-1-63 0 0,1 0-67 0 0,-1 1-69 0 0,1-1-72 0 0,-1 0-74 0 0,1 0-77 0 0,-1 0-79 0 0,1 0-82 0 0,-1 0-85 0 0,0 0-86 0 0,1 0-90 0 0,-1 0-92 0 0,-1-1-1316 0 0,-1-1-1290 0 0</inkml:trace>
  <inkml:trace contextRef="#ctx0" brushRef="#br0" timeOffset="1048.14">421 405 9328 0 0,'0'0'208'0'0,"0"0"33"0"0,8-6 197 0 0,-5 5-379 0 0,-1-1-37 0 0,7-2 34 0 0,-1 1 97 0 0,0 0 119 0 0,3 0 224 0 0,-1 0-55 0 0,-2 1-227 0 0,-2 0 92 0 0,1 0-47 0 0,3 0 60 0 0,0 1-55 0 0,15-4 348 0 0,2 1-402 0 0,1 3-47 0 0,-8 0-91 0 0,-1-1-45 0 0,28 0-4 0 0,-37 2-15 0 0,0 0 0 0 0,0-1 0 0 0,-1 0 0 0 0,1 0 1 0 0,8-3-9 0 0,-2-1-67 0 0,-1 2-115 0 0,4-2-145 0 0,10 0-283 0 0,-7 1 141 0 0,-8 1 197 0 0,-2 0 89 0 0,-1 0 54 0 0,-8 3-57 0 0,3-1-122 0 0,-3 0 95 0 0,-1 1 64 0 0,-1 0-39 0 0,1 0-139 0 0,0-1-103 0 0,-2 1 163 0 0,1-1-34 0 0,0 0-388 0 0,1 0-255 0 0,0-1-603 0 0,-2 2 1543 0 0</inkml:trace>
  <inkml:trace contextRef="#ctx0" brushRef="#br0" timeOffset="1430.16">952 247 7312 0 0,'0'0'165'0'0,"0"0"22"0"0,0 0-22 0 0,0 1-70 0 0,0-1-51 0 0,2 4-14 0 0,-2-1 8 0 0,2 5-141 0 0,0 1 93 0 0,0 0 80 0 0,-1 0 69 0 0,1 3 153 0 0,0 0 85 0 0,4 29 1072 0 0,-4-24-913 0 0,0 7 77 0 0,-1-1-83 0 0,0 1-68 0 0,0 0-54 0 0,-1 6 47 0 0,4 39 542 0 0,0-46-610 0 0,-3-9-221 0 0,-1-3-95 0 0,-1 11-81 0 0,1-20-118 0 0,0-1 77 0 0,0-1 53 0 0,-1 2 102 0 0,0-2-88 0 0,1 0-78 0 0,-1 0-17 0 0,1 1-40 0 0,0-1-47 0 0,0 0-54 0 0,0 1-60 0 0,0-1-65 0 0,0 0 19 0 0,0 0-51 0 0,0 0-46 0 0,0 0-38 0 0,0 0-138 0 0,0 0-39 0 0,0 0-165 0 0,0 0-443 0 0</inkml:trace>
  <inkml:trace contextRef="#ctx0" brushRef="#br0" timeOffset="1687.46">867 22 8952 0 0,'0'0'200'0'0,"0"0"33"0"0,0 0 15 0 0,0-1-36 0 0,0-3-153 0 0,0 3 17 0 0,0 1-2 0 0,0 0-71 0 0,0 0-65 0 0,0 0-61 0 0,0 0-88 0 0,0 0-103 0 0,1 0-94 0 0,-1 0 53 0 0,0 0-35 0 0,2 0-466 0 0,2 0-370 0 0,6 0-702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49.6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65 6992 0 0,'0'0'157'0'0,"0"0"23"0"0,0 0 12 0 0,0 0 45 0 0,0 0-94 0 0,0 0 116 0 0,0 0 213 0 0,0 0 9 0 0,0 0-18 0 0,0 0-101 0 0,0 0-46 0 0,0 0-10 0 0,0 0-1 0 0,0 0-101 0 0,0 1-39 0 0,2 1 72 0 0,4 9 226 0 0,-5-9-312 0 0,0-1 56 0 0,3 4-63 0 0,-1 1 35 0 0,11 31 807 0 0,-11-27-783 0 0,0-1-53 0 0,3 13 24 0 0,-1 3 54 0 0,6 22 241 0 0,8 25 239 0 0,-10-34-337 0 0,-6-25-188 0 0,2 5 77 0 0,-4-12-132 0 0,0 0 37 0 0,0-1 6 0 0,0 0 38 0 0,-1 1 41 0 0,0-1 47 0 0,0-3-371 0 0,1-1 117 0 0,0 1 125 0 0,1-1 230 0 0,-1-1 41 0 0,-1-1-198 0 0,0 0-111 0 0,-1 0-91 0 0,-4-6 110 0 0,-2-8-71 0 0,3 4-17 0 0,3 9-61 0 0,-19-41 24 0 0,16 35-1 0 0,1 0 1 0 0,1-1-1 0 0,0 0 1 0 0,-1-2-24 0 0,-2-7 11 0 0,4 14-11 0 0,-1 1 0 0 0,1-1 0 0 0,0 0 0 0 0,1 1 0 0 0,-1-1-1 0 0,0-3 1 0 0,0-21 0 0 0,1 18 0 0 0,-1 0 0 0 0,2 0 0 0 0,0-7 0 0 0,-1 13 0 0 0,1-1 0 0 0,0 1 0 0 0,1 0 0 0 0,-1 0 0 0 0,1 0 0 0 0,-1 1 0 0 0,1-1 0 0 0,0 0 0 0 0,0 1 0 0 0,3-4 0 0 0,19-19 12 0 0,-3 7-94 0 0,24-16 82 0 0,-33 26-2 0 0,8-2 5 0 0,9-3-34 0 0,-23 12-217 0 0,-1 0-49 0 0,0 2-58 0 0,0 0-65 0 0,-2 0 23 0 0,1 0-53 0 0,1-1-57 0 0,-1 0-61 0 0,0 0 65 0 0,0 0-41 0 0,5-2-582 0 0,-2-1-54 0 0</inkml:trace>
  <inkml:trace contextRef="#ctx0" brushRef="#br0" timeOffset="525.61">378 173 7200 0 0,'0'0'140'0'0,"0"0"-58"0"0,6 0 48 0 0,0 0 9 0 0,0 1-38 0 0,5-1 18 0 0,16 1 8 0 0,-15-2-1 0 0,-6 1-6 0 0,0-1 48 0 0,1-1 56 0 0,-1 1 68 0 0,4-2 106 0 0,1 0-38 0 0,10 0 270 0 0,16-4 342 0 0,-26 4-651 0 0,1 1-43 0 0,-6 1-144 0 0,-1 0 0 0 0,1-1 0 0 0,-1 1 1 0 0,0-1-1 0 0,0 0 0 0 0,0 0 0 0 0,2-2-134 0 0,3-2 201 0 0,0 1-47 0 0,7-5 25 0 0,0-2-107 0 0,-15 10-60 0 0,0 0 0 0 0,0 0 0 0 0,0 0 0 0 0,-1 0 0 0 0,1 0 0 0 0,-1 0 0 0 0,1 0 0 0 0,-1 0 0 0 0,0-1 0 0 0,1 1 0 0 0,-1-1 1 0 0,0 1-1 0 0,0-2-12 0 0,-1 2 17 0 0,0 0 0 0 0,0-1 0 0 0,0 1 1 0 0,0-1-1 0 0,0 1 0 0 0,0-1 0 0 0,-1 1 1 0 0,1-1-1 0 0,-1 1 0 0 0,1-1 0 0 0,-1 1 1 0 0,0 0-1 0 0,-1-2-17 0 0,0 3 21 0 0,0-1-1 0 0,-1 1 1 0 0,0-1 0 0 0,1 1 0 0 0,-1 0-1 0 0,0 0 1 0 0,1 0 0 0 0,-1 0 0 0 0,0 0-1 0 0,0 1 1 0 0,-2-1-21 0 0,3 1 35 0 0,-12-2 156 0 0,0 3-50 0 0,-13 6 39 0 0,15-2-94 0 0,0 1-1 0 0,1 1 1 0 0,-2 1-86 0 0,12-8 5 0 0,-4 4 12 0 0,1 0 0 0 0,-1 0-1 0 0,1 1 1 0 0,0-1 0 0 0,0 1-1 0 0,0 0 1 0 0,1 0 0 0 0,-1 0-1 0 0,1 1 1 0 0,1-1 0 0 0,-1 1-1 0 0,1 0 1 0 0,0-1 0 0 0,0 1-1 0 0,0 0 1 0 0,1 0 0 0 0,0 0-1 0 0,0 1 1 0 0,1-1 0 0 0,0 5-17 0 0,0 2 60 0 0,1-1 0 0 0,0 0 0 0 0,1 0 1 0 0,1 6-61 0 0,0-8 64 0 0,0 0 0 0 0,1 0 0 0 0,1 2-64 0 0,13 21 205 0 0,5-3 59 0 0,-13-19-119 0 0,1 0 0 0 0,0-1-1 0 0,3 2-144 0 0,-11-10 36 0 0,0 1-1 0 0,1-1 1 0 0,-1 1-1 0 0,1-1 1 0 0,0-1-1 0 0,0 1 1 0 0,-1 0 0 0 0,1-1-1 0 0,0 0 1 0 0,0 0-1 0 0,1 0 1 0 0,-1 0-1 0 0,3 0-35 0 0,-1-2-118 0 0,0 1 56 0 0,-1-1 48 0 0,1 0 42 0 0,6-2 142 0 0,14-8 409 0 0,-17 6-466 0 0,-2 0-117 0 0,-3 2-47 0 0,0 0-39 0 0,-1 0-42 0 0,1 1-46 0 0,-1-1-53 0 0,1 0-54 0 0,-1 0-61 0 0,1 0-64 0 0,-1-1-68 0 0,0 1-73 0 0,1 0-78 0 0,-1 0-81 0 0,0 0-86 0 0,0 0-90 0 0,2-2-1117 0 0,3-2-1135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58.3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 11 9016 0 0,'0'0'283'0'0,"-1"-1"-77"0"0,-1 0-67 0 0,0-1-63 0 0,-2-1-63 0 0,1 1-100 0 0,2 1-76 0 0,1 1-54 0 0,0 0-37 0 0,1 0-45 0 0,1 2-407 0 0,-1-1-82 0 0,2 1-495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50.5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8464 0 0,'0'0'190'0'0,"0"0"28"0"0,0 0 10 0 0,0 0-74 0 0,0 0-20 0 0,0 0 37 0 0,0 0 134 0 0,0 0 249 0 0,1 1 20 0 0,4 6-154 0 0,-1 1-47 0 0,-1 0-42 0 0,1 1-36 0 0,-1 2 15 0 0,0 1-37 0 0,1 2 14 0 0,1 7 94 0 0,0 1 37 0 0,-1-2-94 0 0,0-1-42 0 0,7 31 424 0 0,-4-19-318 0 0,-3 1-33 0 0,-1-11 300 0 0,5 20-655 0 0,4 22 707 0 0,-3-14-183 0 0,-1 2-13 0 0,-6-31-358 0 0,1-1-79 0 0,-2 10 29 0 0,-2-25-90 0 0,1 0 0 0 0,0 0 1 0 0,0 0-1 0 0,0 0 0 0 0,0 0 0 0 0,1 0 0 0 0,0 0 1 0 0,0 0-1 0 0,0 1-13 0 0,0-3 11 0 0,0 1 0 0 0,-1 0 0 0 0,1 0 0 0 0,-1 0 0 0 0,0 0 0 0 0,1 0 0 0 0,-1-1 0 0 0,-1 3-11 0 0,2 3 5 0 0,-1 0-33 0 0,2 0-47 0 0,1 0-61 0 0,-3-7-34 0 0,1 1 86 0 0,-1-1 57 0 0,0 3 31 0 0,0-2-67 0 0,0-1-65 0 0,0 1-100 0 0,0-2 68 0 0,0 1-36 0 0,0 0-38 0 0,0-1-43 0 0,0 1-45 0 0,0 0-50 0 0,1 0-52 0 0,-1-1-56 0 0,0 1-61 0 0,1 0-62 0 0,-1-1-66 0 0,1 1-71 0 0,1 1-1459 0 0,1 2-1243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57.5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7688 0 0,'0'0'166'0'0,"0"0"29"0"0,1 1 14 0 0,1 6-58 0 0,0-1-84 0 0,0 10-47 0 0,-2-13 17 0 0,0 0 34 0 0,0 0 43 0 0,0-1 53 0 0,0 6 220 0 0,0 0-46 0 0,1 0-40 0 0,0 0-36 0 0,0 7 175 0 0,1 0-90 0 0,2 27 454 0 0,-4-24-393 0 0,2 16 273 0 0,1 0-101 0 0,0-1-104 0 0,-1-1-91 0 0,-2-14-154 0 0,2-1-92 0 0,1 17 16 0 0,-2-21-58 0 0,3-5-72 0 0,-2-5-14 0 0,-2-1 40 0 0,0-2-29 0 0,0 0-48 0 0,0 0-51 0 0,0 0-108 0 0,0 0-190 0 0,0 0 206 0 0,0 0-24 0 0,0 0-57 0 0,0 0-108 0 0,0 0-129 0 0,0 0-114 0 0,0 0 87 0 0,1 0-43 0 0,-1 0-645 0 0,2 0-504 0 0,1 0-960 0 0</inkml:trace>
  <inkml:trace contextRef="#ctx0" brushRef="#br0" timeOffset="490.68">409 48 5152 0 0,'0'0'116'0'0,"0"0"17"0"0,0 0 10 0 0,-1 0-23 0 0,-4 0-59 0 0,1-1-39 0 0,3 0 13 0 0,0 1 42 0 0,0-1 62 0 0,-1 1 81 0 0,0 0 100 0 0,0 0-54 0 0,0 0-37 0 0,-2-1 133 0 0,1 1-163 0 0,0-1-48 0 0,-3 0 51 0 0,-2-1 1 0 0,2 2-11 0 0,0-1 62 0 0,4 1-82 0 0,-1 0 37 0 0,-5 0-133 0 0,1 0 39 0 0,-4-1 139 0 0,-16 4 435 0 0,16 1-484 0 0,-2 1-51 0 0,-3 3-96 0 0,16-8-58 0 0,-1 1 0 0 0,0-1 0 0 0,1 0 0 0 0,-1 0 0 0 0,1 1 0 0 0,-1-1 0 0 0,1 0 0 0 0,-1 1 0 0 0,1-1 0 0 0,-1 0 0 0 0,1 1 0 0 0,-1-1 0 0 0,1 1 0 0 0,0-1 0 0 0,-1 1 0 0 0,1-1 0 0 0,0 1 0 0 0,-1-1 0 0 0,1 1 0 0 0,0-1 0 0 0,0 1 0 0 0,-1-1 0 0 0,1 1 0 0 0,0 0 0 0 0,0-1 0 0 0,0 1 0 0 0,0-1 0 0 0,0 1 0 0 0,0 0 0 0 0,0-1 0 0 0,0 1 0 0 0,0-1 0 0 0,0 1 0 0 0,0 0 0 0 0,0-1 0 0 0,0 1 0 0 0,1-1 0 0 0,-1 1 0 0 0,0 0 0 0 0,0-1 0 0 0,2 6 0 0 0,-2-3 0 0 0,0 0 0 0 0,1 0 0 0 0,-1 0 0 0 0,1 1 0 0 0,0-1 0 0 0,0 0 0 0 0,0 0 0 0 0,0 0 0 0 0,0-1 0 0 0,1 1 0 0 0,-1 0 0 0 0,1 0 0 0 0,0-1 0 0 0,0 1 0 0 0,0-1 0 0 0,0 1 0 0 0,0-1 0 0 0,0 0 0 0 0,1 0 0 0 0,2 2 0 0 0,23 20 0 0 0,4-2 23 0 0,2-5 35 0 0,11 7 37 0 0,-33-16 1 0 0,-1 0 54 0 0,4 6 155 0 0,-3 1 66 0 0,-10-12-298 0 0,-1 0 0 0 0,1-1 0 0 0,-1 1 0 0 0,0 0 0 0 0,0 0 0 0 0,0 0 1 0 0,0 0-1 0 0,-1 0 0 0 0,1 0 0 0 0,-1 0 0 0 0,1 1-73 0 0,-1-1 68 0 0,-1 1 0 0 0,1-1 0 0 0,0 0-1 0 0,-1 0 1 0 0,1 0 0 0 0,-1 1 0 0 0,-1 1-68 0 0,1-2 29 0 0,0 0 0 0 0,-1 0 1 0 0,0 0-1 0 0,1 0 0 0 0,-1 0 0 0 0,-2 2-29 0 0,1-1 31 0 0,-2 0 0 0 0,1 0 0 0 0,0 0-1 0 0,-1-1 1 0 0,-2 2-31 0 0,-16 9 69 0 0,15-11-78 0 0,1-1-44 0 0,0-1-35 0 0,0 0-52 0 0,-1 0-60 0 0,0-1-71 0 0,-5 0-127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56.3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34 5064 0 0,'0'0'108'0'0,"0"0"17"0"0,0 0 14 0 0,0 0 51 0 0,0 0 152 0 0,0 0 66 0 0,0 0 9 0 0,0 0-237 0 0,0 0-44 0 0,0 1 30 0 0,1 0-103 0 0,-1 2-66 0 0,1-1 68 0 0,-1-1 47 0 0,0 0 72 0 0,1 0 88 0 0,-1-1 106 0 0,1 3-237 0 0,2 4 276 0 0,0 1-81 0 0,0-1-68 0 0,0 1-58 0 0,0-1-59 0 0,-1 0-33 0 0,1 1-16 0 0,4 25 224 0 0,-6-24-197 0 0,-1 0 47 0 0,5 67 696 0 0,-4-58-685 0 0,2 1-38 0 0,0 12 67 0 0,-1 5 5 0 0,1 9 176 0 0,-3-25-48 0 0,0-1 1 0 0,-3 12-350 0 0,1-5 601 0 0,2 23-601 0 0,0-21 578 0 0,-3 19-578 0 0,4 13 432 0 0,0-46-347 0 0,0-1-49 0 0,0 2 17 0 0,-1-2 94 0 0,0-10-121 0 0,0-1-34 0 0,-1-1-36 0 0,-1 1-39 0 0,1-2 41 0 0,0 1-187 0 0,1-1-26 0 0,0 0 80 0 0,0 0 2 0 0,0-2-339 0 0,0 1 108 0 0,0 0 92 0 0,0 0 74 0 0,0 0 13 0 0,0-3-196 0 0,0 3 185 0 0,0 0-81 0 0,0 0 106 0 0,0 1-42 0 0,0-1-55 0 0,0 0-35 0 0,0 0-435 0 0,0 0-279 0 0,0-1-666 0 0</inkml:trace>
  <inkml:trace contextRef="#ctx0" brushRef="#br0" timeOffset="658.24">1 95 6832 0 0,'9'-10'363'0'0,"-5"5"-294"0"0,1-1-38 0 0,-1 1 57 0 0,1-1 51 0 0,1 1 46 0 0,2-3 209 0 0,1 0 80 0 0,-3 3-38 0 0,0 1-1 0 0,0 0 1 0 0,1 1-1 0 0,1-1-435 0 0,-1 0 344 0 0,1 1-33 0 0,0 0-38 0 0,1 1-55 0 0,0 0-67 0 0,1 0-77 0 0,13-1 258 0 0,0 1-97 0 0,4 1-42 0 0,15 5 13 0 0,-34-3-196 0 0,0 0 1 0 0,0 1-1 0 0,0 0 0 0 0,-1 1 0 0 0,1 0 0 0 0,0 0 0 0 0,-1 0 0 0 0,0 1 0 0 0,1 1-10 0 0,-3-1 6 0 0,0-1-1 0 0,-1 1 1 0 0,1 0-1 0 0,-1 1 0 0 0,0-1 1 0 0,0 1-1 0 0,-1 0 1 0 0,1 0-1 0 0,-1 0 0 0 0,0 0 1 0 0,0 0-1 0 0,1 4-5 0 0,-1-1 19 0 0,0 0 0 0 0,-1 0-1 0 0,0 1 1 0 0,0-1-1 0 0,-1 0 1 0 0,0 2-19 0 0,0 2 29 0 0,-1 0 0 0 0,-1 0 0 0 0,0-1 0 0 0,0 1-1 0 0,-1 0 1 0 0,-1-1 0 0 0,0 1 0 0 0,0-1 0 0 0,-1 0 0 0 0,-1 0 0 0 0,0 0-29 0 0,1-3 24 0 0,-1 0 1 0 0,0 0-1 0 0,-1-1 1 0 0,0 1-1 0 0,0-1 1 0 0,0-1-1 0 0,-1 1-24 0 0,-51 41 80 0 0,56-46-79 0 0,-34 20 59 0 0,-21 3-63 0 0,22-11 16 0 0,10-5 37 0 0,2-1-29 0 0,8 0 50 0 0,10-3 9 0 0,4-5-9 0 0,0 1-33 0 0,-2-1-15 0 0,1 0 1 0 0,-1-1 49 0 0,3 1 18 0 0,0 0 7 0 0,1 3 25 0 0,3-1-47 0 0,11 3 11 0 0,-10-4-41 0 0,23 12 118 0 0,0 2-1 0 0,-2 0 1 0 0,1 1 0 0 0,-1 3-164 0 0,29 20 333 0 0,-28-19-131 0 0,0-1 34 0 0,-2 1 3 0 0,0 1 109 0 0,0-1 64 0 0,-15-11-147 0 0,0-1 0 0 0,1-1 0 0 0,0 0 0 0 0,8 3-265 0 0,2 3 185 0 0,-1 0-142 0 0,-16-10-74 0 0,5 2 94 0 0,-5-2-68 0 0,3 0-93 0 0,-2 0-5 0 0,1 0-44 0 0,-5-3 177 0 0,0 1-58 0 0,0-1-51 0 0,0 1-46 0 0,1-1-169 0 0,0 1-80 0 0,4 1-1036 0 0,-5-1 1140 0 0,0-1 33 0 0,1 0 42 0 0,-1 1 57 0 0,0-1 68 0 0,0 0 79 0 0,11 4-1466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08.6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156 0 7080 0 0,'0'0'157'0'0,"0"0"23"0"0,0 0 13 0 0,0 2-40 0 0,-3 3-100 0 0,-6 8-24 0 0,1 2 57 0 0,0-1 48 0 0,0 1 44 0 0,-1 3 85 0 0,1 0 43 0 0,-1 5 105 0 0,-3 11 257 0 0,-6 25 434 0 0,12-40-777 0 0,1 1-39 0 0,1-4-85 0 0,0 1-40 0 0,0-1-46 0 0,0 0-51 0 0,-5 27 310 0 0,0 1 47 0 0,-6 44 519 0 0,13-68-715 0 0,1 1-44 0 0,1-1 50 0 0,1 0 1 0 0,2 8-232 0 0,1 1 234 0 0,-1-12-60 0 0,1-1 38 0 0,-1-7-54 0 0,0-1-33 0 0,5 9 39 0 0,3 1-81 0 0,10 6-86 0 0,-19-22 2 0 0,0 1 1 0 0,1-1 0 0 0,-1 0-1 0 0,1 1 1 0 0,0-1 0 0 0,-1 0-1 0 0,1-1 1 0 0,0 1-1 0 0,0 0 1 0 0,0-1 0 0 0,0 0-1 0 0,1 1 1 0 0,-1-1 0 0 0,1 0 0 0 0,7 2-45 0 0,-9-3-83 0 0,-1 1 35 0 0,3 0-8 0 0,1 0 83 0 0,6 2 86 0 0,-7-3-102 0 0,-1 1-44 0 0,0-1-60 0 0,0 0-73 0 0,0 1-88 0 0,-1-1 25 0 0,0 0-56 0 0,1 0-61 0 0,-1 0-66 0 0,0 0-72 0 0,0 0-75 0 0,0 0-81 0 0,0-1-86 0 0,3 1-1037 0 0,3-1-1021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09.5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6992 0 0,'0'0'157'0'0,"0"0"23"0"0,0 0 12 0 0,2 5-44 0 0,1 4-97 0 0,-2-4-25 0 0,0 0 48 0 0,0-1 42 0 0,-1 0 36 0 0,2 2 191 0 0,0 9 822 0 0,-2-9-717 0 0,0 0-149 0 0,1-2-199 0 0,-1-1-41 0 0,-1 3 165 0 0,1 2 52 0 0,-1 15 411 0 0,1-15-503 0 0,0 0-49 0 0,1-2-70 0 0,-1 0-55 0 0,1-1-61 0 0,0-1-72 0 0,0-4 37 0 0,-1 1-75 0 0,0-1-92 0 0,0 0 74 0 0,0 0-42 0 0,1 0-44 0 0,-1 1-41 0 0,0-1-413 0 0,1 1-286 0 0,0 0-661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10.2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234 9 5528 0 0,'0'0'124'0'0,"0"0"13"0"0,-2 0-46 0 0,-9-2 106 0 0,3-1-297 0 0,1 1 84 0 0,-1 1 72 0 0,1 0 62 0 0,-2 1 73 0 0,1 1 47 0 0,5 0-106 0 0,0-1-1 0 0,-1 1 0 0 0,1 0 1 0 0,0 0-1 0 0,0 1 0 0 0,0-1 1 0 0,0 1-132 0 0,-7 5 363 0 0,4-3-182 0 0,1 2-37 0 0,-11 11 0 0 0,-6 6-61 0 0,5-3-22 0 0,-13 18-61 0 0,16-16 88 0 0,2 1 92 0 0,7-11-45 0 0,0 1 37 0 0,1 0 40 0 0,2 0 45 0 0,2-3-34 0 0,2-1-98 0 0,-1-7-51 0 0,-1 3 45 0 0,11 9-2 0 0,-11-14-102 0 0,13 12 91 0 0,1-5 63 0 0,6-3 93 0 0,-15-3-174 0 0,-1-1 0 0 0,1-1 0 0 0,0 1 0 0 0,0-1 1 0 0,2 0-89 0 0,24-9 401 0 0,-12 0-211 0 0,-5 0-107 0 0,-3 0-88 0 0,3-2 82 0 0,3-4 78 0 0,-8 2-107 0 0,7-17-46 0 0,-5 9-8 0 0,-1 0 0 0 0,-1-1 0 0 0,-1 0 6 0 0,-7 19-30 0 0,2-3-41 0 0,2-2-48 0 0,-2 7 123 0 0,-1 0 72 0 0,-1 1-60 0 0,1 0-67 0 0,0 0-95 0 0,0 2 84 0 0,-1 0 34 0 0,3 2 79 0 0,-2 1-40 0 0,1-1 0 0 0,-1 1 1 0 0,0 0-1 0 0,0-1 0 0 0,-1 1 1 0 0,1 0-1 0 0,-1 0 0 0 0,1 0 0 0 0,-1 4-11 0 0,4 17 75 0 0,-2 0 48 0 0,-2-15-41 0 0,2 18 95 0 0,-1-9 56 0 0,0 0 0 0 0,2 3-233 0 0,2-3 100 0 0,2-3-68 0 0,-8-15-152 0 0,0-1 54 0 0,0 1 46 0 0,1-1 38 0 0,-1 1 100 0 0,2 2 283 0 0,-2-2-329 0 0,1 0-60 0 0,-1 0-44 0 0,0 0-33 0 0,1-1-38 0 0,-1 1-43 0 0,0-1-63 0 0,0 1-59 0 0,1-1-67 0 0,-1 0-69 0 0,0 1-78 0 0,0-1-81 0 0,0 0-88 0 0,0 0-93 0 0,0 0-811 0 0,0 0-883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10.8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7568 0 0,'0'0'166'0'0,"0"0"29"0"0,0 0 14 0 0,6 0-44 0 0,4 0-108 0 0,-5 0-33 0 0,0 0 46 0 0,0 1 42 0 0,0 0 38 0 0,2 1 135 0 0,0 1 60 0 0,5 3 470 0 0,4 5 416 0 0,-9-5-740 0 0,0 0-14 0 0,0 1-105 0 0,-2-3-187 0 0,0 1-86 0 0,4 5 299 0 0,0 1-97 0 0,-1 4-39 0 0,4 8 10 0 0,0 2 7 0 0,0-2-28 0 0,0-1-49 0 0,-1 0 42 0 0,-2 1 1 0 0,0 1-245 0 0,5 17 274 0 0,-3-1-35 0 0,8 42 154 0 0,-13-43-35 0 0,1 21-358 0 0,-6-25 139 0 0,0 1 0 0 0,-3 0 0 0 0,-1 8-139 0 0,-5 14 216 0 0,0-20-7 0 0,1-15-26 0 0,-1 0 54 0 0,-2-1 66 0 0,-3-1 77 0 0,6-13-191 0 0,0 1 54 0 0,2-6 29 0 0,-3 2-41 0 0,-1 0-54 0 0,4-4-67 0 0,1-3-84 0 0,4 1-167 0 0,-1 1 40 0 0,0 0 0 0 0,0 0 93 0 0,-4 0 97 0 0,4 0-97 0 0,0 0-44 0 0,-1 0-90 0 0,0 0-113 0 0,1 0-63 0 0,0 0-113 0 0,0 0 169 0 0,1 0-35 0 0,-1 0-35 0 0,1 0-39 0 0,-1 0-39 0 0,1 0-42 0 0,-1 0-44 0 0,1 0-46 0 0,0 0-47 0 0,0 0-50 0 0,0 0-52 0 0,0 0-53 0 0,0 0-1378 0 0,0 0-1198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13.0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240 12 5672 0 0,'0'0'124'0'0,"0"0"17"0"0,1 0 12 0 0,4 0-15 0 0,-2-1 601 0 0,-1 1-76 0 0,0-1-73 0 0,-1 1-67 0 0,0-1-65 0 0,0 1-61 0 0,0-1-56 0 0,-1 1-54 0 0,0-1-49 0 0,0 1-45 0 0,0-1-42 0 0,-1 1-37 0 0,0-1 15 0 0,-1 0-106 0 0,-1 0-88 0 0,-4 0-209 0 0,5 0 228 0 0,1 1 51 0 0,0 0 39 0 0,0 0 42 0 0,0-1 47 0 0,1 1 55 0 0,-12 2 61 0 0,1 1-79 0 0,-3 3-45 0 0,-6 5-28 0 0,2-1-19 0 0,7-5 12 0 0,-4 2 66 0 0,1 3-65 0 0,1 1-49 0 0,0 3-34 0 0,-17 26-47 0 0,19-24 54 0 0,10-14-10 0 0,-21 37 11 0 0,12-18 117 0 0,-6 21-133 0 0,15-38 15 0 0,0 1 0 0 0,0-1 0 0 0,0 0 0 0 0,0 1 0 0 0,1-1 1 0 0,0 0-1 0 0,0 3-15 0 0,0-2 6 0 0,1 1 1 0 0,0-1 0 0 0,0 0 0 0 0,0 0 0 0 0,1 0 0 0 0,0 0-7 0 0,5 11 163 0 0,-4-11-73 0 0,0-1-1 0 0,0 0 1 0 0,1 0 0 0 0,-1 0 0 0 0,1 0-1 0 0,0 0 1 0 0,2 1-90 0 0,11 8 225 0 0,-1-6 35 0 0,5-3-49 0 0,1-3-53 0 0,-4-2-53 0 0,-11 0-147 0 0,0 0 66 0 0,15-1 237 0 0,-12 1-207 0 0,-5 1-69 0 0,-1-1-33 0 0,1 1-40 0 0,-1-1-47 0 0,1 1-52 0 0,-1-1-60 0 0,0 1-65 0 0,1-1-71 0 0,-4 1 65 0 0,0 0-49 0 0,0 0-44 0 0,0-1-38 0 0,0 1-132 0 0,0 0-39 0 0,2-1-1370 0 0</inkml:trace>
  <inkml:trace contextRef="#ctx0" brushRef="#br0" timeOffset="424.86">100 237 7688 0 0,'0'0'166'0'0,"0"0"29"0"0,0 0 14 0 0,0 0-67 0 0,0 0-70 0 0,1 0-46 0 0,2 0-23 0 0,0-1 48 0 0,4 0 430 0 0,0-1-40 0 0,0 1-36 0 0,0 0-35 0 0,8-1 276 0 0,-1 0-112 0 0,4-1-13 0 0,0 1-102 0 0,4 0-5 0 0,9 0 137 0 0,-17 0-341 0 0,-2 2-72 0 0,0-1-38 0 0,12-2-3 0 0,0 1-106 0 0,-2-2-75 0 0,-5 2-469 0 0,-8 2 150 0 0,-1 0 40 0 0,0-1-58 0 0,5-1-257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13.9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56 6824 0 0,'0'0'149'0'0,"0"0"23"0"0,0 0 13 0 0,0 0 37 0 0,0 0 102 0 0,0 0 41 0 0,0 0 10 0 0,0 0 3 0 0,0 0 13 0 0,0 0 8 0 0,0 0 1 0 0,1 1-29 0 0,1 1-77 0 0,0 0-75 0 0,3 4 233 0 0,7 23 664 0 0,-10-19-775 0 0,1 0-35 0 0,-2-2-84 0 0,1 1-39 0 0,-1 0-43 0 0,0 0-51 0 0,1 6-13 0 0,1 14 121 0 0,-1 1 44 0 0,1 32 346 0 0,-4-39-182 0 0,-1 1 1 0 0,-2 3-406 0 0,1-1 225 0 0,1 1-63 0 0,-1-3-15 0 0,-5 12 182 0 0,1-9-116 0 0,4-9-142 0 0,2-15-51 0 0,0-2 2 0 0,-5 20 31 0 0,6-18-26 0 0,0-3-11 0 0,0 1-1 0 0,0-1 1 0 0,-1 1 0 0 0,1 0-1 0 0,0-1 1 0 0,0 1 0 0 0,0 0 0 0 0,0-1-1 0 0,-1 1 1 0 0,1-1 0 0 0,0 1-1 0 0,0-1 1 0 0,-1 1 0 0 0,1-1 0 0 0,0 1-1 0 0,-1 0-15 0 0,-1 0 13 0 0,-2-1-38 0 0,3 0-159 0 0,0-1 33 0 0,-3-8-423 0 0,4 5 285 0 0,0 2 102 0 0,0 0-37 0 0,0 0-44 0 0,0 0-48 0 0,1 0-55 0 0,-1 1-61 0 0,3-5-461 0 0</inkml:trace>
  <inkml:trace contextRef="#ctx0" brushRef="#br0" timeOffset="608.37">68 56 7856 0 0,'1'-1'183'0'0,"0"1"-62"0"0,10-7 168 0 0,0 1-332 0 0,0 0 104 0 0,1 1 90 0 0,0 0 77 0 0,0 1 43 0 0,0 0 46 0 0,8-1 289 0 0,28-4 910 0 0,-34 7-1096 0 0,1 1-52 0 0,14 0-234 0 0,2 4 43 0 0,-19-1-84 0 0,-1 1 1 0 0,0 0-1 0 0,0 0 0 0 0,0 1 0 0 0,0 0 0 0 0,-1 1 1 0 0,3 2-94 0 0,-6-3 73 0 0,0 1 1 0 0,-1-1-1 0 0,1 1 1 0 0,-1 0-1 0 0,5 6-73 0 0,-7-6 47 0 0,0 0 0 0 0,0 0-1 0 0,-1 0 1 0 0,3 5-47 0 0,5 18 101 0 0,-7 4-64 0 0,-4-27-39 0 0,0-1 1 0 0,-1 0-1 0 0,1 0 1 0 0,-1 0-1 0 0,0 0 1 0 0,0 0-1 0 0,0 0 1 0 0,-1 0-1 0 0,1 0 1 0 0,-1 0-1 0 0,0 0 1 0 0,0-1-1 0 0,0 1 1 0 0,-3 2 1 0 0,1-2-6 0 0,0 1 1 0 0,0-1 0 0 0,0-1-1 0 0,-1 1 1 0 0,0-1-1 0 0,1 1 1 0 0,-1-1 0 0 0,0-1-1 0 0,-6 3 6 0 0,-10 3-20 0 0,0-2 0 0 0,-1 0 0 0 0,0-1 0 0 0,0-2 0 0 0,-4 0 20 0 0,1 1-10 0 0,-3 1 11 0 0,10-2 31 0 0,1 2 0 0 0,-11 3-32 0 0,6 1-9 0 0,22-9 19 0 0,-1 1 0 0 0,1-1 0 0 0,0 0 0 0 0,-1 0 0 0 0,1 1 0 0 0,-1-1 0 0 0,1 0 0 0 0,0 0 0 0 0,-1 1 1 0 0,1-1-1 0 0,0 0 0 0 0,-1 1 0 0 0,1-1 0 0 0,0 1 0 0 0,-1-1 0 0 0,1 0 0 0 0,0 1 0 0 0,0-1 1 0 0,-1 1-1 0 0,1-1 0 0 0,0 1 0 0 0,0-1 0 0 0,0 1 0 0 0,0-1 0 0 0,0 1 0 0 0,0-1 0 0 0,0 1 0 0 0,0-1 1 0 0,0 1-11 0 0,0 0 29 0 0,0 1 0 0 0,1-1 0 0 0,-1 1 1 0 0,1-1-1 0 0,-1 1 0 0 0,1-1 1 0 0,0 1-1 0 0,0-1 0 0 0,0 0 0 0 0,0 1-29 0 0,13 14 247 0 0,-2-4-91 0 0,9 6 123 0 0,1 0 1 0 0,0-2 0 0 0,1-1 0 0 0,9 4-280 0 0,-4-4 292 0 0,2-2 56 0 0,62 30 820 0 0,-72-33-923 0 0,-2 1-36 0 0,17 8 137 0 0,-28-15-318 0 0,8 10 95 0 0,-8-6-128 0 0,-3-4-42 0 0,1-1-41 0 0,-5-2 12 0 0,1-1 34 0 0,0 2-23 0 0,0-1-6 0 0,-1 0-79 0 0,1-1 34 0 0,-1 1-34 0 0,0-1-25 0 0,0 1-36 0 0,1-1-41 0 0,-1 1-45 0 0,0-1-113 0 0,1 1-64 0 0,-1-1-57 0 0,0 0-48 0 0,1 1-173 0 0,-1-1-48 0 0,0 1-207 0 0,1-1-557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39.9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6768 0 0,'0'0'149'0'0,"0"0"23"0"0,0 0 12 0 0,0 0-59 0 0,0 0-10 0 0,0 0 42 0 0,0 0 134 0 0,0 0 246 0 0,0 0 21 0 0,0 0-38 0 0,0 0-361 0 0,0 0 35 0 0,0 0 90 0 0,0 0-17 0 0,0 0 5 0 0,1 0-23 0 0,-1 0-80 0 0,2 2-9 0 0,3 2-24 0 0,-4-3-42 0 0,0 1 71 0 0,0-1 103 0 0,5 12 80 0 0,2 0-64 0 0,2 7 7 0 0,-3-2-111 0 0,3 7 147 0 0,-8-22-259 0 0,-1 1-1 0 0,1 0 1 0 0,-1-1-1 0 0,0 1 1 0 0,1 0-1 0 0,-2 0 1 0 0,1 2-68 0 0,3 16 265 0 0,0 0-74 0 0,4 24 143 0 0,-8-25-148 0 0,-1-7 45 0 0,2 1 1 0 0,0 9-232 0 0,0-9 236 0 0,0 0 1 0 0,-1 11-237 0 0,-2 4 369 0 0,2 1 1 0 0,2 10-370 0 0,1 24 468 0 0,1-34-171 0 0,0-1 89 0 0,-4-29-269 0 0,0-1 3 0 0,0 0 0 0 0,0 0-4 0 0,0 0-17 0 0,0 0-10 0 0,0 0-1 0 0,0 0-4 0 0,0 0-10 0 0,0 0 11 0 0,0 0-23 0 0,3-5-52 0 0,-2 3 47 0 0,-1 1-206 0 0,0 1 38 0 0,0-1-12 0 0,0 0 108 0 0,0-1 79 0 0,0-3 341 0 0,0 4-349 0 0,0 0-32 0 0,0 0-49 0 0,0-1-68 0 0,0 1-82 0 0,0 0-96 0 0,0 0-38 0 0,0 0-84 0 0,0 0-92 0 0,0 0-102 0 0,0 0-108 0 0,-1 0-117 0 0,1 0-125 0 0,0 1 419 0 0,0-1-34 0 0,-1-1-1647 0 0,-1-2-1248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38.0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315 95 6056 0 0,'0'0'176'0'0,"0"0"-39"0"0,0 0 2 0 0,0 0 58 0 0,0 0 175 0 0,0 0 323 0 0,1 1 29 0 0,8 7 5 0 0,-1 1-78 0 0,-1 0-74 0 0,0 1-66 0 0,-1 1-62 0 0,-1 0-55 0 0,0 0-49 0 0,0 1-44 0 0,1 8 107 0 0,0 0-71 0 0,6 41 494 0 0,-8-40-522 0 0,1-2 57 0 0,8 60 539 0 0,-7-40-503 0 0,2-1-39 0 0,1 28 275 0 0,-7-47-479 0 0,0-1-37 0 0,6 87 600 0 0,-7-87-594 0 0,0-4-47 0 0,1 0-54 0 0,-1-10-11 0 0,0 0 0 0 0,0 0 0 0 0,0 0 0 0 0,-1 0 0 0 0,0 0 0 0 0,0 0 0 0 0,0 1-16 0 0,0 0 23 0 0,0-4 30 0 0,0-1-14 0 0,0 0-94 0 0,0 0-73 0 0,0 0-225 0 0,0 0 86 0 0,0 0 74 0 0,-1 0 64 0 0,1 0 51 0 0,-1 0 38 0 0,-1 0 17 0 0,1 0-46 0 0,0 0-87 0 0,1 0 33 0 0,-1 0-35 0 0,1-1-41 0 0,-1 1-43 0 0,1 0-49 0 0,0 0-53 0 0,-1 0-57 0 0,1 0-62 0 0,0-1 70 0 0,-1 1-49 0 0,1-1-44 0 0,-1 1-36 0 0,1-1-148 0 0,-1 0-37 0 0,-1-1-1543 0 0</inkml:trace>
  <inkml:trace contextRef="#ctx0" brushRef="#br0" timeOffset="569.47">0 108 5528 0 0,'0'0'124'0'0,"0"0"17"0"0,0 0 11 0 0,0 0-45 0 0,0 0 1 0 0,0 0 47 0 0,0 0 142 0 0,0 0 260 0 0,0 0 19 0 0,2 0-103 0 0,-1 0-74 0 0,1 0 34 0 0,0 0-173 0 0,-1 0 36 0 0,0 0 286 0 0,0 0-244 0 0,0 0 34 0 0,0-1 36 0 0,0 1 39 0 0,-1 0 41 0 0,1 0 44 0 0,7-3-48 0 0,0 1-70 0 0,0 0-62 0 0,1 1-54 0 0,0-1-48 0 0,0 1-41 0 0,10-1 118 0 0,32-6 382 0 0,-18 2-352 0 0,-12 3-170 0 0,-1-2-64 0 0,33-6 119 0 0,-24 5-156 0 0,-1-1-66 0 0,39-6 33 0 0,-14 3-31 0 0,-44 9-210 0 0,-1-1 76 0 0,1 0 66 0 0,0 0 55 0 0,8-1 127 0 0,24-3 394 0 0,-29 4-427 0 0,0 1-79 0 0,-4 0-59 0 0,-1 0-46 0 0,0 1-50 0 0,1-1-57 0 0,0 0-84 0 0,0 1-80 0 0,0 0-88 0 0,0-1-96 0 0,0 1-102 0 0,0 0-112 0 0,0 0-117 0 0,0 0-127 0 0,4 0-1026 0 0,5 0-1150 0 0</inkml:trace>
  <inkml:trace contextRef="#ctx0" brushRef="#br0" timeOffset="1094.07">849 443 4928 0 0,'0'0'141'0'0,"1"2"-6"0"0,1 1-214 0 0,1 0 75 0 0,0 0 67 0 0,0 0 56 0 0,-1-2 35 0 0,1 1 33 0 0,1 0 179 0 0,5 1 554 0 0,-6-2-674 0 0,-1 0-41 0 0,1-1-12 0 0,-1 1-148 0 0,-1-1-40 0 0,14 4 743 0 0,-1-2-115 0 0,-1-2-103 0 0,1-1-88 0 0,1-3-8 0 0,-1-3-82 0 0,3-3-4 0 0,5-12 109 0 0,-17 16-360 0 0,0 1-44 0 0,3-3-35 0 0,-7 7-23 0 0,0-1 0 0 0,0 1 0 0 0,0-1 0 0 0,1 0-1 0 0,-1 0 1 0 0,-1 1 0 0 0,1-1 0 0 0,0 0 0 0 0,0 0 0 0 0,-1 0-1 0 0,1 0 1 0 0,-1-2 5 0 0,7-10 56 0 0,-2 4 10 0 0,-5 9-60 0 0,0 0 0 0 0,0 1 1 0 0,0-1-1 0 0,0 0 0 0 0,0 0 0 0 0,0 1 1 0 0,0-1-1 0 0,0 0 0 0 0,0 1 0 0 0,0-1 1 0 0,0 0-1 0 0,0 0 0 0 0,-1 1 0 0 0,1-1 0 0 0,0 0 1 0 0,-1 1-7 0 0,-3-12 77 0 0,-3-1-44 0 0,5 12-25 0 0,0-1 1 0 0,0 1-1 0 0,-1-1 0 0 0,1 1 0 0 0,0 0 0 0 0,-1 0 0 0 0,1 0 1 0 0,-2 0-9 0 0,1 0-13 0 0,1 1 1 0 0,-1-1 0 0 0,0 1 0 0 0,0 0 0 0 0,0 0 0 0 0,0 0 0 0 0,0 0-1 0 0,0 0 1 0 0,0 1 0 0 0,1-1 0 0 0,-1 1 0 0 0,-2 0 12 0 0,-11 2-60 0 0,12-2 57 0 0,0 0 0 0 0,0 1 0 0 0,0-1 0 0 0,0 1 0 0 0,1-1 0 0 0,-1 1 0 0 0,1 0 0 0 0,-1 1 0 0 0,-1 1 3 0 0,-16 14-58 0 0,10 0 20 0 0,0 13 64 0 0,5 2 13 0 0,3-13-51 0 0,3-18 8 0 0,-1 44-17 0 0,7 1 99 0 0,-1-23 6 0 0,1-1 34 0 0,1-1 37 0 0,2-2 40 0 0,-1-5-122 0 0,2-1 72 0 0,6 2 100 0 0,11 3 196 0 0,-22-17-333 0 0,0 1 0 0 0,0-1 0 0 0,0 0 0 0 0,6 1-108 0 0,10-1 228 0 0,-4-3-103 0 0,0-5-79 0 0,-13 5-68 0 0,-1 0-41 0 0,0-1-40 0 0,1 0-39 0 0,-1 1-36 0 0,0-1-36 0 0,4-1-315 0 0,-1-1-122 0 0,1 0-111 0 0,-1 1-99 0 0,0-2-85 0 0,-2 3-676 0 0,0-2-917 0 0</inkml:trace>
  <inkml:trace contextRef="#ctx0" brushRef="#br0" timeOffset="1519.93">1290 23 6536 0 0,'0'0'141'0'0,"0"0"23"0"0,0 0 13 0 0,0 1-19 0 0,1 15-79 0 0,2-9 116 0 0,0 1 109 0 0,1 7 393 0 0,0 0-78 0 0,1 1-76 0 0,0-1-79 0 0,-1-3-177 0 0,0-1-41 0 0,-1 0-41 0 0,0 0-40 0 0,6 22 383 0 0,-1-8-191 0 0,-2 0-67 0 0,1 1-71 0 0,-2 0-79 0 0,-1-5-34 0 0,0 0 60 0 0,0 0 48 0 0,-1 1 41 0 0,2 12 203 0 0,3 46 700 0 0,-6-51-782 0 0,-1 1-31 0 0,-1 1-87 0 0,2 13 109 0 0,0 2-78 0 0,-1-37-257 0 0,0 5 119 0 0,1-1-18 0 0,-2-6-106 0 0,0-5 37 0 0,0-2-36 0 0,0 0-48 0 0,0 0-50 0 0,0 0-103 0 0,0 0-184 0 0,0 0-238 0 0,-1-1 85 0 0,1 1 73 0 0,0-1 61 0 0,-1 1 53 0 0,1-1 35 0 0,-1-1-562 0 0,1 1 455 0 0,0 0-75 0 0,0 1-102 0 0,-1-2-1361 0 0,1-2-1091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53.1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260 89 7248 0 0,'0'0'148'0'0,"-1"0"-35"0"0,0-1 28 0 0,-1 0-82 0 0,-2-3-88 0 0,2 3 53 0 0,-1-1-115 0 0,1 1 42 0 0,-1-1 36 0 0,1 1 35 0 0,-4-2 113 0 0,1 0 99 0 0,-1 0 145 0 0,-11-5 894 0 0,9 5-801 0 0,4 1-273 0 0,-6-2 311 0 0,0 0-58 0 0,0 1-54 0 0,0 1-51 0 0,0 1-45 0 0,1 0-42 0 0,-1 1-38 0 0,0 1-34 0 0,-4 3 51 0 0,-1 2-59 0 0,0 5-21 0 0,11-8-123 0 0,1 0 1 0 0,-1 1-1 0 0,1-1 0 0 0,0 1 1 0 0,-1 2-37 0 0,-3 6 23 0 0,0-1 0 0 0,1 1 0 0 0,1 1 0 0 0,0-1 0 0 0,0 1 0 0 0,2-1 0 0 0,-1 1 0 0 0,1 7-23 0 0,1-8 21 0 0,1-1 1 0 0,0 1 0 0 0,1 0 0 0 0,0-1-1 0 0,2 9-21 0 0,-1-12 6 0 0,1 0-1 0 0,0 0 1 0 0,0 0-1 0 0,0-1 1 0 0,2 2-6 0 0,-3-6 3 0 0,1 0 1 0 0,-1 1-1 0 0,1-1 0 0 0,0 0 1 0 0,1 0-1 0 0,-1 0 1 0 0,0-1-1 0 0,1 1 1 0 0,-1 0-1 0 0,3 0-3 0 0,-2 0 12 0 0,1-1-1 0 0,0 1 1 0 0,0-1-1 0 0,0 0 1 0 0,0 0-1 0 0,0-1 1 0 0,1 1-1 0 0,-1-1 1 0 0,0 0-1 0 0,1 0 1 0 0,-1-1-1 0 0,3 1-11 0 0,0-1 20 0 0,0 0-1 0 0,0 0 1 0 0,0-1 0 0 0,-1 1-1 0 0,1-2 1 0 0,0 1-1 0 0,0-1 1 0 0,1-1-20 0 0,-2 1 14 0 0,0 0-1 0 0,-1-1 1 0 0,1 0-1 0 0,-1 0 1 0 0,3-2-14 0 0,-2 1 69 0 0,0 0 0 0 0,-1 0 0 0 0,0-1 0 0 0,0 0 1 0 0,0 0-1 0 0,0 0 0 0 0,-1 0 0 0 0,0-1 0 0 0,0 0 0 0 0,0 0 0 0 0,-1 0 0 0 0,1 0 1 0 0,0-4-70 0 0,0-1 98 0 0,-1 4-21 0 0,0 0 1 0 0,0-1 0 0 0,-1 1 0 0 0,0 0-1 0 0,-1-1 1 0 0,0 1 0 0 0,0-1 0 0 0,0-2-78 0 0,-2-1 84 0 0,1 2-39 0 0,-1 2-42 0 0,0 0 0 0 0,0 1 0 0 0,0 0 0 0 0,-1-1 0 0 0,-2-4-3 0 0,-2-3-39 0 0,-7-17 51 0 0,9 22-39 0 0,-1 0-39 0 0,1 3-14 0 0,0-1-33 0 0,0 1-39 0 0,0-1-43 0 0,-2-3-172 0 0,3 5 125 0 0,1 3 26 0 0,1-1-68 0 0,-1 0-85 0 0,1 0-98 0 0,-1 1-114 0 0,1 0 243 0 0,0 1-34 0 0,0 0-36 0 0,1 0-38 0 0,-1-1-39 0 0,0 1-42 0 0,-2-2-1227 0 0,-2-2-986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1.6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74 229 8032 0 0,'0'0'182'0'0,"0"0"29"0"0,2 0 12 0 0,8 0-214 0 0,1-1 100 0 0,-5 0-7 0 0,-1 1 39 0 0,1-1 42 0 0,-1 0 46 0 0,3-1 155 0 0,-1-1 101 0 0,0 0 110 0 0,0 0 120 0 0,1-2-317 0 0,0 1-49 0 0,2-2 24 0 0,-1 1-54 0 0,3-2 8 0 0,5-5 91 0 0,-5 3-237 0 0,1 1-52 0 0,5-4-11 0 0,5-7-24 0 0,-21 16-82 0 0,0 1 1 0 0,0-1-1 0 0,0 1 1 0 0,-1-1-1 0 0,1 1 1 0 0,-1-1-1 0 0,0 0 1 0 0,2-2-13 0 0,0-17 130 0 0,-3 19-123 0 0,0 1 1 0 0,-1-1 0 0 0,1 1 0 0 0,0 0-1 0 0,-1-1 1 0 0,0 1 0 0 0,0-1 0 0 0,1 1-8 0 0,-2-1 23 0 0,1 0 1 0 0,-1 0 0 0 0,0 1 0 0 0,0-1-1 0 0,0 0 1 0 0,0 1 0 0 0,0-1 0 0 0,-3-1-24 0 0,1 0 36 0 0,1 1 0 0 0,-1 0 0 0 0,-1 1 0 0 0,1-1 1 0 0,-4-1-37 0 0,-11-3 47 0 0,-10 3-77 0 0,22 4 8 0 0,0 0 0 0 0,1 1 0 0 0,-1 0 0 0 0,0 1 0 0 0,-2 0 22 0 0,-2 1-37 0 0,1 1 0 0 0,0 0 0 0 0,-1 1 37 0 0,-16 9-29 0 0,19-9 19 0 0,0 0 0 0 0,0 1 0 0 0,0 0 0 0 0,1 0 0 0 0,-1 1 0 0 0,0 1 10 0 0,5-4 1 0 0,0 0-1 0 0,0 0 0 0 0,0 0 1 0 0,0 0-1 0 0,1 1 1 0 0,0-1-1 0 0,0 1 1 0 0,0-1-1 0 0,0 1 1 0 0,1 0-1 0 0,0 0 1 0 0,0 0-1 0 0,0 0 0 0 0,1 12 119 0 0,4-6-56 0 0,-1-7-31 0 0,-1 2 27 0 0,1 0 0 0 0,0-1 0 0 0,0 0 0 0 0,0 0 0 0 0,1 0 0 0 0,0 0 0 0 0,0 0 0 0 0,0-1 0 0 0,0 1 0 0 0,1-1 0 0 0,1 0-59 0 0,0 1 89 0 0,1 0 0 0 0,1-1 0 0 0,-1 1 0 0 0,8 1-89 0 0,15 5 174 0 0,1-4-47 0 0,0-3-55 0 0,0-3-64 0 0,-24-1-111 0 0,-1 0 91 0 0,16-2 218 0 0,-17 1-186 0 0,0 1-34 0 0,0-1-60 0 0,1 0-81 0 0,0 0-122 0 0,-3 0 88 0 0,0 1-36 0 0,0-1-41 0 0,0 0-42 0 0,0 1-45 0 0,0-1-49 0 0,0 1-79 0 0,0-1-60 0 0,0 1-63 0 0,0-1-68 0 0,7-1-1299 0 0,5 1-1130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6.4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 32 9216 0 0,'-3'-4'5'0'0,"1"2"114"0"0,0-1 91 0 0,-15-19 402 0 0,16 21-678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7.0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65 8640 0 0,'0'0'197'0'0,"0"2"24"0"0,1 17-110 0 0,1 0 85 0 0,2 0 70 0 0,2-1 51 0 0,22 57 1123 0 0,-20-56-1119 0 0,0 0-54 0 0,-1 0-73 0 0,-1 0-91 0 0,-3-9 33 0 0,1 0 38 0 0,8 21 471 0 0,-3-8-160 0 0,-3-6-242 0 0,-2-4-124 0 0,0 1-100 0 0,-3-10-6 0 0,1 0 38 0 0,2 5 150 0 0,-1-3 2 0 0,-1-1 42 0 0,0 6 340 0 0,-2-10-191 0 0,0-1-282 0 0,0 0 14 0 0,0 0 42 0 0,0 0-10 0 0,0 0 23 0 0,0 0 117 0 0,-1 0-40 0 0,1-1-60 0 0,-2 0-50 0 0,1-1-43 0 0,-1-1 5 0 0,-1-4 9 0 0,2 6-45 0 0,-8-18 13 0 0,2 0-45 0 0,1 0-43 0 0,2 1 0 0 0,0-1 0 0 0,-1-18 1 0 0,5 26 0 0 0,1 1 0 0 0,0-1 0 0 0,0 1 0 0 0,1-1 0 0 0,1 1 0 0 0,0 0 0 0 0,0 0 0 0 0,1 0 0 0 0,0 1 0 0 0,3-6 0 0 0,-2 5 0 0 0,1-5 0 0 0,2 0 0 0 0,0 0 0 0 0,0 0 0 0 0,2 1 0 0 0,-1 1 0 0 0,13-13 0 0 0,-9 12-23 0 0,-1 1-75 0 0,-9 11 67 0 0,-1 0-1 0 0,1 0 0 0 0,0 0 0 0 0,0 0 0 0 0,0 0 0 0 0,0 1 0 0 0,3-2 32 0 0,5-1-117 0 0,7-4-88 0 0,-6 4 32 0 0,-2 1-9 0 0,1 1-44 0 0,-3 1-5 0 0,1 1-44 0 0,0 1-49 0 0,0 1-57 0 0,2 2-256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7.5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0 181 7344 0 0,'0'0'165'0'0,"0"0"22"0"0,2 0 9 0 0,6 3-100 0 0,4 0-10 0 0,2-2-56 0 0,-8-2-1 0 0,0 0 56 0 0,0 0 50 0 0,0 1 42 0 0,4-2 204 0 0,1 1 78 0 0,22-5 1226 0 0,-19 2-1055 0 0,-6 2-368 0 0,-1-1-55 0 0,-1 0-65 0 0,1 0-76 0 0,4-2 136 0 0,0 0-60 0 0,0 0-50 0 0,0 1-37 0 0,4-2-6 0 0,-1 0 0 0 0,12-7-49 0 0,-15 6 68 0 0,0-2 47 0 0,-9 7-99 0 0,1 0-1 0 0,-1-1 1 0 0,0 1-1 0 0,1-1 1 0 0,-1 0-1 0 0,1-2-15 0 0,3-10 14 0 0,-6 5-38 0 0,-1-1-33 0 0,-4 0-40 0 0,-2 0-45 0 0,-4-1-32 0 0,-3 5 55 0 0,12 6 106 0 0,0 0 1 0 0,0 1-1 0 0,-1-1 1 0 0,1 1 0 0 0,0 0-1 0 0,-1-1 1 0 0,1 1-1 0 0,-1 1 13 0 0,-19 3-37 0 0,16-2 32 0 0,0 1-1 0 0,0 0 0 0 0,1 0 0 0 0,-1 0 1 0 0,1 1-1 0 0,-3 2 6 0 0,-13 14-113 0 0,3 0 96 0 0,2 1 36 0 0,8-10 43 0 0,1 1 1 0 0,-5 9-63 0 0,8-13 47 0 0,0 1 0 0 0,1 0 0 0 0,0 0 1 0 0,0 0-1 0 0,1 0 0 0 0,0 0 0 0 0,1 1 0 0 0,0-1 1 0 0,0 9-48 0 0,2 2 331 0 0,2-3-71 0 0,1 0-57 0 0,4-2-45 0 0,3 1-9 0 0,-7-13-113 0 0,-1 1 0 0 0,1-1 0 0 0,0 1 1 0 0,1-1-1 0 0,-1 0 0 0 0,1-1 0 0 0,-1 1 0 0 0,4 0-36 0 0,-2 0-109 0 0,0-1 52 0 0,0 0 44 0 0,1 0 39 0 0,5 1 102 0 0,23 1 452 0 0,-20-4-402 0 0,-4-1-140 0 0,1 0-113 0 0,-7 1-14 0 0,1-1-41 0 0,0 0-43 0 0,-1 0-48 0 0,1 0-51 0 0,-1 0-55 0 0,1 0-59 0 0,-1 0-63 0 0,1-1-66 0 0,-1 1-71 0 0,0-1-74 0 0,0 1-78 0 0,1-1-1008 0 0,3 1-992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7.9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7224 0 0,'0'0'165'0'0,"0"0"22"0"0,0 0 7 0 0,0 0 44 0 0,0 0 136 0 0,0 0 61 0 0,0 0 12 0 0,0 2-21 0 0,2 25 295 0 0,2 0-62 0 0,0-8-270 0 0,0 0-49 0 0,2 7 30 0 0,-3-13-236 0 0,-1 0-37 0 0,3 17 125 0 0,2 0 66 0 0,3 7 120 0 0,6 18 282 0 0,5 21 292 0 0,-14-51-645 0 0,1 7 15 0 0,-1-1-81 0 0,-2 1-91 0 0,-3-1-100 0 0,-3-3-6 0 0,-1-7-39 0 0,1-2-61 0 0,1-18-49 0 0,0-1-37 0 0,1 1-50 0 0,0 0-37 0 0,1 1-161 0 0,1 0-56 0 0,-2-1 158 0 0,0 0-38 0 0,1 1-290 0 0,-1-2 244 0 0,0 1-35 0 0,0 0-38 0 0,-1-1-39 0 0,1 0-41 0 0,-1 1-45 0 0,3 0-1339 0 0,2 1-1063 0 0,-5-2 2933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8.5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202 105 9184 0 0,'0'-1'216'0'0,"0"0"-73"0"0,0-1-56 0 0,-1-5 71 0 0,0 5-58 0 0,1-3 19 0 0,-1-1-49 0 0,3-11 14 0 0,-1 10-33 0 0,0 0 53 0 0,-1 2 8 0 0,0 0 44 0 0,0 2 14 0 0,-1-1 40 0 0,0 1 47 0 0,0-1 50 0 0,-8-9-187 0 0,-2 5 39 0 0,9 7-124 0 0,0 0 0 0 0,0 0 0 0 0,-1 1-1 0 0,1-1 1 0 0,0 1 0 0 0,0 0 0 0 0,0 0 0 0 0,0-1 0 0 0,-1 1 0 0 0,1 0-1 0 0,0 1 1 0 0,0-1 0 0 0,0 0 0 0 0,0 1 0 0 0,-1-1 0 0 0,1 1 0 0 0,0 0-35 0 0,-22 10 335 0 0,9 0-164 0 0,4-2-79 0 0,2 1-58 0 0,-10 12-44 0 0,12-15 3 0 0,0 0 0 0 0,1 0 0 0 0,0 0 0 0 0,1 1 0 0 0,-1 0 0 0 0,1 0 0 0 0,1 1 0 0 0,0-1 0 0 0,0 1 0 0 0,0 1 7 0 0,3-5-10 0 0,0 0 0 0 0,0 0 0 0 0,0-1 0 0 0,1 1 0 0 0,-1 0 0 0 0,1 0 0 0 0,1 5 10 0 0,-1-8 0 0 0,1 0-1 0 0,-1 1 1 0 0,1-1 0 0 0,0 0 0 0 0,0 1 0 0 0,-1-1 0 0 0,2 0 0 0 0,-1 0 0 0 0,0 0-1 0 0,0 0 1 0 0,1 0 0 0 0,-1 0 0 0 0,1 0 0 0 0,-1 0 0 0 0,1-1 0 0 0,0 1 0 0 0,1 0 0 0 0,13 7-13 0 0,2-5 34 0 0,3-1 34 0 0,-1-2 39 0 0,-3 0 29 0 0,13 0 73 0 0,-17-2-58 0 0,-1-1 1 0 0,1 0-1 0 0,-1 0 0 0 0,10-4-138 0 0,-5-2 59 0 0,-10 4-19 0 0,0-1-1 0 0,-1 0 1 0 0,0 0 0 0 0,0 0 0 0 0,1-3-40 0 0,11-13 57 0 0,-11 5-19 0 0,-3-11 92 0 0,-1 9-58 0 0,-2 9-15 0 0,-1 1-41 0 0,0-8-33 0 0,0 15-61 0 0,0 1-3 0 0,0 0 4 0 0,0 0-15 0 0,0 1 26 0 0,1 1 34 0 0,3 11 34 0 0,-1 13 58 0 0,-1-4 12 0 0,2-7 16 0 0,-2-7-7 0 0,0 1-26 0 0,1 0-15 0 0,0 1 17 0 0,1 1 31 0 0,3 5 51 0 0,-6-13-69 0 0,0 1-57 0 0,1 1-79 0 0,0-1-96 0 0,0 0-104 0 0,0-1-110 0 0,-2-2-135 0 0,0-1-7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5.5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7072 0 0,'0'0'202'0'0,"1"2"1"0"0,5 16 128 0 0,-1 2 98 0 0,-1 0 82 0 0,-2 1 63 0 0,-1 4 173 0 0,-1 34 1071 0 0,-1-24-777 0 0,1-26-679 0 0,-6 30 1176 0 0,4-30-1180 0 0,0-1-56 0 0,2-7-21 0 0,0-1-94 0 0,0 0-41 0 0,0 0-8 0 0,0 0-10 0 0,0 0-35 0 0,0 0-19 0 0,0 0-2 0 0,-2-1 52 0 0,0-4-45 0 0,-1-10 54 0 0,6-2-46 0 0,0 9-86 0 0,0-1-1 0 0,0 1 0 0 0,1 0 0 0 0,1-1 0 0 0,22-31-113 0 0,-19 31 33 0 0,1-1 1 0 0,0 1-1 0 0,0 1 1 0 0,9-7 79 0 0,-10 10-52 0 0,-1-1 0 0 0,1 2 0 0 0,1-1 1 0 0,-1 1-1 0 0,1 1 0 0 0,7-3 52 0 0,-9 4-20 0 0,0 0 0 0 0,0 1 0 0 0,0 0 0 0 0,1 0 0 0 0,4 1 20 0 0,-6 0-1 0 0,0 0 0 0 0,-1 1 0 0 0,1 0 0 0 0,0 0 0 0 0,0 0 0 0 0,-1 1 0 0 0,1 0 0 0 0,-1 0 0 0 0,1 1 0 0 0,-1-1 0 0 0,0 1 0 0 0,0 0 0 0 0,0 0 0 0 0,0 1 0 0 0,0 0 1 0 0,1 2 0 0 0,0 0 1 0 0,0 0-1 0 0,-1 0 0 0 0,1 1 0 0 0,-2 0 0 0 0,1 0 0 0 0,-1 0 0 0 0,0 0 0 0 0,0 1 1 0 0,0 1-1 0 0,7 16 8 0 0,-7-14-18 0 0,1-1-68 0 0,-2-3-30 0 0,-1 0-59 0 0,1-1 56 0 0,-1-1-56 0 0,2 0-54 0 0,0 0-56 0 0,0-1-55 0 0,1 0-56 0 0,0-1-55 0 0,1 0-55 0 0,4 0-206 0 0</inkml:trace>
  <inkml:trace contextRef="#ctx0" brushRef="#br0" timeOffset="551.52">741 47 7848 0 0,'-12'9'54'0'0,"0"0"77"0"0,1 1 66 0 0,1 1 57 0 0,0 0 38 0 0,1 1 35 0 0,2-1 91 0 0,1 0 0 0 0,0 0 1 0 0,0 0-1 0 0,-1 7-418 0 0,0 1 460 0 0,2 1-76 0 0,2 3 66 0 0,3-18-364 0 0,0-1 0 0 0,1 0 0 0 0,-1 0 0 0 0,1 0 1 0 0,0 1-1 0 0,0-1 0 0 0,1 2-86 0 0,7 10 315 0 0,3-5 37 0 0,-10-10-301 0 0,0 0 0 0 0,0-1 1 0 0,0 1-1 0 0,0 0 0 0 0,0-1 0 0 0,0 1 1 0 0,0-1-1 0 0,0 0 0 0 0,0 1 0 0 0,0-1 1 0 0,1 0-52 0 0,28-4 613 0 0,0-6-91 0 0,-2-5-88 0 0,-3-3-81 0 0,-22 14-345 0 0,-1 0 1 0 0,1 0-1 0 0,-1 0 0 0 0,1-1 0 0 0,-1 1 0 0 0,-1-1 0 0 0,1 0 1 0 0,0 0-1 0 0,1-5-8 0 0,1-6 56 0 0,0-1 1 0 0,1-7-57 0 0,-3 11 31 0 0,7-18 73 0 0,-5 19-100 0 0,1 5-4 0 0,-3 2-15 0 0,-2 4-58 0 0,-1 1-15 0 0,1 2 10 0 0,5 3 63 0 0,0 1 20 0 0,-2 0 2 0 0,-2 0 0 0 0,1 1 0 0 0,-1-1 0 0 0,0 1 0 0 0,0-1 0 0 0,0 1 0 0 0,-1 0 0 0 0,0 0 0 0 0,-1 4-7 0 0,7 31 17 0 0,2-3 135 0 0,-3-9 28 0 0,-1 0 36 0 0,6 29 251 0 0,-8-43-365 0 0,-1 1 0 0 0,0-1-1 0 0,-1 1 1 0 0,-1 0-1 0 0,-2 15-101 0 0,-4 6 225 0 0,-4-1 65 0 0,7-27-211 0 0,-1 0-1 0 0,0-1 1 0 0,-1 0-1 0 0,1 0 1 0 0,-2 0-1 0 0,1-1 1 0 0,-2 1-79 0 0,0 0 102 0 0,-1 0 1 0 0,0-1-1 0 0,-9 7-102 0 0,-22 14 222 0 0,20-16-120 0 0,-1-1 0 0 0,0-1-1 0 0,-1-1 1 0 0,-4 1-102 0 0,-9 0 180 0 0,0-2 62 0 0,30-9-425 0 0,-1 1 51 0 0,0 0 44 0 0,1-1 36 0 0,-7 1 37 0 0,-13-2 144 0 0,16-1-165 0 0,1 1-66 0 0,1 0-86 0 0,-1-1-105 0 0,4 1 100 0 0,0 0-33 0 0,-1 0-161 0 0,-1-1-81 0 0,1 0-88 0 0,0 0-95 0 0,0 0-103 0 0,0 0-109 0 0,0-1-117 0 0,0 0-124 0 0,-1-1-1043 0 0,-3-3-1206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4.1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171 70 6240 0 0,'-8'-2'329'0'0,"4"1"-266"0"0,2 1-59 0 0,-4-1 50 0 0,0 0 58 0 0,0 0 50 0 0,0 0 44 0 0,-2 0 92 0 0,1 0 43 0 0,-2 1 112 0 0,-5 1 275 0 0,1 1 2 0 0,5 1-274 0 0,2 0-110 0 0,-1 0-43 0 0,2 1-91 0 0,1 1-44 0 0,-1 0-50 0 0,1 0-56 0 0,-3 6 195 0 0,1 1-40 0 0,-5 13 113 0 0,2 2-110 0 0,2 2-76 0 0,6-21-108 0 0,0 0-1 0 0,0 0 1 0 0,1 0 0 0 0,0 1 0 0 0,1-1 0 0 0,0 0 0 0 0,0 0 0 0 0,2 6-36 0 0,-2-9 52 0 0,1 1 0 0 0,0-1 0 0 0,0 0 0 0 0,3 5-52 0 0,6 5 313 0 0,3-1-85 0 0,0-5-88 0 0,1-1-32 0 0,-10-5-69 0 0,1-1 0 0 0,0 0 0 0 0,0-1 0 0 0,0 1 0 0 0,1-1 0 0 0,-1 0 0 0 0,5-1-39 0 0,12-1 159 0 0,0-4 81 0 0,-12 1-79 0 0,-1-1 33 0 0,3-3-26 0 0,23-14 305 0 0,-15 2-242 0 0,-18 16-177 0 0,0 0 0 0 0,0-1 0 0 0,0 1 1 0 0,0-1-1 0 0,-1 1 0 0 0,1-3-54 0 0,-1 2 40 0 0,-1 1 0 0 0,0 0 0 0 0,0 0 0 0 0,0-1 0 0 0,0 1 0 0 0,-1-1 0 0 0,0 1-40 0 0,0-1 36 0 0,0-1-1 0 0,0 1 1 0 0,-1 0 0 0 0,0 0-1 0 0,0 0 1 0 0,0 0-36 0 0,-2-2 31 0 0,1 0 0 0 0,-1 0 0 0 0,0 1 1 0 0,-2-4-32 0 0,-3-2 13 0 0,1 0-41 0 0,-2 1-49 0 0,0 0-54 0 0,-1 0-62 0 0,-1 2-67 0 0,0 1-76 0 0,-1 1-80 0 0,11 6 212 0 0,0 1 67 0 0,0-1 56 0 0,0 1 47 0 0,-1-1 63 0 0,-1 1 123 0 0,2 0-117 0 0,0 0-56 0 0,-1-1-85 0 0,2 1 10 0 0,-1 0-33 0 0,0 0-36 0 0,1 0-41 0 0,-1 0-44 0 0,0 0-48 0 0,1 0-51 0 0,-1 0-55 0 0,0 0-117 0 0,1 0-79 0 0,-1 0-83 0 0,0 1-89 0 0,1-1-977 0 0,0 0-986 0 0</inkml:trace>
  <inkml:trace contextRef="#ctx0" brushRef="#br0" timeOffset="653.26">435 94 7920 0 0,'0'0'174'0'0,"0"0"29"0"0,0 0 13 0 0,1 1-72 0 0,-1 0-15 0 0,2 6 410 0 0,0 0-42 0 0,0 0-40 0 0,0 0-37 0 0,2 8 322 0 0,1 0-116 0 0,-1-3-218 0 0,0-1-44 0 0,1 6 117 0 0,-1 0-49 0 0,1-2 4 0 0,7 12 85 0 0,-10-23-416 0 0,0-1 0 0 0,0 1 0 0 0,1 0 0 0 0,0-1 0 0 0,2 3-105 0 0,10 4 446 0 0,-10-7-409 0 0,-1-1 41 0 0,6 3 133 0 0,-8-4-122 0 0,1 0 0 0 0,0 0 0 0 0,-1 0 0 0 0,1 0 0 0 0,0 0 0 0 0,0-1 0 0 0,1 1-89 0 0,3-1 159 0 0,1-2-44 0 0,17-7 159 0 0,-2-1-95 0 0,7-7-37 0 0,18-15-11 0 0,-28 17-48 0 0,-14 11-49 0 0,-2 1-6 0 0,5-3-2 0 0,-2 0-40 0 0,-4 4-150 0 0,0 1 49 0 0,3 3-6 0 0,5 10 62 0 0,-8-8-21 0 0,1-1 68 0 0,-1 0 0 0 0,1 0-1 0 0,0 0 1 0 0,0-1 0 0 0,0 1-1 0 0,0-1 1 0 0,1 0 0 0 0,-1 0-1 0 0,0-1 1 0 0,1 1 0 0 0,3 0 12 0 0,-2-1-7 0 0,0 0 1 0 0,0 0 0 0 0,0-1 0 0 0,-1 0-1 0 0,1 0 1 0 0,1-1 6 0 0,19-4 23 0 0,-2-5 50 0 0,-4-6 63 0 0,-5-6 72 0 0,-15 20-194 0 0,1 0-1 0 0,-1 0 1 0 0,1 0 0 0 0,-1 0-1 0 0,0 0 1 0 0,1 0-1 0 0,-1 0 1 0 0,0 0 0 0 0,0 0-1 0 0,-1 0 1 0 0,1 0 0 0 0,0 0-1 0 0,-1 0 1 0 0,1 0-1 0 0,-1 0 1 0 0,0 0 0 0 0,1 0-1 0 0,-1 1 1 0 0,0-1-1 0 0,0 0 1 0 0,-1 0 0 0 0,1 1-1 0 0,0-1-13 0 0,-16-21 91 0 0,7 13-97 0 0,1 1-47 0 0,0 0-80 0 0,5 5 47 0 0,-13-11-164 0 0,12 12 132 0 0,1-1-56 0 0,-2 0-143 0 0,3 2 106 0 0,0 0-40 0 0,0 0-44 0 0,1-1-49 0 0,-1 1-52 0 0,0 0-56 0 0,3 1 75 0 0,-1 0-51 0 0,0 1-47 0 0,0-1-40 0 0,0 0-149 0 0,1 0-40 0 0,-1 0-180 0 0,-1 0-485 0 0</inkml:trace>
  <inkml:trace contextRef="#ctx0" brushRef="#br0" timeOffset="921.53">1123 0 9384 0 0,'0'0'208'0'0,"0"0"33"0"0,0 0 16 0 0,1 2-56 0 0,0 0-150 0 0,1 1-33 0 0,2 3 8 0 0,-1 0 48 0 0,0-1 41 0 0,-1 1 33 0 0,2 2 184 0 0,2 10 553 0 0,-3-8-489 0 0,-1-5-249 0 0,0 0-45 0 0,3 8 305 0 0,2 3 65 0 0,-1 0-60 0 0,-2 0-65 0 0,-1 1-68 0 0,-2-10-150 0 0,0-1-38 0 0,2 11 58 0 0,-1-2-26 0 0,0-5 40 0 0,-1-2 60 0 0,-1 0 109 0 0,0-7-239 0 0,0-1-68 0 0,0 0-262 0 0,0 1 80 0 0,0-1 68 0 0,0 0 58 0 0,0 1 47 0 0,0-1 34 0 0,0 1 87 0 0,0 1 247 0 0,0-1-306 0 0,0 0-44 0 0,0-1-73 0 0,0 1-114 0 0,0-1 25 0 0,0 1-39 0 0,0-1-42 0 0,0 0-45 0 0,0 1-49 0 0,0-1-52 0 0,0 0-55 0 0,0 0-58 0 0,0 0-63 0 0,0 1-66 0 0,0-1-67 0 0,0 0-73 0 0,0 0-1109 0 0,0 0-1044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3.4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7568 0 0,'0'0'166'0'0,"0"0"29"0"0,1 1 14 0 0,7 24 30 0 0,-4-11-23 0 0,-1-3 82 0 0,-1-5-99 0 0,0 1 39 0 0,5 11 395 0 0,-2 1-86 0 0,1 0-79 0 0,-2-1-72 0 0,-1-7-200 0 0,2 9 184 0 0,0 11 99 0 0,-1-6-91 0 0,-1-7-91 0 0,19 72 1087 0 0,-18-72-1121 0 0,0 1-55 0 0,-1-1 74 0 0,1 0 1 0 0,2 4-283 0 0,2 14 370 0 0,-5-20-235 0 0,1-1-74 0 0,-4-13-279 0 0,1-1 87 0 0,-1 1 77 0 0,0-1 63 0 0,1 0 50 0 0,-1 0 37 0 0,0 5 515 0 0,0-5-490 0 0,0 1-90 0 0,0-2-61 0 0,0 1-37 0 0,0 0-41 0 0,0 0-45 0 0,-1 0-51 0 0,1-1-54 0 0,0 1-59 0 0,0 0-64 0 0,0 0 55 0 0,0 0-39 0 0,0-1-41 0 0,0 1-43 0 0,0 0-44 0 0,-1 0-47 0 0,1-1-48 0 0,0 1-51 0 0,0-1-1253 0 0,0 0-1074 0 0</inkml:trace>
  <inkml:trace contextRef="#ctx0" brushRef="#br0" timeOffset="362.02">218 42 8696 0 0,'1'0'93'0'0,"0"-1"-82"0"0,2-1-57 0 0,-2 1 71 0 0,0 0 50 0 0,-1 0 37 0 0,1 1 56 0 0,-1-1 67 0 0,0 0 77 0 0,0 0-180 0 0,0 1 152 0 0,0 0 251 0 0,0 0-108 0 0,1 1-92 0 0,0 0-81 0 0,0-1-68 0 0,0 1-65 0 0,0 0-41 0 0,1 1-7 0 0,3 3 16 0 0,-4-4-17 0 0,0 0 51 0 0,1 1 9 0 0,4 7 247 0 0,1 0-51 0 0,-1 0-46 0 0,0 1-41 0 0,1 1 3 0 0,-1 1-40 0 0,2 3 2 0 0,1 9 58 0 0,0 6-1 0 0,13 44 418 0 0,-15-48-475 0 0,-4-14-106 0 0,9 36 276 0 0,8 24 133 0 0,-8-26-186 0 0,-7-16-78 0 0,-4-16-155 0 0,0 2 43 0 0,4-9-94 0 0,-3-6 1 0 0,-2-1-51 0 0,0 0-33 0 0,0 0-100 0 0,0 0-124 0 0,0 0-293 0 0,0-1 55 0 0,0 1 107 0 0,0 0 92 0 0,1 0 76 0 0,0-1 60 0 0,-1 1 42 0 0,3-1-199 0 0,-2 0 137 0 0,-1 1-99 0 0,1 0 95 0 0,-1-1-41 0 0,1 1-137 0 0,0 0-44 0 0,-1-1-37 0 0,1 1-34 0 0,1-1-135 0 0,-1 0-33 0 0,3-1-1428 0 0,-4 2 2073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2.4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438 69 5792 0 0,'-5'-4'-1'0'0,"0"-1"48"0"0,0 1 45 0 0,-1 0 39 0 0,-3-1 130 0 0,0-1 64 0 0,0 2 48 0 0,-1-1 34 0 0,-17-5 782 0 0,15 6-717 0 0,-2 0-21 0 0,1 0-110 0 0,1 0-54 0 0,0 2 23 0 0,-16-2 478 0 0,11 4-391 0 0,10 1-270 0 0,0 0-43 0 0,0 1-50 0 0,1 0-57 0 0,-1 0 111 0 0,2-2-33 0 0,-5 0-1 0 0,-5 5 54 0 0,13-5-105 0 0,1 1 1 0 0,-1-1-1 0 0,0 1 0 0 0,1 0 0 0 0,-1 0 1 0 0,0 0-1 0 0,1 0 0 0 0,-1 0 1 0 0,1 0-1 0 0,-1 0 0 0 0,1 0 1 0 0,0 1-1 0 0,-1-1 0 0 0,1 0 0 0 0,0 1 1 0 0,0-1-1 0 0,0 1 0 0 0,0-1 1 0 0,0 1-1 0 0,0 0 0 0 0,0 1-3 0 0,-2 3 6 0 0,2-2-6 0 0,-1-1 0 0 0,1 1 0 0 0,0 0 0 0 0,0 0 0 0 0,0 0 0 0 0,1 0 0 0 0,-1 0 0 0 0,1 0 0 0 0,0 0 0 0 0,0 0 0 0 0,1 0 0 0 0,-1 0 0 0 0,1 0 0 0 0,0 0 0 0 0,0 0 0 0 0,0 1 0 0 0,3 16 0 0 0,1 9-18 0 0,1 1 0 0 0,5 12 18 0 0,-2-9-28 0 0,2 18 28 0 0,-5-14-8 0 0,0-3 35 0 0,-1-1 37 0 0,-3 1 38 0 0,-3 0 42 0 0,1-6 2 0 0,3 0 62 0 0,0-8-3 0 0,-2 0 51 0 0,-1-10-69 0 0,2-1-42 0 0,1 10 44 0 0,0-5-108 0 0,-1 7-3 0 0,1-3-59 0 0,-2-16-19 0 0,-1 0-1 0 0,1-1 1 0 0,-1 1-1 0 0,0 0 1 0 0,0-1-1 0 0,0 1 1 0 0,0 1 0 0 0,0-4 38 0 0,-1 3 150 0 0,1-2-170 0 0,0 1-48 0 0,0-1-81 0 0,0 0-102 0 0,0-1 60 0 0,0 0-34 0 0,0 1-38 0 0,0-1-39 0 0,0 0-48 0 0,0 0-51 0 0,0 0-43 0 0,0 0-39 0 0,0 0-133 0 0,0 0-38 0 0,0 0-160 0 0,0 0-429 0 0</inkml:trace>
  <inkml:trace contextRef="#ctx0" brushRef="#br0" timeOffset="274.26">1 445 8752 0 0,'0'0'197'0'0,"1"-1"24"0"0,14-3-102 0 0,-1-1 44 0 0,1-1 47 0 0,-1-1 51 0 0,5-1 153 0 0,0 0 100 0 0,1 2 107 0 0,1 1 117 0 0,4 0-527 0 0,4 0-48 0 0,1 2-79 0 0,-23 3-176 0 0,2 0 56 0 0,17 0 120 0 0,-15 0-102 0 0,-1 0-98 0 0,-5 0 9 0 0,0 0-40 0 0,0 0-69 0 0,1 0-64 0 0,-1-1-70 0 0,1 1-78 0 0,-1 0-85 0 0,1 0-93 0 0,-1-1-99 0 0,1 1-108 0 0,2 0-580 0 0,5 0-783 0 0,-13 0 2156 0 0</inkml:trace>
  <inkml:trace contextRef="#ctx0" brushRef="#br0" timeOffset="579.41">632 361 6296 0 0,'0'0'184'0'0,"1"2"-6"0"0,0 3-36 0 0,1 0-1 0 0,-1-1 0 0 0,0 1 0 0 0,0 0 0 0 0,-1 0 0 0 0,1 4-141 0 0,-3 9 511 0 0,1-8-267 0 0,0 1-43 0 0,1 3 74 0 0,-2 0-34 0 0,-2 13 161 0 0,-1 8 11 0 0,1-4-27 0 0,-2 34 391 0 0,6-44-480 0 0,3 1 35 0 0,-2-19-274 0 0,0 1 0 0 0,0 0 1 0 0,0-1-1 0 0,1 0 0 0 0,0 1 0 0 0,-1-1 1 0 0,1 0-1 0 0,0 0 0 0 0,1 1 1 0 0,-1-2-1 0 0,0 1 0 0 0,3 2-58 0 0,-1-1 86 0 0,-1-1 0 0 0,1 0-1 0 0,0-1 1 0 0,0 1-1 0 0,0 0 1 0 0,3 0-86 0 0,-3-1 81 0 0,0-1 0 0 0,0 1 0 0 0,0-1 0 0 0,0 0 0 0 0,1 0 0 0 0,-1 0-81 0 0,0-1 80 0 0,-1 0 0 0 0,1 0 0 0 0,-1 0 0 0 0,0 0-1 0 0,1 0 1 0 0,-1-1 0 0 0,3 0-80 0 0,5-2 208 0 0,5-1 43 0 0,-8 2-120 0 0,-1-1 0 0 0,0 1 0 0 0,0-1 0 0 0,1-1-131 0 0,5-4 224 0 0,9-7 157 0 0,-6 4-158 0 0,0 0-34 0 0,11-14 102 0 0,-10 1-123 0 0,-15 21-149 0 0,0-1 0 0 0,-1 0-1 0 0,1 0 1 0 0,-1-1-1 0 0,0 1 1 0 0,0 0 0 0 0,-1 0-1 0 0,1 0 1 0 0,-1-1 0 0 0,0 1-19 0 0,0 0 8 0 0,0 1 0 0 0,0 0 0 0 0,0 0 0 0 0,0-1 0 0 0,0 1 0 0 0,-1 0 1 0 0,0 0-1 0 0,1 0 0 0 0,-1 0 0 0 0,0 0 0 0 0,-1 0 0 0 0,1 0 1 0 0,-1 0-1 0 0,1 0 0 0 0,-1 0 0 0 0,0 1 0 0 0,-1-3-8 0 0,-8-9 26 0 0,0 2-95 0 0,7 7 17 0 0,0 0 1 0 0,-1 0 0 0 0,1 1 0 0 0,-1 0-1 0 0,-1 0 52 0 0,-12-9-136 0 0,-24-17-73 0 0,25 20 85 0 0,2 4-201 0 0,2 2-41 0 0,-1 1-55 0 0,1 1-71 0 0,-3 0-137 0 0,5-1 53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53.5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0 188 9072 0 0,'0'0'170'0'0,"0"1"-70"0"0,0 0-45 0 0,0 3 1 0 0,0-1-4 0 0,1 10 145 0 0,2 17 164 0 0,-2-21-220 0 0,0 1 41 0 0,0-4-20 0 0,0 1 33 0 0,0 0 39 0 0,0-1 43 0 0,1 4 252 0 0,-1-5-214 0 0,0 0 36 0 0,3 15 493 0 0,3-1-125 0 0,-1-1-185 0 0,-1-1-96 0 0,-1-5-132 0 0,-1-4-14 0 0,-2 0 110 0 0,-1-7-250 0 0,0-1 0 0 0,0 0 5 0 0,0 0 23 0 0,0 0 10 0 0,0 0 2 0 0,2-1 47 0 0,-1-2-58 0 0,0-1-46 0 0,-1-1-36 0 0,-1-11 165 0 0,0-6-58 0 0,1 0-73 0 0,2 0-57 0 0,2-1-44 0 0,6-17-40 0 0,3-7 8 0 0,-12 43 3 0 0,2-6-3 0 0,1 0-1 0 0,1 0 0 0 0,4-8 1 0 0,10-13-46 0 0,-2 2-55 0 0,-10 17 61 0 0,1 0 0 0 0,1 0-1 0 0,6-6 41 0 0,4-3 6 0 0,-18 20-13 0 0,1 0-1 0 0,-1-1 1 0 0,1 1-1 0 0,-1 0 1 0 0,1 0-1 0 0,0-1 1 0 0,-1 1-1 0 0,1 0 1 0 0,0 1-1 0 0,0-1 0 0 0,0 0 1 0 0,0 1-1 0 0,0-1 1 0 0,-1 1-1 0 0,1-1 1 0 0,0 1-1 0 0,0 0 1 0 0,0 0-1 0 0,1 0 8 0 0,0 0-12 0 0,0 1 0 0 0,-1-1 0 0 0,1 1 0 0 0,0 0 0 0 0,-1 0 0 0 0,1 0 0 0 0,-1 0 0 0 0,0 0 0 0 0,1 1 0 0 0,-1-1 0 0 0,0 1 0 0 0,0 0 0 0 0,1 0 12 0 0,3 3-26 0 0,0 1 0 0 0,0 1 0 0 0,-1-1 0 0 0,2 3 26 0 0,6 9-13 0 0,-2-2 37 0 0,-5-6 20 0 0,-1-2 37 0 0,0-1-34 0 0,5 8-34 0 0,-1-1-72 0 0,12 20-147 0 0,-15-24 177 0 0,-1 0 41 0 0,-2-5 123 0 0,-1 1-35 0 0,2 6 5 0 0,-2-3-95 0 0,0 0-48 0 0,-1 5-135 0 0,0-8 90 0 0,2 0 63 0 0,2 4 25 0 0,-5-10-101 0 0,0 1 33 0 0,0-1 21 0 0,0 2 68 0 0,0-1 44 0 0,0 3 153 0 0,1-1-135 0 0,-1-1-83 0 0,0 0-51 0 0,0-1-40 0 0,0 0-53 0 0,0 0-58 0 0,0 0-66 0 0,0 0-74 0 0,0 0-80 0 0,0-1-89 0 0,-1 0-95 0 0,1 0-673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0.4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166 1 7200 0 0,'0'0'165'0'0,"0"0"22"0"0,0 0 6 0 0,0 0-46 0 0,0 0-41 0 0,0 0 10 0 0,0 1-90 0 0,0 1-40 0 0,0-1 55 0 0,0 0 50 0 0,0 0 70 0 0,0-1 88 0 0,1 1 104 0 0,-1 0 122 0 0,2 5-93 0 0,0 0-56 0 0,0 1-50 0 0,0 0-42 0 0,1 8 159 0 0,6 8 72 0 0,4 3 273 0 0,10 28-738 0 0,-12-21 405 0 0,-1 1 0 0 0,-1 1-1 0 0,-2 0 1 0 0,1 27-405 0 0,-4-30 36 0 0,-1 1 97 0 0,2 4 122 0 0,-1 0 82 0 0,0 8 140 0 0,-2 22 292 0 0,-2-58-655 0 0,1 0-36 0 0,1 8 0 0 0,2 17-48 0 0,-3-21 13 0 0,1 0 38 0 0,1 10 94 0 0,-3-21 23 0 0,0-1-84 0 0,-1-1-74 0 0,0 1-67 0 0,0-1-57 0 0,0 0-50 0 0,-1 0-247 0 0,-3-4-969 0 0,4 3 1108 0 0,1 1 50 0 0,-1-7-623 0 0,1-2-7 0 0</inkml:trace>
  <inkml:trace contextRef="#ctx0" brushRef="#br0" timeOffset="326.12">0 311 6688 0 0,'0'0'197'0'0,"1"0"-16"0"0,3-1-118 0 0,-3 0-12 0 0,10-3 566 0 0,0 0-80 0 0,0 0-73 0 0,0 0-66 0 0,0 0-58 0 0,0 1-52 0 0,0-1-45 0 0,0 0-36 0 0,13-3 149 0 0,10-5 78 0 0,-13 5-204 0 0,11-3 49 0 0,10-3 82 0 0,-30 9-392 0 0,1 1 37 0 0,2-2 37 0 0,8-1 67 0 0,7-2 39 0 0,-10 2-88 0 0,-4 1-58 0 0,0 0-60 0 0,-6 1-17 0 0,0 0-35 0 0,0 0-37 0 0,-1-1-44 0 0,0 0-45 0 0,0 0-51 0 0,-1-1-55 0 0,1 0-58 0 0,-6 3 119 0 0,1 1 69 0 0,7-5-301 0 0,-6 4 217 0 0,-2 1 50 0 0,0 0-69 0 0,0 0-85 0 0,0 0-101 0 0,-1 1 58 0 0,-1 0-88 0 0,1 0-190 0 0,0-1-454 0 0</inkml:trace>
  <inkml:trace contextRef="#ctx0" brushRef="#br0" timeOffset="786.9">597 63 6592 0 0,'0'0'149'0'0,"0"0"23"0"0,0 0 11 0 0,0 2-30 0 0,2 2-111 0 0,0 0-38 0 0,3 6-40 0 0,-3-2 73 0 0,0-2 92 0 0,-1-2-17 0 0,-1 0 39 0 0,3 7 248 0 0,0 1-39 0 0,1 0-40 0 0,1 0-43 0 0,2 5 48 0 0,-2 0-104 0 0,1 10 107 0 0,-2-2-82 0 0,0-1-72 0 0,2 30 169 0 0,-3-30-169 0 0,-1 1 45 0 0,4 50 501 0 0,-4-37-311 0 0,-2-1 36 0 0,-1-6-86 0 0,0 0-1 0 0,2-8-35 0 0,1 17 268 0 0,-2-12-122 0 0,-1-13-166 0 0,1-2 46 0 0,0-11-204 0 0,0-2 6 0 0,0 0 1 0 0,0 0 0 0 0,0-1-56 0 0,0 1-47 0 0,4-6-32 0 0,2-3 36 0 0,-1 0-1 0 0,1 0 1 0 0,-2 0-1 0 0,3-7-52 0 0,11-19 86 0 0,-10 22-67 0 0,1 0 0 0 0,0 1 0 0 0,5-5-19 0 0,12-11-8 0 0,19-13 8 0 0,-30 27 5 0 0,-14 13-10 0 0,0-1 0 0 0,1 1 0 0 0,-1 0 0 0 0,0 0 0 0 0,1 0 0 0 0,-1 1 0 0 0,1-1 0 0 0,0 0 0 0 0,-1 1 0 0 0,1-1 0 0 0,0 1 0 0 0,-1-1 0 0 0,1 1 0 0 0,0 0 0 0 0,-1-1 0 0 0,1 1 0 0 0,0 0 0 0 0,0 0 0 0 0,-1 1 0 0 0,1-1 0 0 0,0 0 0 0 0,-1 0 1 0 0,1 1-1 0 0,0-1 0 0 0,-1 1 0 0 0,1 0 0 0 0,0-1 0 0 0,-1 1 0 0 0,1 0 0 0 0,-1 0 0 0 0,1 0 0 0 0,-1 0 0 0 0,0 0 0 0 0,2 1 5 0 0,0 1-13 0 0,0 0 0 0 0,0 0 0 0 0,0 0 1 0 0,0 1-1 0 0,-1-1 0 0 0,1 1 0 0 0,-1 0 0 0 0,0 0 13 0 0,7 18-32 0 0,0 11 32 0 0,-6-23 0 0 0,0 1 0 0 0,-1-1 0 0 0,1 7 0 0 0,-1 3-16 0 0,5 26 42 0 0,-4-32-58 0 0,-1 0-44 0 0,0-4-11 0 0,-1 0-32 0 0,0-9-108 0 0,-1 0 81 0 0,0 0 69 0 0,0 0 57 0 0,1 0 102 0 0,0 1 193 0 0,-1-1-185 0 0,0 0-60 0 0,1 0-96 0 0,-1-1-32 0 0,0 1-52 0 0,1-1-60 0 0,-1 1-65 0 0,0-1-30 0 0,1 0-63 0 0,-1 1-66 0 0,0 0-71 0 0,1-1-77 0 0,-1 1-82 0 0,1-1-85 0 0,-1 1-91 0 0,0 1-952 0 0,1 1-1009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47.4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83 465 7800 0 0,'0'0'174'0'0,"0"0"29"0"0,0 0 13 0 0,2 1-31 0 0,2 0-143 0 0,7-1-60 0 0,-6-1 45 0 0,-1 0 65 0 0,0-1 95 0 0,-3 2 121 0 0,3-1-3 0 0,-1 0-32 0 0,5-3 176 0 0,1-1-118 0 0,-2-1-109 0 0,-2 3-128 0 0,-1 0-42 0 0,8-9 205 0 0,-9 5-153 0 0,1 1 0 0 0,-1 0 1 0 0,1-1-1 0 0,-2 1 0 0 0,2-3-104 0 0,-3 5 39 0 0,1-3 18 0 0,0-1-46 0 0,-3-8-96 0 0,0 15 84 0 0,-8-24-15 0 0,9 23 23 0 0,-1 1 0 0 0,0 0-1 0 0,0-1 1 0 0,0 1-1 0 0,0 0 1 0 0,0-1 0 0 0,-1 1-1 0 0,1 0 1 0 0,0 0 0 0 0,-1 0-7 0 0,-24-10 0 0 0,-1 0 0 0 0,26 10-1 0 0,-1 0 0 0 0,1 1 0 0 0,0-1 1 0 0,0 1-1 0 0,-1-1 0 0 0,1 1 1 0 0,0-1-1 0 0,-1 1 0 0 0,1 0 0 0 0,0-1 1 0 0,-1 1-1 0 0,1 0 0 0 0,0 0 1 0 0,-1 0-1 0 0,1 0 1 0 0,-1 1-4 0 0,0-1 0 0 0,0 1-1 0 0,0 0 1 0 0,0-1 0 0 0,0 1 0 0 0,1 0 0 0 0,-1 0-1 0 0,0 0 1 0 0,1 0 0 0 0,-1 0 0 0 0,1 1 0 0 0,-1-1-1 0 0,1 0 1 0 0,-1 1 0 0 0,1 0 4 0 0,-4 3-15 0 0,1 1 1 0 0,0-1-1 0 0,0 1 0 0 0,0 2 15 0 0,-6 12-3 0 0,8-16 11 0 0,-16 39 7 0 0,11-21 42 0 0,2 1 40 0 0,2 1 46 0 0,3-1 50 0 0,3-1 56 0 0,3 0 61 0 0,4-1 53 0 0,11 9 342 0 0,-11-19-439 0 0,-9-10-64 0 0,1 0-2 0 0,4 2-92 0 0,1-1 0 0 0,-1 1 1 0 0,0-1-1 0 0,1-1 0 0 0,0 1 1 0 0,-1-1-1 0 0,2 0-108 0 0,6-1 146 0 0,0-3-53 0 0,0-2-70 0 0,-2-2-89 0 0,-9 4 33 0 0,4-1 10 0 0,-2 2-47 0 0,-3 1-18 0 0,0 0-50 0 0,1 0-59 0 0,-1 0-72 0 0,0 0 21 0 0,0 1-50 0 0,-1-1-52 0 0,1 0-57 0 0,0 0-63 0 0,0 1-66 0 0,-1-1-70 0 0,1 0-75 0 0,3-2-1161 0 0,2-1-1048 0 0</inkml:trace>
  <inkml:trace contextRef="#ctx0" brushRef="#br0" timeOffset="558.5">588 7 5848 0 0,'0'0'168'0'0,"0"0"-38"0"0,0 0-2 0 0,0 0 51 0 0,0 0 156 0 0,0 0 286 0 0,0 0-319 0 0,0 1-75 0 0,0-1-63 0 0,1 0-53 0 0,-1 1-7 0 0,2 2-34 0 0,-2-3 22 0 0,1 1 86 0 0,-1 0-19 0 0,0-1 46 0 0,0 1 54 0 0,0-1 59 0 0,0 6 28 0 0,1-1-43 0 0,-1 0-38 0 0,1 1-35 0 0,0 0 8 0 0,1 0-34 0 0,0 2 4 0 0,1 4 61 0 0,2 6 127 0 0,-2-7-72 0 0,6 20 100 0 0,-1-7-149 0 0,13 47 365 0 0,-13-42-395 0 0,9 42 374 0 0,-7-25-243 0 0,0 6 98 0 0,-6-16 187 0 0,0 12-661 0 0,-3-13 312 0 0,-2-17-159 0 0,0 1-45 0 0,-1 19 53 0 0,0-24-122 0 0,1-5 17 0 0,0 5 51 0 0,-1-9-50 0 0,-3 1 122 0 0,1-4-124 0 0,1-2-70 0 0,1-1-51 0 0,1-1-57 0 0,0-3-80 0 0,0 3 49 0 0,0 1 10 0 0,1-1-58 0 0,-1 1-70 0 0,0 0-84 0 0,1 0 67 0 0,0 0-47 0 0,-1 0-50 0 0,1 0-53 0 0,-1 0-59 0 0,1 1-60 0 0,0-1-66 0 0,-1 0-68 0 0,0-3-1314 0 0,-1-1-1137 0 0</inkml:trace>
  <inkml:trace contextRef="#ctx0" brushRef="#br0" timeOffset="868.67">362 186 7568 0 0,'1'3'222'0'0,"2"-1"41"0"0,6-2 348 0 0,7-2 307 0 0,-10 1-550 0 0,0 0-55 0 0,-2 1-50 0 0,7-2 170 0 0,0 1-44 0 0,0-1-39 0 0,0 0-33 0 0,10-2 232 0 0,0-1-84 0 0,10-2 131 0 0,2-1-147 0 0,0 0-116 0 0,-1-2-122 0 0,-15 5-153 0 0,-1 0-34 0 0,6-2-45 0 0,0 0-65 0 0,0 1-67 0 0,1-1-69 0 0,-10 3-99 0 0,0-2-65 0 0,-1 2-18 0 0,-1-1-87 0 0,0 1-33 0 0,-5 1 222 0 0,0-1-33 0 0,-3 3 176 0 0,13-8-513 0 0</inkml:trace>
  <inkml:trace contextRef="#ctx0" brushRef="#br0" timeOffset="1341.4">1072 1 7312 0 0,'0'0'165'0'0,"0"0"22"0"0,1 1 9 0 0,3 16-116 0 0,0-3 56 0 0,1 11 256 0 0,5 19 469 0 0,5 10-361 0 0,5 30 147 0 0,-5-19-125 0 0,-5-19-171 0 0,0 0 80 0 0,0 1 96 0 0,-1-1 110 0 0,-4-7-34 0 0,3 11 112 0 0,-8-51-429 0 0,1-1-54 0 0,-1-2-49 0 0,1 0-42 0 0,0-2-38 0 0,0 0-34 0 0,2-7-9 0 0,0-2-69 0 0,3-18-70 0 0,-4 24 88 0 0,-1 1 38 0 0,2-7-48 0 0,0 0 1 0 0,1 0 0 0 0,1 0 0 0 0,0 0-1 0 0,6-9 1 0 0,0 4-49 0 0,0 2-52 0 0,-1 7 45 0 0,-5 6 54 0 0,0 1 1 0 0,0 0-1 0 0,1 0 1 0 0,0 1-1 0 0,0-1 1 0 0,1 0 1 0 0,11-2-53 0 0,-4 6 17 0 0,10 6-69 0 0,-1 5 5 0 0,-10-3 75 0 0,-4-1 25 0 0,-1 0 0 0 0,1 0 0 0 0,-1 1 0 0 0,-1 1 0 0 0,1-1 0 0 0,-2 1 0 0 0,1 0 0 0 0,-1 1 0 0 0,2 4 0 0 0,-5-9 5 0 0,-1 0-1 0 0,0 0 1 0 0,0 1 0 0 0,-1-1 0 0 0,1 0 0 0 0,-1 1 0 0 0,0-1 0 0 0,0 5-5 0 0,-1 45 16 0 0,0-31-61 0 0,0-22-91 0 0,1 0 39 0 0,0 0 19 0 0,1 1 10 0 0,0 1-19 0 0,-2-2-29 0 0,0-1-112 0 0,0-1 58 0 0,1 1 51 0 0,-1-1 42 0 0,0 2 15 0 0,1 0 76 0 0,-1-2-56 0 0,1 1-62 0 0,0-1-87 0 0,-1 1-112 0 0,0-1 103 0 0,1 0-37 0 0,-1 0-40 0 0,0 1-42 0 0,1-1 13 0 0,-1 0-42 0 0,1 0-451 0 0,1 1-301 0 0,0 0-708 0 0</inkml:trace>
  <inkml:trace contextRef="#ctx0" brushRef="#br0" timeOffset="1916.86">1772 431 7344 0 0,'0'0'165'0'0,"0"0"22"0"0,0 0 9 0 0,7 0 371 0 0,-1 0-258 0 0,-3 0-85 0 0,0 0 49 0 0,-1 1 61 0 0,-1-1 72 0 0,3 1-336 0 0,-1 0 31 0 0,0-1 35 0 0,2 1 222 0 0,2-2 97 0 0,1-1 68 0 0,-3 1-448 0 0,-1 1 91 0 0,6-2 270 0 0,-7 0-336 0 0,0 0-53 0 0,8-6 57 0 0,5-4 160 0 0,-12 9-178 0 0,-1 0 0 0 0,0 1 0 0 0,-1-1 0 0 0,1 0 0 0 0,0-1 0 0 0,0 0-86 0 0,3-10 241 0 0,-6-1-55 0 0,-3 4-109 0 0,-3-1-49 0 0,-11-9-56 0 0,-5 3-38 0 0,20 17 58 0 0,-1 0 0 0 0,1-1-1 0 0,0 1 1 0 0,0 0 0 0 0,-1 0 0 0 0,1 0 0 0 0,-1 1-1 0 0,1-1 1 0 0,-1 0 0 0 0,1 1 0 0 0,-1 0 0 0 0,1-1 0 0 0,-1 1-1 0 0,1 0 1 0 0,-1 0 0 0 0,1 1 0 0 0,-1-1 0 0 0,0 0-1 0 0,1 1 1 0 0,-1 0 8 0 0,-6 2-58 0 0,1 1-1 0 0,-1 0 1 0 0,0 1-1 0 0,1 0 1 0 0,-5 4 58 0 0,-9 8-58 0 0,18-11 59 0 0,0-1 0 0 0,0 1 0 0 0,0-1-1 0 0,1 1 1 0 0,0 0 0 0 0,0 0 0 0 0,1 1 0 0 0,-1-1 0 0 0,1 1 0 0 0,1-1 0 0 0,-1 3-1 0 0,1 21 88 0 0,5-2 75 0 0,-2-22-92 0 0,0 0-1 0 0,1 0 1 0 0,0 0-1 0 0,-1-1 1 0 0,4 5-71 0 0,-2-4 110 0 0,1 0-1 0 0,0 0 0 0 0,0 0 1 0 0,4 3-110 0 0,-2-3 116 0 0,0 0 0 0 0,1 0 0 0 0,0-1 0 0 0,0 0 0 0 0,1 0 0 0 0,0-1 1 0 0,-1 0-1 0 0,3 0-116 0 0,17 4 270 0 0,0-3-44 0 0,38-4 6 0 0,-40-1-200 0 0,5-4 41 0 0,-10-1-52 0 0,-4 0-40 0 0,0-1-47 0 0,-2 1-45 0 0,0 1-59 0 0,-11 3 176 0 0,0-1-74 0 0,-1 1-80 0 0,1 0-84 0 0,0-1-91 0 0,0 1-95 0 0,-1-1-101 0 0,1 1-106 0 0,-2 0 148 0 0,1 0-51 0 0,-1 0-51 0 0,1 0-55 0 0,5-2-1240 0 0,4-1-1062 0 0,-12 4 2918 0 0</inkml:trace>
  <inkml:trace contextRef="#ctx0" brushRef="#br0" timeOffset="2310.81">2209 193 8032 0 0,'0'0'182'0'0,"0"0"-4"0"0,0 1-75 0 0,0 0-49 0 0,0 3-5 0 0,0-2 1 0 0,2 3 92 0 0,1 0-70 0 0,1 2-49 0 0,3 2-41 0 0,-2-1 36 0 0,-1-3 55 0 0,3 9 610 0 0,1-1-83 0 0,0 0-69 0 0,-1 1-61 0 0,0-1-55 0 0,-1 0-35 0 0,22 50 1238 0 0,-21-42-1063 0 0,-1 0 83 0 0,3 7-19 0 0,0 0 1 0 0,-5-9-268 0 0,-2-10-174 0 0,1 0 67 0 0,1 6 273 0 0,-3-8-323 0 0,-1-6-77 0 0,0-1-29 0 0,-1-1-39 0 0,0-5 21 0 0,-5-15 164 0 0,-1 0-107 0 0,-6-18-19 0 0,6 7-102 0 0,5 19 20 0 0,1 1 0 0 0,0-1 0 0 0,0 0 0 0 0,2-8-27 0 0,1-2-4 0 0,3 0-45 0 0,-1 11 29 0 0,-1 1 0 0 0,1-1 0 0 0,1 1 0 0 0,0 0 0 0 0,1 1 0 0 0,5-9 20 0 0,-6 13-4 0 0,-1 0 0 0 0,1 1 0 0 0,0-1-1 0 0,1 1 1 0 0,0 0 0 0 0,-1 0-1 0 0,3-1 5 0 0,26-15-172 0 0,-20 13 59 0 0,4 1-89 0 0,-10 3 58 0 0,2 1-35 0 0,-5 1 30 0 0,8-2-108 0 0,-6 2 20 0 0,-1 1-36 0 0,-4 0 91 0 0,1 0-37 0 0,0 1-71 0 0,0-1-57 0 0,0 0-62 0 0,0 0-69 0 0,0 1-75 0 0,0-1-80 0 0,0 0-88 0 0,0 1-92 0 0,5-2-1189 0 0,5-2-1128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46.1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1 224 5520 0 0,'0'0'158'0'0,"0"0"-39"0"0,0 0-8 0 0,0 0 37 0 0,0 0 125 0 0,0 0 230 0 0,0 0 10 0 0,0 0-10 0 0,0 0-66 0 0,0 0-28 0 0,1 1 11 0 0,2 0-85 0 0,1 0-21 0 0,2 3 49 0 0,-2 0-44 0 0,0-1-48 0 0,-1 1-43 0 0,0-1-37 0 0,0 2-3 0 0,0-1-37 0 0,0 2-6 0 0,1 2 32 0 0,1 4 27 0 0,3 1 6 0 0,-1 0-36 0 0,-2-5-37 0 0,0 0 0 0 0,-1 0 1 0 0,0 1-1 0 0,2 5-137 0 0,1 8 383 0 0,2 3 6 0 0,-4 0-80 0 0,-4-20-252 0 0,1 0 1 0 0,-1-1-1 0 0,1 1 0 0 0,0 0 0 0 0,0-1 0 0 0,0 1 0 0 0,1-1 1 0 0,0 0-1 0 0,2 3-57 0 0,-1-1 81 0 0,-1-1 0 0 0,1 1 1 0 0,-1 0-1 0 0,0 1 1 0 0,0 0-82 0 0,3 7 133 0 0,4 4 3 0 0,6 13 51 0 0,-5-5-50 0 0,5 16-14 0 0,-12-31-72 0 0,4 1-44 0 0,-2-4 20 0 0,-3-2 33 0 0,-1-3 1 0 0,0-2-61 0 0,-1 0-3 0 0,1 0 32 0 0,0 2 29 0 0,0 1 40 0 0,-1-3-8 0 0,4 2-15 0 0,-3-3 10 0 0,0-2 29 0 0,6-9 1 0 0,-5 4-20 0 0,-1-2-34 0 0,1-21 21 0 0,-1 13-13 0 0,3-24-26 0 0,2-19 54 0 0,3 21-88 0 0,-9 34-9 0 0,3-6 0 0 0,0-1 0 0 0,1 1 0 0 0,1-1 0 0 0,-1 2 0 0 0,-5 8 0 0 0,1 0 0 0 0,0 0 0 0 0,0 0 0 0 0,0 0 0 0 0,0 0 0 0 0,0 1 0 0 0,0-1 0 0 0,1 0 0 0 0,-1 0 0 0 0,0 1 0 0 0,1-1 0 0 0,-1 1 0 0 0,1 0 0 0 0,0-1 0 0 0,1 0 0 0 0,5 0-10 0 0,-6 1-33 0 0,-1-1 32 0 0,1 1 11 0 0,9 2-66 0 0,-11-1 61 0 0,10 2-62 0 0,-7-1 66 0 0,-1 0 1 0 0,0 0-1 0 0,0 0 1 0 0,0 0-1 0 0,0 1 1 0 0,0-1 0 0 0,0 1-1 0 0,0-1 1 0 0,0 1-1 0 0,-1 0 1 0 0,1 0-1 0 0,0 0 1 0 0,6 9-22 0 0,-1-1 0 0 0,0 1 0 0 0,0 0 0 0 0,-1 1 0 0 0,2 7 22 0 0,8 14-18 0 0,-8-17 18 0 0,-1 0 0 0 0,-1 0 0 0 0,2 8 0 0 0,-6-18 0 0 0,0 0 0 0 0,0-1 0 0 0,0 1 0 0 0,1-1 0 0 0,0 1 0 0 0,0-1 0 0 0,0 0 0 0 0,1 0 0 0 0,0 0 0 0 0,0-1 0 0 0,0 1 0 0 0,2 0 0 0 0,8 3 185 0 0,-3-6-42 0 0,-10-2-134 0 0,0 0 0 0 0,-1 0-1 0 0,1-1 1 0 0,0 1 0 0 0,-1 0-1 0 0,1 0 1 0 0,0 0 0 0 0,-1-1-1 0 0,1 1 1 0 0,0 0 0 0 0,-1 0 0 0 0,1-1-1 0 0,0 1 1 0 0,-1-1 0 0 0,1 1-1 0 0,-1-1 1 0 0,1 1 0 0 0,-1-1-1 0 0,1 1 1 0 0,-1-1 0 0 0,1 1 0 0 0,-1-1-9 0 0,2-2 21 0 0,-1-1 0 0 0,0 1 0 0 0,1-1 0 0 0,-1 0 0 0 0,-1 1 0 0 0,1-1 0 0 0,0 0 0 0 0,-1 0 0 0 0,0-2-21 0 0,2-9 89 0 0,2-5 6 0 0,-1 0-37 0 0,0-22-41 0 0,-3 20 37 0 0,2-10 117 0 0,-1-1-34 0 0,0 11-147 0 0,-2 9 10 0 0,1 5 0 0 0,0 0 0 0 0,1 0 0 0 0,-1 0 0 0 0,1 0 0 0 0,1-2 0 0 0,-1-9 0 0 0,-1 17 0 0 0,0 0 0 0 0,0 0 0 0 0,0 0 0 0 0,0 0 0 0 0,0-1 0 0 0,1 1 0 0 0,-1 0 0 0 0,1 0 0 0 0,-1 0 0 0 0,2-7-27 0 0,-1 0-81 0 0,-1 3-9 0 0,1 0-40 0 0,0 1-42 0 0,2 1-45 0 0,-2 2 164 0 0,0-1-42 0 0,0-2-211 0 0,-1 4 274 0 0,0 1 1 0 0,0-1-1 0 0,0 0 1 0 0,0 0 0 0 0,0 1-1 0 0,0-1 1 0 0,0 0-1 0 0,0 0 1 0 0,1 1 0 0 0,-1-1-1 0 0,0 0 1 0 0,1 1-1 0 0,-1-1 1 0 0,0 0 0 0 0,1 0 58 0 0,0 1-190 0 0,-1-1 55 0 0,0 0 47 0 0,1 1 39 0 0,-1-1 36 0 0,2-2 114 0 0,-2 2-120 0 0,0 0-63 0 0,0 1-4 0 0,0-1-35 0 0,0 1-39 0 0,0-1-42 0 0,0 0-69 0 0,0 1-60 0 0,0-1-66 0 0,0 1-72 0 0,0-1-77 0 0,0 0-83 0 0,0 1-88 0 0,0-1-95 0 0,0 1-953 0 0,0 0-990 0 0</inkml:trace>
  <inkml:trace contextRef="#ctx0" brushRef="#br0" timeOffset="795.94">781 1 7024 0 0,'0'1'67'0'0,"-1"-1"-67"0"0,0 2-37 0 0,0-1 57 0 0,1-1 35 0 0,0 1 26 0 0,-1 0 40 0 0,1 0 46 0 0,0 0 53 0 0,1 7-119 0 0,2-3-45 0 0,-1-3 42 0 0,0-1 4 0 0,-1 2 47 0 0,17 48 977 0 0,-11-33-789 0 0,-1 0-50 0 0,-5-16-262 0 0,5 16 327 0 0,-1 0 1 0 0,3 15-353 0 0,2 11 402 0 0,3 0 72 0 0,3 16 260 0 0,-2 16 296 0 0,-5-24-415 0 0,3-1-96 0 0,-7-28-315 0 0,-1 13 173 0 0,-2-20-212 0 0,-2-11-155 0 0,1 0 44 0 0,-1 1 33 0 0,5 20 435 0 0,-2-20-429 0 0,-2-4-11 0 0,-1-2-2 0 0,0 0-3 0 0,0 0-5 0 0,0 0 13 0 0,0 0-16 0 0,0 0 1 0 0,0 0 15 0 0,0-10 10 0 0,0-8-27 0 0,1 6-15 0 0,-2-5-35 0 0,0-3-12 0 0,3 7 37 0 0,3-12-21 0 0,2-7 39 0 0,-1 10-62 0 0,2-5 1 0 0,-6 18 0 0 0,0 0 0 0 0,1 0 0 0 0,3-6 0 0 0,2-5 7 0 0,-3 8-16 0 0,1-1 1 0 0,0 1-1 0 0,1 0 0 0 0,1-2 9 0 0,-6 11-6 0 0,0 1 1 0 0,-1 0-1 0 0,1-1 1 0 0,0 1-1 0 0,0 0 1 0 0,1 0-1 0 0,-1 0 1 0 0,0 0-1 0 0,1 1 1 0 0,-1-1-1 0 0,1 1 1 0 0,-1-1-1 0 0,1 1 1 0 0,0 0-1 0 0,-1 0 1 0 0,1 0-1 0 0,0 0 1 0 0,0 0-1 0 0,0 1 1 0 0,0-1-1 0 0,1 1 6 0 0,14 4 5 0 0,-15-3-19 0 0,0 1 0 0 0,0 0 0 0 0,0-1 0 0 0,-1 1 1 0 0,1 0-1 0 0,-1 1 0 0 0,2 0 14 0 0,15 20-121 0 0,-9-7 82 0 0,-8-11 31 0 0,0 0 0 0 0,0 0 0 0 0,0 0 0 0 0,-1 0 0 0 0,0 0-1 0 0,1 5 9 0 0,4 16-34 0 0,-4-19 34 0 0,-1-1 0 0 0,0 1 0 0 0,0-1 0 0 0,0 1 0 0 0,-1-1 0 0 0,0 3-1 0 0,0-2 1 0 0,0 0 0 0 0,1 0 0 0 0,-1 0 0 0 0,2 0 0 0 0,0 4 0 0 0,-2-9 0 0 0,1 0 0 0 0,-1 0 0 0 0,0 1 0 0 0,0-1 0 0 0,0 0 0 0 0,0 0 0 0 0,0 0 0 0 0,0 0 0 0 0,-1 0 0 0 0,1 1 0 0 0,-1-1 0 0 0,1 0 0 0 0,-1 0 0 0 0,1 0 0 0 0,0 0 0 0 0,0 0 0 0 0,0 0 0 0 0,0 1 0 0 0,0-1 0 0 0,1 0 0 0 0,-1 0 0 0 0,1 2 1 0 0,0-2-2 0 0,0 0 1 0 0,-1 0 0 0 0,1 0 0 0 0,-1 0 0 0 0,1 0 0 0 0,-1 0 0 0 0,0 0 0 0 0,0 0 0 0 0,0 0 0 0 0,0 0 0 0 0,0 2 1 0 0,0 7-2 0 0,0-4 2 0 0,0 1-52 0 0,0-8-59 0 0,0 0-49 0 0,0 1-88 0 0,0-1 67 0 0,0 1 33 0 0,0 2-138 0 0,0-2 149 0 0,0 0 2 0 0,0-1-33 0 0,0 1-43 0 0,0 0-48 0 0,0 0-101 0 0,0-1-52 0 0,0 0-46 0 0,0 0-41 0 0,0 1-144 0 0,0-1-40 0 0,0 0-176 0 0,0 0-471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3:01.7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249 154 8928 0 0,'0'-13'299'0'0,"-3"0"-71"0"0,2 6-94 0 0,-2 0 0 0 0,1 0 1 0 0,-1 0-1 0 0,-1-2-134 0 0,-1 0 163 0 0,0 1 36 0 0,0-1 47 0 0,0 1 59 0 0,1 2-62 0 0,1 1 35 0 0,-1-1 39 0 0,0 1 42 0 0,0-1 140 0 0,0-1 74 0 0,4 7-551 0 0,-10-13 970 0 0,5 9-599 0 0,1 1-109 0 0,-2 1-59 0 0,1 2-73 0 0,-2 2-90 0 0,-11 4 29 0 0,-3-2-67 0 0,13-2-25 0 0,0-1 0 0 0,0 1 0 0 0,-8 3 1 0 0,11-3 0 0 0,0 1 0 0 0,0 0 0 0 0,0-1 0 0 0,0 2 0 0 0,0-1 0 0 0,1 0 0 0 0,0 1 0 0 0,0 0 0 0 0,0 0 0 0 0,0 0 0 0 0,0 0 0 0 0,1 1 0 0 0,0 0 0 0 0,0-1 0 0 0,-2 5 0 0 0,0 11 2 0 0,5-16-9 0 0,0 0 0 0 0,0 0 0 0 0,0 0 0 0 0,1-1 0 0 0,0 1 0 0 0,0 0 0 0 0,0 2 7 0 0,1-1-12 0 0,0 0-1 0 0,0 0 0 0 0,0 0 0 0 0,1 0 1 0 0,0 0-1 0 0,0 0 0 0 0,0-1 1 0 0,3 3 12 0 0,9 10-36 0 0,9 10-44 0 0,-7-10 56 0 0,4 2 6 0 0,-1 0 0 0 0,0 2 0 0 0,-2 0 0 0 0,15 23 18 0 0,-23-30 20 0 0,-1-1 38 0 0,2 2 58 0 0,-1 1 42 0 0,6 18 252 0 0,-10-15-36 0 0,-6-17-316 0 0,0 1 1 0 0,1 0 0 0 0,-1-1 0 0 0,0 1-1 0 0,-1 0 1 0 0,1-1 0 0 0,0 1 0 0 0,-1 1-59 0 0,1-2 40 0 0,-1 0 0 0 0,0 0 1 0 0,0 0-1 0 0,1-1 0 0 0,-1 1 0 0 0,0 0 1 0 0,0-1-1 0 0,0 1 0 0 0,-1-1 0 0 0,1 1 1 0 0,-1 0-41 0 0,-13 9 325 0 0,-7-2-5 0 0,1-3-107 0 0,-1-3-101 0 0,-3-3-92 0 0,21 0-147 0 0,0-1 45 0 0,-1 1 42 0 0,1-1 33 0 0,-6 0 86 0 0,-13-2 270 0 0,15 2-293 0 0,1 0-79 0 0,1 0-77 0 0,-1 0-93 0 0,1 0-113 0 0,1 0 10 0 0,1 0-73 0 0,-1 0-80 0 0,1 0-85 0 0,0 0-92 0 0,0 0-98 0 0,-1 0-106 0 0,1 0-111 0 0,-5-2-1225 0 0,-3-1-1232 0 0,12 4 3398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3:00.7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351 47 4864 0 0,'0'0'141'0'0,"0"0"-35"0"0,0 0-2 0 0,0 0 39 0 0,0 0 123 0 0,0 0 224 0 0,0 0 20 0 0,0 0-30 0 0,0 0-135 0 0,0 0-60 0 0,0 0-11 0 0,0 0-99 0 0,0 0-36 0 0,-1-1 48 0 0,0 0-95 0 0,-2-4 3 0 0,1 3-7 0 0,1 1-4 0 0,0-1 0 0 0,-1 0 0 0 0,0 1 0 0 0,1-1 0 0 0,-1 1 1 0 0,0-1-1 0 0,1 1 0 0 0,-1 0 0 0 0,0 0 0 0 0,0 0 0 0 0,0 0 0 0 0,0 0 1 0 0,0 0-1 0 0,0 1 0 0 0,-1-1 0 0 0,1 1 0 0 0,0-1 0 0 0,-1 1-84 0 0,-21-2 720 0 0,13 3-396 0 0,1 1-34 0 0,1 0-108 0 0,1 0-34 0 0,-8 2 65 0 0,1 0-91 0 0,-26 11 75 0 0,24-7-66 0 0,-4 5-72 0 0,-1 1 49 0 0,-2 5 68 0 0,-9 14 137 0 0,6 4-9 0 0,13-10-145 0 0,5-3-71 0 0,4 0-56 0 0,4-21-30 0 0,1-1 1 0 0,0 1-1 0 0,0-1 1 0 0,0 1-1 0 0,0-1 1 0 0,0 1-1 0 0,1-1 1 0 0,-1 1-1 0 0,1-1 1 0 0,-1 1-1 0 0,1-1 1 0 0,0 0-1 0 0,0 1 1 0 0,0-1 0 0 0,0 0-1 0 0,0 0 1 0 0,1 1-1 0 0,-1-1 1 0 0,2 1-3 0 0,0 0 10 0 0,0-1 0 0 0,0 1 1 0 0,0-1-1 0 0,0 1 0 0 0,1-1 1 0 0,-1 0-1 0 0,1 0 0 0 0,-1-1 1 0 0,1 1-1 0 0,0-1 0 0 0,3 1-10 0 0,2 0 24 0 0,0 0 0 0 0,0 0 0 0 0,0-2 0 0 0,1 1 0 0 0,-1-1 0 0 0,0 0 0 0 0,0-1 0 0 0,0 0 0 0 0,1 0 0 0 0,3-2-24 0 0,23-7 255 0 0,-9 2-88 0 0,1 0-57 0 0,-4-2-77 0 0,1-6 36 0 0,-19 12-34 0 0,0-1 1 0 0,0 0-1 0 0,-1 0 1 0 0,0 0-1 0 0,0-1 1 0 0,2-2-36 0 0,0-4 212 0 0,-1 0-51 0 0,-2 0-49 0 0,-1 0-49 0 0,-1-1-49 0 0,-2 1-48 0 0,0-1-46 0 0,-1 1-46 0 0,-1-1-46 0 0,0 1-44 0 0,-2-1-44 0 0,1 1-43 0 0,-1-1-43 0 0,0 1-40 0 0,-1-1-42 0 0,1 1-39 0 0,-3-7-381 0 0,3 6 272 0 0</inkml:trace>
  <inkml:trace contextRef="#ctx0" brushRef="#br0" timeOffset="475.72">517 148 7344 0 0,'1'1'216'0'0,"6"6"-294"0"0,-1 1 93 0 0,-1 1 91 0 0,-1 0 87 0 0,0 1 81 0 0,0 1 80 0 0,-1 0 74 0 0,0 0 71 0 0,0 2 184 0 0,1-1 89 0 0,0 0 83 0 0,1 0 76 0 0,-3-7-602 0 0,3 11 506 0 0,-4-10-480 0 0,1 0-66 0 0,-2-5 101 0 0,0-1-71 0 0,0 0-30 0 0,0 0-7 0 0,0 0-16 0 0,0 0-54 0 0,0 0-20 0 0,0 0-7 0 0,0 0-14 0 0,0 0-55 0 0,0 0-20 0 0,0 0 21 0 0,-6-6-71 0 0,4 3-28 0 0,0 0 0 0 0,0 0 0 0 0,0 0 0 0 0,1-1 0 0 0,-1 1 0 0 0,1 0 0 0 0,0-1 0 0 0,0 1 0 0 0,0-1 0 0 0,0 1 0 0 0,0-4-18 0 0,1 1 14 0 0,-1 0 0 0 0,1 0 0 0 0,1 0 1 0 0,-1 0-1 0 0,1 0 0 0 0,0 1 0 0 0,1-3-14 0 0,1-1 5 0 0,0 0 0 0 0,0 0 0 0 0,1 0 0 0 0,0 0 0 0 0,1 1 0 0 0,0-1 0 0 0,0 1 0 0 0,1 1 0 0 0,1-2-5 0 0,0 1-6 0 0,0 1-1 0 0,0 0 0 0 0,1 1 1 0 0,-1 0-1 0 0,5-2 7 0 0,-2 2-25 0 0,1 0 0 0 0,0 0 0 0 0,0 1 0 0 0,2 0 25 0 0,2 0-35 0 0,0 0 1 0 0,1 1 0 0 0,-1 1 0 0 0,0 1 0 0 0,1 0-1 0 0,0 1 1 0 0,1 1 34 0 0,-12 0-8 0 0,1 1-1 0 0,0-1 1 0 0,0 1 0 0 0,0 1-1 0 0,0-1 1 0 0,-1 1 0 0 0,1 0-1 0 0,-1 0 1 0 0,1 1-1 0 0,-1 0 1 0 0,0 0 0 0 0,0 0-1 0 0,0 0 1 0 0,-1 1 0 0 0,1 0-1 0 0,1 2 9 0 0,0-1-1 0 0,-2 0 0 0 0,1 1 0 0 0,0-1 0 0 0,-1 1 0 0 0,0 0 0 0 0,-1 1 0 0 0,1-1 0 0 0,-1 0 0 0 0,-1 1 0 0 0,1 0 0 0 0,-1 0 0 0 0,0 0 1 0 0,0 2-1 0 0,1 8 15 0 0,-1 1 0 0 0,-1 0 0 0 0,0 0 0 0 0,-1 0 0 0 0,-2 4-14 0 0,-6 25 58 0 0,5-37-49 0 0,2-7 0 0 0,0 0-1 0 0,0 0 0 0 0,1 0 0 0 0,-1 1 0 0 0,1-1 1 0 0,-1 0-1 0 0,1 1 0 0 0,0 1-8 0 0,0-3-9 0 0,0-2-31 0 0,0 0-34 0 0,0 0-38 0 0,0 0-36 0 0,0 0-64 0 0,0 0-153 0 0,0 0-739 0 0,0 0-42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9.0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167 1 8840 0 0,'0'0'197'0'0,"0"0"24"0"0,0 0 19 0 0,0 0 48 0 0,0 0 148 0 0,0 0 63 0 0,0 0 12 0 0,0 0-215 0 0,0 0-128 0 0,0 0 43 0 0,0 0-96 0 0,1 1-68 0 0,2 2-26 0 0,-1-1 30 0 0,8 12 307 0 0,-6-5-49 0 0,0 0 1 0 0,0-1-1 0 0,1 6-309 0 0,0 1 284 0 0,-1 0-66 0 0,0 0-92 0 0,0-1-116 0 0,-4-14-11 0 0,11 51 218 0 0,-1 0 65 0 0,0 11 121 0 0,1 31 288 0 0,-9-74-515 0 0,2 10 137 0 0,0-4-51 0 0,-2-9-116 0 0,-1-2-54 0 0,-1-1-35 0 0,1 8 63 0 0,2 10-5 0 0,-1-2-6 0 0,-1-10 1 0 0,-1-18-44 0 0,0-1 14 0 0,0 0-42 0 0,0 0-46 0 0,0 0-43 0 0,0 0-82 0 0,0 0-147 0 0,0 0 140 0 0,0 0-50 0 0,0 0-75 0 0,0 0 84 0 0,0 0-36 0 0,0 0-42 0 0,0 0-37 0 0,0 0-398 0 0,0 0 98 0 0,0 0-53 0 0,0 0-760 0 0,0 0-597 0 0,0 0-1137 0 0</inkml:trace>
  <inkml:trace contextRef="#ctx0" brushRef="#br0" timeOffset="894.6">1 365 7800 0 0,'0'0'174'0'0,"0"0"29"0"0,0 0 13 0 0,1 0-50 0 0,5 0-109 0 0,0-1-20 0 0,0 1 68 0 0,0-1 59 0 0,0-1 50 0 0,1 1 97 0 0,1-2 44 0 0,14-4 819 0 0,-10 2-566 0 0,-5 3-345 0 0,-1 0-38 0 0,2 0 0 0 0,0 0-105 0 0,42-8 916 0 0,-17 4-393 0 0,-5 0-156 0 0,0 2-55 0 0,-5 0-124 0 0,1 0-55 0 0,0 0-61 0 0,-1 1-68 0 0,-6 0-142 0 0,30-1 62 0 0,-26 3-57 0 0,-2 0-53 0 0,0 1-74 0 0,-9 0 22 0 0,0 0-34 0 0,1-1-38 0 0,-1 1-41 0 0,0 0-45 0 0,0 0-50 0 0,0 0-53 0 0,0 0-56 0 0,5 1-674 0 0,-1 1-88 0 0,-8-1 661 0 0,9-1-926 0 0</inkml:trace>
  <inkml:trace contextRef="#ctx0" brushRef="#br0" timeOffset="1165.83">707 324 7568 0 0,'0'0'142'0'0,"0"1"-59"0"0,0 7 53 0 0,3 10 50 0 0,4 23 131 0 0,-5-28-179 0 0,1 0 51 0 0,-1 1 104 0 0,2 0 110 0 0,-3-7-152 0 0,1 0 37 0 0,0 0 40 0 0,-1 0 43 0 0,3 5 16 0 0,1 6 127 0 0,-2 0-35 0 0,-2 0-54 0 0,-5-3-70 0 0,3-14-224 0 0,1 5 49 0 0,-1-3-96 0 0,0-1-62 0 0,0 1-60 0 0,-1-2-53 0 0,1 0-63 0 0,-1 0-73 0 0,1 0-83 0 0,0-1-112 0 0,1 1-115 0 0,0-1 73 0 0,0 0-43 0 0,0 0-597 0 0,0 0-472 0 0,0 0-896 0 0</inkml:trace>
  <inkml:trace contextRef="#ctx0" brushRef="#br0" timeOffset="1396.25">674 114 5840 0 0,'0'0'132'0'0,"0"0"17"0"0,0 0 11 0 0,1-1-21 0 0,2-4-111 0 0,1-1-28 0 0,0 2 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3:05.0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265 60 6056 0 0,'0'0'176'0'0,"0"0"-112"0"0,0 0 77 0 0,0-1 65 0 0,0 0 55 0 0,-1-1 363 0 0,1-3 523 0 0,-1 3-685 0 0,1 0-54 0 0,0 0-94 0 0,-1 1-185 0 0,1 0-51 0 0,0 1-58 0 0,0-1-65 0 0,-3-6 548 0 0,3 5-339 0 0,-1 1 1 0 0,0-1-1 0 0,0 1 1 0 0,1 0-1 0 0,-1 0 1 0 0,0-1-1 0 0,0 1 1 0 0,0 0 0 0 0,0 0-1 0 0,-1 0-164 0 0,-3-3 623 0 0,2 2-394 0 0,0 1-40 0 0,0-1-49 0 0,-1 1-54 0 0,3 1 146 0 0,0 0-52 0 0,-1 0-44 0 0,1 1-39 0 0,-1 0-23 0 0,0 0-35 0 0,-4 2-24 0 0,4-1 9 0 0,1-2 33 0 0,-16 11-2 0 0,11-5-7 0 0,1-1 1 0 0,-1 2-1 0 0,1-1 1 0 0,-3 5-49 0 0,-13 16 73 0 0,15-19-73 0 0,0 0 0 0 0,0 0 0 0 0,1 1 0 0 0,-2 3 0 0 0,-13 21 0 0 0,-4 5 0 0 0,1 1 0 0 0,-13 34 0 0 0,34-67 0 0 0,0-1 0 0 0,0 0 0 0 0,0 1 0 0 0,1-1 0 0 0,0 1 0 0 0,0 0 0 0 0,1-1 0 0 0,-1 5 0 0 0,2 3 0 0 0,6-2 0 0 0,3-4 0 0 0,-8-6 2 0 0,0 0 0 0 0,0-1 1 0 0,0 1-1 0 0,0-1 0 0 0,0 1 1 0 0,1-1-1 0 0,-1 0 0 0 0,0 0 1 0 0,0 1-1 0 0,0-2-2 0 0,1 1 9 0 0,0 0 0 0 0,0-1 0 0 0,-1 0 0 0 0,1 0 0 0 0,0 1 0 0 0,-1-1 0 0 0,1-1 0 0 0,-1 1 0 0 0,1 0 0 0 0,-1-1 0 0 0,1 0-9 0 0,5-5 48 0 0,1 0 1 0 0,-2 0 0 0 0,1-1 0 0 0,4-7-49 0 0,6-5 45 0 0,-9 11-17 0 0,0-1-1 0 0,-1 0 0 0 0,0-1 1 0 0,0 0-1 0 0,-2 0 1 0 0,5-9-28 0 0,1-5 17 0 0,-5 6-41 0 0,-1 0-36 0 0,-3 7-35 0 0,0-1-1 0 0,-1 0 1 0 0,0-12 95 0 0,-1-5-78 0 0,1-17-306 0 0,-1 24 157 0 0,0-1-58 0 0,-1 23 193 0 0,0 1-18 0 0,0 0-8 0 0,0 0-2 0 0,0 0 9 0 0,0 5 33 0 0,2 8 32 0 0,-1-9-1 0 0,2 15-32 0 0,5 28-30 0 0,-2-19 157 0 0,-2-2 42 0 0,1 2 65 0 0,1 0 78 0 0,3 17 133 0 0,1 6 39 0 0,2-18-90 0 0,-11-32-476 0 0,-1 0 57 0 0,1 0 51 0 0,0 0 44 0 0,-1 0 47 0 0,1 0 42 0 0,2 2 297 0 0,-2-1-145 0 0,0 0-123 0 0,0-1-64 0 0,0 0-58 0 0,-1 0-49 0 0,1 0-56 0 0,-1 0-63 0 0,1 0-70 0 0,-1 0-17 0 0,1-1-58 0 0,-1 1-64 0 0,0 0-66 0 0,0 0-71 0 0,0 0-76 0 0,1 0-80 0 0,-1-1-83 0 0,0 0-983 0 0,0 0-994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3:05.4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89 7024 0 0,'0'0'157'0'0,"0"0"23"0"0,0 0 12 0 0,0 1-65 0 0,0-1-64 0 0,0 1-44 0 0,2 2-44 0 0,-1-1 40 0 0,3 2 60 0 0,0 1 50 0 0,0 0 47 0 0,-1 0 40 0 0,1 0 88 0 0,1 2 41 0 0,-1 0 112 0 0,4 4 279 0 0,6 10 651 0 0,-9-14-968 0 0,0 0-45 0 0,-1-1-105 0 0,0 0-46 0 0,1-1-56 0 0,0 0-62 0 0,4 7 332 0 0,1 1-45 0 0,-4-2-9 0 0,0 0 1 0 0,0 0-1 0 0,0 4-379 0 0,3 7 515 0 0,-5-9-177 0 0,-1-1 36 0 0,-3-10-353 0 0,1 0 42 0 0,-1 5 271 0 0,0-5-216 0 0,0-1-80 0 0,0 0 115 0 0,0-1-5 0 0,0 0-17 0 0,0 0-10 0 0,0 0-1 0 0,0 0-2 0 0,0 0-12 0 0,0 0-2 0 0,0 0 0 0 0,-1 0-4 0 0,-2-7-81 0 0,-1-24 106 0 0,6-1-71 0 0,9-31-11 0 0,-10 59-37 0 0,8-23 51 0 0,2 1-69 0 0,-2 6-53 0 0,-3 7-10 0 0,0 0 53 0 0,4-4 51 0 0,-5 9 17 0 0,0 1-1 0 0,1 0 0 0 0,6-7-45 0 0,5-1-20 0 0,-7 9-42 0 0,-1 0-45 0 0,2 1-55 0 0,-1 1-62 0 0,2 1-72 0 0,-1 1-78 0 0,-9 2 356 0 0,-1 0-33 0 0,0-1-35 0 0,0 1-36 0 0,1 0-138 0 0,0 0-91 0 0,0 0-95 0 0,0-1-99 0 0,0 1-102 0 0,0 0-107 0 0,0-1-110 0 0,0 1-115 0 0,1-1-1031 0 0,2-1-1134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3:05.8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42 179 8608 0 0,'0'0'197'0'0,"1"0"-63"0"0,7-2 306 0 0,-5 1-350 0 0,0 0-55 0 0,5-1 32 0 0,1-1 112 0 0,2-2 140 0 0,4-2 250 0 0,-4 1-200 0 0,-4 3-168 0 0,-1 0-78 0 0,0 1-50 0 0,1-1 93 0 0,2-5 170 0 0,0 1-31 0 0,-3 3-190 0 0,7-2 168 0 0,0-2-109 0 0,-3-1-82 0 0,-9 7-77 0 0,1 0 0 0 0,0 0 0 0 0,0 0 0 0 0,-1-1 0 0 0,1 1 0 0 0,-1-1 0 0 0,1 1 0 0 0,-1-1 0 0 0,0 0-15 0 0,1-1 21 0 0,-2 2-8 0 0,1 0 0 0 0,0-1 0 0 0,0 1 1 0 0,-1 0-1 0 0,1 0 0 0 0,-1 0 0 0 0,1-1 0 0 0,-1 1 0 0 0,0 0 0 0 0,0-1 0 0 0,0 1 0 0 0,0 0 0 0 0,-1 0 0 0 0,1-1 0 0 0,-1 1 0 0 0,1 0 0 0 0,-1 0 0 0 0,0-1-13 0 0,-1-1 4 0 0,0-1 55 0 0,-2-1 62 0 0,-2-1 106 0 0,-3 3-27 0 0,3 3-127 0 0,0 1-72 0 0,-1 2-72 0 0,0 0 71 0 0,5-1 0 0 0,-1-1 0 0 0,1 1 0 0 0,0 0 0 0 0,-1 0 0 0 0,1 1 0 0 0,0-1 0 0 0,-1 0 0 0 0,1 1 0 0 0,0-1 0 0 0,0 1 0 0 0,0 0 0 0 0,0 1 0 0 0,-15 8 0 0 0,14-9 0 0 0,0-1 0 0 0,1 1 0 0 0,-1 0 0 0 0,1-1 0 0 0,0 1 0 0 0,0 0 0 0 0,-2 2 0 0 0,-2 3 7 0 0,-27 35-24 0 0,20-20 37 0 0,5 2 72 0 0,6-18-43 0 0,1-1 0 0 0,-2 1 0 0 0,1-1-1 0 0,-3 5-48 0 0,-1 5 102 0 0,0 0 44 0 0,1 5 53 0 0,0 0 49 0 0,2-6 20 0 0,3-3 18 0 0,4-1-74 0 0,1 3 30 0 0,-5-11-217 0 0,1 0 0 0 0,-1 1 0 0 0,1-1 0 0 0,-1 0 0 0 0,1 0 0 0 0,0 1 0 0 0,0-1 1 0 0,0 0-1 0 0,1 0-25 0 0,-1 0 16 0 0,0 0 0 0 0,1-1 0 0 0,-1 1 0 0 0,1-1 0 0 0,-1 0 0 0 0,1 0 0 0 0,-1 1 0 0 0,1-1 0 0 0,1 1-16 0 0,0-1 15 0 0,0 0 0 0 0,1 1 1 0 0,-1-1-1 0 0,0 0 1 0 0,1-1-1 0 0,-1 1 1 0 0,1-1-1 0 0,-1 1 0 0 0,0-1 1 0 0,1 0-1 0 0,-1-1 1 0 0,1 1-1 0 0,-1 0-15 0 0,5-1-60 0 0,-1-1 32 0 0,8 0 52 0 0,-1-2 71 0 0,20-6 207 0 0,-24 7-241 0 0,0 0-36 0 0,3-2-62 0 0,-1 1-92 0 0,-5 2-1 0 0,0-1-46 0 0,0 1-49 0 0,1-1-54 0 0,-1 1-60 0 0,0 0-64 0 0,0-1-67 0 0,0 1-74 0 0,-5 2 184 0 0,0-1-49 0 0,-1 1-44 0 0,1-1-37 0 0,0 1-141 0 0,1-1-38 0 0,-1 1-170 0 0,2-1-461 0 0,-4 1 1282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0 6384 0 0,'-1'1'58'0'0,"0"-1"-42"0"0,1 2 35 0 0,-1 1 49 0 0,1 3 75 0 0,2 30 2609 0 0,0-26-1940 0 0,-1-5-464 0 0,0 0-34 0 0,2 3 135 0 0,-2-4-291 0 0,1 0-38 0 0,0 0-42 0 0,0 1-44 0 0,0-1-49 0 0,0 1-51 0 0,7 15 619 0 0,-2 10 205 0 0,1 0 48 0 0,-4-5-172 0 0,-4-12-373 0 0,0-1-39 0 0,0-3-82 0 0,0-6-82 0 0,0-2-33 0 0,0 0-8 0 0,0 0-33 0 0,0 5 63 0 0,0-1 2 0 0,0 3 37 0 0,0-7-311 0 0,0-1 64 0 0,0 0 57 0 0,0 0 49 0 0,0 1 50 0 0,0-1 48 0 0,0 0 60 0 0,0 1 113 0 0,0-1 3 0 0,0 1-133 0 0,0-1-71 0 0,0 0-62 0 0,0 0-57 0 0,0 1-61 0 0,0-1-72 0 0,0 0-78 0 0,0 0-20 0 0,0 1-67 0 0,0-1-70 0 0,0 0-76 0 0,0 0-81 0 0,0 1-86 0 0,0-1-91 0 0,0 0-95 0 0,0 0-1047 0 0,0 0-1088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51.1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213 300 7920 0 0,'-1'-1'268'0'0,"-1"-1"-78"0"0,-1-2-35 0 0,-1-1 10 0 0,-4-6-190 0 0,2 3 67 0 0,0 2 57 0 0,1 1 77 0 0,0 1 42 0 0,0 0 77 0 0,0 1 87 0 0,-1 1 97 0 0,-4 0-7 0 0,1 2-100 0 0,0 3-87 0 0,1 2-74 0 0,-4 5 6 0 0,6-3-138 0 0,-3 4-3 0 0,-4 4 29 0 0,5-7-78 0 0,2 0 0 0 0,-1 0 0 0 0,1 1 0 0 0,1 0 1 0 0,-1 0-1 0 0,2 0 0 0 0,-5 11-27 0 0,-6 26 49 0 0,6 1-45 0 0,4 49-4 0 0,5-88-1 0 0,0-1 0 0 0,0 1 0 0 0,1 0 0 0 0,0 0 0 0 0,1-1 0 0 0,-1 1 1 0 0,7 16 29 0 0,2 1 95 0 0,-3-14-11 0 0,-1-2 43 0 0,-4-7-117 0 0,0 0 1 0 0,-1-1 0 0 0,1 1-1 0 0,0-1 1 0 0,0 0 0 0 0,0 0 0 0 0,0 0-1 0 0,0 0 1 0 0,0 0 0 0 0,0 0-1 0 0,1 0 1 0 0,0 0-40 0 0,3 1 132 0 0,-2-2 64 0 0,0 0-78 0 0,1-2-58 0 0,3-1 24 0 0,-6 2-22 0 0,21-10 294 0 0,-3-5-90 0 0,-2-3-75 0 0,-3-2-62 0 0,4-17-19 0 0,-14 27-97 0 0,-2 0 0 0 0,0 0 0 0 0,0-1 0 0 0,0 0-13 0 0,0-18 0 0 0,-2 21 0 0 0,0 0 0 0 0,0 1 0 0 0,1-1 0 0 0,0 0 0 0 0,1-1 0 0 0,10-30 0 0 0,-11 25 0 0 0,-2 14 0 0 0,0-1 0 0 0,0 0 0 0 0,0 0 0 0 0,0 1 0 0 0,0-1 0 0 0,1 0 0 0 0,-1 0 0 0 0,1 1 0 0 0,-1-1 0 0 0,4-2-11 0 0,-3 3-48 0 0,1 8-92 0 0,1-1 73 0 0,1 8-10 0 0,-3-7 63 0 0,0-1 0 0 0,0 0 0 0 0,0 0 0 0 0,0 0 0 0 0,1 0 0 0 0,2 4 25 0 0,5 23-23 0 0,-6-17 1 0 0,2 19 2 0 0,-3-11 76 0 0,-1-20-36 0 0,-1 0-1 0 0,1 1 0 0 0,0-1 1 0 0,1 0-1 0 0,-1 1 0 0 0,1-1 1 0 0,1 3-20 0 0,4 6 84 0 0,-6-11-220 0 0,0 0 56 0 0,0 0 48 0 0,0-1 40 0 0,2 3 91 0 0,3 4 243 0 0,-4-6-299 0 0,0 0-69 0 0,0 0-32 0 0,-1-1-38 0 0,0 0-42 0 0,0 0-47 0 0,1 0-72 0 0,-1 1-65 0 0,1-1-72 0 0,-1 0-78 0 0,0 0-84 0 0,1-1-90 0 0,-1 1-95 0 0,0 0-102 0 0,0-1-874 0 0,-1 0-974 0 0</inkml:trace>
  <inkml:trace contextRef="#ctx0" brushRef="#br0" timeOffset="392.91">531 0 7920 0 0,'0'0'174'0'0,"0"0"29"0"0,0 0 13 0 0,0 0 17 0 0,0 1-88 0 0,0 0-55 0 0,2 3 39 0 0,0-2-39 0 0,3 9 745 0 0,0-1-121 0 0,0 1-110 0 0,-1 1-97 0 0,1 2-8 0 0,-1 0-98 0 0,1 3-18 0 0,1 9 70 0 0,3 10 157 0 0,1 16 38 0 0,-5-16-272 0 0,0-2 167 0 0,-2 0 0 0 0,-1 23-543 0 0,0-18 371 0 0,-2-39-369 0 0,15 219 2011 0 0,-13-179-1758 0 0,-1-31-156 0 0,-1-1 52 0 0,0-7 10 0 0,-1-1-58 0 0,1 0-58 0 0,0 1-63 0 0,-1-1-63 0 0,1 0-67 0 0,-1 1-69 0 0,1-1-72 0 0,-1 0-74 0 0,1 0-77 0 0,-1 0-79 0 0,1 0-82 0 0,-1 0-85 0 0,0 0-86 0 0,1 0-90 0 0,-1 0-92 0 0,-1-1-1316 0 0,-1-1-1290 0 0</inkml:trace>
  <inkml:trace contextRef="#ctx0" brushRef="#br0" timeOffset="1048.14">421 405 9328 0 0,'0'0'208'0'0,"0"0"33"0"0,8-6 197 0 0,-5 5-379 0 0,-1-1-37 0 0,7-2 34 0 0,-1 1 97 0 0,0 0 119 0 0,3 0 224 0 0,-1 0-55 0 0,-2 1-227 0 0,-2 0 92 0 0,1 0-47 0 0,3 0 60 0 0,0 1-55 0 0,15-4 348 0 0,2 1-402 0 0,1 3-47 0 0,-8 0-91 0 0,-1-1-45 0 0,28 0-4 0 0,-37 2-15 0 0,0 0 0 0 0,0-1 0 0 0,-1 0 0 0 0,1 0 1 0 0,8-3-9 0 0,-2-1-67 0 0,-1 2-115 0 0,4-2-145 0 0,10 0-283 0 0,-7 1 141 0 0,-8 1 197 0 0,-2 0 89 0 0,-1 0 54 0 0,-8 3-57 0 0,3-1-122 0 0,-3 0 95 0 0,-1 1 64 0 0,-1 0-39 0 0,1 0-139 0 0,0-1-103 0 0,-2 1 163 0 0,1-1-34 0 0,0 0-388 0 0,1 0-255 0 0,0-1-603 0 0,-2 2 1543 0 0</inkml:trace>
  <inkml:trace contextRef="#ctx0" brushRef="#br0" timeOffset="1430.16">952 247 7312 0 0,'0'0'165'0'0,"0"0"22"0"0,0 0-22 0 0,0 1-70 0 0,0-1-51 0 0,2 4-14 0 0,-2-1 8 0 0,2 5-141 0 0,0 1 93 0 0,0 0 80 0 0,-1 0 69 0 0,1 3 153 0 0,0 0 85 0 0,4 29 1072 0 0,-4-24-913 0 0,0 7 77 0 0,-1-1-83 0 0,0 1-68 0 0,0 0-54 0 0,-1 6 47 0 0,4 39 542 0 0,0-46-610 0 0,-3-9-221 0 0,-1-3-95 0 0,-1 11-81 0 0,1-20-118 0 0,0-1 77 0 0,0-1 53 0 0,-1 2 102 0 0,0-2-88 0 0,1 0-78 0 0,-1 0-17 0 0,1 1-40 0 0,0-1-47 0 0,0 0-54 0 0,0 1-60 0 0,0-1-65 0 0,0 0 19 0 0,0 0-51 0 0,0 0-46 0 0,0 0-38 0 0,0 0-138 0 0,0 0-39 0 0,0 0-165 0 0,0 0-443 0 0</inkml:trace>
  <inkml:trace contextRef="#ctx0" brushRef="#br0" timeOffset="1687.46">867 22 8952 0 0,'0'0'200'0'0,"0"0"33"0"0,0 0 15 0 0,0-1-36 0 0,0-3-153 0 0,0 3 17 0 0,0 1-2 0 0,0 0-71 0 0,0 0-65 0 0,0 0-61 0 0,0 0-88 0 0,0 0-103 0 0,1 0-94 0 0,-1 0 53 0 0,0 0-35 0 0,2 0-466 0 0,2 0-370 0 0,6 0-702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64 55 6768 0 0,'0'0'149'0'0,"0"0"23"0"0,0 0 12 0 0,0 0 45 0 0,0 0-89 0 0,0 0 114 0 0,0 0 211 0 0,0 0 14 0 0,0 0-25 0 0,0 0-104 0 0,0 0-44 0 0,0 0-8 0 0,0 0-9 0 0,0 0-29 0 0,0 0-17 0 0,0 0-42 0 0,0 1-86 0 0,-1-1-56 0 0,-1 4-11 0 0,2-2 6 0 0,-2 11 340 0 0,3 0-64 0 0,2 1-54 0 0,0 0-40 0 0,2 6 79 0 0,0 2-50 0 0,0-1-60 0 0,-1-6-54 0 0,-1 0 0 0 0,0 1 1 0 0,-1 0-152 0 0,0 9 143 0 0,0 0-61 0 0,4 47 49 0 0,4 32 17 0 0,-6-66-73 0 0,-1 0 59 0 0,7 30 201 0 0,-2-15-135 0 0,-1-23-64 0 0,-5-24-93 0 0,-1-1 0 0 0,0 1 0 0 0,0-1 0 0 0,0 1 1 0 0,0 4-44 0 0,-1-2 81 0 0,1-1 0 0 0,0 1 0 0 0,1-1 0 0 0,0 1 0 0 0,2 6-81 0 0,4 17 245 0 0,-5-8-130 0 0,-3-19-100 0 0,0-2 4 0 0,0-1 0 0 0,0 0 1 0 0,0 0-1 0 0,0 0 1 0 0,0 1-1 0 0,0-1 1 0 0,-1 0-1 0 0,1 0 0 0 0,0 0 1 0 0,-1 0-1 0 0,1 0 1 0 0,0 1-1 0 0,-1-1 0 0 0,0 0-19 0 0,1 1 23 0 0,-1 0 21 0 0,-1-1-33 0 0,0 0-36 0 0,0-1-39 0 0,-1 0-42 0 0,1-2-43 0 0,0 0-48 0 0,1-1-49 0 0,1 2 265 0 0,0 0-80 0 0,0 0-71 0 0,0 0-58 0 0,0 0-42 0 0,0 0-34 0 0,-1-4-1119 0 0,0 3 1024 0 0,1 1 85 0 0,-4-6-1110 0 0</inkml:trace>
  <inkml:trace contextRef="#ctx0" brushRef="#br0" timeOffset="1">1 90 4832 0 0,'0'0'108'0'0,"0"0"17"0"0,0 0 10 0 0,0 0-40 0 0,0 0 9 0 0,0 0 52 0 0,0 0 147 0 0,0 0 267 0 0,0 0 26 0 0,0 0-31 0 0,0 0-145 0 0,0 0-232 0 0,0 0-37 0 0,2-1 63 0 0,1 0-75 0 0,4-3 79 0 0,-5 3-76 0 0,2-1 240 0 0,0-1-65 0 0,1-1 65 0 0,1-1-77 0 0,7-6 363 0 0,-8 8-391 0 0,1 0 61 0 0,7-3 34 0 0,0-2 38 0 0,17-8 510 0 0,-10 9-794 0 0,1 1-50 0 0,20-2-30 0 0,-35 7-33 0 0,0 1 1 0 0,0 0 0 0 0,0 1 0 0 0,0 0 0 0 0,-1 0 0 0 0,1 0 0 0 0,0 0 0 0 0,-1 1-1 0 0,1 0 1 0 0,0 1-14 0 0,5 3 43 0 0,-8-4-31 0 0,0 1-1 0 0,-1 0 1 0 0,1-1 0 0 0,-1 1-1 0 0,1 0 1 0 0,-1 0-1 0 0,0 1 1 0 0,0-1 0 0 0,0 0-1 0 0,0 1 1 0 0,-1-1 0 0 0,2 4-12 0 0,0 4 78 0 0,0 1 1 0 0,-1-1 0 0 0,0 8-79 0 0,-1-13 10 0 0,-1 1-1 0 0,0-1 1 0 0,0 0 0 0 0,-1 0 0 0 0,0-1-1 0 0,-1 7-9 0 0,-1-1 42 0 0,-1 0-1 0 0,0-1 0 0 0,0 1 1 0 0,-1-1-1 0 0,-2 4-41 0 0,3-7 32 0 0,-1 0 0 0 0,0 0 0 0 0,0-1 0 0 0,0 1 0 0 0,-1-1 0 0 0,0 0 0 0 0,0-1 0 0 0,-6 5-32 0 0,2-4 68 0 0,0 0 0 0 0,0 0 0 0 0,-7 2-68 0 0,-1 4 141 0 0,4-3-32 0 0,3-5-81 0 0,7-4-28 0 0,-16 10 0 0 0,2 1 0 0 0,16-10 0 0 0,0 0 0 0 0,0 0 0 0 0,0 0 0 0 0,-1 0 0 0 0,1 1 0 0 0,0-1 0 0 0,0 1 0 0 0,0-1 0 0 0,0 1 0 0 0,1 0 0 0 0,-1-1 0 0 0,-1 3 0 0 0,4-2 0 0 0,-3 11 0 0 0,2-11 0 0 0,1 0 0 0 0,-1-1 0 0 0,0 1 0 0 0,1 0 0 0 0,-1 0 0 0 0,1 0 0 0 0,0 0 0 0 0,0 0 0 0 0,-1-1 0 0 0,1 1 0 0 0,0 0 0 0 0,1-1 0 0 0,-1 1 0 0 0,0 0 0 0 0,0-1 0 0 0,1 0 0 0 0,-1 1 0 0 0,2 0 0 0 0,1 2 0 0 0,27 28 10 0 0,-26-26 12 0 0,1 0-1 0 0,0-1 1 0 0,0 1-1 0 0,0-1 1 0 0,2 0-22 0 0,22 20 103 0 0,18 21 131 0 0,-19-18-48 0 0,-1 0 36 0 0,-1 1 38 0 0,-2 1 40 0 0,-19-22-192 0 0,1-1 0 0 0,-1 0 0 0 0,1 0 0 0 0,0-1 0 0 0,5 4-108 0 0,-8-7 61 0 0,0 1 0 0 0,0-1 0 0 0,0 1 0 0 0,3 5-61 0 0,-4-5 53 0 0,1 0-1 0 0,-1 0 1 0 0,1-1 0 0 0,0 1-1 0 0,1 0-52 0 0,11 8 133 0 0,18 11 32 0 0,-9-11-24 0 0,-24-12-330 0 0,0 1 56 0 0,0-1 49 0 0,0 1 45 0 0,0-1 38 0 0,0 0 34 0 0,0 1 111 0 0,1 0 498 0 0,-2-1-449 0 0,0 0-151 0 0,0 0-66 0 0,1 0-78 0 0,-1 0-93 0 0,0 0-84 0 0,0 0-107 0 0,1 0-115 0 0,-1 0 202 0 0,0 0-33 0 0,0 0-35 0 0,0 0-36 0 0,1 0-38 0 0,-1 0-39 0 0,0 0-41 0 0,1 0-43 0 0,-1 0-42 0 0,1 0-46 0 0,1 0-1460 0 0,1 0-1197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307 47 5904 0 0,'0'0'169'0'0,"-1"0"-56"0"0,1-2 104 0 0,-2-1 64 0 0,-1-5 439 0 0,2 6-532 0 0,-1 0-37 0 0,1 0-37 0 0,0 1-91 0 0,-5-2 289 0 0,-3-1 207 0 0,1 1-102 0 0,4 1-170 0 0,0 0-72 0 0,1-1-37 0 0,-1 0 99 0 0,0 1-39 0 0,-5-1 102 0 0,-1 2-107 0 0,-13 1 165 0 0,12 0-108 0 0,-3 2-162 0 0,-20 11 179 0 0,20-6-222 0 0,6-3-45 0 0,0 1 0 0 0,0-1 0 0 0,1 1 0 0 0,-3 3 0 0 0,-19 12 0 0 0,20-14 0 0 0,0 1 0 0 0,1 0 0 0 0,0 0 0 0 0,0 0 0 0 0,1 1 0 0 0,-2 3 0 0 0,5-3 0 0 0,0 3-13 0 0,3-10 11 0 0,1-1 1 0 0,0 0-1 0 0,0 1 1 0 0,-1-1-1 0 0,1 1 1 0 0,0-1-1 0 0,0 1 1 0 0,0-1-1 0 0,0 1 1 0 0,-1-1-1 0 0,1 1 0 0 0,0-1 1 0 0,0 1-1 0 0,0-1 1 0 0,0 1-1 0 0,0-1 1 0 0,0 1-1 0 0,0-1 1 0 0,0 1-1 0 0,0-1 1 0 0,1 0-1 0 0,-1 1 1 0 0,0-1-1 0 0,0 1 1 0 0,0-1-1 0 0,0 1 1 0 0,1-1-1 0 0,-1 1 1 0 0,0-1-1 0 0,1 0 1 0 0,-1 1 1 0 0,2 1-1 0 0,0 1 0 0 0,0-1-1 0 0,0 0 1 0 0,0 0 0 0 0,1 0 0 0 0,-1 0 0 0 0,1 0 0 0 0,-1-1 0 0 0,1 1 0 0 0,0-1 0 0 0,0 0 0 0 0,0 1 0 0 0,2-1 1 0 0,43 12 9 0 0,-39-11-4 0 0,-5-1 7 0 0,0 1 0 0 0,0-1-1 0 0,-1 1 1 0 0,1 0 0 0 0,0-1 0 0 0,-1 2-12 0 0,11 4 50 0 0,-5-4 17 0 0,-6-2-46 0 0,0 0 0 0 0,0 0 1 0 0,0 1-1 0 0,0-1 0 0 0,0 1 1 0 0,0-1-1 0 0,-1 1 0 0 0,1 0 1 0 0,-1 0-1 0 0,1 0 1 0 0,-1 1-1 0 0,0-1 0 0 0,0 0 1 0 0,0 1-1 0 0,0 0 0 0 0,0-1 1 0 0,-1 1-1 0 0,2 2-21 0 0,-1 0 23 0 0,0-1 1 0 0,-1 0-1 0 0,1 0 0 0 0,-1 0 1 0 0,0 1-1 0 0,0-1 0 0 0,-1 1 1 0 0,1-1-1 0 0,-1 1 1 0 0,0-1-1 0 0,0 1 0 0 0,-1-1 1 0 0,1 1-24 0 0,-1 0 25 0 0,-1 0 1 0 0,1 1 0 0 0,-1-1-1 0 0,0 0 1 0 0,0 0-1 0 0,0 0 1 0 0,-1-1 0 0 0,1 1-1 0 0,-1-1 1 0 0,0 1 0 0 0,-1-1-1 0 0,1 0 1 0 0,-1 0 0 0 0,0 0-1 0 0,-2 1-25 0 0,-9 5 48 0 0,-3-2-38 0 0,3-4 35 0 0,12-4-36 0 0,-15 0-9 0 0,17 0-1 0 0,1-1 1 0 0,0 1 0 0 0,0 0 0 0 0,-1-1 0 0 0,1 1-1 0 0,0 0 1 0 0,0-1 0 0 0,-1 1 0 0 0,1 0-1 0 0,0-1 1 0 0,0 1 0 0 0,0-1 0 0 0,0 1 0 0 0,-1 0-1 0 0,1-1 1 0 0,0 1 0 0 0,0-1 0 0 0,0 1-1 0 0,0-1 1 0 0,0 1 0 0 0,0 0 0 0 0,0-1 0 0 0,0 1-1 0 0,0-1 1 0 0,0 1 0 0 0,1-1 0 0 0,-1 1 0 0 0,0 0-1 0 0,0-1 1 0 0,0 1 0 0 0,0-1 0 0 0,1 1-1 0 0,-1 0 1 0 0,0-1 0 0 0,0 1 0 0 0,1 0 0 0 0,-1-1-1 0 0,0 1 1 0 0,1 0 0 0 0,-1 0 0 0 0,0-1-1 0 0,1 1 1 0 0,-1 0 0 0 0,0 0 0 0 0,1-1 0 0 0,-1 1-1 0 0,1 0 1 0 0,-1 0 0 0 0,0 0 0 0 0,1 0-1 0 0,-1 0 1 0 0,1-1 0 0 0,-1 1 0 0 0,1 0 0 0 0,-1 0 0 0 0,4-2-62 0 0,6 0 53 0 0,-5 5-42 0 0,4 12 47 0 0,-8-14-5 0 0,0 1 4 0 0,0 0 1 0 0,0 1-1 0 0,0 0 1 0 0,-1-1-1 0 0,1 1 1 0 0,-1-1-1 0 0,1 1 1 0 0,-1 0-1 0 0,0-1 1 0 0,0 3 4 0 0,1 8-8 0 0,-1-7 8 0 0,0-1 0 0 0,0 0 0 0 0,0 0 0 0 0,-1 1 0 0 0,1-1 0 0 0,-1 0 0 0 0,0 0 0 0 0,-1 0 0 0 0,1 0 0 0 0,-1 0 0 0 0,0 0 0 0 0,-1 0 0 0 0,1 0 0 0 0,-12 29 0 0 0,7-13 0 0 0,-1 0 0 0 0,-8 14 0 0 0,7-16 0 0 0,1 1 0 0 0,-6 19 0 0 0,9-22 0 0 0,1 1 0 0 0,1-1 0 0 0,0 7 0 0 0,2-18 0 0 0,1 0 0 0 0,0 1 0 0 0,0-1 0 0 0,1 0 0 0 0,-1 0 0 0 0,2 0 0 0 0,-1 0 0 0 0,0 0 0 0 0,1 0 0 0 0,0 0 0 0 0,2 3 0 0 0,-1-5 6 0 0,-1-1 0 0 0,0 1 0 0 0,1-1 0 0 0,0 1 0 0 0,0-1 0 0 0,0 0 0 0 0,0 0 0 0 0,0-1 0 0 0,1 1 0 0 0,-1-1 0 0 0,1 1 0 0 0,3 0-6 0 0,-5-1 5 0 0,1-1 1 0 0,0 0 0 0 0,-1 1-1 0 0,1-1 1 0 0,0-1-1 0 0,0 1 1 0 0,0 0-1 0 0,0-1 1 0 0,0 1-1 0 0,0-1 1 0 0,0 0 0 0 0,0 0-1 0 0,0 0 1 0 0,0 0-1 0 0,0-1 1 0 0,0 1-1 0 0,2-2-5 0 0,0 1-110 0 0,-1-1 49 0 0,0 0 44 0 0,0 1 35 0 0,3-2 92 0 0,10-5 244 0 0,-12 5-302 0 0,0 0-61 0 0,-2 2-35 0 0,0-1-34 0 0,0 0-38 0 0,0 1-43 0 0,0-1-63 0 0,0 0-59 0 0,0 0-65 0 0,1 0-69 0 0,-1-1-76 0 0,0 1-81 0 0,0 0-85 0 0,0 0-92 0 0,3-2-778 0 0,2-1-866 0 0,-8 5 2388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106 11 7424 0 0,'0'0'166'0'0,"0"0"29"0"0,0 0-22 0 0,0 0-74 0 0,0 0-55 0 0,-2-2-18 0 0,1 1 12 0 0,-1 0 36 0 0,1 1 0 0 0,0-1 0 0 0,0 0 0 0 0,0 0-1 0 0,-1 1 1 0 0,1-1 0 0 0,0 0 0 0 0,-1 1 0 0 0,1 0 0 0 0,-1-1 0 0 0,1 1-1 0 0,0 0 1 0 0,-1 0 0 0 0,1-1 0 0 0,-1 1 0 0 0,1 0 0 0 0,-1 1-1 0 0,1-1 1 0 0,0 0 0 0 0,-1 0 0 0 0,1 1 0 0 0,-1-1-74 0 0,-5 3 349 0 0,0 0-61 0 0,2 1-79 0 0,0-1-99 0 0,-2 5 217 0 0,1 2-79 0 0,0 4-22 0 0,-2 6 51 0 0,7-16-213 0 0,-5 19 192 0 0,4 2-65 0 0,-1 2-32 0 0,-1 17-90 0 0,1 0 0 0 0,3-1-1 0 0,2 14-68 0 0,-1 22 36 0 0,1-41 7 0 0,2 8-43 0 0,0 5 21 0 0,-3-39-19 0 0,1 1 0 0 0,0-1 0 0 0,1 0 0 0 0,0 0 0 0 0,3 6-2 0 0,-3-9-19 0 0,1 1-1 0 0,1-1 1 0 0,4 8 19 0 0,-8-15-104 0 0,-1-2-47 0 0,3 1-212 0 0,10 2-21 0 0,-10-2-6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185 29 5584 0 0,'0'0'165'0'0,"0"-2"-10"0"0,-3-1-111 0 0,1 0 44 0 0,0 0 39 0 0,-1 1 34 0 0,-2-2 172 0 0,0 1 61 0 0,-12-4 1042 0 0,10 6-888 0 0,4 1-315 0 0,-1-1-41 0 0,1 1-51 0 0,1 0-57 0 0,-15 2-9 0 0,2 3 36 0 0,11-3-65 0 0,1 0-1 0 0,-1 1 0 0 0,1-1 0 0 0,0 1 1 0 0,-1 0-1 0 0,1 0 0 0 0,0 0 1 0 0,1 0-1 0 0,-1 0 0 0 0,0 1-45 0 0,-13 22 279 0 0,7-7-124 0 0,3-4-59 0 0,0 0-41 0 0,3-6-44 0 0,-2 4-11 0 0,1 1 0 0 0,0 0 0 0 0,1 4 0 0 0,-1 0 0 0 0,2-9 0 0 0,6 1 0 0 0,2-2 24 0 0,-4-7-8 0 0,-1-1-1 0 0,0 1 1 0 0,0-1 0 0 0,1 0 0 0 0,-1 1 0 0 0,0-1 0 0 0,1 0 0 0 0,-1 0-1 0 0,1 0 1 0 0,-1 0 0 0 0,0 0 0 0 0,1 0 0 0 0,0 0-16 0 0,17-8 245 0 0,0-4 47 0 0,-4 0 57 0 0,1-4-135 0 0,-2-3-43 0 0,-3-3-40 0 0,-7 0-38 0 0,-3 12-49 0 0,1-1 0 0 0,-1 0 0 0 0,2 0-44 0 0,-1 2 9 0 0,1-6 43 0 0,-1 10-51 0 0,0-1-1 0 0,-1 1 0 0 0,0-1 1 0 0,0-3-1 0 0,-1 7-1 0 0,0 1 0 0 0,0 0 0 0 0,0 0 0 0 0,1 0 0 0 0,-1-1 0 0 0,1 1 0 0 0,-1 0 0 0 0,1 0 0 0 0,-1 0 0 0 0,1 0 1 0 0,0 0-1 0 0,-1 0 0 0 0,1 0 0 0 0,0 0 0 0 0,0 0 0 0 0,0 0 1 0 0,0 0-69 0 0,2 7 0 0 0,6 6 76 0 0,-7-9-3 0 0,1 2-4 0 0,0 0 0 0 0,-1 0-1 0 0,0 1 1 0 0,0-1 0 0 0,0 1-1 0 0,-1-1 1 0 0,1 4 0 0 0,6 18-8 0 0,-2 4 37 0 0,-2-4 15 0 0,3-4 24 0 0,0-2-10 0 0,-1 0 9 0 0,-4-16-42 0 0,1-1-58 0 0,0 0-77 0 0,-3 0-70 0 0,0-4 36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 1 9504 0 0,'0'0'183'0'0,"0"0"-75"0"0,1 1-50 0 0,0 2 2 0 0,-1-1-5 0 0,0 10 52 0 0,0 1 109 0 0,-1 1 99 0 0,-1 1 88 0 0,-1-1 79 0 0,0 0 67 0 0,-2-1 57 0 0,-1-2 48 0 0,5-8-685 0 0,-1 5 148 0 0,2-5-167 0 0,0-2-25 0 0,0 1-45 0 0,0 0-51 0 0,0-1-59 0 0,0 0-190 0 0,0-1-119 0 0,0 0 71 0 0,0 0-45 0 0,0 0-611 0 0,0 0-488 0 0,0 0-924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7688 0 0,'0'0'166'0'0,"0"0"29"0"0,0 0 14 0 0,1 1-25 0 0,0 2-173 0 0,0 0 83 0 0,0 2 85 0 0,3 8 493 0 0,-3-7-425 0 0,0-1-109 0 0,0-3-110 0 0,-1 0-33 0 0,3 11 229 0 0,5 3-22 0 0,-1 0-46 0 0,-4-4-11 0 0,1 8 233 0 0,-1-1-53 0 0,0 1-53 0 0,0 0-50 0 0,0 0-49 0 0,-1 0-47 0 0,0-1-47 0 0,1 1-43 0 0,-3 16 103 0 0,-1-29-108 0 0,1 1 1 0 0,0-1-1 0 0,1 0 0 0 0,-1 0 1 0 0,2 2-32 0 0,22 94 368 0 0,-19-82-275 0 0,1-1 44 0 0,-6 4 53 0 0,0-12-18 0 0,0-10-116 0 0,0-1 64 0 0,0-1 6 0 0,0 0 30 0 0,0 0 18 0 0,0 0 2 0 0,0 0-12 0 0,0 0-50 0 0,0 0-18 0 0,0 0-6 0 0,0 0-6 0 0,1-2-15 0 0,4-8-17 0 0,12-27-41 0 0,-13 29-13 0 0,1 0 0 0 0,1 0 1 0 0,-1 0-1 0 0,1 1 0 0 0,1 0 1 0 0,-1 0-1 0 0,1 1 0 0 0,6-5 2 0 0,-7 6-11 0 0,1 1 0 0 0,-1 0 0 0 0,1 0 0 0 0,0 1-1 0 0,0 0 1 0 0,0 0 0 0 0,0 0 0 0 0,0 1 0 0 0,1 0 0 0 0,-1 1 0 0 0,2-1 11 0 0,-6 2-4 0 0,0 0 0 0 0,0 0 1 0 0,0 0-1 0 0,0 0 1 0 0,0 1-1 0 0,0-1 1 0 0,1 1-1 0 0,-1 0 1 0 0,-1 0-1 0 0,1 0 1 0 0,0 0-1 0 0,0 0 0 0 0,0 1 1 0 0,0-1-1 0 0,-1 1 1 0 0,1 0-1 0 0,-1 0 1 0 0,1 0-1 0 0,-1 0 1 0 0,0 0-1 0 0,0 0 1 0 0,0 1-1 0 0,1 0 4 0 0,-2-1 2 0 0,1 1 1 0 0,-1-1-1 0 0,0 0 1 0 0,1 1-1 0 0,-1-1 1 0 0,-1 1-1 0 0,1-1 1 0 0,0 1-1 0 0,0 0 1 0 0,-1-1-1 0 0,0 1 0 0 0,1 0-2 0 0,-1 0 10 0 0,0 0 0 0 0,-1-1-1 0 0,1 1 1 0 0,0-1-1 0 0,-1 1 1 0 0,0-1-1 0 0,1 1 1 0 0,-1-1-1 0 0,0 1 1 0 0,0-1-1 0 0,0 0 1 0 0,-1 1 0 0 0,0 1-10 0 0,-1-1 17 0 0,-5 10 122 0 0,-1-1 0 0 0,-1 0 0 0 0,-6 6-139 0 0,-7 1 94 0 0,-4 0 52 0 0,22-15-114 0 0,0 0 0 0 0,-1 0 0 0 0,0 0 0 0 0,1-1 0 0 0,-5 2-32 0 0,-4 0 96 0 0,-4-4 46 0 0,16-1-248 0 0,-1 0 52 0 0,-1 0 30 0 0,2 0-27 0 0,0 0-40 0 0,0 0-63 0 0,0 0-35 0 0,1 0-66 0 0,-1 0-78 0 0,0 0-86 0 0,1 0 71 0 0,0-1-52 0 0,0 1-47 0 0,1 0-41 0 0,-2 0-143 0 0,1-1-40 0 0,0 1-174 0 0,-2 0-465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7584 0 0,'0'0'222'0'0,"0"0"-65"0"0,0 0-22 0 0,0 0 37 0 0,0 0 135 0 0,0 1-44 0 0,0-1-43 0 0,1 0-37 0 0,-1 0-34 0 0,1 1 37 0 0,0-1-61 0 0,3 3 100 0 0,-2-2-88 0 0,-1 0-30 0 0,-1-1 35 0 0,1 0 43 0 0,0 1 49 0 0,6 3 172 0 0,-1 0-74 0 0,1 1-45 0 0,4 8 189 0 0,-3-3-277 0 0,8 2-35 0 0,-4-3-61 0 0,-4-2-6 0 0,23 31 472 0 0,-16-23-359 0 0,-6-5-82 0 0,0 1-35 0 0,9 14 10 0 0,-9-11-89 0 0,0 2 0 0 0,-1-1 1 0 0,-1 1-1 0 0,4 12-14 0 0,-5-8 60 0 0,-2-1 51 0 0,7 59 167 0 0,-9-70-252 0 0,-1 0-1 0 0,-1 0 1 0 0,1 0-1 0 0,-2 0 1 0 0,1 0-1 0 0,-1 0 1 0 0,0 1-26 0 0,-3 15 169 0 0,-7 17-169 0 0,9-36 25 0 0,0 0-1 0 0,0 0 0 0 0,-1 0 1 0 0,1 0-1 0 0,-1 0 1 0 0,-3 3-25 0 0,-12 23 139 0 0,15-25-94 0 0,-1 1 0 0 0,1-1 0 0 0,-1 0 0 0 0,-4 5-45 0 0,-7 11 121 0 0,6-6-9 0 0,4-8-103 0 0,-6 1 68 0 0,-4 5 8 0 0,14-13-81 0 0,0-1 1 0 0,0 1 0 0 0,0 0 0 0 0,0-1-1 0 0,0 1 1 0 0,0 0 0 0 0,0-1 0 0 0,0 0-1 0 0,0 1 1 0 0,-1-1 0 0 0,1 0 0 0 0,0 1-1 0 0,0-1 1 0 0,0 0 0 0 0,0 0 0 0 0,-2 0-5 0 0,2 0 4 0 0,1 0 0 0 0,-1 0 0 0 0,0 0 0 0 0,0 0 0 0 0,0 1 1 0 0,0-1-1 0 0,0 0 0 0 0,0 0 0 0 0,1 1 0 0 0,-1-1 0 0 0,0 0 0 0 0,0 1 1 0 0,0-1-1 0 0,1 1 0 0 0,-1-1 0 0 0,0 1 0 0 0,0-1-4 0 0,-2 3 47 0 0,-5-2-39 0 0,-3-3 3 0 0,2 0 41 0 0,7 1-66 0 0,1 0-34 0 0,1 1 48 0 0,-1 0-132 0 0,1 0-61 0 0,0-1-271 0 0,-3-2-29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23 8288 0 0,'1'0'166'0'0,"-1"0"-52"0"0,2 1-4 0 0,5 1 46 0 0,-5-2-49 0 0,0 0 65 0 0,4-2-212 0 0,1 1 93 0 0,1 0 84 0 0,-1 1 77 0 0,1-1 64 0 0,0 0 59 0 0,0 0 49 0 0,0-1 41 0 0,3-1-202 0 0,0 1-50 0 0,0 0-48 0 0,0 1-46 0 0,9-2-43 0 0,0-2-124 0 0,-13 5-102 0 0,-4 0-17 0 0</inkml:trace>
  <inkml:trace contextRef="#ctx0" brushRef="#br0" timeOffset="1">35 153 7976 0 0,'0'0'174'0'0,"0"0"29"0"0,0 0-20 0 0,0 1-78 0 0,0-1-58 0 0,0 4-15 0 0,0-3 9 0 0,-1 2-66 0 0,0-1 107 0 0,1-1 87 0 0,0 1 70 0 0,-1-1 230 0 0,1 0 387 0 0,0-1-516 0 0,1 0-46 0 0,-1 0-78 0 0,1 0-105 0 0,1 0-111 0 0,-2 0-48 0 0,1 0-35 0 0,0 0-38 0 0,0 0-41 0 0,4 0 150 0 0,0 0 44 0 0,10-1 198 0 0,-9 0-165 0 0,-2 1-62 0 0,0-1-37 0 0,0 0-54 0 0,0 1-63 0 0,1-1-74 0 0,-1 0-85 0 0,-3 1 60 0 0,0-1-41 0 0,1 1-396 0 0,1-1-279 0 0,1 0-640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7688 0 0,'0'0'166'0'0,"0"0"29"0"0,0 0 14 0 0,0 0-67 0 0,0 0-20 0 0,0 0 37 0 0,0 0 126 0 0,0 0 231 0 0,0 0 18 0 0,1 1-9 0 0,0-1-665 0 0,0 1 119 0 0,0-1 99 0 0,0 1 83 0 0,0 0 142 0 0,4 1 781 0 0,-3-1-676 0 0,-1 0-265 0 0,0-1-33 0 0,0 0-39 0 0,-1 1-45 0 0,2-1 330 0 0,-2 0-144 0 0,0 1-51 0 0,0 0-44 0 0,0 0-36 0 0,0 1-4 0 0,0 3 23 0 0,0-3-32 0 0,0-1 58 0 0,0 0 76 0 0,0 3-182 0 0,-1-1 53 0 0,2 8 340 0 0,2-5-311 0 0,8 17 241 0 0,-2 3-101 0 0,-2-4-133 0 0,18 66 214 0 0,-9-44 179 0 0,5 35-502 0 0,-13-48 154 0 0,-1 1 258 0 0,1 14-412 0 0,6 29 450 0 0,-9-51 38 0 0,3 22-488 0 0,-3 2 383 0 0,-3-26-183 0 0,2 16 119 0 0,-2-7-56 0 0,0-11-50 0 0,1-2 3 0 0,0-1 46 0 0,-2-10-131 0 0,-1 1-53 0 0,-4 13 49 0 0,2-20-126 0 0,2 1 6 0 0,-1 7 61 0 0,1-7-8 0 0,0-2 11 0 0,0 0-6 0 0,0 0-34 0 0,0 0-128 0 0,0 0-11 0 0,0 0 20 0 0,0 0-55 0 0,0 0-112 0 0,0 0-278 0 0,0 0-495 0 0,0 0-47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249 58 6336 0 0,'0'0'141'0'0,"0"0"23"0"0,0 0 11 0 0,-4-3-43 0 0,-3-3-88 0 0,4 3-19 0 0,0 0 49 0 0,0 1 42 0 0,0-1 38 0 0,-2-1 174 0 0,-1 0 66 0 0,-12-7 1050 0 0,9 8-905 0 0,5 2-316 0 0,-1 0-47 0 0,0 1-56 0 0,1 0-65 0 0,2-1 81 0 0,0 0-41 0 0,-1-1-23 0 0,0-1-17 0 0,-3-1 43 0 0,-6 2-5 0 0,10 2-62 0 0,-1 0-1 0 0,1 0 1 0 0,-1 0 0 0 0,1 1 0 0 0,-1-1-1 0 0,1 1 1 0 0,0-1 0 0 0,-1 1 0 0 0,1 0-1 0 0,-2 1-30 0 0,-4 3 64 0 0,1 0-40 0 0,5-2-19 0 0,-2-2 27 0 0,-7 3 1 0 0,7-3-25 0 0,1 0 1 0 0,0 0-1 0 0,0 1 0 0 0,0 0 0 0 0,0-1 0 0 0,0 1 0 0 0,1 0 1 0 0,-1 0-1 0 0,1 1 0 0 0,-3 1-8 0 0,0 2 12 0 0,-1 1 0 0 0,1 1 0 0 0,0-1 0 0 0,-3 6-12 0 0,5-4 0 0 0,-1 0 0 0 0,1 0 0 0 0,1 0 0 0 0,0 1 0 0 0,0-1 0 0 0,0 3 0 0 0,2-12 0 0 0,0 5 0 0 0,0-1 0 0 0,0 0 0 0 0,0 0 0 0 0,1 1 0 0 0,-1-1 0 0 0,1 0 0 0 0,0 0 0 0 0,1 3 0 0 0,3 17 0 0 0,-4-16 0 0 0,1 0 0 0 0,1 0 0 0 0,-1-1 0 0 0,1 1 0 0 0,1-1 0 0 0,-1 0 0 0 0,1 0 0 0 0,0 0 0 0 0,1 0 0 0 0,0-1 0 0 0,0 1 0 0 0,0-1 0 0 0,5 4 0 0 0,-7-8 0 0 0,-1 0 0 0 0,1 0 0 0 0,0-1 0 0 0,0 1 0 0 0,0 0 0 0 0,0-1 0 0 0,0 0 0 0 0,2 1 0 0 0,5-1 14 0 0,-3-1 68 0 0,13-3 141 0 0,-17 2-161 0 0,1 0 1 0 0,0-1-1 0 0,-1 1 1 0 0,1-1 0 0 0,-1 0-1 0 0,1-1-62 0 0,18-14 362 0 0,-8 4-163 0 0,0-1-46 0 0,-5 4-94 0 0,2-5-55 0 0,-2 3 5 0 0,-3 4 36 0 0,-2 3-24 0 0,1 0 0 0 0,-2-1 0 0 0,1 0 0 0 0,-1 0 0 0 0,1-1-21 0 0,12-32 34 0 0,-12 25-34 0 0,-3 11 1 0 0,-1 0 0 0 0,1 0 0 0 0,0 0 1 0 0,0 0-1 0 0,1 1 0 0 0,-1-1 0 0 0,0 0 0 0 0,1 1 0 0 0,1-2-1 0 0,2-7 54 0 0,-4 7-54 0 0,1-1 0 0 0,-1 1 0 0 0,1 0 0 0 0,0 0 0 0 0,0 1 0 0 0,1-2 0 0 0,1-3 38 0 0,1-3 104 0 0,-4 7-107 0 0,0 2-47 0 0,-2 1-70 0 0,2 1-6 0 0,0 0 87 0 0,-1 0 1 0 0,0 0-1 0 0,0 0 1 0 0,1 0-1 0 0,-1 0 1 0 0,0 0-1 0 0,0 0 1 0 0,0 0-1 0 0,1 0 0 0 0,-1 0 1 0 0,0 0-1 0 0,0 0 1 0 0,0 0-1 0 0,1 0 1 0 0,-1 0-1 0 0,0 1 1 0 0,0-1-1 0 0,0 0 0 0 0,1 0 1 0 0,-1 0-1 0 0,0 0 1 0 0,0 0-1 0 0,0 1 1 0 0,0-1-1 0 0,0 0 1 0 0,1 0-1 0 0,-1 0 0 0 0,0 1 1 0 0,0-1-1 0 0,0 0 1 0 0,0 0-1 0 0,0 0 1 0 0,0 1-1 0 0,0-1 1 0 0,0 0 0 0 0,3 10 7 0 0,-2-8 0 0 0,1 6 35 0 0,1-1 0 0 0,-2 1 1 0 0,1 0-1 0 0,-1 2-42 0 0,4 15 123 0 0,1 3-82 0 0,0 2 26 0 0,2 0 35 0 0,1-1 45 0 0,3-1 56 0 0,-8-18-115 0 0,-1-3-6 0 0,1-2 36 0 0,-4-4-288 0 0,0-1 57 0 0,0 0 51 0 0,0 0 44 0 0,0 1 71 0 0,0 0 80 0 0,1 3 501 0 0,0-2-446 0 0,-1-1-150 0 0,0 0-53 0 0,0 0-64 0 0,1 0-75 0 0,-1-1-54 0 0,0 1-75 0 0,0 0-83 0 0,0-1-90 0 0,0 0-97 0 0,0 1-105 0 0,1-1-112 0 0,-1 0-121 0 0,0 0-943 0 0,0 0-1038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49.6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65 6992 0 0,'0'0'157'0'0,"0"0"23"0"0,0 0 12 0 0,0 0 45 0 0,0 0-94 0 0,0 0 116 0 0,0 0 213 0 0,0 0 9 0 0,0 0-18 0 0,0 0-101 0 0,0 0-46 0 0,0 0-10 0 0,0 0-1 0 0,0 0-101 0 0,0 1-39 0 0,2 1 72 0 0,4 9 226 0 0,-5-9-312 0 0,0-1 56 0 0,3 4-63 0 0,-1 1 35 0 0,11 31 807 0 0,-11-27-783 0 0,0-1-53 0 0,3 13 24 0 0,-1 3 54 0 0,6 22 241 0 0,8 25 239 0 0,-10-34-337 0 0,-6-25-188 0 0,2 5 77 0 0,-4-12-132 0 0,0 0 37 0 0,0-1 6 0 0,0 0 38 0 0,-1 1 41 0 0,0-1 47 0 0,0-3-371 0 0,1-1 117 0 0,0 1 125 0 0,1-1 230 0 0,-1-1 41 0 0,-1-1-198 0 0,0 0-111 0 0,-1 0-91 0 0,-4-6 110 0 0,-2-8-71 0 0,3 4-17 0 0,3 9-61 0 0,-19-41 24 0 0,16 35-1 0 0,1 0 1 0 0,1-1-1 0 0,0 0 1 0 0,-1-2-24 0 0,-2-7 11 0 0,4 14-11 0 0,-1 1 0 0 0,1-1 0 0 0,0 0 0 0 0,1 1 0 0 0,-1-1-1 0 0,0-3 1 0 0,0-21 0 0 0,1 18 0 0 0,-1 0 0 0 0,2 0 0 0 0,0-7 0 0 0,-1 13 0 0 0,1-1 0 0 0,0 1 0 0 0,1 0 0 0 0,-1 0 0 0 0,1 0 0 0 0,-1 1 0 0 0,1-1 0 0 0,0 0 0 0 0,0 1 0 0 0,3-4 0 0 0,19-19 12 0 0,-3 7-94 0 0,24-16 82 0 0,-33 26-2 0 0,8-2 5 0 0,9-3-34 0 0,-23 12-217 0 0,-1 0-49 0 0,0 2-58 0 0,0 0-65 0 0,-2 0 23 0 0,1 0-53 0 0,1-1-57 0 0,-1 0-61 0 0,0 0 65 0 0,0 0-41 0 0,5-2-582 0 0,-2-1-54 0 0</inkml:trace>
  <inkml:trace contextRef="#ctx0" brushRef="#br0" timeOffset="525.61">378 173 7200 0 0,'0'0'140'0'0,"0"0"-58"0"0,6 0 48 0 0,0 0 9 0 0,0 1-38 0 0,5-1 18 0 0,16 1 8 0 0,-15-2-1 0 0,-6 1-6 0 0,0-1 48 0 0,1-1 56 0 0,-1 1 68 0 0,4-2 106 0 0,1 0-38 0 0,10 0 270 0 0,16-4 342 0 0,-26 4-651 0 0,1 1-43 0 0,-6 1-144 0 0,-1 0 0 0 0,1-1 0 0 0,-1 1 1 0 0,0-1-1 0 0,0 0 0 0 0,0 0 0 0 0,2-2-134 0 0,3-2 201 0 0,0 1-47 0 0,7-5 25 0 0,0-2-107 0 0,-15 10-60 0 0,0 0 0 0 0,0 0 0 0 0,0 0 0 0 0,-1 0 0 0 0,1 0 0 0 0,-1 0 0 0 0,1 0 0 0 0,-1 0 0 0 0,0-1 0 0 0,1 1 0 0 0,-1-1 1 0 0,0 1-1 0 0,0-2-12 0 0,-1 2 17 0 0,0 0 0 0 0,0-1 0 0 0,0 1 1 0 0,0-1-1 0 0,0 1 0 0 0,0-1 0 0 0,-1 1 1 0 0,1-1-1 0 0,-1 1 0 0 0,1-1 0 0 0,-1 1 1 0 0,0 0-1 0 0,-1-2-17 0 0,0 3 21 0 0,0-1-1 0 0,-1 1 1 0 0,0-1 0 0 0,1 1 0 0 0,-1 0-1 0 0,0 0 1 0 0,1 0 0 0 0,-1 0 0 0 0,0 0-1 0 0,0 1 1 0 0,-2-1-21 0 0,3 1 35 0 0,-12-2 156 0 0,0 3-50 0 0,-13 6 39 0 0,15-2-94 0 0,0 1-1 0 0,1 1 1 0 0,-2 1-86 0 0,12-8 5 0 0,-4 4 12 0 0,1 0 0 0 0,-1 0-1 0 0,1 1 1 0 0,0-1 0 0 0,0 1-1 0 0,0 0 1 0 0,1 0 0 0 0,-1 0-1 0 0,1 1 1 0 0,1-1 0 0 0,-1 1-1 0 0,1 0 1 0 0,0-1 0 0 0,0 1-1 0 0,0 0 1 0 0,1 0 0 0 0,0 0-1 0 0,0 1 1 0 0,1-1 0 0 0,0 5-17 0 0,0 2 60 0 0,1-1 0 0 0,0 0 0 0 0,1 0 1 0 0,1 6-61 0 0,0-8 64 0 0,0 0 0 0 0,1 0 0 0 0,1 2-64 0 0,13 21 205 0 0,5-3 59 0 0,-13-19-119 0 0,1 0 0 0 0,0-1-1 0 0,3 2-144 0 0,-11-10 36 0 0,0 1-1 0 0,1-1 1 0 0,-1 1-1 0 0,1-1 1 0 0,0-1-1 0 0,0 1 1 0 0,-1 0 0 0 0,1-1-1 0 0,0 0 1 0 0,0 0-1 0 0,1 0 1 0 0,-1 0-1 0 0,3 0-35 0 0,-1-2-118 0 0,0 1 56 0 0,-1-1 48 0 0,1 0 42 0 0,6-2 142 0 0,14-8 409 0 0,-17 6-466 0 0,-2 0-117 0 0,-3 2-47 0 0,0 0-39 0 0,-1 0-42 0 0,1 1-46 0 0,-1-1-53 0 0,1 0-54 0 0,-1 0-61 0 0,1 0-64 0 0,-1-1-68 0 0,0 1-73 0 0,1 0-78 0 0,-1 0-81 0 0,0 0-86 0 0,0 0-90 0 0,2-2-1117 0 0,3-2-1135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19 6240 0 0,'0'0'182'0'0,"0"0"-46"0"0,0 0-5 0 0,1 0 49 0 0,1 0 155 0 0,1 0-125 0 0,1 0 35 0 0,3 0 224 0 0,10-2 687 0 0,-11 2-844 0 0,-1-1-47 0 0,0 0-80 0 0,-1 1-60 0 0,1-1-70 0 0,-1 0-81 0 0,10-2 255 0 0,-1 1-38 0 0,0 0-38 0 0,1 1-35 0 0,0 0-35 0 0,-1 1-33 0 0,13 0-46 0 0,-25 0-53 0 0,-1 0-48 0 0,0 0-58 0 0,0 0-91 0 0,0 0-108 0 0,0 0-97 0 0,0-1 61 0 0,0 1-37 0 0,1 0-503 0 0,1-1-397 0 0,3 0-755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17 7856 0 0,'0'0'174'0'0,"0"0"29"0"0,0 0 13 0 0,1 0-62 0 0,1 1-85 0 0,6 2-69 0 0,-4-2 73 0 0,6 4 565 0 0,1-2-68 0 0,0-1-65 0 0,1-2-63 0 0,-1 0-60 0 0,0 0-59 0 0,0-1-55 0 0,1-1-52 0 0,-2 1-67 0 0,0 0-38 0 0,0 0-37 0 0,-1 1-35 0 0,-2 0 7 0 0,0-1 0 0 0,-1 0 0 0 0,1 0 0 0 0,2-2-46 0 0,11-1 87 0 0,-14 3-153 0 0,10-1 95 0 0,-12 1-47 0 0,-1 1-27 0 0,0-1-37 0 0,0 0-44 0 0,1 1-54 0 0,-2-1-17 0 0,1 1-48 0 0,0-1-53 0 0,-1 0-58 0 0,1 1-63 0 0,0-1-69 0 0,-1 0-72 0 0,1 0-78 0 0,4 0-878 0 0,4-2-860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6296 0 0,'0'0'184'0'0,"0"0"-49"0"0,0 0-17 0 0,0 0 75 0 0,0 0 34 0 0,0 0 269 0 0,0 0 15 0 0,0 0-21 0 0,0 0-87 0 0,0 0-34 0 0,0 0-7 0 0,0 0-125 0 0,0 1-88 0 0,0-1-76 0 0,1 1-33 0 0,0 1 6 0 0,0 0 14 0 0,0-1 79 0 0,-1-1-28 0 0,0 1 32 0 0,5 9 226 0 0,-1 0-61 0 0,2 4 12 0 0,3 6 93 0 0,5 12-45 0 0,0-1-33 0 0,13 28 266 0 0,-21-41-368 0 0,-1-1 1 0 0,-1 1 0 0 0,1 10-234 0 0,0-1 235 0 0,3 20 190 0 0,-5 0 47 0 0,-2-23-102 0 0,1-9-214 0 0,-1 7-91 0 0,-1-21 0 0 0,0-1 6 0 0,0 0 1 0 0,0 0 0 0 0,0 0 2 0 0,0 0 8 0 0,0 0-14 0 0,0 0-5 0 0,2-10 54 0 0,9-7-60 0 0,-4 7-25 0 0,1-9 43 0 0,-7 16-65 0 0,0-1 1 0 0,0 1-1 0 0,1 0 0 0 0,-1-1 0 0 0,1 1 0 0 0,0 0 0 0 0,1-2-10 0 0,-1 3-8 0 0,0-1-1 0 0,-1 0 0 0 0,1 0 1 0 0,-1 0-1 0 0,1 0 0 0 0,-1 0 1 0 0,0-1 8 0 0,-1 2-2 0 0,1 0 1 0 0,0-1 0 0 0,-1 1 0 0 0,1 0-1 0 0,0 0 1 0 0,0 0 0 0 0,1 0-1 0 0,-1 0 1 0 0,0 0 0 0 0,1 0 0 0 0,-1 1-1 0 0,1-1 1 0 0,-1 0 0 0 0,1 1 0 0 0,2-2 0 0 0,13-12-53 0 0,-14 12 42 0 0,0 1 0 0 0,0-1 1 0 0,0 1-1 0 0,0-1 1 0 0,1 1-1 0 0,-1 0 0 0 0,2-1 12 0 0,8-3 0 0 0,-11 4 0 0 0,1 1 0 0 0,0-1 0 0 0,0 1 0 0 0,0 0 0 0 0,0 0 0 0 0,0 0 0 0 0,3-1 0 0 0,-1 2 9 0 0,-1-1-21 0 0,0 1 0 0 0,-1-1 0 0 0,1 1 0 0 0,0 0 0 0 0,0 0 0 0 0,3 1 11 0 0,4 1-3 0 0,-7-1 5 0 0,-1-1 0 0 0,1 1-1 0 0,-1 0 1 0 0,0 0 0 0 0,1 0-1 0 0,1 1 0 0 0,10 10-66 0 0,-5-1 61 0 0,-1 0 1 0 0,0 1-1 0 0,5 8 5 0 0,-13-17 0 0 0,1 0-1 0 0,-1 1 0 0 0,0-1 1 0 0,0 1-1 0 0,-1-1 0 0 0,1 1 1 0 0,0-1-1 0 0,-1 1 0 0 0,0 1 1 0 0,0 16 12 0 0,-2-3 60 0 0,2-13-42 0 0,-1 1 1 0 0,0-1-1 0 0,-1 1 1 0 0,0-1-1 0 0,0 0 1 0 0,0 1 0 0 0,0-1-1 0 0,-1 0 1 0 0,0 0-1 0 0,0 0 1 0 0,0-1-1 0 0,0 1 1 0 0,-1-1-1 0 0,0 0 1 0 0,-1 1-31 0 0,-1 0 38 0 0,1 0 0 0 0,-1 0 1 0 0,0-1-1 0 0,0 0 0 0 0,-3 0-38 0 0,2 0 37 0 0,0-1 0 0 0,0 0 0 0 0,-1 0 0 0 0,-6 1-37 0 0,2-1 38 0 0,0-1 1 0 0,0 0-1 0 0,-1-1 0 0 0,-5 0-38 0 0,4-1 20 0 0,0 1 79 0 0,-17 0 193 0 0,21-2-235 0 0,0 0-49 0 0,-15-1-10 0 0,6 0 21 0 0,8 0-40 0 0,1 0-37 0 0,0-2-50 0 0,10 3-92 0 0,-1 1 62 0 0,0 0 52 0 0,0-1 43 0 0,-1 0 50 0 0,-3-1 135 0 0,3 1-164 0 0,1 1-74 0 0,0-1-7 0 0,0 1-41 0 0,0 0-45 0 0,0-1-51 0 0,0 1-80 0 0,0 0-71 0 0,0 0-78 0 0,0-1-83 0 0,0 1-91 0 0,0 0-97 0 0,1 0-104 0 0,-1 0-109 0 0,1 0-1025 0 0,0 0-1121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51 6824 0 0,'0'0'149'0'0,"0"0"23"0"0,0 0 13 0 0,0-1-21 0 0,0 0-57 0 0,2 0 97 0 0,-1-1 25 0 0,1 1 38 0 0,5-4 699 0 0,-4 3-595 0 0,-1 0-75 0 0,-1 2-193 0 0,-1-1-36 0 0,4-1 288 0 0,-1 0-38 0 0,1 0-36 0 0,0 0-33 0 0,4-1 158 0 0,0-1-104 0 0,1 1-63 0 0,1 0-80 0 0,23-5 138 0 0,-20 6-108 0 0,-5 1-13 0 0,0 0 67 0 0,5 0-88 0 0,1 0 1 0 0,0 1-1 0 0,0 1-155 0 0,4 2 100 0 0,-2 0-74 0 0,-13-2 22 0 0,-1-2-37 0 0,0 1-2 0 0,0 2 47 0 0,-1-1-38 0 0,0 0 1 0 0,0 0-1 0 0,0 0 1 0 0,-1 0-1 0 0,1 0 1 0 0,0 0-1 0 0,-1 0 1 0 0,1 1 0 0 0,-1-1-1 0 0,1 0 1 0 0,-1 0-1 0 0,1 1-18 0 0,-2 13 185 0 0,0-11-130 0 0,0 0-1 0 0,-1 0 0 0 0,1 0 1 0 0,-1 0-1 0 0,-2 3-54 0 0,0-1 65 0 0,1 0-2 0 0,0 0 1 0 0,-1-1 0 0 0,0 1 0 0 0,-3 2-64 0 0,-18 19 200 0 0,16-18-118 0 0,0 0 0 0 0,0 1 0 0 0,1 2-82 0 0,-11 17 275 0 0,-7 20-275 0 0,19-37 42 0 0,2-2 27 0 0,5-7-45 0 0,0-1-10 0 0,0-1-10 0 0,0 0 0 0 0,-1-1-1 0 0,1 1 1 0 0,0 0 0 0 0,0 0 0 0 0,0-1 0 0 0,0 1 0 0 0,0 0 0 0 0,0 0 0 0 0,0-1 0 0 0,0 1-1 0 0,0 0 1 0 0,1 0 0 0 0,-1-1 0 0 0,0 1 0 0 0,0 0 0 0 0,1 0 0 0 0,-1-1 0 0 0,0 1-1 0 0,1 0 1 0 0,-1-1 0 0 0,1 1 0 0 0,-1-1 0 0 0,1 1 0 0 0,-1 0 0 0 0,1-1 0 0 0,-1 1-1 0 0,1-1 1 0 0,-1 1 0 0 0,1-1 0 0 0,0 0 0 0 0,-1 1 0 0 0,1-1-4 0 0,14 11 53 0 0,5 9 83 0 0,-15-14-82 0 0,1 0 0 0 0,0 0 0 0 0,0-1 0 0 0,5 4-54 0 0,1 1 115 0 0,-10-8-89 0 0,-1 0-1 0 0,1 0 1 0 0,-1 0 0 0 0,0 0 0 0 0,1 0 0 0 0,-1 1 0 0 0,-1-1-1 0 0,1 0 1 0 0,0 0 0 0 0,0 1 0 0 0,-1-1 0 0 0,1 1-1 0 0,-1-1 1 0 0,0 1 0 0 0,0 0-26 0 0,-2 14 87 0 0,0-10-76 0 0,1 0 44 0 0,1-4 3 0 0,1 2-46 0 0,2 4-12 0 0,-1-7 0 0 0,0 1 0 0 0,0 0 0 0 0,0-1 0 0 0,0 1 0 0 0,0-1 0 0 0,0 1 0 0 0,1-1 0 0 0,1 1 0 0 0,2 2 0 0 0,39 39-8 0 0,-20-16-109 0 0,10 15 117 0 0,-26-31-3 0 0,0 1 0 0 0,0 1 0 0 0,-1-1 1 0 0,3 9 2 0 0,-8-14 0 0 0,0 1 0 0 0,0-1 0 0 0,-1 1 0 0 0,0 0 0 0 0,0 0 0 0 0,-1 0 0 0 0,0 0 0 0 0,-1 6 0 0 0,-1 6 23 0 0,-4 0 37 0 0,3-14-16 0 0,0 0-1 0 0,-1 0 0 0 0,1-1 1 0 0,-1 1-1 0 0,-2 0-43 0 0,2-2 62 0 0,0 0-1 0 0,-1 0 0 0 0,0 0 1 0 0,-3 3-62 0 0,3-5 55 0 0,0 1 0 0 0,0-1 0 0 0,0 1 0 0 0,-1-1 1 0 0,1 0-1 0 0,-1-1 0 0 0,0 1 0 0 0,-4 1-55 0 0,-18 4 261 0 0,0-1-42 0 0,-2-2-37 0 0,1-3-35 0 0,-30-2 61 0 0,2-7-92 0 0,45 5-126 0 0,-12-5 80 0 0,16 5-89 0 0,-1-2-50 0 0,7 4-7 0 0,1 0 4 0 0,0 0-12 0 0,0 0-50 0 0,0 0-24 0 0,0 0-2 0 0,0 0-33 0 0,0 0-142 0 0,0 0-66 0 0,0 0-14 0 0,0 0-38 0 0,0 0 226 0 0,0 0-155 0 0,0 0-294 0 0,0 0-17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33 7888 0 0,'0'0'174'0'0,"0"0"29"0"0,0 0-21 0 0,1 0-79 0 0,-1 0-56 0 0,3 0-18 0 0,-1 0 11 0 0,5 0 17 0 0,1-4-58 0 0,-6 2 71 0 0,-1 1 11 0 0,0 0 41 0 0,1 0 45 0 0,-1 1 55 0 0,16-8 529 0 0,-8 5-378 0 0,-3 0-153 0 0,2-1 60 0 0,-6 3 5 0 0,-1 1-80 0 0,20-2 144 0 0,-10 0-206 0 0,-1 2-36 0 0,1 1-46 0 0,1 2-53 0 0,-3 2 71 0 0,-2-2-34 0 0,1 5-17 0 0,-5-5-10 0 0,-1-1 13 0 0,0 1 0 0 0,0-1 0 0 0,0 1 1 0 0,0 0-1 0 0,0-1 0 0 0,-1 1 0 0 0,2 3-31 0 0,-2-4 18 0 0,0 1 0 0 0,0-1 0 0 0,0 1 1 0 0,0 0-1 0 0,-1-1 0 0 0,1 1 0 0 0,-1 0 0 0 0,1-1 0 0 0,-1 1 0 0 0,0 0 0 0 0,0 0 0 0 0,0-1 1 0 0,-1 1-1 0 0,1 1-18 0 0,-2 3 29 0 0,0 0 1 0 0,1-1 0 0 0,0 1 0 0 0,1 2-30 0 0,-5 21 91 0 0,2-18-55 0 0,-1 0 1 0 0,0-1-1 0 0,-2 2-36 0 0,-16 32 194 0 0,19-39-163 0 0,-8 14 22 0 0,0 0-38 0 0,-14 26-21 0 0,9-13 68 0 0,16-31-52 0 0,-2 2-5 0 0,-2 1 68 0 0,3-4 28 0 0,0-1 56 0 0,0 3 497 0 0,1-1-434 0 0,1-2-161 0 0,0 1-33 0 0,0-1-40 0 0,0 0-44 0 0,11 1 106 0 0,13 3 64 0 0,17 2-25 0 0,-30-4-44 0 0,4-1 6 0 0,1 3-32 0 0,-3-1-130 0 0,-11-3 38 0 0,0 0-52 0 0,0 0-94 0 0,1 0-103 0 0,-3 0 116 0 0,1 0-33 0 0,-1 0-37 0 0,1 0-39 0 0,0 0-184 0 0,0 0-85 0 0,0 0-90 0 0,0 0-98 0 0,3 0-1008 0 0,1 0-1012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204 14 4536 0 0,'0'0'133'0'0,"0"0"57"0"0,0 0 151 0 0,0 0 67 0 0,0 0 9 0 0,0 0-5 0 0,0 0-218 0 0,0 0-53 0 0,0 0-46 0 0,-1 0-37 0 0,1-1-26 0 0,0-1-88 0 0,-1 2 86 0 0,1-1 59 0 0,-1 1 85 0 0,1-1 104 0 0,-1 1-93 0 0,1 0 35 0 0,-1 0 37 0 0,1-1 41 0 0,-20-4 369 0 0,0 2-75 0 0,-1 5-60 0 0,0 5-46 0 0,2 2-381 0 0,-20 16 286 0 0,27-16-308 0 0,1 0-51 0 0,7-4-26 0 0,0 0 0 0 0,0 0 1 0 0,0 0-1 0 0,1 0 1 0 0,0 1-1 0 0,0-1 0 0 0,0 1 1 0 0,1 0-1 0 0,0 0 1 0 0,-1 2-7 0 0,3-5 0 0 0,0 0 0 0 0,0 0 0 0 0,0 0 0 0 0,0 0 0 0 0,0 0 0 0 0,1 0 0 0 0,-1 0 0 0 0,1 0 0 0 0,0-1 0 0 0,0 1 0 0 0,0 0 0 0 0,0 0 0 0 0,0-1 0 0 0,1 1 0 0 0,-1-1 0 0 0,1 1 0 0 0,-1-1 0 0 0,1 1 0 0 0,1 0 0 0 0,10 7 18 0 0,2-3 42 0 0,3 1 55 0 0,11 0 107 0 0,9 4 65 0 0,-15-1-149 0 0,-16-6-87 0 0,3 0 37 0 0,-2 2 34 0 0,2 7 127 0 0,-6 2 24 0 0,-4-15-233 0 0,0 1 1 0 0,-1 0-1 0 0,1 0 1 0 0,0-1-1 0 0,0 1 1 0 0,-1 0-1 0 0,1-1 0 0 0,-1 1 1 0 0,0-1-1 0 0,0 1 1 0 0,1 0-1 0 0,-1-1-40 0 0,-17 21 458 0 0,3-6-235 0 0,8-9-163 0 0,-10 6-47 0 0,9-11 71 0 0,8-3-6 0 0,-3-1-76 0 0,3 1-76 0 0,-1 1-42 0 0,1-1 54 0 0,4-6-17 0 0,-2 5-19 0 0,21-13 13 0 0,-20 10 73 0 0,1 4-37 0 0,5 2 33 0 0,5 5 16 0 0,-14-6-6 0 0,10 5-38 0 0,4 6 30 0 0,-13-10 14 0 0,0 0 0 0 0,0 0 1 0 0,0 0-1 0 0,0 0 0 0 0,0 0 0 0 0,-1 0 1 0 0,1 0-1 0 0,0 0 0 0 0,-1 1 0 0 0,1-1 1 0 0,-1 0-1 0 0,1 0 0 0 0,-1 1 0 0 0,1-1 1 0 0,-1 0-1 0 0,0 0 0 0 0,0 1 0 0 0,0-1 1 0 0,0 1-1 0 0,0 32-2 0 0,0-2 7 0 0,-6-10 52 0 0,-7 17-29 0 0,-2 5 22 0 0,3-16-52 0 0,0-5 2 0 0,2 0 0 0 0,0 1 0 0 0,2 0 0 0 0,-1 3 0 0 0,6-16 0 0 0,1 1 0 0 0,0 0 0 0 0,0-1 0 0 0,1 1 0 0 0,1 0 0 0 0,0 0 0 0 0,1 0 0 0 0,0 0 0 0 0,2 10 0 0 0,2 2-35 0 0,-5-18 28 0 0,2 1 0 0 0,-1-1 0 0 0,1 1 1 0 0,0-1-1 0 0,0 0 0 0 0,1 1 0 0 0,1 2 7 0 0,9 11-76 0 0,-8-15 83 0 0,0 1-1 0 0,0-1 1 0 0,0 0 0 0 0,0 0 0 0 0,1-1-1 0 0,0 1 1 0 0,0-1 0 0 0,2 0-7 0 0,4 3-20 0 0,2-2-38 0 0,-2-1-36 0 0,0-2-47 0 0,1 0-58 0 0,0-1-64 0 0,-8-1 110 0 0,-4 0 64 0 0,1 0-34 0 0,-1 0-11 0 0,1 0-33 0 0,-1 0-39 0 0,1 0-42 0 0,-1 0-48 0 0,0 0-42 0 0,1 0-39 0 0,-1 0-33 0 0,1 0-120 0 0,0 0-33 0 0,3 0-1243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134 1 7080 0 0,'-5'0'343'0'0,"0"1"-108"0"0,-7 4 264 0 0,10-3-356 0 0,-1 0 43 0 0,1-1-15 0 0,1 0 37 0 0,-1 0 40 0 0,0 0 47 0 0,1 0 226 0 0,-1 0-156 0 0,-1 1-113 0 0,0 2-59 0 0,-3 2-26 0 0,3-2-56 0 0,2-3-7 0 0,-16 19 512 0 0,7-5-311 0 0,3-3-159 0 0,-3 4 50 0 0,2 1-43 0 0,-3 19 47 0 0,5-5-114 0 0,1 14-18 0 0,0 0 6 0 0,4-37-62 0 0,1 0-1 0 0,0 0 1 0 0,0 0 0 0 0,2 3-12 0 0,-1 26 20 0 0,-2-18-20 0 0,0 0 0 0 0,2 0 0 0 0,0 0 0 0 0,4 14 0 0 0,2 19 0 0 0,-6-34 0 0 0,2 0 0 0 0,0-1 0 0 0,3 8 0 0 0,-2-11 2 0 0,0 0 1 0 0,2 0 0 0 0,-1-1-1 0 0,7 10-2 0 0,-6-13 5 0 0,0-1 0 0 0,1 0 0 0 0,6 6-5 0 0,-5-7-34 0 0,0 0-34 0 0,1 0-59 0 0,1 0-67 0 0,0-1-78 0 0,1 0-93 0 0,-1-2-104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220 24 6072 0 0,'-6'-1'189'0'0,"0"1"-41"0"0,-5-3 41 0 0,-2-1-93 0 0,-6-3-58 0 0,11 4-5 0 0,-5-1 662 0 0,0 2-113 0 0,1 3-104 0 0,-1 2-91 0 0,2 1-82 0 0,-1 3-70 0 0,1 0-61 0 0,1 2-48 0 0,-6 8 3 0 0,10-9-87 0 0,0 0-1 0 0,1 1 0 0 0,0-1 0 0 0,-1 4-41 0 0,0 1 87 0 0,1 0 49 0 0,-1 21-123 0 0,5-27-18 0 0,1 1 0 0 0,1-1 0 0 0,-1 1 0 0 0,1-1 1 0 0,1 1-1 0 0,0 2 5 0 0,-1-6-3 0 0,0 0 0 0 0,0 0 0 0 0,0 0 0 0 0,1-1 1 0 0,0 1-1 0 0,-1 0 0 0 0,1-1 0 0 0,1 1 0 0 0,-1-1 1 0 0,0 0-1 0 0,1 0 0 0 0,0 1 0 0 0,0-2 0 0 0,0 1 1 0 0,0 0-1 0 0,0-1 0 0 0,0 1 0 0 0,1-1 0 0 0,-1 0 1 0 0,4 1 2 0 0,-5-1-2 0 0,14-1 14 0 0,-10-1 35 0 0,-1 0 1 0 0,1-1-1 0 0,-1 0 0 0 0,1 0 0 0 0,-1 0 0 0 0,3-2-47 0 0,5-2 98 0 0,1-1 0 0 0,-1-1 0 0 0,2-1-98 0 0,-7 3 47 0 0,10-8 5 0 0,-14 10-26 0 0,-1-1-1 0 0,1 0 1 0 0,-1-1-1 0 0,0 1 1 0 0,0-1-26 0 0,13-25 123 0 0,-7 10-80 0 0,-7 13-39 0 0,4-11 38 0 0,-1-11 105 0 0,-3 11-68 0 0,1 6-59 0 0,1 2-52 0 0,-3 9 23 0 0,0 0 0 0 0,0 0 1 0 0,0 0-1 0 0,-1 0 0 0 0,1 0 0 0 0,0 0 1 0 0,0 0-1 0 0,1 0 0 0 0,-1 1 0 0 0,0-1 1 0 0,0 0-1 0 0,0 1 0 0 0,1-1 9 0 0,0 4-71 0 0,5 12 61 0 0,-5-5 0 0 0,0 0 0 0 0,0 0 0 0 0,-1 0 0 0 0,1 3 10 0 0,3 24-13 0 0,-1-13 59 0 0,4 33 164 0 0,-7-42-130 0 0,-1 2 26 0 0,4-6-76 0 0,-4-8-3 0 0,1 1 61 0 0,-1-1-57 0 0,0-1-36 0 0,1 2-93 0 0,1 0-93 0 0,-1-2 48 0 0,1 0-34 0 0,-2-2-190 0 0,0 1-107 0 0,0-1 61 0 0,0 0-40 0 0,0 1-539 0 0,0 1-425 0 0,0 1-807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7520 0 0,'0'0'217'0'0,"1"2"-31"0"0,0 0-135 0 0,-1 2-33 0 0,1 10 41 0 0,0 1 101 0 0,2-2 106 0 0,-1-3 304 0 0,0-1-82 0 0,-1 1-69 0 0,0-1-60 0 0,1 8 154 0 0,4 7 109 0 0,-6-21-609 0 0,1 0 0 0 0,0 0 0 0 0,-1 0 0 0 0,0 0 0 0 0,1 0 0 0 0,-1 0 0 0 0,-1 0-13 0 0,1 0-1 0 0,1-2-480 0 0,-1 0 74 0 0,2 0 12 0 0,1 2-449 0 0,-2-3 511 0 0,-1 1 21 0 0,1-1-42 0 0,1 2-1050 0 0,0 1-804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7200 0 0,'0'0'165'0'0,"0"0"22"0"0,0 0 6 0 0,0 1-28 0 0,1 1-158 0 0,0-1 0 0 0,0 1 0 0 0,-1-1-1 0 0,1 1 1 0 0,-1 0 0 0 0,1 0 0 0 0,-1-1-1 0 0,0 1 1 0 0,1 0 0 0 0,-1 0 0 0 0,0-1-1 0 0,0 2-6 0 0,-1 1 81 0 0,3 2 65 0 0,3 13 341 0 0,1 0-112 0 0,1 4-52 0 0,-1-1-92 0 0,1 0-65 0 0,7 30 160 0 0,-6-20-44 0 0,3 9-15 0 0,1 4 60 0 0,-7-13-57 0 0,-2-11-91 0 0,0 13 42 0 0,-1-25-170 0 0,0 12-12 0 0,-2-18 24 0 0,-2-2-86 0 0,1 0 16 0 0,-1 0 61 0 0,1 2 51 0 0,-1 2 71 0 0,4-15-118 0 0,-2 7-47 0 0,1-1 0 0 0,0 1-1 0 0,0-1 1 0 0,0 1 0 0 0,1-1 0 0 0,-1 1 0 0 0,1-1-11 0 0,0-1 0 0 0,-1 2 0 0 0,0-1 0 0 0,1 0 0 0 0,0 0 0 0 0,-1 1 0 0 0,1-1 0 0 0,1 1 0 0 0,-1 0 0 0 0,0-1 0 0 0,1 1 0 0 0,0 0 0 0 0,-1 0 0 0 0,1 1 0 0 0,1-2 0 0 0,3-4 3 0 0,0 1-18 0 0,-4 5 7 0 0,1 1 1 0 0,0 0-1 0 0,0 0 1 0 0,-1 1-1 0 0,1-1 1 0 0,0 1-1 0 0,0-1 1 0 0,3 1 7 0 0,0 2 0 0 0,1 0 0 0 0,-1 1 0 0 0,1 0 0 0 0,-1 0 0 0 0,0 0 0 0 0,0 1 0 0 0,-1 0 0 0 0,1 0 0 0 0,5 5 0 0 0,-9-5 5 0 0,-1-1 0 0 0,1 1 1 0 0,-1 0-1 0 0,0 0 0 0 0,0-1 1 0 0,0 1-1 0 0,-1 0 0 0 0,1 1 1 0 0,-1-1-1 0 0,0 1-5 0 0,-1 4 35 0 0,-4-1 65 0 0,0 3 86 0 0,3-4-46 0 0,0-2-42 0 0,0-3-83 0 0,0-1 0 0 0,1 0 0 0 0,-1 0 1 0 0,0 0-1 0 0,0 0 0 0 0,0 0 0 0 0,0 0 0 0 0,0-1 1 0 0,0 1-1 0 0,0 0 0 0 0,0 0-15 0 0,0 0 11 0 0,-8 8 157 0 0,3 2-47 0 0,5-9-108 0 0,1 0 1 0 0,-1-1-1 0 0,0 1 0 0 0,0 0 0 0 0,-1 0 1 0 0,1-1-1 0 0,0 1 0 0 0,0-1 0 0 0,-1 1 1 0 0,1-1-1 0 0,-2 1-13 0 0,-10 9 49 0 0,-5 3 46 0 0,4-8-70 0 0,12-5-125 0 0,0 0 34 0 0,-2 0 19 0 0,0 0 101 0 0,-3 2 118 0 0,3-2-99 0 0,1 0-49 0 0,1 0-52 0 0,-1-1-44 0 0,1 1-28 0 0,0 0-43 0 0,0-1-48 0 0,0 1-52 0 0,0-1-3 0 0,1 1-43 0 0,-1-1-47 0 0,0 0-48 0 0,1 1-53 0 0,-1-1-54 0 0,0 0-59 0 0,0 0-60 0 0,-3 1-992 0 0,-3-1-908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0:44.8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0 7632 0 0,'0'0'166'0'0,"0"0"29"0"0,0 0 14 0 0,0 0 15 0 0,0 0 15 0 0,0 2 8 0 0,-1 22 279 0 0,-1 0-62 0 0,0-3-130 0 0,1 0-47 0 0,1 0-47 0 0,2-1-51 0 0,6 35 229 0 0,9 26 88 0 0,-3-8-56 0 0,-6-25-96 0 0,-1 7 103 0 0,-1-9 294 0 0,2 5-751 0 0,-1-14 290 0 0,-1 0 59 0 0,8 41 441 0 0,-9-52-555 0 0,-1-1-23 0 0,0-9-42 0 0,0-3 8 0 0,0-1 45 0 0,-3-10-137 0 0,-1-2-20 0 0,0 0-2 0 0,0 2 0 0 0,0 6 6 0 0,0-6 15 0 0,0-2-14 0 0,0 0-41 0 0,0 0-80 0 0,0 0-40 0 0,0 0 2 0 0,0-1-35 0 0,0 1-220 0 0,0-1-127 0 0,0 0-117 0 0,0-1-110 0 0,0 1-103 0 0,0 0-96 0 0,0 0-89 0 0,0-1-984 0 0,0 0-1116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58.3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 11 9016 0 0,'0'0'283'0'0,"-1"-1"-77"0"0,-1 0-67 0 0,0-1-63 0 0,-2-1-63 0 0,1 1-100 0 0,2 1-76 0 0,1 1-54 0 0,0 0-37 0 0,1 0-45 0 0,1 2-407 0 0,-1-1-82 0 0,2 1-495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6744 0 0,'0'0'198'0'0,"1"1"-11"0"0,7 5-201 0 0,0 0 68 0 0,0 0 59 0 0,0 0 51 0 0,3 2 135 0 0,0 1 61 0 0,24 20 958 0 0,-21-16-828 0 0,-8-5-288 0 0,1-1-44 0 0,0 1-53 0 0,-1 0-59 0 0,3 4 170 0 0,1 0-41 0 0,-5-7-87 0 0,0 1 0 0 0,-1 1 0 0 0,1-1-1 0 0,-1 1 1 0 0,2 3-88 0 0,7 21 626 0 0,5 23-626 0 0,-4-12 312 0 0,-11-33-227 0 0,-1-1 0 0 0,0 0 0 0 0,0 1 0 0 0,-1 0 1 0 0,0 8-86 0 0,-3 44 339 0 0,1 1-24 0 0,0-36-193 0 0,-6 8-53 0 0,-1 6-16 0 0,3-5-42 0 0,-1 1 35 0 0,1-14 27 0 0,0 1 1 0 0,-2-1-1 0 0,-6 13-73 0 0,8-24 4 0 0,-9 11 71 0 0,4-6-74 0 0,5-8-49 0 0,1 1-47 0 0,-3 2-117 0 0,-3-3-18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 7016 0 0,'1'-1'-39'0'0,"0"1"52"0"0,1-1 48 0 0,-1 1 41 0 0,1 0 209 0 0,-1 0 107 0 0,1 2 985 0 0,-1 0-858 0 0,0 0-178 0 0,-1-1-236 0 0,0 0-42 0 0,1 0-49 0 0,0 0-53 0 0,-1 0-59 0 0,1-1-66 0 0,0 1 319 0 0,-1 0-40 0 0,-1 0 43 0 0,0 2-91 0 0,-2 1-20 0 0,3-4 13 0 0,-1 4 141 0 0,2 0-45 0 0,0 1-8 0 0,2 4 33 0 0,2 4 147 0 0,-3 2-122 0 0,2 0-50 0 0,4 14 65 0 0,3 16-39 0 0,-3-15-68 0 0,12 27-140 0 0,1 3 79 0 0,-11-26-18 0 0,27 91 185 0 0,-14-41 11 0 0,-6-13 70 0 0,-10-35-114 0 0,0-1 41 0 0,-1-9-62 0 0,-1-1 54 0 0,-2-1 86 0 0,-3-22-405 0 0,0 0 49 0 0,0 0 42 0 0,1-1 37 0 0,-1 1 51 0 0,1 0 35 0 0,0 1 390 0 0,0-2-116 0 0,-1-2-233 0 0,-1 0-133 0 0,1 0-62 0 0,-1-1-73 0 0,0 0-86 0 0,0 1-215 0 0,1 1 292 0 0,0 0 1 0 0,0 0-17 0 0,0 0-41 0 0,0 0-13 0 0,0 0-42 0 0,0 0-47 0 0,0 0-53 0 0,0 0-58 0 0,0 0-53 0 0,0 0-47 0 0,0 0-42 0 0,0 0-147 0 0,0 0-41 0 0,0 0-179 0 0,0 0-481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19 6000 0 0,'2'-1'174'0'0,"1"-2"-39"0"0,-1 1 4 0 0,-1 1 61 0 0,-1 1 181 0 0,0 0 328 0 0,0 0 26 0 0,0 0-300 0 0,0 0-177 0 0,1 1 2 0 0,0-1-60 0 0,0 0-50 0 0,0 0-41 0 0,2 0 12 0 0,5 0 45 0 0,-6 0-89 0 0,0-1 37 0 0,0 1 48 0 0,-1 0 58 0 0,9 0-125 0 0,14-5 269 0 0,-15 3-322 0 0,-4 1-70 0 0,0 0-41 0 0,0 0-49 0 0,0 0-56 0 0,0 1-61 0 0,1 0-70 0 0,-6 0 58 0 0,0 0-38 0 0,1 0-386 0 0,1 0-268 0 0,0 0-620 0 0</inkml:trace>
  <inkml:trace contextRef="#ctx0" brushRef="#br0" timeOffset="1">1 138 7200 0 0,'0'4'78'0'0,"0"1"48"0"0,0 9 288 0 0,0-10-323 0 0,1 0-56 0 0,2 8-53 0 0,-1-11 29 0 0,-1 0 84 0 0,0 0 48 0 0,-1-1 164 0 0,0 0 277 0 0,0 0 22 0 0,0 0-36 0 0,0 0-370 0 0,0 0-44 0 0,1 1 52 0 0,1-1-102 0 0,3 2 24 0 0,-3-1-55 0 0,0 0 44 0 0,-1 0 105 0 0,1-1 116 0 0,19 9-181 0 0,-11-7-119 0 0,-2-1-53 0 0,0-1-49 0 0,2 0-6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7112 0 0,'0'0'157'0'0,"0"0"23"0"0,0 0 13 0 0,0 0-62 0 0,0 1-64 0 0,0 0-43 0 0,0 4-26 0 0,0-3 34 0 0,1 1 40 0 0,-1 0 52 0 0,0 2 112 0 0,-1 6 380 0 0,1-6-391 0 0,0-2-169 0 0,0-1-49 0 0,0 2 169 0 0,1-1-53 0 0,1 1 12 0 0,1 3-27 0 0,-3-4-27 0 0,-3 4 28 0 0,3-6-99 0 0,-1-1 0 0 0,1 1-1 0 0,0 0 1 0 0,-1 0 0 0 0,1-1-1 0 0,0 1 1 0 0,0 0-1 0 0,0 0 1 0 0,-1 0 0 0 0,1-1-1 0 0,0 1 1 0 0,0 0 0 0 0,0 0-1 0 0,0 0 1 0 0,1-1-1 0 0,-1 1 1 0 0,0 0 0 0 0,0 0-10 0 0,4 17 187 0 0,0 11 146 0 0,-2-5-77 0 0,1-9-119 0 0,1 8 48 0 0,-1 0-47 0 0,-1-10-35 0 0,0 1-1 0 0,1 0 1 0 0,1 3-103 0 0,-2-6 77 0 0,1 1 0 0 0,-2 0 0 0 0,0 0 0 0 0,0 0 0 0 0,-1 5-77 0 0,0-2 103 0 0,1 0 1 0 0,0-1 0 0 0,3 12-104 0 0,0 1 101 0 0,-1 1-39 0 0,-2-11-9 0 0,2 0 0 0 0,2 14-53 0 0,9 47 141 0 0,-11-50-71 0 0,-1-4-8 0 0,4-9 9 0 0,-6-12-1 0 0,-5 4-45 0 0,3-5 61 0 0,1-1 96 0 0,-2-8-273 0 0,0 2-17 0 0,0 0-105 0 0,2 2 58 0 0,0 0-41 0 0,-1 0-45 0 0,1-1-50 0 0,0 1-58 0 0,1 0-61 0 0,0 1 121 0 0,-1 1-40 0 0,1-1-429 0 0,0-2-287 0 0,0 0-672 0 0,0 4 1717 0 0</inkml:trace>
  <inkml:trace contextRef="#ctx0" brushRef="#br0" timeOffset="1">46 137 5848 0 0,'0'0'168'0'0,"0"-2"-3"0"0,0-3-311 0 0,1 0 88 0 0,0 0 79 0 0,1 0 69 0 0,0 0 62 0 0,0 0 52 0 0,1 1 43 0 0,0-1 34 0 0,16-19 1515 0 0,-14 19-1457 0 0,-1 0-50 0 0,2-1-16 0 0,3-3 182 0 0,2 1-65 0 0,0 2-57 0 0,1 1-52 0 0,3 2-5 0 0,0 1-55 0 0,8 5 29 0 0,-1 5-67 0 0,4 8-133 0 0,-20-12-13 0 0,0 1 1 0 0,0 1-1 0 0,-1-1 0 0 0,1 1 1 0 0,-1 0-1 0 0,0 0 1 0 0,-1 0-1 0 0,1 1 1 0 0,-1 0-38 0 0,11 25 91 0 0,-13-27-67 0 0,0-1 0 0 0,-1 1 0 0 0,1 1 0 0 0,-1-1 0 0 0,0 0 0 0 0,-1 0 0 0 0,1 0 0 0 0,-1 0 0 0 0,0 1 0 0 0,0-1 0 0 0,-1 1-24 0 0,-4 22 88 0 0,2-19-27 0 0,3-5-47 0 0,-1 0 0 0 0,0 0-1 0 0,0 0 1 0 0,0-1 0 0 0,-1 1 0 0 0,1 0 0 0 0,-1-1 0 0 0,0 1 0 0 0,0-1 0 0 0,0 0 0 0 0,0 0 0 0 0,0 1 0 0 0,-1-2 0 0 0,0 2-14 0 0,-32 19 124 0 0,-1-2-53 0 0,26-15-58 0 0,0-1-10 0 0,-2 3 17 0 0,-1-2 0 0 0,0 1 1 0 0,-8 2-21 0 0,-1-1 0 0 0,19-5 0 0 0,-4 1 0 0 0,2 1-15 0 0,3-4-54 0 0,2-1 11 0 0,1 5 43 0 0,0-3-44 0 0,3 4 46 0 0,1-1 0 0 0,0 1 0 0 0,1-1 0 0 0,-1 0-1 0 0,1 0 1 0 0,0-1 0 0 0,0 0 0 0 0,4 2 13 0 0,19 15-23 0 0,-13-10 46 0 0,0 0 34 0 0,-5-4 4 0 0,-1 1 0 0 0,0 0 1 0 0,3 3-62 0 0,17 15 194 0 0,-23-21-129 0 0,0 1 0 0 0,-1 0-1 0 0,0 0 1 0 0,0 0 0 0 0,0 1-1 0 0,0 0-64 0 0,16 21 244 0 0,-9-12-78 0 0,4 7 42 0 0,-16-22-318 0 0,0 0 81 0 0,0 1 107 0 0,2 2 183 0 0,-2-2-180 0 0,1-1-64 0 0,-1 1-99 0 0,-1-1-101 0 0,1 0 45 0 0,-1-1-35 0 0,0 0-39 0 0,1 1-40 0 0,-1-1-44 0 0,0 0-46 0 0,0 0 20 0 0,0 0-48 0 0,0 0-44 0 0,0 0-37 0 0,0 0-133 0 0,0 0-37 0 0,0 0-1373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272 0 7920 0 0,'-10'0'198'0'0,"-16"2"173"0"0,16-1-202 0 0,2 0 12 0 0,0 1 48 0 0,0 0 61 0 0,0 1 74 0 0,1 0-14 0 0,0-1-39 0 0,-8 4 211 0 0,-2 2-28 0 0,-9 3 104 0 0,18-7-479 0 0,5-3-70 0 0,0 0 1 0 0,0 0-1 0 0,1 1 1 0 0,-1 0-1 0 0,0-1 1 0 0,1 1-1 0 0,-1 0 1 0 0,0 1-50 0 0,-16 14 248 0 0,6-5-136 0 0,1 0-39 0 0,1 1-37 0 0,4 1-39 0 0,-2 7 27 0 0,6-15-19 0 0,1 0 0 0 0,0-1 0 0 0,0 1 0 0 0,0 0 0 0 0,0 0 0 0 0,1 3-5 0 0,-2 17 59 0 0,3-6 59 0 0,0-12-34 0 0,0 0 0 0 0,1 1 0 0 0,1-1 0 0 0,0 5-84 0 0,8 17 117 0 0,-9-28-96 0 0,0-1 0 0 0,0 1 0 0 0,0 0 0 0 0,0-1 0 0 0,1 1-1 0 0,-1 0 1 0 0,0-1 0 0 0,1 1 0 0 0,-1-1 0 0 0,2 1-21 0 0,-1 0 27 0 0,1 0 0 0 0,0-1-1 0 0,0 1 1 0 0,-1-1 0 0 0,1 1 0 0 0,0-1 0 0 0,1 0 0 0 0,-1 0 0 0 0,0-1 0 0 0,1 1-27 0 0,1 0 45 0 0,0-1 1 0 0,0 1-1 0 0,0-1 1 0 0,0-1 0 0 0,0 1-1 0 0,4-1-45 0 0,13-6 219 0 0,16-13-67 0 0,-25 12-112 0 0,0-1-1 0 0,-1 0 0 0 0,0-1 1 0 0,-1 0-1 0 0,8-9-39 0 0,-1-8 71 0 0,-4 5-22 0 0,-7 13-35 0 0,-1 0 1 0 0,-1-1-1 0 0,2-3-14 0 0,-3 4 8 0 0,1 1 0 0 0,0 0 0 0 0,0 0 0 0 0,3-3-8 0 0,-6 9 0 0 0,0 0 0 0 0,-1-1 0 0 0,0 1 0 0 0,1-1 0 0 0,-1 0 0 0 0,0 1 0 0 0,0-1 0 0 0,0 0 0 0 0,8-18 0 0 0,-8 20 4 0 0,0 0-2 0 0,-1 1 1 0 0,0-1-1 0 0,1 1 0 0 0,-1-1 1 0 0,0 1-1 0 0,1-1 0 0 0,-1 0 1 0 0,0 1-1 0 0,0-1 0 0 0,0 1 1 0 0,1-1-1 0 0,-1 0 0 0 0,0 1 1 0 0,0-1-1 0 0,0 1 0 0 0,0-1 1 0 0,0 0-1 0 0,0 1 0 0 0,0-1 1 0 0,-1 0-1 0 0,1 0-2 0 0,2-4 12 0 0,-2 5-12 0 0,0-1 0 0 0,1 1 0 0 0,-1 0 0 0 0,0 0 0 0 0,0-1 0 0 0,0 1 0 0 0,0 0 0 0 0,0-1 0 0 0,1 1 0 0 0,-1 0 0 0 0,0-1 0 0 0,0 1-1 0 0,0 0 1 0 0,0-1 0 0 0,0 1 0 0 0,0-1 0 0 0,0 1 0 0 0,0 0 0 0 0,0-1 0 0 0,0 1 0 0 0,0 0 0 0 0,0-1 0 0 0,0 1 0 0 0,-1 0 0 0 0,1-1 0 0 0,0 1 0 0 0,0 0 0 0 0,0-1 0 0 0,0 1 0 0 0,-1 0 0 0 0,1 0 0 0 0,0-1 0 0 0,0 1 0 0 0,-1 0 0 0 0,3 1 4 0 0,0 0 0 0 0,-1 1 0 0 0,0 0 0 0 0,1-1 0 0 0,-1 1 1 0 0,0 0-1 0 0,0-1 0 0 0,0 1 0 0 0,0 0 0 0 0,0 0 0 0 0,-1 0 1 0 0,1 0-1 0 0,0 1-4 0 0,9 33 84 0 0,-9-30-73 0 0,6 21 89 0 0,0 0 62 0 0,7 27 251 0 0,-12-45-341 0 0,9 32 304 0 0,-7-28-272 0 0,1-1-34 0 0,-5-10-51 0 0,3 4 49 0 0,-2-4-38 0 0,4 5 18 0 0,-4-5-101 0 0,0 1 57 0 0,1 7 178 0 0,-2-5-146 0 0,0-3-60 0 0,0 1-47 0 0,0-1-72 0 0,-1 0-80 0 0,0 0-97 0 0,0-1-109 0 0,1-1-795 0 0,0 0-50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324 1 6384 0 0,'0'0'184'0'0,"0"0"34"0"0,0 0 20 0 0,0 0 2 0 0,0 0 0 0 0,0 0-2 0 0,0 0-4 0 0,-1 1-2 0 0,0 3-143 0 0,0-1 0 0 0,-1 0 0 0 0,1 0 0 0 0,-1 0 0 0 0,0 0 0 0 0,0-1 0 0 0,0 1 0 0 0,0 0 0 0 0,-1-1 0 0 0,1 1 0 0 0,-1-1 0 0 0,1 0 0 0 0,-2 0-89 0 0,-18 14 521 0 0,0-2-78 0 0,10-6-216 0 0,-12 6 158 0 0,-1 0-70 0 0,1-3-76 0 0,-2-2-86 0 0,21-7-103 0 0,1 0 0 0 0,-1 0 0 0 0,0 1 0 0 0,-3 2-50 0 0,-19 8 184 0 0,9-7-74 0 0,1 1 81 0 0,11-4-84 0 0,0-1 0 0 0,0 1 0 0 0,1 1 0 0 0,-1-1 0 0 0,1 1 0 0 0,0 0 0 0 0,-4 3-107 0 0,9-6 76 0 0,0-1-10 0 0,0 0-63 0 0,0 0 1 0 0,0 0-1 0 0,-1 1 0 0 0,1-1 1 0 0,0 0-1 0 0,0 0 1 0 0,0 0-1 0 0,0 0 1 0 0,0 0-1 0 0,0 0 1 0 0,0 0-1 0 0,0 1 0 0 0,0-1 1 0 0,0 0-1 0 0,0 0 1 0 0,0 0-1 0 0,0 0 1 0 0,0 0-1 0 0,0 1 1 0 0,0-1-1 0 0,0 0 1 0 0,0 0-1 0 0,0 0 0 0 0,0 0 1 0 0,0 0-1 0 0,0 1 1 0 0,0-1-1 0 0,0 0 1 0 0,0 0-1 0 0,0 0 1 0 0,0 0-1 0 0,0 0 1 0 0,0 0-1 0 0,0 1 0 0 0,0-1 1 0 0,1 0-4 0 0,4 7 81 0 0,4 2 4 0 0,-4-4-16 0 0,0-1 1 0 0,0 0-1 0 0,0-1 0 0 0,3 2-69 0 0,5 1 143 0 0,1 0 1 0 0,0 0 0 0 0,0-1-1 0 0,5 0-143 0 0,9 4 251 0 0,0 1 49 0 0,-21-7-61 0 0,1 0 0 0 0,-1-1 0 0 0,8 2-239 0 0,2-1 233 0 0,-5-1-161 0 0,-1 1-106 0 0,0-1 31 0 0,6 3 54 0 0,-7-4 16 0 0,0 0 36 0 0,-8 2-26 0 0,-1 1-88 0 0,3 1-39 0 0,-3-5-36 0 0,-1 1-100 0 0,0-1-160 0 0,0 0-8 0 0,0 0 82 0 0,0 0 64 0 0,0 0 53 0 0,1 0 45 0 0,-1 0-9 0 0,3 1-2 0 0,-3-1 28 0 0,1 1-69 0 0,-1-1-100 0 0,1 0 85 0 0,-1 0-33 0 0,0 0-39 0 0,0 0-40 0 0,0 0-44 0 0,0 0-48 0 0,0 0-1132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6824 0 0,'0'0'149'0'0,"0"0"23"0"0,0 0 13 0 0,0 0 29 0 0,0 0 19 0 0,0 0-109 0 0,1 1-74 0 0,2 1-33 0 0,-2-1 43 0 0,0-1 34 0 0,-1 1 54 0 0,1-1 67 0 0,0 1 80 0 0,34 16 741 0 0,2-5-84 0 0,2-3-88 0 0,0-1-92 0 0,1-1-72 0 0,-25-3-444 0 0,-3 0-69 0 0,0-3-48 0 0,7 0 59 0 0,-3 0-75 0 0,33 2 90 0 0,-48-3-344 0 0,0 0 48 0 0,0 0 43 0 0,0 0 36 0 0,0 0 72 0 0,5-2 330 0 0,-4 1-295 0 0,0 1-115 0 0,0-1-104 0 0,-1 1 11 0 0,-1 0-38 0 0,1 0-39 0 0,0 0-43 0 0,0-1-48 0 0,-1 1-50 0 0,1 0-53 0 0,-1 0-58 0 0,1 0-61 0 0,-1 0-64 0 0,1 0-68 0 0,-1 0-70 0 0,0 0-976 0 0,0 0-946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7424 0 0,'0'0'166'0'0,"0"0"29"0"0,0 0 12 0 0,0 0 35 0 0,0 0 145 0 0,0 0 58 0 0,0 0 17 0 0,0 0-194 0 0,0 0-119 0 0,0 0-39 0 0,0 0 1 0 0,0 0 24 0 0,0 0-20 0 0,0 0-10 0 0,0 0-28 0 0,0 0-11 0 0,1 1-2 0 0,3 11 180 0 0,2 8 291 0 0,-1-2-8 0 0,-1-5-245 0 0,0-3-131 0 0,0-1-106 0 0,5 11 201 0 0,2 12 4 0 0,-6-15-100 0 0,-2-6 23 0 0,0 1 0 0 0,0-1 0 0 0,0 12-173 0 0,-1 2 192 0 0,-1-16-136 0 0,6 37 168 0 0,0 10 91 0 0,-4-35-120 0 0,0 0 0 0 0,3 7-195 0 0,3 15 179 0 0,-6 0-71 0 0,2-12 47 0 0,-4-27-121 0 0,0 1 0 0 0,-1 0 0 0 0,1 0 0 0 0,-1-1 0 0 0,0 1 0 0 0,0 0 0 0 0,0 0 0 0 0,0 0-34 0 0,-1 0 85 0 0,3 5-78 0 0,-1-6 36 0 0,0 0 68 0 0,-1 0 98 0 0,0-2-58 0 0,0 0 35 0 0,0-2-96 0 0,2 3-15 0 0,-2-2 10 0 0,2-4 27 0 0,3-2-62 0 0,-1 2-15 0 0,4-14 73 0 0,-2-1-62 0 0,-5 13-39 0 0,0 1 0 0 0,0-1 0 0 0,1 1 0 0 0,-1 0 0 0 0,1-1 0 0 0,1 1 0 0 0,1-3-7 0 0,15-16 60 0 0,-16 18-68 0 0,1 1 1 0 0,0 1 0 0 0,1-1 0 0 0,-1 0 0 0 0,1 1 0 0 0,-1 0 0 0 0,1 0 0 0 0,0 0 0 0 0,0 1 0 0 0,0 0-1 0 0,4-2 8 0 0,5-2 3 0 0,7-1-43 0 0,-17 7 31 0 0,-1 0 1 0 0,0 0-1 0 0,1 0 0 0 0,-1 0 0 0 0,1 1 0 0 0,-1-1 0 0 0,0 1 0 0 0,1 0 0 0 0,-1 0 9 0 0,1 1-3 0 0,0 0 1 0 0,-1-1-1 0 0,0 1 0 0 0,0 1 1 0 0,1-1-1 0 0,-1 0 0 0 0,0 1 0 0 0,-1 0 1 0 0,3 2 2 0 0,25 31-51 0 0,-21-25 51 0 0,-7-9-5 0 0,0 1 0 0 0,-1-1 0 0 0,0 1-1 0 0,1 0 1 0 0,-1-1 0 0 0,0 1-1 0 0,0 0 1 0 0,-1 0 0 0 0,1-1-1 0 0,-1 1 1 0 0,1 0 0 0 0,-1 0 5 0 0,5 20-1 0 0,-4-19 1 0 0,0-1 0 0 0,0 0 0 0 0,-1 1-1 0 0,1-1 1 0 0,-1 1 0 0 0,0-1 0 0 0,0 1-1 0 0,0-1 1 0 0,0 1 0 0 0,-1-1-1 0 0,1 0 1 0 0,-2 4 0 0 0,1-2 9 0 0,-1-1 0 0 0,0 1 0 0 0,0 0 0 0 0,0-1 0 0 0,-1 1 0 0 0,0-1 0 0 0,1 0 1 0 0,-4 4-10 0 0,2-4 10 0 0,1 0 0 0 0,-1-1 0 0 0,0 1 0 0 0,1-1 1 0 0,-2 0-1 0 0,1 0 0 0 0,0 0 0 0 0,-1 0 1 0 0,1-1-1 0 0,-1 0 0 0 0,0 0 0 0 0,1 0 1 0 0,-1 0-1 0 0,0-1 0 0 0,0 0 0 0 0,-1 0 1 0 0,1 0-1 0 0,-2 0-10 0 0,-20-2 27 0 0,16-1-41 0 0,0 1-52 0 0,-1-2-77 0 0,3 1-54 0 0,-1-1-85 0 0,0 0-101 0 0,0-1-115 0 0,3 1-282 0 0,3-2-25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89 6504 0 0,'0'0'141'0'0,"0"0"23"0"0,0 0 13 0 0,0 0-61 0 0,0 0-57 0 0,2-4-35 0 0,-1 3 82 0 0,-1 1-5 0 0,1-1 40 0 0,3-1 72 0 0,-1 0 40 0 0,1-2 88 0 0,2-2 216 0 0,3-2 180 0 0,-3 3-310 0 0,0 1-144 0 0,1 1-90 0 0,-2 1 102 0 0,0 0-43 0 0,1 0-41 0 0,-1-1-36 0 0,6-2 83 0 0,0 0-100 0 0,0-1-67 0 0,15-6 31 0 0,-10 6 27 0 0,-6 4 0 0 0,4 0-85 0 0,0 0-27 0 0,-11 3 6 0 0,-1 0-41 0 0,1 2 8 0 0,0-1 0 0 0,0 1 0 0 0,0 0 0 0 0,0-1 0 0 0,0 1 0 0 0,1 2-10 0 0,-4-3 1 0 0,1 0 0 0 0,0-1 1 0 0,-1 1-1 0 0,1 0 0 0 0,-1 0 0 0 0,0 0 0 0 0,0 0 0 0 0,1 0 0 0 0,-1 0 0 0 0,-1 0 1 0 0,1 1-2 0 0,0 2-1 0 0,0 0 0 0 0,-1 0 0 0 0,0 0 0 0 0,0 1 0 0 0,0-1 0 0 0,-2 2 1 0 0,1 1 13 0 0,-2-1 0 0 0,1 1 0 0 0,-1-1-1 0 0,0 0-12 0 0,-9 12 66 0 0,-1 0 0 0 0,-10 9-66 0 0,5-5 15 0 0,-22 23 52 0 0,24-28-6 0 0,12-13-3 0 0,-5 1-19 0 0,6-4 18 0 0,3-2 29 0 0,1 0 59 0 0,0 4 100 0 0,-2-2-51 0 0,1-1-87 0 0,2 0-44 0 0,1 0-49 0 0,2 0-54 0 0,6 0 40 0 0,-8 0 0 0 0,1-1 0 0 0,-1 0 0 0 0,0 0 0 0 0,0 1 0 0 0,0-1 0 0 0,0 1 0 0 0,0-1 0 0 0,1 1 0 0 0,-1 0 0 0 0,0 0 0 0 0,-1 0 0 0 0,3 1 0 0 0,4 2-32 0 0,0 0 0 0 0,0 1 0 0 0,0 0 0 0 0,5 5 32 0 0,-1 3 45 0 0,-4 1 139 0 0,-9-2 27 0 0,-2-4-117 0 0,2-4-76 0 0,1 3 54 0 0,8 12 189 0 0,-7-15-226 0 0,1 1-31 0 0,0 0 0 0 0,1 0 1 0 0,-1 0-1 0 0,1 0 0 0 0,0 0 1 0 0,1 0-1 0 0,-1-1 0 0 0,1 1 1 0 0,0-1-1 0 0,0 0 1 0 0,0 0-1 0 0,4 2-4 0 0,13 15 12 0 0,1-1-12 0 0,-16-15 0 0 0,0 1 0 0 0,-1-1 0 0 0,1 1 0 0 0,-1 0 0 0 0,3 6 0 0 0,2 2 0 0 0,0 0 0 0 0,6 6 0 0 0,-7-9 0 0 0,-1-1 0 0 0,0 1 0 0 0,0 1 0 0 0,4 11 0 0 0,-8-17 1 0 0,-1 1 0 0 0,0 0 0 0 0,0 1 0 0 0,0-1 0 0 0,-1 0 0 0 0,-1 1 0 0 0,1 0 1 0 0,-1-1-1 0 0,0 1 0 0 0,-1 0 0 0 0,0-1 0 0 0,0 1 0 0 0,-1 6-1 0 0,0-10 35 0 0,0 0-1 0 0,-1 0 1 0 0,1 0-1 0 0,-1 0 1 0 0,1 0-1 0 0,-1-1 0 0 0,0 1 1 0 0,-3 3-35 0 0,-11 14 256 0 0,13-17-202 0 0,-8 8 92 0 0,-2-2-36 0 0,-18 8 33 0 0,20-14-105 0 0,0 0 0 0 0,-1 0 0 0 0,1-1 1 0 0,-11 1-39 0 0,10-4 19 0 0,6-1-60 0 0,-1-1-40 0 0,1 0-46 0 0,0 0-49 0 0,0-1-55 0 0,2 1-60 0 0,3 2-19 0 0,0-1 96 0 0,1 1 79 0 0,-1 0 67 0 0,1 0 53 0 0,-1 0 33 0 0,-1 1 208 0 0,2-1-221 0 0,-1 0-51 0 0,1 0-41 0 0,-1 0-50 0 0,1 0-57 0 0,0 0-65 0 0,0 0-71 0 0,-1 0 66 0 0,1 0-38 0 0,0-1-39 0 0,0 1-42 0 0,0 0-44 0 0,0 0-47 0 0,-1 0-48 0 0,1-1-51 0 0,0 0-1135 0 0,-2-2-960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44 5696 0 0,'-3'13'132'0'0,"2"-11"17"0"0,1-2 10 0 0,0 1-26 0 0,0 0-46 0 0,0 0 10 0 0,0-1 114 0 0,0 0 190 0 0,0 0 14 0 0,0 0-5 0 0,0 0-20 0 0,0 0-6 0 0,2 1 35 0 0,1 6 669 0 0,-2-4-788 0 0,0 0-42 0 0,-1-1-109 0 0,1-1-35 0 0,-1 1-42 0 0,0-1-46 0 0,1 0-42 0 0,-1 0-36 0 0,5 20 646 0 0,1 1-76 0 0,-1-2-140 0 0,3 7-91 0 0,0 1-84 0 0,2 1-52 0 0,-4-5 120 0 0,5 21-271 0 0,-7-20 92 0 0,1 2 37 0 0,-2 0 0 0 0,0 0 1 0 0,-2 2-130 0 0,1 9 139 0 0,0-25-91 0 0,-2-1 0 0 0,0 0-1 0 0,0 8-47 0 0,-3 1 53 0 0,0 29 152 0 0,3-33-177 0 0,0-16-26 0 0,0 0 0 0 0,0 0 0 0 0,-1 0 0 0 0,1-1 1 0 0,0 1-1 0 0,0 0 0 0 0,0 0 0 0 0,-1 0 0 0 0,1 0 1 0 0,0-1-1 0 0,-1 1 0 0 0,1 0 0 0 0,-1 0 0 0 0,1-1 1 0 0,-1 1-1 0 0,1 0 0 0 0,-1-1 0 0 0,0 1-2 0 0,-5 0-12 0 0,1-8-78 0 0,-6-25-1058 0 0,3-1 42 0 0,2-1 62 0 0,2 0 79 0 0,1 9 343 0 0,-1 1 56 0 0,0 0 63 0 0,-2 1 68 0 0,0-6 110 0 0,2 0 82 0 0,1 0 74 0 0,0-1 64 0 0,-1-18 49 0 0,-3 2 107 0 0,4 18 113 0 0,4 0 100 0 0,7 1 105 0 0,-6 24-289 0 0,-1-1 0 0 0,1 1 0 0 0,0 0 0 0 0,0 0 0 0 0,1 0 0 0 0,0-1-80 0 0,4-3 275 0 0,0 0-1 0 0,1 0 0 0 0,-1 1 0 0 0,3-1-274 0 0,10-6 437 0 0,-17 12-377 0 0,7-5 132 0 0,0 1-36 0 0,-6 3-87 0 0,1 0 0 0 0,0 0 1 0 0,0 0-1 0 0,0 0 0 0 0,0 1 1 0 0,1 0-1 0 0,-1 0 0 0 0,3 0-69 0 0,17-2 128 0 0,7-1 52 0 0,-9 6-130 0 0,3 3-1 0 0,-17-3 14 0 0,-1 1 1 0 0,0 0 0 0 0,6 3-64 0 0,-10-5 25 0 0,0 1 0 0 0,-1 0 1 0 0,1 1-1 0 0,-1-1 0 0 0,0 1 0 0 0,0-1 1 0 0,0 1-1 0 0,3 3-25 0 0,-4-3 10 0 0,0-1 0 0 0,0 1 0 0 0,-1 0 0 0 0,1 0 0 0 0,-1 0 0 0 0,1 0 0 0 0,-1 2-10 0 0,2 3 38 0 0,0 0 1 0 0,-1 0 0 0 0,0 1 0 0 0,-1-1 0 0 0,1 0 0 0 0,-2 1 0 0 0,1 2-39 0 0,-1 4 75 0 0,1 6 19 0 0,-5-5-75 0 0,2-10 7 0 0,0-1 1 0 0,0 0-1 0 0,0 0 1 0 0,-1 0-1 0 0,1-1 1 0 0,-1 1-1 0 0,0 0 1 0 0,-3 1-27 0 0,-9 11 110 0 0,-9 10-15 0 0,-4-4-92 0 0,-12 6-11 0 0,20-14 25 0 0,1-2 70 0 0,14-8 26 0 0,-3 6-49 0 0,7-8-7 0 0,0-2 13 0 0,-1 3 32 0 0,2 10-12 0 0,3-2 156 0 0,3-1-43 0 0,13 8 102 0 0,-8-11-92 0 0,0 0 0 0 0,12 6-213 0 0,-6-4 189 0 0,3 1 24 0 0,29 11 400 0 0,-33-16-453 0 0,-1-1-38 0 0,9 7 30 0 0,-21-10-135 0 0,1 0 1 0 0,-1 0-1 0 0,1 0 0 0 0,0-1 1 0 0,0 1-1 0 0,0-1-17 0 0,32 11 136 0 0,-15-5-121 0 0,-11-4-70 0 0,0-1-61 0 0,-10-1-88 0 0,1-1 73 0 0,-1 0 61 0 0,1 0 52 0 0,0 0 94 0 0,1 0 304 0 0,-1 0-317 0 0,-1 0-74 0 0,1 0-41 0 0,-1 0-42 0 0,0 0-47 0 0,1 0-53 0 0,-1 0-66 0 0,0 0-68 0 0,1 0-75 0 0,-1 0-80 0 0,0 0-87 0 0,1 0-93 0 0,-1 0-99 0 0,1 0-106 0 0,-1 0-1022 0 0,0 0-1072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57.5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7688 0 0,'0'0'166'0'0,"0"0"29"0"0,1 1 14 0 0,1 6-58 0 0,0-1-84 0 0,0 10-47 0 0,-2-13 17 0 0,0 0 34 0 0,0 0 43 0 0,0-1 53 0 0,0 6 220 0 0,0 0-46 0 0,1 0-40 0 0,0 0-36 0 0,0 7 175 0 0,1 0-90 0 0,2 27 454 0 0,-4-24-393 0 0,2 16 273 0 0,1 0-101 0 0,0-1-104 0 0,-1-1-91 0 0,-2-14-154 0 0,2-1-92 0 0,1 17 16 0 0,-2-21-58 0 0,3-5-72 0 0,-2-5-14 0 0,-2-1 40 0 0,0-2-29 0 0,0 0-48 0 0,0 0-51 0 0,0 0-108 0 0,0 0-190 0 0,0 0 206 0 0,0 0-24 0 0,0 0-57 0 0,0 0-108 0 0,0 0-129 0 0,0 0-114 0 0,0 0 87 0 0,1 0-43 0 0,-1 0-645 0 0,2 0-504 0 0,1 0-960 0 0</inkml:trace>
  <inkml:trace contextRef="#ctx0" brushRef="#br0" timeOffset="490.68">409 48 5152 0 0,'0'0'116'0'0,"0"0"17"0"0,0 0 10 0 0,-1 0-23 0 0,-4 0-59 0 0,1-1-39 0 0,3 0 13 0 0,0 1 42 0 0,0-1 62 0 0,-1 1 81 0 0,0 0 100 0 0,0 0-54 0 0,0 0-37 0 0,-2-1 133 0 0,1 1-163 0 0,0-1-48 0 0,-3 0 51 0 0,-2-1 1 0 0,2 2-11 0 0,0-1 62 0 0,4 1-82 0 0,-1 0 37 0 0,-5 0-133 0 0,1 0 39 0 0,-4-1 139 0 0,-16 4 435 0 0,16 1-484 0 0,-2 1-51 0 0,-3 3-96 0 0,16-8-58 0 0,-1 1 0 0 0,0-1 0 0 0,1 0 0 0 0,-1 0 0 0 0,1 1 0 0 0,-1-1 0 0 0,1 0 0 0 0,-1 1 0 0 0,1-1 0 0 0,-1 0 0 0 0,1 1 0 0 0,-1-1 0 0 0,1 1 0 0 0,0-1 0 0 0,-1 1 0 0 0,1-1 0 0 0,0 1 0 0 0,-1-1 0 0 0,1 1 0 0 0,0-1 0 0 0,0 1 0 0 0,-1-1 0 0 0,1 1 0 0 0,0 0 0 0 0,0-1 0 0 0,0 1 0 0 0,0-1 0 0 0,0 1 0 0 0,0 0 0 0 0,0-1 0 0 0,0 1 0 0 0,0-1 0 0 0,0 1 0 0 0,0 0 0 0 0,0-1 0 0 0,0 1 0 0 0,1-1 0 0 0,-1 1 0 0 0,0 0 0 0 0,0-1 0 0 0,2 6 0 0 0,-2-3 0 0 0,0 0 0 0 0,1 0 0 0 0,-1 0 0 0 0,1 1 0 0 0,0-1 0 0 0,0 0 0 0 0,0 0 0 0 0,0 0 0 0 0,0-1 0 0 0,1 1 0 0 0,-1 0 0 0 0,1 0 0 0 0,0-1 0 0 0,0 1 0 0 0,0-1 0 0 0,0 1 0 0 0,0-1 0 0 0,0 0 0 0 0,1 0 0 0 0,2 2 0 0 0,23 20 0 0 0,4-2 23 0 0,2-5 35 0 0,11 7 37 0 0,-33-16 1 0 0,-1 0 54 0 0,4 6 155 0 0,-3 1 66 0 0,-10-12-298 0 0,-1 0 0 0 0,1-1 0 0 0,-1 1 0 0 0,0 0 0 0 0,0 0 0 0 0,0 0 1 0 0,0 0-1 0 0,-1 0 0 0 0,1 0 0 0 0,-1 0 0 0 0,1 1-73 0 0,-1-1 68 0 0,-1 1 0 0 0,1-1 0 0 0,0 0-1 0 0,-1 0 1 0 0,1 0 0 0 0,-1 1 0 0 0,-1 1-68 0 0,1-2 29 0 0,0 0 0 0 0,-1 0 1 0 0,0 0-1 0 0,1 0 0 0 0,-1 0 0 0 0,-2 2-29 0 0,1-1 31 0 0,-2 0 0 0 0,1 0 0 0 0,0 0-1 0 0,-1-1 1 0 0,-2 2-31 0 0,-16 9 69 0 0,15-11-78 0 0,1-1-44 0 0,0-1-35 0 0,0 0-52 0 0,-1 0-60 0 0,0-1-71 0 0,-5 0-127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29 4656 0 0,'0'-2'105'0'0,"1"0"-39"0"0,-1 1-27 0 0,1 0-47 0 0,1 1-45 0 0,0 2 73 0 0,1-1 102 0 0,-2 0-9 0 0,0-1 44 0 0,1 1 49 0 0,0-1 56 0 0,-1 1 62 0 0,1-1 67 0 0,3 0-132 0 0,-1 0-38 0 0,4-1 126 0 0,-1 0-94 0 0,10-3 231 0 0,-11 3-306 0 0,0-1 41 0 0,20-6 588 0 0,-7 4-355 0 0,-3 1-156 0 0,0 0-94 0 0,-10 2-147 0 0,-3 1-46 0 0,-1 0 0 0 0,0-1 0 0 0,0 1 0 0 0,1 0 0 0 0,-1 1 0 0 0,0-1 0 0 0,0 0 0 0 0,0 1 0 0 0,1-1 0 0 0,-1 1 0 0 0,0 0 0 0 0,0 0 0 0 0,0 0 0 0 0,0 0 0 0 0,0 0 0 0 0,0 0 0 0 0,0 0 0 0 0,-1 0 0 0 0,1 1 0 0 0,0-1 0 0 0,-1 1 0 0 0,1 0 0 0 0,-1-1 0 0 0,1 1 0 0 0,-1 0-9 0 0,8 16 116 0 0,-6 1 36 0 0,-4 2 12 0 0,-1-1-62 0 0,-3-1-46 0 0,2-8-30 0 0,-1 1-1 0 0,-1-1 1 0 0,-2 5-26 0 0,-4 3 57 0 0,11-18-3 0 0,9 10 40 0 0,7 12 8 0 0,-12-15-38 0 0,1 0 44 0 0,2 1 21 0 0,1 0-82 0 0,-6-7-46 0 0,1 2 1 0 0,0-1-1 0 0,-1 0 1 0 0,0 1 0 0 0,2 2-2 0 0,-1 3 57 0 0,-2 2 72 0 0,-3 14 519 0 0,-7-1-122 0 0,-4 0-121 0 0,-3-4-122 0 0,-5-3-123 0 0,-1-4-124 0 0,-3-7-124 0 0,-2-6-126 0 0,20-2-139 0 0,0-1-28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313 27 7744 0 0,'0'0'174'0'0,"0"0"29"0"0,0 0 12 0 0,0-1-35 0 0,-2-2-92 0 0,1 1 267 0 0,-1 1-37 0 0,-2-3 217 0 0,0 2-123 0 0,-1-1-104 0 0,-1 1-50 0 0,0 0-94 0 0,0 1-70 0 0,-8-1 51 0 0,8 1-27 0 0,0-1 87 0 0,1 2-113 0 0,0 0 0 0 0,0-1 1 0 0,1 2-1 0 0,-1-1 0 0 0,0 0 1 0 0,1 1-1 0 0,-2 0-92 0 0,-8 1 295 0 0,5 0-114 0 0,1 0 1 0 0,1 0-1 0 0,-1 1 0 0 0,-1 0-181 0 0,-1 0 101 0 0,2 0-66 0 0,3 0 0 0 0,-1-1 0 0 0,1 1 0 0 0,0-1-1 0 0,1 1 1 0 0,-3 2-35 0 0,-21 11 81 0 0,16-9-26 0 0,-5 7-46 0 0,6-4 6 0 0,2-4 26 0 0,6-4-37 0 0,1-1-3 0 0,0 1-1 0 0,0-1 1 0 0,-1 1-1 0 0,1 0 0 0 0,1 0 1 0 0,-1 0-1 0 0,0 0 1 0 0,0 0-1 0 0,1 0 0 0 0,-1 0 1 0 0,1 1-1 0 0,0-1 1 0 0,-1 1-1 0 0,1-1 1 0 0,0 1-1 0 0,1 4 0 0 0,2-5 3 0 0,-1 0 0 0 0,0 0 1 0 0,1 0-1 0 0,0 0 0 0 0,-1 0 1 0 0,1 0-1 0 0,0 0 1 0 0,0 0-1 0 0,0-1 0 0 0,0 1 1 0 0,0-1-1 0 0,1 1 0 0 0,-1-1 1 0 0,0 0-1 0 0,1 0 0 0 0,-1 0 1 0 0,1 0-1 0 0,0 0-3 0 0,3 1 4 0 0,77 28-4 0 0,-73-27 43 0 0,0 1 0 0 0,-1 1 1 0 0,6 2-44 0 0,-6-1 53 0 0,0-1 0 0 0,-1 1 0 0 0,0 0 0 0 0,0 1 0 0 0,0 0 0 0 0,-1 0-53 0 0,4 10 140 0 0,-11-14-108 0 0,1-1 0 0 0,0 1 1 0 0,-1 0-1 0 0,1-1 0 0 0,-1 1 1 0 0,0-1-1 0 0,0 1 0 0 0,0 0 1 0 0,0-1-1 0 0,-1 1 0 0 0,1 0 0 0 0,-1-1 1 0 0,1 1-1 0 0,-1-1 0 0 0,0 1 1 0 0,0 0-33 0 0,-8 11 95 0 0,-1 2 46 0 0,8-13-119 0 0,1-1-1 0 0,0 1 0 0 0,-1-1 1 0 0,1 0-1 0 0,-1 0 1 0 0,0 0-1 0 0,0 0 1 0 0,0 0-1 0 0,0 0 1 0 0,-1 0-22 0 0,-17 10 22 0 0,19-11 32 0 0,0-3-101 0 0,2 0-91 0 0,6-1 23 0 0,1 0 113 0 0,-6 3-1 0 0,-1-1 0 0 0,0 1 0 0 0,0 0 1 0 0,0 0-1 0 0,0 0 0 0 0,1 0 0 0 0,-1 0 0 0 0,0 0 0 0 0,0 0 0 0 0,0 0 0 0 0,0 0 0 0 0,1 0 0 0 0,-1 1 1 0 0,0-1-1 0 0,0 0 0 0 0,0 1 0 0 0,0-1 0 0 0,0 1 0 0 0,0-1 0 0 0,0 1 0 0 0,0 0 0 0 0,0-1 0 0 0,1 2 3 0 0,0 0-8 0 0,0 0 0 0 0,0 0 0 0 0,0 0 0 0 0,0 1 0 0 0,0-1 0 0 0,-1 0 0 0 0,1 1 1 0 0,-1 0-1 0 0,2 2 8 0 0,-2-1 0 0 0,0 1 0 0 0,0 0 0 0 0,-1 0 0 0 0,0 0 0 0 0,1-1 0 0 0,-1 1 0 0 0,-1 0 0 0 0,1 0 0 0 0,-1 0 0 0 0,0 2 0 0 0,-3 2-11 0 0,1 0 1 0 0,-1 0-1 0 0,-1-1 1 0 0,0 1 0 0 0,-4 4 10 0 0,-14 28-66 0 0,11-21 54 0 0,10-16 12 0 0,-1 1 0 0 0,1-1 0 0 0,0 0 1 0 0,0 1-1 0 0,0 0 0 0 0,0-1 1 0 0,1 2-1 0 0,-12 36-19 0 0,10-33 11 0 0,0 0 0 0 0,1-1 0 0 0,0 1 0 0 0,0 0 0 0 0,1 0 0 0 0,0 0 0 0 0,0 0 8 0 0,1-5-16 0 0,1 16-19 0 0,-1-16 34 0 0,0 0 1 0 0,1-1 0 0 0,-1 1-1 0 0,1 0 1 0 0,0-1 0 0 0,1 4 0 0 0,6 15-1 0 0,-7-18 0 0 0,0 0 0 0 0,1 0 0 0 0,-1 1 0 0 0,1-2 0 0 0,0 1-1 0 0,0 0 1 0 0,0 0 0 0 0,1-1 0 0 0,2 4 1 0 0,14 13-54 0 0,-14-15 54 0 0,0 0 0 0 0,1 0 0 0 0,-1-1 0 0 0,1 0 0 0 0,0 0 0 0 0,0 0 1 0 0,6 2-1 0 0,-4-2-2 0 0,0 0 0 0 0,0 1 0 0 0,4 3 2 0 0,1 0 12 0 0,0 0 35 0 0,5 2-19 0 0,-7-5-85 0 0,-7-3-10 0 0,-2-1-36 0 0,-1 0 60 0 0,-1-1-14 0 0,0 0-21 0 0,0 0-40 0 0,0 0-16 0 0,0 0-40 0 0,0 0-44 0 0,0 0-50 0 0,0 0-55 0 0,0 0-50 0 0,0 0-45 0 0,0 0-38 0 0,0 0-136 0 0,0 0-39 0 0,0 0-163 0 0,0 0-439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 14 6384 0 0,'5'-13'184'0'0,"-4"13"-50"0"0,1 0-62 0 0,1 1-45 0 0,2 2-47 0 0,0-1 23 0 0,-1-1 17 0 0,1-1 37 0 0,13 1 240 0 0,-10-2-194 0 0,1 1-68 0 0,-4 0-73 0 0,-1 0-50 0 0,1-1-58 0 0,-1 1-68 0 0,-4 0-131 0 0,1 0-94 0 0,-1 0-177 0 0,0 0-410 0 0</inkml:trace>
  <inkml:trace contextRef="#ctx0" brushRef="#br0" timeOffset="1">15 144 7848 0 0,'0'0'232'0'0,"-1"1"-14"0"0,0 2-56 0 0,0-1-83 0 0,0 0-69 0 0,-1 1-101 0 0,0 0-79 0 0,2-2 145 0 0,-1 0 33 0 0,1 0 31 0 0,-1-1 36 0 0,1 1 42 0 0,-1-1 48 0 0,1 1 14 0 0,0-1 40 0 0,-1 0 44 0 0,1 0 48 0 0,-1 1 52 0 0,1-1 54 0 0,-1 0 58 0 0,1 0 61 0 0,0 0-272 0 0,1 0-102 0 0,-1 1-93 0 0,1 0-84 0 0,0 0-78 0 0,0 0-68 0 0,0 0-61 0 0,0 0-52 0 0,1 1-110 0 0,-1-1-49 0 0,0 0-134 0 0,0 0-328 0 0,2 1-589 0 0,3 0-849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115 1 6880 0 0,'0'0'157'0'0,"0"0"23"0"0,0 0-20 0 0,0 0-69 0 0,0 1-51 0 0,0 2-15 0 0,-1-1 10 0 0,-3 7 17 0 0,1-2 45 0 0,-5 2 198 0 0,-2 3 173 0 0,1 4 38 0 0,-2-2-98 0 0,0 1-54 0 0,-3 12 88 0 0,-6 29 161 0 0,7 2-102 0 0,5 0-94 0 0,5 1-83 0 0,4 0-73 0 0,4 0-65 0 0,2 0-55 0 0,1-1-44 0 0,-3-29-29 0 0,2-1 1 0 0,1 0 0 0 0,3 4-59 0 0,-6-21 15 0 0,0 1 0 0 0,1-1 1 0 0,1-1-1 0 0,0 1 0 0 0,4 4-15 0 0,-3-3 4 0 0,11 9-20 0 0,-5-10-45 0 0,0-3-47 0 0,-1-1-73 0 0,-1-3-37 0 0,1-2-74 0 0,-1 0-84 0 0,1-1-95 0 0,-12-1 189 0 0,0 0-40 0 0,2 0-424 0 0,-1 0-287 0 0,2 0-669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176 0 6016 0 0,'0'1'142'0'0,"0"-1"-86"0"0,0 4-96 0 0,0-2 106 0 0,0-1 29 0 0,0 0 55 0 0,-1 0 67 0 0,1-1 78 0 0,-13 4 582 0 0,-2-3-83 0 0,-4 0 63 0 0,17-1-779 0 0,0 0-1 0 0,1 1 1 0 0,-1-1 0 0 0,0 1-1 0 0,1-1 1 0 0,-1 1-1 0 0,0 0 1 0 0,1 0-1 0 0,-1 0 1 0 0,1 0-78 0 0,-3 2 66 0 0,-1-1 62 0 0,-5 5 196 0 0,7-5-250 0 0,0 1-41 0 0,-13 15 27 0 0,8-8 6 0 0,1-1 0 0 0,0 1 0 0 0,-4 8-66 0 0,-3 14 56 0 0,5-8-58 0 0,7-19 3 0 0,0 0 0 0 0,0-1 0 0 0,1 1 1 0 0,-1 0-1 0 0,1 0 0 0 0,0 0 0 0 0,0 0 0 0 0,0 0 0 0 0,1 0 0 0 0,0 0 1 0 0,0 1-1 0 0,1 3-1 0 0,-1-6 12 0 0,1 0 1 0 0,0 0 0 0 0,0 0-1 0 0,-1 0 1 0 0,2-1 0 0 0,-1 1-1 0 0,0 0 1 0 0,0-1 0 0 0,1 2-13 0 0,8 4 116 0 0,-9-7-40 0 0,-1-1-10 0 0,2 0 4 0 0,0 1-44 0 0,0-1 0 0 0,1 1 0 0 0,-1-1 0 0 0,0 0 0 0 0,0 0 0 0 0,0 0 0 0 0,1 0 0 0 0,-1 0-26 0 0,2-1 63 0 0,-1 0 0 0 0,0 0-1 0 0,0 0 1 0 0,1-1 0 0 0,-1 1 0 0 0,2-2-63 0 0,3-2 113 0 0,-5 4-68 0 0,0 0 1 0 0,-1-1 0 0 0,1 0 0 0 0,-1 0 0 0 0,0 1 0 0 0,0-1-1 0 0,1-2-45 0 0,11-14 253 0 0,2-3-77 0 0,-14 19-165 0 0,0 0 0 0 0,-1-1 0 0 0,1 1 0 0 0,-1-1 0 0 0,0 0 0 0 0,0 1 0 0 0,1-2-11 0 0,7-15 144 0 0,0-1 31 0 0,-7 13-78 0 0,0-1-1 0 0,0 0 0 0 0,-1 1 0 0 0,0-1 0 0 0,0-8-96 0 0,-1 15 17 0 0,0-1 0 0 0,0 0 0 0 0,0 0 0 0 0,1 1 0 0 0,-1-1 0 0 0,1 0 0 0 0,-1 1 0 0 0,1-1 0 0 0,0 0-17 0 0,1-2 45 0 0,-2 3 21 0 0,0 1 12 0 0,1-1 15 0 0,-1 0 112 0 0,0 0-23 0 0,0 1-93 0 0,1 0-46 0 0,1 3-109 0 0,1 3 94 0 0,1-1 0 0 0,-1 1 0 0 0,-1 0 0 0 0,2 5-28 0 0,7 27 58 0 0,-3-10-46 0 0,-1-8-20 0 0,18 34 85 0 0,-12-32-74 0 0,-11-16-4 0 0,1 1 5 0 0,6 8 43 0 0,-9-14-101 0 0,0-1-46 0 0,0 0-75 0 0,0 0-181 0 0,0 0-308 0 0,0 0-21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6768 0 0,'0'4'49'0'0,"0"-1"48"0"0,1 6 261 0 0,1-2-234 0 0,2 8-56 0 0,-3-12-48 0 0,0 0 37 0 0,1 3 149 0 0,0 1 131 0 0,1 9 585 0 0,-2-11-682 0 0,-1 1-54 0 0,1 8 643 0 0,-1-7-464 0 0,1 0-41 0 0,0 0-36 0 0,-1 0-51 0 0,1 0-53 0 0,-1 1-59 0 0,1 8-27 0 0,1-1-51 0 0,-1 2-83 0 0,-1-16-73 0 0,0-1-49 0 0,0 1-214 0 0,2 4-18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8408 0 0,'0'0'190'0'0,"0"0"28"0"0,0 0 8 0 0,0 0 25 0 0,0 0 57 0 0,0 0 20 0 0,0 0 7 0 0,0 2 9 0 0,4 9 400 0 0,-1 2-117 0 0,-2 0-104 0 0,0 0-93 0 0,0-2-153 0 0,-1-1-42 0 0,4 10 135 0 0,0 6-15 0 0,-3 1-104 0 0,1 11 1 0 0,8 45 196 0 0,2 43 144 0 0,-6-55-255 0 0,-2 10 80 0 0,-2-32 180 0 0,2 4-597 0 0,-1-22 447 0 0,-2 15-447 0 0,1 11 374 0 0,-1-44-217 0 0,0 1-1 0 0,2 0 1 0 0,0 0-157 0 0,-3-12 89 0 0,1 1-11 0 0,0 6 0 0 0,-1-6-24 0 0,-1 0 41 0 0,1-1 6 0 0,-1 1 34 0 0,0 0 38 0 0,-1-1 45 0 0,1-1-340 0 0,1-1-37 0 0,0 0-8 0 0,0 0 26 0 0,0 0 51 0 0,0 0-36 0 0,0 0-43 0 0,0 0-37 0 0,0 0-160 0 0,0 0-45 0 0,0 0-171 0 0,0 0-333 0 0,0 0-646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1 259 7520 0 0,'20'2'217'0'0,"-12"1"-13"0"0,-7-2-169 0 0,0 0-1 0 0,0 1 1 0 0,0-1 0 0 0,0 0-1 0 0,0 0 1 0 0,0 1 0 0 0,0-1 0 0 0,0 1-1 0 0,0-1 1 0 0,0 1 0 0 0,-1-1 0 0 0,1 1-35 0 0,0 3 234 0 0,-1 0-99 0 0,0 3 109 0 0,1-1-48 0 0,1-1-43 0 0,2 2-36 0 0,-3-5-49 0 0,0 0-1 0 0,0 0 1 0 0,0 0 0 0 0,0 1-1 0 0,0-1 1 0 0,-1 0 0 0 0,0 0 0 0 0,1 3-68 0 0,0 9 197 0 0,3-1-63 0 0,0-6-67 0 0,-2-3-3 0 0,1 1 0 0 0,-1 0 0 0 0,0 0-1 0 0,0-1 1 0 0,0 2 0 0 0,-1-1 0 0 0,0 0 0 0 0,0 3-64 0 0,-1 3 100 0 0,-1-8-60 0 0,1-1 1 0 0,0 1-1 0 0,0 0 1 0 0,1 0 0 0 0,-1-1-1 0 0,1 1 1 0 0,0 2-41 0 0,1-1 50 0 0,0 0 1 0 0,-1 0 0 0 0,0 0 0 0 0,0 1 0 0 0,0-1-1 0 0,-1 0 1 0 0,1 0 0 0 0,-1 0 0 0 0,-1 1 0 0 0,1-1-1 0 0,-1 3-50 0 0,1-3 53 0 0,0 0 0 0 0,0 1 0 0 0,1-1-1 0 0,-1 0 1 0 0,1 0 0 0 0,0 0 0 0 0,1 0-1 0 0,0 0 1 0 0,1 4-53 0 0,7 26 343 0 0,-2-11-62 0 0,-2-5-19 0 0,-6-7-45 0 0,-5 1 616 0 0,3-14-485 0 0,0 0-233 0 0,-1-1-56 0 0,1 0-57 0 0,1 2 7 0 0,1-1 0 0 0,0 0 1 0 0,-1 1-1 0 0,1-1 0 0 0,-1 0 0 0 0,1 0 1 0 0,0 0-1 0 0,-1 1 0 0 0,1-1 0 0 0,0 0 1 0 0,0 0-1 0 0,0 0 0 0 0,0 0 1 0 0,0 0-1 0 0,-1 1 0 0 0,2-1 0 0 0,-1 0 1 0 0,0 0-1 0 0,0 0 0 0 0,0 0 0 0 0,0 0 1 0 0,1 0-10 0 0,-1-10 15 0 0,0 6-10 0 0,0 1 1 0 0,1-1 0 0 0,-1 0 0 0 0,1 0 0 0 0,0 1 0 0 0,0-1-1 0 0,0 1 1 0 0,1-1 0 0 0,0 1 0 0 0,0 0 0 0 0,0-1 0 0 0,1 0-6 0 0,13-16-6 0 0,21-17 6 0 0,-33 34 0 0 0,-4 3 0 0 0,1 0 0 0 0,0-1 0 0 0,0 1 0 0 0,1 0 0 0 0,-1 0 0 0 0,0 0 0 0 0,0 0 0 0 0,0 0 0 0 0,1 1 0 0 0,-1-1 0 0 0,1 0 0 0 0,-1 1 0 0 0,0-1 0 0 0,1 0 0 0 0,-1 1 0 0 0,1 0-2 0 0,-1-1 1 0 0,0 1 0 0 0,0 0 0 0 0,0 0 0 0 0,0-1 0 0 0,0 1 0 0 0,1 0 0 0 0,-1 0 0 0 0,0 0 0 0 0,0 0 0 0 0,1 1 1 0 0,2 0-10 0 0,-1 0 0 0 0,0 0 0 0 0,0 0 1 0 0,0 1-1 0 0,0 0 0 0 0,2 1 10 0 0,3 1-1 0 0,10 7 1 0 0,-16-6 0 0 0,0-1 0 0 0,10 10 0 0 0,-11-12 0 0 0,1-1 0 0 0,-1 0 0 0 0,1 1 0 0 0,-1 0 0 0 0,1-1 0 0 0,-1 1 0 0 0,0 0 0 0 0,0 0 0 0 0,0 0 0 0 0,0 0 0 0 0,0 0 0 0 0,0 0 0 0 0,-1 0 0 0 0,1 0 0 0 0,-1 0 0 0 0,1 0 0 0 0,-1 0 0 0 0,0 1 0 0 0,0 0 5 0 0,0 1 1 0 0,0-1 0 0 0,0 0 0 0 0,-1 1 0 0 0,0-1-1 0 0,0 2-5 0 0,-4 5 62 0 0,-4 2 36 0 0,3-3-15 0 0,5-8-73 0 0,0 1 1 0 0,0-1-1 0 0,1 0 0 0 0,-1 0 1 0 0,0 1-1 0 0,0-1 0 0 0,0 0 1 0 0,0 0-1 0 0,-1 0 0 0 0,1 0 1 0 0,0 0-1 0 0,0-1 1 0 0,-1 2-11 0 0,-19 8 12 0 0,16-6 4 0 0,-1-1-1 0 0,1-1 1 0 0,-1 1-1 0 0,0-1 0 0 0,0 0 1 0 0,0 0-1 0 0,0 0 1 0 0,-3-1-16 0 0,3 0-41 0 0,-1-1 36 0 0,-12 0 89 0 0,12 0-73 0 0,-2-2-81 0 0,2 1-95 0 0,4 0 36 0 0,-1 0-37 0 0,0-1-41 0 0,0 1-43 0 0,1 0-49 0 0,-1-1-52 0 0,2 2 58 0 0,1-1-50 0 0,-1 1-44 0 0,1-1-41 0 0,-2 0-522 0 0,0 0-89 0 0,-1-1-723 0 0,-2-2-996 0 0</inkml:trace>
  <inkml:trace contextRef="#ctx0" brushRef="#br0" timeOffset="1">372 1 5904 0 0,'2'0'169'0'0,"3"0"-89"0"0,-1 2-9 0 0,6 1 0 0 0,2 0 11 0 0,-10-2 219 0 0,0 0-52 0 0,0 1-45 0 0,0 0-38 0 0,2 1 64 0 0,4 8 188 0 0,-6-8-168 0 0,-2-3-244 0 0,2 4 279 0 0,-1 0-44 0 0,0 4 131 0 0,-1-1-118 0 0,6 5 54 0 0,4-2-38 0 0,6 6 123 0 0,-3 4-65 0 0,-3-1-55 0 0,2-2-41 0 0,-2-5 58 0 0,0-1 0 0 0,11 11-290 0 0,-17-18 84 0 0,0 1 0 0 0,0 0 0 0 0,0 0 0 0 0,-1 0 0 0 0,0 1 0 0 0,0-1 0 0 0,2 6-84 0 0,9 17 287 0 0,-7-18-207 0 0,-3-3-18 0 0,1 1 0 0 0,-1-1-1 0 0,0 1 1 0 0,0-1 0 0 0,-1 1 0 0 0,0 0-1 0 0,-1 0 1 0 0,0 1 0 0 0,0-1-62 0 0,2 48 305 0 0,-4-41-209 0 0,1 0-1 0 0,0 0 1 0 0,1 0 0 0 0,2 4-96 0 0,-2-7 85 0 0,1-1 0 0 0,-2 1 0 0 0,1 2-85 0 0,-2-1 108 0 0,0 0 0 0 0,0 0 0 0 0,-1 0 1 0 0,-3 9-109 0 0,1 6 155 0 0,2-19-110 0 0,0 0 1 0 0,0-1 0 0 0,-1 1 0 0 0,0-1 0 0 0,-2 5-46 0 0,3-10 3 0 0,-13 31 71 0 0,-8 15 105 0 0,15-35-99 0 0,-1-1-1 0 0,-4 6-79 0 0,-11 9 41 0 0,3-5-55 0 0,9-9-69 0 0,5-8-3 0 0,-1 1-38 0 0,1-1-46 0 0,-1 0-53 0 0,-1-1-59 0 0,-1 0-68 0 0,8-4 118 0 0,0-1-32 0 0,-1 1-356 0 0,0 0 89 0 0,1 0-47 0 0,-1 0-676 0 0,0 0-531 0 0,2-1-1011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230 45 6072 0 0,'0'0'133'0'0,"0"0"23"0"0,0 0 12 0 0,-1-1-21 0 0,-3-7 74 0 0,2 6-111 0 0,1 0 52 0 0,-3-7 519 0 0,-1-1 408 0 0,2 7-774 0 0,-1 0-51 0 0,1 1 134 0 0,-1 1-35 0 0,-2-1 267 0 0,-1 1-117 0 0,0 0-106 0 0,0 2-92 0 0,-1 1-82 0 0,1 0-68 0 0,-1 0-57 0 0,-4 4-19 0 0,-13 11-36 0 0,19-11 5 0 0,0-1 57 0 0,-13 15 35 0 0,-8 8-14 0 0,16-12-111 0 0,1 1-35 0 0,-5 16 188 0 0,4 5-104 0 0,4 0-108 0 0,7-32 4 0 0,0-1 1 0 0,0 1-1 0 0,1-1 0 0 0,-1 1 1 0 0,2 3 29 0 0,-2-7 0 0 0,1 0 0 0 0,0 1 0 0 0,0-1 0 0 0,0 1 0 0 0,0-1 0 0 0,0 0 0 0 0,0 0 0 0 0,1 0 0 0 0,-1 0 0 0 0,1 0 0 0 0,-1 0 0 0 0,1 0 0 0 0,1 1 0 0 0,-2-2 0 0 0,0 0 0 0 0,0-1 0 0 0,1 1 0 0 0,-1 0 0 0 0,0 0 0 0 0,1-1 0 0 0,-1 1 0 0 0,1-1 0 0 0,-1 1 0 0 0,0-1 0 0 0,1 1 0 0 0,-1-1 0 0 0,1 0 0 0 0,-1 0 0 0 0,1 0 0 0 0,-1 0 0 0 0,1 0 0 0 0,0 0 0 0 0,-1 0 0 0 0,0-1 0 0 0,1 1 0 0 0,0 0 0 0 0,20-7 0 0 0,-8 1 0 0 0,-12 2 0 0 0,-1 1 0 0 0,0 2-1 0 0,0 0 1 0 0,0 0 0 0 0,0 0 0 0 0,0 0 0 0 0,0 0-1 0 0,0 0 1 0 0,0 0 0 0 0,0 0 0 0 0,0 0 0 0 0,1 1-1 0 0,-1-1 1 0 0,1 0 0 0 0,12-8 30 0 0,2-8 60 0 0,12-15-80 0 0,-14 17-10 0 0,0-1 0 0 0,-1-1 1 0 0,-1 0-1 0 0,5-8 0 0 0,-12 17 14 0 0,0 0 0 0 0,1 0 0 0 0,0 1 0 0 0,2-2-14 0 0,1-1 8 0 0,-9 10-8 0 0,0 0 1 0 0,1-1 0 0 0,-1 1 0 0 0,0 0 0 0 0,0 0-1 0 0,1 0 1 0 0,-1-1 0 0 0,0 1 0 0 0,0 0-1 0 0,0 0 1 0 0,0 0 0 0 0,1-1 0 0 0,-1 1 0 0 0,0 0-1 0 0,0-1 1 0 0,0 1 0 0 0,0 0 0 0 0,0 0-1 0 0,0-1 1 0 0,0 1 0 0 0,0 0 0 0 0,0-1 0 0 0,0 1-1 0 0,0 0 1 0 0,0 0 0 0 0,0-1 0 0 0,0 1 0 0 0,0 0-1 0 0,0-1 1 0 0,0 1 0 0 0,0 0-1 0 0,-2-11 29 0 0,4 5 16 0 0,-2-4-15 0 0,-2 7-30 0 0,4 0 18 0 0,-1 2 70 0 0,-1 3 20 0 0,1 4-58 0 0,10 26 164 0 0,1 1-37 0 0,9 22 27 0 0,-12-27-150 0 0,-1 0-34 0 0,-3-11 0 0 0,2 9 57 0 0,-5-7 77 0 0,-2-18-59 0 0,1 2-34 0 0,3 9 67 0 0,-2-7-104 0 0,-1-4 8 0 0,-1-1-107 0 0,0 0-56 0 0,0 0 51 0 0,0 0-63 0 0,0 0-75 0 0,0 0 65 0 0,0 0-34 0 0,0 0-38 0 0,0 0-35 0 0,0 0-353 0 0,0 0 83 0 0,0 0-48 0 0,0 0-681 0 0,0 0-539 0 0,0 0-1020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3968 0 0,'0'0'91'0'0,"0"0"11"0"0,0 0-9 0 0,0 1-40 0 0,4 4 5 0 0,-3-4-38 0 0,-1 0 0 0 0,1 0 0 0 0,0-1 0 0 0,0 1-1 0 0,0 0 1 0 0,0-1 0 0 0,0 1 0 0 0,0-1 0 0 0,0 1-1 0 0,0-1 1 0 0,0 1 0 0 0,0-1 0 0 0,0 0 0 0 0,0 1 0 0 0,0-1-1 0 0,0 0 1 0 0,0 0 0 0 0,1 0-20 0 0,3 1 142 0 0,9 4 357 0 0,1 1-56 0 0,0-2-51 0 0,-1 1-45 0 0,4 0 18 0 0,-1-1-50 0 0,10 3 88 0 0,-1 0-58 0 0,21 4 210 0 0,-15-3-149 0 0,-28-6-367 0 0,11 2 178 0 0,1 1-1 0 0,-1 0 1 0 0,0 1 0 0 0,3 2-217 0 0,-8-3 131 0 0,5 0 6 0 0,-4-1-19 0 0,-3-1-4 0 0,-2 0 16 0 0,1 1 40 0 0,15 5 175 0 0,-15-7-194 0 0,-5-1 25 0 0,0-2-258 0 0,-1 1 91 0 0,1 1 77 0 0,0 0 65 0 0,0 0 47 0 0,0 0 39 0 0,3 8 1016 0 0,-5-6-943 0 0,0-1-96 0 0,-4 3-44 0 0,-1-1-33 0 0,-8 4 46 0 0,1 1-100 0 0,11-9-78 0 0,-12 11 78 0 0,-20 19 227 0 0,20-15-201 0 0,-3 5 33 0 0,-8 10 56 0 0,12-5-34 0 0,10-20-128 0 0,0 0 0 0 0,0 0 0 0 0,-1 0 1 0 0,0 0-1 0 0,0 0 0 0 0,-1 0 0 0 0,1-1 1 0 0,-1 1-37 0 0,-34 35 300 0 0,26-29-162 0 0,9-8-71 0 0,-1 0-47 0 0,-7 6 63 0 0,10-8-144 0 0,1-1-72 0 0,0 0-134 0 0,0 0 135 0 0,0 0-46 0 0,0 0-70 0 0,0 0 80 0 0,0 0-35 0 0,0 0-38 0 0,0 0-36 0 0,0 0-370 0 0,0 0 92 0 0,0 0-50 0 0,0 0-708 0 0,0 0-556 0 0,0 0-1060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56.3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34 5064 0 0,'0'0'108'0'0,"0"0"17"0"0,0 0 14 0 0,0 0 51 0 0,0 0 152 0 0,0 0 66 0 0,0 0 9 0 0,0 0-237 0 0,0 0-44 0 0,0 1 30 0 0,1 0-103 0 0,-1 2-66 0 0,1-1 68 0 0,-1-1 47 0 0,0 0 72 0 0,1 0 88 0 0,-1-1 106 0 0,1 3-237 0 0,2 4 276 0 0,0 1-81 0 0,0-1-68 0 0,0 1-58 0 0,0-1-59 0 0,-1 0-33 0 0,1 1-16 0 0,4 25 224 0 0,-6-24-197 0 0,-1 0 47 0 0,5 67 696 0 0,-4-58-685 0 0,2 1-38 0 0,0 12 67 0 0,-1 5 5 0 0,1 9 176 0 0,-3-25-48 0 0,0-1 1 0 0,-3 12-350 0 0,1-5 601 0 0,2 23-601 0 0,0-21 578 0 0,-3 19-578 0 0,4 13 432 0 0,0-46-347 0 0,0-1-49 0 0,0 2 17 0 0,-1-2 94 0 0,0-10-121 0 0,0-1-34 0 0,-1-1-36 0 0,-1 1-39 0 0,1-2 41 0 0,0 1-187 0 0,1-1-26 0 0,0 0 80 0 0,0 0 2 0 0,0-2-339 0 0,0 1 108 0 0,0 0 92 0 0,0 0 74 0 0,0 0 13 0 0,0-3-196 0 0,0 3 185 0 0,0 0-81 0 0,0 0 106 0 0,0 1-42 0 0,0-1-55 0 0,0 0-35 0 0,0 0-435 0 0,0 0-279 0 0,0-1-666 0 0</inkml:trace>
  <inkml:trace contextRef="#ctx0" brushRef="#br0" timeOffset="658.24">1 95 6832 0 0,'9'-10'363'0'0,"-5"5"-294"0"0,1-1-38 0 0,-1 1 57 0 0,1-1 51 0 0,1 1 46 0 0,2-3 209 0 0,1 0 80 0 0,-3 3-38 0 0,0 1-1 0 0,0 0 1 0 0,1 1-1 0 0,1-1-435 0 0,-1 0 344 0 0,1 1-33 0 0,0 0-38 0 0,1 1-55 0 0,0 0-67 0 0,1 0-77 0 0,13-1 258 0 0,0 1-97 0 0,4 1-42 0 0,15 5 13 0 0,-34-3-196 0 0,0 0 1 0 0,0 1-1 0 0,0 0 0 0 0,-1 1 0 0 0,1 0 0 0 0,0 0 0 0 0,-1 0 0 0 0,0 1 0 0 0,1 1-10 0 0,-3-1 6 0 0,0-1-1 0 0,-1 1 1 0 0,1 0-1 0 0,-1 1 0 0 0,0-1 1 0 0,0 1-1 0 0,-1 0 1 0 0,1 0-1 0 0,-1 0 0 0 0,0 0 1 0 0,0 0-1 0 0,1 4-5 0 0,-1-1 19 0 0,0 0 0 0 0,-1 0-1 0 0,0 1 1 0 0,0-1-1 0 0,-1 0 1 0 0,0 2-19 0 0,0 2 29 0 0,-1 0 0 0 0,-1 0 0 0 0,0-1 0 0 0,0 1-1 0 0,-1 0 1 0 0,-1-1 0 0 0,0 1 0 0 0,0-1 0 0 0,-1 0 0 0 0,-1 0 0 0 0,0 0-29 0 0,1-3 24 0 0,-1 0 1 0 0,0 0-1 0 0,-1-1 1 0 0,0 1-1 0 0,0-1 1 0 0,0-1-1 0 0,-1 1-24 0 0,-51 41 80 0 0,56-46-79 0 0,-34 20 59 0 0,-21 3-63 0 0,22-11 16 0 0,10-5 37 0 0,2-1-29 0 0,8 0 50 0 0,10-3 9 0 0,4-5-9 0 0,0 1-33 0 0,-2-1-15 0 0,1 0 1 0 0,-1-1 49 0 0,3 1 18 0 0,0 0 7 0 0,1 3 25 0 0,3-1-47 0 0,11 3 11 0 0,-10-4-41 0 0,23 12 118 0 0,0 2-1 0 0,-2 0 1 0 0,1 1 0 0 0,-1 3-164 0 0,29 20 333 0 0,-28-19-131 0 0,0-1 34 0 0,-2 1 3 0 0,0 1 109 0 0,0-1 64 0 0,-15-11-147 0 0,0-1 0 0 0,1-1 0 0 0,0 0 0 0 0,8 3-265 0 0,2 3 185 0 0,-1 0-142 0 0,-16-10-74 0 0,5 2 94 0 0,-5-2-68 0 0,3 0-93 0 0,-2 0-5 0 0,1 0-44 0 0,-5-3 177 0 0,0 1-58 0 0,0-1-51 0 0,0 1-46 0 0,1-1-169 0 0,0 1-80 0 0,4 1-1036 0 0,-5-1 1140 0 0,0-1 33 0 0,1 0 42 0 0,-1 1 57 0 0,0-1 68 0 0,0 0 79 0 0,11 4-1466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7256 0 0,'0'0'165'0'0,"0"0"22"0"0,0 0 7 0 0,0 0 36 0 0,0 0 102 0 0,0 0 41 0 0,0 2 10 0 0,6 14 197 0 0,-1 0-84 0 0,-1 2-75 0 0,0-1-66 0 0,1 5-4 0 0,-2 0-65 0 0,1 5-9 0 0,2 13 61 0 0,-1 0-3 0 0,-1-14-70 0 0,3 17 65 0 0,-2 1-33 0 0,3 31 940 0 0,-3 55-1237 0 0,-7-110 132 0 0,0-10-15 0 0,2 0 43 0 0,0-9-41 0 0,0-1 1 0 0,0 0 0 0 0,0-1-2 0 0,0 0-42 0 0,0-11 90 0 0,2-16-5 0 0,3 0-86 0 0,3 2-60 0 0,-4 16-27 0 0,0 0 1 0 0,1 0-1 0 0,0 1 0 0 0,0 0 1 0 0,1 0-1 0 0,1-1 12 0 0,15-14 3 0 0,-19 21-11 0 0,1 1 1 0 0,-1-1 0 0 0,1 0 0 0 0,0 1 0 0 0,0 0 0 0 0,0 0 0 0 0,0 0 0 0 0,0 1 0 0 0,0-1-1 0 0,0 1 1 0 0,1 0 0 0 0,-1 0 0 0 0,0 0 0 0 0,1 1 0 0 0,-1 0 0 0 0,1 0 0 0 0,-1 0 0 0 0,4 0 7 0 0,-6 1-6 0 0,0-1 0 0 0,0 1 0 0 0,-1-1 0 0 0,1 1 0 0 0,0 0 1 0 0,0 0-1 0 0,0 0 0 0 0,0 0 0 0 0,-1 0 0 0 0,2 1 6 0 0,16 16-10 0 0,-12-9 11 0 0,0 1 1 0 0,-1-1 0 0 0,3 7-2 0 0,-1 4 11 0 0,-6 1 42 0 0,-6 2 49 0 0,2-18-68 0 0,0-1 0 0 0,0 1 0 0 0,0-1-1 0 0,0 1 1 0 0,-1-1 0 0 0,-1 2-34 0 0,-1-1 47 0 0,1 1 0 0 0,-2-1 0 0 0,1 1 1 0 0,0-2-1 0 0,-1 1 0 0 0,0 0 0 0 0,-4 1-47 0 0,-8 4 72 0 0,0-3-36 0 0,9-4-18 0 0,0-1 0 0 0,0 0 0 0 0,0-1-1 0 0,0 0 1 0 0,-4 0-18 0 0,-2-2-14 0 0,0-1-47 0 0,2-3-61 0 0,2-3-76 0 0,10 7 19 0 0,0 0 59 0 0,0 0 50 0 0,-1 0 40 0 0,1 1 34 0 0,-4-3 91 0 0,3 3-83 0 0,0-2-83 0 0,1 2-17 0 0,-1-1-45 0 0,1 1-51 0 0,0-1-59 0 0,0 0-66 0 0,0 1-72 0 0,0-1 82 0 0,1 1-37 0 0,-1-1-40 0 0,1 1-42 0 0,-1-1-44 0 0,1 1-47 0 0,-1-1-47 0 0,1 1-51 0 0,-1-2-1249 0 0,1-2-1049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24 5784 0 0,'0'0'132'0'0,"0"0"17"0"0,0 0 10 0 0,0 0 26 0 0,0 0 106 0 0,0 0 42 0 0,0 0 10 0 0,0 0-9 0 0,0 0-36 0 0,0 0-12 0 0,1-1-7 0 0,1 1-101 0 0,0-1-76 0 0,5-1 64 0 0,-5 2-49 0 0,7-1 262 0 0,0-1-62 0 0,0-1-48 0 0,-1 0-34 0 0,16-4 394 0 0,-12 5-281 0 0,1 1-95 0 0,0 1-74 0 0,-1 0-53 0 0,-8 1-90 0 0,1-1 0 0 0,-1 1 0 0 0,0 0 0 0 0,0 0 0 0 0,0 0 1 0 0,-1 0-1 0 0,2 1-36 0 0,6 5 148 0 0,-10-6-76 0 0,2 8 99 0 0,0 7-6 0 0,-7 11 86 0 0,-4-1-79 0 0,-16 27 57 0 0,15-35-145 0 0,2-2-50 0 0,-11 20 75 0 0,2 2 46 0 0,2 1 47 0 0,4-1 50 0 0,10-30-186 0 0,3 3-51 0 0,-2-9-11 0 0,1-1 7 0 0,-2 0 63 0 0,1-1 2 0 0,4 3-33 0 0,-3-1 40 0 0,14 4-26 0 0,10 4 117 0 0,17 8 141 0 0,-29-11-250 0 0,-2 0-40 0 0,-5-1-1 0 0,-6-4-14 0 0,0-1-1 0 0,1 0 1 0 0,-1 1 0 0 0,0-1-1 0 0,0 1 1 0 0,0-1-1 0 0,0 1 1 0 0,0 0-1 0 0,0-1 1 0 0,0 1-1 0 0,-1 0 1 0 0,1 0 0 0 0,-1 0-1 0 0,1 0-9 0 0,-1 8 154 0 0,0 5 41 0 0,0 0-57 0 0,2-1-48 0 0,0 1-37 0 0,7 8-24 0 0,-6-17-31 0 0,1 0 0 0 0,-1-1 0 0 0,1 1 0 0 0,1-1 1 0 0,2 4 1 0 0,8 5 0 0 0,0 0 0 0 0,14 10 0 0 0,30 29 0 0 0,-49-43-1 0 0,0 0 0 0 0,0 0 1 0 0,-1 1-1 0 0,0 0 0 0 0,-1 0 1 0 0,0 1-1 0 0,2 6 1 0 0,-7-12 1 0 0,0 1 1 0 0,0-1-1 0 0,-1 1 1 0 0,0-1-1 0 0,0 1 1 0 0,-1 0-1 0 0,0 0 1 0 0,0 0-1 0 0,0 1-1 0 0,-1-3 6 0 0,0 0 0 0 0,-1 0-1 0 0,1 0 1 0 0,-1-1-1 0 0,0 1 1 0 0,-1 0-1 0 0,1 0 1 0 0,-2 3-6 0 0,1-4 50 0 0,0 0 0 0 0,0 0 1 0 0,0 0-1 0 0,-1-1 0 0 0,-1 3-50 0 0,0-2 78 0 0,-1 1 1 0 0,1-1-1 0 0,-1 0 0 0 0,0 0 1 0 0,0 0-1 0 0,0-1 0 0 0,-1 1 1 0 0,1-1-1 0 0,-6 1-78 0 0,-12 5 225 0 0,-2-2-48 0 0,2-3-70 0 0,0-1-90 0 0,-4 0 11 0 0,12-1 2 0 0,-1 0 0 0 0,-7-1-30 0 0,5-3-25 0 0,2-2-44 0 0,13 3-76 0 0,0 1 79 0 0,-1-1 54 0 0,-1 1 42 0 0,1-1-49 0 0,2 1-30 0 0,0 0-38 0 0,-1-1-104 0 0,0 0-105 0 0,1 0-47 0 0,0 0-100 0 0,1 0-113 0 0,0 0 232 0 0,0 0-32 0 0,1 1-15 0 0,-1 0-51 0 0,1 0-46 0 0,0 0-40 0 0,0-1-148 0 0,-1 1-39 0 0,1 0-177 0 0,0-1-480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304 159 7800 0 0,'0'0'143'0'0,"0"1"-65"0"0,0 2-13 0 0,0-1 6 0 0,-1-1 21 0 0,1 0 52 0 0,-5 2-200 0 0,0 1 69 0 0,-1-1 62 0 0,1 0 56 0 0,-3 1 90 0 0,1-1 59 0 0,-5 2 223 0 0,0-1 66 0 0,-14 3 606 0 0,18-5-815 0 0,0 0-36 0 0,1-1-90 0 0,0 1-39 0 0,0-1-47 0 0,1 0-53 0 0,-1 1-60 0 0,1-1-68 0 0,-24 4 500 0 0,-3-4-33 0 0,1-4-54 0 0,28 3-317 0 0,0-2-1 0 0,0 1 0 0 0,0 0 0 0 0,0-1 0 0 0,-4-1-62 0 0,0-2 88 0 0,-1 0 30 0 0,2 2-90 0 0,6 3-22 0 0,1 0 0 0 0,-1 0 0 0 0,0-1 0 0 0,1 1 0 0 0,-1 0 0 0 0,0 0 0 0 0,1-1 0 0 0,-1 1 0 0 0,0 0 0 0 0,1-1 0 0 0,-1 1 0 0 0,1-1 0 0 0,-1 1 0 0 0,1-1 0 0 0,-1 1 0 0 0,1-1 1 0 0,-1 1-1 0 0,1-1 0 0 0,-1 1 0 0 0,1-1 0 0 0,0 0 0 0 0,-1 1 0 0 0,1-1 0 0 0,0 0-6 0 0,-1-10 32 0 0,4-4-33 0 0,12-15 1 0 0,-6 14 0 0 0,-3 5 2 0 0,5-6 44 0 0,0-1-30 0 0,1-1-18 0 0,17-17 20 0 0,-28 34 59 0 0,-1-1-48 0 0,0 1-16 0 0,2 0 37 0 0,3 0 58 0 0,-4 1-23 0 0,-1 1-11 0 0,0 0 10 0 0,0 0 4 0 0,0 0 0 0 0,0 0-2 0 0,0 0-4 0 0,2 3-2 0 0,2 6-86 0 0,-4-9 12 0 0,13 27 68 0 0,-10-18-24 0 0,-1 0 1 0 0,0 1 0 0 0,0-1-1 0 0,-1 1 1 0 0,0 8-51 0 0,0 7 58 0 0,4 27 25 0 0,0 0-18 0 0,0-15-47 0 0,-4-32-12 0 0,0 0 0 0 0,0 0 0 0 0,-1 0 0 0 0,1 0 0 0 0,-1 0 1 0 0,0 0-1 0 0,-1 0 0 0 0,1 0 0 0 0,-1 0 0 0 0,0 0 0 0 0,-1 4-6 0 0,1 3 45 0 0,4 1-34 0 0,-2-11-11 0 0,-1-1-1 0 0,1 1 1 0 0,-1 0 0 0 0,0-1 0 0 0,1 1 0 0 0,-1 0 0 0 0,0-1-1 0 0,0 1 1 0 0,0 0 0 0 0,0 0 0 0 0,0-1 0 0 0,-1 1 0 0 0,1 0 0 0 0,-1 1 0 0 0,1-2-214 0 0,0-1 84 0 0,-1 1 74 0 0,1-1 61 0 0,-1 0 47 0 0,0 1 36 0 0,-1-1 469 0 0,1 0-455 0 0,0-1-88 0 0,0 1-102 0 0,0 0-120 0 0,1 0 52 0 0,-1 0-39 0 0,1 0-40 0 0,-1 0-45 0 0,1 0-47 0 0,0 0-50 0 0,-1 0-52 0 0,1 0-57 0 0,0 0-57 0 0,-1 1-63 0 0,1-1-63 0 0,0 0-68 0 0,0 0-1180 0 0,0 0-1088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258 69 5904 0 0,'0'0'132'0'0,"0"0"17"0"0,0 0 11 0 0,0-1-21 0 0,2-3-180 0 0,-1 1 88 0 0,0-1 76 0 0,0 1 61 0 0,-2-2 261 0 0,-1-6 770 0 0,1 8-958 0 0,0 1-50 0 0,1 0-64 0 0,0 0-81 0 0,-1-1 365 0 0,1 0-42 0 0,-1 0-40 0 0,0 0-37 0 0,-2-2 208 0 0,0 1-116 0 0,-3 0-43 0 0,0 2-101 0 0,5 1-220 0 0,-1 1 0 0 0,1 0 0 0 0,0 0-1 0 0,0-1 1 0 0,-1 1 0 0 0,1 0 0 0 0,0 0 0 0 0,-1 1-1 0 0,1-1 1 0 0,0 0 0 0 0,-1 0 0 0 0,1 1-1 0 0,0-1 1 0 0,0 1 0 0 0,-1-1-36 0 0,-13 7 217 0 0,-16 7 176 0 0,11-4-186 0 0,5 0-89 0 0,1 2-64 0 0,-2 1 28 0 0,-1 0-37 0 0,-8 7-34 0 0,21-17-11 0 0,0 0 0 0 0,0 0 0 0 0,0 0 0 0 0,-1-1 0 0 0,1 0 0 0 0,-4 2 0 0 0,7-4 0 0 0,0 1 0 0 0,1-1 0 0 0,-1 1 0 0 0,0-1 0 0 0,0 1 0 0 0,0 0 0 0 0,0 0 0 0 0,1-1 0 0 0,-1 1 0 0 0,0 0 0 0 0,1 0 0 0 0,-1 0 0 0 0,0 0-1 0 0,0 1 0 0 0,0-1 1 0 0,0 0-1 0 0,-1 0 0 0 0,1 1 0 0 0,0-1 0 0 0,0 0 0 0 0,-1 0 0 0 0,1-1 0 0 0,-1 1 0 0 0,1 0 0 0 0,0 0 0 0 0,-1-1 1 0 0,0 1 0 0 0,6-1-57 0 0,5 3 56 0 0,-6-2-1 0 0,2-1 2 0 0,16 6 0 0 0,-8 0 14 0 0,1 0 0 0 0,0 0 1 0 0,8 7-15 0 0,16 8 21 0 0,-33-18-8 0 0,0-1 1 0 0,0 1 0 0 0,-1 0 0 0 0,0 1-1 0 0,1 0-13 0 0,0 0 39 0 0,-1 0-1 0 0,0 1 1 0 0,0 0-1 0 0,0-1 1 0 0,0 1-1 0 0,-1 1 1 0 0,2 3-39 0 0,-3-5 29 0 0,0 0 0 0 0,0 1 0 0 0,-1-1 0 0 0,1 1 0 0 0,-1-1 0 0 0,0 1 0 0 0,-1-1 0 0 0,1 1 0 0 0,-1 0 0 0 0,0 1-29 0 0,0-2 14 0 0,0 0-1 0 0,-1-1 1 0 0,1 1-1 0 0,-1 0 0 0 0,0 0 1 0 0,0-1-1 0 0,-1 1 1 0 0,0 1-14 0 0,-15 25 319 0 0,15-27-298 0 0,0-1-1 0 0,0 0 1 0 0,0 0 0 0 0,0 0-1 0 0,0 0 1 0 0,0-1 0 0 0,-1 1-21 0 0,-12 10 77 0 0,-5 2 31 0 0,8-11-108 0 0,-1-6-69 0 0,13 3-107 0 0,0-1 38 0 0,0-1-47 0 0,3-1 84 0 0,2-3 70 0 0,-2 3 7 0 0,-2 1-21 0 0,1 1-21 0 0,-2-1-35 0 0,2 4 46 0 0,0 0 56 0 0,1 0 0 0 0,-1 0-1 0 0,0 0 1 0 0,0 1-1 0 0,0-1 1 0 0,0 1 0 0 0,0-1-1 0 0,-1 1 1 0 0,1 0 0 0 0,-1-1-1 0 0,1 1 1 0 0,-1 0-1 0 0,0 0 1 0 0,0 0 0 0 0,-1 0-1 0 0,1 0 1 0 0,-1 0 0 0 0,1 1-1 0 0,-1 2 5 0 0,-1 0 0 0 0,0 0 1 0 0,0 0-1 0 0,0 0 0 0 0,0 0 0 0 0,-1-1 1 0 0,-1 3-6 0 0,-2 10 5 0 0,-4 12-5 0 0,-1-1 0 0 0,-3 5 0 0 0,8-20 0 0 0,1 1 0 0 0,0-1 0 0 0,0 1 0 0 0,2 0 0 0 0,0 0 0 0 0,0 1 0 0 0,2-1 0 0 0,0 0 0 0 0,0 0 0 0 0,2 1 0 0 0,0-1 0 0 0,0 0 0 0 0,5 12 0 0 0,-6-23 6 0 0,1 1 1 0 0,0-1-1 0 0,-1 0 0 0 0,1-1 1 0 0,1 1-1 0 0,-1 0 1 0 0,0-1-1 0 0,2 2-6 0 0,1 0 26 0 0,0 0-1 0 0,0 0 1 0 0,0-1-1 0 0,0 0 1 0 0,1 0-1 0 0,0 0 1 0 0,-1-1-1 0 0,3 1-25 0 0,6 3 76 0 0,1-1-1 0 0,-1-1 0 0 0,3 0-75 0 0,21 6 91 0 0,-35-11-87 0 0,12 4 132 0 0,0-2-73 0 0,-8-1-65 0 0,-1-1 1 0 0,1 0-1 0 0,-1 0 0 0 0,1-1 0 0 0,4 0 2 0 0,-9 0-92 0 0,0 1 67 0 0,3 1 130 0 0,-3-1-87 0 0,1 0-68 0 0,-2 0-38 0 0,1 0-57 0 0,-1 0-26 0 0,1-1-52 0 0,-1 1-59 0 0,1 0-65 0 0,-2 0 19 0 0,1-1-51 0 0,0 1-46 0 0,0 0-41 0 0,0 0-138 0 0,0-1-39 0 0,0 1-168 0 0,1 0-447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66 13 7568 0 0,'0'0'166'0'0,"0"0"29"0"0,0 0 14 0 0,0 0 45 0 0,0 0-66 0 0,0 0-40 0 0,1 0 48 0 0,0 1-88 0 0,2 0 1 0 0,0 0-9 0 0,3 0 176 0 0,0-1 45 0 0,28-2 1352 0 0,-27 1-1414 0 0,-1 0-32 0 0,0 0-31 0 0,1 0-56 0 0,-2 0-68 0 0,1 0-77 0 0,27-4 160 0 0,-10 4-110 0 0,-21 1-84 0 0,0 0-70 0 0,0 0-58 0 0,1 0-47 0 0,1 0-87 0 0,5-1-642 0 0,-6 0 574 0 0,-1 1 91 0 0,-1 0 90 0 0,-1 0-452 0 0</inkml:trace>
  <inkml:trace contextRef="#ctx0" brushRef="#br0" timeOffset="1">0 109 6000 0 0,'0'0'174'0'0,"0"2"-7"0"0,0-2-160 0 0,0 1-1 0 0,0 0 1 0 0,0-1-1 0 0,0 1 1 0 0,1 0 0 0 0,-1-1-1 0 0,0 1 1 0 0,0 0-1 0 0,0-1 1 0 0,0 1-1 0 0,1-1 1 0 0,-1 1 0 0 0,0 0-1 0 0,1-1 1 0 0,-1 1-1 0 0,1-1-6 0 0,4 3 210 0 0,-5-3-117 0 0,2 1 303 0 0,-2-1 11 0 0,0 0-15 0 0,0 0-242 0 0,0 0-33 0 0,0 0 34 0 0,1 0-76 0 0,3 2-21 0 0,-3-1 15 0 0,4 2 27 0 0,1-1 65 0 0,2 0 139 0 0,13 0 479 0 0,-16-1-625 0 0,0-1-33 0 0,0 1-41 0 0,0 0-51 0 0,-2-1-49 0 0,-1 0-41 0 0,1 0-42 0 0,0 0-44 0 0,0-1-46 0 0,-1 0-46 0 0,1 0-49 0 0,0 1-49 0 0,-1-1 26 0 0,0 0-34 0 0,1 1-36 0 0,-1-1-36 0 0,2 0-828 0 0,3-1-708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60 16 6880 0 0,'0'0'157'0'0,"0"0"23"0"0,0 0 11 0 0,0 3-47 0 0,0 3-96 0 0,-2-1-23 0 0,1 1 49 0 0,1-1 43 0 0,-1 1 37 0 0,1 3 175 0 0,0 0 68 0 0,3 22 1067 0 0,0-18-908 0 0,-1-6-322 0 0,0-1-46 0 0,0 0-53 0 0,0 0-64 0 0,4 13 337 0 0,-1 2-70 0 0,-2-1-57 0 0,0 1-41 0 0,4 25 239 0 0,-3-30-337 0 0,6 33 253 0 0,-4-18-176 0 0,-2-4-78 0 0,-2-1-48 0 0,3 15 77 0 0,2 1 43 0 0,-2-16-44 0 0,-2-2 201 0 0,1 22-370 0 0,-4-17 112 0 0,-4-10-8 0 0,4-18-50 0 0,0 0 24 0 0,-4 1-18 0 0,2-4-179 0 0,-3-3-229 0 0,0-1-94 0 0,-2-1-177 0 0,0-5-403 0 0,2 0 226 0 0</inkml:trace>
  <inkml:trace contextRef="#ctx0" brushRef="#br0" timeOffset="1">1 37 4952 0 0,'0'0'108'0'0,"0"0"17"0"0,1 1 11 0 0,3 3 35 0 0,-3-3 118 0 0,0-1-40 0 0,0 1-62 0 0,1-1-28 0 0,2 2-2 0 0,2 0 24 0 0,-3-1 8 0 0,0 0 60 0 0,-2-1-82 0 0,0 0 34 0 0,6-1 41 0 0,-1 1 1 0 0,0-2 0 0 0,1 1-1 0 0,2-2-242 0 0,8-1 435 0 0,-1 2-80 0 0,-11 2-173 0 0,0-2-43 0 0,0 0-18 0 0,3-3 6 0 0,0 1 6 0 0,-2 2-11 0 0,20-7 352 0 0,-21 7-360 0 0,0 0 0 0 0,0 0-1 0 0,0 0 1 0 0,0 1 0 0 0,1 0-1 0 0,-1 0 1 0 0,0 0 0 0 0,1 1-114 0 0,2 0 99 0 0,6 0 167 0 0,0 0 1 0 0,0 1 0 0 0,2 1-267 0 0,-2 1 168 0 0,-1 2-36 0 0,0 2-49 0 0,-1 2-59 0 0,-11-9-23 0 0,14 14 67 0 0,-13-12-43 0 0,0 0-1 0 0,0 0 1 0 0,-1 0 0 0 0,1 0-1 0 0,-1 1 1 0 0,1-1 0 0 0,-1 0 0 0 0,0 1-1 0 0,1-1 1 0 0,-1 1 0 0 0,-1-1-1 0 0,1 1 1 0 0,0 0 0 0 0,0 0-25 0 0,0 2 23 0 0,0 0 0 0 0,-1-1 0 0 0,1 1 0 0 0,-1 0 0 0 0,0 0 1 0 0,0 2-24 0 0,-4 11 36 0 0,3-15-35 0 0,0 0 1 0 0,-1 0-1 0 0,1 1 1 0 0,-1-1 0 0 0,0 0-1 0 0,-1 2-1 0 0,-27 27 66 0 0,2-2-13 0 0,23-25-53 0 0,0 0 0 0 0,0 0 0 0 0,0-1 0 0 0,0 0 0 0 0,-1 0 0 0 0,-4 3 0 0 0,3-2 0 0 0,-1 0 0 0 0,1 0 0 0 0,1 1 0 0 0,-2 1 0 0 0,4-3 0 0 0,0-1 0 0 0,0 0 0 0 0,0 0 0 0 0,-1 0 0 0 0,0 0 0 0 0,1-1 0 0 0,-6 2 0 0 0,5-2 0 0 0,-1 1 0 0 0,1 0 0 0 0,0 0 0 0 0,0 0 0 0 0,0 0 0 0 0,0 1 0 0 0,-1 0 0 0 0,5-4-1 0 0,0 0-1 0 0,1 1 1 0 0,-1-1 0 0 0,0 1 0 0 0,0 0 0 0 0,0-1 0 0 0,0 1 0 0 0,1-1-1 0 0,-1 1 1 0 0,0 0 0 0 0,0 0 0 0 0,1 0 0 0 0,-1 0 1 0 0,1 0-59 0 0,0 0 59 0 0,0-1-1 0 0,1 1 1 0 0,-1-1-1 0 0,0 1 1 0 0,1-1-1 0 0,-1 1 0 0 0,0-1 1 0 0,1 1-1 0 0,-1-1 1 0 0,1 0-1 0 0,-1 1 1 0 0,0-1-1 0 0,1 0 1 0 0,-1 1-1 0 0,1-1 0 0 0,-1 0 1 0 0,1 0-1 0 0,-1 1 1 0 0,1-1-1 0 0,0 0 1 0 0,-1 0-1 0 0,1 0 1 0 0,-1 0-1 0 0,1 0 1 0 0,-1 0 0 0 0,3 1-1 0 0,12 7 96 0 0,0 1 0 0 0,-1 1 1 0 0,0 0-1 0 0,1 2-95 0 0,11 8 169 0 0,0-2 42 0 0,-10-8-92 0 0,8 7 117 0 0,5 3 59 0 0,-11-9-130 0 0,-3-2 113 0 0,-1 1 1 0 0,0 1 0 0 0,5 5-279 0 0,4 4 266 0 0,6 6-10 0 0,-2 1-88 0 0,-22-23-145 0 0,1 3 35 0 0,9 11-48 0 0,-11-12 30 0 0,-3-4-95 0 0,-1-2-45 0 0,0 0-405 0 0,0 0 61 0 0,1 0 53 0 0,-1 0 43 0 0,1 1-59 0 0,2 0-616 0 0,-2 0 552 0 0,-1-1-11 0 0,1 0-85 0 0,0 1-1420 0 0,1 1-1130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89 0 5728 0 0,'0'0'132'0'0,"0"0"17"0"0,0 0 10 0 0,0 0 39 0 0,0 0-34 0 0,0 0 35 0 0,0 0 240 0 0,0 0 10 0 0,0 0-16 0 0,0 0-87 0 0,0 0-40 0 0,0 0-8 0 0,0 0-24 0 0,-1 2-88 0 0,-1 4-93 0 0,-1 1 41 0 0,-4 3 125 0 0,0 0 47 0 0,-7 10 343 0 0,7-5-278 0 0,0 6-44 0 0,0-1-35 0 0,-4 22 202 0 0,4-10-191 0 0,2 1-46 0 0,-2 32 156 0 0,6-41-273 0 0,-2 51 276 0 0,4-53-257 0 0,0 0 1 0 0,2 9-160 0 0,0-10 60 0 0,1 0 1 0 0,1 0-1 0 0,1 0 0 0 0,1 0 1 0 0,1-1-1 0 0,1 0 0 0 0,1 0-60 0 0,-2-5 35 0 0,1-1 0 0 0,1 0 0 0 0,5 6-35 0 0,0 2 42 0 0,4 4 73 0 0,-18-25-93 0 0,-1-1-37 0 0,0 2-186 0 0,1-1 76 0 0,-1 1 44 0 0,2 0 24 0 0,-1 0-53 0 0,3 5-248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240 9 5696 0 0,'0'0'132'0'0,"0"0"17"0"0,0 0-16 0 0,-1 1-57 0 0,1-1-43 0 0,-6-1 17 0 0,1 0-172 0 0,0 1 77 0 0,0 0 69 0 0,0 0 63 0 0,-1 0 90 0 0,-1 0 66 0 0,-3 0 218 0 0,1 1 79 0 0,-8-1 459 0 0,6 0-384 0 0,0 1-138 0 0,-1 1-75 0 0,-1 1-70 0 0,0 1-63 0 0,1 1-57 0 0,0 0-49 0 0,1 1-44 0 0,1-1-37 0 0,-1 6 11 0 0,-3 0-58 0 0,12-9-35 0 0,-1 0 0 0 0,1 0 0 0 0,-1 0 0 0 0,1 1 0 0 0,0-1 0 0 0,-1 1 0 0 0,1-1 0 0 0,1 1 0 0 0,-1-1 0 0 0,0 1 0 0 0,1 0 0 0 0,-1 0 0 0 0,1 0 0 0 0,0 0 0 0 0,0 0 0 0 0,0 0 0 0 0,0 1 0 0 0,0-1 0 0 0,1 0 0 0 0,0 0 0 0 0,-1 0 0 0 0,1 1 0 0 0,0-1 0 0 0,1 0 0 0 0,-1 0 0 0 0,1 2 0 0 0,4 19-13 0 0,-3-19 31 0 0,0 1 0 0 0,0-1 0 0 0,1 0 0 0 0,-1 0 0 0 0,3 3-18 0 0,-2-5 17 0 0,-1 0-1 0 0,0 0 1 0 0,1 0-1 0 0,0-1 0 0 0,-1 1 1 0 0,1-1-1 0 0,0 1 0 0 0,3 1-16 0 0,-3-3 9 0 0,-1 1-1 0 0,1-1 0 0 0,0 0 1 0 0,0 0-1 0 0,0 0 0 0 0,-1 0 0 0 0,2 0-8 0 0,-1-1 59 0 0,5 5 105 0 0,8-3-33 0 0,9-8 41 0 0,-14 1-86 0 0,-3 2-3 0 0,1-1-1 0 0,-1 0 0 0 0,1-1 1 0 0,-1 0-1 0 0,-1 0 1 0 0,7-5-83 0 0,-10 6 28 0 0,0 0 0 0 0,0 0 0 0 0,0 0 0 0 0,0-1-1 0 0,-1 1 1 0 0,1-1 0 0 0,-1 0 0 0 0,0 0 0 0 0,1-4-28 0 0,-2 4 14 0 0,-1 1 1 0 0,0-1-1 0 0,1 1 0 0 0,-2-1 0 0 0,1 0 1 0 0,0 1-1 0 0,-1-1 0 0 0,0 0-14 0 0,1-13 55 0 0,-1 14-39 0 0,1-1 0 0 0,-1 0-1 0 0,0 1 1 0 0,-1-1 0 0 0,0-2-16 0 0,1 5 12 0 0,0 0 0 0 0,0 0 0 0 0,0 0 1 0 0,0 0-1 0 0,0 1 0 0 0,1-1 0 0 0,-1 0 1 0 0,0 0-1 0 0,1 0 0 0 0,-1 0 0 0 0,1 1-12 0 0,0-1 7 0 0,-1 1 0 0 0,1 0 0 0 0,-1-1-1 0 0,0 1 1 0 0,0 0 0 0 0,1-1 0 0 0,-1 1-1 0 0,0-1 1 0 0,0 1 0 0 0,0 0 0 0 0,0-1-1 0 0,-1 1 1 0 0,1-1 0 0 0,0 1 0 0 0,-1-1-7 0 0,1-3 22 0 0,0 4 21 0 0,-1-1-32 0 0,-2 2-11 0 0,-1 6 0 0 0,3 1 0 0 0,5 4 16 0 0,-3-9-8 0 0,-1 1 0 0 0,1-1 1 0 0,0 1-1 0 0,0-1 0 0 0,-1 1 1 0 0,0-1-1 0 0,1 2-8 0 0,-1-1 11 0 0,0 1-1 0 0,1-1 0 0 0,-1 0 1 0 0,1 0-1 0 0,0 0 0 0 0,0 0 1 0 0,0 0-1 0 0,0 0-10 0 0,1 0 13 0 0,-1 0 0 0 0,0 0 0 0 0,-1-1 0 0 0,1 1 0 0 0,0 0 0 0 0,-1 0 0 0 0,0 0 0 0 0,1 0-13 0 0,-1 11 23 0 0,1-10 4 0 0,-1 1 1 0 0,1-1-1 0 0,0 1 0 0 0,0-1 1 0 0,2 3-28 0 0,-2-3 13 0 0,0-1-1 0 0,-1 0 1 0 0,1 1 0 0 0,-1-1-1 0 0,0 1 1 0 0,0-1 0 0 0,0 0-1 0 0,0 1 1 0 0,-1 2-13 0 0,0 22 86 0 0,1-24-73 0 0,0-1 1 0 0,0 0-1 0 0,0 0 0 0 0,0 0 1 0 0,-1 0-1 0 0,1 0 0 0 0,-1 2-13 0 0,0-2 6 0 0,0 0-1 0 0,1 0 0 0 0,-1 0 1 0 0,1 1-1 0 0,0-1 0 0 0,0 0 1 0 0,0 1-6 0 0,0-2-3 0 0,1 6 26 0 0,-1-6-15 0 0,0-1 0 0 0,-1 1 1 0 0,1-1-1 0 0,-1 1 0 0 0,1 0 0 0 0,-1-1 1 0 0,1 1-1 0 0,-1-1 0 0 0,0 1 0 0 0,0 0-8 0 0,1-2-189 0 0,0 0 54 0 0,0 1 47 0 0,0-1 42 0 0,0 1 47 0 0,0-1 76 0 0,2 3 362 0 0,-2-2-330 0 0,1 0-109 0 0,-1-1-50 0 0,1 1-61 0 0,-1-1-70 0 0,0 1-48 0 0,1-1-71 0 0,-1 0-78 0 0,0 0-85 0 0,0 1-92 0 0,0-1-100 0 0,0 0-106 0 0,1 0-114 0 0,-1 0 868 0 0,0 0-1682 0 0,0 0-959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6968 0 0,'10'5'60'0'0,"-4"-2"-33"0"0,-2-1 22 0 0,0 1 29 0 0,0 0 45 0 0,5 6 153 0 0,-7-6-199 0 0,0 0-47 0 0,5 5-3 0 0,-5 0 56 0 0,0 0 31 0 0,3 0 43 0 0,-1-1 117 0 0,-4-5-198 0 0,1-1-1 0 0,-1 0 0 0 0,1 1 0 0 0,-1-1 1 0 0,0 1-1 0 0,0-1 0 0 0,0 1 0 0 0,0-1 1 0 0,0 1-1 0 0,0-1 0 0 0,0 1-75 0 0,-1 4 211 0 0,0 0-63 0 0,0-5-119 0 0,1 0 0 0 0,0 1 0 0 0,0-1-1 0 0,0 0 1 0 0,0 0 0 0 0,1 0 0 0 0,-1 0-1 0 0,0 1 1 0 0,0-1 0 0 0,1 0 0 0 0,-1 0 0 0 0,1 0-1 0 0,-1 0 1 0 0,1 1-29 0 0,2 6 170 0 0,-3 0-63 0 0,0-7-95 0 0,0 1-1 0 0,1-1 1 0 0,-1 0-1 0 0,0 1 1 0 0,1-1-1 0 0,-1 0 1 0 0,0 0-1 0 0,1 1 1 0 0,0-1-1 0 0,-1 0 1 0 0,1 0 0 0 0,0 0-1 0 0,0 0 1 0 0,-1 0-1 0 0,1 0 1 0 0,1 1-12 0 0,16 15 115 0 0,-13-14-141 0 0,1 0-37 0 0,-1 0-32 0 0,-4-3-31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5520 0 0,'0'0'158'0'0,"1"4"-22"0"0,2 3-86 0 0,-3-5-33 0 0,0-1 34 0 0,1 2 138 0 0,-1-1 98 0 0,0 1 71 0 0,0-1 22 0 0,1 4 561 0 0,0-3-410 0 0,-1-2-278 0 0,1 1-41 0 0,-1-1-52 0 0,1 1-61 0 0,0 0 216 0 0,0 0-43 0 0,-1 3 166 0 0,0 2-48 0 0,-1 4 60 0 0,1-6-181 0 0,0-3-57 0 0,0 8 274 0 0,0-1-57 0 0,1 1-53 0 0,0 0-50 0 0,0-1-44 0 0,0 1-40 0 0,2 9 139 0 0,-1-4-157 0 0,0 0-51 0 0,1 31 218 0 0,-2-22-221 0 0,0 1-62 0 0,2 5-37 0 0,2 14-24 0 0,-1-8-1 0 0,0 7 53 0 0,5 77 101 0 0,-6-68-90 0 0,-2-6 32 0 0,-1 1 59 0 0,2 3-16 0 0,0 2 31 0 0,-2-35-77 0 0,0 12 182 0 0,-3-1 89 0 0,1-14-150 0 0,1 14 208 0 0,1-27-452 0 0,0 0 88 0 0,-1 2 34 0 0,1-1-35 0 0,0 1 6 0 0,0 0-63 0 0,-1 0-44 0 0,-5 1-58 0 0,3-4 66 0 0,2 0-124 0 0,1 0-2 0 0,0 0 41 0 0,0 0-8 0 0,0 0-187 0 0,0 0 61 0 0,0 0 56 0 0,0 0 50 0 0,0 0 37 0 0,0 0 54 0 0,-1 0 73 0 0,1 0 65 0 0,0 1 263 0 0,0-1-311 0 0,-1 0-62 0 0,1 0-64 0 0,0 0-69 0 0,0 0-82 0 0,0-1-94 0 0,0 1-31 0 0,0 0-80 0 0,0 0-89 0 0,-1 0-94 0 0,1 0-101 0 0,0 0-110 0 0,0 0-115 0 0,0-1-123 0 0,0 0-1021 0 0,0-3-1158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01.0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 6504 0 0,'1'-2'57'0'0,"1"0"-34"0"0,0 0 26 0 0,-2 1 40 0 0,1-1 63 0 0,-1 1 31 0 0,0 0-71 0 0,0 0-59 0 0,0 1-51 0 0,1-2-104 0 0,2 1-303 0 0,-2 1 345 0 0,0-1 79 0 0,0 1 82 0 0,0 0 99 0 0,-1 0 117 0 0,1 0-109 0 0,-1-1 35 0 0,0 1 39 0 0,0 0 40 0 0,0 0 43 0 0,0 0 45 0 0,1-1 48 0 0,-1 1 48 0 0,-1 0 53 0 0,1 0 54 0 0,5 13-136 0 0,-3 2-76 0 0,-1 1-72 0 0,-1 0-68 0 0,1-1-65 0 0,0 0-59 0 0,1 11 70 0 0,10 102 737 0 0,-11-74-468 0 0,0-21-157 0 0,0 1 73 0 0,1 35 521 0 0,-2-63-933 0 0,0 0 62 0 0,0 4 125 0 0,1 11 350 0 0,0-14-425 0 0,-1 0-74 0 0,1-2-50 0 0,-1-1-38 0 0,1 1-40 0 0,-1-1-46 0 0,0 1-51 0 0,1 1-55 0 0,-1-1-59 0 0,0 1-64 0 0,1-7-756 0 0,4-4-39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1 171 5584 0 0,'2'1'51'0'0,"0"-1"-55"0"0,1 0-17 0 0,0 0 90 0 0,-1 1 92 0 0,0 0-33 0 0,-1 0 37 0 0,3 2-138 0 0,-4-2-16 0 0,-1 0 30 0 0,1 0 247 0 0,1 1-93 0 0,-1 2-49 0 0,1 1-15 0 0,-1-2-40 0 0,0-2-2 0 0,0 8 275 0 0,-1 0-88 0 0,1-6-193 0 0,-1-1 0 0 0,1 1 0 0 0,0-1 0 0 0,0 1 0 0 0,0 0 0 0 0,0-1 0 0 0,1 1 0 0 0,-1 2-83 0 0,2 1 179 0 0,-2 1-41 0 0,-1 5 49 0 0,2 9 59 0 0,2-6-69 0 0,1-1-34 0 0,5 14 66 0 0,3 12 0 0 0,0-7-141 0 0,-9-26-61 0 0,-1 1 0 0 0,1-1 0 0 0,-1 0 0 0 0,-1 1 1 0 0,1 2-8 0 0,1 6 24 0 0,0-2 38 0 0,-1-9-18 0 0,-1 1-1 0 0,0-1 1 0 0,0 1-1 0 0,0-1 1 0 0,-1 5-44 0 0,-2 7 60 0 0,1-15-37 0 0,1 1 0 0 0,0-1 0 0 0,-1 1 0 0 0,1-1 0 0 0,0 1 1 0 0,0-1-1 0 0,1 1 0 0 0,-1-1 0 0 0,0 1 0 0 0,1-1 0 0 0,0 1 0 0 0,-1-1 1 0 0,1 0-1 0 0,1 1-23 0 0,-1 5 102 0 0,-5 1-67 0 0,2-6-10 0 0,0 2 35 0 0,1 2 106 0 0,1-5-152 0 0,0 0 34 0 0,1 0 72 0 0,-1-1 41 0 0,3-2 192 0 0,-1-1-163 0 0,1 0-96 0 0,-1 1-100 0 0,-1 0-44 0 0,6-1 106 0 0,-7 2-49 0 0,1-1 0 0 0,-1 1-1 0 0,1 0 1 0 0,-1 0-1 0 0,1 0 1 0 0,-1 0 0 0 0,1 0-1 0 0,-1-1 1 0 0,1 1-1 0 0,-1 0 1 0 0,0 0 0 0 0,1-1-1 0 0,-1 1 1 0 0,1 0 0 0 0,-1-1-1 0 0,0 1 1 0 0,1-1-1 0 0,-1 1 1 0 0,0 0 0 0 0,1-1-1 0 0,-1 1 1 0 0,0-1 0 0 0,1 1-1 0 0,-1-1 1 0 0,0 1-1 0 0,0-1 1 0 0,0 1 0 0 0,0-1-1 0 0,1 1 1 0 0,-1-1-1 0 0,0 1 1 0 0,0-1 0 0 0,0 1-1 0 0,0-1 1 0 0,0 1 0 0 0,0-1-1 0 0,0 1 1 0 0,-1-1-1 0 0,1 1 1 0 0,0-1 0 0 0,0 0-7 0 0,0-9 95 0 0,2 1-79 0 0,1-9-37 0 0,-5 5-32 0 0,1 12 52 0 0,1-1 0 0 0,0 1 0 0 0,-1 0 0 0 0,1 0 0 0 0,0-1-1 0 0,0 1 1 0 0,-1 0 0 0 0,1-1 0 0 0,0 1 0 0 0,1 0 0 0 0,-1-1-1 0 0,0 1 1 0 0,0 0 0 0 0,0-1 0 0 0,1 1 0 0 0,-1 0 0 0 0,1 0-1 0 0,-1-1 1 0 0,1 1 0 0 0,0 0 0 0 0,-1 0 1 0 0,3-10-45 0 0,-3 10 45 0 0,0 0-1 0 0,0 0 1 0 0,0 0-1 0 0,0 0 0 0 0,0 1 1 0 0,0-1-1 0 0,1 0 1 0 0,-1 0-1 0 0,0 0 1 0 0,1 1-1 0 0,-1-1 0 0 0,0 0 1 0 0,1 0-1 0 0,-1 1 1 0 0,1-2 0 0 0,11-3 0 0 0,12-2 0 0 0,-19 7 0 0 0,15-2 0 0 0,0 8 0 0 0,-5 2 0 0 0,2 3 0 0 0,-14-6 4 0 0,-2-1 2 0 0,5 4 24 0 0,2 4 13 0 0,-8-1 47 0 0,0-6-18 0 0,0 3 80 0 0,1 1-5 0 0,-2-3-82 0 0,2 17 252 0 0,-1-5-65 0 0,0-16-236 0 0,0-1 0 0 0,-1 0 0 0 0,1 1-1 0 0,0-1 1 0 0,-1 0 0 0 0,1 0 0 0 0,-1 1 0 0 0,1-1-1 0 0,-1 0 1 0 0,0 0 0 0 0,0 0 0 0 0,1 0 0 0 0,-2 1-16 0 0,-7 11 146 0 0,3-4-67 0 0,-3 0-56 0 0,-2-3-64 0 0,0 0 55 0 0,7-5 25 0 0,-1 1 1 0 0,0-1-1 0 0,0 0 1 0 0,0 0-1 0 0,-3 0-39 0 0,-11 0 89 0 0,6-2-103 0 0,2 1-67 0 0,0-1-82 0 0,0 0-70 0 0,1 0-95 0 0,0 0-108 0 0,-1 1-120 0 0,10 0 108 0 0,1 0-105 0 0,0 0 82 0 0,0 0-40 0 0,0 0-594 0 0,0 0-465 0 0,0 0-884 0 0</inkml:trace>
  <inkml:trace contextRef="#ctx0" brushRef="#br0" timeOffset="1">292 1 6392 0 0,'1'0'69'0'0,"0"0"-89"0"0,0 0-6 0 0,0 0 58 0 0,0 2 35 0 0,0-1 23 0 0,2 1 37 0 0,-1 0 42 0 0,2 1 47 0 0,-2-1 7 0 0,0 0-34 0 0,2 1 105 0 0,-1 0-95 0 0,0-1-66 0 0,3 3 110 0 0,-2-2-15 0 0,-1-1 116 0 0,-1 0-106 0 0,1 0-61 0 0,0 2-54 0 0,0 0-35 0 0,-1-2 37 0 0,7 4 164 0 0,0 0-69 0 0,6 5 133 0 0,-4-3-63 0 0,-2 0-94 0 0,5 1 16 0 0,5 5 45 0 0,-6-2-26 0 0,7 9 46 0 0,-12-14-184 0 0,-1 1-1 0 0,0 0 1 0 0,-1 0-1 0 0,0 0 0 0 0,0 1 1 0 0,3 6-93 0 0,12 21 250 0 0,-16-30-199 0 0,0 1-1 0 0,-1 0 1 0 0,-1 0-1 0 0,1 0 1 0 0,-1 0-1 0 0,0 1 1 0 0,0 2-51 0 0,2 13 117 0 0,-2-8 10 0 0,0 1 1 0 0,5 9-128 0 0,-1-5 98 0 0,0 0 0 0 0,-2 0 0 0 0,0 0 0 0 0,0 9-98 0 0,4 4 122 0 0,-7-28-89 0 0,0 1 0 0 0,0-1 0 0 0,-1 0 0 0 0,0 1 0 0 0,0 0 0 0 0,0 3-33 0 0,-1 8 97 0 0,0 28 140 0 0,0-41-216 0 0,0 0 0 0 0,0 0 0 0 0,0 0 0 0 0,-1 0 0 0 0,0 0 1 0 0,0 0-1 0 0,0 0 0 0 0,-1 0 0 0 0,1 0 0 0 0,-1-1 0 0 0,0 1 0 0 0,-1 2-21 0 0,0-1 34 0 0,1 0 1 0 0,-1 1-1 0 0,1 0 1 0 0,0 0 0 0 0,1 0-35 0 0,0-4 11 0 0,1 0 1 0 0,-1 0 0 0 0,0 0-1 0 0,0 0 1 0 0,0 0 0 0 0,0 0 0 0 0,0 0-1 0 0,0 0 1 0 0,-1-1 0 0 0,1 1-1 0 0,-1 0 1 0 0,1-1 0 0 0,-1 1 0 0 0,1-1-1 0 0,-1 0 1 0 0,0 1 0 0 0,0-1 0 0 0,0 0-12 0 0,-1 1 23 0 0,0 0 1 0 0,1 0-1 0 0,-1 0 1 0 0,1 1-1 0 0,0-1 1 0 0,-1 1 0 0 0,0 1-24 0 0,-1 2 46 0 0,-3 0-22 0 0,-5 3-12 0 0,9-5 34 0 0,2-2-35 0 0,-4 3-14 0 0,0-2-108 0 0,3-1-115 0 0,1-1 75 0 0,-2-1 135 0 0,1 0-97 0 0,2 0 4 0 0,0 0-45 0 0,0 0-137 0 0,0 0-253 0 0,0 0-21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219 93 3520 0 0,'0'0'101'0'0,"1"-1"17"0"0,1-5-43 0 0,-2 4-30 0 0,0 1 36 0 0,1 0 30 0 0,-1-1 46 0 0,0 2 53 0 0,0-1 61 0 0,0 0-89 0 0,0-1-37 0 0,0-4 384 0 0,0 3-241 0 0,0 2-79 0 0,0-1 50 0 0,0 1 58 0 0,0-1 66 0 0,0-2 113 0 0,0 0-34 0 0,-2-3 366 0 0,-2 0-117 0 0,0 0-106 0 0,-1 1-93 0 0,-1 0-82 0 0,-1 0-69 0 0,0 2-56 0 0,-8-3 164 0 0,12 6-390 0 0,1 1 0 0 0,-1-1 0 0 0,0 1 0 0 0,1 0 0 0 0,-1-1 0 0 0,0 1 0 0 0,1 0 0 0 0,-3 1-79 0 0,-5 1 299 0 0,-2 4 135 0 0,-5 6-392 0 0,10-7-19 0 0,0 0 0 0 0,0 1 0 0 0,-4 3-23 0 0,-1 2 0 0 0,7-6 0 0 0,0 0 0 0 0,0 0 0 0 0,0 0 0 0 0,0 0 0 0 0,1 1 0 0 0,0 0 0 0 0,0 0 0 0 0,1 0 0 0 0,0 0 0 0 0,-1 3 0 0 0,-2 7 0 0 0,4-13 0 0 0,1 0 0 0 0,0 1 0 0 0,-1 0 0 0 0,2-1 0 0 0,-1 1 0 0 0,0 0 0 0 0,1-1 0 0 0,-1 3 0 0 0,0 12-10 0 0,1-13 2 0 0,-1 0-1 0 0,1 0 1 0 0,0 1 0 0 0,1-1-1 0 0,-1 0 1 0 0,2 4 8 0 0,1 13-14 0 0,-3-19 15 0 0,0 0-1 0 0,0 0 0 0 0,1 0 0 0 0,-1 0 0 0 0,1 0 0 0 0,0-1 1 0 0,0 3-1 0 0,7 8 0 0 0,-5-11 0 0 0,0-1 0 0 0,24 26 0 0 0,-16-14 0 0 0,-7-10 0 0 0,15 3 0 0 0,-10-3 2 0 0,1-1 37 0 0,4-3 70 0 0,-2-3 42 0 0,-8 3-95 0 0,-1-1 0 0 0,0 0 0 0 0,0 0 1 0 0,0 0-1 0 0,0 0 0 0 0,2-3-56 0 0,8-10 178 0 0,0-4 21 0 0,-3-3-49 0 0,-7 13-88 0 0,0-1 0 0 0,-1 0 0 0 0,1-7-62 0 0,1-22 75 0 0,-4-18-3 0 0,0 39-42 0 0,0 1-33 0 0,-1-7 61 0 0,0-22 64 0 0,1 46-191 0 0,0 0 1 0 0,0 0 4 0 0,1 1 10 0 0,2 5 38 0 0,1 0 1 0 0,-1-1-1 0 0,0 1 0 0 0,2 5 16 0 0,6 29-19 0 0,-5-7 33 0 0,0 18-14 0 0,-3-18-6 0 0,-1-21 6 0 0,1 31 0 0 0,2-23 0 0 0,-5-19-127 0 0,0 1 108 0 0,0 0 68 0 0,-1 1 139 0 0,1-2-161 0 0,0 0-36 0 0,-1 0-66 0 0,1 1-90 0 0,0-1-105 0 0,-1 0 88 0 0,1-1-34 0 0,0 1-36 0 0,0 0-40 0 0,0 0-42 0 0,-1-1-44 0 0,1 0 55 0 0,0 0-46 0 0,0 0-41 0 0,0 0-36 0 0,0 0-129 0 0,0 0-35 0 0,0 0-1346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0 5904 0 0,'0'0'132'0'0,"0"0"17"0"0,0 0 11 0 0,-3 4 18 0 0,1-2-94 0 0,0 1 34 0 0,1-2 18 0 0,0 1 40 0 0,0 0 49 0 0,1-2 57 0 0,-1 5 87 0 0,1 0-44 0 0,0 0-38 0 0,-1 0-35 0 0,0 3 109 0 0,0 1-66 0 0,1 2-2 0 0,4 6 102 0 0,1 1 129 0 0,0 1-110 0 0,-1 1-106 0 0,0 0-101 0 0,-2-3-109 0 0,7 39 225 0 0,-2 0-67 0 0,6 36 94 0 0,-10-66-215 0 0,-1 22-135 0 0,-1-21 125 0 0,4 21-125 0 0,-5-45 59 0 0,1 1-49 0 0,0 12-113 0 0,-1-9 94 0 0,0-2 41 0 0,1-1 39 0 0,-1 0 60 0 0,0 1 68 0 0,0-2 78 0 0,0 1 91 0 0,0-11-223 0 0,1 1-50 0 0,1-9-13 0 0,1-9-57 0 0,-3 14 17 0 0,0 0-41 0 0,1-1 0 0 0,0 0 0 0 0,0 0 1 0 0,1 0-1 0 0,0 1 0 0 0,1-1 0 0 0,0 1 0 0 0,1-1 1 0 0,3-6-2 0 0,-3 9-2 0 0,0 1 0 0 0,0 0 0 0 0,0 0 0 0 0,1 0 0 0 0,0 0 0 0 0,5-4 2 0 0,-2 6-48 0 0,3 3 25 0 0,-7 1 10 0 0,-3 0 9 0 0,0 1 0 0 0,0 0 1 0 0,1-1-1 0 0,-1 1 0 0 0,1 0 1 0 0,-1 0-1 0 0,0 0 1 0 0,1 0-1 0 0,-1 0 0 0 0,0 0 1 0 0,1 0-1 0 0,-1 0 1 0 0,0 1-1 0 0,2-1 4 0 0,12 4-45 0 0,-10-2 42 0 0,-1 0 0 0 0,1 1 0 0 0,-1 0 0 0 0,0-1 0 0 0,0 1 0 0 0,2 2 3 0 0,5 4-44 0 0,1 3 33 0 0,-11-8 12 0 0,0 0-1 0 0,3 5 0 0 0,0 1 0 0 0,0 0 0 0 0,-1 3 0 0 0,3 3 0 0 0,-6-13 8 0 0,1 0 1 0 0,0-1-1 0 0,-1 1 0 0 0,1 0 1 0 0,-1 0-1 0 0,0 0 1 0 0,0-1-1 0 0,0 1 1 0 0,0 0-1 0 0,-1 0 1 0 0,1 0-1 0 0,-1-1 1 0 0,1 1-1 0 0,-1 0 1 0 0,-1 1-9 0 0,-9 16 147 0 0,3-11-18 0 0,0 0 52 0 0,-10 5-30 0 0,-3-2-67 0 0,-12 3-44 0 0,24-11-39 0 0,-1-1 1 0 0,1-1-1 0 0,-1 0 0 0 0,0 0 0 0 0,0 0 0 0 0,-9-1-1 0 0,16-1-170 0 0,0 0 70 0 0,0 0 61 0 0,0-1 50 0 0,-3 1 118 0 0,-8-3 345 0 0,10 2-393 0 0,0-1-79 0 0,1 1-49 0 0,1 0-44 0 0,0 0-50 0 0,-1 0-55 0 0,1 0-82 0 0,-1 0-77 0 0,1-1-86 0 0,0 1-91 0 0,-1-1-99 0 0,1 1-107 0 0,0-1-113 0 0,0 0-121 0 0,0 0-711 0 0,-2-2-951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0 190 5904 0 0,'0'0'169'0'0,"1"0"-37"0"0,-1 0-64 0 0,4 0-25 0 0,0 0 22 0 0,18-2 1502 0 0,-13 0-963 0 0,0 1-60 0 0,1 1-85 0 0,-1 2-113 0 0,2 0 118 0 0,1-1-89 0 0,1-2-78 0 0,0-1-66 0 0,8-4 32 0 0,9-4-17 0 0,-5 1-57 0 0,-20 7-306 0 0,1 0 57 0 0,0 1 48 0 0,-1-1 41 0 0,7-2 113 0 0,14-4 326 0 0,-18 6-378 0 0,0 0-63 0 0,-3 0-50 0 0,0 1-36 0 0,0-1-40 0 0,0 1-45 0 0,0 0-66 0 0,0-1-62 0 0,0 1-68 0 0,0-1-75 0 0,0 1-80 0 0,0 0-86 0 0,-1 0-92 0 0,1-1-97 0 0,-3 2-646 0 0,-2 0-804 0 0</inkml:trace>
  <inkml:trace contextRef="#ctx0" brushRef="#br0" timeOffset="1">249 0 6160 0 0,'0'0'133'0'0,"0"0"23"0"0,0 0 13 0 0,-1 2-34 0 0,-1 3-88 0 0,1 2-20 0 0,1-2 50 0 0,-1 1 43 0 0,1-2 35 0 0,0 4 190 0 0,1 6 582 0 0,-1-9-679 0 0,1-1-36 0 0,-1 1-50 0 0,0 0-65 0 0,0 13 361 0 0,0 0-91 0 0,1 0-79 0 0,0 0-65 0 0,0-1-68 0 0,0-1-33 0 0,6 62 271 0 0,-6-66-348 0 0,0 6-30 0 0,1 2-4 0 0,-1-5 35 0 0,0-12-91 0 0,-1 13 155 0 0,0-9-148 0 0,0-4-30 0 0,0-1-41 0 0,0 0-48 0 0,0-1-58 0 0,0 0-155 0 0,0-1 121 0 0,0 1-40 0 0,0-1-389 0 0,0 0-270 0 0,0 1-625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288 0 6704 0 0,'0'0'149'0'0,"0"0"23"0"0,0 0 12 0 0,0 0 44 0 0,0 0-90 0 0,0 0 111 0 0,0 0 208 0 0,0 0 14 0 0,0 0-25 0 0,0 0-104 0 0,0 0-44 0 0,0 0-8 0 0,0 0 3 0 0,0 0 22 0 0,0 0 5 0 0,0 0 0 0 0,0 0-4 0 0,0 1-66 0 0,0-1-106 0 0,1 1-71 0 0,0 4-12 0 0,-1-3 7 0 0,-2 9 392 0 0,-3 0-111 0 0,-3 1-91 0 0,-2-1-71 0 0,-3 2-28 0 0,8-9-88 0 0,-1 0 1 0 0,1 0-1 0 0,-1-1 0 0 0,-2 2-71 0 0,-20 8 226 0 0,0-1-38 0 0,0 0-51 0 0,-1 0-66 0 0,-7 6 106 0 0,11-6-39 0 0,7-4 19 0 0,12-6-102 0 0,-8 2 59 0 0,5-4-39 0 0,9 0-2 0 0,0 0 14 0 0,0 0-13 0 0,3 0 12 0 0,7 0-53 0 0,-6-1-26 0 0,14 5-3 0 0,-14-3-4 0 0,41 11 164 0 0,16 7-164 0 0,-45-13 28 0 0,2-1-26 0 0,-14-3-6 0 0,15 12 59 0 0,-5-6-44 0 0,-11-8-10 0 0,1 0 2 0 0,11 7 15 0 0,-4-1-226 0 0,-8-5-48 0 0,-3-1-6 0 0,0 0 88 0 0,0 0 14 0 0,0 0-58 0 0,0 0-189 0 0,0 0-348 0 0,0 0-19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6336 0 0,'0'0'141'0'0,"0"0"23"0"0,0 0 11 0 0,1 1-29 0 0,6 10 185 0 0,-5-5-27 0 0,-2-1 29 0 0,0-1 93 0 0,0-1-141 0 0,1-2 266 0 0,1 0-63 0 0,1 1-71 0 0,0 0-76 0 0,1 0-83 0 0,-1 0-88 0 0,-1-1-95 0 0,-1 0-102 0 0,14 5 587 0 0,25 2 803 0 0,-20-5-751 0 0,-10-1-355 0 0,-1 1-43 0 0,27 6 442 0 0,2-4-116 0 0,0-3-107 0 0,0-2-100 0 0,28 6-106 0 0,-61-6-236 0 0,15 0 42 0 0,-5 0-61 0 0,-4 1-79 0 0,-7 0 13 0 0,-1 0-34 0 0,-2-1 21 0 0,-1 0 4 0 0,0 0-83 0 0,1 0 40 0 0,-1 0-43 0 0,0 0 100 0 0,1-1 103 0 0,-1 1-4 0 0,0-1-62 0 0,0 1-55 0 0,1 0-75 0 0,-1 0-42 0 0,1 0-76 0 0,-1-1-87 0 0,1 1-97 0 0,0 0 147 0 0,-1 0-46 0 0,1 0-41 0 0,-1 0-37 0 0,1 0-131 0 0,0 0-37 0 0,2 0-1381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0 424 5528 0 0,'0'0'124'0'0,"0"0"17"0"0,0 0 11 0 0,1 0-19 0 0,8-2 52 0 0,-5 1-51 0 0,6-2 421 0 0,0 0-61 0 0,0 1-56 0 0,1-1-52 0 0,-1 1-46 0 0,0 0-42 0 0,11-1 193 0 0,0-1-112 0 0,9-2 73 0 0,-23 5-376 0 0,19-1 329 0 0,-9 2-348 0 0,-13 1-23 0 0,1 0 57 0 0,9 6 368 0 0,-9-4-301 0 0,-4-3-140 0 0,1 1 200 0 0,0 2-127 0 0,4 19 56 0 0,-5-16-59 0 0,0 7 166 0 0,-3-1-51 0 0,-2-1-43 0 0,-2 0-37 0 0,-6 5 17 0 0,-11 7-5 0 0,-3 6 64 0 0,9-7-71 0 0,-33 49 178 0 0,43-63-277 0 0,0 2 36 0 0,0 4 33 0 0,6-12-21 0 0,1-1-10 0 0,0 3-3 0 0,4 0 59 0 0,5-2-41 0 0,7-3 53 0 0,-15 0-129 0 0,22-4 106 0 0,-19 4-102 0 0,1 0 1 0 0,-1 0 0 0 0,1 1 0 0 0,0-1-1 0 0,0 1 1 0 0,-1 0 0 0 0,1 1-1 0 0,0-1 1 0 0,0 1 0 0 0,2 1-11 0 0,5 1 10 0 0,6 1 0 0 0,-7 1 34 0 0,13 5-43 0 0,-10-4 10 0 0,-1 0-1 0 0,1 1 0 0 0,8 7-10 0 0,-19-12 9 0 0,0 0-1 0 0,0 1 0 0 0,0 0 1 0 0,0-1-1 0 0,0 1 0 0 0,0 1 1 0 0,-1-1-1 0 0,1 0 0 0 0,-1 0 1 0 0,0 1-1 0 0,0 0 0 0 0,0-1 1 0 0,0 1-1 0 0,-1 0 0 0 0,1 2-8 0 0,1 7 34 0 0,-1-9-22 0 0,-1 1 0 0 0,1-1 1 0 0,-1 1-1 0 0,-1 0 0 0 0,1 0 0 0 0,-1 0 0 0 0,1 0 0 0 0,-1 0 1 0 0,-1-1-1 0 0,1 1 0 0 0,-1 0 0 0 0,0 0 0 0 0,0 1-12 0 0,-10 22 90 0 0,-2-3 38 0 0,-5-2 48 0 0,-6-3 60 0 0,9-8-102 0 0,1-2 52 0 0,0 0 0 0 0,-8 4-186 0 0,17-11 36 0 0,0-1 1 0 0,0 0-1 0 0,1 0 1 0 0,-1 0 0 0 0,0-1-1 0 0,0 1 1 0 0,-1-1-1 0 0,1-1 1 0 0,0 1-1 0 0,-3-1-36 0 0,-22-1 183 0 0,15 0-121 0 0,1 1-55 0 0,4-2 49 0 0,0-3-48 0 0,-5-1-28 0 0,14 5-172 0 0,-1 0 92 0 0,0 0 63 0 0,-1-1 18 0 0,1 0-73 0 0,0 1-34 0 0,1-1-77 0 0,1 1-37 0 0,-1 0-76 0 0,0 0-87 0 0,0 0-96 0 0,1-1-108 0 0,-1 1-118 0 0,1 1 315 0 0,-1-1-33 0 0,1 0-35 0 0,0 1-35 0 0,-1-5-1416 0 0,-1-2-1090 0 0</inkml:trace>
  <inkml:trace contextRef="#ctx0" brushRef="#br0" timeOffset="1">455 43 6056 0 0,'0'0'176'0'0,"0"0"65"0"0,0 0 147 0 0,0 0 57 0 0,0 0 17 0 0,2-1-32 0 0,11-5 45 0 0,2-1-66 0 0,8-4 109 0 0,-19 9-382 0 0,1 0 0 0 0,0 0 0 0 0,0 1 0 0 0,0-1 0 0 0,4 0-136 0 0,12-1 388 0 0,-13 2-208 0 0,1 0 0 0 0,-1 0-1 0 0,0 1 1 0 0,6 0-180 0 0,6 4 362 0 0,-12-1-326 0 0,1-1-17 0 0,3 6 38 0 0,-11-8-46 0 0,0 1 0 0 0,0 0 0 0 0,0 0 0 0 0,0 0 0 0 0,0 0 0 0 0,-1 0 0 0 0,1 0 0 0 0,0 0 0 0 0,0 0 0 0 0,-1 0 0 0 0,1 0 0 0 0,-1 0 0 0 0,1 0-1 0 0,-1 0 1 0 0,1 1 0 0 0,-1-1 0 0 0,0 0 0 0 0,1 0 0 0 0,-1 1 0 0 0,0-1 0 0 0,0 0 0 0 0,0 1 0 0 0,0-1 0 0 0,0 0 0 0 0,0 0 0 0 0,0 1 0 0 0,-1-1 0 0 0,1 0 0 0 0,0 0 0 0 0,-1 1-11 0 0,-7 19 184 0 0,-3-3 50 0 0,8-12-110 0 0,-17 23 189 0 0,15-22-233 0 0,0-1 0 0 0,1 1 1 0 0,0 0-1 0 0,0 0 0 0 0,-3 8-80 0 0,3-8 80 0 0,-2 4 57 0 0,7 2-96 0 0,1-5-41 0 0,-2-8 0 0 0,0 1 0 0 0,0-1 0 0 0,0 1 0 0 0,1-1 0 0 0,-1 0 0 0 0,0 1 0 0 0,0-1 0 0 0,0 0 0 0 0,1 1 0 0 0,-1-1 1 0 0,0 0-1 0 0,1 1 0 0 0,-1-1 0 0 0,0 0 0 0 0,0 1 0 0 0,1-1 0 0 0,-1 0 0 0 0,1 0 0 0 0,-1 0 0 0 0,0 1 0 0 0,1-1 1 0 0,-1 0-1 0 0,0 0 0 0 0,1 0 0 0 0,-1 0 0 0 0,1 0 0 0 0,-1 0 0 0 0,0 1 0 0 0,1-1 0 0 0,0 0 0 0 0,0 0 19 0 0,4 1 75 0 0,0 1 0 0 0,1-1 0 0 0,-1 0 1 0 0,5 0-95 0 0,14 4 204 0 0,3 5-60 0 0,-13-1-109 0 0,-2 1 43 0 0,-9-7-45 0 0,-1 0-1 0 0,0 0 1 0 0,0 0-1 0 0,0 0 1 0 0,0 0-1 0 0,0 0 1 0 0,-1 1-1 0 0,1-1 1 0 0,-1 0-1 0 0,0 1 1 0 0,0 0-1 0 0,0 0-32 0 0,1 18 143 0 0,-2-12-66 0 0,1 0 69 0 0,0 10 222 0 0,-2-7-198 0 0,1-11-166 0 0,-1 0 0 0 0,1 0 0 0 0,0 1 1 0 0,0-1-1 0 0,1 0 0 0 0,-1 1 0 0 0,0-1 0 0 0,1 1-4 0 0,0-1 0 0 0,-1 0 0 0 0,0 0-1 0 0,1 0 1 0 0,-1-1 0 0 0,0 1-1 0 0,0 0 1 0 0,0 0 0 0 0,0 0 0 0 0,-1 0 0 0 0,1 0 1 0 0,0 0 1 0 0,0 0 0 0 0,0 0 0 0 0,1 0 0 0 0,-1-1 0 0 0,0 1-1 0 0,1 0 1 0 0,-1 0 0 0 0,1-1 0 0 0,-1 1 0 0 0,1 0 0 0 0,0-1-1 0 0,0 1 1 0 0,0 0 0 0 0,0-1 0 0 0,0 1 0 0 0,0-1 0 0 0,1 1-2 0 0,28 29 42 0 0,-15-16-53 0 0,21 26 28 0 0,-2 3-61 0 0,-2 1-74 0 0,-1 1-89 0 0,-24-33 207 0 0,0 1 0 0 0,0 0 0 0 0,-1 0 0 0 0,2 11 0 0 0,2 2 0 0 0,2 14-15 0 0,-7 1 79 0 0,-3 2 72 0 0,-3 0 61 0 0,1-7 14 0 0,0-30-144 0 0,-1 1-1 0 0,0 0 1 0 0,0-1 0 0 0,-1 1 0 0 0,0 0-67 0 0,-1 3 147 0 0,-1 0 0 0 0,0-1 0 0 0,-3 5-147 0 0,-19 28 544 0 0,-4-6 95 0 0,23-30-477 0 0,-1 0-1 0 0,0-1 0 0 0,0 1 0 0 0,-1-1-161 0 0,-2 1 197 0 0,0-1 0 0 0,-1 0 0 0 0,0 0-197 0 0,-2-1 268 0 0,0 0 1 0 0,-7 2-269 0 0,-29 2 479 0 0,42-8-378 0 0,0-1 0 0 0,-1 0-1 0 0,-6-1-100 0 0,-23-5 198 0 0,0-1-150 0 0,29 5-273 0 0,4 0 96 0 0,0 0-99 0 0,2 1 67 0 0,1 0-40 0 0,0 0-2 0 0,0 0-34 0 0,0 0-40 0 0,0-1-42 0 0,1 1-45 0 0,-1 0-50 0 0,0 0-53 0 0,1-1-56 0 0,0 2 94 0 0,1-1-54 0 0,-1 1-47 0 0,1-1-44 0 0,-1 0-161 0 0,0 0-43 0 0,0 1-199 0 0,0-2-540 0 0,1 2 1209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7:33.3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599 73 5136 0 0,'-1'-1'0'0'0,"0"0"61"0"0,0 0 53 0 0,1 0 50 0 0,-1-1 161 0 0,-1 0 82 0 0,1 0 62 0 0,0 1 45 0 0,-2-6 1175 0 0,1 5-1159 0 0,1 0-50 0 0,0 1-131 0 0,-1-1-60 0 0,1 1-70 0 0,-1-1-83 0 0,-2-2 236 0 0,-1-1 237 0 0,-1-1-12 0 0,3 3-286 0 0,-1 0-138 0 0,0 1-101 0 0,-8-4 390 0 0,0 1-67 0 0,0 1-64 0 0,-1 1-56 0 0,1 1-51 0 0,-1 1-46 0 0,1 0-40 0 0,-1 1-35 0 0,-18 2 36 0 0,-41 10-31 0 0,50-8-27 0 0,1 0 69 0 0,8-1-52 0 0,1 0 0 0 0,-1 1 1 0 0,-7 4-99 0 0,-9 3 111 0 0,-1-1 20 0 0,0 3-68 0 0,0 3-55 0 0,2 2-44 0 0,-4 6-48 0 0,23-17 40 0 0,1 1 0 0 0,-1 1 0 0 0,2 0 0 0 0,-1 0 0 0 0,1 0 0 0 0,-4 8 44 0 0,9-14-5 0 0,1 0 1 0 0,-1 0 0 0 0,1 0-1 0 0,0 0 1 0 0,0 0 0 0 0,0 1-1 0 0,0-1 1 0 0,0 0 0 0 0,1 0-1 0 0,-1 1 1 0 0,1-1 0 0 0,0 0-1 0 0,0 0 1 0 0,0 1 0 0 0,1-1-1 0 0,0 2 5 0 0,0 0-6 0 0,0-1-1 0 0,1 0 1 0 0,0 0-1 0 0,0 0 1 0 0,0 0-1 0 0,0 0 1 0 0,1 0-1 0 0,-1 0 1 0 0,1-1-1 0 0,0 1 1 0 0,1 0 6 0 0,6 5-19 0 0,0 0 0 0 0,1-1 1 0 0,0 0-1 0 0,0-1 0 0 0,1 0 0 0 0,0-1 1 0 0,8 3 18 0 0,35 16-44 0 0,20 8 11 0 0,-25-13 65 0 0,-7-5 47 0 0,0-3 63 0 0,25 4-197 0 0,86 29-223 0 0,-100-26 213 0 0,-1 2 62 0 0,-1 3 89 0 0,0 2 117 0 0,-25-11-129 0 0,-3-2 19 0 0,0 1 1 0 0,16 14-94 0 0,-32-22 32 0 0,-1 0 1 0 0,0 1 0 0 0,0 0 0 0 0,1 1-33 0 0,-4-2 34 0 0,0-1 1 0 0,0 1 0 0 0,-1 0-1 0 0,0 0 1 0 0,0 0 0 0 0,1 3-35 0 0,-3-6 19 0 0,0-1 0 0 0,0 1 0 0 0,0 0 0 0 0,-1 0 0 0 0,1 0 0 0 0,-1 0 1 0 0,0 0-1 0 0,0 0 0 0 0,0 0 0 0 0,0 0 0 0 0,0 0 0 0 0,-1 0 0 0 0,0 0 0 0 0,1 0 1 0 0,-1 0-1 0 0,-1 2-19 0 0,0 0 36 0 0,0-1 1 0 0,-1 0 0 0 0,1 0 0 0 0,-1 0-1 0 0,0-1 1 0 0,0 1 0 0 0,0-1-1 0 0,-1 0 1 0 0,1 1 0 0 0,-2 0-37 0 0,-7 4 127 0 0,0 0-1 0 0,-1-1 1 0 0,1-1-1 0 0,-1 1 1 0 0,-1-2 0 0 0,-8 3-127 0 0,-14 2 278 0 0,0-2-89 0 0,-1-3-71 0 0,0-1-53 0 0,-114 0 14 0 0,133-4-52 0 0,-31-1-74 0 0,13-2 102 0 0,1-1-1 0 0,-12-4-54 0 0,5-2-21 0 0,2-2-100 0 0,20 4 10 0 0,1 0-41 0 0,1-1-47 0 0,0 0-51 0 0,15 7 225 0 0,1 1-34 0 0,1 0-36 0 0,-1 0-39 0 0,1-1-40 0 0,-1 1-45 0 0,1 0-47 0 0,-1 0-49 0 0,1 0-53 0 0,-1-1-56 0 0,1 1-58 0 0,-1 0-62 0 0,1-1-64 0 0,0 1-67 0 0,-1 0-70 0 0,-1-3-1350 0 0,0-2-1186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7:35.1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54 7632 0 0,'0'0'166'0'0,"0"0"-4"0"0,0 1-35 0 0,1 3 46 0 0,0 1-71 0 0,0 2-40 0 0,-1 8 150 0 0,2 0 35 0 0,1 2 84 0 0,4 8 210 0 0,9 15 375 0 0,-5-13-378 0 0,-5-14-322 0 0,0 0-36 0 0,0 0-42 0 0,-1 0-49 0 0,7 27 462 0 0,-5-14-110 0 0,-3-11-140 0 0,0 1 54 0 0,-2-12-297 0 0,0 4 86 0 0,0 10 250 0 0,-2-12-290 0 0,0 1 16 0 0,3 2-21 0 0,0-3 2 0 0,-2 0 97 0 0,-1-5-16 0 0,0-1 2 0 0,0 0 6 0 0,0 0 28 0 0,0 0 7 0 0,0 0 6 0 0,0 0-14 0 0,0 0-61 0 0,-4-3 70 0 0,1-3-101 0 0,1-10-36 0 0,1 10-41 0 0,-2-6-10 0 0,-6-27 67 0 0,7 13-78 0 0,1-2 4 0 0,0-1 7 0 0,3 8-43 0 0,1 0 5 0 0,-2 10-2 0 0,0 0 1 0 0,1 0-1 0 0,1 0 1 0 0,0 0 0 0 0,0 0-1 0 0,1 1 1 0 0,4-8 1 0 0,-1 5-8 0 0,11-20-40 0 0,-12 24 19 0 0,0 1 0 0 0,0-1 0 0 0,1 1 0 0 0,2-3 29 0 0,-6 8-11 0 0,1 0 0 0 0,-1 0-1 0 0,1 0 1 0 0,-1 0 0 0 0,1 1-1 0 0,0-1 1 0 0,0 1 0 0 0,0 0-1 0 0,1 1 1 0 0,2-2 11 0 0,-3 2-6 0 0,0 0 1 0 0,0 0-1 0 0,0 1 1 0 0,0-1-1 0 0,0 1 1 0 0,0 0-1 0 0,1 0 0 0 0,1 1 6 0 0,-2 0-7 0 0,1 0-1 0 0,-1 1 1 0 0,1 0-1 0 0,-1-1 1 0 0,0 1-1 0 0,0 1 1 0 0,0-1-1 0 0,0 1 1 0 0,1 0 7 0 0,2 2-2 0 0,-1 0 0 0 0,0 0 1 0 0,0 1-1 0 0,0 0 0 0 0,-1 0 2 0 0,4 6 0 0 0,-1 0 0 0 0,0 1 0 0 0,0 0 0 0 0,-2 1 0 0 0,0-1 0 0 0,2 8 0 0 0,3 11 0 0 0,-2 1 0 0 0,0 10 0 0 0,-5-23-26 0 0,1 11 100 0 0,2 10 74 0 0,-1-15-125 0 0,-3-15-80 0 0,2 16 61 0 0,-4-24 19 0 0,0 0 64 0 0,0-3-66 0 0,-1 0 1 0 0,0 0 0 0 0,1 1-1 0 0,-1-1 1 0 0,0 0 0 0 0,1 0-1 0 0,-1 1 1 0 0,0-1 0 0 0,1 0 0 0 0,-1 0-1 0 0,1 0 1 0 0,-1 0 0 0 0,0 0-1 0 0,1 1 1 0 0,-1-1 0 0 0,1 0-1 0 0,-1 0 1 0 0,0 0 0 0 0,1 0 0 0 0,-1 0-22 0 0,3-2 106 0 0,-1 0-68 0 0,0 0-1 0 0,-1 0 0 0 0,1 0 1 0 0,-1-1-1 0 0,1 1 0 0 0,-1-1 1 0 0,0 1-1 0 0,0-1 0 0 0,0 1 1 0 0,-1-1-1 0 0,1 1 0 0 0,0-2-37 0 0,2-12 168 0 0,1-1-32 0 0,1-4-126 0 0,12-45 6 0 0,5-4-16 0 0,-15 50 0 0 0,2 0-1 0 0,-1 1 1 0 0,2 1 0 0 0,1-1-1 0 0,7-10 1 0 0,-11 21 11 0 0,-4 2-17 0 0,0 1-1 0 0,1 1 1 0 0,0-1-1 0 0,0 1 0 0 0,1-1 1 0 0,2-1 6 0 0,-6 5-5 0 0,0 0 0 0 0,0 1 0 0 0,1-1 1 0 0,-1 0-1 0 0,0 1 0 0 0,1-1 0 0 0,-1 1 1 0 0,1-1-1 0 0,-1 1 0 0 0,1 0 0 0 0,-1-1 0 0 0,0 1 1 0 0,1 0-1 0 0,-1 0 0 0 0,1 0 0 0 0,-1 0 0 0 0,1 1 1 0 0,-1-1-1 0 0,1 0 0 0 0,-1 0 0 0 0,1 1 0 0 0,-1-1 1 0 0,0 1-1 0 0,1-1 0 0 0,-1 1 0 0 0,0 0 1 0 0,1 0-1 0 0,0 0 5 0 0,2 2-7 0 0,0 1-1 0 0,0-1 1 0 0,-1 1 0 0 0,1 0 0 0 0,-1 0-1 0 0,0 0 1 0 0,0 0 0 0 0,0 0 0 0 0,0 1-1 0 0,-1 0 1 0 0,0 0 7 0 0,6 12-3 0 0,-1 0 0 0 0,1 8 3 0 0,15 65 0 0 0,-1-7 0 0 0,-15-59 0 0 0,-3-8 0 0 0,1 0 0 0 0,6 12 0 0 0,-9-24-66 0 0,0 0 56 0 0,8 18 164 0 0,-8-18-164 0 0,-1 1-43 0 0,1 0-73 0 0,-1 0-89 0 0,0-1-106 0 0,-1-2 116 0 0,0 0-35 0 0,0-1-24 0 0,0-1-42 0 0,0 0-39 0 0,0 0-35 0 0,0 0-247 0 0,0 0-58 0 0,0 0-45 0 0,1 0-34 0 0,-1 1-1368 0 0,2 0-1214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7:36.1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 7688 0 0,'0'0'166'0'0,"0"0"29"0"0,8 10 168 0 0,-4-6-295 0 0,1 3-34 0 0,1 1 64 0 0,-1 0 54 0 0,-1 0 47 0 0,1 2 68 0 0,0 0 35 0 0,9 22 789 0 0,-8-18-649 0 0,0 3 0 0 0,0-2-174 0 0,-3-8-184 0 0,-1 0-41 0 0,4 8 240 0 0,-1 2 0 0 0,-1-1 0 0 0,2 12-283 0 0,-2-1 331 0 0,0-1 49 0 0,-3-14-189 0 0,3 22 321 0 0,-3-11-96 0 0,-1-3 19 0 0,1-1 109 0 0,-1-13-330 0 0,1-1-76 0 0,-1-4-121 0 0,0 0 0 0 0,1 0-1 0 0,-1-1 1 0 0,0 1 0 0 0,0 0 0 0 0,0 0 0 0 0,0 0 0 0 0,0 0 0 0 0,0-1 0 0 0,0 1 0 0 0,0 0 0 0 0,-1 0 0 0 0,1 0-1 0 0,0-1-16 0 0,-4 6 157 0 0,3-7 3 0 0,0-1-45 0 0,-5-13 224 0 0,-1-6 5 0 0,2 0-77 0 0,1-1-70 0 0,2 0-66 0 0,0-1-62 0 0,2 1-54 0 0,1-1-51 0 0,1 1-45 0 0,3-17-227 0 0,1-9-77 0 0,0 16 164 0 0,6-7 22 0 0,-4 20 145 0 0,2 1 35 0 0,-8 13 18 0 0,1-1-1 0 0,1 2 1 0 0,-1-1-1 0 0,1 0 1 0 0,0 1-1 0 0,0 0 1 0 0,0-1-1 0 0,2 0 2 0 0,0 2-65 0 0,-2 3-40 0 0,1 3 58 0 0,7 6 41 0 0,-12-9 1 0 0,4 4-1 0 0,0 0 0 0 0,0 0 0 0 0,-1 0 0 0 0,0 0 0 0 0,0 1 0 0 0,0-1-1 0 0,0 1 1 0 0,-1 0 0 0 0,1 1 6 0 0,16 48-10 0 0,-7-18 12 0 0,21 76-2 0 0,-28-98-7 0 0,-1 1 1 0 0,1 11 6 0 0,0-3 26 0 0,1 0 88 0 0,-5-20-67 0 0,-1 2 165 0 0,0-4-90 0 0,-1-1-74 0 0,0 0-43 0 0,0-2-40 0 0,0-1 158 0 0,1-1-49 0 0,0-2-33 0 0,2-2-23 0 0,-1 2 7 0 0,12-58 192 0 0,-7 43-103 0 0,0-1 50 0 0,-1 6 13 0 0,0-1-135 0 0,0 1-106 0 0,2-2-91 0 0,14-23-312 0 0,-13 26 346 0 0,-1 5 72 0 0,0 0 50 0 0,1 0 61 0 0,0 1 73 0 0,1-2-59 0 0,2-2-54 0 0,8-4-64 0 0,-17 15 34 0 0,1 0 0 0 0,-1 0-1 0 0,1 1 1 0 0,-1-1-1 0 0,1 1 1 0 0,0 0 0 0 0,0 0 8 0 0,13-2-8 0 0,-14 3 4 0 0,0 1 0 0 0,-1-1 1 0 0,0 0-1 0 0,1 1 0 0 0,-1 0 1 0 0,1-1-1 0 0,-1 1 0 0 0,0 0 1 0 0,1-1-1 0 0,-1 1 0 0 0,0 0 0 0 0,0 0 1 0 0,1 0-1 0 0,-1 0 0 0 0,0 1 1 0 0,0-1-1 0 0,0 0 0 0 0,-1 0 1 0 0,1 1 3 0 0,15 24-48 0 0,-7-3 46 0 0,-1-1-1 0 0,-1 1 0 0 0,-1 0 0 0 0,-2 0 0 0 0,1 6 3 0 0,2 9-60 0 0,-3-12 15 0 0,-1 1 68 0 0,-1-8 37 0 0,0 1 0 0 0,3 4-60 0 0,-1 2-10 0 0,-3-19-10 0 0,0-1 1 0 0,0 1 0 0 0,0-1-1 0 0,2 5 20 0 0,4 9-7 0 0,3 8-39 0 0,-5-20 63 0 0,0 1 34 0 0,-5-9-30 0 0,1 1 127 0 0,-1 0-90 0 0,1 0-78 0 0,-1-1-67 0 0,1 1-129 0 0,0 0-81 0 0,2 1-872 0 0,-2-2 948 0 0,0 1 32 0 0,5 1-957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02.4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0 7976 0 0,'0'0'174'0'0,"0"0"29"0"0,-3 12 174 0 0,2-7-307 0 0,1 4-33 0 0,0 0 69 0 0,0 0 59 0 0,0-1 51 0 0,0 8 268 0 0,0 27 1138 0 0,0-34-1300 0 0,1 0-35 0 0,-1-1-68 0 0,1 0-44 0 0,-1 1-52 0 0,1-1-59 0 0,1 14 277 0 0,0 0-9 0 0,1 1-51 0 0,-2-20-244 0 0,6 42 495 0 0,-6-31-384 0 0,0 0-39 0 0,-1-6-39 0 0,0-7-41 0 0,0-1-42 0 0,0 0-42 0 0,0 0-83 0 0,0 0-150 0 0,0 0 137 0 0,0 0 59 0 0,0 0-37 0 0,0 0-12 0 0,0 0-37 0 0,0 0-41 0 0,0 0-47 0 0,0 0-50 0 0,0 0-48 0 0,0 0-40 0 0,0 0-37 0 0,0 0-129 0 0,0 0-36 0 0,0 0-1338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7:39.4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302 71 7744 0 0,'0'0'174'0'0,"0"0"29"0"0,0 0 12 0 0,2-6-53 0 0,-1-3-108 0 0,-2 5-30 0 0,0 0 47 0 0,0 0 40 0 0,0 0 37 0 0,-1 0 69 0 0,1 0 37 0 0,-2-1 85 0 0,0-1 214 0 0,-6-3 357 0 0,2 5-408 0 0,4 2-336 0 0,-1 1-34 0 0,0 0-38 0 0,0 0-43 0 0,-8-1 327 0 0,0 2-58 0 0,0 1-52 0 0,0 1-48 0 0,-6 2 31 0 0,1 3-82 0 0,0 2-63 0 0,0 1-48 0 0,6-2-38 0 0,0 1 0 0 0,1 0 0 0 0,0 0 0 0 0,-6 8-20 0 0,1 2 95 0 0,1 0 100 0 0,-4 11-40 0 0,4 1 36 0 0,9-17-77 0 0,0 0 0 0 0,1 1 0 0 0,1 0 0 0 0,0 0 0 0 0,1 0 0 0 0,1 0 0 0 0,0 0 0 0 0,1 0 0 0 0,0 2-114 0 0,2 0 138 0 0,0-1 0 0 0,2 6-138 0 0,3 7 98 0 0,3-1-46 0 0,1-1-52 0 0,3 0-62 0 0,-6-14 162 0 0,0-1 0 0 0,10 12-100 0 0,1-2 146 0 0,3-4 39 0 0,1-2 42 0 0,3-3 48 0 0,1-4 53 0 0,3-3 57 0 0,16-4 345 0 0,0-7-54 0 0,-17-2-271 0 0,0-2-48 0 0,7-6 6 0 0,-2-2-110 0 0,-17 8-173 0 0,-1-1-35 0 0,1 0-37 0 0,-2-1-40 0 0,-13 10-157 0 0,0 0 75 0 0,-1 0 66 0 0,1 0 55 0 0,1-2 120 0 0,3-2 344 0 0,-4 3-400 0 0,0 1-89 0 0,-1-1-47 0 0,0 1-49 0 0,0 0-54 0 0,0 0-62 0 0,-1 0-92 0 0,1-1-85 0 0,0 1-94 0 0,0 0-102 0 0,0-1-109 0 0,-1 1-118 0 0,1-1-124 0 0,-1 2 427 0 0,1-1-34 0 0,-1-1-671 0 0,1 1-35 0 0,0-2-2658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7:36.7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133 482 7488 0 0,'0'0'217'0'0,"0"0"50"0"0,0 0 59 0 0,0 0-130 0 0,0 0-38 0 0,2 1 68 0 0,-1-1-97 0 0,5 1 74 0 0,-4-1-65 0 0,5 0 279 0 0,0 0-49 0 0,0-1-47 0 0,0 1-41 0 0,0-1-39 0 0,0 0-35 0 0,7-1 117 0 0,3-1-59 0 0,-3 0-111 0 0,19-5 137 0 0,-14 3-29 0 0,-8 2-138 0 0,0-1-33 0 0,2-1-19 0 0,7-3-13 0 0,11-10 15 0 0,-14 3 40 0 0,-17 14-92 0 0,7-10 85 0 0,-7 2-29 0 0,-3 4 96 0 0,-4 0-76 0 0,-3 2-56 0 0,2 1-37 0 0,4 1-11 0 0,-9-4 42 0 0,-7-3 102 0 0,0-1 5 0 0,5 3-104 0 0,-10-2-27 0 0,10 3 25 0 0,-1 1 1 0 0,-12-3-37 0 0,23 6 6 0 0,0 1 1 0 0,0-1 0 0 0,1 1 0 0 0,-1 0 0 0 0,0 0 0 0 0,0 1 0 0 0,1-1 0 0 0,-1 1 0 0 0,0 0 0 0 0,1 0 0 0 0,-4 2-7 0 0,-5 3 45 0 0,1-1 1 0 0,0 2 0 0 0,0 0-1 0 0,-6 5-45 0 0,-6 9 113 0 0,9-3 22 0 0,2 3 68 0 0,1 2 54 0 0,5-6-131 0 0,1-1-34 0 0,5-10-60 0 0,0 0 1 0 0,0-1-1 0 0,0 1 0 0 0,0 0 0 0 0,1 0-32 0 0,2 20 157 0 0,5 2 95 0 0,3-2-70 0 0,3-1-54 0 0,3-2-38 0 0,-4-9-29 0 0,0 0-1 0 0,1 0 1 0 0,4 2-61 0 0,8 6 108 0 0,-18-17-75 0 0,-1-1 1 0 0,0 1-1 0 0,1-2 1 0 0,1 2-34 0 0,32 11 180 0 0,-17-9 27 0 0,1-1-1 0 0,10 1-206 0 0,-25-6-90 0 0,-1 0 60 0 0,1-1 52 0 0,0 0 44 0 0,7-1 156 0 0,-8-1-52 0 0,0 1-1 0 0,-1-1 1 0 0,1 0 0 0 0,-1-1-170 0 0,4-1 158 0 0,0-1-64 0 0,-5 1-78 0 0,0 1-37 0 0,0-1-40 0 0,0-1-47 0 0,0 1-64 0 0,-1-2-64 0 0,1 1-72 0 0,-1-1-76 0 0,0 1-83 0 0,-1-2-88 0 0,0 1-96 0 0,0-1-101 0 0,-3 6 366 0 0,0 0-48 0 0,-1 0-43 0 0,1-1-37 0 0,-1 1-144 0 0,1 0-38 0 0,1-4-1520 0 0</inkml:trace>
  <inkml:trace contextRef="#ctx0" brushRef="#br0" timeOffset="397.91">758 0 8696 0 0,'0'0'197'0'0,"0"0"24"0"0,0 0 18 0 0,5 4-55 0 0,2 1-121 0 0,3 1 1 0 0,-1 1 112 0 0,0 4 150 0 0,3 7 315 0 0,-2 1 61 0 0,-4-5-267 0 0,-2-3-128 0 0,1 0-75 0 0,-3-4-136 0 0,1-1-43 0 0,3 14 363 0 0,0-1 0 0 0,1 8-416 0 0,6 41 775 0 0,-9-47-544 0 0,7 51 1764 0 0,0 47-1995 0 0,-7-37 811 0 0,2 9-13 0 0,-3-48-590 0 0,2 44 205 0 0,-5-84-386 0 0,1 6 30 0 0,4 0 26 0 0,-5-9-246 0 0,0-1 44 0 0,3-4-98 0 0,-2 3 108 0 0,0 0 6 0 0,0 0-12 0 0,0 1-35 0 0,-1 0-8 0 0,1 0-34 0 0,-1 0-39 0 0,0 0-44 0 0,1 0-183 0 0,-1-1-95 0 0,0 1-83 0 0,1-1-67 0 0,-1 1-196 0 0,1-1-53 0 0,0-2-1201 0 0,0-2-1217 0 0,-1 6 3368 0 0</inkml:trace>
  <inkml:trace contextRef="#ctx0" brushRef="#br0" timeOffset="940.48">549 322 6416 0 0,'0'0'141'0'0,"0"0"23"0"0,0 0 13 0 0,0 0-54 0 0,1 0-65 0 0,-1 0-44 0 0,2 0-36 0 0,-1 0 52 0 0,0 0 21 0 0,-1 0 33 0 0,1 0 42 0 0,0 0 48 0 0,3 0 143 0 0,-1-1 36 0 0,10-3 881 0 0,-8 2-752 0 0,0 0-129 0 0,0 0-87 0 0,0 0-110 0 0,-2 1-127 0 0,-1 1-37 0 0,13-4 517 0 0,-1 1-53 0 0,0-1-48 0 0,0 0-45 0 0,1 1-42 0 0,-1-1-38 0 0,15-4 179 0 0,0 0-103 0 0,1 0-94 0 0,6-1-30 0 0,19-3 55 0 0,-12 2-228 0 0,6 0 18 0 0,-17 3-120 0 0,-5 3-104 0 0,-13 2 22 0 0,-1 0-39 0 0,24-1-419 0 0,-17 1 216 0 0,0 0-63 0 0,1 0-90 0 0,-1-1-115 0 0,4 0-40 0 0</inkml:trace>
  <inkml:trace contextRef="#ctx0" brushRef="#br0" timeOffset="1594.73">1349 274 6120 0 0,'0'0'176'0'0,"0"0"-44"0"0,0 0-66 0 0,0 1-46 0 0,2 3-45 0 0,-1-2 40 0 0,2 4-114 0 0,0-1 70 0 0,-1 0 64 0 0,0 1 57 0 0,1 0 82 0 0,0 1 58 0 0,0 1 105 0 0,2 5 244 0 0,1 3 235 0 0,-1-4-336 0 0,-1-3-165 0 0,0 0-111 0 0,4 11 347 0 0,-1 1-39 0 0,-1 0-41 0 0,-1 1-43 0 0,1 1-14 0 0,0 0-58 0 0,-2-10-2 0 0,0 1-47 0 0,2 15 199 0 0,-2-2-135 0 0,-3-17-171 0 0,-1 0 0 0 0,0 0 0 0 0,0 1 0 0 0,-2 7-200 0 0,-3-6 289 0 0,3-6-66 0 0,1-3-68 0 0,0 2 42 0 0,1-3 153 0 0,0 0-69 0 0,-1-2-62 0 0,1-1-55 0 0,-1 0-47 0 0,0-2-41 0 0,-1-4-17 0 0,-2-16-104 0 0,3 18 81 0 0,1 1 45 0 0,0-3-54 0 0,-1-1 0 0 0,0 1-1 0 0,-1-1 1 0 0,-1-3-27 0 0,1 4 7 0 0,1-1 1 0 0,-1 0-1 0 0,1 0 0 0 0,0-3-7 0 0,1 10 2 0 0,0-38 51 0 0,1 17-54 0 0,0-1 0 0 0,5-22 1 0 0,-3 32 7 0 0,6-24-75 0 0,-2 20 65 0 0,21-31 7 0 0,-3 19 56 0 0,-17 22-57 0 0,0 0-1 0 0,0 0 0 0 0,1 1 0 0 0,7-4-2 0 0,-8 6 19 0 0,-1 0-1 0 0,1 1 0 0 0,6-2-18 0 0,-13 4 4 0 0,25-5 55 0 0,-23 6-60 0 0,1-1 0 0 0,-1 1 0 0 0,0 1 0 0 0,0-1 0 0 0,0 0 0 0 0,0 1 0 0 0,1-1 0 0 0,-1 1 0 0 0,0 0 1 0 0,-1 0-130 0 0,0 0 38 0 0,2 1-1 0 0,-1 0 85 0 0,5 3 83 0 0,-5-3-84 0 0,-1 0-40 0 0,0 0-59 0 0,0 0-72 0 0,0 0-89 0 0,1 0-103 0 0,-2-1 33 0 0,0 0-67 0 0,1 1-72 0 0,-1-1-78 0 0,1 0-85 0 0,-1 1-88 0 0,1-1-96 0 0,-1 0-101 0 0,2 1-940 0 0,0 1-1050 0 0</inkml:trace>
  <inkml:trace contextRef="#ctx0" brushRef="#br0" timeOffset="1911.88">1956 325 8032 0 0,'0'0'155'0'0,"1"1"-64"0"0,-1-1-42 0 0,3 3 2 0 0,-2-1-4 0 0,6 8-29 0 0,0 0 54 0 0,-1 0 48 0 0,0 1 46 0 0,-1 0 40 0 0,-1 1 37 0 0,5 11 333 0 0,-1 6 234 0 0,7 39 1259 0 0,-13-62-1865 0 0,0 11 364 0 0,0-1-39 0 0,0 1-50 0 0,-1 0-57 0 0,0-2-107 0 0,0 0-58 0 0,1-1-63 0 0,0 1-70 0 0,4 17 84 0 0,-6-31-167 0 0,0-1-93 0 0,0 0-48 0 0,0 0 29 0 0,0 0-72 0 0,0 0-82 0 0,0 0 65 0 0,0 0-37 0 0,0 0-40 0 0,0 0-37 0 0,0 0-376 0 0,0 0 88 0 0,0 0-52 0 0,0 0-726 0 0,0 0-574 0 0,0 0-1089 0 0</inkml:trace>
  <inkml:trace contextRef="#ctx0" brushRef="#br0" timeOffset="2111.35">1975 86 9432 0 0,'0'-1'-145'0'0,"0"0"50"0"0,0 0 45 0 0,0 0 41 0 0,0-1 92 0 0,0 0 109 0 0,0-1 110 0 0,1-3 497 0 0,-1 4-569 0 0,0 0-101 0 0,1 0-56 0 0,-1 1-67 0 0,1-1-80 0 0,-1 1-35 0 0,1 0-51 0 0,0 0-56 0 0,-1 0-61 0 0,1 1-64 0 0,0-1-71 0 0,0 0-73 0 0,0 1-79 0 0,2-1-818 0 0,1 0-793 0 0,-4 1 2159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7:33.7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95 7280 0 0,'0'0'209'0'0,"5"5"-29"0"0,3 2-113 0 0,-4-2-13 0 0,0 0 95 0 0,-1-1 14 0 0,0-1 35 0 0,4 4 273 0 0,2 5 337 0 0,-2-5-324 0 0,-2 0-173 0 0,-3-4-202 0 0,0 0-36 0 0,31 43 1254 0 0,4 7 62 0 0,-25-36-997 0 0,1 0-67 0 0,30 31 482 0 0,-21-25-366 0 0,-12-11-176 0 0,0 0 41 0 0,0-1-94 0 0,0 0-52 0 0,0-1-45 0 0,0 1-39 0 0,9 7-10 0 0,26 24-52 0 0,-41-39-10 0 0,-1-1 6 0 0,-1-1 0 0 0,1 1-1 0 0,0 0 1 0 0,-1-1 0 0 0,1 0-1 0 0,0 0 1 0 0,0 0-1 0 0,0 0 1 0 0,0 0 0 0 0,3 0-11 0 0,-4-1-102 0 0,-1-1 33 0 0,0 0-73 0 0,0 0-75 0 0,1 0-75 0 0,-1 0-76 0 0,0 0-74 0 0,1 1-76 0 0,-1-1-76 0 0,0 0 116 0 0,0 1-41 0 0,0-1-40 0 0,-1 1-41 0 0,3-2-1349 0 0,0-1-1106 0 0</inkml:trace>
  <inkml:trace contextRef="#ctx0" brushRef="#br0" timeOffset="382.97">360 1 6000 0 0,'0'0'174'0'0,"0"0"-45"0"0,0 0-10 0 0,0 0 41 0 0,0 0 131 0 0,0 0 202 0 0,0 2-64 0 0,0 0-58 0 0,0 0-56 0 0,0 1-51 0 0,0 0-48 0 0,0 0-45 0 0,0-1-39 0 0,0 0 16 0 0,0 3 109 0 0,0 0-42 0 0,0 4 114 0 0,-1-1-114 0 0,0 16 214 0 0,0-14-188 0 0,1 3 32 0 0,1 7 88 0 0,1 10 172 0 0,-3-3-71 0 0,0 0-86 0 0,0 6-12 0 0,1 16 67 0 0,-1 25 170 0 0,0-50-360 0 0,0 1 43 0 0,0 5-3 0 0,0 0-55 0 0,-2 52 347 0 0,-1 37 251 0 0,3-51-370 0 0,0-47-276 0 0,1 1-37 0 0,0 21 54 0 0,-5 99 164 0 0,4-118-274 0 0,0 2-14 0 0,-3-3 69 0 0,3-20-171 0 0,0-1 43 0 0,-4 1 145 0 0,3-4-127 0 0,1 0-47 0 0,0 0-38 0 0,0 0-45 0 0,0 0-55 0 0,0-1-63 0 0,0 1-72 0 0,0-1-81 0 0,1 0-88 0 0,0 1 48 0 0,0 1-63 0 0,0-1-58 0 0,0 0-49 0 0,-1 0-173 0 0,1 0-49 0 0,0 0-207 0 0,0-1-559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7:54.2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299 80 7488 0 0,'0'-1'261'0'0,"-1"-2"-88"0"0,-2-8 134 0 0,1 6-413 0 0,-1 0 110 0 0,1 0 99 0 0,-2 1 86 0 0,0-1 136 0 0,0 0 87 0 0,-2 0 169 0 0,-4-2 394 0 0,0 1 21 0 0,3 3-380 0 0,0 0-162 0 0,1 1-75 0 0,1 0-135 0 0,0 0-79 0 0,0 0-89 0 0,0 1-102 0 0,2 0 123 0 0,0 0 0 0 0,-1 1 0 0 0,1 0 0 0 0,0 0 0 0 0,0 0 0 0 0,0 0 0 0 0,-3 0-97 0 0,-15 4 403 0 0,5 0-140 0 0,2 2-96 0 0,1 0-42 0 0,2 0-45 0 0,4-2-38 0 0,-1 1 1 0 0,1 0 0 0 0,-4 4-43 0 0,-3 4 91 0 0,8-7-60 0 0,0 1 1 0 0,1-1 0 0 0,0 1-1 0 0,0 0 1 0 0,1 1-32 0 0,-1 0 24 0 0,1 1 0 0 0,0 0 0 0 0,1 0 0 0 0,0 0 0 0 0,0 0 0 0 0,1 0 0 0 0,0 3-24 0 0,-1 27 109 0 0,4-31-69 0 0,0-1 0 0 0,0 1-1 0 0,0-1 1 0 0,1 2-40 0 0,7 15 147 0 0,4-1 41 0 0,-5-13 22 0 0,0 1 1 0 0,1-1-1 0 0,0-1 1 0 0,9 8-211 0 0,-9-10 165 0 0,0 0 0 0 0,1-1 1 0 0,4 3-166 0 0,14 4 265 0 0,2-3-45 0 0,2-5-54 0 0,1-4-61 0 0,-14-2 54 0 0,0-1-1 0 0,-1-1 1 0 0,8-3-159 0 0,14-7 135 0 0,-22 4-122 0 0,-1-2-49 0 0,-3-4-235 0 0,-13 13 241 0 0,7-8-137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7:52.1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0 439 7512 0 0,'0'0'166'0'0,"0"0"29"0"0,1 0-28 0 0,-1 0-50 0 0,1 0-42 0 0,0 0-32 0 0,10 0-22 0 0,-2 0 125 0 0,0-1 82 0 0,0-1 69 0 0,0 0 57 0 0,6-3 386 0 0,21-9 1133 0 0,-25 9-1340 0 0,1 1-89 0 0,-6 1-265 0 0,-1 1-34 0 0,1 0-38 0 0,0 1-41 0 0,0-1 73 0 0,0-1-36 0 0,7-2 12 0 0,1-2-88 0 0,17-13-86 0 0,-22 13 98 0 0,-3 2 70 0 0,0-1-37 0 0,3-7-24 0 0,-4 2-84 0 0,-1-1-48 0 0,-1-12-185 0 0,-3 22 224 0 0,0-1 0 0 0,0 0 0 0 0,0 0-1 0 0,-1 0 1 0 0,0 0 0 0 0,1 0-1 0 0,-1 1 1 0 0,0-1 0 0 0,-1 0 0 0 0,1 0 45 0 0,-7-8-167 0 0,-4 1 36 0 0,-4 2 82 0 0,14 8 45 0 0,0-1 0 0 0,1 1-1 0 0,-1 0 1 0 0,0 0 0 0 0,1 0 0 0 0,-1 0 0 0 0,0 0 0 0 0,1 0 0 0 0,-1 0-1 0 0,-1 1 5 0 0,0 0-15 0 0,0 0 1 0 0,-1 0-1 0 0,1 0 0 0 0,0 1 0 0 0,0-1 0 0 0,0 1 0 0 0,0 0 0 0 0,-1 1 15 0 0,-20 19-112 0 0,12-7 84 0 0,1 5 61 0 0,3 0 59 0 0,-2 16 156 0 0,8-25-147 0 0,1-1-1 0 0,0 0 1 0 0,1 1-1 0 0,0-1 1 0 0,0 0-1 0 0,1 1 1 0 0,2 4-101 0 0,3 11 155 0 0,3-1-70 0 0,-2-14-266 0 0,0 0 109 0 0,1-1 91 0 0,1-2 73 0 0,2 1 89 0 0,-5-5-48 0 0,-1-1-1 0 0,1 0 1 0 0,0-1 0 0 0,0 1 0 0 0,3 0-133 0 0,8 2 231 0 0,-7-3-150 0 0,-1-1-38 0 0,1 0-44 0 0,-1 0-52 0 0,1-1-61 0 0,0 0-67 0 0,-1-1-75 0 0,1 0-83 0 0,-4 1 63 0 0,0-1-42 0 0,0 0-44 0 0,0 0-47 0 0,0-1-50 0 0,0 1-50 0 0,0 0-54 0 0,-1-1-56 0 0,2 0-1127 0 0,2-1-992 0 0</inkml:trace>
  <inkml:trace contextRef="#ctx0" brushRef="#br0" timeOffset="365.02">629 1 7224 0 0,'0'0'209'0'0,"0"0"-52"0"0,0 0-77 0 0,1 1-50 0 0,1 3-27 0 0,0-2 39 0 0,10 25 1144 0 0,0 0-122 0 0,0 0-121 0 0,-1 1-123 0 0,0 0-122 0 0,-2 1-122 0 0,-2-1-123 0 0,-1 2-122 0 0,-2-2 33 0 0,2 4 104 0 0,0 18 300 0 0,-3-10-274 0 0,0-3-106 0 0,0-1-61 0 0,-3 1-62 0 0,-3 0-62 0 0,3-37-441 0 0,0 0 104 0 0,0 1 87 0 0,0-1 74 0 0,-1 1 145 0 0,1 0 426 0 0,0-1-476 0 0,0 0-106 0 0,0 1-45 0 0,0-1-51 0 0,0 0-59 0 0,0 0-96 0 0,0 1-93 0 0,0-1-103 0 0,0 0-115 0 0,0 1-125 0 0,0-1 286 0 0,0 0-36 0 0,0 0-36 0 0,0 0-38 0 0,0 1-39 0 0,0-1-40 0 0,0 0-1483 0 0,0 0-1170 0 0</inkml:trace>
  <inkml:trace contextRef="#ctx0" brushRef="#br0" timeOffset="646.27">531 245 10568 0 0,'0'0'233'0'0,"1"0"-14"0"0,-1 0-55 0 0,1 0-45 0 0,0 0-36 0 0,10-1 155 0 0,0-1-284 0 0,1 1 60 0 0,-1-1 54 0 0,0 1 47 0 0,3-1 76 0 0,-1 0 48 0 0,3-1 95 0 0,8-1 225 0 0,2 0 32 0 0,-9 1-226 0 0,-4 1-444 0 0,0 0 82 0 0,0 0 70 0 0,-1-1 54 0 0,4 0 81 0 0,28-5 498 0 0,-25 4-441 0 0,-8 2-140 0 0,0-1-39 0 0,1 1-48 0 0,-1 0-58 0 0,1 0-67 0 0,0-1-75 0 0,-1 1-85 0 0,1 0-94 0 0,-5 1 57 0 0,1-1-49 0 0,0 1-51 0 0,-1 0-54 0 0,1-1-57 0 0,0 1-59 0 0,0 0-62 0 0,-1 0-65 0 0,1 0-1155 0 0,3 0-1044 0 0</inkml:trace>
  <inkml:trace contextRef="#ctx0" brushRef="#br0" timeOffset="1084.08">1152 301 7400 0 0,'0'1'216'0'0,"1"6"-268"0"0,1-1 44 0 0,-1 0 41 0 0,1 1 39 0 0,-1-1 39 0 0,1 1 37 0 0,-1 0 34 0 0,1-1 34 0 0,0 5 183 0 0,1 0 70 0 0,-1-1 67 0 0,0 1 58 0 0,1-1 54 0 0,-1 1 49 0 0,0 0 41 0 0,-1-1 36 0 0,0-6-424 0 0,0 1-110 0 0,0 0-55 0 0,1 3-15 0 0,0 0 24 0 0,-1-3 33 0 0,0-1 66 0 0,-1-1-101 0 0,1-1 35 0 0,-1 1 240 0 0,0-1-187 0 0,1 0 33 0 0,-1 0 36 0 0,0-1 38 0 0,0 1 40 0 0,0 0 42 0 0,0-4-306 0 0,-2 0-50 0 0,-1-3 10 0 0,-3-3-11 0 0,2-6 10 0 0,0 1-63 0 0,3 8-60 0 0,-1 0 1 0 0,2-1 0 0 0,-1 1-1 0 0,0-1 1 0 0,1 1 0 0 0,0-1-1 0 0,0 1 1 0 0,1-1 0 0 0,0 1-1 0 0,0-1 1 0 0,-1 2-2 0 0,3-7 3 0 0,-1 0 1 0 0,2 0-1 0 0,3-10-1 0 0,2 4-25 0 0,3 3-40 0 0,24-14 36 0 0,-11 11-22 0 0,7-3-77 0 0,-27 16 11 0 0,9-2-2 0 0,-7 3-2 0 0,-4 2 25 0 0,0 0-36 0 0,0 1-41 0 0,0-1-48 0 0,-1 0-2 0 0,1 0-39 0 0,-1 0-44 0 0,1 1-47 0 0,-1-1-51 0 0,1 0-54 0 0,-1 0-58 0 0,0 0-61 0 0,6-1-920 0 0</inkml:trace>
  <inkml:trace contextRef="#ctx0" brushRef="#br0" timeOffset="1365.34">1546 279 7792 0 0,'0'2'230'0'0,"0"3"-85"0"0,1 1-66 0 0,-1-1-43 0 0,3 4-9 0 0,-2-6 16 0 0,0 0 40 0 0,0 0 53 0 0,0-1 69 0 0,-1 1 83 0 0,2 6 620 0 0,0 0-79 0 0,0 0-73 0 0,0-1-66 0 0,1 6 275 0 0,0 0-118 0 0,0 2 54 0 0,-1 9 307 0 0,-1-14-716 0 0,1 1-76 0 0,0-2-159 0 0,0 0-66 0 0,-2-2-72 0 0,-1-2-83 0 0,0-4 18 0 0,1-2-98 0 0,0 0-55 0 0,0 0 24 0 0,0 0-80 0 0,0 0-92 0 0,0 0 71 0 0,0 0-42 0 0,0 0-43 0 0,0 0-42 0 0,0 0-39 0 0,0 0-34 0 0,0 0-246 0 0,0 0-57 0 0,0 0-45 0 0,0 0-34 0 0,0 0-1358 0 0,0 0-1206 0 0</inkml:trace>
  <inkml:trace contextRef="#ctx0" brushRef="#br0" timeOffset="1850.04">1600 90 7968 0 0,'0'0'233'0'0,"0"0"-9"0"0,-1-2-187 0 0,0 0-27 0 0,1 1 127 0 0,-1 0-36 0 0,1 0 6 0 0,0 0-94 0 0,-1 0-51 0 0,1-1-210 0 0,0 1 199 0 0,0 1 63 0 0,0-1 35 0 0,0 1 43 0 0,0 0 48 0 0,0 0 32 0 0,0 0 49 0 0,0-1 55 0 0,0 1 58 0 0,0 0 65 0 0,0 0 68 0 0,0 0 74 0 0,0 0 79 0 0,0 0-969 0 0,1-1-69 0 0,-1 1-61 0 0,1 0-50 0 0,0-1-401 0 0,0 0-569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7:50.9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82 7312 0 0,'0'0'165'0'0,"0"0"22"0"0,0 0 9 0 0,0 0-51 0 0,0 2-75 0 0,0 0-53 0 0,0 4-56 0 0,-1-4 58 0 0,0 8 384 0 0,1-1-51 0 0,0 1-45 0 0,1-1-39 0 0,1 3 9 0 0,0 0-38 0 0,6 23 355 0 0,-3-14-238 0 0,-2-7-82 0 0,-1-3-8 0 0,-1 1 46 0 0,3 12 305 0 0,0 13 422 0 0,-4-28-755 0 0,2 2 47 0 0,0 3 109 0 0,-2-9-254 0 0,-1 1 37 0 0,1-3-57 0 0,0 1-59 0 0,0 6 75 0 0,0-5-53 0 0,0-2-28 0 0,0-1 35 0 0,0 2 109 0 0,0-1 89 0 0,0-3-216 0 0,-1 0-44 0 0,-2-2 41 0 0,2 0-25 0 0,1 1 3 0 0,0 0 40 0 0,0-8 107 0 0,1 0-34 0 0,0-10 111 0 0,0 6-168 0 0,0 0-53 0 0,0 0-50 0 0,-2 0-46 0 0,1-13-16 0 0,1 17 26 0 0,1-1-1 0 0,-1 0 1 0 0,2 1-1 0 0,-1-1 1 0 0,2 0-10 0 0,3-10-16 0 0,3 0-48 0 0,-1 1-68 0 0,2 1-87 0 0,-9 14 189 0 0,1 1-1 0 0,-1 0 0 0 0,1-1 1 0 0,0 1-1 0 0,-1 0 1 0 0,1 1-1 0 0,1-1 0 0 0,1-1 31 0 0,-2 2-20 0 0,0 0-1 0 0,0 0 1 0 0,1 0-1 0 0,-1 1 0 0 0,0-1 1 0 0,1 1-1 0 0,-1 0 1 0 0,1 0-1 0 0,1 0 21 0 0,-3 1-11 0 0,1 0 1 0 0,0-1-1 0 0,-1 1 1 0 0,1 0-1 0 0,-1 0 0 0 0,1 1 1 0 0,0-1-1 0 0,-1 1 1 0 0,1-1-1 0 0,-1 1 1 0 0,1 0-1 0 0,-1 0 0 0 0,1 0 1 0 0,-1 0-1 0 0,0 0 1 0 0,1 1-1 0 0,-1-1 0 0 0,0 1 1 0 0,0-1-1 0 0,0 1 1 0 0,0 0-1 0 0,0 0 1 0 0,-1 0-1 0 0,1 0 0 0 0,-1 0 1 0 0,1 0-1 0 0,0 2 11 0 0,12 21-31 0 0,-10-18 7 0 0,-1 0 0 0 0,0 0 0 0 0,0 0 0 0 0,-1 0-1 0 0,1 1 1 0 0,-2-1 0 0 0,1 6 24 0 0,2 11-11 0 0,0 17 12 0 0,-3-27 0 0 0,0 4-1 0 0,-5-1 65 0 0,3-12 237 0 0,1-7-111 0 0,1-3-88 0 0,1-4-61 0 0,4-19-52 0 0,-3 21 47 0 0,18-39 39 0 0,-16 37-68 0 0,0 0 1 0 0,1 1 0 0 0,6-9-9 0 0,-9 13-6 0 0,1 0-1 0 0,0 1 1 0 0,0-1 0 0 0,0 1-1 0 0,0 0 1 0 0,0 0-1 0 0,1 0 1 0 0,1 0 6 0 0,-3 1-15 0 0,1 0 1 0 0,0 1-1 0 0,-1 0 1 0 0,1 0-1 0 0,0 0 1 0 0,0 0-1 0 0,0 1 1 0 0,0-1-1 0 0,0 1 1 0 0,-1 0-1 0 0,5 1 15 0 0,-6-1-8 0 0,0 0 0 0 0,0 1 0 0 0,0-1 0 0 0,-1 1 0 0 0,1 0 0 0 0,0-1 0 0 0,0 1 0 0 0,1 1 8 0 0,0 0-4 0 0,1 0 0 0 0,-1 1 0 0 0,0-1 0 0 0,0 1 0 0 0,0 0 0 0 0,2 2 4 0 0,14 21-15 0 0,-10-10-35 0 0,0 3-1 0 0,7 26 48 0 0,-14-34 6 0 0,0-1 0 0 0,0 0-1 0 0,-1 1 1 0 0,0 5-3 0 0,-1-4 57 0 0,0 0 19 0 0,2-3-84 0 0,-2-8-50 0 0,0-1-37 0 0,0 0-140 0 0,0 0 41 0 0,0 0 39 0 0,0 0 35 0 0,1 0-26 0 0,-1 0 104 0 0,0 0 66 0 0,0 1 37 0 0,1 0 360 0 0,-1 0-369 0 0,0-1-79 0 0,0 0-48 0 0,0 0-58 0 0,1 1-66 0 0,-1-1-80 0 0,0 0-87 0 0,0 0-95 0 0,1 0-104 0 0,-1 1-114 0 0,0-1-123 0 0,0 0 353 0 0,0 0-35 0 0,1 0-34 0 0,-1 0-37 0 0,2 0-1310 0 0,2 0-1046 0 0</inkml:trace>
  <inkml:trace contextRef="#ctx0" brushRef="#br0" timeOffset="725.06">718 77 7136 0 0,'0'0'208'0'0,"1"0"-10"0"0,8 6-111 0 0,-6-2-2 0 0,-2-1 36 0 0,1 1 106 0 0,6 10 687 0 0,-1 2-51 0 0,8 12 618 0 0,-12-20-1110 0 0,-2 4 86 0 0,-1-1-66 0 0,3-3-92 0 0,2 4 183 0 0,0 1-77 0 0,0 3 10 0 0,1 8 141 0 0,0-9-205 0 0,1 1-18 0 0,-7-5-33 0 0,1-4-113 0 0,3 3 9 0 0,-1-5-101 0 0,-3-4 19 0 0,0-1-8 0 0,0 2-93 0 0,-1 2 105 0 0,0 1 228 0 0,0-5-200 0 0,1-4-76 0 0,0-10 52 0 0,1 0-46 0 0,2-30 17 0 0,3 5-38 0 0,1-5-57 0 0,0 8 3 0 0,5-2-54 0 0,-4 16-11 0 0,-7 19 42 0 0,0-1 0 0 0,1 1-1 0 0,0 0 1 0 0,0 0 0 0 0,0 0-1 0 0,0 0 1 0 0,0 0 0 0 0,1 0-1 0 0,1-1 23 0 0,12-15-111 0 0,-15 17 106 0 0,1 0 0 0 0,-1 0 0 0 0,1 1 0 0 0,-1-1-1 0 0,1 0 1 0 0,0 1 0 0 0,0-1 0 0 0,0 1-1 0 0,1-2 6 0 0,0 2-14 0 0,-1 0-1 0 0,0 0 1 0 0,1 0 0 0 0,-1 0-1 0 0,1 1 1 0 0,-1-1-1 0 0,1 1 1 0 0,-1-1-1 0 0,1 1 1 0 0,-1 0-1 0 0,1 0 1 0 0,-1 0-1 0 0,1 0 1 0 0,-1 1-1 0 0,1-1 1 0 0,0 1-1 0 0,-1-1 1 0 0,0 1 0 0 0,1 0-1 0 0,-1 0 1 0 0,1 0-1 0 0,-1 0 1 0 0,0 0-1 0 0,0 1 1 0 0,1 0 14 0 0,-1 0-10 0 0,0-1 0 0 0,0 1 0 0 0,0 0 0 0 0,0 0 0 0 0,0 0 0 0 0,-1 0 0 0 0,1 0 0 0 0,-1 0 0 0 0,0 1 1 0 0,1 0 8 0 0,7 16-68 0 0,14 34 55 0 0,-17-29-36 0 0,2 41-47 0 0,-2-14 2 0 0,-4-19 99 0 0,-1-13 65 0 0,2 1 70 0 0,-2-10-31 0 0,-1 1 37 0 0,1 8 187 0 0,-1-17-423 0 0,0 0 108 0 0,-1 0 113 0 0,0 0 197 0 0,0-1-22 0 0,0-1-129 0 0,1-1-30 0 0,0 0-118 0 0,-1-1-38 0 0,4-31 118 0 0,-2 27-100 0 0,0 1-1 0 0,1 0 0 0 0,0-1 0 0 0,0 1 0 0 0,1 0-7 0 0,16-44 65 0 0,-14 35-66 0 0,0 0 0 0 0,1 0 0 0 0,1 1-1 0 0,5-8 2 0 0,-4 8-12 0 0,-4 6 25 0 0,1 0 0 0 0,0 0 1 0 0,0 0-1 0 0,1 1 0 0 0,5-5-13 0 0,10-3-74 0 0,-9 8 11 0 0,14-6-4 0 0,-24 11 67 0 0,0 0 0 0 0,0 1 0 0 0,0-1-1 0 0,0 1 1 0 0,0-1 0 0 0,0 1 0 0 0,1 0 0 0 0,-1 0-1 0 0,2 0 1 0 0,-4-1 0 0 0,1 1 0 0 0,-1 0 0 0 0,1 0 0 0 0,-1 0 0 0 0,1 0 0 0 0,-1 0 0 0 0,1 0 0 0 0,-1 0 0 0 0,1 1 0 0 0,-1-1 0 0 0,1 0 0 0 0,-1 0 0 0 0,1 0 0 0 0,-1 0 0 0 0,1 1 0 0 0,-1-1 0 0 0,1 0 0 0 0,-1 0 0 0 0,1 1 0 0 0,-1-1 0 0 0,0 0 0 0 0,1 1 0 0 0,-1-1 0 0 0,0 0 0 0 0,1 1 0 0 0,-1-1 0 0 0,2 2 0 0 0,19 15-109 0 0,-16-12 39 0 0,0 1-1 0 0,0-1 0 0 0,0 1 0 0 0,2 6 71 0 0,3 7-123 0 0,0 1 56 0 0,-5-6 69 0 0,-1-1 50 0 0,-2-4-65 0 0,-2 16 87 0 0,-1-18-88 0 0,1 0-45 0 0,-1-1 18 0 0,-1-2-90 0 0,1-2 19 0 0,-1 0-38 0 0,0-1-42 0 0,0 0-47 0 0,2-1-30 0 0,0 1 38 0 0,0 0-131 0 0,0 0 66 0 0,0-1 170 0 0,0 2-22 0 0,1-1-85 0 0,-1 0 9 0 0,1-1-50 0 0,-1 0-113 0 0,0 0 15 0 0,0 1-47 0 0,0-1-42 0 0,0 0-36 0 0,0 0-140 0 0,0 0-36 0 0,0 0-1472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7:49.5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285 23 6536 0 0,'0'0'141'0'0,"0"0"23"0"0,0 0 13 0 0,0-1-46 0 0,-2 0-69 0 0,0 0-47 0 0,-4-3-50 0 0,5 3 52 0 0,-17-7 1060 0 0,-2 3-93 0 0,-1 3-101 0 0,0 3-109 0 0,-1 2-116 0 0,0 2-124 0 0,12-2-316 0 0,0 0-34 0 0,0 0-35 0 0,1 0-36 0 0,-12 4-37 0 0,-25 15 160 0 0,18-6-170 0 0,27-16-64 0 0,0 1 1 0 0,0 0-1 0 0,-1 0 1 0 0,1 0-1 0 0,0-1 1 0 0,1 1-1 0 0,-1 0 1 0 0,0 0-1 0 0,0 0 1 0 0,0 0-1 0 0,1 1 1 0 0,-1-1-1 0 0,0 0 1 0 0,1 0-1 0 0,-1 0 1 0 0,1 1-1 0 0,-1-1 1 0 0,1 0-1 0 0,0 0 1 0 0,-1 1-1 0 0,1-1 1 0 0,0 0-1 0 0,0 1 1 0 0,0 0-3 0 0,1 0-12 0 0,0 0 1 0 0,0 0 0 0 0,0-1-1 0 0,0 1 1 0 0,0 0 0 0 0,1-1 0 0 0,-1 1-1 0 0,0-1 1 0 0,1 1 0 0 0,-1-1 0 0 0,1 0-1 0 0,0 1 1 0 0,-1-1 0 0 0,1 0-1 0 0,1 0 12 0 0,2 2-30 0 0,6 4 13 0 0,1 0 0 0 0,0-1 0 0 0,2 0 17 0 0,-1 0-17 0 0,0 0 1 0 0,11 8 16 0 0,-13-7 19 0 0,1 0 36 0 0,11 7 136 0 0,4 1 528 0 0,11 10-719 0 0,-19-9 175 0 0,-2 1-96 0 0,-14-14-36 0 0,-1 0 0 0 0,1 0 0 0 0,-1 0 0 0 0,1 1 0 0 0,-1-1-1 0 0,0 1 1 0 0,-1-1 0 0 0,1 1 0 0 0,1 4-43 0 0,-3 6 225 0 0,-1-8-78 0 0,-2 1 35 0 0,-4 4 206 0 0,-3-3-120 0 0,1-2-132 0 0,0-1-45 0 0,-13 2-7 0 0,12-5-71 0 0,1-1 0 0 0,-1 0 1 0 0,-6 0-14 0 0,3-1 58 0 0,1 0 59 0 0,4-1-145 0 0,-14-1 78 0 0,12 1-53 0 0,3 0-35 0 0,1-1-44 0 0,-1 0-74 0 0,0-1-84 0 0,1-1-103 0 0,0 0-116 0 0,3-1-34 0 0</inkml:trace>
  <inkml:trace contextRef="#ctx0" brushRef="#br0" timeOffset="348.06">408 73 5792 0 0,'0'0'166'0'0,"1"0"-24"0"0,4 0-90 0 0,-1 0-29 0 0,-2 0 63 0 0,1 1 801 0 0,1 1-106 0 0,-2 0-437 0 0,1-1-34 0 0,-1 1-36 0 0,0 0-38 0 0,0-1-26 0 0,0 1-53 0 0,0-1-56 0 0,0 0-61 0 0,22 15 1275 0 0,-11-3-485 0 0,-3-1-187 0 0,-1 2-59 0 0,2 2-73 0 0,-2 0-63 0 0,1 1-59 0 0,-1 0-55 0 0,6 10 110 0 0,1 0-120 0 0,1-1-100 0 0,3-2-82 0 0,-14-18-156 0 0,0-1 58 0 0,-2-2 39 0 0,0 1 55 0 0,-2-2-359 0 0,0-1 36 0 0,1 0-103 0 0,0-1 95 0 0,4-4-196 0 0,-5 2 214 0 0,0 0-48 0 0,0 0-65 0 0,-1-1-84 0 0,0 2 69 0 0,0-1-51 0 0,-1 1-55 0 0,1 0-62 0 0,-1 0 152 0 0,0 1-41 0 0,0-2-465 0 0,1 1-306 0 0,-1-2-723 0 0</inkml:trace>
  <inkml:trace contextRef="#ctx0" brushRef="#br0" timeOffset="674.21">762 57 6704 0 0,'0'0'149'0'0,"0"0"23"0"0,0 0 12 0 0,0 0-16 0 0,1-1-83 0 0,-1 1-64 0 0,1 0-33 0 0,2-2-118 0 0,-1 2 102 0 0,-1-1 64 0 0,1 1 99 0 0,-1-1 96 0 0,0 1-69 0 0,-1 0 36 0 0,1 0 37 0 0,-1 0 42 0 0,1 0 45 0 0,-1 1 46 0 0,5 5 5 0 0,-2 1-44 0 0,-1 2-40 0 0,-2 1-35 0 0,-2 11 171 0 0,-3-1-79 0 0,1 3 33 0 0,-4 38 510 0 0,-2 0-93 0 0,-2 0-94 0 0,-1 0-95 0 0,-2 0-95 0 0,-2-1-96 0 0,-1-1-97 0 0,-3-1-96 0 0,6-18-88 0 0,-21 49 117 0 0,24-66-186 0 0,12-21-161 0 0,0-2-55 0 0,0 0-221 0 0,0 0 276 0 0,0 0 2 0 0,0 0-17 0 0,0 0-41 0 0,0 0-13 0 0,0 0-42 0 0,0 0-46 0 0,0 0-53 0 0,0 0-57 0 0,0 0-53 0 0,0 0-47 0 0,0 0-41 0 0,0 0-146 0 0,0 0-41 0 0,0 0-177 0 0,0 0-478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8:01.2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 9792 0 0,'0'0'222'0'0,"0"0"30"0"0,0 0 18 0 0,0 0 38 0 0,0 0-141 0 0,0 0 126 0 0,0 0 236 0 0,0 0 14 0 0,0 0-261 0 0,0 1-58 0 0,0-1-49 0 0,0 1-42 0 0,0 1 26 0 0,0 6 39 0 0,0-5-35 0 0,0 10 437 0 0,0 0-105 0 0,0-1-132 0 0,0 0-66 0 0,0-1-58 0 0,0 1-52 0 0,0 4 6 0 0,-1 0-61 0 0,-1 37 144 0 0,-1-30-94 0 0,2 0-46 0 0,-3 9 44 0 0,-1-12-23 0 0,5-20-209 0 0,0 0-90 0 0,0 0-96 0 0,0 0 68 0 0,0 0-42 0 0,0 0-44 0 0,0 0-41 0 0,0 0-38 0 0,0 0-35 0 0,0 0-240 0 0,0 0-57 0 0,0 0-786 0 0,0 0-618 0 0,0 0-1171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8:01.5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16 8536 0 0,'0'0'249'0'0,"-1"-1"-1"0"0,1 1-248 0 0,-1-2 65 0 0,0 0-38 0 0,-1 0 98 0 0,1 0-69 0 0,0 1-55 0 0,0-1-74 0 0,1 1-9 0 0,-1 1 135 0 0,1-1 13 0 0,0 1 33 0 0,0 0 38 0 0,0 0 42 0 0,0 0 31 0 0,0-1 45 0 0,0 1 49 0 0,0 0 53 0 0,0 0-425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8:02.0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319 171 7080 0 0,'0'0'123'0'0,"-1"-3"350"0"0,0 2-372 0 0,0 0-62 0 0,-4-4-57 0 0,4 3 46 0 0,-1 0 42 0 0,2 1 60 0 0,0 1 150 0 0,-2-1 254 0 0,-4-4-24 0 0,0 0-114 0 0,-2-2-29 0 0,-10-9 342 0 0,13 10-453 0 0,1 0 51 0 0,-3-1 109 0 0,-1 2-57 0 0,-2-1 16 0 0,-5 0 123 0 0,13 6-242 0 0,2 0 7 0 0,0 0-82 0 0,0 0-87 0 0,-1 0-61 0 0,-1 0-50 0 0,0 0 43 0 0,-17 7 133 0 0,5 3-61 0 0,4 3-50 0 0,3 1-38 0 0,5-8-26 0 0,1 0-1 0 0,-1 0 0 0 0,1 1 1 0 0,0-1-1 0 0,1 1 0 0 0,0-1 1 0 0,0 1 16 0 0,0-5-4 0 0,1 25-73 0 0,2 13 73 0 0,-1-5 5 0 0,0-14-25 0 0,-1 0 37 0 0,8 48 124 0 0,-5-41-119 0 0,-1-10 4 0 0,1 0 46 0 0,0 0 42 0 0,0 0 40 0 0,1-1 37 0 0,0 1 34 0 0,5 16 310 0 0,-9-33-670 0 0,-1 1 44 0 0,0-1 33 0 0,1 0 46 0 0,-1 0 38 0 0,0 1 33 0 0,1 0 159 0 0,1 5 441 0 0,-1-4-489 0 0,-1-1-103 0 0,1 0-74 0 0,-1 1-92 0 0,0-1-108 0 0,1 0-16 0 0,-1-1-70 0 0,0 1-77 0 0,0 0-83 0 0,0 0-89 0 0,0 0-96 0 0,0 0-101 0 0,0 0-109 0 0,0-3-1123 0 0,0 0-1123 0 0</inkml:trace>
  <inkml:trace contextRef="#ctx0" brushRef="#br0" timeOffset="650.25">705 55 6992 0 0,'2'-1'203'0'0,"0"0"-37"0"0,0-1 64 0 0,-2 1-145 0 0,1 0-33 0 0,-2-2-23 0 0,0 1-37 0 0,-2-3-37 0 0,0 2 63 0 0,0 0 69 0 0,1 1 98 0 0,1 0 54 0 0,0 2 314 0 0,-1-1-177 0 0,1 1-80 0 0,-1-1-69 0 0,0 0-57 0 0,-2-1 27 0 0,-5-4 51 0 0,7 5-163 0 0,0-1 35 0 0,0 1 46 0 0,0 0 59 0 0,-7-3 148 0 0,0 0-51 0 0,-1 2-45 0 0,0 0-38 0 0,-12 1 195 0 0,16 2-312 0 0,-1-1 1 0 0,1 1-1 0 0,0 1 0 0 0,0-1 0 0 0,0 1 0 0 0,0 0 0 0 0,-2 2-122 0 0,-8 4 396 0 0,14-6-394 0 0,0 0 0 0 0,0-1 0 0 0,0 1 0 0 0,0 0 0 0 0,0 0 0 0 0,1 0 1 0 0,-1 0-1 0 0,1 0 0 0 0,0 1 0 0 0,-1-1 0 0 0,1 0 0 0 0,0 1 0 0 0,0-1 1 0 0,0 1-3 0 0,-1 5-2 0 0,0 0 0 0 0,0 0 0 0 0,0 6 2 0 0,1-1 7 0 0,1 1 0 0 0,0-1 1 0 0,0 1-1 0 0,1 0-7 0 0,9 55 74 0 0,-5-41 1 0 0,-1 0 0 0 0,-1 21-75 0 0,-2-14 302 0 0,-1 27 239 0 0,-2-33-282 0 0,2 0 38 0 0,0-5 121 0 0,-1 1 0 0 0,-1 0-418 0 0,1-6 218 0 0,1-2-16 0 0,-3-7-24 0 0,3-9-113 0 0,0-1-58 0 0,0 3 132 0 0,0-1-131 0 0,0-2-45 0 0,0 1-27 0 0,0-1-39 0 0,-1 0-44 0 0,1 0-52 0 0,-1-2-117 0 0,0 1 108 0 0,1 1 51 0 0,0-1-45 0 0,-1 1-50 0 0,1-1-59 0 0,0 1-65 0 0,0-1-74 0 0,-1 1-81 0 0,1-1-87 0 0,-1 0-96 0 0,1 1-101 0 0,-2-2-1137 0 0,-1-1-1101 0 0</inkml:trace>
  <inkml:trace contextRef="#ctx0" brushRef="#br0" timeOffset="989.33">0 382 7512 0 0,'0'-1'84'0'0,"1"0"1"0"0,-1 0 0 0 0,0 1-1 0 0,1-1 1 0 0,-1 0 0 0 0,0 0-1 0 0,1 1 1 0 0,-1-1 0 0 0,1 0-1 0 0,0 1 1 0 0,-1-1 0 0 0,1 1-1 0 0,-1-1 1 0 0,1 1 0 0 0,0-1-1 0 0,-1 1 1 0 0,1-1-1 0 0,0 1 1 0 0,0-1-85 0 0,5-2 499 0 0,1 0-52 0 0,-2 0-84 0 0,-1 0-84 0 0,3-1 99 0 0,2-1-48 0 0,-1 1-54 0 0,1 1-64 0 0,1-2-43 0 0,-5 3-135 0 0,0-1-37 0 0,9-3 144 0 0,7 2-48 0 0,2-1-18 0 0,-2-1-48 0 0,-16 5-54 0 0,0-1-41 0 0,0 1-69 0 0,1 0-81 0 0,-1 0-98 0 0,1 0-117 0 0,-1 0-82 0 0,-4 1 245 0 0,0-1-39 0 0,2 1-405 0 0,0-1-274 0 0,2 0-641 0 0</inkml:trace>
  <inkml:trace contextRef="#ctx0" brushRef="#br0" timeOffset="1237.64">324 326 7136 0 0,'0'0'165'0'0,"0"0"22"0"0,0 0-25 0 0,0 0-69 0 0,1 0-52 0 0,1-2-15 0 0,0 2 10 0 0,6-2-70 0 0,-2 1 81 0 0,0 0 142 0 0,-1 1 97 0 0,3-1 302 0 0,-3 0-365 0 0,2-1 261 0 0,0 1-45 0 0,0-1-42 0 0,0-1-39 0 0,8-1 254 0 0,-1 0-116 0 0,-1 0-129 0 0,0 0-54 0 0,28-9 555 0 0,-24 7-451 0 0,-13 4-496 0 0,0 1 35 0 0,3-2 49 0 0,0 1 99 0 0,1-1 73 0 0,15-5 575 0 0,-13 4-511 0 0,-5 3-169 0 0,1-1-61 0 0,0 0-73 0 0,-1 0-85 0 0,0 1-51 0 0,0 0-74 0 0,-1 0-83 0 0,1 0-90 0 0,0-1-97 0 0,0 1-105 0 0,0 0-111 0 0,0 1-119 0 0,1-1-930 0 0,4-1-1034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02.7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 7920 0 0,'0'0'174'0'0,"0"0"29"0"0,0 0 13 0 0,-1 0-4 0 0,1 2-106 0 0,-1 0-75 0 0,0 1-73 0 0,1-2-236 0 0,0 0-87 0 0,0 0 43 0 0,1 0-33 0 0,-1 2-425 0 0,0 0-342 0 0,2 2-644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8:07.7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6968 0 0,'0'0'157'0'0,"0"0"23"0"0,0 0 11 0 0,0 0 31 0 0,0 0 129 0 0,0 0 53 0 0,0 0 11 0 0,0 0-6 0 0,0 0-28 0 0,1 0-129 0 0,-1 1-94 0 0,0-1-64 0 0,3 2-21 0 0,-2 0 4 0 0,-1-1 83 0 0,1-1-35 0 0,-1 0 38 0 0,4 11 544 0 0,0 0-115 0 0,-2 0-101 0 0,0 0-88 0 0,0 2-16 0 0,-2 1-83 0 0,0 3-14 0 0,-3 9 76 0 0,-1 8-181 0 0,-1 19-13 0 0,0 10 4 0 0,4-53-128 0 0,1 1 1 0 0,1-1-1 0 0,0 4-48 0 0,0 14 63 0 0,0-6 14 0 0,-1 10 109 0 0,-3-1 83 0 0,3-18-60 0 0,1-12-194 0 0,-1 0-1 0 0,0 0 1 0 0,0 0-1 0 0,0-1 1 0 0,0 1-1 0 0,0 0 0 0 0,0 0 1 0 0,0 0-1 0 0,0 0 1 0 0,0 0-1 0 0,0 0 1 0 0,-1-1-1 0 0,1 2-14 0 0,-1-1 82 0 0,1-1-2 0 0,0 0-3 0 0,0 0-5 0 0,0 1 13 0 0,0 4-13 0 0,0-4 5 0 0,0-1 1 0 0,0 0-6 0 0,0 0 13 0 0,0 0-14 0 0,1-11 51 0 0,2 2-104 0 0,-1 3-32 0 0,-2 1 33 0 0,2-4 31 0 0,4-6-45 0 0,0 0-7 0 0,-3 7 2 0 0,0 0 0 0 0,1-1 0 0 0,0 1 0 0 0,0 1 0 0 0,1-1 0 0 0,0 1 0 0 0,0 0 0 0 0,1 0 0 0 0,3-4 0 0 0,3 0 7 0 0,16-11-76 0 0,-18 14 67 0 0,2 0 44 0 0,1 2-36 0 0,0 0-44 0 0,0 2-52 0 0,-11 3 86 0 0,0 1-1 0 0,0-1 1 0 0,-1 1-1 0 0,1-1 1 0 0,0 1-1 0 0,0 0 1 0 0,0 0-1 0 0,0 0 1 0 0,0 0-1 0 0,-1 0 1 0 0,1 0-1 0 0,0 0 1 0 0,0 1-1 0 0,0-1 1 0 0,-1 1-1 0 0,1-1 1 0 0,0 1-1 0 0,0 0 1 0 0,-1 0 4 0 0,7 2-7 0 0,3 2-53 0 0,-5 3 62 0 0,-4-4-16 0 0,3 2-15 0 0,6 9-6 0 0,-9-13 35 0 0,0 1 0 0 0,-1-1 1 0 0,1 1-1 0 0,-1 0 1 0 0,0-1-1 0 0,0 1 0 0 0,0 0 1 0 0,0 0-1 0 0,-1 0 0 0 0,1 0 1 0 0,-1 0-1 0 0,1 0 0 0 0,-1 2 0 0 0,0 2 4 0 0,-1-1-1 0 0,1 1 0 0 0,-1-1 1 0 0,-1 3-4 0 0,0-1-6 0 0,-1 0 1 0 0,0-1-1 0 0,0 1 1 0 0,0-1-1 0 0,-2 2 6 0 0,-8 13 3 0 0,-3-1 36 0 0,-6 7 99 0 0,18-24-336 0 0,-1 1 109 0 0,0-2 95 0 0,-1 0 79 0 0,1-2 45 0 0,0 1 39 0 0,1-2-8 0 0,0 1 0 0 0,1-1 0 0 0,-1 0 0 0 0,0 0 1 0 0,0 0-1 0 0,0-1-161 0 0,-6 0 267 0 0,5 0-177 0 0,0 0-39 0 0,0-1-44 0 0,1 1-53 0 0,-1-1-57 0 0,0 1-66 0 0,2 0 17 0 0,0 0-34 0 0,0 0-35 0 0,-1-1-39 0 0,2 1-39 0 0,-1 0-42 0 0,0 0-43 0 0,0 0-47 0 0,-1 0-189 0 0,1-1-81 0 0,0 1-87 0 0,-1 0-91 0 0,1 0-1251 0 0,-1 0-1214 0 0,4 1 3340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8:16.7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63 6072 0 0,'0'0'133'0'0,"0"0"23"0"0,0 0 12 0 0,0 0-38 0 0,0-2-85 0 0,0-1-31 0 0,0 2 40 0 0,0 0 56 0 0,0 1 126 0 0,0 0 208 0 0,0 0 18 0 0,0 0-16 0 0,0 0-71 0 0,0 0-30 0 0,0 0-7 0 0,0 0-22 0 0,0 8 48 0 0,0-1-42 0 0,0 1-40 0 0,1-1-37 0 0,0 8 148 0 0,0 0-112 0 0,1-2-103 0 0,0 1-53 0 0,7 29 124 0 0,-3-25-110 0 0,-2-5-28 0 0,1 0-40 0 0,0-3-31 0 0,0 1 0 0 0,1-1-1 0 0,0 0-39 0 0,6 7 79 0 0,5 1 106 0 0,-8-9-26 0 0,1-1 55 0 0,0-1 63 0 0,1 0 74 0 0,5-1-166 0 0,0-5 40 0 0,-13-1-166 0 0,1 0 0 0 0,-1-1 1 0 0,0 1-1 0 0,0-1 0 0 0,0 0 1 0 0,0 0-1 0 0,1-1 1 0 0,-2 1-1 0 0,1-1 0 0 0,0 1 1 0 0,0-1-1 0 0,0 0 0 0 0,0 0-59 0 0,15-15 357 0 0,-3-3-80 0 0,-7 6-160 0 0,-1 0-69 0 0,2-10 85 0 0,-4 9-48 0 0,-1 1 1 0 0,2-13-86 0 0,3-17 80 0 0,-7 37-80 0 0,0 2-14 0 0,1 8-52 0 0,6 6 42 0 0,-7-7-12 0 0,5 10 31 0 0,-1-1 1 0 0,-1 1 0 0 0,3 7 4 0 0,13 28 1 0 0,-10-29-10 0 0,3-1-37 0 0,-8-10 9 0 0,0-1 0 0 0,0 0 0 0 0,1 0 0 0 0,0-1 0 0 0,0 1-1 0 0,5 1 38 0 0,18 6-69 0 0,-25-11 74 0 0,0-1-1 0 0,0 0 1 0 0,1 0-1 0 0,-1 0 1 0 0,1-1-5 0 0,15-1 91 0 0,1-5 78 0 0,-18 4-116 0 0,-1 1 0 0 0,1-1 1 0 0,-1 0-1 0 0,0 0 1 0 0,0 0-1 0 0,0 0 1 0 0,0 0-1 0 0,0-1 1 0 0,-1 1-1 0 0,1-1 0 0 0,-1 0 1 0 0,1 0-1 0 0,-1 0 1 0 0,0 0-1 0 0,0 0 1 0 0,0-1-1 0 0,-1 1 1 0 0,2-3-54 0 0,-2 1 74 0 0,1 1 1 0 0,-1-1 0 0 0,0 1 0 0 0,-1-1 0 0 0,1 0 0 0 0,-1-3-75 0 0,0 3 79 0 0,0-1 1 0 0,0 1-1 0 0,-1-1 0 0 0,0 1 0 0 0,-1-5-79 0 0,-4-18 0 0 0,4 17 0 0 0,0 0 0 0 0,-1 0 0 0 0,-1 0 0 0 0,-14-41-6 0 0,12 35-69 0 0,1-1-102 0 0,4 15 36 0 0,0-1 67 0 0,0 0 43 0 0,-1-6 19 0 0,2 7-25 0 0,0 0-21 0 0,0 1-33 0 0,-1-1-41 0 0,1 1-48 0 0,0-2-177 0 0,0 3 130 0 0,0-1-38 0 0,0 0-39 0 0,0 1-42 0 0,0-1-46 0 0,0 1-46 0 0,0 0 68 0 0,0 1-52 0 0,0 0-45 0 0,0 0-40 0 0,0 0-146 0 0,0 0-40 0 0,0 0-176 0 0,0 0-478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8:19.2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80 6768 0 0,'0'0'129'0'0,"1"0"71"0"0,2-1 642 0 0,-1 1-546 0 0,-1-1-193 0 0,0 1-44 0 0,1 0-54 0 0,-1 1-62 0 0,2-1 392 0 0,1 2-33 0 0,3 2 215 0 0,0 3-92 0 0,0 0-61 0 0,9 15 560 0 0,-11-14-456 0 0,0 2-98 0 0,1-1-34 0 0,4 11 250 0 0,2 4 9 0 0,6 13 199 0 0,-6-12-223 0 0,-5-10-321 0 0,0 1 37 0 0,2 7 194 0 0,0 1 41 0 0,-8-22-515 0 0,0 1 42 0 0,2 1 145 0 0,-1-1-17 0 0,9 6 624 0 0,-8-8-639 0 0,0 0-54 0 0,-2 0 0 0 0,1-5 72 0 0,6-4 19 0 0,-2 3-17 0 0,4-15 188 0 0,-1 0-89 0 0,-2-1-74 0 0,-1-1-57 0 0,3-6-13 0 0,7-14 14 0 0,0 14-89 0 0,0 1-90 0 0,3 1-71 0 0,0 2-52 0 0,-6 6 35 0 0,-5 5-10 0 0,-3 7 26 0 0,0 1-35 0 0,1 0 45 0 0,2-1-85 0 0,-4 3 47 0 0,-1 0-36 0 0,1 0-40 0 0,0 0-48 0 0,1 0-53 0 0,-1 1-59 0 0,2-1-225 0 0,-3 1 247 0 0,0 1-34 0 0,0 0-37 0 0,0 0-37 0 0,0 1-41 0 0,0-1-40 0 0,-1 1-62 0 0,-1 0-95 0 0,0 0 119 0 0,0-1-37 0 0,1 1-682 0 0,-1 0-519 0 0,-1 0-994 0 0</inkml:trace>
  <inkml:trace contextRef="#ctx0" brushRef="#br0" timeOffset="526.59">644 177 5072 0 0,'0'0'144'0'0,"0"0"-55"0"0,0 0 68 0 0,1 0 56 0 0,0 1 47 0 0,1 0 349 0 0,5 2 953 0 0,-6-3-1153 0 0,1 1-79 0 0,-1 0-183 0 0,0-1-43 0 0,-1 0-49 0 0,0 0-56 0 0,11 4 490 0 0,1-3-60 0 0,0-3-53 0 0,0-3-48 0 0,0 0-40 0 0,-1-2-33 0 0,9-6 179 0 0,-18 11-381 0 0,0 1-47 0 0,-1 0 1 0 0,1 0-1 0 0,-1 0 0 0 0,0-1 0 0 0,1 1 0 0 0,-1 0 0 0 0,0-1 0 0 0,0 1 1 0 0,0-1-1 0 0,0 1 0 0 0,0-1 0 0 0,0 0 0 0 0,-1 1 0 0 0,1-2-6 0 0,0 1 13 0 0,-1 0 0 0 0,0 0 0 0 0,1 0 0 0 0,-1 0 0 0 0,0 1 0 0 0,0-1 0 0 0,-1 0 0 0 0,1 0 0 0 0,0 0-1 0 0,-1 0 1 0 0,1 0 0 0 0,-1 0 0 0 0,1 1 0 0 0,-1-1 0 0 0,0 0 0 0 0,0 0 0 0 0,0 1 0 0 0,-1-2-13 0 0,0 0 20 0 0,0 0-1 0 0,0 1 1 0 0,0-1-1 0 0,-1 1 1 0 0,1-1 0 0 0,-1 1-1 0 0,0 0 1 0 0,0 0-1 0 0,1 0 1 0 0,-1 0-1 0 0,-1 1-19 0 0,2-1 7 0 0,0 1-1 0 0,-1 0 0 0 0,1 1 0 0 0,-1-1 0 0 0,1 0 0 0 0,-1 1 0 0 0,1 0 0 0 0,-1-1 1 0 0,0 1-7 0 0,-1 0-1 0 0,0 1 1 0 0,0-1 0 0 0,0 1 0 0 0,0 0 0 0 0,0 0 0 0 0,1 1-1 0 0,-1-1 1 0 0,0 1 0 0 0,1-1 0 0 0,-1 1 0 0 0,1 1 0 0 0,-1-1-1 0 0,1 0 1 0 0,0 1 0 0 0,0-1 0 0 0,-3 4 0 0 0,1 0 2 0 0,0 0 0 0 0,0 0 0 0 0,0 1 0 0 0,0-1-1 0 0,1 1 1 0 0,0 1 0 0 0,-2 6-2 0 0,-1 11 61 0 0,5 0 32 0 0,5-1 33 0 0,4-1 33 0 0,5-1 34 0 0,4-3 33 0 0,3-3 34 0 0,3-3 34 0 0,4-2-59 0 0,15 3 20 0 0,-34-13-213 0 0,-1 0 1 0 0,1 0 0 0 0,-1 0-1 0 0,1-1 1 0 0,-1 1 0 0 0,1-2-1 0 0,0 1 1 0 0,-1-1 0 0 0,7-1-43 0 0,0-1-8 0 0,-1 0-25 0 0,-4 1-49 0 0,-2 0-46 0 0,0 0-70 0 0,0 0-32 0 0,-2-1-69 0 0,1 0-78 0 0,0-1-87 0 0,4-3-301 0 0</inkml:trace>
  <inkml:trace contextRef="#ctx0" brushRef="#br0" timeOffset="890.61">1043 116 8520 0 0,'0'1'217'0'0,"0"0"-78"0"0,0 1-60 0 0,2 4 43 0 0,-1-3-42 0 0,3 8-135 0 0,-1 1 103 0 0,1-1 93 0 0,-1 1 81 0 0,1 1 134 0 0,0 1 80 0 0,0 3 162 0 0,3 9 382 0 0,1 4 184 0 0,-3-10-495 0 0,-2-9-358 0 0,1 5 157 0 0,-1-6-112 0 0,-2-2 6 0 0,-1 2 89 0 0,0-9-251 0 0,0-1 0 0 0,0 0-2 0 0,0 0-4 0 0,0 0-3 0 0,-2-11 224 0 0,0 1-87 0 0,1 0-78 0 0,1 0-69 0 0,-1-1-59 0 0,2 1-51 0 0,1-10-44 0 0,7-19-174 0 0,-4 22 110 0 0,-1 5 56 0 0,1 0 56 0 0,2-3-75 0 0,0 1 0 0 0,2 0 0 0 0,0 1 0 0 0,0 0 0 0 0,1 0 0 0 0,0 1 0 0 0,3-1 0 0 0,-10 9 0 0 0,4-3 0 0 0,0 0 0 0 0,0 0 0 0 0,1 1 0 0 0,0-1-1 0 0,0 2 1 0 0,1-1 0 0 0,-1 1 0 0 0,1 1 0 0 0,0-1-1 0 0,0 1 1 0 0,1 1 0 0 0,8-2 0 0 0,11 0 45 0 0,0 6 50 0 0,-23 0-19 0 0,-1 1-34 0 0,7 2-39 0 0,1 4-112 0 0,7 5-176 0 0,-10-7 116 0 0,-9-5 109 0 0,0 0 57 0 0,1 0-38 0 0,-2 0-17 0 0,1-1-36 0 0,0 1-101 0 0,0-1-101 0 0,0 1-41 0 0,0-1-94 0 0,0 1-108 0 0,0-1-117 0 0,-1 0 278 0 0,1 1-53 0 0,-1-1-47 0 0,1 0-41 0 0,-1 0-149 0 0,1 0-40 0 0,0 1-182 0 0,0-1-487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8:17.3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4928 0 0,'0'0'141'0'0,"0"0"-27"0"0,0 0 19 0 0,0 0 71 0 0,0 0 197 0 0,0 0 362 0 0,0 0 33 0 0,0 0-327 0 0,0 0-189 0 0,0 0-42 0 0,0 0 61 0 0,0 0 148 0 0,0 0-198 0 0,1 1-50 0 0,-1-1-45 0 0,1 0-39 0 0,0 1-5 0 0,0 0-47 0 0,4 2 28 0 0,-4-2-3 0 0,17 19 461 0 0,-14-13-381 0 0,0 0 0 0 0,0 1 0 0 0,0-1 1 0 0,-1 1-169 0 0,10 32 630 0 0,-7-14-156 0 0,-1 1-9 0 0,-1-1-51 0 0,-1 0-47 0 0,0 1-42 0 0,0 26 217 0 0,-2 1-111 0 0,-1-44-333 0 0,0 1 59 0 0,0-1 60 0 0,0 0 64 0 0,0-10-189 0 0,0 0-20 0 0,0 0 15 0 0,0 0-13 0 0,0-1 69 0 0,5-10-5 0 0,0-7 12 0 0,2-4 1 0 0,0 0-39 0 0,11-21 15 0 0,-14 34-119 0 0,1 0 0 0 0,1 0 0 0 0,2-4-8 0 0,-3 8-9 0 0,-1-1 0 0 0,1 1-1 0 0,1 0 1 0 0,-1 0 0 0 0,2-1 9 0 0,-5 4-4 0 0,0 1 0 0 0,0-1 0 0 0,0 1 0 0 0,0 0 0 0 0,1 0 0 0 0,-1 0 0 0 0,0 0-1 0 0,1 0 1 0 0,-1 0 0 0 0,0 1 0 0 0,2-1 4 0 0,-2 1-9 0 0,-1 0 0 0 0,1 0 1 0 0,0 0-1 0 0,0 0 0 0 0,0 1 0 0 0,0-1 0 0 0,0 0 0 0 0,0 1 0 0 0,0-1 0 0 0,0 1 0 0 0,-1 0 0 0 0,1 0 0 0 0,0 0 0 0 0,-1 0 0 0 0,1 0 1 0 0,0 0-1 0 0,-1 0 0 0 0,1 1 9 0 0,1 1-19 0 0,0 0-1 0 0,0 0 1 0 0,0 0 0 0 0,0 1 0 0 0,-1-1 0 0 0,1 1 0 0 0,-1 0 0 0 0,0 1 19 0 0,8 21-32 0 0,-8-19 37 0 0,4 12-7 0 0,-2 0 1 0 0,0 0 0 0 0,1 16 1 0 0,-5-27 18 0 0,0 0 0 0 0,0-1 0 0 0,-1 1-1 0 0,0 1-17 0 0,0-3 52 0 0,1-2-61 0 0,0-1-46 0 0,0-1-57 0 0,0 0-34 0 0,1 0-56 0 0,-1-1-64 0 0,1 1-73 0 0,-1-1-3 0 0,0 0-60 0 0,1 0-64 0 0,-1 1-69 0 0,1-1-73 0 0,0 0-77 0 0,-1 0-83 0 0,1 0-86 0 0,0 1-993 0 0,1 0-1040 0 0</inkml:trace>
  <inkml:trace contextRef="#ctx0" brushRef="#br0" timeOffset="460.76">490 355 7024 0 0,'0'0'157'0'0,"0"0"23"0"0,0 0-19 0 0,0 1-68 0 0,1-1-52 0 0,2 3-15 0 0,-2-2 10 0 0,4 1-88 0 0,-1 1 61 0 0,1-2 55 0 0,-1 0 49 0 0,1 0 78 0 0,-1-1 47 0 0,2 0 97 0 0,1 0 224 0 0,2-1 164 0 0,1 1-275 0 0,0-1-76 0 0,0-2-65 0 0,0 1-56 0 0,2-2-7 0 0,0-1-49 0 0,20-11 274 0 0,-16 6-342 0 0,-10 7-104 0 0,-1-1 0 0 0,0 0 0 0 0,0 0-1 0 0,0 0 1 0 0,0-1 0 0 0,0-1-23 0 0,8-11 114 0 0,-12 13-11 0 0,-1 0-54 0 0,-1 0-45 0 0,-1-1-37 0 0,-3-1-76 0 0,-3-3-115 0 0,4 4 72 0 0,-12-10-78 0 0,6 6 140 0 0,4 7 12 0 0,-13 4 37 0 0,18-2 20 0 0,-1 0 12 0 0,0 1 1 0 0,0-1 0 0 0,0 1 0 0 0,0 0 0 0 0,0 0-1 0 0,0 0 1 0 0,0 0 0 0 0,0 0 0 0 0,1 0 0 0 0,-1 0-1 0 0,0 1 1 0 0,1-1 0 0 0,-1 1 0 0 0,1-1 0 0 0,-1 1-1 0 0,1-1 1 0 0,-1 3 8 0 0,-9 14 0 0 0,4 0 101 0 0,2-2 72 0 0,2 1-44 0 0,-1 16 24 0 0,5-2-101 0 0,0-23-47 0 0,0 0 0 0 0,1 0 0 0 0,0 0 0 0 0,1 0 0 0 0,-1 0-1 0 0,1-1 1 0 0,3 5-5 0 0,8 12 63 0 0,5 0 38 0 0,-16-22-77 0 0,0 1 0 0 0,0 0 0 0 0,0-1 0 0 0,1 1 0 0 0,-1-1 0 0 0,1 0-24 0 0,-1-1 22 0 0,-1 0-1 0 0,1 0 1 0 0,-1 0-1 0 0,1 0 1 0 0,-1 0-1 0 0,1-1 1 0 0,-1 1-1 0 0,1-1 1 0 0,2 0-22 0 0,29-3 199 0 0,-10-3-132 0 0,-22 5-127 0 0,0 0 36 0 0,4-2 39 0 0,-3 2-44 0 0,-1 0-76 0 0,0 0 13 0 0,-1 0-34 0 0,1 0-57 0 0,-1 0-54 0 0,1 0-60 0 0,-1 0-65 0 0,1 0-73 0 0,-1 0-78 0 0,1 0-86 0 0,-1-1-92 0 0,3-1-860 0 0,3-3-882 0 0</inkml:trace>
  <inkml:trace contextRef="#ctx0" brushRef="#br0" timeOffset="925.52">955 242 6240 0 0,'3'2'232'0'0,"-1"1"-108"0"0,0 1-78 0 0,0 6-44 0 0,-2-6 45 0 0,1-2 17 0 0,-1 1 37 0 0,0-1 46 0 0,1-1 54 0 0,4 15 787 0 0,-2-6-370 0 0,1-2-166 0 0,0 0-86 0 0,0 3 215 0 0,0 3-64 0 0,-1 0-61 0 0,-1 0-60 0 0,0-3-114 0 0,0-1-38 0 0,0 8 153 0 0,0 8 54 0 0,0 10 131 0 0,1-24-342 0 0,1-1 47 0 0,-4-10-172 0 0,0-1-3 0 0,0 0 2 0 0,0 0 12 0 0,0 0 2 0 0,0 0 0 0 0,0 0 4 0 0,0 0 17 0 0,0-3 61 0 0,0-1-63 0 0,2-1-18 0 0,0-1-71 0 0,2-7 37 0 0,2-31 58 0 0,4 2-56 0 0,4 2-48 0 0,3-1-44 0 0,-12 32-8 0 0,0-1 1 0 0,1 0 0 0 0,1 1-1 0 0,-1 1 1 0 0,2-1 0 0 0,-1 1 0 0 0,6-4 2 0 0,-3 3-49 0 0,11-2-74 0 0,-20 11 117 0 0,0-1 0 0 0,0 1 0 0 0,0 0 0 0 0,0-1 0 0 0,0 1 0 0 0,0 0 0 0 0,0 0 0 0 0,0 0 0 0 0,0-1 0 0 0,0 1 0 0 0,0 0-1 0 0,0 0 1 0 0,0 1 0 0 0,0-1 0 0 0,0 0 0 0 0,0 0 0 0 0,0 0 0 0 0,0 1 0 0 0,0-1 0 0 0,0 1 0 0 0,0-1 0 0 0,0 1 0 0 0,0-1 0 0 0,0 1 0 0 0,0-1 0 0 0,-1 1 0 0 0,1 0-1 0 0,0-1 1 0 0,0 1 0 0 0,-1 0 0 0 0,1 0 0 0 0,0 0 6 0 0,17 30-126 0 0,-15-25 112 0 0,0-1 1 0 0,-1 1 0 0 0,0 0 0 0 0,0 0 0 0 0,-1 0 0 0 0,0 0 0 0 0,1 4 13 0 0,11 48 0 0 0,-8-30-6 0 0,-3-14 8 0 0,0-5 30 0 0,-1 0 22 0 0,-1-1 34 0 0,0-3-35 0 0,-1 12 211 0 0,0-12-217 0 0,-2 1-53 0 0,2-2-179 0 0,0-1 67 0 0,0-1 58 0 0,0 1 49 0 0,1 1 66 0 0,0-1 60 0 0,3 5 411 0 0,-1-5-366 0 0,0-1-121 0 0,-1-2-65 0 0,1 1-37 0 0,-1 0-42 0 0,0-1-45 0 0,1 1-52 0 0,-1-1-54 0 0,1 1-61 0 0,-1-1-65 0 0,1 0-68 0 0,-1 1-75 0 0,1-1-79 0 0,-1 0-82 0 0,1 0-89 0 0,-1 0-92 0 0,2 0-986 0 0,3 0-1047 0 0</inkml:trace>
  <inkml:trace contextRef="#ctx0" brushRef="#br0" timeOffset="1519.93">1417 379 5672 0 0,'14'0'124'0'0,"-11"0"17"0"0,-3 0 12 0 0,0 0-47 0 0,1 0-53 0 0,3 1-46 0 0,0 0 10 0 0,-3 0 44 0 0,-1-1-61 0 0,7 3 756 0 0,-1-1-100 0 0,1 0-94 0 0,0-1-83 0 0,0 0-76 0 0,1-1-67 0 0,-1 0-58 0 0,0 0-51 0 0,2-1-8 0 0,0 0-46 0 0,20-5 256 0 0,-17 3-220 0 0,-5 2-52 0 0,0-1 35 0 0,0 1 43 0 0,-1 0 52 0 0,1-1-183 0 0,-1 1 0 0 0,0-1-1 0 0,0-1 1 0 0,0 1 0 0 0,0-1 0 0 0,0 0 0 0 0,0 0-104 0 0,4-3 117 0 0,-2 0-37 0 0,-3 2-28 0 0,0-2-21 0 0,6-4 26 0 0,-9 9-44 0 0,0-1 0 0 0,0 1 0 0 0,0-1 0 0 0,0 0 1 0 0,0 0-1 0 0,-1 0 0 0 0,1 0 0 0 0,0 0 0 0 0,-1 0 0 0 0,0 0 1 0 0,1 0-1 0 0,-1 0 0 0 0,1-3-13 0 0,0-6 25 0 0,-4-1-41 0 0,-7-4-10 0 0,-2 3-43 0 0,-4 2-57 0 0,12 9 93 0 0,-1 1-1 0 0,1 0 0 0 0,0 0 1 0 0,-1 0-1 0 0,1 0 0 0 0,0 0 1 0 0,-1 1 33 0 0,0-1-40 0 0,0 1 1 0 0,0 0 0 0 0,0 0 0 0 0,0 0-1 0 0,0 1 1 0 0,-2 0 39 0 0,-13 4-126 0 0,5 3 57 0 0,0 3 44 0 0,-5 10 73 0 0,14-15-15 0 0,1 1 0 0 0,1-1 0 0 0,-1 1 0 0 0,1 0 0 0 0,0 0 1 0 0,1 0-1 0 0,-2 5-33 0 0,-2 7 123 0 0,4-16-98 0 0,1 0 0 0 0,0 0 1 0 0,0 0-1 0 0,0 1 0 0 0,0-1 0 0 0,0 0 0 0 0,1 1 0 0 0,-1-1 0 0 0,1 1 0 0 0,0-1 1 0 0,0 2-26 0 0,8 28 267 0 0,-6-26-181 0 0,1 1 1 0 0,0-1-1 0 0,0 0 0 0 0,1 0 0 0 0,0 0 1 0 0,0 0-1 0 0,0-1 0 0 0,3 3-86 0 0,13 12 209 0 0,-16-17-148 0 0,1-1-1 0 0,-1 1 0 0 0,1-1 1 0 0,0 0-1 0 0,0 0 0 0 0,0 0 1 0 0,4 0-61 0 0,11 3 147 0 0,3-4-60 0 0,-11-3-87 0 0,0-2-35 0 0,-9 2-78 0 0,1-1-101 0 0,-1 0-38 0 0,4-4-412 0 0,-2 3 277 0 0,3-4-243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8:22.7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244 1 4384 0 0,'0'0'127'0'0,"0"0"-24"0"0,0 0 10 0 0,0 0 53 0 0,0 0 153 0 0,0 0-2 0 0,-1 0-47 0 0,0 0-43 0 0,0 0-36 0 0,-2 0 92 0 0,-5 2 308 0 0,6-1-266 0 0,-3 2-27 0 0,0 0-38 0 0,-6 3 162 0 0,1 0-113 0 0,0 0-71 0 0,-18 15 331 0 0,8-2-232 0 0,2 2-43 0 0,2 1-40 0 0,1 1-36 0 0,-11 26 126 0 0,6 2-95 0 0,5-1-71 0 0,6-12-2 0 0,1 1-1 0 0,2 5-175 0 0,2-1 155 0 0,3-27 6 0 0,1 0-1 0 0,1 8-160 0 0,3 13 248 0 0,3-7-11 0 0,1-1 36 0 0,1-5-12 0 0,2 0 34 0 0,1-2 40 0 0,1 0 43 0 0,-9-16-246 0 0,1 0-37 0 0,15 10 110 0 0,-12-10-90 0 0,3 1 112 0 0,-7-4-70 0 0,0 0 41 0 0,-1-1 65 0 0,-3-2-313 0 0,1 0 36 0 0,0 1 70 0 0,0 2 371 0 0,-1-2-354 0 0,1 0-97 0 0,-1 0-36 0 0,1-1-39 0 0,-1 1-43 0 0,0-1-49 0 0,1 1-147 0 0,0-1-106 0 0,0 1-117 0 0,0-1 232 0 0,0 0-33 0 0,0 0 8 0 0,0 0-53 0 0,0 1-46 0 0,0-1-40 0 0,0 0-101 0 0,1 0-35 0 0,3 1-1375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8:23.5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159 44 6160 0 0,'0'0'133'0'0,"-1"-1"-37"0"0,-4-7 223 0 0,3 6-252 0 0,0 1-42 0 0,-3-4 33 0 0,1 0 92 0 0,-8-8 360 0 0,4 9-348 0 0,-11-1 931 0 0,13 5-779 0 0,-1 1-55 0 0,2 1-98 0 0,0 0-62 0 0,0 2-71 0 0,1 0-82 0 0,-2 4 127 0 0,-7 7 135 0 0,4-4-141 0 0,6-8-58 0 0,0 1 0 0 0,1-1 0 0 0,-1 1 1 0 0,1-1-1 0 0,-1 4-9 0 0,-2 3 46 0 0,1 1 1 0 0,1 0-1 0 0,0 0 0 0 0,0 0 1 0 0,1 1-47 0 0,-2 9 26 0 0,4-3 31 0 0,2-8 43 0 0,0-1 1 0 0,1 0 0 0 0,3 8-101 0 0,-4-11 31 0 0,-1-5 83 0 0,0 1 24 0 0,0-1-78 0 0,0 1 0 0 0,0 0 1 0 0,1-1-1 0 0,-1 1 0 0 0,1-1 0 0 0,-1 0 0 0 0,1 0 0 0 0,-1 1 0 0 0,1-1 0 0 0,0 0 0 0 0,0 0 0 0 0,-1 0 0 0 0,1-1 0 0 0,0 1 0 0 0,0 0 0 0 0,0-1 1 0 0,0 1-1 0 0,0-1-60 0 0,8 1 249 0 0,1-1-20 0 0,-1-3-55 0 0,23-12 540 0 0,-23 9-502 0 0,0 0-39 0 0,-1 0-70 0 0,-2 0-46 0 0,1-1-56 0 0,-1-1-65 0 0,4-5 11 0 0,4-5 57 0 0,-12 14 19 0 0,0 1 0 0 0,-1-1-1 0 0,0-1 1 0 0,1 1 0 0 0,-1 0 0 0 0,1-4-23 0 0,1-3 103 0 0,0-1-55 0 0,4-9-67 0 0,-6 15-17 0 0,0-1 0 0 0,0 1 0 0 0,-1-1 0 0 0,1 0 0 0 0,-2 1 0 0 0,1-5 36 0 0,-1 16-211 0 0,0 3 53 0 0,0 3 114 0 0,1 4 105 0 0,1 6 163 0 0,-1-13-162 0 0,-1-1-67 0 0,0 2-65 0 0,0 5-94 0 0,-1-5 59 0 0,1-3 64 0 0,2 37 13 0 0,2-16 64 0 0,2-2 57 0 0,2 4 82 0 0,-8-29-372 0 0,0 0 108 0 0,0 0 87 0 0,0 1 67 0 0,1-1 59 0 0,-1 2 237 0 0,1-1-200 0 0,-1 0-126 0 0,0 0-55 0 0,1 0-67 0 0,-1-1-81 0 0,0 1-43 0 0,0-1-72 0 0,1 1-81 0 0,-1-1-86 0 0,0 0-95 0 0,0 0-102 0 0,0 1-110 0 0,0-1-117 0 0,0 0-751 0 0,0 0-923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8:23.8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7344 0 0,'0'0'165'0'0,"0"0"22"0"0,0 1-22 0 0,0-1-70 0 0,0 0-51 0 0,-1 3-14 0 0,1-1 8 0 0,-1 4-101 0 0,0 0 59 0 0,0 0 56 0 0,0 1 51 0 0,1 0 48 0 0,-1-1 43 0 0,1 1 39 0 0,-1-1 35 0 0,1 6 269 0 0,-1-1 72 0 0,0 6 44 0 0,0 0-66 0 0,0-4-196 0 0,1 0-59 0 0,-1 0-69 0 0,-1-1-76 0 0,2-11-308 0 0,0 0 38 0 0,-1 1 16 0 0,1-1 94 0 0,0 1 56 0 0,-1 2 346 0 0,1-2-285 0 0,0 0-100 0 0,0-1-77 0 0,0 0-46 0 0,1 0-36 0 0,-1 1-47 0 0,0-1-53 0 0,0 0-56 0 0,0 1-61 0 0,0 0-67 0 0,0-1-71 0 0,0 1-77 0 0,0 0-39 0 0,0 1-76 0 0,0-3-868 0 0,0 0-870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8:26.7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19 163 6176 0 0,'0'0'177'0'0,"0"0"-38"0"0,0 0-1 0 0,0 0 54 0 0,0 0 166 0 0,0 0 306 0 0,0 0 28 0 0,0 0-27 0 0,0 0-129 0 0,0 0-59 0 0,0 0-11 0 0,1 0-228 0 0,-1 1-47 0 0,0-1-43 0 0,1 1-35 0 0,0 1 23 0 0,3 4 42 0 0,-2-3-32 0 0,6 18 450 0 0,-1 1-63 0 0,-3 1-56 0 0,-1 2-49 0 0,-1-1-42 0 0,-1 0-34 0 0,-3 22 278 0 0,-2-11-212 0 0,-2-1-56 0 0,1-2-86 0 0,1 0-85 0 0,-1 4 26 0 0,1 2-7 0 0,3-36-167 0 0,-1 2-17 0 0,1-3 49 0 0,1-1 0 0 0,-1 1 86 0 0,-5-4 16 0 0,2-7-71 0 0,2-1-36 0 0,-1-26 19 0 0,1 12-42 0 0,1-13 10 0 0,8-20-45 0 0,-4 36-20 0 0,0-1-1 0 0,-2-6 9 0 0,0-32-84 0 0,0-1 36 0 0,2 31 64 0 0,-2 23-35 0 0,1 0 1 0 0,0 0-1 0 0,0 0 1 0 0,4-6 18 0 0,-3 8-15 0 0,-1 1 1 0 0,2-1-1 0 0,-1 1 1 0 0,0 0-1 0 0,1 0 1 0 0,2-3 14 0 0,-2 4-2 0 0,0 1 0 0 0,0-1 0 0 0,0 1 1 0 0,0 0-1 0 0,1 0 2 0 0,11-8-38 0 0,21-11-33 0 0,-30 18 65 0 0,-1 1 1 0 0,1 1-1 0 0,0-1 0 0 0,0 1 0 0 0,1 0 6 0 0,50-8-80 0 0,-51 9 74 0 0,-1 1 1 0 0,0 0 0 0 0,1 0-1 0 0,-1 1 1 0 0,0 0-1 0 0,0 0 1 0 0,1 0-1 0 0,1 1 6 0 0,0 1-19 0 0,0 0 0 0 0,1 1 0 0 0,5 3 19 0 0,-11-6-1 0 0,-1 1 1 0 0,1 0-1 0 0,0 0 1 0 0,-1 0-1 0 0,0 0 1 0 0,1 0-1 0 0,-1 1 1 0 0,0-1-1 0 0,0 1 1 0 0,-1 0-1 0 0,1-1 0 0 0,0 1 1 0 0,1 4 0 0 0,1 0-1 0 0,-1 0 0 0 0,-1 0 0 0 0,1 0 0 0 0,-1 0 0 0 0,-1 0 0 0 0,1 0 1 0 0,-1 1-1 0 0,0 1 1 0 0,-1-5 2 0 0,-1 1 1 0 0,1-1-1 0 0,0 0 1 0 0,-1 0-1 0 0,0 0 1 0 0,0 0-1 0 0,0 0 1 0 0,0 0-1 0 0,-2 2-2 0 0,1-2 12 0 0,0 0 1 0 0,-1 0-1 0 0,1-1 0 0 0,-1 1 0 0 0,0-1 0 0 0,0 2-12 0 0,-6 3 1 0 0,0 0-1 0 0,0 0 0 0 0,0-1 0 0 0,-1 0 1 0 0,0 0-1 0 0,-1-1 0 0 0,-8 3 0 0 0,-23 9 62 0 0,-20 6-4 0 0,16-5-52 0 0,34-17-6 0 0,12-1 0 0 0,0-1 0 0 0,0 0 0 0 0,-1 0 0 0 0,1 0 0 0 0,0 0 0 0 0,0 0 0 0 0,0 0 0 0 0,0 1 0 0 0,-1-1 0 0 0,1 0 0 0 0,0 0 0 0 0,0 0 0 0 0,0 1 0 0 0,0-1 0 0 0,0 0 0 0 0,0 0 0 0 0,0 0 0 0 0,-1 1 0 0 0,1-1 0 0 0,0 0 0 0 0,0 0 0 0 0,0 0 0 0 0,0 1 0 0 0,0-1 0 0 0,0 0 0 0 0,0 0 0 0 0,0 1 0 0 0,0-1 0 0 0,0 0 0 0 0,0 0 0 0 0,0 0 0 0 0,1 1 0 0 0,-1-1 0 0 0,0 0 0 0 0,0 0 0 0 0,0 0 0 0 0,0 1 0 0 0,0-1 0 0 0,0 0 0 0 0,0 0 0 0 0,0 0 0 0 0,1 1 0 0 0,-1-1 0 0 0,0 0 0 0 0,0 0 0 0 0,0 0 0 0 0,0 0 0 0 0,1 0 0 0 0,-1 1 0 0 0,0-1 0 0 0,5 5-16 0 0,1 0-1 0 0,0 0 1 0 0,0-1-1 0 0,0 0 0 0 0,5 3 17 0 0,2 1 11 0 0,-1-1-11 0 0,1 0-1 0 0,13 5 1 0 0,7 4 15 0 0,75 37 275 0 0,-35-21 4 0 0,-42-19-126 0 0,1-1 34 0 0,-1-1 41 0 0,1 0 45 0 0,-11-4-207 0 0,-1-1 17 0 0,-8-2 6 0 0,-11-4-40 0 0,-1 0 2 0 0,0 0 4 0 0,0 0 20 0 0,0 0 1 0 0,0 0-20 0 0,-1 0-13 0 0,-3 0-46 0 0,0 0-42 0 0,3 0-130 0 0,1 0-46 0 0,0 0 67 0 0,0 0 58 0 0,-1 0 48 0 0,1 0 45 0 0,0 0 41 0 0,0 0 188 0 0,-1 0-169 0 0,1 0-95 0 0,0 0-54 0 0,0 0-11 0 0,-1 0-33 0 0,1 0-37 0 0,0 0-40 0 0,0 0-231 0 0,0 0 164 0 0,0 0-36 0 0,0 0-39 0 0,0 0-41 0 0,0 0-42 0 0,0 0-44 0 0,0 0-990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8:27.0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11 11344 0 0,'0'0'332'0'0,"0"0"-4"0"0,0 0-439 0 0,0 0 68 0 0,0 0 63 0 0,0-1 53 0 0,0 1 153 0 0,0-1 101 0 0,0 1 56 0 0,0-2 582 0 0,0 1-697 0 0,-1 0-33 0 0,1 1-41 0 0,0-1-59 0 0,0 1-71 0 0,0-1-83 0 0,0 1-79 0 0,0-1-84 0 0,0 1-94 0 0,0-1-102 0 0,0 1-112 0 0,0 0-119 0 0,-1 0 257 0 0,1 0-33 0 0,0 0-35 0 0,0 0-35 0 0,0 0-1394 0 0,0 0-1058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8:25.5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255 18 6992 0 0,'0'0'157'0'0,"0"0"23"0"0,0 0 12 0 0,0 0 15 0 0,0 0 34 0 0,0-1-51 0 0,0 0-54 0 0,-2-5 163 0 0,1 3-119 0 0,0 1-50 0 0,0 1 34 0 0,1 1 42 0 0,-1-1 49 0 0,-12-1-107 0 0,0 2 114 0 0,-4 3 158 0 0,-9 7 320 0 0,1 4-24 0 0,9-4-337 0 0,4-2-169 0 0,6-4-150 0 0,1 0-37 0 0,4-4-22 0 0,-12 12 17 0 0,0 0 0 0 0,1 0 0 0 0,1 1 1 0 0,0 0-1 0 0,1 1 0 0 0,0 0 0 0 0,-1 5-18 0 0,9-16 1 0 0,-1 2-1 0 0,0 0 1 0 0,0 0-1 0 0,1 0 1 0 0,0 1-1 0 0,0-1 1 0 0,0 0-1 0 0,1 1 1 0 0,0 0-1 0 0,0-1 1 0 0,0 1-1 0 0,1 0 1 0 0,0 0-1 0 0,0-1 1 0 0,0 1-1 0 0,1 0 1 0 0,-1-1-1 0 0,2 3 0 0 0,-1-2 17 0 0,1-1 0 0 0,0 0-1 0 0,0 0 1 0 0,0 0 0 0 0,1 2-17 0 0,7 8 82 0 0,2-2 33 0 0,6 2 304 0 0,-1-2-35 0 0,7 1 41 0 0,-2-5-175 0 0,-10-5-170 0 0,1-1-33 0 0,-8-1-138 0 0,1-1 46 0 0,6 1 63 0 0,28 2 345 0 0,-29-5-336 0 0,-1 0-79 0 0,-1 0-104 0 0,-4 0 32 0 0,0 0-37 0 0,1-1-114 0 0,0 0-77 0 0,-1-1-85 0 0,0 0-92 0 0,-4 3 212 0 0,0-1-44 0 0,0 0-41 0 0,0 1-34 0 0,0-1-127 0 0,0 0-35 0 0,1-1-1317 0 0,-1 2 1891 0 0</inkml:trace>
  <inkml:trace contextRef="#ctx0" brushRef="#br0" timeOffset="289.2">92 226 7312 0 0,'0'0'165'0'0,"0"0"22"0"0,0 0 9 0 0,1 0-79 0 0,0-1-50 0 0,6-2 8 0 0,-4 2-34 0 0,0 0 94 0 0,-2 0-21 0 0,0 0 37 0 0,4-1 286 0 0,1-1-61 0 0,-1 1-56 0 0,1 0-51 0 0,1 0-3 0 0,0 0-55 0 0,4 0 25 0 0,0-1-65 0 0,2 0-16 0 0,0 1-77 0 0,0 0 1 0 0,0 1-1 0 0,4 1-78 0 0,8-2 93 0 0,0-1-54 0 0,-20 2-83 0 0,0 0-88 0 0,0 1-96 0 0,0-1-98 0 0,0 0-105 0 0,0 1-109 0 0,0 0-114 0 0,1-1-119 0 0,2 0-605 0 0,5 0-788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03.1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62 6296 0 0,'4'3'38'0'0,"-1"1"53"0"0,0 0 49 0 0,0 1 42 0 0,0 0 84 0 0,-1 1 44 0 0,1 2 105 0 0,2 3 261 0 0,1 6 472 0 0,18 29-120 0 0,1-1-97 0 0,0-2-94 0 0,-15-27-569 0 0,0-1-37 0 0,12 15 148 0 0,6 8 47 0 0,-27-37-408 0 0,0 0 1 0 0,0 1-1 0 0,0-1 0 0 0,1 0 0 0 0,-1 0 1 0 0,0 0-1 0 0,1 0 0 0 0,-1 0 0 0 0,0-1 0 0 0,1 1 1 0 0,0 0-1 0 0,-1-1 0 0 0,1 1 0 0 0,-1-1 1 0 0,1 1-19 0 0,0-1 130 0 0,1 3 154 0 0,4-3-86 0 0,0-1-64 0 0,-2-1-40 0 0,7-7 278 0 0,-5-3-112 0 0,-2-3-84 0 0,-3-1-58 0 0,-1 10-79 0 0,0 1 0 0 0,0 0 0 0 0,0-1 0 0 0,1 1 0 0 0,0-1-39 0 0,1-1 4 0 0,-1 1 0 0 0,0-1 0 0 0,-1 0 0 0 0,2-5-4 0 0,-2 6 0 0 0,0-1-1 0 0,1 1 1 0 0,-1-1 0 0 0,2 1 0 0 0,0-1 0 0 0,-1 1 0 0 0,0 0 0 0 0,0 0 0 0 0,-1-1 0 0 0,1 1 0 0 0,-1-2 0 0 0,2-8-33 0 0,1 1-61 0 0,5-14-189 0 0,-3 9 9 0 0,-2 10 92 0 0,0 0-40 0 0,-2 7 72 0 0,-1 1 36 0 0,1-2-28 0 0,1-2 81 0 0,4-6 36 0 0,-5 8-41 0 0,0 1-35 0 0,0 0-60 0 0,0-1-72 0 0,1 1-87 0 0,-2 1 30 0 0,1 0-55 0 0,-1 0-61 0 0,1-1-66 0 0,-1 1-71 0 0,1 0-76 0 0,0 0-80 0 0,-1 0-86 0 0,2-1-768 0 0,0-2-872 0 0,-3 5 2391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8:24.4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0 167 5328 0 0,'0'0'116'0'0,"0"0"17"0"0,0 0 12 0 0,1 1-14 0 0,4 3 37 0 0,-3-3-65 0 0,0 0 61 0 0,5 4 371 0 0,0 1-61 0 0,-1 0-58 0 0,-1 1-52 0 0,1 1-48 0 0,-1 0-45 0 0,0 0-38 0 0,-1 1-36 0 0,3 5 57 0 0,-2 0-59 0 0,2 3-14 0 0,0 7 47 0 0,0 2 2 0 0,-2 0 1 0 0,1 5-231 0 0,0 25 339 0 0,-3 15 161 0 0,-2-36-206 0 0,-1 0 37 0 0,0-17-332 0 0,2 1 102 0 0,1 2 116 0 0,4 10 205 0 0,-6-30-358 0 0,-1-1 0 0 0,0 0 0 0 0,0 0 0 0 0,0 0 0 0 0,0 0 9 0 0,0 0 23 0 0,0-1-41 0 0,6-4 33 0 0,7-11 238 0 0,-2-3-118 0 0,-2 0-104 0 0,0-1-86 0 0,-1 2-65 0 0,1 0-46 0 0,4-4 14 0 0,-9 17 42 0 0,0 0 0 0 0,0 1 0 0 0,0-1 1 0 0,1 1-1 0 0,0-1 37 0 0,-1 2-21 0 0,-1 1 1 0 0,0 0-1 0 0,0 0 1 0 0,1 0-1 0 0,-1 0 1 0 0,1 1-1 0 0,0-1 1 0 0,2 0 20 0 0,-3 2-6 0 0,0-1 0 0 0,0 0 0 0 0,0 1 0 0 0,1 0 0 0 0,-1 0 0 0 0,0 0 1 0 0,1 0 5 0 0,0 1-6 0 0,0-1 0 0 0,1 1 0 0 0,-1 0 0 0 0,0 1 0 0 0,1-1 0 0 0,3 3 6 0 0,-4-2-15 0 0,1 0 1 0 0,-1 1-1 0 0,1 0 0 0 0,-1 0 1 0 0,0 0-1 0 0,0 1 1 0 0,0-1-1 0 0,-1 1 0 0 0,2 2 15 0 0,-2-3-11 0 0,-1 1 1 0 0,1 0-1 0 0,-1 0 0 0 0,0 0 0 0 0,0 0 1 0 0,0 0-1 0 0,-1 0 0 0 0,1 0 0 0 0,-1 0 0 0 0,0 1 1 0 0,0-1 10 0 0,-1 0-2 0 0,0 0 0 0 0,0-1 1 0 0,0 1-1 0 0,0 0 1 0 0,0-1-1 0 0,-1 1 1 0 0,1 0-1 0 0,-2 2 2 0 0,-1 2 84 0 0,-1-1-44 0 0,-2 1-36 0 0,-5 3-58 0 0,-10 4-57 0 0,7-6 128 0 0,8-5 36 0 0,-1-1 46 0 0,1 1 0 0 0,-1-1 0 0 0,0-1 0 0 0,-1 1 0 0 0,-3 0-99 0 0,-15 2 195 0 0,2-2-43 0 0,13-2-242 0 0,0-1 0 0 0,0 0 0 0 0,0-1 0 0 0,-9-1 90 0 0,-4-6-183 0 0,22 7 86 0 0,1 1 36 0 0,-2-2-29 0 0,2 1 25 0 0,0 0-71 0 0,0 0-104 0 0,0 0 48 0 0,1 0-50 0 0,-1 1-56 0 0,1-1-63 0 0,0 0-68 0 0,-1 0-75 0 0,1 1-82 0 0,0-1-86 0 0,0-1-895 0 0,0 0-886 0 0</inkml:trace>
  <inkml:trace contextRef="#ctx0" brushRef="#br0" timeOffset="541.54">560 24 5456 0 0,'0'0'158'0'0,"0"-1"-4"0"0,1-3-122 0 0,0 0 0 0 0,1 0 59 0 0,0 1 54 0 0,1 0 46 0 0,0 1 93 0 0,0 0 49 0 0,2 1 114 0 0,2 1 287 0 0,4 3 499 0 0,-7-2-860 0 0,0 1-36 0 0,-1-1-93 0 0,-1 1-38 0 0,1-1-46 0 0,-1 0-51 0 0,0 0-62 0 0,12 8 363 0 0,-1 1-84 0 0,-1 3-72 0 0,0 0-57 0 0,5 11 34 0 0,7 11 32 0 0,-13-18-118 0 0,24 43 205 0 0,-21-30-153 0 0,-1-1 0 0 0,1 9-197 0 0,-1 10 154 0 0,-6-10 26 0 0,-3 1 36 0 0,-2 38 250 0 0,-4-27-186 0 0,1-34-175 0 0,-1 0 39 0 0,-9 33 408 0 0,1-20-227 0 0,0-12-151 0 0,1-3-71 0 0,-2-3-50 0 0,-10 10 2 0 0,-23 22 72 0 0,39-39-109 0 0,0-1-1 0 0,-1 1 0 0 0,1-1 1 0 0,-1 0-1 0 0,1 0 0 0 0,-1 0 1 0 0,0-1-1 0 0,-2 1-17 0 0,7-3-8 0 0,-1 0-62 0 0,2 0-54 0 0,-1 0-45 0 0,0-1-64 0 0,0 1-35 0 0,0-3-703 0 0,0 1 583 0 0,1 1 11 0 0,0 1 372 0 0,0-1-347 0 0,0 0-48 0 0,0 0-43 0 0,0 1-37 0 0,0-1-139 0 0,0 0-36 0 0,0-2-1440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8:40.2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267 56 5672 0 0,'0'0'124'0'0,"0"0"17"0"0,0 0 12 0 0,-1 0-43 0 0,0-1-56 0 0,-11-7-52 0 0,10 6-61 0 0,0 1 36 0 0,-2-3 74 0 0,0 1 110 0 0,-1 0 88 0 0,-1-1 137 0 0,-11-4 887 0 0,10 6-790 0 0,0 0-154 0 0,0 0-42 0 0,-6-3 184 0 0,0-1-85 0 0,-7 2 108 0 0,3 4-132 0 0,5 0-150 0 0,0 0-47 0 0,-11 1 52 0 0,2 1-108 0 0,10 0-63 0 0,0 1 0 0 0,0 0 0 0 0,1 0 0 0 0,-2 2-46 0 0,11-5-2 0 0,1 0 0 0 0,0 0 0 0 0,-1 1 0 0 0,1-1-1 0 0,0 0 1 0 0,-1 0 0 0 0,1 1 0 0 0,0-1 0 0 0,-1 0 0 0 0,1 1 0 0 0,0-1 0 0 0,0 0 0 0 0,-1 1 0 0 0,1-1 0 0 0,0 0-1 0 0,0 1 1 0 0,0-1 0 0 0,0 0 0 0 0,-1 1 0 0 0,1-1 0 0 0,0 1 0 0 0,0-1 0 0 0,0 0 0 0 0,0 1 0 0 0,0-1-1 0 0,0 1 1 0 0,0-1 0 0 0,0 0 0 0 0,0 1 0 0 0,0-1 0 0 0,0 1 0 0 0,0-1 0 0 0,0 0 0 0 0,1 1 0 0 0,-1-1-1 0 0,0 0 1 0 0,0 1 2 0 0,8 14-59 0 0,-7-15 59 0 0,18 24 20 0 0,16 6 62 0 0,-22-20-34 0 0,-1 1 0 0 0,4 4-48 0 0,11 11 219 0 0,4-2 82 0 0,12 11 190 0 0,-16-10-134 0 0,-1 0-97 0 0,-3-2-82 0 0,-11-9-64 0 0,-1 0-1 0 0,0 0 1 0 0,1 3-114 0 0,-7-9 40 0 0,-1 0 1 0 0,1 1-1 0 0,-2-1 0 0 0,1 1 0 0 0,-1 0 1 0 0,0-1-1 0 0,0 6-40 0 0,-2-9 26 0 0,0 0 1 0 0,-1 1-1 0 0,0-1 1 0 0,0 0-1 0 0,0 0 0 0 0,-1 3-26 0 0,1-4 24 0 0,-1-1 0 0 0,0 1 0 0 0,0-1 0 0 0,0 1-1 0 0,-1-1 1 0 0,1 1 0 0 0,-1-1 0 0 0,0 1 0 0 0,0 0-24 0 0,-1 0 4 0 0,1-1 0 0 0,-1 1 1 0 0,0-1-1 0 0,0 0 0 0 0,-1 0 1 0 0,1 0-1 0 0,-4 3-4 0 0,3-4 14 0 0,0 0 1 0 0,0 0 0 0 0,0 0-1 0 0,0 0 1 0 0,0-1-1 0 0,0 0 1 0 0,0 0-1 0 0,0 0 1 0 0,-1 0-1 0 0,1 0 1 0 0,0-1-1 0 0,-4 0-14 0 0,-18-2 49 0 0,-5-7-66 0 0,16 3-35 0 0,0-1-38 0 0,1-1-43 0 0,1-1-48 0 0,0 0-55 0 0,2 0-60 0 0,1-2-53 0 0,7 8 180 0 0,1-1-61 0 0,1 0-22 0 0,-1 1-68 0 0,0-1-79 0 0,0 0-92 0 0,1 1 95 0 0,-2-8-854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8:45.8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1 5584 0 0,'0'0'140'0'0,"0"0"-59"0"0,0 1-43 0 0,-2 1 23 0 0,-1 4-12 0 0,1 0 49 0 0,1-2 62 0 0,1-3 101 0 0,2 8 119 0 0,0-1-34 0 0,-1 10 256 0 0,3 0-148 0 0,-3-17-406 0 0,0 1-1 0 0,-1-1 0 0 0,1 1 1 0 0,-1 0-1 0 0,1 0 1 0 0,-1-1-1 0 0,0 1 1 0 0,0 0-1 0 0,0 0 1 0 0,0-1-1 0 0,0 1 1 0 0,0 1-48 0 0,-1 5 225 0 0,1 1 0 0 0,0-1 1 0 0,0 1-1 0 0,1 1-225 0 0,-1 24 673 0 0,0-21-407 0 0,-1 4 109 0 0,-2-5-184 0 0,1 2 106 0 0,1 0-34 0 0,-2-8-37 0 0,2-6-109 0 0,1 0 23 0 0,0 0 11 0 0,0 0 1 0 0,0 0-3 0 0,0 0-10 0 0,0 0-3 0 0,0-6 72 0 0,0 0-55 0 0,0 1-46 0 0,-1-1-37 0 0,1-1-23 0 0,0-13-20 0 0,1 11 11 0 0,3-14 33 0 0,-3 13-32 0 0,1 0 1 0 0,0 1 0 0 0,0-1 0 0 0,2-1-40 0 0,6-13 32 0 0,8-12-71 0 0,-15 30 25 0 0,1 1 0 0 0,0-1 0 0 0,0 1-1 0 0,5-5 15 0 0,12-5 0 0 0,-14 12 45 0 0,-2 2-34 0 0,-4 1-16 0 0,0 0 1 0 0,0 0-1 0 0,0 0 0 0 0,0 0 1 0 0,0 0-1 0 0,0 0 0 0 0,0 1 1 0 0,0-1-1 0 0,0 0 1 0 0,0 0-1 0 0,-1 1 0 0 0,1-1 1 0 0,0 1-1 0 0,0-1 0 0 0,0 1 1 0 0,-1-1-1 0 0,1 1 0 0 0,0 0 1 0 0,0 0 4 0 0,3 2 24 0 0,3 4-24 0 0,-7-4 0 0 0,0-2 0 0 0,11 12 0 0 0,-9-12 0 0 0,-1 1 0 0 0,1-1 0 0 0,-1 0 0 0 0,0 1 0 0 0,0-1 0 0 0,1 0 0 0 0,-1 1 0 0 0,0-1 0 0 0,0 1 0 0 0,-1 0 0 0 0,1-1 0 0 0,8 17 0 0 0,-7-15 0 0 0,-1 0 0 0 0,1-1 0 0 0,-1 1 0 0 0,0 0 0 0 0,0 0 0 0 0,0 0 0 0 0,0 0 0 0 0,0 0 0 0 0,0 0 0 0 0,-1 0 0 0 0,0 1 0 0 0,1 7-9 0 0,1 4-63 0 0,0 5-26 0 0,-2-6 99 0 0,1 8 139 0 0,0 0-78 0 0,-1-11-61 0 0,8 18-92 0 0,-4-21 101 0 0,-1-1 46 0 0,0-3 213 0 0,1-5-74 0 0,-1-2-62 0 0,-1-3-44 0 0,5-19 121 0 0,-3 9-103 0 0,7-8-14 0 0,2-3-24 0 0,6-15-1 0 0,-16 34-67 0 0,1 1 0 0 0,1 0 0 0 0,-1 0 0 0 0,1 1 0 0 0,1 0 0 0 0,-1 0 0 0 0,5-4-1 0 0,6-6-1 0 0,3-3-1 0 0,0 8-67 0 0,-18 11 68 0 0,-1-1 0 0 0,1 1 0 0 0,0 0 0 0 0,0 0 0 0 0,-1 0 0 0 0,1 0 0 0 0,0-1 0 0 0,0 1 0 0 0,-1 0 0 0 0,1 0 0 0 0,0 0 0 0 0,0 1 0 0 0,-1-1 1 0 0,1 0-1 0 0,0 0 0 0 0,-1 0 0 0 0,1 0 0 0 0,0 1 0 0 0,0-1 0 0 0,-1 0 0 0 0,1 1 0 0 0,0-1 0 0 0,-1 1 1 0 0,2 0-4 0 0,0 0 1 0 0,-1 1-1 0 0,1-1 0 0 0,-1 1 0 0 0,1-1 0 0 0,-1 1 1 0 0,0 0-1 0 0,1 1 4 0 0,1 2-2 0 0,0 0 0 0 0,-1 1 0 0 0,0-1 0 0 0,0 0 0 0 0,0 1 0 0 0,0 0 2 0 0,-1-1 0 0 0,6 33 0 0 0,2 18 0 0 0,-9-16 0 0 0,-1-16-5 0 0,0-16 20 0 0,1 0 35 0 0,0-7-234 0 0,0 0 58 0 0,-1 0 53 0 0,1 0 45 0 0,0 0 46 0 0,0 1 45 0 0,-1-1 57 0 0,1 1 111 0 0,-1 1 30 0 0,1-1-129 0 0,0-1-70 0 0,-1 0-62 0 0,1 0-56 0 0,0 0-63 0 0,0 1-70 0 0,0-1-81 0 0,1-1-22 0 0,-1 1-67 0 0,0 0-72 0 0,0 0-78 0 0,1 0-82 0 0,-1 0-87 0 0,1-1-94 0 0,0 1-98 0 0,-1-1-860 0 0,0 0-980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8:46.5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5528 0 0,'0'0'124'0'0,"0"2"-38"0"0,1 8 199 0 0,0-6-227 0 0,-1-2-35 0 0,2 9 20 0 0,0 0 82 0 0,0 0 87 0 0,1 1 74 0 0,-1-1 63 0 0,0 1 55 0 0,2 10 462 0 0,5 39 1860 0 0,-8-48-2176 0 0,1 0-43 0 0,-1 4 59 0 0,0-9-326 0 0,-1 0-33 0 0,1 1-36 0 0,-1-1-40 0 0,0 1-43 0 0,0-1-47 0 0,0-5 62 0 0,-1-1-33 0 0,0 10 19 0 0,1-11 22 0 0,0-1 10 0 0,0 0-7 0 0,0 0-4 0 0,-1-3 93 0 0,1-2-80 0 0,-1-3-52 0 0,1 1-38 0 0,2-32 72 0 0,4 2-74 0 0,7-7-66 0 0,-7 27-35 0 0,2 1 0 0 0,6-13 70 0 0,-4 16-49 0 0,1 3 46 0 0,-5 4 12 0 0,-1 3 23 0 0,2 1-117 0 0,-2 3 42 0 0,-4-1 43 0 0,-1 0-1 0 0,1 1 1 0 0,-1-1 0 0 0,1 0-1 0 0,-1 1 1 0 0,0-1-1 0 0,1 1 1 0 0,-1-1-1 0 0,1 0 1 0 0,-1 1 0 0 0,0-1-1 0 0,1 1 1 0 0,-1-1-1 0 0,0 1 1 0 0,0 0-1 0 0,1 0 1 0 0,-1-1-3 0 0,6 10-16 0 0,-1-1 1 0 0,-1 1 0 0 0,1 0 0 0 0,-2 0 0 0 0,1 1 0 0 0,0 4 18 0 0,3 9-19 0 0,-2-12 39 0 0,0 4 63 0 0,1 0 47 0 0,10 38 434 0 0,-10-30-357 0 0,-3-11-122 0 0,-1 1-38 0 0,-1-9-72 0 0,-1-1 110 0 0,0 0 105 0 0,1 0 167 0 0,1-4-195 0 0,-1-2-40 0 0,1 0-74 0 0,-1-1-36 0 0,1-1 17 0 0,0-1 0 0 0,0 1-1 0 0,-1-1 1 0 0,1 1 0 0 0,-1-1-1 0 0,0-2-28 0 0,3-9 35 0 0,2 0-33 0 0,5-7 20 0 0,-1-1-74 0 0,0-1-52 0 0,9-12-95 0 0,3 4 25 0 0,-3 15 113 0 0,-18 17 57 0 0,1 0 0 0 0,-1 0 0 0 0,0 0 0 0 0,1 1 0 0 0,-1-1 0 0 0,1 0 0 0 0,-1 1 0 0 0,1-1 0 0 0,-1 1 0 0 0,1-1 0 0 0,-1 1 0 0 0,1 0 0 0 0,-1-1 0 0 0,1 1 0 0 0,0 0 1 0 0,-1 0-1 0 0,1 0 0 0 0,-1 0 0 0 0,1 0 0 0 0,0 1 0 0 0,-1-1 0 0 0,1 1 0 0 0,-1-1 0 0 0,1 1 0 0 0,-1-1 0 0 0,1 1 0 0 0,-1 0 0 0 0,1-1 0 0 0,-1 1 0 0 0,0 0 0 0 0,1 0 0 0 0,-1 0 1 0 0,0 0-1 0 0,0 0 0 0 0,0 1 0 0 0,0-1 0 0 0,1 1 4 0 0,18 27-6 0 0,-4 0 96 0 0,-13-22-39 0 0,4 6-51 0 0,-1 0 0 0 0,-1 1 0 0 0,0 0 0 0 0,-1-1 0 0 0,0 2 0 0 0,1 11 0 0 0,-5-22-114 0 0,1-1 58 0 0,1 9 20 0 0,-1-8-2 0 0,-1-1-49 0 0,1 1-69 0 0,0-1-92 0 0,-1 0 22 0 0,0-1-56 0 0,0 0-63 0 0,0 1-68 0 0,0-2-415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8:47.1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43 166 7920 0 0,'0'0'174'0'0,"0"0"-35"0"0,1 0-52 0 0,0 0-18 0 0,2 0-35 0 0,-2 0 5 0 0,1 0 46 0 0,-1 0 66 0 0,4-1-188 0 0,-1 0 33 0 0,5 0 87 0 0,-3 0 24 0 0,0 0 35 0 0,6 0 227 0 0,28-8 1135 0 0,-32 7-1224 0 0,0-1-48 0 0,0 0-61 0 0,1-1-82 0 0,-1 0-98 0 0,0 0-115 0 0,-1-1 121 0 0,-5 5 14 0 0,-1-1 1 0 0,1 0-1 0 0,-1 1 1 0 0,1-1-1 0 0,-1 0 1 0 0,0 0-1 0 0,0 0 0 0 0,1 0 1 0 0,-1 0-1 0 0,0 0 1 0 0,0-1-1 0 0,0 1 1 0 0,0 0-1 0 0,0-1 0 0 0,0 1 1 0 0,-1 0-1 0 0,1-1 1 0 0,0-1-12 0 0,7-26 0 0 0,-7 28-1 0 0,-1 0 1 0 0,0 0 0 0 0,0 0 0 0 0,0 1 0 0 0,0-1-1 0 0,0 0 1 0 0,0 0 0 0 0,0 0 0 0 0,0 0 0 0 0,0 0-1 0 0,0 0 1 0 0,-1 0 0 0 0,1 0 0 0 0,0 0 0 0 0,-1 0-1 0 0,1 1 1 0 0,0-1 0 0 0,-1 0 0 0 0,0-2-12 0 0,0 0 1 0 0,0 1 0 0 0,0-1 0 0 0,0 1 1 0 0,0-1-1 0 0,0 1 0 0 0,0-1 1 0 0,-1 1-1 0 0,1 0 0 0 0,-1 0 0 0 0,-1-2 11 0 0,1 1-3 0 0,-1 1 0 0 0,1 0-1 0 0,-1 0 1 0 0,0 0 0 0 0,0 0-1 0 0,0 0 1 0 0,0 0 0 0 0,0 1-1 0 0,0 0 1 0 0,0-1-1 0 0,0 1 1 0 0,-2 0 3 0 0,-1 0-8 0 0,0 0 0 0 0,1 0 0 0 0,-1 1 1 0 0,0-1-1 0 0,1 1 0 0 0,-1 1 0 0 0,-3-1 8 0 0,-21 8-133 0 0,17-2 64 0 0,0 1 54 0 0,2 0 45 0 0,1 2 36 0 0,-1 3 61 0 0,8-9-70 0 0,0 1 0 0 0,1 0 0 0 0,-1 0 0 0 0,1 0 0 0 0,0 1 0 0 0,0-1-1 0 0,1 0 1 0 0,-2 4-57 0 0,0 12 167 0 0,2-1-71 0 0,3 2-73 0 0,4 6 340 0 0,-4-19-131 0 0,1 0 0 0 0,0-1 0 0 0,5 8-232 0 0,-5-9 140 0 0,0-1 1 0 0,1 0-1 0 0,-1 0 0 0 0,1 0 0 0 0,4 3-140 0 0,14 8 373 0 0,-10-8-276 0 0,1-2 52 0 0,31 12 476 0 0,-25-13-405 0 0,-8-4-134 0 0,1 0-47 0 0,-1-1-56 0 0,0-1-69 0 0,1-2-77 0 0,-1 0-90 0 0,0-2-99 0 0,0-1-110 0 0,-7 3-165 0 0,3-1-494 0 0,-2 1 411 0 0,7-4-560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8:49.1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235 56 7248 0 0,'0'0'209'0'0,"1"0"-5"0"0,5-16 1182 0 0,-6 9-738 0 0,-2 1-32 0 0,-1 1-37 0 0,-1 1-38 0 0,-1 0-42 0 0,-2 0-43 0 0,1 2-48 0 0,-2-1-49 0 0,1 2-53 0 0,0-1-54 0 0,-1 1-58 0 0,2 1-61 0 0,0-1-63 0 0,0 1-66 0 0,-24 2 99 0 0,21-1-91 0 0,1 0 0 0 0,0 1 0 0 0,0 0 0 0 0,1 0 0 0 0,-1 1 0 0 0,0 0 1 0 0,-4 3-13 0 0,-9 7 108 0 0,18-10-96 0 0,1-1 0 0 0,-1 1 0 0 0,1-1 1 0 0,0 1-1 0 0,0 0 0 0 0,-1 1-12 0 0,-10 20 13 0 0,10-15-15 0 0,0 1 1 0 0,0-1-1 0 0,1 1 1 0 0,0 3 1 0 0,-3 30 162 0 0,6 0-64 0 0,0-38-88 0 0,-1 1 0 0 0,2-1 0 0 0,-1 1-1 0 0,0-1 1 0 0,1 0 0 0 0,0 0 0 0 0,0 0-1 0 0,1 0 1 0 0,-1 0 0 0 0,1 0 0 0 0,0 0-1 0 0,0-1 1 0 0,1 0 0 0 0,0 2-10 0 0,16 11 144 0 0,0-3 53 0 0,-12-10-100 0 0,0 0 0 0 0,-1-1 0 0 0,2 1-1 0 0,-1-2 1 0 0,0 1 0 0 0,1-2 0 0 0,-1 1-1 0 0,1-1 1 0 0,-1 0 0 0 0,1 0 0 0 0,-1-1 0 0 0,5-1-97 0 0,8-1 58 0 0,-12 1 12 0 0,0-1 0 0 0,0 0-1 0 0,0-1 1 0 0,2-1-70 0 0,2-1 47 0 0,0-2-51 0 0,-4 2-41 0 0,0-1-44 0 0,-1-1-49 0 0,0 0-57 0 0,-7 6 39 0 0,0 0 40 0 0,2-1-21 0 0,-1 0 88 0 0,4-2 14 0 0,-5 2-20 0 0,1 1-47 0 0,0 0-74 0 0,0-1-89 0 0,-1 1-106 0 0,0 0 140 0 0,0 0-34 0 0,0 1-35 0 0,0-1-39 0 0,0 0-40 0 0,0 1-43 0 0,-1-1-44 0 0,1 0-48 0 0,0 0-49 0 0,0 1-52 0 0,2-3-1193 0 0,0 0-1017 0 0</inkml:trace>
  <inkml:trace contextRef="#ctx0" brushRef="#br0" timeOffset="257.31">541 284 13104 0 0,'0'0'297'0'0,"0"0"39"0"0,-1 0-68 0 0,1 0-64 0 0,-1-1-55 0 0,0 1-47 0 0,-2 0-24 0 0,1 0-57 0 0,-5-1-86 0 0,4 1 107 0 0,2 0-97 0 0,0 0 39 0 0,-1 0 83 0 0,0 0 58 0 0,0 0 52 0 0,-2 0 289 0 0,-5 0 577 0 0,6 0-669 0 0,1 0-213 0 0,0 0-45 0 0,1 0-54 0 0,-1 0-63 0 0,2 0 34 0 0,0 0-87 0 0,0 0-99 0 0,0 0-207 0 0,0 0-367 0 0,0-1-45 0 0,0-2-10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8:47.5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71 1 6768 0 0,'0'0'149'0'0,"0"0"23"0"0,0 0 12 0 0,0 0-80 0 0,0 1-44 0 0,4 10 42 0 0,-3-8 13 0 0,0-1 109 0 0,2 7 387 0 0,0 1-99 0 0,0 0-88 0 0,-1 0-75 0 0,1 2-11 0 0,-1 0-71 0 0,1 3-8 0 0,1 7 77 0 0,-1-4-27 0 0,-1-7-51 0 0,4 29 1113 0 0,-1 0-1 0 0,-1 36-1370 0 0,-5-24 836 0 0,-2 0-108 0 0,3-42-582 0 0,0 1-35 0 0,1-7-72 0 0,-1 0 0 0 0,0 0 0 0 0,0 0 0 0 0,0 0 0 0 0,-1 0 0 0 0,1 0 0 0 0,-1 0 0 0 0,0 0 0 0 0,-1 3-39 0 0,2-6 40 0 0,0-1-97 0 0,0 0-79 0 0,0 0-134 0 0,0 0 40 0 0,0 0-126 0 0,-1-1 166 0 0,1 1 53 0 0,0 0-24 0 0,-1-1-11 0 0,1 1 70 0 0,0 0-59 0 0,-1-4-897 0 0</inkml:trace>
  <inkml:trace contextRef="#ctx0" brushRef="#br0" timeOffset="280.25">0 210 8464 0 0,'0'0'190'0'0,"0"0"28"0"0,0 0 10 0 0,7-3-47 0 0,2-2-118 0 0,1 1-26 0 0,0 1 68 0 0,0-1 46 0 0,-1 1 45 0 0,1 0 39 0 0,-1-1 33 0 0,13-3 423 0 0,28-9 1069 0 0,-32 11-1206 0 0,-4 2-197 0 0,0 0-77 0 0,0 0-95 0 0,0 0-112 0 0,-8 2-225 0 0,0 1 65 0 0,-1-1 56 0 0,1 0 45 0 0,5-1 113 0 0,15-3 338 0 0,-18 4-376 0 0,0-1-70 0 0,-4 2-51 0 0,1-1-38 0 0,0 0-44 0 0,-1 0-50 0 0,1 0-71 0 0,0 0-70 0 0,0 0-75 0 0,0 0-83 0 0,0 0-87 0 0,0 0-96 0 0,0 0-101 0 0,0 0-109 0 0,1 0-834 0 0,1 0-961 0 0,-7 1 2642 0 0</inkml:trace>
  <inkml:trace contextRef="#ctx0" brushRef="#br0" timeOffset="684.16">541 163 7744 0 0,'0'0'148'0'0,"0"0"-60"0"0,1 0-41 0 0,1 3 2 0 0,-2-2-4 0 0,3 9 137 0 0,-1-1-60 0 0,1 3-31 0 0,1 5 4 0 0,-1-6-21 0 0,-1 0 43 0 0,0-4-3 0 0,0 0 38 0 0,0-1 9 0 0,-1 0 36 0 0,1 0 40 0 0,0 0 45 0 0,7 21 738 0 0,-1-1-100 0 0,0-1-61 0 0,2 0-64 0 0,2 0-65 0 0,-6-15-424 0 0,3 5 253 0 0,-2-4-165 0 0,-7-10-257 0 0,0-1-28 0 0,0 0-11 0 0,0 0-2 0 0,0 0-2 0 0,0 0-6 0 0,0 0-6 0 0,0 0-2 0 0,-1-5 119 0 0,1 1-43 0 0,-1-6 50 0 0,1-3-96 0 0,2-6-68 0 0,-2 10-4 0 0,1-8-38 0 0,1 0 0 0 0,0 0 0 0 0,1 0 0 0 0,1 0 0 0 0,1 0 0 0 0,0 1 0 0 0,1 0 0 0 0,1 0 0 0 0,7-13 0 0 0,-9 23-1 0 0,-1 0 0 0 0,1 0 0 0 0,0 0 0 0 0,0 1-1 0 0,1 0 1 0 0,0 0 0 0 0,0 0 0 0 0,0 1 0 0 0,0 0-1 0 0,2-1 2 0 0,16-3-42 0 0,-16 6 1 0 0,0 1-33 0 0,0 0-22 0 0,-1 0-39 0 0,0 1-46 0 0,0 0-54 0 0,-1 1-6 0 0,0-1-46 0 0,0 1-51 0 0,0 0-53 0 0,0-1-59 0 0,-1 2-63 0 0,1-1-66 0 0,0 0-71 0 0,4 1-196 0 0</inkml:trace>
  <inkml:trace contextRef="#ctx0" brushRef="#br0" timeOffset="998.32">1013 193 9384 0 0,'0'0'210'0'0,"-1"1"-71"0"0,1 2-40 0 0,-1 3 66 0 0,1-4-72 0 0,0 2-193 0 0,0 1 52 0 0,0-1 49 0 0,0 1 46 0 0,0 2 108 0 0,0 0 86 0 0,0 0 76 0 0,0 0 63 0 0,0 0 40 0 0,0 0 37 0 0,-1 25 1809 0 0,1-22-1651 0 0,-1 0-96 0 0,0-4-270 0 0,1 0-53 0 0,-1 0-62 0 0,0 0-68 0 0,1-4-152 0 0,0 0 50 0 0,0-1 44 0 0,0 1 35 0 0,0 2 120 0 0,2 4 354 0 0,-1-5-398 0 0,-1-1-52 0 0,1 1-70 0 0,0-1-83 0 0,-1 0-101 0 0,1 1-118 0 0,-1-2 104 0 0,0 0-37 0 0,0 0-38 0 0,1 1-40 0 0,-1-1-42 0 0,0 0-45 0 0,0 0-46 0 0,0 0-49 0 0,0-1-1022 0 0</inkml:trace>
  <inkml:trace contextRef="#ctx0" brushRef="#br0" timeOffset="1350.38">1066 73 8232 0 0,'0'0'182'0'0,"0"0"29"0"0,0 0-21 0 0,0 0-82 0 0,0 0-59 0 0,0-2-16 0 0,0 0 10 0 0,0-1 55 0 0,0 3-3 0 0,0 0 106 0 0,0 0 166 0 0,0 0 8 0 0,0 0-160 0 0,0 0-101 0 0,0 0-146 0 0,0-1 44 0 0,5 1 215 0 0,-4 0-239 0 0,1 0-107 0 0,-1 0-8 0 0,0 0-52 0 0,0 1-58 0 0,0-1-66 0 0,0 0-71 0 0,0 0-80 0 0,-1 0-85 0 0,1 0-92 0 0,1 1-639 0 0,0 0-733 0 0,-2-1 1955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8:40.5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0 106 6296 0 0,'0'0'184'0'0,"0"0"-45"0"0,0 0-4 0 0,0 0 51 0 0,1 1 156 0 0,2 7 262 0 0,0 0-65 0 0,0 1-58 0 0,0-1-54 0 0,-1 1-48 0 0,1-1-44 0 0,-1 1-38 0 0,1 0-34 0 0,1 4 82 0 0,0 1-47 0 0,10 28 563 0 0,-6-24-438 0 0,5 12 89 0 0,4 9 188 0 0,-5-18-512 0 0,7 13 18 0 0,-15-28-180 0 0,1 0 0 0 0,-1-1 0 0 0,1 0 0 0 0,4 4-26 0 0,-7-7 13 0 0,1 1 1 0 0,0-1 0 0 0,0 0-1 0 0,0 0 1 0 0,0-1 0 0 0,2 2-14 0 0,2-1-16 0 0,1 0-40 0 0,2-2-93 0 0,-1-2-107 0 0,-4 0 80 0 0,0-1-36 0 0,-1 0-39 0 0,1-1-42 0 0,4-2-330 0 0,3-1-15 0 0</inkml:trace>
  <inkml:trace contextRef="#ctx0" brushRef="#br0" timeOffset="3887.59">311 1 5840 0 0,'-5'2'210'0'0,"2"1"-64"0"0,0 2-36 0 0,-2 8 81 0 0,4-8-95 0 0,-1 1 58 0 0,0-1 72 0 0,0 0 94 0 0,0 0 115 0 0,-1 0-108 0 0,1 1-105 0 0,-1 1-56 0 0,0 5-28 0 0,0 2 38 0 0,1-10-74 0 0,1 0 37 0 0,-6 11 258 0 0,2 1-74 0 0,0 0-62 0 0,1 1-55 0 0,0 3-17 0 0,0 0-48 0 0,-6 41 155 0 0,5-28-98 0 0,2-16-59 0 0,0-1 39 0 0,-6 33 116 0 0,-26 132 583 0 0,26-143-656 0 0,1 1 38 0 0,-4 4 70 0 0,-1-1-71 0 0,-5 19 74 0 0,0-7 6 0 0,1-1 44 0 0,7-26-114 0 0,7-20-178 0 0,1-1 1 0 0,0 1-1 0 0,0-1 0 0 0,0 4-90 0 0,1-7-25 0 0,-4 6 152 0 0,4-8-144 0 0,0 1-44 0 0,1-1-54 0 0,-1-1-67 0 0,0-3-158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03.2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408 63 6336 0 0,'-9'-3'90'0'0,"-6"-1"138"0"0,-3-1 39 0 0,6 3-196 0 0,2 0-18 0 0,-1 1 123 0 0,1-1 91 0 0,-1 1 53 0 0,-13 0 486 0 0,9 3-399 0 0,5-1-239 0 0,0 2-79 0 0,-2 0 113 0 0,1 1-33 0 0,-12 4 86 0 0,3 1-92 0 0,8-3-61 0 0,0 0-1 0 0,1 2 0 0 0,-7 4-101 0 0,-4 6 167 0 0,13-10-86 0 0,1 1-1 0 0,-1 1 0 0 0,1-1 0 0 0,1 1 1 0 0,-4 6-81 0 0,9-13 13 0 0,-5 7 38 0 0,0 1-1 0 0,1-1 0 0 0,0 1 0 0 0,1 1 0 0 0,0-1 0 0 0,1 1 0 0 0,-2 6-50 0 0,2-2 67 0 0,1 1 1 0 0,1 0-1 0 0,0 2-67 0 0,2-10 56 0 0,0 0-1 0 0,0 1 0 0 0,1-1 1 0 0,1 1-56 0 0,3 14 124 0 0,1-2-41 0 0,-3-15-70 0 0,-1-1 0 0 0,1 0-1 0 0,1 0 1 0 0,-1 0 0 0 0,1 0 0 0 0,0 0 0 0 0,0-1-1 0 0,1 0 1 0 0,1 2-13 0 0,5 3 26 0 0,0 0-1 0 0,1 0 1 0 0,0-1 0 0 0,0-1-1 0 0,1 0 1 0 0,0 0-1 0 0,1-1 1 0 0,0-1-1 0 0,3 1-25 0 0,-4-3 89 0 0,0-1 0 0 0,11 3-89 0 0,1-3 140 0 0,2-2 43 0 0,-21-1-89 0 0,0-1 0 0 0,0 1-1 0 0,-1-2 1 0 0,1 1 0 0 0,0 0 0 0 0,0-1-94 0 0,34-14 448 0 0,-20 8-268 0 0,-8 2-75 0 0,0 0 1 0 0,0-1 0 0 0,0 0 0 0 0,-1-1 0 0 0,0 0 0 0 0,0 0-1 0 0,1-3-105 0 0,5-6 242 0 0,0-1 0 0 0,-1-1 0 0 0,7-11-242 0 0,-6 2 234 0 0,-6-1-91 0 0,-6 1-70 0 0,-5-1-50 0 0,-2 20-27 0 0,1 1-1 0 0,-1-1 1 0 0,-1 1-1 0 0,0 0 1 0 0,0-1 0 0 0,0 1-1 0 0,-1 1 1 0 0,-3-6 4 0 0,-15-18 20 0 0,5 10-161 0 0,-1 1 1 0 0,-1 0 0 0 0,-4-1 140 0 0,-5-3-207 0 0,-2 3-88 0 0,4 4-43 0 0,-1 2-105 0 0,14 7 176 0 0,-2 1-33 0 0,1 0-36 0 0,-1 1-39 0 0,12 4-80 0 0,-1 1-113 0 0,2 0 82 0 0,-1 0-43 0 0,-2-2-619 0 0,-3 0-486 0 0,-2-2-924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03.8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0 172 6880 0 0,'0'0'157'0'0,"0"0"23"0"0,0 0 11 0 0,1 2-31 0 0,2 7 53 0 0,-1-1 91 0 0,1 3 149 0 0,1 6 337 0 0,1 3 140 0 0,-2-6-382 0 0,0-4-179 0 0,1 1-114 0 0,3 5 130 0 0,0 1 54 0 0,7 19 544 0 0,-4-12-385 0 0,-3-4-197 0 0,-4-10-248 0 0,1 0-40 0 0,2 13 140 0 0,-3 0 94 0 0,0 5 157 0 0,-2 14 341 0 0,-4-20-513 0 0,2-20-158 0 0,1-2 55 0 0,-1 1 88 0 0,-1 1-62 0 0,-1 0-66 0 0,-1 0-69 0 0,-6-6 35 0 0,0-6-43 0 0,8 8-87 0 0,0 0 1 0 0,0-1 0 0 0,0 0-1 0 0,0 1 1 0 0,1-1-1 0 0,-2-3-25 0 0,-5-11 103 0 0,7 14-96 0 0,-1 1 0 0 0,1-1 0 0 0,-1 0 0 0 0,1 0 0 0 0,0 0-1 0 0,0-3-6 0 0,-5-21-10 0 0,0-18 10 0 0,5 8-49 0 0,5 0-44 0 0,2 11-27 0 0,2 1-1 0 0,4-11 121 0 0,4 0-128 0 0,4-3-94 0 0,-9 20 65 0 0,1 1-40 0 0,-3 5 13 0 0,1 1 43 0 0,0 1 38 0 0,2 0 33 0 0,5-4 17 0 0,1 1 39 0 0,-4 5 31 0 0,1-1-1 0 0,0 2 0 0 0,4-1-16 0 0,9-3-27 0 0,-21 10 27 0 0,0 0-1 0 0,0 0 0 0 0,1 1 0 0 0,-1 0 1 0 0,0 0-1 0 0,1 1 0 0 0,-1 0 1 0 0,-1 0-7 0 0,-1 0-1 0 0,0 0 1 0 0,1 1-1 0 0,-1 0 1 0 0,0 0-1 0 0,0 0 1 0 0,0 1-1 0 0,0 0 1 0 0,0 0-1 0 0,2 1 8 0 0,5 4-19 0 0,-1 1-1 0 0,0-1 1 0 0,-1 2-1 0 0,9 7 20 0 0,-13-9 0 0 0,0-1-1 0 0,0 1 1 0 0,-1 1-1 0 0,4 5 1 0 0,2 6 2 0 0,-1 0-1 0 0,-1 1 0 0 0,2 6-1 0 0,-2 4 38 0 0,-2 1 50 0 0,10 77 269 0 0,-14-92-300 0 0,3 24 151 0 0,-4-29-171 0 0,0-1-34 0 0,-1-7 72 0 0,-1-1-3 0 0,0 5 5 0 0,2-3-10 0 0,1 1-61 0 0,0 0-45 0 0,-2-3-62 0 0,0-1-48 0 0,-1-1-213 0 0,0 0 268 0 0,0 0-1 0 0,0 0-20 0 0,0 0-44 0 0,0 0-16 0 0,0 0-44 0 0,0 0-52 0 0,0 0-57 0 0,0 0-62 0 0,0 0-58 0 0,0 0-51 0 0,0 0-45 0 0,0 0-158 0 0,0 0-45 0 0,0 0-192 0 0,0 0-517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03.7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95 119 6648 0 0,'0'0'127'0'0,"1"0"-53"0"0,3-3 46 0 0,6-1-12 0 0,1 2 64 0 0,0-1 69 0 0,0 1 69 0 0,-2 0 1 0 0,1 1 50 0 0,-2-1 53 0 0,1-1 54 0 0,-3 1-165 0 0,1 0-62 0 0,0 0-53 0 0,-1 0-39 0 0,19-6 252 0 0,-16 4-199 0 0,-6 3-117 0 0,2-2-37 0 0,-3 2-6 0 0,-1-1 47 0 0,-2 1 9 0 0,1 1 39 0 0,-1 0-131 0 0,1 0 1 0 0,0 0-1 0 0,0 0 0 0 0,0 0 1 0 0,0-1-1 0 0,0 1 0 0 0,0 0 1 0 0,0 0-1 0 0,0 0 0 0 0,0 0 1 0 0,-1 0-1 0 0,1 0 0 0 0,0 0 1 0 0,0 0-1 0 0,0 0 0 0 0,0-1 0 0 0,0 1 1 0 0,0 0-1 0 0,0 0 0 0 0,0 0 1 0 0,0 0-1 0 0,0 0 0 0 0,0 0 1 0 0,0 0-1 0 0,0-1 0 0 0,0 1 1 0 0,0 0-1 0 0,0 0 0 0 0,0 0 1 0 0,0 0-1 0 0,0 0 0 0 0,0 0 1 0 0,0 0-1 0 0,0-1 0 0 0,0 1 1 0 0,0 0-1 0 0,0 0 0 0 0,0 0 1 0 0,0 0-1 0 0,0 0 0 0 0,0 0 1 0 0,1 0-1 0 0,-1 0 0 0 0,0-1 1 0 0,0 1-7 0 0,3-4 134 0 0,-1 1-107 0 0,0 1-49 0 0,-2 0-59 0 0,0 0-71 0 0,0 1 92 0 0,2 0 49 0 0,-2 1 15 0 0,0 0-1 0 0,1 0 0 0 0,-1 0 0 0 0,0 0 1 0 0,0 0-1 0 0,0-1 0 0 0,0 1 1 0 0,1 0-1 0 0,-1 0 0 0 0,0 0 0 0 0,0 0 1 0 0,0 0-1 0 0,0 0 0 0 0,1 0 0 0 0,-1-1 1 0 0,0 1-1 0 0,0 0 0 0 0,0 0 0 0 0,0 0 1 0 0,0 0-1 0 0,0 0 0 0 0,0-1 0 0 0,1 1 1 0 0,-1 0-1 0 0,0 0 0 0 0,0 0 1 0 0,0-1-1 0 0,0 1 0 0 0,0 0 0 0 0,0 0 1 0 0,0 0-1 0 0,0-1 0 0 0,0 1 0 0 0,0 0 1 0 0,0 0-1 0 0,0 0 0 0 0,0 0 0 0 0,0-1 1 0 0,0 1-1 0 0,0 0 0 0 0,0 0 0 0 0,0 0 1 0 0,-1-1-1 0 0,1 1-3 0 0,-5-4 133 0 0,-6-2-30 0 0,3 2-40 0 0,-16-9 169 0 0,13 10-70 0 0,1 0 0 0 0,-1 0 0 0 0,-2 0-162 0 0,-6 0 176 0 0,-7 4-23 0 0,21 0-102 0 0,0 1 0 0 0,0-1 0 0 0,0 1 0 0 0,0 0 0 0 0,0 1 0 0 0,1-1-1 0 0,-1 1 1 0 0,1 0 0 0 0,-1 0 0 0 0,-2 2-51 0 0,-6 9 113 0 0,2 0-58 0 0,10-12-47 0 0,-12 18 62 0 0,9-14-61 0 0,1 1 0 0 0,-1-1 0 0 0,2 1-1 0 0,-2 2-8 0 0,0 9 41 0 0,2-10-21 0 0,1-1 2 0 0,-1 0-1 0 0,1 0 1 0 0,1 0-1 0 0,-1 0 1 0 0,1 0-1 0 0,0 0 1 0 0,1 5-22 0 0,1 1 16 0 0,-1-5 25 0 0,1 0-1 0 0,0 1 0 0 0,0-1 1 0 0,0 0-1 0 0,1 0 1 0 0,1 2-41 0 0,12 19 135 0 0,3-2 39 0 0,3-3 41 0 0,6-5 43 0 0,-16-13-55 0 0,-1-1 0 0 0,1-1-1 0 0,0 1 1 0 0,6 0-203 0 0,-1-1 358 0 0,1-1 0 0 0,16 1-358 0 0,35-3 604 0 0,-33-2-350 0 0,-1-1-34 0 0,-19 1-129 0 0,15-1 48 0 0,0-3-48 0 0,26-1 12 0 0,-50 5-169 0 0,-1 0 62 0 0,14-3 151 0 0,-13 3-120 0 0,-1 0-37 0 0,0 0-54 0 0,0 0-70 0 0,-2 0-4 0 0,0 1-43 0 0,0-1-48 0 0,0 1-55 0 0,-2 0-781 0 0,3-2-49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04.4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469 91 6968 0 0,'0'0'157'0'0,"-1"0"-19"0"0,1-1-33 0 0,-1-1 26 0 0,-6-7 26 0 0,1 3-124 0 0,-12-3-41 0 0,10 5 32 0 0,0-1 51 0 0,-9-4 582 0 0,-26-10 988 0 0,27 13-1126 0 0,7 2-240 0 0,-1 0-43 0 0,1 1-51 0 0,-1-1-58 0 0,-9-1 210 0 0,-13 5 94 0 0,13 1-158 0 0,6-1-132 0 0,0 3-38 0 0,-11 5 13 0 0,3 3-85 0 0,16-7-31 0 0,0-1-1 0 0,0 1 1 0 0,1 0-1 0 0,0 1 0 0 0,-1-1 1 0 0,1 1-1 0 0,1-1 1 0 0,-1 2 0 0 0,2-3 0 0 0,-1 0 0 0 0,1 0 0 0 0,1 1 0 0 0,-1-1 0 0 0,0 1 0 0 0,1 0 0 0 0,0-1 0 0 0,0 1 0 0 0,-1 1 0 0 0,-1 10 0 0 0,2-13 0 0 0,0 0 0 0 0,0 0 0 0 0,1 0 0 0 0,-1 0 0 0 0,1 1 0 0 0,0-1 0 0 0,0 0 0 0 0,0 0 0 0 0,0 0 0 0 0,0 1 0 0 0,0-1 0 0 0,0 0 0 0 0,1 0 0 0 0,-1 0 0 0 0,1 1 0 0 0,0 1 0 0 0,5 12-6 0 0,-2-7 9 0 0,0 0 0 0 0,0 0 0 0 0,5 9-3 0 0,-7-15-9 0 0,1 0 0 0 0,-1 1 0 0 0,1-1 0 0 0,0 0 0 0 0,0 0 0 0 0,0 0 0 0 0,1 0 9 0 0,18 14-12 0 0,-7-5 12 0 0,1-1 0 0 0,-1 0 0 0 0,11 4 0 0 0,12 8 15 0 0,-29-16-2 0 0,1-1-1 0 0,0-1 1 0 0,7 4-13 0 0,7 1 40 0 0,0 1 45 0 0,-1 0 40 0 0,-1 1 33 0 0,13 6 135 0 0,0-2 42 0 0,-23-10-83 0 0,-1 1 0 0 0,0 0 1 0 0,9 7-253 0 0,17 11 506 0 0,-18-13-244 0 0,-3 3-40 0 0,0 5 6 0 0,3 14 72 0 0,-14-21-187 0 0,-3 4-10 0 0,0-2 4 0 0,-2 0 15 0 0,-1-8-93 0 0,-1-1-1 0 0,1 1 0 0 0,-1 0 1 0 0,-1-1-1 0 0,1 0 1 0 0,-3 4-29 0 0,-5 7 130 0 0,6-12-75 0 0,0 0-1 0 0,0 0 1 0 0,-1 0-1 0 0,-5 4-54 0 0,5-5 44 0 0,-1 0 1 0 0,0 0-1 0 0,0 0 0 0 0,-3 0-44 0 0,0 1 43 0 0,0-2-1 0 0,0 0 0 0 0,-1 0 1 0 0,1 0-1 0 0,-1-1 0 0 0,-9 0-42 0 0,3-1 65 0 0,0 0 0 0 0,-16-2-65 0 0,7-1 62 0 0,0-1 0 0 0,-16-5-62 0 0,1 1 86 0 0,27 5-32 0 0,0 0 0 0 0,-10-3-54 0 0,22 5 1 0 0,-71-22 93 0 0,47 14-126 0 0,0-1-73 0 0,9 3-10 0 0,1 0-44 0 0,-1-1-52 0 0,1 0-58 0 0,1-1-63 0 0,-1 0-70 0 0,2 0-77 0 0,-1-1-82 0 0,10 5 280 0 0,2 3 144 0 0,1 0-36 0 0,-1 0-7 0 0,1 0-36 0 0,0-1-43 0 0,0 1-47 0 0,0 0-52 0 0,0 0-47 0 0,0 0-42 0 0,0 0-38 0 0,0-1-137 0 0,0 1-38 0 0,-2-3-1446 0 0,3 4 2104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01.0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436 362 5672 0 0,'0'0'124'0'0,"-1"0"-27"0"0,1-1-36 0 0,-1 1-24 0 0,-4-2 26 0 0,3 1 0 0 0,1 1 48 0 0,-7-3-65 0 0,-18-7-87 0 0,14 6 88 0 0,2 1 101 0 0,5 2-22 0 0,1-1 41 0 0,-3 1 51 0 0,-1 0 46 0 0,-17 0 619 0 0,14 1-518 0 0,6 0-219 0 0,0-1-34 0 0,-15 0 409 0 0,0 2-110 0 0,1 1-90 0 0,0 2-71 0 0,-11 3 46 0 0,-15 7 57 0 0,40-13-310 0 0,-19 9 156 0 0,16-5-135 0 0,1-1 0 0 0,1 1-1 0 0,-1 0 1 0 0,1 0 0 0 0,0 0 0 0 0,0 1 0 0 0,-4 5-64 0 0,-10 14 226 0 0,9-6-54 0 0,1 3-33 0 0,1 7-10 0 0,0 10 19 0 0,8-30-96 0 0,0 0 0 0 0,0 1 0 0 0,1-1 1 0 0,1 0-1 0 0,-1 1 0 0 0,2-1 0 0 0,-1 0 1 0 0,1 0-1 0 0,1 0 0 0 0,-1 0-52 0 0,8 14 107 0 0,2-2-36 0 0,-9-14-58 0 0,2-2 1 0 0,-1 1-1 0 0,1 0 0 0 0,0-1 1 0 0,0 0-1 0 0,1 0 1 0 0,-1 0-1 0 0,1-1 1 0 0,0 0-1 0 0,0 0-13 0 0,-1-1 17 0 0,0-1 0 0 0,0 0 0 0 0,1 0 0 0 0,-1 0 1 0 0,1 0-18 0 0,14 4 65 0 0,-13-4-39 0 0,1 0-1 0 0,-1 0 0 0 0,1 0 0 0 0,-1-1 1 0 0,1 0-1 0 0,0-1 0 0 0,0 0 1 0 0,2 0-26 0 0,9-2 101 0 0,-1-1 0 0 0,1-1 1 0 0,11-4-102 0 0,-20 5 62 0 0,0-1 1 0 0,0-1-1 0 0,7-3-62 0 0,13-13 90 0 0,-11 8-37 0 0,8-8 11 0 0,-12 3 30 0 0,6-18 30 0 0,-3-6-56 0 0,-4 0-69 0 0,-6 0-82 0 0,-7 25-2 0 0,2-9 38 0 0,-2 11 43 0 0,-5-8-42 0 0,0-6 32 0 0,3 26 14 0 0,1 3-1 0 0,-1-1 0 0 0,1 1 0 0 0,0-1 1 0 0,-1 1-1 0 0,1-1 0 0 0,0 1 0 0 0,0-1 0 0 0,0 1 1 0 0,0-1-1 0 0,-1 1 0 0 0,1-1 0 0 0,0 0 0 0 0,0 1 0 0 0,0-1 1 0 0,0 1-1 0 0,0-1 0 0 0,0 0 0 0 0,0 1 0 0 0,1-1 1 0 0,-1 0 0 0 0,2 0-75 0 0,-1 1 0 0 0,0 0 64 0 0,-1 0 1 0 0,1 0-1 0 0,0 0 0 0 0,-1 1 0 0 0,1-1 1 0 0,0 0-1 0 0,-1 0 0 0 0,1 0 0 0 0,0 1 0 0 0,-1-1 1 0 0,1 0-1 0 0,-1 1 0 0 0,1-1 0 0 0,-1 1 1 0 0,1-1-1 0 0,0 1 11 0 0,7 10-71 0 0,-3 2 78 0 0,-1 0 55 0 0,-3-8-17 0 0,8 29 180 0 0,4 11 29 0 0,-1-4-42 0 0,0 4 76 0 0,-8-35-201 0 0,0 1 56 0 0,8 26 478 0 0,-7-21-403 0 0,-3-7-134 0 0,1 1-49 0 0,-3-8-14 0 0,0-1-17 0 0,0 0 1 0 0,1 1 0 0 0,-1-1-1 0 0,0 0 1 0 0,1 0 0 0 0,-1 0-1 0 0,1 0 1 0 0,-1 0 0 0 0,1 0-1 0 0,0 0 1 0 0,-1 1-5 0 0,8 4 64 0 0,-7-5-769 0 0,0 0 112 0 0,-1 0 20 0 0,1 2-651 0 0,-1-2 737 0 0,0-1 71 0 0,0 0-52 0 0,0 1-1510 0 0,1 0-1122 0 0</inkml:trace>
  <inkml:trace contextRef="#ctx0" brushRef="#br0" timeOffset="464.75">1073 3 9616 0 0,'0'0'216'0'0,"0"0"32"0"0,0 0 12 0 0,0 0 170 0 0,7-2 976 0 0,-4 2-878 0 0,-2 0-336 0 0,0 0-36 0 0,0 0-43 0 0,-1 0-48 0 0,0 2 172 0 0,0 0-36 0 0,2 3 106 0 0,0-1-146 0 0,0-1-49 0 0,4 5 15 0 0,0 2-18 0 0,-3-3 32 0 0,4 15 349 0 0,1 1-98 0 0,0-1-103 0 0,-1 0-90 0 0,-1 0-89 0 0,-2 1-87 0 0,10 47 172 0 0,-6-30 68 0 0,1 13-263 0 0,1 25 264 0 0,-2-23-59 0 0,2 20 88 0 0,9 75 373 0 0,-17-130-574 0 0,3 11 94 0 0,-1-4-19 0 0,-3-19-116 0 0,0 0 5 0 0,0-1-1 0 0,0 1 1 0 0,1-1 0 0 0,0 0 0 0 0,2 6-56 0 0,-3-12 14 0 0,-1 1 1 0 0,1 0-1 0 0,0-1 1 0 0,-1 1-1 0 0,1 0 1 0 0,-1-1-1 0 0,0 1 1 0 0,1 0-1 0 0,-1 1-14 0 0,0-1 64 0 0,0-2 6 0 0,0 0 20 0 0,0 0 1 0 0,0 1-22 0 0,4 7-71 0 0,0-1-87 0 0,2 1-96 0 0,5 2-164 0 0,-9-9 295 0 0,-1 0-54 0 0,1 0-50 0 0,-1-1-48 0 0,0 0-43 0 0,1 0-42 0 0,-1-1-36 0 0,0 0-35 0 0,1 0-278 0 0,-1-1-66 0 0,1-1-207 0 0,-1-2-543 0 0,2-6-761 0 0,-1-9-1254 0 0</inkml:trace>
  <inkml:trace contextRef="#ctx0" brushRef="#br0" timeOffset="1032.23">778 577 6968 0 0,'0'0'157'0'0,"0"0"23"0"0,0 0 11 0 0,1-1-31 0 0,8-4-132 0 0,-4 1 32 0 0,0 1 76 0 0,-1 2 70 0 0,0-1 108 0 0,7-2 452 0 0,-1 0-66 0 0,4-2 125 0 0,3 1-99 0 0,-2 1-248 0 0,0 0-32 0 0,14-5 351 0 0,-7 2-289 0 0,1 1-60 0 0,-1 0-56 0 0,2 3-53 0 0,19-3 540 0 0,6-4-879 0 0,-8 2 313 0 0,2 1-104 0 0,30-3-7 0 0,4-1-10 0 0,-28 4-101 0 0,-12 1-11 0 0,0-2-39 0 0,29-5-34 0 0,-55 11-11 0 0,-1 0-33 0 0,6-1-69 0 0,0 0-40 0 0,18-4-227 0 0,-19 4 240 0 0,-9 2 98 0 0,0 1-64 0 0,0-1-57 0 0,-1-1-53 0 0,4 1-190 0 0,-1-1-88 0 0,1 0-67 0 0,-1 0-49 0 0,5-3-639 0 0</inkml:trace>
  <inkml:trace contextRef="#ctx0" brushRef="#br0" timeOffset="1286.57">1775 355 6416 0 0,'0'0'184'0'0,"0"2"-6"0"0,0 4-196 0 0,0 0 81 0 0,1 0 71 0 0,0 0 59 0 0,1 0 43 0 0,-1 0 35 0 0,8 24 1152 0 0,-7-22-1044 0 0,1 1-81 0 0,0-1-123 0 0,7 17 545 0 0,2 0-43 0 0,2 4 50 0 0,-3 1-111 0 0,-5-11-158 0 0,1-1-55 0 0,0 0-64 0 0,-1 1-99 0 0,2 14 89 0 0,7 15 293 0 0,-2-7-90 0 0,-6-14-231 0 0,-1-4-109 0 0,-2 1-72 0 0,-3 12-121 0 0,-1-22 12 0 0,-1-4 19 0 0,-2-5-86 0 0,-1-2-78 0 0,0-2-70 0 0,-1-2-64 0 0,1-1-54 0 0,0-1-48 0 0,2 2-39 0 0,0-3-114 0 0,0 1 79 0 0,-1-1-7 0 0,0-1-124 0 0,0 0 121 0 0,-6-10-808 0 0</inkml:trace>
  <inkml:trace contextRef="#ctx0" brushRef="#br0" timeOffset="1562.81">1822 131 8032 0 0,'0'0'233'0'0,"0"0"60"0"0,0 0 106 0 0,0 0 45 0 0,0 0 11 0 0,0 0-192 0 0,0 0-116 0 0,0 0-38 0 0,0 0 2 0 0,0 0 24 0 0,0 0-20 0 0,0 0-45 0 0,0 0-164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0:59.8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39 702 6952 0 0,'0'0'201'0'0,"2"0"-4"0"0,5 0-255 0 0,0 0 41 0 0,0 0 40 0 0,1-1 36 0 0,7 1 155 0 0,0-1 111 0 0,0 0 78 0 0,0 0 62 0 0,34-4 1224 0 0,-28 2-1019 0 0,-10 2-370 0 0,0 0-39 0 0,-1-1-46 0 0,1 1-54 0 0,3-1-45 0 0,-7 1-105 0 0,0 1-34 0 0,25-5 249 0 0,0-2-59 0 0,-4 2 116 0 0,28-3-283 0 0,-39 7 65 0 0,8-1-1 0 0,0 1-33 0 0,94-12-31 0 0,-108 11-16 0 0,-3 0-57 0 0,-5 3 75 0 0,-1-1 10 0 0,-1 0 95 0 0,-1 0 19 0 0,0 0-14 0 0,0 0-38 0 0,0 0-5 0 0,-8-9 62 0 0,3 6-107 0 0,2-1-16 0 0,-1 1 1 0 0,0 0 0 0 0,0 0 0 0 0,-1 1 0 0 0,1-1 0 0 0,-2 0-9 0 0,5 3 3 0 0,0-1 1 0 0,0 1-1 0 0,0-1 1 0 0,0 1-1 0 0,0-1 1 0 0,1 1-1 0 0,-1-1 1 0 0,0 0-1 0 0,0 1 1 0 0,1-1-1 0 0,-1 0 1 0 0,0 0-1 0 0,1 0 1 0 0,-1 1-1 0 0,1-1 1 0 0,-1 0-1 0 0,1 0 1 0 0,-1 0-1 0 0,1 0 1 0 0,0 0-4 0 0,-4-6 5 0 0,-16-16-1 0 0,15 17 14 0 0,-1-1 0 0 0,0 1 0 0 0,0 0 0 0 0,-2-1-18 0 0,-6-4 67 0 0,-17-12 6 0 0,-8 0 71 0 0,24 11-112 0 0,8 7-33 0 0,0 0 0 0 0,-1 0 0 0 0,1 1 0 0 0,-1 0 0 0 0,0 0 0 0 0,0 1 0 0 0,0 0 0 0 0,-1 1 0 0 0,1 0 0 0 0,-1 0 0 0 0,1 0 0 0 0,-1 1 0 0 0,0 1 0 0 0,0-1 0 0 0,1 2 1 0 0,-1-1-1 0 0,-3 1 1 0 0,-9 2-3 0 0,0 1 0 0 0,1 0 1 0 0,-1 2-1 0 0,1 0 0 0 0,0 1 1 0 0,-12 7 2 0 0,22-9 0 0 0,1 1 0 0 0,-1 1 0 0 0,1 0 0 0 0,1 0 0 0 0,-1 1 0 0 0,1 0 0 0 0,1 1 0 0 0,-5 5 0 0 0,8-9-13 0 0,1 0 1 0 0,-1 0 0 0 0,1 0 0 0 0,1 0-1 0 0,-1 0 1 0 0,-2 6 12 0 0,4-6-1 0 0,-1 1 0 0 0,1-1 0 0 0,0 1 0 0 0,0-1-1 0 0,0 1 1 0 0,1 4 1 0 0,0-3 10 0 0,1 0 0 0 0,-1-1 0 0 0,2 1 0 0 0,-1 0 0 0 0,1 2-10 0 0,1 0 31 0 0,0 0 1 0 0,1 0 0 0 0,3 6-32 0 0,0-3 55 0 0,0 0 1 0 0,1-1-1 0 0,0 0 1 0 0,6 5-56 0 0,-4-5 68 0 0,1 0 1 0 0,0-1-1 0 0,0-1 1 0 0,1 0-1 0 0,0-1 1 0 0,3 2-69 0 0,-4-5 48 0 0,-1 0 0 0 0,1-1 0 0 0,0 0 0 0 0,0 0 0 0 0,0-1 0 0 0,1-1 0 0 0,-1 0 0 0 0,1-1-48 0 0,41 3 206 0 0,1-3 35 0 0,-37-2-156 0 0,1 0 0 0 0,-1-1 0 0 0,1 0 0 0 0,-1-2 0 0 0,0 0 1 0 0,0-1-1 0 0,-1-1 0 0 0,10-4-85 0 0,-9 2 119 0 0,0-1 1 0 0,14-9-120 0 0,-20 10 37 0 0,1 1 16 0 0,0-1 1 0 0,-1-1 0 0 0,0 0-1 0 0,0 0 1 0 0,8-11-54 0 0,-17 17-175 0 0,0 1 80 0 0,1-1 64 0 0,-1 0 49 0 0,7-7 237 0 0,-5 5-210 0 0,-2 2-76 0 0,0 1-55 0 0,0-1-67 0 0,0 1-79 0 0,0-1-31 0 0,0 1-71 0 0,-1 0-76 0 0,1 0-85 0 0,-1-1-92 0 0,1 1-98 0 0,-1 0-105 0 0,1-1-112 0 0,0-1-1086 0 0,0-3-1130 0 0</inkml:trace>
  <inkml:trace contextRef="#ctx0" brushRef="#br0" timeOffset="468.74">859 0 7344 0 0,'0'0'216'0'0,"0"0"-52"0"0,0 0 2 0 0,0 0 72 0 0,0 0 211 0 0,0 0 392 0 0,0 0 30 0 0,0 0-356 0 0,0 0-207 0 0,0 0-48 0 0,1 1 69 0 0,5 6 271 0 0,1 0-111 0 0,-1 0-97 0 0,0 1-83 0 0,-1 0-83 0 0,0 0-48 0 0,4 5 44 0 0,6 21 199 0 0,-12-24-240 0 0,0 0 60 0 0,4 12 38 0 0,1 0-45 0 0,1 2-29 0 0,-3-2-55 0 0,21 126 275 0 0,-20-117-305 0 0,0 0 34 0 0,4 8 19 0 0,-8-29-117 0 0,0 0 1 0 0,-1 0 0 0 0,0 0 0 0 0,0 0-1 0 0,0 11-56 0 0,-1 4 121 0 0,4 10 199 0 0,1 1 23 0 0,-5-11-183 0 0,0-6-161 0 0,0 1 20 0 0,-2-8 57 0 0,1-12-63 0 0,-1 1 0 0 0,1-1 0 0 0,0 1 0 0 0,0 0 0 0 0,0-1 1 0 0,0 1-1 0 0,0-1 0 0 0,0 1 0 0 0,0 0 0 0 0,0-1 0 0 0,1 1 0 0 0,-1 0 1 0 0,0-1-1 0 0,0 1 0 0 0,0-1 0 0 0,1 1 0 0 0,-1-1 0 0 0,0 1-13 0 0,1 1 20 0 0,1-1-36 0 0,-2 0 2 0 0,3 1-175 0 0,-1-1-111 0 0,2-1-160 0 0,1-3-317 0 0,-3 1 400 0 0,0 0 38 0 0,-1 1 147 0 0,0-1 34 0 0,-1 2 59 0 0,1-1 32 0 0,-1 1 37 0 0,0 0 41 0 0,10-11-1097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0:58.4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62 4952 0 0,'0'0'108'0'0,"0"0"17"0"0,0 0-10 0 0,0-1-50 0 0,3-5 10 0 0,-2 5-71 0 0,0 0 1 0 0,-1 0-1 0 0,1-1 0 0 0,0 1 1 0 0,-1 0-1 0 0,0 0 0 0 0,1 0 1 0 0,-1 0-1 0 0,1-1 0 0 0,-1 1 1 0 0,0 0-1 0 0,0 0 0 0 0,0-1 1 0 0,0 1-5 0 0,-1-6 59 0 0,0 3 41 0 0,0-1 71 0 0,0 2 9 0 0,0 0 56 0 0,0 1 63 0 0,1-1 72 0 0,0 3-2 0 0,0-1-120 0 0,0 1-104 0 0,0-1-86 0 0,1 0-67 0 0,-1 1-50 0 0,0-2-270 0 0,1 1 223 0 0,-1 0 87 0 0,0 1 58 0 0,1-1 41 0 0,-1 1 50 0 0,0 0 54 0 0,0-1 62 0 0,0 1 68 0 0,0 0 74 0 0,0 0 80 0 0,0-1 87 0 0,0 1 93 0 0,1 0-202 0 0,-1 0 39 0 0,0 0 40 0 0,0 0 43 0 0,-1 1-536 0 0,0 1 0 0 0,0-1 1 0 0,0 1-1 0 0,0-1 0 0 0,1 1 1 0 0,-1-1-1 0 0,0 1 0 0 0,1-1 0 0 0,0 1 1 0 0,-1 0-1 0 0,1-1 0 0 0,0 1 1 0 0,0 0-1 0 0,0-1 0 0 0,0 2-33 0 0,2 32 496 0 0,-1-22-337 0 0,0-2-33 0 0,-1 3 19 0 0,-1 0-40 0 0,2 38 125 0 0,-1-18-125 0 0,-2 3 55 0 0,1 15 95 0 0,0-3-53 0 0,0-9 132 0 0,2 11-334 0 0,0-24 104 0 0,0 1 45 0 0,-4 53 407 0 0,1-38-309 0 0,1-22-164 0 0,1 1-40 0 0,0-2 36 0 0,3 28 32 0 0,-1-19 10 0 0,-1-15-19 0 0,-1 1 41 0 0,0 4 124 0 0,-1 0 109 0 0,1-12-227 0 0,1-1 69 0 0,2 14 589 0 0,-1-12-504 0 0,-2-4-190 0 0,1 1-36 0 0,0 1-41 0 0,-1 0-93 0 0,2 10-405 0 0,0-9 167 0 0,-1 1-108 0 0,-1-7 462 0 0,0-1 6 0 0,0 0-1 0 0,0 0 0 0 0,0 0 0 0 0,-3-4-57 0 0,-1-1-34 0 0,2 0-42 0 0,1 0-63 0 0,0 1-111 0 0,0 0 95 0 0,0 0 64 0 0,-1-6-44 0 0,1 3-32 0 0,0 3-9 0 0,0 0-78 0 0,1 1-31 0 0,-1-1-78 0 0,1 1-88 0 0,-1 0-99 0 0,0-1-109 0 0,1 1-121 0 0,0 2 338 0 0,-1-1-33 0 0,1 0-36 0 0,0 1-37 0 0,-1-5-1465 0 0,1-3-1129 0 0</inkml:trace>
  <inkml:trace contextRef="#ctx0" brushRef="#br0" timeOffset="771.93">105 218 6048 0 0,'0'0'133'0'0,"0"0"23"0"0,0 0 11 0 0,0 0-50 0 0,0 0 11 0 0,0 0 65 0 0,0 0 183 0 0,0 0-41 0 0,0 0-74 0 0,1-1-62 0 0,-1 1-54 0 0,1 0-35 0 0,-1 0-41 0 0,4-2 89 0 0,-2 1 8 0 0,1-1 147 0 0,2-1 80 0 0,0-1-35 0 0,5-2 261 0 0,-2-2-117 0 0,-3 0-102 0 0,-1 0-60 0 0,2 1-106 0 0,4 0-45 0 0,5-1 28 0 0,-3 2 22 0 0,3-3 22 0 0,-8 4-123 0 0,-1 1 1 0 0,1 1 0 0 0,0-1 0 0 0,1 1 0 0 0,1 0-139 0 0,15-5 285 0 0,1 0-64 0 0,17-6 53 0 0,-23 8-117 0 0,0 1 0 0 0,9 0-157 0 0,16-1 172 0 0,0 4-35 0 0,-33 2-108 0 0,0 1 0 0 0,-1 0 1 0 0,1 1-1 0 0,0 0 0 0 0,0 0 0 0 0,-1 1 1 0 0,1 1-30 0 0,19 9 94 0 0,-8 0-98 0 0,-18-11-45 0 0,7 5-52 0 0,0 1 35 0 0,12 8 32 0 0,-1 3 126 0 0,-3 5 118 0 0,-12-13 0 0 0,-1 1-47 0 0,-3-1-45 0 0,-1 1-45 0 0,-2 0-45 0 0,-2-1-43 0 0,-1 1-43 0 0,-1 0-42 0 0,-6 10 63 0 0,-2-2 36 0 0,-16 13 84 0 0,2-9 41 0 0,-19 9 106 0 0,31-23-211 0 0,0-2 0 0 0,-1 0 1 0 0,0 0-1 0 0,-4 0-19 0 0,-5 1 21 0 0,1-2 1 0 0,-15 3-22 0 0,-28 3 35 0 0,-48 1-35 0 0,54-7 13 0 0,24-3-13 0 0,7-1 0 0 0,-25 6 0 0 0,12 0-9 0 0,14-4-46 0 0,21-4 54 0 0,-8 3-9 0 0,12-3-21 0 0,6 0 74 0 0,3 5-37 0 0,-1-2-5 0 0,16 8-1 0 0,1-2 0 0 0,1 0 0 0 0,0-1 0 0 0,14 3 0 0 0,11 5 0 0 0,-3-2 28 0 0,0-2 36 0 0,-6-2 30 0 0,-1 0 46 0 0,-6-1 132 0 0,16 2-272 0 0,-15-5 305 0 0,17 7-305 0 0,-17-4 134 0 0,1-2 68 0 0,-6-2 10 0 0,0 1 42 0 0,-4-2-223 0 0,-1-1-29 0 0,4 4 49 0 0,-23-7-44 0 0,-3 0-6 0 0,24 1 16 0 0,-24-2-8 0 0,1 0 1 0 0,-1 1-1 0 0,1-1 0 0 0,-1 0 0 0 0,1 1 0 0 0,-1 0 1 0 0,0-1-1 0 0,1 1 0 0 0,-1 0 0 0 0,0 0-9 0 0,6 2 45 0 0,1-1-3 0 0,2-2-109 0 0,-3 1-60 0 0,-2 0-7 0 0,-1 1-50 0 0,-3-2-204 0 0,-1 0 211 0 0,0 0-38 0 0,0 0-71 0 0,0 0 95 0 0,0 0-37 0 0,0 0-41 0 0,0 0-38 0 0,0 0-408 0 0,0 0 103 0 0,0 0-52 0 0,0 0-776 0 0,0 0-608 0 0,0 0-1157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44.4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169 27 7224 0 0,'0'0'209'0'0,"1"0"-5"0"0,1-3-159 0 0,-3-1-51 0 0,1 3 10 0 0,1 0-48 0 0,-1 0 42 0 0,2 0 103 0 0,-1 0 26 0 0,1-1 34 0 0,0-4 401 0 0,-3 3-284 0 0,1 1 90 0 0,0 1-44 0 0,0 1 35 0 0,0 0 431 0 0,-1 3 878 0 0,1-1-1148 0 0,-1 0-47 0 0,1 0-103 0 0,0 0-63 0 0,-1 1-76 0 0,1-1-89 0 0,-1 0-102 0 0,1 0-112 0 0,0-1-11 0 0,-1 0-33 0 0,1 0-34 0 0,0 0-36 0 0,-10 30 454 0 0,1 0-48 0 0,-1 8-8 0 0,-3 19 41 0 0,-8 32 116 0 0,8-32-127 0 0,4-21 122 0 0,-6 20-364 0 0,0-4 268 0 0,2 1 0 0 0,1 16-268 0 0,0 19 265 0 0,7-45-160 0 0,-1-2-48 0 0,1 28 137 0 0,5-68-184 0 0,-1 1-8 0 0,1 5 76 0 0,1-7-16 0 0,0 2-43 0 0,1 1-12 0 0,-3-3 44 0 0,-1 2 50 0 0,1-3-190 0 0,1 0-54 0 0,0 0-211 0 0,0 0 186 0 0,0 0-37 0 0,0 0-69 0 0,0 0 90 0 0,0 0-36 0 0,0 0-39 0 0,0 0-36 0 0,0 0-395 0 0,0 0 100 0 0,0 0-50 0 0,0-1-750 0 0,0 1 766 0 0,-1-2-1119 0 0,-1-1-956 0 0</inkml:trace>
  <inkml:trace contextRef="#ctx0" brushRef="#br0" timeOffset="650.25">132 33 6824 0 0,'0'0'149'0'0,"0"0"23"0"0,0 0 13 0 0,0 0-58 0 0,0 0-15 0 0,0 0 35 0 0,0 0 119 0 0,0 0 218 0 0,0 0 18 0 0,2-1 279 0 0,1-1-71 0 0,9 0 1231 0 0,-4 8-1399 0 0,-1 2-90 0 0,-1 1-80 0 0,0 1-66 0 0,2 7 69 0 0,-2-3-161 0 0,-1 0-36 0 0,7 16 205 0 0,4 3-103 0 0,2 0-72 0 0,-12-21-107 0 0,-1-1 0 0 0,3 11-101 0 0,8 19 200 0 0,52 115 588 0 0,-39-86-391 0 0,1-1 48 0 0,14 31 156 0 0,-33-77-457 0 0,1 1 40 0 0,21 49 492 0 0,-26-59-544 0 0,0 4 1 0 0,-3-8-14 0 0,1-1-1 0 0,0 1 0 0 0,1 2-118 0 0,-4-9 8 0 0,-2 0 94 0 0,0 3-69 0 0,-1 1-88 0 0,1-7 55 0 0,0 0-56 0 0,-1 1-50 0 0,1-1-46 0 0,-1 0-44 0 0,1-1-38 0 0,-2 1-334 0 0,0 0-36 0 0,0-1-63 0 0,-3 0-1671 0 0,3 0 1405 0 0,2 1 411 0 0,0 0 69 0 0,-3-1-1772 0 0,-1-1-1256 0 0</inkml:trace>
  <inkml:trace contextRef="#ctx0" brushRef="#br0" timeOffset="971.39">132 611 7688 0 0,'0'0'166'0'0,"0"0"-1"0"0,1 0-70 0 0,0 0-45 0 0,2 0-3 0 0,-1 0 0 0 0,9 0-88 0 0,0-1 62 0 0,0 0 54 0 0,1-1 47 0 0,1-1 76 0 0,1 0 45 0 0,28-9 626 0 0,-21 6-427 0 0,-7 2-178 0 0,-3 1-73 0 0,0 0-35 0 0,-3 2-246 0 0,0-1 58 0 0,0 1 49 0 0,0-1 41 0 0,2 0 63 0 0,19-2 335 0 0,-16 2-288 0 0,-2 0-74 0 0,0 1-76 0 0,0 0-106 0 0,-5 0-4 0 0,0 0-37 0 0,-1 0-38 0 0,1 1-44 0 0,0-1-46 0 0,0 0-49 0 0,0 0-107 0 0,0 1-72 0 0,1-1-77 0 0,-1 0-83 0 0,3 0-730 0 0,4-3-791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50.5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8464 0 0,'0'0'190'0'0,"0"0"28"0"0,0 0 10 0 0,0 0-74 0 0,0 0-20 0 0,0 0 37 0 0,0 0 134 0 0,0 0 249 0 0,1 1 20 0 0,4 6-154 0 0,-1 1-47 0 0,-1 0-42 0 0,1 1-36 0 0,-1 2 15 0 0,0 1-37 0 0,1 2 14 0 0,1 7 94 0 0,0 1 37 0 0,-1-2-94 0 0,0-1-42 0 0,7 31 424 0 0,-4-19-318 0 0,-3 1-33 0 0,-1-11 300 0 0,5 20-655 0 0,4 22 707 0 0,-3-14-183 0 0,-1 2-13 0 0,-6-31-358 0 0,1-1-79 0 0,-2 10 29 0 0,-2-25-90 0 0,1 0 0 0 0,0 0 1 0 0,0 0-1 0 0,0 0 0 0 0,0 0 0 0 0,1 0 0 0 0,0 0 1 0 0,0 0-1 0 0,0 1-13 0 0,0-3 11 0 0,0 1 0 0 0,-1 0 0 0 0,1 0 0 0 0,-1 0 0 0 0,0 0 0 0 0,1 0 0 0 0,-1-1 0 0 0,-1 3-11 0 0,2 3 5 0 0,-1 0-33 0 0,2 0-47 0 0,1 0-61 0 0,-3-7-34 0 0,1 1 86 0 0,-1-1 57 0 0,0 3 31 0 0,0-2-67 0 0,0-1-65 0 0,0 1-100 0 0,0-2 68 0 0,0 1-36 0 0,0 0-38 0 0,0-1-43 0 0,0 1-45 0 0,0 0-50 0 0,1 0-52 0 0,-1-1-56 0 0,0 1-61 0 0,1 0-62 0 0,-1-1-66 0 0,1 1-71 0 0,1 1-1459 0 0,1 2-1243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53.1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260 89 7248 0 0,'0'0'148'0'0,"-1"0"-35"0"0,0-1 28 0 0,-1 0-82 0 0,-2-3-88 0 0,2 3 53 0 0,-1-1-115 0 0,1 1 42 0 0,-1-1 36 0 0,1 1 35 0 0,-4-2 113 0 0,1 0 99 0 0,-1 0 145 0 0,-11-5 894 0 0,9 5-801 0 0,4 1-273 0 0,-6-2 311 0 0,0 0-58 0 0,0 1-54 0 0,0 1-51 0 0,0 1-45 0 0,1 0-42 0 0,-1 1-38 0 0,0 1-34 0 0,-4 3 51 0 0,-1 2-59 0 0,0 5-21 0 0,11-8-123 0 0,1 0 1 0 0,-1 1-1 0 0,1-1 0 0 0,0 1 1 0 0,-1 2-37 0 0,-3 6 23 0 0,0-1 0 0 0,1 1 0 0 0,1 1 0 0 0,0-1 0 0 0,0 1 0 0 0,2-1 0 0 0,-1 1 0 0 0,1 7-23 0 0,1-8 21 0 0,1-1 1 0 0,0 1 0 0 0,1 0 0 0 0,0-1-1 0 0,2 9-21 0 0,-1-12 6 0 0,1 0-1 0 0,0 0 1 0 0,0 0-1 0 0,0-1 1 0 0,2 2-6 0 0,-3-6 3 0 0,1 0 1 0 0,-1 1-1 0 0,1-1 0 0 0,0 0 1 0 0,1 0-1 0 0,-1 0 1 0 0,0-1-1 0 0,1 1 1 0 0,-1 0-1 0 0,3 0-3 0 0,-2 0 12 0 0,1-1-1 0 0,0 1 1 0 0,0-1-1 0 0,0 0 1 0 0,0 0-1 0 0,0-1 1 0 0,1 1-1 0 0,-1-1 1 0 0,0 0-1 0 0,1 0 1 0 0,-1-1-1 0 0,3 1-11 0 0,0-1 20 0 0,0 0-1 0 0,0 0 1 0 0,0-1 0 0 0,-1 1-1 0 0,1-2 1 0 0,0 1-1 0 0,0-1 1 0 0,1-1-20 0 0,-2 1 14 0 0,0 0-1 0 0,-1-1 1 0 0,1 0-1 0 0,-1 0 1 0 0,3-2-14 0 0,-2 1 69 0 0,0 0 0 0 0,-1 0 0 0 0,0-1 0 0 0,0 0 1 0 0,0 0-1 0 0,0 0 0 0 0,-1 0 0 0 0,0-1 0 0 0,0 0 0 0 0,0 0 0 0 0,-1 0 0 0 0,1 0 1 0 0,0-4-70 0 0,0-1 98 0 0,-1 4-21 0 0,0 0 1 0 0,0-1 0 0 0,-1 1 0 0 0,0 0-1 0 0,-1-1 1 0 0,0 1 0 0 0,0-1 0 0 0,0-2-78 0 0,-2-1 84 0 0,1 2-39 0 0,-1 2-42 0 0,0 0 0 0 0,0 1 0 0 0,0 0 0 0 0,-1-1 0 0 0,-2-4-3 0 0,-2-3-39 0 0,-7-17 51 0 0,9 22-39 0 0,-1 0-39 0 0,1 3-14 0 0,0-1-33 0 0,0 1-39 0 0,0-1-43 0 0,-2-3-172 0 0,3 5 125 0 0,1 3 26 0 0,1-1-68 0 0,-1 0-85 0 0,1 0-98 0 0,-1 1-114 0 0,1 0 243 0 0,0 1-34 0 0,0 0-36 0 0,1 0-38 0 0,-1-1-39 0 0,0 1-42 0 0,-2-2-1227 0 0,-2-2-986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53.5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0 188 9072 0 0,'0'0'170'0'0,"0"1"-70"0"0,0 0-45 0 0,0 3 1 0 0,0-1-4 0 0,1 10 145 0 0,2 17 164 0 0,-2-21-220 0 0,0 1 41 0 0,0-4-20 0 0,0 1 33 0 0,0 0 39 0 0,0-1 43 0 0,1 4 252 0 0,-1-5-214 0 0,0 0 36 0 0,3 15 493 0 0,3-1-125 0 0,-1-1-185 0 0,-1-1-96 0 0,-1-5-132 0 0,-1-4-14 0 0,-2 0 110 0 0,-1-7-250 0 0,0-1 0 0 0,0 0 5 0 0,0 0 23 0 0,0 0 10 0 0,0 0 2 0 0,2-1 47 0 0,-1-2-58 0 0,0-1-46 0 0,-1-1-36 0 0,-1-11 165 0 0,0-6-58 0 0,1 0-73 0 0,2 0-57 0 0,2-1-44 0 0,6-17-40 0 0,3-7 8 0 0,-12 43 3 0 0,2-6-3 0 0,1 0-1 0 0,1 0 0 0 0,4-8 1 0 0,10-13-46 0 0,-2 2-55 0 0,-10 17 61 0 0,1 0 0 0 0,1 0-1 0 0,6-6 41 0 0,4-3 6 0 0,-18 20-13 0 0,1 0-1 0 0,-1-1 1 0 0,1 1-1 0 0,-1 0 1 0 0,1 0-1 0 0,0-1 1 0 0,-1 1-1 0 0,1 0 1 0 0,0 1-1 0 0,0-1 0 0 0,0 0 1 0 0,0 1-1 0 0,0-1 1 0 0,-1 1-1 0 0,1-1 1 0 0,0 1-1 0 0,0 0 1 0 0,0 0-1 0 0,1 0 8 0 0,0 0-12 0 0,0 1 0 0 0,-1-1 0 0 0,1 1 0 0 0,0 0 0 0 0,-1 0 0 0 0,1 0 0 0 0,-1 0 0 0 0,0 0 0 0 0,1 1 0 0 0,-1-1 0 0 0,0 1 0 0 0,0 0 0 0 0,1 0 12 0 0,3 3-26 0 0,0 1 0 0 0,0 1 0 0 0,-1-1 0 0 0,2 3 26 0 0,6 9-13 0 0,-2-2 37 0 0,-5-6 20 0 0,-1-2 37 0 0,0-1-34 0 0,5 8-34 0 0,-1-1-72 0 0,12 20-147 0 0,-15-24 177 0 0,-1 0 41 0 0,-2-5 123 0 0,-1 1-35 0 0,2 6 5 0 0,-2-3-95 0 0,0 0-48 0 0,-1 5-135 0 0,0-8 90 0 0,2 0 63 0 0,2 4 25 0 0,-5-10-101 0 0,0 1 33 0 0,0-1 21 0 0,0 2 68 0 0,0-1 44 0 0,0 3 153 0 0,1-1-135 0 0,-1-1-83 0 0,0 0-51 0 0,0-1-40 0 0,0 0-53 0 0,0 0-58 0 0,0 0-66 0 0,0 0-74 0 0,0 0-80 0 0,0-1-89 0 0,-1 0-95 0 0,1 0-673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51.1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213 300 7920 0 0,'-1'-1'268'0'0,"-1"-1"-78"0"0,-1-2-35 0 0,-1-1 10 0 0,-4-6-190 0 0,2 3 67 0 0,0 2 57 0 0,1 1 77 0 0,0 1 42 0 0,0 0 77 0 0,0 1 87 0 0,-1 1 97 0 0,-4 0-7 0 0,1 2-100 0 0,0 3-87 0 0,1 2-74 0 0,-4 5 6 0 0,6-3-138 0 0,-3 4-3 0 0,-4 4 29 0 0,5-7-78 0 0,2 0 0 0 0,-1 0 0 0 0,1 1 0 0 0,1 0 1 0 0,-1 0-1 0 0,2 0 0 0 0,-5 11-27 0 0,-6 26 49 0 0,6 1-45 0 0,4 49-4 0 0,5-88-1 0 0,0-1 0 0 0,0 1 0 0 0,1 0 0 0 0,0 0 0 0 0,1-1 0 0 0,-1 1 1 0 0,7 16 29 0 0,2 1 95 0 0,-3-14-11 0 0,-1-2 43 0 0,-4-7-117 0 0,0 0 1 0 0,-1-1 0 0 0,1 1-1 0 0,0-1 1 0 0,0 0 0 0 0,0 0 0 0 0,0 0-1 0 0,0 0 1 0 0,0 0 0 0 0,0 0-1 0 0,1 0 1 0 0,0 0-40 0 0,3 1 132 0 0,-2-2 64 0 0,0 0-78 0 0,1-2-58 0 0,3-1 24 0 0,-6 2-22 0 0,21-10 294 0 0,-3-5-90 0 0,-2-3-75 0 0,-3-2-62 0 0,4-17-19 0 0,-14 27-97 0 0,-2 0 0 0 0,0 0 0 0 0,0-1 0 0 0,0 0-13 0 0,0-18 0 0 0,-2 21 0 0 0,0 0 0 0 0,0 1 0 0 0,1-1 0 0 0,0 0 0 0 0,1-1 0 0 0,10-30 0 0 0,-11 25 0 0 0,-2 14 0 0 0,0-1 0 0 0,0 0 0 0 0,0 0 0 0 0,0 1 0 0 0,0-1 0 0 0,1 0 0 0 0,-1 0 0 0 0,1 1 0 0 0,-1-1 0 0 0,4-2-11 0 0,-3 3-48 0 0,1 8-92 0 0,1-1 73 0 0,1 8-10 0 0,-3-7 63 0 0,0-1 0 0 0,0 0 0 0 0,0 0 0 0 0,0 0 0 0 0,1 0 0 0 0,2 4 25 0 0,5 23-23 0 0,-6-17 1 0 0,2 19 2 0 0,-3-11 76 0 0,-1-20-36 0 0,-1 0-1 0 0,1 1 0 0 0,0-1 1 0 0,1 0-1 0 0,-1 1 0 0 0,1-1 1 0 0,1 3-20 0 0,4 6 84 0 0,-6-11-220 0 0,0 0 56 0 0,0 0 48 0 0,0-1 40 0 0,2 3 91 0 0,3 4 243 0 0,-4-6-299 0 0,0 0-69 0 0,0 0-32 0 0,-1-1-38 0 0,0 0-42 0 0,0 0-47 0 0,1 0-72 0 0,-1 1-65 0 0,1-1-72 0 0,-1 0-78 0 0,0 0-84 0 0,1-1-90 0 0,-1 1-95 0 0,0 0-102 0 0,0-1-874 0 0,-1 0-974 0 0</inkml:trace>
  <inkml:trace contextRef="#ctx0" brushRef="#br0" timeOffset="392.91">531 0 7920 0 0,'0'0'174'0'0,"0"0"29"0"0,0 0 13 0 0,0 0 17 0 0,0 1-88 0 0,0 0-55 0 0,2 3 39 0 0,0-2-39 0 0,3 9 745 0 0,0-1-121 0 0,0 1-110 0 0,-1 1-97 0 0,1 2-8 0 0,-1 0-98 0 0,1 3-18 0 0,1 9 70 0 0,3 10 157 0 0,1 16 38 0 0,-5-16-272 0 0,0-2 167 0 0,-2 0 0 0 0,-1 23-543 0 0,0-18 371 0 0,-2-39-369 0 0,15 219 2011 0 0,-13-179-1758 0 0,-1-31-156 0 0,-1-1 52 0 0,0-7 10 0 0,-1-1-58 0 0,1 0-58 0 0,0 1-63 0 0,-1-1-63 0 0,1 0-67 0 0,-1 1-69 0 0,1-1-72 0 0,-1 0-74 0 0,1 0-77 0 0,-1 0-79 0 0,1 0-82 0 0,-1 0-85 0 0,0 0-86 0 0,1 0-90 0 0,-1 0-92 0 0,-1-1-1316 0 0,-1-1-1290 0 0</inkml:trace>
  <inkml:trace contextRef="#ctx0" brushRef="#br0" timeOffset="1048.14">421 405 9328 0 0,'0'0'208'0'0,"0"0"33"0"0,8-6 197 0 0,-5 5-379 0 0,-1-1-37 0 0,7-2 34 0 0,-1 1 97 0 0,0 0 119 0 0,3 0 224 0 0,-1 0-55 0 0,-2 1-227 0 0,-2 0 92 0 0,1 0-47 0 0,3 0 60 0 0,0 1-55 0 0,15-4 348 0 0,2 1-402 0 0,1 3-47 0 0,-8 0-91 0 0,-1-1-45 0 0,28 0-4 0 0,-37 2-15 0 0,0 0 0 0 0,0-1 0 0 0,-1 0 0 0 0,1 0 1 0 0,8-3-9 0 0,-2-1-67 0 0,-1 2-115 0 0,4-2-145 0 0,10 0-283 0 0,-7 1 141 0 0,-8 1 197 0 0,-2 0 89 0 0,-1 0 54 0 0,-8 3-57 0 0,3-1-122 0 0,-3 0 95 0 0,-1 1 64 0 0,-1 0-39 0 0,1 0-139 0 0,0-1-103 0 0,-2 1 163 0 0,1-1-34 0 0,0 0-388 0 0,1 0-255 0 0,0-1-603 0 0,-2 2 1543 0 0</inkml:trace>
  <inkml:trace contextRef="#ctx0" brushRef="#br0" timeOffset="1430.16">952 247 7312 0 0,'0'0'165'0'0,"0"0"22"0"0,0 0-22 0 0,0 1-70 0 0,0-1-51 0 0,2 4-14 0 0,-2-1 8 0 0,2 5-141 0 0,0 1 93 0 0,0 0 80 0 0,-1 0 69 0 0,1 3 153 0 0,0 0 85 0 0,4 29 1072 0 0,-4-24-913 0 0,0 7 77 0 0,-1-1-83 0 0,0 1-68 0 0,0 0-54 0 0,-1 6 47 0 0,4 39 542 0 0,0-46-610 0 0,-3-9-221 0 0,-1-3-95 0 0,-1 11-81 0 0,1-20-118 0 0,0-1 77 0 0,0-1 53 0 0,-1 2 102 0 0,0-2-88 0 0,1 0-78 0 0,-1 0-17 0 0,1 1-40 0 0,0-1-47 0 0,0 0-54 0 0,0 1-60 0 0,0-1-65 0 0,0 0 19 0 0,0 0-51 0 0,0 0-46 0 0,0 0-38 0 0,0 0-138 0 0,0 0-39 0 0,0 0-165 0 0,0 0-443 0 0</inkml:trace>
  <inkml:trace contextRef="#ctx0" brushRef="#br0" timeOffset="1687.46">867 22 8952 0 0,'0'0'200'0'0,"0"0"33"0"0,0 0 15 0 0,0-1-36 0 0,0-3-153 0 0,0 3 17 0 0,0 1-2 0 0,0 0-71 0 0,0 0-65 0 0,0 0-61 0 0,0 0-88 0 0,0 0-103 0 0,1 0-94 0 0,-1 0 53 0 0,0 0-35 0 0,2 0-466 0 0,2 0-370 0 0,6 0-702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49.6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65 6992 0 0,'0'0'157'0'0,"0"0"23"0"0,0 0 12 0 0,0 0 45 0 0,0 0-94 0 0,0 0 116 0 0,0 0 213 0 0,0 0 9 0 0,0 0-18 0 0,0 0-101 0 0,0 0-46 0 0,0 0-10 0 0,0 0-1 0 0,0 0-101 0 0,0 1-39 0 0,2 1 72 0 0,4 9 226 0 0,-5-9-312 0 0,0-1 56 0 0,3 4-63 0 0,-1 1 35 0 0,11 31 807 0 0,-11-27-783 0 0,0-1-53 0 0,3 13 24 0 0,-1 3 54 0 0,6 22 241 0 0,8 25 239 0 0,-10-34-337 0 0,-6-25-188 0 0,2 5 77 0 0,-4-12-132 0 0,0 0 37 0 0,0-1 6 0 0,0 0 38 0 0,-1 1 41 0 0,0-1 47 0 0,0-3-371 0 0,1-1 117 0 0,0 1 125 0 0,1-1 230 0 0,-1-1 41 0 0,-1-1-198 0 0,0 0-111 0 0,-1 0-91 0 0,-4-6 110 0 0,-2-8-71 0 0,3 4-17 0 0,3 9-61 0 0,-19-41 24 0 0,16 35-1 0 0,1 0 1 0 0,1-1-1 0 0,0 0 1 0 0,-1-2-24 0 0,-2-7 11 0 0,4 14-11 0 0,-1 1 0 0 0,1-1 0 0 0,0 0 0 0 0,1 1 0 0 0,-1-1-1 0 0,0-3 1 0 0,0-21 0 0 0,1 18 0 0 0,-1 0 0 0 0,2 0 0 0 0,0-7 0 0 0,-1 13 0 0 0,1-1 0 0 0,0 1 0 0 0,1 0 0 0 0,-1 0 0 0 0,1 0 0 0 0,-1 1 0 0 0,1-1 0 0 0,0 0 0 0 0,0 1 0 0 0,3-4 0 0 0,19-19 12 0 0,-3 7-94 0 0,24-16 82 0 0,-33 26-2 0 0,8-2 5 0 0,9-3-34 0 0,-23 12-217 0 0,-1 0-49 0 0,0 2-58 0 0,0 0-65 0 0,-2 0 23 0 0,1 0-53 0 0,1-1-57 0 0,-1 0-61 0 0,0 0 65 0 0,0 0-41 0 0,5-2-582 0 0,-2-1-54 0 0</inkml:trace>
  <inkml:trace contextRef="#ctx0" brushRef="#br0" timeOffset="525.61">378 173 7200 0 0,'0'0'140'0'0,"0"0"-58"0"0,6 0 48 0 0,0 0 9 0 0,0 1-38 0 0,5-1 18 0 0,16 1 8 0 0,-15-2-1 0 0,-6 1-6 0 0,0-1 48 0 0,1-1 56 0 0,-1 1 68 0 0,4-2 106 0 0,1 0-38 0 0,10 0 270 0 0,16-4 342 0 0,-26 4-651 0 0,1 1-43 0 0,-6 1-144 0 0,-1 0 0 0 0,1-1 0 0 0,-1 1 1 0 0,0-1-1 0 0,0 0 0 0 0,0 0 0 0 0,2-2-134 0 0,3-2 201 0 0,0 1-47 0 0,7-5 25 0 0,0-2-107 0 0,-15 10-60 0 0,0 0 0 0 0,0 0 0 0 0,0 0 0 0 0,-1 0 0 0 0,1 0 0 0 0,-1 0 0 0 0,1 0 0 0 0,-1 0 0 0 0,0-1 0 0 0,1 1 0 0 0,-1-1 1 0 0,0 1-1 0 0,0-2-12 0 0,-1 2 17 0 0,0 0 0 0 0,0-1 0 0 0,0 1 1 0 0,0-1-1 0 0,0 1 0 0 0,0-1 0 0 0,-1 1 1 0 0,1-1-1 0 0,-1 1 0 0 0,1-1 0 0 0,-1 1 1 0 0,0 0-1 0 0,-1-2-17 0 0,0 3 21 0 0,0-1-1 0 0,-1 1 1 0 0,0-1 0 0 0,1 1 0 0 0,-1 0-1 0 0,0 0 1 0 0,1 0 0 0 0,-1 0 0 0 0,0 0-1 0 0,0 1 1 0 0,-2-1-21 0 0,3 1 35 0 0,-12-2 156 0 0,0 3-50 0 0,-13 6 39 0 0,15-2-94 0 0,0 1-1 0 0,1 1 1 0 0,-2 1-86 0 0,12-8 5 0 0,-4 4 12 0 0,1 0 0 0 0,-1 0-1 0 0,1 1 1 0 0,0-1 0 0 0,0 1-1 0 0,0 0 1 0 0,1 0 0 0 0,-1 0-1 0 0,1 1 1 0 0,1-1 0 0 0,-1 1-1 0 0,1 0 1 0 0,0-1 0 0 0,0 1-1 0 0,0 0 1 0 0,1 0 0 0 0,0 0-1 0 0,0 1 1 0 0,1-1 0 0 0,0 5-17 0 0,0 2 60 0 0,1-1 0 0 0,0 0 0 0 0,1 0 1 0 0,1 6-61 0 0,0-8 64 0 0,0 0 0 0 0,1 0 0 0 0,1 2-64 0 0,13 21 205 0 0,5-3 59 0 0,-13-19-119 0 0,1 0 0 0 0,0-1-1 0 0,3 2-144 0 0,-11-10 36 0 0,0 1-1 0 0,1-1 1 0 0,-1 1-1 0 0,1-1 1 0 0,0-1-1 0 0,0 1 1 0 0,-1 0 0 0 0,1-1-1 0 0,0 0 1 0 0,0 0-1 0 0,1 0 1 0 0,-1 0-1 0 0,3 0-35 0 0,-1-2-118 0 0,0 1 56 0 0,-1-1 48 0 0,1 0 42 0 0,6-2 142 0 0,14-8 409 0 0,-17 6-466 0 0,-2 0-117 0 0,-3 2-47 0 0,0 0-39 0 0,-1 0-42 0 0,1 1-46 0 0,-1-1-53 0 0,1 0-54 0 0,-1 0-61 0 0,1 0-64 0 0,-1-1-68 0 0,0 1-73 0 0,1 0-78 0 0,-1 0-81 0 0,0 0-86 0 0,0 0-90 0 0,2-2-1117 0 0,3-2-1135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01.5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1 186 5784 0 0,'1'0'38'0'0,"0"0"44"0"0,4 0 123 0 0,10 0 353 0 0,-12 0-439 0 0,-1 1-56 0 0,4 1 562 0 0,1-1-95 0 0,-1 0-85 0 0,1 0-74 0 0,1-1-10 0 0,1-1-74 0 0,1 1-15 0 0,5-2 52 0 0,5 0 119 0 0,-13 2-255 0 0,-1-1 37 0 0,11 1 115 0 0,0-1-77 0 0,3-1-24 0 0,10-2 23 0 0,-21 2-188 0 0,2 0-12 0 0,15-8-44 0 0,-24 9-12 0 0,-1 0 0 0 0,1 1 0 0 0,-1-1 0 0 0,0 0 0 0 0,1 0 0 0 0,-1 0 0 0 0,0 0 0 0 0,0 0 0 0 0,0 0 0 0 0,0 0 0 0 0,0 0 0 0 0,0-1-1 0 0,0 1 1 0 0,0 0 0 0 0,0-1 0 0 0,0 0-6 0 0,-1 2 2 0 0,0-1-1 0 0,1 0 0 0 0,-1 0 0 0 0,0 0 0 0 0,0 1 1 0 0,0-1-1 0 0,0 0 0 0 0,0 0 0 0 0,0 0 1 0 0,0 0-1 0 0,0 0 0 0 0,0 1 0 0 0,0-1 1 0 0,-1 0-1 0 0,1 0 0 0 0,0 0 0 0 0,-1 1 1 0 0,1-2-2 0 0,-3-3-7 0 0,0 1 0 0 0,-1-1 0 0 0,0 1 0 0 0,1-1 0 0 0,-1 1 0 0 0,-1 0 0 0 0,1 1 0 0 0,0-1 0 0 0,-1 1 1 0 0,0 0-1 0 0,0 0 7 0 0,-3-2-11 0 0,1 1 0 0 0,0 1 0 0 0,-1-1 0 0 0,0 1 0 0 0,0 1 0 0 0,0-1 1 0 0,-4 1 10 0 0,9 1-5 0 0,0 1-1 0 0,-1 0 1 0 0,1 1 0 0 0,0-1 0 0 0,0 0 0 0 0,0 1 0 0 0,0 0 0 0 0,0 0 0 0 0,0 0 0 0 0,0 0 0 0 0,0 0-1 0 0,0 0 1 0 0,0 1 0 0 0,-2 1 5 0 0,-19 16-49 0 0,11-6 47 0 0,8-7 41 0 0,0 1 0 0 0,1 0 0 0 0,0 0 0 0 0,-2 4-39 0 0,1-1 64 0 0,1 0 1 0 0,0 0 0 0 0,0 3-65 0 0,-5 33 230 0 0,6-1 34 0 0,4-36-209 0 0,-1-1 1 0 0,1 0-1 0 0,1 0 0 0 0,0 0 0 0 0,0 0 1 0 0,0 0-1 0 0,1 0 0 0 0,0 0 1 0 0,1-1-1 0 0,0 1 0 0 0,0-1 1 0 0,0 0-1 0 0,1 0 0 0 0,0-1 1 0 0,0 1-1 0 0,6 4-55 0 0,-5-5 47 0 0,0-1 1 0 0,1 0-1 0 0,-1 0 0 0 0,1 0 1 0 0,0-1-1 0 0,0 0 0 0 0,1-1 1 0 0,0 1-48 0 0,-1-1 33 0 0,0-1 0 0 0,-1 0 1 0 0,1-1-1 0 0,2 1-33 0 0,-2-1 21 0 0,-1-1-1 0 0,1 1 0 0 0,0-1 1 0 0,4-1-21 0 0,-1 0 42 0 0,0-2-46 0 0,-1 0-68 0 0,1-1-90 0 0,-4 0-6 0 0,0 1-56 0 0,0 0-61 0 0,-1-1-69 0 0,8-4-299 0 0</inkml:trace>
  <inkml:trace contextRef="#ctx0" brushRef="#br0" timeOffset="298.18">497 117 6952 0 0,'0'0'201'0'0,"0"0"50"0"0,2 1 58 0 0,11 5 443 0 0,0 1-104 0 0,0-1-91 0 0,1 2-78 0 0,2 1 9 0 0,-1 1-74 0 0,3 4 17 0 0,6 8 157 0 0,-12-10-283 0 0,-1 1-37 0 0,12 12 171 0 0,3 6-48 0 0,-6-8-169 0 0,0 0-39 0 0,-8-10-70 0 0,4 8-32 0 0,4 4 63 0 0,-7-11-100 0 0,-11-12 123 0 0,1 0-124 0 0,1 0-114 0 0,-1-1-104 0 0,0-1-93 0 0,-1-1-81 0 0,0-1-71 0 0,-2-1-59 0 0,-2-3-221 0 0</inkml:trace>
  <inkml:trace contextRef="#ctx0" brushRef="#br0" timeOffset="617.29">818 1 5520 0 0,'0'0'158'0'0,"-4"3"-22"0"0,-2 2-86 0 0,3 0 10 0 0,0 0 104 0 0,-2 1 133 0 0,-2 3 260 0 0,1-2-98 0 0,2-2-194 0 0,1-2-89 0 0,0 1-57 0 0,-4 6 318 0 0,0-1-70 0 0,-10 14 420 0 0,5-3-312 0 0,-1 0-43 0 0,-1 0-45 0 0,-1-1-44 0 0,1 0-51 0 0,1-1-45 0 0,-56 74 1009 0 0,33-46-635 0 0,1 2-66 0 0,27-38-476 0 0,-3 0-74 0 0,2-3-16 0 0,8-6-42 0 0,1-1-31 0 0,0 0-56 0 0,0 0-140 0 0,0 0-256 0 0,0 0 299 0 0,0 0-26 0 0,0 0-74 0 0,0 0 117 0 0,0 0-41 0 0,0 0-43 0 0,0 0-42 0 0,0 0-448 0 0,0 0-300 0 0,0 0-702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56.3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34 5064 0 0,'0'0'108'0'0,"0"0"17"0"0,0 0 14 0 0,0 0 51 0 0,0 0 152 0 0,0 0 66 0 0,0 0 9 0 0,0 0-237 0 0,0 0-44 0 0,0 1 30 0 0,1 0-103 0 0,-1 2-66 0 0,1-1 68 0 0,-1-1 47 0 0,0 0 72 0 0,1 0 88 0 0,-1-1 106 0 0,1 3-237 0 0,2 4 276 0 0,0 1-81 0 0,0-1-68 0 0,0 1-58 0 0,0-1-59 0 0,-1 0-33 0 0,1 1-16 0 0,4 25 224 0 0,-6-24-197 0 0,-1 0 47 0 0,5 67 696 0 0,-4-58-685 0 0,2 1-38 0 0,0 12 67 0 0,-1 5 5 0 0,1 9 176 0 0,-3-25-48 0 0,0-1 1 0 0,-3 12-350 0 0,1-5 601 0 0,2 23-601 0 0,0-21 578 0 0,-3 19-578 0 0,4 13 432 0 0,0-46-347 0 0,0-1-49 0 0,0 2 17 0 0,-1-2 94 0 0,0-10-121 0 0,0-1-34 0 0,-1-1-36 0 0,-1 1-39 0 0,1-2 41 0 0,0 1-187 0 0,1-1-26 0 0,0 0 80 0 0,0 0 2 0 0,0-2-339 0 0,0 1 108 0 0,0 0 92 0 0,0 0 74 0 0,0 0 13 0 0,0-3-196 0 0,0 3 185 0 0,0 0-81 0 0,0 0 106 0 0,0 1-42 0 0,0-1-55 0 0,0 0-35 0 0,0 0-435 0 0,0 0-279 0 0,0-1-666 0 0</inkml:trace>
  <inkml:trace contextRef="#ctx0" brushRef="#br0" timeOffset="658.24">1 95 6832 0 0,'9'-10'363'0'0,"-5"5"-294"0"0,1-1-38 0 0,-1 1 57 0 0,1-1 51 0 0,1 1 46 0 0,2-3 209 0 0,1 0 80 0 0,-3 3-38 0 0,0 1-1 0 0,0 0 1 0 0,1 1-1 0 0,1-1-435 0 0,-1 0 344 0 0,1 1-33 0 0,0 0-38 0 0,1 1-55 0 0,0 0-67 0 0,1 0-77 0 0,13-1 258 0 0,0 1-97 0 0,4 1-42 0 0,15 5 13 0 0,-34-3-196 0 0,0 0 1 0 0,0 1-1 0 0,0 0 0 0 0,-1 1 0 0 0,1 0 0 0 0,0 0 0 0 0,-1 0 0 0 0,0 1 0 0 0,1 1-10 0 0,-3-1 6 0 0,0-1-1 0 0,-1 1 1 0 0,1 0-1 0 0,-1 1 0 0 0,0-1 1 0 0,0 1-1 0 0,-1 0 1 0 0,1 0-1 0 0,-1 0 0 0 0,0 0 1 0 0,0 0-1 0 0,1 4-5 0 0,-1-1 19 0 0,0 0 0 0 0,-1 0-1 0 0,0 1 1 0 0,0-1-1 0 0,-1 0 1 0 0,0 2-19 0 0,0 2 29 0 0,-1 0 0 0 0,-1 0 0 0 0,0-1 0 0 0,0 1-1 0 0,-1 0 1 0 0,-1-1 0 0 0,0 1 0 0 0,0-1 0 0 0,-1 0 0 0 0,-1 0 0 0 0,0 0-29 0 0,1-3 24 0 0,-1 0 1 0 0,0 0-1 0 0,-1-1 1 0 0,0 1-1 0 0,0-1 1 0 0,0-1-1 0 0,-1 1-24 0 0,-51 41 80 0 0,56-46-79 0 0,-34 20 59 0 0,-21 3-63 0 0,22-11 16 0 0,10-5 37 0 0,2-1-29 0 0,8 0 50 0 0,10-3 9 0 0,4-5-9 0 0,0 1-33 0 0,-2-1-15 0 0,1 0 1 0 0,-1-1 49 0 0,3 1 18 0 0,0 0 7 0 0,1 3 25 0 0,3-1-47 0 0,11 3 11 0 0,-10-4-41 0 0,23 12 118 0 0,0 2-1 0 0,-2 0 1 0 0,1 1 0 0 0,-1 3-164 0 0,29 20 333 0 0,-28-19-131 0 0,0-1 34 0 0,-2 1 3 0 0,0 1 109 0 0,0-1 64 0 0,-15-11-147 0 0,0-1 0 0 0,1-1 0 0 0,0 0 0 0 0,8 3-265 0 0,2 3 185 0 0,-1 0-142 0 0,-16-10-74 0 0,5 2 94 0 0,-5-2-68 0 0,3 0-93 0 0,-2 0-5 0 0,1 0-44 0 0,-5-3 177 0 0,0 1-58 0 0,0-1-51 0 0,0 1-46 0 0,1-1-169 0 0,0 1-80 0 0,4 1-1036 0 0,-5-1 1140 0 0,0-1 33 0 0,1 0 42 0 0,-1 1 57 0 0,0-1 68 0 0,0 0 79 0 0,11 4-1466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39.9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6768 0 0,'0'0'149'0'0,"0"0"23"0"0,0 0 12 0 0,0 0-59 0 0,0 0-10 0 0,0 0 42 0 0,0 0 134 0 0,0 0 246 0 0,0 0 21 0 0,0 0-38 0 0,0 0-361 0 0,0 0 35 0 0,0 0 90 0 0,0 0-17 0 0,0 0 5 0 0,1 0-23 0 0,-1 0-80 0 0,2 2-9 0 0,3 2-24 0 0,-4-3-42 0 0,0 1 71 0 0,0-1 103 0 0,5 12 80 0 0,2 0-64 0 0,2 7 7 0 0,-3-2-111 0 0,3 7 147 0 0,-8-22-259 0 0,-1 1-1 0 0,1 0 1 0 0,-1-1-1 0 0,0 1 1 0 0,1 0-1 0 0,-2 0 1 0 0,1 2-68 0 0,3 16 265 0 0,0 0-74 0 0,4 24 143 0 0,-8-25-148 0 0,-1-7 45 0 0,2 1 1 0 0,0 9-232 0 0,0-9 236 0 0,0 0 1 0 0,-1 11-237 0 0,-2 4 369 0 0,2 1 1 0 0,2 10-370 0 0,1 24 468 0 0,1-34-171 0 0,0-1 89 0 0,-4-29-269 0 0,0-1 3 0 0,0 0 0 0 0,0 0-4 0 0,0 0-17 0 0,0 0-10 0 0,0 0-1 0 0,0 0-4 0 0,0 0-10 0 0,0 0 11 0 0,0 0-23 0 0,3-5-52 0 0,-2 3 47 0 0,-1 1-206 0 0,0 1 38 0 0,0-1-12 0 0,0 0 108 0 0,0-1 79 0 0,0-3 341 0 0,0 4-349 0 0,0 0-32 0 0,0 0-49 0 0,0-1-68 0 0,0 1-82 0 0,0 0-96 0 0,0 0-38 0 0,0 0-84 0 0,0 0-92 0 0,0 0-102 0 0,0 0-108 0 0,-1 0-117 0 0,1 0-125 0 0,0 1 419 0 0,0-1-34 0 0,-1-1-1647 0 0,-1-2-1248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38.0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315 95 6056 0 0,'0'0'176'0'0,"0"0"-39"0"0,0 0 2 0 0,0 0 58 0 0,0 0 175 0 0,0 0 323 0 0,1 1 29 0 0,8 7 5 0 0,-1 1-78 0 0,-1 0-74 0 0,0 1-66 0 0,-1 1-62 0 0,-1 0-55 0 0,0 0-49 0 0,0 1-44 0 0,1 8 107 0 0,0 0-71 0 0,6 41 494 0 0,-8-40-522 0 0,1-2 57 0 0,8 60 539 0 0,-7-40-503 0 0,2-1-39 0 0,1 28 275 0 0,-7-47-479 0 0,0-1-37 0 0,6 87 600 0 0,-7-87-594 0 0,0-4-47 0 0,1 0-54 0 0,-1-10-11 0 0,0 0 0 0 0,0 0 0 0 0,0 0 0 0 0,-1 0 0 0 0,0 0 0 0 0,0 0 0 0 0,0 1-16 0 0,0 0 23 0 0,0-4 30 0 0,0-1-14 0 0,0 0-94 0 0,0 0-73 0 0,0 0-225 0 0,0 0 86 0 0,0 0 74 0 0,-1 0 64 0 0,1 0 51 0 0,-1 0 38 0 0,-1 0 17 0 0,1 0-46 0 0,0 0-87 0 0,1 0 33 0 0,-1 0-35 0 0,1-1-41 0 0,-1 1-43 0 0,1 0-49 0 0,0 0-53 0 0,-1 0-57 0 0,1 0-62 0 0,0-1 70 0 0,-1 1-49 0 0,1-1-44 0 0,-1 1-36 0 0,1-1-148 0 0,-1 0-37 0 0,-1-1-1543 0 0</inkml:trace>
  <inkml:trace contextRef="#ctx0" brushRef="#br0" timeOffset="569.47">0 108 5528 0 0,'0'0'124'0'0,"0"0"17"0"0,0 0 11 0 0,0 0-45 0 0,0 0 1 0 0,0 0 47 0 0,0 0 142 0 0,0 0 260 0 0,0 0 19 0 0,2 0-103 0 0,-1 0-74 0 0,1 0 34 0 0,0 0-173 0 0,-1 0 36 0 0,0 0 286 0 0,0 0-244 0 0,0 0 34 0 0,0-1 36 0 0,0 1 39 0 0,-1 0 41 0 0,1 0 44 0 0,7-3-48 0 0,0 1-70 0 0,0 0-62 0 0,1 1-54 0 0,0-1-48 0 0,0 1-41 0 0,10-1 118 0 0,32-6 382 0 0,-18 2-352 0 0,-12 3-170 0 0,-1-2-64 0 0,33-6 119 0 0,-24 5-156 0 0,-1-1-66 0 0,39-6 33 0 0,-14 3-31 0 0,-44 9-210 0 0,-1-1 76 0 0,1 0 66 0 0,0 0 55 0 0,8-1 127 0 0,24-3 394 0 0,-29 4-427 0 0,0 1-79 0 0,-4 0-59 0 0,-1 0-46 0 0,0 1-50 0 0,1-1-57 0 0,0 0-84 0 0,0 1-80 0 0,0 0-88 0 0,0-1-96 0 0,0 1-102 0 0,0 0-112 0 0,0 0-117 0 0,0 0-127 0 0,4 0-1026 0 0,5 0-1150 0 0</inkml:trace>
  <inkml:trace contextRef="#ctx0" brushRef="#br0" timeOffset="1094.07">849 443 4928 0 0,'0'0'141'0'0,"1"2"-6"0"0,1 1-214 0 0,1 0 75 0 0,0 0 67 0 0,0 0 56 0 0,-1-2 35 0 0,1 1 33 0 0,1 0 179 0 0,5 1 554 0 0,-6-2-674 0 0,-1 0-41 0 0,1-1-12 0 0,-1 1-148 0 0,-1-1-40 0 0,14 4 743 0 0,-1-2-115 0 0,-1-2-103 0 0,1-1-88 0 0,1-3-8 0 0,-1-3-82 0 0,3-3-4 0 0,5-12 109 0 0,-17 16-360 0 0,0 1-44 0 0,3-3-35 0 0,-7 7-23 0 0,0-1 0 0 0,0 1 0 0 0,0-1 0 0 0,1 0-1 0 0,-1 0 1 0 0,-1 1 0 0 0,1-1 0 0 0,0 0 0 0 0,0 0 0 0 0,-1 0-1 0 0,1 0 1 0 0,-1-2 5 0 0,7-10 56 0 0,-2 4 10 0 0,-5 9-60 0 0,0 0 0 0 0,0 1 1 0 0,0-1-1 0 0,0 0 0 0 0,0 0 0 0 0,0 1 1 0 0,0-1-1 0 0,0 0 0 0 0,0 1 0 0 0,0-1 1 0 0,0 0-1 0 0,0 0 0 0 0,-1 1 0 0 0,1-1 0 0 0,0 0 1 0 0,-1 1-7 0 0,-3-12 77 0 0,-3-1-44 0 0,5 12-25 0 0,0-1 1 0 0,0 1-1 0 0,-1-1 0 0 0,1 1 0 0 0,0 0 0 0 0,-1 0 0 0 0,1 0 1 0 0,-2 0-9 0 0,1 0-13 0 0,1 1 1 0 0,-1-1 0 0 0,0 1 0 0 0,0 0 0 0 0,0 0 0 0 0,0 0 0 0 0,0 0-1 0 0,0 0 1 0 0,0 1 0 0 0,1-1 0 0 0,-1 1 0 0 0,-2 0 12 0 0,-11 2-60 0 0,12-2 57 0 0,0 0 0 0 0,0 1 0 0 0,0-1 0 0 0,0 1 0 0 0,1-1 0 0 0,-1 1 0 0 0,1 0 0 0 0,-1 1 0 0 0,-1 1 3 0 0,-16 14-58 0 0,10 0 20 0 0,0 13 64 0 0,5 2 13 0 0,3-13-51 0 0,3-18 8 0 0,-1 44-17 0 0,7 1 99 0 0,-1-23 6 0 0,1-1 34 0 0,1-1 37 0 0,2-2 40 0 0,-1-5-122 0 0,2-1 72 0 0,6 2 100 0 0,11 3 196 0 0,-22-17-333 0 0,0 1 0 0 0,0-1 0 0 0,0 0 0 0 0,6 1-108 0 0,10-1 228 0 0,-4-3-103 0 0,0-5-79 0 0,-13 5-68 0 0,-1 0-41 0 0,0-1-40 0 0,1 0-39 0 0,-1 1-36 0 0,0-1-36 0 0,4-1-315 0 0,-1-1-122 0 0,1 0-111 0 0,-1 1-99 0 0,0-2-85 0 0,-2 3-676 0 0,0-2-917 0 0</inkml:trace>
  <inkml:trace contextRef="#ctx0" brushRef="#br0" timeOffset="1519.93">1290 23 6536 0 0,'0'0'141'0'0,"0"0"23"0"0,0 0 13 0 0,0 1-19 0 0,1 15-79 0 0,2-9 116 0 0,0 1 109 0 0,1 7 393 0 0,0 0-78 0 0,1 1-76 0 0,0-1-79 0 0,-1-3-177 0 0,0-1-41 0 0,-1 0-41 0 0,0 0-40 0 0,6 22 383 0 0,-1-8-191 0 0,-2 0-67 0 0,1 1-71 0 0,-2 0-79 0 0,-1-5-34 0 0,0 0 60 0 0,0 0 48 0 0,-1 1 41 0 0,2 12 203 0 0,3 46 700 0 0,-6-51-782 0 0,-1 1-31 0 0,-1 1-87 0 0,2 13 109 0 0,0 2-78 0 0,-1-37-257 0 0,0 5 119 0 0,1-1-18 0 0,-2-6-106 0 0,0-5 37 0 0,0-2-36 0 0,0 0-48 0 0,0 0-50 0 0,0 0-103 0 0,0 0-184 0 0,0 0-238 0 0,-1-1 85 0 0,1 1 73 0 0,0-1 61 0 0,-1 1 53 0 0,1-1 35 0 0,-1-1-562 0 0,1 1 455 0 0,0 0-75 0 0,0 1-102 0 0,-1-2-1361 0 0,1-2-1091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1.6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74 229 8032 0 0,'0'0'182'0'0,"0"0"29"0"0,2 0 12 0 0,8 0-214 0 0,1-1 100 0 0,-5 0-7 0 0,-1 1 39 0 0,1-1 42 0 0,-1 0 46 0 0,3-1 155 0 0,-1-1 101 0 0,0 0 110 0 0,0 0 120 0 0,1-2-317 0 0,0 1-49 0 0,2-2 24 0 0,-1 1-54 0 0,3-2 8 0 0,5-5 91 0 0,-5 3-237 0 0,1 1-52 0 0,5-4-11 0 0,5-7-24 0 0,-21 16-82 0 0,0 1 1 0 0,0-1-1 0 0,0 1 1 0 0,-1-1-1 0 0,1 1 1 0 0,-1-1-1 0 0,0 0 1 0 0,2-2-13 0 0,0-17 130 0 0,-3 19-123 0 0,0 1 1 0 0,-1-1 0 0 0,1 1 0 0 0,0 0-1 0 0,-1-1 1 0 0,0 1 0 0 0,0-1 0 0 0,1 1-8 0 0,-2-1 23 0 0,1 0 1 0 0,-1 0 0 0 0,0 1 0 0 0,0-1-1 0 0,0 0 1 0 0,0 1 0 0 0,0-1 0 0 0,-3-1-24 0 0,1 0 36 0 0,1 1 0 0 0,-1 0 0 0 0,-1 1 0 0 0,1-1 1 0 0,-4-1-37 0 0,-11-3 47 0 0,-10 3-77 0 0,22 4 8 0 0,0 0 0 0 0,1 1 0 0 0,-1 0 0 0 0,0 1 0 0 0,-2 0 22 0 0,-2 1-37 0 0,1 1 0 0 0,0 0 0 0 0,-1 1 37 0 0,-16 9-29 0 0,19-9 19 0 0,0 0 0 0 0,0 1 0 0 0,0 0 0 0 0,1 0 0 0 0,-1 1 0 0 0,0 1 10 0 0,5-4 1 0 0,0 0-1 0 0,0 0 0 0 0,0 0 1 0 0,0 0-1 0 0,1 1 1 0 0,0-1-1 0 0,0 1 1 0 0,0-1-1 0 0,0 1 1 0 0,1 0-1 0 0,0 0 1 0 0,0 0-1 0 0,0 0 0 0 0,1 12 119 0 0,4-6-56 0 0,-1-7-31 0 0,-1 2 27 0 0,1 0 0 0 0,0-1 0 0 0,0 0 0 0 0,0 0 0 0 0,1 0 0 0 0,0 0 0 0 0,0 0 0 0 0,0-1 0 0 0,0 1 0 0 0,1-1 0 0 0,1 0-59 0 0,0 1 89 0 0,1 0 0 0 0,1-1 0 0 0,-1 1 0 0 0,8 1-89 0 0,15 5 174 0 0,1-4-47 0 0,0-3-55 0 0,0-3-64 0 0,-24-1-111 0 0,-1 0 91 0 0,16-2 218 0 0,-17 1-186 0 0,0 1-34 0 0,0-1-60 0 0,1 0-81 0 0,0 0-122 0 0,-3 0 88 0 0,0 1-36 0 0,0-1-41 0 0,0 0-42 0 0,0 1-45 0 0,0-1-49 0 0,0 1-79 0 0,0-1-60 0 0,0 1-63 0 0,0-1-68 0 0,7-1-1299 0 0,5 1-1130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6.4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 32 9216 0 0,'-3'-4'5'0'0,"1"2"114"0"0,0-1 91 0 0,-15-19 402 0 0,16 21-678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7.0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65 8640 0 0,'0'0'197'0'0,"0"2"24"0"0,1 17-110 0 0,1 0 85 0 0,2 0 70 0 0,2-1 51 0 0,22 57 1123 0 0,-20-56-1119 0 0,0 0-54 0 0,-1 0-73 0 0,-1 0-91 0 0,-3-9 33 0 0,1 0 38 0 0,8 21 471 0 0,-3-8-160 0 0,-3-6-242 0 0,-2-4-124 0 0,0 1-100 0 0,-3-10-6 0 0,1 0 38 0 0,2 5 150 0 0,-1-3 2 0 0,-1-1 42 0 0,0 6 340 0 0,-2-10-191 0 0,0-1-282 0 0,0 0 14 0 0,0 0 42 0 0,0 0-10 0 0,0 0 23 0 0,0 0 117 0 0,-1 0-40 0 0,1-1-60 0 0,-2 0-50 0 0,1-1-43 0 0,-1-1 5 0 0,-1-4 9 0 0,2 6-45 0 0,-8-18 13 0 0,2 0-45 0 0,1 0-43 0 0,2 1 0 0 0,0-1 0 0 0,-1-18 1 0 0,5 26 0 0 0,1 1 0 0 0,0-1 0 0 0,0 1 0 0 0,1-1 0 0 0,1 1 0 0 0,0 0 0 0 0,0 0 0 0 0,1 0 0 0 0,0 1 0 0 0,3-6 0 0 0,-2 5 0 0 0,1-5 0 0 0,2 0 0 0 0,0 0 0 0 0,0 0 0 0 0,2 1 0 0 0,-1 1 0 0 0,13-13 0 0 0,-9 12-23 0 0,-1 1-75 0 0,-9 11 67 0 0,-1 0-1 0 0,1 0 0 0 0,0 0 0 0 0,0 0 0 0 0,0 0 0 0 0,0 1 0 0 0,3-2 32 0 0,5-1-117 0 0,7-4-88 0 0,-6 4 32 0 0,-2 1-9 0 0,1 1-44 0 0,-3 1-5 0 0,1 1-44 0 0,0 1-49 0 0,0 1-57 0 0,2 2-256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7.5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0 181 7344 0 0,'0'0'165'0'0,"0"0"22"0"0,2 0 9 0 0,6 3-100 0 0,4 0-10 0 0,2-2-56 0 0,-8-2-1 0 0,0 0 56 0 0,0 0 50 0 0,0 1 42 0 0,4-2 204 0 0,1 1 78 0 0,22-5 1226 0 0,-19 2-1055 0 0,-6 2-368 0 0,-1-1-55 0 0,-1 0-65 0 0,1 0-76 0 0,4-2 136 0 0,0 0-60 0 0,0 0-50 0 0,0 1-37 0 0,4-2-6 0 0,-1 0 0 0 0,12-7-49 0 0,-15 6 68 0 0,0-2 47 0 0,-9 7-99 0 0,1 0-1 0 0,-1-1 1 0 0,0 1-1 0 0,1-1 1 0 0,-1 0-1 0 0,1-2-15 0 0,3-10 14 0 0,-6 5-38 0 0,-1-1-33 0 0,-4 0-40 0 0,-2 0-45 0 0,-4-1-32 0 0,-3 5 55 0 0,12 6 106 0 0,0 0 1 0 0,0 1-1 0 0,-1-1 1 0 0,1 1 0 0 0,0 0-1 0 0,-1-1 1 0 0,1 1-1 0 0,-1 1 13 0 0,-19 3-37 0 0,16-2 32 0 0,0 1-1 0 0,0 0 0 0 0,1 0 0 0 0,-1 0 1 0 0,1 1-1 0 0,-3 2 6 0 0,-13 14-113 0 0,3 0 96 0 0,2 1 36 0 0,8-10 43 0 0,1 1 1 0 0,-5 9-63 0 0,8-13 47 0 0,0 1 0 0 0,1 0 0 0 0,0 0 1 0 0,0 0-1 0 0,1 0 0 0 0,0 0 0 0 0,1 1 0 0 0,0-1 1 0 0,0 9-48 0 0,2 2 331 0 0,2-3-71 0 0,1 0-57 0 0,4-2-45 0 0,3 1-9 0 0,-7-13-113 0 0,-1 1 0 0 0,1-1 0 0 0,0 1 1 0 0,1-1-1 0 0,-1 0 0 0 0,1-1 0 0 0,-1 1 0 0 0,4 0-36 0 0,-2 0-109 0 0,0-1 52 0 0,0 0 44 0 0,1 0 39 0 0,5 1 102 0 0,23 1 452 0 0,-20-4-402 0 0,-4-1-140 0 0,1 0-113 0 0,-7 1-14 0 0,1-1-41 0 0,0 0-43 0 0,-1 0-48 0 0,1 0-51 0 0,-1 0-55 0 0,1 0-59 0 0,-1 0-63 0 0,1-1-66 0 0,-1 1-71 0 0,0-1-74 0 0,0 1-78 0 0,1-1-1008 0 0,3 1-992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7.9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7224 0 0,'0'0'165'0'0,"0"0"22"0"0,0 0 7 0 0,0 0 44 0 0,0 0 136 0 0,0 0 61 0 0,0 0 12 0 0,0 2-21 0 0,2 25 295 0 0,2 0-62 0 0,0-8-270 0 0,0 0-49 0 0,2 7 30 0 0,-3-13-236 0 0,-1 0-37 0 0,3 17 125 0 0,2 0 66 0 0,3 7 120 0 0,6 18 282 0 0,5 21 292 0 0,-14-51-645 0 0,1 7 15 0 0,-1-1-81 0 0,-2 1-91 0 0,-3-1-100 0 0,-3-3-6 0 0,-1-7-39 0 0,1-2-61 0 0,1-18-49 0 0,0-1-37 0 0,1 1-50 0 0,0 0-37 0 0,1 1-161 0 0,1 0-56 0 0,-2-1 158 0 0,0 0-38 0 0,1 1-290 0 0,-1-2 244 0 0,0 1-35 0 0,0 0-38 0 0,-1-1-39 0 0,1 0-41 0 0,-1 1-45 0 0,3 0-1339 0 0,2 1-1063 0 0,-5-2 2933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8.5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202 105 9184 0 0,'0'-1'216'0'0,"0"0"-73"0"0,0-1-56 0 0,-1-5 71 0 0,0 5-58 0 0,1-3 19 0 0,-1-1-49 0 0,3-11 14 0 0,-1 10-33 0 0,0 0 53 0 0,-1 2 8 0 0,0 0 44 0 0,0 2 14 0 0,-1-1 40 0 0,0 1 47 0 0,0-1 50 0 0,-8-9-187 0 0,-2 5 39 0 0,9 7-124 0 0,0 0 0 0 0,0 0 0 0 0,-1 1-1 0 0,1-1 1 0 0,0 1 0 0 0,0 0 0 0 0,0 0 0 0 0,0-1 0 0 0,-1 1 0 0 0,1 0-1 0 0,0 1 1 0 0,0-1 0 0 0,0 0 0 0 0,0 1 0 0 0,-1-1 0 0 0,1 1 0 0 0,0 0-35 0 0,-22 10 335 0 0,9 0-164 0 0,4-2-79 0 0,2 1-58 0 0,-10 12-44 0 0,12-15 3 0 0,0 0 0 0 0,1 0 0 0 0,0 0 0 0 0,1 1 0 0 0,-1 0 0 0 0,1 0 0 0 0,1 1 0 0 0,0-1 0 0 0,0 1 0 0 0,0 1 7 0 0,3-5-10 0 0,0 0 0 0 0,0 0 0 0 0,0-1 0 0 0,1 1 0 0 0,-1 0 0 0 0,1 0 0 0 0,1 5 10 0 0,-1-8 0 0 0,1 0-1 0 0,-1 1 1 0 0,1-1 0 0 0,0 0 0 0 0,0 1 0 0 0,-1-1 0 0 0,2 0 0 0 0,-1 0 0 0 0,0 0-1 0 0,0 0 1 0 0,1 0 0 0 0,-1 0 0 0 0,1 0 0 0 0,-1 0 0 0 0,1-1 0 0 0,0 1 0 0 0,1 0 0 0 0,13 7-13 0 0,2-5 34 0 0,3-1 34 0 0,-1-2 39 0 0,-3 0 29 0 0,13 0 73 0 0,-17-2-58 0 0,-1-1 1 0 0,1 0-1 0 0,-1 0 0 0 0,10-4-138 0 0,-5-2 59 0 0,-10 4-19 0 0,0-1-1 0 0,-1 0 1 0 0,0 0 0 0 0,0 0 0 0 0,1-3-40 0 0,11-13 57 0 0,-11 5-19 0 0,-3-11 92 0 0,-1 9-58 0 0,-2 9-15 0 0,-1 1-41 0 0,0-8-33 0 0,0 15-61 0 0,0 1-3 0 0,0 0 4 0 0,0 0-15 0 0,0 1 26 0 0,1 1 34 0 0,3 11 34 0 0,-1 13 58 0 0,-1-4 12 0 0,2-7 16 0 0,-2-7-7 0 0,0 1-26 0 0,1 0-15 0 0,0 1 17 0 0,1 1 31 0 0,3 5 51 0 0,-6-13-69 0 0,0 1-57 0 0,1 1-79 0 0,0-1-96 0 0,0 0-104 0 0,0-1-110 0 0,-2-2-135 0 0,0-1-7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5.5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7072 0 0,'0'0'202'0'0,"1"2"1"0"0,5 16 128 0 0,-1 2 98 0 0,-1 0 82 0 0,-2 1 63 0 0,-1 4 173 0 0,-1 34 1071 0 0,-1-24-777 0 0,1-26-679 0 0,-6 30 1176 0 0,4-30-1180 0 0,0-1-56 0 0,2-7-21 0 0,0-1-94 0 0,0 0-41 0 0,0 0-8 0 0,0 0-10 0 0,0 0-35 0 0,0 0-19 0 0,0 0-2 0 0,-2-1 52 0 0,0-4-45 0 0,-1-10 54 0 0,6-2-46 0 0,0 9-86 0 0,0-1-1 0 0,0 1 0 0 0,1 0 0 0 0,1-1 0 0 0,22-31-113 0 0,-19 31 33 0 0,1-1 1 0 0,0 1-1 0 0,0 1 1 0 0,9-7 79 0 0,-10 10-52 0 0,-1-1 0 0 0,1 2 0 0 0,1-1 1 0 0,-1 1-1 0 0,1 1 0 0 0,7-3 52 0 0,-9 4-20 0 0,0 0 0 0 0,0 1 0 0 0,0 0 0 0 0,1 0 0 0 0,4 1 20 0 0,-6 0-1 0 0,0 0 0 0 0,-1 1 0 0 0,1 0 0 0 0,0 0 0 0 0,0 0 0 0 0,-1 1 0 0 0,1 0 0 0 0,-1 0 0 0 0,1 1 0 0 0,-1-1 0 0 0,0 1 0 0 0,0 0 0 0 0,0 0 0 0 0,0 1 0 0 0,0 0 1 0 0,1 2 0 0 0,0 0 1 0 0,0 0-1 0 0,-1 0 0 0 0,1 1 0 0 0,-2 0 0 0 0,1 0 0 0 0,-1 0 0 0 0,0 0 0 0 0,0 1 1 0 0,0 1-1 0 0,7 16 8 0 0,-7-14-18 0 0,1-1-68 0 0,-2-3-30 0 0,-1 0-59 0 0,1-1 56 0 0,-1-1-56 0 0,2 0-54 0 0,0 0-56 0 0,0-1-55 0 0,1 0-56 0 0,0-1-55 0 0,1 0-55 0 0,4 0-206 0 0</inkml:trace>
  <inkml:trace contextRef="#ctx0" brushRef="#br0" timeOffset="551.52">741 47 7848 0 0,'-12'9'54'0'0,"0"0"77"0"0,1 1 66 0 0,1 1 57 0 0,0 0 38 0 0,1 1 35 0 0,2-1 91 0 0,1 0 0 0 0,0 0 1 0 0,0 0-1 0 0,-1 7-418 0 0,0 1 460 0 0,2 1-76 0 0,2 3 66 0 0,3-18-364 0 0,0-1 0 0 0,1 0 0 0 0,-1 0 0 0 0,1 0 1 0 0,0 1-1 0 0,0-1 0 0 0,1 2-86 0 0,7 10 315 0 0,3-5 37 0 0,-10-10-301 0 0,0 0 0 0 0,0-1 1 0 0,0 1-1 0 0,0 0 0 0 0,0-1 0 0 0,0 1 1 0 0,0-1-1 0 0,0 0 0 0 0,0 1 0 0 0,0-1 1 0 0,1 0-52 0 0,28-4 613 0 0,0-6-91 0 0,-2-5-88 0 0,-3-3-81 0 0,-22 14-345 0 0,-1 0 1 0 0,1 0-1 0 0,-1 0 0 0 0,1-1 0 0 0,-1 1 0 0 0,-1-1 0 0 0,1 0 1 0 0,0 0-1 0 0,1-5-8 0 0,1-6 56 0 0,0-1 1 0 0,1-7-57 0 0,-3 11 31 0 0,7-18 73 0 0,-5 19-100 0 0,1 5-4 0 0,-3 2-15 0 0,-2 4-58 0 0,-1 1-15 0 0,1 2 10 0 0,5 3 63 0 0,0 1 20 0 0,-2 0 2 0 0,-2 0 0 0 0,1 1 0 0 0,-1-1 0 0 0,0 1 0 0 0,0-1 0 0 0,0 1 0 0 0,-1 0 0 0 0,0 0 0 0 0,-1 4-7 0 0,7 31 17 0 0,2-3 135 0 0,-3-9 28 0 0,-1 0 36 0 0,6 29 251 0 0,-8-43-365 0 0,-1 1 0 0 0,0-1-1 0 0,-1 1 1 0 0,-1 0-1 0 0,-2 15-101 0 0,-4 6 225 0 0,-4-1 65 0 0,7-27-211 0 0,-1 0-1 0 0,0-1 1 0 0,-1 0-1 0 0,1 0 1 0 0,-2 0-1 0 0,1-1 1 0 0,-2 1-79 0 0,0 0 102 0 0,-1 0 1 0 0,0-1-1 0 0,-9 7-102 0 0,-22 14 222 0 0,20-16-120 0 0,-1-1 0 0 0,0-1-1 0 0,-1-1 1 0 0,-4 1-102 0 0,-9 0 180 0 0,0-2 62 0 0,30-9-425 0 0,-1 1 51 0 0,0 0 44 0 0,1-1 36 0 0,-7 1 37 0 0,-13-2 144 0 0,16-1-165 0 0,1 1-66 0 0,1 0-86 0 0,-1-1-105 0 0,4 1 100 0 0,0 0-33 0 0,-1 0-161 0 0,-1-1-81 0 0,1 0-88 0 0,0 0-95 0 0,0 0-103 0 0,0 0-109 0 0,0-1-117 0 0,0 0-124 0 0,-1-1-1043 0 0,-3-3-1206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59.3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9 171 7024 0 0,'0'0'157'0'0,"0"0"23"0"0,0 0 12 0 0,0 0-60 0 0,-1 2-67 0 0,1 0-47 0 0,-2 5-49 0 0,2-4 46 0 0,0 5 449 0 0,0 1-47 0 0,1 0-45 0 0,1 0-41 0 0,-1-1-37 0 0,1 1-32 0 0,2 8 177 0 0,0 0-101 0 0,0 8 79 0 0,3 11 75 0 0,6 19 140 0 0,-1-1-7 0 0,-5-18-129 0 0,-4-6 4 0 0,-1-1 105 0 0,-1-4-216 0 0,0-2 70 0 0,-3-8-183 0 0,2-10-253 0 0,-1-2 63 0 0,0 3 165 0 0,-3 2 483 0 0,2-5-572 0 0,-2-1-75 0 0,3-2 72 0 0,1 0-22 0 0,-2-1-45 0 0,-1-2-2 0 0,-4-2-10 0 0,-6-11 94 0 0,2-2-39 0 0,8 10-93 0 0,0-1 0 0 0,0 1-1 0 0,1 0 1 0 0,0-3-42 0 0,-4-35 62 0 0,6 4-70 0 0,2 27 13 0 0,8-31 182 0 0,-5 27-162 0 0,-3 13-39 0 0,6-17-135 0 0,4 0 59 0 0,5-4 40 0 0,11-12 48 0 0,-15 22 13 0 0,7-6 54 0 0,-13 16-83 0 0,1 2-35 0 0,-2 0-26 0 0,1 1-37 0 0,0-1-43 0 0,0 1-48 0 0,3-2-142 0 0,-4 3 164 0 0,0 0-54 0 0,1 1-49 0 0,0 1-41 0 0,1-1-198 0 0,-7 1-113 0 0,1 1 100 0 0,-1 0 85 0 0,0 0 73 0 0,0 0-1 0 0,0 1 60 0 0,1 0-520 0 0,-1 0 325 0 0,0-1 200 0 0,-1 0-54 0 0,4 1-1422 0 0,3 1-1004 0 0</inkml:trace>
  <inkml:trace contextRef="#ctx0" brushRef="#br0" timeOffset="532.57">384 427 5784 0 0,'7'4'132'0'0,"-5"-4"17"0"0,8 3 121 0 0,-4-2-221 0 0,0 0-25 0 0,0 0 46 0 0,1-1 40 0 0,-1 1 36 0 0,6 0 164 0 0,0-1 64 0 0,28-2 992 0 0,-24 0-856 0 0,-8 0-300 0 0,0 0-45 0 0,0 0-52 0 0,0-1-63 0 0,64-28 671 0 0,-58 23-624 0 0,2 0-43 0 0,-15 8-50 0 0,0-1-1 0 0,0 1 1 0 0,0-1 0 0 0,0 1 0 0 0,0-1 0 0 0,0 1 0 0 0,0-1 0 0 0,0 0 0 0 0,0 0 0 0 0,0 1-1 0 0,0-1 1 0 0,-1 0 0 0 0,1 0 0 0 0,0 0 0 0 0,0 0-4 0 0,13-15 22 0 0,-13 15-22 0 0,1-1 0 0 0,-1 1 0 0 0,0 0 0 0 0,0-1 0 0 0,0 1 0 0 0,0-1 0 0 0,0 0 0 0 0,0 1 0 0 0,0-1 0 0 0,0-1 0 0 0,-1 3 0 0 0,0-1 0 0 0,0 1 0 0 0,0-1 0 0 0,1 0 0 0 0,-1 1 0 0 0,0-1 0 0 0,0 0 0 0 0,0 1 0 0 0,0-1 0 0 0,0 0 0 0 0,0 1 0 0 0,0-1 0 0 0,0 0 0 0 0,-1 1 0 0 0,1-1 0 0 0,0 0 0 0 0,0 1 0 0 0,0-1 0 0 0,-1 1 0 0 0,1-1 0 0 0,0 0 0 0 0,-1 1 0 0 0,1-1 0 0 0,-1 1 0 0 0,1-1 0 0 0,0 1 0 0 0,-1-1 0 0 0,1 1 0 0 0,-1-1 0 0 0,1 1 0 0 0,-1-1 0 0 0,-20-13 0 0 0,-14-7 0 0 0,23 15 31 0 0,1 1 55 0 0,-4 0 71 0 0,-6 0 139 0 0,1 6 4 0 0,6 3-135 0 0,3 2-69 0 0,0 3-51 0 0,3-2 40 0 0,1 1-57 0 0,-4 6-71 0 0,-4 11-115 0 0,10-14 117 0 0,1 1 49 0 0,3 0 75 0 0,-3 18 29 0 0,2-20-53 0 0,1-1 1 0 0,0 1 0 0 0,1 0-1 0 0,0-1 1 0 0,1 1 0 0 0,0 5-60 0 0,1-7 50 0 0,2 18 126 0 0,2-3 37 0 0,-4-17-125 0 0,1 1 0 0 0,-1-1 0 0 0,1 0 0 0 0,1 0 1 0 0,-1 0-1 0 0,3 2-88 0 0,2 4 282 0 0,1 0 1 0 0,1 0-1 0 0,8 7-282 0 0,-13-15 87 0 0,0 0 0 0 0,0 0 0 0 0,0 0 0 0 0,3 0-87 0 0,8 4 119 0 0,1-3-48 0 0,-2-2-147 0 0,0-1 100 0 0,0 0 65 0 0,20-3 201 0 0,-14-1-185 0 0,-9-1-114 0 0,1 1-76 0 0,0-2-111 0 0,-7 2 50 0 0,1 0-36 0 0,-1 0-38 0 0,1-1-42 0 0,-1 1-44 0 0,0-1-47 0 0,9-5-601 0 0</inkml:trace>
  <inkml:trace contextRef="#ctx0" brushRef="#br0" timeOffset="1084.08">1432 123 6216 0 0,'0'0'133'0'0,"-1"0"67"0"0,-2-1-86 0 0,-6-6 55 0 0,-2-4-205 0 0,6 5 71 0 0,-2 1 45 0 0,1 0 54 0 0,-1 0 60 0 0,0 0 69 0 0,1 0 75 0 0,1 1-34 0 0,0 1 48 0 0,-21-15 779 0 0,-1 1-104 0 0,21 13-809 0 0,-8-3 245 0 0,0 2-42 0 0,-1 2-40 0 0,0 1-36 0 0,-3-1 29 0 0,0-2-42 0 0,10 4-215 0 0,-1 1-33 0 0,-3 1-16 0 0,-8 5-7 0 0,-10 8 38 0 0,15-3 52 0 0,6-3-107 0 0,4-4-39 0 0,0 1-1 0 0,0 0 1 0 0,0 0-1 0 0,-3 5-4 0 0,6-8 1 0 0,1 0 0 0 0,0 0 0 0 0,0 1 0 0 0,0-1 1 0 0,0 0-1 0 0,0 0 0 0 0,1 1 0 0 0,-1 1-1 0 0,1 14 46 0 0,0 9-34 0 0,0-23-13 0 0,0 0 1 0 0,0 0 0 0 0,0 0 0 0 0,0 0 0 0 0,0 0 0 0 0,1 0 0 0 0,0 0 0 0 0,0 1 0 0 0,49 171-3 0 0,-19-64 30 0 0,-23-79 176 0 0,2 18 196 0 0,-3-17-145 0 0,-3-1 21 0 0,-4-3-36 0 0,-1-12-113 0 0,1-16-52 0 0,-3 2-2 0 0,3-3 6 0 0,0-1-24 0 0,0 0-106 0 0,0 0-34 0 0,0 0-61 0 0,0-1-333 0 0,-1 1 93 0 0,1-1 77 0 0,-1 1 64 0 0,-1-1-5 0 0,-2-1-278 0 0,2 2 251 0 0,1-1-61 0 0,1 1 124 0 0,-1 0-37 0 0,1 0-80 0 0,0 0 3 0 0,0 0-36 0 0,-1 0-457 0 0,1 0-289 0 0,0 0-692 0 0</inkml:trace>
  <inkml:trace contextRef="#ctx0" brushRef="#br0" timeOffset="1402.24">1001 441 6240 0 0,'0'0'182'0'0,"4"-1"-28"0"0,4-2-98 0 0,0 0-24 0 0,-1 0 61 0 0,0 0 54 0 0,1 0 48 0 0,4-1 220 0 0,1-1 84 0 0,29-7 1334 0 0,-32 10-1471 0 0,-1 0-36 0 0,0 0-40 0 0,1 0-59 0 0,-1 1-71 0 0,1-1-81 0 0,6-1 162 0 0,0 1-68 0 0,0 0-65 0 0,7-1-41 0 0,2 4-74 0 0,-19-1-140 0 0,1 0 101 0 0,0 0 68 0 0,8-2 110 0 0,-6 1-119 0 0,-3 0-74 0 0,-1 0-75 0 0,-1 1-23 0 0,0-1-60 0 0,0 1-68 0 0,0-1-74 0 0,0 1-82 0 0,0-1-91 0 0,0 1-98 0 0,0 0-105 0 0,2-1-631 0 0,4 0-777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4.1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171 70 6240 0 0,'-8'-2'329'0'0,"4"1"-266"0"0,2 1-59 0 0,-4-1 50 0 0,0 0 58 0 0,0 0 50 0 0,0 0 44 0 0,-2 0 92 0 0,1 0 43 0 0,-2 1 112 0 0,-5 1 275 0 0,1 1 2 0 0,5 1-274 0 0,2 0-110 0 0,-1 0-43 0 0,2 1-91 0 0,1 1-44 0 0,-1 0-50 0 0,1 0-56 0 0,-3 6 195 0 0,1 1-40 0 0,-5 13 113 0 0,2 2-110 0 0,2 2-76 0 0,6-21-108 0 0,0 0-1 0 0,0 0 1 0 0,1 0 0 0 0,0 1 0 0 0,1-1 0 0 0,0 0 0 0 0,0 0 0 0 0,2 6-36 0 0,-2-9 52 0 0,1 1 0 0 0,0-1 0 0 0,0 0 0 0 0,3 5-52 0 0,6 5 313 0 0,3-1-85 0 0,0-5-88 0 0,1-1-32 0 0,-10-5-69 0 0,1-1 0 0 0,0 0 0 0 0,0-1 0 0 0,0 1 0 0 0,1-1 0 0 0,-1 0 0 0 0,5-1-39 0 0,12-1 159 0 0,0-4 81 0 0,-12 1-79 0 0,-1-1 33 0 0,3-3-26 0 0,23-14 305 0 0,-15 2-242 0 0,-18 16-177 0 0,0 0 0 0 0,0-1 0 0 0,0 1 1 0 0,0-1-1 0 0,-1 1 0 0 0,1-3-54 0 0,-1 2 40 0 0,-1 1 0 0 0,0 0 0 0 0,0 0 0 0 0,0-1 0 0 0,0 1 0 0 0,-1-1 0 0 0,0 1-40 0 0,0-1 36 0 0,0-1-1 0 0,0 1 1 0 0,-1 0 0 0 0,0 0-1 0 0,0 0 1 0 0,0 0-36 0 0,-2-2 31 0 0,1 0 0 0 0,-1 0 0 0 0,0 1 1 0 0,-2-4-32 0 0,-3-2 13 0 0,1 0-41 0 0,-2 1-49 0 0,0 0-54 0 0,-1 0-62 0 0,-1 2-67 0 0,0 1-76 0 0,-1 1-80 0 0,11 6 212 0 0,0 1 67 0 0,0-1 56 0 0,0 1 47 0 0,-1-1 63 0 0,-1 1 123 0 0,2 0-117 0 0,0 0-56 0 0,-1-1-85 0 0,2 1 10 0 0,-1 0-33 0 0,0 0-36 0 0,1 0-41 0 0,-1 0-44 0 0,0 0-48 0 0,1 0-51 0 0,-1 0-55 0 0,0 0-117 0 0,1 0-79 0 0,-1 0-83 0 0,0 1-89 0 0,1-1-977 0 0,0 0-986 0 0</inkml:trace>
  <inkml:trace contextRef="#ctx0" brushRef="#br0" timeOffset="653.26">435 94 7920 0 0,'0'0'174'0'0,"0"0"29"0"0,0 0 13 0 0,1 1-72 0 0,-1 0-15 0 0,2 6 410 0 0,0 0-42 0 0,0 0-40 0 0,0 0-37 0 0,2 8 322 0 0,1 0-116 0 0,-1-3-218 0 0,0-1-44 0 0,1 6 117 0 0,-1 0-49 0 0,1-2 4 0 0,7 12 85 0 0,-10-23-416 0 0,0-1 0 0 0,0 1 0 0 0,1 0 0 0 0,0-1 0 0 0,2 3-105 0 0,10 4 446 0 0,-10-7-409 0 0,-1-1 41 0 0,6 3 133 0 0,-8-4-122 0 0,1 0 0 0 0,0 0 0 0 0,-1 0 0 0 0,1 0 0 0 0,0 0 0 0 0,0-1 0 0 0,1 1-89 0 0,3-1 159 0 0,1-2-44 0 0,17-7 159 0 0,-2-1-95 0 0,7-7-37 0 0,18-15-11 0 0,-28 17-48 0 0,-14 11-49 0 0,-2 1-6 0 0,5-3-2 0 0,-2 0-40 0 0,-4 4-150 0 0,0 1 49 0 0,3 3-6 0 0,5 10 62 0 0,-8-8-21 0 0,1-1 68 0 0,-1 0 0 0 0,1 0-1 0 0,0 0 1 0 0,0-1 0 0 0,0 1-1 0 0,0-1 1 0 0,1 0 0 0 0,-1 0-1 0 0,0-1 1 0 0,1 1 0 0 0,3 0 12 0 0,-2-1-7 0 0,0 0 1 0 0,0 0 0 0 0,0-1 0 0 0,-1 0-1 0 0,1 0 1 0 0,1-1 6 0 0,19-4 23 0 0,-2-5 50 0 0,-4-6 63 0 0,-5-6 72 0 0,-15 20-194 0 0,1 0-1 0 0,-1 0 1 0 0,1 0 0 0 0,-1 0-1 0 0,0 0 1 0 0,1 0-1 0 0,-1 0 1 0 0,0 0 0 0 0,0 0-1 0 0,-1 0 1 0 0,1 0 0 0 0,0 0-1 0 0,-1 0 1 0 0,1 0-1 0 0,-1 0 1 0 0,0 0 0 0 0,1 0-1 0 0,-1 1 1 0 0,0-1-1 0 0,0 0 1 0 0,-1 0 0 0 0,1 1-1 0 0,0-1-13 0 0,-16-21 91 0 0,7 13-97 0 0,1 1-47 0 0,0 0-80 0 0,5 5 47 0 0,-13-11-164 0 0,12 12 132 0 0,1-1-56 0 0,-2 0-143 0 0,3 2 106 0 0,0 0-40 0 0,0 0-44 0 0,1-1-49 0 0,-1 1-52 0 0,0 0-56 0 0,3 1 75 0 0,-1 0-51 0 0,0 1-47 0 0,0-1-40 0 0,0 0-149 0 0,1 0-40 0 0,-1 0-180 0 0,-1 0-485 0 0</inkml:trace>
  <inkml:trace contextRef="#ctx0" brushRef="#br0" timeOffset="921.53">1123 0 9384 0 0,'0'0'208'0'0,"0"0"33"0"0,0 0 16 0 0,1 2-56 0 0,0 0-150 0 0,1 1-33 0 0,2 3 8 0 0,-1 0 48 0 0,0-1 41 0 0,-1 1 33 0 0,2 2 184 0 0,2 10 553 0 0,-3-8-489 0 0,-1-5-249 0 0,0 0-45 0 0,3 8 305 0 0,2 3 65 0 0,-1 0-60 0 0,-2 0-65 0 0,-1 1-68 0 0,-2-10-150 0 0,0-1-38 0 0,2 11 58 0 0,-1-2-26 0 0,0-5 40 0 0,-1-2 60 0 0,-1 0 109 0 0,0-7-239 0 0,0-1-68 0 0,0 0-262 0 0,0 1 80 0 0,0-1 68 0 0,0 0 58 0 0,0 1 47 0 0,0-1 34 0 0,0 1 87 0 0,0 1 247 0 0,0-1-306 0 0,0 0-44 0 0,0-1-73 0 0,0 1-114 0 0,0-1 25 0 0,0 1-39 0 0,0-1-42 0 0,0 0-45 0 0,0 1-49 0 0,0-1-52 0 0,0 0-55 0 0,0 0-58 0 0,0 0-63 0 0,0 1-66 0 0,0-1-67 0 0,0 0-73 0 0,0 0-1109 0 0,0 0-1044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3.4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7568 0 0,'0'0'166'0'0,"0"0"29"0"0,1 1 14 0 0,7 24 30 0 0,-4-11-23 0 0,-1-3 82 0 0,-1-5-99 0 0,0 1 39 0 0,5 11 395 0 0,-2 1-86 0 0,1 0-79 0 0,-2-1-72 0 0,-1-7-200 0 0,2 9 184 0 0,0 11 99 0 0,-1-6-91 0 0,-1-7-91 0 0,19 72 1087 0 0,-18-72-1121 0 0,0 1-55 0 0,-1-1 74 0 0,1 0 1 0 0,2 4-283 0 0,2 14 370 0 0,-5-20-235 0 0,1-1-74 0 0,-4-13-279 0 0,1-1 87 0 0,-1 1 77 0 0,0-1 63 0 0,1 0 50 0 0,-1 0 37 0 0,0 5 515 0 0,0-5-490 0 0,0 1-90 0 0,0-2-61 0 0,0 1-37 0 0,0 0-41 0 0,0 0-45 0 0,-1 0-51 0 0,1-1-54 0 0,0 1-59 0 0,0 0-64 0 0,0 0 55 0 0,0 0-39 0 0,0-1-41 0 0,0 1-43 0 0,0 0-44 0 0,-1 0-47 0 0,1-1-48 0 0,0 1-51 0 0,0-1-1253 0 0,0 0-1074 0 0</inkml:trace>
  <inkml:trace contextRef="#ctx0" brushRef="#br0" timeOffset="362.02">218 42 8696 0 0,'1'0'93'0'0,"0"-1"-82"0"0,2-1-57 0 0,-2 1 71 0 0,0 0 50 0 0,-1 0 37 0 0,1 1 56 0 0,-1-1 67 0 0,0 0 77 0 0,0 0-180 0 0,0 1 152 0 0,0 0 251 0 0,0 0-108 0 0,1 1-92 0 0,0 0-81 0 0,0-1-68 0 0,0 1-65 0 0,0 0-41 0 0,1 1-7 0 0,3 3 16 0 0,-4-4-17 0 0,0 0 51 0 0,1 1 9 0 0,4 7 247 0 0,1 0-51 0 0,-1 0-46 0 0,0 1-41 0 0,1 1 3 0 0,-1 1-40 0 0,2 3 2 0 0,1 9 58 0 0,0 6-1 0 0,13 44 418 0 0,-15-48-475 0 0,-4-14-106 0 0,9 36 276 0 0,8 24 133 0 0,-8-26-186 0 0,-7-16-78 0 0,-4-16-155 0 0,0 2 43 0 0,4-9-94 0 0,-3-6 1 0 0,-2-1-51 0 0,0 0-33 0 0,0 0-100 0 0,0 0-124 0 0,0 0-293 0 0,0-1 55 0 0,0 1 107 0 0,0 0 92 0 0,1 0 76 0 0,0-1 60 0 0,-1 1 42 0 0,3-1-199 0 0,-2 0 137 0 0,-1 1-99 0 0,1 0 95 0 0,-1-1-41 0 0,1 1-137 0 0,0 0-44 0 0,-1-1-37 0 0,1 1-34 0 0,1-1-135 0 0,-1 0-33 0 0,3-1-1428 0 0,-4 2 2073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2.4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438 69 5792 0 0,'-5'-4'-1'0'0,"0"-1"48"0"0,0 1 45 0 0,-1 0 39 0 0,-3-1 130 0 0,0-1 64 0 0,0 2 48 0 0,-1-1 34 0 0,-17-5 782 0 0,15 6-717 0 0,-2 0-21 0 0,1 0-110 0 0,1 0-54 0 0,0 2 23 0 0,-16-2 478 0 0,11 4-391 0 0,10 1-270 0 0,0 0-43 0 0,0 1-50 0 0,1 0-57 0 0,-1 0 111 0 0,2-2-33 0 0,-5 0-1 0 0,-5 5 54 0 0,13-5-105 0 0,1 1 1 0 0,-1-1-1 0 0,0 1 0 0 0,1 0 0 0 0,-1 0 1 0 0,0 0-1 0 0,1 0 0 0 0,-1 0 1 0 0,1 0-1 0 0,-1 0 0 0 0,1 0 1 0 0,0 1-1 0 0,-1-1 0 0 0,1 0 0 0 0,0 1 1 0 0,0-1-1 0 0,0 1 0 0 0,0-1 1 0 0,0 1-1 0 0,0 0 0 0 0,0 1-3 0 0,-2 3 6 0 0,2-2-6 0 0,-1-1 0 0 0,1 1 0 0 0,0 0 0 0 0,0 0 0 0 0,0 0 0 0 0,1 0 0 0 0,-1 0 0 0 0,1 0 0 0 0,0 0 0 0 0,0 0 0 0 0,1 0 0 0 0,-1 0 0 0 0,1 0 0 0 0,0 0 0 0 0,0 0 0 0 0,0 1 0 0 0,3 16 0 0 0,1 9-18 0 0,1 1 0 0 0,5 12 18 0 0,-2-9-28 0 0,2 18 28 0 0,-5-14-8 0 0,0-3 35 0 0,-1-1 37 0 0,-3 1 38 0 0,-3 0 42 0 0,1-6 2 0 0,3 0 62 0 0,0-8-3 0 0,-2 0 51 0 0,-1-10-69 0 0,2-1-42 0 0,1 10 44 0 0,0-5-108 0 0,-1 7-3 0 0,1-3-59 0 0,-2-16-19 0 0,-1 0-1 0 0,1-1 1 0 0,-1 1-1 0 0,0 0 1 0 0,0-1-1 0 0,0 1 1 0 0,0 1 0 0 0,0-4 38 0 0,-1 3 150 0 0,1-2-170 0 0,0 1-48 0 0,0-1-81 0 0,0 0-102 0 0,0-1 60 0 0,0 0-34 0 0,0 1-38 0 0,0-1-39 0 0,0 0-48 0 0,0 0-51 0 0,0 0-43 0 0,0 0-39 0 0,0 0-133 0 0,0 0-38 0 0,0 0-160 0 0,0 0-429 0 0</inkml:trace>
  <inkml:trace contextRef="#ctx0" brushRef="#br0" timeOffset="274.26">1 445 8752 0 0,'0'0'197'0'0,"1"-1"24"0"0,14-3-102 0 0,-1-1 44 0 0,1-1 47 0 0,-1-1 51 0 0,5-1 153 0 0,0 0 100 0 0,1 2 107 0 0,1 1 117 0 0,4 0-527 0 0,4 0-48 0 0,1 2-79 0 0,-23 3-176 0 0,2 0 56 0 0,17 0 120 0 0,-15 0-102 0 0,-1 0-98 0 0,-5 0 9 0 0,0 0-40 0 0,0 0-69 0 0,1 0-64 0 0,-1-1-70 0 0,1 1-78 0 0,-1 0-85 0 0,1 0-93 0 0,-1-1-99 0 0,1 1-108 0 0,2 0-580 0 0,5 0-783 0 0,-13 0 2156 0 0</inkml:trace>
  <inkml:trace contextRef="#ctx0" brushRef="#br0" timeOffset="579.41">632 361 6296 0 0,'0'0'184'0'0,"1"2"-6"0"0,0 3-36 0 0,1 0-1 0 0,-1-1 0 0 0,0 1 0 0 0,0 0 0 0 0,-1 0 0 0 0,1 4-141 0 0,-3 9 511 0 0,1-8-267 0 0,0 1-43 0 0,1 3 74 0 0,-2 0-34 0 0,-2 13 161 0 0,-1 8 11 0 0,1-4-27 0 0,-2 34 391 0 0,6-44-480 0 0,3 1 35 0 0,-2-19-274 0 0,0 1 0 0 0,0 0 1 0 0,0-1-1 0 0,1 0 0 0 0,0 1 0 0 0,-1-1 1 0 0,1 0-1 0 0,0 0 0 0 0,1 1 1 0 0,-1-2-1 0 0,0 1 0 0 0,3 2-58 0 0,-1-1 86 0 0,-1-1 0 0 0,1 0-1 0 0,0-1 1 0 0,0 1-1 0 0,0 0 1 0 0,3 0-86 0 0,-3-1 81 0 0,0-1 0 0 0,0 1 0 0 0,0-1 0 0 0,0 0 0 0 0,1 0 0 0 0,-1 0-81 0 0,0-1 80 0 0,-1 0 0 0 0,1 0 0 0 0,-1 0 0 0 0,0 0-1 0 0,1 0 1 0 0,-1-1 0 0 0,3 0-80 0 0,5-2 208 0 0,5-1 43 0 0,-8 2-120 0 0,-1-1 0 0 0,0 1 0 0 0,0-1 0 0 0,1-1-131 0 0,5-4 224 0 0,9-7 157 0 0,-6 4-158 0 0,0 0-34 0 0,11-14 102 0 0,-10 1-123 0 0,-15 21-149 0 0,0-1 0 0 0,-1 0-1 0 0,1 0 1 0 0,-1-1-1 0 0,0 1 1 0 0,0 0 0 0 0,-1 0-1 0 0,1 0 1 0 0,-1-1 0 0 0,0 1-19 0 0,0 0 8 0 0,0 1 0 0 0,0 0 0 0 0,0 0 0 0 0,0-1 0 0 0,0 1 0 0 0,-1 0 1 0 0,0 0-1 0 0,1 0 0 0 0,-1 0 0 0 0,0 0 0 0 0,-1 0 0 0 0,1 0 1 0 0,-1 0-1 0 0,1 0 0 0 0,-1 0 0 0 0,0 1 0 0 0,-1-3-8 0 0,-8-9 26 0 0,0 2-95 0 0,7 7 17 0 0,0 0 1 0 0,-1 0 0 0 0,1 1 0 0 0,-1 0-1 0 0,-1 0 52 0 0,-12-9-136 0 0,-24-17-73 0 0,25 20 85 0 0,2 4-201 0 0,2 2-41 0 0,-1 1-55 0 0,1 1-71 0 0,-3 0-137 0 0,5-1 53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0.4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166 1 7200 0 0,'0'0'165'0'0,"0"0"22"0"0,0 0 6 0 0,0 0-46 0 0,0 0-41 0 0,0 0 10 0 0,0 1-90 0 0,0 1-40 0 0,0-1 55 0 0,0 0 50 0 0,0 0 70 0 0,0-1 88 0 0,1 1 104 0 0,-1 0 122 0 0,2 5-93 0 0,0 0-56 0 0,0 1-50 0 0,0 0-42 0 0,1 8 159 0 0,6 8 72 0 0,4 3 273 0 0,10 28-738 0 0,-12-21 405 0 0,-1 1 0 0 0,-1 1-1 0 0,-2 0 1 0 0,1 27-405 0 0,-4-30 36 0 0,-1 1 97 0 0,2 4 122 0 0,-1 0 82 0 0,0 8 140 0 0,-2 22 292 0 0,-2-58-655 0 0,1 0-36 0 0,1 8 0 0 0,2 17-48 0 0,-3-21 13 0 0,1 0 38 0 0,1 10 94 0 0,-3-21 23 0 0,0-1-84 0 0,-1-1-74 0 0,0 1-67 0 0,0-1-57 0 0,0 0-50 0 0,-1 0-247 0 0,-3-4-969 0 0,4 3 1108 0 0,1 1 50 0 0,-1-7-623 0 0,1-2-7 0 0</inkml:trace>
  <inkml:trace contextRef="#ctx0" brushRef="#br0" timeOffset="326.12">0 311 6688 0 0,'0'0'197'0'0,"1"0"-16"0"0,3-1-118 0 0,-3 0-12 0 0,10-3 566 0 0,0 0-80 0 0,0 0-73 0 0,0 0-66 0 0,0 0-58 0 0,0 1-52 0 0,0-1-45 0 0,0 0-36 0 0,13-3 149 0 0,10-5 78 0 0,-13 5-204 0 0,11-3 49 0 0,10-3 82 0 0,-30 9-392 0 0,1 1 37 0 0,2-2 37 0 0,8-1 67 0 0,7-2 39 0 0,-10 2-88 0 0,-4 1-58 0 0,0 0-60 0 0,-6 1-17 0 0,0 0-35 0 0,0 0-37 0 0,-1-1-44 0 0,0 0-45 0 0,0 0-51 0 0,-1-1-55 0 0,1 0-58 0 0,-6 3 119 0 0,1 1 69 0 0,7-5-301 0 0,-6 4 217 0 0,-2 1 50 0 0,0 0-69 0 0,0 0-85 0 0,0 0-101 0 0,-1 1 58 0 0,-1 0-88 0 0,1 0-190 0 0,0-1-454 0 0</inkml:trace>
  <inkml:trace contextRef="#ctx0" brushRef="#br0" timeOffset="786.9">597 63 6592 0 0,'0'0'149'0'0,"0"0"23"0"0,0 0 11 0 0,0 2-30 0 0,2 2-111 0 0,0 0-38 0 0,3 6-40 0 0,-3-2 73 0 0,0-2 92 0 0,-1-2-17 0 0,-1 0 39 0 0,3 7 248 0 0,0 1-39 0 0,1 0-40 0 0,1 0-43 0 0,2 5 48 0 0,-2 0-104 0 0,1 10 107 0 0,-2-2-82 0 0,0-1-72 0 0,2 30 169 0 0,-3-30-169 0 0,-1 1 45 0 0,4 50 501 0 0,-4-37-311 0 0,-2-1 36 0 0,-1-6-86 0 0,0 0-1 0 0,2-8-35 0 0,1 17 268 0 0,-2-12-122 0 0,-1-13-166 0 0,1-2 46 0 0,0-11-204 0 0,0-2 6 0 0,0 0 1 0 0,0 0 0 0 0,0-1-56 0 0,0 1-47 0 0,4-6-32 0 0,2-3 36 0 0,-1 0-1 0 0,1 0 1 0 0,-2 0-1 0 0,3-7-52 0 0,11-19 86 0 0,-10 22-67 0 0,1 0 0 0 0,0 1 0 0 0,5-5-19 0 0,12-11-8 0 0,19-13 8 0 0,-30 27 5 0 0,-14 13-10 0 0,0-1 0 0 0,1 1 0 0 0,-1 0 0 0 0,0 0 0 0 0,1 0 0 0 0,-1 1 0 0 0,1-1 0 0 0,0 0 0 0 0,-1 1 0 0 0,1-1 0 0 0,0 1 0 0 0,-1-1 0 0 0,1 1 0 0 0,0 0 0 0 0,-1-1 0 0 0,1 1 0 0 0,0 0 0 0 0,0 0 0 0 0,-1 1 0 0 0,1-1 0 0 0,0 0 0 0 0,-1 0 1 0 0,1 1-1 0 0,0-1 0 0 0,-1 1 0 0 0,1 0 0 0 0,0-1 0 0 0,-1 1 0 0 0,1 0 0 0 0,-1 0 0 0 0,1 0 0 0 0,-1 0 0 0 0,0 0 0 0 0,2 1 5 0 0,0 1-13 0 0,0 0 0 0 0,0 0 0 0 0,0 0 1 0 0,0 1-1 0 0,-1-1 0 0 0,1 1 0 0 0,-1 0 0 0 0,0 0 13 0 0,7 18-32 0 0,0 11 32 0 0,-6-23 0 0 0,0 1 0 0 0,-1-1 0 0 0,1 7 0 0 0,-1 3-16 0 0,5 26 42 0 0,-4-32-58 0 0,-1 0-44 0 0,0-4-11 0 0,-1 0-32 0 0,0-9-108 0 0,-1 0 81 0 0,0 0 69 0 0,0 0 57 0 0,1 0 102 0 0,0 1 193 0 0,-1-1-185 0 0,0 0-60 0 0,1 0-96 0 0,-1-1-32 0 0,0 1-52 0 0,1-1-60 0 0,-1 1-65 0 0,0-1-30 0 0,1 0-63 0 0,-1 1-66 0 0,0 0-71 0 0,1-1-77 0 0,-1 1-82 0 0,1-1-85 0 0,-1 1-91 0 0,0 1-952 0 0,1 1-1009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47.4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83 465 7800 0 0,'0'0'174'0'0,"0"0"29"0"0,0 0 13 0 0,2 1-31 0 0,2 0-143 0 0,7-1-60 0 0,-6-1 45 0 0,-1 0 65 0 0,0-1 95 0 0,-3 2 121 0 0,3-1-3 0 0,-1 0-32 0 0,5-3 176 0 0,1-1-118 0 0,-2-1-109 0 0,-2 3-128 0 0,-1 0-42 0 0,8-9 205 0 0,-9 5-153 0 0,1 1 0 0 0,-1 0 1 0 0,1-1-1 0 0,-2 1 0 0 0,2-3-104 0 0,-3 5 39 0 0,1-3 18 0 0,0-1-46 0 0,-3-8-96 0 0,0 15 84 0 0,-8-24-15 0 0,9 23 23 0 0,-1 1 0 0 0,0 0-1 0 0,0-1 1 0 0,0 1-1 0 0,0 0 1 0 0,0-1 0 0 0,-1 1-1 0 0,1 0 1 0 0,0 0 0 0 0,-1 0-7 0 0,-24-10 0 0 0,-1 0 0 0 0,26 10-1 0 0,-1 0 0 0 0,1 1 0 0 0,0-1 1 0 0,0 1-1 0 0,-1-1 0 0 0,1 1 1 0 0,0-1-1 0 0,-1 1 0 0 0,1 0 0 0 0,0-1 1 0 0,-1 1-1 0 0,1 0 0 0 0,0 0 1 0 0,-1 0-1 0 0,1 0 1 0 0,-1 1-4 0 0,0-1 0 0 0,0 1-1 0 0,0 0 1 0 0,0-1 0 0 0,0 1 0 0 0,1 0 0 0 0,-1 0-1 0 0,0 0 1 0 0,1 0 0 0 0,-1 0 0 0 0,1 1 0 0 0,-1-1-1 0 0,1 0 1 0 0,-1 1 0 0 0,1 0 4 0 0,-4 3-15 0 0,1 1 1 0 0,0-1-1 0 0,0 1 0 0 0,0 2 15 0 0,-6 12-3 0 0,8-16 11 0 0,-16 39 7 0 0,11-21 42 0 0,2 1 40 0 0,2 1 46 0 0,3-1 50 0 0,3-1 56 0 0,3 0 61 0 0,4-1 53 0 0,11 9 342 0 0,-11-19-439 0 0,-9-10-64 0 0,1 0-2 0 0,4 2-92 0 0,1-1 0 0 0,-1 1 1 0 0,0-1-1 0 0,1-1 0 0 0,0 1 1 0 0,-1-1-1 0 0,2 0-108 0 0,6-1 146 0 0,0-3-53 0 0,0-2-70 0 0,-2-2-89 0 0,-9 4 33 0 0,4-1 10 0 0,-2 2-47 0 0,-3 1-18 0 0,0 0-50 0 0,1 0-59 0 0,-1 0-72 0 0,0 0 21 0 0,0 1-50 0 0,-1-1-52 0 0,1 0-57 0 0,0 0-63 0 0,0 1-66 0 0,-1-1-70 0 0,1 0-75 0 0,3-2-1161 0 0,2-1-1048 0 0</inkml:trace>
  <inkml:trace contextRef="#ctx0" brushRef="#br0" timeOffset="558.5">588 7 5848 0 0,'0'0'168'0'0,"0"0"-38"0"0,0 0-2 0 0,0 0 51 0 0,0 0 156 0 0,0 0 286 0 0,0 0-319 0 0,0 1-75 0 0,0-1-63 0 0,1 0-53 0 0,-1 1-7 0 0,2 2-34 0 0,-2-3 22 0 0,1 1 86 0 0,-1 0-19 0 0,0-1 46 0 0,0 1 54 0 0,0-1 59 0 0,0 6 28 0 0,1-1-43 0 0,-1 0-38 0 0,1 1-35 0 0,0 0 8 0 0,1 0-34 0 0,0 2 4 0 0,1 4 61 0 0,2 6 127 0 0,-2-7-72 0 0,6 20 100 0 0,-1-7-149 0 0,13 47 365 0 0,-13-42-395 0 0,9 42 374 0 0,-7-25-243 0 0,0 6 98 0 0,-6-16 187 0 0,0 12-661 0 0,-3-13 312 0 0,-2-17-159 0 0,0 1-45 0 0,-1 19 53 0 0,0-24-122 0 0,1-5 17 0 0,0 5 51 0 0,-1-9-50 0 0,-3 1 122 0 0,1-4-124 0 0,1-2-70 0 0,1-1-51 0 0,1-1-57 0 0,0-3-80 0 0,0 3 49 0 0,0 1 10 0 0,1-1-58 0 0,-1 1-70 0 0,0 0-84 0 0,1 0 67 0 0,0 0-47 0 0,-1 0-50 0 0,1 0-53 0 0,-1 0-59 0 0,1 1-60 0 0,0-1-66 0 0,-1 0-68 0 0,0-3-1314 0 0,-1-1-1137 0 0</inkml:trace>
  <inkml:trace contextRef="#ctx0" brushRef="#br0" timeOffset="868.67">362 186 7568 0 0,'1'3'222'0'0,"2"-1"41"0"0,6-2 348 0 0,7-2 307 0 0,-10 1-550 0 0,0 0-55 0 0,-2 1-50 0 0,7-2 170 0 0,0 1-44 0 0,0-1-39 0 0,0 0-33 0 0,10-2 232 0 0,0-1-84 0 0,10-2 131 0 0,2-1-147 0 0,0 0-116 0 0,-1-2-122 0 0,-15 5-153 0 0,-1 0-34 0 0,6-2-45 0 0,0 0-65 0 0,0 1-67 0 0,1-1-69 0 0,-10 3-99 0 0,0-2-65 0 0,-1 2-18 0 0,-1-1-87 0 0,0 1-33 0 0,-5 1 222 0 0,0-1-33 0 0,-3 3 176 0 0,13-8-513 0 0</inkml:trace>
  <inkml:trace contextRef="#ctx0" brushRef="#br0" timeOffset="1341.4">1072 1 7312 0 0,'0'0'165'0'0,"0"0"22"0"0,1 1 9 0 0,3 16-116 0 0,0-3 56 0 0,1 11 256 0 0,5 19 469 0 0,5 10-361 0 0,5 30 147 0 0,-5-19-125 0 0,-5-19-171 0 0,0 0 80 0 0,0 1 96 0 0,-1-1 110 0 0,-4-7-34 0 0,3 11 112 0 0,-8-51-429 0 0,1-1-54 0 0,-1-2-49 0 0,1 0-42 0 0,0-2-38 0 0,0 0-34 0 0,2-7-9 0 0,0-2-69 0 0,3-18-70 0 0,-4 24 88 0 0,-1 1 38 0 0,2-7-48 0 0,0 0 1 0 0,1 0 0 0 0,1 0 0 0 0,0 0-1 0 0,6-9 1 0 0,0 4-49 0 0,0 2-52 0 0,-1 7 45 0 0,-5 6 54 0 0,0 1 1 0 0,0 0-1 0 0,1 0 1 0 0,0 1-1 0 0,0-1 1 0 0,1 0 1 0 0,11-2-53 0 0,-4 6 17 0 0,10 6-69 0 0,-1 5 5 0 0,-10-3 75 0 0,-4-1 25 0 0,-1 0 0 0 0,1 0 0 0 0,-1 1 0 0 0,-1 1 0 0 0,1-1 0 0 0,-2 1 0 0 0,1 0 0 0 0,-1 1 0 0 0,2 4 0 0 0,-5-9 5 0 0,-1 0-1 0 0,0 0 1 0 0,0 1 0 0 0,-1-1 0 0 0,1 0 0 0 0,-1 1 0 0 0,0-1 0 0 0,0 5-5 0 0,-1 45 16 0 0,0-31-61 0 0,0-22-91 0 0,1 0 39 0 0,0 0 19 0 0,1 1 10 0 0,0 1-19 0 0,-2-2-29 0 0,0-1-112 0 0,0-1 58 0 0,1 1 51 0 0,-1-1 42 0 0,0 2 15 0 0,1 0 76 0 0,-1-2-56 0 0,1 1-62 0 0,0-1-87 0 0,-1 1-112 0 0,0-1 103 0 0,1 0-37 0 0,-1 0-40 0 0,0 1-42 0 0,1-1 13 0 0,-1 0-42 0 0,1 0-451 0 0,1 1-301 0 0,0 0-708 0 0</inkml:trace>
  <inkml:trace contextRef="#ctx0" brushRef="#br0" timeOffset="1916.86">1772 431 7344 0 0,'0'0'165'0'0,"0"0"22"0"0,0 0 9 0 0,7 0 371 0 0,-1 0-258 0 0,-3 0-85 0 0,0 0 49 0 0,-1 1 61 0 0,-1-1 72 0 0,3 1-336 0 0,-1 0 31 0 0,0-1 35 0 0,2 1 222 0 0,2-2 97 0 0,1-1 68 0 0,-3 1-448 0 0,-1 1 91 0 0,6-2 270 0 0,-7 0-336 0 0,0 0-53 0 0,8-6 57 0 0,5-4 160 0 0,-12 9-178 0 0,-1 0 0 0 0,0 1 0 0 0,-1-1 0 0 0,1 0 0 0 0,0-1 0 0 0,0 0-86 0 0,3-10 241 0 0,-6-1-55 0 0,-3 4-109 0 0,-3-1-49 0 0,-11-9-56 0 0,-5 3-38 0 0,20 17 58 0 0,-1 0 0 0 0,1-1-1 0 0,0 1 1 0 0,0 0 0 0 0,-1 0 0 0 0,1 0 0 0 0,-1 1-1 0 0,1-1 1 0 0,-1 0 0 0 0,1 1 0 0 0,-1 0 0 0 0,1-1 0 0 0,-1 1-1 0 0,1 0 1 0 0,-1 0 0 0 0,1 1 0 0 0,-1-1 0 0 0,0 0-1 0 0,1 1 1 0 0,-1 0 8 0 0,-6 2-58 0 0,1 1-1 0 0,-1 0 1 0 0,0 1-1 0 0,1 0 1 0 0,-5 4 58 0 0,-9 8-58 0 0,18-11 59 0 0,0-1 0 0 0,0 1 0 0 0,0-1-1 0 0,1 1 1 0 0,0 0 0 0 0,0 0 0 0 0,1 1 0 0 0,-1-1 0 0 0,1 1 0 0 0,1-1 0 0 0,-1 3-1 0 0,1 21 88 0 0,5-2 75 0 0,-2-22-92 0 0,0 0-1 0 0,1 0 1 0 0,0 0-1 0 0,-1-1 1 0 0,4 5-71 0 0,-2-4 110 0 0,1 0-1 0 0,0 0 0 0 0,0 0 1 0 0,4 3-110 0 0,-2-3 116 0 0,0 0 0 0 0,1 0 0 0 0,0-1 0 0 0,0 0 0 0 0,1 0 0 0 0,0-1 1 0 0,-1 0-1 0 0,3 0-116 0 0,17 4 270 0 0,0-3-44 0 0,38-4 6 0 0,-40-1-200 0 0,5-4 41 0 0,-10-1-52 0 0,-4 0-40 0 0,0-1-47 0 0,-2 1-45 0 0,0 1-59 0 0,-11 3 176 0 0,0-1-74 0 0,-1 1-80 0 0,1 0-84 0 0,0-1-91 0 0,0 1-95 0 0,-1-1-101 0 0,1 1-106 0 0,-2 0 148 0 0,1 0-51 0 0,-1 0-51 0 0,1 0-55 0 0,5-2-1240 0 0,4-1-1062 0 0,-12 4 2918 0 0</inkml:trace>
  <inkml:trace contextRef="#ctx0" brushRef="#br0" timeOffset="2310.81">2209 193 8032 0 0,'0'0'182'0'0,"0"0"-4"0"0,0 1-75 0 0,0 0-49 0 0,0 3-5 0 0,0-2 1 0 0,2 3 92 0 0,1 0-70 0 0,1 2-49 0 0,3 2-41 0 0,-2-1 36 0 0,-1-3 55 0 0,3 9 610 0 0,1-1-83 0 0,0 0-69 0 0,-1 1-61 0 0,0-1-55 0 0,-1 0-35 0 0,22 50 1238 0 0,-21-42-1063 0 0,-1 0 83 0 0,3 7-19 0 0,0 0 1 0 0,-5-9-268 0 0,-2-10-174 0 0,1 0 67 0 0,1 6 273 0 0,-3-8-323 0 0,-1-6-77 0 0,0-1-29 0 0,-1-1-39 0 0,0-5 21 0 0,-5-15 164 0 0,-1 0-107 0 0,-6-18-19 0 0,6 7-102 0 0,5 19 20 0 0,1 1 0 0 0,0-1 0 0 0,0 0 0 0 0,2-8-27 0 0,1-2-4 0 0,3 0-45 0 0,-1 11 29 0 0,-1 1 0 0 0,1-1 0 0 0,1 1 0 0 0,0 0 0 0 0,1 1 0 0 0,5-9 20 0 0,-6 13-4 0 0,-1 0 0 0 0,1 1 0 0 0,0-1-1 0 0,1 1 1 0 0,0 0 0 0 0,-1 0-1 0 0,3-1 5 0 0,26-15-172 0 0,-20 13 59 0 0,4 1-89 0 0,-10 3 58 0 0,2 1-35 0 0,-5 1 30 0 0,8-2-108 0 0,-6 2 20 0 0,-1 1-36 0 0,-4 0 91 0 0,1 0-37 0 0,0 1-71 0 0,0-1-57 0 0,0 0-62 0 0,0 0-69 0 0,0 1-75 0 0,0-1-80 0 0,0 0-88 0 0,0 1-92 0 0,5-2-1189 0 0,5-2-1128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46.1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1 224 5520 0 0,'0'0'158'0'0,"0"0"-39"0"0,0 0-8 0 0,0 0 37 0 0,0 0 125 0 0,0 0 230 0 0,0 0 10 0 0,0 0-10 0 0,0 0-66 0 0,0 0-28 0 0,1 1 11 0 0,2 0-85 0 0,1 0-21 0 0,2 3 49 0 0,-2 0-44 0 0,0-1-48 0 0,-1 1-43 0 0,0-1-37 0 0,0 2-3 0 0,0-1-37 0 0,0 2-6 0 0,1 2 32 0 0,1 4 27 0 0,3 1 6 0 0,-1 0-36 0 0,-2-5-37 0 0,0 0 0 0 0,-1 0 1 0 0,0 1-1 0 0,2 5-137 0 0,1 8 383 0 0,2 3 6 0 0,-4 0-80 0 0,-4-20-252 0 0,1 0 1 0 0,-1-1-1 0 0,1 1 0 0 0,0 0 0 0 0,0-1 0 0 0,0 1 0 0 0,1-1 1 0 0,0 0-1 0 0,2 3-57 0 0,-1-1 81 0 0,-1-1 0 0 0,1 1 1 0 0,-1 0-1 0 0,0 1 1 0 0,0 0-82 0 0,3 7 133 0 0,4 4 3 0 0,6 13 51 0 0,-5-5-50 0 0,5 16-14 0 0,-12-31-72 0 0,4 1-44 0 0,-2-4 20 0 0,-3-2 33 0 0,-1-3 1 0 0,0-2-61 0 0,-1 0-3 0 0,1 0 32 0 0,0 2 29 0 0,0 1 40 0 0,-1-3-8 0 0,4 2-15 0 0,-3-3 10 0 0,0-2 29 0 0,6-9 1 0 0,-5 4-20 0 0,-1-2-34 0 0,1-21 21 0 0,-1 13-13 0 0,3-24-26 0 0,2-19 54 0 0,3 21-88 0 0,-9 34-9 0 0,3-6 0 0 0,0-1 0 0 0,1 1 0 0 0,1-1 0 0 0,-1 2 0 0 0,-5 8 0 0 0,1 0 0 0 0,0 0 0 0 0,0 0 0 0 0,0 0 0 0 0,0 0 0 0 0,0 1 0 0 0,0-1 0 0 0,1 0 0 0 0,-1 0 0 0 0,0 1 0 0 0,1-1 0 0 0,-1 1 0 0 0,1 0 0 0 0,0-1 0 0 0,1 0 0 0 0,5 0-10 0 0,-6 1-33 0 0,-1-1 32 0 0,1 1 11 0 0,9 2-66 0 0,-11-1 61 0 0,10 2-62 0 0,-7-1 66 0 0,-1 0 1 0 0,0 0-1 0 0,0 0 1 0 0,0 0-1 0 0,0 1 1 0 0,0-1 0 0 0,0 1-1 0 0,0-1 1 0 0,0 1-1 0 0,-1 0 1 0 0,1 0-1 0 0,0 0 1 0 0,6 9-22 0 0,-1-1 0 0 0,0 1 0 0 0,0 0 0 0 0,-1 1 0 0 0,2 7 22 0 0,8 14-18 0 0,-8-17 18 0 0,-1 0 0 0 0,-1 0 0 0 0,2 8 0 0 0,-6-18 0 0 0,0 0 0 0 0,0-1 0 0 0,0 1 0 0 0,1-1 0 0 0,0 1 0 0 0,0-1 0 0 0,0 0 0 0 0,1 0 0 0 0,0 0 0 0 0,0-1 0 0 0,0 1 0 0 0,2 0 0 0 0,8 3 185 0 0,-3-6-42 0 0,-10-2-134 0 0,0 0 0 0 0,-1 0-1 0 0,1-1 1 0 0,0 1 0 0 0,-1 0-1 0 0,1 0 1 0 0,0 0 0 0 0,-1-1-1 0 0,1 1 1 0 0,0 0 0 0 0,-1 0 0 0 0,1-1-1 0 0,0 1 1 0 0,-1-1 0 0 0,1 1-1 0 0,-1-1 1 0 0,1 1 0 0 0,-1-1-1 0 0,1 1 1 0 0,-1-1 0 0 0,1 1 0 0 0,-1-1-9 0 0,2-2 21 0 0,-1-1 0 0 0,0 1 0 0 0,1-1 0 0 0,-1 0 0 0 0,-1 1 0 0 0,1-1 0 0 0,0 0 0 0 0,-1 0 0 0 0,0-2-21 0 0,2-9 89 0 0,2-5 6 0 0,-1 0-37 0 0,0-22-41 0 0,-3 20 37 0 0,2-10 117 0 0,-1-1-34 0 0,0 11-147 0 0,-2 9 10 0 0,1 5 0 0 0,0 0 0 0 0,1 0 0 0 0,-1 0 0 0 0,1 0 0 0 0,1-2 0 0 0,-1-9 0 0 0,-1 17 0 0 0,0 0 0 0 0,0 0 0 0 0,0 0 0 0 0,0 0 0 0 0,0-1 0 0 0,1 1 0 0 0,-1 0 0 0 0,1 0 0 0 0,-1 0 0 0 0,2-7-27 0 0,-1 0-81 0 0,-1 3-9 0 0,1 0-40 0 0,0 1-42 0 0,2 1-45 0 0,-2 2 164 0 0,0-1-42 0 0,0-2-211 0 0,-1 4 274 0 0,0 1 1 0 0,0-1-1 0 0,0 0 1 0 0,0 0 0 0 0,0 1-1 0 0,0-1 1 0 0,0 0-1 0 0,0 0 1 0 0,1 1 0 0 0,-1-1-1 0 0,0 0 1 0 0,1 1-1 0 0,-1-1 1 0 0,0 0 0 0 0,1 0 58 0 0,0 1-190 0 0,-1-1 55 0 0,0 0 47 0 0,1 1 39 0 0,-1-1 36 0 0,2-2 114 0 0,-2 2-120 0 0,0 0-63 0 0,0 1-4 0 0,0-1-35 0 0,0 1-39 0 0,0-1-42 0 0,0 0-69 0 0,0 1-60 0 0,0-1-66 0 0,0 1-72 0 0,0-1-77 0 0,0 0-83 0 0,0 1-88 0 0,0-1-95 0 0,0 1-953 0 0,0 0-990 0 0</inkml:trace>
  <inkml:trace contextRef="#ctx0" brushRef="#br0" timeOffset="795.94">781 1 7024 0 0,'0'1'67'0'0,"-1"-1"-67"0"0,0 2-37 0 0,0-1 57 0 0,1-1 35 0 0,0 1 26 0 0,-1 0 40 0 0,1 0 46 0 0,0 0 53 0 0,1 7-119 0 0,2-3-45 0 0,-1-3 42 0 0,0-1 4 0 0,-1 2 47 0 0,17 48 977 0 0,-11-33-789 0 0,-1 0-50 0 0,-5-16-262 0 0,5 16 327 0 0,-1 0 1 0 0,3 15-353 0 0,2 11 402 0 0,3 0 72 0 0,3 16 260 0 0,-2 16 296 0 0,-5-24-415 0 0,3-1-96 0 0,-7-28-315 0 0,-1 13 173 0 0,-2-20-212 0 0,-2-11-155 0 0,1 0 44 0 0,-1 1 33 0 0,5 20 435 0 0,-2-20-429 0 0,-2-4-11 0 0,-1-2-2 0 0,0 0-3 0 0,0 0-5 0 0,0 0 13 0 0,0 0-16 0 0,0 0 1 0 0,0 0 15 0 0,0-10 10 0 0,0-8-27 0 0,1 6-15 0 0,-2-5-35 0 0,0-3-12 0 0,3 7 37 0 0,3-12-21 0 0,2-7 39 0 0,-1 10-62 0 0,2-5 1 0 0,-6 18 0 0 0,0 0 0 0 0,1 0 0 0 0,3-6 0 0 0,2-5 7 0 0,-3 8-16 0 0,1-1 1 0 0,0 1-1 0 0,1 0 0 0 0,1-2 9 0 0,-6 11-6 0 0,0 1 1 0 0,-1 0-1 0 0,1-1 1 0 0,0 1-1 0 0,0 0 1 0 0,1 0-1 0 0,-1 0 1 0 0,0 0-1 0 0,1 1 1 0 0,-1-1-1 0 0,1 1 1 0 0,-1-1-1 0 0,1 1 1 0 0,0 0-1 0 0,-1 0 1 0 0,1 0-1 0 0,0 0 1 0 0,0 0-1 0 0,0 1 1 0 0,0-1-1 0 0,1 1 6 0 0,14 4 5 0 0,-15-3-19 0 0,0 1 0 0 0,0 0 0 0 0,0-1 0 0 0,-1 1 1 0 0,1 0-1 0 0,-1 1 0 0 0,2 0 14 0 0,15 20-121 0 0,-9-7 82 0 0,-8-11 31 0 0,0 0 0 0 0,0 0 0 0 0,0 0 0 0 0,-1 0 0 0 0,0 0-1 0 0,1 5 9 0 0,4 16-34 0 0,-4-19 34 0 0,-1-1 0 0 0,0 1 0 0 0,0-1 0 0 0,0 1 0 0 0,-1-1 0 0 0,0 3-1 0 0,0-2 1 0 0,0 0 0 0 0,1 0 0 0 0,-1 0 0 0 0,2 0 0 0 0,0 4 0 0 0,-2-9 0 0 0,1 0 0 0 0,-1 0 0 0 0,0 1 0 0 0,0-1 0 0 0,0 0 0 0 0,0 0 0 0 0,0 0 0 0 0,0 0 0 0 0,-1 0 0 0 0,1 1 0 0 0,-1-1 0 0 0,1 0 0 0 0,-1 0 0 0 0,1 0 0 0 0,0 0 0 0 0,0 0 0 0 0,0 0 0 0 0,0 1 0 0 0,0-1 0 0 0,1 0 0 0 0,-1 0 0 0 0,1 2 1 0 0,0-2-2 0 0,0 0 1 0 0,-1 0 0 0 0,1 0 0 0 0,-1 0 0 0 0,1 0 0 0 0,-1 0 0 0 0,0 0 0 0 0,0 0 0 0 0,0 0 0 0 0,0 0 0 0 0,0 2 1 0 0,0 7-2 0 0,0-4 2 0 0,0 1-52 0 0,0-8-59 0 0,0 0-49 0 0,0 1-88 0 0,0-1 67 0 0,0 1 33 0 0,0 2-138 0 0,0-2 149 0 0,0 0 2 0 0,0-1-33 0 0,0 1-43 0 0,0 0-48 0 0,0 0-101 0 0,0-1-52 0 0,0 0-46 0 0,0 0-41 0 0,0 1-144 0 0,0-1-40 0 0,0 0-176 0 0,0 0-471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3:01.7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249 154 8928 0 0,'0'-13'299'0'0,"-3"0"-71"0"0,2 6-94 0 0,-2 0 0 0 0,1 0 1 0 0,-1 0-1 0 0,-1-2-134 0 0,-1 0 163 0 0,0 1 36 0 0,0-1 47 0 0,0 1 59 0 0,1 2-62 0 0,1 1 35 0 0,-1-1 39 0 0,0 1 42 0 0,0-1 140 0 0,0-1 74 0 0,4 7-551 0 0,-10-13 970 0 0,5 9-599 0 0,1 1-109 0 0,-2 1-59 0 0,1 2-73 0 0,-2 2-90 0 0,-11 4 29 0 0,-3-2-67 0 0,13-2-25 0 0,0-1 0 0 0,0 1 0 0 0,-8 3 1 0 0,11-3 0 0 0,0 1 0 0 0,0 0 0 0 0,0-1 0 0 0,0 2 0 0 0,0-1 0 0 0,1 0 0 0 0,0 1 0 0 0,0 0 0 0 0,0 0 0 0 0,0 0 0 0 0,0 0 0 0 0,1 1 0 0 0,0 0 0 0 0,0-1 0 0 0,-2 5 0 0 0,0 11 2 0 0,5-16-9 0 0,0 0 0 0 0,0 0 0 0 0,0 0 0 0 0,1-1 0 0 0,0 1 0 0 0,0 0 0 0 0,0 2 7 0 0,1-1-12 0 0,0 0-1 0 0,0 0 0 0 0,0 0 0 0 0,1 0 1 0 0,0 0-1 0 0,0 0 0 0 0,0-1 1 0 0,3 3 12 0 0,9 10-36 0 0,9 10-44 0 0,-7-10 56 0 0,4 2 6 0 0,-1 0 0 0 0,0 2 0 0 0,-2 0 0 0 0,15 23 18 0 0,-23-30 20 0 0,-1-1 38 0 0,2 2 58 0 0,-1 1 42 0 0,6 18 252 0 0,-10-15-36 0 0,-6-17-316 0 0,0 1 1 0 0,1 0 0 0 0,-1-1 0 0 0,0 1-1 0 0,-1 0 1 0 0,1-1 0 0 0,0 1 0 0 0,-1 1-59 0 0,1-2 40 0 0,-1 0 0 0 0,0 0 1 0 0,0 0-1 0 0,1-1 0 0 0,-1 1 0 0 0,0 0 1 0 0,0-1-1 0 0,0 1 0 0 0,-1-1 0 0 0,1 1 1 0 0,-1 0-41 0 0,-13 9 325 0 0,-7-2-5 0 0,1-3-107 0 0,-1-3-101 0 0,-3-3-92 0 0,21 0-147 0 0,0-1 45 0 0,-1 1 42 0 0,1-1 33 0 0,-6 0 86 0 0,-13-2 270 0 0,15 2-293 0 0,1 0-79 0 0,1 0-77 0 0,-1 0-93 0 0,1 0-113 0 0,1 0 10 0 0,1 0-73 0 0,-1 0-80 0 0,1 0-85 0 0,0 0-92 0 0,0 0-98 0 0,-1 0-106 0 0,1 0-111 0 0,-5-2-1225 0 0,-3-1-1232 0 0,12 4 3398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3:00.7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351 47 4864 0 0,'0'0'141'0'0,"0"0"-35"0"0,0 0-2 0 0,0 0 39 0 0,0 0 123 0 0,0 0 224 0 0,0 0 20 0 0,0 0-30 0 0,0 0-135 0 0,0 0-60 0 0,0 0-11 0 0,0 0-99 0 0,0 0-36 0 0,-1-1 48 0 0,0 0-95 0 0,-2-4 3 0 0,1 3-7 0 0,1 1-4 0 0,0-1 0 0 0,-1 0 0 0 0,0 1 0 0 0,1-1 0 0 0,-1 1 1 0 0,0-1-1 0 0,1 1 0 0 0,-1 0 0 0 0,0 0 0 0 0,0 0 0 0 0,0 0 0 0 0,0 0 1 0 0,0 0-1 0 0,0 1 0 0 0,-1-1 0 0 0,1 1 0 0 0,0-1 0 0 0,-1 1-84 0 0,-21-2 720 0 0,13 3-396 0 0,1 1-34 0 0,1 0-108 0 0,1 0-34 0 0,-8 2 65 0 0,1 0-91 0 0,-26 11 75 0 0,24-7-66 0 0,-4 5-72 0 0,-1 1 49 0 0,-2 5 68 0 0,-9 14 137 0 0,6 4-9 0 0,13-10-145 0 0,5-3-71 0 0,4 0-56 0 0,4-21-30 0 0,1-1 1 0 0,0 1-1 0 0,0-1 1 0 0,0 1-1 0 0,0-1 1 0 0,0 1-1 0 0,1-1 1 0 0,-1 1-1 0 0,1-1 1 0 0,-1 1-1 0 0,1-1 1 0 0,0 0-1 0 0,0 1 1 0 0,0-1 0 0 0,0 0-1 0 0,0 0 1 0 0,1 1-1 0 0,-1-1 1 0 0,2 1-3 0 0,0 0 10 0 0,0-1 0 0 0,0 1 1 0 0,0-1-1 0 0,0 1 0 0 0,1-1 1 0 0,-1 0-1 0 0,1 0 0 0 0,-1-1 1 0 0,1 1-1 0 0,0-1 0 0 0,3 1-10 0 0,2 0 24 0 0,0 0 0 0 0,0 0 0 0 0,0-2 0 0 0,1 1 0 0 0,-1-1 0 0 0,0 0 0 0 0,0-1 0 0 0,0 0 0 0 0,1 0 0 0 0,3-2-24 0 0,23-7 255 0 0,-9 2-88 0 0,1 0-57 0 0,-4-2-77 0 0,1-6 36 0 0,-19 12-34 0 0,0-1 1 0 0,0 0-1 0 0,-1 0 1 0 0,0 0-1 0 0,0-1 1 0 0,2-2-36 0 0,0-4 212 0 0,-1 0-51 0 0,-2 0-49 0 0,-1 0-49 0 0,-1-1-49 0 0,-2 1-48 0 0,0-1-46 0 0,-1 1-46 0 0,-1-1-46 0 0,0 1-44 0 0,-2-1-44 0 0,1 1-43 0 0,-1-1-43 0 0,0 1-40 0 0,-1-1-42 0 0,1 1-39 0 0,-3-7-381 0 0,3 6 272 0 0</inkml:trace>
  <inkml:trace contextRef="#ctx0" brushRef="#br0" timeOffset="475.72">517 148 7344 0 0,'1'1'216'0'0,"6"6"-294"0"0,-1 1 93 0 0,-1 1 91 0 0,-1 0 87 0 0,0 1 81 0 0,0 1 80 0 0,-1 0 74 0 0,0 0 71 0 0,0 2 184 0 0,1-1 89 0 0,0 0 83 0 0,1 0 76 0 0,-3-7-602 0 0,3 11 506 0 0,-4-10-480 0 0,1 0-66 0 0,-2-5 101 0 0,0-1-71 0 0,0 0-30 0 0,0 0-7 0 0,0 0-16 0 0,0 0-54 0 0,0 0-20 0 0,0 0-7 0 0,0 0-14 0 0,0 0-55 0 0,0 0-20 0 0,0 0 21 0 0,-6-6-71 0 0,4 3-28 0 0,0 0 0 0 0,0 0 0 0 0,0 0 0 0 0,1-1 0 0 0,-1 1 0 0 0,1 0 0 0 0,0-1 0 0 0,0 1 0 0 0,0-1 0 0 0,0 1 0 0 0,0-4-18 0 0,1 1 14 0 0,-1 0 0 0 0,1 0 0 0 0,1 0 1 0 0,-1 0-1 0 0,1 0 0 0 0,0 1 0 0 0,1-3-14 0 0,1-1 5 0 0,0 0 0 0 0,0 0 0 0 0,1 0 0 0 0,0 0 0 0 0,1 1 0 0 0,0-1 0 0 0,0 1 0 0 0,1 1 0 0 0,1-2-5 0 0,0 1-6 0 0,0 1-1 0 0,0 0 0 0 0,1 1 1 0 0,-1 0-1 0 0,5-2 7 0 0,-2 2-25 0 0,1 0 0 0 0,0 0 0 0 0,0 1 0 0 0,2 0 25 0 0,2 0-35 0 0,0 0 1 0 0,1 1 0 0 0,-1 1 0 0 0,0 1 0 0 0,1 0-1 0 0,0 1 1 0 0,1 1 34 0 0,-12 0-8 0 0,1 1-1 0 0,0-1 1 0 0,0 1 0 0 0,0 1-1 0 0,0-1 1 0 0,-1 1 0 0 0,1 0-1 0 0,-1 0 1 0 0,1 1-1 0 0,-1 0 1 0 0,0 0 0 0 0,0 0-1 0 0,0 0 1 0 0,-1 1 0 0 0,1 0-1 0 0,1 2 9 0 0,0-1-1 0 0,-2 0 0 0 0,1 1 0 0 0,0-1 0 0 0,-1 1 0 0 0,0 0 0 0 0,-1 1 0 0 0,1-1 0 0 0,-1 0 0 0 0,-1 1 0 0 0,1 0 0 0 0,-1 0 0 0 0,0 0 1 0 0,0 2-1 0 0,1 8 15 0 0,-1 1 0 0 0,-1 0 0 0 0,0 0 0 0 0,-1 0 0 0 0,-2 4-14 0 0,-6 25 58 0 0,5-37-49 0 0,2-7 0 0 0,0 0-1 0 0,0 0 0 0 0,1 0 0 0 0,-1 1 0 0 0,1-1 1 0 0,-1 0-1 0 0,1 1 0 0 0,0 1-8 0 0,0-3-9 0 0,0-2-31 0 0,0 0-34 0 0,0 0-38 0 0,0 0-36 0 0,0 0-64 0 0,0 0-153 0 0,0 0-739 0 0,0 0-42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9.0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167 1 8840 0 0,'0'0'197'0'0,"0"0"24"0"0,0 0 19 0 0,0 0 48 0 0,0 0 148 0 0,0 0 63 0 0,0 0 12 0 0,0 0-215 0 0,0 0-128 0 0,0 0 43 0 0,0 0-96 0 0,1 1-68 0 0,2 2-26 0 0,-1-1 30 0 0,8 12 307 0 0,-6-5-49 0 0,0 0 1 0 0,0-1-1 0 0,1 6-309 0 0,0 1 284 0 0,-1 0-66 0 0,0 0-92 0 0,0-1-116 0 0,-4-14-11 0 0,11 51 218 0 0,-1 0 65 0 0,0 11 121 0 0,1 31 288 0 0,-9-74-515 0 0,2 10 137 0 0,0-4-51 0 0,-2-9-116 0 0,-1-2-54 0 0,-1-1-35 0 0,1 8 63 0 0,2 10-5 0 0,-1-2-6 0 0,-1-10 1 0 0,-1-18-44 0 0,0-1 14 0 0,0 0-42 0 0,0 0-46 0 0,0 0-43 0 0,0 0-82 0 0,0 0-147 0 0,0 0 140 0 0,0 0-50 0 0,0 0-75 0 0,0 0 84 0 0,0 0-36 0 0,0 0-42 0 0,0 0-37 0 0,0 0-398 0 0,0 0 98 0 0,0 0-53 0 0,0 0-760 0 0,0 0-597 0 0,0 0-1137 0 0</inkml:trace>
  <inkml:trace contextRef="#ctx0" brushRef="#br0" timeOffset="894.6">1 365 7800 0 0,'0'0'174'0'0,"0"0"29"0"0,0 0 13 0 0,1 0-50 0 0,5 0-109 0 0,0-1-20 0 0,0 1 68 0 0,0-1 59 0 0,0-1 50 0 0,1 1 97 0 0,1-2 44 0 0,14-4 819 0 0,-10 2-566 0 0,-5 3-345 0 0,-1 0-38 0 0,2 0 0 0 0,0 0-105 0 0,42-8 916 0 0,-17 4-393 0 0,-5 0-156 0 0,0 2-55 0 0,-5 0-124 0 0,1 0-55 0 0,0 0-61 0 0,-1 1-68 0 0,-6 0-142 0 0,30-1 62 0 0,-26 3-57 0 0,-2 0-53 0 0,0 1-74 0 0,-9 0 22 0 0,0 0-34 0 0,1-1-38 0 0,-1 1-41 0 0,0 0-45 0 0,0 0-50 0 0,0 0-53 0 0,0 0-56 0 0,5 1-674 0 0,-1 1-88 0 0,-8-1 661 0 0,9-1-926 0 0</inkml:trace>
  <inkml:trace contextRef="#ctx0" brushRef="#br0" timeOffset="1165.83">707 324 7568 0 0,'0'0'142'0'0,"0"1"-59"0"0,0 7 53 0 0,3 10 50 0 0,4 23 131 0 0,-5-28-179 0 0,1 0 51 0 0,-1 1 104 0 0,2 0 110 0 0,-3-7-152 0 0,1 0 37 0 0,0 0 40 0 0,-1 0 43 0 0,3 5 16 0 0,1 6 127 0 0,-2 0-35 0 0,-2 0-54 0 0,-5-3-70 0 0,3-14-224 0 0,1 5 49 0 0,-1-3-96 0 0,0-1-62 0 0,0 1-60 0 0,-1-2-53 0 0,1 0-63 0 0,-1 0-73 0 0,1 0-83 0 0,0-1-112 0 0,1 1-115 0 0,0-1 73 0 0,0 0-43 0 0,0 0-597 0 0,0 0-472 0 0,0 0-896 0 0</inkml:trace>
  <inkml:trace contextRef="#ctx0" brushRef="#br0" timeOffset="1396.25">674 114 5840 0 0,'0'0'132'0'0,"0"0"17"0"0,0 0 11 0 0,1-1-21 0 0,2-4-111 0 0,1-1-28 0 0,0 2 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3:05.0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265 60 6056 0 0,'0'0'176'0'0,"0"0"-112"0"0,0 0 77 0 0,0-1 65 0 0,0 0 55 0 0,-1-1 363 0 0,1-3 523 0 0,-1 3-685 0 0,1 0-54 0 0,0 0-94 0 0,-1 1-185 0 0,1 0-51 0 0,0 1-58 0 0,0-1-65 0 0,-3-6 548 0 0,3 5-339 0 0,-1 1 1 0 0,0-1-1 0 0,0 1 1 0 0,1 0-1 0 0,-1 0 1 0 0,0-1-1 0 0,0 1 1 0 0,0 0 0 0 0,0 0-1 0 0,-1 0-164 0 0,-3-3 623 0 0,2 2-394 0 0,0 1-40 0 0,0-1-49 0 0,-1 1-54 0 0,3 1 146 0 0,0 0-52 0 0,-1 0-44 0 0,1 1-39 0 0,-1 0-23 0 0,0 0-35 0 0,-4 2-24 0 0,4-1 9 0 0,1-2 33 0 0,-16 11-2 0 0,11-5-7 0 0,1-1 1 0 0,-1 2-1 0 0,1-1 1 0 0,-3 5-49 0 0,-13 16 73 0 0,15-19-73 0 0,0 0 0 0 0,0 0 0 0 0,1 1 0 0 0,-2 3 0 0 0,-13 21 0 0 0,-4 5 0 0 0,1 1 0 0 0,-13 34 0 0 0,34-67 0 0 0,0-1 0 0 0,0 0 0 0 0,0 1 0 0 0,1-1 0 0 0,0 1 0 0 0,0 0 0 0 0,1-1 0 0 0,-1 5 0 0 0,2 3 0 0 0,6-2 0 0 0,3-4 0 0 0,-8-6 2 0 0,0 0 0 0 0,0-1 1 0 0,0 1-1 0 0,0-1 0 0 0,0 1 1 0 0,1-1-1 0 0,-1 0 0 0 0,0 0 1 0 0,0 1-1 0 0,0-2-2 0 0,1 1 9 0 0,0 0 0 0 0,0-1 0 0 0,-1 0 0 0 0,1 0 0 0 0,0 1 0 0 0,-1-1 0 0 0,1-1 0 0 0,-1 1 0 0 0,1 0 0 0 0,-1-1 0 0 0,1 0-9 0 0,5-5 48 0 0,1 0 1 0 0,-2 0 0 0 0,1-1 0 0 0,4-7-49 0 0,6-5 45 0 0,-9 11-17 0 0,0-1-1 0 0,-1 0 0 0 0,0-1 1 0 0,0 0-1 0 0,-2 0 1 0 0,5-9-28 0 0,1-5 17 0 0,-5 6-41 0 0,-1 0-36 0 0,-3 7-35 0 0,0-1-1 0 0,-1 0 1 0 0,0-12 95 0 0,-1-5-78 0 0,1-17-306 0 0,-1 24 157 0 0,0-1-58 0 0,-1 23 193 0 0,0 1-18 0 0,0 0-8 0 0,0 0-2 0 0,0 0 9 0 0,0 5 33 0 0,2 8 32 0 0,-1-9-1 0 0,2 15-32 0 0,5 28-30 0 0,-2-19 157 0 0,-2-2 42 0 0,1 2 65 0 0,1 0 78 0 0,3 17 133 0 0,1 6 39 0 0,2-18-90 0 0,-11-32-476 0 0,-1 0 57 0 0,1 0 51 0 0,0 0 44 0 0,-1 0 47 0 0,1 0 42 0 0,2 2 297 0 0,-2-1-145 0 0,0 0-123 0 0,0-1-64 0 0,0 0-58 0 0,-1 0-49 0 0,1 0-56 0 0,-1 0-63 0 0,1 0-70 0 0,-1 0-17 0 0,1-1-58 0 0,-1 1-64 0 0,0 0-66 0 0,0 0-71 0 0,0 0-76 0 0,1 0-80 0 0,-1-1-83 0 0,0 0-983 0 0,0 0-994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0:46.7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98 344 7112 0 0,'0'0'157'0'0,"0"0"23"0"0,0 0 13 0 0,0 0-58 0 0,0 0-8 0 0,0 0 47 0 0,0 0 152 0 0,0 0 280 0 0,1 1 24 0 0,4 3-140 0 0,-2 1-37 0 0,1 0-37 0 0,-1 0-33 0 0,3 8 287 0 0,-1 1-115 0 0,-1 0-101 0 0,-1 0-87 0 0,-1 0-72 0 0,0-2-58 0 0,2 14-78 0 0,4 26 186 0 0,-6-17-25 0 0,-2-21-210 0 0,1-1 43 0 0,0 20 297 0 0,-2-19-283 0 0,0-5-35 0 0,2 0-37 0 0,1 7 14 0 0,-1-13-90 0 0,0 1 1 0 0,-1-1-1 0 0,1 1 0 0 0,-1 0 1 0 0,0-1-1 0 0,0 1 1 0 0,0 3-20 0 0,-1 6 48 0 0,3 8-30 0 0,1 3 40 0 0,-3-21-42 0 0,1 0-39 0 0,-1 1 44 0 0,-2 0 48 0 0,-1 2 69 0 0,2-5-125 0 0,1-1-90 0 0,0-1-282 0 0,-1 1 58 0 0,1-1 50 0 0,-1 0 44 0 0,0 0 6 0 0,0 0 40 0 0,-2-2-206 0 0,1 1 62 0 0,0 0 11 0 0,1 1-40 0 0,0 0-106 0 0,1 0 86 0 0,-1 0-43 0 0,1-1-39 0 0,-1 1-32 0 0,0-1-132 0 0,1 1-33 0 0,-2-4-1380 0 0</inkml:trace>
  <inkml:trace contextRef="#ctx0" brushRef="#br0" timeOffset="280.25">6 15 9072 0 0,'0'0'200'0'0,"0"0"33"0"0,0 0 15 0 0,0-1-58 0 0,-1-5-125 0 0,-2 0-40 0 0,2 5 98 0 0,1 1 7 0 0,0 0-8 0 0,0 0-34 0 0,0 0-128 0 0</inkml:trace>
  <inkml:trace contextRef="#ctx0" brushRef="#br0" timeOffset="1070.09">374 153 6648 0 0,'0'0'149'0'0,"0"0"23"0"0,0 0 12 0 0,2 1-25 0 0,4 2-190 0 0,-1 1 57 0 0,0 1 50 0 0,0 0 47 0 0,0 0 42 0 0,-1 1 35 0 0,5 7 289 0 0,-5-8-267 0 0,1 0-41 0 0,6 3 97 0 0,-9-6-205 0 0,1 1 0 0 0,0-1 0 0 0,-1 0 0 0 0,1 1 1 0 0,-1-1-1 0 0,1 2-73 0 0,6 6 230 0 0,4 4 18 0 0,4 2 6 0 0,-8-2-42 0 0,4 6 69 0 0,-7-10-128 0 0,0 0 0 0 0,0 1 0 0 0,-1 0 0 0 0,0 0 0 0 0,-1 0 0 0 0,0 1 0 0 0,0 1-153 0 0,-1 1 188 0 0,1 0 1 0 0,1-1-1 0 0,0 0 1 0 0,1 0-189 0 0,8 15 358 0 0,-1-2-42 0 0,7 12 184 0 0,-5-15-139 0 0,-5-10-116 0 0,-5-2-19 0 0,0-2-13 0 0,9 6 131 0 0,-12-12-237 0 0,0-2 109 0 0,-2-1 0 0 0,0 0-19 0 0,0 0-77 0 0,0 0-31 0 0,0 0 7 0 0,-1 1-57 0 0,-1 5-59 0 0,1-4 73 0 0,1-1 16 0 0,-1-1 39 0 0,2 0 47 0 0,-1 0 53 0 0,2-3-194 0 0,1 0 0 0 0,-1-1 0 0 0,0 1 0 0 0,0-1 0 0 0,0 1 0 0 0,0-1 0 0 0,0 0 0 0 0,-1 0 0 0 0,0 0 0 0 0,0 0-1 0 0,1-2-13 0 0,-2-1 24 0 0,1 0-1 0 0,0 0 0 0 0,1 0 0 0 0,-1 0-23 0 0,5-27 47 0 0,-6 23-44 0 0,1 1 0 0 0,0-1-1 0 0,1 0 1 0 0,0-1-3 0 0,3-22 59 0 0,-3 22-36 0 0,0 0 0 0 0,0 1 0 0 0,4-10-23 0 0,0 2 45 0 0,0 0-42 0 0,3-8-102 0 0,0 0 1 0 0,7-9 98 0 0,-8 19 31 0 0,3-9 63 0 0,12-24 96 0 0,-15 34-167 0 0,1 0-39 0 0,-2 4 17 0 0,9-15-28 0 0,-5 13-99 0 0,-9 12 61 0 0,-2 2-6 0 0,1 0-52 0 0,-1-1 82 0 0,1 0 66 0 0,-1 0 70 0 0,0-1-58 0 0,1 1-65 0 0,-1 1-47 0 0,0-1-59 0 0,1 1-32 0 0,-1-1-56 0 0,1 1-63 0 0,0 0-69 0 0,0 0 225 0 0,0 0 43 0 0,3-1-71 0 0,-2 1 62 0 0,0-1-73 0 0,0 1-109 0 0,-1-1 86 0 0,0 1-42 0 0,0 0-46 0 0,0 0-52 0 0,-1 0-499 0 0</inkml:trace>
  <inkml:trace contextRef="#ctx0" brushRef="#br0" timeOffset="1711.42">1260 284 7632 0 0,'4'0'219'0'0,"0"0"-44"0"0,-2 0-42 0 0,1 0-33 0 0,0 0 17 0 0,1 0-78 0 0,10-1-36 0 0,-6 0 19 0 0,3-1 35 0 0,31-5 968 0 0,20-13 625 0 0,-31 10-840 0 0,4 2-338 0 0,-15 4-264 0 0,0-1-73 0 0,-1 1-49 0 0,6-3 51 0 0,-21 6-133 0 0,7-3 54 0 0,14-3 81 0 0,-15 1 12 0 0,-9-3-38 0 0,-2 7-91 0 0,0-1-1 0 0,0 1 1 0 0,0-1-1 0 0,-1 1 1 0 0,1 0-1 0 0,-1 0 1 0 0,-1-1-22 0 0,-5-10 78 0 0,3 7-51 0 0,0 0 0 0 0,0 1 0 0 0,0-1 0 0 0,-1 1 0 0 0,0 0 0 0 0,0 0 0 0 0,0 1 0 0 0,0 0-1 0 0,-4-2-26 0 0,5 3 22 0 0,-3-2-15 0 0,0 1 0 0 0,0 0 0 0 0,-5-2-7 0 0,2 2 29 0 0,0 1 0 0 0,0 0 0 0 0,0 0 0 0 0,-3 1-29 0 0,-46-3 122 0 0,19 5-90 0 0,39 0-32 0 0,-4 1 9 0 0,-1-1 0 0 0,1 1 0 0 0,0 0 0 0 0,0 1-1 0 0,-1-1 1 0 0,1 1 0 0 0,0 1 0 0 0,1-1 0 0 0,-5 3-9 0 0,-11 7 52 0 0,1 0-1 0 0,0 2-51 0 0,-9 5 20 0 0,22-13-16 0 0,0 0 1 0 0,1 0 0 0 0,0 0-1 0 0,0 1 1 0 0,0 0 0 0 0,1 0-1 0 0,0 1 1 0 0,0-1 0 0 0,0 4-5 0 0,-5 4 11 0 0,7-10-7 0 0,1 0 1 0 0,0 0 0 0 0,0 0-1 0 0,0 0 1 0 0,0 0-1 0 0,1 0 1 0 0,0 3-5 0 0,-5 38 88 0 0,4-30-41 0 0,2 6-26 0 0,2 2 51 0 0,2 0 44 0 0,2 0 32 0 0,1-2 97 0 0,1-1 1 0 0,1 0-1 0 0,3 3-245 0 0,4 0 127 0 0,-5-11-34 0 0,0-1 0 0 0,13 10-93 0 0,-12-11 63 0 0,-1-2 121 0 0,1 0 0 0 0,-1 0 0 0 0,1-1 0 0 0,9 4-184 0 0,28 10 463 0 0,-26-14 26 0 0,19 5-489 0 0,-9-6 187 0 0,0-2-48 0 0,-22-3-87 0 0,2 0 11 0 0,0 0 0 0 0,0-2 1 0 0,-1 1-1 0 0,1-1 0 0 0,0-1 0 0 0,9-2-63 0 0,-2-1-45 0 0,-6-1-28 0 0,-3 0-59 0 0,1-1-99 0 0,-5 2 23 0 0,0 0-58 0 0,-1 0-67 0 0,1 0-73 0 0,0-1-81 0 0,-1 1-88 0 0,1 0-98 0 0,-1-1-103 0 0,-4 4 384 0 0,0-1-46 0 0,0 1-41 0 0,0-1-35 0 0,0 1-142 0 0,1-1-36 0 0,4-4-1506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05.8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8696 0 0,'0'0'197'0'0,"0"0"24"0"0,0 0 18 0 0,1 6-55 0 0,0 3-121 0 0,0-2-30 0 0,1-1 63 0 0,-1 1 55 0 0,0-1 48 0 0,2 5 227 0 0,-1 0 86 0 0,7 25 1361 0 0,-7-29-1506 0 0,0 0-36 0 0,0 1-43 0 0,1-1-61 0 0,-1 1-73 0 0,0-1-85 0 0,-1-3 28 0 0,1 1-9 0 0,0-1 2 0 0,-1 0 11 0 0,1 1 26 0 0,0 2 54 0 0,-2-3-190 0 0,0-2-94 0 0,0-2 103 0 0,0 1-217 0 0,0-1-254 0 0,0 0-441 0 0,0 0-42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3:05.4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89 7024 0 0,'0'0'157'0'0,"0"0"23"0"0,0 0 12 0 0,0 1-65 0 0,0-1-64 0 0,0 1-44 0 0,2 2-44 0 0,-1-1 40 0 0,3 2 60 0 0,0 1 50 0 0,0 0 47 0 0,-1 0 40 0 0,1 0 88 0 0,1 2 41 0 0,-1 0 112 0 0,4 4 279 0 0,6 10 651 0 0,-9-14-968 0 0,0 0-45 0 0,-1-1-105 0 0,0 0-46 0 0,1-1-56 0 0,0 0-62 0 0,4 7 332 0 0,1 1-45 0 0,-4-2-9 0 0,0 0 1 0 0,0 0-1 0 0,0 4-379 0 0,3 7 515 0 0,-5-9-177 0 0,-1-1 36 0 0,-3-10-353 0 0,1 0 42 0 0,-1 5 271 0 0,0-5-216 0 0,0-1-80 0 0,0 0 115 0 0,0-1-5 0 0,0 0-17 0 0,0 0-10 0 0,0 0-1 0 0,0 0-2 0 0,0 0-12 0 0,0 0-2 0 0,0 0 0 0 0,-1 0-4 0 0,-2-7-81 0 0,-1-24 106 0 0,6-1-71 0 0,9-31-11 0 0,-10 59-37 0 0,8-23 51 0 0,2 1-69 0 0,-2 6-53 0 0,-3 7-10 0 0,0 0 53 0 0,4-4 51 0 0,-5 9 17 0 0,0 1-1 0 0,1 0 0 0 0,6-7-45 0 0,5-1-20 0 0,-7 9-42 0 0,-1 0-45 0 0,2 1-55 0 0,-1 1-62 0 0,2 1-72 0 0,-1 1-78 0 0,-9 2 356 0 0,-1 0-33 0 0,0-1-35 0 0,0 1-36 0 0,1 0-138 0 0,0 0-91 0 0,0 0-95 0 0,0-1-99 0 0,0 1-102 0 0,0 0-107 0 0,0-1-110 0 0,0 1-115 0 0,1-1-1031 0 0,2-1-1134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3:05.8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42 179 8608 0 0,'0'0'197'0'0,"1"0"-63"0"0,7-2 306 0 0,-5 1-350 0 0,0 0-55 0 0,5-1 32 0 0,1-1 112 0 0,2-2 140 0 0,4-2 250 0 0,-4 1-200 0 0,-4 3-168 0 0,-1 0-78 0 0,0 1-50 0 0,1-1 93 0 0,2-5 170 0 0,0 1-31 0 0,-3 3-190 0 0,7-2 168 0 0,0-2-109 0 0,-3-1-82 0 0,-9 7-77 0 0,1 0 0 0 0,0 0 0 0 0,0 0 0 0 0,-1-1 0 0 0,1 1 0 0 0,-1-1 0 0 0,1 1 0 0 0,-1-1 0 0 0,0 0-15 0 0,1-1 21 0 0,-2 2-8 0 0,1 0 0 0 0,0-1 0 0 0,0 1 1 0 0,-1 0-1 0 0,1 0 0 0 0,-1 0 0 0 0,1-1 0 0 0,-1 1 0 0 0,0 0 0 0 0,0-1 0 0 0,0 1 0 0 0,0 0 0 0 0,-1 0 0 0 0,1-1 0 0 0,-1 1 0 0 0,1 0 0 0 0,-1 0 0 0 0,0-1-13 0 0,-1-1 4 0 0,0-1 55 0 0,-2-1 62 0 0,-2-1 106 0 0,-3 3-27 0 0,3 3-127 0 0,0 1-72 0 0,-1 2-72 0 0,0 0 71 0 0,5-1 0 0 0,-1-1 0 0 0,1 1 0 0 0,0 0 0 0 0,-1 0 0 0 0,1 1 0 0 0,0-1 0 0 0,-1 0 0 0 0,1 1 0 0 0,0-1 0 0 0,0 1 0 0 0,0 0 0 0 0,0 1 0 0 0,-15 8 0 0 0,14-9 0 0 0,0-1 0 0 0,1 1 0 0 0,-1 0 0 0 0,1-1 0 0 0,0 1 0 0 0,0 0 0 0 0,-2 2 0 0 0,-2 3 7 0 0,-27 35-24 0 0,20-20 37 0 0,5 2 72 0 0,6-18-43 0 0,1-1 0 0 0,-2 1 0 0 0,1-1-1 0 0,-3 5-48 0 0,-1 5 102 0 0,0 0 44 0 0,1 5 53 0 0,0 0 49 0 0,2-6 20 0 0,3-3 18 0 0,4-1-74 0 0,1 3 30 0 0,-5-11-217 0 0,1 0 0 0 0,-1 1 0 0 0,1-1 0 0 0,-1 0 0 0 0,1 0 0 0 0,0 1 0 0 0,0-1 1 0 0,0 0-1 0 0,1 0-25 0 0,-1 0 16 0 0,0 0 0 0 0,1-1 0 0 0,-1 1 0 0 0,1-1 0 0 0,-1 0 0 0 0,1 0 0 0 0,-1 1 0 0 0,1-1 0 0 0,1 1-16 0 0,0-1 15 0 0,0 0 0 0 0,1 1 1 0 0,-1-1-1 0 0,0 0 1 0 0,1-1-1 0 0,-1 1 1 0 0,1-1-1 0 0,-1 1 0 0 0,0-1 1 0 0,1 0-1 0 0,-1-1 1 0 0,1 1-1 0 0,-1 0-15 0 0,5-1-60 0 0,-1-1 32 0 0,8 0 52 0 0,-1-2 71 0 0,20-6 207 0 0,-24 7-241 0 0,0 0-36 0 0,3-2-62 0 0,-1 1-92 0 0,-5 2-1 0 0,0-1-46 0 0,0 1-49 0 0,1-1-54 0 0,-1 1-60 0 0,0 0-64 0 0,0-1-67 0 0,0 1-74 0 0,-5 2 184 0 0,0-1-49 0 0,-1 1-44 0 0,1-1-37 0 0,0 1-141 0 0,1-1-38 0 0,-1 1-170 0 0,2-1-461 0 0,-4 1 1282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0 6384 0 0,'-1'1'58'0'0,"0"-1"-42"0"0,1 2 35 0 0,-1 1 49 0 0,1 3 75 0 0,2 30 2609 0 0,0-26-1940 0 0,-1-5-464 0 0,0 0-34 0 0,2 3 135 0 0,-2-4-291 0 0,1 0-38 0 0,0 0-42 0 0,0 1-44 0 0,0-1-49 0 0,0 1-51 0 0,7 15 619 0 0,-2 10 205 0 0,1 0 48 0 0,-4-5-172 0 0,-4-12-373 0 0,0-1-39 0 0,0-3-82 0 0,0-6-82 0 0,0-2-33 0 0,0 0-8 0 0,0 0-33 0 0,0 5 63 0 0,0-1 2 0 0,0 3 37 0 0,0-7-311 0 0,0-1 64 0 0,0 0 57 0 0,0 0 49 0 0,0 1 50 0 0,0-1 48 0 0,0 0 60 0 0,0 1 113 0 0,0-1 3 0 0,0 1-133 0 0,0-1-71 0 0,0 0-62 0 0,0 0-57 0 0,0 1-61 0 0,0-1-72 0 0,0 0-78 0 0,0 0-20 0 0,0 1-67 0 0,0-1-70 0 0,0 0-76 0 0,0 0-81 0 0,0 1-86 0 0,0-1-91 0 0,0 0-95 0 0,0 0-1047 0 0,0 0-1088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64 55 6768 0 0,'0'0'149'0'0,"0"0"23"0"0,0 0 12 0 0,0 0 45 0 0,0 0-89 0 0,0 0 114 0 0,0 0 211 0 0,0 0 14 0 0,0 0-25 0 0,0 0-104 0 0,0 0-44 0 0,0 0-8 0 0,0 0-9 0 0,0 0-29 0 0,0 0-17 0 0,0 0-42 0 0,0 1-86 0 0,-1-1-56 0 0,-1 4-11 0 0,2-2 6 0 0,-2 11 340 0 0,3 0-64 0 0,2 1-54 0 0,0 0-40 0 0,2 6 79 0 0,0 2-50 0 0,0-1-60 0 0,-1-6-54 0 0,-1 0 0 0 0,0 1 1 0 0,-1 0-152 0 0,0 9 143 0 0,0 0-61 0 0,4 47 49 0 0,4 32 17 0 0,-6-66-73 0 0,-1 0 59 0 0,7 30 201 0 0,-2-15-135 0 0,-1-23-64 0 0,-5-24-93 0 0,-1-1 0 0 0,0 1 0 0 0,0-1 0 0 0,0 1 1 0 0,0 4-44 0 0,-1-2 81 0 0,1-1 0 0 0,0 1 0 0 0,1-1 0 0 0,0 1 0 0 0,2 6-81 0 0,4 17 245 0 0,-5-8-130 0 0,-3-19-100 0 0,0-2 4 0 0,0-1 0 0 0,0 0 1 0 0,0 0-1 0 0,0 0 1 0 0,0 1-1 0 0,0-1 1 0 0,-1 0-1 0 0,1 0 0 0 0,0 0 1 0 0,-1 0-1 0 0,1 0 1 0 0,0 1-1 0 0,-1-1 0 0 0,0 0-19 0 0,1 1 23 0 0,-1 0 21 0 0,-1-1-33 0 0,0 0-36 0 0,0-1-39 0 0,-1 0-42 0 0,1-2-43 0 0,0 0-48 0 0,1-1-49 0 0,1 2 265 0 0,0 0-80 0 0,0 0-71 0 0,0 0-58 0 0,0 0-42 0 0,0 0-34 0 0,-1-4-1119 0 0,0 3 1024 0 0,1 1 85 0 0,-4-6-1110 0 0</inkml:trace>
  <inkml:trace contextRef="#ctx0" brushRef="#br0" timeOffset="1">1 90 4832 0 0,'0'0'108'0'0,"0"0"17"0"0,0 0 10 0 0,0 0-40 0 0,0 0 9 0 0,0 0 52 0 0,0 0 147 0 0,0 0 267 0 0,0 0 26 0 0,0 0-31 0 0,0 0-145 0 0,0 0-232 0 0,0 0-37 0 0,2-1 63 0 0,1 0-75 0 0,4-3 79 0 0,-5 3-76 0 0,2-1 240 0 0,0-1-65 0 0,1-1 65 0 0,1-1-77 0 0,7-6 363 0 0,-8 8-391 0 0,1 0 61 0 0,7-3 34 0 0,0-2 38 0 0,17-8 510 0 0,-10 9-794 0 0,1 1-50 0 0,20-2-30 0 0,-35 7-33 0 0,0 1 1 0 0,0 0 0 0 0,0 1 0 0 0,0 0 0 0 0,-1 0 0 0 0,1 0 0 0 0,0 0 0 0 0,-1 1-1 0 0,1 0 1 0 0,0 1-14 0 0,5 3 43 0 0,-8-4-31 0 0,0 1-1 0 0,-1 0 1 0 0,1-1 0 0 0,-1 1-1 0 0,1 0 1 0 0,-1 0-1 0 0,0 1 1 0 0,0-1 0 0 0,0 0-1 0 0,0 1 1 0 0,-1-1 0 0 0,2 4-12 0 0,0 4 78 0 0,0 1 1 0 0,-1-1 0 0 0,0 8-79 0 0,-1-13 10 0 0,-1 1-1 0 0,0-1 1 0 0,0 0 0 0 0,-1 0 0 0 0,0-1-1 0 0,-1 7-9 0 0,-1-1 42 0 0,-1 0-1 0 0,0-1 0 0 0,0 1 1 0 0,-1-1-1 0 0,-2 4-41 0 0,3-7 32 0 0,-1 0 0 0 0,0 0 0 0 0,0-1 0 0 0,0 1 0 0 0,-1-1 0 0 0,0 0 0 0 0,0-1 0 0 0,-6 5-32 0 0,2-4 68 0 0,0 0 0 0 0,0 0 0 0 0,-7 2-68 0 0,-1 4 141 0 0,4-3-32 0 0,3-5-81 0 0,7-4-28 0 0,-16 10 0 0 0,2 1 0 0 0,16-10 0 0 0,0 0 0 0 0,0 0 0 0 0,0 0 0 0 0,-1 0 0 0 0,1 1 0 0 0,0-1 0 0 0,0 1 0 0 0,0-1 0 0 0,0 1 0 0 0,1 0 0 0 0,-1-1 0 0 0,-1 3 0 0 0,4-2 0 0 0,-3 11 0 0 0,2-11 0 0 0,1 0 0 0 0,-1-1 0 0 0,0 1 0 0 0,1 0 0 0 0,-1 0 0 0 0,1 0 0 0 0,0 0 0 0 0,0 0 0 0 0,-1-1 0 0 0,1 1 0 0 0,0 0 0 0 0,1-1 0 0 0,-1 1 0 0 0,0 0 0 0 0,0-1 0 0 0,1 0 0 0 0,-1 1 0 0 0,2 0 0 0 0,1 2 0 0 0,27 28 10 0 0,-26-26 12 0 0,1 0-1 0 0,0-1 1 0 0,0 1-1 0 0,0-1 1 0 0,2 0-22 0 0,22 20 103 0 0,18 21 131 0 0,-19-18-48 0 0,-1 0 36 0 0,-1 1 38 0 0,-2 1 40 0 0,-19-22-192 0 0,1-1 0 0 0,-1 0 0 0 0,1 0 0 0 0,0-1 0 0 0,5 4-108 0 0,-8-7 61 0 0,0 1 0 0 0,0-1 0 0 0,0 1 0 0 0,3 5-61 0 0,-4-5 53 0 0,1 0-1 0 0,-1 0 1 0 0,1-1 0 0 0,0 1-1 0 0,1 0-52 0 0,11 8 133 0 0,18 11 32 0 0,-9-11-24 0 0,-24-12-330 0 0,0 1 56 0 0,0-1 49 0 0,0 1 45 0 0,0-1 38 0 0,0 0 34 0 0,0 1 111 0 0,1 0 498 0 0,-2-1-449 0 0,0 0-151 0 0,0 0-66 0 0,1 0-78 0 0,-1 0-93 0 0,0 0-84 0 0,0 0-107 0 0,1 0-115 0 0,-1 0 202 0 0,0 0-33 0 0,0 0-35 0 0,0 0-36 0 0,1 0-38 0 0,-1 0-39 0 0,0 0-41 0 0,1 0-43 0 0,-1 0-42 0 0,1 0-46 0 0,1 0-1460 0 0,1 0-1197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307 47 5904 0 0,'0'0'169'0'0,"-1"0"-56"0"0,1-2 104 0 0,-2-1 64 0 0,-1-5 439 0 0,2 6-532 0 0,-1 0-37 0 0,1 0-37 0 0,0 1-91 0 0,-5-2 289 0 0,-3-1 207 0 0,1 1-102 0 0,4 1-170 0 0,0 0-72 0 0,1-1-37 0 0,-1 0 99 0 0,0 1-39 0 0,-5-1 102 0 0,-1 2-107 0 0,-13 1 165 0 0,12 0-108 0 0,-3 2-162 0 0,-20 11 179 0 0,20-6-222 0 0,6-3-45 0 0,0 1 0 0 0,0-1 0 0 0,1 1 0 0 0,-3 3 0 0 0,-19 12 0 0 0,20-14 0 0 0,0 1 0 0 0,1 0 0 0 0,0 0 0 0 0,0 0 0 0 0,1 1 0 0 0,-2 3 0 0 0,5-3 0 0 0,0 3-13 0 0,3-10 11 0 0,1-1 1 0 0,0 0-1 0 0,0 1 1 0 0,-1-1-1 0 0,1 1 1 0 0,0-1-1 0 0,0 1 1 0 0,0-1-1 0 0,0 1 1 0 0,-1-1-1 0 0,1 1 0 0 0,0-1 1 0 0,0 1-1 0 0,0-1 1 0 0,0 1-1 0 0,0-1 1 0 0,0 1-1 0 0,0-1 1 0 0,0 1-1 0 0,0-1 1 0 0,1 0-1 0 0,-1 1 1 0 0,0-1-1 0 0,0 1 1 0 0,0-1-1 0 0,0 1 1 0 0,1-1-1 0 0,-1 1 1 0 0,0-1-1 0 0,1 0 1 0 0,-1 1 1 0 0,2 1-1 0 0,0 1 0 0 0,0-1-1 0 0,0 0 1 0 0,0 0 0 0 0,1 0 0 0 0,-1 0 0 0 0,1 0 0 0 0,-1-1 0 0 0,1 1 0 0 0,0-1 0 0 0,0 0 0 0 0,0 1 0 0 0,2-1 1 0 0,43 12 9 0 0,-39-11-4 0 0,-5-1 7 0 0,0 1 0 0 0,0-1-1 0 0,-1 1 1 0 0,1 0 0 0 0,0-1 0 0 0,-1 2-12 0 0,11 4 50 0 0,-5-4 17 0 0,-6-2-46 0 0,0 0 0 0 0,0 0 1 0 0,0 1-1 0 0,0-1 0 0 0,0 1 1 0 0,0-1-1 0 0,-1 1 0 0 0,1 0 1 0 0,-1 0-1 0 0,1 0 1 0 0,-1 1-1 0 0,0-1 0 0 0,0 0 1 0 0,0 1-1 0 0,0 0 0 0 0,0-1 1 0 0,-1 1-1 0 0,2 2-21 0 0,-1 0 23 0 0,0-1 1 0 0,-1 0-1 0 0,1 0 0 0 0,-1 0 1 0 0,0 1-1 0 0,0-1 0 0 0,-1 1 1 0 0,1-1-1 0 0,-1 1 1 0 0,0-1-1 0 0,0 1 0 0 0,-1-1 1 0 0,1 1-24 0 0,-1 0 25 0 0,-1 0 1 0 0,1 1 0 0 0,-1-1-1 0 0,0 0 1 0 0,0 0-1 0 0,0 0 1 0 0,-1-1 0 0 0,1 1-1 0 0,-1-1 1 0 0,0 1 0 0 0,-1-1-1 0 0,1 0 1 0 0,-1 0 0 0 0,0 0-1 0 0,-2 1-25 0 0,-9 5 48 0 0,-3-2-38 0 0,3-4 35 0 0,12-4-36 0 0,-15 0-9 0 0,17 0-1 0 0,1-1 1 0 0,0 1 0 0 0,0 0 0 0 0,-1-1 0 0 0,1 1-1 0 0,0 0 1 0 0,0-1 0 0 0,-1 1 0 0 0,1 0-1 0 0,0-1 1 0 0,0 1 0 0 0,0-1 0 0 0,0 1 0 0 0,-1 0-1 0 0,1-1 1 0 0,0 1 0 0 0,0-1 0 0 0,0 1-1 0 0,0-1 1 0 0,0 1 0 0 0,0 0 0 0 0,0-1 0 0 0,0 1-1 0 0,0-1 1 0 0,0 1 0 0 0,1-1 0 0 0,-1 1 0 0 0,0 0-1 0 0,0-1 1 0 0,0 1 0 0 0,0-1 0 0 0,1 1-1 0 0,-1 0 1 0 0,0-1 0 0 0,0 1 0 0 0,1 0 0 0 0,-1-1-1 0 0,0 1 1 0 0,1 0 0 0 0,-1 0 0 0 0,0-1-1 0 0,1 1 1 0 0,-1 0 0 0 0,0 0 0 0 0,1-1 0 0 0,-1 1-1 0 0,1 0 1 0 0,-1 0 0 0 0,0 0 0 0 0,1 0-1 0 0,-1 0 1 0 0,1-1 0 0 0,-1 1 0 0 0,1 0 0 0 0,-1 0 0 0 0,4-2-62 0 0,6 0 53 0 0,-5 5-42 0 0,4 12 47 0 0,-8-14-5 0 0,0 1 4 0 0,0 0 1 0 0,0 1-1 0 0,0 0 1 0 0,-1-1-1 0 0,1 1 1 0 0,-1-1-1 0 0,1 1 1 0 0,-1 0-1 0 0,0-1 1 0 0,0 3 4 0 0,1 8-8 0 0,-1-7 8 0 0,0-1 0 0 0,0 0 0 0 0,0 0 0 0 0,-1 1 0 0 0,1-1 0 0 0,-1 0 0 0 0,0 0 0 0 0,-1 0 0 0 0,1 0 0 0 0,-1 0 0 0 0,0 0 0 0 0,-1 0 0 0 0,1 0 0 0 0,-12 29 0 0 0,7-13 0 0 0,-1 0 0 0 0,-8 14 0 0 0,7-16 0 0 0,1 1 0 0 0,-6 19 0 0 0,9-22 0 0 0,1 1 0 0 0,1-1 0 0 0,0 7 0 0 0,2-18 0 0 0,1 0 0 0 0,0 1 0 0 0,0-1 0 0 0,1 0 0 0 0,-1 0 0 0 0,2 0 0 0 0,-1 0 0 0 0,0 0 0 0 0,1 0 0 0 0,0 0 0 0 0,2 3 0 0 0,-1-5 6 0 0,-1-1 0 0 0,0 1 0 0 0,1-1 0 0 0,0 1 0 0 0,0-1 0 0 0,0 0 0 0 0,0 0 0 0 0,0-1 0 0 0,1 1 0 0 0,-1-1 0 0 0,1 1 0 0 0,3 0-6 0 0,-5-1 5 0 0,1-1 1 0 0,0 0 0 0 0,-1 1-1 0 0,1-1 1 0 0,0-1-1 0 0,0 1 1 0 0,0 0-1 0 0,0-1 1 0 0,0 1-1 0 0,0-1 1 0 0,0 0 0 0 0,0 0-1 0 0,0 0 1 0 0,0 0-1 0 0,0-1 1 0 0,0 1-1 0 0,2-2-5 0 0,0 1-110 0 0,-1-1 49 0 0,0 0 44 0 0,0 1 35 0 0,3-2 92 0 0,10-5 244 0 0,-12 5-302 0 0,0 0-61 0 0,-2 2-35 0 0,0-1-34 0 0,0 0-38 0 0,0 1-43 0 0,0-1-63 0 0,0 0-59 0 0,0 0-65 0 0,1 0-69 0 0,-1-1-76 0 0,0 1-81 0 0,0 0-85 0 0,0 0-92 0 0,3-2-778 0 0,2-1-866 0 0,-8 5 2388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106 11 7424 0 0,'0'0'166'0'0,"0"0"29"0"0,0 0-22 0 0,0 0-74 0 0,0 0-55 0 0,-2-2-18 0 0,1 1 12 0 0,-1 0 36 0 0,1 1 0 0 0,0-1 0 0 0,0 0 0 0 0,0 0-1 0 0,-1 1 1 0 0,1-1 0 0 0,0 0 0 0 0,-1 1 0 0 0,1 0 0 0 0,-1-1 0 0 0,1 1-1 0 0,0 0 1 0 0,-1 0 0 0 0,1-1 0 0 0,-1 1 0 0 0,1 0 0 0 0,-1 1-1 0 0,1-1 1 0 0,0 0 0 0 0,-1 0 0 0 0,1 1 0 0 0,-1-1-74 0 0,-5 3 349 0 0,0 0-61 0 0,2 1-79 0 0,0-1-99 0 0,-2 5 217 0 0,1 2-79 0 0,0 4-22 0 0,-2 6 51 0 0,7-16-213 0 0,-5 19 192 0 0,4 2-65 0 0,-1 2-32 0 0,-1 17-90 0 0,1 0 0 0 0,3-1-1 0 0,2 14-68 0 0,-1 22 36 0 0,1-41 7 0 0,2 8-43 0 0,0 5 21 0 0,-3-39-19 0 0,1 1 0 0 0,0-1 0 0 0,1 0 0 0 0,0 0 0 0 0,3 6-2 0 0,-3-9-19 0 0,1 1-1 0 0,1-1 1 0 0,4 8 19 0 0,-8-15-104 0 0,-1-2-47 0 0,3 1-212 0 0,10 2-21 0 0,-10-2-6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185 29 5584 0 0,'0'0'165'0'0,"0"-2"-10"0"0,-3-1-111 0 0,1 0 44 0 0,0 0 39 0 0,-1 1 34 0 0,-2-2 172 0 0,0 1 61 0 0,-12-4 1042 0 0,10 6-888 0 0,4 1-315 0 0,-1-1-41 0 0,1 1-51 0 0,1 0-57 0 0,-15 2-9 0 0,2 3 36 0 0,11-3-65 0 0,1 0-1 0 0,-1 1 0 0 0,1-1 0 0 0,0 1 1 0 0,-1 0-1 0 0,1 0 0 0 0,0 0 1 0 0,1 0-1 0 0,-1 0 0 0 0,0 1-45 0 0,-13 22 279 0 0,7-7-124 0 0,3-4-59 0 0,0 0-41 0 0,3-6-44 0 0,-2 4-11 0 0,1 1 0 0 0,0 0 0 0 0,1 4 0 0 0,-1 0 0 0 0,2-9 0 0 0,6 1 0 0 0,2-2 24 0 0,-4-7-8 0 0,-1-1-1 0 0,0 1 1 0 0,0-1 0 0 0,1 0 0 0 0,-1 1 0 0 0,0-1 0 0 0,1 0 0 0 0,-1 0-1 0 0,1 0 1 0 0,-1 0 0 0 0,0 0 0 0 0,1 0 0 0 0,0 0-16 0 0,17-8 245 0 0,0-4 47 0 0,-4 0 57 0 0,1-4-135 0 0,-2-3-43 0 0,-3-3-40 0 0,-7 0-38 0 0,-3 12-49 0 0,1-1 0 0 0,-1 0 0 0 0,2 0-44 0 0,-1 2 9 0 0,1-6 43 0 0,-1 10-51 0 0,0-1-1 0 0,-1 1 0 0 0,0-1 1 0 0,0-3-1 0 0,-1 7-1 0 0,0 1 0 0 0,0 0 0 0 0,0 0 0 0 0,1 0 0 0 0,-1-1 0 0 0,1 1 0 0 0,-1 0 0 0 0,1 0 0 0 0,-1 0 0 0 0,1 0 1 0 0,0 0-1 0 0,-1 0 0 0 0,1 0 0 0 0,0 0 0 0 0,0 0 0 0 0,0 0 1 0 0,0 0-69 0 0,2 7 0 0 0,6 6 76 0 0,-7-9-3 0 0,1 2-4 0 0,0 0 0 0 0,-1 0-1 0 0,0 1 1 0 0,0-1 0 0 0,0 1-1 0 0,-1-1 1 0 0,1 4 0 0 0,6 18-8 0 0,-2 4 37 0 0,-2-4 15 0 0,3-4 24 0 0,0-2-10 0 0,-1 0 9 0 0,-4-16-42 0 0,1-1-58 0 0,0 0-77 0 0,-3 0-70 0 0,0-4 36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 1 9504 0 0,'0'0'183'0'0,"0"0"-75"0"0,1 1-50 0 0,0 2 2 0 0,-1-1-5 0 0,0 10 52 0 0,0 1 109 0 0,-1 1 99 0 0,-1 1 88 0 0,-1-1 79 0 0,0 0 67 0 0,-2-1 57 0 0,-1-2 48 0 0,5-8-685 0 0,-1 5 148 0 0,2-5-167 0 0,0-2-25 0 0,0 1-45 0 0,0 0-51 0 0,0-1-59 0 0,0 0-190 0 0,0-1-119 0 0,0 0 71 0 0,0 0-45 0 0,0 0-611 0 0,0 0-488 0 0,0 0-924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7688 0 0,'0'0'166'0'0,"0"0"29"0"0,0 0 14 0 0,1 1-25 0 0,0 2-173 0 0,0 0 83 0 0,0 2 85 0 0,3 8 493 0 0,-3-7-425 0 0,0-1-109 0 0,0-3-110 0 0,-1 0-33 0 0,3 11 229 0 0,5 3-22 0 0,-1 0-46 0 0,-4-4-11 0 0,1 8 233 0 0,-1-1-53 0 0,0 1-53 0 0,0 0-50 0 0,0 0-49 0 0,-1 0-47 0 0,0-1-47 0 0,1 1-43 0 0,-3 16 103 0 0,-1-29-108 0 0,1 1 1 0 0,0-1-1 0 0,1 0 0 0 0,-1 0 1 0 0,2 2-32 0 0,22 94 368 0 0,-19-82-275 0 0,1-1 44 0 0,-6 4 53 0 0,0-12-18 0 0,0-10-116 0 0,0-1 64 0 0,0-1 6 0 0,0 0 30 0 0,0 0 18 0 0,0 0 2 0 0,0 0-12 0 0,0 0-50 0 0,0 0-18 0 0,0 0-6 0 0,0 0-6 0 0,1-2-15 0 0,4-8-17 0 0,12-27-41 0 0,-13 29-13 0 0,1 0 0 0 0,1 0 1 0 0,-1 0-1 0 0,1 1 0 0 0,1 0 1 0 0,-1 0-1 0 0,1 1 0 0 0,6-5 2 0 0,-7 6-11 0 0,1 1 0 0 0,-1 0 0 0 0,1 0 0 0 0,0 1-1 0 0,0 0 1 0 0,0 0 0 0 0,0 0 0 0 0,0 1 0 0 0,1 0 0 0 0,-1 1 0 0 0,2-1 11 0 0,-6 2-4 0 0,0 0 0 0 0,0 0 1 0 0,0 0-1 0 0,0 0 1 0 0,0 1-1 0 0,0-1 1 0 0,1 1-1 0 0,-1 0 1 0 0,-1 0-1 0 0,1 0 1 0 0,0 0-1 0 0,0 0 0 0 0,0 1 1 0 0,0-1-1 0 0,-1 1 1 0 0,1 0-1 0 0,-1 0 1 0 0,1 0-1 0 0,-1 0 1 0 0,0 0-1 0 0,0 0 1 0 0,0 1-1 0 0,1 0 4 0 0,-2-1 2 0 0,1 1 1 0 0,-1-1-1 0 0,0 0 1 0 0,1 1-1 0 0,-1-1 1 0 0,-1 1-1 0 0,1-1 1 0 0,0 1-1 0 0,0 0 1 0 0,-1-1-1 0 0,0 1 0 0 0,1 0-2 0 0,-1 0 10 0 0,0 0 0 0 0,-1-1-1 0 0,1 1 1 0 0,0-1-1 0 0,-1 1 1 0 0,0-1-1 0 0,1 1 1 0 0,-1-1-1 0 0,0 1 1 0 0,0-1-1 0 0,0 0 1 0 0,-1 1 0 0 0,0 1-10 0 0,-1-1 17 0 0,-5 10 122 0 0,-1-1 0 0 0,-1 0 0 0 0,-6 6-139 0 0,-7 1 94 0 0,-4 0 52 0 0,22-15-114 0 0,0 0 0 0 0,-1 0 0 0 0,0 0 0 0 0,1-1 0 0 0,-5 2-32 0 0,-4 0 96 0 0,-4-4 46 0 0,16-1-248 0 0,-1 0 52 0 0,-1 0 30 0 0,2 0-27 0 0,0 0-40 0 0,0 0-63 0 0,0 0-35 0 0,1 0-66 0 0,-1 0-78 0 0,0 0-86 0 0,1 0 71 0 0,0-1-52 0 0,0 1-47 0 0,1 0-41 0 0,-2 0-143 0 0,1-1-40 0 0,0 1-174 0 0,-2 0-465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7584 0 0,'0'0'222'0'0,"0"0"-65"0"0,0 0-22 0 0,0 0 37 0 0,0 0 135 0 0,0 1-44 0 0,0-1-43 0 0,1 0-37 0 0,-1 0-34 0 0,1 1 37 0 0,0-1-61 0 0,3 3 100 0 0,-2-2-88 0 0,-1 0-30 0 0,-1-1 35 0 0,1 0 43 0 0,0 1 49 0 0,6 3 172 0 0,-1 0-74 0 0,1 1-45 0 0,4 8 189 0 0,-3-3-277 0 0,8 2-35 0 0,-4-3-61 0 0,-4-2-6 0 0,23 31 472 0 0,-16-23-359 0 0,-6-5-82 0 0,0 1-35 0 0,9 14 10 0 0,-9-11-89 0 0,0 2 0 0 0,-1-1 1 0 0,-1 1-1 0 0,4 12-14 0 0,-5-8 60 0 0,-2-1 51 0 0,7 59 167 0 0,-9-70-252 0 0,-1 0-1 0 0,-1 0 1 0 0,1 0-1 0 0,-2 0 1 0 0,1 0-1 0 0,-1 0 1 0 0,0 1-26 0 0,-3 15 169 0 0,-7 17-169 0 0,9-36 25 0 0,0 0-1 0 0,0 0 0 0 0,-1 0 1 0 0,1 0-1 0 0,-1 0 1 0 0,-3 3-25 0 0,-12 23 139 0 0,15-25-94 0 0,-1 1 0 0 0,1-1 0 0 0,-1 0 0 0 0,-4 5-45 0 0,-7 11 121 0 0,6-6-9 0 0,4-8-103 0 0,-6 1 68 0 0,-4 5 8 0 0,14-13-81 0 0,0-1 1 0 0,0 1 0 0 0,0 0 0 0 0,0-1-1 0 0,0 1 1 0 0,0 0 0 0 0,0-1 0 0 0,0 0-1 0 0,0 1 1 0 0,-1-1 0 0 0,1 0 0 0 0,0 1-1 0 0,0-1 1 0 0,0 0 0 0 0,0 0 0 0 0,-2 0-5 0 0,2 0 4 0 0,1 0 0 0 0,-1 0 0 0 0,0 0 0 0 0,0 0 0 0 0,0 1 1 0 0,0-1-1 0 0,0 0 0 0 0,0 0 0 0 0,1 1 0 0 0,-1-1 0 0 0,0 0 0 0 0,0 1 1 0 0,0-1-1 0 0,1 1 0 0 0,-1-1 0 0 0,0 1 0 0 0,0-1-4 0 0,-2 3 47 0 0,-5-2-39 0 0,-3-3 3 0 0,2 0 41 0 0,7 1-66 0 0,1 0-34 0 0,1 1 48 0 0,-1 0-132 0 0,1 0-61 0 0,0-1-271 0 0,-3-2-29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06.1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 7016 0 0,'0'0'201'0'0,"0"0"-49"0"0,0 0-76 0 0,0-1-53 0 0,0-3-53 0 0,0 2 48 0 0,0-4-29 0 0,0 6-27 0 0,0 0-57 0 0,0-1-60 0 0,0 1-94 0 0,0 0-109 0 0,0 0-92 0 0,0 0-180 0 0,0 0-416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23 8288 0 0,'1'0'166'0'0,"-1"0"-52"0"0,2 1-4 0 0,5 1 46 0 0,-5-2-49 0 0,0 0 65 0 0,4-2-212 0 0,1 1 93 0 0,1 0 84 0 0,-1 1 77 0 0,1-1 64 0 0,0 0 59 0 0,0 0 49 0 0,0-1 41 0 0,3-1-202 0 0,0 1-50 0 0,0 0-48 0 0,0 1-46 0 0,9-2-43 0 0,0-2-124 0 0,-13 5-102 0 0,-4 0-17 0 0</inkml:trace>
  <inkml:trace contextRef="#ctx0" brushRef="#br0" timeOffset="1">35 153 7976 0 0,'0'0'174'0'0,"0"0"29"0"0,0 0-20 0 0,0 1-78 0 0,0-1-58 0 0,0 4-15 0 0,0-3 9 0 0,-1 2-66 0 0,0-1 107 0 0,1-1 87 0 0,0 1 70 0 0,-1-1 230 0 0,1 0 387 0 0,0-1-516 0 0,1 0-46 0 0,-1 0-78 0 0,1 0-105 0 0,1 0-111 0 0,-2 0-48 0 0,1 0-35 0 0,0 0-38 0 0,0 0-41 0 0,4 0 150 0 0,0 0 44 0 0,10-1 198 0 0,-9 0-165 0 0,-2 1-62 0 0,0-1-37 0 0,0 0-54 0 0,0 1-63 0 0,1-1-74 0 0,-1 0-85 0 0,-3 1 60 0 0,0-1-41 0 0,1 1-396 0 0,1-1-279 0 0,1 0-640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7688 0 0,'0'0'166'0'0,"0"0"29"0"0,0 0 14 0 0,0 0-67 0 0,0 0-20 0 0,0 0 37 0 0,0 0 126 0 0,0 0 231 0 0,0 0 18 0 0,1 1-9 0 0,0-1-665 0 0,0 1 119 0 0,0-1 99 0 0,0 1 83 0 0,0 0 142 0 0,4 1 781 0 0,-3-1-676 0 0,-1 0-265 0 0,0-1-33 0 0,0 0-39 0 0,-1 1-45 0 0,2-1 330 0 0,-2 0-144 0 0,0 1-51 0 0,0 0-44 0 0,0 0-36 0 0,0 1-4 0 0,0 3 23 0 0,0-3-32 0 0,0-1 58 0 0,0 0 76 0 0,0 3-182 0 0,-1-1 53 0 0,2 8 340 0 0,2-5-311 0 0,8 17 241 0 0,-2 3-101 0 0,-2-4-133 0 0,18 66 214 0 0,-9-44 179 0 0,5 35-502 0 0,-13-48 154 0 0,-1 1 258 0 0,1 14-412 0 0,6 29 450 0 0,-9-51 38 0 0,3 22-488 0 0,-3 2 383 0 0,-3-26-183 0 0,2 16 119 0 0,-2-7-56 0 0,0-11-50 0 0,1-2 3 0 0,0-1 46 0 0,-2-10-131 0 0,-1 1-53 0 0,-4 13 49 0 0,2-20-126 0 0,2 1 6 0 0,-1 7 61 0 0,1-7-8 0 0,0-2 11 0 0,0 0-6 0 0,0 0-34 0 0,0 0-128 0 0,0 0-11 0 0,0 0 20 0 0,0 0-55 0 0,0 0-112 0 0,0 0-278 0 0,0 0-495 0 0,0 0-47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249 58 6336 0 0,'0'0'141'0'0,"0"0"23"0"0,0 0 11 0 0,-4-3-43 0 0,-3-3-88 0 0,4 3-19 0 0,0 0 49 0 0,0 1 42 0 0,0-1 38 0 0,-2-1 174 0 0,-1 0 66 0 0,-12-7 1050 0 0,9 8-905 0 0,5 2-316 0 0,-1 0-47 0 0,0 1-56 0 0,1 0-65 0 0,2-1 81 0 0,0 0-41 0 0,-1-1-23 0 0,0-1-17 0 0,-3-1 43 0 0,-6 2-5 0 0,10 2-62 0 0,-1 0-1 0 0,1 0 1 0 0,-1 0 0 0 0,1 1 0 0 0,-1-1-1 0 0,1 1 1 0 0,0-1 0 0 0,-1 1 0 0 0,1 0-1 0 0,-2 1-30 0 0,-4 3 64 0 0,1 0-40 0 0,5-2-19 0 0,-2-2 27 0 0,-7 3 1 0 0,7-3-25 0 0,1 0 1 0 0,0 0-1 0 0,0 1 0 0 0,0 0 0 0 0,0-1 0 0 0,0 1 0 0 0,1 0 1 0 0,-1 0-1 0 0,1 1 0 0 0,-3 1-8 0 0,0 2 12 0 0,-1 1 0 0 0,1 1 0 0 0,0-1 0 0 0,-3 6-12 0 0,5-4 0 0 0,-1 0 0 0 0,1 0 0 0 0,1 0 0 0 0,0 1 0 0 0,0-1 0 0 0,0 3 0 0 0,2-12 0 0 0,0 5 0 0 0,0-1 0 0 0,0 0 0 0 0,0 0 0 0 0,1 1 0 0 0,-1-1 0 0 0,1 0 0 0 0,0 0 0 0 0,1 3 0 0 0,3 17 0 0 0,-4-16 0 0 0,1 0 0 0 0,1 0 0 0 0,-1-1 0 0 0,1 1 0 0 0,1-1 0 0 0,-1 0 0 0 0,1 0 0 0 0,0 0 0 0 0,1 0 0 0 0,0-1 0 0 0,0 1 0 0 0,0-1 0 0 0,5 4 0 0 0,-7-8 0 0 0,-1 0 0 0 0,1 0 0 0 0,0-1 0 0 0,0 1 0 0 0,0 0 0 0 0,0-1 0 0 0,0 0 0 0 0,2 1 0 0 0,5-1 14 0 0,-3-1 68 0 0,13-3 141 0 0,-17 2-161 0 0,1 0 1 0 0,0-1-1 0 0,-1 1 1 0 0,1-1 0 0 0,-1 0-1 0 0,1-1-62 0 0,18-14 362 0 0,-8 4-163 0 0,0-1-46 0 0,-5 4-94 0 0,2-5-55 0 0,-2 3 5 0 0,-3 4 36 0 0,-2 3-24 0 0,1 0 0 0 0,-2-1 0 0 0,1 0 0 0 0,-1 0 0 0 0,1-1-21 0 0,12-32 34 0 0,-12 25-34 0 0,-3 11 1 0 0,-1 0 0 0 0,1 0 0 0 0,0 0 1 0 0,0 0-1 0 0,1 1 0 0 0,-1-1 0 0 0,0 0 0 0 0,1 1 0 0 0,1-2-1 0 0,2-7 54 0 0,-4 7-54 0 0,1-1 0 0 0,-1 1 0 0 0,1 0 0 0 0,0 0 0 0 0,0 1 0 0 0,1-2 0 0 0,1-3 38 0 0,1-3 104 0 0,-4 7-107 0 0,0 2-47 0 0,-2 1-70 0 0,2 1-6 0 0,0 0 87 0 0,-1 0 1 0 0,0 0-1 0 0,0 0 1 0 0,1 0-1 0 0,-1 0 1 0 0,0 0-1 0 0,0 0 1 0 0,0 0-1 0 0,1 0 0 0 0,-1 0 1 0 0,0 0-1 0 0,0 0 1 0 0,0 0-1 0 0,1 0 1 0 0,-1 0-1 0 0,0 1 1 0 0,0-1-1 0 0,0 0 0 0 0,1 0 1 0 0,-1 0-1 0 0,0 0 1 0 0,0 0-1 0 0,0 1 1 0 0,0-1-1 0 0,0 0 1 0 0,1 0-1 0 0,-1 0 0 0 0,0 1 1 0 0,0-1-1 0 0,0 0 1 0 0,0 0-1 0 0,0 0 1 0 0,0 1-1 0 0,0-1 1 0 0,0 0 0 0 0,3 10 7 0 0,-2-8 0 0 0,1 6 35 0 0,1-1 0 0 0,-2 1 1 0 0,1 0-1 0 0,-1 2-42 0 0,4 15 123 0 0,1 3-82 0 0,0 2 26 0 0,2 0 35 0 0,1-1 45 0 0,3-1 56 0 0,-8-18-115 0 0,-1-3-6 0 0,1-2 36 0 0,-4-4-288 0 0,0-1 57 0 0,0 0 51 0 0,0 0 44 0 0,0 1 71 0 0,0 0 80 0 0,1 3 501 0 0,0-2-446 0 0,-1-1-150 0 0,0 0-53 0 0,0 0-64 0 0,1 0-75 0 0,-1-1-54 0 0,0 1-75 0 0,0 0-83 0 0,0-1-90 0 0,0 0-97 0 0,0 1-105 0 0,1-1-112 0 0,-1 0-121 0 0,0 0-943 0 0,0 0-1038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19 6240 0 0,'0'0'182'0'0,"0"0"-46"0"0,0 0-5 0 0,1 0 49 0 0,1 0 155 0 0,1 0-125 0 0,1 0 35 0 0,3 0 224 0 0,10-2 687 0 0,-11 2-844 0 0,-1-1-47 0 0,0 0-80 0 0,-1 1-60 0 0,1-1-70 0 0,-1 0-81 0 0,10-2 255 0 0,-1 1-38 0 0,0 0-38 0 0,1 1-35 0 0,0 0-35 0 0,-1 1-33 0 0,13 0-46 0 0,-25 0-53 0 0,-1 0-48 0 0,0 0-58 0 0,0 0-91 0 0,0 0-108 0 0,0 0-97 0 0,0-1 61 0 0,0 1-37 0 0,1 0-503 0 0,1-1-397 0 0,3 0-755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17 7856 0 0,'0'0'174'0'0,"0"0"29"0"0,0 0 13 0 0,1 0-62 0 0,1 1-85 0 0,6 2-69 0 0,-4-2 73 0 0,6 4 565 0 0,1-2-68 0 0,0-1-65 0 0,1-2-63 0 0,-1 0-60 0 0,0 0-59 0 0,0-1-55 0 0,1-1-52 0 0,-2 1-67 0 0,0 0-38 0 0,0 0-37 0 0,-1 1-35 0 0,-2 0 7 0 0,0-1 0 0 0,-1 0 0 0 0,1 0 0 0 0,2-2-46 0 0,11-1 87 0 0,-14 3-153 0 0,10-1 95 0 0,-12 1-47 0 0,-1 1-27 0 0,0-1-37 0 0,0 0-44 0 0,1 1-54 0 0,-2-1-17 0 0,1 1-48 0 0,0-1-53 0 0,-1 0-58 0 0,1 1-63 0 0,0-1-69 0 0,-1 0-72 0 0,1 0-78 0 0,4 0-878 0 0,4-2-860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6296 0 0,'0'0'184'0'0,"0"0"-49"0"0,0 0-17 0 0,0 0 75 0 0,0 0 34 0 0,0 0 269 0 0,0 0 15 0 0,0 0-21 0 0,0 0-87 0 0,0 0-34 0 0,0 0-7 0 0,0 0-125 0 0,0 1-88 0 0,0-1-76 0 0,1 1-33 0 0,0 1 6 0 0,0 0 14 0 0,0-1 79 0 0,-1-1-28 0 0,0 1 32 0 0,5 9 226 0 0,-1 0-61 0 0,2 4 12 0 0,3 6 93 0 0,5 12-45 0 0,0-1-33 0 0,13 28 266 0 0,-21-41-368 0 0,-1-1 1 0 0,-1 1 0 0 0,1 10-234 0 0,0-1 235 0 0,3 20 190 0 0,-5 0 47 0 0,-2-23-102 0 0,1-9-214 0 0,-1 7-91 0 0,-1-21 0 0 0,0-1 6 0 0,0 0 1 0 0,0 0 0 0 0,0 0 2 0 0,0 0 8 0 0,0 0-14 0 0,0 0-5 0 0,2-10 54 0 0,9-7-60 0 0,-4 7-25 0 0,1-9 43 0 0,-7 16-65 0 0,0-1 1 0 0,0 1-1 0 0,1 0 0 0 0,-1-1 0 0 0,1 1 0 0 0,0 0 0 0 0,1-2-10 0 0,-1 3-8 0 0,0-1-1 0 0,-1 0 0 0 0,1 0 1 0 0,-1 0-1 0 0,1 0 0 0 0,-1 0 1 0 0,0-1 8 0 0,-1 2-2 0 0,1 0 1 0 0,0-1 0 0 0,-1 1 0 0 0,1 0-1 0 0,0 0 1 0 0,0 0 0 0 0,1 0-1 0 0,-1 0 1 0 0,0 0 0 0 0,1 0 0 0 0,-1 1-1 0 0,1-1 1 0 0,-1 0 0 0 0,1 1 0 0 0,2-2 0 0 0,13-12-53 0 0,-14 12 42 0 0,0 1 0 0 0,0-1 1 0 0,0 1-1 0 0,0-1 1 0 0,1 1-1 0 0,-1 0 0 0 0,2-1 12 0 0,8-3 0 0 0,-11 4 0 0 0,1 1 0 0 0,0-1 0 0 0,0 1 0 0 0,0 0 0 0 0,0 0 0 0 0,0 0 0 0 0,3-1 0 0 0,-1 2 9 0 0,-1-1-21 0 0,0 1 0 0 0,-1-1 0 0 0,1 1 0 0 0,0 0 0 0 0,0 0 0 0 0,3 1 11 0 0,4 1-3 0 0,-7-1 5 0 0,-1-1 0 0 0,1 1-1 0 0,-1 0 1 0 0,0 0 0 0 0,1 0-1 0 0,1 1 0 0 0,10 10-66 0 0,-5-1 61 0 0,-1 0 1 0 0,0 1-1 0 0,5 8 5 0 0,-13-17 0 0 0,1 0-1 0 0,-1 1 0 0 0,0-1 1 0 0,0 1-1 0 0,-1-1 0 0 0,1 1 1 0 0,0-1-1 0 0,-1 1 0 0 0,0 1 1 0 0,0 16 12 0 0,-2-3 60 0 0,2-13-42 0 0,-1 1 1 0 0,0-1-1 0 0,-1 1 1 0 0,0-1-1 0 0,0 0 1 0 0,0 1 0 0 0,0-1-1 0 0,-1 0 1 0 0,0 0-1 0 0,0 0 1 0 0,0-1-1 0 0,0 1 1 0 0,-1-1-1 0 0,0 0 1 0 0,-1 1-31 0 0,-1 0 38 0 0,1 0 0 0 0,-1 0 1 0 0,0-1-1 0 0,0 0 0 0 0,-3 0-38 0 0,2 0 37 0 0,0-1 0 0 0,0 0 0 0 0,-1 0 0 0 0,-6 1-37 0 0,2-1 38 0 0,0-1 1 0 0,0 0-1 0 0,-1-1 0 0 0,-5 0-38 0 0,4-1 20 0 0,0 1 79 0 0,-17 0 193 0 0,21-2-235 0 0,0 0-49 0 0,-15-1-10 0 0,6 0 21 0 0,8 0-40 0 0,1 0-37 0 0,0-2-50 0 0,10 3-92 0 0,-1 1 62 0 0,0 0 52 0 0,0-1 43 0 0,-1 0 50 0 0,-3-1 135 0 0,3 1-164 0 0,1 1-74 0 0,0-1-7 0 0,0 1-41 0 0,0 0-45 0 0,0-1-51 0 0,0 1-80 0 0,0 0-71 0 0,0 0-78 0 0,0-1-83 0 0,0 1-91 0 0,0 0-97 0 0,1 0-104 0 0,-1 0-109 0 0,1 0-1025 0 0,0 0-1121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51 6824 0 0,'0'0'149'0'0,"0"0"23"0"0,0 0 13 0 0,0-1-21 0 0,0 0-57 0 0,2 0 97 0 0,-1-1 25 0 0,1 1 38 0 0,5-4 699 0 0,-4 3-595 0 0,-1 0-75 0 0,-1 2-193 0 0,-1-1-36 0 0,4-1 288 0 0,-1 0-38 0 0,1 0-36 0 0,0 0-33 0 0,4-1 158 0 0,0-1-104 0 0,1 1-63 0 0,1 0-80 0 0,23-5 138 0 0,-20 6-108 0 0,-5 1-13 0 0,0 0 67 0 0,5 0-88 0 0,1 0 1 0 0,0 1-1 0 0,0 1-155 0 0,4 2 100 0 0,-2 0-74 0 0,-13-2 22 0 0,-1-2-37 0 0,0 1-2 0 0,0 2 47 0 0,-1-1-38 0 0,0 0 1 0 0,0 0-1 0 0,0 0 1 0 0,-1 0-1 0 0,1 0 1 0 0,0 0-1 0 0,-1 0 1 0 0,1 1 0 0 0,-1-1-1 0 0,1 0 1 0 0,-1 0-1 0 0,1 1-18 0 0,-2 13 185 0 0,0-11-130 0 0,0 0-1 0 0,-1 0 0 0 0,1 0 1 0 0,-1 0-1 0 0,-2 3-54 0 0,0-1 65 0 0,1 0-2 0 0,0 0 1 0 0,-1-1 0 0 0,0 1 0 0 0,-3 2-64 0 0,-18 19 200 0 0,16-18-118 0 0,0 0 0 0 0,0 1 0 0 0,1 2-82 0 0,-11 17 275 0 0,-7 20-275 0 0,19-37 42 0 0,2-2 27 0 0,5-7-45 0 0,0-1-10 0 0,0-1-10 0 0,0 0 0 0 0,-1-1-1 0 0,1 1 1 0 0,0 0 0 0 0,0 0 0 0 0,0-1 0 0 0,0 1 0 0 0,0 0 0 0 0,0 0 0 0 0,0-1 0 0 0,0 1-1 0 0,0 0 1 0 0,1 0 0 0 0,-1-1 0 0 0,0 1 0 0 0,0 0 0 0 0,1 0 0 0 0,-1-1 0 0 0,0 1-1 0 0,1 0 1 0 0,-1-1 0 0 0,1 1 0 0 0,-1-1 0 0 0,1 1 0 0 0,-1 0 0 0 0,1-1 0 0 0,-1 1-1 0 0,1-1 1 0 0,-1 1 0 0 0,1-1 0 0 0,0 0 0 0 0,-1 1 0 0 0,1-1-4 0 0,14 11 53 0 0,5 9 83 0 0,-15-14-82 0 0,1 0 0 0 0,0 0 0 0 0,0-1 0 0 0,5 4-54 0 0,1 1 115 0 0,-10-8-89 0 0,-1 0-1 0 0,1 0 1 0 0,-1 0 0 0 0,0 0 0 0 0,1 0 0 0 0,-1 1 0 0 0,-1-1-1 0 0,1 0 1 0 0,0 0 0 0 0,0 1 0 0 0,-1-1 0 0 0,1 1-1 0 0,-1-1 1 0 0,0 1 0 0 0,0 0-26 0 0,-2 14 87 0 0,0-10-76 0 0,1 0 44 0 0,1-4 3 0 0,1 2-46 0 0,2 4-12 0 0,-1-7 0 0 0,0 1 0 0 0,0 0 0 0 0,0-1 0 0 0,0 1 0 0 0,0-1 0 0 0,0 1 0 0 0,1-1 0 0 0,1 1 0 0 0,2 2 0 0 0,39 39-8 0 0,-20-16-109 0 0,10 15 117 0 0,-26-31-3 0 0,0 1 0 0 0,0 1 0 0 0,-1-1 1 0 0,3 9 2 0 0,-8-14 0 0 0,0 1 0 0 0,0-1 0 0 0,-1 1 0 0 0,0 0 0 0 0,0 0 0 0 0,-1 0 0 0 0,0 0 0 0 0,-1 6 0 0 0,-1 6 23 0 0,-4 0 37 0 0,3-14-16 0 0,0 0-1 0 0,-1 0 0 0 0,1-1 1 0 0,-1 1-1 0 0,-2 0-43 0 0,2-2 62 0 0,0 0-1 0 0,-1 0 0 0 0,0 0 1 0 0,-3 3-62 0 0,3-5 55 0 0,0 1 0 0 0,0-1 0 0 0,0 1 0 0 0,-1-1 1 0 0,1 0-1 0 0,-1-1 0 0 0,0 1 0 0 0,-4 1-55 0 0,-18 4 261 0 0,0-1-42 0 0,-2-2-37 0 0,1-3-35 0 0,-30-2 61 0 0,2-7-92 0 0,45 5-126 0 0,-12-5 80 0 0,16 5-89 0 0,-1-2-50 0 0,7 4-7 0 0,1 0 4 0 0,0 0-12 0 0,0 0-50 0 0,0 0-24 0 0,0 0-2 0 0,0 0-33 0 0,0 0-142 0 0,0 0-66 0 0,0 0-14 0 0,0 0-38 0 0,0 0 226 0 0,0 0-155 0 0,0 0-294 0 0,0 0-17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33 7888 0 0,'0'0'174'0'0,"0"0"29"0"0,0 0-21 0 0,1 0-79 0 0,-1 0-56 0 0,3 0-18 0 0,-1 0 11 0 0,5 0 17 0 0,1-4-58 0 0,-6 2 71 0 0,-1 1 11 0 0,0 0 41 0 0,1 0 45 0 0,-1 1 55 0 0,16-8 529 0 0,-8 5-378 0 0,-3 0-153 0 0,2-1 60 0 0,-6 3 5 0 0,-1 1-80 0 0,20-2 144 0 0,-10 0-206 0 0,-1 2-36 0 0,1 1-46 0 0,1 2-53 0 0,-3 2 71 0 0,-2-2-34 0 0,1 5-17 0 0,-5-5-10 0 0,-1-1 13 0 0,0 1 0 0 0,0-1 0 0 0,0 1 1 0 0,0 0-1 0 0,0-1 0 0 0,-1 1 0 0 0,2 3-31 0 0,-2-4 18 0 0,0 1 0 0 0,0-1 0 0 0,0 1 1 0 0,0 0-1 0 0,-1-1 0 0 0,1 1 0 0 0,-1 0 0 0 0,1-1 0 0 0,-1 1 0 0 0,0 0 0 0 0,0 0 0 0 0,0-1 1 0 0,-1 1-1 0 0,1 1-18 0 0,-2 3 29 0 0,0 0 1 0 0,1-1 0 0 0,0 1 0 0 0,1 2-30 0 0,-5 21 91 0 0,2-18-55 0 0,-1 0 1 0 0,0-1-1 0 0,-2 2-36 0 0,-16 32 194 0 0,19-39-163 0 0,-8 14 22 0 0,0 0-38 0 0,-14 26-21 0 0,9-13 68 0 0,16-31-52 0 0,-2 2-5 0 0,-2 1 68 0 0,3-4 28 0 0,0-1 56 0 0,0 3 497 0 0,1-1-434 0 0,1-2-161 0 0,0 1-33 0 0,0-1-40 0 0,0 0-44 0 0,11 1 106 0 0,13 3 64 0 0,17 2-25 0 0,-30-4-44 0 0,4-1 6 0 0,1 3-32 0 0,-3-1-130 0 0,-11-3 38 0 0,0 0-52 0 0,0 0-94 0 0,1 0-103 0 0,-3 0 116 0 0,1 0-33 0 0,-1 0-37 0 0,1 0-39 0 0,0 0-184 0 0,0 0-85 0 0,0 0-90 0 0,0 0-98 0 0,3 0-1008 0 0,1 0-1012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204 14 4536 0 0,'0'0'133'0'0,"0"0"57"0"0,0 0 151 0 0,0 0 67 0 0,0 0 9 0 0,0 0-5 0 0,0 0-218 0 0,0 0-53 0 0,0 0-46 0 0,-1 0-37 0 0,1-1-26 0 0,0-1-88 0 0,-1 2 86 0 0,1-1 59 0 0,-1 1 85 0 0,1-1 104 0 0,-1 1-93 0 0,1 0 35 0 0,-1 0 37 0 0,1-1 41 0 0,-20-4 369 0 0,0 2-75 0 0,-1 5-60 0 0,0 5-46 0 0,2 2-381 0 0,-20 16 286 0 0,27-16-308 0 0,1 0-51 0 0,7-4-26 0 0,0 0 0 0 0,0 0 1 0 0,0 0-1 0 0,1 0 1 0 0,0 1-1 0 0,0-1 0 0 0,0 1 1 0 0,1 0-1 0 0,0 0 1 0 0,-1 2-7 0 0,3-5 0 0 0,0 0 0 0 0,0 0 0 0 0,0 0 0 0 0,0 0 0 0 0,0 0 0 0 0,1 0 0 0 0,-1 0 0 0 0,1 0 0 0 0,0-1 0 0 0,0 1 0 0 0,0 0 0 0 0,0 0 0 0 0,0-1 0 0 0,1 1 0 0 0,-1-1 0 0 0,1 1 0 0 0,-1-1 0 0 0,1 1 0 0 0,1 0 0 0 0,10 7 18 0 0,2-3 42 0 0,3 1 55 0 0,11 0 107 0 0,9 4 65 0 0,-15-1-149 0 0,-16-6-87 0 0,3 0 37 0 0,-2 2 34 0 0,2 7 127 0 0,-6 2 24 0 0,-4-15-233 0 0,0 1 1 0 0,-1 0-1 0 0,1 0 1 0 0,0-1-1 0 0,0 1 1 0 0,-1 0-1 0 0,1-1 0 0 0,-1 1 1 0 0,0-1-1 0 0,0 1 1 0 0,1 0-1 0 0,-1-1-40 0 0,-17 21 458 0 0,3-6-235 0 0,8-9-163 0 0,-10 6-47 0 0,9-11 71 0 0,8-3-6 0 0,-3-1-76 0 0,3 1-76 0 0,-1 1-42 0 0,1-1 54 0 0,4-6-17 0 0,-2 5-19 0 0,21-13 13 0 0,-20 10 73 0 0,1 4-37 0 0,5 2 33 0 0,5 5 16 0 0,-14-6-6 0 0,10 5-38 0 0,4 6 30 0 0,-13-10 14 0 0,0 0 0 0 0,0 0 1 0 0,0 0-1 0 0,0 0 0 0 0,0 0 0 0 0,-1 0 1 0 0,1 0-1 0 0,0 0 0 0 0,-1 1 0 0 0,1-1 1 0 0,-1 0-1 0 0,1 0 0 0 0,-1 1 0 0 0,1-1 1 0 0,-1 0-1 0 0,0 0 0 0 0,0 1 0 0 0,0-1 1 0 0,0 1-1 0 0,0 32-2 0 0,0-2 7 0 0,-6-10 52 0 0,-7 17-29 0 0,-2 5 22 0 0,3-16-52 0 0,0-5 2 0 0,2 0 0 0 0,0 1 0 0 0,2 0 0 0 0,-1 3 0 0 0,6-16 0 0 0,1 1 0 0 0,0 0 0 0 0,0-1 0 0 0,1 1 0 0 0,1 0 0 0 0,0 0 0 0 0,1 0 0 0 0,0 0 0 0 0,2 10 0 0 0,2 2-35 0 0,-5-18 28 0 0,2 1 0 0 0,-1-1 0 0 0,1 1 1 0 0,0-1-1 0 0,0 0 0 0 0,1 1 0 0 0,1 2 7 0 0,9 11-76 0 0,-8-15 83 0 0,0 1-1 0 0,0-1 1 0 0,0 0 0 0 0,0 0 0 0 0,1-1-1 0 0,0 1 1 0 0,0-1 0 0 0,2 0-7 0 0,4 3-20 0 0,2-2-38 0 0,-2-1-36 0 0,0-2-47 0 0,1 0-58 0 0,0-1-64 0 0,-8-1 110 0 0,-4 0 64 0 0,1 0-34 0 0,-1 0-11 0 0,1 0-33 0 0,-1 0-39 0 0,1 0-42 0 0,-1 0-48 0 0,0 0-42 0 0,1 0-39 0 0,-1 0-33 0 0,1 0-120 0 0,0 0-33 0 0,3 0-1243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134 1 7080 0 0,'-5'0'343'0'0,"0"1"-108"0"0,-7 4 264 0 0,10-3-356 0 0,-1 0 43 0 0,1-1-15 0 0,1 0 37 0 0,-1 0 40 0 0,0 0 47 0 0,1 0 226 0 0,-1 0-156 0 0,-1 1-113 0 0,0 2-59 0 0,-3 2-26 0 0,3-2-56 0 0,2-3-7 0 0,-16 19 512 0 0,7-5-311 0 0,3-3-159 0 0,-3 4 50 0 0,2 1-43 0 0,-3 19 47 0 0,5-5-114 0 0,1 14-18 0 0,0 0 6 0 0,4-37-62 0 0,1 0-1 0 0,0 0 1 0 0,0 0 0 0 0,2 3-12 0 0,-1 26 20 0 0,-2-18-20 0 0,0 0 0 0 0,2 0 0 0 0,0 0 0 0 0,4 14 0 0 0,2 19 0 0 0,-6-34 0 0 0,2 0 0 0 0,0-1 0 0 0,3 8 0 0 0,-2-11 2 0 0,0 0 1 0 0,2 0 0 0 0,-1-1-1 0 0,7 10-2 0 0,-6-13 5 0 0,0-1 0 0 0,1 0 0 0 0,6 6-5 0 0,-5-7-34 0 0,0 0-34 0 0,1 0-59 0 0,1 0-67 0 0,0-1-78 0 0,1 0-93 0 0,-1-2-104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08.6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156 0 7080 0 0,'0'0'157'0'0,"0"0"23"0"0,0 0 13 0 0,0 2-40 0 0,-3 3-100 0 0,-6 8-24 0 0,1 2 57 0 0,0-1 48 0 0,0 1 44 0 0,-1 3 85 0 0,1 0 43 0 0,-1 5 105 0 0,-3 11 257 0 0,-6 25 434 0 0,12-40-777 0 0,1 1-39 0 0,1-4-85 0 0,0 1-40 0 0,0-1-46 0 0,0 0-51 0 0,-5 27 310 0 0,0 1 47 0 0,-6 44 519 0 0,13-68-715 0 0,1 1-44 0 0,1-1 50 0 0,1 0 1 0 0,2 8-232 0 0,1 1 234 0 0,-1-12-60 0 0,1-1 38 0 0,-1-7-54 0 0,0-1-33 0 0,5 9 39 0 0,3 1-81 0 0,10 6-86 0 0,-19-22 2 0 0,0 1 1 0 0,1-1 0 0 0,-1 0-1 0 0,1 1 1 0 0,0-1 0 0 0,-1 0-1 0 0,1-1 1 0 0,0 1-1 0 0,0 0 1 0 0,0-1 0 0 0,0 0-1 0 0,1 1 1 0 0,-1-1 0 0 0,1 0 0 0 0,7 2-45 0 0,-9-3-83 0 0,-1 1 35 0 0,3 0-8 0 0,1 0 83 0 0,6 2 86 0 0,-7-3-102 0 0,-1 1-44 0 0,0-1-60 0 0,0 0-73 0 0,0 1-88 0 0,-1-1 25 0 0,0 0-56 0 0,1 0-61 0 0,-1 0-66 0 0,0 0-72 0 0,0 0-75 0 0,0 0-81 0 0,0-1-86 0 0,3 1-1037 0 0,3-1-1021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220 24 6072 0 0,'-6'-1'189'0'0,"0"1"-41"0"0,-5-3 41 0 0,-2-1-93 0 0,-6-3-58 0 0,11 4-5 0 0,-5-1 662 0 0,0 2-113 0 0,1 3-104 0 0,-1 2-91 0 0,2 1-82 0 0,-1 3-70 0 0,1 0-61 0 0,1 2-48 0 0,-6 8 3 0 0,10-9-87 0 0,0 0-1 0 0,1 1 0 0 0,0-1 0 0 0,-1 4-41 0 0,0 1 87 0 0,1 0 49 0 0,-1 21-123 0 0,5-27-18 0 0,1 1 0 0 0,1-1 0 0 0,-1 1 0 0 0,1-1 1 0 0,1 1-1 0 0,0 2 5 0 0,-1-6-3 0 0,0 0 0 0 0,0 0 0 0 0,0 0 0 0 0,1-1 1 0 0,0 1-1 0 0,-1 0 0 0 0,1-1 0 0 0,1 1 0 0 0,-1-1 1 0 0,0 0-1 0 0,1 0 0 0 0,0 1 0 0 0,0-2 0 0 0,0 1 1 0 0,0 0-1 0 0,0-1 0 0 0,0 1 0 0 0,1-1 0 0 0,-1 0 1 0 0,4 1 2 0 0,-5-1-2 0 0,14-1 14 0 0,-10-1 35 0 0,-1 0 1 0 0,1-1-1 0 0,-1 0 0 0 0,1 0 0 0 0,-1 0 0 0 0,3-2-47 0 0,5-2 98 0 0,1-1 0 0 0,-1-1 0 0 0,2-1-98 0 0,-7 3 47 0 0,10-8 5 0 0,-14 10-26 0 0,-1-1-1 0 0,1 0 1 0 0,-1-1-1 0 0,0 1 1 0 0,0-1-26 0 0,13-25 123 0 0,-7 10-80 0 0,-7 13-39 0 0,4-11 38 0 0,-1-11 105 0 0,-3 11-68 0 0,1 6-59 0 0,1 2-52 0 0,-3 9 23 0 0,0 0 0 0 0,0 0 1 0 0,0 0-1 0 0,-1 0 0 0 0,1 0 0 0 0,0 0 1 0 0,0 0-1 0 0,1 0 0 0 0,-1 1 0 0 0,0-1 1 0 0,0 0-1 0 0,0 1 0 0 0,1-1 9 0 0,0 4-71 0 0,5 12 61 0 0,-5-5 0 0 0,0 0 0 0 0,0 0 0 0 0,-1 0 0 0 0,1 3 10 0 0,3 24-13 0 0,-1-13 59 0 0,4 33 164 0 0,-7-42-130 0 0,-1 2 26 0 0,4-6-76 0 0,-4-8-3 0 0,1 1 61 0 0,-1-1-57 0 0,0-1-36 0 0,1 2-93 0 0,1 0-93 0 0,-1-2 48 0 0,1 0-34 0 0,-2-2-190 0 0,0 1-107 0 0,0-1 61 0 0,0 0-40 0 0,0 1-539 0 0,0 1-425 0 0,0 1-807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7520 0 0,'0'0'217'0'0,"1"2"-31"0"0,0 0-135 0 0,-1 2-33 0 0,1 10 41 0 0,0 1 101 0 0,2-2 106 0 0,-1-3 304 0 0,0-1-82 0 0,-1 1-69 0 0,0-1-60 0 0,1 8 154 0 0,4 7 109 0 0,-6-21-609 0 0,1 0 0 0 0,0 0 0 0 0,-1 0 0 0 0,0 0 0 0 0,1 0 0 0 0,-1 0 0 0 0,-1 0-13 0 0,1 0-1 0 0,1-2-480 0 0,-1 0 74 0 0,2 0 12 0 0,1 2-449 0 0,-2-3 511 0 0,-1 1 21 0 0,1-1-42 0 0,1 2-1050 0 0,0 1-804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7200 0 0,'0'0'165'0'0,"0"0"22"0"0,0 0 6 0 0,0 1-28 0 0,1 1-158 0 0,0-1 0 0 0,0 1 0 0 0,-1-1-1 0 0,1 1 1 0 0,-1 0 0 0 0,1 0 0 0 0,-1-1-1 0 0,0 1 1 0 0,1 0 0 0 0,-1 0 0 0 0,0-1-1 0 0,0 2-6 0 0,-1 1 81 0 0,3 2 65 0 0,3 13 341 0 0,1 0-112 0 0,1 4-52 0 0,-1-1-92 0 0,1 0-65 0 0,7 30 160 0 0,-6-20-44 0 0,3 9-15 0 0,1 4 60 0 0,-7-13-57 0 0,-2-11-91 0 0,0 13 42 0 0,-1-25-170 0 0,0 12-12 0 0,-2-18 24 0 0,-2-2-86 0 0,1 0 16 0 0,-1 0 61 0 0,1 2 51 0 0,-1 2 71 0 0,4-15-118 0 0,-2 7-47 0 0,1-1 0 0 0,0 1-1 0 0,0-1 1 0 0,0 1 0 0 0,1-1 0 0 0,-1 1 0 0 0,1-1-11 0 0,0-1 0 0 0,-1 2 0 0 0,0-1 0 0 0,1 0 0 0 0,0 0 0 0 0,-1 1 0 0 0,1-1 0 0 0,1 1 0 0 0,-1 0 0 0 0,0-1 0 0 0,1 1 0 0 0,0 0 0 0 0,-1 0 0 0 0,1 1 0 0 0,1-2 0 0 0,3-4 3 0 0,0 1-18 0 0,-4 5 7 0 0,1 1 1 0 0,0 0-1 0 0,0 0 1 0 0,-1 1-1 0 0,1-1 1 0 0,0 1-1 0 0,0-1 1 0 0,3 1 7 0 0,0 2 0 0 0,1 0 0 0 0,-1 1 0 0 0,1 0 0 0 0,-1 0 0 0 0,0 0 0 0 0,0 1 0 0 0,-1 0 0 0 0,1 0 0 0 0,5 5 0 0 0,-9-5 5 0 0,-1-1 0 0 0,1 1 1 0 0,-1 0-1 0 0,0 0 0 0 0,0-1 1 0 0,0 1-1 0 0,-1 0 0 0 0,1 1 1 0 0,-1-1-1 0 0,0 1-5 0 0,-1 4 35 0 0,-4-1 65 0 0,0 3 86 0 0,3-4-46 0 0,0-2-42 0 0,0-3-83 0 0,0-1 0 0 0,1 0 0 0 0,-1 0 1 0 0,0 0-1 0 0,0 0 0 0 0,0 0 0 0 0,0 0 0 0 0,0-1 1 0 0,0 1-1 0 0,0 0 0 0 0,0 0-15 0 0,0 0 11 0 0,-8 8 157 0 0,3 2-47 0 0,5-9-108 0 0,1 0 1 0 0,-1-1-1 0 0,0 1 0 0 0,0 0 0 0 0,-1 0 1 0 0,1-1-1 0 0,0 1 0 0 0,0-1 0 0 0,-1 1 1 0 0,1-1-1 0 0,-2 1-13 0 0,-10 9 49 0 0,-5 3 46 0 0,4-8-70 0 0,12-5-125 0 0,0 0 34 0 0,-2 0 19 0 0,0 0 101 0 0,-3 2 118 0 0,3-2-99 0 0,1 0-49 0 0,1 0-52 0 0,-1-1-44 0 0,1 1-28 0 0,0 0-43 0 0,0-1-48 0 0,0 1-52 0 0,0-1-3 0 0,1 1-43 0 0,-1-1-47 0 0,0 0-48 0 0,1 1-53 0 0,-1-1-54 0 0,0 0-59 0 0,0 0-60 0 0,-3 1-992 0 0,-3-1-908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6744 0 0,'0'0'198'0'0,"1"1"-11"0"0,7 5-201 0 0,0 0 68 0 0,0 0 59 0 0,0 0 51 0 0,3 2 135 0 0,0 1 61 0 0,24 20 958 0 0,-21-16-828 0 0,-8-5-288 0 0,1-1-44 0 0,0 1-53 0 0,-1 0-59 0 0,3 4 170 0 0,1 0-41 0 0,-5-7-87 0 0,0 1 0 0 0,-1 1 0 0 0,1-1-1 0 0,-1 1 1 0 0,2 3-88 0 0,7 21 626 0 0,5 23-626 0 0,-4-12 312 0 0,-11-33-227 0 0,-1-1 0 0 0,0 0 0 0 0,0 1 0 0 0,-1 0 1 0 0,0 8-86 0 0,-3 44 339 0 0,1 1-24 0 0,0-36-193 0 0,-6 8-53 0 0,-1 6-16 0 0,3-5-42 0 0,-1 1 35 0 0,1-14 27 0 0,0 1 1 0 0,-2-1-1 0 0,-6 13-73 0 0,8-24 4 0 0,-9 11 71 0 0,4-6-74 0 0,5-8-49 0 0,1 1-47 0 0,-3 2-117 0 0,-3-3-18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 7016 0 0,'1'-1'-39'0'0,"0"1"52"0"0,1-1 48 0 0,-1 1 41 0 0,1 0 209 0 0,-1 0 107 0 0,1 2 985 0 0,-1 0-858 0 0,0 0-178 0 0,-1-1-236 0 0,0 0-42 0 0,1 0-49 0 0,0 0-53 0 0,-1 0-59 0 0,1-1-66 0 0,0 1 319 0 0,-1 0-40 0 0,-1 0 43 0 0,0 2-91 0 0,-2 1-20 0 0,3-4 13 0 0,-1 4 141 0 0,2 0-45 0 0,0 1-8 0 0,2 4 33 0 0,2 4 147 0 0,-3 2-122 0 0,2 0-50 0 0,4 14 65 0 0,3 16-39 0 0,-3-15-68 0 0,12 27-140 0 0,1 3 79 0 0,-11-26-18 0 0,27 91 185 0 0,-14-41 11 0 0,-6-13 70 0 0,-10-35-114 0 0,0-1 41 0 0,-1-9-62 0 0,-1-1 54 0 0,-2-1 86 0 0,-3-22-405 0 0,0 0 49 0 0,0 0 42 0 0,1-1 37 0 0,-1 1 51 0 0,1 0 35 0 0,0 1 390 0 0,0-2-116 0 0,-1-2-233 0 0,-1 0-133 0 0,1 0-62 0 0,-1-1-73 0 0,0 0-86 0 0,0 1-215 0 0,1 1 292 0 0,0 0 1 0 0,0 0-17 0 0,0 0-41 0 0,0 0-13 0 0,0 0-42 0 0,0 0-47 0 0,0 0-53 0 0,0 0-58 0 0,0 0-53 0 0,0 0-47 0 0,0 0-42 0 0,0 0-147 0 0,0 0-41 0 0,0 0-179 0 0,0 0-481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19 6000 0 0,'2'-1'174'0'0,"1"-2"-39"0"0,-1 1 4 0 0,-1 1 61 0 0,-1 1 181 0 0,0 0 328 0 0,0 0 26 0 0,0 0-300 0 0,0 0-177 0 0,1 1 2 0 0,0-1-60 0 0,0 0-50 0 0,0 0-41 0 0,2 0 12 0 0,5 0 45 0 0,-6 0-89 0 0,0-1 37 0 0,0 1 48 0 0,-1 0 58 0 0,9 0-125 0 0,14-5 269 0 0,-15 3-322 0 0,-4 1-70 0 0,0 0-41 0 0,0 0-49 0 0,0 0-56 0 0,0 1-61 0 0,1 0-70 0 0,-6 0 58 0 0,0 0-38 0 0,1 0-386 0 0,1 0-268 0 0,0 0-620 0 0</inkml:trace>
  <inkml:trace contextRef="#ctx0" brushRef="#br0" timeOffset="1">1 138 7200 0 0,'0'4'78'0'0,"0"1"48"0"0,0 9 288 0 0,0-10-323 0 0,1 0-56 0 0,2 8-53 0 0,-1-11 29 0 0,-1 0 84 0 0,0 0 48 0 0,-1-1 164 0 0,0 0 277 0 0,0 0 22 0 0,0 0-36 0 0,0 0-370 0 0,0 0-44 0 0,1 1 52 0 0,1-1-102 0 0,3 2 24 0 0,-3-1-55 0 0,0 0 44 0 0,-1 0 105 0 0,1-1 116 0 0,19 9-181 0 0,-11-7-119 0 0,-2-1-53 0 0,0-1-49 0 0,2 0-6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7112 0 0,'0'0'157'0'0,"0"0"23"0"0,0 0 13 0 0,0 0-62 0 0,0 1-64 0 0,0 0-43 0 0,0 4-26 0 0,0-3 34 0 0,1 1 40 0 0,-1 0 52 0 0,0 2 112 0 0,-1 6 380 0 0,1-6-391 0 0,0-2-169 0 0,0-1-49 0 0,0 2 169 0 0,1-1-53 0 0,1 1 12 0 0,1 3-27 0 0,-3-4-27 0 0,-3 4 28 0 0,3-6-99 0 0,-1-1 0 0 0,1 1-1 0 0,0 0 1 0 0,-1 0 0 0 0,1-1-1 0 0,0 1 1 0 0,0 0-1 0 0,0 0 1 0 0,-1 0 0 0 0,1-1-1 0 0,0 1 1 0 0,0 0 0 0 0,0 0-1 0 0,0 0 1 0 0,1-1-1 0 0,-1 1 1 0 0,0 0 0 0 0,0 0-10 0 0,4 17 187 0 0,0 11 146 0 0,-2-5-77 0 0,1-9-119 0 0,1 8 48 0 0,-1 0-47 0 0,-1-10-35 0 0,0 1-1 0 0,1 0 1 0 0,1 3-103 0 0,-2-6 77 0 0,1 1 0 0 0,-2 0 0 0 0,0 0 0 0 0,0 0 0 0 0,-1 5-77 0 0,0-2 103 0 0,1 0 1 0 0,0-1 0 0 0,3 12-104 0 0,0 1 101 0 0,-1 1-39 0 0,-2-11-9 0 0,2 0 0 0 0,2 14-53 0 0,9 47 141 0 0,-11-50-71 0 0,-1-4-8 0 0,4-9 9 0 0,-6-12-1 0 0,-5 4-45 0 0,3-5 61 0 0,1-1 96 0 0,-2-8-273 0 0,0 2-17 0 0,0 0-105 0 0,2 2 58 0 0,0 0-41 0 0,-1 0-45 0 0,1-1-50 0 0,0 1-58 0 0,1 0-61 0 0,0 1 121 0 0,-1 1-40 0 0,1-1-429 0 0,0-2-287 0 0,0 0-672 0 0,0 4 1717 0 0</inkml:trace>
  <inkml:trace contextRef="#ctx0" brushRef="#br0" timeOffset="1">46 137 5848 0 0,'0'0'168'0'0,"0"-2"-3"0"0,0-3-311 0 0,1 0 88 0 0,0 0 79 0 0,1 0 69 0 0,0 0 62 0 0,0 0 52 0 0,1 1 43 0 0,0-1 34 0 0,16-19 1515 0 0,-14 19-1457 0 0,-1 0-50 0 0,2-1-16 0 0,3-3 182 0 0,2 1-65 0 0,0 2-57 0 0,1 1-52 0 0,3 2-5 0 0,0 1-55 0 0,8 5 29 0 0,-1 5-67 0 0,4 8-133 0 0,-20-12-13 0 0,0 1 1 0 0,0 1-1 0 0,-1-1 0 0 0,1 1 1 0 0,-1 0-1 0 0,0 0 1 0 0,-1 0-1 0 0,1 1 1 0 0,-1 0-38 0 0,11 25 91 0 0,-13-27-67 0 0,0-1 0 0 0,-1 1 0 0 0,1 1 0 0 0,-1-1 0 0 0,0 0 0 0 0,-1 0 0 0 0,1 0 0 0 0,-1 0 0 0 0,0 1 0 0 0,0-1 0 0 0,-1 1-24 0 0,-4 22 88 0 0,2-19-27 0 0,3-5-47 0 0,-1 0 0 0 0,0 0-1 0 0,0 0 1 0 0,0-1 0 0 0,-1 1 0 0 0,1 0 0 0 0,-1-1 0 0 0,0 1 0 0 0,0-1 0 0 0,0 0 0 0 0,0 0 0 0 0,0 1 0 0 0,-1-2 0 0 0,0 2-14 0 0,-32 19 124 0 0,-1-2-53 0 0,26-15-58 0 0,0-1-10 0 0,-2 3 17 0 0,-1-2 0 0 0,0 1 1 0 0,-8 2-21 0 0,-1-1 0 0 0,19-5 0 0 0,-4 1 0 0 0,2 1-15 0 0,3-4-54 0 0,2-1 11 0 0,1 5 43 0 0,0-3-44 0 0,3 4 46 0 0,1-1 0 0 0,0 1 0 0 0,1-1 0 0 0,-1 0-1 0 0,1 0 1 0 0,0-1 0 0 0,0 0 0 0 0,4 2 13 0 0,19 15-23 0 0,-13-10 46 0 0,0 0 34 0 0,-5-4 4 0 0,-1 1 0 0 0,0 0 1 0 0,3 3-62 0 0,17 15 194 0 0,-23-21-129 0 0,0 1 0 0 0,-1 0-1 0 0,0 0 1 0 0,0 0 0 0 0,0 1-1 0 0,0 0-64 0 0,16 21 244 0 0,-9-12-78 0 0,4 7 42 0 0,-16-22-318 0 0,0 0 81 0 0,0 1 107 0 0,2 2 183 0 0,-2-2-180 0 0,1-1-64 0 0,-1 1-99 0 0,-1-1-101 0 0,1 0 45 0 0,-1-1-35 0 0,0 0-39 0 0,1 1-40 0 0,-1-1-44 0 0,0 0-46 0 0,0 0 20 0 0,0 0-48 0 0,0 0-44 0 0,0 0-37 0 0,0 0-133 0 0,0 0-37 0 0,0 0-1373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272 0 7920 0 0,'-10'0'198'0'0,"-16"2"173"0"0,16-1-202 0 0,2 0 12 0 0,0 1 48 0 0,0 0 61 0 0,0 1 74 0 0,1 0-14 0 0,0-1-39 0 0,-8 4 211 0 0,-2 2-28 0 0,-9 3 104 0 0,18-7-479 0 0,5-3-70 0 0,0 0 1 0 0,0 0-1 0 0,1 1 1 0 0,-1 0-1 0 0,0-1 1 0 0,1 1-1 0 0,-1 0 1 0 0,0 1-50 0 0,-16 14 248 0 0,6-5-136 0 0,1 0-39 0 0,1 1-37 0 0,4 1-39 0 0,-2 7 27 0 0,6-15-19 0 0,1 0 0 0 0,0-1 0 0 0,0 1 0 0 0,0 0 0 0 0,0 0 0 0 0,1 3-5 0 0,-2 17 59 0 0,3-6 59 0 0,0-12-34 0 0,0 0 0 0 0,1 1 0 0 0,1-1 0 0 0,0 5-84 0 0,8 17 117 0 0,-9-28-96 0 0,0-1 0 0 0,0 1 0 0 0,0 0 0 0 0,0-1 0 0 0,1 1-1 0 0,-1 0 1 0 0,0-1 0 0 0,1 1 0 0 0,-1-1 0 0 0,2 1-21 0 0,-1 0 27 0 0,1 0 0 0 0,0-1-1 0 0,0 1 1 0 0,-1-1 0 0 0,1 1 0 0 0,0-1 0 0 0,1 0 0 0 0,-1 0 0 0 0,0-1 0 0 0,1 1-27 0 0,1 0 45 0 0,0-1 1 0 0,0 1-1 0 0,0-1 1 0 0,0-1 0 0 0,0 1-1 0 0,4-1-45 0 0,13-6 219 0 0,16-13-67 0 0,-25 12-112 0 0,0-1-1 0 0,-1 0 0 0 0,0-1 1 0 0,-1 0-1 0 0,8-9-39 0 0,-1-8 71 0 0,-4 5-22 0 0,-7 13-35 0 0,-1 0 1 0 0,-1-1-1 0 0,2-3-14 0 0,-3 4 8 0 0,1 1 0 0 0,0 0 0 0 0,0 0 0 0 0,3-3-8 0 0,-6 9 0 0 0,0 0 0 0 0,-1-1 0 0 0,0 1 0 0 0,1-1 0 0 0,-1 0 0 0 0,0 1 0 0 0,0-1 0 0 0,0 0 0 0 0,8-18 0 0 0,-8 20 4 0 0,0 0-2 0 0,-1 1 1 0 0,0-1-1 0 0,1 1 0 0 0,-1-1 1 0 0,0 1-1 0 0,1-1 0 0 0,-1 0 1 0 0,0 1-1 0 0,0-1 0 0 0,0 1 1 0 0,1-1-1 0 0,-1 0 0 0 0,0 1 1 0 0,0-1-1 0 0,0 1 0 0 0,0-1 1 0 0,0 0-1 0 0,0 1 0 0 0,0-1 1 0 0,-1 0-1 0 0,1 0-2 0 0,2-4 12 0 0,-2 5-12 0 0,0-1 0 0 0,1 1 0 0 0,-1 0 0 0 0,0 0 0 0 0,0-1 0 0 0,0 1 0 0 0,0 0 0 0 0,0-1 0 0 0,1 1 0 0 0,-1 0 0 0 0,0-1 0 0 0,0 1-1 0 0,0 0 1 0 0,0-1 0 0 0,0 1 0 0 0,0-1 0 0 0,0 1 0 0 0,0 0 0 0 0,0-1 0 0 0,0 1 0 0 0,0 0 0 0 0,0-1 0 0 0,0 1 0 0 0,-1 0 0 0 0,1-1 0 0 0,0 1 0 0 0,0 0 0 0 0,0-1 0 0 0,0 1 0 0 0,-1 0 0 0 0,1 0 0 0 0,0-1 0 0 0,0 1 0 0 0,-1 0 0 0 0,3 1 4 0 0,0 0 0 0 0,-1 1 0 0 0,0 0 0 0 0,1-1 0 0 0,-1 1 1 0 0,0 0-1 0 0,0-1 0 0 0,0 1 0 0 0,0 0 0 0 0,0 0 0 0 0,-1 0 1 0 0,1 0-1 0 0,0 1-4 0 0,9 33 84 0 0,-9-30-73 0 0,6 21 89 0 0,0 0 62 0 0,7 27 251 0 0,-12-45-341 0 0,9 32 304 0 0,-7-28-272 0 0,1-1-34 0 0,-5-10-51 0 0,3 4 49 0 0,-2-4-38 0 0,4 5 18 0 0,-4-5-101 0 0,0 1 57 0 0,1 7 178 0 0,-2-5-146 0 0,0-3-60 0 0,0 1-47 0 0,0-1-72 0 0,-1 0-80 0 0,0 0-97 0 0,0-1-109 0 0,1-1-795 0 0,0 0-50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324 1 6384 0 0,'0'0'184'0'0,"0"0"34"0"0,0 0 20 0 0,0 0 2 0 0,0 0 0 0 0,0 0-2 0 0,0 0-4 0 0,-1 1-2 0 0,0 3-143 0 0,0-1 0 0 0,-1 0 0 0 0,1 0 0 0 0,-1 0 0 0 0,0 0 0 0 0,0-1 0 0 0,0 1 0 0 0,0 0 0 0 0,-1-1 0 0 0,1 1 0 0 0,-1-1 0 0 0,1 0 0 0 0,-2 0-89 0 0,-18 14 521 0 0,0-2-78 0 0,10-6-216 0 0,-12 6 158 0 0,-1 0-70 0 0,1-3-76 0 0,-2-2-86 0 0,21-7-103 0 0,1 0 0 0 0,-1 0 0 0 0,0 1 0 0 0,-3 2-50 0 0,-19 8 184 0 0,9-7-74 0 0,1 1 81 0 0,11-4-84 0 0,0-1 0 0 0,0 1 0 0 0,1 1 0 0 0,-1-1 0 0 0,1 1 0 0 0,0 0 0 0 0,-4 3-107 0 0,9-6 76 0 0,0-1-10 0 0,0 0-63 0 0,0 0 1 0 0,0 0-1 0 0,-1 1 0 0 0,1-1 1 0 0,0 0-1 0 0,0 0 1 0 0,0 0-1 0 0,0 0 1 0 0,0 0-1 0 0,0 0 1 0 0,0 0-1 0 0,0 1 0 0 0,0-1 1 0 0,0 0-1 0 0,0 0 1 0 0,0 0-1 0 0,0 0 1 0 0,0 0-1 0 0,0 1 1 0 0,0-1-1 0 0,0 0 1 0 0,0 0-1 0 0,0 0 0 0 0,0 0 1 0 0,0 0-1 0 0,0 1 1 0 0,0-1-1 0 0,0 0 1 0 0,0 0-1 0 0,0 0 1 0 0,0 0-1 0 0,0 0 1 0 0,0 0-1 0 0,0 1 0 0 0,0-1 1 0 0,1 0-4 0 0,4 7 81 0 0,4 2 4 0 0,-4-4-16 0 0,0-1 1 0 0,0 0-1 0 0,0-1 0 0 0,3 2-69 0 0,5 1 143 0 0,1 0 1 0 0,0 0 0 0 0,0-1-1 0 0,5 0-143 0 0,9 4 251 0 0,0 1 49 0 0,-21-7-61 0 0,1 0 0 0 0,-1-1 0 0 0,8 2-239 0 0,2-1 233 0 0,-5-1-161 0 0,-1 1-106 0 0,0-1 31 0 0,6 3 54 0 0,-7-4 16 0 0,0 0 36 0 0,-8 2-26 0 0,-1 1-88 0 0,3 1-39 0 0,-3-5-36 0 0,-1 1-100 0 0,0-1-160 0 0,0 0-8 0 0,0 0 82 0 0,0 0 64 0 0,0 0 53 0 0,1 0 45 0 0,-1 0-9 0 0,3 1-2 0 0,-3-1 28 0 0,1 1-69 0 0,-1-1-100 0 0,1 0 85 0 0,-1 0-33 0 0,0 0-39 0 0,0 0-40 0 0,0 0-44 0 0,0 0-48 0 0,0 0-1132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6824 0 0,'0'0'149'0'0,"0"0"23"0"0,0 0 13 0 0,0 0 29 0 0,0 0 19 0 0,0 0-109 0 0,1 1-74 0 0,2 1-33 0 0,-2-1 43 0 0,0-1 34 0 0,-1 1 54 0 0,1-1 67 0 0,0 1 80 0 0,34 16 741 0 0,2-5-84 0 0,2-3-88 0 0,0-1-92 0 0,1-1-72 0 0,-25-3-444 0 0,-3 0-69 0 0,0-3-48 0 0,7 0 59 0 0,-3 0-75 0 0,33 2 90 0 0,-48-3-344 0 0,0 0 48 0 0,0 0 43 0 0,0 0 36 0 0,0 0 72 0 0,5-2 330 0 0,-4 1-295 0 0,0 1-115 0 0,0-1-104 0 0,-1 1 11 0 0,-1 0-38 0 0,1 0-39 0 0,0 0-43 0 0,0-1-48 0 0,-1 1-50 0 0,1 0-53 0 0,-1 0-58 0 0,1 0-61 0 0,-1 0-64 0 0,1 0-68 0 0,-1 0-70 0 0,0 0-976 0 0,0 0-946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09.2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202 41 6016 0 0,'0'0'133'0'0,"0"0"23"0"0,0 0 11 0 0,0-1-54 0 0,-1 0-58 0 0,-5-8-55 0 0,2 6 166 0 0,1-1 85 0 0,-1 1 11 0 0,1 0 36 0 0,-14-9 1269 0 0,10 9-1073 0 0,3 2-286 0 0,1 1-34 0 0,-1 0-40 0 0,0 0-46 0 0,-1 1-53 0 0,1 1-58 0 0,-14 7 276 0 0,1 1-84 0 0,0 3-45 0 0,10-7-70 0 0,0 0 0 0 0,1 1 0 0 0,-1 0 0 0 0,0 3-54 0 0,-4 5 120 0 0,8-10-89 0 0,0-1 15 0 0,0 1 0 0 0,0 0-1 0 0,0 0 1 0 0,1 0 0 0 0,-1 1-46 0 0,-1 10 124 0 0,-1 4-12 0 0,3-15-76 0 0,1 1 1 0 0,0 0 0 0 0,0 0 0 0 0,0 0 0 0 0,0 0-1 0 0,1 0 1 0 0,0 0 0 0 0,0-1 0 0 0,1 1 0 0 0,0 1-37 0 0,2 9 62 0 0,5 4-67 0 0,-2-10 11 0 0,1-4 25 0 0,6 4 108 0 0,-9-8-76 0 0,0 0-1 0 0,0 0 1 0 0,1 0 0 0 0,-1-1-1 0 0,1 1 1 0 0,-1-1-1 0 0,1 0 1 0 0,-1-1 0 0 0,1 1-1 0 0,3 0-62 0 0,-4-2 39 0 0,-1 1 0 0 0,1 0-1 0 0,-1-1 1 0 0,1 0 0 0 0,-1 0 0 0 0,0 0-1 0 0,1 0 1 0 0,-1 0 0 0 0,3-2-39 0 0,-5 2 12 0 0,9-4 53 0 0,-5 2-43 0 0,-1 1 1 0 0,0-1 0 0 0,0 0 0 0 0,0 0 0 0 0,0 0 0 0 0,0-1 0 0 0,2-2-23 0 0,-1 0 11 0 0,5-5 59 0 0,-1-1 0 0 0,5-7-70 0 0,-1-9 74 0 0,-8 6-56 0 0,-3 11-34 0 0,1 1 0 0 0,0-1 0 0 0,3-6 16 0 0,2-8-16 0 0,-5 20 5 0 0,-3 4-44 0 0,2 19-85 0 0,-2-17 138 0 0,4 24 58 0 0,5 31 241 0 0,-5-33-250 0 0,-1-12-37 0 0,1-1-76 0 0,1 2-49 0 0,2 13-106 0 0,-7-24 355 0 0,0 0-45 0 0,1 0-41 0 0,-1 0-40 0 0,1 1-38 0 0,0 0-34 0 0,0 1-161 0 0,0 0 35 0 0,1-1-36 0 0,0 3-320 0 0,1 0-236 0 0,0 1-532 0 0,-3-5 212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7424 0 0,'0'0'166'0'0,"0"0"29"0"0,0 0 12 0 0,0 0 35 0 0,0 0 145 0 0,0 0 58 0 0,0 0 17 0 0,0 0-194 0 0,0 0-119 0 0,0 0-39 0 0,0 0 1 0 0,0 0 24 0 0,0 0-20 0 0,0 0-10 0 0,0 0-28 0 0,0 0-11 0 0,1 1-2 0 0,3 11 180 0 0,2 8 291 0 0,-1-2-8 0 0,-1-5-245 0 0,0-3-131 0 0,0-1-106 0 0,5 11 201 0 0,2 12 4 0 0,-6-15-100 0 0,-2-6 23 0 0,0 1 0 0 0,0-1 0 0 0,0 12-173 0 0,-1 2 192 0 0,-1-16-136 0 0,6 37 168 0 0,0 10 91 0 0,-4-35-120 0 0,0 0 0 0 0,3 7-195 0 0,3 15 179 0 0,-6 0-71 0 0,2-12 47 0 0,-4-27-121 0 0,0 1 0 0 0,-1 0 0 0 0,1 0 0 0 0,-1-1 0 0 0,0 1 0 0 0,0 0 0 0 0,0 0 0 0 0,0 0-34 0 0,-1 0 85 0 0,3 5-78 0 0,-1-6 36 0 0,0 0 68 0 0,-1 0 98 0 0,0-2-58 0 0,0 0 35 0 0,0-2-96 0 0,2 3-15 0 0,-2-2 10 0 0,2-4 27 0 0,3-2-62 0 0,-1 2-15 0 0,4-14 73 0 0,-2-1-62 0 0,-5 13-39 0 0,0 1 0 0 0,0-1 0 0 0,1 1 0 0 0,-1 0 0 0 0,1-1 0 0 0,1 1 0 0 0,1-3-7 0 0,15-16 60 0 0,-16 18-68 0 0,1 1 1 0 0,0 1 0 0 0,1-1 0 0 0,-1 0 0 0 0,1 1 0 0 0,-1 0 0 0 0,1 0 0 0 0,0 0 0 0 0,0 1 0 0 0,0 0-1 0 0,4-2 8 0 0,5-2 3 0 0,7-1-43 0 0,-17 7 31 0 0,-1 0 1 0 0,0 0-1 0 0,1 0 0 0 0,-1 0 0 0 0,1 1 0 0 0,-1-1 0 0 0,0 1 0 0 0,1 0 0 0 0,-1 0 9 0 0,1 1-3 0 0,0 0 1 0 0,-1-1-1 0 0,0 1 0 0 0,0 1 1 0 0,1-1-1 0 0,-1 0 0 0 0,0 1 0 0 0,-1 0 1 0 0,3 2 2 0 0,25 31-51 0 0,-21-25 51 0 0,-7-9-5 0 0,0 1 0 0 0,-1-1 0 0 0,0 1-1 0 0,1 0 1 0 0,-1-1 0 0 0,0 1-1 0 0,0 0 1 0 0,-1 0 0 0 0,1-1-1 0 0,-1 1 1 0 0,1 0 0 0 0,-1 0 5 0 0,5 20-1 0 0,-4-19 1 0 0,0-1 0 0 0,0 0 0 0 0,-1 1-1 0 0,1-1 1 0 0,-1 1 0 0 0,0-1 0 0 0,0 1-1 0 0,0-1 1 0 0,0 1 0 0 0,-1-1-1 0 0,1 0 1 0 0,-2 4 0 0 0,1-2 9 0 0,-1-1 0 0 0,0 1 0 0 0,0 0 0 0 0,0-1 0 0 0,-1 1 0 0 0,0-1 0 0 0,1 0 1 0 0,-4 4-10 0 0,2-4 10 0 0,1 0 0 0 0,-1-1 0 0 0,0 1 0 0 0,1-1 1 0 0,-2 0-1 0 0,1 0 0 0 0,0 0 0 0 0,-1 0 1 0 0,1-1-1 0 0,-1 0 0 0 0,0 0 0 0 0,1 0 1 0 0,-1 0-1 0 0,0-1 0 0 0,0 0 0 0 0,-1 0 1 0 0,1 0-1 0 0,-2 0-10 0 0,-20-2 27 0 0,16-1-41 0 0,0 1-52 0 0,-1-2-77 0 0,3 1-54 0 0,-1-1-85 0 0,0 0-101 0 0,0-1-115 0 0,3 1-282 0 0,3-2-25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89 6504 0 0,'0'0'141'0'0,"0"0"23"0"0,0 0 13 0 0,0 0-61 0 0,0 0-57 0 0,2-4-35 0 0,-1 3 82 0 0,-1 1-5 0 0,1-1 40 0 0,3-1 72 0 0,-1 0 40 0 0,1-2 88 0 0,2-2 216 0 0,3-2 180 0 0,-3 3-310 0 0,0 1-144 0 0,1 1-90 0 0,-2 1 102 0 0,0 0-43 0 0,1 0-41 0 0,-1-1-36 0 0,6-2 83 0 0,0 0-100 0 0,0-1-67 0 0,15-6 31 0 0,-10 6 27 0 0,-6 4 0 0 0,4 0-85 0 0,0 0-27 0 0,-11 3 6 0 0,-1 0-41 0 0,1 2 8 0 0,0-1 0 0 0,0 1 0 0 0,0 0 0 0 0,0-1 0 0 0,0 1 0 0 0,1 2-10 0 0,-4-3 1 0 0,1 0 0 0 0,0-1 1 0 0,-1 1-1 0 0,1 0 0 0 0,-1 0 0 0 0,0 0 0 0 0,0 0 0 0 0,1 0 0 0 0,-1 0 0 0 0,-1 0 1 0 0,1 1-2 0 0,0 2-1 0 0,0 0 0 0 0,-1 0 0 0 0,0 0 0 0 0,0 1 0 0 0,0-1 0 0 0,-2 2 1 0 0,1 1 13 0 0,-2-1 0 0 0,1 1 0 0 0,-1-1-1 0 0,0 0-12 0 0,-9 12 66 0 0,-1 0 0 0 0,-10 9-66 0 0,5-5 15 0 0,-22 23 52 0 0,24-28-6 0 0,12-13-3 0 0,-5 1-19 0 0,6-4 18 0 0,3-2 29 0 0,1 0 59 0 0,0 4 100 0 0,-2-2-51 0 0,1-1-87 0 0,2 0-44 0 0,1 0-49 0 0,2 0-54 0 0,6 0 40 0 0,-8 0 0 0 0,1-1 0 0 0,-1 0 0 0 0,0 0 0 0 0,0 1 0 0 0,0-1 0 0 0,0 1 0 0 0,0-1 0 0 0,1 1 0 0 0,-1 0 0 0 0,0 0 0 0 0,-1 0 0 0 0,3 1 0 0 0,4 2-32 0 0,0 0 0 0 0,0 1 0 0 0,0 0 0 0 0,5 5 32 0 0,-1 3 45 0 0,-4 1 139 0 0,-9-2 27 0 0,-2-4-117 0 0,2-4-76 0 0,1 3 54 0 0,8 12 189 0 0,-7-15-226 0 0,1 1-31 0 0,0 0 0 0 0,1 0 1 0 0,-1 0-1 0 0,1 0 0 0 0,0 0 1 0 0,1 0-1 0 0,-1-1 0 0 0,1 1 1 0 0,0-1-1 0 0,0 0 1 0 0,0 0-1 0 0,4 2-4 0 0,13 15 12 0 0,1-1-12 0 0,-16-15 0 0 0,0 1 0 0 0,-1-1 0 0 0,1 1 0 0 0,-1 0 0 0 0,3 6 0 0 0,2 2 0 0 0,0 0 0 0 0,6 6 0 0 0,-7-9 0 0 0,-1-1 0 0 0,0 1 0 0 0,0 1 0 0 0,4 11 0 0 0,-8-17 1 0 0,-1 1 0 0 0,0 0 0 0 0,0 1 0 0 0,0-1 0 0 0,-1 0 0 0 0,-1 1 0 0 0,1 0 1 0 0,-1-1-1 0 0,0 1 0 0 0,-1 0 0 0 0,0-1 0 0 0,0 1 0 0 0,-1 6-1 0 0,0-10 35 0 0,0 0-1 0 0,-1 0 1 0 0,1 0-1 0 0,-1 0 1 0 0,1 0-1 0 0,-1-1 0 0 0,0 1 1 0 0,-3 3-35 0 0,-11 14 256 0 0,13-17-202 0 0,-8 8 92 0 0,-2-2-36 0 0,-18 8 33 0 0,20-14-105 0 0,0 0 0 0 0,-1 0 0 0 0,1-1 1 0 0,-11 1-39 0 0,10-4 19 0 0,6-1-60 0 0,-1-1-40 0 0,1 0-46 0 0,0 0-49 0 0,0-1-55 0 0,2 1-60 0 0,3 2-19 0 0,0-1 96 0 0,1 1 79 0 0,-1 0 67 0 0,1 0 53 0 0,-1 0 33 0 0,-1 1 208 0 0,2-1-221 0 0,-1 0-51 0 0,1 0-41 0 0,-1 0-50 0 0,1 0-57 0 0,0 0-65 0 0,0 0-71 0 0,-1 0 66 0 0,1 0-38 0 0,0-1-39 0 0,0 1-42 0 0,0 0-44 0 0,0 0-47 0 0,-1 0-48 0 0,1-1-51 0 0,0 0-1135 0 0,-2-2-960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44 5696 0 0,'-3'13'132'0'0,"2"-11"17"0"0,1-2 10 0 0,0 1-26 0 0,0 0-46 0 0,0 0 10 0 0,0-1 114 0 0,0 0 190 0 0,0 0 14 0 0,0 0-5 0 0,0 0-20 0 0,0 0-6 0 0,2 1 35 0 0,1 6 669 0 0,-2-4-788 0 0,0 0-42 0 0,-1-1-109 0 0,1-1-35 0 0,-1 1-42 0 0,0-1-46 0 0,1 0-42 0 0,-1 0-36 0 0,5 20 646 0 0,1 1-76 0 0,-1-2-140 0 0,3 7-91 0 0,0 1-84 0 0,2 1-52 0 0,-4-5 120 0 0,5 21-271 0 0,-7-20 92 0 0,1 2 37 0 0,-2 0 0 0 0,0 0 1 0 0,-2 2-130 0 0,1 9 139 0 0,0-25-91 0 0,-2-1 0 0 0,0 0-1 0 0,0 8-47 0 0,-3 1 53 0 0,0 29 152 0 0,3-33-177 0 0,0-16-26 0 0,0 0 0 0 0,0 0 0 0 0,-1 0 0 0 0,1-1 1 0 0,0 1-1 0 0,0 0 0 0 0,0 0 0 0 0,-1 0 0 0 0,1 0 1 0 0,0-1-1 0 0,-1 1 0 0 0,1 0 0 0 0,-1 0 0 0 0,1-1 1 0 0,-1 1-1 0 0,1 0 0 0 0,-1-1 0 0 0,0 1-2 0 0,-5 0-12 0 0,1-8-78 0 0,-6-25-1058 0 0,3-1 42 0 0,2-1 62 0 0,2 0 79 0 0,1 9 343 0 0,-1 1 56 0 0,0 0 63 0 0,-2 1 68 0 0,0-6 110 0 0,2 0 82 0 0,1 0 74 0 0,0-1 64 0 0,-1-18 49 0 0,-3 2 107 0 0,4 18 113 0 0,4 0 100 0 0,7 1 105 0 0,-6 24-289 0 0,-1-1 0 0 0,1 1 0 0 0,0 0 0 0 0,0 0 0 0 0,1 0 0 0 0,0-1-80 0 0,4-3 275 0 0,0 0-1 0 0,1 0 0 0 0,-1 1 0 0 0,3-1-274 0 0,10-6 437 0 0,-17 12-377 0 0,7-5 132 0 0,0 1-36 0 0,-6 3-87 0 0,1 0 0 0 0,0 0 1 0 0,0 0-1 0 0,0 0 0 0 0,0 1 1 0 0,1 0-1 0 0,-1 0 0 0 0,3 0-69 0 0,17-2 128 0 0,7-1 52 0 0,-9 6-130 0 0,3 3-1 0 0,-17-3 14 0 0,-1 1 1 0 0,0 0 0 0 0,6 3-64 0 0,-10-5 25 0 0,0 1 0 0 0,-1 0 1 0 0,1 1-1 0 0,-1-1 0 0 0,0 1 0 0 0,0-1 1 0 0,0 1-1 0 0,3 3-25 0 0,-4-3 10 0 0,0-1 0 0 0,0 1 0 0 0,-1 0 0 0 0,1 0 0 0 0,-1 0 0 0 0,1 0 0 0 0,-1 2-10 0 0,2 3 38 0 0,0 0 1 0 0,-1 0 0 0 0,0 1 0 0 0,-1-1 0 0 0,1 0 0 0 0,-2 1 0 0 0,1 2-39 0 0,-1 4 75 0 0,1 6 19 0 0,-5-5-75 0 0,2-10 7 0 0,0-1 1 0 0,0 0-1 0 0,0 0 1 0 0,-1 0-1 0 0,1-1 1 0 0,-1 1-1 0 0,0 0 1 0 0,-3 1-27 0 0,-9 11 110 0 0,-9 10-15 0 0,-4-4-92 0 0,-12 6-11 0 0,20-14 25 0 0,1-2 70 0 0,14-8 26 0 0,-3 6-49 0 0,7-8-7 0 0,0-2 13 0 0,-1 3 32 0 0,2 10-12 0 0,3-2 156 0 0,3-1-43 0 0,13 8 102 0 0,-8-11-92 0 0,0 0 0 0 0,12 6-213 0 0,-6-4 189 0 0,3 1 24 0 0,29 11 400 0 0,-33-16-453 0 0,-1-1-38 0 0,9 7 30 0 0,-21-10-135 0 0,1 0 1 0 0,-1 0-1 0 0,1 0 0 0 0,0-1 1 0 0,0 1-1 0 0,0-1-17 0 0,32 11 136 0 0,-15-5-121 0 0,-11-4-70 0 0,0-1-61 0 0,-10-1-88 0 0,1-1 73 0 0,-1 0 61 0 0,1 0 52 0 0,0 0 94 0 0,1 0 304 0 0,-1 0-317 0 0,-1 0-74 0 0,1 0-41 0 0,-1 0-42 0 0,0 0-47 0 0,1 0-53 0 0,-1 0-66 0 0,0 0-68 0 0,1 0-75 0 0,-1 0-80 0 0,0 0-87 0 0,1 0-93 0 0,-1 0-99 0 0,1 0-106 0 0,-1 0-1022 0 0,0 0-1072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29 4656 0 0,'0'-2'105'0'0,"1"0"-39"0"0,-1 1-27 0 0,1 0-47 0 0,1 1-45 0 0,0 2 73 0 0,1-1 102 0 0,-2 0-9 0 0,0-1 44 0 0,1 1 49 0 0,0-1 56 0 0,-1 1 62 0 0,1-1 67 0 0,3 0-132 0 0,-1 0-38 0 0,4-1 126 0 0,-1 0-94 0 0,10-3 231 0 0,-11 3-306 0 0,0-1 41 0 0,20-6 588 0 0,-7 4-355 0 0,-3 1-156 0 0,0 0-94 0 0,-10 2-147 0 0,-3 1-46 0 0,-1 0 0 0 0,0-1 0 0 0,0 1 0 0 0,1 0 0 0 0,-1 1 0 0 0,0-1 0 0 0,0 0 0 0 0,0 1 0 0 0,1-1 0 0 0,-1 1 0 0 0,0 0 0 0 0,0 0 0 0 0,0 0 0 0 0,0 0 0 0 0,0 0 0 0 0,0 0 0 0 0,0 0 0 0 0,-1 0 0 0 0,1 1 0 0 0,0-1 0 0 0,-1 1 0 0 0,1 0 0 0 0,-1-1 0 0 0,1 1 0 0 0,-1 0-9 0 0,8 16 116 0 0,-6 1 36 0 0,-4 2 12 0 0,-1-1-62 0 0,-3-1-46 0 0,2-8-30 0 0,-1 1-1 0 0,-1-1 1 0 0,-2 5-26 0 0,-4 3 57 0 0,11-18-3 0 0,9 10 40 0 0,7 12 8 0 0,-12-15-38 0 0,1 0 44 0 0,2 1 21 0 0,1 0-82 0 0,-6-7-46 0 0,1 2 1 0 0,0-1-1 0 0,-1 0 1 0 0,0 1 0 0 0,2 2-2 0 0,-1 3 57 0 0,-2 2 72 0 0,-3 14 519 0 0,-7-1-122 0 0,-4 0-121 0 0,-3-4-122 0 0,-5-3-123 0 0,-1-4-124 0 0,-3-7-124 0 0,-2-6-126 0 0,20-2-139 0 0,0-1-28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313 27 7744 0 0,'0'0'174'0'0,"0"0"29"0"0,0 0 12 0 0,0-1-35 0 0,-2-2-92 0 0,1 1 267 0 0,-1 1-37 0 0,-2-3 217 0 0,0 2-123 0 0,-1-1-104 0 0,-1 1-50 0 0,0 0-94 0 0,0 1-70 0 0,-8-1 51 0 0,8 1-27 0 0,0-1 87 0 0,1 2-113 0 0,0 0 0 0 0,0-1 1 0 0,1 2-1 0 0,-1-1 0 0 0,0 0 1 0 0,1 1-1 0 0,-2 0-92 0 0,-8 1 295 0 0,5 0-114 0 0,1 0 1 0 0,1 0-1 0 0,-1 1 0 0 0,-1 0-181 0 0,-1 0 101 0 0,2 0-66 0 0,3 0 0 0 0,-1-1 0 0 0,1 1 0 0 0,0-1-1 0 0,1 1 1 0 0,-3 2-35 0 0,-21 11 81 0 0,16-9-26 0 0,-5 7-46 0 0,6-4 6 0 0,2-4 26 0 0,6-4-37 0 0,1-1-3 0 0,0 1-1 0 0,0-1 1 0 0,-1 1-1 0 0,1 0 0 0 0,1 0 1 0 0,-1 0-1 0 0,0 0 1 0 0,0 0-1 0 0,1 0 0 0 0,-1 0 1 0 0,1 1-1 0 0,0-1 1 0 0,-1 1-1 0 0,1-1 1 0 0,0 1-1 0 0,1 4 0 0 0,2-5 3 0 0,-1 0 0 0 0,0 0 1 0 0,1 0-1 0 0,0 0 0 0 0,-1 0 1 0 0,1 0-1 0 0,0 0 1 0 0,0 0-1 0 0,0-1 0 0 0,0 1 1 0 0,0-1-1 0 0,1 1 0 0 0,-1-1 1 0 0,0 0-1 0 0,1 0 0 0 0,-1 0 1 0 0,1 0-1 0 0,0 0-3 0 0,3 1 4 0 0,77 28-4 0 0,-73-27 43 0 0,0 1 0 0 0,-1 1 1 0 0,6 2-44 0 0,-6-1 53 0 0,0-1 0 0 0,-1 1 0 0 0,0 0 0 0 0,0 1 0 0 0,0 0 0 0 0,-1 0-53 0 0,4 10 140 0 0,-11-14-108 0 0,1-1 0 0 0,0 1 1 0 0,-1 0-1 0 0,1-1 0 0 0,-1 1 1 0 0,0-1-1 0 0,0 1 0 0 0,0 0 1 0 0,0-1-1 0 0,-1 1 0 0 0,1 0 0 0 0,-1-1 1 0 0,1 1-1 0 0,-1-1 0 0 0,0 1 1 0 0,0 0-33 0 0,-8 11 95 0 0,-1 2 46 0 0,8-13-119 0 0,1-1-1 0 0,0 1 0 0 0,-1-1 1 0 0,1 0-1 0 0,-1 0 1 0 0,0 0-1 0 0,0 0 1 0 0,0 0-1 0 0,0 0 1 0 0,-1 0-22 0 0,-17 10 22 0 0,19-11 32 0 0,0-3-101 0 0,2 0-91 0 0,6-1 23 0 0,1 0 113 0 0,-6 3-1 0 0,-1-1 0 0 0,0 1 0 0 0,0 0 1 0 0,0 0-1 0 0,0 0 0 0 0,1 0 0 0 0,-1 0 0 0 0,0 0 0 0 0,0 0 0 0 0,0 0 0 0 0,0 0 0 0 0,1 0 0 0 0,-1 1 1 0 0,0-1-1 0 0,0 0 0 0 0,0 1 0 0 0,0-1 0 0 0,0 1 0 0 0,0-1 0 0 0,0 1 0 0 0,0 0 0 0 0,0-1 0 0 0,1 2 3 0 0,0 0-8 0 0,0 0 0 0 0,0 0 0 0 0,0 0 0 0 0,0 1 0 0 0,0-1 0 0 0,-1 0 0 0 0,1 1 1 0 0,-1 0-1 0 0,2 2 8 0 0,-2-1 0 0 0,0 1 0 0 0,0 0 0 0 0,-1 0 0 0 0,0 0 0 0 0,1-1 0 0 0,-1 1 0 0 0,-1 0 0 0 0,1 0 0 0 0,-1 0 0 0 0,0 2 0 0 0,-3 2-11 0 0,1 0 1 0 0,-1 0-1 0 0,-1-1 1 0 0,0 1 0 0 0,-4 4 10 0 0,-14 28-66 0 0,11-21 54 0 0,10-16 12 0 0,-1 1 0 0 0,1-1 0 0 0,0 0 1 0 0,0 1-1 0 0,0 0 0 0 0,0-1 1 0 0,1 2-1 0 0,-12 36-19 0 0,10-33 11 0 0,0 0 0 0 0,1-1 0 0 0,0 1 0 0 0,0 0 0 0 0,1 0 0 0 0,0 0 0 0 0,0 0 8 0 0,1-5-16 0 0,1 16-19 0 0,-1-16 34 0 0,0 0 1 0 0,1-1 0 0 0,-1 1-1 0 0,1 0 1 0 0,0-1 0 0 0,1 4 0 0 0,6 15-1 0 0,-7-18 0 0 0,0 0 0 0 0,1 0 0 0 0,-1 1 0 0 0,1-2 0 0 0,0 1-1 0 0,0 0 1 0 0,0 0 0 0 0,1-1 0 0 0,2 4 1 0 0,14 13-54 0 0,-14-15 54 0 0,0 0 0 0 0,1 0 0 0 0,-1-1 0 0 0,1 0 0 0 0,0 0 0 0 0,0 0 1 0 0,6 2-1 0 0,-4-2-2 0 0,0 0 0 0 0,0 1 0 0 0,4 3 2 0 0,1 0 12 0 0,0 0 35 0 0,5 2-19 0 0,-7-5-85 0 0,-7-3-10 0 0,-2-1-36 0 0,-1 0 60 0 0,-1-1-14 0 0,0 0-21 0 0,0 0-40 0 0,0 0-16 0 0,0 0-40 0 0,0 0-44 0 0,0 0-50 0 0,0 0-55 0 0,0 0-50 0 0,0 0-45 0 0,0 0-38 0 0,0 0-136 0 0,0 0-39 0 0,0 0-163 0 0,0 0-439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 14 6384 0 0,'5'-13'184'0'0,"-4"13"-50"0"0,1 0-62 0 0,1 1-45 0 0,2 2-47 0 0,0-1 23 0 0,-1-1 17 0 0,1-1 37 0 0,13 1 240 0 0,-10-2-194 0 0,1 1-68 0 0,-4 0-73 0 0,-1 0-50 0 0,1-1-58 0 0,-1 1-68 0 0,-4 0-131 0 0,1 0-94 0 0,-1 0-177 0 0,0 0-410 0 0</inkml:trace>
  <inkml:trace contextRef="#ctx0" brushRef="#br0" timeOffset="1">15 144 7848 0 0,'0'0'232'0'0,"-1"1"-14"0"0,0 2-56 0 0,0-1-83 0 0,0 0-69 0 0,-1 1-101 0 0,0 0-79 0 0,2-2 145 0 0,-1 0 33 0 0,1 0 31 0 0,-1-1 36 0 0,1 1 42 0 0,-1-1 48 0 0,1 1 14 0 0,0-1 40 0 0,-1 0 44 0 0,1 0 48 0 0,-1 1 52 0 0,1-1 54 0 0,-1 0 58 0 0,1 0 61 0 0,0 0-272 0 0,1 0-102 0 0,-1 1-93 0 0,1 0-84 0 0,0 0-78 0 0,0 0-68 0 0,0 0-61 0 0,0 0-52 0 0,1 1-110 0 0,-1-1-49 0 0,0 0-134 0 0,0 0-328 0 0,2 1-589 0 0,3 0-849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115 1 6880 0 0,'0'0'157'0'0,"0"0"23"0"0,0 0-20 0 0,0 0-69 0 0,0 1-51 0 0,0 2-15 0 0,-1-1 10 0 0,-3 7 17 0 0,1-2 45 0 0,-5 2 198 0 0,-2 3 173 0 0,1 4 38 0 0,-2-2-98 0 0,0 1-54 0 0,-3 12 88 0 0,-6 29 161 0 0,7 2-102 0 0,5 0-94 0 0,5 1-83 0 0,4 0-73 0 0,4 0-65 0 0,2 0-55 0 0,1-1-44 0 0,-3-29-29 0 0,2-1 1 0 0,1 0 0 0 0,3 4-59 0 0,-6-21 15 0 0,0 1 0 0 0,1-1 1 0 0,1-1-1 0 0,0 1 0 0 0,4 4-15 0 0,-3-3 4 0 0,11 9-20 0 0,-5-10-45 0 0,0-3-47 0 0,-1-1-73 0 0,-1-3-37 0 0,1-2-74 0 0,-1 0-84 0 0,1-1-95 0 0,-12-1 189 0 0,0 0-40 0 0,2 0-424 0 0,-1 0-287 0 0,2 0-669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176 0 6016 0 0,'0'1'142'0'0,"0"-1"-86"0"0,0 4-96 0 0,0-2 106 0 0,0-1 29 0 0,0 0 55 0 0,-1 0 67 0 0,1-1 78 0 0,-13 4 582 0 0,-2-3-83 0 0,-4 0 63 0 0,17-1-779 0 0,0 0-1 0 0,1 1 1 0 0,-1-1 0 0 0,0 1-1 0 0,1-1 1 0 0,-1 1-1 0 0,0 0 1 0 0,1 0-1 0 0,-1 0 1 0 0,1 0-78 0 0,-3 2 66 0 0,-1-1 62 0 0,-5 5 196 0 0,7-5-250 0 0,0 1-41 0 0,-13 15 27 0 0,8-8 6 0 0,1-1 0 0 0,0 1 0 0 0,-4 8-66 0 0,-3 14 56 0 0,5-8-58 0 0,7-19 3 0 0,0 0 0 0 0,0-1 0 0 0,1 1 1 0 0,-1 0-1 0 0,1 0 0 0 0,0 0 0 0 0,0 0 0 0 0,0 0 0 0 0,1 0 0 0 0,0 0 1 0 0,0 1-1 0 0,1 3-1 0 0,-1-6 12 0 0,1 0 1 0 0,0 0 0 0 0,0 0-1 0 0,-1 0 1 0 0,2-1 0 0 0,-1 1-1 0 0,0 0 1 0 0,0-1 0 0 0,1 2-13 0 0,8 4 116 0 0,-9-7-40 0 0,-1-1-10 0 0,2 0 4 0 0,0 1-44 0 0,0-1 0 0 0,1 1 0 0 0,-1-1 0 0 0,0 0 0 0 0,0 0 0 0 0,0 0 0 0 0,1 0 0 0 0,-1 0-26 0 0,2-1 63 0 0,-1 0 0 0 0,0 0-1 0 0,0 0 1 0 0,1-1 0 0 0,-1 1 0 0 0,2-2-63 0 0,3-2 113 0 0,-5 4-68 0 0,0 0 1 0 0,-1-1 0 0 0,1 0 0 0 0,-1 0 0 0 0,0 1 0 0 0,0-1-1 0 0,1-2-45 0 0,11-14 253 0 0,2-3-77 0 0,-14 19-165 0 0,0 0 0 0 0,-1-1 0 0 0,1 1 0 0 0,-1-1 0 0 0,0 0 0 0 0,0 1 0 0 0,1-2-11 0 0,7-15 144 0 0,0-1 31 0 0,-7 13-78 0 0,0-1-1 0 0,0 0 0 0 0,-1 1 0 0 0,0-1 0 0 0,0-8-96 0 0,-1 15 17 0 0,0-1 0 0 0,0 0 0 0 0,0 0 0 0 0,1 1 0 0 0,-1-1 0 0 0,1 0 0 0 0,-1 1 0 0 0,1-1 0 0 0,0 0-17 0 0,1-2 45 0 0,-2 3 21 0 0,0 1 12 0 0,1-1 15 0 0,-1 0 112 0 0,0 0-23 0 0,0 1-93 0 0,1 0-46 0 0,1 3-109 0 0,1 3 94 0 0,1-1 0 0 0,-1 1 0 0 0,-1 0 0 0 0,2 5-28 0 0,7 27 58 0 0,-3-10-46 0 0,-1-8-20 0 0,18 34 85 0 0,-12-32-74 0 0,-11-16-4 0 0,1 1 5 0 0,6 8 43 0 0,-9-14-101 0 0,0-1-46 0 0,0 0-75 0 0,0 0-181 0 0,0 0-308 0 0,0 0-21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6768 0 0,'0'4'49'0'0,"0"-1"48"0"0,1 6 261 0 0,1-2-234 0 0,2 8-56 0 0,-3-12-48 0 0,0 0 37 0 0,1 3 149 0 0,0 1 131 0 0,1 9 585 0 0,-2-11-682 0 0,-1 1-54 0 0,1 8 643 0 0,-1-7-464 0 0,1 0-41 0 0,0 0-36 0 0,-1 0-51 0 0,1 0-53 0 0,-1 1-59 0 0,1 8-27 0 0,1-1-51 0 0,-1 2-83 0 0,-1-16-73 0 0,0-1-49 0 0,0 1-214 0 0,2 4-18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8408 0 0,'0'0'190'0'0,"0"0"28"0"0,0 0 8 0 0,0 0 25 0 0,0 0 57 0 0,0 0 20 0 0,0 0 7 0 0,0 2 9 0 0,4 9 400 0 0,-1 2-117 0 0,-2 0-104 0 0,0 0-93 0 0,0-2-153 0 0,-1-1-42 0 0,4 10 135 0 0,0 6-15 0 0,-3 1-104 0 0,1 11 1 0 0,8 45 196 0 0,2 43 144 0 0,-6-55-255 0 0,-2 10 80 0 0,-2-32 180 0 0,2 4-597 0 0,-1-22 447 0 0,-2 15-447 0 0,1 11 374 0 0,-1-44-217 0 0,0 1-1 0 0,2 0 1 0 0,0 0-157 0 0,-3-12 89 0 0,1 1-11 0 0,0 6 0 0 0,-1-6-24 0 0,-1 0 41 0 0,1-1 6 0 0,-1 1 34 0 0,0 0 38 0 0,-1-1 45 0 0,1-1-340 0 0,1-1-37 0 0,0 0-8 0 0,0 0 26 0 0,0 0 51 0 0,0 0-36 0 0,0 0-43 0 0,0 0-37 0 0,0 0-160 0 0,0 0-45 0 0,0 0-171 0 0,0 0-333 0 0,0 0-646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09.5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6992 0 0,'0'0'157'0'0,"0"0"23"0"0,0 0 12 0 0,2 5-44 0 0,1 4-97 0 0,-2-4-25 0 0,0 0 48 0 0,0-1 42 0 0,-1 0 36 0 0,2 2 191 0 0,0 9 822 0 0,-2-9-717 0 0,0 0-149 0 0,1-2-199 0 0,-1-1-41 0 0,-1 3 165 0 0,1 2 52 0 0,-1 15 411 0 0,1-15-503 0 0,0 0-49 0 0,1-2-70 0 0,-1 0-55 0 0,1-1-61 0 0,0-1-72 0 0,0-4 37 0 0,-1 1-75 0 0,0-1-92 0 0,0 0 74 0 0,0 0-42 0 0,1 0-44 0 0,-1 1-41 0 0,0-1-413 0 0,1 1-286 0 0,0 0-661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1 259 7520 0 0,'20'2'217'0'0,"-12"1"-13"0"0,-7-2-169 0 0,0 0-1 0 0,0 1 1 0 0,0-1 0 0 0,0 0-1 0 0,0 0 1 0 0,0 1 0 0 0,0-1 0 0 0,0 1-1 0 0,0-1 1 0 0,0 1 0 0 0,-1-1 0 0 0,1 1-35 0 0,0 3 234 0 0,-1 0-99 0 0,0 3 109 0 0,1-1-48 0 0,1-1-43 0 0,2 2-36 0 0,-3-5-49 0 0,0 0-1 0 0,0 0 1 0 0,0 0 0 0 0,0 1-1 0 0,0-1 1 0 0,-1 0 0 0 0,0 0 0 0 0,1 3-68 0 0,0 9 197 0 0,3-1-63 0 0,0-6-67 0 0,-2-3-3 0 0,1 1 0 0 0,-1 0 0 0 0,0 0-1 0 0,0-1 1 0 0,0 2 0 0 0,-1-1 0 0 0,0 0 0 0 0,0 3-64 0 0,-1 3 100 0 0,-1-8-60 0 0,1-1 1 0 0,0 1-1 0 0,0 0 1 0 0,1 0 0 0 0,-1-1-1 0 0,1 1 1 0 0,0 2-41 0 0,1-1 50 0 0,0 0 1 0 0,-1 0 0 0 0,0 0 0 0 0,0 1 0 0 0,0-1-1 0 0,-1 0 1 0 0,1 0 0 0 0,-1 0 0 0 0,-1 1 0 0 0,1-1-1 0 0,-1 3-50 0 0,1-3 53 0 0,0 0 0 0 0,0 1 0 0 0,1-1-1 0 0,-1 0 1 0 0,1 0 0 0 0,0 0 0 0 0,1 0-1 0 0,0 0 1 0 0,1 4-53 0 0,7 26 343 0 0,-2-11-62 0 0,-2-5-19 0 0,-6-7-45 0 0,-5 1 616 0 0,3-14-485 0 0,0 0-233 0 0,-1-1-56 0 0,1 0-57 0 0,1 2 7 0 0,1-1 0 0 0,0 0 1 0 0,-1 1-1 0 0,1-1 0 0 0,-1 0 0 0 0,1 0 1 0 0,0 0-1 0 0,-1 1 0 0 0,1-1 0 0 0,0 0 1 0 0,0 0-1 0 0,0 0 0 0 0,0 0 1 0 0,0 0-1 0 0,-1 1 0 0 0,2-1 0 0 0,-1 0 1 0 0,0 0-1 0 0,0 0 0 0 0,0 0 0 0 0,0 0 1 0 0,1 0-10 0 0,-1-10 15 0 0,0 6-10 0 0,0 1 1 0 0,1-1 0 0 0,-1 0 0 0 0,1 0 0 0 0,0 1 0 0 0,0-1-1 0 0,0 1 1 0 0,1-1 0 0 0,0 1 0 0 0,0 0 0 0 0,0-1 0 0 0,1 0-6 0 0,13-16-6 0 0,21-17 6 0 0,-33 34 0 0 0,-4 3 0 0 0,1 0 0 0 0,0-1 0 0 0,0 1 0 0 0,1 0 0 0 0,-1 0 0 0 0,0 0 0 0 0,0 0 0 0 0,0 0 0 0 0,1 1 0 0 0,-1-1 0 0 0,1 0 0 0 0,-1 1 0 0 0,0-1 0 0 0,1 0 0 0 0,-1 1 0 0 0,1 0-2 0 0,-1-1 1 0 0,0 1 0 0 0,0 0 0 0 0,0 0 0 0 0,0-1 0 0 0,0 1 0 0 0,1 0 0 0 0,-1 0 0 0 0,0 0 0 0 0,0 0 0 0 0,1 1 1 0 0,2 0-10 0 0,-1 0 0 0 0,0 0 0 0 0,0 0 1 0 0,0 1-1 0 0,0 0 0 0 0,2 1 10 0 0,3 1-1 0 0,10 7 1 0 0,-16-6 0 0 0,0-1 0 0 0,10 10 0 0 0,-11-12 0 0 0,1-1 0 0 0,-1 0 0 0 0,1 1 0 0 0,-1 0 0 0 0,1-1 0 0 0,-1 1 0 0 0,0 0 0 0 0,0 0 0 0 0,0 0 0 0 0,0 0 0 0 0,0 0 0 0 0,0 0 0 0 0,-1 0 0 0 0,1 0 0 0 0,-1 0 0 0 0,1 0 0 0 0,-1 0 0 0 0,0 1 0 0 0,0 0 5 0 0,0 1 1 0 0,0-1 0 0 0,0 0 0 0 0,-1 1 0 0 0,0-1-1 0 0,0 2-5 0 0,-4 5 62 0 0,-4 2 36 0 0,3-3-15 0 0,5-8-73 0 0,0 1 1 0 0,0-1-1 0 0,1 0 0 0 0,-1 0 1 0 0,0 1-1 0 0,0-1 0 0 0,0 0 1 0 0,0 0-1 0 0,-1 0 0 0 0,1 0 1 0 0,0 0-1 0 0,0-1 1 0 0,-1 2-11 0 0,-19 8 12 0 0,16-6 4 0 0,-1-1-1 0 0,1-1 1 0 0,-1 1-1 0 0,0-1 0 0 0,0 0 1 0 0,0 0-1 0 0,0 0 1 0 0,-3-1-16 0 0,3 0-41 0 0,-1-1 36 0 0,-12 0 89 0 0,12 0-73 0 0,-2-2-81 0 0,2 1-95 0 0,4 0 36 0 0,-1 0-37 0 0,0-1-41 0 0,0 1-43 0 0,1 0-49 0 0,-1-1-52 0 0,2 2 58 0 0,1-1-50 0 0,-1 1-44 0 0,1-1-41 0 0,-2 0-522 0 0,0 0-89 0 0,-1-1-723 0 0,-2-2-996 0 0</inkml:trace>
  <inkml:trace contextRef="#ctx0" brushRef="#br0" timeOffset="1">372 1 5904 0 0,'2'0'169'0'0,"3"0"-89"0"0,-1 2-9 0 0,6 1 0 0 0,2 0 11 0 0,-10-2 219 0 0,0 0-52 0 0,0 1-45 0 0,0 0-38 0 0,2 1 64 0 0,4 8 188 0 0,-6-8-168 0 0,-2-3-244 0 0,2 4 279 0 0,-1 0-44 0 0,0 4 131 0 0,-1-1-118 0 0,6 5 54 0 0,4-2-38 0 0,6 6 123 0 0,-3 4-65 0 0,-3-1-55 0 0,2-2-41 0 0,-2-5 58 0 0,0-1 0 0 0,11 11-290 0 0,-17-18 84 0 0,0 1 0 0 0,0 0 0 0 0,0 0 0 0 0,-1 0 0 0 0,0 1 0 0 0,0-1 0 0 0,2 6-84 0 0,9 17 287 0 0,-7-18-207 0 0,-3-3-18 0 0,1 1 0 0 0,-1-1-1 0 0,0 1 1 0 0,0-1 0 0 0,-1 1 0 0 0,0 0-1 0 0,-1 0 1 0 0,0 1 0 0 0,0-1-62 0 0,2 48 305 0 0,-4-41-209 0 0,1 0-1 0 0,0 0 1 0 0,1 0 0 0 0,2 4-96 0 0,-2-7 85 0 0,1-1 0 0 0,-2 1 0 0 0,1 2-85 0 0,-2-1 108 0 0,0 0 0 0 0,0 0 0 0 0,-1 0 1 0 0,-3 9-109 0 0,1 6 155 0 0,2-19-110 0 0,0 0 1 0 0,0-1 0 0 0,-1 1 0 0 0,0-1 0 0 0,-2 5-46 0 0,3-10 3 0 0,-13 31 71 0 0,-8 15 105 0 0,15-35-99 0 0,-1-1-1 0 0,-4 6-79 0 0,-11 9 41 0 0,3-5-55 0 0,9-9-69 0 0,5-8-3 0 0,-1 1-38 0 0,1-1-46 0 0,-1 0-53 0 0,-1-1-59 0 0,-1 0-68 0 0,8-4 118 0 0,0-1-32 0 0,-1 1-356 0 0,0 0 89 0 0,1 0-47 0 0,-1 0-676 0 0,0 0-531 0 0,2-1-1011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230 45 6072 0 0,'0'0'133'0'0,"0"0"23"0"0,0 0 12 0 0,-1-1-21 0 0,-3-7 74 0 0,2 6-111 0 0,1 0 52 0 0,-3-7 519 0 0,-1-1 408 0 0,2 7-774 0 0,-1 0-51 0 0,1 1 134 0 0,-1 1-35 0 0,-2-1 267 0 0,-1 1-117 0 0,0 0-106 0 0,0 2-92 0 0,-1 1-82 0 0,1 0-68 0 0,-1 0-57 0 0,-4 4-19 0 0,-13 11-36 0 0,19-11 5 0 0,0-1 57 0 0,-13 15 35 0 0,-8 8-14 0 0,16-12-111 0 0,1 1-35 0 0,-5 16 188 0 0,4 5-104 0 0,4 0-108 0 0,7-32 4 0 0,0-1 1 0 0,0 1-1 0 0,1-1 0 0 0,-1 1 1 0 0,2 3 29 0 0,-2-7 0 0 0,1 0 0 0 0,0 1 0 0 0,0-1 0 0 0,0 1 0 0 0,0-1 0 0 0,0 0 0 0 0,0 0 0 0 0,1 0 0 0 0,-1 0 0 0 0,1 0 0 0 0,-1 0 0 0 0,1 0 0 0 0,1 1 0 0 0,-2-2 0 0 0,0 0 0 0 0,0-1 0 0 0,1 1 0 0 0,-1 0 0 0 0,0 0 0 0 0,1-1 0 0 0,-1 1 0 0 0,1-1 0 0 0,-1 1 0 0 0,0-1 0 0 0,1 1 0 0 0,-1-1 0 0 0,1 0 0 0 0,-1 0 0 0 0,1 0 0 0 0,-1 0 0 0 0,1 0 0 0 0,0 0 0 0 0,-1 0 0 0 0,0-1 0 0 0,1 1 0 0 0,0 0 0 0 0,20-7 0 0 0,-8 1 0 0 0,-12 2 0 0 0,-1 1 0 0 0,0 2-1 0 0,0 0 1 0 0,0 0 0 0 0,0 0 0 0 0,0 0 0 0 0,0 0-1 0 0,0 0 1 0 0,0 0 0 0 0,0 0 0 0 0,0 0 0 0 0,1 1-1 0 0,-1-1 1 0 0,1 0 0 0 0,12-8 30 0 0,2-8 60 0 0,12-15-80 0 0,-14 17-10 0 0,0-1 0 0 0,-1-1 1 0 0,-1 0-1 0 0,5-8 0 0 0,-12 17 14 0 0,0 0 0 0 0,1 0 0 0 0,0 1 0 0 0,2-2-14 0 0,1-1 8 0 0,-9 10-8 0 0,0 0 1 0 0,1-1 0 0 0,-1 1 0 0 0,0 0 0 0 0,0 0-1 0 0,1 0 1 0 0,-1-1 0 0 0,0 1 0 0 0,0 0-1 0 0,0 0 1 0 0,0 0 0 0 0,1-1 0 0 0,-1 1 0 0 0,0 0-1 0 0,0-1 1 0 0,0 1 0 0 0,0 0 0 0 0,0 0-1 0 0,0-1 1 0 0,0 1 0 0 0,0 0 0 0 0,0-1 0 0 0,0 1-1 0 0,0 0 1 0 0,0 0 0 0 0,0-1 0 0 0,0 1 0 0 0,0 0-1 0 0,0-1 1 0 0,0 1 0 0 0,0 0-1 0 0,-2-11 29 0 0,4 5 16 0 0,-2-4-15 0 0,-2 7-30 0 0,4 0 18 0 0,-1 2 70 0 0,-1 3 20 0 0,1 4-58 0 0,10 26 164 0 0,1 1-37 0 0,9 22 27 0 0,-12-27-150 0 0,-1 0-34 0 0,-3-11 0 0 0,2 9 57 0 0,-5-7 77 0 0,-2-18-59 0 0,1 2-34 0 0,3 9 67 0 0,-2-7-104 0 0,-1-4 8 0 0,-1-1-107 0 0,0 0-56 0 0,0 0 51 0 0,0 0-63 0 0,0 0-75 0 0,0 0 65 0 0,0 0-34 0 0,0 0-38 0 0,0 0-35 0 0,0 0-353 0 0,0 0 83 0 0,0 0-48 0 0,0 0-681 0 0,0 0-539 0 0,0 0-1020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3968 0 0,'0'0'91'0'0,"0"0"11"0"0,0 0-9 0 0,0 1-40 0 0,4 4 5 0 0,-3-4-38 0 0,-1 0 0 0 0,1 0 0 0 0,0-1 0 0 0,0 1-1 0 0,0 0 1 0 0,0-1 0 0 0,0 1 0 0 0,0-1 0 0 0,0 1-1 0 0,0-1 1 0 0,0 1 0 0 0,0-1 0 0 0,0 0 0 0 0,0 1 0 0 0,0-1-1 0 0,0 0 1 0 0,0 0 0 0 0,1 0-20 0 0,3 1 142 0 0,9 4 357 0 0,1 1-56 0 0,0-2-51 0 0,-1 1-45 0 0,4 0 18 0 0,-1-1-50 0 0,10 3 88 0 0,-1 0-58 0 0,21 4 210 0 0,-15-3-149 0 0,-28-6-367 0 0,11 2 178 0 0,1 1-1 0 0,-1 0 1 0 0,0 1 0 0 0,3 2-217 0 0,-8-3 131 0 0,5 0 6 0 0,-4-1-19 0 0,-3-1-4 0 0,-2 0 16 0 0,1 1 40 0 0,15 5 175 0 0,-15-7-194 0 0,-5-1 25 0 0,0-2-258 0 0,-1 1 91 0 0,1 1 77 0 0,0 0 65 0 0,0 0 47 0 0,0 0 39 0 0,3 8 1016 0 0,-5-6-943 0 0,0-1-96 0 0,-4 3-44 0 0,-1-1-33 0 0,-8 4 46 0 0,1 1-100 0 0,11-9-78 0 0,-12 11 78 0 0,-20 19 227 0 0,20-15-201 0 0,-3 5 33 0 0,-8 10 56 0 0,12-5-34 0 0,10-20-128 0 0,0 0 0 0 0,0 0 0 0 0,-1 0 1 0 0,0 0-1 0 0,0 0 0 0 0,-1 0 0 0 0,1-1 1 0 0,-1 1-37 0 0,-34 35 300 0 0,26-29-162 0 0,9-8-71 0 0,-1 0-47 0 0,-7 6 63 0 0,10-8-144 0 0,1-1-72 0 0,0 0-134 0 0,0 0 135 0 0,0 0-46 0 0,0 0-70 0 0,0 0 80 0 0,0 0-35 0 0,0 0-38 0 0,0 0-36 0 0,0 0-370 0 0,0 0 92 0 0,0 0-50 0 0,0 0-708 0 0,0 0-556 0 0,0 0-1060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7256 0 0,'0'0'165'0'0,"0"0"22"0"0,0 0 7 0 0,0 0 36 0 0,0 0 102 0 0,0 0 41 0 0,0 2 10 0 0,6 14 197 0 0,-1 0-84 0 0,-1 2-75 0 0,0-1-66 0 0,1 5-4 0 0,-2 0-65 0 0,1 5-9 0 0,2 13 61 0 0,-1 0-3 0 0,-1-14-70 0 0,3 17 65 0 0,-2 1-33 0 0,3 31 940 0 0,-3 55-1237 0 0,-7-110 132 0 0,0-10-15 0 0,2 0 43 0 0,0-9-41 0 0,0-1 1 0 0,0 0 0 0 0,0-1-2 0 0,0 0-42 0 0,0-11 90 0 0,2-16-5 0 0,3 0-86 0 0,3 2-60 0 0,-4 16-27 0 0,0 0 1 0 0,1 0-1 0 0,0 1 0 0 0,0 0 1 0 0,1 0-1 0 0,1-1 12 0 0,15-14 3 0 0,-19 21-11 0 0,1 1 1 0 0,-1-1 0 0 0,1 0 0 0 0,0 1 0 0 0,0 0 0 0 0,0 0 0 0 0,0 0 0 0 0,0 1 0 0 0,0-1-1 0 0,0 1 1 0 0,1 0 0 0 0,-1 0 0 0 0,0 0 0 0 0,1 1 0 0 0,-1 0 0 0 0,1 0 0 0 0,-1 0 0 0 0,4 0 7 0 0,-6 1-6 0 0,0-1 0 0 0,0 1 0 0 0,-1-1 0 0 0,1 1 0 0 0,0 0 1 0 0,0 0-1 0 0,0 0 0 0 0,0 0 0 0 0,-1 0 0 0 0,2 1 6 0 0,16 16-10 0 0,-12-9 11 0 0,0 1 1 0 0,-1-1 0 0 0,3 7-2 0 0,-1 4 11 0 0,-6 1 42 0 0,-6 2 49 0 0,2-18-68 0 0,0-1 0 0 0,0 1 0 0 0,0-1-1 0 0,0 1 1 0 0,-1-1 0 0 0,-1 2-34 0 0,-1-1 47 0 0,1 1 0 0 0,-2-1 0 0 0,1 1 1 0 0,0-2-1 0 0,-1 1 0 0 0,0 0 0 0 0,-4 1-47 0 0,-8 4 72 0 0,0-3-36 0 0,9-4-18 0 0,0-1 0 0 0,0 0 0 0 0,0-1-1 0 0,0 0 1 0 0,-4 0-18 0 0,-2-2-14 0 0,0-1-47 0 0,2-3-61 0 0,2-3-76 0 0,10 7 19 0 0,0 0 59 0 0,0 0 50 0 0,-1 0 40 0 0,1 1 34 0 0,-4-3 91 0 0,3 3-83 0 0,0-2-83 0 0,1 2-17 0 0,-1-1-45 0 0,1 1-51 0 0,0-1-59 0 0,0 0-66 0 0,0 1-72 0 0,0-1 82 0 0,1 1-37 0 0,-1-1-40 0 0,1 1-42 0 0,-1-1-44 0 0,1 1-47 0 0,-1-1-47 0 0,1 1-51 0 0,-1-2-1249 0 0,1-2-1049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24 5784 0 0,'0'0'132'0'0,"0"0"17"0"0,0 0 10 0 0,0 0 26 0 0,0 0 106 0 0,0 0 42 0 0,0 0 10 0 0,0 0-9 0 0,0 0-36 0 0,0 0-12 0 0,1-1-7 0 0,1 1-101 0 0,0-1-76 0 0,5-1 64 0 0,-5 2-49 0 0,7-1 262 0 0,0-1-62 0 0,0-1-48 0 0,-1 0-34 0 0,16-4 394 0 0,-12 5-281 0 0,1 1-95 0 0,0 1-74 0 0,-1 0-53 0 0,-8 1-90 0 0,1-1 0 0 0,-1 1 0 0 0,0 0 0 0 0,0 0 0 0 0,0 0 1 0 0,-1 0-1 0 0,2 1-36 0 0,6 5 148 0 0,-10-6-76 0 0,2 8 99 0 0,0 7-6 0 0,-7 11 86 0 0,-4-1-79 0 0,-16 27 57 0 0,15-35-145 0 0,2-2-50 0 0,-11 20 75 0 0,2 2 46 0 0,2 1 47 0 0,4-1 50 0 0,10-30-186 0 0,3 3-51 0 0,-2-9-11 0 0,1-1 7 0 0,-2 0 63 0 0,1-1 2 0 0,4 3-33 0 0,-3-1 40 0 0,14 4-26 0 0,10 4 117 0 0,17 8 141 0 0,-29-11-250 0 0,-2 0-40 0 0,-5-1-1 0 0,-6-4-14 0 0,0-1-1 0 0,1 0 1 0 0,-1 1 0 0 0,0-1-1 0 0,0 1 1 0 0,0-1-1 0 0,0 1 1 0 0,0 0-1 0 0,0-1 1 0 0,0 1-1 0 0,-1 0 1 0 0,1 0 0 0 0,-1 0-1 0 0,1 0-9 0 0,-1 8 154 0 0,0 5 41 0 0,0 0-57 0 0,2-1-48 0 0,0 1-37 0 0,7 8-24 0 0,-6-17-31 0 0,1 0 0 0 0,-1-1 0 0 0,1 1 0 0 0,1-1 1 0 0,2 4 1 0 0,8 5 0 0 0,0 0 0 0 0,14 10 0 0 0,30 29 0 0 0,-49-43-1 0 0,0 0 0 0 0,0 0 1 0 0,-1 1-1 0 0,0 0 0 0 0,-1 0 1 0 0,0 1-1 0 0,2 6 1 0 0,-7-12 1 0 0,0 1 1 0 0,0-1-1 0 0,-1 1 1 0 0,0-1-1 0 0,0 1 1 0 0,-1 0-1 0 0,0 0 1 0 0,0 0-1 0 0,0 1-1 0 0,-1-3 6 0 0,0 0 0 0 0,-1 0-1 0 0,1 0 1 0 0,-1-1-1 0 0,0 1 1 0 0,-1 0-1 0 0,1 0 1 0 0,-2 3-6 0 0,1-4 50 0 0,0 0 0 0 0,0 0 1 0 0,0 0-1 0 0,-1-1 0 0 0,-1 3-50 0 0,0-2 78 0 0,-1 1 1 0 0,1-1-1 0 0,-1 0 0 0 0,0 0 1 0 0,0 0-1 0 0,0-1 0 0 0,-1 1 1 0 0,1-1-1 0 0,-6 1-78 0 0,-12 5 225 0 0,-2-2-48 0 0,2-3-70 0 0,0-1-90 0 0,-4 0 11 0 0,12-1 2 0 0,-1 0 0 0 0,-7-1-30 0 0,5-3-25 0 0,2-2-44 0 0,13 3-76 0 0,0 1 79 0 0,-1-1 54 0 0,-1 1 42 0 0,1-1-49 0 0,2 1-30 0 0,0 0-38 0 0,-1-1-104 0 0,0 0-105 0 0,1 0-47 0 0,0 0-100 0 0,1 0-113 0 0,0 0 232 0 0,0 0-32 0 0,1 1-15 0 0,-1 0-51 0 0,1 0-46 0 0,0 0-40 0 0,0-1-148 0 0,-1 1-39 0 0,1 0-177 0 0,0-1-480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304 159 7800 0 0,'0'0'143'0'0,"0"1"-65"0"0,0 2-13 0 0,0-1 6 0 0,-1-1 21 0 0,1 0 52 0 0,-5 2-200 0 0,0 1 69 0 0,-1-1 62 0 0,1 0 56 0 0,-3 1 90 0 0,1-1 59 0 0,-5 2 223 0 0,0-1 66 0 0,-14 3 606 0 0,18-5-815 0 0,0 0-36 0 0,1-1-90 0 0,0 1-39 0 0,0-1-47 0 0,1 0-53 0 0,-1 1-60 0 0,1-1-68 0 0,-24 4 500 0 0,-3-4-33 0 0,1-4-54 0 0,28 3-317 0 0,0-2-1 0 0,0 1 0 0 0,0 0 0 0 0,0-1 0 0 0,-4-1-62 0 0,0-2 88 0 0,-1 0 30 0 0,2 2-90 0 0,6 3-22 0 0,1 0 0 0 0,-1 0 0 0 0,0-1 0 0 0,1 1 0 0 0,-1 0 0 0 0,0 0 0 0 0,1-1 0 0 0,-1 1 0 0 0,0 0 0 0 0,1-1 0 0 0,-1 1 0 0 0,1-1 0 0 0,-1 1 0 0 0,1-1 0 0 0,-1 1 0 0 0,1-1 1 0 0,-1 1-1 0 0,1-1 0 0 0,-1 1 0 0 0,1-1 0 0 0,0 0 0 0 0,-1 1 0 0 0,1-1 0 0 0,0 0-6 0 0,-1-10 32 0 0,4-4-33 0 0,12-15 1 0 0,-6 14 0 0 0,-3 5 2 0 0,5-6 44 0 0,0-1-30 0 0,1-1-18 0 0,17-17 20 0 0,-28 34 59 0 0,-1-1-48 0 0,0 1-16 0 0,2 0 37 0 0,3 0 58 0 0,-4 1-23 0 0,-1 1-11 0 0,0 0 10 0 0,0 0 4 0 0,0 0 0 0 0,0 0-2 0 0,0 0-4 0 0,2 3-2 0 0,2 6-86 0 0,-4-9 12 0 0,13 27 68 0 0,-10-18-24 0 0,-1 0 1 0 0,0 1 0 0 0,0-1-1 0 0,-1 1 1 0 0,0 8-51 0 0,0 7 58 0 0,4 27 25 0 0,0 0-18 0 0,0-15-47 0 0,-4-32-12 0 0,0 0 0 0 0,0 0 0 0 0,-1 0 0 0 0,1 0 0 0 0,-1 0 1 0 0,0 0-1 0 0,-1 0 0 0 0,1 0 0 0 0,-1 0 0 0 0,0 0 0 0 0,-1 4-6 0 0,1 3 45 0 0,4 1-34 0 0,-2-11-11 0 0,-1-1-1 0 0,1 1 1 0 0,-1 0 0 0 0,0-1 0 0 0,1 1 0 0 0,-1 0 0 0 0,0-1-1 0 0,0 1 1 0 0,0 0 0 0 0,0 0 0 0 0,0-1 0 0 0,-1 1 0 0 0,1 0 0 0 0,-1 1 0 0 0,1-2-214 0 0,0-1 84 0 0,-1 1 74 0 0,1-1 61 0 0,-1 0 47 0 0,0 1 36 0 0,-1-1 469 0 0,1 0-455 0 0,0-1-88 0 0,0 1-102 0 0,0 0-120 0 0,1 0 52 0 0,-1 0-39 0 0,1 0-40 0 0,-1 0-45 0 0,1 0-47 0 0,0 0-50 0 0,-1 0-52 0 0,1 0-57 0 0,0 0-57 0 0,-1 1-63 0 0,1-1-63 0 0,0 0-68 0 0,0 0-1180 0 0,0 0-1088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258 69 5904 0 0,'0'0'132'0'0,"0"0"17"0"0,0 0 11 0 0,0-1-21 0 0,2-3-180 0 0,-1 1 88 0 0,0-1 76 0 0,0 1 61 0 0,-2-2 261 0 0,-1-6 770 0 0,1 8-958 0 0,0 1-50 0 0,1 0-64 0 0,0 0-81 0 0,-1-1 365 0 0,1 0-42 0 0,-1 0-40 0 0,0 0-37 0 0,-2-2 208 0 0,0 1-116 0 0,-3 0-43 0 0,0 2-101 0 0,5 1-220 0 0,-1 1 0 0 0,1 0 0 0 0,0 0-1 0 0,0-1 1 0 0,-1 1 0 0 0,1 0 0 0 0,0 0 0 0 0,-1 1-1 0 0,1-1 1 0 0,0 0 0 0 0,-1 0 0 0 0,1 1-1 0 0,0-1 1 0 0,0 1 0 0 0,-1-1-36 0 0,-13 7 217 0 0,-16 7 176 0 0,11-4-186 0 0,5 0-89 0 0,1 2-64 0 0,-2 1 28 0 0,-1 0-37 0 0,-8 7-34 0 0,21-17-11 0 0,0 0 0 0 0,0 0 0 0 0,0 0 0 0 0,-1-1 0 0 0,1 0 0 0 0,-4 2 0 0 0,7-4 0 0 0,0 1 0 0 0,1-1 0 0 0,-1 1 0 0 0,0-1 0 0 0,0 1 0 0 0,0 0 0 0 0,0 0 0 0 0,1-1 0 0 0,-1 1 0 0 0,0 0 0 0 0,1 0 0 0 0,-1 0 0 0 0,0 0-1 0 0,0 1 0 0 0,0-1 1 0 0,0 0-1 0 0,-1 0 0 0 0,1 1 0 0 0,0-1 0 0 0,0 0 0 0 0,-1 0 0 0 0,1-1 0 0 0,-1 1 0 0 0,1 0 0 0 0,0 0 0 0 0,-1-1 1 0 0,0 1 0 0 0,6-1-57 0 0,5 3 56 0 0,-6-2-1 0 0,2-1 2 0 0,16 6 0 0 0,-8 0 14 0 0,1 0 0 0 0,0 0 1 0 0,8 7-15 0 0,16 8 21 0 0,-33-18-8 0 0,0-1 1 0 0,0 1 0 0 0,-1 0 0 0 0,0 1-1 0 0,1 0-13 0 0,0 0 39 0 0,-1 0-1 0 0,0 1 1 0 0,0 0-1 0 0,0-1 1 0 0,0 1-1 0 0,-1 1 1 0 0,2 3-39 0 0,-3-5 29 0 0,0 0 0 0 0,0 1 0 0 0,-1-1 0 0 0,1 1 0 0 0,-1-1 0 0 0,0 1 0 0 0,-1-1 0 0 0,1 1 0 0 0,-1 0 0 0 0,0 1-29 0 0,0-2 14 0 0,0 0-1 0 0,-1-1 1 0 0,1 1-1 0 0,-1 0 0 0 0,0 0 1 0 0,0-1-1 0 0,-1 1 1 0 0,0 1-14 0 0,-15 25 319 0 0,15-27-298 0 0,0-1-1 0 0,0 0 1 0 0,0 0 0 0 0,0 0-1 0 0,0 0 1 0 0,0-1 0 0 0,-1 1-21 0 0,-12 10 77 0 0,-5 2 31 0 0,8-11-108 0 0,-1-6-69 0 0,13 3-107 0 0,0-1 38 0 0,0-1-47 0 0,3-1 84 0 0,2-3 70 0 0,-2 3 7 0 0,-2 1-21 0 0,1 1-21 0 0,-2-1-35 0 0,2 4 46 0 0,0 0 56 0 0,1 0 0 0 0,-1 0-1 0 0,0 0 1 0 0,0 1-1 0 0,0-1 1 0 0,0 1 0 0 0,0-1-1 0 0,-1 1 1 0 0,1 0 0 0 0,-1-1-1 0 0,1 1 1 0 0,-1 0-1 0 0,0 0 1 0 0,0 0 0 0 0,-1 0-1 0 0,1 0 1 0 0,-1 0 0 0 0,1 1-1 0 0,-1 2 5 0 0,-1 0 0 0 0,0 0 1 0 0,0 0-1 0 0,0 0 0 0 0,0 0 0 0 0,-1-1 1 0 0,-1 3-6 0 0,-2 10 5 0 0,-4 12-5 0 0,-1-1 0 0 0,-3 5 0 0 0,8-20 0 0 0,1 1 0 0 0,0-1 0 0 0,0 1 0 0 0,2 0 0 0 0,0 0 0 0 0,0 1 0 0 0,2-1 0 0 0,0 0 0 0 0,0 0 0 0 0,2 1 0 0 0,0-1 0 0 0,0 0 0 0 0,5 12 0 0 0,-6-23 6 0 0,1 1 1 0 0,0-1-1 0 0,-1 0 0 0 0,1-1 1 0 0,1 1-1 0 0,-1 0 1 0 0,0-1-1 0 0,2 2-6 0 0,1 0 26 0 0,0 0-1 0 0,0 0 1 0 0,0-1-1 0 0,0 0 1 0 0,1 0-1 0 0,0 0 1 0 0,-1-1-1 0 0,3 1-25 0 0,6 3 76 0 0,1-1-1 0 0,-1-1 0 0 0,3 0-75 0 0,21 6 91 0 0,-35-11-87 0 0,12 4 132 0 0,0-2-73 0 0,-8-1-65 0 0,-1-1 1 0 0,1 0-1 0 0,-1 0 0 0 0,1-1 0 0 0,4 0 2 0 0,-9 0-92 0 0,0 1 67 0 0,3 1 130 0 0,-3-1-87 0 0,1 0-68 0 0,-2 0-38 0 0,1 0-57 0 0,-1 0-26 0 0,1-1-52 0 0,-1 1-59 0 0,1 0-65 0 0,-2 0 19 0 0,1-1-51 0 0,0 1-46 0 0,0 0-41 0 0,0 0-138 0 0,0-1-39 0 0,0 1-168 0 0,1 0-447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66 13 7568 0 0,'0'0'166'0'0,"0"0"29"0"0,0 0 14 0 0,0 0 45 0 0,0 0-66 0 0,0 0-40 0 0,1 0 48 0 0,0 1-88 0 0,2 0 1 0 0,0 0-9 0 0,3 0 176 0 0,0-1 45 0 0,28-2 1352 0 0,-27 1-1414 0 0,-1 0-32 0 0,0 0-31 0 0,1 0-56 0 0,-2 0-68 0 0,1 0-77 0 0,27-4 160 0 0,-10 4-110 0 0,-21 1-84 0 0,0 0-70 0 0,0 0-58 0 0,1 0-47 0 0,1 0-87 0 0,5-1-642 0 0,-6 0 574 0 0,-1 1 91 0 0,-1 0 90 0 0,-1 0-452 0 0</inkml:trace>
  <inkml:trace contextRef="#ctx0" brushRef="#br0" timeOffset="1">0 109 6000 0 0,'0'0'174'0'0,"0"2"-7"0"0,0-2-160 0 0,0 1-1 0 0,0 0 1 0 0,0-1-1 0 0,0 1 1 0 0,1 0 0 0 0,-1-1-1 0 0,0 1 1 0 0,0 0-1 0 0,0-1 1 0 0,0 1-1 0 0,1-1 1 0 0,-1 1 0 0 0,0 0-1 0 0,1-1 1 0 0,-1 1-1 0 0,1-1-6 0 0,4 3 210 0 0,-5-3-117 0 0,2 1 303 0 0,-2-1 11 0 0,0 0-15 0 0,0 0-242 0 0,0 0-33 0 0,0 0 34 0 0,1 0-76 0 0,3 2-21 0 0,-3-1 15 0 0,4 2 27 0 0,1-1 65 0 0,2 0 139 0 0,13 0 479 0 0,-16-1-625 0 0,0-1-33 0 0,0 1-41 0 0,0 0-51 0 0,-2-1-49 0 0,-1 0-41 0 0,1 0-42 0 0,0 0-44 0 0,0-1-46 0 0,-1 0-46 0 0,1 0-49 0 0,0 1-49 0 0,-1-1 26 0 0,0 0-34 0 0,1 1-36 0 0,-1-1-36 0 0,2 0-828 0 0,3-1-708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60 16 6880 0 0,'0'0'157'0'0,"0"0"23"0"0,0 0 11 0 0,0 3-47 0 0,0 3-96 0 0,-2-1-23 0 0,1 1 49 0 0,1-1 43 0 0,-1 1 37 0 0,1 3 175 0 0,0 0 68 0 0,3 22 1067 0 0,0-18-908 0 0,-1-6-322 0 0,0-1-46 0 0,0 0-53 0 0,0 0-64 0 0,4 13 337 0 0,-1 2-70 0 0,-2-1-57 0 0,0 1-41 0 0,4 25 239 0 0,-3-30-337 0 0,6 33 253 0 0,-4-18-176 0 0,-2-4-78 0 0,-2-1-48 0 0,3 15 77 0 0,2 1 43 0 0,-2-16-44 0 0,-2-2 201 0 0,1 22-370 0 0,-4-17 112 0 0,-4-10-8 0 0,4-18-50 0 0,0 0 24 0 0,-4 1-18 0 0,2-4-179 0 0,-3-3-229 0 0,0-1-94 0 0,-2-1-177 0 0,0-5-403 0 0,2 0 226 0 0</inkml:trace>
  <inkml:trace contextRef="#ctx0" brushRef="#br0" timeOffset="1">1 37 4952 0 0,'0'0'108'0'0,"0"0"17"0"0,1 1 11 0 0,3 3 35 0 0,-3-3 118 0 0,0-1-40 0 0,0 1-62 0 0,1-1-28 0 0,2 2-2 0 0,2 0 24 0 0,-3-1 8 0 0,0 0 60 0 0,-2-1-82 0 0,0 0 34 0 0,6-1 41 0 0,-1 1 1 0 0,0-2 0 0 0,1 1-1 0 0,2-2-242 0 0,8-1 435 0 0,-1 2-80 0 0,-11 2-173 0 0,0-2-43 0 0,0 0-18 0 0,3-3 6 0 0,0 1 6 0 0,-2 2-11 0 0,20-7 352 0 0,-21 7-360 0 0,0 0 0 0 0,0 0-1 0 0,0 0 1 0 0,0 1 0 0 0,1 0-1 0 0,-1 0 1 0 0,0 0 0 0 0,1 1-114 0 0,2 0 99 0 0,6 0 167 0 0,0 0 1 0 0,0 1 0 0 0,2 1-267 0 0,-2 1 168 0 0,-1 2-36 0 0,0 2-49 0 0,-1 2-59 0 0,-11-9-23 0 0,14 14 67 0 0,-13-12-43 0 0,0 0-1 0 0,0 0 1 0 0,-1 0 0 0 0,1 0-1 0 0,-1 1 1 0 0,1-1 0 0 0,-1 0 0 0 0,0 1-1 0 0,1-1 1 0 0,-1 1 0 0 0,-1-1-1 0 0,1 1 1 0 0,0 0 0 0 0,0 0-25 0 0,0 2 23 0 0,0 0 0 0 0,-1-1 0 0 0,1 1 0 0 0,-1 0 0 0 0,0 0 1 0 0,0 2-24 0 0,-4 11 36 0 0,3-15-35 0 0,0 0 1 0 0,-1 0-1 0 0,1 1 1 0 0,-1-1 0 0 0,0 0-1 0 0,-1 2-1 0 0,-27 27 66 0 0,2-2-13 0 0,23-25-53 0 0,0 0 0 0 0,0 0 0 0 0,0-1 0 0 0,0 0 0 0 0,-1 0 0 0 0,-4 3 0 0 0,3-2 0 0 0,-1 0 0 0 0,1 0 0 0 0,1 1 0 0 0,-2 1 0 0 0,4-3 0 0 0,0-1 0 0 0,0 0 0 0 0,0 0 0 0 0,-1 0 0 0 0,0 0 0 0 0,1-1 0 0 0,-6 2 0 0 0,5-2 0 0 0,-1 1 0 0 0,1 0 0 0 0,0 0 0 0 0,0 0 0 0 0,0 0 0 0 0,0 1 0 0 0,-1 0 0 0 0,5-4-1 0 0,0 0-1 0 0,1 1 1 0 0,-1-1 0 0 0,0 1 0 0 0,0 0 0 0 0,0-1 0 0 0,0 1 0 0 0,1-1-1 0 0,-1 1 1 0 0,0 0 0 0 0,0 0 0 0 0,1 0 0 0 0,-1 0 1 0 0,1 0-59 0 0,0 0 59 0 0,0-1-1 0 0,1 1 1 0 0,-1-1-1 0 0,0 1 1 0 0,1-1-1 0 0,-1 1 0 0 0,0-1 1 0 0,1 1-1 0 0,-1-1 1 0 0,1 0-1 0 0,-1 1 1 0 0,0-1-1 0 0,1 0 1 0 0,-1 1-1 0 0,1-1 0 0 0,-1 0 1 0 0,1 0-1 0 0,-1 1 1 0 0,1-1-1 0 0,0 0 1 0 0,-1 0-1 0 0,1 0 1 0 0,-1 0-1 0 0,1 0 1 0 0,-1 0 0 0 0,3 1-1 0 0,12 7 96 0 0,0 1 0 0 0,-1 1 1 0 0,0 0-1 0 0,1 2-95 0 0,11 8 169 0 0,0-2 42 0 0,-10-8-92 0 0,8 7 117 0 0,5 3 59 0 0,-11-9-130 0 0,-3-2 113 0 0,-1 1 1 0 0,0 1 0 0 0,5 5-279 0 0,4 4 266 0 0,6 6-10 0 0,-2 1-88 0 0,-22-23-145 0 0,1 3 35 0 0,9 11-48 0 0,-11-12 30 0 0,-3-4-95 0 0,-1-2-45 0 0,0 0-405 0 0,0 0 61 0 0,1 0 53 0 0,-1 0 43 0 0,1 1-59 0 0,2 0-616 0 0,-2 0 552 0 0,-1-1-11 0 0,1 0-85 0 0,0 1-1420 0 0,1 1-1130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89 0 5728 0 0,'0'0'132'0'0,"0"0"17"0"0,0 0 10 0 0,0 0 39 0 0,0 0-34 0 0,0 0 35 0 0,0 0 240 0 0,0 0 10 0 0,0 0-16 0 0,0 0-87 0 0,0 0-40 0 0,0 0-8 0 0,0 0-24 0 0,-1 2-88 0 0,-1 4-93 0 0,-1 1 41 0 0,-4 3 125 0 0,0 0 47 0 0,-7 10 343 0 0,7-5-278 0 0,0 6-44 0 0,0-1-35 0 0,-4 22 202 0 0,4-10-191 0 0,2 1-46 0 0,-2 32 156 0 0,6-41-273 0 0,-2 51 276 0 0,4-53-257 0 0,0 0 1 0 0,2 9-160 0 0,0-10 60 0 0,1 0 1 0 0,1 0-1 0 0,1 0 0 0 0,1 0 1 0 0,1-1-1 0 0,1 0 0 0 0,1 0-60 0 0,-2-5 35 0 0,1-1 0 0 0,1 0 0 0 0,5 6-35 0 0,0 2 42 0 0,4 4 73 0 0,-18-25-93 0 0,-1-1-37 0 0,0 2-186 0 0,1-1 76 0 0,-1 1 44 0 0,2 0 24 0 0,-1 0-53 0 0,3 5-248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10.2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234 9 5528 0 0,'0'0'124'0'0,"0"0"13"0"0,-2 0-46 0 0,-9-2 106 0 0,3-1-297 0 0,1 1 84 0 0,-1 1 72 0 0,1 0 62 0 0,-2 1 73 0 0,1 1 47 0 0,5 0-106 0 0,0-1-1 0 0,-1 1 0 0 0,1 0 1 0 0,0 0-1 0 0,0 1 0 0 0,0-1 1 0 0,0 1-132 0 0,-7 5 363 0 0,4-3-182 0 0,1 2-37 0 0,-11 11 0 0 0,-6 6-61 0 0,5-3-22 0 0,-13 18-61 0 0,16-16 88 0 0,2 1 92 0 0,7-11-45 0 0,0 1 37 0 0,1 0 40 0 0,2 0 45 0 0,2-3-34 0 0,2-1-98 0 0,-1-7-51 0 0,-1 3 45 0 0,11 9-2 0 0,-11-14-102 0 0,13 12 91 0 0,1-5 63 0 0,6-3 93 0 0,-15-3-174 0 0,-1-1 0 0 0,1-1 0 0 0,0 1 0 0 0,0-1 1 0 0,2 0-89 0 0,24-9 401 0 0,-12 0-211 0 0,-5 0-107 0 0,-3 0-88 0 0,3-2 82 0 0,3-4 78 0 0,-8 2-107 0 0,7-17-46 0 0,-5 9-8 0 0,-1 0 0 0 0,-1-1 0 0 0,-1 0 6 0 0,-7 19-30 0 0,2-3-41 0 0,2-2-48 0 0,-2 7 123 0 0,-1 0 72 0 0,-1 1-60 0 0,1 0-67 0 0,0 0-95 0 0,0 2 84 0 0,-1 0 34 0 0,3 2 79 0 0,-2 1-40 0 0,1-1 0 0 0,-1 1 1 0 0,0 0-1 0 0,0-1 0 0 0,-1 1 1 0 0,1 0-1 0 0,-1 0 0 0 0,1 0 0 0 0,-1 4-11 0 0,4 17 75 0 0,-2 0 48 0 0,-2-15-41 0 0,2 18 95 0 0,-1-9 56 0 0,0 0 0 0 0,2 3-233 0 0,2-3 100 0 0,2-3-68 0 0,-8-15-152 0 0,0-1 54 0 0,0 1 46 0 0,1-1 38 0 0,-1 1 100 0 0,2 2 283 0 0,-2-2-329 0 0,1 0-60 0 0,-1 0-44 0 0,0 0-33 0 0,1-1-38 0 0,-1 1-43 0 0,0-1-63 0 0,0 1-59 0 0,1-1-67 0 0,-1 0-69 0 0,0 1-78 0 0,0-1-81 0 0,0 0-88 0 0,0 0-93 0 0,0 0-811 0 0,0 0-883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240 9 5696 0 0,'0'0'132'0'0,"0"0"17"0"0,0 0-16 0 0,-1 1-57 0 0,1-1-43 0 0,-6-1 17 0 0,1 0-172 0 0,0 1 77 0 0,0 0 69 0 0,0 0 63 0 0,-1 0 90 0 0,-1 0 66 0 0,-3 0 218 0 0,1 1 79 0 0,-8-1 459 0 0,6 0-384 0 0,0 1-138 0 0,-1 1-75 0 0,-1 1-70 0 0,0 1-63 0 0,1 1-57 0 0,0 0-49 0 0,1 1-44 0 0,1-1-37 0 0,-1 6 11 0 0,-3 0-58 0 0,12-9-35 0 0,-1 0 0 0 0,1 0 0 0 0,-1 0 0 0 0,1 1 0 0 0,0-1 0 0 0,-1 1 0 0 0,1-1 0 0 0,1 1 0 0 0,-1-1 0 0 0,0 1 0 0 0,1 0 0 0 0,-1 0 0 0 0,1 0 0 0 0,0 0 0 0 0,0 0 0 0 0,0 0 0 0 0,0 1 0 0 0,0-1 0 0 0,1 0 0 0 0,0 0 0 0 0,-1 0 0 0 0,1 1 0 0 0,0-1 0 0 0,1 0 0 0 0,-1 0 0 0 0,1 2 0 0 0,4 19-13 0 0,-3-19 31 0 0,0 1 0 0 0,0-1 0 0 0,1 0 0 0 0,-1 0 0 0 0,3 3-18 0 0,-2-5 17 0 0,-1 0-1 0 0,0 0 1 0 0,1 0-1 0 0,0-1 0 0 0,-1 1 1 0 0,1-1-1 0 0,0 1 0 0 0,3 1-16 0 0,-3-3 9 0 0,-1 1-1 0 0,1-1 0 0 0,0 0 1 0 0,0 0-1 0 0,0 0 0 0 0,-1 0 0 0 0,2 0-8 0 0,-1-1 59 0 0,5 5 105 0 0,8-3-33 0 0,9-8 41 0 0,-14 1-86 0 0,-3 2-3 0 0,1-1-1 0 0,-1 0 0 0 0,1-1 1 0 0,-1 0-1 0 0,-1 0 1 0 0,7-5-83 0 0,-10 6 28 0 0,0 0 0 0 0,0 0 0 0 0,0 0 0 0 0,0-1-1 0 0,-1 1 1 0 0,1-1 0 0 0,-1 0 0 0 0,0 0 0 0 0,1-4-28 0 0,-2 4 14 0 0,-1 1 1 0 0,0-1-1 0 0,1 1 0 0 0,-2-1 0 0 0,1 0 1 0 0,0 1-1 0 0,-1-1 0 0 0,0 0-14 0 0,1-13 55 0 0,-1 14-39 0 0,1-1 0 0 0,-1 0-1 0 0,0 1 1 0 0,-1-1 0 0 0,0-2-16 0 0,1 5 12 0 0,0 0 0 0 0,0 0 0 0 0,0 0 1 0 0,0 0-1 0 0,0 1 0 0 0,1-1 0 0 0,-1 0 1 0 0,0 0-1 0 0,1 0 0 0 0,-1 0 0 0 0,1 1-12 0 0,0-1 7 0 0,-1 1 0 0 0,1 0 0 0 0,-1-1-1 0 0,0 1 1 0 0,0 0 0 0 0,1-1 0 0 0,-1 1-1 0 0,0-1 1 0 0,0 1 0 0 0,0 0 0 0 0,0-1-1 0 0,-1 1 1 0 0,1-1 0 0 0,0 1 0 0 0,-1-1-7 0 0,1-3 22 0 0,0 4 21 0 0,-1-1-32 0 0,-2 2-11 0 0,-1 6 0 0 0,3 1 0 0 0,5 4 16 0 0,-3-9-8 0 0,-1 1 0 0 0,1-1 1 0 0,0 1-1 0 0,0-1 0 0 0,-1 1 1 0 0,0-1-1 0 0,1 2-8 0 0,-1-1 11 0 0,0 1-1 0 0,1-1 0 0 0,-1 0 1 0 0,1 0-1 0 0,0 0 0 0 0,0 0 1 0 0,0 0-1 0 0,0 0-10 0 0,1 0 13 0 0,-1 0 0 0 0,0 0 0 0 0,-1-1 0 0 0,1 1 0 0 0,0 0 0 0 0,-1 0 0 0 0,0 0 0 0 0,1 0-13 0 0,-1 11 23 0 0,1-10 4 0 0,-1 1 1 0 0,1-1-1 0 0,0 1 0 0 0,0-1 1 0 0,2 3-28 0 0,-2-3 13 0 0,0-1-1 0 0,-1 0 1 0 0,1 1 0 0 0,-1-1-1 0 0,0 1 1 0 0,0-1 0 0 0,0 0-1 0 0,0 1 1 0 0,-1 2-13 0 0,0 22 86 0 0,1-24-73 0 0,0-1 1 0 0,0 0-1 0 0,0 0 0 0 0,0 0 1 0 0,-1 0-1 0 0,1 0 0 0 0,-1 2-13 0 0,0-2 6 0 0,0 0-1 0 0,1 0 0 0 0,-1 0 1 0 0,1 1-1 0 0,0-1 0 0 0,0 0 1 0 0,0 1-6 0 0,0-2-3 0 0,1 6 26 0 0,-1-6-15 0 0,0-1 0 0 0,-1 1 1 0 0,1-1-1 0 0,-1 1 0 0 0,1 0 0 0 0,-1-1 1 0 0,1 1-1 0 0,-1-1 0 0 0,0 1 0 0 0,0 0-8 0 0,1-2-189 0 0,0 0 54 0 0,0 1 47 0 0,0-1 42 0 0,0 1 47 0 0,0-1 76 0 0,2 3 362 0 0,-2-2-330 0 0,1 0-109 0 0,-1-1-50 0 0,1 1-61 0 0,-1-1-70 0 0,0 1-48 0 0,1-1-71 0 0,-1 0-78 0 0,0 0-85 0 0,0 1-92 0 0,0-1-100 0 0,0 0-106 0 0,1 0-114 0 0,-1 0 868 0 0,0 0-1682 0 0,0 0-959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6968 0 0,'10'5'60'0'0,"-4"-2"-33"0"0,-2-1 22 0 0,0 1 29 0 0,0 0 45 0 0,5 6 153 0 0,-7-6-199 0 0,0 0-47 0 0,5 5-3 0 0,-5 0 56 0 0,0 0 31 0 0,3 0 43 0 0,-1-1 117 0 0,-4-5-198 0 0,1-1-1 0 0,-1 0 0 0 0,1 1 0 0 0,-1-1 1 0 0,0 1-1 0 0,0-1 0 0 0,0 1 0 0 0,0-1 1 0 0,0 1-1 0 0,0-1 0 0 0,0 1-75 0 0,-1 4 211 0 0,0 0-63 0 0,0-5-119 0 0,1 0 0 0 0,0 1 0 0 0,0-1-1 0 0,0 0 1 0 0,0 0 0 0 0,1 0 0 0 0,-1 0-1 0 0,0 1 1 0 0,0-1 0 0 0,1 0 0 0 0,-1 0 0 0 0,1 0-1 0 0,-1 0 1 0 0,1 1-29 0 0,2 6 170 0 0,-3 0-63 0 0,0-7-95 0 0,0 1-1 0 0,1-1 1 0 0,-1 0-1 0 0,0 1 1 0 0,1-1-1 0 0,-1 0 1 0 0,0 0-1 0 0,1 1 1 0 0,0-1-1 0 0,-1 0 1 0 0,1 0 0 0 0,0 0-1 0 0,0 0 1 0 0,-1 0-1 0 0,1 0 1 0 0,1 1-12 0 0,16 15 115 0 0,-13-14-141 0 0,1 0-37 0 0,-1 0-32 0 0,-4-3-31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5520 0 0,'0'0'158'0'0,"1"4"-22"0"0,2 3-86 0 0,-3-5-33 0 0,0-1 34 0 0,1 2 138 0 0,-1-1 98 0 0,0 1 71 0 0,0-1 22 0 0,1 4 561 0 0,0-3-410 0 0,-1-2-278 0 0,1 1-41 0 0,-1-1-52 0 0,1 1-61 0 0,0 0 216 0 0,0 0-43 0 0,-1 3 166 0 0,0 2-48 0 0,-1 4 60 0 0,1-6-181 0 0,0-3-57 0 0,0 8 274 0 0,0-1-57 0 0,1 1-53 0 0,0 0-50 0 0,0-1-44 0 0,0 1-40 0 0,2 9 139 0 0,-1-4-157 0 0,0 0-51 0 0,1 31 218 0 0,-2-22-221 0 0,0 1-62 0 0,2 5-37 0 0,2 14-24 0 0,-1-8-1 0 0,0 7 53 0 0,5 77 101 0 0,-6-68-90 0 0,-2-6 32 0 0,-1 1 59 0 0,2 3-16 0 0,0 2 31 0 0,-2-35-77 0 0,0 12 182 0 0,-3-1 89 0 0,1-14-150 0 0,1 14 208 0 0,1-27-452 0 0,0 0 88 0 0,-1 2 34 0 0,1-1-35 0 0,0 1 6 0 0,0 0-63 0 0,-1 0-44 0 0,-5 1-58 0 0,3-4 66 0 0,2 0-124 0 0,1 0-2 0 0,0 0 41 0 0,0 0-8 0 0,0 0-187 0 0,0 0 61 0 0,0 0 56 0 0,0 0 50 0 0,0 0 37 0 0,0 0 54 0 0,-1 0 73 0 0,1 0 65 0 0,0 1 263 0 0,0-1-311 0 0,-1 0-62 0 0,1 0-64 0 0,0 0-69 0 0,0 0-82 0 0,0-1-94 0 0,0 1-31 0 0,0 0-80 0 0,0 0-89 0 0,-1 0-94 0 0,1 0-101 0 0,0 0-110 0 0,0 0-115 0 0,0-1-123 0 0,0 0-1021 0 0,0-3-1158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1 171 5584 0 0,'2'1'51'0'0,"0"-1"-55"0"0,1 0-17 0 0,0 0 90 0 0,-1 1 92 0 0,0 0-33 0 0,-1 0 37 0 0,3 2-138 0 0,-4-2-16 0 0,-1 0 30 0 0,1 0 247 0 0,1 1-93 0 0,-1 2-49 0 0,1 1-15 0 0,-1-2-40 0 0,0-2-2 0 0,0 8 275 0 0,-1 0-88 0 0,1-6-193 0 0,-1-1 0 0 0,1 1 0 0 0,0-1 0 0 0,0 1 0 0 0,0 0 0 0 0,0-1 0 0 0,1 1 0 0 0,-1 2-83 0 0,2 1 179 0 0,-2 1-41 0 0,-1 5 49 0 0,2 9 59 0 0,2-6-69 0 0,1-1-34 0 0,5 14 66 0 0,3 12 0 0 0,0-7-141 0 0,-9-26-61 0 0,-1 1 0 0 0,1-1 0 0 0,-1 0 0 0 0,-1 1 1 0 0,1 2-8 0 0,1 6 24 0 0,0-2 38 0 0,-1-9-18 0 0,-1 1-1 0 0,0-1 1 0 0,0 1-1 0 0,0-1 1 0 0,-1 5-44 0 0,-2 7 60 0 0,1-15-37 0 0,1 1 0 0 0,0-1 0 0 0,-1 1 0 0 0,1-1 0 0 0,0 1 1 0 0,0-1-1 0 0,1 1 0 0 0,-1-1 0 0 0,0 1 0 0 0,1-1 0 0 0,0 1 0 0 0,-1-1 1 0 0,1 0-1 0 0,1 1-23 0 0,-1 5 102 0 0,-5 1-67 0 0,2-6-10 0 0,0 2 35 0 0,1 2 106 0 0,1-5-152 0 0,0 0 34 0 0,1 0 72 0 0,-1-1 41 0 0,3-2 192 0 0,-1-1-163 0 0,1 0-96 0 0,-1 1-100 0 0,-1 0-44 0 0,6-1 106 0 0,-7 2-49 0 0,1-1 0 0 0,-1 1-1 0 0,1 0 1 0 0,-1 0-1 0 0,1 0 1 0 0,-1 0 0 0 0,1 0-1 0 0,-1-1 1 0 0,1 1-1 0 0,-1 0 1 0 0,0 0 0 0 0,1-1-1 0 0,-1 1 1 0 0,1 0 0 0 0,-1-1-1 0 0,0 1 1 0 0,1-1-1 0 0,-1 1 1 0 0,0 0 0 0 0,1-1-1 0 0,-1 1 1 0 0,0-1 0 0 0,1 1-1 0 0,-1-1 1 0 0,0 1-1 0 0,0-1 1 0 0,0 1 0 0 0,0-1-1 0 0,1 1 1 0 0,-1-1-1 0 0,0 1 1 0 0,0-1 0 0 0,0 1-1 0 0,0-1 1 0 0,0 1 0 0 0,0-1-1 0 0,0 1 1 0 0,-1-1-1 0 0,1 1 1 0 0,0-1 0 0 0,0 0-7 0 0,0-9 95 0 0,2 1-79 0 0,1-9-37 0 0,-5 5-32 0 0,1 12 52 0 0,1-1 0 0 0,0 1 0 0 0,-1 0 0 0 0,1 0 0 0 0,0-1-1 0 0,0 1 1 0 0,-1 0 0 0 0,1-1 0 0 0,0 1 0 0 0,1 0 0 0 0,-1-1-1 0 0,0 1 1 0 0,0 0 0 0 0,0-1 0 0 0,1 1 0 0 0,-1 0 0 0 0,1 0-1 0 0,-1-1 1 0 0,1 1 0 0 0,0 0 0 0 0,-1 0 1 0 0,3-10-45 0 0,-3 10 45 0 0,0 0-1 0 0,0 0 1 0 0,0 0-1 0 0,0 0 0 0 0,0 1 1 0 0,0-1-1 0 0,1 0 1 0 0,-1 0-1 0 0,0 0 1 0 0,1 1-1 0 0,-1-1 0 0 0,0 0 1 0 0,1 0-1 0 0,-1 1 1 0 0,1-2 0 0 0,11-3 0 0 0,12-2 0 0 0,-19 7 0 0 0,15-2 0 0 0,0 8 0 0 0,-5 2 0 0 0,2 3 0 0 0,-14-6 4 0 0,-2-1 2 0 0,5 4 24 0 0,2 4 13 0 0,-8-1 47 0 0,0-6-18 0 0,0 3 80 0 0,1 1-5 0 0,-2-3-82 0 0,2 17 252 0 0,-1-5-65 0 0,0-16-236 0 0,0-1 0 0 0,-1 0 0 0 0,1 1-1 0 0,0-1 1 0 0,-1 0 0 0 0,1 0 0 0 0,-1 1 0 0 0,1-1-1 0 0,-1 0 1 0 0,0 0 0 0 0,0 0 0 0 0,1 0 0 0 0,-2 1-16 0 0,-7 11 146 0 0,3-4-67 0 0,-3 0-56 0 0,-2-3-64 0 0,0 0 55 0 0,7-5 25 0 0,-1 1 1 0 0,0-1-1 0 0,0 0 1 0 0,0 0-1 0 0,-3 0-39 0 0,-11 0 89 0 0,6-2-103 0 0,2 1-67 0 0,0-1-82 0 0,0 0-70 0 0,1 0-95 0 0,0 0-108 0 0,-1 1-120 0 0,10 0 108 0 0,1 0-105 0 0,0 0 82 0 0,0 0-40 0 0,0 0-594 0 0,0 0-465 0 0,0 0-884 0 0</inkml:trace>
  <inkml:trace contextRef="#ctx0" brushRef="#br0" timeOffset="1">292 1 6392 0 0,'1'0'69'0'0,"0"0"-89"0"0,0 0-6 0 0,0 0 58 0 0,0 2 35 0 0,0-1 23 0 0,2 1 37 0 0,-1 0 42 0 0,2 1 47 0 0,-2-1 7 0 0,0 0-34 0 0,2 1 105 0 0,-1 0-95 0 0,0-1-66 0 0,3 3 110 0 0,-2-2-15 0 0,-1-1 116 0 0,-1 0-106 0 0,1 0-61 0 0,0 2-54 0 0,0 0-35 0 0,-1-2 37 0 0,7 4 164 0 0,0 0-69 0 0,6 5 133 0 0,-4-3-63 0 0,-2 0-94 0 0,5 1 16 0 0,5 5 45 0 0,-6-2-26 0 0,7 9 46 0 0,-12-14-184 0 0,-1 1-1 0 0,0 0 1 0 0,-1 0-1 0 0,0 0 0 0 0,0 1 1 0 0,3 6-93 0 0,12 21 250 0 0,-16-30-199 0 0,0 1-1 0 0,-1 0 1 0 0,-1 0-1 0 0,1 0 1 0 0,-1 0-1 0 0,0 1 1 0 0,0 2-51 0 0,2 13 117 0 0,-2-8 10 0 0,0 1 1 0 0,5 9-128 0 0,-1-5 98 0 0,0 0 0 0 0,-2 0 0 0 0,0 0 0 0 0,0 9-98 0 0,4 4 122 0 0,-7-28-89 0 0,0 1 0 0 0,0-1 0 0 0,-1 0 0 0 0,0 1 0 0 0,0 0 0 0 0,0 3-33 0 0,-1 8 97 0 0,0 28 140 0 0,0-41-216 0 0,0 0 0 0 0,0 0 0 0 0,0 0 0 0 0,-1 0 0 0 0,0 0 1 0 0,0 0-1 0 0,0 0 0 0 0,-1 0 0 0 0,1 0 0 0 0,-1-1 0 0 0,0 1 0 0 0,-1 2-21 0 0,0-1 34 0 0,1 0 1 0 0,-1 1-1 0 0,1 0 1 0 0,0 0 0 0 0,1 0-35 0 0,0-4 11 0 0,1 0 1 0 0,-1 0 0 0 0,0 0-1 0 0,0 0 1 0 0,0 0 0 0 0,0 0 0 0 0,0 0-1 0 0,0 0 1 0 0,-1-1 0 0 0,1 1-1 0 0,-1 0 1 0 0,1-1 0 0 0,-1 1 0 0 0,1-1-1 0 0,-1 0 1 0 0,0 1 0 0 0,0-1 0 0 0,0 0-12 0 0,-1 1 23 0 0,0 0 1 0 0,1 0-1 0 0,-1 0 1 0 0,1 1-1 0 0,0-1 1 0 0,-1 1 0 0 0,0 1-24 0 0,-1 2 46 0 0,-3 0-22 0 0,-5 3-12 0 0,9-5 34 0 0,2-2-35 0 0,-4 3-14 0 0,0-2-108 0 0,3-1-115 0 0,1-1 75 0 0,-2-1 135 0 0,1 0-97 0 0,2 0 4 0 0,0 0-45 0 0,0 0-137 0 0,0 0-253 0 0,0 0-21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219 93 3520 0 0,'0'0'101'0'0,"1"-1"17"0"0,1-5-43 0 0,-2 4-30 0 0,0 1 36 0 0,1 0 30 0 0,-1-1 46 0 0,0 2 53 0 0,0-1 61 0 0,0 0-89 0 0,0-1-37 0 0,0-4 384 0 0,0 3-241 0 0,0 2-79 0 0,0-1 50 0 0,0 1 58 0 0,0-1 66 0 0,0-2 113 0 0,0 0-34 0 0,-2-3 366 0 0,-2 0-117 0 0,0 0-106 0 0,-1 1-93 0 0,-1 0-82 0 0,-1 0-69 0 0,0 2-56 0 0,-8-3 164 0 0,12 6-390 0 0,1 1 0 0 0,-1-1 0 0 0,0 1 0 0 0,1 0 0 0 0,-1-1 0 0 0,0 1 0 0 0,1 0 0 0 0,-3 1-79 0 0,-5 1 299 0 0,-2 4 135 0 0,-5 6-392 0 0,10-7-19 0 0,0 0 0 0 0,0 1 0 0 0,-4 3-23 0 0,-1 2 0 0 0,7-6 0 0 0,0 0 0 0 0,0 0 0 0 0,0 0 0 0 0,0 0 0 0 0,1 1 0 0 0,0 0 0 0 0,0 0 0 0 0,1 0 0 0 0,0 0 0 0 0,-1 3 0 0 0,-2 7 0 0 0,4-13 0 0 0,1 0 0 0 0,0 1 0 0 0,-1 0 0 0 0,2-1 0 0 0,-1 1 0 0 0,0 0 0 0 0,1-1 0 0 0,-1 3 0 0 0,0 12-10 0 0,1-13 2 0 0,-1 0-1 0 0,1 0 1 0 0,0 1 0 0 0,1-1-1 0 0,-1 0 1 0 0,2 4 8 0 0,1 13-14 0 0,-3-19 15 0 0,0 0-1 0 0,0 0 0 0 0,1 0 0 0 0,-1 0 0 0 0,1 0 0 0 0,0-1 1 0 0,0 3-1 0 0,7 8 0 0 0,-5-11 0 0 0,0-1 0 0 0,24 26 0 0 0,-16-14 0 0 0,-7-10 0 0 0,15 3 0 0 0,-10-3 2 0 0,1-1 37 0 0,4-3 70 0 0,-2-3 42 0 0,-8 3-95 0 0,-1-1 0 0 0,0 0 0 0 0,0 0 1 0 0,0 0-1 0 0,0 0 0 0 0,2-3-56 0 0,8-10 178 0 0,0-4 21 0 0,-3-3-49 0 0,-7 13-88 0 0,0-1 0 0 0,-1 0 0 0 0,1-7-62 0 0,1-22 75 0 0,-4-18-3 0 0,0 39-42 0 0,0 1-33 0 0,-1-7 61 0 0,0-22 64 0 0,1 46-191 0 0,0 0 1 0 0,0 0 4 0 0,1 1 10 0 0,2 5 38 0 0,1 0 1 0 0,-1-1-1 0 0,0 1 0 0 0,2 5 16 0 0,6 29-19 0 0,-5-7 33 0 0,0 18-14 0 0,-3-18-6 0 0,-1-21 6 0 0,1 31 0 0 0,2-23 0 0 0,-5-19-127 0 0,0 1 108 0 0,0 0 68 0 0,-1 1 139 0 0,1-2-161 0 0,0 0-36 0 0,-1 0-66 0 0,1 1-90 0 0,0-1-105 0 0,-1 0 88 0 0,1-1-34 0 0,0 1-36 0 0,0 0-40 0 0,0 0-42 0 0,-1-1-44 0 0,1 0 55 0 0,0 0-46 0 0,0 0-41 0 0,0 0-36 0 0,0 0-129 0 0,0 0-35 0 0,0 0-1346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0 5904 0 0,'0'0'132'0'0,"0"0"17"0"0,0 0 11 0 0,-3 4 18 0 0,1-2-94 0 0,0 1 34 0 0,1-2 18 0 0,0 1 40 0 0,0 0 49 0 0,1-2 57 0 0,-1 5 87 0 0,1 0-44 0 0,0 0-38 0 0,-1 0-35 0 0,0 3 109 0 0,0 1-66 0 0,1 2-2 0 0,4 6 102 0 0,1 1 129 0 0,0 1-110 0 0,-1 1-106 0 0,0 0-101 0 0,-2-3-109 0 0,7 39 225 0 0,-2 0-67 0 0,6 36 94 0 0,-10-66-215 0 0,-1 22-135 0 0,-1-21 125 0 0,4 21-125 0 0,-5-45 59 0 0,1 1-49 0 0,0 12-113 0 0,-1-9 94 0 0,0-2 41 0 0,1-1 39 0 0,-1 0 60 0 0,0 1 68 0 0,0-2 78 0 0,0 1 91 0 0,0-11-223 0 0,1 1-50 0 0,1-9-13 0 0,1-9-57 0 0,-3 14 17 0 0,0 0-41 0 0,1-1 0 0 0,0 0 0 0 0,0 0 1 0 0,1 0-1 0 0,0 1 0 0 0,1-1 0 0 0,0 1 0 0 0,1-1 1 0 0,3-6-2 0 0,-3 9-2 0 0,0 1 0 0 0,0 0 0 0 0,0 0 0 0 0,1 0 0 0 0,0 0 0 0 0,5-4 2 0 0,-2 6-48 0 0,3 3 25 0 0,-7 1 10 0 0,-3 0 9 0 0,0 1 0 0 0,0 0 1 0 0,1-1-1 0 0,-1 1 0 0 0,1 0 1 0 0,-1 0-1 0 0,0 0 1 0 0,1 0-1 0 0,-1 0 0 0 0,0 0 1 0 0,1 0-1 0 0,-1 0 1 0 0,0 1-1 0 0,2-1 4 0 0,12 4-45 0 0,-10-2 42 0 0,-1 0 0 0 0,1 1 0 0 0,-1 0 0 0 0,0-1 0 0 0,0 1 0 0 0,2 2 3 0 0,5 4-44 0 0,1 3 33 0 0,-11-8 12 0 0,0 0-1 0 0,3 5 0 0 0,0 1 0 0 0,0 0 0 0 0,-1 3 0 0 0,3 3 0 0 0,-6-13 8 0 0,1 0 1 0 0,0-1-1 0 0,-1 1 0 0 0,1 0 1 0 0,-1 0-1 0 0,0 0 1 0 0,0-1-1 0 0,0 1 1 0 0,0 0-1 0 0,-1 0 1 0 0,1 0-1 0 0,-1-1 1 0 0,1 1-1 0 0,-1 0 1 0 0,-1 1-9 0 0,-9 16 147 0 0,3-11-18 0 0,0 0 52 0 0,-10 5-30 0 0,-3-2-67 0 0,-12 3-44 0 0,24-11-39 0 0,-1-1 1 0 0,1-1-1 0 0,-1 0 0 0 0,0 0 0 0 0,0 0 0 0 0,-9-1-1 0 0,16-1-170 0 0,0 0 70 0 0,0 0 61 0 0,0-1 50 0 0,-3 1 118 0 0,-8-3 345 0 0,10 2-393 0 0,0-1-79 0 0,1 1-49 0 0,1 0-44 0 0,0 0-50 0 0,-1 0-55 0 0,1 0-82 0 0,-1 0-77 0 0,1-1-86 0 0,0 1-91 0 0,-1-1-99 0 0,1 1-107 0 0,0-1-113 0 0,0 0-121 0 0,0 0-711 0 0,-2-2-951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0 190 5904 0 0,'0'0'169'0'0,"1"0"-37"0"0,-1 0-64 0 0,4 0-25 0 0,0 0 22 0 0,18-2 1502 0 0,-13 0-963 0 0,0 1-60 0 0,1 1-85 0 0,-1 2-113 0 0,2 0 118 0 0,1-1-89 0 0,1-2-78 0 0,0-1-66 0 0,8-4 32 0 0,9-4-17 0 0,-5 1-57 0 0,-20 7-306 0 0,1 0 57 0 0,0 1 48 0 0,-1-1 41 0 0,7-2 113 0 0,14-4 326 0 0,-18 6-378 0 0,0 0-63 0 0,-3 0-50 0 0,0 1-36 0 0,0-1-40 0 0,0 1-45 0 0,0 0-66 0 0,0-1-62 0 0,0 1-68 0 0,0-1-75 0 0,0 1-80 0 0,0 0-86 0 0,-1 0-92 0 0,1-1-97 0 0,-3 2-646 0 0,-2 0-804 0 0</inkml:trace>
  <inkml:trace contextRef="#ctx0" brushRef="#br0" timeOffset="1">249 0 6160 0 0,'0'0'133'0'0,"0"0"23"0"0,0 0 13 0 0,-1 2-34 0 0,-1 3-88 0 0,1 2-20 0 0,1-2 50 0 0,-1 1 43 0 0,1-2 35 0 0,0 4 190 0 0,1 6 582 0 0,-1-9-679 0 0,1-1-36 0 0,-1 1-50 0 0,0 0-65 0 0,0 13 361 0 0,0 0-91 0 0,1 0-79 0 0,0 0-65 0 0,0-1-68 0 0,0-1-33 0 0,6 62 271 0 0,-6-66-348 0 0,0 6-30 0 0,1 2-4 0 0,-1-5 35 0 0,0-12-91 0 0,-1 13 155 0 0,0-9-148 0 0,0-4-30 0 0,0-1-41 0 0,0 0-48 0 0,0-1-58 0 0,0 0-155 0 0,0-1 121 0 0,0 1-40 0 0,0-1-389 0 0,0 0-270 0 0,0 1-625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288 0 6704 0 0,'0'0'149'0'0,"0"0"23"0"0,0 0 12 0 0,0 0 44 0 0,0 0-90 0 0,0 0 111 0 0,0 0 208 0 0,0 0 14 0 0,0 0-25 0 0,0 0-104 0 0,0 0-44 0 0,0 0-8 0 0,0 0 3 0 0,0 0 22 0 0,0 0 5 0 0,0 0 0 0 0,0 0-4 0 0,0 1-66 0 0,0-1-106 0 0,1 1-71 0 0,0 4-12 0 0,-1-3 7 0 0,-2 9 392 0 0,-3 0-111 0 0,-3 1-91 0 0,-2-1-71 0 0,-3 2-28 0 0,8-9-88 0 0,-1 0 1 0 0,1 0-1 0 0,-1-1 0 0 0,-2 2-71 0 0,-20 8 226 0 0,0-1-38 0 0,0 0-51 0 0,-1 0-66 0 0,-7 6 106 0 0,11-6-39 0 0,7-4 19 0 0,12-6-102 0 0,-8 2 59 0 0,5-4-39 0 0,9 0-2 0 0,0 0 14 0 0,0 0-13 0 0,3 0 12 0 0,7 0-53 0 0,-6-1-26 0 0,14 5-3 0 0,-14-3-4 0 0,41 11 164 0 0,16 7-164 0 0,-45-13 28 0 0,2-1-26 0 0,-14-3-6 0 0,15 12 59 0 0,-5-6-44 0 0,-11-8-10 0 0,1 0 2 0 0,11 7 15 0 0,-4-1-226 0 0,-8-5-48 0 0,-3-1-6 0 0,0 0 88 0 0,0 0 14 0 0,0 0-58 0 0,0 0-189 0 0,0 0-348 0 0,0 0-19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6336 0 0,'0'0'141'0'0,"0"0"23"0"0,0 0 11 0 0,1 1-29 0 0,6 10 185 0 0,-5-5-27 0 0,-2-1 29 0 0,0-1 93 0 0,0-1-141 0 0,1-2 266 0 0,1 0-63 0 0,1 1-71 0 0,0 0-76 0 0,1 0-83 0 0,-1 0-88 0 0,-1-1-95 0 0,-1 0-102 0 0,14 5 587 0 0,25 2 803 0 0,-20-5-751 0 0,-10-1-355 0 0,-1 1-43 0 0,27 6 442 0 0,2-4-116 0 0,0-3-107 0 0,0-2-100 0 0,28 6-106 0 0,-61-6-236 0 0,15 0 42 0 0,-5 0-61 0 0,-4 1-79 0 0,-7 0 13 0 0,-1 0-34 0 0,-2-1 21 0 0,-1 0 4 0 0,0 0-83 0 0,1 0 40 0 0,-1 0-43 0 0,0 0 100 0 0,1-1 103 0 0,-1 1-4 0 0,0-1-62 0 0,0 1-55 0 0,1 0-75 0 0,-1 0-42 0 0,1 0-76 0 0,-1-1-87 0 0,1 1-97 0 0,0 0 147 0 0,-1 0-46 0 0,1 0-41 0 0,-1 0-37 0 0,1 0-131 0 0,0 0-37 0 0,2 0-1381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0 424 5528 0 0,'0'0'124'0'0,"0"0"17"0"0,0 0 11 0 0,1 0-19 0 0,8-2 52 0 0,-5 1-51 0 0,6-2 421 0 0,0 0-61 0 0,0 1-56 0 0,1-1-52 0 0,-1 1-46 0 0,0 0-42 0 0,11-1 193 0 0,0-1-112 0 0,9-2 73 0 0,-23 5-376 0 0,19-1 329 0 0,-9 2-348 0 0,-13 1-23 0 0,1 0 57 0 0,9 6 368 0 0,-9-4-301 0 0,-4-3-140 0 0,1 1 200 0 0,0 2-127 0 0,4 19 56 0 0,-5-16-59 0 0,0 7 166 0 0,-3-1-51 0 0,-2-1-43 0 0,-2 0-37 0 0,-6 5 17 0 0,-11 7-5 0 0,-3 6 64 0 0,9-7-71 0 0,-33 49 178 0 0,43-63-277 0 0,0 2 36 0 0,0 4 33 0 0,6-12-21 0 0,1-1-10 0 0,0 3-3 0 0,4 0 59 0 0,5-2-41 0 0,7-3 53 0 0,-15 0-129 0 0,22-4 106 0 0,-19 4-102 0 0,1 0 1 0 0,-1 0 0 0 0,1 1 0 0 0,0-1-1 0 0,0 1 1 0 0,-1 0 0 0 0,1 1-1 0 0,0-1 1 0 0,0 1 0 0 0,2 1-11 0 0,5 1 10 0 0,6 1 0 0 0,-7 1 34 0 0,13 5-43 0 0,-10-4 10 0 0,-1 0-1 0 0,1 1 0 0 0,8 7-10 0 0,-19-12 9 0 0,0 0-1 0 0,0 1 0 0 0,0 0 1 0 0,0-1-1 0 0,0 1 0 0 0,0 1 1 0 0,-1-1-1 0 0,1 0 0 0 0,-1 0 1 0 0,0 1-1 0 0,0 0 0 0 0,0-1 1 0 0,0 1-1 0 0,-1 0 0 0 0,1 2-8 0 0,1 7 34 0 0,-1-9-22 0 0,-1 1 0 0 0,1-1 1 0 0,-1 1-1 0 0,-1 0 0 0 0,1 0 0 0 0,-1 0 0 0 0,1 0 0 0 0,-1 0 1 0 0,-1-1-1 0 0,1 1 0 0 0,-1 0 0 0 0,0 0 0 0 0,0 1-12 0 0,-10 22 90 0 0,-2-3 38 0 0,-5-2 48 0 0,-6-3 60 0 0,9-8-102 0 0,1-2 52 0 0,0 0 0 0 0,-8 4-186 0 0,17-11 36 0 0,0-1 1 0 0,0 0-1 0 0,1 0 1 0 0,-1 0 0 0 0,0-1-1 0 0,0 1 1 0 0,-1-1-1 0 0,1-1 1 0 0,0 1-1 0 0,-3-1-36 0 0,-22-1 183 0 0,15 0-121 0 0,1 1-55 0 0,4-2 49 0 0,0-3-48 0 0,-5-1-28 0 0,14 5-172 0 0,-1 0 92 0 0,0 0 63 0 0,-1-1 18 0 0,1 0-73 0 0,0 1-34 0 0,1-1-77 0 0,1 1-37 0 0,-1 0-76 0 0,0 0-87 0 0,0 0-96 0 0,1-1-108 0 0,-1 1-118 0 0,1 1 315 0 0,-1-1-33 0 0,1 0-35 0 0,0 1-35 0 0,-1-5-1416 0 0,-1-2-1090 0 0</inkml:trace>
  <inkml:trace contextRef="#ctx0" brushRef="#br0" timeOffset="1">455 43 6056 0 0,'0'0'176'0'0,"0"0"65"0"0,0 0 147 0 0,0 0 57 0 0,0 0 17 0 0,2-1-32 0 0,11-5 45 0 0,2-1-66 0 0,8-4 109 0 0,-19 9-382 0 0,1 0 0 0 0,0 0 0 0 0,0 1 0 0 0,0-1 0 0 0,4 0-136 0 0,12-1 388 0 0,-13 2-208 0 0,1 0 0 0 0,-1 0-1 0 0,0 1 1 0 0,6 0-180 0 0,6 4 362 0 0,-12-1-326 0 0,1-1-17 0 0,3 6 38 0 0,-11-8-46 0 0,0 1 0 0 0,0 0 0 0 0,0 0 0 0 0,0 0 0 0 0,0 0 0 0 0,-1 0 0 0 0,1 0 0 0 0,0 0 0 0 0,0 0 0 0 0,-1 0 0 0 0,1 0 0 0 0,-1 0 0 0 0,1 0-1 0 0,-1 0 1 0 0,1 1 0 0 0,-1-1 0 0 0,0 0 0 0 0,1 0 0 0 0,-1 1 0 0 0,0-1 0 0 0,0 0 0 0 0,0 1 0 0 0,0-1 0 0 0,0 0 0 0 0,0 0 0 0 0,0 1 0 0 0,-1-1 0 0 0,1 0 0 0 0,0 0 0 0 0,-1 1-11 0 0,-7 19 184 0 0,-3-3 50 0 0,8-12-110 0 0,-17 23 189 0 0,15-22-233 0 0,0-1 0 0 0,1 1 1 0 0,0 0-1 0 0,0 0 0 0 0,-3 8-80 0 0,3-8 80 0 0,-2 4 57 0 0,7 2-96 0 0,1-5-41 0 0,-2-8 0 0 0,0 1 0 0 0,0-1 0 0 0,0 1 0 0 0,1-1 0 0 0,-1 0 0 0 0,0 1 0 0 0,0-1 0 0 0,0 0 0 0 0,1 1 0 0 0,-1-1 1 0 0,0 0-1 0 0,1 1 0 0 0,-1-1 0 0 0,0 0 0 0 0,0 1 0 0 0,1-1 0 0 0,-1 0 0 0 0,1 0 0 0 0,-1 0 0 0 0,0 1 0 0 0,1-1 1 0 0,-1 0-1 0 0,0 0 0 0 0,1 0 0 0 0,-1 0 0 0 0,1 0 0 0 0,-1 0 0 0 0,0 1 0 0 0,1-1 0 0 0,0 0 0 0 0,0 0 19 0 0,4 1 75 0 0,0 1 0 0 0,1-1 0 0 0,-1 0 1 0 0,5 0-95 0 0,14 4 204 0 0,3 5-60 0 0,-13-1-109 0 0,-2 1 43 0 0,-9-7-45 0 0,-1 0-1 0 0,0 0 1 0 0,0 0-1 0 0,0 0 1 0 0,0 0-1 0 0,0 0 1 0 0,-1 1-1 0 0,1-1 1 0 0,-1 0-1 0 0,0 1 1 0 0,0 0-1 0 0,0 0-32 0 0,1 18 143 0 0,-2-12-66 0 0,1 0 69 0 0,0 10 222 0 0,-2-7-198 0 0,1-11-166 0 0,-1 0 0 0 0,1 0 0 0 0,0 1 1 0 0,0-1-1 0 0,1 0 0 0 0,-1 1 0 0 0,0-1 0 0 0,1 1-4 0 0,0-1 0 0 0,-1 0 0 0 0,0 0-1 0 0,1 0 1 0 0,-1-1 0 0 0,0 1-1 0 0,0 0 1 0 0,0 0 0 0 0,0 0 0 0 0,-1 0 0 0 0,1 0 1 0 0,0 0 1 0 0,0 0 0 0 0,0 0 0 0 0,1 0 0 0 0,-1-1 0 0 0,0 1-1 0 0,1 0 1 0 0,-1 0 0 0 0,1-1 0 0 0,-1 1 0 0 0,1 0 0 0 0,0-1-1 0 0,0 1 1 0 0,0 0 0 0 0,0-1 0 0 0,0 1 0 0 0,0-1 0 0 0,1 1-2 0 0,28 29 42 0 0,-15-16-53 0 0,21 26 28 0 0,-2 3-61 0 0,-2 1-74 0 0,-1 1-89 0 0,-24-33 207 0 0,0 1 0 0 0,0 0 0 0 0,-1 0 0 0 0,2 11 0 0 0,2 2 0 0 0,2 14-15 0 0,-7 1 79 0 0,-3 2 72 0 0,-3 0 61 0 0,1-7 14 0 0,0-30-144 0 0,-1 1-1 0 0,0 0 1 0 0,0-1 0 0 0,-1 1 0 0 0,0 0-67 0 0,-1 3 147 0 0,-1 0 0 0 0,0-1 0 0 0,-3 5-147 0 0,-19 28 544 0 0,-4-6 95 0 0,23-30-477 0 0,-1 0-1 0 0,0-1 0 0 0,0 1 0 0 0,-1-1-161 0 0,-2 1 197 0 0,0-1 0 0 0,-1 0 0 0 0,0 0-197 0 0,-2-1 268 0 0,0 0 1 0 0,-7 2-269 0 0,-29 2 479 0 0,42-8-378 0 0,0-1 0 0 0,-1 0-1 0 0,-6-1-100 0 0,-23-5 198 0 0,0-1-150 0 0,29 5-273 0 0,4 0 96 0 0,0 0-99 0 0,2 1 67 0 0,1 0-40 0 0,0 0-2 0 0,0 0-34 0 0,0 0-40 0 0,0-1-42 0 0,1 1-45 0 0,-1 0-50 0 0,0 0-53 0 0,1-1-56 0 0,0 2 94 0 0,1-1-54 0 0,-1 1-47 0 0,1-1-44 0 0,-1 0-161 0 0,0 0-43 0 0,0 1-199 0 0,0-2-540 0 0,1 2 1209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10.8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7568 0 0,'0'0'166'0'0,"0"0"29"0"0,0 0 14 0 0,6 0-44 0 0,4 0-108 0 0,-5 0-33 0 0,0 0 46 0 0,0 1 42 0 0,0 0 38 0 0,2 1 135 0 0,0 1 60 0 0,5 3 470 0 0,4 5 416 0 0,-9-5-740 0 0,0 0-14 0 0,0 1-105 0 0,-2-3-187 0 0,0 1-86 0 0,4 5 299 0 0,0 1-97 0 0,-1 4-39 0 0,4 8 10 0 0,0 2 7 0 0,0-2-28 0 0,0-1-49 0 0,-1 0 42 0 0,-2 1 1 0 0,0 1-245 0 0,5 17 274 0 0,-3-1-35 0 0,8 42 154 0 0,-13-43-35 0 0,1 21-358 0 0,-6-25 139 0 0,0 1 0 0 0,-3 0 0 0 0,-1 8-139 0 0,-5 14 216 0 0,0-20-7 0 0,1-15-26 0 0,-1 0 54 0 0,-2-1 66 0 0,-3-1 77 0 0,6-13-191 0 0,0 1 54 0 0,2-6 29 0 0,-3 2-41 0 0,-1 0-54 0 0,4-4-67 0 0,1-3-84 0 0,4 1-167 0 0,-1 1 40 0 0,0 0 0 0 0,0 0 93 0 0,-4 0 97 0 0,4 0-97 0 0,0 0-44 0 0,-1 0-90 0 0,0 0-113 0 0,1 0-63 0 0,0 0-113 0 0,0 0 169 0 0,1 0-35 0 0,-1 0-35 0 0,1 0-39 0 0,-1 0-39 0 0,1 0-42 0 0,-1 0-44 0 0,1 0-46 0 0,0 0-47 0 0,0 0-50 0 0,0 0-52 0 0,0 0-53 0 0,0 0-1378 0 0,0 0-1198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7:33.3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599 73 5136 0 0,'-1'-1'0'0'0,"0"0"61"0"0,0 0 53 0 0,1 0 50 0 0,-1-1 161 0 0,-1 0 82 0 0,1 0 62 0 0,0 1 45 0 0,-2-6 1175 0 0,1 5-1159 0 0,1 0-50 0 0,0 1-131 0 0,-1-1-60 0 0,1 1-70 0 0,-1-1-83 0 0,-2-2 236 0 0,-1-1 237 0 0,-1-1-12 0 0,3 3-286 0 0,-1 0-138 0 0,0 1-101 0 0,-8-4 390 0 0,0 1-67 0 0,0 1-64 0 0,-1 1-56 0 0,1 1-51 0 0,-1 1-46 0 0,1 0-40 0 0,-1 1-35 0 0,-18 2 36 0 0,-41 10-31 0 0,50-8-27 0 0,1 0 69 0 0,8-1-52 0 0,1 0 0 0 0,-1 1 1 0 0,-7 4-99 0 0,-9 3 111 0 0,-1-1 20 0 0,0 3-68 0 0,0 3-55 0 0,2 2-44 0 0,-4 6-48 0 0,23-17 40 0 0,1 1 0 0 0,-1 1 0 0 0,2 0 0 0 0,-1 0 0 0 0,1 0 0 0 0,-4 8 44 0 0,9-14-5 0 0,1 0 1 0 0,-1 0 0 0 0,1 0-1 0 0,0 0 1 0 0,0 0 0 0 0,0 1-1 0 0,0-1 1 0 0,0 0 0 0 0,1 0-1 0 0,-1 1 1 0 0,1-1 0 0 0,0 0-1 0 0,0 0 1 0 0,0 1 0 0 0,1-1-1 0 0,0 2 5 0 0,0 0-6 0 0,0-1-1 0 0,1 0 1 0 0,0 0-1 0 0,0 0 1 0 0,0 0-1 0 0,0 0 1 0 0,1 0-1 0 0,-1 0 1 0 0,1-1-1 0 0,0 1 1 0 0,1 0 6 0 0,6 5-19 0 0,0 0 0 0 0,1-1 1 0 0,0 0-1 0 0,0-1 0 0 0,1 0 0 0 0,0-1 1 0 0,8 3 18 0 0,35 16-44 0 0,20 8 11 0 0,-25-13 65 0 0,-7-5 47 0 0,0-3 63 0 0,25 4-197 0 0,86 29-223 0 0,-100-26 213 0 0,-1 2 62 0 0,-1 3 89 0 0,0 2 117 0 0,-25-11-129 0 0,-3-2 19 0 0,0 1 1 0 0,16 14-94 0 0,-32-22 32 0 0,-1 0 1 0 0,0 1 0 0 0,0 0 0 0 0,1 1-33 0 0,-4-2 34 0 0,0-1 1 0 0,0 1 0 0 0,-1 0-1 0 0,0 0 1 0 0,0 0 0 0 0,1 3-35 0 0,-3-6 19 0 0,0-1 0 0 0,0 1 0 0 0,0 0 0 0 0,-1 0 0 0 0,1 0 0 0 0,-1 0 1 0 0,0 0-1 0 0,0 0 0 0 0,0 0 0 0 0,0 0 0 0 0,0 0 0 0 0,-1 0 0 0 0,0 0 0 0 0,1 0 1 0 0,-1 0-1 0 0,-1 2-19 0 0,0 0 36 0 0,0-1 1 0 0,-1 0 0 0 0,1 0 0 0 0,-1 0-1 0 0,0-1 1 0 0,0 1 0 0 0,0-1-1 0 0,-1 0 1 0 0,1 1 0 0 0,-2 0-37 0 0,-7 4 127 0 0,0 0-1 0 0,-1-1 1 0 0,1-1-1 0 0,-1 1 1 0 0,-1-2 0 0 0,-8 3-127 0 0,-14 2 278 0 0,0-2-89 0 0,-1-3-71 0 0,0-1-53 0 0,-114 0 14 0 0,133-4-52 0 0,-31-1-74 0 0,13-2 102 0 0,1-1-1 0 0,-12-4-54 0 0,5-2-21 0 0,2-2-100 0 0,20 4 10 0 0,1 0-41 0 0,1-1-47 0 0,0 0-51 0 0,15 7 225 0 0,1 1-34 0 0,1 0-36 0 0,-1 0-39 0 0,1-1-40 0 0,-1 1-45 0 0,1 0-47 0 0,-1 0-49 0 0,1 0-53 0 0,-1-1-56 0 0,1 1-58 0 0,-1 0-62 0 0,1-1-64 0 0,0 1-67 0 0,-1 0-70 0 0,-1-3-1350 0 0,0-2-1186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7:35.1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54 7632 0 0,'0'0'166'0'0,"0"0"-4"0"0,0 1-35 0 0,1 3 46 0 0,0 1-71 0 0,0 2-40 0 0,-1 8 150 0 0,2 0 35 0 0,1 2 84 0 0,4 8 210 0 0,9 15 375 0 0,-5-13-378 0 0,-5-14-322 0 0,0 0-36 0 0,0 0-42 0 0,-1 0-49 0 0,7 27 462 0 0,-5-14-110 0 0,-3-11-140 0 0,0 1 54 0 0,-2-12-297 0 0,0 4 86 0 0,0 10 250 0 0,-2-12-290 0 0,0 1 16 0 0,3 2-21 0 0,0-3 2 0 0,-2 0 97 0 0,-1-5-16 0 0,0-1 2 0 0,0 0 6 0 0,0 0 28 0 0,0 0 7 0 0,0 0 6 0 0,0 0-14 0 0,0 0-61 0 0,-4-3 70 0 0,1-3-101 0 0,1-10-36 0 0,1 10-41 0 0,-2-6-10 0 0,-6-27 67 0 0,7 13-78 0 0,1-2 4 0 0,0-1 7 0 0,3 8-43 0 0,1 0 5 0 0,-2 10-2 0 0,0 0 1 0 0,1 0-1 0 0,1 0 1 0 0,0 0 0 0 0,0 0-1 0 0,1 1 1 0 0,4-8 1 0 0,-1 5-8 0 0,11-20-40 0 0,-12 24 19 0 0,0 1 0 0 0,0-1 0 0 0,1 1 0 0 0,2-3 29 0 0,-6 8-11 0 0,1 0 0 0 0,-1 0-1 0 0,1 0 1 0 0,-1 0 0 0 0,1 1-1 0 0,0-1 1 0 0,0 1 0 0 0,0 0-1 0 0,1 1 1 0 0,2-2 11 0 0,-3 2-6 0 0,0 0 1 0 0,0 0-1 0 0,0 1 1 0 0,0-1-1 0 0,0 1 1 0 0,0 0-1 0 0,1 0 0 0 0,1 1 6 0 0,-2 0-7 0 0,1 0-1 0 0,-1 1 1 0 0,1 0-1 0 0,-1-1 1 0 0,0 1-1 0 0,0 1 1 0 0,0-1-1 0 0,0 1 1 0 0,1 0 7 0 0,2 2-2 0 0,-1 0 0 0 0,0 0 1 0 0,0 1-1 0 0,0 0 0 0 0,-1 0 2 0 0,4 6 0 0 0,-1 0 0 0 0,0 1 0 0 0,0 0 0 0 0,-2 1 0 0 0,0-1 0 0 0,2 8 0 0 0,3 11 0 0 0,-2 1 0 0 0,0 10 0 0 0,-5-23-26 0 0,1 11 100 0 0,2 10 74 0 0,-1-15-125 0 0,-3-15-80 0 0,2 16 61 0 0,-4-24 19 0 0,0 0 64 0 0,0-3-66 0 0,-1 0 1 0 0,0 0 0 0 0,1 1-1 0 0,-1-1 1 0 0,0 0 0 0 0,1 0-1 0 0,-1 1 1 0 0,0-1 0 0 0,1 0 0 0 0,-1 0-1 0 0,1 0 1 0 0,-1 0 0 0 0,0 0-1 0 0,1 1 1 0 0,-1-1 0 0 0,1 0-1 0 0,-1 0 1 0 0,0 0 0 0 0,1 0 0 0 0,-1 0-22 0 0,3-2 106 0 0,-1 0-68 0 0,0 0-1 0 0,-1 0 0 0 0,1 0 1 0 0,-1-1-1 0 0,1 1 0 0 0,-1-1 1 0 0,0 1-1 0 0,0-1 0 0 0,0 1 1 0 0,-1-1-1 0 0,1 1 0 0 0,0-2-37 0 0,2-12 168 0 0,1-1-32 0 0,1-4-126 0 0,12-45 6 0 0,5-4-16 0 0,-15 50 0 0 0,2 0-1 0 0,-1 1 1 0 0,2 1 0 0 0,1-1-1 0 0,7-10 1 0 0,-11 21 11 0 0,-4 2-17 0 0,0 1-1 0 0,1 1 1 0 0,0-1-1 0 0,0 1 0 0 0,1-1 1 0 0,2-1 6 0 0,-6 5-5 0 0,0 0 0 0 0,0 1 0 0 0,1-1 1 0 0,-1 0-1 0 0,0 1 0 0 0,1-1 0 0 0,-1 1 1 0 0,1-1-1 0 0,-1 1 0 0 0,1 0 0 0 0,-1-1 0 0 0,0 1 1 0 0,1 0-1 0 0,-1 0 0 0 0,1 0 0 0 0,-1 0 0 0 0,1 1 1 0 0,-1-1-1 0 0,1 0 0 0 0,-1 0 0 0 0,1 1 0 0 0,-1-1 1 0 0,0 1-1 0 0,1-1 0 0 0,-1 1 0 0 0,0 0 1 0 0,1 0-1 0 0,0 0 5 0 0,2 2-7 0 0,0 1-1 0 0,0-1 1 0 0,-1 1 0 0 0,1 0 0 0 0,-1 0-1 0 0,0 0 1 0 0,0 0 0 0 0,0 0 0 0 0,0 1-1 0 0,-1 0 1 0 0,0 0 7 0 0,6 12-3 0 0,-1 0 0 0 0,1 8 3 0 0,15 65 0 0 0,-1-7 0 0 0,-15-59 0 0 0,-3-8 0 0 0,1 0 0 0 0,6 12 0 0 0,-9-24-66 0 0,0 0 56 0 0,8 18 164 0 0,-8-18-164 0 0,-1 1-43 0 0,1 0-73 0 0,-1 0-89 0 0,0-1-106 0 0,-1-2 116 0 0,0 0-35 0 0,0-1-24 0 0,0-1-42 0 0,0 0-39 0 0,0 0-35 0 0,0 0-247 0 0,0 0-58 0 0,0 0-45 0 0,1 0-34 0 0,-1 1-1368 0 0,2 0-1214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7:36.1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 7688 0 0,'0'0'166'0'0,"0"0"29"0"0,8 10 168 0 0,-4-6-295 0 0,1 3-34 0 0,1 1 64 0 0,-1 0 54 0 0,-1 0 47 0 0,1 2 68 0 0,0 0 35 0 0,9 22 789 0 0,-8-18-649 0 0,0 3 0 0 0,0-2-174 0 0,-3-8-184 0 0,-1 0-41 0 0,4 8 240 0 0,-1 2 0 0 0,-1-1 0 0 0,2 12-283 0 0,-2-1 331 0 0,0-1 49 0 0,-3-14-189 0 0,3 22 321 0 0,-3-11-96 0 0,-1-3 19 0 0,1-1 109 0 0,-1-13-330 0 0,1-1-76 0 0,-1-4-121 0 0,0 0 0 0 0,1 0-1 0 0,-1-1 1 0 0,0 1 0 0 0,0 0 0 0 0,0 0 0 0 0,0 0 0 0 0,0 0 0 0 0,0-1 0 0 0,0 1 0 0 0,0 0 0 0 0,-1 0 0 0 0,1 0-1 0 0,0-1-16 0 0,-4 6 157 0 0,3-7 3 0 0,0-1-45 0 0,-5-13 224 0 0,-1-6 5 0 0,2 0-77 0 0,1-1-70 0 0,2 0-66 0 0,0-1-62 0 0,2 1-54 0 0,1-1-51 0 0,1 1-45 0 0,3-17-227 0 0,1-9-77 0 0,0 16 164 0 0,6-7 22 0 0,-4 20 145 0 0,2 1 35 0 0,-8 13 18 0 0,1-1-1 0 0,1 2 1 0 0,-1-1-1 0 0,1 0 1 0 0,0 1-1 0 0,0 0 1 0 0,0-1-1 0 0,2 0 2 0 0,0 2-65 0 0,-2 3-40 0 0,1 3 58 0 0,7 6 41 0 0,-12-9 1 0 0,4 4-1 0 0,0 0 0 0 0,0 0 0 0 0,-1 0 0 0 0,0 0 0 0 0,0 1 0 0 0,0-1-1 0 0,0 1 1 0 0,-1 0 0 0 0,1 1 6 0 0,16 48-10 0 0,-7-18 12 0 0,21 76-2 0 0,-28-98-7 0 0,-1 1 1 0 0,1 11 6 0 0,0-3 26 0 0,1 0 88 0 0,-5-20-67 0 0,-1 2 165 0 0,0-4-90 0 0,-1-1-74 0 0,0 0-43 0 0,0-2-40 0 0,0-1 158 0 0,1-1-49 0 0,0-2-33 0 0,2-2-23 0 0,-1 2 7 0 0,12-58 192 0 0,-7 43-103 0 0,0-1 50 0 0,-1 6 13 0 0,0-1-135 0 0,0 1-106 0 0,2-2-91 0 0,14-23-312 0 0,-13 26 346 0 0,-1 5 72 0 0,0 0 50 0 0,1 0 61 0 0,0 1 73 0 0,1-2-59 0 0,2-2-54 0 0,8-4-64 0 0,-17 15 34 0 0,1 0 0 0 0,-1 0-1 0 0,1 1 1 0 0,-1-1-1 0 0,1 1 1 0 0,0 0 0 0 0,0 0 8 0 0,13-2-8 0 0,-14 3 4 0 0,0 1 0 0 0,-1-1 1 0 0,0 0-1 0 0,1 1 0 0 0,-1 0 1 0 0,1-1-1 0 0,-1 1 0 0 0,0 0 1 0 0,1-1-1 0 0,-1 1 0 0 0,0 0 0 0 0,0 0 1 0 0,1 0-1 0 0,-1 0 0 0 0,0 1 1 0 0,0-1-1 0 0,0 0 0 0 0,-1 0 1 0 0,1 1 3 0 0,15 24-48 0 0,-7-3 46 0 0,-1-1-1 0 0,-1 1 0 0 0,-1 0 0 0 0,-2 0 0 0 0,1 6 3 0 0,2 9-60 0 0,-3-12 15 0 0,-1 1 68 0 0,-1-8 37 0 0,0 1 0 0 0,3 4-60 0 0,-1 2-10 0 0,-3-19-10 0 0,0-1 1 0 0,0 1 0 0 0,0-1-1 0 0,2 5 20 0 0,4 9-7 0 0,3 8-39 0 0,-5-20 63 0 0,0 1 34 0 0,-5-9-30 0 0,1 1 127 0 0,-1 0-90 0 0,1 0-78 0 0,-1-1-67 0 0,1 1-129 0 0,0 0-81 0 0,2 1-872 0 0,-2-2 948 0 0,0 1 32 0 0,5 1-957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7:39.4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302 71 7744 0 0,'0'0'174'0'0,"0"0"29"0"0,0 0 12 0 0,2-6-53 0 0,-1-3-108 0 0,-2 5-30 0 0,0 0 47 0 0,0 0 40 0 0,0 0 37 0 0,-1 0 69 0 0,1 0 37 0 0,-2-1 85 0 0,0-1 214 0 0,-6-3 357 0 0,2 5-408 0 0,4 2-336 0 0,-1 1-34 0 0,0 0-38 0 0,0 0-43 0 0,-8-1 327 0 0,0 2-58 0 0,0 1-52 0 0,0 1-48 0 0,-6 2 31 0 0,1 3-82 0 0,0 2-63 0 0,0 1-48 0 0,6-2-38 0 0,0 1 0 0 0,1 0 0 0 0,0 0 0 0 0,-6 8-20 0 0,1 2 95 0 0,1 0 100 0 0,-4 11-40 0 0,4 1 36 0 0,9-17-77 0 0,0 0 0 0 0,1 1 0 0 0,1 0 0 0 0,0 0 0 0 0,1 0 0 0 0,1 0 0 0 0,0 0 0 0 0,1 0 0 0 0,0 2-114 0 0,2 0 138 0 0,0-1 0 0 0,2 6-138 0 0,3 7 98 0 0,3-1-46 0 0,1-1-52 0 0,3 0-62 0 0,-6-14 162 0 0,0-1 0 0 0,10 12-100 0 0,1-2 146 0 0,3-4 39 0 0,1-2 42 0 0,3-3 48 0 0,1-4 53 0 0,3-3 57 0 0,16-4 345 0 0,0-7-54 0 0,-17-2-271 0 0,0-2-48 0 0,7-6 6 0 0,-2-2-110 0 0,-17 8-173 0 0,-1-1-35 0 0,1 0-37 0 0,-2-1-40 0 0,-13 10-157 0 0,0 0 75 0 0,-1 0 66 0 0,1 0 55 0 0,1-2 120 0 0,3-2 344 0 0,-4 3-400 0 0,0 1-89 0 0,-1-1-47 0 0,0 1-49 0 0,0 0-54 0 0,0 0-62 0 0,-1 0-92 0 0,1-1-85 0 0,0 1-94 0 0,0 0-102 0 0,0-1-109 0 0,-1 1-118 0 0,1-1-124 0 0,-1 2 427 0 0,1-1-34 0 0,-1-1-671 0 0,1 1-35 0 0,0-2-2658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7:36.7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133 482 7488 0 0,'0'0'217'0'0,"0"0"50"0"0,0 0 59 0 0,0 0-130 0 0,0 0-38 0 0,2 1 68 0 0,-1-1-97 0 0,5 1 74 0 0,-4-1-65 0 0,5 0 279 0 0,0 0-49 0 0,0-1-47 0 0,0 1-41 0 0,0-1-39 0 0,0 0-35 0 0,7-1 117 0 0,3-1-59 0 0,-3 0-111 0 0,19-5 137 0 0,-14 3-29 0 0,-8 2-138 0 0,0-1-33 0 0,2-1-19 0 0,7-3-13 0 0,11-10 15 0 0,-14 3 40 0 0,-17 14-92 0 0,7-10 85 0 0,-7 2-29 0 0,-3 4 96 0 0,-4 0-76 0 0,-3 2-56 0 0,2 1-37 0 0,4 1-11 0 0,-9-4 42 0 0,-7-3 102 0 0,0-1 5 0 0,5 3-104 0 0,-10-2-27 0 0,10 3 25 0 0,-1 1 1 0 0,-12-3-37 0 0,23 6 6 0 0,0 1 1 0 0,0-1 0 0 0,1 1 0 0 0,-1 0 0 0 0,0 0 0 0 0,0 1 0 0 0,1-1 0 0 0,-1 1 0 0 0,0 0 0 0 0,1 0 0 0 0,-4 2-7 0 0,-5 3 45 0 0,1-1 1 0 0,0 2 0 0 0,0 0-1 0 0,-6 5-45 0 0,-6 9 113 0 0,9-3 22 0 0,2 3 68 0 0,1 2 54 0 0,5-6-131 0 0,1-1-34 0 0,5-10-60 0 0,0 0 1 0 0,0-1-1 0 0,0 1 0 0 0,0 0 0 0 0,1 0-32 0 0,2 20 157 0 0,5 2 95 0 0,3-2-70 0 0,3-1-54 0 0,3-2-38 0 0,-4-9-29 0 0,0 0-1 0 0,1 0 1 0 0,4 2-61 0 0,8 6 108 0 0,-18-17-75 0 0,-1-1 1 0 0,0 1-1 0 0,1-2 1 0 0,1 2-34 0 0,32 11 180 0 0,-17-9 27 0 0,1-1-1 0 0,10 1-206 0 0,-25-6-90 0 0,-1 0 60 0 0,1-1 52 0 0,0 0 44 0 0,7-1 156 0 0,-8-1-52 0 0,0 1-1 0 0,-1-1 1 0 0,1 0 0 0 0,-1-1-170 0 0,4-1 158 0 0,0-1-64 0 0,-5 1-78 0 0,0 1-37 0 0,0-1-40 0 0,0-1-47 0 0,0 1-64 0 0,-1-2-64 0 0,1 1-72 0 0,-1-1-76 0 0,0 1-83 0 0,-1-2-88 0 0,0 1-96 0 0,0-1-101 0 0,-3 6 366 0 0,0 0-48 0 0,-1 0-43 0 0,1-1-37 0 0,-1 1-144 0 0,1 0-38 0 0,1-4-1520 0 0</inkml:trace>
  <inkml:trace contextRef="#ctx0" brushRef="#br0" timeOffset="397.91">758 0 8696 0 0,'0'0'197'0'0,"0"0"24"0"0,0 0 18 0 0,5 4-55 0 0,2 1-121 0 0,3 1 1 0 0,-1 1 112 0 0,0 4 150 0 0,3 7 315 0 0,-2 1 61 0 0,-4-5-267 0 0,-2-3-128 0 0,1 0-75 0 0,-3-4-136 0 0,1-1-43 0 0,3 14 363 0 0,0-1 0 0 0,1 8-416 0 0,6 41 775 0 0,-9-47-544 0 0,7 51 1764 0 0,0 47-1995 0 0,-7-37 811 0 0,2 9-13 0 0,-3-48-590 0 0,2 44 205 0 0,-5-84-386 0 0,1 6 30 0 0,4 0 26 0 0,-5-9-246 0 0,0-1 44 0 0,3-4-98 0 0,-2 3 108 0 0,0 0 6 0 0,0 0-12 0 0,0 1-35 0 0,-1 0-8 0 0,1 0-34 0 0,-1 0-39 0 0,0 0-44 0 0,1 0-183 0 0,-1-1-95 0 0,0 1-83 0 0,1-1-67 0 0,-1 1-196 0 0,1-1-53 0 0,0-2-1201 0 0,0-2-1217 0 0,-1 6 3368 0 0</inkml:trace>
  <inkml:trace contextRef="#ctx0" brushRef="#br0" timeOffset="940.48">549 322 6416 0 0,'0'0'141'0'0,"0"0"23"0"0,0 0 13 0 0,0 0-54 0 0,1 0-65 0 0,-1 0-44 0 0,2 0-36 0 0,-1 0 52 0 0,0 0 21 0 0,-1 0 33 0 0,1 0 42 0 0,0 0 48 0 0,3 0 143 0 0,-1-1 36 0 0,10-3 881 0 0,-8 2-752 0 0,0 0-129 0 0,0 0-87 0 0,0 0-110 0 0,-2 1-127 0 0,-1 1-37 0 0,13-4 517 0 0,-1 1-53 0 0,0-1-48 0 0,0 0-45 0 0,1 1-42 0 0,-1-1-38 0 0,15-4 179 0 0,0 0-103 0 0,1 0-94 0 0,6-1-30 0 0,19-3 55 0 0,-12 2-228 0 0,6 0 18 0 0,-17 3-120 0 0,-5 3-104 0 0,-13 2 22 0 0,-1 0-39 0 0,24-1-419 0 0,-17 1 216 0 0,0 0-63 0 0,1 0-90 0 0,-1-1-115 0 0,4 0-40 0 0</inkml:trace>
  <inkml:trace contextRef="#ctx0" brushRef="#br0" timeOffset="1594.73">1349 274 6120 0 0,'0'0'176'0'0,"0"0"-44"0"0,0 0-66 0 0,0 1-46 0 0,2 3-45 0 0,-1-2 40 0 0,2 4-114 0 0,0-1 70 0 0,-1 0 64 0 0,0 1 57 0 0,1 0 82 0 0,0 1 58 0 0,0 1 105 0 0,2 5 244 0 0,1 3 235 0 0,-1-4-336 0 0,-1-3-165 0 0,0 0-111 0 0,4 11 347 0 0,-1 1-39 0 0,-1 0-41 0 0,-1 1-43 0 0,1 1-14 0 0,0 0-58 0 0,-2-10-2 0 0,0 1-47 0 0,2 15 199 0 0,-2-2-135 0 0,-3-17-171 0 0,-1 0 0 0 0,0 0 0 0 0,0 1 0 0 0,-2 7-200 0 0,-3-6 289 0 0,3-6-66 0 0,1-3-68 0 0,0 2 42 0 0,1-3 153 0 0,0 0-69 0 0,-1-2-62 0 0,1-1-55 0 0,-1 0-47 0 0,0-2-41 0 0,-1-4-17 0 0,-2-16-104 0 0,3 18 81 0 0,1 1 45 0 0,0-3-54 0 0,-1-1 0 0 0,0 1-1 0 0,-1-1 1 0 0,-1-3-27 0 0,1 4 7 0 0,1-1 1 0 0,-1 0-1 0 0,1 0 0 0 0,0-3-7 0 0,1 10 2 0 0,0-38 51 0 0,1 17-54 0 0,0-1 0 0 0,5-22 1 0 0,-3 32 7 0 0,6-24-75 0 0,-2 20 65 0 0,21-31 7 0 0,-3 19 56 0 0,-17 22-57 0 0,0 0-1 0 0,0 0 0 0 0,1 1 0 0 0,7-4-2 0 0,-8 6 19 0 0,-1 0-1 0 0,1 1 0 0 0,6-2-18 0 0,-13 4 4 0 0,25-5 55 0 0,-23 6-60 0 0,1-1 0 0 0,-1 1 0 0 0,0 1 0 0 0,0-1 0 0 0,0 0 0 0 0,0 1 0 0 0,1-1 0 0 0,-1 1 0 0 0,0 0 1 0 0,-1 0-130 0 0,0 0 38 0 0,2 1-1 0 0,-1 0 85 0 0,5 3 83 0 0,-5-3-84 0 0,-1 0-40 0 0,0 0-59 0 0,0 0-72 0 0,0 0-89 0 0,1 0-103 0 0,-2-1 33 0 0,0 0-67 0 0,1 1-72 0 0,-1-1-78 0 0,1 0-85 0 0,-1 1-88 0 0,1-1-96 0 0,-1 0-101 0 0,2 1-940 0 0,0 1-1050 0 0</inkml:trace>
  <inkml:trace contextRef="#ctx0" brushRef="#br0" timeOffset="1911.88">1956 325 8032 0 0,'0'0'155'0'0,"1"1"-64"0"0,-1-1-42 0 0,3 3 2 0 0,-2-1-4 0 0,6 8-29 0 0,0 0 54 0 0,-1 0 48 0 0,0 1 46 0 0,-1 0 40 0 0,-1 1 37 0 0,5 11 333 0 0,-1 6 234 0 0,7 39 1259 0 0,-13-62-1865 0 0,0 11 364 0 0,0-1-39 0 0,0 1-50 0 0,-1 0-57 0 0,0-2-107 0 0,0 0-58 0 0,1-1-63 0 0,0 1-70 0 0,4 17 84 0 0,-6-31-167 0 0,0-1-93 0 0,0 0-48 0 0,0 0 29 0 0,0 0-72 0 0,0 0-82 0 0,0 0 65 0 0,0 0-37 0 0,0 0-40 0 0,0 0-37 0 0,0 0-376 0 0,0 0 88 0 0,0 0-52 0 0,0 0-726 0 0,0 0-574 0 0,0 0-1089 0 0</inkml:trace>
  <inkml:trace contextRef="#ctx0" brushRef="#br0" timeOffset="2111.35">1975 86 9432 0 0,'0'-1'-145'0'0,"0"0"50"0"0,0 0 45 0 0,0 0 41 0 0,0-1 92 0 0,0 0 109 0 0,0-1 110 0 0,1-3 497 0 0,-1 4-569 0 0,0 0-101 0 0,1 0-56 0 0,-1 1-67 0 0,1-1-80 0 0,-1 1-35 0 0,1 0-51 0 0,0 0-56 0 0,-1 0-61 0 0,1 1-64 0 0,0-1-71 0 0,0 0-73 0 0,0 1-79 0 0,2-1-818 0 0,1 0-793 0 0,-4 1 2159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7:33.7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3600 122 7280 0 0,'0'0'209'0'0,"5"5"-29"0"0,3 2-113 0 0,-4-2-13 0 0,0 0 95 0 0,-1-1 14 0 0,0-1 35 0 0,4 4 273 0 0,3 4 337 0 0,-4-3-324 0 0,-1-2-173 0 0,-3-2-202 0 0,1-1-36 0 0,29 43 1254 0 0,5 7 62 0 0,-25-36-997 0 0,1 0-67 0 0,30 31 482 0 0,-21-25-366 0 0,-12-11-176 0 0,0-1 41 0 0,0 1-94 0 0,0-1-52 0 0,0-1-45 0 0,0 1-39 0 0,9 7-10 0 0,26 23-52 0 0,-41-37-10 0 0,-1-2 6 0 0,-1-1 0 0 0,1 1-1 0 0,0-1 1 0 0,0 1 0 0 0,-1-1-1 0 0,1 0 1 0 0,0 0-1 0 0,0 0 1 0 0,0 0 0 0 0,3 0-11 0 0,-4-1-102 0 0,-1-1 33 0 0,0 0-73 0 0,1 0-75 0 0,-1 0-75 0 0,0 0-76 0 0,0 0-74 0 0,1 0-76 0 0,-1 1-76 0 0,0-1 116 0 0,0 0-41 0 0,0 1-40 0 0,-1-1-41 0 0,3 0-1349 0 0,0-2-1106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9:36.025"/>
    </inkml:context>
    <inkml:brush xml:id="br0">
      <inkml:brushProperty name="width" value="0.1" units="cm"/>
      <inkml:brushProperty name="height" value="0.1" units="cm"/>
      <inkml:brushProperty name="color" value="#FFFFFF"/>
    </inkml:brush>
    <inkml:context xml:id="ctx1">
      <inkml:inkSource xml:id="inkSrc1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18-05-15T18:59:47.050"/>
    </inkml:context>
    <inkml:brush xml:id="br1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5984 525 5848 0 0,'0'-1'229'0'0,"1"-1"-111"0"0,0-2-79 0 0,3-5-78 0 0,-3 7 60 0 0,1-2 140 0 0,-1 1 89 0 0,-1 0-23 0 0,1 1 71 0 0,0 0 82 0 0,1 0 96 0 0,-1 2 138 0 0,-1 0-71 0 0,0-1 544 0 0,-1 1-111 0 0,1 0-104 0 0,-1 1-100 0 0,1-1-93 0 0,-1 1-89 0 0,0 1-82 0 0,0-1-78 0 0,1 1-72 0 0,-1 0-66 0 0,0 0-61 0 0,0 0-55 0 0,-1 0-49 0 0,1 0-45 0 0,0 1-39 0 0,0-1-33 0 0,-2 5-86 0 0,-3 8-297 0 0,4-11 310 0 0,1 0 70 0 0,0-2 54 0 0,0 1 59 0 0,0-1 68 0 0,0 0 77 0 0,-20 53 224 0 0,1-1-48 0 0,7-17-204 0 0,4-7-94 0 0,0 1-65 0 0,-10 48-1 0 0,-4 0 75 0 0,-5 15 104 0 0,-17 47 215 0 0,-19 58 196 0 0,50-148-503 0 0,0 0-38 0 0,-19 67 144 0 0,22-77-156 0 0,6-15 0 0 0,0 1 44 0 0,-3 4 69 0 0,8-27-133 0 0,0-3-12 0 0,0-1-3 0 0,0 0-20 0 0,1-2-35 0 0,0 0-50 0 0,0 0-60 0 0,0 2 135 0 0,-1-1-64 0 0,0 0-69 0 0,0 1-70 0 0,1-2-128 0 0,-1 1-111 0 0,1 0-115 0 0,-1 0-122 0 0,1 0-126 0 0,-1 0 329 0 0,0 1-33 0 0,0-1-35 0 0,1 0-34 0 0,-1 1-36 0 0,0 0-35 0 0,1-2-645 0 0,0 1-34 0 0,2-2-2683 0 0,-3 3 3960 0 0</inkml:trace>
  <inkml:trace contextRef="#ctx0" brushRef="#br0" timeOffset="4711.37">2683 541 7080 0 0,'2'3'186'0'0,"1"-1"-35"0"0,1 4 72 0 0,0 0-78 0 0,4 10 125 0 0,-6-11-150 0 0,0-1 42 0 0,0 1 60 0 0,0 0 73 0 0,0 0 87 0 0,0 0 102 0 0,1 6 93 0 0,1 0-72 0 0,-1 1-62 0 0,-1-1-56 0 0,1 3 17 0 0,0 0-54 0 0,-1 3 18 0 0,2 8 130 0 0,-1 1 10 0 0,0-10-126 0 0,5 27 436 0 0,-2-14-300 0 0,0 0-35 0 0,-1 1-70 0 0,0-1-92 0 0,-1 1-114 0 0,-3-20-143 0 0,-1 0 1 0 0,0 0-1 0 0,-1 0 0 0 0,0 0 0 0 0,-1 0 0 0 0,0 0-64 0 0,2-9-129 0 0,0-1 48 0 0,0 1 42 0 0,0-1 36 0 0,0 0 103 0 0,1 1 175 0 0,-1-1-174 0 0,0 0-45 0 0,0 0-56 0 0,1 1-37 0 0,-1-1-29 0 0,0 0-35 0 0,0 1-39 0 0,0-1-44 0 0,0 1-6 0 0,0-1-36 0 0,0 1-37 0 0,1 0-41 0 0,-1-1-43 0 0,0 1-45 0 0,0 0-47 0 0,0 0-50 0 0,0-1 118 0 0,0 0-50 0 0,0 0-44 0 0,0 0-38 0 0,0 0-143 0 0,0 0-39 0 0,0 0-173 0 0,0 0-470 0 0</inkml:trace>
  <inkml:trace contextRef="#ctx0" brushRef="#br0" timeOffset="5027.52">2744 224 10448 0 0,'0'0'214'0'0,"0"0"-48"0"0,0 0-42 0 0,-1-1-37 0 0,0 0-16 0 0,0 1-44 0 0,-4-4-44 0 0,4 3 61 0 0,0-1-53 0 0,0-1 60 0 0,1-1 54 0 0,1-4 195 0 0,-1 7-222 0 0,1 0-88 0 0,-1-1 74 0 0,3-2 359 0 0,-2 2-295 0 0,0 1-109 0 0,0 0-61 0 0,-1 0-50 0 0,1 0-60 0 0,0 1-69 0 0,0-1-77 0 0,0 1-86 0 0,-1-1-94 0 0,1 1-102 0 0,0-1-110 0 0,2 1-871 0 0,2 0-894 0 0</inkml:trace>
  <inkml:trace contextRef="#ctx0" brushRef="#br0" timeOffset="5358.63">3334 635 9704 0 0,'0'0'216'0'0,"0"0"32"0"0,0 0 13 0 0,0 0-84 0 0,0 0-30 0 0,0 0 36 0 0,0 0 137 0 0,0 0 258 0 0,2 0 20 0 0,18 3 188 0 0,0 0-116 0 0,0-1-103 0 0,0-1-92 0 0,5-1-10 0 0,0 1-93 0 0,5-2-22 0 0,15 0 55 0 0,2 0-17 0 0,-16 1-83 0 0,-25-1-338 0 0,0 1 92 0 0,1 0 70 0 0,11 0 243 0 0,-11 0-278 0 0,0 2-53 0 0,-3-1-63 0 0,-1 0-36 0 0,0 0-39 0 0,-1 1-46 0 0,0 0-50 0 0,0 0-54 0 0,-2-2-15 0 0,0 1-43 0 0,0-1-41 0 0,0 0-36 0 0,0 0-250 0 0,0 0-61 0 0,0 0-47 0 0,0 0-35 0 0,0 0-1393 0 0,0 0-1238 0 0</inkml:trace>
  <inkml:trace contextRef="#ctx0" brushRef="#br0" timeOffset="3306.13">1204 461 4952 0 0,'0'0'108'0'0,"0"0"17"0"0,0 0 11 0 0,0 1-45 0 0,0-1-45 0 0,0 6-40 0 0,0 8 776 0 0,1 0-111 0 0,-1-1-102 0 0,1 0-88 0 0,0 2-6 0 0,1-1-91 0 0,0 3-16 0 0,1 8 66 0 0,1 2 8 0 0,-2-8-96 0 0,-1-3 15 0 0,1 0 94 0 0,0 19 173 0 0,1-1-64 0 0,1 1-59 0 0,0-1-54 0 0,-1-2-84 0 0,1-1-37 0 0,1 32 233 0 0,7 33 260 0 0,-9-75-678 0 0,0-1-33 0 0,-2-7-16 0 0,-2 0 57 0 0,1-1 46 0 0,0-11-103 0 0,0-1 0 0 0,0 0 0 0 0,0 0-1 0 0,0 0 1 0 0,0 0 0 0 0,0 0 2 0 0,0-2 65 0 0,0-3-60 0 0,0-10 61 0 0,1-36 40 0 0,3 0-80 0 0,1 0-61 0 0,3 0-46 0 0,2 6 140 0 0,5-2-59 0 0,3 2-63 0 0,4 2-67 0 0,-4 14-194 0 0,3 2 102 0 0,9-2 65 0 0,-23 24 56 0 0,-1 0 0 0 0,1 1 1 0 0,0 0-1 0 0,0 0 0 0 0,1 0 0 0 0,3 0 3 0 0,-8 2-11 0 0,1 1-1 0 0,0 0 1 0 0,-1 0-1 0 0,1 0 1 0 0,-1 1-1 0 0,1-1 1 0 0,0 1-1 0 0,-1 0 1 0 0,1 0-1 0 0,0 0 1 0 0,0 1-1 0 0,2 0 12 0 0,-4-1-7 0 0,0 1 0 0 0,1 0 0 0 0,-1 0 0 0 0,0 0 0 0 0,1 0 0 0 0,-1 1 0 0 0,0-1 0 0 0,0 1 0 0 0,0-1 0 0 0,0 1 0 0 0,0 0 0 0 0,-1 0 0 0 0,1 0 0 0 0,0 0 0 0 0,-1 0 0 0 0,1 0 0 0 0,-1 0 0 0 0,1 2 7 0 0,4 10-51 0 0,2 9 36 0 0,1 4 17 0 0,-2-7-7 0 0,0 11-46 0 0,0 1 43 0 0,11 63 8 0 0,-12-49 109 0 0,-3-21-15 0 0,1 0 46 0 0,1 2 23 0 0,3 14-25 0 0,-7-37-158 0 0,1 2 78 0 0,4 20 312 0 0,-6-22-324 0 0,1-1-34 0 0,-1-2 54 0 0,0-1 12 0 0,0 0-53 0 0,0 0-58 0 0,0 0-63 0 0,0 0-132 0 0,0 0-232 0 0,0 0 345 0 0,0 0 6 0 0,0 0-17 0 0,0 0-45 0 0,0 0-13 0 0,0 0-45 0 0,0 0-51 0 0,0 0-58 0 0,0 0-62 0 0,0 0-57 0 0,0 0-52 0 0,0 0-44 0 0,0 0-161 0 0,0 0-44 0 0,0 0-195 0 0,0 0-524 0 0</inkml:trace>
  <inkml:trace contextRef="#ctx0" brushRef="#br0" timeOffset="3873.61">1997 231 6504 0 0,'0'0'190'0'0,"0"0"-49"0"0,0 0-6 0 0,0 0 51 0 0,0 0 156 0 0,0 0 92 0 0,0 0 101 0 0,0-1 55 0 0,1 1 853 0 0,-1-1-1031 0 0,1 1-35 0 0,-1 0 10 0 0,1 0-86 0 0,-1 0-183 0 0,0-1-33 0 0,1 1-37 0 0,-1 0-40 0 0,0 0-43 0 0,1 1-47 0 0,-1-1-48 0 0,1 0-53 0 0,1 2 646 0 0,1 0-87 0 0,-1 1-77 0 0,1 1-63 0 0,-1 0-22 0 0,0 2-57 0 0,4 9 175 0 0,-3-8-103 0 0,4 13 122 0 0,-1 0-52 0 0,0 0-46 0 0,-1 0-38 0 0,4 20 123 0 0,-2 5 299 0 0,-1 5-637 0 0,-4-21 233 0 0,0 1 54 0 0,3 33 482 0 0,-2-35-470 0 0,0 2-45 0 0,-1-15-171 0 0,-1 1-36 0 0,1-2-41 0 0,3 20 180 0 0,4 16 143 0 0,2 10 75 0 0,-6-20-166 0 0,-4-7-80 0 0,-3 1-54 0 0,3-13-37 0 0,0-8 2 0 0,-1-13-13 0 0,0 0 20 0 0,0 0-344 0 0,1 0 107 0 0,-1 0 94 0 0,0 1 78 0 0,0-1 61 0 0,0 0 48 0 0,0 1 646 0 0,1 0-606 0 0,-1 0-108 0 0,0-1-75 0 0,0 0-35 0 0,0 1-39 0 0,0-1-43 0 0,0 1-47 0 0,0-1-52 0 0,0 1-54 0 0,0-1-59 0 0,0 1-64 0 0,0-1-66 0 0,0 1-71 0 0,0-1-74 0 0,1 1-80 0 0,-1-1-82 0 0,0 1-87 0 0,0 0-91 0 0,0-1 600 0 0,0 0-44 0 0,0 0-41 0 0,0 0-35 0 0,0 0-136 0 0,0 0-35 0 0,0 0-1437 0 0</inkml:trace>
  <inkml:trace contextRef="#ctx0" brushRef="#br0" timeOffset="4386.24">1830 585 8032 0 0,'-2'1'65'0'0,"0"1"-31"0"0,0-1 21 0 0,1-1 35 0 0,-1 0 59 0 0,2 0 74 0 0,-1 1-37 0 0,-1 0-79 0 0,2-1 6 0 0,0 0 129 0 0,0 0 215 0 0,0 0 14 0 0,1 0-96 0 0,0-1-53 0 0,0 1-51 0 0,0-1-45 0 0,0 0-41 0 0,0 1-39 0 0,1-1 51 0 0,-1 0-120 0 0,1 0-41 0 0,4-2-52 0 0,-4 2 84 0 0,0 0 101 0 0,-1 1 5 0 0,-1 0-39 0 0,2-1-20 0 0,19-6 174 0 0,2 2-51 0 0,2 1-51 0 0,0 1-47 0 0,-4 0-56 0 0,-1 1-33 0 0,57-12 38 0 0,-17 4-32 0 0,-20 4 29 0 0,-20 3 18 0 0,0 1 0 0 0,16 1-104 0 0,42 4 167 0 0,-58-2-126 0 0,-2 1 4 0 0,24 3 132 0 0,-29-3-177 0 0,-1 0-58 0 0,-10-1-45 0 0,0-1 52 0 0,0 1 47 0 0,2 0 78 0 0,-2 0-67 0 0,0-1-47 0 0,0 1-69 0 0,-1-1-48 0 0,1 1-74 0 0,-1 0-86 0 0,1-1-99 0 0,-1 1-111 0 0,1-1-123 0 0,-1 0 274 0 0,0 1-34 0 0,-1-1-38 0 0,1 0-38 0 0,3 1-1235 0 0,2 1-979 0 0</inkml:trace>
  <inkml:trace contextRef="#ctx0" brushRef="#br0" timeOffset="1457.08">557 36 6992 0 0,'0'0'157'0'0,"0"0"23"0"0,0 0 12 0 0,0 1-54 0 0,0 0-75 0 0,-1 6-57 0 0,0-4 66 0 0,1-2-58 0 0,-1 0 37 0 0,0 2 152 0 0,0-1 111 0 0,1 0 87 0 0,-2 2 201 0 0,0 3 900 0 0,1-5-1091 0 0,0 1-57 0 0,1-1-51 0 0,-1-1-195 0 0,1 0-33 0 0,0 1-36 0 0,0-1-41 0 0,0 0-42 0 0,0 0-47 0 0,0 1 420 0 0,-1 0-100 0 0,0 1-55 0 0,0 1-47 0 0,-1 1-15 0 0,1-4-44 0 0,1 1 35 0 0,-3 15 380 0 0,-2-1-98 0 0,0 0-82 0 0,-1 1-65 0 0,0 0-38 0 0,-2 10 38 0 0,-8 34 123 0 0,2 0-66 0 0,1 2-52 0 0,0-1-40 0 0,-5 21 32 0 0,-7 47 71 0 0,9-43-54 0 0,0 5 85 0 0,-2 0 96 0 0,11-49-205 0 0,1-8-18 0 0,-3 6 65 0 0,8-40-247 0 0,1 0-37 0 0,1-1 12 0 0,-1 2 40 0 0,0 0 33 0 0,-1 1 49 0 0,1-1-49 0 0,0-2-106 0 0,-1 0-93 0 0,1 0-76 0 0,-1 0-243 0 0,-1-3-386 0 0,1 1 210 0 0,1 1 239 0 0,-1 0 104 0 0,1-1 49 0 0,-1 2 85 0 0,1-1 52 0 0,0 0 59 0 0,0 1 67 0 0,0-7-1155 0 0</inkml:trace>
  <inkml:trace contextRef="#ctx0" brushRef="#br0" timeOffset="2192.12">614 0 7200 0 0,'0'0'165'0'0,"0"0"22"0"0,0 1-17 0 0,-1-1-83 0 0,-2 1-12 0 0,2-1 45 0 0,0 0-23 0 0,1 0 111 0 0,0 0 180 0 0,0 0 11 0 0,0 0-13 0 0,0 0-54 0 0,0 0 159 0 0,0 1-51 0 0,0-1-46 0 0,0 0-44 0 0,0 1-41 0 0,-1-1-38 0 0,1 1 171 0 0,-1 1-133 0 0,1-1-81 0 0,-1 2 30 0 0,0 1 41 0 0,1-2-133 0 0,0-1 74 0 0,0 1 107 0 0,6 7-62 0 0,-1 1-48 0 0,-1 3 2 0 0,-1 8 58 0 0,-2 2-100 0 0,1-1-80 0 0,-1-12-59 0 0,2 5-14 0 0,0 6 32 0 0,-1-16-50 0 0,-1 0 0 0 0,1 0 0 0 0,0 0 0 0 0,0-1 0 0 0,1 1 0 0 0,-1-1-1 0 0,1 1 1 0 0,2 1-26 0 0,4 8 133 0 0,13 28 114 0 0,-4 0 465 0 0,6 22-712 0 0,73 216 1728 0 0,-78-223-1382 0 0,16 76 555 0 0,-18-62-476 0 0,-5-32-126 0 0,0 4-32 0 0,-8-22-81 0 0,-3 1-23 0 0,-1-20-146 0 0,-2 17 54 0 0,2-17-96 0 0,-1 2-67 0 0,1-3-10 0 0,0-1-34 0 0,0 0-276 0 0,0 0 111 0 0,0 0 100 0 0,0 0 86 0 0,0 0 78 0 0,0 1 46 0 0,0-1 120 0 0,0 1 94 0 0,0 0 377 0 0,-1 0-473 0 0,1-1-60 0 0,0 1-81 0 0,0-1-104 0 0,0 1 14 0 0,0-1-33 0 0,0 0-37 0 0,0 0-38 0 0,0 1-13 0 0,0-1-34 0 0,0 0-36 0 0,0 0-39 0 0,0 0-40 0 0,0 0-43 0 0,0 1-43 0 0,0-1-45 0 0,0 0-49 0 0,0 0-48 0 0,-1 0-52 0 0,1 0-53 0 0,0 0-54 0 0,0 0-57 0 0,0 0-59 0 0,0 0-60 0 0,0 0-1063 0 0,0 0-1110 0 0</inkml:trace>
  <inkml:trace contextRef="#ctx0" brushRef="#br0" timeOffset="2507.25">372 655 8384 0 0,'0'0'242'0'0,"0"0"5"0"0,3-1-159 0 0,5-3-73 0 0,7-4 25 0 0,1 0 74 0 0,0 0 67 0 0,0 0 58 0 0,3-1 112 0 0,1 0 57 0 0,4-1 137 0 0,12-4 333 0 0,1 2-1 0 0,-12 5-334 0 0,-4 3-138 0 0,0 0-57 0 0,-4 1-113 0 0,1 1-59 0 0,-1 1-66 0 0,1 1-75 0 0,-16 0-3 0 0,1 0-38 0 0,0 0-37 0 0,-1 0-39 0 0,1 0-38 0 0,0 0-38 0 0,-1 0-38 0 0,1-1-38 0 0,-1 1-39 0 0,1 0-38 0 0,-1 0-38 0 0,1 0-39 0 0,-1 0-39 0 0,1 0-38 0 0,-1-1-39 0 0,1 1-39 0 0,4-1-1198 0 0,4 0-992 0 0</inkml:trace>
  <inkml:trace contextRef="#ctx1" brushRef="#br1">0 1433 0 0,'4295'0'0'0,"2136"0"0"0,-1529 0 0 0,-1636 0 0 0,-3138 0 0 0,-120 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00:40.6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183 328 4536 0 0,'0'0'133'0'0,"0"-1"-36"0"0,-1 1-39 0 0,-7-4 65 0 0,4 2 25 0 0,2 1-12 0 0,1 0 52 0 0,0 1 60 0 0,0 0 69 0 0,-3-2 8 0 0,0 0 110 0 0,0 1 60 0 0,-5-1 719 0 0,6 2-879 0 0,-1 1-40 0 0,1-1-50 0 0,0 1-70 0 0,-1 0-84 0 0,1 0-99 0 0,-7 3 387 0 0,-5 3 198 0 0,3 2-312 0 0,1-2-103 0 0,2 1-51 0 0,6-6-90 0 0,0 0 1 0 0,1 1-1 0 0,0-1 0 0 0,-1 1 1 0 0,1 0-1 0 0,0 0 0 0 0,0-1 0 0 0,1 1 1 0 0,-1 1-1 0 0,0-1-21 0 0,-7 18 49 0 0,-8 21 41 0 0,11-25-79 0 0,4-12-3 0 0,0 1-1 0 0,0 0 1 0 0,1-1-1 0 0,0 1 1 0 0,0 0-1 0 0,0 0 1 0 0,1 1-8 0 0,0 7-2 0 0,1 0 1 0 0,0-1 0 0 0,1 1-1 0 0,3 12 2 0 0,-2-17 6 0 0,-1-1 0 0 0,2 0 0 0 0,-1 1 0 0 0,1-1 0 0 0,1 1-6 0 0,6 7 130 0 0,4-1 95 0 0,5 0 140 0 0,-17-12-271 0 0,1-1 0 0 0,0 0 0 0 0,0-1 0 0 0,0 1-1 0 0,0-1 1 0 0,0 0 0 0 0,2 1-94 0 0,14 0 281 0 0,0-3 75 0 0,-12 0-145 0 0,1-1 0 0 0,-1 1 0 0 0,0-2 0 0 0,0 1 0 0 0,0-1 0 0 0,1-1-211 0 0,18-10 586 0 0,-14 6-343 0 0,0-1-46 0 0,3-3-27 0 0,-9 6-132 0 0,1-1-35 0 0,-3 2 19 0 0,0 0 0 0 0,0 0 1 0 0,0-1-1 0 0,0 0 0 0 0,-1 0 0 0 0,0 0 0 0 0,0-1 1 0 0,-1 0-1 0 0,0 1 0 0 0,0-1 0 0 0,0 0 1 0 0,0-6-23 0 0,-1 7 16 0 0,-1 0 0 0 0,-1 1 1 0 0,1-1-1 0 0,-1 0 0 0 0,0 1 1 0 0,0-1-1 0 0,0 0 0 0 0,-1 0 1 0 0,-1-2-17 0 0,1 3 11 0 0,0 0 1 0 0,-1 0-1 0 0,0 1 1 0 0,0-1-1 0 0,0 0 0 0 0,-3-3-11 0 0,-1-2 15 0 0,-1 0 15 0 0,0 0 0 0 0,0 0-1 0 0,-3-2-29 0 0,7 9 4 0 0,0 0 0 0 0,0 0-1 0 0,0 1 1 0 0,0-1 0 0 0,0 1-1 0 0,-1 0 1 0 0,1 0 0 0 0,-1 0-1 0 0,0 0 1 0 0,0 1-1 0 0,-3-2-3 0 0,-20-6 1 0 0,18 5-21 0 0,0 1-1 0 0,0 1 1 0 0,0-1-1 0 0,-3 1 21 0 0,0 0-134 0 0,-7-4 42 0 0,11 3 12 0 0,3 1-9 0 0,0 1-40 0 0,0-1-50 0 0,0 0-58 0 0,0 1-67 0 0,-1 0-78 0 0,1 0-86 0 0,0 0-95 0 0,5 1-122 0 0</inkml:trace>
  <inkml:trace contextRef="#ctx0" brushRef="#br0" timeOffset="696.14">466 361 6160 0 0,'0'1'43'0'0,"2"2"46"0"0,4 12 334 0 0,-3-8-278 0 0,0 0-83 0 0,-2-4-79 0 0,0-1-39 0 0,1 8 267 0 0,1 0 46 0 0,0 10 351 0 0,4 12 430 0 0,-1-12-417 0 0,-3-11-468 0 0,-2 0 45 0 0,2 9 300 0 0,-2-11-186 0 0,0 0-1 0 0,0 0 1 0 0,1 0 0 0 0,1 4-312 0 0,-1-6 231 0 0,0 0-36 0 0,2 13 338 0 0,-3-10-280 0 0,0-1 67 0 0,-1 0 100 0 0,0-6-222 0 0,0-1-102 0 0,0 0-14 0 0,0 0 59 0 0,0 0 6 0 0,0 0-3 0 0,2-1-3 0 0,0-2-54 0 0,-1 0-41 0 0,2-11 56 0 0,-3-2 125 0 0,6-23 395 0 0,-3 24-457 0 0,1-1-67 0 0,-3 7-104 0 0,1 1-44 0 0,0-8 49 0 0,2 0 1 0 0,0 1 0 0 0,0 0 0 0 0,2 0 0 0 0,1-4 0 0 0,-3 11 18 0 0,0 0 0 0 0,1 1 0 0 0,4-7-18 0 0,-1 4 6 0 0,-7 7-7 0 0,1 0 0 0 0,0 1 0 0 0,-1 0 0 0 0,1-1 1 0 0,0 1-1 0 0,0 0 0 0 0,0 0 0 0 0,0 0 0 0 0,1 0 0 0 0,-1 0 1 0 0,0 1-1 0 0,1-1 0 0 0,0 1 0 0 0,-1-1 0 0 0,1 1 0 0 0,0 0 1 0 0,-1 0-1 0 0,1 0 0 0 0,0 0 0 0 0,2 1 1 0 0,30-3-340 0 0,-2 5 118 0 0,-1 7 109 0 0,-26-6 110 0 0,0 0 0 0 0,0 0-1 0 0,0 1 1 0 0,1 1 3 0 0,3 4 45 0 0,0 0-34 0 0,7 12-59 0 0,-3-3-34 0 0,4 8-15 0 0,-3 3 58 0 0,-3 2 61 0 0,-1 0 62 0 0,0 1 75 0 0,-9-24-284 0 0,0 0 50 0 0,-1 0 47 0 0,0 0 42 0 0,-1 0 37 0 0,0 0 35 0 0,0 9 170 0 0,0 1 145 0 0,1-4-351 0 0,1-6-61 0 0,-2 4-36 0 0,0-12-95 0 0,0 1 35 0 0,0 0-21 0 0,-1 0 85 0 0,0 1 90 0 0,1 0-29 0 0,-1-1-66 0 0,1 0-52 0 0,0-1-71 0 0,0 1-39 0 0,0-1-70 0 0,0 1-79 0 0,0-1-90 0 0,0 0 103 0 0,1 0-49 0 0,-1 1-46 0 0,0-1-38 0 0,1 0-139 0 0,-1 0-39 0 0,0 1-169 0 0,1-1-453 0 0</inkml:trace>
  <inkml:trace contextRef="#ctx0" brushRef="#br0" timeOffset="1413.22">1647 304 6392 0 0,'0'0'120'0'0,"0"0"-49"0"0,-6-3 43 0 0,0-1 36 0 0,1 0-37 0 0,-4-3-11 0 0,-1 1-108 0 0,-3 2 149 0 0,0 2 103 0 0,-2 1 140 0 0,-6 4 271 0 0,11 0-344 0 0,-1 1-39 0 0,4-1-125 0 0,1 0-35 0 0,-6 3-18 0 0,6-3-101 0 0,1 1-40 0 0,-20 14 123 0 0,16-7-1 0 0,0 0 1 0 0,0 0-1 0 0,1 1 0 0 0,-1 2-77 0 0,-2 3 29 0 0,6-8-29 0 0,1 0 0 0 0,0 0 0 0 0,0 1 0 0 0,1-1 0 0 0,-2 10 0 0 0,1-5 0 0 0,1 3 27 0 0,4 8 71 0 0,0-5-31 0 0,1-4-41 0 0,3-1 107 0 0,4 0 134 0 0,10 3 273 0 0,5-5 50 0 0,-6-7-236 0 0,-4-4-115 0 0,0-1-76 0 0,-7-1-75 0 0,-1 0 1 0 0,0-1 0 0 0,0 0 0 0 0,0 0-1 0 0,2-1-88 0 0,-1 0 87 0 0,0-1 1 0 0,-1 1-1 0 0,1-1 0 0 0,1-2-87 0 0,23-16 247 0 0,-2-3-108 0 0,-25 19-125 0 0,0 1-1 0 0,0-1 0 0 0,0 0 1 0 0,-1-1-1 0 0,0 1 0 0 0,0 0 1 0 0,2-4-14 0 0,14-41 34 0 0,-5-9 20 0 0,-10 35-58 0 0,2-5 22 0 0,-3 8 101 0 0,-2 7-68 0 0,9 54-51 0 0,3 3 0 0 0,-9-27 0 0 0,1 0 0 0 0,1-1 0 0 0,5 11 0 0 0,21 35 0 0 0,-30-58-59 0 0,0-1 37 0 0,-1 0 32 0 0,2 2 50 0 0,-1 1 22 0 0,0-3-64 0 0,0 1-47 0 0,-1-1-57 0 0,1 0-40 0 0,-1 0-59 0 0,0-1-68 0 0,1 1-77 0 0,-2-1 27 0 0,1 0-49 0 0,-1-1-45 0 0,1 1-38 0 0,-1 0-130 0 0,0-1-39 0 0,1 1-157 0 0,-1 1-422 0 0</inkml:trace>
  <inkml:trace contextRef="#ctx0" brushRef="#br0" timeOffset="3184.47">3557 0 8288 0 0,'0'0'190'0'0,"0"0"28"0"0,0 0 7 0 0,0 2 32 0 0,4 7 320 0 0,-1 1-76 0 0,2 1-24 0 0,-1 0-75 0 0,0 0-67 0 0,0 1-56 0 0,1 2-5 0 0,-1 1-50 0 0,3 29 313 0 0,-2-20-280 0 0,0 6 58 0 0,-4-13-71 0 0,0 1 0 0 0,4 10-244 0 0,0 11 315 0 0,-4-12-58 0 0,0 13 561 0 0,3 13-818 0 0,2-12 880 0 0,3 11-880 0 0,-5-34 185 0 0,-2-12-117 0 0,0-1-1 0 0,1 0 0 0 0,-1 1 1 0 0,1-1-1 0 0,2 4-67 0 0,4 2 171 0 0,1-1 90 0 0,3 0 112 0 0,-6-7-121 0 0,1-1-104 0 0,3-2-71 0 0,6-2-75 0 0,-6 0-11 0 0,-5 2 31 0 0,0-1 39 0 0,1 1 0 0 0,-1-1 0 0 0,1-1 0 0 0,3 0-61 0 0,8-3 48 0 0,-1 4-82 0 0,-13 0 18 0 0,-1 1-110 0 0,2-2-138 0 0,0-1-283 0 0,2 1-159 0 0,-3 1 289 0 0,-3 0 286 0 0,1 1-59 0 0,-1 0-55 0 0,1-1-50 0 0,-1 1-47 0 0,0-1-42 0 0,0 1-38 0 0,1-1-35 0 0,-1 1-133 0 0,0-1-37 0 0,2 0-707 0 0,2 0-538 0 0,1-1-1050 0 0</inkml:trace>
  <inkml:trace contextRef="#ctx0" brushRef="#br0" timeOffset="3623.3">3496 342 7400 0 0,'0'0'165'0'0,"0"0"22"0"0,0 0 10 0 0,1 0-95 0 0,2-1 70 0 0,7 0 526 0 0,-2 3-305 0 0,0-1-44 0 0,0 0-38 0 0,0 0-33 0 0,1 0 18 0 0,0 0-33 0 0,20-2 414 0 0,-16 1-388 0 0,0-1-56 0 0,2 1-7 0 0,8-2 32 0 0,-4-1 44 0 0,1 1 0 0 0,2 1-302 0 0,9-1 227 0 0,0-2-107 0 0,6 1-23 0 0,-11 1-5 0 0,-9-2 10 0 0,-9 2-86 0 0,11-2 93 0 0,-12 3-106 0 0,1-1-76 0 0,-3 1-7 0 0,-1 0-37 0 0,1 0-42 0 0,-1 0-46 0 0,0 0-52 0 0,1 0-58 0 0,-3 0-128 0 0,0 1-111 0 0,0 0 78 0 0,0-1-41 0 0,1 1-607 0 0,2-1-478 0 0,2 1-908 0 0</inkml:trace>
  <inkml:trace contextRef="#ctx0" brushRef="#br0" timeOffset="2195.12">2737 207 5728 0 0,'0'0'166'0'0,"0"0"-41"0"0,0 0-7 0 0,0 0 102 0 0,0 0-47 0 0,0 0-41 0 0,-1 0-33 0 0,0 0 27 0 0,-2-2 7 0 0,1 0-15 0 0,-3-1 394 0 0,0-1-79 0 0,0 1-67 0 0,0 0-60 0 0,-1 1-2 0 0,0 0-55 0 0,-15-1 337 0 0,3 2-166 0 0,-8 1 135 0 0,23 1-476 0 0,-1-1 0 0 0,1 1 1 0 0,-1 0-1 0 0,1 0 0 0 0,-1 0 0 0 0,-1 1-79 0 0,-13 3 304 0 0,1-1-96 0 0,0-1-76 0 0,-8 6 0 0 0,-24 12-68 0 0,10-4 12 0 0,29-13-20 0 0,-6 3 19 0 0,2 6 14 0 0,13-12-95 0 0,0-1 1 0 0,1 1 0 0 0,0 0 0 0 0,-1-1-1 0 0,1 1 1 0 0,-1 0 0 0 0,1-1-1 0 0,0 1 1 0 0,-1 0 0 0 0,1-1 0 0 0,0 1-1 0 0,0 0 1 0 0,0 0 0 0 0,-1-1 0 0 0,1 1-1 0 0,0 0 1 0 0,0 0 0 0 0,0 0 0 0 0,0-1-1 0 0,0 2 6 0 0,1-1-5 0 0,-1 0 0 0 0,1 0-1 0 0,-1 0 1 0 0,1 1 0 0 0,-1-1-1 0 0,1 0 1 0 0,-1 0 0 0 0,1 0 0 0 0,0 0-1 0 0,0 0 1 0 0,0 0 0 0 0,0 0 5 0 0,4 3-20 0 0,0 0 0 0 0,0 0 1 0 0,0-1-1 0 0,6 4 20 0 0,-5-3-27 0 0,22 15-57 0 0,-7-2 11 0 0,19 20 73 0 0,29 34 0 0 0,-68-71 0 0 0,7 9 36 0 0,-1-1 44 0 0,-4-4-3 0 0,0-1-1 0 0,0 1 0 0 0,-1 0 1 0 0,1 0-1 0 0,0 3-76 0 0,-1 0 226 0 0,-1-1-77 0 0,-5 8 142 0 0,3-11-222 0 0,0-2 106 0 0,-1-1 8 0 0,-1 1-59 0 0,-1 1-34 0 0,-1 2-29 0 0,-1-1-8 0 0,2-1 28 0 0,-9 2 79 0 0,-1-1-45 0 0,-1-2-42 0 0,1-1-36 0 0,10-1-40 0 0,-1 1 0 0 0,1-1-1 0 0,0 0 1 0 0,0 0 0 0 0,-3-2 3 0 0,4 2-13 0 0,0 0 0 0 0,0-1 0 0 0,0 1 0 0 0,1-1 0 0 0,-1 0 0 0 0,1 0 0 0 0,-1 0 0 0 0,1 0 13 0 0,-4-3-94 0 0,2 2 17 0 0,2 1-29 0 0,1 0-37 0 0,0-1-64 0 0,0 2 93 0 0,1 0 49 0 0,-1-1-2 0 0,0 1 2 0 0,1 0-13 0 0,-1 1-41 0 0,1-1-65 0 0,-1 1-70 0 0,1-1-83 0 0,-1 1-93 0 0,1 0 126 0 0,0-1-42 0 0,0 1-454 0 0,0 0-305 0 0,0 0-713 0 0</inkml:trace>
  <inkml:trace contextRef="#ctx0" brushRef="#br0" timeOffset="2763.6">2906 369 6992 0 0,'0'0'157'0'0,"0"0"23"0"0,0 0 12 0 0,3 0-27 0 0,3 0-186 0 0,0 0 50 0 0,1 0 46 0 0,-1-1 41 0 0,5 0 157 0 0,1 0 74 0 0,-1 0 43 0 0,15-4 577 0 0,-10 2-436 0 0,-8 1-304 0 0,1 0-44 0 0,-1 0-50 0 0,0 0-61 0 0,2 0 90 0 0,0 2-34 0 0,11-2 82 0 0,0-3-42 0 0,-9 1-125 0 0,13-4-9 0 0,-6-2 39 0 0,-12 3-9 0 0,-5 5 31 0 0,-2-1-35 0 0,-3-3-20 0 0,-6-3-103 0 0,8 8 55 0 0,-1 0-2 0 0,0 0 1 0 0,0 0-1 0 0,0 0 0 0 0,0 0 0 0 0,0 0 0 0 0,-1 1 0 0 0,1-1 0 0 0,0 0 0 0 0,0 1 0 0 0,-1 0 0 0 0,1 0 1 0 0,-1 0-1 0 0,-1 0 10 0 0,-11-2-30 0 0,12 2 26 0 0,1 0 0 0 0,-1 0 0 0 0,1 0 0 0 0,-1 0 0 0 0,1 0 1 0 0,-1 1-1 0 0,1-1 0 0 0,-1 1 0 0 0,1 0 0 0 0,-1 0 0 0 0,0 0 4 0 0,-17 4-21 0 0,16-4 20 0 0,0 0 1 0 0,0 1 0 0 0,0-1 0 0 0,0 1 0 0 0,0 0 0 0 0,0 0 0 0 0,1 1-1 0 0,-1-1 1 0 0,-2 3 0 0 0,-16 9 23 0 0,-4 3 24 0 0,21-12-28 0 0,0-1 0 0 0,1 1 0 0 0,-1 0 0 0 0,1 0 0 0 0,0 0 0 0 0,0 1-19 0 0,1-1 13 0 0,0-1 0 0 0,1 1 0 0 0,0 0 0 0 0,0-1 0 0 0,0 1 0 0 0,0 0 0 0 0,1 0-1 0 0,0 1-12 0 0,0-2 5 0 0,1 0-1 0 0,-1 0 1 0 0,1 1-1 0 0,0-1 0 0 0,0 0 1 0 0,1 2-5 0 0,-1 11 0 0 0,0-14 0 0 0,-1-1 0 0 0,1 1 0 0 0,0-1 0 0 0,0 1 0 0 0,0-1 0 0 0,1 1 0 0 0,-1-1 0 0 0,1 2 0 0 0,6 14 27 0 0,1-1 43 0 0,-3-8-3 0 0,0-1-1 0 0,1 1 0 0 0,0-1 0 0 0,0 0 1 0 0,1 0-67 0 0,12 10 88 0 0,-11-13-7 0 0,0 0 0 0 0,0-1 0 0 0,1 1 0 0 0,-1-2 0 0 0,1 1 0 0 0,0-1 0 0 0,0-1 0 0 0,0 1 0 0 0,0-2 0 0 0,0 1 0 0 0,2-1-81 0 0,-10-1 14 0 0,20 2 111 0 0,-1-2-47 0 0,-14 0-62 0 0,0 0 0 0 0,0 0 0 0 0,0-1-1 0 0,0 0 1 0 0,-1 0 0 0 0,1-1 0 0 0,0 1 0 0 0,5-3-16 0 0,-5 1 63 0 0,0 0-48 0 0,0 1-41 0 0,-1-1-32 0 0,6-2-145 0 0,1-2-157 0 0,6-5-321 0 0,-6 3 195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00:46.5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246 74 6992 0 0,'0'0'157'0'0,"0"0"23"0"0,0 0 12 0 0,0 0 36 0 0,0 0 124 0 0,0 0 52 0 0,0 0 11 0 0,0 0-15 0 0,0 0-68 0 0,1 1-55 0 0,-1 0-105 0 0,1 2-71 0 0,0 3 56 0 0,0-4-82 0 0,-2 0 33 0 0,-2 12 314 0 0,0 1-77 0 0,0-2-111 0 0,-1 0-64 0 0,1-1-68 0 0,0 0-71 0 0,-8 35 132 0 0,-4 13 20 0 0,-12 32 84 0 0,6-21-85 0 0,12-43-53 0 0,-8 14-129 0 0,11-27 31 0 0,0 0 44 0 0,-7 15 169 0 0,-7 19 247 0 0,13-33-354 0 0,0-1-35 0 0,-1 4 12 0 0,-1-1-13 0 0,0-2-33 0 0,-5 6-57 0 0,13-21-11 0 0,0 0 0 0 0,0 1 0 0 0,0-1 1 0 0,0 1-1 0 0,0-1 0 0 0,1 1 0 0 0,-1 0 0 0 0,1-1 1 0 0,-1 1-1 0 0,0 1 0 0 0,-6 14-7 0 0,-7 0-47 0 0,14-16-73 0 0,0-1-58 0 0,0 0-264 0 0,0 0-97 0 0,0 0 85 0 0,0 0 73 0 0,0-1 61 0 0,0 1 54 0 0,0 0 34 0 0,0-2-747 0 0,0 1 607 0 0,0 0-96 0 0,0-2-1084 0 0,0 0-876 0 0</inkml:trace>
  <inkml:trace contextRef="#ctx0" brushRef="#br0" timeOffset="507.64">240 47 7744 0 0,'0'0'219'0'0,"1"-1"-83"0"0,0 0-64 0 0,2-4 23 0 0,-2 3-25 0 0,2-2 80 0 0,0-2-94 0 0,2-4-36 0 0,-3 7 27 0 0,-1 2 3 0 0,0 0 34 0 0,1-1 168 0 0,0 0 41 0 0,2-1 451 0 0,-2 2-488 0 0,-1-1-64 0 0,1 1-90 0 0,-1 0-116 0 0,0 0 278 0 0,1 3-17 0 0,0-1-44 0 0,4 0 92 0 0,-1 0-126 0 0,1 3 14 0 0,3 5 48 0 0,-1 1 0 0 0,1 1 0 0 0,4 8-231 0 0,-2 0 189 0 0,-3-1-40 0 0,0 3 7 0 0,0 0-4 0 0,0-6-19 0 0,5 5 115 0 0,0 1-99 0 0,2 3-67 0 0,9 13-71 0 0,-6-9-17 0 0,-5-8 33 0 0,-3-4 30 0 0,0 0 44 0 0,-1-3-71 0 0,7 14 83 0 0,1 0 53 0 0,-1 2 469 0 0,12 25-635 0 0,-13-20 246 0 0,17 39 333 0 0,-14-37-249 0 0,1-2 33 0 0,11 25-113 0 0,-14-18-11 0 0,-14-33-228 0 0,-2-7-11 0 0,0 0 1 0 0,1 0-1 0 0,-1-1 1 0 0,0 1 0 0 0,0 0-1 0 0,1 0 1 0 0,-1 0-1 0 0,0-1 1 0 0,1 1-1 0 0,-1 0 1 0 0,0-1 0 0 0,1 1-1 0 0,-1 0 1 0 0,1-1-1 0 0,0 1 1 0 0,-1-1 0 0 0,1 1-1 0 0,0 0 0 0 0,2 1-382 0 0,-2-5 25 0 0,-4-3-79 0 0,1 1 117 0 0,-2-2-168 0 0,2 2-105 0 0,2-4-165 0 0</inkml:trace>
  <inkml:trace contextRef="#ctx0" brushRef="#br0" timeOffset="844.73">130 433 6000 0 0,'0'0'174'0'0,"0"1"-46"0"0,0-1-35 0 0,0 0 13 0 0,0 0-76 0 0,1 2-36 0 0,0-2 37 0 0,-1 0 39 0 0,1 1 55 0 0,0-1 68 0 0,-1 0 83 0 0,1 1 97 0 0,16 2-245 0 0,1-3 96 0 0,0-1 75 0 0,1-1 53 0 0,34-11 730 0 0,-31 6-660 0 0,-5 2-162 0 0,-1 1-57 0 0,0-1-70 0 0,-1 2-85 0 0,-6 1-26 0 0,14-2 63 0 0,-15 2-108 0 0,-1 1-55 0 0,0 0-43 0 0,-1 0-60 0 0,1 0-71 0 0,0 0-82 0 0,-5 1 98 0 0,1-1-37 0 0,2 1-368 0 0,1 0-256 0 0,3 0-592 0 0,-9 0 1483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02:25.8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 21 10680 0 0,'-2'-2'-49'0'0,"1"1"53"0"0,-1 0 44 0 0,0 0 36 0 0,1 0 52 0 0,-8-4 506 0 0,6 3-497 0 0,-1 0-106 0 0,2 1-72 0 0,0 0-41 0 0,-1 0-47 0 0,1-1-51 0 0,1 2-204 0 0,1 0-106 0 0,0 0 63 0 0,0-1-40 0 0,0 1-545 0 0,0 0-432 0 0,0 0-821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06.6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194 178 5584 0 0,'0'0'165'0'0,"0"-5"-28"0"0,0-4-87 0 0,0 5 4 0 0,0-1 98 0 0,0 1 2 0 0,0 1 35 0 0,0-4 273 0 0,0-1 150 0 0,-2-10 916 0 0,0 12-1047 0 0,0 1-167 0 0,0 1-63 0 0,0 0-77 0 0,-1 0-91 0 0,-9-5 687 0 0,4 6-430 0 0,-1 0-40 0 0,0 1-45 0 0,0 0-53 0 0,1 0-60 0 0,1 1-66 0 0,6 1-73 0 0,-5 0 102 0 0,-1-1-1 0 0,1 1 1 0 0,-1 0-1 0 0,1 1 1 0 0,-4 0-105 0 0,-4 2 140 0 0,2 1-47 0 0,9-3-89 0 0,0 1-1 0 0,1-1 0 0 0,-1 0 1 0 0,1 1-1 0 0,-1 0 1 0 0,1 0-1 0 0,0-1 0 0 0,0 1 1 0 0,0 1-1 0 0,0-1 1 0 0,0 0-1 0 0,0 0 0 0 0,0 1 1 0 0,1-1-1 0 0,-1 1 1 0 0,1-1-1 0 0,-1 2-3 0 0,0 2-1 0 0,1-1 0 0 0,0 0 0 0 0,0 0 0 0 0,0 1 0 0 0,1-1 0 0 0,0 1 0 0 0,0 0 1 0 0,-3 19 3 0 0,2-21-3 0 0,1 1 0 0 0,-1 0 0 0 0,1-1 0 0 0,0 1 0 0 0,0 0 0 0 0,0-1 0 0 0,1 1 0 0 0,0 4 0 0 0,12 39 0 0 0,-1-2 0 0 0,-9-29 11 0 0,1 1 74 0 0,1 2 84 0 0,3 11 144 0 0,1 1-29 0 0,-4-11-188 0 0,2 5 42 0 0,-3-8-16 0 0,0 0 37 0 0,0 0 47 0 0,-1-1 61 0 0,-3-12-182 0 0,-1 1 115 0 0,0 3 66 0 0,2-2-127 0 0,0-2-75 0 0,2 1-68 0 0,-1-1 157 0 0,-2-2-116 0 0,0-1-70 0 0,-1 0-76 0 0,1-2-5 0 0,0 1-40 0 0,0-2-45 0 0,-1 1-47 0 0,1-1-53 0 0,0-1-57 0 0,1 0-59 0 0,-1 0-65 0 0,0 1 131 0 0,0 0-47 0 0,1 1-43 0 0,-1-1-37 0 0,0 1-137 0 0,0-1-37 0 0,1-1-1428 0 0</inkml:trace>
  <inkml:trace contextRef="#ctx0" brushRef="#br0" timeOffset="623.29">730 153 5696 0 0,'-3'-1'91'0'0,"2"-1"92"0"0,0-1-121 0 0,0-2-38 0 0,-1 1 4 0 0,0 1 47 0 0,-4-2 176 0 0,-3-6 292 0 0,6 6-7 0 0,-1-1-62 0 0,0 1-58 0 0,0-1-51 0 0,-1 1-45 0 0,1 0-39 0 0,-6-4 184 0 0,-1 0-101 0 0,-14-9 403 0 0,16 12-446 0 0,1 0 62 0 0,-6-3-82 0 0,0 2-41 0 0,7 4-130 0 0,1 0 0 0 0,-1 1 0 0 0,0 0 0 0 0,0 0 0 0 0,-5-1-130 0 0,-3-1 112 0 0,6 0-26 0 0,4 4-78 0 0,0 2-55 0 0,0 2-66 0 0,-11 19 154 0 0,12-16-12 0 0,1-1 1 0 0,0 1 0 0 0,1 0 0 0 0,0 1 0 0 0,0 0-30 0 0,-1 2 49 0 0,2 0 1 0 0,-1 0 0 0 0,1 6-50 0 0,3 13 39 0 0,-2 13-26 0 0,2-18 84 0 0,0-1 46 0 0,1 2 57 0 0,0 0 50 0 0,0 0 53 0 0,3 0 51 0 0,-3 7 75 0 0,-3-27-334 0 0,1 1 0 0 0,-1-1 0 0 0,1 1 0 0 0,0 0 0 0 0,1-1 1 0 0,-1 2-96 0 0,3 4 150 0 0,0 1-45 0 0,5 24 72 0 0,-4-15-56 0 0,-2-6 13 0 0,1 1-9 0 0,4 26 253 0 0,-7-29-289 0 0,-1-11-7 0 0,-1-1-52 0 0,-1 1-20 0 0,1 3 24 0 0,1-3 14 0 0,-2 2-25 0 0,1-3-3 0 0,1-1-60 0 0,0 0-33 0 0,0 0-119 0 0,0 0-22 0 0,0 0 75 0 0,0 0 17 0 0,0 0-38 0 0,0 0-132 0 0,0 0-245 0 0,0 0-44 0 0,0 0 84 0 0,-1 0 72 0 0,1 0 62 0 0,-1 1-6 0 0,1-1 54 0 0,-2 0-490 0 0,1 0 478 0 0,1 1-55 0 0,0-1 83 0 0,0 0-45 0 0,-2-1-1458 0 0,0 0-1014 0 0</inkml:trace>
  <inkml:trace contextRef="#ctx0" brushRef="#br0" timeOffset="1079.08">88 417 6056 0 0,'0'0'176'0'0,"0"0"-9"0"0,0 0-41 0 0,0-1 24 0 0,1 0-94 0 0,0-2-6 0 0,-1 2 12 0 0,1 0 52 0 0,0 0 113 0 0,-1 0-67 0 0,0 1 35 0 0,0-1 57 0 0,1 1 50 0 0,-1-1 54 0 0,0 1 58 0 0,1 0 63 0 0,-1-1 67 0 0,0 1 72 0 0,1 0 76 0 0,5-2-274 0 0,0-1-98 0 0,0 0-84 0 0,1 0-70 0 0,-1 0-54 0 0,1 0-45 0 0,14-5 19 0 0,-13 6-153 0 0,5-1 19 0 0,-1-1 54 0 0,36-7 207 0 0,-36 8-181 0 0,6-1-57 0 0,-9 2-34 0 0,0 1-39 0 0,5-2-121 0 0,-1 1-111 0 0,-6 2 118 0 0,-1-1-33 0 0,1 0-37 0 0,0 0-39 0 0,-6 1 49 0 0,0 0-41 0 0,2 0-411 0 0,0 0-282 0 0,1 0-653 0 0</inkml:trace>
  <inkml:trace contextRef="#ctx0" brushRef="#br0" timeOffset="1424.16">397 303 6880 0 0,'0'0'157'0'0,"0"0"23"0"0,0 0-20 0 0,0 0-69 0 0,1 0-51 0 0,2 0-15 0 0,-1 0 10 0 0,2 0-54 0 0,1-1 38 0 0,2 0 118 0 0,1 0 160 0 0,2-3 302 0 0,-1 1-37 0 0,-2 1-253 0 0,7-1 303 0 0,0 0-78 0 0,-1 1-136 0 0,0-1-60 0 0,-1 1-60 0 0,1-1-60 0 0,0 1-61 0 0,-1 0-61 0 0,1 1-60 0 0,1 0-62 0 0,15-2-75 0 0,-22 2 52 0 0,4 0-86 0 0,-1 0-112 0 0,-4 1 69 0 0,-1-1-41 0 0,0 1-48 0 0,0 0-52 0 0,-2 0 55 0 0,-1-1-38 0 0,3 1-399 0 0,0 0-272 0 0,4 0-633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02:25.0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2 4744 0 0,'0'0'135'0'0,"0"0"-2"0"0,-4-1-48 0 0,3 0 8 0 0,1 1 106 0 0,0 0 173 0 0,0 0-68 0 0,-1 1-45 0 0,1 0-40 0 0,-1 1-34 0 0,-1 2 152 0 0,-1 4 19 0 0,1-3-38 0 0,2-3-19 0 0,-1 0-166 0 0,1-1 0 0 0,-1 1 0 0 0,1-1 0 0 0,0 1 0 0 0,0-1 0 0 0,0 1 0 0 0,0 0 0 0 0,0-1 0 0 0,0 1 0 0 0,0-1 0 0 0,1 2-133 0 0,0 2 274 0 0,-1 0-36 0 0,1 0-58 0 0,0 0-47 0 0,-1-1-57 0 0,1-1-64 0 0,3 71 1331 0 0,0-34-668 0 0,-3-23-382 0 0,1 1 35 0 0,3 39 840 0 0,-2-33-694 0 0,0 1-54 0 0,0-1-98 0 0,0-10-247 0 0,0-6 55 0 0,-2-7-28 0 0,-1-1-6 0 0,0 0-54 0 0,0 0-58 0 0,0 0-58 0 0,0 0-116 0 0,0 0-199 0 0,0 0 291 0 0,0 0 5 0 0,0 0-16 0 0,0 0-38 0 0,0 0-12 0 0,0 0-39 0 0,0 0-44 0 0,0 0-51 0 0,0 0-53 0 0,0 0-50 0 0,0 0-44 0 0,0 0-39 0 0,0 0-140 0 0,0 0-38 0 0,0 0-169 0 0,0 0-453 0 0</inkml:trace>
  <inkml:trace contextRef="#ctx0" brushRef="#br0" timeOffset="504.65">299 70 4088 0 0,'0'0'117'0'0,"0"-1"-2"0"0,7-7 64 0 0,-5 6 23 0 0,0 1 1 0 0,-2 0 72 0 0,1-1 88 0 0,-1-1 104 0 0,0-1-59 0 0,0 2-81 0 0,0-2 32 0 0,0 0-109 0 0,-1 1-88 0 0,-4-6 141 0 0,3 6-250 0 0,-1-1 82 0 0,-7-5 392 0 0,5 8-344 0 0,-1 1-98 0 0,0 2-110 0 0,-15 8 137 0 0,13-6-79 0 0,1 1 0 0 0,-1 0-1 0 0,1 0 1 0 0,0 1 0 0 0,-2 2-33 0 0,8-7 0 0 0,0 0 1 0 0,-1 0 0 0 0,1 1-1 0 0,0-1 1 0 0,0 0 0 0 0,0 1-1 0 0,0-1 1 0 0,1 0-1 0 0,-1 1 1 0 0,0-1 0 0 0,1 1-1 0 0,-1-1 1 0 0,1 1 0 0 0,-1-1-1 0 0,1 1 1 0 0,-1 0-1 0 0,1-1 1 0 0,0 1 0 0 0,0 0-1 0 0,0-1 0 0 0,0 0-1 0 0,0 0 1 0 0,0-1 0 0 0,1 1 0 0 0,-1 0-1 0 0,0 0 1 0 0,1-1 0 0 0,-1 1 0 0 0,0 0 0 0 0,1 0-1 0 0,-1-1 1 0 0,1 1 0 0 0,-1 0 0 0 0,1-1-1 0 0,-1 1 1 0 0,1 0 0 0 0,-1-1 0 0 0,1 1 0 0 0,0-1-1 0 0,-1 1 1 0 0,1-1 0 0 0,0 1 0 0 0,-1-1 0 0 0,1 0-1 0 0,0 1 1 0 0,0-1 0 0 0,1 1-13 0 0,7 3-121 0 0,-1 0 55 0 0,1 1 50 0 0,-1-1 42 0 0,9 4 114 0 0,-6-2 25 0 0,1 0 37 0 0,27 11 513 0 0,-22-10-448 0 0,-1 0 99 0 0,1 2-34 0 0,-9-5-149 0 0,0 1-1 0 0,0-1 1 0 0,-1 2 0 0 0,0-1-1 0 0,0 1 1 0 0,0 0-1 0 0,-1 1 1 0 0,5 5-170 0 0,-10-11 48 0 0,1 1 1 0 0,-1 1-1 0 0,0-1 1 0 0,0 0-1 0 0,0 0 1 0 0,0 0-1 0 0,0 1 1 0 0,-1 0-49 0 0,1-1 36 0 0,-1-1 0 0 0,0 1-1 0 0,0 0 1 0 0,1 0 0 0 0,-1 0 0 0 0,-1-1 0 0 0,1 1-1 0 0,0 0 1 0 0,-1 1-36 0 0,-7 14 261 0 0,-6-1-59 0 0,-3-2-53 0 0,-3-2-49 0 0,0-3-46 0 0,2-3-42 0 0,15-5-187 0 0,0 0 90 0 0,0 0 76 0 0,-1 0 63 0 0,1 0 57 0 0,-6 2 206 0 0,6-3-236 0 0,-2 2-44 0 0,2-2-74 0 0,1 1-46 0 0,-1-1-73 0 0,0 1-75 0 0,0-1-87 0 0,0 0-96 0 0,1 1-105 0 0,-1-1-116 0 0,0 0-126 0 0,2 0 331 0 0,-1 0-36 0 0,-2 0-1208 0 0,-3 0-962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02:30.7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14 6000 0 0,'0'0'174'0'0,"0"2"-26"0"0,0 4-94 0 0,0 0-36 0 0,0 0 35 0 0,1 6 134 0 0,-1-1 71 0 0,2 16 420 0 0,-1-19-503 0 0,1 0-40 0 0,1 9 369 0 0,-1 0-44 0 0,1 3 48 0 0,1 11 202 0 0,-2-5-116 0 0,0-5-46 0 0,-3 10 209 0 0,1-9-182 0 0,0-21-447 0 0,0-1 1 0 0,0 0 6 0 0,0 0 1 0 0,-1 0 57 0 0,0-1-60 0 0,-2-2-15 0 0,-2-4 78 0 0,2-16-51 0 0,3 0-57 0 0,2-10-33 0 0,2 7 9 0 0,6-23-64 0 0,-7 38-3 0 0,1 0 1 0 0,0-1 0 0 0,1 2-1 0 0,1-3 3 0 0,0 1-25 0 0,1 0 0 0 0,1 0-1 0 0,4-4 26 0 0,-11 14-25 0 0,-1 1 23 0 0,1 1 0 0 0,-1-1 0 0 0,0 1-1 0 0,1-1 1 0 0,-1 1 0 0 0,0-1-1 0 0,1 1 1 0 0,-1-1 0 0 0,1 1 0 0 0,-1-1-1 0 0,0 1 1 0 0,1 0 0 0 0,-1-1-1 0 0,1 1 1 0 0,0 0 0 0 0,-1-1 2 0 0,14-1-59 0 0,-4 3 111 0 0,-2 2-38 0 0,1 3-36 0 0,1 7-61 0 0,3 13-70 0 0,-6-7 131 0 0,-2-5 110 0 0,4 15 15 0 0,-7-16-82 0 0,0 1 0 0 0,0 0 0 0 0,-1 12-21 0 0,-1-5 60 0 0,-1 0 59 0 0,1-4 37 0 0,0 1 67 0 0,0-15-174 0 0,-1 1-46 0 0,0-1 53 0 0,-1 1 34 0 0,0 1 56 0 0,1-4-56 0 0,1-2 8 0 0,1-1-43 0 0,1-10 11 0 0,13-44 12 0 0,-6 18-20 0 0,-7 30-52 0 0,0-1-5 0 0,0 1 0 0 0,1-1 0 0 0,0 1 0 0 0,1 0 0 0 0,2-5-1 0 0,10-12 7 0 0,1 2-50 0 0,2 4-51 0 0,5 3-52 0 0,-11 10 143 0 0,5 2 41 0 0,-17 4-36 0 0,0 0-1 0 0,-1 0 1 0 0,1 1 0 0 0,0-1-1 0 0,0 0 1 0 0,0 0-1 0 0,0 1 1 0 0,0-1-1 0 0,-1 0 1 0 0,1 1-1 0 0,0-1 1 0 0,0 1-1 0 0,-1-1 1 0 0,1 1-1 0 0,0-1 1 0 0,-1 1 0 0 0,1-1-1 0 0,0 1-1 0 0,6 13-22 0 0,3 18-36 0 0,6 20 63 0 0,6 49-5 0 0,-18-72 1 0 0,-4-17 51 0 0,0-8-169 0 0,0 0 61 0 0,0 3 58 0 0,0-5-36 0 0,0-1-30 0 0,0 0-46 0 0,0 0-73 0 0,0 1-80 0 0,0-1-95 0 0,0 1-108 0 0,0-2 138 0 0,0 1-48 0 0,0-1-45 0 0,0 0-37 0 0,0 0-134 0 0,0 0-39 0 0,0 0-1391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02:31.4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 7632 0 0,'0'0'166'0'0,"0"0"-1"0"0,0 0-70 0 0,0 1-45 0 0,2 2-3 0 0,-1-2 0 0 0,3 6 20 0 0,0 0 0 0 0,-1 1 0 0 0,1-1 0 0 0,-1 2-67 0 0,2 5 171 0 0,0 0 105 0 0,-3-7-79 0 0,0 0 45 0 0,1 0 49 0 0,-1-1 55 0 0,3 6 62 0 0,-1 0-53 0 0,-1 0-44 0 0,1-1-37 0 0,2 12 183 0 0,3 30 487 0 0,-8-37-607 0 0,-1 1 60 0 0,0-16-227 0 0,0-1-8 0 0,0 2-2 0 0,-3 4-15 0 0,3-5-52 0 0,0-5 40 0 0,-1 1-44 0 0,-1-5-4 0 0,0-6-46 0 0,2-5-6 0 0,1 0 0 0 0,1 0 0 0 0,0 0 0 0 0,6-17-33 0 0,-5 26 17 0 0,0 0 0 0 0,1 0 0 0 0,0 0 0 0 0,1 0 1 0 0,1-2-18 0 0,-1 5 5 0 0,-1 0 1 0 0,1 1-1 0 0,0 0 1 0 0,4-4-6 0 0,-1 1-25 0 0,-7 7 8 0 0,1 0 0 0 0,0 0 1 0 0,0 0-1 0 0,-1 0 0 0 0,2 0 1 0 0,-1 0-1 0 0,1-1 17 0 0,-2 3-2 0 0,-1 0-1 0 0,1 0 1 0 0,0-1 0 0 0,-1 1 0 0 0,1 0 0 0 0,0 0 0 0 0,-1 0-1 0 0,1 0 1 0 0,-1 0 0 0 0,1 0 0 0 0,0 0 0 0 0,-1 0-1 0 0,1 0 1 0 0,0 0 0 0 0,-1 0 0 0 0,1 0 0 0 0,0 0 0 0 0,-1 1-1 0 0,1-1 1 0 0,-1 0 0 0 0,1 0 0 0 0,0 1 0 0 0,-1-1-1 0 0,1 0 1 0 0,-1 1 0 0 0,1-1 0 0 0,-1 1 0 0 0,1-1-1 0 0,-1 0 1 0 0,1 1 0 0 0,-1-1 0 0 0,0 1 0 0 0,1-1 0 0 0,-1 1 2 0 0,9 9 2 0 0,1 2-42 0 0,-8-9 21 0 0,0 0 0 0 0,0 0-1 0 0,0 0 1 0 0,0 0 0 0 0,0 1-1 0 0,-1-1 1 0 0,0 1 0 0 0,1 2 19 0 0,6 18-63 0 0,-4-15 63 0 0,-2 1-1 0 0,1-1 1 0 0,0 7 0 0 0,4 15 0 0 0,-5-25 0 0 0,0-1 0 0 0,-1 1 0 0 0,1 0 0 0 0,-2 0 0 0 0,1-1 0 0 0,-1 1 0 0 0,1 0 0 0 0,-2 0 0 0 0,1 0 0 0 0,-8 80 152 0 0,7-80-111 0 0,1 0 92 0 0,-2-10-31 0 0,2-3-44 0 0,6-16 146 0 0,-4 16-174 0 0,10-32-38 0 0,1 1 0 0 0,2 0 0 0 0,1 1 0 0 0,6-6 8 0 0,-17 35-7 0 0,0 1 0 0 0,0 1 0 0 0,0-1 0 0 0,1 1 0 0 0,0 0 0 0 0,3-3 7 0 0,-5 6-12 0 0,0 0 1 0 0,1 0 0 0 0,-1 0 0 0 0,1 0-1 0 0,0 1 12 0 0,-2 1-12 0 0,0 0 0 0 0,-1 0-1 0 0,1 0 1 0 0,0 0-1 0 0,0 0 1 0 0,0 1 0 0 0,0-1-1 0 0,3 1 13 0 0,-4 0-6 0 0,-1 1-1 0 0,1-1 1 0 0,0 1-1 0 0,-1-1 1 0 0,1 1-1 0 0,-1 0 1 0 0,1 0-1 0 0,0 0 1 0 0,-1 0-1 0 0,0 0 1 0 0,1 0-1 0 0,-1 0 1 0 0,0 0-1 0 0,1 0 1 0 0,-1 1-1 0 0,0-1 1 0 0,0 0-1 0 0,0 1 1 0 0,0-1-1 0 0,0 1 1 0 0,0 0-1 0 0,-1-1 1 0 0,1 1-1 0 0,0-1 1 0 0,-1 1 6 0 0,10 28-74 0 0,-6-14 76 0 0,0 5-26 0 0,3 36 73 0 0,-6-33-70 0 0,-1-1-68 0 0,0-1-97 0 0,0-20 75 0 0,0 0 46 0 0,0 3-3 0 0,0-3 14 0 0,1 1-79 0 0,-1-2 23 0 0,0 0-35 0 0,0 0-65 0 0,0 0-58 0 0,0 1-66 0 0,1-1-73 0 0,-1 0-82 0 0,0 1-87 0 0,0-1-97 0 0,1 0-103 0 0,0 2-885 0 0,0 2-940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02:33.2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24 179 6448 0 0,'-1'5'-118'0'0,"0"0"42"0"0,0 0 41 0 0,1 0 38 0 0,-1 0 37 0 0,0 0 33 0 0,-1 6 167 0 0,0-3 46 0 0,1 1 68 0 0,-1-1 56 0 0,0 1 47 0 0,0 8 537 0 0,-2 11 733 0 0,3-16-1015 0 0,0 0-43 0 0,0 1-86 0 0,1-7-327 0 0,0 0-33 0 0,0 0-37 0 0,0 1-40 0 0,0-1-45 0 0,1 0-47 0 0,0 0-52 0 0,-1 1-55 0 0,1 2 103 0 0,-1 2-65 0 0,0-11-9 0 0,0 1-20 0 0,0-1-24 0 0,0 0-38 0 0,0 0-18 0 0,-1 0-38 0 0,1 1-42 0 0,0-1-49 0 0,0 0-132 0 0,0 1-71 0 0,0-1-62 0 0,0 1-52 0 0,-1 0-443 0 0,1 0-617 0 0</inkml:trace>
  <inkml:trace contextRef="#ctx0" brushRef="#br0" timeOffset="1">71 1 5584 0 0,'0'0'124'0'0,"0"0"17"0"0,0 0 11 0 0,0 0 7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02:33.8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266 36 6296 0 0,'-8'-9'336'0'0,"4"5"-272"0"0,3 3-62 0 0,-2-1 38 0 0,1-1 45 0 0,-1 1 41 0 0,1 0 34 0 0,-2 0 175 0 0,0-1 63 0 0,-9-3 1054 0 0,7 5-902 0 0,2 1-317 0 0,0 0-44 0 0,-1 0-52 0 0,1 0-60 0 0,-3 1 143 0 0,-4 0 104 0 0,0 3-86 0 0,-1 3 8 0 0,1 1-72 0 0,-3 1-27 0 0,-8 6 28 0 0,13-8-131 0 0,-1 0 0 0 0,1 1 1 0 0,1 0-1 0 0,-1 1 1 0 0,1 0-1 0 0,1 0 0 0 0,0 1 1 0 0,0 0-1 0 0,0 2-44 0 0,-10 25 179 0 0,7 2 69 0 0,8-18 145 0 0,3-1-101 0 0,4 5-42 0 0,7 11-1 0 0,6-1-39 0 0,-4-14-27 0 0,-1-5 27 0 0,0-1 77 0 0,7 3 173 0 0,3-5 84 0 0,-2-6-6 0 0,-15-6-349 0 0,0 0-1 0 0,0-1 1 0 0,0 1-1 0 0,-1-1 1 0 0,1 0-1 0 0,0-1 1 0 0,5 0-189 0 0,-4 0 221 0 0,-1-1 1 0 0,1 0-1 0 0,-1 0 0 0 0,4-2-221 0 0,8-5 391 0 0,-2-1-50 0 0,3-7 14 0 0,-10 7-226 0 0,-1-1-39 0 0,-4 5-152 0 0,1 0 82 0 0,3-5 95 0 0,-5 6-90 0 0,0-1-52 0 0,1 0-87 0 0,-2 1-69 0 0,0 0-97 0 0,0 0-115 0 0,-2 2 149 0 0,1 0-35 0 0,-1 2-13 0 0,0 0-47 0 0,1 0-41 0 0,-1 1-37 0 0,0-2-274 0 0,1 1-61 0 0,-1 0-51 0 0,1 0-35 0 0,0-3-1488 0 0,1 0-1322 0 0,-2 4 3603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02:31.9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0 336 5696 0 0,'1'0'108'0'0,"-1"0"-51"0"0,4 0 4 0 0,-3 0 51 0 0,-1 1-13 0 0,1-1 37 0 0,6 3-202 0 0,2-1 92 0 0,0-1 93 0 0,1 0 91 0 0,-2 0 26 0 0,0 0 59 0 0,-1 0 56 0 0,0 1 58 0 0,2 0-16 0 0,0-1-79 0 0,3-1-17 0 0,6-2 45 0 0,4 1 60 0 0,-15 1-278 0 0,0-1-1 0 0,0 0 1 0 0,0 0-1 0 0,0 0 1 0 0,0-1-1 0 0,-1 0 1 0 0,1-1-1 0 0,0 0-123 0 0,-5 2 8 0 0,-1 0-1 0 0,1 0 1 0 0,0 0-1 0 0,-1 0 1 0 0,1-1-1 0 0,-1 1 1 0 0,1-1-1 0 0,-1 1 1 0 0,0-1-1 0 0,0 1 1 0 0,1-1-1 0 0,-1 0 1 0 0,0 1 0 0 0,-1-1-1 0 0,1 0 1 0 0,0 0-1 0 0,0 0 1 0 0,-1 0-1 0 0,1 0 1 0 0,-1 0-1 0 0,0-1-7 0 0,1 1 9 0 0,-1-1 0 0 0,0 1 0 0 0,0-1 0 0 0,0 1 0 0 0,0-1 0 0 0,0 0 0 0 0,0 1 0 0 0,-1-1 0 0 0,1 1 0 0 0,-1-1-9 0 0,0 1 2 0 0,1 1 0 0 0,-1 0 0 0 0,0-1 1 0 0,1 1-1 0 0,-1 0 0 0 0,0 0 0 0 0,0-1 0 0 0,0 1 0 0 0,0 0 0 0 0,0 0 0 0 0,0 0-2 0 0,-16-16-67 0 0,14 13 27 0 0,0 1 0 0 0,0-1 1 0 0,-1 1-1 0 0,1 0 1 0 0,-1 0-1 0 0,-2-1 40 0 0,4 3-11 0 0,1 0 0 0 0,-1 1 0 0 0,1-1 0 0 0,-1 0 0 0 0,0 1 0 0 0,1 0 0 0 0,-1-1 0 0 0,0 1 0 0 0,1 0 0 0 0,-1 0 0 0 0,0 0 11 0 0,-15 3-36 0 0,12-1 27 0 0,0 0-1 0 0,1 1 0 0 0,-1-1 1 0 0,1 1-1 0 0,-1 0 1 0 0,-2 3 9 0 0,1-1 5 0 0,0 0 0 0 0,1 1 0 0 0,0-1 0 0 0,-2 5-5 0 0,0-1 28 0 0,1 0 0 0 0,1 1 0 0 0,0-1 0 0 0,0 1 0 0 0,1 1 0 0 0,-2 8-28 0 0,3-9 42 0 0,1 1 1 0 0,0 0-1 0 0,0 0 1 0 0,1 6-43 0 0,1 4 100 0 0,2-1 38 0 0,1-3 11 0 0,2-1 39 0 0,2 0 43 0 0,1-1 49 0 0,9 10-116 0 0,0-6-43 0 0,-12-15-97 0 0,-1 0 0 0 0,1-1 0 0 0,0 0 0 0 0,0 0 0 0 0,0 0 0 0 0,0-1 0 0 0,0 0 0 0 0,1 0 0 0 0,-1 0-24 0 0,9 2-4 0 0,20 0 191 0 0,-23-4-185 0 0,0-1-75 0 0,-3-1-39 0 0,-1 0-62 0 0,0 0-71 0 0,1-1-82 0 0,-6 2-71 0 0,1 0-102 0 0,-1 0 68 0 0,0 0-38 0 0,3 0-553 0 0,2-2-436 0 0,5 0-827 0 0</inkml:trace>
  <inkml:trace contextRef="#ctx0" brushRef="#br0" timeOffset="338.09">607 0 6448 0 0,'0'0'141'0'0,"0"0"23"0"0,0 0 13 0 0,0 0-56 0 0,1 1-59 0 0,0 3-38 0 0,0-1 19 0 0,5 18 756 0 0,0-1-112 0 0,-3-7-311 0 0,0-1-39 0 0,1 1-37 0 0,0-1-35 0 0,2 5 69 0 0,-1-1-78 0 0,0 5-27 0 0,1 10 29 0 0,0-2-30 0 0,-2-11-36 0 0,3 11 70 0 0,-3 0 46 0 0,0 12 832 0 0,-2 17-1140 0 0,-2-17 457 0 0,-1-25-265 0 0,-1-1-33 0 0,-4 16 75 0 0,2-7-107 0 0,0-8-74 0 0,-5 10 80 0 0,-5-2-48 0 0,3-13-116 0 0,9-11-267 0 0,-1-1-70 0 0,2 1 184 0 0,0-1-62 0 0,0 0-85 0 0,0 0 99 0 0,0 0-41 0 0,1 1-44 0 0,-1-1-51 0 0,1 1-55 0 0,0-1-60 0 0,-1 1-65 0 0,1-1-69 0 0,-1-1-1043 0 0,-1-1-936 0 0,2 3 2596 0 0</inkml:trace>
  <inkml:trace contextRef="#ctx0" brushRef="#br0" timeOffset="655.24">422 277 7696 0 0,'0'0'225'0'0,"1"-1"-33"0"0,1 0-139 0 0,0 0-35 0 0,7-2 20 0 0,0 0 70 0 0,-1 1 61 0 0,1-1 53 0 0,2 1 99 0 0,0-1 46 0 0,23-4 852 0 0,-16 4-584 0 0,-9 1-357 0 0,0 0-39 0 0,4-1 4 0 0,-2 0-106 0 0,0 0-135 0 0,0 0 34 0 0,10-2 117 0 0,0-1 69 0 0,29-6 362 0 0,-35 8-443 0 0,1 0-40 0 0,2 0-55 0 0,0 0-100 0 0,-3 0-86 0 0,1 1-100 0 0,-1-1-113 0 0,-8 3 130 0 0,1-1-33 0 0,-1 0-35 0 0,1 1-38 0 0,-1-1-37 0 0,1 0-41 0 0,-1 1-41 0 0,1-1-43 0 0,-1 1-46 0 0,0-1-47 0 0,0 1-885 0 0,2-1-828 0 0</inkml:trace>
  <inkml:trace contextRef="#ctx0" brushRef="#br0" timeOffset="998.32">939 112 7200 0 0,'8'5'93'0'0,"-2"1"144"0"0,-5 2 14 0 0,-3-2-131 0 0,1 3-77 0 0,1-8-45 0 0,-1 0 1 0 0,1 0-1 0 0,1 0 1 0 0,-1 1-1 0 0,0-1 1 0 0,0 0-1 0 0,0 0 1 0 0,1 0-1 0 0,-1 0 1 0 0,0 0-1 0 0,1 1 2 0 0,1 5 19 0 0,0 0 45 0 0,-1 17 639 0 0,5 10 436 0 0,1 9 225 0 0,-6-36-1135 0 0,0 1-33 0 0,3 7 125 0 0,2 17 245 0 0,-3-15-289 0 0,3 10 193 0 0,1 6 89 0 0,-2-9-233 0 0,0-5-13 0 0,-3-9-114 0 0,-2 0 41 0 0,1-7 42 0 0,-1-1-56 0 0,2 1-49 0 0,-1-2-43 0 0,3 1 29 0 0,-4-2-156 0 0,1 0-1 0 0,-1 0 1 0 0,0 0-1 0 0,1 0 1 0 0,-1 0 0 0 0,0 0-1 0 0,1 0 1 0 0,-1 0-1 0 0,0-1 1 0 0,1 1-1 0 0,-1 0 1 0 0,0 0-1 0 0,1 0 1 0 0,-1 0 0 0 0,0 0-1 0 0,0-1 1 0 0,1 1-1 0 0,-1 0 1 0 0,0 0-1 0 0,1 0 1 0 0,-1-1-1 0 0,0 1 1 0 0,0 0-1 0 0,0 0 1 0 0,1-1 0 0 0,-1 1-1 0 0,0 0 1 0 0,0-1-1 0 0,0 1 1 0 0,0 0-1 0 0,1 0 1 0 0,-1-1-7 0 0,0-6 168 0 0,-3-17-52 0 0,1 0-37 0 0,-1-7-27 0 0,5-8 11 0 0,-1 13-54 0 0,0 18-9 0 0,0 0 0 0 0,0 0 0 0 0,1 0 0 0 0,0 0 0 0 0,0 0 0 0 0,1-2 1 0 0,3-9-2 0 0,-5 17 1 0 0,0 0 0 0 0,0 0 0 0 0,0 1 0 0 0,0-1 0 0 0,0 0 0 0 0,0 1 0 0 0,0-1 0 0 0,1 0 0 0 0,-1 1 0 0 0,2-2 0 0 0,10-13 0 0 0,-8 6 0 0 0,1 1-1 0 0,0 1 0 0 0,5-7 1 0 0,-5 8-8 0 0,-4 5 0 0 0,0 0 1 0 0,0 0-1 0 0,0 1 0 0 0,0-1 1 0 0,0 1-1 0 0,0-1 1 0 0,2 0 7 0 0,-2 1-2 0 0,0-1 0 0 0,0 1 1 0 0,0 0-1 0 0,0-1 0 0 0,0 0 1 0 0,0 1-1 0 0,-1-1 0 0 0,2-1 2 0 0,0-1-61 0 0,1 1 38 0 0,10-7 56 0 0,-7 7-52 0 0,-3 1-26 0 0,0 0-33 0 0,2-2-139 0 0,-2 3 58 0 0,-1-1-40 0 0,0 0-43 0 0,0 1-47 0 0,-1-1-52 0 0,1 0-56 0 0,-3 2 151 0 0,1-1-33 0 0,1 0-366 0 0,-1 1 94 0 0,1-1-44 0 0,1 1-694 0 0,3-1-540 0 0,5-1-1030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02:46.9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8952 0 0,'5'6'218'0'0,"-1"0"40"0"0,1 4 189 0 0,-2 2 45 0 0,3 12 521 0 0,-4-7-405 0 0,0-6-245 0 0,0-1-92 0 0,0 3 11 0 0,-2 0-36 0 0,0 4 14 0 0,-1 8 86 0 0,0 7 112 0 0,0-5-84 0 0,1-14-176 0 0,0-1 44 0 0,-1-1-36 0 0,-1 4 177 0 0,1-6-207 0 0,0-1-58 0 0,1-2-86 0 0,-1 0-47 0 0,1-3 96 0 0,0-1-41 0 0,-1-1-39 0 0,0 1-40 0 0,0-1-39 0 0,0-1-39 0 0,0 1-39 0 0,-1-1-38 0 0,1 0-38 0 0,-1-1-38 0 0,1 0-36 0 0,0 0-37 0 0,-1 0-37 0 0,1-1-35 0 0,0 0-36 0 0,1-1-36 0 0,-1-7-599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02:47.2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39 8720 0 0,'0'0'197'0'0,"1"-2"-61"0"0,4-8 315 0 0,-4 7-359 0 0,0 1-56 0 0,0 0-14 0 0,-1 0 39 0 0,0-2 144 0 0,1 0 185 0 0,1 2-183 0 0,0 0-129 0 0,0 1-85 0 0,0-1-37 0 0,6-1-436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02:47.6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268 107 5072 0 0,'-4'-3'178'0'0,"2"0"-79"0"0,-2-1-58 0 0,0-2-60 0 0,0 0 16 0 0,0 2 89 0 0,1 0 82 0 0,-1 1 116 0 0,-1-2 318 0 0,0 0-116 0 0,1-1-95 0 0,0 0-72 0 0,0 0-16 0 0,-9-9 326 0 0,3 8-161 0 0,6 5-240 0 0,-5-2 189 0 0,2 0-112 0 0,3 2-161 0 0,0 1-82 0 0,2-1-66 0 0,1 1 148 0 0,-5 1-53 0 0,-7-4-65 0 0,12 4-10 0 0,-17-4 124 0 0,8 5 18 0 0,1 1 85 0 0,4-1-67 0 0,0 1 46 0 0,0 0-56 0 0,0 0-97 0 0,-1 0-87 0 0,-6 5-161 0 0,7-2 194 0 0,1 2 118 0 0,-1 0-41 0 0,-3 8-7 0 0,3 1-89 0 0,3-11-16 0 0,1 0 0 0 0,0 1 0 0 0,0-1-1 0 0,0 0 1 0 0,1 5 20 0 0,-2 13-35 0 0,-3 14 98 0 0,-1 3 5 0 0,5-14-106 0 0,0 4-38 0 0,1 1 88 0 0,-1-9 46 0 0,1 0 38 0 0,0 23 194 0 0,3-1 109 0 0,2 0 79 0 0,-6-22-382 0 0,-1-1 20 0 0,7-8 75 0 0,-5-12-62 0 0,0-1-290 0 0,0 0 71 0 0,0 0 63 0 0,0 0 51 0 0,0 1 134 0 0,0 0 410 0 0,0-1-449 0 0,0 1-75 0 0,0-1-63 0 0,0 0-43 0 0,0 0-47 0 0,0 0-54 0 0,0 1-77 0 0,0-1-76 0 0,0 0-81 0 0,0 0-90 0 0,0 0-96 0 0,0 0-104 0 0,0 0-111 0 0,0 0-117 0 0,0 0-671 0 0,0 0-896 0 0</inkml:trace>
  <inkml:trace contextRef="#ctx0" brushRef="#br0" timeOffset="263.27">0 402 7696 0 0,'0'0'225'0'0,"2"-2"-33"0"0,-1 0-139 0 0,2 1-35 0 0,4-3 20 0 0,1 1 69 0 0,-1 0 61 0 0,1 0 50 0 0,0 0 76 0 0,1 0 40 0 0,20-5 874 0 0,-16 5-715 0 0,2 0 5 0 0,-8 1-302 0 0,1 1-47 0 0,-1-1-54 0 0,1 0-61 0 0,23-3 37 0 0,-24 4-98 0 0,0 1-41 0 0,0-1-68 0 0,1 1-80 0 0,0 0-95 0 0,-1 0-110 0 0,-5 0 158 0 0,0 0-41 0 0,2 0-409 0 0,1 0-282 0 0,3 0-654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02:57.2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26 5728 0 0,'0'0'132'0'0,"0"0"17"0"0,0 0 10 0 0,0 0-50 0 0,0 0 3 0 0,0 0 52 0 0,0 0 152 0 0,0 0 280 0 0,0 0 20 0 0,0 0-23 0 0,0 0-122 0 0,0 0-58 0 0,0 0-11 0 0,0 0-223 0 0,0 0-41 0 0,1 1 38 0 0,0 0-91 0 0,1 1-4 0 0,-1-1 23 0 0,0 0 70 0 0,0-1 105 0 0,3 2 11 0 0,-1 0-36 0 0,5 3 164 0 0,1 2-40 0 0,5 5 40 0 0,-3-2-76 0 0,-3-4-66 0 0,12 12 105 0 0,-1 2-101 0 0,3 6-34 0 0,8 15 55 0 0,-14-19-108 0 0,18 30 552 0 0,-2 2-1 0 0,16 38-744 0 0,-39-73 179 0 0,5 7 68 0 0,-5-8-114 0 0,-1-4-58 0 0,1 0-45 0 0,-4-6 21 0 0,1 5 151 0 0,4 7 166 0 0,-1-4-201 0 0,1 0-88 0 0,-1-1-56 0 0,15 21-28 0 0,-20-31 5 0 0,-3-3 0 0 0,1 0 0 0 0,0 0 0 0 0,-1 0 0 0 0,1 0 0 0 0,-1 1 0 0 0,0-1 0 0 0,1 1 0 0 0,-1 2 0 0 0,1-1 11 0 0,-1-3 42 0 0,-1-1 11 0 0,0 1 0 0 0,2 0-25 0 0,-1-1-76 0 0,-1 0 75 0 0,4-3 53 0 0,3-6-54 0 0,-4-1-33 0 0,-1-1 0 0 0,0 1 0 0 0,0-10-4 0 0,0 9 35 0 0,-1 0 1 0 0,1 0-1 0 0,2-3-35 0 0,5-32 94 0 0,-1 6-50 0 0,7-14-44 0 0,2 0 0 0 0,2 1 0 0 0,23-44 0 0 0,28-42 0 0 0,-69 137 0 0 0,1-1 0 0 0,-1 1 0 0 0,0-1 0 0 0,0 1 0 0 0,0-1 0 0 0,0 0 0 0 0,-1 1 0 0 0,1-1 0 0 0,-1 0 0 0 0,0 0 0 0 0,1 0 0 0 0,-1 1 0 0 0,0-1 0 0 0,-1 0 0 0 0,1 0 0 0 0,0 0 0 0 0,-1 1 0 0 0,0-1 0 0 0,0 0 0 0 0,1 0-18 0 0,0 2-73 0 0,0 1-6 0 0,0 0 7 0 0,0 0-27 0 0,0 0-124 0 0,0 0-58 0 0,0 0-12 0 0,0 0 114 0 0,0 0 33 0 0,0 0-41 0 0,0 0-159 0 0,0 0-300 0 0,0 0 392 0 0,0 0 10 0 0,0 0-44 0 0,0 0-110 0 0,0 0-129 0 0,0 0-115 0 0,0 0 103 0 0,0 0-44 0 0,0 0-692 0 0,0 0-537 0 0,0 0-1025 0 0</inkml:trace>
  <inkml:trace contextRef="#ctx0" brushRef="#br0" timeOffset="629.29">297 329 5064 0 0,'0'0'108'0'0,"0"0"17"0"0,0 0 14 0 0,0 0 30 0 0,0 0 60 0 0,0 0 26 0 0,0 0 8 0 0,0 0-2 0 0,0 0-12 0 0,0 0-7 0 0,0 0-2 0 0,0 0 4 0 0,0 0 17 0 0,0 0 10 0 0,0 0 1 0 0,0 0 9 0 0,0 0 40 0 0,0 0 21 0 0,0 0 2 0 0,0 0-10 0 0,0 0-136 0 0,0 0-73 0 0,1 0-32 0 0,1 0-54 0 0,-1 0 13 0 0,1 0 67 0 0,-1 0 97 0 0,7-1 300 0 0,0 0-86 0 0,1-2-78 0 0,0 0-70 0 0,0-1-45 0 0,1 1-60 0 0,0 1-51 0 0,0 1-38 0 0,8 1-105 0 0,23-3 85 0 0,-29 2-88 0 0,1-1-49 0 0,1 1-89 0 0,0-1-107 0 0,-7 1 85 0 0,0 0-37 0 0,0 0-38 0 0,0 0-42 0 0,1 0-87 0 0,-1 0-60 0 0,-5 0 169 0 0,0 1-39 0 0,2 0-409 0 0,1-1-276 0 0,2 0-644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13.0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240 12 5672 0 0,'0'0'124'0'0,"0"0"17"0"0,1 0 12 0 0,4 0-15 0 0,-2-1 601 0 0,-1 1-76 0 0,0-1-73 0 0,-1 1-67 0 0,0-1-65 0 0,0 1-61 0 0,0-1-56 0 0,-1 1-54 0 0,0-1-49 0 0,0 1-45 0 0,0-1-42 0 0,-1 1-37 0 0,0-1 15 0 0,-1 0-106 0 0,-1 0-88 0 0,-4 0-209 0 0,5 0 228 0 0,1 1 51 0 0,0 0 39 0 0,0 0 42 0 0,0-1 47 0 0,1 1 55 0 0,-12 2 61 0 0,1 1-79 0 0,-3 3-45 0 0,-6 5-28 0 0,2-1-19 0 0,7-5 12 0 0,-4 2 66 0 0,1 3-65 0 0,1 1-49 0 0,0 3-34 0 0,-17 26-47 0 0,19-24 54 0 0,10-14-10 0 0,-21 37 11 0 0,12-18 117 0 0,-6 21-133 0 0,15-38 15 0 0,0 1 0 0 0,0-1 0 0 0,0 0 0 0 0,0 1 0 0 0,1-1 1 0 0,0 0-1 0 0,0 3-15 0 0,0-2 6 0 0,1 1 1 0 0,0-1 0 0 0,0 0 0 0 0,0 0 0 0 0,1 0 0 0 0,0 0-7 0 0,5 11 163 0 0,-4-11-73 0 0,0-1-1 0 0,0 0 1 0 0,1 0 0 0 0,-1 0 0 0 0,1 0-1 0 0,0 0 1 0 0,2 1-90 0 0,11 8 225 0 0,-1-6 35 0 0,5-3-49 0 0,1-3-53 0 0,-4-2-53 0 0,-11 0-147 0 0,0 0 66 0 0,15-1 237 0 0,-12 1-207 0 0,-5 1-69 0 0,-1-1-33 0 0,1 1-40 0 0,-1-1-47 0 0,1 1-52 0 0,-1-1-60 0 0,0 1-65 0 0,1-1-71 0 0,-4 1 65 0 0,0 0-49 0 0,0 0-44 0 0,0-1-38 0 0,0 1-132 0 0,0 0-39 0 0,2-1-1370 0 0</inkml:trace>
  <inkml:trace contextRef="#ctx0" brushRef="#br0" timeOffset="424.86">100 237 7688 0 0,'0'0'166'0'0,"0"0"29"0"0,0 0 14 0 0,0 0-67 0 0,0 0-70 0 0,1 0-46 0 0,2 0-23 0 0,0-1 48 0 0,4 0 430 0 0,0-1-40 0 0,0 1-36 0 0,0 0-35 0 0,8-1 276 0 0,-1 0-112 0 0,4-1-13 0 0,0 1-102 0 0,4 0-5 0 0,9 0 137 0 0,-17 0-341 0 0,-2 2-72 0 0,0-1-38 0 0,12-2-3 0 0,0 1-106 0 0,-2-2-75 0 0,-5 2-469 0 0,-8 2 150 0 0,-1 0 40 0 0,0-1-58 0 0,5-1-257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3:38.1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349 30 6648 0 0,'0'0'133'0'0,"0"1"-42"0"0,-1 0-4 0 0,-2 0 38 0 0,2-1-38 0 0,0-1 54 0 0,0-2-164 0 0,-1 0 35 0 0,-3-3 104 0 0,1 3 40 0 0,-2-1 50 0 0,-5-1 313 0 0,-14-2 673 0 0,17 6-833 0 0,0 1-59 0 0,2 0-116 0 0,-1 0 11 0 0,3 0-35 0 0,1 0 8 0 0,-1 0 48 0 0,3 0 76 0 0,1 2-72 0 0,-2 0-80 0 0,-1 2-43 0 0,-2 1-15 0 0,3-3-27 0 0,1-1 35 0 0,0 1 111 0 0,-6-1-27 0 0,0 4-72 0 0,-14 10 52 0 0,19-13-105 0 0,-9 7 54 0 0,2 0-44 0 0,-15 17 23 0 0,10-6 18 0 0,7-11-79 0 0,-5 1-33 0 0,-4 7-82 0 0,5-4 25 0 0,2-6 52 0 0,0-2 31 0 0,-11 7 61 0 0,1 6 79 0 0,10-9-79 0 0,1 0-49 0 0,7-8-26 0 0,0 0 0 0 0,0 0 1 0 0,0 1-1 0 0,0-1 0 0 0,0 0 0 0 0,1 1 0 0 0,-1-1 0 0 0,0 1 1 0 0,1-1-1 0 0,-1 1 0 0 0,1-1 0 0 0,0 1 0 0 0,-1 0 0 0 0,1-1 0 0 0,0 1 1 0 0,0 0-1 0 0,-4 24 0 0 0,3-23 0 0 0,0 1 0 0 0,0 0 0 0 0,0-1 0 0 0,1 1 0 0 0,0 0 0 0 0,0-1 0 0 0,0 1 0 0 0,0 0 0 0 0,3 15 0 0 0,0-15 0 0 0,-1-1 0 0 0,-1-1 0 0 0,0-1 0 0 0,-1 0 0 0 0,1 0 0 0 0,0 1 0 0 0,0-1 0 0 0,0 0 0 0 0,0 0 0 0 0,0 0 0 0 0,0 0 0 0 0,0 0 0 0 0,1 0 0 0 0,-1 0 0 0 0,0 0 0 0 0,0-1 0 0 0,1 1 0 0 0,-1-1 0 0 0,0 1 0 0 0,1 0 0 0 0,-1-1 0 0 0,1 0 0 0 0,0 1 0 0 0,5 0-1 0 0,0 0 1 0 0,-1-1-1 0 0,1 0 0 0 0,3 0 1 0 0,7 0-13 0 0,36 5-215 0 0,-33-3 181 0 0,-3-1 233 0 0,8-6 232 0 0,-10 2-155 0 0,-2 1-220 0 0,39-7 133 0 0,-45 8-129 0 0,-1-1 0 0 0,1 0 0 0 0,-1 0 0 0 0,0 0 0 0 0,6-4-47 0 0,-8 1 101 0 0,-5-1-35 0 0,-9-8-3 0 0,0 0-35 0 0,10 12-28 0 0,0 0 0 0 0,0 0 0 0 0,0 0 0 0 0,0 0 0 0 0,1 0 0 0 0,-1 0 0 0 0,1 0 0 0 0,-1 0 0 0 0,1 0 0 0 0,0 0 0 0 0,-1 0 0 0 0,1 1 0 0 0,0-1 0 0 0,0 0 0 0 0,1 0 0 0 0,-1-1 0 0 0,1 0 0 0 0,-1 0 0 0 0,1 0 0 0 0,-1 0 0 0 0,0 0 0 0 0,0-2 0 0 0,0 2-1 0 0,-1 1 1 0 0,1 0 0 0 0,0-1 0 0 0,0 1-1 0 0,0 0 1 0 0,0 0 0 0 0,0 0 0 0 0,0 0-1 0 0,2-1 1 0 0,3-9 10 0 0,-3 0 36 0 0,-3 9-38 0 0,1 0 1 0 0,-1 0-1 0 0,1 1 1 0 0,-1-1-1 0 0,1 0 1 0 0,0 1 0 0 0,0-1-1 0 0,0 0-8 0 0,0 2 5 0 0,0-1 1 0 0,-1 1-1 0 0,1-1 1 0 0,-1 0-1 0 0,1 1 1 0 0,-1-1-1 0 0,1 0 0 0 0,-1 1 1 0 0,0-1-1 0 0,0 0 1 0 0,0 0-1 0 0,0 1 0 0 0,0-1 1 0 0,-1 0-1 0 0,1 0-5 0 0,-1-4 11 0 0,0 0-1 0 0,0 0 1 0 0,1 0-1 0 0,0 0 0 0 0,0-3-10 0 0,0 5 2 0 0,1-4-23 0 0,-3 22-18 0 0,2 19 27 0 0,1 26 12 0 0,-1-42 0 0 0,0 0 0 0 0,2-1 0 0 0,3 14 0 0 0,-4-17-3 0 0,-1-9 5 0 0,0-1 1 0 0,0 1-1 0 0,1-1 1 0 0,-1 1-1 0 0,1-1 1 0 0,1 4-3 0 0,-2-6 4 0 0,0 0 1 0 0,0 0 0 0 0,0 0-1 0 0,0 1 1 0 0,0-1 0 0 0,0 0 0 0 0,0 0-1 0 0,0 0 1 0 0,-1 0 0 0 0,1 1-1 0 0,0-1 1 0 0,-1 0 0 0 0,1 0 0 0 0,-1 0-1 0 0,0 1-4 0 0,3 6 97 0 0,1 0-72 0 0,0-3-58 0 0,-1-3-69 0 0,-2-2-53 0 0,1 0 75 0 0,0 1 52 0 0,0 1 51 0 0,1 0-27 0 0,-1-1-66 0 0,0 0-55 0 0,0-1-80 0 0,-1 1-39 0 0,1-1-77 0 0,-1 0-89 0 0,1-1-98 0 0,3-3-178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3:38.4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0 6056 0 0,'0'0'176'0'0,"0"0"-37"0"0,0 0 11 0 0,0 0 69 0 0,0 0 202 0 0,0 0 374 0 0,0 0-419 0 0,0 0-42 0 0,0 0-38 0 0,0 1-37 0 0,0-1 158 0 0,0 1-117 0 0,1 1-68 0 0,0-1-109 0 0,0 0-73 0 0,2 1-55 0 0,1-1 76 0 0,0 1 84 0 0,-1 0 51 0 0,5 5 335 0 0,-4-1-281 0 0,-2-2-171 0 0,-1 0-69 0 0,0-2 34 0 0,-1 0 1 0 0,0 0 0 0 0,0 0-1 0 0,0 0 1 0 0,0 0 0 0 0,0 0 0 0 0,0 0-1 0 0,-1 2-54 0 0,0 7 216 0 0,3 1-77 0 0,3 2 25 0 0,-5 10-29 0 0,1 0-34 0 0,3-12-63 0 0,-4-11-36 0 0,0 0 1 0 0,1 0-1 0 0,-1 0 1 0 0,0 0-1 0 0,0 0 1 0 0,1-1-1 0 0,-1 1 1 0 0,0 0-1 0 0,0 0 1 0 0,0 0-1 0 0,0 0 1 0 0,0 0-1 0 0,0 0 1 0 0,-1 0-1 0 0,1 0 1 0 0,0 0-1 0 0,0 0 1 0 0,-1-1-1 0 0,1 1 1 0 0,-1 1-3 0 0,-2 6 13 0 0,3-6-8 0 0,0-1-1 0 0,-1 0 1 0 0,1 1-1 0 0,-1-1 1 0 0,0 0-1 0 0,1 0 1 0 0,-1 0-1 0 0,0 0 1 0 0,0 0-1 0 0,1 0 1 0 0,-1 0-1 0 0,0 0 1 0 0,-1 1-5 0 0,-6 6-50 0 0,-1 6-152 0 0,-3 3-93 0 0,6-9-22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3:39.2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 5696 0 0,'0'0'118'0'0,"0"2"-45"0"0,0 6 37 0 0,0-4-33 0 0,0-1 3 0 0,0-1 35 0 0,-1 11-87 0 0,-1-1-32 0 0,2-3 43 0 0,1-2 45 0 0,1 0 64 0 0,0 0 9 0 0,-1-1 1 0 0,1 0-1 0 0,-1 0 0 0 0,0 1 1 0 0,-1-1-1 0 0,0 2-157 0 0,1 6 242 0 0,1-1-32 0 0,2 19 264 0 0,2 7 46 0 0,2 2-73 0 0,12 68 440 0 0,-19-103-825 0 0,0-1 0 0 0,-1 1 0 0 0,1 0 0 0 0,-1 4-62 0 0,2 20 225 0 0,17 55 398 0 0,-16-71-424 0 0,-2-6-64 0 0,-1-2 35 0 0,0-4-99 0 0,0-1 52 0 0,-2 2 386 0 0,2-3-285 0 0,0-2-101 0 0,1 0-125 0 0,0 0-89 0 0,2-5 116 0 0,0 1-1 0 0,-1 0 1 0 0,0-1 0 0 0,0-1-25 0 0,4-15 70 0 0,2 7-52 0 0,2-2-18 0 0,-1 0 0 0 0,1 1 0 0 0,1 1 0 0 0,11-13 0 0 0,-22 29 0 0 0,6-8 9 0 0,1 0 0 0 0,0 1 1 0 0,1 0-1 0 0,-1 0 0 0 0,1 0 1 0 0,0 1-1 0 0,1 0 0 0 0,3-1-9 0 0,0 0 51 0 0,3-1-68 0 0,-11 7 5 0 0,-1 0 0 0 0,0 0 0 0 0,0 1 0 0 0,1-1 0 0 0,-1 1 0 0 0,0 0 0 0 0,1 0 0 0 0,-1 0 0 0 0,0 1 0 0 0,3 0 12 0 0,-1 0-1 0 0,0 1 0 0 0,-1 0 0 0 0,1 0 0 0 0,-1 0 0 0 0,1 1 0 0 0,-1 0 1 0 0,0-1-1 0 0,0 1 0 0 0,0 1 0 0 0,0-1 0 0 0,-1 1 0 0 0,0-1 0 0 0,1 1 1 0 0,1 4 0 0 0,-2-4 0 0 0,0 1 0 0 0,0-1 0 0 0,-1 0 0 0 0,0 1 0 0 0,0 0 0 0 0,0 1 0 0 0,-1-3 0 0 0,-1-1 0 0 0,1 0 0 0 0,-1 0 0 0 0,0 0 0 0 0,0 1 0 0 0,0-1 0 0 0,0 0 0 0 0,-1 1 0 0 0,1 7 0 0 0,-1-5 1 0 0,1-1 1 0 0,-1 0 0 0 0,0 0-1 0 0,0 1 1 0 0,0-1 0 0 0,0 0-1 0 0,-1 0 1 0 0,0 0 0 0 0,1 0-1 0 0,-2 0 1 0 0,0 0-2 0 0,0 2 7 0 0,-1-1 1 0 0,0 0-1 0 0,0 0 1 0 0,0 0-1 0 0,0-1 1 0 0,-1 0-1 0 0,-2 2-7 0 0,-15 14 70 0 0,16-15-55 0 0,0 1 0 0 0,0-1 0 0 0,0 0 0 0 0,-2 0-15 0 0,-3 2 22 0 0,-1-2 38 0 0,-26 8 229 0 0,15-6-129 0 0,8-1-107 0 0,10-5-49 0 0,1 1 1 0 0,-1-1-1 0 0,0 0 1 0 0,0 0-1 0 0,0-1 1 0 0,-2 1-5 0 0,2-1-4 0 0,-1 1 1 0 0,1 0-1 0 0,-1 0 0 0 0,1 0 1 0 0,-1 1 3 0 0,-1 0-25 0 0,-10-2-132 0 0,8-2 115 0 0,5 1 55 0 0,0 1 43 0 0,-4-2 100 0 0,3 0-107 0 0,2-1-94 0 0,1 2-19 0 0,1-1-33 0 0,0 1-94 0 0,1 1 45 0 0,0 0 41 0 0,0-1 36 0 0,-1 1 21 0 0,1-1 65 0 0,-1 0 213 0 0,0 1-188 0 0,1-1-65 0 0,0 1-41 0 0,-1 0-48 0 0,1 0-57 0 0,0 0-37 0 0,0 0-58 0 0,-1 0-64 0 0,1 0-70 0 0,0 0-75 0 0,0 0-82 0 0,0 0-87 0 0,-1 0-94 0 0,1 0-844 0 0,0 0-893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3:41.9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1 607 7200 0 0,'0'0'165'0'0,"0"0"22"0"0,0 0 6 0 0,0 0 36 0 0,0 0 131 0 0,0 0-162 0 0,0 0-44 0 0,0 0 49 0 0,0-2-98 0 0,0-2-12 0 0,1 2 4 0 0,6-18 770 0 0,0 0-68 0 0,1 1-85 0 0,1 0-102 0 0,-4 7-277 0 0,1-1-56 0 0,-3 3-71 0 0,0 0-1 0 0,0 0 1 0 0,0-5-208 0 0,4-16 355 0 0,-1 2-91 0 0,-3 1-64 0 0,2-20 80 0 0,5-3-119 0 0,13-58 56 0 0,-20 101-207 0 0,2-14 43 0 0,2 1 0 0 0,0 0 0 0 0,2 0 0 0 0,3-5-53 0 0,-8 16 5 0 0,8-13 72 0 0,-11 21-34 0 0,0 2-43 0 0,-1 0 1 0 0,1 0-1 0 0,-1 0 0 0 0,1 0 1 0 0,-1 0-1 0 0,1 0 1 0 0,-1 0-1 0 0,1 0 0 0 0,-1 0 1 0 0,1 0-1 0 0,-1 0 1 0 0,1 0-1 0 0,-1 1 0 0 0,1-1 1 0 0,-1 0-1 0 0,1 0 1 0 0,-1 1-1 0 0,1-1 0 0 0,-1 0 1 0 0,1 0-1 0 0,-1 1 1 0 0,0-1-1 0 0,1 1 0 0 0,-1-1 1 0 0,0 0-1 0 0,1 1 1 0 0,-1 0-1 0 0,9 6 24 0 0,-4 2-53 0 0,-5-8 63 0 0,1 0 43 0 0,1 1 56 0 0,1 0 68 0 0,5 4-181 0 0,-1 2-39 0 0,13 20-171 0 0,-9-9 71 0 0,-5-6 75 0 0,-1-4 45 0 0,-1 0 46 0 0,6 13 39 0 0,3 10 125 0 0,-1 0-18 0 0,1-2-367 0 0,-2-3 109 0 0,0-1 63 0 0,3 6 62 0 0,8 14 105 0 0,-4-6-310 0 0,-3-1 90 0 0,-6-15 67 0 0,1 1 35 0 0,0 2 17 0 0,1 14 122 0 0,-7-25-128 0 0,1 0-9 0 0,-2-1 61 0 0,-2 1-6 0 0,-1 10 50 0 0,0-18-124 0 0,0-7-85 0 0,0-1-19 0 0,0 0-33 0 0,0 0-151 0 0,0 0-59 0 0,0 0-16 0 0,0 0 121 0 0,0 0 40 0 0,0 0-41 0 0,0 0-160 0 0,0 0-300 0 0,0 0-20 0 0</inkml:trace>
  <inkml:trace contextRef="#ctx0" brushRef="#br0" timeOffset="282.2">15 444 5584 0 0,'0'0'165'0'0,"1"0"-45"0"0,1 0-11 0 0,19 0-31 0 0,1 0 70 0 0,-1-1 61 0 0,1-1 51 0 0,22-1 359 0 0,57-10 1016 0 0,-70 8-1192 0 0,0 0-75 0 0,-13 2-196 0 0,1 0-41 0 0,-1 0-49 0 0,0-1-53 0 0,27-5-73 0 0,59-15-176 0 0,-76 20 116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3:40.8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273 1 5120 0 0,'1'0'340'0'0,"0"2"-160"0"0,-2-1-97 0 0,-1 1-93 0 0,0-1 17 0 0,-1 0 57 0 0,-1 0 49 0 0,1-1 42 0 0,-2 1 76 0 0,0 0 35 0 0,-9 0 613 0 0,7-1-465 0 0,1 1-93 0 0,3-1-183 0 0,0 1-79 0 0,0 0 329 0 0,3-1-230 0 0,0 0-35 0 0,-2 0 37 0 0,-2 0-79 0 0,-1 0-19 0 0,5 0 12 0 0,-9 0 21 0 0,0 2 48 0 0,4-1 2 0 0,1 0 0 0 0,-1 1 0 0 0,1 0 0 0 0,-1 0 0 0 0,1 0-1 0 0,-4 2-144 0 0,0 2 184 0 0,3-3-132 0 0,1 0-33 0 0,-12 8 27 0 0,3-2 76 0 0,-11 11 441 0 0,14-12-339 0 0,4-4-155 0 0,-1 2-40 0 0,-6 6-18 0 0,4-1-49 0 0,0 5-104 0 0,0 8 8 0 0,1 1 109 0 0,3-9 78 0 0,1 2-37 0 0,6-12-17 0 0,0-3 0 0 0,1 13 11 0 0,-3-13-3 0 0,1-1 0 0 0,-1 1 0 0 0,1 0 0 0 0,-1 0 0 0 0,1-1-1 0 0,0 1 1 0 0,0 0 0 0 0,0-1 0 0 0,1 1 0 0 0,-1-1 0 0 0,0 0 0 0 0,1 1-7 0 0,4 3 39 0 0,-4-4-29 0 0,0 0 0 0 0,-1-1 0 0 0,1 1 0 0 0,-1 0 0 0 0,0 0 0 0 0,1 0 0 0 0,-1 0 0 0 0,0 0 0 0 0,0 0 0 0 0,0 0 0 0 0,0 1-10 0 0,0 0 3 0 0,-1 0-2 0 0,1-1-1 0 0,-1 1 1 0 0,1 0 0 0 0,0-1-1 0 0,0 1 1 0 0,0-1-1 0 0,0 1 1 0 0,0-1-1 0 0,1 1 1 0 0,-1-1 0 0 0,1 0-1 0 0,-1 0 1 0 0,1 0-1 0 0,0 0 1 0 0,0 0-1 0 0,0 0 1 0 0,0 0 0 0 0,2 0-1 0 0,71 49 0 0 0,-50-36-7 0 0,5-3 84 0 0,32 6 149 0 0,-42-13-176 0 0,0 1 12 0 0,-15-4-61 0 0,-1 0 0 0 0,0-1-1 0 0,1 0 1 0 0,-1 1-1 0 0,1-2 1 0 0,0 1-1 0 0,-1 0 1 0 0,1-1-1 0 0,0 0 1 0 0,-1 0 0 0 0,1 0-1 0 0,0-1 1 0 0,2 0-1 0 0,17-5-5 0 0,-17 5-83 0 0,-3 1 0 0 0,-1 0-37 0 0,-1-1-153 0 0,0 0 89 0 0,2-3-183 0 0,-3 2 136 0 0,0 1 64 0 0,-1 1-51 0 0,1-1-43 0 0,-1 0-36 0 0,1-1-396 0 0,1 0-265 0 0,0-1-624 0 0</inkml:trace>
  <inkml:trace contextRef="#ctx0" brushRef="#br0" timeOffset="309.19">34 227 5584 0 0,'0'0'165'0'0,"0"0"47"0"0,0 0 112 0 0,0 0 48 0 0,0 0 11 0 0,0 0-157 0 0,0 1-69 0 0,0-1-58 0 0,0 0-47 0 0,1 0-51 0 0,1 1-109 0 0,-1 0 90 0 0,0-1 56 0 0,0 0 85 0 0,0 0-19 0 0,0 1 34 0 0,-1-1 37 0 0,1 0 40 0 0,0 0 44 0 0,-1 0 49 0 0,1 0 52 0 0,0-1 55 0 0,9 0-230 0 0,19-5 135 0 0,-17 2-155 0 0,-7 3-21 0 0,1 0-43 0 0,0 0-24 0 0,2 1-19 0 0,8-1 44 0 0,4-3 14 0 0,27-4 220 0 0,-31 6-255 0 0,2-1-51 0 0,0 1-81 0 0,-5 1-60 0 0,1-1-74 0 0,0 0-85 0 0,0 0-95 0 0,-13 2 119 0 0,1 0-40 0 0,2 0-384 0 0,0 0-268 0 0,3-1-619 0 0,-7 1 1553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3:55.1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7424 0 0,'0'0'166'0'0,"0"2"29"0"0,0 9 43 0 0,1 2-78 0 0,0-5-119 0 0,1 1-65 0 0,-1-5-88 0 0,0 1 108 0 0,0 0 90 0 0,-1 0 72 0 0,1 3 190 0 0,3 9 597 0 0,-2-12-686 0 0,1 3 215 0 0,0 1-104 0 0,-1 2-22 0 0,0 5 90 0 0,-1-4-32 0 0,1-3-202 0 0,2 14 379 0 0,-2-15-418 0 0,1-1-57 0 0,-1-1-102 0 0,-1-4 84 0 0,-1 0-6 0 0,1 2-254 0 0,0-1 83 0 0,0-1 70 0 0,0 1 56 0 0,0-1 63 0 0,1 2 310 0 0,-1-2-271 0 0,0-1-79 0 0,-1-1-87 0 0,0 1-46 0 0,0-1-53 0 0,0 1-61 0 0,0-1-67 0 0,0 1-75 0 0,0-1 64 0 0,0 1-39 0 0,0-1-40 0 0,0 1-43 0 0,0-1-45 0 0,0 1-46 0 0,0 0-50 0 0,0-1-51 0 0,0 0-991 0 0,0 0-889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4:01.1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116 470 5784 0 0,'0'0'132'0'0,"0"0"17"0"0,0 0 10 0 0,-1-1-26 0 0,0-1-78 0 0,-1 0 0 0 0,1 0 1 0 0,0 0-1 0 0,-1 1 0 0 0,0-1 0 0 0,1 1 0 0 0,-1-1 0 0 0,0 1 1 0 0,-1-1-56 0 0,-1 0 142 0 0,1 0 39 0 0,-1 0 106 0 0,0 0 95 0 0,3 1-353 0 0,1 1 0 0 0,-1 0 0 0 0,1-1-1 0 0,-1 1 1 0 0,0 0 0 0 0,1 0 0 0 0,-1 0-1 0 0,0-1 1 0 0,1 1 0 0 0,-1 0 0 0 0,0 0-1 0 0,1 0 1 0 0,-1 0 0 0 0,0 0 0 0 0,1 0 0 0 0,-1 0-1 0 0,0 1 1 0 0,1-1 0 0 0,-1 0 0 0 0,0 0-29 0 0,-13 9 469 0 0,2 3-108 0 0,4-2-109 0 0,2 0-58 0 0,0 0-48 0 0,0 0-41 0 0,2 0-34 0 0,-1 3-17 0 0,3-6-32 0 0,1 0 0 0 0,-1 1 0 0 0,1-1-1 0 0,0 1 1 0 0,1 0 0 0 0,0 1-22 0 0,0 31 85 0 0,0-37-42 0 0,5 4-20 0 0,-4-6-19 0 0,0 0 0 0 0,0 0 1 0 0,0 0-1 0 0,0 0 1 0 0,0 0-1 0 0,1 0 1 0 0,-1 0-1 0 0,0-1 0 0 0,0 1 1 0 0,1 0-1 0 0,-1-1 1 0 0,1 1-5 0 0,1 0 7 0 0,7 0-7 0 0,-7-1-1 0 0,1 0 0 0 0,-1-1 0 0 0,0 1 0 0 0,1-1 1 0 0,-1 0-1 0 0,0 0 0 0 0,0 0 0 0 0,0 0 0 0 0,0-1 0 0 0,0 1 1 0 0,0-1-1 0 0,3-2 1 0 0,-1 1-4 0 0,0-2 0 0 0,0 1 1 0 0,-1-1-1 0 0,1 0 0 0 0,-1 0 1 0 0,4-4 3 0 0,-3 1-4 0 0,0-1 1 0 0,0 1-1 0 0,0-1 0 0 0,-1 0 1 0 0,-1 0-1 0 0,1-1 1 0 0,-1 1-1 0 0,-1-1 1 0 0,1-4 3 0 0,-2 5 14 0 0,-1-1 1 0 0,0 1 0 0 0,0-1 0 0 0,-1-1-15 0 0,-3-19 196 0 0,-5-16-196 0 0,3 15 74 0 0,0-2-2 0 0,0 1 47 0 0,-12-61 303 0 0,14 61-328 0 0,0 1-58 0 0,4 23-26 0 0,0 0 0 0 0,0 0-1 0 0,1 0 1 0 0,0-3-10 0 0,2-19 25 0 0,-4 26-25 0 0,2 0 0 0 0,-1 1 0 0 0,0-1 0 0 0,1 0 0 0 0,0 0 0 0 0,0 0 0 0 0,1-2 0 0 0,4-3 0 0 0,1 5 10 0 0,0 5 87 0 0,5 10-62 0 0,-6-4 5 0 0,-1 0-1 0 0,-1 1 0 0 0,1 0 1 0 0,-1 0-1 0 0,-1 0 1 0 0,1 3-40 0 0,15 52 155 0 0,-10-30-116 0 0,11 36 269 0 0,2 31-308 0 0,-11-26 108 0 0,-9-64-145 0 0,-1 0 46 0 0,6 22 149 0 0,-4-19-125 0 0,0 1-84 0 0,-1-7-21 0 0,0 0-37 0 0,-1 0-46 0 0,1 0-50 0 0,-1-5-201 0 0,-1 1-113 0 0,0-2 68 0 0,0 1-42 0 0,0 1-582 0 0,0-3 1075 0 0,0 4-1531 0 0,0 2-866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4:01.6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119 1 7024 0 0,'0'0'157'0'0,"-2"1"23"0"0,1 1-121 0 0,0-1-36 0 0,-3 1 51 0 0,0 1 6 0 0,-3 1 41 0 0,4-2-113 0 0,0 1-1 0 0,0-1 0 0 0,0 1 1 0 0,1 0-1 0 0,-1-1 0 0 0,0 3-7 0 0,-1 0 39 0 0,0 0 38 0 0,-1-1 52 0 0,1 0 62 0 0,-7 8 417 0 0,6-2-234 0 0,1 0-97 0 0,1-1-42 0 0,0-2-78 0 0,0 0-45 0 0,-3 10 325 0 0,0 0 0 0 0,-3 14-437 0 0,1 13 510 0 0,4-7-168 0 0,3 1-104 0 0,1-32-215 0 0,2 75 311 0 0,4-27-154 0 0,5 12 17 0 0,-7-33-75 0 0,2-1-1 0 0,1 0 1 0 0,10 26-122 0 0,-1-18 54 0 0,-9-26-39 0 0,1 1 0 0 0,9 11-15 0 0,-10-16 12 0 0,0-1 0 0 0,1 0-1 0 0,0 0 1 0 0,3 2-12 0 0,24 15 85 0 0,2-4-25 0 0,-21-14-61 0 0,2 0-63 0 0,2-2-99 0 0,-1-1 3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4:02.3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7976 0 0,'0'0'174'0'0,"0"0"29"0"0,0 0 14 0 0,0 2-26 0 0,1 16 40 0 0,-1-15-157 0 0,1 0 1 0 0,-1 0 0 0 0,1 1-1 0 0,0-1 1 0 0,0 0 0 0 0,2 2-75 0 0,0 3 200 0 0,0 2 56 0 0,0 2-32 0 0,0 1-43 0 0,2 8 53 0 0,-2-11-130 0 0,-1-1-1 0 0,2 0 1 0 0,-1 0-1 0 0,4 5-103 0 0,7 20 164 0 0,1 23 32 0 0,-2-8-9 0 0,-7-24 78 0 0,3 16-265 0 0,0 4 215 0 0,-3-15-64 0 0,-2-9-26 0 0,1 1 47 0 0,0 7 34 0 0,4 10 184 0 0,-8-37-56 0 0,0-1-67 0 0,0-1-61 0 0,0-2-53 0 0,1 0-48 0 0,-1 0-41 0 0,2-6-31 0 0,4-15-216 0 0,-6 19 170 0 0,0 0 36 0 0,0 2 48 0 0,12-30-71 0 0,-3 8 0 0 0,-7 18 0 0 0,0 0 0 0 0,0 0 1 0 0,0 1-1 0 0,1-1 0 0 0,0 1 1 0 0,0-1-1 0 0,3-2 0 0 0,35-31 55 0 0,-38 36-79 0 0,0 0-1 0 0,0 0 1 0 0,0 0 0 0 0,1 1 0 0 0,-1 0-1 0 0,1 0 1 0 0,-1 0 0 0 0,2 0 24 0 0,24-3-97 0 0,-5 6 51 0 0,-2 7 43 0 0,-17-3-43 0 0,1 1 35 0 0,-4-2 21 0 0,-1 0 1 0 0,1-1 0 0 0,-1 1 0 0 0,1 0-1 0 0,-1 1 1 0 0,0 0-11 0 0,1 6 4 0 0,-2-3-6 0 0,0 1 1 0 0,-1-1 0 0 0,0 0 0 0 0,-1 0 0 0 0,1 0 0 0 0,-2 0 0 0 0,1 0-1 0 0,-1 0 1 0 0,0-1 0 0 0,-1 1 0 0 0,0 0 0 0 0,0-1 0 0 0,-1 0 0 0 0,0 2 1 0 0,2-7 4 0 0,1 0 1 0 0,-1 1-1 0 0,0-1 1 0 0,0 0-1 0 0,0 0 1 0 0,0 0-1 0 0,-2 2-4 0 0,-31 17 101 0 0,15-10-61 0 0,13-7-21 0 0,-1 0 0 0 0,1-1 1 0 0,-1 0-1 0 0,0 0 1 0 0,-1 0-1 0 0,1-1 1 0 0,-3 0-20 0 0,-7 1-6 0 0,-1-1-54 0 0,1-1-75 0 0,1-1-92 0 0,14 0 185 0 0,-2 0-33 0 0,2 0-6 0 0,1 0-15 0 0,-1 0-35 0 0,1 0-9 0 0,-1 0-34 0 0,1-1-37 0 0,0 1-41 0 0,0 0 6 0 0,1 0-34 0 0,-1-1-37 0 0,1 1-39 0 0,-1 0-41 0 0,0-1-45 0 0,1 1-47 0 0,0-1-49 0 0,-3-1-1042 0 0,1-1-893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4:05.2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6648 0 0,'0'0'149'0'0,"0"0"23"0"0,0 0 12 0 0,0 0 32 0 0,0 0 108 0 0,1 2 48 0 0,10 29 614 0 0,-8-20-694 0 0,-1 0-51 0 0,4 26 462 0 0,3 0-102 0 0,-2-10-212 0 0,-2 0-34 0 0,-1-6-187 0 0,4 11 35 0 0,4 16 82 0 0,-1 17 291 0 0,-5-27-257 0 0,-4-28-214 0 0,0 1 0 0 0,0-1 0 0 0,-1 9-105 0 0,0-9 60 0 0,0-1-22 0 0,1 1 6 0 0,-1-1 20 0 0,-1 2 25 0 0,1 5 43 0 0,-1-15-65 0 0,0-1-3 0 0,0 0 0 0 0,0 0-28 0 0,0 0-119 0 0,0 0-56 0 0,0 0-11 0 0,0 0-34 0 0,0 0-135 0 0,0 0-58 0 0,0 0 202 0 0,0 0-49 0 0,0 0-83 0 0,0 0 99 0 0,0 0-41 0 0,0 0-46 0 0,0 0-41 0 0,0 0-445 0 0,0 0-300 0 0,0 0-703 0 0</inkml:trace>
  <inkml:trace contextRef="#ctx0" brushRef="#br0" timeOffset="510.63">11 119 6704 0 0,'0'0'149'0'0,"0"0"23"0"0,0 0 12 0 0,1-2-25 0 0,7-8-173 0 0,3 0 69 0 0,-3 3 38 0 0,0 1 60 0 0,-3 2-15 0 0,1 0 34 0 0,-1 0 37 0 0,0-1 41 0 0,13-6 272 0 0,3 3-74 0 0,3 4-85 0 0,-1 1-96 0 0,-10 2-161 0 0,-1-1-36 0 0,4 1 31 0 0,0 0-34 0 0,31 6 16 0 0,-15-1-40 0 0,-10-3 23 0 0,10-1 5 0 0,18 4 106 0 0,-39-3-124 0 0,0 1 0 0 0,0 1 0 0 0,4 1-53 0 0,14 8 41 0 0,-19-7-18 0 0,9 5 106 0 0,-17-10-115 0 0,-1 1-2 0 0,0-1-1 0 0,0 1 1 0 0,0 0-1 0 0,0-1 1 0 0,0 1-1 0 0,-1 0 1 0 0,1 0-1 0 0,0 0 1 0 0,0 0-1 0 0,-1 0 1 0 0,1 0-1 0 0,0 0 1 0 0,-1 0-1 0 0,1 0 1 0 0,0 1-12 0 0,5 18 103 0 0,-4-10-57 0 0,-1-8-18 0 0,0 1 1 0 0,-1 0 0 0 0,1-1-1 0 0,-1 1 1 0 0,0 0 0 0 0,0 0-1 0 0,0 0-28 0 0,-4 18 141 0 0,-6-1-49 0 0,-6-2-40 0 0,-6 1-25 0 0,13-12-26 0 0,-1-1 1 0 0,0 0 0 0 0,0-1-1 0 0,-8 3-1 0 0,-17 6 79 0 0,10-5 4 0 0,-1 2 51 0 0,1-3-16 0 0,-13 2-72 0 0,5-2-5 0 0,10 0 53 0 0,-3-1 141 0 0,24-7-220 0 0,1 1 1 0 0,-1-1-1 0 0,1 0 1 0 0,0 0 0 0 0,-1 0-1 0 0,1 1 1 0 0,-1-1-1 0 0,1 0 1 0 0,-1-1-1 0 0,1 1 1 0 0,-1 0 0 0 0,1 0-1 0 0,-1-1 1 0 0,1 1-1 0 0,0-1 1 0 0,-2 0-16 0 0,3 1 77 0 0,0 0 59 0 0,0 0 22 0 0,0 0 2 0 0,0 0-58 0 0,3 1-51 0 0,9 1-44 0 0,23 1 42 0 0,-16-2-45 0 0,0 1-1 0 0,0 0 1 0 0,0 2 0 0 0,18 5-4 0 0,-23-5 3 0 0,2 0 0 0 0,-1-1 0 0 0,5 1-3 0 0,16 2 75 0 0,13 2 35 0 0,-29-5-3 0 0,0 0 0 0 0,9 4-107 0 0,-21-4 24 0 0,10 2 64 0 0,0 0 0 0 0,16 1-88 0 0,-20-2 60 0 0,3 4 40 0 0,-16-8-56 0 0,-1 0-71 0 0,0 0-54 0 0,0 0-97 0 0,0 0-12 0 0,0 0 60 0 0,0 0 0 0 0,0 0-58 0 0,0 0-170 0 0,0 0-312 0 0,0 0-30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13.9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56 6824 0 0,'0'0'149'0'0,"0"0"23"0"0,0 0 13 0 0,0 0 37 0 0,0 0 102 0 0,0 0 41 0 0,0 0 10 0 0,0 0 3 0 0,0 0 13 0 0,0 0 8 0 0,0 0 1 0 0,1 1-29 0 0,1 1-77 0 0,0 0-75 0 0,3 4 233 0 0,7 23 664 0 0,-10-19-775 0 0,1 0-35 0 0,-2-2-84 0 0,1 1-39 0 0,-1 0-43 0 0,0 0-51 0 0,1 6-13 0 0,1 14 121 0 0,-1 1 44 0 0,1 32 346 0 0,-4-39-182 0 0,-1 1 1 0 0,-2 3-406 0 0,1-1 225 0 0,1 1-63 0 0,-1-3-15 0 0,-5 12 182 0 0,1-9-116 0 0,4-9-142 0 0,2-15-51 0 0,0-2 2 0 0,-5 20 31 0 0,6-18-26 0 0,0-3-11 0 0,0 1-1 0 0,0-1 1 0 0,-1 1 0 0 0,1 0-1 0 0,0-1 1 0 0,0 1 0 0 0,0 0 0 0 0,0-1-1 0 0,-1 1 1 0 0,1-1 0 0 0,0 1-1 0 0,0-1 1 0 0,-1 1 0 0 0,1-1 0 0 0,0 1-1 0 0,-1 0-15 0 0,-1 0 13 0 0,-2-1-38 0 0,3 0-159 0 0,0-1 33 0 0,-3-8-423 0 0,4 5 285 0 0,0 2 102 0 0,0 0-37 0 0,0 0-44 0 0,0 0-48 0 0,1 0-55 0 0,-1 1-61 0 0,3-5-461 0 0</inkml:trace>
  <inkml:trace contextRef="#ctx0" brushRef="#br0" timeOffset="608.37">68 56 7856 0 0,'1'-1'183'0'0,"0"1"-62"0"0,10-7 168 0 0,0 1-332 0 0,0 0 104 0 0,1 1 90 0 0,0 0 77 0 0,0 1 43 0 0,0 0 46 0 0,8-1 289 0 0,28-4 910 0 0,-34 7-1096 0 0,1 1-52 0 0,14 0-234 0 0,2 4 43 0 0,-19-1-84 0 0,-1 1 1 0 0,0 0-1 0 0,0 0 0 0 0,0 1 0 0 0,0 0 0 0 0,-1 1 1 0 0,3 2-94 0 0,-6-3 73 0 0,0 1 1 0 0,-1-1-1 0 0,1 1 1 0 0,-1 0-1 0 0,5 6-73 0 0,-7-6 47 0 0,0 0 0 0 0,0 0-1 0 0,-1 0 1 0 0,3 5-47 0 0,5 18 101 0 0,-7 4-64 0 0,-4-27-39 0 0,0-1 1 0 0,-1 0-1 0 0,1 0 1 0 0,-1 0-1 0 0,0 0 1 0 0,0 0-1 0 0,0 0 1 0 0,-1 0-1 0 0,1 0 1 0 0,-1 0-1 0 0,0 0 1 0 0,0-1-1 0 0,0 1 1 0 0,-3 2 1 0 0,1-2-6 0 0,0 1 1 0 0,0-1 0 0 0,0-1-1 0 0,-1 1 1 0 0,0-1-1 0 0,1 1 1 0 0,-1-1 0 0 0,0-1-1 0 0,-6 3 6 0 0,-10 3-20 0 0,0-2 0 0 0,-1 0 0 0 0,0-1 0 0 0,0-2 0 0 0,-4 0 20 0 0,1 1-10 0 0,-3 1 11 0 0,10-2 31 0 0,1 2 0 0 0,-11 3-32 0 0,6 1-9 0 0,22-9 19 0 0,-1 1 0 0 0,1-1 0 0 0,0 0 0 0 0,-1 0 0 0 0,1 1 0 0 0,-1-1 0 0 0,1 0 0 0 0,0 0 0 0 0,-1 1 1 0 0,1-1-1 0 0,0 0 0 0 0,-1 1 0 0 0,1-1 0 0 0,0 1 0 0 0,-1-1 0 0 0,1 0 0 0 0,0 1 0 0 0,0-1 1 0 0,-1 1-1 0 0,1-1 0 0 0,0 1 0 0 0,0-1 0 0 0,0 1 0 0 0,0-1 0 0 0,0 1 0 0 0,0-1 0 0 0,0 1 0 0 0,0-1 1 0 0,0 1-11 0 0,0 0 29 0 0,0 1 0 0 0,1-1 0 0 0,-1 1 1 0 0,1-1-1 0 0,-1 1 0 0 0,1-1 1 0 0,0 1-1 0 0,0-1 0 0 0,0 0 0 0 0,0 1-29 0 0,13 14 247 0 0,-2-4-91 0 0,9 6 123 0 0,1 0 1 0 0,0-2 0 0 0,1-1 0 0 0,9 4-280 0 0,-4-4 292 0 0,2-2 56 0 0,62 30 820 0 0,-72-33-923 0 0,-2 1-36 0 0,17 8 137 0 0,-28-15-318 0 0,8 10 95 0 0,-8-6-128 0 0,-3-4-42 0 0,1-1-41 0 0,-5-2 12 0 0,1-1 34 0 0,0 2-23 0 0,0-1-6 0 0,-1 0-79 0 0,1-1 34 0 0,-1 1-34 0 0,0-1-25 0 0,0 1-36 0 0,1-1-41 0 0,-1 1-45 0 0,0-1-113 0 0,1 1-64 0 0,-1-1-57 0 0,0 0-48 0 0,1 1-173 0 0,-1-1-48 0 0,0 1-207 0 0,1-1-557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4:04.2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207 0 6648 0 0,'0'0'149'0'0,"0"0"23"0"0,0 0 12 0 0,-2 0 36 0 0,-16 2 846 0 0,0 4-75 0 0,-1 2-95 0 0,1 3-115 0 0,9-5-440 0 0,0 1-36 0 0,1 0-39 0 0,0 0-42 0 0,1 0-43 0 0,0 0-47 0 0,1 0-50 0 0,1 0-50 0 0,-10 18 99 0 0,2 1-77 0 0,-20 55-43 0 0,32-77-9 0 0,-2 4 14 0 0,1 1-1 0 0,0 0 1 0 0,0-1-1 0 0,1 1 1 0 0,1 0 0 0 0,-1 8-18 0 0,2 6 6 0 0,0-1 0 0 0,2 3-6 0 0,-2-20 0 0 0,1 0 0 0 0,-1-1 0 0 0,1 1 1 0 0,-1-1-1 0 0,3 5 0 0 0,4 10-16 0 0,-1-4-43 0 0,5 1 45 0 0,4 1 14 0 0,-11-14 0 0 0,0-1 0 0 0,-2 0 7 0 0,-1 0 1 0 0,1 0 0 0 0,0-1 0 0 0,0 1 0 0 0,0-1 0 0 0,0 0-1 0 0,0 0 1 0 0,1 0 0 0 0,-1 0 0 0 0,0-1 0 0 0,0 1-1 0 0,1-1 1 0 0,-1 0 0 0 0,0 0 0 0 0,2 0-8 0 0,2-1 16 0 0,0 0 0 0 0,0 0 0 0 0,0 0 0 0 0,-1-1 0 0 0,1 0 0 0 0,0-1 0 0 0,-1 1 0 0 0,1-1 0 0 0,-1-1 0 0 0,0 1 0 0 0,0-1 0 0 0,2-2-16 0 0,16-9-14 0 0,-10 6-37 0 0,0-1-100 0 0,-6 2-30 0 0,-1-1-85 0 0,-5 6 98 0 0,3-3-131 0 0,-3 3 115 0 0,0 1 24 0 0,-1 1-54 0 0,0-1-64 0 0,0 1-78 0 0,1-1-88 0 0,-1 1-102 0 0,0-1-113 0 0,0 1 284 0 0,-1 0-34 0 0,2-3-924 0 0,0 1-50 0 0,0 1 449 0 0</inkml:trace>
  <inkml:trace contextRef="#ctx0" brushRef="#br0" timeOffset="295.2">91 291 6880 0 0,'0'0'157'0'0,"0"0"23"0"0,0 0 11 0 0,2 1-31 0 0,19 9-91 0 0,-19-9 88 0 0,0-2-60 0 0,1 1-37 0 0,-1-2-24 0 0,1 1 41 0 0,5-1 87 0 0,5-1 37 0 0,-1 0-47 0 0,1-1-49 0 0,-1-1-51 0 0,-4 3-31 0 0,0-1 0 0 0,0 1-1 0 0,1 1 1 0 0,-1-1-1 0 0,6 1-22 0 0,-3 0 16 0 0,0-1 1 0 0,0 0-1 0 0,0-1-16 0 0,14-5 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4:02.6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25 572 7368 0 0,'0'0'165'0'0,"0"0"22"0"0,1 3 10 0 0,1 6-63 0 0,0 1-67 0 0,6 29-48 0 0,-6-21 64 0 0,-2-5 144 0 0,-1 0 84 0 0,1 0 49 0 0,-1 17 540 0 0,-1-12-418 0 0,1-6-260 0 0,-1-1-67 0 0,1 2-8 0 0,-4 20 202 0 0,2-22-271 0 0,-1 0-35 0 0,0 3 33 0 0,0 1-32 0 0,3-10-30 0 0,0 0 0 0 0,0 0 0 0 0,-1-1 0 0 0,1 1 0 0 0,-1 0 0 0 0,0-1-14 0 0,1-2 11 0 0,1 0-142 0 0,0 0 47 0 0,0 0 27 0 0,0 0 17 0 0,0 0-40 0 0,0 0-173 0 0</inkml:trace>
  <inkml:trace contextRef="#ctx0" brushRef="#br0" timeOffset="619.31">537 356 6536 0 0,'-1'0'141'0'0,"-14"-2"125"0"0,3-1-93 0 0,-3 4-81 0 0,2 1-165 0 0,0 1 124 0 0,4-2 49 0 0,0 1 49 0 0,0 0 43 0 0,1 0 37 0 0,-9 5 325 0 0,0 2 90 0 0,4 0-245 0 0,-1 1 70 0 0,2 6-85 0 0,-3 7-52 0 0,2-2-62 0 0,3 5-100 0 0,1 11-27 0 0,4 1-52 0 0,4-28-80 0 0,1 0 0 0 0,0 0 0 0 0,1 0 0 0 0,0 1 0 0 0,0-1 0 0 0,2 4-11 0 0,2-4 43 0 0,-3-8-41 0 0,-1 0 0 0 0,1 0 0 0 0,0 0 0 0 0,0-1 0 0 0,0 1 0 0 0,0 0 0 0 0,0-1 0 0 0,0 1-1 0 0,0-1 1 0 0,0 0 0 0 0,0 0 0 0 0,1 0 0 0 0,-1 0 0 0 0,0 0 0 0 0,1 0 0 0 0,1 0-2 0 0,-1-1 15 0 0,0 0 1 0 0,1 0-1 0 0,-1 0 1 0 0,1 0-1 0 0,-1 0 0 0 0,1-1 1 0 0,1 0-16 0 0,0 0 21 0 0,0 0 0 0 0,-1 0 1 0 0,1 0-1 0 0,0-1 0 0 0,-1 1 1 0 0,0-1-1 0 0,1 0 0 0 0,-1-1 1 0 0,0 1-1 0 0,0-1 0 0 0,0 0 1 0 0,1-1-22 0 0,6-8 56 0 0,12-22 139 0 0,-14 21-177 0 0,-8 11-7 0 0,0-1-1 0 0,0 0 1 0 0,-1 1 0 0 0,1-1 0 0 0,0 0-1 0 0,-1 1 1 0 0,1-1 0 0 0,-1 0-1 0 0,0 0 1 0 0,0 1 0 0 0,0-1 0 0 0,-1 0-1 0 0,1 0 1 0 0,-1-1-11 0 0,1 2 12 0 0,-1-1-1 0 0,1 1 1 0 0,0-1 0 0 0,-1 1-1 0 0,1-1 1 0 0,1 1 0 0 0,-1-1-1 0 0,0 0 1 0 0,0 1 0 0 0,1 0-1 0 0,0-1 1 0 0,-1 1 0 0 0,1-1-1 0 0,0 1 1 0 0,0 0 0 0 0,0-1-1 0 0,0 1 1 0 0,2-2-12 0 0,-1 2 2 0 0,-1 0-1 0 0,1-1 1 0 0,0 1-1 0 0,-1-1 1 0 0,0 1 0 0 0,0-1-1 0 0,1-2-1 0 0,6-11 0 0 0,-4 13-19 0 0,-3 2-68 0 0,5 4 8 0 0,0 5 85 0 0,-5-7-11 0 0,3 5 5 0 0,-1-1 0 0 0,1 0 0 0 0,-1 1 0 0 0,0-1 0 0 0,0 1 0 0 0,-1 0 0 0 0,0 0 0 0 0,0 0 0 0 0,0 0 0 0 0,-1 1 0 0 0,1 2 0 0 0,3 11 0 0 0,1 0 0 0 0,0 0 0 0 0,2-1 0 0 0,4 8 0 0 0,-5-15 0 0 0,1 3-55 0 0,-7-12 12 0 0,-2-1 3 0 0,1 0-136 0 0,0-2 73 0 0,0 0-71 0 0,1 1-89 0 0,-1-1 80 0 0,0 1-42 0 0,1-1-88 0 0,0 1-54 0 0,-1 0-46 0 0,1-1-40 0 0,1 2-475 0 0,1 1-576 0 0</inkml:trace>
  <inkml:trace contextRef="#ctx0" brushRef="#br0" timeOffset="1046.2">849 2 6504 0 0,'0'0'190'0'0,"2"0"-10"0"0,3 0-281 0 0,0 0 66 0 0,0-1 59 0 0,1 1 52 0 0,-1 0 42 0 0,0 0 36 0 0,4 0 241 0 0,-4 0-79 0 0,0 0-1 0 0,0 0 1 0 0,-1 1-1 0 0,1 0 1 0 0,3 0-316 0 0,-1 2 287 0 0,0 0-53 0 0,5 4 193 0 0,0 1-51 0 0,0 1-47 0 0,-2 1-45 0 0,0 0-40 0 0,-1 1-37 0 0,8 13 112 0 0,-4-4-139 0 0,-2 1-51 0 0,18 44 104 0 0,-17-37-125 0 0,-3-8-32 0 0,-2 1-1 0 0,-1 0 1 0 0,0 0 0 0 0,0 11-76 0 0,3 28 124 0 0,-4-1-63 0 0,-4 7-62 0 0,-4-1 53 0 0,-5-1 45 0 0,-1 1 37 0 0,2-32-58 0 0,-3-3 209 0 0,-6 14-285 0 0,1-5 69 0 0,14-36-120 0 0,-1-1-105 0 0,0 0-109 0 0,0 0-115 0 0,1-1 135 0 0,0 0-35 0 0,0 0-33 0 0,0 0-35 0 0,0 0-36 0 0,0 1-35 0 0,0 0-38 0 0,0 0-37 0 0,0 0-531 0 0,0 1-243 0 0,-1 2-679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4:00.2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155 0 6160 0 0,'0'0'133'0'0,"-3"1"23"0"0,-5 1 35 0 0,-2 2-88 0 0,1 1-63 0 0,-17 11-29 0 0,15-9 32 0 0,5-2 22 0 0,-1 0 40 0 0,2 0 50 0 0,-1 0 60 0 0,-5 6 125 0 0,1 0-94 0 0,1 0-76 0 0,6-7-119 0 0,1 0 0 0 0,-1 0 0 0 0,1 1 1 0 0,0-1-1 0 0,0 1 0 0 0,1-1 0 0 0,-1 1-51 0 0,-1 13 189 0 0,-3 22 20 0 0,0-3-42 0 0,5-30-138 0 0,1 0 0 0 0,0 0 1 0 0,0 0-1 0 0,0 2-29 0 0,1-4 3 0 0,0 9 13 0 0,1 1 0 0 0,0-1 0 0 0,1 0 0 0 0,1 1 0 0 0,0-2 0 0 0,4 8-16 0 0,1-9 0 0 0,-7-10-1 0 0,0-1-1 0 0,16 5 15 0 0,-18-6-10 0 0,1 1-1 0 0,0-1 1 0 0,-1 0-1 0 0,1 0 1 0 0,0 0-1 0 0,-1 0 1 0 0,1 0-1 0 0,0 0 1 0 0,0 0-1 0 0,-1 0 0 0 0,1-1 1 0 0,0 1-1 0 0,-1 0 1 0 0,1 0-1 0 0,0 0 1 0 0,-1-1-1 0 0,1 1 1 0 0,-1 0-1 0 0,1-1-2 0 0,3-1 7 0 0,-3 2-7 0 0,2-1 0 0 0,0 1 0 0 0,0-1 0 0 0,0 0 0 0 0,0 0 0 0 0,0 0 0 0 0,0-1 0 0 0,0 1 0 0 0,-1-1 0 0 0,1 0 0 0 0,-1 1 0 0 0,1-1 0 0 0,-1 0 0 0 0,1-1 0 0 0,-1 1 0 0 0,29-25 0 0 0,-25 22 0 0 0,0 1 0 0 0,-1-1 0 0 0,1 0 0 0 0,-1-1 0 0 0,0 1 0 0 0,-1-1 0 0 0,1 0 0 0 0,-1-1 0 0 0,4-7 3 0 0,-1-1-1 0 0,0 0 1 0 0,-2 0 0 0 0,0-1 0 0 0,0 1 0 0 0,0-11-3 0 0,-4 23 23 0 0,-1-1 1 0 0,0 0-1 0 0,0 1 0 0 0,-1-1 1 0 0,1 0-1 0 0,-1 0 0 0 0,0-1-23 0 0,0 1 34 0 0,0 0 0 0 0,0-1-1 0 0,1 1 1 0 0,0 0-1 0 0,0-1 1 0 0,0 1 0 0 0,0-2-34 0 0,1-7 86 0 0,-1 11-50 0 0,0-1-1 0 0,0 1 0 0 0,1-1 0 0 0,-1 1 0 0 0,0 0 0 0 0,1-1 1 0 0,0 1-1 0 0,0-3-35 0 0,0 4 96 0 0,-1 1 0 0 0,1 0-6 0 0,0 0-59 0 0,4 0-10 0 0,-3 0 27 0 0,0 1 50 0 0,5 6-59 0 0,0 0 0 0 0,-1 0 1 0 0,0 1-1 0 0,4 5-39 0 0,9 20 53 0 0,-12-20-39 0 0,1 4-14 0 0,-7-14 0 0 0,0 0 0 0 0,0 0 0 0 0,1-1 0 0 0,-1 1 0 0 0,1 0 0 0 0,0-1 0 0 0,0 1 0 0 0,0-1 0 0 0,0 0 0 0 0,0 1 0 0 0,1-1 0 0 0,2 3 12 0 0,0 0 1 0 0,-1 0 0 0 0,1 0 0 0 0,-1 0 0 0 0,1 2-13 0 0,5 3-39 0 0,11 0-119 0 0,-6-3 0 0 0,-14-6-87 0 0</inkml:trace>
  <inkml:trace contextRef="#ctx0" brushRef="#br0" timeOffset="372.97">523 30 6824 0 0,'12'14'149'0'0,"-10"-12"23"0"0,0 0 13 0 0,3 5-40 0 0,-1 2-89 0 0,6 18-89 0 0,-7-18 56 0 0,0-1 56 0 0,0 0 79 0 0,0 0 102 0 0,5 9 464 0 0,-3-1-72 0 0,1 2-39 0 0,1-1-78 0 0,-2-7-142 0 0,-1 2-38 0 0,-3-5-117 0 0,1 0-1 0 0,-1 0 0 0 0,-1 0 1 0 0,1 1-238 0 0,-1-6 246 0 0,0-2-111 0 0,0 0-47 0 0,0 1-22 0 0,1 0-79 0 0,0 1-109 0 0,0-1 98 0 0,-1 0 50 0 0,1 0 66 0 0,0-1 91 0 0,-1 1 112 0 0,0-1-99 0 0,1 0 35 0 0,-1-1 40 0 0,0 1 40 0 0,18-43-199 0 0,6 0-76 0 0,-20 37-36 0 0,0-1-1 0 0,1 2 1 0 0,0-1 0 0 0,0 0 0 0 0,0 1 0 0 0,0 0 0 0 0,1 0 0 0 0,0 1 0 0 0,0 0 0 0 0,0 0 0 0 0,0 0 0 0 0,3-1 0 0 0,-5 4 0 0 0,0-1 0 0 0,-1 1 0 0 0,1 0 0 0 0,0 0 0 0 0,0 0 0 0 0,0 0 0 0 0,0 1 0 0 0,0 0 0 0 0,0 0 0 0 0,-1 0 0 0 0,1 0 0 0 0,1 0 0 0 0,-3 1 0 0 0,0-1 0 0 0,0 1 0 0 0,1 0 0 0 0,-1-1 0 0 0,0 1 0 0 0,0 0 0 0 0,0 0 0 0 0,1 1 0 0 0,-1-1 0 0 0,-1 0 0 0 0,1 1 0 0 0,0-1 0 0 0,0 1 0 0 0,0 0 0 0 0,-1 0 0 0 0,1-1 0 0 0,-1 1 0 0 0,1 0 0 0 0,-1 0 0 0 0,0 1 0 0 0,16 24-10 0 0,-12-20 24 0 0,1 1-1 0 0,-2 0 0 0 0,1 1 0 0 0,-1-1 0 0 0,-1 1 0 0 0,1-1 0 0 0,1 10-13 0 0,-1 0 50 0 0,2-7-47 0 0,-1-2-14 0 0,0 3-23 0 0,-2-4-15 0 0,0 1-53 0 0,0-3-8 0 0,-1-1-44 0 0,1-1-14 0 0,-1 0-40 0 0,1 0-46 0 0,0-1-50 0 0,-2-2-341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3:58.8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59 5792 0 0,'0'0'166'0'0,"0"0"62"0"0,0 0 152 0 0,0 0 62 0 0,0 0 7 0 0,0 0 19 0 0,-1 1 684 0 0,0 0-843 0 0,1 0-49 0 0,-1 0-45 0 0,1 0-98 0 0,0 1-120 0 0,0-1-50 0 0,0 0-37 0 0,1 3 174 0 0,0-1 0 0 0,0 0 0 0 0,0 0 1 0 0,1 1-1 0 0,-1-1 0 0 0,1 0 0 0 0,1 2-84 0 0,-2-3 57 0 0,1 0 0 0 0,-1 0 0 0 0,0 1 0 0 0,0-1 0 0 0,0 1 0 0 0,0-1 0 0 0,0 1 0 0 0,-1-1 0 0 0,1 1 0 0 0,-1 0 0 0 0,1 2-57 0 0,0 11 299 0 0,4-1-74 0 0,1 0-62 0 0,1 0-48 0 0,3 4-20 0 0,0 12-8 0 0,-5 0-7 0 0,-2-9 84 0 0,-1 1 0 0 0,0 19-164 0 0,-5-3 112 0 0,3-32-92 0 0,1-1 0 0 0,-1 1 0 0 0,1-1 0 0 0,0 0 0 0 0,0 1 0 0 0,1-1 0 0 0,2 6-20 0 0,6 30 68 0 0,-9-34-44 0 0,-1-1 0 0 0,0 1 0 0 0,0-1 0 0 0,-1 8-24 0 0,0-3 50 0 0,2 5-25 0 0,1 1-7 0 0,-4-5 29 0 0,2-9-40 0 0,2 0 9 0 0,-1 5 49 0 0,-4-2-3 0 0,2-5-124 0 0,1-2-80 0 0,0-1-275 0 0,-1 1 54 0 0,1 0 46 0 0,-1-1 37 0 0,-1 1-190 0 0,-2-1-525 0 0,3 1 629 0 0,0 0-67 0 0,1 0 374 0 0,-5-1-1490 0 0,-3 1-880 0 0</inkml:trace>
  <inkml:trace contextRef="#ctx0" brushRef="#br0" timeOffset="559.5">23 89 6048 0 0,'2'0'133'0'0,"3"0"56"0"0,-1-1-53 0 0,1-1-44 0 0,-1 0-37 0 0,4-2-22 0 0,10-10-54 0 0,-10 7 92 0 0,-3 3 11 0 0,-1 1 41 0 0,1 0 47 0 0,-1 0 56 0 0,1 1 63 0 0,0 0 70 0 0,2-1-59 0 0,12-6 455 0 0,-11 5-472 0 0,0 1-44 0 0,-1-1-63 0 0,0 2-84 0 0,8-3 267 0 0,0 0-34 0 0,-2 2-60 0 0,1 0-66 0 0,1 2-71 0 0,21 3 300 0 0,-20 1-285 0 0,-5 1-105 0 0,-2 0-79 0 0,10 6 119 0 0,-16-6-63 0 0,-1-1-1 0 0,1-1-10 0 0,-1-1 1 0 0,0 1-1 0 0,0-1 0 0 0,0 1 0 0 0,0 0 1 0 0,0 0-1 0 0,0 0 0 0 0,0 0 0 0 0,-1 0 1 0 0,1 1-1 0 0,-1-1 0 0 0,0 0 0 0 0,1 1 1 0 0,-1-1-1 0 0,0 1 0 0 0,0-1 1 0 0,-1 1-1 0 0,1 0 0 0 0,-1-1 0 0 0,1 1-4 0 0,5 21 53 0 0,-5-22-48 0 0,0 1 0 0 0,0-1-1 0 0,0 1 1 0 0,-1-1 0 0 0,1 1-1 0 0,-1-1 1 0 0,0 1 0 0 0,1-1-1 0 0,-1 1 1 0 0,0 0 0 0 0,-1-1 0 0 0,1 1-1 0 0,0-1 1 0 0,-1 1 0 0 0,1-1-1 0 0,-2 3-4 0 0,-1 19 58 0 0,3-20-50 0 0,0-1 0 0 0,-1 0 0 0 0,1 1-1 0 0,-1-1 1 0 0,0 0 0 0 0,1 1 0 0 0,-1-1 0 0 0,-1 0-1 0 0,1 1-7 0 0,-9 10 40 0 0,-6 8-23 0 0,9-15-10 0 0,1 0 2 0 0,0-1 0 0 0,-1 0 1 0 0,0 0-1 0 0,-1 0 0 0 0,-7 3-9 0 0,-7 7 8 0 0,12-8-8 0 0,-1 0 0 0 0,0-1 0 0 0,-1-1 0 0 0,1 1 0 0 0,-3-1 0 0 0,-94 46-64 0 0,94-44 74 0 0,3 3 39 0 0,-8 5-55 0 0,10-8-71 0 0,7-3 49 0 0,10 2 12 0 0,-5-5-44 0 0,2 3-1 0 0,5 1 64 0 0,9 2 44 0 0,37 10 262 0 0,31 5-309 0 0,-23-12 190 0 0,-9-2-50 0 0,93 12 264 0 0,-115-17-312 0 0,-9-1 72 0 0,21 0-164 0 0,-43-3 7 0 0,0 0 1 0 0,0 0 0 0 0,-1 1 0 0 0,1-1 0 0 0,0 1 0 0 0,0 0 0 0 0,0-1 0 0 0,-1 1 0 0 0,1 0 0 0 0,0 0 0 0 0,-1 0-1 0 0,1 1-7 0 0,0-1 11 0 0,0 0 0 0 0,0 0 0 0 0,-1 0 0 0 0,1 0 0 0 0,0 0 0 0 0,0 0 0 0 0,0 0 0 0 0,0-1 0 0 0,0 1 0 0 0,0-1 0 0 0,1 1 0 0 0,0-1-11 0 0,-2 0-113 0 0,1 0 95 0 0,-1 0 62 0 0,4 0 124 0 0,-3 0-147 0 0,0 0-84 0 0,0 0-78 0 0,0 0-118 0 0,-1 0 80 0 0,0 0-35 0 0,0 0-40 0 0,0 0-43 0 0,0 0-44 0 0,0 0-47 0 0,-1 0 95 0 0,0 0-39 0 0,0 0-438 0 0,0 0-293 0 0,0 0-687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3:57.9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211 0 5840 0 0,'0'0'132'0'0,"0"0"17"0"0,0 0 11 0 0,-1 1-21 0 0,-5 2-112 0 0,-9 1-28 0 0,5-3 52 0 0,9-1 29 0 0,1 0 91 0 0,0 0 146 0 0,-3 1 10 0 0,-8 2-34 0 0,-6 1-6 0 0,14-3-51 0 0,2 2 18 0 0,-2 0-104 0 0,-1 0-75 0 0,-6 3 36 0 0,8-5-31 0 0,-17 11 201 0 0,2-2 20 0 0,10-5-110 0 0,0-1 0 0 0,0 1 1 0 0,1 1-1 0 0,-4 3-191 0 0,7-6 79 0 0,0 0 1 0 0,1 0-1 0 0,-1 0 1 0 0,1 1-1 0 0,-2 3-79 0 0,1-2 70 0 0,-4 10 39 0 0,5-11-96 0 0,1-1-1 0 0,0 1 1 0 0,-1 0-1 0 0,1 0 1 0 0,0 0-1 0 0,1 0 1 0 0,-1-1-1 0 0,1 5-12 0 0,-3 16 13 0 0,2-21-13 0 0,0 0 0 0 0,1 0-1 0 0,-1 0 1 0 0,1 1 0 0 0,0-1-1 0 0,0 0 1 0 0,0 0 0 0 0,1 0 0 0 0,-1 1 0 0 0,15 73 0 0 0,-14-74 0 0 0,1 1 0 0 0,-1-1 0 0 0,1 0 0 0 0,0 0 0 0 0,0 1 0 0 0,0-1 0 0 0,0-1 0 0 0,1 1 0 0 0,-1 0 0 0 0,3 2 0 0 0,-1-2 0 0 0,-1 1 0 0 0,1 0 0 0 0,-1 0 0 0 0,2 4 0 0 0,15 19 24 0 0,-13-20 0 0 0,0 0-1 0 0,1 0 1 0 0,0-1-1 0 0,0 0 1 0 0,1 0-1 0 0,0-1 1 0 0,0 0-1 0 0,3 1-23 0 0,24 6 52 0 0,-14-8 29 0 0,-1-2-33 0 0,-9-2-40 0 0,0 0-1 0 0,1-1 1 0 0,-1-1 0 0 0,2 0-8 0 0,-12 2 35 0 0,0-1-34 0 0,0 1-33 0 0,0 0-36 0 0,0 0-35 0 0,0 0-36 0 0,0 0-38 0 0,-1 0-37 0 0,3 0-229 0 0,-1 0-111 0 0,0 0-112 0 0,0-1-118 0 0,1 1-591 0 0,3-2-778 0 0</inkml:trace>
  <inkml:trace contextRef="#ctx0" brushRef="#br0" timeOffset="283.24">1 333 5552 0 0,'2'0'165'0'0,"6"0"-123"0"0,0-1 0 0 0,0 0 0 0 0,0 0 0 0 0,-1-1 1 0 0,2-1-43 0 0,25-7 202 0 0,-6 1 33 0 0,-1 2 81 0 0,-18 6-318 0 0,-1-1 39 0 0,9-3 127 0 0,38-13 674 0 0,-43 13-710 0 0,-1 1-56 0 0,-1 0-66 0 0,0 0-62 0 0,0 0-73 0 0,0 1-81 0 0,0-1-93 0 0,0 1-103 0 0,-1 0-113 0 0,1 0-122 0 0,-2 1-298 0 0,4-1-542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3:55.7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6 175 6016 0 0,'0'0'133'0'0,"0"0"23"0"0,0 0-16 0 0,0 1-61 0 0,0-1-43 0 0,-1 3 16 0 0,-2 0-3 0 0,2-3 58 0 0,1 2 32 0 0,0-1-81 0 0,2 0-61 0 0,0 0-59 0 0,-1-1 45 0 0,0 1 51 0 0,0-1 32 0 0,0 1 46 0 0,-1 0 22 0 0,0 0 44 0 0,0 0 47 0 0,1 0 55 0 0,-1 6 60 0 0,2 0-57 0 0,1 0-48 0 0,0 0-37 0 0,1 4 39 0 0,0 5 78 0 0,-1 6 19 0 0,0-9-184 0 0,0 6 32 0 0,3 9 62 0 0,-3-8-42 0 0,7 11 89 0 0,-1-3-40 0 0,3 20 12 0 0,14 19 34 0 0,-18-43-185 0 0,-7-19-90 0 0,0-1-1 0 0,1 0 1 0 0,-1 0-1 0 0,1 0 1 0 0,0 0 0 0 0,1 1-22 0 0,0 1 40 0 0,0 0-1 0 0,0 0 1 0 0,-1 0 0 0 0,0 0 0 0 0,0 0 0 0 0,0 0 0 0 0,-1 2-40 0 0,10 25 233 0 0,-9-24-161 0 0,1 11 58 0 0,0-16-76 0 0,-3-4 10 0 0,1 0 20 0 0,4-4-51 0 0,0 0-27 0 0,-1 0 1 0 0,0 0-1 0 0,-1-1 0 0 0,1 0 1 0 0,1-1-7 0 0,2-8-35 0 0,0 1 0 0 0,4-10 35 0 0,-8 13-21 0 0,1 1 0 0 0,1 0 0 0 0,0 0 0 0 0,0 0 1 0 0,1 1-1 0 0,0 0 0 0 0,5-5 21 0 0,6-6-21 0 0,-12 13 17 0 0,0 0-1 0 0,0 1 0 0 0,1 0 1 0 0,-1 0-1 0 0,1 0 0 0 0,0 1 1 0 0,1-1 4 0 0,7 1-25 0 0,-9 4 1 0 0,0-1 0 0 0,0 1 0 0 0,0 0 0 0 0,0 1 1 0 0,4 0 23 0 0,2 3-16 0 0,4 17-38 0 0,-6-4 69 0 0,-9-12 1 0 0,0-1-4 0 0,1 3 5 0 0,0 0-1 0 0,-1 0 1 0 0,1 0 0 0 0,-2 5-17 0 0,1-5 41 0 0,-1 1 0 0 0,-1-1 0 0 0,-1 7-41 0 0,-10 22 177 0 0,-5 0 51 0 0,3-14-74 0 0,-18 6-48 0 0,10-9-9 0 0,16-13-43 0 0,0 0 0 0 0,0-1-1 0 0,-1 0 1 0 0,-6 4-54 0 0,-17 6 87 0 0,14-7-90 0 0,10-5 3 0 0,0-1-101 0 0,0-1-114 0 0,-5-2-204 0 0,2 1 74 0 0,1 0-31 0 0</inkml:trace>
  <inkml:trace contextRef="#ctx0" brushRef="#br0" timeOffset="1149.92">543 0 6216 0 0,'0'0'133'0'0,"0"0"23"0"0,0 0 15 0 0,1 2-15 0 0,6 7-125 0 0,15 14-31 0 0,-9-10 56 0 0,-8-6 11 0 0,1-2 37 0 0,6 10 122 0 0,11 13 1050 0 0,18 28-1276 0 0,-31-42 179 0 0,0-1-38 0 0,-5-8-76 0 0,-1 0 0 0 0,0 1 0 0 0,0-1 0 0 0,0 1 0 0 0,-1 0 0 0 0,1 1-65 0 0,20 36 363 0 0,-17-33-250 0 0,-1 1 1 0 0,0-1 0 0 0,-1 1 0 0 0,3 8-114 0 0,11 43 361 0 0,-1 2-57 0 0,-12-46-225 0 0,-1 7 22 0 0,-3 11-36 0 0,0-7-41 0 0,-2-13 8 0 0,0 0-1 0 0,-1 0 1 0 0,0 0 0 0 0,-2-1-1 0 0,0 4-31 0 0,-6 22 92 0 0,6-25-72 0 0,1-1 35 0 0,-4 18 116 0 0,1-9-45 0 0,3-16-97 0 0,1-1 0 0 0,-2 1 1 0 0,1-1-1 0 0,-1 1 0 0 0,0-1 1 0 0,0 0-1 0 0,-2 3-29 0 0,-20 40 136 0 0,24-49-247 0 0,1 0 30 0 0,0-1-78 0 0,0 0-93 0 0,-1 0 74 0 0,1 0-42 0 0,-1 0-20 0 0,1 0-35 0 0,-1 1-365 0 0,-1 0-254 0 0,-1 0-605 0 0,2-1 1087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3:54.8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616 355 5696 0 0,'-11'7'132'0'0,"8"-5"17"0"0,3-2-16 0 0,0 0-57 0 0,-1 0-43 0 0,-3-1 17 0 0,0-1 20 0 0,1 1-39 0 0,-2-1-40 0 0,-3 0-99 0 0,6 2 113 0 0,-1 0 44 0 0,0 0 112 0 0,2 0-30 0 0,-1 0 40 0 0,0-1 45 0 0,0 1 48 0 0,0 0 54 0 0,0-1 58 0 0,-5-1-180 0 0,0 0 19 0 0,0 0 54 0 0,-1 1 78 0 0,1 0 103 0 0,5 1-258 0 0,0 1-71 0 0,0 0-46 0 0,-1 2-43 0 0,1-1-11 0 0,0-1 37 0 0,-2 0-30 0 0,0 1 0 0 0,-1 0 0 0 0,1 0 0 0 0,0 1 0 0 0,0-1 0 0 0,1 1 0 0 0,-1 0 0 0 0,0 0 0 0 0,1 1 0 0 0,0-1 0 0 0,-2 2-28 0 0,-15 25 161 0 0,7-8-118 0 0,12-21-43 0 0,-6 12 0 0 0,0 0 0 0 0,2 0 0 0 0,-1 1 0 0 0,-1 6 0 0 0,4-10 2 0 0,0 1 17 0 0,-1 0 1 0 0,2 0-1 0 0,-2 9-19 0 0,-1 11 50 0 0,0 6-22 0 0,8-11-90 0 0,2-4 50 0 0,-3-15 24 0 0,-2-6-3 0 0,1 0 0 0 0,-1-1 0 0 0,1 1 0 0 0,-1 0 0 0 0,1 0 1 0 0,-1 0-1 0 0,1-1 0 0 0,-1 1 0 0 0,1 0 0 0 0,0-1 0 0 0,-1 1 0 0 0,1-1 1 0 0,0 1-1 0 0,0-1 0 0 0,-1 1 0 0 0,1-1 0 0 0,0 1 0 0 0,1-1-9 0 0,-1 1 20 0 0,1-1 0 0 0,-1 1 0 0 0,1-1 0 0 0,-1 0 0 0 0,1 0 0 0 0,0 0 0 0 0,-1 0 0 0 0,1 0 1 0 0,-1 0-1 0 0,2 0-20 0 0,16-6 243 0 0,-4-2 53 0 0,-3-2-56 0 0,0 0 0 0 0,-1 0 0 0 0,2-4-240 0 0,6-7 253 0 0,-6 7-144 0 0,-6 6 12 0 0,-2-2-39 0 0,1-3-22 0 0,1-7-11 0 0,1-2 18 0 0,10-8 6 0 0,-14 23-70 0 0,0 0-1 0 0,0 0 1 0 0,-1 0 0 0 0,0 0 0 0 0,0-1-1 0 0,1-5-2 0 0,2-6 53 0 0,8-7-52 0 0,-13 25-1 0 0,0 0 0 0 0,-1 0 0 0 0,1 0 0 0 0,-1 0 0 0 0,1 0 0 0 0,-1 0 0 0 0,0 1 0 0 0,1-1 0 0 0,-1 0 0 0 0,0 0 0 0 0,0 0 0 0 0,1 0 0 0 0,-1 0 0 0 0,0 0 0 0 0,4-21 0 0 0,-3 9 0 0 0,-1 12 0 0 0,0 1 0 0 0,0 0 0 0 0,0 0 0 0 0,0 0 0 0 0,0-1 0 0 0,0 1 0 0 0,0 0 0 0 0,1 0 0 0 0,-1 0 0 0 0,0-1 0 0 0,0 1 0 0 0,0 0 0 0 0,0 0 0 0 0,0 0 0 0 0,0 0 0 0 0,0 0 0 0 0,0-1 0 0 0,1 1 0 0 0,-1 0 0 0 0,0 0 0 0 0,0 0 0 0 0,0 0 0 0 0,0 0 0 0 0,1 0 0 0 0,-1-1 0 0 0,0 1 0 0 0,0 0 0 0 0,0 0 0 0 0,0 0 0 0 0,1 0 0 0 0,-1 0 0 0 0,0 0 0 0 0,0 0 0 0 0,0 0 0 0 0,1 0 0 0 0,-1 0 0 0 0,0 0 0 0 0,0 0 0 0 0,2 1 1 0 0,0-1 1 0 0,-1 1-1 0 0,1-1 1 0 0,0 1 0 0 0,-1 0-1 0 0,1 0 1 0 0,-1 0 0 0 0,1 0-1 0 0,-1 0 1 0 0,0 0 0 0 0,1 0-1 0 0,-1 1-1 0 0,17 21 67 0 0,-4 4 40 0 0,-6-2 34 0 0,-2 13 42 0 0,-3-19-138 0 0,-2 12 156 0 0,-1-28-163 0 0,0 2 71 0 0,1-1-35 0 0,2 8 23 0 0,-1-6-38 0 0,1 2-29 0 0,0-3 8 0 0,-1 0-1 0 0,0 0 0 0 0,0 0 1 0 0,-1 0-1 0 0,1 1 0 0 0,-1-1-37 0 0,2 9 37 0 0,1-2-74 0 0,-2-8 78 0 0,0 0-46 0 0,0 0-42 0 0,0 0-36 0 0,0 0-60 0 0,1 1-40 0 0,2 1-149 0 0,1 0-48 0 0,4 3-170 0 0</inkml:trace>
  <inkml:trace contextRef="#ctx0" brushRef="#br0" timeOffset="1533.89">184 1 4928 0 0,'0'0'120'0'0,"0"0"-50"0"0,-5 5 16 0 0,-13 13-79 0 0,12-12 29 0 0,0 0 40 0 0,-1 1 56 0 0,1-1 69 0 0,-1 0 83 0 0,1 1 97 0 0,-4 4 208 0 0,0 3-105 0 0,1 0-84 0 0,1 1-63 0 0,-7 12 210 0 0,7-12-274 0 0,0 1-81 0 0,1 3-32 0 0,-3 12 23 0 0,3-10-37 0 0,3-3 5 0 0,0 1 0 0 0,0 8-151 0 0,-2 7 114 0 0,0 4 11 0 0,2 0-40 0 0,2-2-10 0 0,2-1 1 0 0,2 9-76 0 0,-1-18 11 0 0,0 1-10 0 0,2 0 0 0 0,0 1 1 0 0,7 22-2 0 0,-4-27 8 0 0,1-1 0 0 0,0 0 0 0 0,2-1 0 0 0,0 0 0 0 0,2-1 0 0 0,0 1 0 0 0,1-2 0 0 0,3 3-8 0 0,0-3-28 0 0,1-1-51 0 0,2 0-42 0 0,-1-2-34 0 0,13 8-139 0 0,-11-11-86 0 0,0-1 0 0 0,18 9 380 0 0,-8-7-241 0 0,3-2 34 0 0,0-1 74 0 0,10-1-289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4:26.9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265 19 6160 0 0,'0'0'133'0'0,"1"-1"10"0"0,-1 1-77 0 0,0-1-50 0 0,2 0-35 0 0,-2-1 72 0 0,0 2 22 0 0,0-1 45 0 0,0 1 53 0 0,-1 0 64 0 0,-15-3 527 0 0,14 3-385 0 0,1 0-51 0 0,-3-1-147 0 0,-1 0-48 0 0,-5-5 149 0 0,7 5 8 0 0,2 1-22 0 0,-29 3 409 0 0,7 3-282 0 0,5 2-131 0 0,1 4-78 0 0,10-7-150 0 0,-1 0 0 0 0,1-1 0 0 0,-1 1 0 0 0,-1-1-36 0 0,4-1 27 0 0,1 1 0 0 0,0-1 0 0 0,0 1 0 0 0,1 0 0 0 0,-1 0 0 0 0,1 0 0 0 0,0 0 0 0 0,-2 4-27 0 0,-4 4 40 0 0,5-7-15 0 0,1 1 0 0 0,0 0 0 0 0,0-1 0 0 0,1 1 0 0 0,-2 6-25 0 0,-1-1-13 0 0,3-7 13 0 0,0 1 0 0 0,0 0 0 0 0,1-1 0 0 0,-1 1 0 0 0,1 0 0 0 0,0 0 0 0 0,0 3 0 0 0,-1 6 0 0 0,-5 7-27 0 0,-1 5-39 0 0,8-7 71 0 0,0-10-6 0 0,5 23 15 0 0,0-15 46 0 0,-4-14-61 0 0,0-1 1 0 0,0 0-1 0 0,0 1 1 0 0,0-1-1 0 0,1 0 1 0 0,-1 0-1 0 0,1 0 1 0 0,0 1 0 0 0,4 4-90 0 0,-1-1 44 0 0,5 6-3 0 0,-5-8 48 0 0,9 7 40 0 0,-8-7 3 0 0,0 0 0 0 0,0-1 0 0 0,0 1-1 0 0,3 0-41 0 0,3 0 19 0 0,0-1-39 0 0,2-3-17 0 0,0-1 57 0 0,2-3 62 0 0,6-7 111 0 0,-14 6-84 0 0,0 0 0 0 0,-1-1 1 0 0,4-4-110 0 0,-1 0 61 0 0,0 1-44 0 0,23-36-17 0 0,-29 41 11 0 0,-1-1 0 0 0,-1 1 1 0 0,1-1-1 0 0,0 1 1 0 0,-1-1-1 0 0,0 0 1 0 0,0 0-1 0 0,0-4-11 0 0,4-7 34 0 0,-3 7-24 0 0,0-1 1 0 0,0-1 0 0 0,-1 1-1 0 0,0-2-10 0 0,4-21 33 0 0,-6 32-32 0 0,1 0 1 0 0,-1 0 0 0 0,0 0 0 0 0,0 0 0 0 0,0 0 0 0 0,0 0-1 0 0,0 0 1 0 0,-1 0 0 0 0,1 0 0 0 0,0 0 0 0 0,0 0-1 0 0,-1-1-1 0 0,1 0 4 0 0,-1 1-1 0 0,1-1 0 0 0,0 0 0 0 0,0 0 0 0 0,-1 0 0 0 0,1 0 0 0 0,0 0 0 0 0,1 0 0 0 0,-1 0 0 0 0,0 0 0 0 0,0 1 0 0 0,1-1 0 0 0,-1 0 0 0 0,1 0-3 0 0,0-7 0 0 0,-1 2-12 0 0,0 7 10 0 0,0 0 1 0 0,0 0-1 0 0,0 0 0 0 0,0 0 1 0 0,0 0-1 0 0,0 0 1 0 0,0 0-1 0 0,0 0 1 0 0,0 0-1 0 0,0 0 1 0 0,0 0-1 0 0,0 0 0 0 0,0 0 1 0 0,0 0-1 0 0,1 0 1 0 0,-1 0-1 0 0,0 0 1 0 0,0 0-1 0 0,0 0 1 0 0,0 0-1 0 0,0 0 1 0 0,0 0-1 0 0,0 0 0 0 0,0 0 1 0 0,0 0-1 0 0,0 0 1 0 0,0 0-1 0 0,0 0 1 0 0,0 0-1 0 0,0 0 1 0 0,0 0 1 0 0,9 17-62 0 0,-4 1 47 0 0,0-3 16 0 0,7 26-1 0 0,-8-25 0 0 0,1 0 0 0 0,6 12 0 0 0,-7-19 0 0 0,-1 0 0 0 0,0 1 0 0 0,-1-1 0 0 0,1 3 0 0 0,-1-4 0 0 0,0 0 0 0 0,0 1 0 0 0,1-1 0 0 0,3 6 0 0 0,-5-12-9 0 0,3 7 9 0 0,9 11 57 0 0,-8-16-64 0 0,-3-2-129 0 0,0 0 45 0 0,5 5-157 0 0,-6-5 58 0 0,0-2 41 0 0,0 1-46 0 0,0 0-209 0 0,-1-1-103 0 0,0 0 71 0 0,0 1-39 0 0,1-1-558 0 0,-1 0-438 0 0,0 0-835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4:34.4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313 34 5064 0 0,'0'0'108'0'0,"0"0"17"0"0,0 0 14 0 0,0 0-37 0 0,0 0-3 0 0,0 0 39 0 0,0 0 120 0 0,0 0-43 0 0,0 0-49 0 0,-1 0-42 0 0,1 0-35 0 0,0-1 15 0 0,-1 0-50 0 0,0 0-6 0 0,0 1 77 0 0,0-1 85 0 0,1 1-61 0 0,-1 0 35 0 0,-23-12 1148 0 0,11 4-713 0 0,-1 2-73 0 0,0 2-92 0 0,-1 5-114 0 0,1 3 43 0 0,0-2-92 0 0,2 0-100 0 0,0 1-40 0 0,7-2-100 0 0,1 0-1 0 0,0 0 0 0 0,0 1 0 0 0,0 0 0 0 0,0 0 0 0 0,0 0 1 0 0,-2 2-51 0 0,-14 5 148 0 0,6-3-85 0 0,1 5-50 0 0,3-1-13 0 0,-3 3 0 0 0,0 1 0 0 0,2 1 0 0 0,-1 0 0 0 0,0 2 0 0 0,9-11 0 0 0,0-1 0 0 0,0 1 0 0 0,1 0 0 0 0,0-1 0 0 0,0 1 0 0 0,0 0 0 0 0,1 0 0 0 0,0 0 0 0 0,0 1 0 0 0,0-1 0 0 0,1 0 0 0 0,0 0 0 0 0,0 0 0 0 0,1 5 0 0 0,0-2-1 0 0,0 0 1 0 0,1 0 0 0 0,1 1-1 0 0,-1-1 1 0 0,1-1 0 0 0,1 2 0 0 0,-1-5 13 0 0,-1 0 1 0 0,1 0-1 0 0,0-1 1 0 0,3 4-14 0 0,5 4 67 0 0,3 0 38 0 0,4 2-18 0 0,11 8 116 0 0,-25-20-164 0 0,-1 0-1 0 0,1 0 1 0 0,0 0-1 0 0,0-1 1 0 0,-1 1-1 0 0,1-1 1 0 0,3 1-39 0 0,5 0 85 0 0,26 5 247 0 0,1-3 68 0 0,-31-3-270 0 0,1-1 0 0 0,0 0 0 0 0,0-1 1 0 0,-1 0-1 0 0,1 0 0 0 0,0-1 0 0 0,5-1-130 0 0,9-5 338 0 0,-2-1-33 0 0,9-7 101 0 0,1-4-39 0 0,-31 20-364 0 0,9-7 108 0 0,0 0-33 0 0,15-15 44 0 0,-13 11-109 0 0,-10 10-14 0 0,-1 0 0 0 0,1 1 0 0 0,0-1-1 0 0,0 0 1 0 0,0 0 0 0 0,-1 0 0 0 0,1 0 0 0 0,0 0 0 0 0,-1 0 0 0 0,1 0 0 0 0,-1 0 0 0 0,1 0 0 0 0,-1-1 0 0 0,0 1 0 0 0,1 0 0 0 0,-1 0 0 0 0,0 0 0 0 0,0-1 0 0 0,0 1 0 0 0,0 0 0 0 0,0 0-1 0 0,0-1 2 0 0,0 1-22 0 0,0 1-1 0 0,0-1 1 0 0,-1 0-1 0 0,1 1 1 0 0,0-1-1 0 0,0 0 1 0 0,-1 1-1 0 0,1-1 1 0 0,0 0-1 0 0,-1 1 1 0 0,1-1-1 0 0,0 1 1 0 0,-1-1-1 0 0,1 1 0 0 0,-1-1 1 0 0,1 1-1 0 0,-1-1 1 0 0,1 1-1 0 0,-2-1 23 0 0,-1-1-184 0 0,0 0-47 0 0,1 1-295 0 0,2-4-16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4:29.1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0 389 5584 0 0,'0'0'165'0'0,"0"0"-37"0"0,0 0 11 0 0,0 0 68 0 0,0 0 195 0 0,0 0 361 0 0,0 0 33 0 0,0 0-329 0 0,0 0-192 0 0,0 0-48 0 0,0 0 49 0 0,2 0 125 0 0,7-1-50 0 0,7-1 229 0 0,-2 1-75 0 0,-5 0-196 0 0,-1 1-81 0 0,0 1-38 0 0,9 0-30 0 0,0-1-45 0 0,7 0-28 0 0,-1 3-82 0 0,0-1 18 0 0,-1-5-100 0 0,-3 1-85 0 0,-1 1 2 0 0</inkml:trace>
  <inkml:trace contextRef="#ctx0" brushRef="#br0" timeOffset="667.21">694 249 5936 0 0,'0'0'169'0'0,"-1"-1"60"0"0,-5-2-32 0 0,0 0 57 0 0,-10-4 546 0 0,9 6-588 0 0,1 2-65 0 0,4 0-129 0 0,0-1 0 0 0,1 0 0 0 0,-1 0 0 0 0,0 0 0 0 0,1 0 0 0 0,-1 0 0 0 0,0 0 0 0 0,1-1 0 0 0,-1 1 0 0 0,1-1 1 0 0,-2 1-19 0 0,-10-3 112 0 0,3 4-7 0 0,-2 2-26 0 0,1 1 80 0 0,0-1 50 0 0,-16 7 336 0 0,11-4-275 0 0,7-2-169 0 0,-1 0-64 0 0,1-1-37 0 0,8-2 0 0 0,-9 1 0 0 0,8-1 0 0 0,2 0 0 0 0,0 0 0 0 0,0 0 0 0 0,-1 0 0 0 0,1-1 0 0 0,-1 1 0 0 0,1 0 0 0 0,0 0 0 0 0,-1-1 0 0 0,1 1 0 0 0,-1 0 0 0 0,0-1 0 0 0,1 1 0 0 0,-1 0 0 0 0,0-1 0 0 0,1 1 0 0 0,-1-1 0 0 0,0 1 0 0 0,1-1 0 0 0,-2 1 0 0 0,0 0 0 0 0,1 1 0 0 0,-1 0 0 0 0,1 0 0 0 0,-1 0 1 0 0,1-1-1 0 0,0 1 0 0 0,-1 0 0 0 0,1 1 0 0 0,0-1 0 0 0,-4 7-12 0 0,4-8-43 0 0,1-1-15 0 0,2 4 26 0 0,1 5 81 0 0,-3-8-32 0 0,1 3 30 0 0,-1-3-33 0 0,0 0-1 0 0,0 0 1 0 0,1 0 0 0 0,-1 0 0 0 0,0 0-1 0 0,1 0 1 0 0,-1 0 0 0 0,0 0-1 0 0,1 0 1 0 0,-1 0 0 0 0,1 0-1 0 0,0 0 1 0 0,-1 0 0 0 0,1 0 0 0 0,0-1-1 0 0,0 1 1 0 0,-1 0 0 0 0,1-1-2 0 0,7 8-12 0 0,-1 0 1 0 0,2-1 0 0 0,-1 0 0 0 0,1-1 0 0 0,0 0-1 0 0,8 4 12 0 0,21 15 4 0 0,-18-4 105 0 0,-1 0 56 0 0,-2-8 21 0 0,-1 2 48 0 0,-1 2 62 0 0,-2-1 74 0 0,-6-1-30 0 0,-6-13-275 0 0,-1 0-1 0 0,0 1 1 0 0,0-1-1 0 0,0 0 1 0 0,0 0 0 0 0,0 1-1 0 0,0-1 1 0 0,-1 0 0 0 0,1 0-1 0 0,-1 1 1 0 0,0-1-1 0 0,1 0 1 0 0,-1 0 0 0 0,0 0-1 0 0,-1 1-64 0 0,-6 9 309 0 0,-1-2-70 0 0,-2-1-100 0 0,6-6-116 0 0,0 0-37 0 0,-36 13 162 0 0,23-12-157 0 0,2-3-95 0 0,9-1 7 0 0,0-1-36 0 0,0-1-39 0 0,0 0-44 0 0,1-2-49 0 0,0 0-52 0 0,2-4-99 0 0</inkml:trace>
  <inkml:trace contextRef="#ctx0" brushRef="#br0" timeOffset="966.4">863 304 7920 0 0,'0'0'174'0'0,"1"1"29"0"0,1 2-130 0 0,-2-2-41 0 0,2 2 26 0 0,2 0 34 0 0,2 3 54 0 0,3 3-208 0 0,-1-1 77 0 0,0 0 67 0 0,-1 1 58 0 0,2 2 89 0 0,-2 0 52 0 0,15 28 693 0 0,-14-22-729 0 0,6 29 444 0 0,-9-31-510 0 0,-1 0-67 0 0,8 9 97 0 0,-6-15-180 0 0,1-1 29 0 0,-4-4-3 0 0,7 14-41 0 0,-8-16-7 0 0,-1 0 17 0 0,-1-2-102 0 0,1 1 19 0 0,-1-1-49 0 0,1 0-62 0 0,0 0-97 0 0,0 1-116 0 0,2 0-103 0 0,-2-1 65 0 0,1 1-38 0 0,2 0-543 0 0,0 0-428 0 0,1-1-813 0 0</inkml:trace>
  <inkml:trace contextRef="#ctx0" brushRef="#br0" timeOffset="1209.76">1245 227 6176 0 0,'0'0'177'0'0,"0"2"0"0"0,0 5-250 0 0,0 1 57 0 0,-1 0 50 0 0,0 0 44 0 0,-1 2 64 0 0,0 0 42 0 0,-1 3 78 0 0,-1 5 172 0 0,0-1-19 0 0,2-6-173 0 0,-4 24 353 0 0,1-1-115 0 0,0 2-65 0 0,-2-1-59 0 0,-1 4 27 0 0,-1 0-43 0 0,-12 37 237 0 0,0-8-137 0 0,-35 88 510 0 0,31-96-398 0 0,-2-2 0 0 0,-8 8-552 0 0,11-19 243 0 0,6-10-107 0 0,-2-2-83 0 0,18-32-218 0 0,0-1 71 0 0,0 0 60 0 0,1 0 48 0 0,-1 0 79 0 0,-1 1 229 0 0,2-3-251 0 0,1 0-67 0 0,-1 0-104 0 0,1 0-23 0 0,0 0-56 0 0,0 0-62 0 0,0 0-69 0 0,0 1-75 0 0,0-1-82 0 0,0 0-90 0 0,0 1-95 0 0,0-1 108 0 0,0 1-59 0 0,0-1-1129 0 0,0 0-986 0 0</inkml:trace>
  <inkml:trace contextRef="#ctx0" brushRef="#br0" timeOffset="2006.62">1504 291 8032 0 0,'0'0'182'0'0,"0"0"29"0"0,0 0 12 0 0,1 3-37 0 0,2 8-15 0 0,1 0 50 0 0,1 2 95 0 0,3 7 219 0 0,3 7 199 0 0,-4-8-321 0 0,-2-3-159 0 0,-1 0-116 0 0,2 7 180 0 0,5 27 279 0 0,-8-28-295 0 0,2-4-35 0 0,-4-14-177 0 0,0 0 0 0 0,0 1 1 0 0,0-1-1 0 0,-1 0 1 0 0,1 2-91 0 0,-1-3 127 0 0,0 0-62 0 0,2 12-41 0 0,-1-12 72 0 0,-1-1-6 0 0,0 0 36 0 0,0 0 41 0 0,0-1 46 0 0,1 0 52 0 0,-1 1 58 0 0,0-15-245 0 0,3-1-40 0 0,7-30-27 0 0,-4 23 18 0 0,-3 9 32 0 0,2-7 148 0 0,0 1 0 0 0,2-4-209 0 0,2 4 73 0 0,2 1-93 0 0,4-5-151 0 0,-1 1 32 0 0,1 2 34 0 0,5 4 44 0 0,-17 14 59 0 0,1-1 1 0 0,-1 0 0 0 0,1 1 0 0 0,-1 0 0 0 0,1 0 0 0 0,0 0 1 0 0,7 1-43 0 0,-7 1 33 0 0,0 0 0 0 0,-1 1 0 0 0,1 0 0 0 0,0-1 0 0 0,0 1 0 0 0,-1 1 0 0 0,0-1 0 0 0,2 1 10 0 0,-1 1-7 0 0,-1-1-1 0 0,1 0 0 0 0,-1 1 0 0 0,0-1 1 0 0,0 1-1 0 0,2 4 8 0 0,-1-2-1 0 0,-1 1-1 0 0,0 0 1 0 0,0 0-1 0 0,-1 0 1 0 0,0 0 0 0 0,0 1-1 0 0,0-1 1 0 0,-1 0 0 0 0,0 4 1 0 0,7 25 0 0 0,-6-29 0 0 0,0-1 0 0 0,0 2 0 0 0,-1-1 0 0 0,0 0 0 0 0,0 3 0 0 0,1-1-2 0 0,1 2 8 0 0,-3 13 55 0 0,0-22 22 0 0,0-2 51 0 0,0 0 24 0 0,0 0 2 0 0,0 0-74 0 0,0 0-56 0 0,0 0-84 0 0,1-2-6 0 0,17-43 102 0 0,-2 7 39 0 0,10-17-81 0 0,-21 44 14 0 0,2 0 1 0 0,0 0 0 0 0,0 0-1 0 0,1 1 1 0 0,0 1 0 0 0,10-9-15 0 0,-5 8 17 0 0,-9 10-59 0 0,-1 1 19 0 0,7 0-57 0 0,0 3 45 0 0,0 4 39 0 0,4 9 61 0 0,4 15 71 0 0,-10-13-130 0 0,-2-4-40 0 0,1 22-176 0 0,-4-22 224 0 0,-2-8 44 0 0,1 0 43 0 0,-2-4 41 0 0,1 0-95 0 0,-1 0-110 0 0,1-1-14 0 0,-1 0-34 0 0,0 1-126 0 0,0 0-90 0 0,1-1-96 0 0,-1 1-102 0 0,1 0-109 0 0,-1-1-116 0 0,1 1-122 0 0,-1-2 388 0 0,1 0-34 0 0,0 3-1329 0 0,2 1-1048 0 0</inkml:trace>
  <inkml:trace contextRef="#ctx0" brushRef="#br0" timeOffset="2859.35">2319 288 5328 0 0,'0'0'116'0'0,"0"0"17"0"0,0 0 12 0 0,1 2-14 0 0,6 13-127 0 0,-3-7 38 0 0,1 0 34 0 0,-1 0 40 0 0,1 1 47 0 0,0-1 52 0 0,-1-1 57 0 0,0-1 4 0 0,5 10 355 0 0,-1 1-95 0 0,-1 1-77 0 0,1-1-58 0 0,0 3 8 0 0,13 24 490 0 0,-16-34-734 0 0,-2 1 76 0 0,0 25 744 0 0,-2-22-644 0 0,-1-14-329 0 0,0 2 178 0 0,0-2-4 0 0,0 0-6 0 0,0 0-18 0 0,0 0-8 0 0,0 0-2 0 0,0 0-10 0 0,0 0-36 0 0,0 0-12 0 0,0 0-4 0 0,-1-4-24 0 0,1-1-44 0 0,-5-21-2 0 0,3 13 16 0 0,1-1 0 0 0,1 1 0 0 0,0 0 0 0 0,1-4-36 0 0,2-14 28 0 0,-1 22-28 0 0,1 0 0 0 0,0 0 0 0 0,0 0 0 0 0,1 0 0 0 0,0 1 0 0 0,2-3 0 0 0,2-6 0 0 0,-6 14-2 0 0,0 0 1 0 0,0 0 0 0 0,0 0 0 0 0,0 0 0 0 0,1 0 0 0 0,-1 1 0 0 0,1-1 0 0 0,0 1-1 0 0,-1 0 2 0 0,3-2-22 0 0,0 0 0 0 0,1 1 0 0 0,-1 0 0 0 0,4-1 22 0 0,0 2-53 0 0,-7 2 44 0 0,0 0 0 0 0,0 1 1 0 0,0-1-1 0 0,0 0 1 0 0,0 1-1 0 0,1 0 0 0 0,-1-1 1 0 0,0 1-1 0 0,-1 0 1 0 0,1 0-1 0 0,0 0 0 0 0,1 1 9 0 0,1 1-4 0 0,-1-1-1 0 0,0 1 0 0 0,1 0 0 0 0,-1 0 0 0 0,0 1 0 0 0,0 0 5 0 0,5 9 3 0 0,0-1 0 0 0,0 1 0 0 0,1 6-3 0 0,-6-12-4 0 0,21 51 4 0 0,-19-48 2 0 0,-1 1 0 0 0,0-1 0 0 0,-1 1 1 0 0,0 0-1 0 0,1 8-2 0 0,0 7 73 0 0,-3-2 92 0 0,-1-23-62 0 0,0 2 1 0 0,0 5 0 0 0,0-6 0 0 0,0-2 0 0 0,0 0 0 0 0,0 0-2 0 0,0 0-4 0 0,0 0-2 0 0,0 0 0 0 0,0 0-4 0 0,0-1-19 0 0,-1-6-60 0 0,0-7 6 0 0,0 0-1 0 0,1 1 0 0 0,1-1 0 0 0,0 0 1 0 0,0 1-1 0 0,2-1 0 0 0,-1 1 1 0 0,2-1-1 0 0,4-11-18 0 0,-4 14 7 0 0,1 0 0 0 0,0 0-1 0 0,1 0 1 0 0,1-1-7 0 0,4-2 46 0 0,-2 8-56 0 0,-1 3-51 0 0,2 0-66 0 0,-9 2 126 0 0,-1 1-1 0 0,1-1 1 0 0,0 1-1 0 0,0 0 1 0 0,0 0-1 0 0,0-1 1 0 0,0 1-1 0 0,0 0 1 0 0,-1 0-1 0 0,1 0 1 0 0,0 0 0 0 0,0 0-1 0 0,0 0 1 0 0,0 0-1 0 0,0 0 1 0 0,0 1-1 0 0,0-1 1 0 0,-1 0-1 0 0,1 0 1 0 0,0 1-1 0 0,0-1 1 0 0,0 1-1 0 0,0-1 1 0 0,-1 1-1 0 0,1-1 1 0 0,0 1-1 0 0,0-1 1 0 0,-1 1-1 0 0,1-1 1 0 0,-1 1 0 0 0,1 0 1 0 0,3 3-19 0 0,20 16 71 0 0,-7 3-51 0 0,-9-7-29 0 0,-1 0 0 0 0,4 13 28 0 0,7 17-7 0 0,-11-28-37 0 0,-5-14-13 0 0,-1 1-44 0 0,1 0-79 0 0,-1 0-88 0 0,0-1-106 0 0,-1-2 142 0 0,0 0-32 0 0,0-2-280 0 0</inkml:trace>
  <inkml:trace contextRef="#ctx0" brushRef="#br0" timeOffset="3297.17">3091 461 6272 0 0,'0'0'141'0'0,"0"0"23"0"0,0 0 11 0 0,2 0-29 0 0,10 1 160 0 0,-2 2 84 0 0,-1-1 33 0 0,-1-2 79 0 0,0 0-91 0 0,0 1-77 0 0,0 0-62 0 0,6 1 104 0 0,8 3 108 0 0,-12-3-252 0 0,-8-1-191 0 0,1-1 0 0 0,-1 0 1 0 0,0 0-1 0 0,0 0 0 0 0,1 0 1 0 0,-1 0-1 0 0,0-1 0 0 0,1 1-41 0 0,32-11 593 0 0,-19 6-336 0 0,-2-1-116 0 0,0-1-65 0 0,-6 2-54 0 0,0 0 0 0 0,-1 0 0 0 0,0-1 0 0 0,4-4-22 0 0,4-5 105 0 0,-5 1-4 0 0,-4 1-46 0 0,-6 8-52 0 0,1 1 1 0 0,-1 0-1 0 0,0 0 0 0 0,0 0 0 0 0,-1 0 0 0 0,1 0 0 0 0,-1 0 0 0 0,0 0 0 0 0,-1-2-3 0 0,-3-5 52 0 0,1 7-60 0 0,-1-1-66 0 0,4 5 6 0 0,-2-1-7 0 0,-7-1 44 0 0,9 2 13 0 0,-2-1 16 0 0,1 1 1 0 0,-1 0 0 0 0,1 0 0 0 0,-1 0 0 0 0,1 0 0 0 0,-1 0 0 0 0,1 1 0 0 0,-1-1-1 0 0,1 1 1 0 0,0 0 0 0 0,-1-1 0 0 0,1 1 0 0 0,0 0 0 0 0,-1 0 0 0 0,1 1 0 0 0,0-1-1 0 0,0 0 1 0 0,0 1 0 0 0,-1 0 1 0 0,-4 5-14 0 0,0-1-1 0 0,1 2 1 0 0,-1-1 0 0 0,-1 5 14 0 0,-10 10-5 0 0,15-19 6 0 0,0 1 1 0 0,1-1-1 0 0,-1 1 1 0 0,1 0-1 0 0,0 0 1 0 0,0 0 0 0 0,0 1-1 0 0,1-1 1 0 0,-1 0-1 0 0,1 1 1 0 0,0 3-2 0 0,-1 5 38 0 0,0 1-1 0 0,2-1 1 0 0,0 4-38 0 0,3 7 35 0 0,-2-19-13 0 0,0-1-1 0 0,1 1 0 0 0,0-1 1 0 0,-1 0-1 0 0,2 1 0 0 0,-1-1 1 0 0,0 0-1 0 0,1 0 0 0 0,0 0 1 0 0,0-1-1 0 0,0 1 0 0 0,0-1 1 0 0,2 2-22 0 0,-2-3 11 0 0,-1 0 0 0 0,1-1 0 0 0,0 1 0 0 0,-1-1 0 0 0,1 1 0 0 0,0-1 0 0 0,3 1-11 0 0,11 6-1 0 0,-15-6 2 0 0,1-1 0 0 0,-1 0 0 0 0,0 0 0 0 0,1 0 0 0 0,-1 0 0 0 0,0-1 0 0 0,1 1 0 0 0,-1 0 0 0 0,1-1 0 0 0,-1 0 0 0 0,3 1-1 0 0,0-1-145 0 0,-1-1 61 0 0,0 1 51 0 0,1 0 44 0 0,3-1 105 0 0,11-3 333 0 0,-13 2-352 0 0,0 0-60 0 0,-2 1-52 0 0,-1 0-34 0 0,0 0-39 0 0,1 0-43 0 0,0-1-63 0 0,-1 1-61 0 0,1 0-66 0 0,0-1-74 0 0,-1 1-79 0 0,1-1-84 0 0,0 1-91 0 0,0-1-96 0 0,1-1-799 0 0,4-2-872 0 0</inkml:trace>
  <inkml:trace contextRef="#ctx0" brushRef="#br0" timeOffset="3614.32">3766 31 7112 0 0,'0'0'157'0'0,"0"0"23"0"0,0 0 13 0 0,1 2-22 0 0,1 4-123 0 0,1 4-66 0 0,0 2 22 0 0,-1-4 95 0 0,1-1 84 0 0,-2-4-48 0 0,1 0 35 0 0,4 9 412 0 0,0 1-52 0 0,-1 0-48 0 0,0-1-47 0 0,0 2-25 0 0,1-1-46 0 0,0 1-46 0 0,1-1-41 0 0,7 14 276 0 0,-2 3-49 0 0,-1 1-47 0 0,-2 0-42 0 0,-3-12-163 0 0,0 3-10 0 0,0 0-36 0 0,4 22 106 0 0,-4 0-120 0 0,-4 1-99 0 0,-5-14-32 0 0,0-17-9 0 0,0 1 71 0 0,-1-2 103 0 0,3-10-155 0 0,1 2 138 0 0,-1-1-74 0 0,1-2-110 0 0,-1 0-66 0 0,1 0-73 0 0,-1-1-50 0 0,1-1-70 0 0,-1 1-82 0 0,0-1-89 0 0,1 0 63 0 0</inkml:trace>
  <inkml:trace contextRef="#ctx0" brushRef="#br0" timeOffset="3976.35">3642 313 7800 0 0,'0'0'174'0'0,"2"-1"29"0"0,58-17 235 0 0,-33 12-199 0 0,-3 0 32 0 0,-1-1 84 0 0,1 1 107 0 0,-12 2-183 0 0,-1 0 34 0 0,14-3 26 0 0,1 2-43 0 0,12-4 79 0 0,-28 6-440 0 0,-1 1 51 0 0,0 0 44 0 0,0-1 36 0 0,9-1 138 0 0,25-6 373 0 0,-30 8-456 0 0,0-1-63 0 0,-5 2-62 0 0,-1-1-34 0 0,1 1-38 0 0,0 0-44 0 0,0-1-60 0 0,1 1-60 0 0,-1 0-66 0 0,0 0-69 0 0,1 0-77 0 0,-1 0-81 0 0,0 0-87 0 0,1 0-92 0 0,-3 0-769 0 0,3-1-847 0 0</inkml:trace>
  <inkml:trace contextRef="#ctx0" brushRef="#br0" timeOffset="4397.22">4342 282 5136 0 0,'0'0'149'0'0,"1"2"-7"0"0,1 5-265 0 0,1 0 77 0 0,-1 0 69 0 0,0 0 63 0 0,0 2 89 0 0,0 1 66 0 0,1 4 218 0 0,0 0 77 0 0,2 12 491 0 0,-3-15-615 0 0,1 1-8 0 0,1-1-83 0 0,2 16 491 0 0,2 6 234 0 0,-5-20-621 0 0,-1 0-33 0 0,0 0-48 0 0,1-3-65 0 0,-3-9-100 0 0,0 1-48 0 0,0-1-42 0 0,1 0-34 0 0,-1 1-24 0 0,-1 3-95 0 0,1-3 79 0 0,0-1 49 0 0,0 0 43 0 0,-1 0 60 0 0,1 0 73 0 0,0 0 83 0 0,0 0 95 0 0,0 0 106 0 0,0 0 118 0 0,0-1-273 0 0,1 0 34 0 0,-6-6-384 0 0,0-3 27 0 0,0-2 60 0 0,-1-7 36 0 0,0 3-49 0 0,3-3-56 0 0,3 7 13 0 0,0 3-5 0 0,0 0-1 0 0,0 1 1 0 0,0-1-1 0 0,1 0 0 0 0,1 0 1 0 0,-1 1-1 0 0,1-1 1 0 0,0 1-1 0 0,1-1-44 0 0,-2 4 9 0 0,-1 2-8 0 0,0 1-1 0 0,1 0 0 0 0,-1-1 1 0 0,1 1-1 0 0,-1 0 0 0 0,1 0 1 0 0,0-1-1 0 0,-1 1 0 0 0,1 0 1 0 0,0 0-1 0 0,0 0 0 0 0,0 0 0 0 0,0-1 0 0 0,34-40 0 0 0,-18 22 0 0 0,-13 15 0 0 0,1 1 0 0 0,0 0 0 0 0,-1 0 0 0 0,1 1 0 0 0,1-1 0 0 0,0 1 0 0 0,12-9 0 0 0,18-10-98 0 0,-20 15-32 0 0,-8 2 3 0 0,1 1-53 0 0,-1 0-64 0 0,0-1-74 0 0,-6 4 299 0 0,0 0-34 0 0,0 0-33 0 0,0 0-35 0 0,0 0-36 0 0,0 0-36 0 0,0 0-38 0 0,0 1-37 0 0,0-1-39 0 0,1 0-39 0 0,-1 0-41 0 0,0 1-41 0 0,0-1-42 0 0,0 1-43 0 0,1-1-43 0 0,-1 0-45 0 0,6 0-1239 0 0,3-3-1036 0 0,-11 4 2850 0 0</inkml:trace>
  <inkml:trace contextRef="#ctx0" brushRef="#br0" timeOffset="4598.69">4826 300 6896 0 0,'-1'2'200'0'0,"-2"8"-58"0"0,2-3-63 0 0,0-1-47 0 0,2-1-52 0 0,0-1-1 0 0,-2 1 41 0 0,-1 7 241 0 0,1 0 35 0 0,-1 12 382 0 0,2 50 1609 0 0,1-55-1736 0 0,-1 0-62 0 0,0-18-465 0 0,0-1-117 0 0,0 0-75 0 0,0 0-21 0 0,0 0-3 0 0</inkml:trace>
  <inkml:trace contextRef="#ctx0" brushRef="#br0" timeOffset="4784.19">4749 10 8088 0 0,'0'0'182'0'0,"0"0"29"0"0,0 0 12 0 0,0 0-6 0 0,0 0-29 0 0,0 0-17 0 0,0 0-3 0 0,2-1-28 0 0,4-2-114 0 0,-4 2-28 0 0,0 1 1 0 0,0-1-1 0 0,0 0 1 0 0,1 0-1 0 0,-1 1 0 0 0,0-1 1 0 0,0 1-1 0 0,0 0 1 0 0,1 0 1 0 0,12 0-80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0:45.5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1 370 9072 0 0,'0'0'200'0'0,"0"0"33"0"0,1-1 15 0 0,20-6-135 0 0,1 1 54 0 0,-7 3-11 0 0,0 1 45 0 0,-2 0 8 0 0,0 0 42 0 0,0 0 48 0 0,0 1 52 0 0,-7 0-173 0 0,18-1-10 0 0,0 1-45 0 0,6 1-16 0 0,14 1 7 0 0,13 0 45 0 0,-26-1-95 0 0,-6 1 94 0 0,1-1 0 0 0,0-2 1 0 0,24-4-159 0 0,-46 6 20 0 0,-3 0-15 0 0,1 0 31 0 0,2-2 31 0 0,1 0 45 0 0,-4 2-20 0 0,-1 0-16 0 0,0 0-4 0 0,0 0 0 0 0,0 0 9 0 0,0 0 38 0 0,0 0 10 0 0,0 0 6 0 0,0 0-3 0 0,0 0-18 0 0,0 0-8 0 0,0 0-2 0 0,0 0-7 0 0,0 0-26 0 0,0 0-2 0 0,0 0 18 0 0,0 0-13 0 0,1-1-18 0 0,-2 1-49 0 0,-4-4 2 0 0,-2-3 49 0 0,-8-9-64 0 0,12 12 17 0 0,0 0-1 0 0,-1 0 0 0 0,1 1 1 0 0,-1-1-1 0 0,0 1 0 0 0,0 0 1 0 0,0 0-1 0 0,0 0-10 0 0,-22-15 149 0 0,5 2-82 0 0,-14 0-69 0 0,0 2 0 0 0,-11-3 2 0 0,35 15-86 0 0,0 0 33 0 0,-13 2 44 0 0,1 3 126 0 0,1 1 121 0 0,9 1-110 0 0,0 1-94 0 0,-7 3-36 0 0,15-7 2 0 0,0 1 0 0 0,0-1 0 0 0,0 1 0 0 0,0 0 0 0 0,0 1 0 0 0,1-1 0 0 0,0 1 0 0 0,0 0 0 0 0,0 0 0 0 0,0 0 0 0 0,0 1 0 0 0,1-1 0 0 0,0 1 0 0 0,0 0 0 0 0,0 0 0 0 0,1 0 0 0 0,-1 0 0 0 0,1 0 0 0 0,0 1 0 0 0,0 2 0 0 0,0 6 0 0 0,1-11 0 0 0,0 0 0 0 0,1 0 0 0 0,-1 0 0 0 0,1-1 0 0 0,0 1 0 0 0,0 0 0 0 0,0 0 0 0 0,0 0 0 0 0,1 2 0 0 0,2 10 1 0 0,0-2 3 0 0,0-1 0 0 0,0 1 0 0 0,1-1 0 0 0,1 0-4 0 0,26 69 359 0 0,-25-69-350 0 0,-2-1-34 0 0,1-1 0 0 0,0-1 0 0 0,5 7 25 0 0,3 4-67 0 0,3 4 49 0 0,4-2 97 0 0,-8-12-56 0 0,4 3 68 0 0,-10-8-1 0 0,1-2-61 0 0,0-1-6 0 0,-4-1-18 0 0,13 8 70 0 0,8 0 126 0 0,-21-8-173 0 0,0 0 0 0 0,0 0 0 0 0,0-1 0 0 0,0 0 0 0 0,0 0 0 0 0,1 0 0 0 0,-1 0-28 0 0,16-4 66 0 0,-6-1-65 0 0,6-7 128 0 0,-11 7-108 0 0,0-2-67 0 0,-1 0-101 0 0,-3 3 9 0 0,0 0-47 0 0,0 0-54 0 0,0 0-57 0 0,-1-1-65 0 0,1 1-71 0 0,-1-1-74 0 0,0 1-82 0 0,-2 2 230 0 0,0 1-47 0 0,0 0-42 0 0,0-1-38 0 0,0 1-137 0 0,0-1-38 0 0,2-3-1447 0 0</inkml:trace>
  <inkml:trace contextRef="#ctx0" brushRef="#br0" timeOffset="415.88">708 178 7856 0 0,'0'0'174'0'0,"0"0"29"0"0,0 0 13 0 0,0 0 44 0 0,0 0-109 0 0,0 0 117 0 0,0 0 221 0 0,2 2 14 0 0,22 17 545 0 0,-5-5-334 0 0,-7-4-267 0 0,3 2 20 0 0,-8-7-214 0 0,0 0 0 0 0,-1 1 1 0 0,0 0-1 0 0,2 2-253 0 0,26 28 627 0 0,5 0-77 0 0,1 0-32 0 0,-16-13-187 0 0,-1 1-72 0 0,1 0-54 0 0,-1 0-37 0 0,43 44 252 0 0,-30-25-143 0 0,-9-10-76 0 0,-21-24-154 0 0,7 14 143 0 0,-9-16-160 0 0,-2-2-41 0 0,3 2 74 0 0,0-4-57 0 0,-3-1 5 0 0,1 3 52 0 0,-4 5-44 0 0,1-7 61 0 0,0-3 11 0 0,0 0-22 0 0,0 0-40 0 0,0 0-40 0 0,0 0-40 0 0,0 0-77 0 0,-1-1-310 0 0,1-4 103 0 0,1-5-200 0 0,-1 10 376 0 0,0-3-53 0 0,0 1 46 0 0,0-4-247 0 0,-1 4 198 0 0,1 0 50 0 0,-1 1-40 0 0,0-1-69 0 0,1 1-67 0 0,-1-1-78 0 0,0 0-90 0 0,0 1-22 0 0,1-1-86 0 0,-1 1-94 0 0,0-1-101 0 0,-1-3-1011 0 0,-1-3-1021 0 0,3 7 2842 0 0</inkml:trace>
  <inkml:trace contextRef="#ctx0" brushRef="#br0" timeOffset="721.06">1027 0 7744 0 0,'0'0'174'0'0,"0"0"29"0"0,0 0 12 0 0,0 1-2 0 0,0 0-82 0 0,-1 1-56 0 0,-1 4 42 0 0,1-3 24 0 0,0-1 7 0 0,0-1 67 0 0,-7 8 87 0 0,-2 7 71 0 0,7-6-176 0 0,0-1-33 0 0,-6 4 1 0 0,-1 2 2 0 0,-12 30 395 0 0,-1-2-81 0 0,-3-2-94 0 0,-2-2-108 0 0,13-18-162 0 0,-4 10-21 0 0,4-7-23 0 0,4-8 5 0 0,2-4 17 0 0,-2 0 38 0 0,-1 2 221 0 0,1 0 0 0 0,-7 12-354 0 0,4-6 216 0 0,-1 0-75 0 0,11-16-101 0 0,0 1-1 0 0,0-1 0 0 0,1 1 1 0 0,0 0-1 0 0,0 0 1 0 0,0 0-1 0 0,1 1 0 0 0,-1-1 1 0 0,1 1-1 0 0,1 0 1 0 0,-1 2-40 0 0,0-2 49 0 0,-6 19 95 0 0,3-13-120 0 0,-2-1-33 0 0,2-5 19 0 0,5-5-191 0 0,-1 0 72 0 0,1-1 63 0 0,-1 1 53 0 0,1 0 51 0 0,-1 0 40 0 0,-2 3 329 0 0,2-3-280 0 0,0 0-94 0 0,0 0-35 0 0,1 0-39 0 0,-1 0-40 0 0,1-1-45 0 0,-1 1-53 0 0,1 0-75 0 0,-1-1-74 0 0,1 1-80 0 0,-1-1-87 0 0,1 1-94 0 0,0-1-102 0 0,-1 0-108 0 0,1 0-116 0 0,0 0-874 0 0,0 0-1006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18.8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0 112 6704 0 0,'7'2'50'0'0,"-3"-1"-32"0"0,-1 0 28 0 0,0-1 33 0 0,0 1 49 0 0,-3-1 56 0 0,0 3-83 0 0,1 1-38 0 0,0 2-22 0 0,1 5-61 0 0,-2-7 46 0 0,-2 1 43 0 0,1 0 367 0 0,1 2-42 0 0,6 14 652 0 0,-1-4-134 0 0,1 0-130 0 0,4 0-96 0 0,-2-5-243 0 0,-2 0-63 0 0,-1-2-28 0 0,0-1-50 0 0,5 10 249 0 0,-7-7-116 0 0,1 6 137 0 0,-1-12-247 0 0,-2-3-174 0 0,-1-3-136 0 0,1 0 1 0 0,-1 0-1 0 0,0 1 1 0 0,0-1-1 0 0,0 0 1 0 0,0 0-1 0 0,0 0 1 0 0,0 0-1 0 0,0 1 1 0 0,0-1-1 0 0,0 0 1 0 0,0 0-1 0 0,0 0 1 0 0,0 0-1 0 0,0 1 1 0 0,0-1 0 0 0,0 0-1 0 0,0 0 1 0 0,0 0-1 0 0,-1 0 1 0 0,1 0-1 0 0,0 1 1 0 0,0-1-1 0 0,0 0 1 0 0,0 0-1 0 0,0 0 1 0 0,0 0-1 0 0,0 0 1 0 0,0 1-1 0 0,-1-1 1 0 0,1 0 0 0 0,0 0-1 0 0,0 0 1 0 0,0 0-1 0 0,0 0 1 0 0,0 0-16 0 0,-9 3 444 0 0,-2-1-107 0 0,4-2-102 0 0,-7-4-47 0 0,1-5-92 0 0,-7-16 4 0 0,16 20-70 0 0,0-6-16 0 0,4-3-66 0 0,0-5-90 0 0,-2 7 70 0 0,1 1 62 0 0,2-2 58 0 0,2-7 87 0 0,-2 15-103 0 0,0-12 44 0 0,-1 15-75 0 0,0-1 1 0 0,0 0 0 0 0,1 0 0 0 0,-1 0-1 0 0,0 1 1 0 0,1-1 0 0 0,0 0-1 0 0,0-1-1 0 0,4-6 0 0 0,-1 1 0 0 0,1 0 0 0 0,1 0 0 0 0,-1 0 0 0 0,1 1 0 0 0,1-1 0 0 0,0 2 0 0 0,4-5 0 0 0,-1 4-22 0 0,1-1 0 0 0,0 2-1 0 0,1-1 1 0 0,0 1-1 0 0,0 1 1 0 0,9-3 22 0 0,5 1-55 0 0,-5 3-96 0 0,0 2-108 0 0,0 2-111 0 0,0 0-115 0 0,1 2-118 0 0,-1 0-120 0 0,0 1-123 0 0,-1 0-127 0 0,-17-2 642 0 0,0 1-42 0 0,0-1-39 0 0,0 0-34 0 0,0 1-126 0 0,0-1-34 0 0,7 1-1326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4:27.4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0 137 6336 0 0,'0'0'141'0'0,"0"0"23"0"0,1 3 11 0 0,6 11-43 0 0,3-1-88 0 0,-5-6 10 0 0,-3 1 91 0 0,0 3 115 0 0,-2 6 216 0 0,0 3 16 0 0,2-9-277 0 0,4 8 407 0 0,-1-2-72 0 0,0 0 40 0 0,-1 1 49 0 0,-1-1 62 0 0,-2-14-668 0 0,-1 0 36 0 0,3 13 436 0 0,-2-13-428 0 0,0 0-35 0 0,0 0-21 0 0,-1 0 34 0 0,0 5 134 0 0,-7 15 701 0 0,5-19-741 0 0,1-2-46 0 0,0-1 26 0 0,1-1-7 0 0,0 0-2 0 0,0 0 0 0 0,-1-2-43 0 0,-3-4 80 0 0,2 2-68 0 0,1 1-52 0 0,0-1-26 0 0,1 1 1 0 0,0-1 0 0 0,0 0-1 0 0,0 1 1 0 0,0-1 0 0 0,0 0 0 0 0,1 1-12 0 0,0-11 43 0 0,0-2-24 0 0,1 0-1 0 0,1 0 1 0 0,1 0 0 0 0,5-15-19 0 0,-5 22 0 0 0,0 1 0 0 0,0 0 0 0 0,1-1 0 0 0,0 2 0 0 0,0-1 0 0 0,1 0 0 0 0,0 1 0 0 0,0 0 0 0 0,5-3 0 0 0,-7 7-8 0 0,0 0 1 0 0,0 0 0 0 0,0 0-1 0 0,0 1 1 0 0,0-1 0 0 0,0 1 0 0 0,1 0-1 0 0,0 0 1 0 0,1 0 7 0 0,-2 1 0 0 0,-1 0-1 0 0,1 1 1 0 0,-1-1-1 0 0,1 1 1 0 0,-1-1-1 0 0,1 1 1 0 0,-1 0-1 0 0,1 1 1 0 0,-1-1-1 0 0,1 1 1 0 0,0-1-1 0 0,-1 1 1 0 0,1 0 0 0 0,0 0 0 0 0,-1 0 0 0 0,1 0 0 0 0,-1 1 0 0 0,1-1 0 0 0,-1 1 0 0 0,0 0 0 0 0,1-1 0 0 0,-1 1 0 0 0,0 1 0 0 0,0-1 0 0 0,-1 0 0 0 0,1 1 0 0 0,0 0 0 0 0,0 0 0 0 0,-3-3 0 0 0,20 32 0 0 0,-14-23 0 0 0,0-1 0 0 0,-1 2 0 0 0,-1-1 0 0 0,1 3 0 0 0,9 16 0 0 0,-11-20 0 0 0,1 1 0 0 0,-2 0 0 0 0,1 0 0 0 0,-1 0 0 0 0,0 0 0 0 0,-1 0 0 0 0,0 0 0 0 0,0 5 0 0 0,-1 6 0 0 0,0-17 1 0 0,1 1 0 0 0,-1 0 0 0 0,0-1-1 0 0,0 1 1 0 0,-1 0 0 0 0,1-1-1 0 0,-1 1 1 0 0,1 0 0 0 0,-1-1-1 0 0,-1 1 1 0 0,1-1 0 0 0,0 1 0 0 0,-1-1-1 0 0,0 2 0 0 0,1-1 50 0 0,4 3-49 0 0,-2-5 2 0 0,-2-2-121 0 0,1 1 64 0 0,0 0 67 0 0,0 1 71 0 0,-1 2 105 0 0,0-1-131 0 0,0-1-111 0 0,1-1-22 0 0,0 0-37 0 0,0 0-16 0 0,0-1-32 0 0,0 1-37 0 0,0-1-39 0 0,0 1-41 0 0,0-1-46 0 0,0 0-47 0 0,0 0-51 0 0,0 0-375 0 0</inkml:trace>
  <inkml:trace contextRef="#ctx0" brushRef="#br0" timeOffset="385.96">753 1 7024 0 0,'0'0'157'0'0,"0"0"23"0"0,0 0 12 0 0,0 0 41 0 0,0 0 147 0 0,1 1 62 0 0,3 7 14 0 0,-1 2-50 0 0,0 0-42 0 0,0 1-36 0 0,1 3 39 0 0,2 5 134 0 0,2 4-72 0 0,-7-18-332 0 0,0 0 1 0 0,0-1 0 0 0,1 1 0 0 0,0 0 0 0 0,0-1 0 0 0,0 1 0 0 0,4 3-98 0 0,-3-2 86 0 0,0-1 1 0 0,0 1 0 0 0,0 0 0 0 0,-1 0 0 0 0,2 6-87 0 0,4 10 206 0 0,7 23 154 0 0,-1 22 90 0 0,-9-37 84 0 0,7 20-534 0 0,-10-43 70 0 0,0 0 0 0 0,-1 0 1 0 0,0-1-1 0 0,1 5-70 0 0,-2 9 164 0 0,1-8-89 0 0,3 10 127 0 0,2 10 104 0 0,-6-22-245 0 0,-1 0-38 0 0,-3 3-2 0 0,4-11 92 0 0,-1-2 96 0 0,1 0-86 0 0,0 1-73 0 0,-1 0-63 0 0,0 0-46 0 0,0 0-36 0 0,0 1-121 0 0,-3 2-348 0 0,3-3 437 0 0,-1 0 49 0 0,1 0-92 0 0,-5 1-52 0 0,4-2 75 0 0,0 0-101 0 0,1-1 75 0 0,0 0-41 0 0,1 1-45 0 0,0-2-50 0 0,0-2-305 0 0</inkml:trace>
  <inkml:trace contextRef="#ctx0" brushRef="#br0" timeOffset="853.71">533 198 5096 0 0,'0'0'108'0'0,"0"0"17"0"0,0 0 14 0 0,0 0 31 0 0,0 0 66 0 0,0 0 27 0 0,0 0 8 0 0,0 0 14 0 0,0 0-109 0 0,0 0-47 0 0,1 0-39 0 0,-1 0-33 0 0,1 0-17 0 0,2 0-68 0 0,-2 0 58 0 0,0 0 49 0 0,0 0 71 0 0,0 0 90 0 0,0 0 107 0 0,0 0-127 0 0,-1 0 34 0 0,3 0-228 0 0,0 0 43 0 0,0 0 56 0 0,1 0 37 0 0,17-2 728 0 0,-14 0-671 0 0,20-4 363 0 0,-8 2-248 0 0,-1-3-74 0 0,-11 3-50 0 0,1 1-33 0 0,8-3 89 0 0,4 1-71 0 0,10-1-55 0 0,6-2-10 0 0,166-37 122 0 0,-152 35-217 0 0,-33 6-32 0 0,18 0-30 0 0,16 3-67 0 0,-32 1 56 0 0,-12 0-7 0 0,-1-1-58 0 0,0 0-51 0 0,0-1-48 0 0,0 1-35 0 0,0 0-36 0 0,6 0-364 0 0,-2 1 79 0 0</inkml:trace>
  <inkml:trace contextRef="#ctx0" brushRef="#br0" timeOffset="1162.84">1251 176 6448 0 0,'0'0'141'0'0,"0"0"23"0"0,1 2 13 0 0,0 1-68 0 0,-1-3-91 0 0,8 25 45 0 0,-5-17-13 0 0,-1 0 89 0 0,-1 2 118 0 0,0 4 246 0 0,0 2 124 0 0,0-4-256 0 0,2-3-131 0 0,0 2-94 0 0,2 5 690 0 0,-3-7-465 0 0,-2 1-37 0 0,1 0-42 0 0,-1 0-49 0 0,0 0-54 0 0,0-1-58 0 0,0-3-70 0 0,0-3 21 0 0,0-2-16 0 0,0 2-400 0 0,0 0 36 0 0,0 1-213 0 0,-2-1-749 0 0,2-2 829 0 0,-1 0-83 0 0,1 0-948 0 0,0-1-826 0 0</inkml:trace>
  <inkml:trace contextRef="#ctx0" brushRef="#br0" timeOffset="1431.16">1376 44 8176 0 0,'0'0'182'0'0,"0"0"29"0"0,0 0 13 0 0,0-2-32 0 0,-4-2-113 0 0,3 2 121 0 0,1 1 26 0 0,0 0-104 0 0,0-1-55 0 0,0 1-47 0 0,0-1-46 0 0,0 1-48 0 0,0 1-55 0 0,0 0-61 0 0,0 0-18 0 0,0 0-38 0 0,0 0-342 0 0,0 0-249 0 0,0 0-564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5:22.2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30 346 5672 0 0,'0'0'165'0'0,"0"0"-44"0"0,0 0-7 0 0,0 0 41 0 0,0 0 130 0 0,0 0 237 0 0,0 0 20 0 0,0 0-288 0 0,0 0-56 0 0,0 0-48 0 0,0 1-41 0 0,0-1 22 0 0,0 5-23 0 0,-1-3 14 0 0,-2 15 735 0 0,-1 0-69 0 0,0-3-151 0 0,1 1-44 0 0,1 0-40 0 0,1-1-33 0 0,1-7-263 0 0,-1-1-36 0 0,0 6 141 0 0,-2 12 214 0 0,3 11 83 0 0,0-24-504 0 0,0-1-79 0 0,-1-6-2 0 0,-5 8 29 0 0,7-1-76 0 0,0-5-11 0 0,-1 1 4 0 0,0-2-37 0 0,0-1-34 0 0,0-1-47 0 0,0-1-137 0 0,0-2 116 0 0,0 0-44 0 0,0 0-68 0 0,0 0 74 0 0,0 0-33 0 0,0 0-35 0 0,0 0-34 0 0,0 0-348 0 0,0 0 86 0 0,0 0-46 0 0,0 0-665 0 0,0 0-522 0 0,0 0-994 0 0</inkml:trace>
  <inkml:trace contextRef="#ctx0" brushRef="#br0" timeOffset="202.45">108 86 7792 0 0,'0'0'230'0'0,"-1"-2"-16"0"0,0 0-180 0 0,-2-3-24 0 0,-2-3 43 0 0,2 2 88 0 0,1 1 112 0 0,1 1 205 0 0,0 1-58 0 0,-1 0-208 0 0,1 2 313 0 0,1 1-55 0 0,0-1-452 0 0,0 0 91 0 0,0 1 71 0 0,-1-2 53 0 0,-1-2 627 0 0,1 2-539 0 0,1 1-135 0 0,1 0-111 0 0,-1 1-79 0 0,1 0-39 0 0,0-1-44 0 0,0 1-48 0 0,-1 0-258 0 0</inkml:trace>
  <inkml:trace contextRef="#ctx0" brushRef="#br0" timeOffset="738.02">740 123 7024 0 0,'0'0'157'0'0,"0"0"23"0"0,0 0 12 0 0,0 0-65 0 0,0-1-64 0 0,0 1-44 0 0,0-4-44 0 0,0 2 40 0 0,0-3 1 0 0,0 2 44 0 0,0 0 232 0 0,0 1-49 0 0,0-1-45 0 0,-1 0-37 0 0,0-1 62 0 0,-3-6 188 0 0,1 7-164 0 0,3 1-136 0 0,-1 1 37 0 0,1 1 31 0 0,-1-1 24 0 0,0 0-58 0 0,0-2-31 0 0,-1-2-21 0 0,-1-1-3 0 0,2 4 20 0 0,-1-1 320 0 0,0 0-87 0 0,0 1-128 0 0,1 0-41 0 0,-2-2 74 0 0,0 1-107 0 0,-6-5 73 0 0,2 4-71 0 0,-12-4 388 0 0,0 0-119 0 0,10 5-257 0 0,-1 0-36 0 0,0 1-40 0 0,0 0-41 0 0,3 0-7 0 0,0 1 0 0 0,0 1 0 0 0,-1-1 0 0 0,-1 1-31 0 0,-12 5 69 0 0,9 2-52 0 0,-18 14-17 0 0,19-13 0 0 0,-6 7 0 0 0,3-2 0 0 0,12-9 0 0 0,0-1 0 0 0,0 0 0 0 0,1 1 0 0 0,-1-1 0 0 0,1 1 0 0 0,0 0 0 0 0,0-1 0 0 0,0 2 0 0 0,-6 17 0 0 0,5-18 3 0 0,1-1 0 0 0,0 1 1 0 0,0 0-1 0 0,0 0 0 0 0,1 0 1 0 0,-1 2-4 0 0,1 3 26 0 0,0 0 1 0 0,1 0 0 0 0,1 7-27 0 0,2 22 80 0 0,-3-14 86 0 0,3 0-44 0 0,-2-15-87 0 0,-1 0 1 0 0,0 0-1 0 0,0 0 0 0 0,-1 0 0 0 0,0 1 1 0 0,-1 3-36 0 0,0-7 19 0 0,1 0 1 0 0,-1 1-1 0 0,1-1 1 0 0,0 1-1 0 0,1-1 1 0 0,0 6-20 0 0,0-9 13 0 0,-1-1-1 0 0,0 1 1 0 0,0 0 0 0 0,0-1-1 0 0,0 1 1 0 0,-1 0 0 0 0,1-1 0 0 0,0 1-1 0 0,-1 0-12 0 0,-1 7 58 0 0,1 2 53 0 0,1-3-71 0 0,0-6-27 0 0,1 1-1 0 0,-1-1 1 0 0,0 1-1 0 0,-1 0 1 0 0,1-1-1 0 0,-1 1 1 0 0,1-1-1 0 0,-1 1 0 0 0,0-1 1 0 0,-1 1-13 0 0,2-3 64 0 0,0 3-10 0 0,1-3-41 0 0,-1 4-2 0 0,-1 1 36 0 0,0 5 44 0 0,-1-1-64 0 0,1-8 53 0 0,1-2 16 0 0,0 0 0 0 0,0 1 53 0 0,0 0-38 0 0,0 0-34 0 0,0 0-33 0 0,0 1-46 0 0,-1-1-102 0 0,1 0-113 0 0,-1 0-80 0 0,0 0-45 0 0,-1 1-519 0 0,0-1 397 0 0,1-1 247 0 0,-1 0 64 0 0,2-1-571 0 0,-1-3-860 0 0,1 3 1045 0 0,0-1-62 0 0,0 2-4 0 0,0-1-81 0 0,-1 0-843 0 0,-1-2-855 0 0</inkml:trace>
  <inkml:trace contextRef="#ctx0" brushRef="#br0" timeOffset="1051.14">204 222 6048 0 0,'0'0'133'0'0,"0"0"23"0"0,0 0 11 0 0,0 0-51 0 0,0 0 9 0 0,0 0 62 0 0,0 0 177 0 0,0 0 325 0 0,0 0 23 0 0,0 0-19 0 0,3 1-105 0 0,12 1 21 0 0,1-1-52 0 0,0-2-48 0 0,1 0-43 0 0,-1 0-39 0 0,1-2-34 0 0,17-2 308 0 0,-3-1-132 0 0,15 1 214 0 0,-18 1-395 0 0,0-2-89 0 0,25-4 150 0 0,-34 8-321 0 0,13-1 60 0 0,0 2-55 0 0,4 1-59 0 0,8 5-65 0 0,-42-5-101 0 0,0 0 56 0 0,0 0 48 0 0,1-1 59 0 0,0 1-12 0 0,0 0-79 0 0,-1 0-59 0 0,0 0-75 0 0,0 0-45 0 0,0 1-75 0 0,0-1-86 0 0,0 1-95 0 0,-1-1-10 0 0,0 1-86 0 0,1-1-73 0 0,-1 1-62 0 0,2 0-511 0 0,1 0-725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4:05.9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130 18 10768 0 0,'0'0'241'0'0,"0"0"38"0"0,0 0 13 0 0,0 0-26 0 0,0 0-95 0 0,0 0-39 0 0,0 0 141 0 0,0 0 258 0 0,0 0 21 0 0,0 0-231 0 0,0 0-149 0 0,0 0-54 0 0,0 0-14 0 0,0 0 0 0 0,0 0-106 0 0,0 0-90 0 0,0 0-86 0 0,0 0 44 0 0,0 0-35 0 0,0 0-38 0 0,0 0-36 0 0,0 0-338 0 0,0 0 74 0 0,0 0-49 0 0,0 0-661 0 0,0 0-524 0 0,0 0-996 0 0</inkml:trace>
  <inkml:trace contextRef="#ctx0" brushRef="#br0" timeOffset="80098.67">34 1 5152 0 0,'0'0'116'0'0,"0"0"-25"0"0,0 0-34 0 0,0 2-11 0 0,0 3 2 0 0,1-3 7 0 0,-1-1 44 0 0,4 12 253 0 0,-5-3 55 0 0,1-6-204 0 0,-1 0 285 0 0,0-1-112 0 0,0 0-91 0 0,-1-1-71 0 0,1 0-3 0 0,1-2-194 0 0,0 0 0 0 0,0 1 0 0 0,-1-1 0 0 0,1 0 0 0 0,0 1 0 0 0,0-1 0 0 0,0 0 0 0 0,0 1 0 0 0,0-1 0 0 0,0 0 0 0 0,0 0 0 0 0,0 1 0 0 0,1-1 0 0 0,-1 0 0 0 0,0 1 0 0 0,0-1 0 0 0,0 0 0 0 0,0 1 0 0 0,0-1 0 0 0,0 0 0 0 0,1 0 0 0 0,-1 1 0 0 0,0-1 0 0 0,0 0-17 0 0,4 12 1067 0 0,-4-7-745 0 0,0 0-46 0 0,1-1-95 0 0,-1 0-56 0 0,0-1-65 0 0,0-1-77 0 0,0 16 546 0 0,1-11-327 0 0,0 0-23 0 0,1-2-73 0 0,-1-2 21 0 0,-1-2-48 0 0,0 0-31 0 0,-2 1-26 0 0,0-1 0 0 0,2 1 23 0 0,-1 0 28 0 0,1 0 41 0 0,-2 26 157 0 0,-3-1-48 0 0,-2-9-115 0 0,-2 0-44 0 0,3-3-17 0 0,4-10-44 0 0,1 0 0 0 0,1 0 0 0 0,-1-1-1 0 0,0 1 1 0 0,1 0 0 0 0,0 0-3 0 0,0-1 43 0 0,-1-2-71 0 0,0-1-99 0 0,1 0-36 0 0,-1 0-82 0 0,1-1-164 0 0,0 1-116 0 0,0-1 69 0 0,0 0-45 0 0,0 1-593 0 0,0 0 626 0 0,1 1-927 0 0,1 3-775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5:32.0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57 1 10912 0 0,'0'0'248'0'0,"0"0"34"0"0,0 0 20 0 0,-1 2-38 0 0,0 1-216 0 0,0 1-14 0 0,-4 7 49 0 0,3-8 204 0 0,-1-1-88 0 0,0 0-70 0 0,-8 2 130 0 0,8-3-111 0 0,1 0 17 0 0,1-1 90 0 0,1 0-122 0 0,-1 1-39 0 0,-1 0-55 0 0,2-1-200 0 0,0 0 72 0 0,0 1 60 0 0,-1-1 49 0 0,1 1 72 0 0,-2 0 214 0 0,1 0-243 0 0,1-1-38 0 0,-1 1-85 0 0,0-1-23 0 0,1 1-41 0 0,-1-1-71 0 0,0 0-64 0 0,0 1-72 0 0,1-1-80 0 0,-1 0-85 0 0,0 0-93 0 0,0 0-101 0 0,0 0-106 0 0,-1 0-885 0 0,-3 0-960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02:28.9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1653 308 6768 0 0,'7'0'281'0'0,"1"0"-70"0"0,2 1-26 0 0,4-1 10 0 0,1 1-9 0 0,-5-1-20 0 0,-1 0 24 0 0,-1 0 65 0 0,3 0-212 0 0</inkml:trace>
  <inkml:trace contextRef="#ctx0" brushRef="#br0" timeOffset="507.64">2156 196 7280 0 0,'0'0'165'0'0,"0"0"22"0"0,0 0 9 0 0,-3-3-39 0 0,-1-3-102 0 0,-2 0 9 0 0,0 2 113 0 0,-1 1 86 0 0,-1 1 62 0 0,-16 0 700 0 0,14 2-634 0 0,5 0-214 0 0,0-1-35 0 0,0 1-40 0 0,0 0-48 0 0,-14 0 284 0 0,1 2-46 0 0,0 4-48 0 0,1 1-49 0 0,0 2-51 0 0,0 0-52 0 0,2 2-53 0 0,0-1-55 0 0,13-9 14 0 0,1 1 0 0 0,-1-1 1 0 0,0 1-1 0 0,1-1 1 0 0,0 1-1 0 0,-1-1 1 0 0,1 1-1 0 0,0 0 1 0 0,0 0-1 0 0,0 0 0 0 0,0 0 1 0 0,0 0-1 0 0,1 0 1 0 0,-1 0-1 0 0,0 0 1 0 0,1 0-1 0 0,0 0 0 0 0,-1 0 1 0 0,1 0-1 0 0,0 0 1 0 0,0 0-1 0 0,0 1 1 0 0,0-1 1 0 0,1 1-3 0 0,-1 1 0 0 0,1 0 0 0 0,0-1 1 0 0,0 1-1 0 0,0-1 0 0 0,0 1 0 0 0,1-1 0 0 0,-1 0 1 0 0,1 1-1 0 0,0-1 0 0 0,0 0 0 0 0,0 0 1 0 0,1 1 2 0 0,17 21 17 0 0,-12-15-1 0 0,0 0-1 0 0,1 0 1 0 0,6 5-16 0 0,10 8-20 0 0,29 36-88 0 0,-23-22 94 0 0,-17-13 169 0 0,-8-6-23 0 0,-2-3 11 0 0,-1-1 41 0 0,-2-5-141 0 0,-3 0 34 0 0,1-6-34 0 0,-1 0 0 0 0,1 1-1 0 0,-1-1 1 0 0,1 0 0 0 0,-1-1-1 0 0,0 1 1 0 0,0 0 0 0 0,0 0-43 0 0,-12 10 210 0 0,5-6-101 0 0,0-2-48 0 0,1-2-39 0 0,-1-1-76 0 0,0 0-110 0 0,-1-2-115 0 0,1 0-117 0 0,0-2-124 0 0,0-2-126 0 0,6 1 274 0 0,-1 0-33 0 0,0-1-34 0 0,1 0-34 0 0,1 0-1143 0 0,-1-2-918 0 0,3 6 2528 0 0</inkml:trace>
  <inkml:trace contextRef="#ctx0" brushRef="#br0" timeOffset="1053.14">2321 235 5584 0 0,'6'6'296'0'0,"-2"-3"-240"0"0,2 4-28 0 0,0 0 52 0 0,0 1 48 0 0,-1-1 43 0 0,-1 1 39 0 0,1 0 33 0 0,2 8 328 0 0,1 4 217 0 0,2 13 581 0 0,-6-18-809 0 0,0 3 59 0 0,-1-9-349 0 0,0 0-33 0 0,-1 0-38 0 0,1 0-42 0 0,1-1-49 0 0,-1 1-52 0 0,3 6 241 0 0,1 6 68 0 0,1-6-128 0 0,4-2-56 0 0,2-4-71 0 0,0-1-82 0 0,-13-8-18 0 0,1 1 1 0 0,-1-1 0 0 0,0 1 0 0 0,1-1 0 0 0,-1 1 0 0 0,0-1-1 0 0,1 0 1 0 0,-1 0 0 0 0,1 0 0 0 0,-1 0 0 0 0,1 0 0 0 0,0 0-11 0 0,0 0 10 0 0,1-1 1 0 0,0 0 0 0 0,0 0-1 0 0,-1 0 1 0 0,1 0 0 0 0,-1 0-1 0 0,2-1-10 0 0,2-1 24 0 0,5-2-30 0 0,-2-2-75 0 0,0 0-71 0 0,0-1-63 0 0,2-5-213 0 0,-2-2-105 0 0,-1 0-83 0 0,-1-2-62 0 0,7-32-1357 0 0,-11 27 1190 0 0,1-1-8 0 0,-3 12 476 0 0,0 0 42 0 0,4-26-181 0 0,-3 25 394 0 0,1-1 61 0 0,-1 3 71 0 0,1 0 68 0 0,0 0 81 0 0,-1 1 93 0 0,-1 8 253 0 0,-1 1-48 0 0,0 0-45 0 0,0 1-43 0 0,0-1-41 0 0,0 1-37 0 0,1 0-37 0 0,-1 0-33 0 0,0 3 130 0 0,1-1-107 0 0,-1 1-87 0 0,0 1-69 0 0,1 1-45 0 0,0 8-42 0 0,-1-10 49 0 0,0 0 79 0 0,0 0 110 0 0,0 16 104 0 0,-1 0-66 0 0,-1 3-2 0 0,-3 12 94 0 0,1-7-58 0 0,-2 7 45 0 0,0 0-34 0 0,-3 7 30 0 0,-9 20 135 0 0,-22 70 475 0 0,17-44-411 0 0,4-17-221 0 0,1-23-190 0 0,13-36-95 0 0,0 0 0 0 0,1 1 1 0 0,-2 8-46 0 0,6-20-175 0 0,0-1 54 0 0,0 0 49 0 0,0 0 42 0 0,-1 1 42 0 0,1-1 42 0 0,0 0 54 0 0,0 1 105 0 0,-1 0 44 0 0,1-1-123 0 0,0 1-70 0 0,0-1-58 0 0,0 0-57 0 0,0 1-61 0 0,-1-1-71 0 0,1 1-79 0 0,0-1-23 0 0,0 0-66 0 0,0 0-73 0 0,0 1-77 0 0,0-1-82 0 0,0 0-88 0 0,0 1-93 0 0,0-1-98 0 0,0 0-911 0 0,0 0-1003 0 0</inkml:trace>
  <inkml:trace contextRef="#ctx0" brushRef="#br0" timeOffset="-1950.78">191 209 6072 0 0,'0'0'133'0'0,"-2"0"-38"0"0,-9-1 219 0 0,8 0-249 0 0,1 1-40 0 0,-5-1 20 0 0,1 0 79 0 0,-5 1 208 0 0,-5 2 341 0 0,9 0-414 0 0,0 0-59 0 0,1 2-97 0 0,1-1 20 0 0,0 0-53 0 0,-13 12 2 0 0,14-12-31 0 0,1 1 28 0 0,-1-1 38 0 0,-2 4 100 0 0,0 0-43 0 0,1 0-38 0 0,0 1-34 0 0,-1 2-22 0 0,1 0-36 0 0,-2 5-36 0 0,1 2-44 0 0,-3 16-84 0 0,4-11 91 0 0,1-4 82 0 0,1 0 102 0 0,-1 11-82 0 0,2 1 33 0 0,1-1 41 0 0,3-1 46 0 0,-1-23-136 0 0,-1-1 0 0 0,1 0-1 0 0,1-1 1 0 0,-1 1 0 0 0,0 0 0 0 0,1 0 0 0 0,0 0 0 0 0,0-1-1 0 0,0 1 1 0 0,0-1 0 0 0,1 1-47 0 0,5 6 174 0 0,2-2 42 0 0,0-2 54 0 0,1-3 66 0 0,-1-2-107 0 0,1-4-44 0 0,10-7 87 0 0,-14 4-142 0 0,1-1 1 0 0,-1 1-1 0 0,4-6-130 0 0,-5 5 15 0 0,0 0 1 0 0,0 0-1 0 0,-1-1 1 0 0,0 0-1 0 0,0 0 0 0 0,-1-1 1 0 0,0 1-1 0 0,1-7-15 0 0,-1 3 26 0 0,0-1-1 0 0,-1 1 0 0 0,-1-3-25 0 0,3-22 20 0 0,-4-32-35 0 0,-1 50-70 0 0,0-4-74 0 0,2 18 98 0 0,1 8 37 0 0,-3-1 24 0 0,1 0 0 0 0,-1 0 0 0 0,1 0 0 0 0,-1 0 0 0 0,0 1 0 0 0,0-1 0 0 0,0 0 0 0 0,0 0 0 0 0,0 0 0 0 0,0 1 0 0 0,0-1 0 0 0,-1 0 0 0 0,1 0 0 0 0,-1 1 0 0 0,-2 20 0 0 0,9 22-38 0 0,2-3-154 0 0,7 19 192 0 0,-4-24-26 0 0,-5-11 26 0 0,-4-18-4 0 0,0 0 0 0 0,0 0 0 0 0,1 0 0 0 0,1 2 4 0 0,-3-8-121 0 0,-1 0 55 0 0,1 0 45 0 0,0 0 39 0 0,2 3 148 0 0,-1-2-132 0 0,-1-1-82 0 0,0-1-20 0 0,0 0-35 0 0,0 0-61 0 0,0 1-57 0 0,0-1-66 0 0,0 0-72 0 0,0 0-78 0 0,0 0-87 0 0,1 0-94 0 0,-1 0-99 0 0,2 0-738 0 0,2 1-825 0 0,-4-2 2271 0 0</inkml:trace>
  <inkml:trace contextRef="#ctx0" brushRef="#br0" timeOffset="-1378.31">458 238 4592 0 0,'1'1'133'0'0,"3"4"-30"0"0,-1-2-52 0 0,-1 4-36 0 0,-2-5 4 0 0,1 0 39 0 0,2 5 445 0 0,0 1-45 0 0,0-1-40 0 0,0 0-38 0 0,2 7 276 0 0,0 1-114 0 0,-1-2-134 0 0,0-1-56 0 0,7 38 767 0 0,-8-37-814 0 0,0 18 395 0 0,-3-17-335 0 0,2 3 90 0 0,0-11-253 0 0,-2 0-52 0 0,1 1-18 0 0,0 4 11 0 0,0-1-11 0 0,0-3-13 0 0,0-1 13 0 0,0 1 41 0 0,0-2 9 0 0,0 1 41 0 0,0 1 47 0 0,1 0 53 0 0,0-3-264 0 0,-2-3 34 0 0,0-1 72 0 0,0 0 25 0 0,0 0-12 0 0,0-10 66 0 0,-1 0-108 0 0,1-2-71 0 0,1-16-14 0 0,0 25-49 0 0,5-26 71 0 0,1 1 0 0 0,4-8-73 0 0,5-2 34 0 0,-12 31-58 0 0,0 0 0 0 0,0 0 1 0 0,1 0-1 0 0,0 1 1 0 0,0-1-1 0 0,6-4 24 0 0,-1-1-33 0 0,2-1-11 0 0,-1 5 47 0 0,5 1-3 0 0,-11 8 0 0 0,-1 0 0 0 0,-1-1-1 0 0,0 0-1 0 0,0 0 1 0 0,0 1 0 0 0,0-1 0 0 0,0 1 0 0 0,0 0 0 0 0,0 0 0 0 0,2 1 1 0 0,-1 0-12 0 0,-1 0 1 0 0,1 0-1 0 0,-1 1 0 0 0,1-1 0 0 0,-1 1 0 0 0,0 0 1 0 0,0 0-1 0 0,0 0 0 0 0,1 2 12 0 0,2 3-42 0 0,0 0-1 0 0,-1 1 1 0 0,3 5 42 0 0,5 13-45 0 0,-10-21 44 0 0,1 3 1 0 0,0 1 0 0 0,-1-1 0 0 0,-1 1 0 0 0,0 0 0 0 0,0 0 0 0 0,0 4 0 0 0,-1 0-10 0 0,0-6 25 0 0,0-1 0 0 0,-1 1-1 0 0,0 0 1 0 0,0 0 0 0 0,-1 4-15 0 0,-1 29 71 0 0,2-36-78 0 0,0-4-116 0 0,0 0 99 0 0,1 0 64 0 0,0 1 125 0 0,0 0-144 0 0,-1-1-83 0 0,1 0-79 0 0,-1-1-118 0 0,0 1 80 0 0,0-1-37 0 0,0 0-39 0 0,1 0-42 0 0,-1 0-46 0 0,0 0-48 0 0,0 0 387 0 0,0 0-317 0 0,0 0-45 0 0,0 0-40 0 0,0 0-35 0 0,0 0-127 0 0,0 0-35 0 0,0 0-1328 0 0</inkml:trace>
  <inkml:trace contextRef="#ctx0" brushRef="#br0" timeOffset="-989.36">1053 1 7256 0 0,'0'0'165'0'0,"0"0"22"0"0,0 0 7 0 0,1 0-55 0 0,-1 1-75 0 0,1 0-54 0 0,3 3-53 0 0,-3-3 66 0 0,0 0 27 0 0,0 0 40 0 0,-1 0 46 0 0,0-1 55 0 0,4 6 295 0 0,-1 0-65 0 0,0-1-59 0 0,-1 1-56 0 0,1 0-51 0 0,-1 0-48 0 0,0 1-43 0 0,0 0-39 0 0,0 5 315 0 0,1 0-73 0 0,-1-1-64 0 0,0 0-52 0 0,2 10 101 0 0,1 28 284 0 0,-4-31-393 0 0,1 0-36 0 0,1 17 124 0 0,0-6-122 0 0,2 38 221 0 0,-6-27-107 0 0,1-29-191 0 0,0 1 0 0 0,1-1 0 0 0,1 1 1 0 0,0-1-1 0 0,1 4-132 0 0,5 31 439 0 0,-6-35-365 0 0,-2-9-63 0 0,1-1 0 0 0,-1 1 0 0 0,0-1 0 0 0,0 1 0 0 0,0 0 1 0 0,0-1-1 0 0,0 1 0 0 0,0-1 0 0 0,0 1 0 0 0,0-1 0 0 0,0 1 1 0 0,-1 0-12 0 0,0 3-15 0 0,-1 9 112 0 0,2-9-76 0 0,-1-3-45 0 0,2-3-65 0 0,0-6-89 0 0,-1 5-187 0 0,1 0-45 0 0,-1-5-1044 0 0,0 4 876 0 0,-1 0 83 0 0,1 1 298 0 0,0 1 42 0 0,0 0 134 0 0,0-9-1368 0 0</inkml:trace>
  <inkml:trace contextRef="#ctx0" brushRef="#br0" timeOffset="-592.41">949 285 5192 0 0,'0'0'151'0'0,"0"0"-36"0"0,0 0-1 0 0,0 0 105 0 0,0-1-46 0 0,1 1-40 0 0,-1 0-35 0 0,1 0 30 0 0,3-1 8 0 0,-2 0-17 0 0,3-2 462 0 0,1 0-94 0 0,-1 1-80 0 0,0-1-70 0 0,2 0 39 0 0,0-1-85 0 0,18-5 447 0 0,-20 8-552 0 0,1-1 33 0 0,25-10 598 0 0,-13 3-362 0 0,-6 5-194 0 0,16-3-5 0 0,-1 2-91 0 0,2 1-88 0 0,0 2-84 0 0,-22 2-19 0 0,1 0 63 0 0,1-1-24 0 0,-1 0-61 0 0,2 1-49 0 0,3 0-70 0 0,-12 0 67 0 0,1 0 39 0 0,9 0-74 0 0,-7 0 16 0 0,-1 0-99 0 0,0 0 40 0 0,-1 0-47 0 0,0 0-55 0 0,0 0-59 0 0,0 0-68 0 0,0 0-71 0 0,0 0-80 0 0,-1 0-84 0 0,3 0-736 0 0,2 0-776 0 0</inkml:trace>
  <inkml:trace contextRef="#ctx0" brushRef="#br0" timeOffset="-311.17">1382 292 7312 0 0,'0'0'140'0'0,"0"1"-58"0"0,1 6 48 0 0,2 13-97 0 0,0 0 121 0 0,0 0 105 0 0,-1-1 85 0 0,0-1 26 0 0,-1 0 42 0 0,1 66 1706 0 0,-2-70-1910 0 0,0-5-75 0 0,0 1-43 0 0,0 1-62 0 0,0 3-81 0 0,0-13-166 0 0,0-1-18 0 0</inkml:trace>
  <inkml:trace contextRef="#ctx0" brushRef="#br0" timeOffset="-310.17">1309 55 6272 0 0,'0'0'141'0'0,"1"-1"-42"0"0,5-2 225 0 0,-5 2-258 0 0,0 0-40 0 0,2-1-26 0 0</inkml:trace>
  <inkml:trace contextRef="#ctx0" brushRef="#br0" timeOffset="-77416.31">442 1434 5640 0 0,'0'0'124'0'0,"0"0"17"0"0,0 0 12 0 0,0 0 2 0 0,0 0-62 0 0,-1-1-40 0 0,-2-1 10 0 0,2 0-12 0 0,-6-6 226 0 0,-4-5 287 0 0,4 7-239 0 0,-1 0 36 0 0,4 3-231 0 0,-35-23 1204 0 0,35 24-1201 0 0,0-1 1 0 0,0 1 0 0 0,0 0-1 0 0,0 1 1 0 0,-1-1 0 0 0,1 1-1 0 0,0 0 1 0 0,-1 0 0 0 0,1 0-1 0 0,-1 0 1 0 0,-3 1-134 0 0,-11 0 394 0 0,10 2-246 0 0,2 0-43 0 0,-3 1 78 0 0,2 2-36 0 0,0 0-15 0 0,1 0 0 0 0,1 1 0 0 0,-1-1 1 0 0,-1 4-133 0 0,-10 10 112 0 0,11-10-7 0 0,1-1 0 0 0,0 1 0 0 0,0 1 0 0 0,0 2-105 0 0,-2 5 89 0 0,1 0-54 0 0,5-11-35 0 0,-1 2 0 0 0,0-1 0 0 0,1 0 0 0 0,0 1 0 0 0,0-1 0 0 0,1 1 0 0 0,0 0 0 0 0,0-1 0 0 0,1 2 0 0 0,-1 19-6 0 0,0-20 0 0 0,0 0 1 0 0,1 0 0 0 0,0-1-1 0 0,1 1 1 0 0,0 0-1 0 0,0 0 1 0 0,0 0-1 0 0,1-1 1 0 0,0 1 0 0 0,2 4 5 0 0,6 6-91 0 0,1 0 101 0 0,1-2 83 0 0,3-2 66 0 0,5-1 94 0 0,-17-11-207 0 0,0-1 0 0 0,0 0 0 0 0,1 0 0 0 0,-1 0 0 0 0,0 0 0 0 0,1 0 0 0 0,-1-1 0 0 0,1 0 0 0 0,-1 1 0 0 0,1-1 0 0 0,-1-1 0 0 0,0 1 0 0 0,1 0 0 0 0,-1-1 0 0 0,4 0-46 0 0,20-8 238 0 0,-18 5-102 0 0,0 0 1 0 0,-1-1-1 0 0,1 0 1 0 0,-1 0 0 0 0,8-6-137 0 0,-1-3 175 0 0,-2-1-47 0 0,3-2 36 0 0,-14 14-134 0 0,1 1 0 0 0,-1-1 0 0 0,1 1-1 0 0,-1-1 1 0 0,0 0 0 0 0,0 0 0 0 0,0 0-1 0 0,0 0 1 0 0,0-3-30 0 0,7-22 27 0 0,-6 19-27 0 0,0-1-1 0 0,0 1 1 0 0,1 0 0 0 0,4-7 0 0 0,1-4 11 0 0,1-11-93 0 0,-2 5 5 0 0,-1 10 57 0 0,-5 11 20 0 0,-1 1 0 0 0,0 0 0 0 0,1-1 0 0 0,-2 1 0 0 0,2-4 0 0 0,3-18 0 0 0,9-2-11 0 0,-14 26-44 0 0,2 5-15 0 0,3 3 35 0 0,-1 1 0 0 0,0 1 1 0 0,0-1-1 0 0,-1 0 0 0 0,1 2 35 0 0,13 43-63 0 0,-2-6 68 0 0,-13-37-5 0 0,0-1 0 0 0,0 0 0 0 0,0 7 0 0 0,5 18 0 0 0,-1-7 0 0 0,2 8 0 0 0,-7-32 0 0 0,0 0 0 0 0,-1 0 1 0 0,1 0-1 0 0,-1 0 1 0 0,1 1-1 0 0,-1-1 1 0 0,0 0-1 0 0,0 0 1 0 0,0 0-1 0 0,0 1 1 0 0,0-1-1 0 0,0 0 0 0 0,-1 0 1 0 0,1 1-1 0 0,-2 9-19 0 0,1 6-39 0 0,1-16 11 0 0,1 0-56 0 0,-1 0-64 0 0,1 0-69 0 0,0 0-75 0 0,0 0-82 0 0,1 0-87 0 0,-1 0-95 0 0,0-1-13 0 0,-1 1-80 0 0,1-1-87 0 0,0 0-90 0 0,0 2-847 0 0,-1-1-953 0 0</inkml:trace>
  <inkml:trace contextRef="#ctx0" brushRef="#br0" timeOffset="-77131.08">884 1400 6448 0 0,'0'0'141'0'0,"0"0"23"0"0,1 1 13 0 0,-1-1-139 0 0,10 4 75 0 0,2 0-74 0 0,-5-4 13 0 0,-1 0 93 0 0,1 0 74 0 0,0 1 54 0 0,15-1 710 0 0,-13 0-593 0 0,1 0-51 0 0,-6 0-225 0 0,1 0-47 0 0,9-2 223 0 0,0 0-66 0 0,-1-1-57 0 0,1 1-46 0 0,9-3 9 0 0,-10 3-32 0 0,-1 1-1 0 0,13-1-97 0 0,39-2 78 0 0,-36 1-76 0 0,-14 2-40 0 0,0 0-37 0 0,1 1-25 0 0</inkml:trace>
  <inkml:trace contextRef="#ctx0" brushRef="#br0" timeOffset="-76850.83">1089 1567 6688 0 0,'-1'0'-190'0'0,"0"0"59"0"0,0 0 55 0 0,0 0 51 0 0,0 0 47 0 0,0 0 42 0 0,0 0 39 0 0,1 0 33 0 0,-1 1 87 0 0,0-1 40 0 0,-1 1 248 0 0,0 1 779 0 0,2-1-933 0 0,-1 0-47 0 0,1 0-84 0 0,0 0-63 0 0,0 0-72 0 0,0 1-86 0 0,0-1 363 0 0,0-1-14 0 0,2 1 6 0 0,11 8 62 0 0,1 1 48 0 0,-3-4-107 0 0,0-3-5 0 0,1-2 70 0 0,2-1 51 0 0,1 1-58 0 0,3-1 13 0 0,0 0-55 0 0,4 0 24 0 0,11-5 141 0 0,-10 1-491 0 0,0 0-42 0 0,32-5-16 0 0,-36 5 40 0 0,0-1-49 0 0,0 0-60 0 0,0 0-71 0 0,0 0-84 0 0,0-1-95 0 0,0 0-107 0 0,0 0-118 0 0,0 0-146 0 0,1 2-15 0 0</inkml:trace>
  <inkml:trace contextRef="#ctx0" brushRef="#br0" timeOffset="-76167.66">1915 1012 7344 0 0,'0'0'165'0'0,"0"0"22"0"0,0 0 9 0 0,0 0 38 0 0,0 0-81 0 0,0 0-35 0 0,0 1 31 0 0,0 0-83 0 0,0 3-9 0 0,0-3-12 0 0,0 0 36 0 0,0 1 82 0 0,0-1 95 0 0,-1 7 34 0 0,1 5 70 0 0,3 19 397 0 0,0-23-502 0 0,0 0 33 0 0,-1-5-184 0 0,-1-1 0 0 0,1 1 1 0 0,-1 0-1 0 0,0 0 0 0 0,0 0 0 0 0,0 3-106 0 0,0 24 538 0 0,0-6-206 0 0,3-1-79 0 0,5 8 84 0 0,1 5 6 0 0,1-1-37 0 0,1 0-39 0 0,4-3-44 0 0,-6-13-61 0 0,-1 1 1 0 0,-1 0-1 0 0,-1 1-162 0 0,2 7 207 0 0,-1 0 63 0 0,5 31 232 0 0,-7-30-313 0 0,0-1-64 0 0,-5-24-98 0 0,0 0 1 0 0,-1 0 0 0 0,1 0-1 0 0,-1 0 1 0 0,-1 2-28 0 0,1-2 20 0 0,0 0 1 0 0,0 0-1 0 0,1 0 0 0 0,-1 0 1 0 0,2 3-21 0 0,-1 12 124 0 0,-2 0-10 0 0,1-18 3 0 0,0-2-10 0 0,0 0-10 0 0,1-1-17 0 0,1-4-64 0 0,2-16-51 0 0,2-7-17 0 0,-4 10 59 0 0,1 2-9 0 0,0 0-1 0 0,1 0 0 0 0,1 0 0 0 0,0 1 0 0 0,1 0 0 0 0,1-1 3 0 0,8-22-47 0 0,-12 30 49 0 0,1 0-1 0 0,0 1 0 0 0,1-1 0 0 0,-1 1 0 0 0,1 0 0 0 0,1 1 0 0 0,3-5-1 0 0,19-16 44 0 0,-1 5 42 0 0,-10 11-56 0 0,-1 4-42 0 0,4 2-44 0 0,10 3-73 0 0,1 8-2 0 0,-11-1 74 0 0,-3 2 43 0 0,0-1 43 0 0,-14-4-36 0 0,0-1 0 0 0,0 1 0 0 0,0 0 0 0 0,-1-1 0 0 0,1 1 0 0 0,1 1 7 0 0,21 25 63 0 0,-9-8 0 0 0,-1-1-54 0 0,-12-13-23 0 0,0 0 1 0 0,0 1-1 0 0,0 0 1 0 0,-1 0 13 0 0,7 28-51 0 0,-5-13 65 0 0,-4-17 2 0 0,1 0 0 0 0,-1 0 0 0 0,-1 0-1 0 0,1 0 1 0 0,-1 0 0 0 0,-1 5-16 0 0,0 4 12 0 0,-4 12 25 0 0,-6-2 105 0 0,-4-2 94 0 0,1-2 83 0 0,12-17-256 0 0,-8 9 94 0 0,-2-3-80 0 0,-3 1-55 0 0,-11 1-44 0 0,12-4 28 0 0,1 0 48 0 0,6-3-53 0 0,0-1 1 0 0,0 0 0 0 0,0-1 0 0 0,0 0-1 0 0,-1 0 1 0 0,1 0 0 0 0,-1-1-1 0 0,-2-1-1 0 0,1 1-7 0 0,1-1-1 0 0,-1-1 0 0 0,0 1 0 0 0,-3-2 8 0 0,3-1-53 0 0,-1-1-96 0 0,0-1-85 0 0,0-2-75 0 0,1 0-65 0 0,0-1-55 0 0,2 0-45 0 0,2-1-35 0 0,5 7 289 0 0,0-1-47 0 0,0 1-40 0 0,0-1-34 0 0,0-1-335 0 0,1-8-1011 0 0,0 3 409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5:27.6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307 13 7800 0 0,'-2'-1'-171'0'0,"0"1"96"0"0,1-1 83 0 0,0 1 73 0 0,0-1 100 0 0,0 0 72 0 0,0 0 122 0 0,0-1 269 0 0,0 1-96 0 0,0-1-212 0 0,0 1-89 0 0,0 0-42 0 0,0 1 397 0 0,1 0-154 0 0,-1 0-145 0 0,0 0-38 0 0,0 1-36 0 0,1 0-33 0 0,-1 3 109 0 0,0 0-100 0 0,1-1-99 0 0,-1 1-38 0 0,2 9 13 0 0,-1-6-32 0 0,0-3 22 0 0,-1-2 26 0 0,1 1 46 0 0,-2 11 74 0 0,2 1-87 0 0,2 1-54 0 0,6 21 26 0 0,-4-24-22 0 0,-1-6-11 0 0,2 17 110 0 0,-2-2-42 0 0,4 18 78 0 0,0-7 224 0 0,1 11-439 0 0,5 28 408 0 0,-4-26-33 0 0,-2 1 0 0 0,-1 20-375 0 0,-2-30 150 0 0,0 0-32 0 0,-2 23 92 0 0,-2-42-138 0 0,1 0 0 0 0,1-1-1 0 0,2 11-71 0 0,-3-20 21 0 0,0 0 0 0 0,-1 1 0 0 0,0-1 0 0 0,0 3-21 0 0,0-3 25 0 0,0 0-1 0 0,0 1 0 0 0,1-1 1 0 0,0 2-25 0 0,-1 1 8 0 0,0-4 8 0 0,2-2 42 0 0,-2-4-225 0 0,0 0 112 0 0,0 0 92 0 0,-1 1 292 0 0,0-1-242 0 0,0-1-117 0 0,0 0-39 0 0,1 0-45 0 0,-1-1-29 0 0,1 1-44 0 0,-1 0-49 0 0,1 0-53 0 0,-1-1-56 0 0,1 1-63 0 0,0-1-64 0 0,-1 1-71 0 0,0-1-9 0 0,1 0-100 0 0,-1-1-84 0 0,0 1-67 0 0,-1-1-228 0 0,0-1-589 0 0</inkml:trace>
  <inkml:trace contextRef="#ctx0" brushRef="#br0" timeOffset="818.8">0 383 6392 0 0,'0'0'141'0'0,"0"0"23"0"0,0 0 12 0 0,0 0 36 0 0,2 2 125 0 0,-1-1-258 0 0,0 0 50 0 0,8 8 677 0 0,-7-7-648 0 0,-1-1-121 0 0,-1-1-36 0 0,1 1 187 0 0,1 0-40 0 0,0 0 47 0 0,1-1-88 0 0,2 0-58 0 0,-3 0-10 0 0,-1 0 51 0 0,15 1 347 0 0,0-1-39 0 0,0-1-40 0 0,0-1-40 0 0,-1-1-40 0 0,1-1-42 0 0,-1 0-41 0 0,0-2-42 0 0,12-3 151 0 0,0 1-99 0 0,0 2-78 0 0,0 1-57 0 0,42-10 0 0 0,-35 7-9 0 0,1 0 18 0 0,-12 0-56 0 0,-10 3-43 0 0,0 1-34 0 0,14-3-130 0 0,-10 3-68 0 0,-1-1 0 0 0,9-4 252 0 0,-6 1-434 0 0,11-5-214 0 0,-11 4 149 0 0,-4 1-8 0 0,-7 4 212 0 0,0-1-34 0 0,8-4-357 0 0</inkml:trace>
  <inkml:trace contextRef="#ctx0" brushRef="#br0" timeOffset="1237.64">765 146 5792 0 0,'0'0'166'0'0,"0"2"-6"0"0,0 1-136 0 0,0-3-24 0 0,-1 7 19 0 0,-1 6 34 0 0,1 3 364 0 0,2 1-41 0 0,5 18 278 0 0,-2-9-214 0 0,-1-4 8 0 0,1 0 0 0 0,2 2-448 0 0,14 43 839 0 0,3 10 43 0 0,-14-48-540 0 0,0-2-36 0 0,8 24 180 0 0,-8-19-232 0 0,2 9 83 0 0,-4-16-190 0 0,-5-18-82 0 0,0 0-1 0 0,-1 0 0 0 0,0 1 0 0 0,0 7-64 0 0,1 7 200 0 0,0-11-59 0 0,1-1 39 0 0,-1-7-56 0 0,-2-1-36 0 0,0 0-9 0 0,-1-1-44 0 0,0 4 4 0 0,1-1 3 0 0,2 2 36 0 0,-1-4 185 0 0,-1-3-46 0 0,1-1-42 0 0,-1-1-36 0 0,1-6 52 0 0,0-3-82 0 0,1-16 50 0 0,-1 19-73 0 0,0 2 42 0 0,6-31 135 0 0,-4 15-118 0 0,0 8-76 0 0,3-10-42 0 0,2 0-6 0 0,1-1-37 0 0,1 1-41 0 0,0 0-45 0 0,3-7-101 0 0,0-1-86 0 0,-13 32 286 0 0,1-1-7 0 0,-1 0 1 0 0,1 1 0 0 0,0-1 0 0 0,0 0-1 0 0,0 0 1 0 0,0 0 0 0 0,0 1-1 0 0,0-1 1 0 0,0 0 0 0 0,1 1-1 0 0,-1-1 1 0 0,1 1 0 0 0,-1 0 0 0 0,1-1-1 0 0,-1 1 1 0 0,1 0 0 0 0,0 0-1 0 0,0 0 1 0 0,-1 0 0 0 0,1 0 0 0 0,0 1-1 0 0,1-1 10 0 0,2 2 43 0 0,9 4-36 0 0,13 8-9 0 0,-9 1-83 0 0,-9-6 58 0 0,-2 1 1 0 0,1 0-1 0 0,1 5 27 0 0,-3-5-10 0 0,0 1-1 0 0,-1 0 0 0 0,0 0 0 0 0,0 1 1 0 0,2 10 10 0 0,-4-11 0 0 0,5 23 0 0 0,-8-29 0 0 0,1 1 0 0 0,0-1 0 0 0,0 0 0 0 0,1 1 0 0 0,0 1 0 0 0,1 3 0 0 0,0-1 0 0 0,-1 0 0 0 0,0 1 0 0 0,0 5 0 0 0,-2-13-141 0 0,1 0 60 0 0,-1 0 51 0 0,0 0 42 0 0,1 1 86 0 0,1 2 242 0 0,-1-2-276 0 0,0-1-73 0 0,-1 0-34 0 0,1-1-42 0 0,-1 1-46 0 0,0 0-53 0 0,1 0-60 0 0,-1 0-182 0 0,0 0 165 0 0,0-1-34 0 0,0 1-37 0 0,1-1-37 0 0,-1 1-39 0 0,0-1-42 0 0,0 0 145 0 0,0 0-41 0 0,0 0-450 0 0,0 0-298 0 0,0 0-702 0 0</inkml:trace>
  <inkml:trace contextRef="#ctx0" brushRef="#br0" timeOffset="1658.55">1231 626 7136 0 0,'1'1'165'0'0,"7"7"115"0"0,2-4-86 0 0,-6-4-153 0 0,-1 0 1 0 0,0 1 0 0 0,0-1 0 0 0,0-1 0 0 0,1 1-1 0 0,-1 0 1 0 0,1-1-42 0 0,13-4 226 0 0,-9 2-71 0 0,0 0 40 0 0,1-1 142 0 0,-1-1 108 0 0,15-11 247 0 0,-10 8-147 0 0,0 0 0 0 0,-1-2 0 0 0,8-7-545 0 0,-14 12 163 0 0,-1 1-72 0 0,1 0-49 0 0,3-5-42 0 0,2-8 9 0 0,20-29 170 0 0,-30 43-178 0 0,0 0 1 0 0,-1 0-1 0 0,1 1 1 0 0,0-1-1 0 0,-1 0 1 0 0,0 0 0 0 0,1-1-2 0 0,-1-6 78 0 0,-2 9-22 0 0,-10-4-44 0 0,10 6-13 0 0,-1-1-3 0 0,1 0 0 0 0,0 0 1 0 0,0 0-1 0 0,-1 1 1 0 0,1-1-1 0 0,0 1 1 0 0,0 0-1 0 0,0 0 0 0 0,0 0 1 0 0,0 0-1 0 0,0 0 1 0 0,0 0-1 0 0,0 0 0 0 0,0 0 1 0 0,-1 2 3 0 0,0 0-15 0 0,0 0 0 0 0,0 0 1 0 0,0 1-1 0 0,1-1 0 0 0,-1 1 0 0 0,1-1 0 0 0,0 1 1 0 0,-1 2 14 0 0,0 2-28 0 0,0 0 1 0 0,0 0 0 0 0,1 0 0 0 0,0 1-1 0 0,1 0 28 0 0,-2 22-35 0 0,4-9 39 0 0,0-12-27 0 0,1 1 0 0 0,0-1 1 0 0,2 5 22 0 0,0 2-4 0 0,3 7 22 0 0,-6-23-13 0 0,0 1 0 0 0,0 0 0 0 0,0-1 0 0 0,1 1 0 0 0,-1-1 0 0 0,0 1 0 0 0,1-1 0 0 0,-1 1 0 0 0,0-1 0 0 0,1 0 0 0 0,0 0 0 0 0,0 0-5 0 0,15 15 70 0 0,-16-15-65 0 0,0 1 0 0 0,1-1 0 0 0,-1 1 0 0 0,1-1 0 0 0,-1 0 0 0 0,1 0 0 0 0,0 0 1 0 0,0 0-1 0 0,-1 0 0 0 0,1 0 0 0 0,0 0 0 0 0,1 0-5 0 0,15 5 60 0 0,-11-3-18 0 0,1-1-1 0 0,-1 0 1 0 0,1 0 0 0 0,0-1-42 0 0,-5 0 8 0 0,-1-1 1 0 0,1 0-1 0 0,-1 0 0 0 0,1 0 0 0 0,0-1 0 0 0,-1 1 0 0 0,1-1 0 0 0,-1 1 1 0 0,0-1-1 0 0,1 0 0 0 0,-1 0 0 0 0,1 0 0 0 0,-1 0 0 0 0,2-1-8 0 0,25-20-55 0 0,-20 14-24 0 0,-2-1-74 0 0,0 2-51 0 0,-2-1-87 0 0,1-1-101 0 0,-1 0-118 0 0,4-3-98 0 0,0-1-6 0 0</inkml:trace>
  <inkml:trace contextRef="#ctx0" brushRef="#br0" timeOffset="2051.5">1821 328 7800 0 0,'2'13'130'0'0,"3"1"199"0"0,-1-6-141 0 0,-2-3-91 0 0,-1 1-44 0 0,-1 0-34 0 0,1 2 14 0 0,0 1 57 0 0,2 1 77 0 0,2 4 154 0 0,2 6 146 0 0,-4-4-240 0 0,1 0 204 0 0,3 0-72 0 0,-5-11-242 0 0,0 0 1 0 0,0 0-1 0 0,0 0 1 0 0,-1 0-1 0 0,0 0 1 0 0,0 1-118 0 0,2 12 332 0 0,0-4 219 0 0,1 0 1 0 0,3 8-552 0 0,1-4 411 0 0,-6-12-204 0 0,-2 0-79 0 0,-1 13 83 0 0,1-14-101 0 0,0 0 68 0 0,0-5-21 0 0,-1 1-3 0 0,0 1-69 0 0,-6 3-4 0 0,5-3 7 0 0,1-1 19 0 0,1-1 58 0 0,-3-3-150 0 0,1 0 1 0 0,0 0-1 0 0,0-1 1 0 0,0 1-1 0 0,1-1 1 0 0,-1 1-1 0 0,1-1 1 0 0,0 0-1 0 0,0 0 1 0 0,0 1-1 0 0,1-1 1 0 0,-1 0-1 0 0,1 0 1 0 0,0-1-16 0 0,-2-10 44 0 0,2 10-43 0 0,0 0 0 0 0,1 0 0 0 0,-1 0 0 0 0,1 0 0 0 0,1 0 0 0 0,-1 0 0 0 0,0 0 0 0 0,1 1 0 0 0,0-1 0 0 0,0 1 1 0 0,1-1-1 0 0,2-3-1 0 0,3-7 1 0 0,-6 10-1 0 0,1 0 0 0 0,0 1 1 0 0,0-1-1 0 0,0 1 1 0 0,1-1-1 0 0,18-17-46 0 0,-5 4-22 0 0,-14 16 62 0 0,-1 0 1 0 0,1-1 0 0 0,-1 1 0 0 0,1 1-1 0 0,0-1 1 0 0,0 0 0 0 0,0 1 0 0 0,0-1 0 0 0,0 1-1 0 0,0 0 1 0 0,0 0 0 0 0,0 0 0 0 0,0 1-1 0 0,0-1 1 0 0,1 1 0 0 0,-1-1 0 0 0,0 1 0 0 0,0 0-1 0 0,1 0 1 0 0,-1 1 0 0 0,0-1 0 0 0,0 1 0 0 0,2 0 5 0 0,0 0-9 0 0,-1 0 1 0 0,1 1-1 0 0,-1-1 0 0 0,0 1 1 0 0,0 0-1 0 0,0 1 1 0 0,0-1-1 0 0,0 1 1 0 0,2 1 8 0 0,-3-1-3 0 0,0-1 0 0 0,0 1 1 0 0,-1 0-1 0 0,1 0 0 0 0,-1 0 0 0 0,1 0 1 0 0,-1 1 2 0 0,15 19 18 0 0,-13-18-2 0 0,-1 0 0 0 0,1 0 1 0 0,-1 0-1 0 0,0 0 0 0 0,0 1 1 0 0,2 4-17 0 0,10 42 227 0 0,-5-15-125 0 0,-5-13-69 0 0,0 10 67 0 0,-1-3-52 0 0,-3-19-42 0 0,1 4 50 0 0,-1-1-28 0 0,1-4-69 0 0,-1-2-52 0 0,2 1-69 0 0,-2-5 9 0 0,1 3 45 0 0,0-3 26 0 0,-1-2-12 0 0,-1-1-23 0 0,1 1-43 0 0,0-1-15 0 0,-1 0-42 0 0,1 0-48 0 0,-1 0-52 0 0,0 0-23 0 0,0-1-48 0 0,1 0-45 0 0,-1 1-37 0 0,0-1-137 0 0,0 1-38 0 0,0 2-1420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44.4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169 27 7224 0 0,'0'0'209'0'0,"1"0"-5"0"0,1-3-159 0 0,-3-1-51 0 0,1 3 10 0 0,1 0-48 0 0,-1 0 42 0 0,2 0 103 0 0,-1 0 26 0 0,1-1 34 0 0,0-4 401 0 0,-3 3-284 0 0,1 1 90 0 0,0 1-44 0 0,0 1 35 0 0,0 0 431 0 0,-1 3 878 0 0,1-1-1148 0 0,-1 0-47 0 0,1 0-103 0 0,0 0-63 0 0,-1 1-76 0 0,1-1-89 0 0,-1 0-102 0 0,1 0-112 0 0,0-1-11 0 0,-1 0-33 0 0,1 0-34 0 0,0 0-36 0 0,-10 30 454 0 0,1 0-48 0 0,-1 8-8 0 0,-3 19 41 0 0,-8 32 116 0 0,8-32-127 0 0,4-21 122 0 0,-6 20-364 0 0,0-4 268 0 0,2 1 0 0 0,1 16-268 0 0,0 19 265 0 0,7-45-160 0 0,-1-2-48 0 0,1 28 137 0 0,5-68-184 0 0,-1 1-8 0 0,1 5 76 0 0,1-7-16 0 0,0 2-43 0 0,1 1-12 0 0,-3-3 44 0 0,-1 2 50 0 0,1-3-190 0 0,1 0-54 0 0,0 0-211 0 0,0 0 186 0 0,0 0-37 0 0,0 0-69 0 0,0 0 90 0 0,0 0-36 0 0,0 0-39 0 0,0 0-36 0 0,0 0-395 0 0,0 0 100 0 0,0 0-50 0 0,0-1-750 0 0,0 1 766 0 0,-1-2-1119 0 0,-1-1-956 0 0</inkml:trace>
  <inkml:trace contextRef="#ctx0" brushRef="#br0" timeOffset="650.25">132 33 6824 0 0,'0'0'149'0'0,"0"0"23"0"0,0 0 13 0 0,0 0-58 0 0,0 0-15 0 0,0 0 35 0 0,0 0 119 0 0,0 0 218 0 0,0 0 18 0 0,2-1 279 0 0,1-1-71 0 0,9 0 1231 0 0,-4 8-1399 0 0,-1 2-90 0 0,-1 1-80 0 0,0 1-66 0 0,2 7 69 0 0,-2-3-161 0 0,-1 0-36 0 0,7 16 205 0 0,4 3-103 0 0,2 0-72 0 0,-12-21-107 0 0,-1-1 0 0 0,3 11-101 0 0,8 19 200 0 0,52 115 588 0 0,-39-86-391 0 0,1-1 48 0 0,14 31 156 0 0,-33-77-457 0 0,1 1 40 0 0,21 49 492 0 0,-26-59-544 0 0,0 4 1 0 0,-3-8-14 0 0,1-1-1 0 0,0 1 0 0 0,1 2-118 0 0,-4-9 8 0 0,-2 0 94 0 0,0 3-69 0 0,-1 1-88 0 0,1-7 55 0 0,0 0-56 0 0,-1 1-50 0 0,1-1-46 0 0,-1 0-44 0 0,1-1-38 0 0,-2 1-334 0 0,0 0-36 0 0,0-1-63 0 0,-3 0-1671 0 0,3 0 1405 0 0,2 1 411 0 0,0 0 69 0 0,-3-1-1772 0 0,-1-1-1256 0 0</inkml:trace>
  <inkml:trace contextRef="#ctx0" brushRef="#br0" timeOffset="971.39">132 611 7688 0 0,'0'0'166'0'0,"0"0"-1"0"0,1 0-70 0 0,0 0-45 0 0,2 0-3 0 0,-1 0 0 0 0,9 0-88 0 0,0-1 62 0 0,0 0 54 0 0,1-1 47 0 0,1-1 76 0 0,1 0 45 0 0,28-9 626 0 0,-21 6-427 0 0,-7 2-178 0 0,-3 1-73 0 0,0 0-35 0 0,-3 2-246 0 0,0-1 58 0 0,0 1 49 0 0,0-1 41 0 0,2 0 63 0 0,19-2 335 0 0,-16 2-288 0 0,-2 0-74 0 0,0 1-76 0 0,0 0-106 0 0,-5 0-4 0 0,0 0-37 0 0,-1 0-38 0 0,1 1-44 0 0,0-1-46 0 0,0 0-49 0 0,0 0-107 0 0,0 1-72 0 0,1-1-77 0 0,-1 0-83 0 0,3 0-730 0 0,4-3-791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50.5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8464 0 0,'0'0'190'0'0,"0"0"28"0"0,0 0 10 0 0,0 0-74 0 0,0 0-20 0 0,0 0 37 0 0,0 0 134 0 0,0 0 249 0 0,1 1 20 0 0,4 6-154 0 0,-1 1-47 0 0,-1 0-42 0 0,1 1-36 0 0,-1 2 15 0 0,0 1-37 0 0,1 2 14 0 0,1 7 94 0 0,0 1 37 0 0,-1-2-94 0 0,0-1-42 0 0,7 31 424 0 0,-4-19-318 0 0,-3 1-33 0 0,-1-11 300 0 0,5 20-655 0 0,4 22 707 0 0,-3-14-183 0 0,-1 2-13 0 0,-6-31-358 0 0,1-1-79 0 0,-2 10 29 0 0,-2-25-90 0 0,1 0 0 0 0,0 0 1 0 0,0 0-1 0 0,0 0 0 0 0,0 0 0 0 0,1 0 0 0 0,0 0 1 0 0,0 0-1 0 0,0 1-13 0 0,0-3 11 0 0,0 1 0 0 0,-1 0 0 0 0,1 0 0 0 0,-1 0 0 0 0,0 0 0 0 0,1 0 0 0 0,-1-1 0 0 0,-1 3-11 0 0,2 3 5 0 0,-1 0-33 0 0,2 0-47 0 0,1 0-61 0 0,-3-7-34 0 0,1 1 86 0 0,-1-1 57 0 0,0 3 31 0 0,0-2-67 0 0,0-1-65 0 0,0 1-100 0 0,0-2 68 0 0,0 1-36 0 0,0 0-38 0 0,0-1-43 0 0,0 1-45 0 0,0 0-50 0 0,1 0-52 0 0,-1-1-56 0 0,0 1-61 0 0,1 0-62 0 0,-1-1-66 0 0,1 1-71 0 0,1 1-1459 0 0,1 2-1243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53.1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260 89 7248 0 0,'0'0'148'0'0,"-1"0"-35"0"0,0-1 28 0 0,-1 0-82 0 0,-2-3-88 0 0,2 3 53 0 0,-1-1-115 0 0,1 1 42 0 0,-1-1 36 0 0,1 1 35 0 0,-4-2 113 0 0,1 0 99 0 0,-1 0 145 0 0,-11-5 894 0 0,9 5-801 0 0,4 1-273 0 0,-6-2 311 0 0,0 0-58 0 0,0 1-54 0 0,0 1-51 0 0,0 1-45 0 0,1 0-42 0 0,-1 1-38 0 0,0 1-34 0 0,-4 3 51 0 0,-1 2-59 0 0,0 5-21 0 0,11-8-123 0 0,1 0 1 0 0,-1 1-1 0 0,1-1 0 0 0,0 1 1 0 0,-1 2-37 0 0,-3 6 23 0 0,0-1 0 0 0,1 1 0 0 0,1 1 0 0 0,0-1 0 0 0,0 1 0 0 0,2-1 0 0 0,-1 1 0 0 0,1 7-23 0 0,1-8 21 0 0,1-1 1 0 0,0 1 0 0 0,1 0 0 0 0,0-1-1 0 0,2 9-21 0 0,-1-12 6 0 0,1 0-1 0 0,0 0 1 0 0,0 0-1 0 0,0-1 1 0 0,2 2-6 0 0,-3-6 3 0 0,1 0 1 0 0,-1 1-1 0 0,1-1 0 0 0,0 0 1 0 0,1 0-1 0 0,-1 0 1 0 0,0-1-1 0 0,1 1 1 0 0,-1 0-1 0 0,3 0-3 0 0,-2 0 12 0 0,1-1-1 0 0,0 1 1 0 0,0-1-1 0 0,0 0 1 0 0,0 0-1 0 0,0-1 1 0 0,1 1-1 0 0,-1-1 1 0 0,0 0-1 0 0,1 0 1 0 0,-1-1-1 0 0,3 1-11 0 0,0-1 20 0 0,0 0-1 0 0,0 0 1 0 0,0-1 0 0 0,-1 1-1 0 0,1-2 1 0 0,0 1-1 0 0,0-1 1 0 0,1-1-20 0 0,-2 1 14 0 0,0 0-1 0 0,-1-1 1 0 0,1 0-1 0 0,-1 0 1 0 0,3-2-14 0 0,-2 1 69 0 0,0 0 0 0 0,-1 0 0 0 0,0-1 0 0 0,0 0 1 0 0,0 0-1 0 0,0 0 0 0 0,-1 0 0 0 0,0-1 0 0 0,0 0 0 0 0,0 0 0 0 0,-1 0 0 0 0,1 0 1 0 0,0-4-70 0 0,0-1 98 0 0,-1 4-21 0 0,0 0 1 0 0,0-1 0 0 0,-1 1 0 0 0,0 0-1 0 0,-1-1 1 0 0,0 1 0 0 0,0-1 0 0 0,0-2-78 0 0,-2-1 84 0 0,1 2-39 0 0,-1 2-42 0 0,0 0 0 0 0,0 1 0 0 0,0 0 0 0 0,-1-1 0 0 0,-2-4-3 0 0,-2-3-39 0 0,-7-17 51 0 0,9 22-39 0 0,-1 0-39 0 0,1 3-14 0 0,0-1-33 0 0,0 1-39 0 0,0-1-43 0 0,-2-3-172 0 0,3 5 125 0 0,1 3 26 0 0,1-1-68 0 0,-1 0-85 0 0,1 0-98 0 0,-1 1-114 0 0,1 0 243 0 0,0 1-34 0 0,0 0-36 0 0,1 0-38 0 0,-1-1-39 0 0,0 1-42 0 0,-2-2-1227 0 0,-2-2-986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53.5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0 188 9072 0 0,'0'0'170'0'0,"0"1"-70"0"0,0 0-45 0 0,0 3 1 0 0,0-1-4 0 0,1 10 145 0 0,2 17 164 0 0,-2-21-220 0 0,0 1 41 0 0,0-4-20 0 0,0 1 33 0 0,0 0 39 0 0,0-1 43 0 0,1 4 252 0 0,-1-5-214 0 0,0 0 36 0 0,3 15 493 0 0,3-1-125 0 0,-1-1-185 0 0,-1-1-96 0 0,-1-5-132 0 0,-1-4-14 0 0,-2 0 110 0 0,-1-7-250 0 0,0-1 0 0 0,0 0 5 0 0,0 0 23 0 0,0 0 10 0 0,0 0 2 0 0,2-1 47 0 0,-1-2-58 0 0,0-1-46 0 0,-1-1-36 0 0,-1-11 165 0 0,0-6-58 0 0,1 0-73 0 0,2 0-57 0 0,2-1-44 0 0,6-17-40 0 0,3-7 8 0 0,-12 43 3 0 0,2-6-3 0 0,1 0-1 0 0,1 0 0 0 0,4-8 1 0 0,10-13-46 0 0,-2 2-55 0 0,-10 17 61 0 0,1 0 0 0 0,1 0-1 0 0,6-6 41 0 0,4-3 6 0 0,-18 20-13 0 0,1 0-1 0 0,-1-1 1 0 0,1 1-1 0 0,-1 0 1 0 0,1 0-1 0 0,0-1 1 0 0,-1 1-1 0 0,1 0 1 0 0,0 1-1 0 0,0-1 0 0 0,0 0 1 0 0,0 1-1 0 0,0-1 1 0 0,-1 1-1 0 0,1-1 1 0 0,0 1-1 0 0,0 0 1 0 0,0 0-1 0 0,1 0 8 0 0,0 0-12 0 0,0 1 0 0 0,-1-1 0 0 0,1 1 0 0 0,0 0 0 0 0,-1 0 0 0 0,1 0 0 0 0,-1 0 0 0 0,0 0 0 0 0,1 1 0 0 0,-1-1 0 0 0,0 1 0 0 0,0 0 0 0 0,1 0 12 0 0,3 3-26 0 0,0 1 0 0 0,0 1 0 0 0,-1-1 0 0 0,2 3 26 0 0,6 9-13 0 0,-2-2 37 0 0,-5-6 20 0 0,-1-2 37 0 0,0-1-34 0 0,5 8-34 0 0,-1-1-72 0 0,12 20-147 0 0,-15-24 177 0 0,-1 0 41 0 0,-2-5 123 0 0,-1 1-35 0 0,2 6 5 0 0,-2-3-95 0 0,0 0-48 0 0,-1 5-135 0 0,0-8 90 0 0,2 0 63 0 0,2 4 25 0 0,-5-10-101 0 0,0 1 33 0 0,0-1 21 0 0,0 2 68 0 0,0-1 44 0 0,0 3 153 0 0,1-1-135 0 0,-1-1-83 0 0,0 0-51 0 0,0-1-40 0 0,0 0-53 0 0,0 0-58 0 0,0 0-66 0 0,0 0-74 0 0,0 0-80 0 0,0-1-89 0 0,-1 0-95 0 0,1 0-673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20.4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146 129 6568 0 0,'0'0'190'0'0,"1"0"-42"0"0,-1 0-66 0 0,2 0-46 0 0,4 0-98 0 0,-4 0 108 0 0,0 0 76 0 0,0 0 71 0 0,-1 0 101 0 0,0 0 117 0 0,-1-1-155 0 0,1 1 36 0 0,2-1 325 0 0,1-1-115 0 0,-1 0-103 0 0,1 0-87 0 0,0-1 6 0 0,0-1-106 0 0,6-9 232 0 0,-9 10-310 0 0,1-1 45 0 0,0-1 95 0 0,1 1-106 0 0,-2 0-82 0 0,2-5 24 0 0,-2 3-25 0 0,0-5 23 0 0,-1 10-99 0 0,0 0-1 0 0,0 0 0 0 0,0 0 0 0 0,0 0 0 0 0,0 0 1 0 0,0-1-1 0 0,0 1 0 0 0,0 0 0 0 0,0 0 0 0 0,0 0 1 0 0,-1 0-1 0 0,1 0 0 0 0,-1-1 0 0 0,1 1 0 0 0,-1 0 0 0 0,1 0 1 0 0,-1 0-9 0 0,0-1 15 0 0,0 0 1 0 0,0 0 0 0 0,0 0 0 0 0,0 0 0 0 0,-1 0 0 0 0,1 0 0 0 0,-1 1-1 0 0,1-1 1 0 0,-1 0 0 0 0,0 1 0 0 0,1-1 0 0 0,-1 1 0 0 0,0 0 0 0 0,0-1-1 0 0,0 1 1 0 0,0 0 0 0 0,0 0 0 0 0,0 1 0 0 0,-2-2-16 0 0,-11-1 55 0 0,0 3 34 0 0,10 0-44 0 0,1 1-1 0 0,-1 0 1 0 0,1 1-1 0 0,-1-1 1 0 0,1 1-1 0 0,-1 0 1 0 0,1 0-1 0 0,-3 2-44 0 0,-14 9 158 0 0,2 3-65 0 0,8-5-87 0 0,0-1-56 0 0,-6 11-109 0 0,5 3 63 0 0,6 1 58 0 0,5 0 53 0 0,5 0 50 0 0,5-1 45 0 0,5-2 39 0 0,5-3 37 0 0,-14-15-157 0 0,0 0 1 0 0,1-1 0 0 0,-1 0-1 0 0,1 0 1 0 0,0 0 0 0 0,0-1-1 0 0,0 0 1 0 0,0 0 0 0 0,0 0 0 0 0,0-1-1 0 0,6 1-29 0 0,24 0 105 0 0,-6-5-84 0 0,0-2-88 0 0,-1-3-116 0 0,-15 4 40 0 0,-1-1-39 0 0,-11 5 140 0 0,0-1-35 0 0,0 0-35 0 0,0 0-128 0 0,1 0-71 0 0,-2 1 108 0 0,0-1-36 0 0,0 1-75 0 0,0-1-45 0 0,0 1-40 0 0,0-1-35 0 0,0 0-126 0 0,0 1-34 0 0,2-2-1311 0 0</inkml:trace>
  <inkml:trace contextRef="#ctx0" brushRef="#br0" timeOffset="344.07">452 63 6952 0 0,'4'12'-22'0'0,"0"0"124"0"0,0 0 113 0 0,1 0 103 0 0,-1 0 91 0 0,0 0 81 0 0,1 0 69 0 0,-1 0 59 0 0,1 0 77 0 0,-1 1 39 0 0,10 23 1584 0 0,-14-34-2081 0 0,1-1-56 0 0,-1 1-46 0 0,1 0-37 0 0,0 0-18 0 0,3 5 61 0 0,-2-4-55 0 0,-1-1 32 0 0,0 0 59 0 0,0-1 77 0 0,0 0 95 0 0,-1 0 112 0 0,0-1-183 0 0,0 0 35 0 0,0-1 37 0 0,0 1 40 0 0,0-1 40 0 0,0 0 45 0 0,-5-19-273 0 0,5 0-61 0 0,2 1-50 0 0,3 1-41 0 0,5-4-28 0 0,-4 12-24 0 0,0 0-1 0 0,1 0 0 0 0,5-6 3 0 0,-3 6-2 0 0,-1 1 0 0 0,2-1-1 0 0,-1 1 1 0 0,1 1-1 0 0,0 0 1 0 0,11-6 2 0 0,-19 12-140 0 0,0 1 39 0 0,2-1 0 0 0,-1 1 100 0 0,0 0 55 0 0,6-2 265 0 0,-5 2-241 0 0,-2 1-78 0 0,0 0-37 0 0,0-1-44 0 0,1 1-52 0 0,-2 0-35 0 0,1 0-52 0 0,0 0-57 0 0,0 0-63 0 0,0 0-67 0 0,0 0-73 0 0,1 0-78 0 0,-1 0-83 0 0,0 0-29 0 0,0 0-79 0 0,0 0-83 0 0,1 0-88 0 0,0 0-1102 0 0,2 0-1136 0 0</inkml:trace>
  <inkml:trace contextRef="#ctx0" brushRef="#br0" timeOffset="941.48">858 95 6176 0 0,'0'2'177'0'0,"2"34"1235"0"0,-1-26-804 0 0,1 0-1 0 0,1 0 0 0 0,-1 0 1 0 0,4 7-608 0 0,4 4 1012 0 0,6 1 114 0 0,-7-13-609 0 0,2-2-40 0 0,0-2-44 0 0,2-1-51 0 0,1-3-58 0 0,1-1-62 0 0,4-5 123 0 0,-1-2-53 0 0,-3-3-54 0 0,-3-3-51 0 0,-1-2-51 0 0,-3-1-48 0 0,-2-2-46 0 0,-3 0-46 0 0,-1-1-10 0 0,0-9 34 0 0,-1 4 12 0 0,-1 23-45 0 0,0 1-94 0 0,1 0-2 0 0,9 6 9 0 0,-2 2 33 0 0,-5-5 26 0 0,-1 1-1 0 0,0-1 1 0 0,0 1-1 0 0,0 0 1 0 0,-1 0-1 0 0,1 1 2 0 0,3 6-43 0 0,0 0 30 0 0,-1 0 0 0 0,0 0-1 0 0,1 6 14 0 0,7 35 6 0 0,1 2 34 0 0,1 4-30 0 0,-2 0 111 0 0,-7-30-29 0 0,-2-10 19 0 0,-1 1-1 0 0,0 14-110 0 0,-2 15 191 0 0,0-28-80 0 0,-2 6 36 0 0,-2 0 50 0 0,-7 10 175 0 0,-7-4 61 0 0,15-27-349 0 0,-1-1 0 0 0,0 0 0 0 0,1 1 0 0 0,-1-2 0 0 0,-1 1 0 0 0,1 0 0 0 0,0-1 0 0 0,-1 0 0 0 0,0 0-1 0 0,0 0 1 0 0,-4 1-84 0 0,4-2 70 0 0,0 0-1 0 0,-1 0 0 0 0,1-1 1 0 0,-1 0-1 0 0,1 0 0 0 0,-1 0 0 0 0,1-1 1 0 0,-2 0-70 0 0,-18-1 217 0 0,0-3-66 0 0,-4-5-36 0 0,20 6-85 0 0,1-1 0 0 0,-1 0 0 0 0,-6-4-30 0 0,14 7-29 0 0,-5-3 3 0 0,-11-8 189 0 0,12 6-154 0 0,2 2-57 0 0,1 1-49 0 0,0-1-59 0 0,1 0-69 0 0,0-1-81 0 0,1 1-90 0 0,1-1-101 0 0,0-1-111 0 0,2 0-729 0 0,-1-2-56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51.1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213 300 7920 0 0,'-1'-1'268'0'0,"-1"-1"-78"0"0,-1-2-35 0 0,-1-1 10 0 0,-4-6-190 0 0,2 3 67 0 0,0 2 57 0 0,1 1 77 0 0,0 1 42 0 0,0 0 77 0 0,0 1 87 0 0,-1 1 97 0 0,-4 0-7 0 0,1 2-100 0 0,0 3-87 0 0,1 2-74 0 0,-4 5 6 0 0,6-3-138 0 0,-3 4-3 0 0,-4 4 29 0 0,5-7-78 0 0,2 0 0 0 0,-1 0 0 0 0,1 1 0 0 0,1 0 1 0 0,-1 0-1 0 0,2 0 0 0 0,-5 11-27 0 0,-6 26 49 0 0,6 1-45 0 0,4 49-4 0 0,5-88-1 0 0,0-1 0 0 0,0 1 0 0 0,1 0 0 0 0,0 0 0 0 0,1-1 0 0 0,-1 1 1 0 0,7 16 29 0 0,2 1 95 0 0,-3-14-11 0 0,-1-2 43 0 0,-4-7-117 0 0,0 0 1 0 0,-1-1 0 0 0,1 1-1 0 0,0-1 1 0 0,0 0 0 0 0,0 0 0 0 0,0 0-1 0 0,0 0 1 0 0,0 0 0 0 0,0 0-1 0 0,1 0 1 0 0,0 0-40 0 0,3 1 132 0 0,-2-2 64 0 0,0 0-78 0 0,1-2-58 0 0,3-1 24 0 0,-6 2-22 0 0,21-10 294 0 0,-3-5-90 0 0,-2-3-75 0 0,-3-2-62 0 0,4-17-19 0 0,-14 27-97 0 0,-2 0 0 0 0,0 0 0 0 0,0-1 0 0 0,0 0-13 0 0,0-18 0 0 0,-2 21 0 0 0,0 0 0 0 0,0 1 0 0 0,1-1 0 0 0,0 0 0 0 0,1-1 0 0 0,10-30 0 0 0,-11 25 0 0 0,-2 14 0 0 0,0-1 0 0 0,0 0 0 0 0,0 0 0 0 0,0 1 0 0 0,0-1 0 0 0,1 0 0 0 0,-1 0 0 0 0,1 1 0 0 0,-1-1 0 0 0,4-2-11 0 0,-3 3-48 0 0,1 8-92 0 0,1-1 73 0 0,1 8-10 0 0,-3-7 63 0 0,0-1 0 0 0,0 0 0 0 0,0 0 0 0 0,0 0 0 0 0,1 0 0 0 0,2 4 25 0 0,5 23-23 0 0,-6-17 1 0 0,2 19 2 0 0,-3-11 76 0 0,-1-20-36 0 0,-1 0-1 0 0,1 1 0 0 0,0-1 1 0 0,1 0-1 0 0,-1 1 0 0 0,1-1 1 0 0,1 3-20 0 0,4 6 84 0 0,-6-11-220 0 0,0 0 56 0 0,0 0 48 0 0,0-1 40 0 0,2 3 91 0 0,3 4 243 0 0,-4-6-299 0 0,0 0-69 0 0,0 0-32 0 0,-1-1-38 0 0,0 0-42 0 0,0 0-47 0 0,1 0-72 0 0,-1 1-65 0 0,1-1-72 0 0,-1 0-78 0 0,0 0-84 0 0,1-1-90 0 0,-1 1-95 0 0,0 0-102 0 0,0-1-874 0 0,-1 0-974 0 0</inkml:trace>
  <inkml:trace contextRef="#ctx0" brushRef="#br0" timeOffset="392.91">531 0 7920 0 0,'0'0'174'0'0,"0"0"29"0"0,0 0 13 0 0,0 0 17 0 0,0 1-88 0 0,0 0-55 0 0,2 3 39 0 0,0-2-39 0 0,3 9 745 0 0,0-1-121 0 0,0 1-110 0 0,-1 1-97 0 0,1 2-8 0 0,-1 0-98 0 0,1 3-18 0 0,1 9 70 0 0,3 10 157 0 0,1 16 38 0 0,-5-16-272 0 0,0-2 167 0 0,-2 0 0 0 0,-1 23-543 0 0,0-18 371 0 0,-2-39-369 0 0,15 219 2011 0 0,-13-179-1758 0 0,-1-31-156 0 0,-1-1 52 0 0,0-7 10 0 0,-1-1-58 0 0,1 0-58 0 0,0 1-63 0 0,-1-1-63 0 0,1 0-67 0 0,-1 1-69 0 0,1-1-72 0 0,-1 0-74 0 0,1 0-77 0 0,-1 0-79 0 0,1 0-82 0 0,-1 0-85 0 0,0 0-86 0 0,1 0-90 0 0,-1 0-92 0 0,-1-1-1316 0 0,-1-1-1290 0 0</inkml:trace>
  <inkml:trace contextRef="#ctx0" brushRef="#br0" timeOffset="1048.14">421 405 9328 0 0,'0'0'208'0'0,"0"0"33"0"0,8-6 197 0 0,-5 5-379 0 0,-1-1-37 0 0,7-2 34 0 0,-1 1 97 0 0,0 0 119 0 0,3 0 224 0 0,-1 0-55 0 0,-2 1-227 0 0,-2 0 92 0 0,1 0-47 0 0,3 0 60 0 0,0 1-55 0 0,15-4 348 0 0,2 1-402 0 0,1 3-47 0 0,-8 0-91 0 0,-1-1-45 0 0,28 0-4 0 0,-37 2-15 0 0,0 0 0 0 0,0-1 0 0 0,-1 0 0 0 0,1 0 1 0 0,8-3-9 0 0,-2-1-67 0 0,-1 2-115 0 0,4-2-145 0 0,10 0-283 0 0,-7 1 141 0 0,-8 1 197 0 0,-2 0 89 0 0,-1 0 54 0 0,-8 3-57 0 0,3-1-122 0 0,-3 0 95 0 0,-1 1 64 0 0,-1 0-39 0 0,1 0-139 0 0,0-1-103 0 0,-2 1 163 0 0,1-1-34 0 0,0 0-388 0 0,1 0-255 0 0,0-1-603 0 0,-2 2 1543 0 0</inkml:trace>
  <inkml:trace contextRef="#ctx0" brushRef="#br0" timeOffset="1430.16">952 247 7312 0 0,'0'0'165'0'0,"0"0"22"0"0,0 0-22 0 0,0 1-70 0 0,0-1-51 0 0,2 4-14 0 0,-2-1 8 0 0,2 5-141 0 0,0 1 93 0 0,0 0 80 0 0,-1 0 69 0 0,1 3 153 0 0,0 0 85 0 0,4 29 1072 0 0,-4-24-913 0 0,0 7 77 0 0,-1-1-83 0 0,0 1-68 0 0,0 0-54 0 0,-1 6 47 0 0,4 39 542 0 0,0-46-610 0 0,-3-9-221 0 0,-1-3-95 0 0,-1 11-81 0 0,1-20-118 0 0,0-1 77 0 0,0-1 53 0 0,-1 2 102 0 0,0-2-88 0 0,1 0-78 0 0,-1 0-17 0 0,1 1-40 0 0,0-1-47 0 0,0 0-54 0 0,0 1-60 0 0,0-1-65 0 0,0 0 19 0 0,0 0-51 0 0,0 0-46 0 0,0 0-38 0 0,0 0-138 0 0,0 0-39 0 0,0 0-165 0 0,0 0-443 0 0</inkml:trace>
  <inkml:trace contextRef="#ctx0" brushRef="#br0" timeOffset="1687.46">867 22 8952 0 0,'0'0'200'0'0,"0"0"33"0"0,0 0 15 0 0,0-1-36 0 0,0-3-153 0 0,0 3 17 0 0,0 1-2 0 0,0 0-71 0 0,0 0-65 0 0,0 0-61 0 0,0 0-88 0 0,0 0-103 0 0,1 0-94 0 0,-1 0 53 0 0,0 0-35 0 0,2 0-466 0 0,2 0-370 0 0,6 0-702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49.6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65 6992 0 0,'0'0'157'0'0,"0"0"23"0"0,0 0 12 0 0,0 0 45 0 0,0 0-94 0 0,0 0 116 0 0,0 0 213 0 0,0 0 9 0 0,0 0-18 0 0,0 0-101 0 0,0 0-46 0 0,0 0-10 0 0,0 0-1 0 0,0 0-101 0 0,0 1-39 0 0,2 1 72 0 0,4 9 226 0 0,-5-9-312 0 0,0-1 56 0 0,3 4-63 0 0,-1 1 35 0 0,11 31 807 0 0,-11-27-783 0 0,0-1-53 0 0,3 13 24 0 0,-1 3 54 0 0,6 22 241 0 0,8 25 239 0 0,-10-34-337 0 0,-6-25-188 0 0,2 5 77 0 0,-4-12-132 0 0,0 0 37 0 0,0-1 6 0 0,0 0 38 0 0,-1 1 41 0 0,0-1 47 0 0,0-3-371 0 0,1-1 117 0 0,0 1 125 0 0,1-1 230 0 0,-1-1 41 0 0,-1-1-198 0 0,0 0-111 0 0,-1 0-91 0 0,-4-6 110 0 0,-2-8-71 0 0,3 4-17 0 0,3 9-61 0 0,-19-41 24 0 0,16 35-1 0 0,1 0 1 0 0,1-1-1 0 0,0 0 1 0 0,-1-2-24 0 0,-2-7 11 0 0,4 14-11 0 0,-1 1 0 0 0,1-1 0 0 0,0 0 0 0 0,1 1 0 0 0,-1-1-1 0 0,0-3 1 0 0,0-21 0 0 0,1 18 0 0 0,-1 0 0 0 0,2 0 0 0 0,0-7 0 0 0,-1 13 0 0 0,1-1 0 0 0,0 1 0 0 0,1 0 0 0 0,-1 0 0 0 0,1 0 0 0 0,-1 1 0 0 0,1-1 0 0 0,0 0 0 0 0,0 1 0 0 0,3-4 0 0 0,19-19 12 0 0,-3 7-94 0 0,24-16 82 0 0,-33 26-2 0 0,8-2 5 0 0,9-3-34 0 0,-23 12-217 0 0,-1 0-49 0 0,0 2-58 0 0,0 0-65 0 0,-2 0 23 0 0,1 0-53 0 0,1-1-57 0 0,-1 0-61 0 0,0 0 65 0 0,0 0-41 0 0,5-2-582 0 0,-2-1-54 0 0</inkml:trace>
  <inkml:trace contextRef="#ctx0" brushRef="#br0" timeOffset="525.61">378 173 7200 0 0,'0'0'140'0'0,"0"0"-58"0"0,6 0 48 0 0,0 0 9 0 0,0 1-38 0 0,5-1 18 0 0,16 1 8 0 0,-15-2-1 0 0,-6 1-6 0 0,0-1 48 0 0,1-1 56 0 0,-1 1 68 0 0,4-2 106 0 0,1 0-38 0 0,10 0 270 0 0,16-4 342 0 0,-26 4-651 0 0,1 1-43 0 0,-6 1-144 0 0,-1 0 0 0 0,1-1 0 0 0,-1 1 1 0 0,0-1-1 0 0,0 0 0 0 0,0 0 0 0 0,2-2-134 0 0,3-2 201 0 0,0 1-47 0 0,7-5 25 0 0,0-2-107 0 0,-15 10-60 0 0,0 0 0 0 0,0 0 0 0 0,0 0 0 0 0,-1 0 0 0 0,1 0 0 0 0,-1 0 0 0 0,1 0 0 0 0,-1 0 0 0 0,0-1 0 0 0,1 1 0 0 0,-1-1 1 0 0,0 1-1 0 0,0-2-12 0 0,-1 2 17 0 0,0 0 0 0 0,0-1 0 0 0,0 1 1 0 0,0-1-1 0 0,0 1 0 0 0,0-1 0 0 0,-1 1 1 0 0,1-1-1 0 0,-1 1 0 0 0,1-1 0 0 0,-1 1 1 0 0,0 0-1 0 0,-1-2-17 0 0,0 3 21 0 0,0-1-1 0 0,-1 1 1 0 0,0-1 0 0 0,1 1 0 0 0,-1 0-1 0 0,0 0 1 0 0,1 0 0 0 0,-1 0 0 0 0,0 0-1 0 0,0 1 1 0 0,-2-1-21 0 0,3 1 35 0 0,-12-2 156 0 0,0 3-50 0 0,-13 6 39 0 0,15-2-94 0 0,0 1-1 0 0,1 1 1 0 0,-2 1-86 0 0,12-8 5 0 0,-4 4 12 0 0,1 0 0 0 0,-1 0-1 0 0,1 1 1 0 0,0-1 0 0 0,0 1-1 0 0,0 0 1 0 0,1 0 0 0 0,-1 0-1 0 0,1 1 1 0 0,1-1 0 0 0,-1 1-1 0 0,1 0 1 0 0,0-1 0 0 0,0 1-1 0 0,0 0 1 0 0,1 0 0 0 0,0 0-1 0 0,0 1 1 0 0,1-1 0 0 0,0 5-17 0 0,0 2 60 0 0,1-1 0 0 0,0 0 0 0 0,1 0 1 0 0,1 6-61 0 0,0-8 64 0 0,0 0 0 0 0,1 0 0 0 0,1 2-64 0 0,13 21 205 0 0,5-3 59 0 0,-13-19-119 0 0,1 0 0 0 0,0-1-1 0 0,3 2-144 0 0,-11-10 36 0 0,0 1-1 0 0,1-1 1 0 0,-1 1-1 0 0,1-1 1 0 0,0-1-1 0 0,0 1 1 0 0,-1 0 0 0 0,1-1-1 0 0,0 0 1 0 0,0 0-1 0 0,1 0 1 0 0,-1 0-1 0 0,3 0-35 0 0,-1-2-118 0 0,0 1 56 0 0,-1-1 48 0 0,1 0 42 0 0,6-2 142 0 0,14-8 409 0 0,-17 6-466 0 0,-2 0-117 0 0,-3 2-47 0 0,0 0-39 0 0,-1 0-42 0 0,1 1-46 0 0,-1-1-53 0 0,1 0-54 0 0,-1 0-61 0 0,1 0-64 0 0,-1-1-68 0 0,0 1-73 0 0,1 0-78 0 0,-1 0-81 0 0,0 0-86 0 0,0 0-90 0 0,2-2-1117 0 0,3-2-1135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56.3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34 5064 0 0,'0'0'108'0'0,"0"0"17"0"0,0 0 14 0 0,0 0 51 0 0,0 0 152 0 0,0 0 66 0 0,0 0 9 0 0,0 0-237 0 0,0 0-44 0 0,0 1 30 0 0,1 0-103 0 0,-1 2-66 0 0,1-1 68 0 0,-1-1 47 0 0,0 0 72 0 0,1 0 88 0 0,-1-1 106 0 0,1 3-237 0 0,2 4 276 0 0,0 1-81 0 0,0-1-68 0 0,0 1-58 0 0,0-1-59 0 0,-1 0-33 0 0,1 1-16 0 0,4 25 224 0 0,-6-24-197 0 0,-1 0 47 0 0,5 67 696 0 0,-4-58-685 0 0,2 1-38 0 0,0 12 67 0 0,-1 5 5 0 0,1 9 176 0 0,-3-25-48 0 0,0-1 1 0 0,-3 12-350 0 0,1-5 601 0 0,2 23-601 0 0,0-21 578 0 0,-3 19-578 0 0,4 13 432 0 0,0-46-347 0 0,0-1-49 0 0,0 2 17 0 0,-1-2 94 0 0,0-10-121 0 0,0-1-34 0 0,-1-1-36 0 0,-1 1-39 0 0,1-2 41 0 0,0 1-187 0 0,1-1-26 0 0,0 0 80 0 0,0 0 2 0 0,0-2-339 0 0,0 1 108 0 0,0 0 92 0 0,0 0 74 0 0,0 0 13 0 0,0-3-196 0 0,0 3 185 0 0,0 0-81 0 0,0 0 106 0 0,0 1-42 0 0,0-1-55 0 0,0 0-35 0 0,0 0-435 0 0,0 0-279 0 0,0-1-666 0 0</inkml:trace>
  <inkml:trace contextRef="#ctx0" brushRef="#br0" timeOffset="658.24">1 95 6832 0 0,'9'-10'363'0'0,"-5"5"-294"0"0,1-1-38 0 0,-1 1 57 0 0,1-1 51 0 0,1 1 46 0 0,2-3 209 0 0,1 0 80 0 0,-3 3-38 0 0,0 1-1 0 0,0 0 1 0 0,1 1-1 0 0,1-1-435 0 0,-1 0 344 0 0,1 1-33 0 0,0 0-38 0 0,1 1-55 0 0,0 0-67 0 0,1 0-77 0 0,13-1 258 0 0,0 1-97 0 0,4 1-42 0 0,15 5 13 0 0,-34-3-196 0 0,0 0 1 0 0,0 1-1 0 0,0 0 0 0 0,-1 1 0 0 0,1 0 0 0 0,0 0 0 0 0,-1 0 0 0 0,0 1 0 0 0,1 1-10 0 0,-3-1 6 0 0,0-1-1 0 0,-1 1 1 0 0,1 0-1 0 0,-1 1 0 0 0,0-1 1 0 0,0 1-1 0 0,-1 0 1 0 0,1 0-1 0 0,-1 0 0 0 0,0 0 1 0 0,0 0-1 0 0,1 4-5 0 0,-1-1 19 0 0,0 0 0 0 0,-1 0-1 0 0,0 1 1 0 0,0-1-1 0 0,-1 0 1 0 0,0 2-19 0 0,0 2 29 0 0,-1 0 0 0 0,-1 0 0 0 0,0-1 0 0 0,0 1-1 0 0,-1 0 1 0 0,-1-1 0 0 0,0 1 0 0 0,0-1 0 0 0,-1 0 0 0 0,-1 0 0 0 0,0 0-29 0 0,1-3 24 0 0,-1 0 1 0 0,0 0-1 0 0,-1-1 1 0 0,0 1-1 0 0,0-1 1 0 0,0-1-1 0 0,-1 1-24 0 0,-51 41 80 0 0,56-46-79 0 0,-34 20 59 0 0,-21 3-63 0 0,22-11 16 0 0,10-5 37 0 0,2-1-29 0 0,8 0 50 0 0,10-3 9 0 0,4-5-9 0 0,0 1-33 0 0,-2-1-15 0 0,1 0 1 0 0,-1-1 49 0 0,3 1 18 0 0,0 0 7 0 0,1 3 25 0 0,3-1-47 0 0,11 3 11 0 0,-10-4-41 0 0,23 12 118 0 0,0 2-1 0 0,-2 0 1 0 0,1 1 0 0 0,-1 3-164 0 0,29 20 333 0 0,-28-19-131 0 0,0-1 34 0 0,-2 1 3 0 0,0 1 109 0 0,0-1 64 0 0,-15-11-147 0 0,0-1 0 0 0,1-1 0 0 0,0 0 0 0 0,8 3-265 0 0,2 3 185 0 0,-1 0-142 0 0,-16-10-74 0 0,5 2 94 0 0,-5-2-68 0 0,3 0-93 0 0,-2 0-5 0 0,1 0-44 0 0,-5-3 177 0 0,0 1-58 0 0,0-1-51 0 0,0 1-46 0 0,1-1-169 0 0,0 1-80 0 0,4 1-1036 0 0,-5-1 1140 0 0,0-1 33 0 0,1 0 42 0 0,-1 1 57 0 0,0-1 68 0 0,0 0 79 0 0,11 4-1466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39.9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6768 0 0,'0'0'149'0'0,"0"0"23"0"0,0 0 12 0 0,0 0-59 0 0,0 0-10 0 0,0 0 42 0 0,0 0 134 0 0,0 0 246 0 0,0 0 21 0 0,0 0-38 0 0,0 0-361 0 0,0 0 35 0 0,0 0 90 0 0,0 0-17 0 0,0 0 5 0 0,1 0-23 0 0,-1 0-80 0 0,2 2-9 0 0,3 2-24 0 0,-4-3-42 0 0,0 1 71 0 0,0-1 103 0 0,5 12 80 0 0,2 0-64 0 0,2 7 7 0 0,-3-2-111 0 0,3 7 147 0 0,-8-22-259 0 0,-1 1-1 0 0,1 0 1 0 0,-1-1-1 0 0,0 1 1 0 0,1 0-1 0 0,-2 0 1 0 0,1 2-68 0 0,3 16 265 0 0,0 0-74 0 0,4 24 143 0 0,-8-25-148 0 0,-1-7 45 0 0,2 1 1 0 0,0 9-232 0 0,0-9 236 0 0,0 0 1 0 0,-1 11-237 0 0,-2 4 369 0 0,2 1 1 0 0,2 10-370 0 0,1 24 468 0 0,1-34-171 0 0,0-1 89 0 0,-4-29-269 0 0,0-1 3 0 0,0 0 0 0 0,0 0-4 0 0,0 0-17 0 0,0 0-10 0 0,0 0-1 0 0,0 0-4 0 0,0 0-10 0 0,0 0 11 0 0,0 0-23 0 0,3-5-52 0 0,-2 3 47 0 0,-1 1-206 0 0,0 1 38 0 0,0-1-12 0 0,0 0 108 0 0,0-1 79 0 0,0-3 341 0 0,0 4-349 0 0,0 0-32 0 0,0 0-49 0 0,0-1-68 0 0,0 1-82 0 0,0 0-96 0 0,0 0-38 0 0,0 0-84 0 0,0 0-92 0 0,0 0-102 0 0,0 0-108 0 0,-1 0-117 0 0,1 0-125 0 0,0 1 419 0 0,0-1-34 0 0,-1-1-1647 0 0,-1-2-1248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38.0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315 95 6056 0 0,'0'0'176'0'0,"0"0"-39"0"0,0 0 2 0 0,0 0 58 0 0,0 0 175 0 0,0 0 323 0 0,1 1 29 0 0,8 7 5 0 0,-1 1-78 0 0,-1 0-74 0 0,0 1-66 0 0,-1 1-62 0 0,-1 0-55 0 0,0 0-49 0 0,0 1-44 0 0,1 8 107 0 0,0 0-71 0 0,6 41 494 0 0,-8-40-522 0 0,1-2 57 0 0,8 60 539 0 0,-7-40-503 0 0,2-1-39 0 0,1 28 275 0 0,-7-47-479 0 0,0-1-37 0 0,6 87 600 0 0,-7-87-594 0 0,0-4-47 0 0,1 0-54 0 0,-1-10-11 0 0,0 0 0 0 0,0 0 0 0 0,0 0 0 0 0,-1 0 0 0 0,0 0 0 0 0,0 0 0 0 0,0 1-16 0 0,0 0 23 0 0,0-4 30 0 0,0-1-14 0 0,0 0-94 0 0,0 0-73 0 0,0 0-225 0 0,0 0 86 0 0,0 0 74 0 0,-1 0 64 0 0,1 0 51 0 0,-1 0 38 0 0,-1 0 17 0 0,1 0-46 0 0,0 0-87 0 0,1 0 33 0 0,-1 0-35 0 0,1-1-41 0 0,-1 1-43 0 0,1 0-49 0 0,0 0-53 0 0,-1 0-57 0 0,1 0-62 0 0,0-1 70 0 0,-1 1-49 0 0,1-1-44 0 0,-1 1-36 0 0,1-1-148 0 0,-1 0-37 0 0,-1-1-1543 0 0</inkml:trace>
  <inkml:trace contextRef="#ctx0" brushRef="#br0" timeOffset="569.47">0 108 5528 0 0,'0'0'124'0'0,"0"0"17"0"0,0 0 11 0 0,0 0-45 0 0,0 0 1 0 0,0 0 47 0 0,0 0 142 0 0,0 0 260 0 0,0 0 19 0 0,2 0-103 0 0,-1 0-74 0 0,1 0 34 0 0,0 0-173 0 0,-1 0 36 0 0,0 0 286 0 0,0 0-244 0 0,0 0 34 0 0,0-1 36 0 0,0 1 39 0 0,-1 0 41 0 0,1 0 44 0 0,7-3-48 0 0,0 1-70 0 0,0 0-62 0 0,1 1-54 0 0,0-1-48 0 0,0 1-41 0 0,10-1 118 0 0,32-6 382 0 0,-18 2-352 0 0,-12 3-170 0 0,-1-2-64 0 0,33-6 119 0 0,-24 5-156 0 0,-1-1-66 0 0,39-6 33 0 0,-14 3-31 0 0,-44 9-210 0 0,-1-1 76 0 0,1 0 66 0 0,0 0 55 0 0,8-1 127 0 0,24-3 394 0 0,-29 4-427 0 0,0 1-79 0 0,-4 0-59 0 0,-1 0-46 0 0,0 1-50 0 0,1-1-57 0 0,0 0-84 0 0,0 1-80 0 0,0 0-88 0 0,0-1-96 0 0,0 1-102 0 0,0 0-112 0 0,0 0-117 0 0,0 0-127 0 0,4 0-1026 0 0,5 0-1150 0 0</inkml:trace>
  <inkml:trace contextRef="#ctx0" brushRef="#br0" timeOffset="1094.07">849 443 4928 0 0,'0'0'141'0'0,"1"2"-6"0"0,1 1-214 0 0,1 0 75 0 0,0 0 67 0 0,0 0 56 0 0,-1-2 35 0 0,1 1 33 0 0,1 0 179 0 0,5 1 554 0 0,-6-2-674 0 0,-1 0-41 0 0,1-1-12 0 0,-1 1-148 0 0,-1-1-40 0 0,14 4 743 0 0,-1-2-115 0 0,-1-2-103 0 0,1-1-88 0 0,1-3-8 0 0,-1-3-82 0 0,3-3-4 0 0,5-12 109 0 0,-17 16-360 0 0,0 1-44 0 0,3-3-35 0 0,-7 7-23 0 0,0-1 0 0 0,0 1 0 0 0,0-1 0 0 0,1 0-1 0 0,-1 0 1 0 0,-1 1 0 0 0,1-1 0 0 0,0 0 0 0 0,0 0 0 0 0,-1 0-1 0 0,1 0 1 0 0,-1-2 5 0 0,7-10 56 0 0,-2 4 10 0 0,-5 9-60 0 0,0 0 0 0 0,0 1 1 0 0,0-1-1 0 0,0 0 0 0 0,0 0 0 0 0,0 1 1 0 0,0-1-1 0 0,0 0 0 0 0,0 1 0 0 0,0-1 1 0 0,0 0-1 0 0,0 0 0 0 0,-1 1 0 0 0,1-1 0 0 0,0 0 1 0 0,-1 1-7 0 0,-3-12 77 0 0,-3-1-44 0 0,5 12-25 0 0,0-1 1 0 0,0 1-1 0 0,-1-1 0 0 0,1 1 0 0 0,0 0 0 0 0,-1 0 0 0 0,1 0 1 0 0,-2 0-9 0 0,1 0-13 0 0,1 1 1 0 0,-1-1 0 0 0,0 1 0 0 0,0 0 0 0 0,0 0 0 0 0,0 0 0 0 0,0 0-1 0 0,0 0 1 0 0,0 1 0 0 0,1-1 0 0 0,-1 1 0 0 0,-2 0 12 0 0,-11 2-60 0 0,12-2 57 0 0,0 0 0 0 0,0 1 0 0 0,0-1 0 0 0,0 1 0 0 0,1-1 0 0 0,-1 1 0 0 0,1 0 0 0 0,-1 1 0 0 0,-1 1 3 0 0,-16 14-58 0 0,10 0 20 0 0,0 13 64 0 0,5 2 13 0 0,3-13-51 0 0,3-18 8 0 0,-1 44-17 0 0,7 1 99 0 0,-1-23 6 0 0,1-1 34 0 0,1-1 37 0 0,2-2 40 0 0,-1-5-122 0 0,2-1 72 0 0,6 2 100 0 0,11 3 196 0 0,-22-17-333 0 0,0 1 0 0 0,0-1 0 0 0,0 0 0 0 0,6 1-108 0 0,10-1 228 0 0,-4-3-103 0 0,0-5-79 0 0,-13 5-68 0 0,-1 0-41 0 0,0-1-40 0 0,1 0-39 0 0,-1 1-36 0 0,0-1-36 0 0,4-1-315 0 0,-1-1-122 0 0,1 0-111 0 0,-1 1-99 0 0,0-2-85 0 0,-2 3-676 0 0,0-2-917 0 0</inkml:trace>
  <inkml:trace contextRef="#ctx0" brushRef="#br0" timeOffset="1519.93">1290 23 6536 0 0,'0'0'141'0'0,"0"0"23"0"0,0 0 13 0 0,0 1-19 0 0,1 15-79 0 0,2-9 116 0 0,0 1 109 0 0,1 7 393 0 0,0 0-78 0 0,1 1-76 0 0,0-1-79 0 0,-1-3-177 0 0,0-1-41 0 0,-1 0-41 0 0,0 0-40 0 0,6 22 383 0 0,-1-8-191 0 0,-2 0-67 0 0,1 1-71 0 0,-2 0-79 0 0,-1-5-34 0 0,0 0 60 0 0,0 0 48 0 0,-1 1 41 0 0,2 12 203 0 0,3 46 700 0 0,-6-51-782 0 0,-1 1-31 0 0,-1 1-87 0 0,2 13 109 0 0,0 2-78 0 0,-1-37-257 0 0,0 5 119 0 0,1-1-18 0 0,-2-6-106 0 0,0-5 37 0 0,0-2-36 0 0,0 0-48 0 0,0 0-50 0 0,0 0-103 0 0,0 0-184 0 0,0 0-238 0 0,-1-1 85 0 0,1 1 73 0 0,0-1 61 0 0,-1 1 53 0 0,1-1 35 0 0,-1-1-562 0 0,1 1 455 0 0,0 0-75 0 0,0 1-102 0 0,-1-2-1361 0 0,1-2-1091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1.6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74 229 8032 0 0,'0'0'182'0'0,"0"0"29"0"0,2 0 12 0 0,8 0-214 0 0,1-1 100 0 0,-5 0-7 0 0,-1 1 39 0 0,1-1 42 0 0,-1 0 46 0 0,3-1 155 0 0,-1-1 101 0 0,0 0 110 0 0,0 0 120 0 0,1-2-317 0 0,0 1-49 0 0,2-2 24 0 0,-1 1-54 0 0,3-2 8 0 0,5-5 91 0 0,-5 3-237 0 0,1 1-52 0 0,5-4-11 0 0,5-7-24 0 0,-21 16-82 0 0,0 1 1 0 0,0-1-1 0 0,0 1 1 0 0,-1-1-1 0 0,1 1 1 0 0,-1-1-1 0 0,0 0 1 0 0,2-2-13 0 0,0-17 130 0 0,-3 19-123 0 0,0 1 1 0 0,-1-1 0 0 0,1 1 0 0 0,0 0-1 0 0,-1-1 1 0 0,0 1 0 0 0,0-1 0 0 0,1 1-8 0 0,-2-1 23 0 0,1 0 1 0 0,-1 0 0 0 0,0 1 0 0 0,0-1-1 0 0,0 0 1 0 0,0 1 0 0 0,0-1 0 0 0,-3-1-24 0 0,1 0 36 0 0,1 1 0 0 0,-1 0 0 0 0,-1 1 0 0 0,1-1 1 0 0,-4-1-37 0 0,-11-3 47 0 0,-10 3-77 0 0,22 4 8 0 0,0 0 0 0 0,1 1 0 0 0,-1 0 0 0 0,0 1 0 0 0,-2 0 22 0 0,-2 1-37 0 0,1 1 0 0 0,0 0 0 0 0,-1 1 37 0 0,-16 9-29 0 0,19-9 19 0 0,0 0 0 0 0,0 1 0 0 0,0 0 0 0 0,1 0 0 0 0,-1 1 0 0 0,0 1 10 0 0,5-4 1 0 0,0 0-1 0 0,0 0 0 0 0,0 0 1 0 0,0 0-1 0 0,1 1 1 0 0,0-1-1 0 0,0 1 1 0 0,0-1-1 0 0,0 1 1 0 0,1 0-1 0 0,0 0 1 0 0,0 0-1 0 0,0 0 0 0 0,1 12 119 0 0,4-6-56 0 0,-1-7-31 0 0,-1 2 27 0 0,1 0 0 0 0,0-1 0 0 0,0 0 0 0 0,0 0 0 0 0,1 0 0 0 0,0 0 0 0 0,0 0 0 0 0,0-1 0 0 0,0 1 0 0 0,1-1 0 0 0,1 0-59 0 0,0 1 89 0 0,1 0 0 0 0,1-1 0 0 0,-1 1 0 0 0,8 1-89 0 0,15 5 174 0 0,1-4-47 0 0,0-3-55 0 0,0-3-64 0 0,-24-1-111 0 0,-1 0 91 0 0,16-2 218 0 0,-17 1-186 0 0,0 1-34 0 0,0-1-60 0 0,1 0-81 0 0,0 0-122 0 0,-3 0 88 0 0,0 1-36 0 0,0-1-41 0 0,0 0-42 0 0,0 1-45 0 0,0-1-49 0 0,0 1-79 0 0,0-1-60 0 0,0 1-63 0 0,0-1-68 0 0,7-1-1299 0 0,5 1-1130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6.4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 32 9216 0 0,'-3'-4'5'0'0,"1"2"114"0"0,0-1 91 0 0,-15-19 402 0 0,16 21-678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7.0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65 8640 0 0,'0'0'197'0'0,"0"2"24"0"0,1 17-110 0 0,1 0 85 0 0,2 0 70 0 0,2-1 51 0 0,22 57 1123 0 0,-20-56-1119 0 0,0 0-54 0 0,-1 0-73 0 0,-1 0-91 0 0,-3-9 33 0 0,1 0 38 0 0,8 21 471 0 0,-3-8-160 0 0,-3-6-242 0 0,-2-4-124 0 0,0 1-100 0 0,-3-10-6 0 0,1 0 38 0 0,2 5 150 0 0,-1-3 2 0 0,-1-1 42 0 0,0 6 340 0 0,-2-10-191 0 0,0-1-282 0 0,0 0 14 0 0,0 0 42 0 0,0 0-10 0 0,0 0 23 0 0,0 0 117 0 0,-1 0-40 0 0,1-1-60 0 0,-2 0-50 0 0,1-1-43 0 0,-1-1 5 0 0,-1-4 9 0 0,2 6-45 0 0,-8-18 13 0 0,2 0-45 0 0,1 0-43 0 0,2 1 0 0 0,0-1 0 0 0,-1-18 1 0 0,5 26 0 0 0,1 1 0 0 0,0-1 0 0 0,0 1 0 0 0,1-1 0 0 0,1 1 0 0 0,0 0 0 0 0,0 0 0 0 0,1 0 0 0 0,0 1 0 0 0,3-6 0 0 0,-2 5 0 0 0,1-5 0 0 0,2 0 0 0 0,0 0 0 0 0,0 0 0 0 0,2 1 0 0 0,-1 1 0 0 0,13-13 0 0 0,-9 12-23 0 0,-1 1-75 0 0,-9 11 67 0 0,-1 0-1 0 0,1 0 0 0 0,0 0 0 0 0,0 0 0 0 0,0 0 0 0 0,0 1 0 0 0,3-2 32 0 0,5-1-117 0 0,7-4-88 0 0,-6 4 32 0 0,-2 1-9 0 0,1 1-44 0 0,-3 1-5 0 0,1 1-44 0 0,0 1-49 0 0,0 1-57 0 0,2 2-256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7.5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0 181 7344 0 0,'0'0'165'0'0,"0"0"22"0"0,2 0 9 0 0,6 3-100 0 0,4 0-10 0 0,2-2-56 0 0,-8-2-1 0 0,0 0 56 0 0,0 0 50 0 0,0 1 42 0 0,4-2 204 0 0,1 1 78 0 0,22-5 1226 0 0,-19 2-1055 0 0,-6 2-368 0 0,-1-1-55 0 0,-1 0-65 0 0,1 0-76 0 0,4-2 136 0 0,0 0-60 0 0,0 0-50 0 0,0 1-37 0 0,4-2-6 0 0,-1 0 0 0 0,12-7-49 0 0,-15 6 68 0 0,0-2 47 0 0,-9 7-99 0 0,1 0-1 0 0,-1-1 1 0 0,0 1-1 0 0,1-1 1 0 0,-1 0-1 0 0,1-2-15 0 0,3-10 14 0 0,-6 5-38 0 0,-1-1-33 0 0,-4 0-40 0 0,-2 0-45 0 0,-4-1-32 0 0,-3 5 55 0 0,12 6 106 0 0,0 0 1 0 0,0 1-1 0 0,-1-1 1 0 0,1 1 0 0 0,0 0-1 0 0,-1-1 1 0 0,1 1-1 0 0,-1 1 13 0 0,-19 3-37 0 0,16-2 32 0 0,0 1-1 0 0,0 0 0 0 0,1 0 0 0 0,-1 0 1 0 0,1 1-1 0 0,-3 2 6 0 0,-13 14-113 0 0,3 0 96 0 0,2 1 36 0 0,8-10 43 0 0,1 1 1 0 0,-5 9-63 0 0,8-13 47 0 0,0 1 0 0 0,1 0 0 0 0,0 0 1 0 0,0 0-1 0 0,1 0 0 0 0,0 0 0 0 0,1 1 0 0 0,0-1 1 0 0,0 9-48 0 0,2 2 331 0 0,2-3-71 0 0,1 0-57 0 0,4-2-45 0 0,3 1-9 0 0,-7-13-113 0 0,-1 1 0 0 0,1-1 0 0 0,0 1 1 0 0,1-1-1 0 0,-1 0 0 0 0,1-1 0 0 0,-1 1 0 0 0,4 0-36 0 0,-2 0-109 0 0,0-1 52 0 0,0 0 44 0 0,1 0 39 0 0,5 1 102 0 0,23 1 452 0 0,-20-4-402 0 0,-4-1-140 0 0,1 0-113 0 0,-7 1-14 0 0,1-1-41 0 0,0 0-43 0 0,-1 0-48 0 0,1 0-51 0 0,-1 0-55 0 0,1 0-59 0 0,-1 0-63 0 0,1-1-66 0 0,-1 1-71 0 0,0-1-74 0 0,0 1-78 0 0,1-1-1008 0 0,3 1-992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7.9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7224 0 0,'0'0'165'0'0,"0"0"22"0"0,0 0 7 0 0,0 0 44 0 0,0 0 136 0 0,0 0 61 0 0,0 0 12 0 0,0 2-21 0 0,2 25 295 0 0,2 0-62 0 0,0-8-270 0 0,0 0-49 0 0,2 7 30 0 0,-3-13-236 0 0,-1 0-37 0 0,3 17 125 0 0,2 0 66 0 0,3 7 120 0 0,6 18 282 0 0,5 21 292 0 0,-14-51-645 0 0,1 7 15 0 0,-1-1-81 0 0,-2 1-91 0 0,-3-1-100 0 0,-3-3-6 0 0,-1-7-39 0 0,1-2-61 0 0,1-18-49 0 0,0-1-37 0 0,1 1-50 0 0,0 0-37 0 0,1 1-161 0 0,1 0-56 0 0,-2-1 158 0 0,0 0-38 0 0,1 1-290 0 0,-1-2 244 0 0,0 1-35 0 0,0 0-38 0 0,-1-1-39 0 0,1 0-41 0 0,-1 1-45 0 0,3 0-1339 0 0,2 1-1063 0 0,-5-2 2933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19.5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1 298 6536 0 0,'0'0'141'0'0,"0"0"23"0"0,0 0-14 0 0,0 0-65 0 0,1 0-46 0 0,5 0 22 0 0,1-1-184 0 0,0 1 92 0 0,1-2 84 0 0,-1 1 74 0 0,0-1 67 0 0,1 0 57 0 0,-1 0 49 0 0,1-1 39 0 0,7-1 436 0 0,7-1 470 0 0,-3 1-461 0 0,0 0-87 0 0,1-1-98 0 0,1-1-106 0 0,-2-1-116 0 0,0 0-123 0 0,-9 3-177 0 0,-1 0-34 0 0,-1-1-36 0 0,1 0-36 0 0,9-4 71 0 0,-16 8-37 0 0,1 0-1 0 0,-1 1 1 0 0,0-1-1 0 0,0-1 1 0 0,1 1-1 0 0,-1 0 1 0 0,0 0-1 0 0,0-1 1 0 0,0 1-1 0 0,0-1 1 0 0,-1 0-1 0 0,1 0 1 0 0,0 1-1 0 0,-1-1 1 0 0,1 0-1 0 0,-1 0 1 0 0,1-1-1 0 0,-1 1 1 0 0,1-2-5 0 0,-2 0 27 0 0,-1-1-52 0 0,-2-3-91 0 0,-3-1-63 0 0,-6-7-231 0 0,4 9 209 0 0,4 3 96 0 0,-1 1 0 0 0,-1 0 0 0 0,1 0 0 0 0,0 1 0 0 0,-1-1 0 0 0,1 1 0 0 0,-1 0 1 0 0,0 1-1 0 0,-1-1 105 0 0,5 2-26 0 0,0-1 0 0 0,0 1 0 0 0,0 0 0 0 0,0 0 0 0 0,0 0 0 0 0,0 0 0 0 0,0 1 0 0 0,0-1 0 0 0,0 0 26 0 0,-12 5-108 0 0,-2 3 71 0 0,8-3 73 0 0,1-1 44 0 0,-5 5 27 0 0,1 2-41 0 0,0 2-39 0 0,2-1-36 0 0,5-3 5 0 0,0-1 1 0 0,0 0 0 0 0,1 1-1 0 0,0 0 1 0 0,-1 5 3 0 0,1-2-33 0 0,0 4 165 0 0,1 2 56 0 0,2 0 65 0 0,0-1 73 0 0,0-12-210 0 0,0-1 137 0 0,0 0-40 0 0,3 3 112 0 0,1 1-76 0 0,-1-3-152 0 0,2 1 6 0 0,3 5 98 0 0,-6-7-39 0 0,1 0-54 0 0,1-1-29 0 0,3 1-8 0 0,0 0 56 0 0,4 3 202 0 0,1-2-89 0 0,2-2-70 0 0,0-2-55 0 0,-6-1-64 0 0,1-1-1 0 0,0 1 1 0 0,-1-2 0 0 0,1 1 0 0 0,3-2-51 0 0,-9 2-127 0 0,0 0 49 0 0,-1 0 42 0 0,1 0 36 0 0,4-1 97 0 0,7-5 298 0 0,-8 4-328 0 0,-2 0-84 0 0,0 1-81 0 0,-1-1-98 0 0,1 1-119 0 0,-1 0 9 0 0,0 0-77 0 0,-1 0-83 0 0,1 0-90 0 0,-1 0-96 0 0,1 0-104 0 0,-1 0-110 0 0,1 0-117 0 0,-1 0-799 0 0,2-1-1005 0 0</inkml:trace>
  <inkml:trace contextRef="#ctx0" brushRef="#br0" timeOffset="343.07">394 57 4896 0 0,'1'1'149'0'0,"6"6"40"0"0,-6-4-46 0 0,-1 2-204 0 0,1 0 53 0 0,1 0 51 0 0,0 0 48 0 0,0 1 45 0 0,0 0 42 0 0,1-1 40 0 0,0 1 37 0 0,1 3 214 0 0,0-1 74 0 0,0 4-86 0 0,1-1-48 0 0,0 3 54 0 0,1 1-50 0 0,16 32 796 0 0,-11-28-654 0 0,-4-9-186 0 0,1 0 41 0 0,1 3-15 0 0,0-1 43 0 0,7 10 450 0 0,1-3 121 0 0,3-2 111 0 0,5-5 102 0 0,-24-12-973 0 0,6-1 130 0 0,1-4-84 0 0,-1-1-74 0 0,-1-1-61 0 0,3-6-4 0 0,0-5-63 0 0,3-19 36 0 0,-5-2-56 0 0,-4 21-35 0 0,1-1 0 0 0,1-2-38 0 0,4-12 21 0 0,-5 18-39 0 0,-2 4-40 0 0,0 0-53 0 0,1 1-70 0 0,-1-1-86 0 0,3-10-218 0 0,-3 9 141 0 0,-1 6 117 0 0,1 0-52 0 0,0-2-194 0 0,-1 4 186 0 0,0 1-38 0 0,1-4-312 0 0,-1 4 271 0 0,1 0-35 0 0,-1 0-37 0 0,1 0-39 0 0,-1 0-40 0 0,1 0-42 0 0,-1 2-393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8.5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202 105 9184 0 0,'0'-1'216'0'0,"0"0"-73"0"0,0-1-56 0 0,-1-5 71 0 0,0 5-58 0 0,1-3 19 0 0,-1-1-49 0 0,3-11 14 0 0,-1 10-33 0 0,0 0 53 0 0,-1 2 8 0 0,0 0 44 0 0,0 2 14 0 0,-1-1 40 0 0,0 1 47 0 0,0-1 50 0 0,-8-9-187 0 0,-2 5 39 0 0,9 7-124 0 0,0 0 0 0 0,0 0 0 0 0,-1 1-1 0 0,1-1 1 0 0,0 1 0 0 0,0 0 0 0 0,0 0 0 0 0,0-1 0 0 0,-1 1 0 0 0,1 0-1 0 0,0 1 1 0 0,0-1 0 0 0,0 0 0 0 0,0 1 0 0 0,-1-1 0 0 0,1 1 0 0 0,0 0-35 0 0,-22 10 335 0 0,9 0-164 0 0,4-2-79 0 0,2 1-58 0 0,-10 12-44 0 0,12-15 3 0 0,0 0 0 0 0,1 0 0 0 0,0 0 0 0 0,1 1 0 0 0,-1 0 0 0 0,1 0 0 0 0,1 1 0 0 0,0-1 0 0 0,0 1 0 0 0,0 1 7 0 0,3-5-10 0 0,0 0 0 0 0,0 0 0 0 0,0-1 0 0 0,1 1 0 0 0,-1 0 0 0 0,1 0 0 0 0,1 5 10 0 0,-1-8 0 0 0,1 0-1 0 0,-1 1 1 0 0,1-1 0 0 0,0 0 0 0 0,0 1 0 0 0,-1-1 0 0 0,2 0 0 0 0,-1 0 0 0 0,0 0-1 0 0,0 0 1 0 0,1 0 0 0 0,-1 0 0 0 0,1 0 0 0 0,-1 0 0 0 0,1-1 0 0 0,0 1 0 0 0,1 0 0 0 0,13 7-13 0 0,2-5 34 0 0,3-1 34 0 0,-1-2 39 0 0,-3 0 29 0 0,13 0 73 0 0,-17-2-58 0 0,-1-1 1 0 0,1 0-1 0 0,-1 0 0 0 0,10-4-138 0 0,-5-2 59 0 0,-10 4-19 0 0,0-1-1 0 0,-1 0 1 0 0,0 0 0 0 0,0 0 0 0 0,1-3-40 0 0,11-13 57 0 0,-11 5-19 0 0,-3-11 92 0 0,-1 9-58 0 0,-2 9-15 0 0,-1 1-41 0 0,0-8-33 0 0,0 15-61 0 0,0 1-3 0 0,0 0 4 0 0,0 0-15 0 0,0 1 26 0 0,1 1 34 0 0,3 11 34 0 0,-1 13 58 0 0,-1-4 12 0 0,2-7 16 0 0,-2-7-7 0 0,0 1-26 0 0,1 0-15 0 0,0 1 17 0 0,1 1 31 0 0,3 5 51 0 0,-6-13-69 0 0,0 1-57 0 0,1 1-79 0 0,0-1-96 0 0,0 0-104 0 0,0-1-110 0 0,-2-2-135 0 0,0-1-7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5.5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7072 0 0,'0'0'202'0'0,"1"2"1"0"0,5 16 128 0 0,-1 2 98 0 0,-1 0 82 0 0,-2 1 63 0 0,-1 4 173 0 0,-1 34 1071 0 0,-1-24-777 0 0,1-26-679 0 0,-6 30 1176 0 0,4-30-1180 0 0,0-1-56 0 0,2-7-21 0 0,0-1-94 0 0,0 0-41 0 0,0 0-8 0 0,0 0-10 0 0,0 0-35 0 0,0 0-19 0 0,0 0-2 0 0,-2-1 52 0 0,0-4-45 0 0,-1-10 54 0 0,6-2-46 0 0,0 9-86 0 0,0-1-1 0 0,0 1 0 0 0,1 0 0 0 0,1-1 0 0 0,22-31-113 0 0,-19 31 33 0 0,1-1 1 0 0,0 1-1 0 0,0 1 1 0 0,9-7 79 0 0,-10 10-52 0 0,-1-1 0 0 0,1 2 0 0 0,1-1 1 0 0,-1 1-1 0 0,1 1 0 0 0,7-3 52 0 0,-9 4-20 0 0,0 0 0 0 0,0 1 0 0 0,0 0 0 0 0,1 0 0 0 0,4 1 20 0 0,-6 0-1 0 0,0 0 0 0 0,-1 1 0 0 0,1 0 0 0 0,0 0 0 0 0,0 0 0 0 0,-1 1 0 0 0,1 0 0 0 0,-1 0 0 0 0,1 1 0 0 0,-1-1 0 0 0,0 1 0 0 0,0 0 0 0 0,0 0 0 0 0,0 1 0 0 0,0 0 1 0 0,1 2 0 0 0,0 0 1 0 0,0 0-1 0 0,-1 0 0 0 0,1 1 0 0 0,-2 0 0 0 0,1 0 0 0 0,-1 0 0 0 0,0 0 0 0 0,0 1 1 0 0,0 1-1 0 0,7 16 8 0 0,-7-14-18 0 0,1-1-68 0 0,-2-3-30 0 0,-1 0-59 0 0,1-1 56 0 0,-1-1-56 0 0,2 0-54 0 0,0 0-56 0 0,0-1-55 0 0,1 0-56 0 0,0-1-55 0 0,1 0-55 0 0,4 0-206 0 0</inkml:trace>
  <inkml:trace contextRef="#ctx0" brushRef="#br0" timeOffset="551.52">741 47 7848 0 0,'-12'9'54'0'0,"0"0"77"0"0,1 1 66 0 0,1 1 57 0 0,0 0 38 0 0,1 1 35 0 0,2-1 91 0 0,1 0 0 0 0,0 0 1 0 0,0 0-1 0 0,-1 7-418 0 0,0 1 460 0 0,2 1-76 0 0,2 3 66 0 0,3-18-364 0 0,0-1 0 0 0,1 0 0 0 0,-1 0 0 0 0,1 0 1 0 0,0 1-1 0 0,0-1 0 0 0,1 2-86 0 0,7 10 315 0 0,3-5 37 0 0,-10-10-301 0 0,0 0 0 0 0,0-1 1 0 0,0 1-1 0 0,0 0 0 0 0,0-1 0 0 0,0 1 1 0 0,0-1-1 0 0,0 0 0 0 0,0 1 0 0 0,0-1 1 0 0,1 0-52 0 0,28-4 613 0 0,0-6-91 0 0,-2-5-88 0 0,-3-3-81 0 0,-22 14-345 0 0,-1 0 1 0 0,1 0-1 0 0,-1 0 0 0 0,1-1 0 0 0,-1 1 0 0 0,-1-1 0 0 0,1 0 1 0 0,0 0-1 0 0,1-5-8 0 0,1-6 56 0 0,0-1 1 0 0,1-7-57 0 0,-3 11 31 0 0,7-18 73 0 0,-5 19-100 0 0,1 5-4 0 0,-3 2-15 0 0,-2 4-58 0 0,-1 1-15 0 0,1 2 10 0 0,5 3 63 0 0,0 1 20 0 0,-2 0 2 0 0,-2 0 0 0 0,1 1 0 0 0,-1-1 0 0 0,0 1 0 0 0,0-1 0 0 0,0 1 0 0 0,-1 0 0 0 0,0 0 0 0 0,-1 4-7 0 0,7 31 17 0 0,2-3 135 0 0,-3-9 28 0 0,-1 0 36 0 0,6 29 251 0 0,-8-43-365 0 0,-1 1 0 0 0,0-1-1 0 0,-1 1 1 0 0,-1 0-1 0 0,-2 15-101 0 0,-4 6 225 0 0,-4-1 65 0 0,7-27-211 0 0,-1 0-1 0 0,0-1 1 0 0,-1 0-1 0 0,1 0 1 0 0,-2 0-1 0 0,1-1 1 0 0,-2 1-79 0 0,0 0 102 0 0,-1 0 1 0 0,0-1-1 0 0,-9 7-102 0 0,-22 14 222 0 0,20-16-120 0 0,-1-1 0 0 0,0-1-1 0 0,-1-1 1 0 0,-4 1-102 0 0,-9 0 180 0 0,0-2 62 0 0,30-9-425 0 0,-1 1 51 0 0,0 0 44 0 0,1-1 36 0 0,-7 1 37 0 0,-13-2 144 0 0,16-1-165 0 0,1 1-66 0 0,1 0-86 0 0,-1-1-105 0 0,4 1 100 0 0,0 0-33 0 0,-1 0-161 0 0,-1-1-81 0 0,1 0-88 0 0,0 0-95 0 0,0 0-103 0 0,0 0-109 0 0,0-1-117 0 0,0 0-124 0 0,-1-1-1043 0 0,-3-3-1206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4.1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171 70 6240 0 0,'-8'-2'329'0'0,"4"1"-266"0"0,2 1-59 0 0,-4-1 50 0 0,0 0 58 0 0,0 0 50 0 0,0 0 44 0 0,-2 0 92 0 0,1 0 43 0 0,-2 1 112 0 0,-5 1 275 0 0,1 1 2 0 0,5 1-274 0 0,2 0-110 0 0,-1 0-43 0 0,2 1-91 0 0,1 1-44 0 0,-1 0-50 0 0,1 0-56 0 0,-3 6 195 0 0,1 1-40 0 0,-5 13 113 0 0,2 2-110 0 0,2 2-76 0 0,6-21-108 0 0,0 0-1 0 0,0 0 1 0 0,1 0 0 0 0,0 1 0 0 0,1-1 0 0 0,0 0 0 0 0,0 0 0 0 0,2 6-36 0 0,-2-9 52 0 0,1 1 0 0 0,0-1 0 0 0,0 0 0 0 0,3 5-52 0 0,6 5 313 0 0,3-1-85 0 0,0-5-88 0 0,1-1-32 0 0,-10-5-69 0 0,1-1 0 0 0,0 0 0 0 0,0-1 0 0 0,0 1 0 0 0,1-1 0 0 0,-1 0 0 0 0,5-1-39 0 0,12-1 159 0 0,0-4 81 0 0,-12 1-79 0 0,-1-1 33 0 0,3-3-26 0 0,23-14 305 0 0,-15 2-242 0 0,-18 16-177 0 0,0 0 0 0 0,0-1 0 0 0,0 1 1 0 0,0-1-1 0 0,-1 1 0 0 0,1-3-54 0 0,-1 2 40 0 0,-1 1 0 0 0,0 0 0 0 0,0 0 0 0 0,0-1 0 0 0,0 1 0 0 0,-1-1 0 0 0,0 1-40 0 0,0-1 36 0 0,0-1-1 0 0,0 1 1 0 0,-1 0 0 0 0,0 0-1 0 0,0 0 1 0 0,0 0-36 0 0,-2-2 31 0 0,1 0 0 0 0,-1 0 0 0 0,0 1 1 0 0,-2-4-32 0 0,-3-2 13 0 0,1 0-41 0 0,-2 1-49 0 0,0 0-54 0 0,-1 0-62 0 0,-1 2-67 0 0,0 1-76 0 0,-1 1-80 0 0,11 6 212 0 0,0 1 67 0 0,0-1 56 0 0,0 1 47 0 0,-1-1 63 0 0,-1 1 123 0 0,2 0-117 0 0,0 0-56 0 0,-1-1-85 0 0,2 1 10 0 0,-1 0-33 0 0,0 0-36 0 0,1 0-41 0 0,-1 0-44 0 0,0 0-48 0 0,1 0-51 0 0,-1 0-55 0 0,0 0-117 0 0,1 0-79 0 0,-1 0-83 0 0,0 1-89 0 0,1-1-977 0 0,0 0-986 0 0</inkml:trace>
  <inkml:trace contextRef="#ctx0" brushRef="#br0" timeOffset="653.26">435 94 7920 0 0,'0'0'174'0'0,"0"0"29"0"0,0 0 13 0 0,1 1-72 0 0,-1 0-15 0 0,2 6 410 0 0,0 0-42 0 0,0 0-40 0 0,0 0-37 0 0,2 8 322 0 0,1 0-116 0 0,-1-3-218 0 0,0-1-44 0 0,1 6 117 0 0,-1 0-49 0 0,1-2 4 0 0,7 12 85 0 0,-10-23-416 0 0,0-1 0 0 0,0 1 0 0 0,1 0 0 0 0,0-1 0 0 0,2 3-105 0 0,10 4 446 0 0,-10-7-409 0 0,-1-1 41 0 0,6 3 133 0 0,-8-4-122 0 0,1 0 0 0 0,0 0 0 0 0,-1 0 0 0 0,1 0 0 0 0,0 0 0 0 0,0-1 0 0 0,1 1-89 0 0,3-1 159 0 0,1-2-44 0 0,17-7 159 0 0,-2-1-95 0 0,7-7-37 0 0,18-15-11 0 0,-28 17-48 0 0,-14 11-49 0 0,-2 1-6 0 0,5-3-2 0 0,-2 0-40 0 0,-4 4-150 0 0,0 1 49 0 0,3 3-6 0 0,5 10 62 0 0,-8-8-21 0 0,1-1 68 0 0,-1 0 0 0 0,1 0-1 0 0,0 0 1 0 0,0-1 0 0 0,0 1-1 0 0,0-1 1 0 0,1 0 0 0 0,-1 0-1 0 0,0-1 1 0 0,1 1 0 0 0,3 0 12 0 0,-2-1-7 0 0,0 0 1 0 0,0 0 0 0 0,0-1 0 0 0,-1 0-1 0 0,1 0 1 0 0,1-1 6 0 0,19-4 23 0 0,-2-5 50 0 0,-4-6 63 0 0,-5-6 72 0 0,-15 20-194 0 0,1 0-1 0 0,-1 0 1 0 0,1 0 0 0 0,-1 0-1 0 0,0 0 1 0 0,1 0-1 0 0,-1 0 1 0 0,0 0 0 0 0,0 0-1 0 0,-1 0 1 0 0,1 0 0 0 0,0 0-1 0 0,-1 0 1 0 0,1 0-1 0 0,-1 0 1 0 0,0 0 0 0 0,1 0-1 0 0,-1 1 1 0 0,0-1-1 0 0,0 0 1 0 0,-1 0 0 0 0,1 1-1 0 0,0-1-13 0 0,-16-21 91 0 0,7 13-97 0 0,1 1-47 0 0,0 0-80 0 0,5 5 47 0 0,-13-11-164 0 0,12 12 132 0 0,1-1-56 0 0,-2 0-143 0 0,3 2 106 0 0,0 0-40 0 0,0 0-44 0 0,1-1-49 0 0,-1 1-52 0 0,0 0-56 0 0,3 1 75 0 0,-1 0-51 0 0,0 1-47 0 0,0-1-40 0 0,0 0-149 0 0,1 0-40 0 0,-1 0-180 0 0,-1 0-485 0 0</inkml:trace>
  <inkml:trace contextRef="#ctx0" brushRef="#br0" timeOffset="921.53">1123 0 9384 0 0,'0'0'208'0'0,"0"0"33"0"0,0 0 16 0 0,1 2-56 0 0,0 0-150 0 0,1 1-33 0 0,2 3 8 0 0,-1 0 48 0 0,0-1 41 0 0,-1 1 33 0 0,2 2 184 0 0,2 10 553 0 0,-3-8-489 0 0,-1-5-249 0 0,0 0-45 0 0,3 8 305 0 0,2 3 65 0 0,-1 0-60 0 0,-2 0-65 0 0,-1 1-68 0 0,-2-10-150 0 0,0-1-38 0 0,2 11 58 0 0,-1-2-26 0 0,0-5 40 0 0,-1-2 60 0 0,-1 0 109 0 0,0-7-239 0 0,0-1-68 0 0,0 0-262 0 0,0 1 80 0 0,0-1 68 0 0,0 0 58 0 0,0 1 47 0 0,0-1 34 0 0,0 1 87 0 0,0 1 247 0 0,0-1-306 0 0,0 0-44 0 0,0-1-73 0 0,0 1-114 0 0,0-1 25 0 0,0 1-39 0 0,0-1-42 0 0,0 0-45 0 0,0 1-49 0 0,0-1-52 0 0,0 0-55 0 0,0 0-58 0 0,0 0-63 0 0,0 1-66 0 0,0-1-67 0 0,0 0-73 0 0,0 0-1109 0 0,0 0-1044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3.4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7568 0 0,'0'0'166'0'0,"0"0"29"0"0,1 1 14 0 0,7 24 30 0 0,-4-11-23 0 0,-1-3 82 0 0,-1-5-99 0 0,0 1 39 0 0,5 11 395 0 0,-2 1-86 0 0,1 0-79 0 0,-2-1-72 0 0,-1-7-200 0 0,2 9 184 0 0,0 11 99 0 0,-1-6-91 0 0,-1-7-91 0 0,19 72 1087 0 0,-18-72-1121 0 0,0 1-55 0 0,-1-1 74 0 0,1 0 1 0 0,2 4-283 0 0,2 14 370 0 0,-5-20-235 0 0,1-1-74 0 0,-4-13-279 0 0,1-1 87 0 0,-1 1 77 0 0,0-1 63 0 0,1 0 50 0 0,-1 0 37 0 0,0 5 515 0 0,0-5-490 0 0,0 1-90 0 0,0-2-61 0 0,0 1-37 0 0,0 0-41 0 0,0 0-45 0 0,-1 0-51 0 0,1-1-54 0 0,0 1-59 0 0,0 0-64 0 0,0 0 55 0 0,0 0-39 0 0,0-1-41 0 0,0 1-43 0 0,0 0-44 0 0,-1 0-47 0 0,1-1-48 0 0,0 1-51 0 0,0-1-1253 0 0,0 0-1074 0 0</inkml:trace>
  <inkml:trace contextRef="#ctx0" brushRef="#br0" timeOffset="362.02">218 42 8696 0 0,'1'0'93'0'0,"0"-1"-82"0"0,2-1-57 0 0,-2 1 71 0 0,0 0 50 0 0,-1 0 37 0 0,1 1 56 0 0,-1-1 67 0 0,0 0 77 0 0,0 0-180 0 0,0 1 152 0 0,0 0 251 0 0,0 0-108 0 0,1 1-92 0 0,0 0-81 0 0,0-1-68 0 0,0 1-65 0 0,0 0-41 0 0,1 1-7 0 0,3 3 16 0 0,-4-4-17 0 0,0 0 51 0 0,1 1 9 0 0,4 7 247 0 0,1 0-51 0 0,-1 0-46 0 0,0 1-41 0 0,1 1 3 0 0,-1 1-40 0 0,2 3 2 0 0,1 9 58 0 0,0 6-1 0 0,13 44 418 0 0,-15-48-475 0 0,-4-14-106 0 0,9 36 276 0 0,8 24 133 0 0,-8-26-186 0 0,-7-16-78 0 0,-4-16-155 0 0,0 2 43 0 0,4-9-94 0 0,-3-6 1 0 0,-2-1-51 0 0,0 0-33 0 0,0 0-100 0 0,0 0-124 0 0,0 0-293 0 0,0-1 55 0 0,0 1 107 0 0,0 0 92 0 0,1 0 76 0 0,0-1 60 0 0,-1 1 42 0 0,3-1-199 0 0,-2 0 137 0 0,-1 1-99 0 0,1 0 95 0 0,-1-1-41 0 0,1 1-137 0 0,0 0-44 0 0,-1-1-37 0 0,1 1-34 0 0,1-1-135 0 0,-1 0-33 0 0,3-1-1428 0 0,-4 2 2073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2.4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438 69 5792 0 0,'-5'-4'-1'0'0,"0"-1"48"0"0,0 1 45 0 0,-1 0 39 0 0,-3-1 130 0 0,0-1 64 0 0,0 2 48 0 0,-1-1 34 0 0,-17-5 782 0 0,15 6-717 0 0,-2 0-21 0 0,1 0-110 0 0,1 0-54 0 0,0 2 23 0 0,-16-2 478 0 0,11 4-391 0 0,10 1-270 0 0,0 0-43 0 0,0 1-50 0 0,1 0-57 0 0,-1 0 111 0 0,2-2-33 0 0,-5 0-1 0 0,-5 5 54 0 0,13-5-105 0 0,1 1 1 0 0,-1-1-1 0 0,0 1 0 0 0,1 0 0 0 0,-1 0 1 0 0,0 0-1 0 0,1 0 0 0 0,-1 0 1 0 0,1 0-1 0 0,-1 0 0 0 0,1 0 1 0 0,0 1-1 0 0,-1-1 0 0 0,1 0 0 0 0,0 1 1 0 0,0-1-1 0 0,0 1 0 0 0,0-1 1 0 0,0 1-1 0 0,0 0 0 0 0,0 1-3 0 0,-2 3 6 0 0,2-2-6 0 0,-1-1 0 0 0,1 1 0 0 0,0 0 0 0 0,0 0 0 0 0,0 0 0 0 0,1 0 0 0 0,-1 0 0 0 0,1 0 0 0 0,0 0 0 0 0,0 0 0 0 0,1 0 0 0 0,-1 0 0 0 0,1 0 0 0 0,0 0 0 0 0,0 0 0 0 0,0 1 0 0 0,3 16 0 0 0,1 9-18 0 0,1 1 0 0 0,5 12 18 0 0,-2-9-28 0 0,2 18 28 0 0,-5-14-8 0 0,0-3 35 0 0,-1-1 37 0 0,-3 1 38 0 0,-3 0 42 0 0,1-6 2 0 0,3 0 62 0 0,0-8-3 0 0,-2 0 51 0 0,-1-10-69 0 0,2-1-42 0 0,1 10 44 0 0,0-5-108 0 0,-1 7-3 0 0,1-3-59 0 0,-2-16-19 0 0,-1 0-1 0 0,1-1 1 0 0,-1 1-1 0 0,0 0 1 0 0,0-1-1 0 0,0 1 1 0 0,0 1 0 0 0,0-4 38 0 0,-1 3 150 0 0,1-2-170 0 0,0 1-48 0 0,0-1-81 0 0,0 0-102 0 0,0-1 60 0 0,0 0-34 0 0,0 1-38 0 0,0-1-39 0 0,0 0-48 0 0,0 0-51 0 0,0 0-43 0 0,0 0-39 0 0,0 0-133 0 0,0 0-38 0 0,0 0-160 0 0,0 0-429 0 0</inkml:trace>
  <inkml:trace contextRef="#ctx0" brushRef="#br0" timeOffset="274.26">1 445 8752 0 0,'0'0'197'0'0,"1"-1"24"0"0,14-3-102 0 0,-1-1 44 0 0,1-1 47 0 0,-1-1 51 0 0,5-1 153 0 0,0 0 100 0 0,1 2 107 0 0,1 1 117 0 0,4 0-527 0 0,4 0-48 0 0,1 2-79 0 0,-23 3-176 0 0,2 0 56 0 0,17 0 120 0 0,-15 0-102 0 0,-1 0-98 0 0,-5 0 9 0 0,0 0-40 0 0,0 0-69 0 0,1 0-64 0 0,-1-1-70 0 0,1 1-78 0 0,-1 0-85 0 0,1 0-93 0 0,-1-1-99 0 0,1 1-108 0 0,2 0-580 0 0,5 0-783 0 0,-13 0 2156 0 0</inkml:trace>
  <inkml:trace contextRef="#ctx0" brushRef="#br0" timeOffset="579.41">632 361 6296 0 0,'0'0'184'0'0,"1"2"-6"0"0,0 3-36 0 0,1 0-1 0 0,-1-1 0 0 0,0 1 0 0 0,0 0 0 0 0,-1 0 0 0 0,1 4-141 0 0,-3 9 511 0 0,1-8-267 0 0,0 1-43 0 0,1 3 74 0 0,-2 0-34 0 0,-2 13 161 0 0,-1 8 11 0 0,1-4-27 0 0,-2 34 391 0 0,6-44-480 0 0,3 1 35 0 0,-2-19-274 0 0,0 1 0 0 0,0 0 1 0 0,0-1-1 0 0,1 0 0 0 0,0 1 0 0 0,-1-1 1 0 0,1 0-1 0 0,0 0 0 0 0,1 1 1 0 0,-1-2-1 0 0,0 1 0 0 0,3 2-58 0 0,-1-1 86 0 0,-1-1 0 0 0,1 0-1 0 0,0-1 1 0 0,0 1-1 0 0,0 0 1 0 0,3 0-86 0 0,-3-1 81 0 0,0-1 0 0 0,0 1 0 0 0,0-1 0 0 0,0 0 0 0 0,1 0 0 0 0,-1 0-81 0 0,0-1 80 0 0,-1 0 0 0 0,1 0 0 0 0,-1 0 0 0 0,0 0-1 0 0,1 0 1 0 0,-1-1 0 0 0,3 0-80 0 0,5-2 208 0 0,5-1 43 0 0,-8 2-120 0 0,-1-1 0 0 0,0 1 0 0 0,0-1 0 0 0,1-1-131 0 0,5-4 224 0 0,9-7 157 0 0,-6 4-158 0 0,0 0-34 0 0,11-14 102 0 0,-10 1-123 0 0,-15 21-149 0 0,0-1 0 0 0,-1 0-1 0 0,1 0 1 0 0,-1-1-1 0 0,0 1 1 0 0,0 0 0 0 0,-1 0-1 0 0,1 0 1 0 0,-1-1 0 0 0,0 1-19 0 0,0 0 8 0 0,0 1 0 0 0,0 0 0 0 0,0 0 0 0 0,0-1 0 0 0,0 1 0 0 0,-1 0 1 0 0,0 0-1 0 0,1 0 0 0 0,-1 0 0 0 0,0 0 0 0 0,-1 0 0 0 0,1 0 1 0 0,-1 0-1 0 0,1 0 0 0 0,-1 0 0 0 0,0 1 0 0 0,-1-3-8 0 0,-8-9 26 0 0,0 2-95 0 0,7 7 17 0 0,0 0 1 0 0,-1 0 0 0 0,1 1 0 0 0,-1 0-1 0 0,-1 0 52 0 0,-12-9-136 0 0,-24-17-73 0 0,25 20 85 0 0,2 4-201 0 0,2 2-41 0 0,-1 1-55 0 0,1 1-71 0 0,-3 0-137 0 0,5-1 53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0.4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166 1 7200 0 0,'0'0'165'0'0,"0"0"22"0"0,0 0 6 0 0,0 0-46 0 0,0 0-41 0 0,0 0 10 0 0,0 1-90 0 0,0 1-40 0 0,0-1 55 0 0,0 0 50 0 0,0 0 70 0 0,0-1 88 0 0,1 1 104 0 0,-1 0 122 0 0,2 5-93 0 0,0 0-56 0 0,0 1-50 0 0,0 0-42 0 0,1 8 159 0 0,6 8 72 0 0,4 3 273 0 0,10 28-738 0 0,-12-21 405 0 0,-1 1 0 0 0,-1 1-1 0 0,-2 0 1 0 0,1 27-405 0 0,-4-30 36 0 0,-1 1 97 0 0,2 4 122 0 0,-1 0 82 0 0,0 8 140 0 0,-2 22 292 0 0,-2-58-655 0 0,1 0-36 0 0,1 8 0 0 0,2 17-48 0 0,-3-21 13 0 0,1 0 38 0 0,1 10 94 0 0,-3-21 23 0 0,0-1-84 0 0,-1-1-74 0 0,0 1-67 0 0,0-1-57 0 0,0 0-50 0 0,-1 0-247 0 0,-3-4-969 0 0,4 3 1108 0 0,1 1 50 0 0,-1-7-623 0 0,1-2-7 0 0</inkml:trace>
  <inkml:trace contextRef="#ctx0" brushRef="#br0" timeOffset="326.12">0 311 6688 0 0,'0'0'197'0'0,"1"0"-16"0"0,3-1-118 0 0,-3 0-12 0 0,10-3 566 0 0,0 0-80 0 0,0 0-73 0 0,0 0-66 0 0,0 0-58 0 0,0 1-52 0 0,0-1-45 0 0,0 0-36 0 0,13-3 149 0 0,10-5 78 0 0,-13 5-204 0 0,11-3 49 0 0,10-3 82 0 0,-30 9-392 0 0,1 1 37 0 0,2-2 37 0 0,8-1 67 0 0,7-2 39 0 0,-10 2-88 0 0,-4 1-58 0 0,0 0-60 0 0,-6 1-17 0 0,0 0-35 0 0,0 0-37 0 0,-1-1-44 0 0,0 0-45 0 0,0 0-51 0 0,-1-1-55 0 0,1 0-58 0 0,-6 3 119 0 0,1 1 69 0 0,7-5-301 0 0,-6 4 217 0 0,-2 1 50 0 0,0 0-69 0 0,0 0-85 0 0,0 0-101 0 0,-1 1 58 0 0,-1 0-88 0 0,1 0-190 0 0,0-1-454 0 0</inkml:trace>
  <inkml:trace contextRef="#ctx0" brushRef="#br0" timeOffset="786.9">597 63 6592 0 0,'0'0'149'0'0,"0"0"23"0"0,0 0 11 0 0,0 2-30 0 0,2 2-111 0 0,0 0-38 0 0,3 6-40 0 0,-3-2 73 0 0,0-2 92 0 0,-1-2-17 0 0,-1 0 39 0 0,3 7 248 0 0,0 1-39 0 0,1 0-40 0 0,1 0-43 0 0,2 5 48 0 0,-2 0-104 0 0,1 10 107 0 0,-2-2-82 0 0,0-1-72 0 0,2 30 169 0 0,-3-30-169 0 0,-1 1 45 0 0,4 50 501 0 0,-4-37-311 0 0,-2-1 36 0 0,-1-6-86 0 0,0 0-1 0 0,2-8-35 0 0,1 17 268 0 0,-2-12-122 0 0,-1-13-166 0 0,1-2 46 0 0,0-11-204 0 0,0-2 6 0 0,0 0 1 0 0,0 0 0 0 0,0-1-56 0 0,0 1-47 0 0,4-6-32 0 0,2-3 36 0 0,-1 0-1 0 0,1 0 1 0 0,-2 0-1 0 0,3-7-52 0 0,11-19 86 0 0,-10 22-67 0 0,1 0 0 0 0,0 1 0 0 0,5-5-19 0 0,12-11-8 0 0,19-13 8 0 0,-30 27 5 0 0,-14 13-10 0 0,0-1 0 0 0,1 1 0 0 0,-1 0 0 0 0,0 0 0 0 0,1 0 0 0 0,-1 1 0 0 0,1-1 0 0 0,0 0 0 0 0,-1 1 0 0 0,1-1 0 0 0,0 1 0 0 0,-1-1 0 0 0,1 1 0 0 0,0 0 0 0 0,-1-1 0 0 0,1 1 0 0 0,0 0 0 0 0,0 0 0 0 0,-1 1 0 0 0,1-1 0 0 0,0 0 0 0 0,-1 0 1 0 0,1 1-1 0 0,0-1 0 0 0,-1 1 0 0 0,1 0 0 0 0,0-1 0 0 0,-1 1 0 0 0,1 0 0 0 0,-1 0 0 0 0,1 0 0 0 0,-1 0 0 0 0,0 0 0 0 0,2 1 5 0 0,0 1-13 0 0,0 0 0 0 0,0 0 0 0 0,0 0 1 0 0,0 1-1 0 0,-1-1 0 0 0,1 1 0 0 0,-1 0 0 0 0,0 0 13 0 0,7 18-32 0 0,0 11 32 0 0,-6-23 0 0 0,0 1 0 0 0,-1-1 0 0 0,1 7 0 0 0,-1 3-16 0 0,5 26 42 0 0,-4-32-58 0 0,-1 0-44 0 0,0-4-11 0 0,-1 0-32 0 0,0-9-108 0 0,-1 0 81 0 0,0 0 69 0 0,0 0 57 0 0,1 0 102 0 0,0 1 193 0 0,-1-1-185 0 0,0 0-60 0 0,1 0-96 0 0,-1-1-32 0 0,0 1-52 0 0,1-1-60 0 0,-1 1-65 0 0,0-1-30 0 0,1 0-63 0 0,-1 1-66 0 0,0 0-71 0 0,1-1-77 0 0,-1 1-82 0 0,1-1-85 0 0,-1 1-91 0 0,0 1-952 0 0,1 1-1009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47.4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83 465 7800 0 0,'0'0'174'0'0,"0"0"29"0"0,0 0 13 0 0,2 1-31 0 0,2 0-143 0 0,7-1-60 0 0,-6-1 45 0 0,-1 0 65 0 0,0-1 95 0 0,-3 2 121 0 0,3-1-3 0 0,-1 0-32 0 0,5-3 176 0 0,1-1-118 0 0,-2-1-109 0 0,-2 3-128 0 0,-1 0-42 0 0,8-9 205 0 0,-9 5-153 0 0,1 1 0 0 0,-1 0 1 0 0,1-1-1 0 0,-2 1 0 0 0,2-3-104 0 0,-3 5 39 0 0,1-3 18 0 0,0-1-46 0 0,-3-8-96 0 0,0 15 84 0 0,-8-24-15 0 0,9 23 23 0 0,-1 1 0 0 0,0 0-1 0 0,0-1 1 0 0,0 1-1 0 0,0 0 1 0 0,0-1 0 0 0,-1 1-1 0 0,1 0 1 0 0,0 0 0 0 0,-1 0-7 0 0,-24-10 0 0 0,-1 0 0 0 0,26 10-1 0 0,-1 0 0 0 0,1 1 0 0 0,0-1 1 0 0,0 1-1 0 0,-1-1 0 0 0,1 1 1 0 0,0-1-1 0 0,-1 1 0 0 0,1 0 0 0 0,0-1 1 0 0,-1 1-1 0 0,1 0 0 0 0,0 0 1 0 0,-1 0-1 0 0,1 0 1 0 0,-1 1-4 0 0,0-1 0 0 0,0 1-1 0 0,0 0 1 0 0,0-1 0 0 0,0 1 0 0 0,1 0 0 0 0,-1 0-1 0 0,0 0 1 0 0,1 0 0 0 0,-1 0 0 0 0,1 1 0 0 0,-1-1-1 0 0,1 0 1 0 0,-1 1 0 0 0,1 0 4 0 0,-4 3-15 0 0,1 1 1 0 0,0-1-1 0 0,0 1 0 0 0,0 2 15 0 0,-6 12-3 0 0,8-16 11 0 0,-16 39 7 0 0,11-21 42 0 0,2 1 40 0 0,2 1 46 0 0,3-1 50 0 0,3-1 56 0 0,3 0 61 0 0,4-1 53 0 0,11 9 342 0 0,-11-19-439 0 0,-9-10-64 0 0,1 0-2 0 0,4 2-92 0 0,1-1 0 0 0,-1 1 1 0 0,0-1-1 0 0,1-1 0 0 0,0 1 1 0 0,-1-1-1 0 0,2 0-108 0 0,6-1 146 0 0,0-3-53 0 0,0-2-70 0 0,-2-2-89 0 0,-9 4 33 0 0,4-1 10 0 0,-2 2-47 0 0,-3 1-18 0 0,0 0-50 0 0,1 0-59 0 0,-1 0-72 0 0,0 0 21 0 0,0 1-50 0 0,-1-1-52 0 0,1 0-57 0 0,0 0-63 0 0,0 1-66 0 0,-1-1-70 0 0,1 0-75 0 0,3-2-1161 0 0,2-1-1048 0 0</inkml:trace>
  <inkml:trace contextRef="#ctx0" brushRef="#br0" timeOffset="558.5">588 7 5848 0 0,'0'0'168'0'0,"0"0"-38"0"0,0 0-2 0 0,0 0 51 0 0,0 0 156 0 0,0 0 286 0 0,0 0-319 0 0,0 1-75 0 0,0-1-63 0 0,1 0-53 0 0,-1 1-7 0 0,2 2-34 0 0,-2-3 22 0 0,1 1 86 0 0,-1 0-19 0 0,0-1 46 0 0,0 1 54 0 0,0-1 59 0 0,0 6 28 0 0,1-1-43 0 0,-1 0-38 0 0,1 1-35 0 0,0 0 8 0 0,1 0-34 0 0,0 2 4 0 0,1 4 61 0 0,2 6 127 0 0,-2-7-72 0 0,6 20 100 0 0,-1-7-149 0 0,13 47 365 0 0,-13-42-395 0 0,9 42 374 0 0,-7-25-243 0 0,0 6 98 0 0,-6-16 187 0 0,0 12-661 0 0,-3-13 312 0 0,-2-17-159 0 0,0 1-45 0 0,-1 19 53 0 0,0-24-122 0 0,1-5 17 0 0,0 5 51 0 0,-1-9-50 0 0,-3 1 122 0 0,1-4-124 0 0,1-2-70 0 0,1-1-51 0 0,1-1-57 0 0,0-3-80 0 0,0 3 49 0 0,0 1 10 0 0,1-1-58 0 0,-1 1-70 0 0,0 0-84 0 0,1 0 67 0 0,0 0-47 0 0,-1 0-50 0 0,1 0-53 0 0,-1 0-59 0 0,1 1-60 0 0,0-1-66 0 0,-1 0-68 0 0,0-3-1314 0 0,-1-1-1137 0 0</inkml:trace>
  <inkml:trace contextRef="#ctx0" brushRef="#br0" timeOffset="868.67">362 186 7568 0 0,'1'3'222'0'0,"2"-1"41"0"0,6-2 348 0 0,7-2 307 0 0,-10 1-550 0 0,0 0-55 0 0,-2 1-50 0 0,7-2 170 0 0,0 1-44 0 0,0-1-39 0 0,0 0-33 0 0,10-2 232 0 0,0-1-84 0 0,10-2 131 0 0,2-1-147 0 0,0 0-116 0 0,-1-2-122 0 0,-15 5-153 0 0,-1 0-34 0 0,6-2-45 0 0,0 0-65 0 0,0 1-67 0 0,1-1-69 0 0,-10 3-99 0 0,0-2-65 0 0,-1 2-18 0 0,-1-1-87 0 0,0 1-33 0 0,-5 1 222 0 0,0-1-33 0 0,-3 3 176 0 0,13-8-513 0 0</inkml:trace>
  <inkml:trace contextRef="#ctx0" brushRef="#br0" timeOffset="1341.4">1072 1 7312 0 0,'0'0'165'0'0,"0"0"22"0"0,1 1 9 0 0,3 16-116 0 0,0-3 56 0 0,1 11 256 0 0,5 19 469 0 0,5 10-361 0 0,5 30 147 0 0,-5-19-125 0 0,-5-19-171 0 0,0 0 80 0 0,0 1 96 0 0,-1-1 110 0 0,-4-7-34 0 0,3 11 112 0 0,-8-51-429 0 0,1-1-54 0 0,-1-2-49 0 0,1 0-42 0 0,0-2-38 0 0,0 0-34 0 0,2-7-9 0 0,0-2-69 0 0,3-18-70 0 0,-4 24 88 0 0,-1 1 38 0 0,2-7-48 0 0,0 0 1 0 0,1 0 0 0 0,1 0 0 0 0,0 0-1 0 0,6-9 1 0 0,0 4-49 0 0,0 2-52 0 0,-1 7 45 0 0,-5 6 54 0 0,0 1 1 0 0,0 0-1 0 0,1 0 1 0 0,0 1-1 0 0,0-1 1 0 0,1 0 1 0 0,11-2-53 0 0,-4 6 17 0 0,10 6-69 0 0,-1 5 5 0 0,-10-3 75 0 0,-4-1 25 0 0,-1 0 0 0 0,1 0 0 0 0,-1 1 0 0 0,-1 1 0 0 0,1-1 0 0 0,-2 1 0 0 0,1 0 0 0 0,-1 1 0 0 0,2 4 0 0 0,-5-9 5 0 0,-1 0-1 0 0,0 0 1 0 0,0 1 0 0 0,-1-1 0 0 0,1 0 0 0 0,-1 1 0 0 0,0-1 0 0 0,0 5-5 0 0,-1 45 16 0 0,0-31-61 0 0,0-22-91 0 0,1 0 39 0 0,0 0 19 0 0,1 1 10 0 0,0 1-19 0 0,-2-2-29 0 0,0-1-112 0 0,0-1 58 0 0,1 1 51 0 0,-1-1 42 0 0,0 2 15 0 0,1 0 76 0 0,-1-2-56 0 0,1 1-62 0 0,0-1-87 0 0,-1 1-112 0 0,0-1 103 0 0,1 0-37 0 0,-1 0-40 0 0,0 1-42 0 0,1-1 13 0 0,-1 0-42 0 0,1 0-451 0 0,1 1-301 0 0,0 0-708 0 0</inkml:trace>
  <inkml:trace contextRef="#ctx0" brushRef="#br0" timeOffset="1916.86">1772 431 7344 0 0,'0'0'165'0'0,"0"0"22"0"0,0 0 9 0 0,7 0 371 0 0,-1 0-258 0 0,-3 0-85 0 0,0 0 49 0 0,-1 1 61 0 0,-1-1 72 0 0,3 1-336 0 0,-1 0 31 0 0,0-1 35 0 0,2 1 222 0 0,2-2 97 0 0,1-1 68 0 0,-3 1-448 0 0,-1 1 91 0 0,6-2 270 0 0,-7 0-336 0 0,0 0-53 0 0,8-6 57 0 0,5-4 160 0 0,-12 9-178 0 0,-1 0 0 0 0,0 1 0 0 0,-1-1 0 0 0,1 0 0 0 0,0-1 0 0 0,0 0-86 0 0,3-10 241 0 0,-6-1-55 0 0,-3 4-109 0 0,-3-1-49 0 0,-11-9-56 0 0,-5 3-38 0 0,20 17 58 0 0,-1 0 0 0 0,1-1-1 0 0,0 1 1 0 0,0 0 0 0 0,-1 0 0 0 0,1 0 0 0 0,-1 1-1 0 0,1-1 1 0 0,-1 0 0 0 0,1 1 0 0 0,-1 0 0 0 0,1-1 0 0 0,-1 1-1 0 0,1 0 1 0 0,-1 0 0 0 0,1 1 0 0 0,-1-1 0 0 0,0 0-1 0 0,1 1 1 0 0,-1 0 8 0 0,-6 2-58 0 0,1 1-1 0 0,-1 0 1 0 0,0 1-1 0 0,1 0 1 0 0,-5 4 58 0 0,-9 8-58 0 0,18-11 59 0 0,0-1 0 0 0,0 1 0 0 0,0-1-1 0 0,1 1 1 0 0,0 0 0 0 0,0 0 0 0 0,1 1 0 0 0,-1-1 0 0 0,1 1 0 0 0,1-1 0 0 0,-1 3-1 0 0,1 21 88 0 0,5-2 75 0 0,-2-22-92 0 0,0 0-1 0 0,1 0 1 0 0,0 0-1 0 0,-1-1 1 0 0,4 5-71 0 0,-2-4 110 0 0,1 0-1 0 0,0 0 0 0 0,0 0 1 0 0,4 3-110 0 0,-2-3 116 0 0,0 0 0 0 0,1 0 0 0 0,0-1 0 0 0,0 0 0 0 0,1 0 0 0 0,0-1 1 0 0,-1 0-1 0 0,3 0-116 0 0,17 4 270 0 0,0-3-44 0 0,38-4 6 0 0,-40-1-200 0 0,5-4 41 0 0,-10-1-52 0 0,-4 0-40 0 0,0-1-47 0 0,-2 1-45 0 0,0 1-59 0 0,-11 3 176 0 0,0-1-74 0 0,-1 1-80 0 0,1 0-84 0 0,0-1-91 0 0,0 1-95 0 0,-1-1-101 0 0,1 1-106 0 0,-2 0 148 0 0,1 0-51 0 0,-1 0-51 0 0,1 0-55 0 0,5-2-1240 0 0,4-1-1062 0 0,-12 4 2918 0 0</inkml:trace>
  <inkml:trace contextRef="#ctx0" brushRef="#br0" timeOffset="2310.81">2209 193 8032 0 0,'0'0'182'0'0,"0"0"-4"0"0,0 1-75 0 0,0 0-49 0 0,0 3-5 0 0,0-2 1 0 0,2 3 92 0 0,1 0-70 0 0,1 2-49 0 0,3 2-41 0 0,-2-1 36 0 0,-1-3 55 0 0,3 9 610 0 0,1-1-83 0 0,0 0-69 0 0,-1 1-61 0 0,0-1-55 0 0,-1 0-35 0 0,22 50 1238 0 0,-21-42-1063 0 0,-1 0 83 0 0,3 7-19 0 0,0 0 1 0 0,-5-9-268 0 0,-2-10-174 0 0,1 0 67 0 0,1 6 273 0 0,-3-8-323 0 0,-1-6-77 0 0,0-1-29 0 0,-1-1-39 0 0,0-5 21 0 0,-5-15 164 0 0,-1 0-107 0 0,-6-18-19 0 0,6 7-102 0 0,5 19 20 0 0,1 1 0 0 0,0-1 0 0 0,0 0 0 0 0,2-8-27 0 0,1-2-4 0 0,3 0-45 0 0,-1 11 29 0 0,-1 1 0 0 0,1-1 0 0 0,1 1 0 0 0,0 0 0 0 0,1 1 0 0 0,5-9 20 0 0,-6 13-4 0 0,-1 0 0 0 0,1 1 0 0 0,0-1-1 0 0,1 1 1 0 0,0 0 0 0 0,-1 0-1 0 0,3-1 5 0 0,26-15-172 0 0,-20 13 59 0 0,4 1-89 0 0,-10 3 58 0 0,2 1-35 0 0,-5 1 30 0 0,8-2-108 0 0,-6 2 20 0 0,-1 1-36 0 0,-4 0 91 0 0,1 0-37 0 0,0 1-71 0 0,0-1-57 0 0,0 0-62 0 0,0 0-69 0 0,0 1-75 0 0,0-1-80 0 0,0 0-88 0 0,0 1-92 0 0,5-2-1189 0 0,5-2-1128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46.1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1 224 5520 0 0,'0'0'158'0'0,"0"0"-39"0"0,0 0-8 0 0,0 0 37 0 0,0 0 125 0 0,0 0 230 0 0,0 0 10 0 0,0 0-10 0 0,0 0-66 0 0,0 0-28 0 0,1 1 11 0 0,2 0-85 0 0,1 0-21 0 0,2 3 49 0 0,-2 0-44 0 0,0-1-48 0 0,-1 1-43 0 0,0-1-37 0 0,0 2-3 0 0,0-1-37 0 0,0 2-6 0 0,1 2 32 0 0,1 4 27 0 0,3 1 6 0 0,-1 0-36 0 0,-2-5-37 0 0,0 0 0 0 0,-1 0 1 0 0,0 1-1 0 0,2 5-137 0 0,1 8 383 0 0,2 3 6 0 0,-4 0-80 0 0,-4-20-252 0 0,1 0 1 0 0,-1-1-1 0 0,1 1 0 0 0,0 0 0 0 0,0-1 0 0 0,0 1 0 0 0,1-1 1 0 0,0 0-1 0 0,2 3-57 0 0,-1-1 81 0 0,-1-1 0 0 0,1 1 1 0 0,-1 0-1 0 0,0 1 1 0 0,0 0-82 0 0,3 7 133 0 0,4 4 3 0 0,6 13 51 0 0,-5-5-50 0 0,5 16-14 0 0,-12-31-72 0 0,4 1-44 0 0,-2-4 20 0 0,-3-2 33 0 0,-1-3 1 0 0,0-2-61 0 0,-1 0-3 0 0,1 0 32 0 0,0 2 29 0 0,0 1 40 0 0,-1-3-8 0 0,4 2-15 0 0,-3-3 10 0 0,0-2 29 0 0,6-9 1 0 0,-5 4-20 0 0,-1-2-34 0 0,1-21 21 0 0,-1 13-13 0 0,3-24-26 0 0,2-19 54 0 0,3 21-88 0 0,-9 34-9 0 0,3-6 0 0 0,0-1 0 0 0,1 1 0 0 0,1-1 0 0 0,-1 2 0 0 0,-5 8 0 0 0,1 0 0 0 0,0 0 0 0 0,0 0 0 0 0,0 0 0 0 0,0 0 0 0 0,0 1 0 0 0,0-1 0 0 0,1 0 0 0 0,-1 0 0 0 0,0 1 0 0 0,1-1 0 0 0,-1 1 0 0 0,1 0 0 0 0,0-1 0 0 0,1 0 0 0 0,5 0-10 0 0,-6 1-33 0 0,-1-1 32 0 0,1 1 11 0 0,9 2-66 0 0,-11-1 61 0 0,10 2-62 0 0,-7-1 66 0 0,-1 0 1 0 0,0 0-1 0 0,0 0 1 0 0,0 0-1 0 0,0 1 1 0 0,0-1 0 0 0,0 1-1 0 0,0-1 1 0 0,0 1-1 0 0,-1 0 1 0 0,1 0-1 0 0,0 0 1 0 0,6 9-22 0 0,-1-1 0 0 0,0 1 0 0 0,0 0 0 0 0,-1 1 0 0 0,2 7 22 0 0,8 14-18 0 0,-8-17 18 0 0,-1 0 0 0 0,-1 0 0 0 0,2 8 0 0 0,-6-18 0 0 0,0 0 0 0 0,0-1 0 0 0,0 1 0 0 0,1-1 0 0 0,0 1 0 0 0,0-1 0 0 0,0 0 0 0 0,1 0 0 0 0,0 0 0 0 0,0-1 0 0 0,0 1 0 0 0,2 0 0 0 0,8 3 185 0 0,-3-6-42 0 0,-10-2-134 0 0,0 0 0 0 0,-1 0-1 0 0,1-1 1 0 0,0 1 0 0 0,-1 0-1 0 0,1 0 1 0 0,0 0 0 0 0,-1-1-1 0 0,1 1 1 0 0,0 0 0 0 0,-1 0 0 0 0,1-1-1 0 0,0 1 1 0 0,-1-1 0 0 0,1 1-1 0 0,-1-1 1 0 0,1 1 0 0 0,-1-1-1 0 0,1 1 1 0 0,-1-1 0 0 0,1 1 0 0 0,-1-1-9 0 0,2-2 21 0 0,-1-1 0 0 0,0 1 0 0 0,1-1 0 0 0,-1 0 0 0 0,-1 1 0 0 0,1-1 0 0 0,0 0 0 0 0,-1 0 0 0 0,0-2-21 0 0,2-9 89 0 0,2-5 6 0 0,-1 0-37 0 0,0-22-41 0 0,-3 20 37 0 0,2-10 117 0 0,-1-1-34 0 0,0 11-147 0 0,-2 9 10 0 0,1 5 0 0 0,0 0 0 0 0,1 0 0 0 0,-1 0 0 0 0,1 0 0 0 0,1-2 0 0 0,-1-9 0 0 0,-1 17 0 0 0,0 0 0 0 0,0 0 0 0 0,0 0 0 0 0,0 0 0 0 0,0-1 0 0 0,1 1 0 0 0,-1 0 0 0 0,1 0 0 0 0,-1 0 0 0 0,2-7-27 0 0,-1 0-81 0 0,-1 3-9 0 0,1 0-40 0 0,0 1-42 0 0,2 1-45 0 0,-2 2 164 0 0,0-1-42 0 0,0-2-211 0 0,-1 4 274 0 0,0 1 1 0 0,0-1-1 0 0,0 0 1 0 0,0 0 0 0 0,0 1-1 0 0,0-1 1 0 0,0 0-1 0 0,0 0 1 0 0,1 1 0 0 0,-1-1-1 0 0,0 0 1 0 0,1 1-1 0 0,-1-1 1 0 0,0 0 0 0 0,1 0 58 0 0,0 1-190 0 0,-1-1 55 0 0,0 0 47 0 0,1 1 39 0 0,-1-1 36 0 0,2-2 114 0 0,-2 2-120 0 0,0 0-63 0 0,0 1-4 0 0,0-1-35 0 0,0 1-39 0 0,0-1-42 0 0,0 0-69 0 0,0 1-60 0 0,0-1-66 0 0,0 1-72 0 0,0-1-77 0 0,0 0-83 0 0,0 1-88 0 0,0-1-95 0 0,0 1-953 0 0,0 0-990 0 0</inkml:trace>
  <inkml:trace contextRef="#ctx0" brushRef="#br0" timeOffset="795.94">781 1 7024 0 0,'0'1'67'0'0,"-1"-1"-67"0"0,0 2-37 0 0,0-1 57 0 0,1-1 35 0 0,0 1 26 0 0,-1 0 40 0 0,1 0 46 0 0,0 0 53 0 0,1 7-119 0 0,2-3-45 0 0,-1-3 42 0 0,0-1 4 0 0,-1 2 47 0 0,17 48 977 0 0,-11-33-789 0 0,-1 0-50 0 0,-5-16-262 0 0,5 16 327 0 0,-1 0 1 0 0,3 15-353 0 0,2 11 402 0 0,3 0 72 0 0,3 16 260 0 0,-2 16 296 0 0,-5-24-415 0 0,3-1-96 0 0,-7-28-315 0 0,-1 13 173 0 0,-2-20-212 0 0,-2-11-155 0 0,1 0 44 0 0,-1 1 33 0 0,5 20 435 0 0,-2-20-429 0 0,-2-4-11 0 0,-1-2-2 0 0,0 0-3 0 0,0 0-5 0 0,0 0 13 0 0,0 0-16 0 0,0 0 1 0 0,0 0 15 0 0,0-10 10 0 0,0-8-27 0 0,1 6-15 0 0,-2-5-35 0 0,0-3-12 0 0,3 7 37 0 0,3-12-21 0 0,2-7 39 0 0,-1 10-62 0 0,2-5 1 0 0,-6 18 0 0 0,0 0 0 0 0,1 0 0 0 0,3-6 0 0 0,2-5 7 0 0,-3 8-16 0 0,1-1 1 0 0,0 1-1 0 0,1 0 0 0 0,1-2 9 0 0,-6 11-6 0 0,0 1 1 0 0,-1 0-1 0 0,1-1 1 0 0,0 1-1 0 0,0 0 1 0 0,1 0-1 0 0,-1 0 1 0 0,0 0-1 0 0,1 1 1 0 0,-1-1-1 0 0,1 1 1 0 0,-1-1-1 0 0,1 1 1 0 0,0 0-1 0 0,-1 0 1 0 0,1 0-1 0 0,0 0 1 0 0,0 0-1 0 0,0 1 1 0 0,0-1-1 0 0,1 1 6 0 0,14 4 5 0 0,-15-3-19 0 0,0 1 0 0 0,0 0 0 0 0,0-1 0 0 0,-1 1 1 0 0,1 0-1 0 0,-1 1 0 0 0,2 0 14 0 0,15 20-121 0 0,-9-7 82 0 0,-8-11 31 0 0,0 0 0 0 0,0 0 0 0 0,0 0 0 0 0,-1 0 0 0 0,0 0-1 0 0,1 5 9 0 0,4 16-34 0 0,-4-19 34 0 0,-1-1 0 0 0,0 1 0 0 0,0-1 0 0 0,0 1 0 0 0,-1-1 0 0 0,0 3-1 0 0,0-2 1 0 0,0 0 0 0 0,1 0 0 0 0,-1 0 0 0 0,2 0 0 0 0,0 4 0 0 0,-2-9 0 0 0,1 0 0 0 0,-1 0 0 0 0,0 1 0 0 0,0-1 0 0 0,0 0 0 0 0,0 0 0 0 0,0 0 0 0 0,0 0 0 0 0,-1 0 0 0 0,1 1 0 0 0,-1-1 0 0 0,1 0 0 0 0,-1 0 0 0 0,1 0 0 0 0,0 0 0 0 0,0 0 0 0 0,0 0 0 0 0,0 1 0 0 0,0-1 0 0 0,1 0 0 0 0,-1 0 0 0 0,1 2 1 0 0,0-2-2 0 0,0 0 1 0 0,-1 0 0 0 0,1 0 0 0 0,-1 0 0 0 0,1 0 0 0 0,-1 0 0 0 0,0 0 0 0 0,0 0 0 0 0,0 0 0 0 0,0 0 0 0 0,0 2 1 0 0,0 7-2 0 0,0-4 2 0 0,0 1-52 0 0,0-8-59 0 0,0 0-49 0 0,0 1-88 0 0,0-1 67 0 0,0 1 33 0 0,0 2-138 0 0,0-2 149 0 0,0 0 2 0 0,0-1-33 0 0,0 1-43 0 0,0 0-48 0 0,0 0-101 0 0,0-1-52 0 0,0 0-46 0 0,0 0-41 0 0,0 1-144 0 0,0-1-40 0 0,0 0-176 0 0,0 0-471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3:01.7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249 154 8928 0 0,'0'-13'299'0'0,"-3"0"-71"0"0,2 6-94 0 0,-2 0 0 0 0,1 0 1 0 0,-1 0-1 0 0,-1-2-134 0 0,-1 0 163 0 0,0 1 36 0 0,0-1 47 0 0,0 1 59 0 0,1 2-62 0 0,1 1 35 0 0,-1-1 39 0 0,0 1 42 0 0,0-1 140 0 0,0-1 74 0 0,4 7-551 0 0,-10-13 970 0 0,5 9-599 0 0,1 1-109 0 0,-2 1-59 0 0,1 2-73 0 0,-2 2-90 0 0,-11 4 29 0 0,-3-2-67 0 0,13-2-25 0 0,0-1 0 0 0,0 1 0 0 0,-8 3 1 0 0,11-3 0 0 0,0 1 0 0 0,0 0 0 0 0,0-1 0 0 0,0 2 0 0 0,0-1 0 0 0,1 0 0 0 0,0 1 0 0 0,0 0 0 0 0,0 0 0 0 0,0 0 0 0 0,0 0 0 0 0,1 1 0 0 0,0 0 0 0 0,0-1 0 0 0,-2 5 0 0 0,0 11 2 0 0,5-16-9 0 0,0 0 0 0 0,0 0 0 0 0,0 0 0 0 0,1-1 0 0 0,0 1 0 0 0,0 0 0 0 0,0 2 7 0 0,1-1-12 0 0,0 0-1 0 0,0 0 0 0 0,0 0 0 0 0,1 0 1 0 0,0 0-1 0 0,0 0 0 0 0,0-1 1 0 0,3 3 12 0 0,9 10-36 0 0,9 10-44 0 0,-7-10 56 0 0,4 2 6 0 0,-1 0 0 0 0,0 2 0 0 0,-2 0 0 0 0,15 23 18 0 0,-23-30 20 0 0,-1-1 38 0 0,2 2 58 0 0,-1 1 42 0 0,6 18 252 0 0,-10-15-36 0 0,-6-17-316 0 0,0 1 1 0 0,1 0 0 0 0,-1-1 0 0 0,0 1-1 0 0,-1 0 1 0 0,1-1 0 0 0,0 1 0 0 0,-1 1-59 0 0,1-2 40 0 0,-1 0 0 0 0,0 0 1 0 0,0 0-1 0 0,1-1 0 0 0,-1 1 0 0 0,0 0 1 0 0,0-1-1 0 0,0 1 0 0 0,-1-1 0 0 0,1 1 1 0 0,-1 0-41 0 0,-13 9 325 0 0,-7-2-5 0 0,1-3-107 0 0,-1-3-101 0 0,-3-3-92 0 0,21 0-147 0 0,0-1 45 0 0,-1 1 42 0 0,1-1 33 0 0,-6 0 86 0 0,-13-2 270 0 0,15 2-293 0 0,1 0-79 0 0,1 0-77 0 0,-1 0-93 0 0,1 0-113 0 0,1 0 10 0 0,1 0-73 0 0,-1 0-80 0 0,1 0-85 0 0,0 0-92 0 0,0 0-98 0 0,-1 0-106 0 0,1 0-111 0 0,-5-2-1225 0 0,-3-1-1232 0 0,12 4 3398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3:00.7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351 47 4864 0 0,'0'0'141'0'0,"0"0"-35"0"0,0 0-2 0 0,0 0 39 0 0,0 0 123 0 0,0 0 224 0 0,0 0 20 0 0,0 0-30 0 0,0 0-135 0 0,0 0-60 0 0,0 0-11 0 0,0 0-99 0 0,0 0-36 0 0,-1-1 48 0 0,0 0-95 0 0,-2-4 3 0 0,1 3-7 0 0,1 1-4 0 0,0-1 0 0 0,-1 0 0 0 0,0 1 0 0 0,1-1 0 0 0,-1 1 1 0 0,0-1-1 0 0,1 1 0 0 0,-1 0 0 0 0,0 0 0 0 0,0 0 0 0 0,0 0 0 0 0,0 0 1 0 0,0 0-1 0 0,0 1 0 0 0,-1-1 0 0 0,1 1 0 0 0,0-1 0 0 0,-1 1-84 0 0,-21-2 720 0 0,13 3-396 0 0,1 1-34 0 0,1 0-108 0 0,1 0-34 0 0,-8 2 65 0 0,1 0-91 0 0,-26 11 75 0 0,24-7-66 0 0,-4 5-72 0 0,-1 1 49 0 0,-2 5 68 0 0,-9 14 137 0 0,6 4-9 0 0,13-10-145 0 0,5-3-71 0 0,4 0-56 0 0,4-21-30 0 0,1-1 1 0 0,0 1-1 0 0,0-1 1 0 0,0 1-1 0 0,0-1 1 0 0,0 1-1 0 0,1-1 1 0 0,-1 1-1 0 0,1-1 1 0 0,-1 1-1 0 0,1-1 1 0 0,0 0-1 0 0,0 1 1 0 0,0-1 0 0 0,0 0-1 0 0,0 0 1 0 0,1 1-1 0 0,-1-1 1 0 0,2 1-3 0 0,0 0 10 0 0,0-1 0 0 0,0 1 1 0 0,0-1-1 0 0,0 1 0 0 0,1-1 1 0 0,-1 0-1 0 0,1 0 0 0 0,-1-1 1 0 0,1 1-1 0 0,0-1 0 0 0,3 1-10 0 0,2 0 24 0 0,0 0 0 0 0,0 0 0 0 0,0-2 0 0 0,1 1 0 0 0,-1-1 0 0 0,0 0 0 0 0,0-1 0 0 0,0 0 0 0 0,1 0 0 0 0,3-2-24 0 0,23-7 255 0 0,-9 2-88 0 0,1 0-57 0 0,-4-2-77 0 0,1-6 36 0 0,-19 12-34 0 0,0-1 1 0 0,0 0-1 0 0,-1 0 1 0 0,0 0-1 0 0,0-1 1 0 0,2-2-36 0 0,0-4 212 0 0,-1 0-51 0 0,-2 0-49 0 0,-1 0-49 0 0,-1-1-49 0 0,-2 1-48 0 0,0-1-46 0 0,-1 1-46 0 0,-1-1-46 0 0,0 1-44 0 0,-2-1-44 0 0,1 1-43 0 0,-1-1-43 0 0,0 1-40 0 0,-1-1-42 0 0,1 1-39 0 0,-3-7-381 0 0,3 6 272 0 0</inkml:trace>
  <inkml:trace contextRef="#ctx0" brushRef="#br0" timeOffset="475.72">517 148 7344 0 0,'1'1'216'0'0,"6"6"-294"0"0,-1 1 93 0 0,-1 1 91 0 0,-1 0 87 0 0,0 1 81 0 0,0 1 80 0 0,-1 0 74 0 0,0 0 71 0 0,0 2 184 0 0,1-1 89 0 0,0 0 83 0 0,1 0 76 0 0,-3-7-602 0 0,3 11 506 0 0,-4-10-480 0 0,1 0-66 0 0,-2-5 101 0 0,0-1-71 0 0,0 0-30 0 0,0 0-7 0 0,0 0-16 0 0,0 0-54 0 0,0 0-20 0 0,0 0-7 0 0,0 0-14 0 0,0 0-55 0 0,0 0-20 0 0,0 0 21 0 0,-6-6-71 0 0,4 3-28 0 0,0 0 0 0 0,0 0 0 0 0,0 0 0 0 0,1-1 0 0 0,-1 1 0 0 0,1 0 0 0 0,0-1 0 0 0,0 1 0 0 0,0-1 0 0 0,0 1 0 0 0,0-4-18 0 0,1 1 14 0 0,-1 0 0 0 0,1 0 0 0 0,1 0 1 0 0,-1 0-1 0 0,1 0 0 0 0,0 1 0 0 0,1-3-14 0 0,1-1 5 0 0,0 0 0 0 0,0 0 0 0 0,1 0 0 0 0,0 0 0 0 0,1 1 0 0 0,0-1 0 0 0,0 1 0 0 0,1 1 0 0 0,1-2-5 0 0,0 1-6 0 0,0 1-1 0 0,0 0 0 0 0,1 1 1 0 0,-1 0-1 0 0,5-2 7 0 0,-2 2-25 0 0,1 0 0 0 0,0 0 0 0 0,0 1 0 0 0,2 0 25 0 0,2 0-35 0 0,0 0 1 0 0,1 1 0 0 0,-1 1 0 0 0,0 1 0 0 0,1 0-1 0 0,0 1 1 0 0,1 1 34 0 0,-12 0-8 0 0,1 1-1 0 0,0-1 1 0 0,0 1 0 0 0,0 1-1 0 0,0-1 1 0 0,-1 1 0 0 0,1 0-1 0 0,-1 0 1 0 0,1 1-1 0 0,-1 0 1 0 0,0 0 0 0 0,0 0-1 0 0,0 0 1 0 0,-1 1 0 0 0,1 0-1 0 0,1 2 9 0 0,0-1-1 0 0,-2 0 0 0 0,1 1 0 0 0,0-1 0 0 0,-1 1 0 0 0,0 0 0 0 0,-1 1 0 0 0,1-1 0 0 0,-1 0 0 0 0,-1 1 0 0 0,1 0 0 0 0,-1 0 0 0 0,0 0 1 0 0,0 2-1 0 0,1 8 15 0 0,-1 1 0 0 0,-1 0 0 0 0,0 0 0 0 0,-1 0 0 0 0,-2 4-14 0 0,-6 25 58 0 0,5-37-49 0 0,2-7 0 0 0,0 0-1 0 0,0 0 0 0 0,1 0 0 0 0,-1 1 0 0 0,1-1 1 0 0,-1 0-1 0 0,1 1 0 0 0,0 1-8 0 0,0-3-9 0 0,0-2-31 0 0,0 0-34 0 0,0 0-38 0 0,0 0-36 0 0,0 0-64 0 0,0 0-153 0 0,0 0-739 0 0,0 0-42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17.6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294 11 4896 0 0,'0'0'108'0'0,"0"0"17"0"0,0 0 10 0 0,0 0 26 0 0,0 0 107 0 0,0 0 48 0 0,0 0 11 0 0,0 0 10 0 0,0 0 40 0 0,0 0 21 0 0,0 0 2 0 0,0 0-4 0 0,0 0-18 0 0,0 0-8 0 0,0 0-2 0 0,0 0-12 0 0,0 0-50 0 0,0 0-8 0 0,-1 1-110 0 0,0 0-83 0 0,-4 1 47 0 0,3-1-47 0 0,-1-1 20 0 0,0 0 1 0 0,0 0-1 0 0,0 0 0 0 0,0-1 0 0 0,0 1 0 0 0,0-1 0 0 0,0 0 1 0 0,-3-1-126 0 0,-4-1 276 0 0,0 1-48 0 0,-3 1-162 0 0,-10-2 140 0 0,-11 1 203 0 0,17 4-217 0 0,0 1-45 0 0,6 1-86 0 0,1 1-38 0 0,-21 9-16 0 0,22-10 2 0 0,-1 0 1 0 0,1 1 0 0 0,-1 0 0 0 0,-4 4-10 0 0,12-7 3 0 0,0-1 1 0 0,0 1-1 0 0,0 0 0 0 0,0-1 1 0 0,1 1-1 0 0,-1 0 0 0 0,1 0 0 0 0,-1 0 1 0 0,1 0-1 0 0,0 1 0 0 0,-1-1 1 0 0,1 0-1 0 0,0 0 0 0 0,1 1 1 0 0,-1-1-1 0 0,0 1 0 0 0,1-1 1 0 0,-1 0-1 0 0,1 1 0 0 0,0-1 1 0 0,0 1-4 0 0,-1 7 115 0 0,1 6 46 0 0,16 64-145 0 0,-10-60-44 0 0,2 10-85 0 0,1 6-43 0 0,-1-11 101 0 0,-2-6 56 0 0,-1 0 40 0 0,4 22 131 0 0,5 16 190 0 0,-8-13-56 0 0,-3-19-102 0 0,-2-17-132 0 0,-1 0 0 0 0,0 0 0 0 0,0 0 0 0 0,0-1-1 0 0,-2 8-71 0 0,-1 10 108 0 0,2 7-57 0 0,1-32-147 0 0,0 1-43 0 0,0-1-202 0 0,0 0 181 0 0,0 0-27 0 0,0 0-59 0 0,0 0-111 0 0,0 0-130 0 0,0 0-116 0 0,0 0 87 0 0,0 0-43 0 0,0 0-653 0 0,0 0-509 0 0,0 0-971 0 0</inkml:trace>
  <inkml:trace contextRef="#ctx0" brushRef="#br0" timeOffset="309.17">7 444 5528 0 0,'0'0'124'0'0,"0"0"17"0"0,0 0 11 0 0,2 0-34 0 0,3 0-77 0 0,7 0-6 0 0,1-1 65 0 0,0 0 57 0 0,0 0 48 0 0,12-3 281 0 0,-4 1-8 0 0,28-7 701 0 0,-35 7-846 0 0,1 0-33 0 0,0 0-43 0 0,-1-1-57 0 0,1 1-70 0 0,-1 1-81 0 0,-3-1-94 0 0,-1 1 42 0 0,25-5 104 0 0,-21 3-96 0 0,-5 2-37 0 0,0 0-37 0 0,0 0-55 0 0,1 0-62 0 0,-1-1-72 0 0,1 1-83 0 0,-9 1 122 0 0,1 1-34 0 0,1-1-339 0 0,0 0-235 0 0,3-1-543 0 0</inkml:trace>
  <inkml:trace contextRef="#ctx0" brushRef="#br0" timeOffset="663.22">596 280 4384 0 0,'-5'2'967'0'0,"-1"2"-68"0"0,2 0-357 0 0,-1 0-59 0 0,2-1-142 0 0,-1 0-54 0 0,1 0-60 0 0,0-1-65 0 0,-8 5 344 0 0,1 0-82 0 0,0 1-72 0 0,1 0-62 0 0,-1 2-13 0 0,1 1-62 0 0,-1 4-15 0 0,-5 7 36 0 0,9-6-107 0 0,-1 12 7 0 0,5-16-81 0 0,0-1 0 0 0,1 1 35 0 0,1-6-1 0 0,0 0 1 0 0,0 0 0 0 0,1 0-1 0 0,0 5-89 0 0,4 6 159 0 0,3-2-66 0 0,-1-5-86 0 0,1-3-57 0 0,10 5 131 0 0,1-4 68 0 0,3-3 60 0 0,0-5 55 0 0,0-3 50 0 0,-1-3 42 0 0,-16 4-239 0 0,1-1 0 0 0,-2 1 0 0 0,1-1 0 0 0,0 0 0 0 0,-1 0 0 0 0,1-1 0 0 0,0 0-117 0 0,-1 1 88 0 0,19-19 316 0 0,0-4-83 0 0,-21 23-282 0 0,1-1 0 0 0,-1 0 0 0 0,0 0-1 0 0,0 0 1 0 0,0-1 0 0 0,0 0-39 0 0,-1 2 15 0 0,-1 0 0 0 0,1 0 0 0 0,0 0 1 0 0,-1 0-1 0 0,0 0 0 0 0,0 0 0 0 0,0-1 0 0 0,0 1 0 0 0,0-2-15 0 0,-3-7 148 0 0,0 0-37 0 0,0 0-37 0 0,-2 0-41 0 0,0 0-41 0 0,-1 1-44 0 0,-1 0-43 0 0,0 1-47 0 0,-1 0-48 0 0,-1 1-49 0 0,0 1-52 0 0,-1 0-52 0 0,-1 2-54 0 0,0 1-56 0 0,-1 1-57 0 0,-1 1-60 0 0,7 1 30 0 0,-1-1-10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9.0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167 1 8840 0 0,'0'0'197'0'0,"0"0"24"0"0,0 0 19 0 0,0 0 48 0 0,0 0 148 0 0,0 0 63 0 0,0 0 12 0 0,0 0-215 0 0,0 0-128 0 0,0 0 43 0 0,0 0-96 0 0,1 1-68 0 0,2 2-26 0 0,-1-1 30 0 0,8 12 307 0 0,-6-5-49 0 0,0 0 1 0 0,0-1-1 0 0,1 6-309 0 0,0 1 284 0 0,-1 0-66 0 0,0 0-92 0 0,0-1-116 0 0,-4-14-11 0 0,11 51 218 0 0,-1 0 65 0 0,0 11 121 0 0,1 31 288 0 0,-9-74-515 0 0,2 10 137 0 0,0-4-51 0 0,-2-9-116 0 0,-1-2-54 0 0,-1-1-35 0 0,1 8 63 0 0,2 10-5 0 0,-1-2-6 0 0,-1-10 1 0 0,-1-18-44 0 0,0-1 14 0 0,0 0-42 0 0,0 0-46 0 0,0 0-43 0 0,0 0-82 0 0,0 0-147 0 0,0 0 140 0 0,0 0-50 0 0,0 0-75 0 0,0 0 84 0 0,0 0-36 0 0,0 0-42 0 0,0 0-37 0 0,0 0-398 0 0,0 0 98 0 0,0 0-53 0 0,0 0-760 0 0,0 0-597 0 0,0 0-1137 0 0</inkml:trace>
  <inkml:trace contextRef="#ctx0" brushRef="#br0" timeOffset="894.6">1 365 7800 0 0,'0'0'174'0'0,"0"0"29"0"0,0 0 13 0 0,1 0-50 0 0,5 0-109 0 0,0-1-20 0 0,0 1 68 0 0,0-1 59 0 0,0-1 50 0 0,1 1 97 0 0,1-2 44 0 0,14-4 819 0 0,-10 2-566 0 0,-5 3-345 0 0,-1 0-38 0 0,2 0 0 0 0,0 0-105 0 0,42-8 916 0 0,-17 4-393 0 0,-5 0-156 0 0,0 2-55 0 0,-5 0-124 0 0,1 0-55 0 0,0 0-61 0 0,-1 1-68 0 0,-6 0-142 0 0,30-1 62 0 0,-26 3-57 0 0,-2 0-53 0 0,0 1-74 0 0,-9 0 22 0 0,0 0-34 0 0,1-1-38 0 0,-1 1-41 0 0,0 0-45 0 0,0 0-50 0 0,0 0-53 0 0,0 0-56 0 0,5 1-674 0 0,-1 1-88 0 0,-8-1 661 0 0,9-1-926 0 0</inkml:trace>
  <inkml:trace contextRef="#ctx0" brushRef="#br0" timeOffset="1165.83">707 324 7568 0 0,'0'0'142'0'0,"0"1"-59"0"0,0 7 53 0 0,3 10 50 0 0,4 23 131 0 0,-5-28-179 0 0,1 0 51 0 0,-1 1 104 0 0,2 0 110 0 0,-3-7-152 0 0,1 0 37 0 0,0 0 40 0 0,-1 0 43 0 0,3 5 16 0 0,1 6 127 0 0,-2 0-35 0 0,-2 0-54 0 0,-5-3-70 0 0,3-14-224 0 0,1 5 49 0 0,-1-3-96 0 0,0-1-62 0 0,0 1-60 0 0,-1-2-53 0 0,1 0-63 0 0,-1 0-73 0 0,1 0-83 0 0,0-1-112 0 0,1 1-115 0 0,0-1 73 0 0,0 0-43 0 0,0 0-597 0 0,0 0-472 0 0,0 0-896 0 0</inkml:trace>
  <inkml:trace contextRef="#ctx0" brushRef="#br0" timeOffset="1396.25">674 114 5840 0 0,'0'0'132'0'0,"0"0"17"0"0,0 0 11 0 0,1-1-21 0 0,2-4-111 0 0,1-1-28 0 0,0 2 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3:05.0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265 60 6056 0 0,'0'0'176'0'0,"0"0"-112"0"0,0 0 77 0 0,0-1 65 0 0,0 0 55 0 0,-1-1 363 0 0,1-3 523 0 0,-1 3-685 0 0,1 0-54 0 0,0 0-94 0 0,-1 1-185 0 0,1 0-51 0 0,0 1-58 0 0,0-1-65 0 0,-3-6 548 0 0,3 5-339 0 0,-1 1 1 0 0,0-1-1 0 0,0 1 1 0 0,1 0-1 0 0,-1 0 1 0 0,0-1-1 0 0,0 1 1 0 0,0 0 0 0 0,0 0-1 0 0,-1 0-164 0 0,-3-3 623 0 0,2 2-394 0 0,0 1-40 0 0,0-1-49 0 0,-1 1-54 0 0,3 1 146 0 0,0 0-52 0 0,-1 0-44 0 0,1 1-39 0 0,-1 0-23 0 0,0 0-35 0 0,-4 2-24 0 0,4-1 9 0 0,1-2 33 0 0,-16 11-2 0 0,11-5-7 0 0,1-1 1 0 0,-1 2-1 0 0,1-1 1 0 0,-3 5-49 0 0,-13 16 73 0 0,15-19-73 0 0,0 0 0 0 0,0 0 0 0 0,1 1 0 0 0,-2 3 0 0 0,-13 21 0 0 0,-4 5 0 0 0,1 1 0 0 0,-13 34 0 0 0,34-67 0 0 0,0-1 0 0 0,0 0 0 0 0,0 1 0 0 0,1-1 0 0 0,0 1 0 0 0,0 0 0 0 0,1-1 0 0 0,-1 5 0 0 0,2 3 0 0 0,6-2 0 0 0,3-4 0 0 0,-8-6 2 0 0,0 0 0 0 0,0-1 1 0 0,0 1-1 0 0,0-1 0 0 0,0 1 1 0 0,1-1-1 0 0,-1 0 0 0 0,0 0 1 0 0,0 1-1 0 0,0-2-2 0 0,1 1 9 0 0,0 0 0 0 0,0-1 0 0 0,-1 0 0 0 0,1 0 0 0 0,0 1 0 0 0,-1-1 0 0 0,1-1 0 0 0,-1 1 0 0 0,1 0 0 0 0,-1-1 0 0 0,1 0-9 0 0,5-5 48 0 0,1 0 1 0 0,-2 0 0 0 0,1-1 0 0 0,4-7-49 0 0,6-5 45 0 0,-9 11-17 0 0,0-1-1 0 0,-1 0 0 0 0,0-1 1 0 0,0 0-1 0 0,-2 0 1 0 0,5-9-28 0 0,1-5 17 0 0,-5 6-41 0 0,-1 0-36 0 0,-3 7-35 0 0,0-1-1 0 0,-1 0 1 0 0,0-12 95 0 0,-1-5-78 0 0,1-17-306 0 0,-1 24 157 0 0,0-1-58 0 0,-1 23 193 0 0,0 1-18 0 0,0 0-8 0 0,0 0-2 0 0,0 0 9 0 0,0 5 33 0 0,2 8 32 0 0,-1-9-1 0 0,2 15-32 0 0,5 28-30 0 0,-2-19 157 0 0,-2-2 42 0 0,1 2 65 0 0,1 0 78 0 0,3 17 133 0 0,1 6 39 0 0,2-18-90 0 0,-11-32-476 0 0,-1 0 57 0 0,1 0 51 0 0,0 0 44 0 0,-1 0 47 0 0,1 0 42 0 0,2 2 297 0 0,-2-1-145 0 0,0 0-123 0 0,0-1-64 0 0,0 0-58 0 0,-1 0-49 0 0,1 0-56 0 0,-1 0-63 0 0,1 0-70 0 0,-1 0-17 0 0,1-1-58 0 0,-1 1-64 0 0,0 0-66 0 0,0 0-71 0 0,0 0-76 0 0,1 0-80 0 0,-1-1-83 0 0,0 0-983 0 0,0 0-994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3:05.4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89 7024 0 0,'0'0'157'0'0,"0"0"23"0"0,0 0 12 0 0,0 1-65 0 0,0-1-64 0 0,0 1-44 0 0,2 2-44 0 0,-1-1 40 0 0,3 2 60 0 0,0 1 50 0 0,0 0 47 0 0,-1 0 40 0 0,1 0 88 0 0,1 2 41 0 0,-1 0 112 0 0,4 4 279 0 0,6 10 651 0 0,-9-14-968 0 0,0 0-45 0 0,-1-1-105 0 0,0 0-46 0 0,1-1-56 0 0,0 0-62 0 0,4 7 332 0 0,1 1-45 0 0,-4-2-9 0 0,0 0 1 0 0,0 0-1 0 0,0 4-379 0 0,3 7 515 0 0,-5-9-177 0 0,-1-1 36 0 0,-3-10-353 0 0,1 0 42 0 0,-1 5 271 0 0,0-5-216 0 0,0-1-80 0 0,0 0 115 0 0,0-1-5 0 0,0 0-17 0 0,0 0-10 0 0,0 0-1 0 0,0 0-2 0 0,0 0-12 0 0,0 0-2 0 0,0 0 0 0 0,-1 0-4 0 0,-2-7-81 0 0,-1-24 106 0 0,6-1-71 0 0,9-31-11 0 0,-10 59-37 0 0,8-23 51 0 0,2 1-69 0 0,-2 6-53 0 0,-3 7-10 0 0,0 0 53 0 0,4-4 51 0 0,-5 9 17 0 0,0 1-1 0 0,1 0 0 0 0,6-7-45 0 0,5-1-20 0 0,-7 9-42 0 0,-1 0-45 0 0,2 1-55 0 0,-1 1-62 0 0,2 1-72 0 0,-1 1-78 0 0,-9 2 356 0 0,-1 0-33 0 0,0-1-35 0 0,0 1-36 0 0,1 0-138 0 0,0 0-91 0 0,0 0-95 0 0,0-1-99 0 0,0 1-102 0 0,0 0-107 0 0,0-1-110 0 0,0 1-115 0 0,1-1-1031 0 0,2-1-1134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3:05.8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42 179 8608 0 0,'0'0'197'0'0,"1"0"-63"0"0,7-2 306 0 0,-5 1-350 0 0,0 0-55 0 0,5-1 32 0 0,1-1 112 0 0,2-2 140 0 0,4-2 250 0 0,-4 1-200 0 0,-4 3-168 0 0,-1 0-78 0 0,0 1-50 0 0,1-1 93 0 0,2-5 170 0 0,0 1-31 0 0,-3 3-190 0 0,7-2 168 0 0,0-2-109 0 0,-3-1-82 0 0,-9 7-77 0 0,1 0 0 0 0,0 0 0 0 0,0 0 0 0 0,-1-1 0 0 0,1 1 0 0 0,-1-1 0 0 0,1 1 0 0 0,-1-1 0 0 0,0 0-15 0 0,1-1 21 0 0,-2 2-8 0 0,1 0 0 0 0,0-1 0 0 0,0 1 1 0 0,-1 0-1 0 0,1 0 0 0 0,-1 0 0 0 0,1-1 0 0 0,-1 1 0 0 0,0 0 0 0 0,0-1 0 0 0,0 1 0 0 0,0 0 0 0 0,-1 0 0 0 0,1-1 0 0 0,-1 1 0 0 0,1 0 0 0 0,-1 0 0 0 0,0-1-13 0 0,-1-1 4 0 0,0-1 55 0 0,-2-1 62 0 0,-2-1 106 0 0,-3 3-27 0 0,3 3-127 0 0,0 1-72 0 0,-1 2-72 0 0,0 0 71 0 0,5-1 0 0 0,-1-1 0 0 0,1 1 0 0 0,0 0 0 0 0,-1 0 0 0 0,1 1 0 0 0,0-1 0 0 0,-1 0 0 0 0,1 1 0 0 0,0-1 0 0 0,0 1 0 0 0,0 0 0 0 0,0 1 0 0 0,-15 8 0 0 0,14-9 0 0 0,0-1 0 0 0,1 1 0 0 0,-1 0 0 0 0,1-1 0 0 0,0 1 0 0 0,0 0 0 0 0,-2 2 0 0 0,-2 3 7 0 0,-27 35-24 0 0,20-20 37 0 0,5 2 72 0 0,6-18-43 0 0,1-1 0 0 0,-2 1 0 0 0,1-1-1 0 0,-3 5-48 0 0,-1 5 102 0 0,0 0 44 0 0,1 5 53 0 0,0 0 49 0 0,2-6 20 0 0,3-3 18 0 0,4-1-74 0 0,1 3 30 0 0,-5-11-217 0 0,1 0 0 0 0,-1 1 0 0 0,1-1 0 0 0,-1 0 0 0 0,1 0 0 0 0,0 1 0 0 0,0-1 1 0 0,0 0-1 0 0,1 0-25 0 0,-1 0 16 0 0,0 0 0 0 0,1-1 0 0 0,-1 1 0 0 0,1-1 0 0 0,-1 0 0 0 0,1 0 0 0 0,-1 1 0 0 0,1-1 0 0 0,1 1-16 0 0,0-1 15 0 0,0 0 0 0 0,1 1 1 0 0,-1-1-1 0 0,0 0 1 0 0,1-1-1 0 0,-1 1 1 0 0,1-1-1 0 0,-1 1 0 0 0,0-1 1 0 0,1 0-1 0 0,-1-1 1 0 0,1 1-1 0 0,-1 0-15 0 0,5-1-60 0 0,-1-1 32 0 0,8 0 52 0 0,-1-2 71 0 0,20-6 207 0 0,-24 7-241 0 0,0 0-36 0 0,3-2-62 0 0,-1 1-92 0 0,-5 2-1 0 0,0-1-46 0 0,0 1-49 0 0,1-1-54 0 0,-1 1-60 0 0,0 0-64 0 0,0-1-67 0 0,0 1-74 0 0,-5 2 184 0 0,0-1-49 0 0,-1 1-44 0 0,1-1-37 0 0,0 1-141 0 0,1-1-38 0 0,-1 1-170 0 0,2-1-461 0 0,-4 1 1282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0 6384 0 0,'-1'1'58'0'0,"0"-1"-42"0"0,1 2 35 0 0,-1 1 49 0 0,1 3 75 0 0,2 30 2609 0 0,0-26-1940 0 0,-1-5-464 0 0,0 0-34 0 0,2 3 135 0 0,-2-4-291 0 0,1 0-38 0 0,0 0-42 0 0,0 1-44 0 0,0-1-49 0 0,0 1-51 0 0,7 15 619 0 0,-2 10 205 0 0,1 0 48 0 0,-4-5-172 0 0,-4-12-373 0 0,0-1-39 0 0,0-3-82 0 0,0-6-82 0 0,0-2-33 0 0,0 0-8 0 0,0 0-33 0 0,0 5 63 0 0,0-1 2 0 0,0 3 37 0 0,0-7-311 0 0,0-1 64 0 0,0 0 57 0 0,0 0 49 0 0,0 1 50 0 0,0-1 48 0 0,0 0 60 0 0,0 1 113 0 0,0-1 3 0 0,0 1-133 0 0,0-1-71 0 0,0 0-62 0 0,0 0-57 0 0,0 1-61 0 0,0-1-72 0 0,0 0-78 0 0,0 0-20 0 0,0 1-67 0 0,0-1-70 0 0,0 0-76 0 0,0 0-81 0 0,0 1-86 0 0,0-1-91 0 0,0 0-95 0 0,0 0-1047 0 0,0 0-1088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64 55 6768 0 0,'0'0'149'0'0,"0"0"23"0"0,0 0 12 0 0,0 0 45 0 0,0 0-89 0 0,0 0 114 0 0,0 0 211 0 0,0 0 14 0 0,0 0-25 0 0,0 0-104 0 0,0 0-44 0 0,0 0-8 0 0,0 0-9 0 0,0 0-29 0 0,0 0-17 0 0,0 0-42 0 0,0 1-86 0 0,-1-1-56 0 0,-1 4-11 0 0,2-2 6 0 0,-2 11 340 0 0,3 0-64 0 0,2 1-54 0 0,0 0-40 0 0,2 6 79 0 0,0 2-50 0 0,0-1-60 0 0,-1-6-54 0 0,-1 0 0 0 0,0 1 1 0 0,-1 0-152 0 0,0 9 143 0 0,0 0-61 0 0,4 47 49 0 0,4 32 17 0 0,-6-66-73 0 0,-1 0 59 0 0,7 30 201 0 0,-2-15-135 0 0,-1-23-64 0 0,-5-24-93 0 0,-1-1 0 0 0,0 1 0 0 0,0-1 0 0 0,0 1 1 0 0,0 4-44 0 0,-1-2 81 0 0,1-1 0 0 0,0 1 0 0 0,1-1 0 0 0,0 1 0 0 0,2 6-81 0 0,4 17 245 0 0,-5-8-130 0 0,-3-19-100 0 0,0-2 4 0 0,0-1 0 0 0,0 0 1 0 0,0 0-1 0 0,0 0 1 0 0,0 1-1 0 0,0-1 1 0 0,-1 0-1 0 0,1 0 0 0 0,0 0 1 0 0,-1 0-1 0 0,1 0 1 0 0,0 1-1 0 0,-1-1 0 0 0,0 0-19 0 0,1 1 23 0 0,-1 0 21 0 0,-1-1-33 0 0,0 0-36 0 0,0-1-39 0 0,-1 0-42 0 0,1-2-43 0 0,0 0-48 0 0,1-1-49 0 0,1 2 265 0 0,0 0-80 0 0,0 0-71 0 0,0 0-58 0 0,0 0-42 0 0,0 0-34 0 0,-1-4-1119 0 0,0 3 1024 0 0,1 1 85 0 0,-4-6-1110 0 0</inkml:trace>
  <inkml:trace contextRef="#ctx0" brushRef="#br0" timeOffset="1">1 90 4832 0 0,'0'0'108'0'0,"0"0"17"0"0,0 0 10 0 0,0 0-40 0 0,0 0 9 0 0,0 0 52 0 0,0 0 147 0 0,0 0 267 0 0,0 0 26 0 0,0 0-31 0 0,0 0-145 0 0,0 0-232 0 0,0 0-37 0 0,2-1 63 0 0,1 0-75 0 0,4-3 79 0 0,-5 3-76 0 0,2-1 240 0 0,0-1-65 0 0,1-1 65 0 0,1-1-77 0 0,7-6 363 0 0,-8 8-391 0 0,1 0 61 0 0,7-3 34 0 0,0-2 38 0 0,17-8 510 0 0,-10 9-794 0 0,1 1-50 0 0,20-2-30 0 0,-35 7-33 0 0,0 1 1 0 0,0 0 0 0 0,0 1 0 0 0,0 0 0 0 0,-1 0 0 0 0,1 0 0 0 0,0 0 0 0 0,-1 1-1 0 0,1 0 1 0 0,0 1-14 0 0,5 3 43 0 0,-8-4-31 0 0,0 1-1 0 0,-1 0 1 0 0,1-1 0 0 0,-1 1-1 0 0,1 0 1 0 0,-1 0-1 0 0,0 1 1 0 0,0-1 0 0 0,0 0-1 0 0,0 1 1 0 0,-1-1 0 0 0,2 4-12 0 0,0 4 78 0 0,0 1 1 0 0,-1-1 0 0 0,0 8-79 0 0,-1-13 10 0 0,-1 1-1 0 0,0-1 1 0 0,0 0 0 0 0,-1 0 0 0 0,0-1-1 0 0,-1 7-9 0 0,-1-1 42 0 0,-1 0-1 0 0,0-1 0 0 0,0 1 1 0 0,-1-1-1 0 0,-2 4-41 0 0,3-7 32 0 0,-1 0 0 0 0,0 0 0 0 0,0-1 0 0 0,0 1 0 0 0,-1-1 0 0 0,0 0 0 0 0,0-1 0 0 0,-6 5-32 0 0,2-4 68 0 0,0 0 0 0 0,0 0 0 0 0,-7 2-68 0 0,-1 4 141 0 0,4-3-32 0 0,3-5-81 0 0,7-4-28 0 0,-16 10 0 0 0,2 1 0 0 0,16-10 0 0 0,0 0 0 0 0,0 0 0 0 0,0 0 0 0 0,-1 0 0 0 0,1 1 0 0 0,0-1 0 0 0,0 1 0 0 0,0-1 0 0 0,0 1 0 0 0,1 0 0 0 0,-1-1 0 0 0,-1 3 0 0 0,4-2 0 0 0,-3 11 0 0 0,2-11 0 0 0,1 0 0 0 0,-1-1 0 0 0,0 1 0 0 0,1 0 0 0 0,-1 0 0 0 0,1 0 0 0 0,0 0 0 0 0,0 0 0 0 0,-1-1 0 0 0,1 1 0 0 0,0 0 0 0 0,1-1 0 0 0,-1 1 0 0 0,0 0 0 0 0,0-1 0 0 0,1 0 0 0 0,-1 1 0 0 0,2 0 0 0 0,1 2 0 0 0,27 28 10 0 0,-26-26 12 0 0,1 0-1 0 0,0-1 1 0 0,0 1-1 0 0,0-1 1 0 0,2 0-22 0 0,22 20 103 0 0,18 21 131 0 0,-19-18-48 0 0,-1 0 36 0 0,-1 1 38 0 0,-2 1 40 0 0,-19-22-192 0 0,1-1 0 0 0,-1 0 0 0 0,1 0 0 0 0,0-1 0 0 0,5 4-108 0 0,-8-7 61 0 0,0 1 0 0 0,0-1 0 0 0,0 1 0 0 0,3 5-61 0 0,-4-5 53 0 0,1 0-1 0 0,-1 0 1 0 0,1-1 0 0 0,0 1-1 0 0,1 0-52 0 0,11 8 133 0 0,18 11 32 0 0,-9-11-24 0 0,-24-12-330 0 0,0 1 56 0 0,0-1 49 0 0,0 1 45 0 0,0-1 38 0 0,0 0 34 0 0,0 1 111 0 0,1 0 498 0 0,-2-1-449 0 0,0 0-151 0 0,0 0-66 0 0,1 0-78 0 0,-1 0-93 0 0,0 0-84 0 0,0 0-107 0 0,1 0-115 0 0,-1 0 202 0 0,0 0-33 0 0,0 0-35 0 0,0 0-36 0 0,1 0-38 0 0,-1 0-39 0 0,0 0-41 0 0,1 0-43 0 0,-1 0-42 0 0,1 0-46 0 0,1 0-1460 0 0,1 0-1197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307 47 5904 0 0,'0'0'169'0'0,"-1"0"-56"0"0,1-2 104 0 0,-2-1 64 0 0,-1-5 439 0 0,2 6-532 0 0,-1 0-37 0 0,1 0-37 0 0,0 1-91 0 0,-5-2 289 0 0,-3-1 207 0 0,1 1-102 0 0,4 1-170 0 0,0 0-72 0 0,1-1-37 0 0,-1 0 99 0 0,0 1-39 0 0,-5-1 102 0 0,-1 2-107 0 0,-13 1 165 0 0,12 0-108 0 0,-3 2-162 0 0,-20 11 179 0 0,20-6-222 0 0,6-3-45 0 0,0 1 0 0 0,0-1 0 0 0,1 1 0 0 0,-3 3 0 0 0,-19 12 0 0 0,20-14 0 0 0,0 1 0 0 0,1 0 0 0 0,0 0 0 0 0,0 0 0 0 0,1 1 0 0 0,-2 3 0 0 0,5-3 0 0 0,0 3-13 0 0,3-10 11 0 0,1-1 1 0 0,0 0-1 0 0,0 1 1 0 0,-1-1-1 0 0,1 1 1 0 0,0-1-1 0 0,0 1 1 0 0,0-1-1 0 0,0 1 1 0 0,-1-1-1 0 0,1 1 0 0 0,0-1 1 0 0,0 1-1 0 0,0-1 1 0 0,0 1-1 0 0,0-1 1 0 0,0 1-1 0 0,0-1 1 0 0,0 1-1 0 0,0-1 1 0 0,1 0-1 0 0,-1 1 1 0 0,0-1-1 0 0,0 1 1 0 0,0-1-1 0 0,0 1 1 0 0,1-1-1 0 0,-1 1 1 0 0,0-1-1 0 0,1 0 1 0 0,-1 1 1 0 0,2 1-1 0 0,0 1 0 0 0,0-1-1 0 0,0 0 1 0 0,0 0 0 0 0,1 0 0 0 0,-1 0 0 0 0,1 0 0 0 0,-1-1 0 0 0,1 1 0 0 0,0-1 0 0 0,0 0 0 0 0,0 1 0 0 0,2-1 1 0 0,43 12 9 0 0,-39-11-4 0 0,-5-1 7 0 0,0 1 0 0 0,0-1-1 0 0,-1 1 1 0 0,1 0 0 0 0,0-1 0 0 0,-1 2-12 0 0,11 4 50 0 0,-5-4 17 0 0,-6-2-46 0 0,0 0 0 0 0,0 0 1 0 0,0 1-1 0 0,0-1 0 0 0,0 1 1 0 0,0-1-1 0 0,-1 1 0 0 0,1 0 1 0 0,-1 0-1 0 0,1 0 1 0 0,-1 1-1 0 0,0-1 0 0 0,0 0 1 0 0,0 1-1 0 0,0 0 0 0 0,0-1 1 0 0,-1 1-1 0 0,2 2-21 0 0,-1 0 23 0 0,0-1 1 0 0,-1 0-1 0 0,1 0 0 0 0,-1 0 1 0 0,0 1-1 0 0,0-1 0 0 0,-1 1 1 0 0,1-1-1 0 0,-1 1 1 0 0,0-1-1 0 0,0 1 0 0 0,-1-1 1 0 0,1 1-24 0 0,-1 0 25 0 0,-1 0 1 0 0,1 1 0 0 0,-1-1-1 0 0,0 0 1 0 0,0 0-1 0 0,0 0 1 0 0,-1-1 0 0 0,1 1-1 0 0,-1-1 1 0 0,0 1 0 0 0,-1-1-1 0 0,1 0 1 0 0,-1 0 0 0 0,0 0-1 0 0,-2 1-25 0 0,-9 5 48 0 0,-3-2-38 0 0,3-4 35 0 0,12-4-36 0 0,-15 0-9 0 0,17 0-1 0 0,1-1 1 0 0,0 1 0 0 0,0 0 0 0 0,-1-1 0 0 0,1 1-1 0 0,0 0 1 0 0,0-1 0 0 0,-1 1 0 0 0,1 0-1 0 0,0-1 1 0 0,0 1 0 0 0,0-1 0 0 0,0 1 0 0 0,-1 0-1 0 0,1-1 1 0 0,0 1 0 0 0,0-1 0 0 0,0 1-1 0 0,0-1 1 0 0,0 1 0 0 0,0 0 0 0 0,0-1 0 0 0,0 1-1 0 0,0-1 1 0 0,0 1 0 0 0,1-1 0 0 0,-1 1 0 0 0,0 0-1 0 0,0-1 1 0 0,0 1 0 0 0,0-1 0 0 0,1 1-1 0 0,-1 0 1 0 0,0-1 0 0 0,0 1 0 0 0,1 0 0 0 0,-1-1-1 0 0,0 1 1 0 0,1 0 0 0 0,-1 0 0 0 0,0-1-1 0 0,1 1 1 0 0,-1 0 0 0 0,0 0 0 0 0,1-1 0 0 0,-1 1-1 0 0,1 0 1 0 0,-1 0 0 0 0,0 0 0 0 0,1 0-1 0 0,-1 0 1 0 0,1-1 0 0 0,-1 1 0 0 0,1 0 0 0 0,-1 0 0 0 0,4-2-62 0 0,6 0 53 0 0,-5 5-42 0 0,4 12 47 0 0,-8-14-5 0 0,0 1 4 0 0,0 0 1 0 0,0 1-1 0 0,0 0 1 0 0,-1-1-1 0 0,1 1 1 0 0,-1-1-1 0 0,1 1 1 0 0,-1 0-1 0 0,0-1 1 0 0,0 3 4 0 0,1 8-8 0 0,-1-7 8 0 0,0-1 0 0 0,0 0 0 0 0,0 0 0 0 0,-1 1 0 0 0,1-1 0 0 0,-1 0 0 0 0,0 0 0 0 0,-1 0 0 0 0,1 0 0 0 0,-1 0 0 0 0,0 0 0 0 0,-1 0 0 0 0,1 0 0 0 0,-12 29 0 0 0,7-13 0 0 0,-1 0 0 0 0,-8 14 0 0 0,7-16 0 0 0,1 1 0 0 0,-6 19 0 0 0,9-22 0 0 0,1 1 0 0 0,1-1 0 0 0,0 7 0 0 0,2-18 0 0 0,1 0 0 0 0,0 1 0 0 0,0-1 0 0 0,1 0 0 0 0,-1 0 0 0 0,2 0 0 0 0,-1 0 0 0 0,0 0 0 0 0,1 0 0 0 0,0 0 0 0 0,2 3 0 0 0,-1-5 6 0 0,-1-1 0 0 0,0 1 0 0 0,1-1 0 0 0,0 1 0 0 0,0-1 0 0 0,0 0 0 0 0,0 0 0 0 0,0-1 0 0 0,1 1 0 0 0,-1-1 0 0 0,1 1 0 0 0,3 0-6 0 0,-5-1 5 0 0,1-1 1 0 0,0 0 0 0 0,-1 1-1 0 0,1-1 1 0 0,0-1-1 0 0,0 1 1 0 0,0 0-1 0 0,0-1 1 0 0,0 1-1 0 0,0-1 1 0 0,0 0 0 0 0,0 0-1 0 0,0 0 1 0 0,0 0-1 0 0,0-1 1 0 0,0 1-1 0 0,2-2-5 0 0,0 1-110 0 0,-1-1 49 0 0,0 0 44 0 0,0 1 35 0 0,3-2 92 0 0,10-5 244 0 0,-12 5-302 0 0,0 0-61 0 0,-2 2-35 0 0,0-1-34 0 0,0 0-38 0 0,0 1-43 0 0,0-1-63 0 0,0 0-59 0 0,0 0-65 0 0,1 0-69 0 0,-1-1-76 0 0,0 1-81 0 0,0 0-85 0 0,0 0-92 0 0,3-2-778 0 0,2-1-866 0 0,-8 5 2388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106 11 7424 0 0,'0'0'166'0'0,"0"0"29"0"0,0 0-22 0 0,0 0-74 0 0,0 0-55 0 0,-2-2-18 0 0,1 1 12 0 0,-1 0 36 0 0,1 1 0 0 0,0-1 0 0 0,0 0 0 0 0,0 0-1 0 0,-1 1 1 0 0,1-1 0 0 0,0 0 0 0 0,-1 1 0 0 0,1 0 0 0 0,-1-1 0 0 0,1 1-1 0 0,0 0 1 0 0,-1 0 0 0 0,1-1 0 0 0,-1 1 0 0 0,1 0 0 0 0,-1 1-1 0 0,1-1 1 0 0,0 0 0 0 0,-1 0 0 0 0,1 1 0 0 0,-1-1-74 0 0,-5 3 349 0 0,0 0-61 0 0,2 1-79 0 0,0-1-99 0 0,-2 5 217 0 0,1 2-79 0 0,0 4-22 0 0,-2 6 51 0 0,7-16-213 0 0,-5 19 192 0 0,4 2-65 0 0,-1 2-32 0 0,-1 17-90 0 0,1 0 0 0 0,3-1-1 0 0,2 14-68 0 0,-1 22 36 0 0,1-41 7 0 0,2 8-43 0 0,0 5 21 0 0,-3-39-19 0 0,1 1 0 0 0,0-1 0 0 0,1 0 0 0 0,0 0 0 0 0,3 6-2 0 0,-3-9-19 0 0,1 1-1 0 0,1-1 1 0 0,4 8 19 0 0,-8-15-104 0 0,-1-2-47 0 0,3 1-212 0 0,10 2-21 0 0,-10-2-6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185 29 5584 0 0,'0'0'165'0'0,"0"-2"-10"0"0,-3-1-111 0 0,1 0 44 0 0,0 0 39 0 0,-1 1 34 0 0,-2-2 172 0 0,0 1 61 0 0,-12-4 1042 0 0,10 6-888 0 0,4 1-315 0 0,-1-1-41 0 0,1 1-51 0 0,1 0-57 0 0,-15 2-9 0 0,2 3 36 0 0,11-3-65 0 0,1 0-1 0 0,-1 1 0 0 0,1-1 0 0 0,0 1 1 0 0,-1 0-1 0 0,1 0 0 0 0,0 0 1 0 0,1 0-1 0 0,-1 0 0 0 0,0 1-45 0 0,-13 22 279 0 0,7-7-124 0 0,3-4-59 0 0,0 0-41 0 0,3-6-44 0 0,-2 4-11 0 0,1 1 0 0 0,0 0 0 0 0,1 4 0 0 0,-1 0 0 0 0,2-9 0 0 0,6 1 0 0 0,2-2 24 0 0,-4-7-8 0 0,-1-1-1 0 0,0 1 1 0 0,0-1 0 0 0,1 0 0 0 0,-1 1 0 0 0,0-1 0 0 0,1 0 0 0 0,-1 0-1 0 0,1 0 1 0 0,-1 0 0 0 0,0 0 0 0 0,1 0 0 0 0,0 0-16 0 0,17-8 245 0 0,0-4 47 0 0,-4 0 57 0 0,1-4-135 0 0,-2-3-43 0 0,-3-3-40 0 0,-7 0-38 0 0,-3 12-49 0 0,1-1 0 0 0,-1 0 0 0 0,2 0-44 0 0,-1 2 9 0 0,1-6 43 0 0,-1 10-51 0 0,0-1-1 0 0,-1 1 0 0 0,0-1 1 0 0,0-3-1 0 0,-1 7-1 0 0,0 1 0 0 0,0 0 0 0 0,0 0 0 0 0,1 0 0 0 0,-1-1 0 0 0,1 1 0 0 0,-1 0 0 0 0,1 0 0 0 0,-1 0 0 0 0,1 0 1 0 0,0 0-1 0 0,-1 0 0 0 0,1 0 0 0 0,0 0 0 0 0,0 0 0 0 0,0 0 1 0 0,0 0-69 0 0,2 7 0 0 0,6 6 76 0 0,-7-9-3 0 0,1 2-4 0 0,0 0 0 0 0,-1 0-1 0 0,0 1 1 0 0,0-1 0 0 0,0 1-1 0 0,-1-1 1 0 0,1 4 0 0 0,6 18-8 0 0,-2 4 37 0 0,-2-4 15 0 0,3-4 24 0 0,0-2-10 0 0,-1 0 9 0 0,-4-16-42 0 0,1-1-58 0 0,0 0-77 0 0,-3 0-70 0 0,0-4 36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 1 9504 0 0,'0'0'183'0'0,"0"0"-75"0"0,1 1-50 0 0,0 2 2 0 0,-1-1-5 0 0,0 10 52 0 0,0 1 109 0 0,-1 1 99 0 0,-1 1 88 0 0,-1-1 79 0 0,0 0 67 0 0,-2-1 57 0 0,-1-2 48 0 0,5-8-685 0 0,-1 5 148 0 0,2-5-167 0 0,0-2-25 0 0,0 1-45 0 0,0 0-51 0 0,0-1-59 0 0,0 0-190 0 0,0-1-119 0 0,0 0 71 0 0,0 0-45 0 0,0 0-611 0 0,0 0-488 0 0,0 0-924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24.7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213 48 7632 0 0,'0'0'166'0'0,"0"0"29"0"0,0 0-40 0 0,0 0-43 0 0,-2-2 9 0 0,0 1-90 0 0,-3-4-19 0 0,4 3-177 0 0,-1-1 85 0 0,0 1 77 0 0,1-1 70 0 0,-2 0 93 0 0,1 0 74 0 0,-2-2 227 0 0,0 1 90 0 0,-5-4 631 0 0,5 6-814 0 0,1 0-37 0 0,0 1-93 0 0,0 1-42 0 0,0-1-51 0 0,0 1-60 0 0,0 0 102 0 0,-1 1-37 0 0,-3 3 61 0 0,-1 3-74 0 0,-4 4-41 0 0,9-9-63 0 0,-32 35 40 0 0,5 4-66 0 0,23-30-13 0 0,0 1 1 0 0,0 0 0 0 0,1 1-1 0 0,1-1 1 0 0,0 1 0 0 0,1 0-1 0 0,1 0 1 0 0,0 1 0 0 0,0-1-1 0 0,1 1 1 0 0,1-1 0 0 0,0 2 5 0 0,1-14 0 0 0,0 0 0 0 0,0-1 0 0 0,0 1 0 0 0,0 0 0 0 0,0-1 0 0 0,0 1 0 0 0,0 0 0 0 0,0-1 0 0 0,0 1 0 0 0,0 0 0 0 0,0-1 0 0 0,0 1 0 0 0,1 0 0 0 0,-1-1 0 0 0,0 1 0 0 0,0-1 0 0 0,1 1 0 0 0,-1 0 0 0 0,0-1 0 0 0,1 1 0 0 0,-1-1 0 0 0,1 1 0 0 0,0 0 13 0 0,0 1 51 0 0,1-1 60 0 0,-1 1-83 0 0,0 0-7 0 0,1 0 39 0 0,-1-1 38 0 0,1 0 62 0 0,5 2-11 0 0,-1-1 37 0 0,-3-2-91 0 0,0 1-1 0 0,0-1 0 0 0,-1 0 0 0 0,1 1 0 0 0,0-2 1 0 0,0 1-1 0 0,0 0 0 0 0,0 0 0 0 0,-1-1 0 0 0,3 0-107 0 0,5-3 248 0 0,0-2-100 0 0,-3 0 42 0 0,1 0-35 0 0,7-6 65 0 0,-4 1-121 0 0,0 0-46 0 0,10-13-42 0 0,-16 17-23 0 0,0 0 1 0 0,-1 0-1 0 0,0-1 0 0 0,0 1 1 0 0,0-1-1 0 0,0-2 12 0 0,1-9 39 0 0,-3 0 74 0 0,-2 8-119 0 0,2 0-34 0 0,-2 8 14 0 0,1-1 1 0 0,-1 0-1 0 0,1 1 0 0 0,-1-1 1 0 0,0 1-1 0 0,-1-1 1 0 0,1 1-1 0 0,-1-1 1 0 0,1 0-1 0 0,-2-2 26 0 0,1-3-9 0 0,1 1-30 0 0,0 8 38 0 0,0 0 0 0 0,0 0 0 0 0,-1 0 0 0 0,1 0 0 0 0,0 0 0 0 0,0 0 0 0 0,0 0 1 0 0,0 0-1 0 0,0 0 0 0 0,0 0 0 0 0,-1 0 0 0 0,1 0 0 0 0,0 0 0 0 0,0 0 0 0 0,0 0 0 0 0,0 0 0 0 0,0 0 0 0 0,0 0 1 0 0,0 0-1 0 0,-1 0 0 0 0,1 0 0 0 0,0 0 0 0 0,0 1 0 0 0,0-1 0 0 0,0 0 0 0 0,0 0 0 0 0,0 0 0 0 0,0 0 0 0 0,-1 0 1 0 0,1 0-1 0 0,0 0 0 0 0,0 0 0 0 0,0 0 0 0 0,0 0 0 0 0,0 1 0 0 0,0-1 0 0 0,0 0 0 0 0,0 0 0 0 0,0 0 0 0 0,0 0 1 0 0,0 0-1 0 0,0 0 0 0 0,0 1 0 0 0,0-1 0 0 0,0 0 0 0 0,0 0 0 0 0,0 0 0 0 0,0 0 0 0 0,0 0 0 0 0,0 0 0 0 0,0 1 2 0 0,-2 2-162 0 0,2 1 70 0 0,-1 2 47 0 0,0 3 49 0 0,1 0-20 0 0,-1 5-40 0 0,2 6 39 0 0,-1 12 21 0 0,-1-19-17 0 0,1 0 47 0 0,5 49 337 0 0,-3-50-338 0 0,6 20 71 0 0,-4-18-50 0 0,0-5-30 0 0,4 2 47 0 0,5-3 7 0 0,-7-5-63 0 0,3 2 51 0 0,-3-2-34 0 0,0-4-16 0 0,-2 1-1 0 0,3 0-68 0 0,0 0 48 0 0,15-1 123 0 0,-12-1-105 0 0,-5 1-44 0 0,1 0-40 0 0,-2 0-26 0 0,1 0-39 0 0,-1 0-46 0 0,1-1-50 0 0,-1 1-56 0 0,1 0-62 0 0,0-1-66 0 0,0 1-73 0 0,-4 0 130 0 0,0 1-50 0 0,0-1-45 0 0,1 1-40 0 0,-1-1-143 0 0,1 1-38 0 0,0-1-173 0 0,0 0-465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7688 0 0,'0'0'166'0'0,"0"0"29"0"0,0 0 14 0 0,1 1-25 0 0,0 2-173 0 0,0 0 83 0 0,0 2 85 0 0,3 8 493 0 0,-3-7-425 0 0,0-1-109 0 0,0-3-110 0 0,-1 0-33 0 0,3 11 229 0 0,5 3-22 0 0,-1 0-46 0 0,-4-4-11 0 0,1 8 233 0 0,-1-1-53 0 0,0 1-53 0 0,0 0-50 0 0,0 0-49 0 0,-1 0-47 0 0,0-1-47 0 0,1 1-43 0 0,-3 16 103 0 0,-1-29-108 0 0,1 1 1 0 0,0-1-1 0 0,1 0 0 0 0,-1 0 1 0 0,2 2-32 0 0,22 94 368 0 0,-19-82-275 0 0,1-1 44 0 0,-6 4 53 0 0,0-12-18 0 0,0-10-116 0 0,0-1 64 0 0,0-1 6 0 0,0 0 30 0 0,0 0 18 0 0,0 0 2 0 0,0 0-12 0 0,0 0-50 0 0,0 0-18 0 0,0 0-6 0 0,0 0-6 0 0,1-2-15 0 0,4-8-17 0 0,12-27-41 0 0,-13 29-13 0 0,1 0 0 0 0,1 0 1 0 0,-1 0-1 0 0,1 1 0 0 0,1 0 1 0 0,-1 0-1 0 0,1 1 0 0 0,6-5 2 0 0,-7 6-11 0 0,1 1 0 0 0,-1 0 0 0 0,1 0 0 0 0,0 1-1 0 0,0 0 1 0 0,0 0 0 0 0,0 0 0 0 0,0 1 0 0 0,1 0 0 0 0,-1 1 0 0 0,2-1 11 0 0,-6 2-4 0 0,0 0 0 0 0,0 0 1 0 0,0 0-1 0 0,0 0 1 0 0,0 1-1 0 0,0-1 1 0 0,1 1-1 0 0,-1 0 1 0 0,-1 0-1 0 0,1 0 1 0 0,0 0-1 0 0,0 0 0 0 0,0 1 1 0 0,0-1-1 0 0,-1 1 1 0 0,1 0-1 0 0,-1 0 1 0 0,1 0-1 0 0,-1 0 1 0 0,0 0-1 0 0,0 0 1 0 0,0 1-1 0 0,1 0 4 0 0,-2-1 2 0 0,1 1 1 0 0,-1-1-1 0 0,0 0 1 0 0,1 1-1 0 0,-1-1 1 0 0,-1 1-1 0 0,1-1 1 0 0,0 1-1 0 0,0 0 1 0 0,-1-1-1 0 0,0 1 0 0 0,1 0-2 0 0,-1 0 10 0 0,0 0 0 0 0,-1-1-1 0 0,1 1 1 0 0,0-1-1 0 0,-1 1 1 0 0,0-1-1 0 0,1 1 1 0 0,-1-1-1 0 0,0 1 1 0 0,0-1-1 0 0,0 0 1 0 0,-1 1 0 0 0,0 1-10 0 0,-1-1 17 0 0,-5 10 122 0 0,-1-1 0 0 0,-1 0 0 0 0,-6 6-139 0 0,-7 1 94 0 0,-4 0 52 0 0,22-15-114 0 0,0 0 0 0 0,-1 0 0 0 0,0 0 0 0 0,1-1 0 0 0,-5 2-32 0 0,-4 0 96 0 0,-4-4 46 0 0,16-1-248 0 0,-1 0 52 0 0,-1 0 30 0 0,2 0-27 0 0,0 0-40 0 0,0 0-63 0 0,0 0-35 0 0,1 0-66 0 0,-1 0-78 0 0,0 0-86 0 0,1 0 71 0 0,0-1-52 0 0,0 1-47 0 0,1 0-41 0 0,-2 0-143 0 0,1-1-40 0 0,0 1-174 0 0,-2 0-465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7584 0 0,'0'0'222'0'0,"0"0"-65"0"0,0 0-22 0 0,0 0 37 0 0,0 0 135 0 0,0 1-44 0 0,0-1-43 0 0,1 0-37 0 0,-1 0-34 0 0,1 1 37 0 0,0-1-61 0 0,3 3 100 0 0,-2-2-88 0 0,-1 0-30 0 0,-1-1 35 0 0,1 0 43 0 0,0 1 49 0 0,6 3 172 0 0,-1 0-74 0 0,1 1-45 0 0,4 8 189 0 0,-3-3-277 0 0,8 2-35 0 0,-4-3-61 0 0,-4-2-6 0 0,23 31 472 0 0,-16-23-359 0 0,-6-5-82 0 0,0 1-35 0 0,9 14 10 0 0,-9-11-89 0 0,0 2 0 0 0,-1-1 1 0 0,-1 1-1 0 0,4 12-14 0 0,-5-8 60 0 0,-2-1 51 0 0,7 59 167 0 0,-9-70-252 0 0,-1 0-1 0 0,-1 0 1 0 0,1 0-1 0 0,-2 0 1 0 0,1 0-1 0 0,-1 0 1 0 0,0 1-26 0 0,-3 15 169 0 0,-7 17-169 0 0,9-36 25 0 0,0 0-1 0 0,0 0 0 0 0,-1 0 1 0 0,1 0-1 0 0,-1 0 1 0 0,-3 3-25 0 0,-12 23 139 0 0,15-25-94 0 0,-1 1 0 0 0,1-1 0 0 0,-1 0 0 0 0,-4 5-45 0 0,-7 11 121 0 0,6-6-9 0 0,4-8-103 0 0,-6 1 68 0 0,-4 5 8 0 0,14-13-81 0 0,0-1 1 0 0,0 1 0 0 0,0 0 0 0 0,0-1-1 0 0,0 1 1 0 0,0 0 0 0 0,0-1 0 0 0,0 0-1 0 0,0 1 1 0 0,-1-1 0 0 0,1 0 0 0 0,0 1-1 0 0,0-1 1 0 0,0 0 0 0 0,0 0 0 0 0,-2 0-5 0 0,2 0 4 0 0,1 0 0 0 0,-1 0 0 0 0,0 0 0 0 0,0 0 0 0 0,0 1 1 0 0,0-1-1 0 0,0 0 0 0 0,0 0 0 0 0,1 1 0 0 0,-1-1 0 0 0,0 0 0 0 0,0 1 1 0 0,0-1-1 0 0,1 1 0 0 0,-1-1 0 0 0,0 1 0 0 0,0-1-4 0 0,-2 3 47 0 0,-5-2-39 0 0,-3-3 3 0 0,2 0 41 0 0,7 1-66 0 0,1 0-34 0 0,1 1 48 0 0,-1 0-132 0 0,1 0-61 0 0,0-1-271 0 0,-3-2-29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23 8288 0 0,'1'0'166'0'0,"-1"0"-52"0"0,2 1-4 0 0,5 1 46 0 0,-5-2-49 0 0,0 0 65 0 0,4-2-212 0 0,1 1 93 0 0,1 0 84 0 0,-1 1 77 0 0,1-1 64 0 0,0 0 59 0 0,0 0 49 0 0,0-1 41 0 0,3-1-202 0 0,0 1-50 0 0,0 0-48 0 0,0 1-46 0 0,9-2-43 0 0,0-2-124 0 0,-13 5-102 0 0,-4 0-17 0 0</inkml:trace>
  <inkml:trace contextRef="#ctx0" brushRef="#br0" timeOffset="1">35 153 7976 0 0,'0'0'174'0'0,"0"0"29"0"0,0 0-20 0 0,0 1-78 0 0,0-1-58 0 0,0 4-15 0 0,0-3 9 0 0,-1 2-66 0 0,0-1 107 0 0,1-1 87 0 0,0 1 70 0 0,-1-1 230 0 0,1 0 387 0 0,0-1-516 0 0,1 0-46 0 0,-1 0-78 0 0,1 0-105 0 0,1 0-111 0 0,-2 0-48 0 0,1 0-35 0 0,0 0-38 0 0,0 0-41 0 0,4 0 150 0 0,0 0 44 0 0,10-1 198 0 0,-9 0-165 0 0,-2 1-62 0 0,0-1-37 0 0,0 0-54 0 0,0 1-63 0 0,1-1-74 0 0,-1 0-85 0 0,-3 1 60 0 0,0-1-41 0 0,1 1-396 0 0,1-1-279 0 0,1 0-640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7688 0 0,'0'0'166'0'0,"0"0"29"0"0,0 0 14 0 0,0 0-67 0 0,0 0-20 0 0,0 0 37 0 0,0 0 126 0 0,0 0 231 0 0,0 0 18 0 0,1 1-9 0 0,0-1-665 0 0,0 1 119 0 0,0-1 99 0 0,0 1 83 0 0,0 0 142 0 0,4 1 781 0 0,-3-1-676 0 0,-1 0-265 0 0,0-1-33 0 0,0 0-39 0 0,-1 1-45 0 0,2-1 330 0 0,-2 0-144 0 0,0 1-51 0 0,0 0-44 0 0,0 0-36 0 0,0 1-4 0 0,0 3 23 0 0,0-3-32 0 0,0-1 58 0 0,0 0 76 0 0,0 3-182 0 0,-1-1 53 0 0,2 8 340 0 0,2-5-311 0 0,8 17 241 0 0,-2 3-101 0 0,-2-4-133 0 0,18 66 214 0 0,-9-44 179 0 0,5 35-502 0 0,-13-48 154 0 0,-1 1 258 0 0,1 14-412 0 0,6 29 450 0 0,-9-51 38 0 0,3 22-488 0 0,-3 2 383 0 0,-3-26-183 0 0,2 16 119 0 0,-2-7-56 0 0,0-11-50 0 0,1-2 3 0 0,0-1 46 0 0,-2-10-131 0 0,-1 1-53 0 0,-4 13 49 0 0,2-20-126 0 0,2 1 6 0 0,-1 7 61 0 0,1-7-8 0 0,0-2 11 0 0,0 0-6 0 0,0 0-34 0 0,0 0-128 0 0,0 0-11 0 0,0 0 20 0 0,0 0-55 0 0,0 0-112 0 0,0 0-278 0 0,0 0-495 0 0,0 0-47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249 58 6336 0 0,'0'0'141'0'0,"0"0"23"0"0,0 0 11 0 0,-4-3-43 0 0,-3-3-88 0 0,4 3-19 0 0,0 0 49 0 0,0 1 42 0 0,0-1 38 0 0,-2-1 174 0 0,-1 0 66 0 0,-12-7 1050 0 0,9 8-905 0 0,5 2-316 0 0,-1 0-47 0 0,0 1-56 0 0,1 0-65 0 0,2-1 81 0 0,0 0-41 0 0,-1-1-23 0 0,0-1-17 0 0,-3-1 43 0 0,-6 2-5 0 0,10 2-62 0 0,-1 0-1 0 0,1 0 1 0 0,-1 0 0 0 0,1 1 0 0 0,-1-1-1 0 0,1 1 1 0 0,0-1 0 0 0,-1 1 0 0 0,1 0-1 0 0,-2 1-30 0 0,-4 3 64 0 0,1 0-40 0 0,5-2-19 0 0,-2-2 27 0 0,-7 3 1 0 0,7-3-25 0 0,1 0 1 0 0,0 0-1 0 0,0 1 0 0 0,0 0 0 0 0,0-1 0 0 0,0 1 0 0 0,1 0 1 0 0,-1 0-1 0 0,1 1 0 0 0,-3 1-8 0 0,0 2 12 0 0,-1 1 0 0 0,1 1 0 0 0,0-1 0 0 0,-3 6-12 0 0,5-4 0 0 0,-1 0 0 0 0,1 0 0 0 0,1 0 0 0 0,0 1 0 0 0,0-1 0 0 0,0 3 0 0 0,2-12 0 0 0,0 5 0 0 0,0-1 0 0 0,0 0 0 0 0,0 0 0 0 0,1 1 0 0 0,-1-1 0 0 0,1 0 0 0 0,0 0 0 0 0,1 3 0 0 0,3 17 0 0 0,-4-16 0 0 0,1 0 0 0 0,1 0 0 0 0,-1-1 0 0 0,1 1 0 0 0,1-1 0 0 0,-1 0 0 0 0,1 0 0 0 0,0 0 0 0 0,1 0 0 0 0,0-1 0 0 0,0 1 0 0 0,0-1 0 0 0,5 4 0 0 0,-7-8 0 0 0,-1 0 0 0 0,1 0 0 0 0,0-1 0 0 0,0 1 0 0 0,0 0 0 0 0,0-1 0 0 0,0 0 0 0 0,2 1 0 0 0,5-1 14 0 0,-3-1 68 0 0,13-3 141 0 0,-17 2-161 0 0,1 0 1 0 0,0-1-1 0 0,-1 1 1 0 0,1-1 0 0 0,-1 0-1 0 0,1-1-62 0 0,18-14 362 0 0,-8 4-163 0 0,0-1-46 0 0,-5 4-94 0 0,2-5-55 0 0,-2 3 5 0 0,-3 4 36 0 0,-2 3-24 0 0,1 0 0 0 0,-2-1 0 0 0,1 0 0 0 0,-1 0 0 0 0,1-1-21 0 0,12-32 34 0 0,-12 25-34 0 0,-3 11 1 0 0,-1 0 0 0 0,1 0 0 0 0,0 0 1 0 0,0 0-1 0 0,1 1 0 0 0,-1-1 0 0 0,0 0 0 0 0,1 1 0 0 0,1-2-1 0 0,2-7 54 0 0,-4 7-54 0 0,1-1 0 0 0,-1 1 0 0 0,1 0 0 0 0,0 0 0 0 0,0 1 0 0 0,1-2 0 0 0,1-3 38 0 0,1-3 104 0 0,-4 7-107 0 0,0 2-47 0 0,-2 1-70 0 0,2 1-6 0 0,0 0 87 0 0,-1 0 1 0 0,0 0-1 0 0,0 0 1 0 0,1 0-1 0 0,-1 0 1 0 0,0 0-1 0 0,0 0 1 0 0,0 0-1 0 0,1 0 0 0 0,-1 0 1 0 0,0 0-1 0 0,0 0 1 0 0,0 0-1 0 0,1 0 1 0 0,-1 0-1 0 0,0 1 1 0 0,0-1-1 0 0,0 0 0 0 0,1 0 1 0 0,-1 0-1 0 0,0 0 1 0 0,0 0-1 0 0,0 1 1 0 0,0-1-1 0 0,0 0 1 0 0,1 0-1 0 0,-1 0 0 0 0,0 1 1 0 0,0-1-1 0 0,0 0 1 0 0,0 0-1 0 0,0 0 1 0 0,0 1-1 0 0,0-1 1 0 0,0 0 0 0 0,3 10 7 0 0,-2-8 0 0 0,1 6 35 0 0,1-1 0 0 0,-2 1 1 0 0,1 0-1 0 0,-1 2-42 0 0,4 15 123 0 0,1 3-82 0 0,0 2 26 0 0,2 0 35 0 0,1-1 45 0 0,3-1 56 0 0,-8-18-115 0 0,-1-3-6 0 0,1-2 36 0 0,-4-4-288 0 0,0-1 57 0 0,0 0 51 0 0,0 0 44 0 0,0 1 71 0 0,0 0 80 0 0,1 3 501 0 0,0-2-446 0 0,-1-1-150 0 0,0 0-53 0 0,0 0-64 0 0,1 0-75 0 0,-1-1-54 0 0,0 1-75 0 0,0 0-83 0 0,0-1-90 0 0,0 0-97 0 0,0 1-105 0 0,1-1-112 0 0,-1 0-121 0 0,0 0-943 0 0,0 0-1038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19 6240 0 0,'0'0'182'0'0,"0"0"-46"0"0,0 0-5 0 0,1 0 49 0 0,1 0 155 0 0,1 0-125 0 0,1 0 35 0 0,3 0 224 0 0,10-2 687 0 0,-11 2-844 0 0,-1-1-47 0 0,0 0-80 0 0,-1 1-60 0 0,1-1-70 0 0,-1 0-81 0 0,10-2 255 0 0,-1 1-38 0 0,0 0-38 0 0,1 1-35 0 0,0 0-35 0 0,-1 1-33 0 0,13 0-46 0 0,-25 0-53 0 0,-1 0-48 0 0,0 0-58 0 0,0 0-91 0 0,0 0-108 0 0,0 0-97 0 0,0-1 61 0 0,0 1-37 0 0,1 0-503 0 0,1-1-397 0 0,3 0-755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17 7856 0 0,'0'0'174'0'0,"0"0"29"0"0,0 0 13 0 0,1 0-62 0 0,1 1-85 0 0,6 2-69 0 0,-4-2 73 0 0,6 4 565 0 0,1-2-68 0 0,0-1-65 0 0,1-2-63 0 0,-1 0-60 0 0,0 0-59 0 0,0-1-55 0 0,1-1-52 0 0,-2 1-67 0 0,0 0-38 0 0,0 0-37 0 0,-1 1-35 0 0,-2 0 7 0 0,0-1 0 0 0,-1 0 0 0 0,1 0 0 0 0,2-2-46 0 0,11-1 87 0 0,-14 3-153 0 0,10-1 95 0 0,-12 1-47 0 0,-1 1-27 0 0,0-1-37 0 0,0 0-44 0 0,1 1-54 0 0,-2-1-17 0 0,1 1-48 0 0,0-1-53 0 0,-1 0-58 0 0,1 1-63 0 0,0-1-69 0 0,-1 0-72 0 0,1 0-78 0 0,4 0-878 0 0,4-2-860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6296 0 0,'0'0'184'0'0,"0"0"-49"0"0,0 0-17 0 0,0 0 75 0 0,0 0 34 0 0,0 0 269 0 0,0 0 15 0 0,0 0-21 0 0,0 0-87 0 0,0 0-34 0 0,0 0-7 0 0,0 0-125 0 0,0 1-88 0 0,0-1-76 0 0,1 1-33 0 0,0 1 6 0 0,0 0 14 0 0,0-1 79 0 0,-1-1-28 0 0,0 1 32 0 0,5 9 226 0 0,-1 0-61 0 0,2 4 12 0 0,3 6 93 0 0,5 12-45 0 0,0-1-33 0 0,13 28 266 0 0,-21-41-368 0 0,-1-1 1 0 0,-1 1 0 0 0,1 10-234 0 0,0-1 235 0 0,3 20 190 0 0,-5 0 47 0 0,-2-23-102 0 0,1-9-214 0 0,-1 7-91 0 0,-1-21 0 0 0,0-1 6 0 0,0 0 1 0 0,0 0 0 0 0,0 0 2 0 0,0 0 8 0 0,0 0-14 0 0,0 0-5 0 0,2-10 54 0 0,9-7-60 0 0,-4 7-25 0 0,1-9 43 0 0,-7 16-65 0 0,0-1 1 0 0,0 1-1 0 0,1 0 0 0 0,-1-1 0 0 0,1 1 0 0 0,0 0 0 0 0,1-2-10 0 0,-1 3-8 0 0,0-1-1 0 0,-1 0 0 0 0,1 0 1 0 0,-1 0-1 0 0,1 0 0 0 0,-1 0 1 0 0,0-1 8 0 0,-1 2-2 0 0,1 0 1 0 0,0-1 0 0 0,-1 1 0 0 0,1 0-1 0 0,0 0 1 0 0,0 0 0 0 0,1 0-1 0 0,-1 0 1 0 0,0 0 0 0 0,1 0 0 0 0,-1 1-1 0 0,1-1 1 0 0,-1 0 0 0 0,1 1 0 0 0,2-2 0 0 0,13-12-53 0 0,-14 12 42 0 0,0 1 0 0 0,0-1 1 0 0,0 1-1 0 0,0-1 1 0 0,1 1-1 0 0,-1 0 0 0 0,2-1 12 0 0,8-3 0 0 0,-11 4 0 0 0,1 1 0 0 0,0-1 0 0 0,0 1 0 0 0,0 0 0 0 0,0 0 0 0 0,0 0 0 0 0,3-1 0 0 0,-1 2 9 0 0,-1-1-21 0 0,0 1 0 0 0,-1-1 0 0 0,1 1 0 0 0,0 0 0 0 0,0 0 0 0 0,3 1 11 0 0,4 1-3 0 0,-7-1 5 0 0,-1-1 0 0 0,1 1-1 0 0,-1 0 1 0 0,0 0 0 0 0,1 0-1 0 0,1 1 0 0 0,10 10-66 0 0,-5-1 61 0 0,-1 0 1 0 0,0 1-1 0 0,5 8 5 0 0,-13-17 0 0 0,1 0-1 0 0,-1 1 0 0 0,0-1 1 0 0,0 1-1 0 0,-1-1 0 0 0,1 1 1 0 0,0-1-1 0 0,-1 1 0 0 0,0 1 1 0 0,0 16 12 0 0,-2-3 60 0 0,2-13-42 0 0,-1 1 1 0 0,0-1-1 0 0,-1 1 1 0 0,0-1-1 0 0,0 0 1 0 0,0 1 0 0 0,0-1-1 0 0,-1 0 1 0 0,0 0-1 0 0,0 0 1 0 0,0-1-1 0 0,0 1 1 0 0,-1-1-1 0 0,0 0 1 0 0,-1 1-31 0 0,-1 0 38 0 0,1 0 0 0 0,-1 0 1 0 0,0-1-1 0 0,0 0 0 0 0,-3 0-38 0 0,2 0 37 0 0,0-1 0 0 0,0 0 0 0 0,-1 0 0 0 0,-6 1-37 0 0,2-1 38 0 0,0-1 1 0 0,0 0-1 0 0,-1-1 0 0 0,-5 0-38 0 0,4-1 20 0 0,0 1 79 0 0,-17 0 193 0 0,21-2-235 0 0,0 0-49 0 0,-15-1-10 0 0,6 0 21 0 0,8 0-40 0 0,1 0-37 0 0,0-2-50 0 0,10 3-92 0 0,-1 1 62 0 0,0 0 52 0 0,0-1 43 0 0,-1 0 50 0 0,-3-1 135 0 0,3 1-164 0 0,1 1-74 0 0,0-1-7 0 0,0 1-41 0 0,0 0-45 0 0,0-1-51 0 0,0 1-80 0 0,0 0-71 0 0,0 0-78 0 0,0-1-83 0 0,0 1-91 0 0,0 0-97 0 0,1 0-104 0 0,-1 0-109 0 0,1 0-1025 0 0,0 0-1121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51 6824 0 0,'0'0'149'0'0,"0"0"23"0"0,0 0 13 0 0,0-1-21 0 0,0 0-57 0 0,2 0 97 0 0,-1-1 25 0 0,1 1 38 0 0,5-4 699 0 0,-4 3-595 0 0,-1 0-75 0 0,-1 2-193 0 0,-1-1-36 0 0,4-1 288 0 0,-1 0-38 0 0,1 0-36 0 0,0 0-33 0 0,4-1 158 0 0,0-1-104 0 0,1 1-63 0 0,1 0-80 0 0,23-5 138 0 0,-20 6-108 0 0,-5 1-13 0 0,0 0 67 0 0,5 0-88 0 0,1 0 1 0 0,0 1-1 0 0,0 1-155 0 0,4 2 100 0 0,-2 0-74 0 0,-13-2 22 0 0,-1-2-37 0 0,0 1-2 0 0,0 2 47 0 0,-1-1-38 0 0,0 0 1 0 0,0 0-1 0 0,0 0 1 0 0,-1 0-1 0 0,1 0 1 0 0,0 0-1 0 0,-1 0 1 0 0,1 1 0 0 0,-1-1-1 0 0,1 0 1 0 0,-1 0-1 0 0,1 1-18 0 0,-2 13 185 0 0,0-11-130 0 0,0 0-1 0 0,-1 0 0 0 0,1 0 1 0 0,-1 0-1 0 0,-2 3-54 0 0,0-1 65 0 0,1 0-2 0 0,0 0 1 0 0,-1-1 0 0 0,0 1 0 0 0,-3 2-64 0 0,-18 19 200 0 0,16-18-118 0 0,0 0 0 0 0,0 1 0 0 0,1 2-82 0 0,-11 17 275 0 0,-7 20-275 0 0,19-37 42 0 0,2-2 27 0 0,5-7-45 0 0,0-1-10 0 0,0-1-10 0 0,0 0 0 0 0,-1-1-1 0 0,1 1 1 0 0,0 0 0 0 0,0 0 0 0 0,0-1 0 0 0,0 1 0 0 0,0 0 0 0 0,0 0 0 0 0,0-1 0 0 0,0 1-1 0 0,0 0 1 0 0,1 0 0 0 0,-1-1 0 0 0,0 1 0 0 0,0 0 0 0 0,1 0 0 0 0,-1-1 0 0 0,0 1-1 0 0,1 0 1 0 0,-1-1 0 0 0,1 1 0 0 0,-1-1 0 0 0,1 1 0 0 0,-1 0 0 0 0,1-1 0 0 0,-1 1-1 0 0,1-1 1 0 0,-1 1 0 0 0,1-1 0 0 0,0 0 0 0 0,-1 1 0 0 0,1-1-4 0 0,14 11 53 0 0,5 9 83 0 0,-15-14-82 0 0,1 0 0 0 0,0 0 0 0 0,0-1 0 0 0,5 4-54 0 0,1 1 115 0 0,-10-8-89 0 0,-1 0-1 0 0,1 0 1 0 0,-1 0 0 0 0,0 0 0 0 0,1 0 0 0 0,-1 1 0 0 0,-1-1-1 0 0,1 0 1 0 0,0 0 0 0 0,0 1 0 0 0,-1-1 0 0 0,1 1-1 0 0,-1-1 1 0 0,0 1 0 0 0,0 0-26 0 0,-2 14 87 0 0,0-10-76 0 0,1 0 44 0 0,1-4 3 0 0,1 2-46 0 0,2 4-12 0 0,-1-7 0 0 0,0 1 0 0 0,0 0 0 0 0,0-1 0 0 0,0 1 0 0 0,0-1 0 0 0,0 1 0 0 0,1-1 0 0 0,1 1 0 0 0,2 2 0 0 0,39 39-8 0 0,-20-16-109 0 0,10 15 117 0 0,-26-31-3 0 0,0 1 0 0 0,0 1 0 0 0,-1-1 1 0 0,3 9 2 0 0,-8-14 0 0 0,0 1 0 0 0,0-1 0 0 0,-1 1 0 0 0,0 0 0 0 0,0 0 0 0 0,-1 0 0 0 0,0 0 0 0 0,-1 6 0 0 0,-1 6 23 0 0,-4 0 37 0 0,3-14-16 0 0,0 0-1 0 0,-1 0 0 0 0,1-1 1 0 0,-1 1-1 0 0,-2 0-43 0 0,2-2 62 0 0,0 0-1 0 0,-1 0 0 0 0,0 0 1 0 0,-3 3-62 0 0,3-5 55 0 0,0 1 0 0 0,0-1 0 0 0,0 1 0 0 0,-1-1 1 0 0,1 0-1 0 0,-1-1 0 0 0,0 1 0 0 0,-4 1-55 0 0,-18 4 261 0 0,0-1-42 0 0,-2-2-37 0 0,1-3-35 0 0,-30-2 61 0 0,2-7-92 0 0,45 5-126 0 0,-12-5 80 0 0,16 5-89 0 0,-1-2-50 0 0,7 4-7 0 0,1 0 4 0 0,0 0-12 0 0,0 0-50 0 0,0 0-24 0 0,0 0-2 0 0,0 0-33 0 0,0 0-142 0 0,0 0-66 0 0,0 0-14 0 0,0 0-38 0 0,0 0 226 0 0,0 0-155 0 0,0 0-294 0 0,0 0-17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33 7888 0 0,'0'0'174'0'0,"0"0"29"0"0,0 0-21 0 0,1 0-79 0 0,-1 0-56 0 0,3 0-18 0 0,-1 0 11 0 0,5 0 17 0 0,1-4-58 0 0,-6 2 71 0 0,-1 1 11 0 0,0 0 41 0 0,1 0 45 0 0,-1 1 55 0 0,16-8 529 0 0,-8 5-378 0 0,-3 0-153 0 0,2-1 60 0 0,-6 3 5 0 0,-1 1-80 0 0,20-2 144 0 0,-10 0-206 0 0,-1 2-36 0 0,1 1-46 0 0,1 2-53 0 0,-3 2 71 0 0,-2-2-34 0 0,1 5-17 0 0,-5-5-10 0 0,-1-1 13 0 0,0 1 0 0 0,0-1 0 0 0,0 1 1 0 0,0 0-1 0 0,0-1 0 0 0,-1 1 0 0 0,2 3-31 0 0,-2-4 18 0 0,0 1 0 0 0,0-1 0 0 0,0 1 1 0 0,0 0-1 0 0,-1-1 0 0 0,1 1 0 0 0,-1 0 0 0 0,1-1 0 0 0,-1 1 0 0 0,0 0 0 0 0,0 0 0 0 0,0-1 1 0 0,-1 1-1 0 0,1 1-18 0 0,-2 3 29 0 0,0 0 1 0 0,1-1 0 0 0,0 1 0 0 0,1 2-30 0 0,-5 21 91 0 0,2-18-55 0 0,-1 0 1 0 0,0-1-1 0 0,-2 2-36 0 0,-16 32 194 0 0,19-39-163 0 0,-8 14 22 0 0,0 0-38 0 0,-14 26-21 0 0,9-13 68 0 0,16-31-52 0 0,-2 2-5 0 0,-2 1 68 0 0,3-4 28 0 0,0-1 56 0 0,0 3 497 0 0,1-1-434 0 0,1-2-161 0 0,0 1-33 0 0,0-1-40 0 0,0 0-44 0 0,11 1 106 0 0,13 3 64 0 0,17 2-25 0 0,-30-4-44 0 0,4-1 6 0 0,1 3-32 0 0,-3-1-130 0 0,-11-3 38 0 0,0 0-52 0 0,0 0-94 0 0,1 0-103 0 0,-3 0 116 0 0,1 0-33 0 0,-1 0-37 0 0,1 0-39 0 0,0 0-184 0 0,0 0-85 0 0,0 0-90 0 0,0 0-98 0 0,3 0-1008 0 0,1 0-1012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26.2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4 613 6824 0 0,'0'0'149'0'0,"0"0"23"0"0,0 0 13 0 0,0 0-54 0 0,0 0-4 0 0,0 0 50 0 0,0 0 158 0 0,-1 0-24 0 0,1 0-40 0 0,-1-2 118 0 0,0-2 432 0 0,0 3-529 0 0,2 0 48 0 0,0-2 11 0 0,0 0-36 0 0,0-2 218 0 0,1-1-109 0 0,-1 0-81 0 0,1 0-47 0 0,2-9 323 0 0,0 6-167 0 0,3-8 192 0 0,0 0-91 0 0,-1 0-83 0 0,-1-1-73 0 0,0 1-65 0 0,-1-1-56 0 0,1 0-46 0 0,-1 0-38 0 0,1-6 12 0 0,12-40 275 0 0,-8 37-242 0 0,7-16 7 0 0,-3 9-109 0 0,0 0-34 0 0,-5 16-48 0 0,1 0 1 0 0,0 0-1 0 0,1 1 1 0 0,5-6-54 0 0,-4 8 46 0 0,-2 2-22 0 0,0 0 1 0 0,7-5-25 0 0,4 1 49 0 0,-17 15-31 0 0,0 0 1 0 0,0 1 0 0 0,-1-1-1 0 0,1 1 1 0 0,1 0 0 0 0,2-1-19 0 0,0 0-3 0 0,-5 2 13 0 0,0-1 0 0 0,0 1 0 0 0,0 0 0 0 0,0-1 0 0 0,0 1-1 0 0,0 0 1 0 0,0 0 0 0 0,0 0 0 0 0,0 0 0 0 0,0 0 0 0 0,0 0 0 0 0,0 0 0 0 0,0 0-10 0 0,1 1 16 0 0,0-1 1 0 0,0 1-1 0 0,0 0 1 0 0,0 0-1 0 0,0 1 1 0 0,0-1-1 0 0,0 0 1 0 0,0 1-1 0 0,-1-1 0 0 0,2 2-16 0 0,1 0 20 0 0,-1 1 0 0 0,-1 0 0 0 0,1-1 0 0 0,0 1 0 0 0,-1 0-1 0 0,0 0 1 0 0,0 0 0 0 0,0 0 0 0 0,1 3-20 0 0,7 25 67 0 0,-4-12-57 0 0,6 16-7 0 0,15 48 182 0 0,-17-54-197 0 0,-4-7 5 0 0,-1 10 88 0 0,2 6 44 0 0,0-14-84 0 0,-1-8 90 0 0,-1 1 0 0 0,1 12-131 0 0,-4-16 94 0 0,2 0 0 0 0,-1 0 0 0 0,1-1 0 0 0,7 13-94 0 0,-9-19 69 0 0,-1 0 24 0 0,1-2-2 0 0,-2-4-22 0 0,0-1-27 0 0,0 0-97 0 0,0 0-12 0 0,0 0-7 0 0,0 0-37 0 0,0 0-105 0 0,0 0-252 0 0,-1-1 85 0 0,0-1 63 0 0,-1-3-362 0 0,1 2 198 0 0,1 1 132 0 0,-1 0-68 0 0,1 1 48 0 0,0 0-55 0 0,-3-7-1007 0 0</inkml:trace>
  <inkml:trace contextRef="#ctx0" brushRef="#br0" timeOffset="333.1">141 309 7568 0 0,'0'0'166'0'0,"0"0"29"0"0,0 0 14 0 0,0 0-63 0 0,0 0-8 0 0,0 0 244 0 0,0 0-74 0 0,0 0-64 0 0,1-1-56 0 0,0 1 48 0 0,0 0-117 0 0,3-2 84 0 0,-3 2-109 0 0,0 0 38 0 0,7-4 526 0 0,0 1-95 0 0,1 0-83 0 0,0 1-74 0 0,2-1 0 0 0,0 1-71 0 0,2-1-3 0 0,7 0 92 0 0,4-2 130 0 0,7 1-136 0 0,-1 1-104 0 0,2 2-92 0 0,-1 1-81 0 0,13-1-57 0 0,-1-1-109 0 0,-25 2-121 0 0,-11 1 47 0 0,1 0-80 0 0,0 1-104 0 0,-3-1-9 0 0,1 0-88 0 0,0 0-99 0 0,0 0-114 0 0,-5-1 256 0 0,1 0-45 0 0,0 0-40 0 0,0 0-37 0 0,0 0-131 0 0,0 0-35 0 0,5 0-1373 0 0,-7 0 1982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204 14 4536 0 0,'0'0'133'0'0,"0"0"57"0"0,0 0 151 0 0,0 0 67 0 0,0 0 9 0 0,0 0-5 0 0,0 0-218 0 0,0 0-53 0 0,0 0-46 0 0,-1 0-37 0 0,1-1-26 0 0,0-1-88 0 0,-1 2 86 0 0,1-1 59 0 0,-1 1 85 0 0,1-1 104 0 0,-1 1-93 0 0,1 0 35 0 0,-1 0 37 0 0,1-1 41 0 0,-20-4 369 0 0,0 2-75 0 0,-1 5-60 0 0,0 5-46 0 0,2 2-381 0 0,-20 16 286 0 0,27-16-308 0 0,1 0-51 0 0,7-4-26 0 0,0 0 0 0 0,0 0 1 0 0,0 0-1 0 0,1 0 1 0 0,0 1-1 0 0,0-1 0 0 0,0 1 1 0 0,1 0-1 0 0,0 0 1 0 0,-1 2-7 0 0,3-5 0 0 0,0 0 0 0 0,0 0 0 0 0,0 0 0 0 0,0 0 0 0 0,0 0 0 0 0,1 0 0 0 0,-1 0 0 0 0,1 0 0 0 0,0-1 0 0 0,0 1 0 0 0,0 0 0 0 0,0 0 0 0 0,0-1 0 0 0,1 1 0 0 0,-1-1 0 0 0,1 1 0 0 0,-1-1 0 0 0,1 1 0 0 0,1 0 0 0 0,10 7 18 0 0,2-3 42 0 0,3 1 55 0 0,11 0 107 0 0,9 4 65 0 0,-15-1-149 0 0,-16-6-87 0 0,3 0 37 0 0,-2 2 34 0 0,2 7 127 0 0,-6 2 24 0 0,-4-15-233 0 0,0 1 1 0 0,-1 0-1 0 0,1 0 1 0 0,0-1-1 0 0,0 1 1 0 0,-1 0-1 0 0,1-1 0 0 0,-1 1 1 0 0,0-1-1 0 0,0 1 1 0 0,1 0-1 0 0,-1-1-40 0 0,-17 21 458 0 0,3-6-235 0 0,8-9-163 0 0,-10 6-47 0 0,9-11 71 0 0,8-3-6 0 0,-3-1-76 0 0,3 1-76 0 0,-1 1-42 0 0,1-1 54 0 0,4-6-17 0 0,-2 5-19 0 0,21-13 13 0 0,-20 10 73 0 0,1 4-37 0 0,5 2 33 0 0,5 5 16 0 0,-14-6-6 0 0,10 5-38 0 0,4 6 30 0 0,-13-10 14 0 0,0 0 0 0 0,0 0 1 0 0,0 0-1 0 0,0 0 0 0 0,0 0 0 0 0,-1 0 1 0 0,1 0-1 0 0,0 0 0 0 0,-1 1 0 0 0,1-1 1 0 0,-1 0-1 0 0,1 0 0 0 0,-1 1 0 0 0,1-1 1 0 0,-1 0-1 0 0,0 0 0 0 0,0 1 0 0 0,0-1 1 0 0,0 1-1 0 0,0 32-2 0 0,0-2 7 0 0,-6-10 52 0 0,-7 17-29 0 0,-2 5 22 0 0,3-16-52 0 0,0-5 2 0 0,2 0 0 0 0,0 1 0 0 0,2 0 0 0 0,-1 3 0 0 0,6-16 0 0 0,1 1 0 0 0,0 0 0 0 0,0-1 0 0 0,1 1 0 0 0,1 0 0 0 0,0 0 0 0 0,1 0 0 0 0,0 0 0 0 0,2 10 0 0 0,2 2-35 0 0,-5-18 28 0 0,2 1 0 0 0,-1-1 0 0 0,1 1 1 0 0,0-1-1 0 0,0 0 0 0 0,1 1 0 0 0,1 2 7 0 0,9 11-76 0 0,-8-15 83 0 0,0 1-1 0 0,0-1 1 0 0,0 0 0 0 0,0 0 0 0 0,1-1-1 0 0,0 1 1 0 0,0-1 0 0 0,2 0-7 0 0,4 3-20 0 0,2-2-38 0 0,-2-1-36 0 0,0-2-47 0 0,1 0-58 0 0,0-1-64 0 0,-8-1 110 0 0,-4 0 64 0 0,1 0-34 0 0,-1 0-11 0 0,1 0-33 0 0,-1 0-39 0 0,1 0-42 0 0,-1 0-48 0 0,0 0-42 0 0,1 0-39 0 0,-1 0-33 0 0,1 0-120 0 0,0 0-33 0 0,3 0-1243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134 1 7080 0 0,'-5'0'343'0'0,"0"1"-108"0"0,-7 4 264 0 0,10-3-356 0 0,-1 0 43 0 0,1-1-15 0 0,1 0 37 0 0,-1 0 40 0 0,0 0 47 0 0,1 0 226 0 0,-1 0-156 0 0,-1 1-113 0 0,0 2-59 0 0,-3 2-26 0 0,3-2-56 0 0,2-3-7 0 0,-16 19 512 0 0,7-5-311 0 0,3-3-159 0 0,-3 4 50 0 0,2 1-43 0 0,-3 19 47 0 0,5-5-114 0 0,1 14-18 0 0,0 0 6 0 0,4-37-62 0 0,1 0-1 0 0,0 0 1 0 0,0 0 0 0 0,2 3-12 0 0,-1 26 20 0 0,-2-18-20 0 0,0 0 0 0 0,2 0 0 0 0,0 0 0 0 0,4 14 0 0 0,2 19 0 0 0,-6-34 0 0 0,2 0 0 0 0,0-1 0 0 0,3 8 0 0 0,-2-11 2 0 0,0 0 1 0 0,2 0 0 0 0,-1-1-1 0 0,7 10-2 0 0,-6-13 5 0 0,0-1 0 0 0,1 0 0 0 0,6 6-5 0 0,-5-7-34 0 0,0 0-34 0 0,1 0-59 0 0,1 0-67 0 0,0-1-78 0 0,1 0-93 0 0,-1-2-104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220 24 6072 0 0,'-6'-1'189'0'0,"0"1"-41"0"0,-5-3 41 0 0,-2-1-93 0 0,-6-3-58 0 0,11 4-5 0 0,-5-1 662 0 0,0 2-113 0 0,1 3-104 0 0,-1 2-91 0 0,2 1-82 0 0,-1 3-70 0 0,1 0-61 0 0,1 2-48 0 0,-6 8 3 0 0,10-9-87 0 0,0 0-1 0 0,1 1 0 0 0,0-1 0 0 0,-1 4-41 0 0,0 1 87 0 0,1 0 49 0 0,-1 21-123 0 0,5-27-18 0 0,1 1 0 0 0,1-1 0 0 0,-1 1 0 0 0,1-1 1 0 0,1 1-1 0 0,0 2 5 0 0,-1-6-3 0 0,0 0 0 0 0,0 0 0 0 0,0 0 0 0 0,1-1 1 0 0,0 1-1 0 0,-1 0 0 0 0,1-1 0 0 0,1 1 0 0 0,-1-1 1 0 0,0 0-1 0 0,1 0 0 0 0,0 1 0 0 0,0-2 0 0 0,0 1 1 0 0,0 0-1 0 0,0-1 0 0 0,0 1 0 0 0,1-1 0 0 0,-1 0 1 0 0,4 1 2 0 0,-5-1-2 0 0,14-1 14 0 0,-10-1 35 0 0,-1 0 1 0 0,1-1-1 0 0,-1 0 0 0 0,1 0 0 0 0,-1 0 0 0 0,3-2-47 0 0,5-2 98 0 0,1-1 0 0 0,-1-1 0 0 0,2-1-98 0 0,-7 3 47 0 0,10-8 5 0 0,-14 10-26 0 0,-1-1-1 0 0,1 0 1 0 0,-1-1-1 0 0,0 1 1 0 0,0-1-26 0 0,13-25 123 0 0,-7 10-80 0 0,-7 13-39 0 0,4-11 38 0 0,-1-11 105 0 0,-3 11-68 0 0,1 6-59 0 0,1 2-52 0 0,-3 9 23 0 0,0 0 0 0 0,0 0 1 0 0,0 0-1 0 0,-1 0 0 0 0,1 0 0 0 0,0 0 1 0 0,0 0-1 0 0,1 0 0 0 0,-1 1 0 0 0,0-1 1 0 0,0 0-1 0 0,0 1 0 0 0,1-1 9 0 0,0 4-71 0 0,5 12 61 0 0,-5-5 0 0 0,0 0 0 0 0,0 0 0 0 0,-1 0 0 0 0,1 3 10 0 0,3 24-13 0 0,-1-13 59 0 0,4 33 164 0 0,-7-42-130 0 0,-1 2 26 0 0,4-6-76 0 0,-4-8-3 0 0,1 1 61 0 0,-1-1-57 0 0,0-1-36 0 0,1 2-93 0 0,1 0-93 0 0,-1-2 48 0 0,1 0-34 0 0,-2-2-190 0 0,0 1-107 0 0,0-1 61 0 0,0 0-40 0 0,0 1-539 0 0,0 1-425 0 0,0 1-807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7520 0 0,'0'0'217'0'0,"1"2"-31"0"0,0 0-135 0 0,-1 2-33 0 0,1 10 41 0 0,0 1 101 0 0,2-2 106 0 0,-1-3 304 0 0,0-1-82 0 0,-1 1-69 0 0,0-1-60 0 0,1 8 154 0 0,4 7 109 0 0,-6-21-609 0 0,1 0 0 0 0,0 0 0 0 0,-1 0 0 0 0,0 0 0 0 0,1 0 0 0 0,-1 0 0 0 0,-1 0-13 0 0,1 0-1 0 0,1-2-480 0 0,-1 0 74 0 0,2 0 12 0 0,1 2-449 0 0,-2-3 511 0 0,-1 1 21 0 0,1-1-42 0 0,1 2-1050 0 0,0 1-804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7200 0 0,'0'0'165'0'0,"0"0"22"0"0,0 0 6 0 0,0 1-28 0 0,1 1-158 0 0,0-1 0 0 0,0 1 0 0 0,-1-1-1 0 0,1 1 1 0 0,-1 0 0 0 0,1 0 0 0 0,-1-1-1 0 0,0 1 1 0 0,1 0 0 0 0,-1 0 0 0 0,0-1-1 0 0,0 2-6 0 0,-1 1 81 0 0,3 2 65 0 0,3 13 341 0 0,1 0-112 0 0,1 4-52 0 0,-1-1-92 0 0,1 0-65 0 0,7 30 160 0 0,-6-20-44 0 0,3 9-15 0 0,1 4 60 0 0,-7-13-57 0 0,-2-11-91 0 0,0 13 42 0 0,-1-25-170 0 0,0 12-12 0 0,-2-18 24 0 0,-2-2-86 0 0,1 0 16 0 0,-1 0 61 0 0,1 2 51 0 0,-1 2 71 0 0,4-15-118 0 0,-2 7-47 0 0,1-1 0 0 0,0 1-1 0 0,0-1 1 0 0,0 1 0 0 0,1-1 0 0 0,-1 1 0 0 0,1-1-11 0 0,0-1 0 0 0,-1 2 0 0 0,0-1 0 0 0,1 0 0 0 0,0 0 0 0 0,-1 1 0 0 0,1-1 0 0 0,1 1 0 0 0,-1 0 0 0 0,0-1 0 0 0,1 1 0 0 0,0 0 0 0 0,-1 0 0 0 0,1 1 0 0 0,1-2 0 0 0,3-4 3 0 0,0 1-18 0 0,-4 5 7 0 0,1 1 1 0 0,0 0-1 0 0,0 0 1 0 0,-1 1-1 0 0,1-1 1 0 0,0 1-1 0 0,0-1 1 0 0,3 1 7 0 0,0 2 0 0 0,1 0 0 0 0,-1 1 0 0 0,1 0 0 0 0,-1 0 0 0 0,0 0 0 0 0,0 1 0 0 0,-1 0 0 0 0,1 0 0 0 0,5 5 0 0 0,-9-5 5 0 0,-1-1 0 0 0,1 1 1 0 0,-1 0-1 0 0,0 0 0 0 0,0-1 1 0 0,0 1-1 0 0,-1 0 0 0 0,1 1 1 0 0,-1-1-1 0 0,0 1-5 0 0,-1 4 35 0 0,-4-1 65 0 0,0 3 86 0 0,3-4-46 0 0,0-2-42 0 0,0-3-83 0 0,0-1 0 0 0,1 0 0 0 0,-1 0 1 0 0,0 0-1 0 0,0 0 0 0 0,0 0 0 0 0,0 0 0 0 0,0-1 1 0 0,0 1-1 0 0,0 0 0 0 0,0 0-15 0 0,0 0 11 0 0,-8 8 157 0 0,3 2-47 0 0,5-9-108 0 0,1 0 1 0 0,-1-1-1 0 0,0 1 0 0 0,0 0 0 0 0,-1 0 1 0 0,1-1-1 0 0,0 1 0 0 0,0-1 0 0 0,-1 1 1 0 0,1-1-1 0 0,-2 1-13 0 0,-10 9 49 0 0,-5 3 46 0 0,4-8-70 0 0,12-5-125 0 0,0 0 34 0 0,-2 0 19 0 0,0 0 101 0 0,-3 2 118 0 0,3-2-99 0 0,1 0-49 0 0,1 0-52 0 0,-1-1-44 0 0,1 1-28 0 0,0 0-43 0 0,0-1-48 0 0,0 1-52 0 0,0-1-3 0 0,1 1-43 0 0,-1-1-47 0 0,0 0-48 0 0,1 1-53 0 0,-1-1-54 0 0,0 0-59 0 0,0 0-60 0 0,-3 1-992 0 0,-3-1-908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6744 0 0,'0'0'198'0'0,"1"1"-11"0"0,7 5-201 0 0,0 0 68 0 0,0 0 59 0 0,0 0 51 0 0,3 2 135 0 0,0 1 61 0 0,24 20 958 0 0,-21-16-828 0 0,-8-5-288 0 0,1-1-44 0 0,0 1-53 0 0,-1 0-59 0 0,3 4 170 0 0,1 0-41 0 0,-5-7-87 0 0,0 1 0 0 0,-1 1 0 0 0,1-1-1 0 0,-1 1 1 0 0,2 3-88 0 0,7 21 626 0 0,5 23-626 0 0,-4-12 312 0 0,-11-33-227 0 0,-1-1 0 0 0,0 0 0 0 0,0 1 0 0 0,-1 0 1 0 0,0 8-86 0 0,-3 44 339 0 0,1 1-24 0 0,0-36-193 0 0,-6 8-53 0 0,-1 6-16 0 0,3-5-42 0 0,-1 1 35 0 0,1-14 27 0 0,0 1 1 0 0,-2-1-1 0 0,-6 13-73 0 0,8-24 4 0 0,-9 11 71 0 0,4-6-74 0 0,5-8-49 0 0,1 1-47 0 0,-3 2-117 0 0,-3-3-18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 7016 0 0,'1'-1'-39'0'0,"0"1"52"0"0,1-1 48 0 0,-1 1 41 0 0,1 0 209 0 0,-1 0 107 0 0,1 2 985 0 0,-1 0-858 0 0,0 0-178 0 0,-1-1-236 0 0,0 0-42 0 0,1 0-49 0 0,0 0-53 0 0,-1 0-59 0 0,1-1-66 0 0,0 1 319 0 0,-1 0-40 0 0,-1 0 43 0 0,0 2-91 0 0,-2 1-20 0 0,3-4 13 0 0,-1 4 141 0 0,2 0-45 0 0,0 1-8 0 0,2 4 33 0 0,2 4 147 0 0,-3 2-122 0 0,2 0-50 0 0,4 14 65 0 0,3 16-39 0 0,-3-15-68 0 0,12 27-140 0 0,1 3 79 0 0,-11-26-18 0 0,27 91 185 0 0,-14-41 11 0 0,-6-13 70 0 0,-10-35-114 0 0,0-1 41 0 0,-1-9-62 0 0,-1-1 54 0 0,-2-1 86 0 0,-3-22-405 0 0,0 0 49 0 0,0 0 42 0 0,1-1 37 0 0,-1 1 51 0 0,1 0 35 0 0,0 1 390 0 0,0-2-116 0 0,-1-2-233 0 0,-1 0-133 0 0,1 0-62 0 0,-1-1-73 0 0,0 0-86 0 0,0 1-215 0 0,1 1 292 0 0,0 0 1 0 0,0 0-17 0 0,0 0-41 0 0,0 0-13 0 0,0 0-42 0 0,0 0-47 0 0,0 0-53 0 0,0 0-58 0 0,0 0-53 0 0,0 0-47 0 0,0 0-42 0 0,0 0-147 0 0,0 0-41 0 0,0 0-179 0 0,0 0-481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19 6000 0 0,'2'-1'174'0'0,"1"-2"-39"0"0,-1 1 4 0 0,-1 1 61 0 0,-1 1 181 0 0,0 0 328 0 0,0 0 26 0 0,0 0-300 0 0,0 0-177 0 0,1 1 2 0 0,0-1-60 0 0,0 0-50 0 0,0 0-41 0 0,2 0 12 0 0,5 0 45 0 0,-6 0-89 0 0,0-1 37 0 0,0 1 48 0 0,-1 0 58 0 0,9 0-125 0 0,14-5 269 0 0,-15 3-322 0 0,-4 1-70 0 0,0 0-41 0 0,0 0-49 0 0,0 0-56 0 0,0 1-61 0 0,1 0-70 0 0,-6 0 58 0 0,0 0-38 0 0,1 0-386 0 0,1 0-268 0 0,0 0-620 0 0</inkml:trace>
  <inkml:trace contextRef="#ctx0" brushRef="#br0" timeOffset="1">1 138 7200 0 0,'0'4'78'0'0,"0"1"48"0"0,0 9 288 0 0,0-10-323 0 0,1 0-56 0 0,2 8-53 0 0,-1-11 29 0 0,-1 0 84 0 0,0 0 48 0 0,-1-1 164 0 0,0 0 277 0 0,0 0 22 0 0,0 0-36 0 0,0 0-370 0 0,0 0-44 0 0,1 1 52 0 0,1-1-102 0 0,3 2 24 0 0,-3-1-55 0 0,0 0 44 0 0,-1 0 105 0 0,1-1 116 0 0,19 9-181 0 0,-11-7-119 0 0,-2-1-53 0 0,0-1-49 0 0,2 0-6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7112 0 0,'0'0'157'0'0,"0"0"23"0"0,0 0 13 0 0,0 0-62 0 0,0 1-64 0 0,0 0-43 0 0,0 4-26 0 0,0-3 34 0 0,1 1 40 0 0,-1 0 52 0 0,0 2 112 0 0,-1 6 380 0 0,1-6-391 0 0,0-2-169 0 0,0-1-49 0 0,0 2 169 0 0,1-1-53 0 0,1 1 12 0 0,1 3-27 0 0,-3-4-27 0 0,-3 4 28 0 0,3-6-99 0 0,-1-1 0 0 0,1 1-1 0 0,0 0 1 0 0,-1 0 0 0 0,1-1-1 0 0,0 1 1 0 0,0 0-1 0 0,0 0 1 0 0,-1 0 0 0 0,1-1-1 0 0,0 1 1 0 0,0 0 0 0 0,0 0-1 0 0,0 0 1 0 0,1-1-1 0 0,-1 1 1 0 0,0 0 0 0 0,0 0-10 0 0,4 17 187 0 0,0 11 146 0 0,-2-5-77 0 0,1-9-119 0 0,1 8 48 0 0,-1 0-47 0 0,-1-10-35 0 0,0 1-1 0 0,1 0 1 0 0,1 3-103 0 0,-2-6 77 0 0,1 1 0 0 0,-2 0 0 0 0,0 0 0 0 0,0 0 0 0 0,-1 5-77 0 0,0-2 103 0 0,1 0 1 0 0,0-1 0 0 0,3 12-104 0 0,0 1 101 0 0,-1 1-39 0 0,-2-11-9 0 0,2 0 0 0 0,2 14-53 0 0,9 47 141 0 0,-11-50-71 0 0,-1-4-8 0 0,4-9 9 0 0,-6-12-1 0 0,-5 4-45 0 0,3-5 61 0 0,1-1 96 0 0,-2-8-273 0 0,0 2-17 0 0,0 0-105 0 0,2 2 58 0 0,0 0-41 0 0,-1 0-45 0 0,1-1-50 0 0,0 1-58 0 0,1 0-61 0 0,0 1 121 0 0,-1 1-40 0 0,1-1-429 0 0,0-2-287 0 0,0 0-672 0 0,0 4 1717 0 0</inkml:trace>
  <inkml:trace contextRef="#ctx0" brushRef="#br0" timeOffset="1">46 137 5848 0 0,'0'0'168'0'0,"0"-2"-3"0"0,0-3-311 0 0,1 0 88 0 0,0 0 79 0 0,1 0 69 0 0,0 0 62 0 0,0 0 52 0 0,1 1 43 0 0,0-1 34 0 0,16-19 1515 0 0,-14 19-1457 0 0,-1 0-50 0 0,2-1-16 0 0,3-3 182 0 0,2 1-65 0 0,0 2-57 0 0,1 1-52 0 0,3 2-5 0 0,0 1-55 0 0,8 5 29 0 0,-1 5-67 0 0,4 8-133 0 0,-20-12-13 0 0,0 1 1 0 0,0 1-1 0 0,-1-1 0 0 0,1 1 1 0 0,-1 0-1 0 0,0 0 1 0 0,-1 0-1 0 0,1 1 1 0 0,-1 0-38 0 0,11 25 91 0 0,-13-27-67 0 0,0-1 0 0 0,-1 1 0 0 0,1 1 0 0 0,-1-1 0 0 0,0 0 0 0 0,-1 0 0 0 0,1 0 0 0 0,-1 0 0 0 0,0 1 0 0 0,0-1 0 0 0,-1 1-24 0 0,-4 22 88 0 0,2-19-27 0 0,3-5-47 0 0,-1 0 0 0 0,0 0-1 0 0,0 0 1 0 0,0-1 0 0 0,-1 1 0 0 0,1 0 0 0 0,-1-1 0 0 0,0 1 0 0 0,0-1 0 0 0,0 0 0 0 0,0 0 0 0 0,0 1 0 0 0,-1-2 0 0 0,0 2-14 0 0,-32 19 124 0 0,-1-2-53 0 0,26-15-58 0 0,0-1-10 0 0,-2 3 17 0 0,-1-2 0 0 0,0 1 1 0 0,-8 2-21 0 0,-1-1 0 0 0,19-5 0 0 0,-4 1 0 0 0,2 1-15 0 0,3-4-54 0 0,2-1 11 0 0,1 5 43 0 0,0-3-44 0 0,3 4 46 0 0,1-1 0 0 0,0 1 0 0 0,1-1 0 0 0,-1 0-1 0 0,1 0 1 0 0,0-1 0 0 0,0 0 0 0 0,4 2 13 0 0,19 15-23 0 0,-13-10 46 0 0,0 0 34 0 0,-5-4 4 0 0,-1 1 0 0 0,0 0 1 0 0,3 3-62 0 0,17 15 194 0 0,-23-21-129 0 0,0 1 0 0 0,-1 0-1 0 0,0 0 1 0 0,0 0 0 0 0,0 1-1 0 0,0 0-64 0 0,16 21 244 0 0,-9-12-78 0 0,4 7 42 0 0,-16-22-318 0 0,0 0 81 0 0,0 1 107 0 0,2 2 183 0 0,-2-2-180 0 0,1-1-64 0 0,-1 1-99 0 0,-1-1-101 0 0,1 0 45 0 0,-1-1-35 0 0,0 0-39 0 0,1 1-40 0 0,-1-1-44 0 0,0 0-46 0 0,0 0 20 0 0,0 0-48 0 0,0 0-44 0 0,0 0-37 0 0,0 0-133 0 0,0 0-37 0 0,0 0-1373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272 0 7920 0 0,'-10'0'198'0'0,"-16"2"173"0"0,16-1-202 0 0,2 0 12 0 0,0 1 48 0 0,0 0 61 0 0,0 1 74 0 0,1 0-14 0 0,0-1-39 0 0,-8 4 211 0 0,-2 2-28 0 0,-9 3 104 0 0,18-7-479 0 0,5-3-70 0 0,0 0 1 0 0,0 0-1 0 0,1 1 1 0 0,-1 0-1 0 0,0-1 1 0 0,1 1-1 0 0,-1 0 1 0 0,0 1-50 0 0,-16 14 248 0 0,6-5-136 0 0,1 0-39 0 0,1 1-37 0 0,4 1-39 0 0,-2 7 27 0 0,6-15-19 0 0,1 0 0 0 0,0-1 0 0 0,0 1 0 0 0,0 0 0 0 0,0 0 0 0 0,1 3-5 0 0,-2 17 59 0 0,3-6 59 0 0,0-12-34 0 0,0 0 0 0 0,1 1 0 0 0,1-1 0 0 0,0 5-84 0 0,8 17 117 0 0,-9-28-96 0 0,0-1 0 0 0,0 1 0 0 0,0 0 0 0 0,0-1 0 0 0,1 1-1 0 0,-1 0 1 0 0,0-1 0 0 0,1 1 0 0 0,-1-1 0 0 0,2 1-21 0 0,-1 0 27 0 0,1 0 0 0 0,0-1-1 0 0,0 1 1 0 0,-1-1 0 0 0,1 1 0 0 0,0-1 0 0 0,1 0 0 0 0,-1 0 0 0 0,0-1 0 0 0,1 1-27 0 0,1 0 45 0 0,0-1 1 0 0,0 1-1 0 0,0-1 1 0 0,0-1 0 0 0,0 1-1 0 0,4-1-45 0 0,13-6 219 0 0,16-13-67 0 0,-25 12-112 0 0,0-1-1 0 0,-1 0 0 0 0,0-1 1 0 0,-1 0-1 0 0,8-9-39 0 0,-1-8 71 0 0,-4 5-22 0 0,-7 13-35 0 0,-1 0 1 0 0,-1-1-1 0 0,2-3-14 0 0,-3 4 8 0 0,1 1 0 0 0,0 0 0 0 0,0 0 0 0 0,3-3-8 0 0,-6 9 0 0 0,0 0 0 0 0,-1-1 0 0 0,0 1 0 0 0,1-1 0 0 0,-1 0 0 0 0,0 1 0 0 0,0-1 0 0 0,0 0 0 0 0,8-18 0 0 0,-8 20 4 0 0,0 0-2 0 0,-1 1 1 0 0,0-1-1 0 0,1 1 0 0 0,-1-1 1 0 0,0 1-1 0 0,1-1 0 0 0,-1 0 1 0 0,0 1-1 0 0,0-1 0 0 0,0 1 1 0 0,1-1-1 0 0,-1 0 0 0 0,0 1 1 0 0,0-1-1 0 0,0 1 0 0 0,0-1 1 0 0,0 0-1 0 0,0 1 0 0 0,0-1 1 0 0,-1 0-1 0 0,1 0-2 0 0,2-4 12 0 0,-2 5-12 0 0,0-1 0 0 0,1 1 0 0 0,-1 0 0 0 0,0 0 0 0 0,0-1 0 0 0,0 1 0 0 0,0 0 0 0 0,0-1 0 0 0,1 1 0 0 0,-1 0 0 0 0,0-1 0 0 0,0 1-1 0 0,0 0 1 0 0,0-1 0 0 0,0 1 0 0 0,0-1 0 0 0,0 1 0 0 0,0 0 0 0 0,0-1 0 0 0,0 1 0 0 0,0 0 0 0 0,0-1 0 0 0,0 1 0 0 0,-1 0 0 0 0,1-1 0 0 0,0 1 0 0 0,0 0 0 0 0,0-1 0 0 0,0 1 0 0 0,-1 0 0 0 0,1 0 0 0 0,0-1 0 0 0,0 1 0 0 0,-1 0 0 0 0,3 1 4 0 0,0 0 0 0 0,-1 1 0 0 0,0 0 0 0 0,1-1 0 0 0,-1 1 1 0 0,0 0-1 0 0,0-1 0 0 0,0 1 0 0 0,0 0 0 0 0,0 0 0 0 0,-1 0 1 0 0,1 0-1 0 0,0 1-4 0 0,9 33 84 0 0,-9-30-73 0 0,6 21 89 0 0,0 0 62 0 0,7 27 251 0 0,-12-45-341 0 0,9 32 304 0 0,-7-28-272 0 0,1-1-34 0 0,-5-10-51 0 0,3 4 49 0 0,-2-4-38 0 0,4 5 18 0 0,-4-5-101 0 0,0 1 57 0 0,1 7 178 0 0,-2-5-146 0 0,0-3-60 0 0,0 1-47 0 0,0-1-72 0 0,-1 0-80 0 0,0 0-97 0 0,0-1-109 0 0,1-1-795 0 0,0 0-50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25.2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238 37 8840 0 0,'0'0'197'0'0,"0"0"24"0"0,0 0 19 0 0,0 0-64 0 0,0-2-95 0 0,0 0-62 0 0,-2-4-35 0 0,1 3 94 0 0,-4-3 625 0 0,-1 1-44 0 0,0 1-44 0 0,-1 0-46 0 0,0 2-44 0 0,-1 1-46 0 0,0 0-45 0 0,0 1-46 0 0,-1 1-46 0 0,1 0-46 0 0,0 1-47 0 0,0 0-46 0 0,0 1-48 0 0,1 0-46 0 0,1 1-48 0 0,0 0-47 0 0,-18 13 135 0 0,15-11-110 0 0,1 0 0 0 0,0 0 1 0 0,0 1-1 0 0,1 0 0 0 0,-1 1-39 0 0,-3 6 36 0 0,1 2-40 0 0,5-8-23 0 0,1 0 0 0 0,1 0-1 0 0,-1 0 1 0 0,2 0-1 0 0,-2 5 28 0 0,-1 20-77 0 0,6-11 68 0 0,4-4 45 0 0,2-2 51 0 0,9 7 287 0 0,2-5-33 0 0,3-5-39 0 0,2-3-43 0 0,2-3-48 0 0,0-4-53 0 0,2-2-56 0 0,0-2-62 0 0,-25 0-184 0 0,0 1 36 0 0,3 0-19 0 0,0-1 86 0 0,8-1 51 0 0,-9 1-74 0 0,1 0-65 0 0,-1 0-93 0 0,-1 0-50 0 0,0 0-94 0 0,1 0-107 0 0,-1 0-119 0 0,-2 1 246 0 0,1-1-35 0 0,0 1-36 0 0,-1-1-39 0 0,1 1-40 0 0,-1-1-42 0 0,1 0-43 0 0,-1 1-45 0 0,3-2-1280 0 0,2-1-1072 0 0</inkml:trace>
  <inkml:trace contextRef="#ctx0" brushRef="#br0" timeOffset="342.08">36 106 7224 0 0,'0'0'165'0'0,"0"0"16"0"0,-1 1-48 0 0,1-1-43 0 0,0 0-38 0 0,0 0-36 0 0,0 0-68 0 0,-1 1-306 0 0,0-1 265 0 0,1 1 92 0 0,0-1 43 0 0,0 0 51 0 0,0 0 60 0 0,0 0 42 0 0,0 0 60 0 0,0 1 69 0 0,0-1 72 0 0,0 0 81 0 0,0 0 85 0 0,1 0 92 0 0,-1 0 99 0 0,17-1 43 0 0,-1 0-125 0 0,1-1-113 0 0,-1-1-103 0 0,1 0-90 0 0,-1-1-81 0 0,1 0-68 0 0,-1 0-57 0 0,1-1-47 0 0,0 1-35 0 0,5-1 34 0 0,0 1 0 0 0,13 0-111 0 0,-21 2 77 0 0,3 1-76 0 0,1 0-116 0 0,0 0-123 0 0,-10 2 70 0 0,1-1-33 0 0,13 1-243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324 1 6384 0 0,'0'0'184'0'0,"0"0"34"0"0,0 0 20 0 0,0 0 2 0 0,0 0 0 0 0,0 0-2 0 0,0 0-4 0 0,-1 1-2 0 0,0 3-143 0 0,0-1 0 0 0,-1 0 0 0 0,1 0 0 0 0,-1 0 0 0 0,0 0 0 0 0,0-1 0 0 0,0 1 0 0 0,0 0 0 0 0,-1-1 0 0 0,1 1 0 0 0,-1-1 0 0 0,1 0 0 0 0,-2 0-89 0 0,-18 14 521 0 0,0-2-78 0 0,10-6-216 0 0,-12 6 158 0 0,-1 0-70 0 0,1-3-76 0 0,-2-2-86 0 0,21-7-103 0 0,1 0 0 0 0,-1 0 0 0 0,0 1 0 0 0,-3 2-50 0 0,-19 8 184 0 0,9-7-74 0 0,1 1 81 0 0,11-4-84 0 0,0-1 0 0 0,0 1 0 0 0,1 1 0 0 0,-1-1 0 0 0,1 1 0 0 0,0 0 0 0 0,-4 3-107 0 0,9-6 76 0 0,0-1-10 0 0,0 0-63 0 0,0 0 1 0 0,0 0-1 0 0,-1 1 0 0 0,1-1 1 0 0,0 0-1 0 0,0 0 1 0 0,0 0-1 0 0,0 0 1 0 0,0 0-1 0 0,0 0 1 0 0,0 0-1 0 0,0 1 0 0 0,0-1 1 0 0,0 0-1 0 0,0 0 1 0 0,0 0-1 0 0,0 0 1 0 0,0 0-1 0 0,0 1 1 0 0,0-1-1 0 0,0 0 1 0 0,0 0-1 0 0,0 0 0 0 0,0 0 1 0 0,0 0-1 0 0,0 1 1 0 0,0-1-1 0 0,0 0 1 0 0,0 0-1 0 0,0 0 1 0 0,0 0-1 0 0,0 0 1 0 0,0 0-1 0 0,0 1 0 0 0,0-1 1 0 0,1 0-4 0 0,4 7 81 0 0,4 2 4 0 0,-4-4-16 0 0,0-1 1 0 0,0 0-1 0 0,0-1 0 0 0,3 2-69 0 0,5 1 143 0 0,1 0 1 0 0,0 0 0 0 0,0-1-1 0 0,5 0-143 0 0,9 4 251 0 0,0 1 49 0 0,-21-7-61 0 0,1 0 0 0 0,-1-1 0 0 0,8 2-239 0 0,2-1 233 0 0,-5-1-161 0 0,-1 1-106 0 0,0-1 31 0 0,6 3 54 0 0,-7-4 16 0 0,0 0 36 0 0,-8 2-26 0 0,-1 1-88 0 0,3 1-39 0 0,-3-5-36 0 0,-1 1-100 0 0,0-1-160 0 0,0 0-8 0 0,0 0 82 0 0,0 0 64 0 0,0 0 53 0 0,1 0 45 0 0,-1 0-9 0 0,3 1-2 0 0,-3-1 28 0 0,1 1-69 0 0,-1-1-100 0 0,1 0 85 0 0,-1 0-33 0 0,0 0-39 0 0,0 0-40 0 0,0 0-44 0 0,0 0-48 0 0,0 0-1132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6824 0 0,'0'0'149'0'0,"0"0"23"0"0,0 0 13 0 0,0 0 29 0 0,0 0 19 0 0,0 0-109 0 0,1 1-74 0 0,2 1-33 0 0,-2-1 43 0 0,0-1 34 0 0,-1 1 54 0 0,1-1 67 0 0,0 1 80 0 0,34 16 741 0 0,2-5-84 0 0,2-3-88 0 0,0-1-92 0 0,1-1-72 0 0,-25-3-444 0 0,-3 0-69 0 0,0-3-48 0 0,7 0 59 0 0,-3 0-75 0 0,33 2 90 0 0,-48-3-344 0 0,0 0 48 0 0,0 0 43 0 0,0 0 36 0 0,0 0 72 0 0,5-2 330 0 0,-4 1-295 0 0,0 1-115 0 0,0-1-104 0 0,-1 1 11 0 0,-1 0-38 0 0,1 0-39 0 0,0 0-43 0 0,0-1-48 0 0,-1 1-50 0 0,1 0-53 0 0,-1 0-58 0 0,1 0-61 0 0,-1 0-64 0 0,1 0-68 0 0,-1 0-70 0 0,0 0-976 0 0,0 0-946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7424 0 0,'0'0'166'0'0,"0"0"29"0"0,0 0 12 0 0,0 0 35 0 0,0 0 145 0 0,0 0 58 0 0,0 0 17 0 0,0 0-194 0 0,0 0-119 0 0,0 0-39 0 0,0 0 1 0 0,0 0 24 0 0,0 0-20 0 0,0 0-10 0 0,0 0-28 0 0,0 0-11 0 0,1 1-2 0 0,3 11 180 0 0,2 8 291 0 0,-1-2-8 0 0,-1-5-245 0 0,0-3-131 0 0,0-1-106 0 0,5 11 201 0 0,2 12 4 0 0,-6-15-100 0 0,-2-6 23 0 0,0 1 0 0 0,0-1 0 0 0,0 12-173 0 0,-1 2 192 0 0,-1-16-136 0 0,6 37 168 0 0,0 10 91 0 0,-4-35-120 0 0,0 0 0 0 0,3 7-195 0 0,3 15 179 0 0,-6 0-71 0 0,2-12 47 0 0,-4-27-121 0 0,0 1 0 0 0,-1 0 0 0 0,1 0 0 0 0,-1-1 0 0 0,0 1 0 0 0,0 0 0 0 0,0 0 0 0 0,0 0-34 0 0,-1 0 85 0 0,3 5-78 0 0,-1-6 36 0 0,0 0 68 0 0,-1 0 98 0 0,0-2-58 0 0,0 0 35 0 0,0-2-96 0 0,2 3-15 0 0,-2-2 10 0 0,2-4 27 0 0,3-2-62 0 0,-1 2-15 0 0,4-14 73 0 0,-2-1-62 0 0,-5 13-39 0 0,0 1 0 0 0,0-1 0 0 0,1 1 0 0 0,-1 0 0 0 0,1-1 0 0 0,1 1 0 0 0,1-3-7 0 0,15-16 60 0 0,-16 18-68 0 0,1 1 1 0 0,0 1 0 0 0,1-1 0 0 0,-1 0 0 0 0,1 1 0 0 0,-1 0 0 0 0,1 0 0 0 0,0 0 0 0 0,0 1 0 0 0,0 0-1 0 0,4-2 8 0 0,5-2 3 0 0,7-1-43 0 0,-17 7 31 0 0,-1 0 1 0 0,0 0-1 0 0,1 0 0 0 0,-1 0 0 0 0,1 1 0 0 0,-1-1 0 0 0,0 1 0 0 0,1 0 0 0 0,-1 0 9 0 0,1 1-3 0 0,0 0 1 0 0,-1-1-1 0 0,0 1 0 0 0,0 1 1 0 0,1-1-1 0 0,-1 0 0 0 0,0 1 0 0 0,-1 0 1 0 0,3 2 2 0 0,25 31-51 0 0,-21-25 51 0 0,-7-9-5 0 0,0 1 0 0 0,-1-1 0 0 0,0 1-1 0 0,1 0 1 0 0,-1-1 0 0 0,0 1-1 0 0,0 0 1 0 0,-1 0 0 0 0,1-1-1 0 0,-1 1 1 0 0,1 0 0 0 0,-1 0 5 0 0,5 20-1 0 0,-4-19 1 0 0,0-1 0 0 0,0 0 0 0 0,-1 1-1 0 0,1-1 1 0 0,-1 1 0 0 0,0-1 0 0 0,0 1-1 0 0,0-1 1 0 0,0 1 0 0 0,-1-1-1 0 0,1 0 1 0 0,-2 4 0 0 0,1-2 9 0 0,-1-1 0 0 0,0 1 0 0 0,0 0 0 0 0,0-1 0 0 0,-1 1 0 0 0,0-1 0 0 0,1 0 1 0 0,-4 4-10 0 0,2-4 10 0 0,1 0 0 0 0,-1-1 0 0 0,0 1 0 0 0,1-1 1 0 0,-2 0-1 0 0,1 0 0 0 0,0 0 0 0 0,-1 0 1 0 0,1-1-1 0 0,-1 0 0 0 0,0 0 0 0 0,1 0 1 0 0,-1 0-1 0 0,0-1 0 0 0,0 0 0 0 0,-1 0 1 0 0,1 0-1 0 0,-2 0-10 0 0,-20-2 27 0 0,16-1-41 0 0,0 1-52 0 0,-1-2-77 0 0,3 1-54 0 0,-1-1-85 0 0,0 0-101 0 0,0-1-115 0 0,3 1-282 0 0,3-2-25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89 6504 0 0,'0'0'141'0'0,"0"0"23"0"0,0 0 13 0 0,0 0-61 0 0,0 0-57 0 0,2-4-35 0 0,-1 3 82 0 0,-1 1-5 0 0,1-1 40 0 0,3-1 72 0 0,-1 0 40 0 0,1-2 88 0 0,2-2 216 0 0,3-2 180 0 0,-3 3-310 0 0,0 1-144 0 0,1 1-90 0 0,-2 1 102 0 0,0 0-43 0 0,1 0-41 0 0,-1-1-36 0 0,6-2 83 0 0,0 0-100 0 0,0-1-67 0 0,15-6 31 0 0,-10 6 27 0 0,-6 4 0 0 0,4 0-85 0 0,0 0-27 0 0,-11 3 6 0 0,-1 0-41 0 0,1 2 8 0 0,0-1 0 0 0,0 1 0 0 0,0 0 0 0 0,0-1 0 0 0,0 1 0 0 0,1 2-10 0 0,-4-3 1 0 0,1 0 0 0 0,0-1 1 0 0,-1 1-1 0 0,1 0 0 0 0,-1 0 0 0 0,0 0 0 0 0,0 0 0 0 0,1 0 0 0 0,-1 0 0 0 0,-1 0 1 0 0,1 1-2 0 0,0 2-1 0 0,0 0 0 0 0,-1 0 0 0 0,0 0 0 0 0,0 1 0 0 0,0-1 0 0 0,-2 2 1 0 0,1 1 13 0 0,-2-1 0 0 0,1 1 0 0 0,-1-1-1 0 0,0 0-12 0 0,-9 12 66 0 0,-1 0 0 0 0,-10 9-66 0 0,5-5 15 0 0,-22 23 52 0 0,24-28-6 0 0,12-13-3 0 0,-5 1-19 0 0,6-4 18 0 0,3-2 29 0 0,1 0 59 0 0,0 4 100 0 0,-2-2-51 0 0,1-1-87 0 0,2 0-44 0 0,1 0-49 0 0,2 0-54 0 0,6 0 40 0 0,-8 0 0 0 0,1-1 0 0 0,-1 0 0 0 0,0 0 0 0 0,0 1 0 0 0,0-1 0 0 0,0 1 0 0 0,0-1 0 0 0,1 1 0 0 0,-1 0 0 0 0,0 0 0 0 0,-1 0 0 0 0,3 1 0 0 0,4 2-32 0 0,0 0 0 0 0,0 1 0 0 0,0 0 0 0 0,5 5 32 0 0,-1 3 45 0 0,-4 1 139 0 0,-9-2 27 0 0,-2-4-117 0 0,2-4-76 0 0,1 3 54 0 0,8 12 189 0 0,-7-15-226 0 0,1 1-31 0 0,0 0 0 0 0,1 0 1 0 0,-1 0-1 0 0,1 0 0 0 0,0 0 1 0 0,1 0-1 0 0,-1-1 0 0 0,1 1 1 0 0,0-1-1 0 0,0 0 1 0 0,0 0-1 0 0,4 2-4 0 0,13 15 12 0 0,1-1-12 0 0,-16-15 0 0 0,0 1 0 0 0,-1-1 0 0 0,1 1 0 0 0,-1 0 0 0 0,3 6 0 0 0,2 2 0 0 0,0 0 0 0 0,6 6 0 0 0,-7-9 0 0 0,-1-1 0 0 0,0 1 0 0 0,0 1 0 0 0,4 11 0 0 0,-8-17 1 0 0,-1 1 0 0 0,0 0 0 0 0,0 1 0 0 0,0-1 0 0 0,-1 0 0 0 0,-1 1 0 0 0,1 0 1 0 0,-1-1-1 0 0,0 1 0 0 0,-1 0 0 0 0,0-1 0 0 0,0 1 0 0 0,-1 6-1 0 0,0-10 35 0 0,0 0-1 0 0,-1 0 1 0 0,1 0-1 0 0,-1 0 1 0 0,1 0-1 0 0,-1-1 0 0 0,0 1 1 0 0,-3 3-35 0 0,-11 14 256 0 0,13-17-202 0 0,-8 8 92 0 0,-2-2-36 0 0,-18 8 33 0 0,20-14-105 0 0,0 0 0 0 0,-1 0 0 0 0,1-1 1 0 0,-11 1-39 0 0,10-4 19 0 0,6-1-60 0 0,-1-1-40 0 0,1 0-46 0 0,0 0-49 0 0,0-1-55 0 0,2 1-60 0 0,3 2-19 0 0,0-1 96 0 0,1 1 79 0 0,-1 0 67 0 0,1 0 53 0 0,-1 0 33 0 0,-1 1 208 0 0,2-1-221 0 0,-1 0-51 0 0,1 0-41 0 0,-1 0-50 0 0,1 0-57 0 0,0 0-65 0 0,0 0-71 0 0,-1 0 66 0 0,1 0-38 0 0,0-1-39 0 0,0 1-42 0 0,0 0-44 0 0,0 0-47 0 0,-1 0-48 0 0,1-1-51 0 0,0 0-1135 0 0,-2-2-960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44 5696 0 0,'-3'13'132'0'0,"2"-11"17"0"0,1-2 10 0 0,0 1-26 0 0,0 0-46 0 0,0 0 10 0 0,0-1 114 0 0,0 0 190 0 0,0 0 14 0 0,0 0-5 0 0,0 0-20 0 0,0 0-6 0 0,2 1 35 0 0,1 6 669 0 0,-2-4-788 0 0,0 0-42 0 0,-1-1-109 0 0,1-1-35 0 0,-1 1-42 0 0,0-1-46 0 0,1 0-42 0 0,-1 0-36 0 0,5 20 646 0 0,1 1-76 0 0,-1-2-140 0 0,3 7-91 0 0,0 1-84 0 0,2 1-52 0 0,-4-5 120 0 0,5 21-271 0 0,-7-20 92 0 0,1 2 37 0 0,-2 0 0 0 0,0 0 1 0 0,-2 2-130 0 0,1 9 139 0 0,0-25-91 0 0,-2-1 0 0 0,0 0-1 0 0,0 8-47 0 0,-3 1 53 0 0,0 29 152 0 0,3-33-177 0 0,0-16-26 0 0,0 0 0 0 0,0 0 0 0 0,-1 0 0 0 0,1-1 1 0 0,0 1-1 0 0,0 0 0 0 0,0 0 0 0 0,-1 0 0 0 0,1 0 1 0 0,0-1-1 0 0,-1 1 0 0 0,1 0 0 0 0,-1 0 0 0 0,1-1 1 0 0,-1 1-1 0 0,1 0 0 0 0,-1-1 0 0 0,0 1-2 0 0,-5 0-12 0 0,1-8-78 0 0,-6-25-1058 0 0,3-1 42 0 0,2-1 62 0 0,2 0 79 0 0,1 9 343 0 0,-1 1 56 0 0,0 0 63 0 0,-2 1 68 0 0,0-6 110 0 0,2 0 82 0 0,1 0 74 0 0,0-1 64 0 0,-1-18 49 0 0,-3 2 107 0 0,4 18 113 0 0,4 0 100 0 0,7 1 105 0 0,-6 24-289 0 0,-1-1 0 0 0,1 1 0 0 0,0 0 0 0 0,0 0 0 0 0,1 0 0 0 0,0-1-80 0 0,4-3 275 0 0,0 0-1 0 0,1 0 0 0 0,-1 1 0 0 0,3-1-274 0 0,10-6 437 0 0,-17 12-377 0 0,7-5 132 0 0,0 1-36 0 0,-6 3-87 0 0,1 0 0 0 0,0 0 1 0 0,0 0-1 0 0,0 0 0 0 0,0 1 1 0 0,1 0-1 0 0,-1 0 0 0 0,3 0-69 0 0,17-2 128 0 0,7-1 52 0 0,-9 6-130 0 0,3 3-1 0 0,-17-3 14 0 0,-1 1 1 0 0,0 0 0 0 0,6 3-64 0 0,-10-5 25 0 0,0 1 0 0 0,-1 0 1 0 0,1 1-1 0 0,-1-1 0 0 0,0 1 0 0 0,0-1 1 0 0,0 1-1 0 0,3 3-25 0 0,-4-3 10 0 0,0-1 0 0 0,0 1 0 0 0,-1 0 0 0 0,1 0 0 0 0,-1 0 0 0 0,1 0 0 0 0,-1 2-10 0 0,2 3 38 0 0,0 0 1 0 0,-1 0 0 0 0,0 1 0 0 0,-1-1 0 0 0,1 0 0 0 0,-2 1 0 0 0,1 2-39 0 0,-1 4 75 0 0,1 6 19 0 0,-5-5-75 0 0,2-10 7 0 0,0-1 1 0 0,0 0-1 0 0,0 0 1 0 0,-1 0-1 0 0,1-1 1 0 0,-1 1-1 0 0,0 0 1 0 0,-3 1-27 0 0,-9 11 110 0 0,-9 10-15 0 0,-4-4-92 0 0,-12 6-11 0 0,20-14 25 0 0,1-2 70 0 0,14-8 26 0 0,-3 6-49 0 0,7-8-7 0 0,0-2 13 0 0,-1 3 32 0 0,2 10-12 0 0,3-2 156 0 0,3-1-43 0 0,13 8 102 0 0,-8-11-92 0 0,0 0 0 0 0,12 6-213 0 0,-6-4 189 0 0,3 1 24 0 0,29 11 400 0 0,-33-16-453 0 0,-1-1-38 0 0,9 7 30 0 0,-21-10-135 0 0,1 0 1 0 0,-1 0-1 0 0,1 0 0 0 0,0-1 1 0 0,0 1-1 0 0,0-1-17 0 0,32 11 136 0 0,-15-5-121 0 0,-11-4-70 0 0,0-1-61 0 0,-10-1-88 0 0,1-1 73 0 0,-1 0 61 0 0,1 0 52 0 0,0 0 94 0 0,1 0 304 0 0,-1 0-317 0 0,-1 0-74 0 0,1 0-41 0 0,-1 0-42 0 0,0 0-47 0 0,1 0-53 0 0,-1 0-66 0 0,0 0-68 0 0,1 0-75 0 0,-1 0-80 0 0,0 0-87 0 0,1 0-93 0 0,-1 0-99 0 0,1 0-106 0 0,-1 0-1022 0 0,0 0-1072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29 4656 0 0,'0'-2'105'0'0,"1"0"-39"0"0,-1 1-27 0 0,1 0-47 0 0,1 1-45 0 0,0 2 73 0 0,1-1 102 0 0,-2 0-9 0 0,0-1 44 0 0,1 1 49 0 0,0-1 56 0 0,-1 1 62 0 0,1-1 67 0 0,3 0-132 0 0,-1 0-38 0 0,4-1 126 0 0,-1 0-94 0 0,10-3 231 0 0,-11 3-306 0 0,0-1 41 0 0,20-6 588 0 0,-7 4-355 0 0,-3 1-156 0 0,0 0-94 0 0,-10 2-147 0 0,-3 1-46 0 0,-1 0 0 0 0,0-1 0 0 0,0 1 0 0 0,1 0 0 0 0,-1 1 0 0 0,0-1 0 0 0,0 0 0 0 0,0 1 0 0 0,1-1 0 0 0,-1 1 0 0 0,0 0 0 0 0,0 0 0 0 0,0 0 0 0 0,0 0 0 0 0,0 0 0 0 0,0 0 0 0 0,0 0 0 0 0,-1 0 0 0 0,1 1 0 0 0,0-1 0 0 0,-1 1 0 0 0,1 0 0 0 0,-1-1 0 0 0,1 1 0 0 0,-1 0-9 0 0,8 16 116 0 0,-6 1 36 0 0,-4 2 12 0 0,-1-1-62 0 0,-3-1-46 0 0,2-8-30 0 0,-1 1-1 0 0,-1-1 1 0 0,-2 5-26 0 0,-4 3 57 0 0,11-18-3 0 0,9 10 40 0 0,7 12 8 0 0,-12-15-38 0 0,1 0 44 0 0,2 1 21 0 0,1 0-82 0 0,-6-7-46 0 0,1 2 1 0 0,0-1-1 0 0,-1 0 1 0 0,0 1 0 0 0,2 2-2 0 0,-1 3 57 0 0,-2 2 72 0 0,-3 14 519 0 0,-7-1-122 0 0,-4 0-121 0 0,-3-4-122 0 0,-5-3-123 0 0,-1-4-124 0 0,-3-7-124 0 0,-2-6-126 0 0,20-2-139 0 0,0-1-28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313 27 7744 0 0,'0'0'174'0'0,"0"0"29"0"0,0 0 12 0 0,0-1-35 0 0,-2-2-92 0 0,1 1 267 0 0,-1 1-37 0 0,-2-3 217 0 0,0 2-123 0 0,-1-1-104 0 0,-1 1-50 0 0,0 0-94 0 0,0 1-70 0 0,-8-1 51 0 0,8 1-27 0 0,0-1 87 0 0,1 2-113 0 0,0 0 0 0 0,0-1 1 0 0,1 2-1 0 0,-1-1 0 0 0,0 0 1 0 0,1 1-1 0 0,-2 0-92 0 0,-8 1 295 0 0,5 0-114 0 0,1 0 1 0 0,1 0-1 0 0,-1 1 0 0 0,-1 0-181 0 0,-1 0 101 0 0,2 0-66 0 0,3 0 0 0 0,-1-1 0 0 0,1 1 0 0 0,0-1-1 0 0,1 1 1 0 0,-3 2-35 0 0,-21 11 81 0 0,16-9-26 0 0,-5 7-46 0 0,6-4 6 0 0,2-4 26 0 0,6-4-37 0 0,1-1-3 0 0,0 1-1 0 0,0-1 1 0 0,-1 1-1 0 0,1 0 0 0 0,1 0 1 0 0,-1 0-1 0 0,0 0 1 0 0,0 0-1 0 0,1 0 0 0 0,-1 0 1 0 0,1 1-1 0 0,0-1 1 0 0,-1 1-1 0 0,1-1 1 0 0,0 1-1 0 0,1 4 0 0 0,2-5 3 0 0,-1 0 0 0 0,0 0 1 0 0,1 0-1 0 0,0 0 0 0 0,-1 0 1 0 0,1 0-1 0 0,0 0 1 0 0,0 0-1 0 0,0-1 0 0 0,0 1 1 0 0,0-1-1 0 0,1 1 0 0 0,-1-1 1 0 0,0 0-1 0 0,1 0 0 0 0,-1 0 1 0 0,1 0-1 0 0,0 0-3 0 0,3 1 4 0 0,77 28-4 0 0,-73-27 43 0 0,0 1 0 0 0,-1 1 1 0 0,6 2-44 0 0,-6-1 53 0 0,0-1 0 0 0,-1 1 0 0 0,0 0 0 0 0,0 1 0 0 0,0 0 0 0 0,-1 0-53 0 0,4 10 140 0 0,-11-14-108 0 0,1-1 0 0 0,0 1 1 0 0,-1 0-1 0 0,1-1 0 0 0,-1 1 1 0 0,0-1-1 0 0,0 1 0 0 0,0 0 1 0 0,0-1-1 0 0,-1 1 0 0 0,1 0 0 0 0,-1-1 1 0 0,1 1-1 0 0,-1-1 0 0 0,0 1 1 0 0,0 0-33 0 0,-8 11 95 0 0,-1 2 46 0 0,8-13-119 0 0,1-1-1 0 0,0 1 0 0 0,-1-1 1 0 0,1 0-1 0 0,-1 0 1 0 0,0 0-1 0 0,0 0 1 0 0,0 0-1 0 0,0 0 1 0 0,-1 0-22 0 0,-17 10 22 0 0,19-11 32 0 0,0-3-101 0 0,2 0-91 0 0,6-1 23 0 0,1 0 113 0 0,-6 3-1 0 0,-1-1 0 0 0,0 1 0 0 0,0 0 1 0 0,0 0-1 0 0,0 0 0 0 0,1 0 0 0 0,-1 0 0 0 0,0 0 0 0 0,0 0 0 0 0,0 0 0 0 0,0 0 0 0 0,1 0 0 0 0,-1 1 1 0 0,0-1-1 0 0,0 0 0 0 0,0 1 0 0 0,0-1 0 0 0,0 1 0 0 0,0-1 0 0 0,0 1 0 0 0,0 0 0 0 0,0-1 0 0 0,1 2 3 0 0,0 0-8 0 0,0 0 0 0 0,0 0 0 0 0,0 0 0 0 0,0 1 0 0 0,0-1 0 0 0,-1 0 0 0 0,1 1 1 0 0,-1 0-1 0 0,2 2 8 0 0,-2-1 0 0 0,0 1 0 0 0,0 0 0 0 0,-1 0 0 0 0,0 0 0 0 0,1-1 0 0 0,-1 1 0 0 0,-1 0 0 0 0,1 0 0 0 0,-1 0 0 0 0,0 2 0 0 0,-3 2-11 0 0,1 0 1 0 0,-1 0-1 0 0,-1-1 1 0 0,0 1 0 0 0,-4 4 10 0 0,-14 28-66 0 0,11-21 54 0 0,10-16 12 0 0,-1 1 0 0 0,1-1 0 0 0,0 0 1 0 0,0 1-1 0 0,0 0 0 0 0,0-1 1 0 0,1 2-1 0 0,-12 36-19 0 0,10-33 11 0 0,0 0 0 0 0,1-1 0 0 0,0 1 0 0 0,0 0 0 0 0,1 0 0 0 0,0 0 0 0 0,0 0 8 0 0,1-5-16 0 0,1 16-19 0 0,-1-16 34 0 0,0 0 1 0 0,1-1 0 0 0,-1 1-1 0 0,1 0 1 0 0,0-1 0 0 0,1 4 0 0 0,6 15-1 0 0,-7-18 0 0 0,0 0 0 0 0,1 0 0 0 0,-1 1 0 0 0,1-2 0 0 0,0 1-1 0 0,0 0 1 0 0,0 0 0 0 0,1-1 0 0 0,2 4 1 0 0,14 13-54 0 0,-14-15 54 0 0,0 0 0 0 0,1 0 0 0 0,-1-1 0 0 0,1 0 0 0 0,0 0 0 0 0,0 0 1 0 0,6 2-1 0 0,-4-2-2 0 0,0 0 0 0 0,0 1 0 0 0,4 3 2 0 0,1 0 12 0 0,0 0 35 0 0,5 2-19 0 0,-7-5-85 0 0,-7-3-10 0 0,-2-1-36 0 0,-1 0 60 0 0,-1-1-14 0 0,0 0-21 0 0,0 0-40 0 0,0 0-16 0 0,0 0-40 0 0,0 0-44 0 0,0 0-50 0 0,0 0-55 0 0,0 0-50 0 0,0 0-45 0 0,0 0-38 0 0,0 0-136 0 0,0 0-39 0 0,0 0-163 0 0,0 0-439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 14 6384 0 0,'5'-13'184'0'0,"-4"13"-50"0"0,1 0-62 0 0,1 1-45 0 0,2 2-47 0 0,0-1 23 0 0,-1-1 17 0 0,1-1 37 0 0,13 1 240 0 0,-10-2-194 0 0,1 1-68 0 0,-4 0-73 0 0,-1 0-50 0 0,1-1-58 0 0,-1 1-68 0 0,-4 0-131 0 0,1 0-94 0 0,-1 0-177 0 0,0 0-410 0 0</inkml:trace>
  <inkml:trace contextRef="#ctx0" brushRef="#br0" timeOffset="1">15 144 7848 0 0,'0'0'232'0'0,"-1"1"-14"0"0,0 2-56 0 0,0-1-83 0 0,0 0-69 0 0,-1 1-101 0 0,0 0-79 0 0,2-2 145 0 0,-1 0 33 0 0,1 0 31 0 0,-1-1 36 0 0,1 1 42 0 0,-1-1 48 0 0,1 1 14 0 0,0-1 40 0 0,-1 0 44 0 0,1 0 48 0 0,-1 1 52 0 0,1-1 54 0 0,-1 0 58 0 0,1 0 61 0 0,0 0-272 0 0,1 0-102 0 0,-1 1-93 0 0,1 0-84 0 0,0 0-78 0 0,0 0-68 0 0,0 0-61 0 0,0 0-52 0 0,1 1-110 0 0,-1-1-49 0 0,0 0-134 0 0,0 0-328 0 0,2 1-589 0 0,3 0-849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115 1 6880 0 0,'0'0'157'0'0,"0"0"23"0"0,0 0-20 0 0,0 0-69 0 0,0 1-51 0 0,0 2-15 0 0,-1-1 10 0 0,-3 7 17 0 0,1-2 45 0 0,-5 2 198 0 0,-2 3 173 0 0,1 4 38 0 0,-2-2-98 0 0,0 1-54 0 0,-3 12 88 0 0,-6 29 161 0 0,7 2-102 0 0,5 0-94 0 0,5 1-83 0 0,4 0-73 0 0,4 0-65 0 0,2 0-55 0 0,1-1-44 0 0,-3-29-29 0 0,2-1 1 0 0,1 0 0 0 0,3 4-59 0 0,-6-21 15 0 0,0 1 0 0 0,1-1 1 0 0,1-1-1 0 0,0 1 0 0 0,4 4-15 0 0,-3-3 4 0 0,11 9-20 0 0,-5-10-45 0 0,0-3-47 0 0,-1-1-73 0 0,-1-3-37 0 0,1-2-74 0 0,-1 0-84 0 0,1-1-95 0 0,-12-1 189 0 0,0 0-40 0 0,2 0-424 0 0,-1 0-287 0 0,2 0-669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176 0 6016 0 0,'0'1'142'0'0,"0"-1"-86"0"0,0 4-96 0 0,0-2 106 0 0,0-1 29 0 0,0 0 55 0 0,-1 0 67 0 0,1-1 78 0 0,-13 4 582 0 0,-2-3-83 0 0,-4 0 63 0 0,17-1-779 0 0,0 0-1 0 0,1 1 1 0 0,-1-1 0 0 0,0 1-1 0 0,1-1 1 0 0,-1 1-1 0 0,0 0 1 0 0,1 0-1 0 0,-1 0 1 0 0,1 0-78 0 0,-3 2 66 0 0,-1-1 62 0 0,-5 5 196 0 0,7-5-250 0 0,0 1-41 0 0,-13 15 27 0 0,8-8 6 0 0,1-1 0 0 0,0 1 0 0 0,-4 8-66 0 0,-3 14 56 0 0,5-8-58 0 0,7-19 3 0 0,0 0 0 0 0,0-1 0 0 0,1 1 1 0 0,-1 0-1 0 0,1 0 0 0 0,0 0 0 0 0,0 0 0 0 0,0 0 0 0 0,1 0 0 0 0,0 0 1 0 0,0 1-1 0 0,1 3-1 0 0,-1-6 12 0 0,1 0 1 0 0,0 0 0 0 0,0 0-1 0 0,-1 0 1 0 0,2-1 0 0 0,-1 1-1 0 0,0 0 1 0 0,0-1 0 0 0,1 2-13 0 0,8 4 116 0 0,-9-7-40 0 0,-1-1-10 0 0,2 0 4 0 0,0 1-44 0 0,0-1 0 0 0,1 1 0 0 0,-1-1 0 0 0,0 0 0 0 0,0 0 0 0 0,0 0 0 0 0,1 0 0 0 0,-1 0-26 0 0,2-1 63 0 0,-1 0 0 0 0,0 0-1 0 0,0 0 1 0 0,1-1 0 0 0,-1 1 0 0 0,2-2-63 0 0,3-2 113 0 0,-5 4-68 0 0,0 0 1 0 0,-1-1 0 0 0,1 0 0 0 0,-1 0 0 0 0,0 1 0 0 0,0-1-1 0 0,1-2-45 0 0,11-14 253 0 0,2-3-77 0 0,-14 19-165 0 0,0 0 0 0 0,-1-1 0 0 0,1 1 0 0 0,-1-1 0 0 0,0 0 0 0 0,0 1 0 0 0,1-2-11 0 0,7-15 144 0 0,0-1 31 0 0,-7 13-78 0 0,0-1-1 0 0,0 0 0 0 0,-1 1 0 0 0,0-1 0 0 0,0-8-96 0 0,-1 15 17 0 0,0-1 0 0 0,0 0 0 0 0,0 0 0 0 0,1 1 0 0 0,-1-1 0 0 0,1 0 0 0 0,-1 1 0 0 0,1-1 0 0 0,0 0-17 0 0,1-2 45 0 0,-2 3 21 0 0,0 1 12 0 0,1-1 15 0 0,-1 0 112 0 0,0 0-23 0 0,0 1-93 0 0,1 0-46 0 0,1 3-109 0 0,1 3 94 0 0,1-1 0 0 0,-1 1 0 0 0,-1 0 0 0 0,2 5-28 0 0,7 27 58 0 0,-3-10-46 0 0,-1-8-20 0 0,18 34 85 0 0,-12-32-74 0 0,-11-16-4 0 0,1 1 5 0 0,6 8 43 0 0,-9-14-101 0 0,0-1-46 0 0,0 0-75 0 0,0 0-181 0 0,0 0-308 0 0,0 0-21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27.7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36 10736 0 0,'0'0'246'0'0,"-1"-2"-82"0"0,-1 0-58 0 0,-2-3 72 0 0,2 2-10 0 0,1 1-9 0 0,1 2 62 0 0,1-2-269 0 0,0 1 114 0 0,0 0 41 0 0,-1 0 45 0 0,1-1 259 0 0,1 0 91 0 0,1-2 783 0 0,-2 3-928 0 0,0-1-47 0 0,0 1-26 0 0,0 1-186 0 0,0-1-32 0 0,0 0-42 0 0,1 1-120 0 0,-2-1-2 0 0,1 1-36 0 0,0 0-38 0 0,0 0-41 0 0,0-1-42 0 0,-1 1-45 0 0,1 0-47 0 0,0 0-48 0 0,0 0-51 0 0,0 0-53 0 0,0 0-55 0 0,0 0-57 0 0,0 0-1305 0 0,0 0-1096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6768 0 0,'0'4'49'0'0,"0"-1"48"0"0,1 6 261 0 0,1-2-234 0 0,2 8-56 0 0,-3-12-48 0 0,0 0 37 0 0,1 3 149 0 0,0 1 131 0 0,1 9 585 0 0,-2-11-682 0 0,-1 1-54 0 0,1 8 643 0 0,-1-7-464 0 0,1 0-41 0 0,0 0-36 0 0,-1 0-51 0 0,1 0-53 0 0,-1 1-59 0 0,1 8-27 0 0,1-1-51 0 0,-1 2-83 0 0,-1-16-73 0 0,0-1-49 0 0,0 1-214 0 0,2 4-18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8408 0 0,'0'0'190'0'0,"0"0"28"0"0,0 0 8 0 0,0 0 25 0 0,0 0 57 0 0,0 0 20 0 0,0 0 7 0 0,0 2 9 0 0,4 9 400 0 0,-1 2-117 0 0,-2 0-104 0 0,0 0-93 0 0,0-2-153 0 0,-1-1-42 0 0,4 10 135 0 0,0 6-15 0 0,-3 1-104 0 0,1 11 1 0 0,8 45 196 0 0,2 43 144 0 0,-6-55-255 0 0,-2 10 80 0 0,-2-32 180 0 0,2 4-597 0 0,-1-22 447 0 0,-2 15-447 0 0,1 11 374 0 0,-1-44-217 0 0,0 1-1 0 0,2 0 1 0 0,0 0-157 0 0,-3-12 89 0 0,1 1-11 0 0,0 6 0 0 0,-1-6-24 0 0,-1 0 41 0 0,1-1 6 0 0,-1 1 34 0 0,0 0 38 0 0,-1-1 45 0 0,1-1-340 0 0,1-1-37 0 0,0 0-8 0 0,0 0 26 0 0,0 0 51 0 0,0 0-36 0 0,0 0-43 0 0,0 0-37 0 0,0 0-160 0 0,0 0-45 0 0,0 0-171 0 0,0 0-333 0 0,0 0-646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1 259 7520 0 0,'20'2'217'0'0,"-12"1"-13"0"0,-7-2-169 0 0,0 0-1 0 0,0 1 1 0 0,0-1 0 0 0,0 0-1 0 0,0 0 1 0 0,0 1 0 0 0,0-1 0 0 0,0 1-1 0 0,0-1 1 0 0,0 1 0 0 0,-1-1 0 0 0,1 1-35 0 0,0 3 234 0 0,-1 0-99 0 0,0 3 109 0 0,1-1-48 0 0,1-1-43 0 0,2 2-36 0 0,-3-5-49 0 0,0 0-1 0 0,0 0 1 0 0,0 0 0 0 0,0 1-1 0 0,0-1 1 0 0,-1 0 0 0 0,0 0 0 0 0,1 3-68 0 0,0 9 197 0 0,3-1-63 0 0,0-6-67 0 0,-2-3-3 0 0,1 1 0 0 0,-1 0 0 0 0,0 0-1 0 0,0-1 1 0 0,0 2 0 0 0,-1-1 0 0 0,0 0 0 0 0,0 3-64 0 0,-1 3 100 0 0,-1-8-60 0 0,1-1 1 0 0,0 1-1 0 0,0 0 1 0 0,1 0 0 0 0,-1-1-1 0 0,1 1 1 0 0,0 2-41 0 0,1-1 50 0 0,0 0 1 0 0,-1 0 0 0 0,0 0 0 0 0,0 1 0 0 0,0-1-1 0 0,-1 0 1 0 0,1 0 0 0 0,-1 0 0 0 0,-1 1 0 0 0,1-1-1 0 0,-1 3-50 0 0,1-3 53 0 0,0 0 0 0 0,0 1 0 0 0,1-1-1 0 0,-1 0 1 0 0,1 0 0 0 0,0 0 0 0 0,1 0-1 0 0,0 0 1 0 0,1 4-53 0 0,7 26 343 0 0,-2-11-62 0 0,-2-5-19 0 0,-6-7-45 0 0,-5 1 616 0 0,3-14-485 0 0,0 0-233 0 0,-1-1-56 0 0,1 0-57 0 0,1 2 7 0 0,1-1 0 0 0,0 0 1 0 0,-1 1-1 0 0,1-1 0 0 0,-1 0 0 0 0,1 0 1 0 0,0 0-1 0 0,-1 1 0 0 0,1-1 0 0 0,0 0 1 0 0,0 0-1 0 0,0 0 0 0 0,0 0 1 0 0,0 0-1 0 0,-1 1 0 0 0,2-1 0 0 0,-1 0 1 0 0,0 0-1 0 0,0 0 0 0 0,0 0 0 0 0,0 0 1 0 0,1 0-10 0 0,-1-10 15 0 0,0 6-10 0 0,0 1 1 0 0,1-1 0 0 0,-1 0 0 0 0,1 0 0 0 0,0 1 0 0 0,0-1-1 0 0,0 1 1 0 0,1-1 0 0 0,0 1 0 0 0,0 0 0 0 0,0-1 0 0 0,1 0-6 0 0,13-16-6 0 0,21-17 6 0 0,-33 34 0 0 0,-4 3 0 0 0,1 0 0 0 0,0-1 0 0 0,0 1 0 0 0,1 0 0 0 0,-1 0 0 0 0,0 0 0 0 0,0 0 0 0 0,0 0 0 0 0,1 1 0 0 0,-1-1 0 0 0,1 0 0 0 0,-1 1 0 0 0,0-1 0 0 0,1 0 0 0 0,-1 1 0 0 0,1 0-2 0 0,-1-1 1 0 0,0 1 0 0 0,0 0 0 0 0,0 0 0 0 0,0-1 0 0 0,0 1 0 0 0,1 0 0 0 0,-1 0 0 0 0,0 0 0 0 0,0 0 0 0 0,1 1 1 0 0,2 0-10 0 0,-1 0 0 0 0,0 0 0 0 0,0 0 1 0 0,0 1-1 0 0,0 0 0 0 0,2 1 10 0 0,3 1-1 0 0,10 7 1 0 0,-16-6 0 0 0,0-1 0 0 0,10 10 0 0 0,-11-12 0 0 0,1-1 0 0 0,-1 0 0 0 0,1 1 0 0 0,-1 0 0 0 0,1-1 0 0 0,-1 1 0 0 0,0 0 0 0 0,0 0 0 0 0,0 0 0 0 0,0 0 0 0 0,0 0 0 0 0,0 0 0 0 0,-1 0 0 0 0,1 0 0 0 0,-1 0 0 0 0,1 0 0 0 0,-1 0 0 0 0,0 1 0 0 0,0 0 5 0 0,0 1 1 0 0,0-1 0 0 0,0 0 0 0 0,-1 1 0 0 0,0-1-1 0 0,0 2-5 0 0,-4 5 62 0 0,-4 2 36 0 0,3-3-15 0 0,5-8-73 0 0,0 1 1 0 0,0-1-1 0 0,1 0 0 0 0,-1 0 1 0 0,0 1-1 0 0,0-1 0 0 0,0 0 1 0 0,0 0-1 0 0,-1 0 0 0 0,1 0 1 0 0,0 0-1 0 0,0-1 1 0 0,-1 2-11 0 0,-19 8 12 0 0,16-6 4 0 0,-1-1-1 0 0,1-1 1 0 0,-1 1-1 0 0,0-1 0 0 0,0 0 1 0 0,0 0-1 0 0,0 0 1 0 0,-3-1-16 0 0,3 0-41 0 0,-1-1 36 0 0,-12 0 89 0 0,12 0-73 0 0,-2-2-81 0 0,2 1-95 0 0,4 0 36 0 0,-1 0-37 0 0,0-1-41 0 0,0 1-43 0 0,1 0-49 0 0,-1-1-52 0 0,2 2 58 0 0,1-1-50 0 0,-1 1-44 0 0,1-1-41 0 0,-2 0-522 0 0,0 0-89 0 0,-1-1-723 0 0,-2-2-996 0 0</inkml:trace>
  <inkml:trace contextRef="#ctx0" brushRef="#br0" timeOffset="1">372 1 5904 0 0,'2'0'169'0'0,"3"0"-89"0"0,-1 2-9 0 0,6 1 0 0 0,2 0 11 0 0,-10-2 219 0 0,0 0-52 0 0,0 1-45 0 0,0 0-38 0 0,2 1 64 0 0,4 8 188 0 0,-6-8-168 0 0,-2-3-244 0 0,2 4 279 0 0,-1 0-44 0 0,0 4 131 0 0,-1-1-118 0 0,6 5 54 0 0,4-2-38 0 0,6 6 123 0 0,-3 4-65 0 0,-3-1-55 0 0,2-2-41 0 0,-2-5 58 0 0,0-1 0 0 0,11 11-290 0 0,-17-18 84 0 0,0 1 0 0 0,0 0 0 0 0,0 0 0 0 0,-1 0 0 0 0,0 1 0 0 0,0-1 0 0 0,2 6-84 0 0,9 17 287 0 0,-7-18-207 0 0,-3-3-18 0 0,1 1 0 0 0,-1-1-1 0 0,0 1 1 0 0,0-1 0 0 0,-1 1 0 0 0,0 0-1 0 0,-1 0 1 0 0,0 1 0 0 0,0-1-62 0 0,2 48 305 0 0,-4-41-209 0 0,1 0-1 0 0,0 0 1 0 0,1 0 0 0 0,2 4-96 0 0,-2-7 85 0 0,1-1 0 0 0,-2 1 0 0 0,1 2-85 0 0,-2-1 108 0 0,0 0 0 0 0,0 0 0 0 0,-1 0 1 0 0,-3 9-109 0 0,1 6 155 0 0,2-19-110 0 0,0 0 1 0 0,0-1 0 0 0,-1 1 0 0 0,0-1 0 0 0,-2 5-46 0 0,3-10 3 0 0,-13 31 71 0 0,-8 15 105 0 0,15-35-99 0 0,-1-1-1 0 0,-4 6-79 0 0,-11 9 41 0 0,3-5-55 0 0,9-9-69 0 0,5-8-3 0 0,-1 1-38 0 0,1-1-46 0 0,-1 0-53 0 0,-1-1-59 0 0,-1 0-68 0 0,8-4 118 0 0,0-1-32 0 0,-1 1-356 0 0,0 0 89 0 0,1 0-47 0 0,-1 0-676 0 0,0 0-531 0 0,2-1-1011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230 45 6072 0 0,'0'0'133'0'0,"0"0"23"0"0,0 0 12 0 0,-1-1-21 0 0,-3-7 74 0 0,2 6-111 0 0,1 0 52 0 0,-3-7 519 0 0,-1-1 408 0 0,2 7-774 0 0,-1 0-51 0 0,1 1 134 0 0,-1 1-35 0 0,-2-1 267 0 0,-1 1-117 0 0,0 0-106 0 0,0 2-92 0 0,-1 1-82 0 0,1 0-68 0 0,-1 0-57 0 0,-4 4-19 0 0,-13 11-36 0 0,19-11 5 0 0,0-1 57 0 0,-13 15 35 0 0,-8 8-14 0 0,16-12-111 0 0,1 1-35 0 0,-5 16 188 0 0,4 5-104 0 0,4 0-108 0 0,7-32 4 0 0,0-1 1 0 0,0 1-1 0 0,1-1 0 0 0,-1 1 1 0 0,2 3 29 0 0,-2-7 0 0 0,1 0 0 0 0,0 1 0 0 0,0-1 0 0 0,0 1 0 0 0,0-1 0 0 0,0 0 0 0 0,0 0 0 0 0,1 0 0 0 0,-1 0 0 0 0,1 0 0 0 0,-1 0 0 0 0,1 0 0 0 0,1 1 0 0 0,-2-2 0 0 0,0 0 0 0 0,0-1 0 0 0,1 1 0 0 0,-1 0 0 0 0,0 0 0 0 0,1-1 0 0 0,-1 1 0 0 0,1-1 0 0 0,-1 1 0 0 0,0-1 0 0 0,1 1 0 0 0,-1-1 0 0 0,1 0 0 0 0,-1 0 0 0 0,1 0 0 0 0,-1 0 0 0 0,1 0 0 0 0,0 0 0 0 0,-1 0 0 0 0,0-1 0 0 0,1 1 0 0 0,0 0 0 0 0,20-7 0 0 0,-8 1 0 0 0,-12 2 0 0 0,-1 1 0 0 0,0 2-1 0 0,0 0 1 0 0,0 0 0 0 0,0 0 0 0 0,0 0 0 0 0,0 0-1 0 0,0 0 1 0 0,0 0 0 0 0,0 0 0 0 0,0 0 0 0 0,1 1-1 0 0,-1-1 1 0 0,1 0 0 0 0,12-8 30 0 0,2-8 60 0 0,12-15-80 0 0,-14 17-10 0 0,0-1 0 0 0,-1-1 1 0 0,-1 0-1 0 0,5-8 0 0 0,-12 17 14 0 0,0 0 0 0 0,1 0 0 0 0,0 1 0 0 0,2-2-14 0 0,1-1 8 0 0,-9 10-8 0 0,0 0 1 0 0,1-1 0 0 0,-1 1 0 0 0,0 0 0 0 0,0 0-1 0 0,1 0 1 0 0,-1-1 0 0 0,0 1 0 0 0,0 0-1 0 0,0 0 1 0 0,0 0 0 0 0,1-1 0 0 0,-1 1 0 0 0,0 0-1 0 0,0-1 1 0 0,0 1 0 0 0,0 0 0 0 0,0 0-1 0 0,0-1 1 0 0,0 1 0 0 0,0 0 0 0 0,0-1 0 0 0,0 1-1 0 0,0 0 1 0 0,0 0 0 0 0,0-1 0 0 0,0 1 0 0 0,0 0-1 0 0,0-1 1 0 0,0 1 0 0 0,0 0-1 0 0,-2-11 29 0 0,4 5 16 0 0,-2-4-15 0 0,-2 7-30 0 0,4 0 18 0 0,-1 2 70 0 0,-1 3 20 0 0,1 4-58 0 0,10 26 164 0 0,1 1-37 0 0,9 22 27 0 0,-12-27-150 0 0,-1 0-34 0 0,-3-11 0 0 0,2 9 57 0 0,-5-7 77 0 0,-2-18-59 0 0,1 2-34 0 0,3 9 67 0 0,-2-7-104 0 0,-1-4 8 0 0,-1-1-107 0 0,0 0-56 0 0,0 0 51 0 0,0 0-63 0 0,0 0-75 0 0,0 0 65 0 0,0 0-34 0 0,0 0-38 0 0,0 0-35 0 0,0 0-353 0 0,0 0 83 0 0,0 0-48 0 0,0 0-681 0 0,0 0-539 0 0,0 0-1020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3968 0 0,'0'0'91'0'0,"0"0"11"0"0,0 0-9 0 0,0 1-40 0 0,4 4 5 0 0,-3-4-38 0 0,-1 0 0 0 0,1 0 0 0 0,0-1 0 0 0,0 1-1 0 0,0 0 1 0 0,0-1 0 0 0,0 1 0 0 0,0-1 0 0 0,0 1-1 0 0,0-1 1 0 0,0 1 0 0 0,0-1 0 0 0,0 0 0 0 0,0 1 0 0 0,0-1-1 0 0,0 0 1 0 0,0 0 0 0 0,1 0-20 0 0,3 1 142 0 0,9 4 357 0 0,1 1-56 0 0,0-2-51 0 0,-1 1-45 0 0,4 0 18 0 0,-1-1-50 0 0,10 3 88 0 0,-1 0-58 0 0,21 4 210 0 0,-15-3-149 0 0,-28-6-367 0 0,11 2 178 0 0,1 1-1 0 0,-1 0 1 0 0,0 1 0 0 0,3 2-217 0 0,-8-3 131 0 0,5 0 6 0 0,-4-1-19 0 0,-3-1-4 0 0,-2 0 16 0 0,1 1 40 0 0,15 5 175 0 0,-15-7-194 0 0,-5-1 25 0 0,0-2-258 0 0,-1 1 91 0 0,1 1 77 0 0,0 0 65 0 0,0 0 47 0 0,0 0 39 0 0,3 8 1016 0 0,-5-6-943 0 0,0-1-96 0 0,-4 3-44 0 0,-1-1-33 0 0,-8 4 46 0 0,1 1-100 0 0,11-9-78 0 0,-12 11 78 0 0,-20 19 227 0 0,20-15-201 0 0,-3 5 33 0 0,-8 10 56 0 0,12-5-34 0 0,10-20-128 0 0,0 0 0 0 0,0 0 0 0 0,-1 0 1 0 0,0 0-1 0 0,0 0 0 0 0,-1 0 0 0 0,1-1 1 0 0,-1 1-37 0 0,-34 35 300 0 0,26-29-162 0 0,9-8-71 0 0,-1 0-47 0 0,-7 6 63 0 0,10-8-144 0 0,1-1-72 0 0,0 0-134 0 0,0 0 135 0 0,0 0-46 0 0,0 0-70 0 0,0 0 80 0 0,0 0-35 0 0,0 0-38 0 0,0 0-36 0 0,0 0-370 0 0,0 0 92 0 0,0 0-50 0 0,0 0-708 0 0,0 0-556 0 0,0 0-1060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7256 0 0,'0'0'165'0'0,"0"0"22"0"0,0 0 7 0 0,0 0 36 0 0,0 0 102 0 0,0 0 41 0 0,0 2 10 0 0,6 14 197 0 0,-1 0-84 0 0,-1 2-75 0 0,0-1-66 0 0,1 5-4 0 0,-2 0-65 0 0,1 5-9 0 0,2 13 61 0 0,-1 0-3 0 0,-1-14-70 0 0,3 17 65 0 0,-2 1-33 0 0,3 31 940 0 0,-3 55-1237 0 0,-7-110 132 0 0,0-10-15 0 0,2 0 43 0 0,0-9-41 0 0,0-1 1 0 0,0 0 0 0 0,0-1-2 0 0,0 0-42 0 0,0-11 90 0 0,2-16-5 0 0,3 0-86 0 0,3 2-60 0 0,-4 16-27 0 0,0 0 1 0 0,1 0-1 0 0,0 1 0 0 0,0 0 1 0 0,1 0-1 0 0,1-1 12 0 0,15-14 3 0 0,-19 21-11 0 0,1 1 1 0 0,-1-1 0 0 0,1 0 0 0 0,0 1 0 0 0,0 0 0 0 0,0 0 0 0 0,0 0 0 0 0,0 1 0 0 0,0-1-1 0 0,0 1 1 0 0,1 0 0 0 0,-1 0 0 0 0,0 0 0 0 0,1 1 0 0 0,-1 0 0 0 0,1 0 0 0 0,-1 0 0 0 0,4 0 7 0 0,-6 1-6 0 0,0-1 0 0 0,0 1 0 0 0,-1-1 0 0 0,1 1 0 0 0,0 0 1 0 0,0 0-1 0 0,0 0 0 0 0,0 0 0 0 0,-1 0 0 0 0,2 1 6 0 0,16 16-10 0 0,-12-9 11 0 0,0 1 1 0 0,-1-1 0 0 0,3 7-2 0 0,-1 4 11 0 0,-6 1 42 0 0,-6 2 49 0 0,2-18-68 0 0,0-1 0 0 0,0 1 0 0 0,0-1-1 0 0,0 1 1 0 0,-1-1 0 0 0,-1 2-34 0 0,-1-1 47 0 0,1 1 0 0 0,-2-1 0 0 0,1 1 1 0 0,0-2-1 0 0,-1 1 0 0 0,0 0 0 0 0,-4 1-47 0 0,-8 4 72 0 0,0-3-36 0 0,9-4-18 0 0,0-1 0 0 0,0 0 0 0 0,0-1-1 0 0,0 0 1 0 0,-4 0-18 0 0,-2-2-14 0 0,0-1-47 0 0,2-3-61 0 0,2-3-76 0 0,10 7 19 0 0,0 0 59 0 0,0 0 50 0 0,-1 0 40 0 0,1 1 34 0 0,-4-3 91 0 0,3 3-83 0 0,0-2-83 0 0,1 2-17 0 0,-1-1-45 0 0,1 1-51 0 0,0-1-59 0 0,0 0-66 0 0,0 1-72 0 0,0-1 82 0 0,1 1-37 0 0,-1-1-40 0 0,1 1-42 0 0,-1-1-44 0 0,1 1-47 0 0,-1-1-47 0 0,1 1-51 0 0,-1-2-1249 0 0,1-2-1049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24 5784 0 0,'0'0'132'0'0,"0"0"17"0"0,0 0 10 0 0,0 0 26 0 0,0 0 106 0 0,0 0 42 0 0,0 0 10 0 0,0 0-9 0 0,0 0-36 0 0,0 0-12 0 0,1-1-7 0 0,1 1-101 0 0,0-1-76 0 0,5-1 64 0 0,-5 2-49 0 0,7-1 262 0 0,0-1-62 0 0,0-1-48 0 0,-1 0-34 0 0,16-4 394 0 0,-12 5-281 0 0,1 1-95 0 0,0 1-74 0 0,-1 0-53 0 0,-8 1-90 0 0,1-1 0 0 0,-1 1 0 0 0,0 0 0 0 0,0 0 0 0 0,0 0 1 0 0,-1 0-1 0 0,2 1-36 0 0,6 5 148 0 0,-10-6-76 0 0,2 8 99 0 0,0 7-6 0 0,-7 11 86 0 0,-4-1-79 0 0,-16 27 57 0 0,15-35-145 0 0,2-2-50 0 0,-11 20 75 0 0,2 2 46 0 0,2 1 47 0 0,4-1 50 0 0,10-30-186 0 0,3 3-51 0 0,-2-9-11 0 0,1-1 7 0 0,-2 0 63 0 0,1-1 2 0 0,4 3-33 0 0,-3-1 40 0 0,14 4-26 0 0,10 4 117 0 0,17 8 141 0 0,-29-11-250 0 0,-2 0-40 0 0,-5-1-1 0 0,-6-4-14 0 0,0-1-1 0 0,1 0 1 0 0,-1 1 0 0 0,0-1-1 0 0,0 1 1 0 0,0-1-1 0 0,0 1 1 0 0,0 0-1 0 0,0-1 1 0 0,0 1-1 0 0,-1 0 1 0 0,1 0 0 0 0,-1 0-1 0 0,1 0-9 0 0,-1 8 154 0 0,0 5 41 0 0,0 0-57 0 0,2-1-48 0 0,0 1-37 0 0,7 8-24 0 0,-6-17-31 0 0,1 0 0 0 0,-1-1 0 0 0,1 1 0 0 0,1-1 1 0 0,2 4 1 0 0,8 5 0 0 0,0 0 0 0 0,14 10 0 0 0,30 29 0 0 0,-49-43-1 0 0,0 0 0 0 0,0 0 1 0 0,-1 1-1 0 0,0 0 0 0 0,-1 0 1 0 0,0 1-1 0 0,2 6 1 0 0,-7-12 1 0 0,0 1 1 0 0,0-1-1 0 0,-1 1 1 0 0,0-1-1 0 0,0 1 1 0 0,-1 0-1 0 0,0 0 1 0 0,0 0-1 0 0,0 1-1 0 0,-1-3 6 0 0,0 0 0 0 0,-1 0-1 0 0,1 0 1 0 0,-1-1-1 0 0,0 1 1 0 0,-1 0-1 0 0,1 0 1 0 0,-2 3-6 0 0,1-4 50 0 0,0 0 0 0 0,0 0 1 0 0,0 0-1 0 0,-1-1 0 0 0,-1 3-50 0 0,0-2 78 0 0,-1 1 1 0 0,1-1-1 0 0,-1 0 0 0 0,0 0 1 0 0,0 0-1 0 0,0-1 0 0 0,-1 1 1 0 0,1-1-1 0 0,-6 1-78 0 0,-12 5 225 0 0,-2-2-48 0 0,2-3-70 0 0,0-1-90 0 0,-4 0 11 0 0,12-1 2 0 0,-1 0 0 0 0,-7-1-30 0 0,5-3-25 0 0,2-2-44 0 0,13 3-76 0 0,0 1 79 0 0,-1-1 54 0 0,-1 1 42 0 0,1-1-49 0 0,2 1-30 0 0,0 0-38 0 0,-1-1-104 0 0,0 0-105 0 0,1 0-47 0 0,0 0-100 0 0,1 0-113 0 0,0 0 232 0 0,0 0-32 0 0,1 1-15 0 0,-1 0-51 0 0,1 0-46 0 0,0 0-40 0 0,0-1-148 0 0,-1 1-39 0 0,1 0-177 0 0,0-1-480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304 159 7800 0 0,'0'0'143'0'0,"0"1"-65"0"0,0 2-13 0 0,0-1 6 0 0,-1-1 21 0 0,1 0 52 0 0,-5 2-200 0 0,0 1 69 0 0,-1-1 62 0 0,1 0 56 0 0,-3 1 90 0 0,1-1 59 0 0,-5 2 223 0 0,0-1 66 0 0,-14 3 606 0 0,18-5-815 0 0,0 0-36 0 0,1-1-90 0 0,0 1-39 0 0,0-1-47 0 0,1 0-53 0 0,-1 1-60 0 0,1-1-68 0 0,-24 4 500 0 0,-3-4-33 0 0,1-4-54 0 0,28 3-317 0 0,0-2-1 0 0,0 1 0 0 0,0 0 0 0 0,0-1 0 0 0,-4-1-62 0 0,0-2 88 0 0,-1 0 30 0 0,2 2-90 0 0,6 3-22 0 0,1 0 0 0 0,-1 0 0 0 0,0-1 0 0 0,1 1 0 0 0,-1 0 0 0 0,0 0 0 0 0,1-1 0 0 0,-1 1 0 0 0,0 0 0 0 0,1-1 0 0 0,-1 1 0 0 0,1-1 0 0 0,-1 1 0 0 0,1-1 0 0 0,-1 1 0 0 0,1-1 1 0 0,-1 1-1 0 0,1-1 0 0 0,-1 1 0 0 0,1-1 0 0 0,0 0 0 0 0,-1 1 0 0 0,1-1 0 0 0,0 0-6 0 0,-1-10 32 0 0,4-4-33 0 0,12-15 1 0 0,-6 14 0 0 0,-3 5 2 0 0,5-6 44 0 0,0-1-30 0 0,1-1-18 0 0,17-17 20 0 0,-28 34 59 0 0,-1-1-48 0 0,0 1-16 0 0,2 0 37 0 0,3 0 58 0 0,-4 1-23 0 0,-1 1-11 0 0,0 0 10 0 0,0 0 4 0 0,0 0 0 0 0,0 0-2 0 0,0 0-4 0 0,2 3-2 0 0,2 6-86 0 0,-4-9 12 0 0,13 27 68 0 0,-10-18-24 0 0,-1 0 1 0 0,0 1 0 0 0,0-1-1 0 0,-1 1 1 0 0,0 8-51 0 0,0 7 58 0 0,4 27 25 0 0,0 0-18 0 0,0-15-47 0 0,-4-32-12 0 0,0 0 0 0 0,0 0 0 0 0,-1 0 0 0 0,1 0 0 0 0,-1 0 1 0 0,0 0-1 0 0,-1 0 0 0 0,1 0 0 0 0,-1 0 0 0 0,0 0 0 0 0,-1 4-6 0 0,1 3 45 0 0,4 1-34 0 0,-2-11-11 0 0,-1-1-1 0 0,1 1 1 0 0,-1 0 0 0 0,0-1 0 0 0,1 1 0 0 0,-1 0 0 0 0,0-1-1 0 0,0 1 1 0 0,0 0 0 0 0,0 0 0 0 0,0-1 0 0 0,-1 1 0 0 0,1 0 0 0 0,-1 1 0 0 0,1-2-214 0 0,0-1 84 0 0,-1 1 74 0 0,1-1 61 0 0,-1 0 47 0 0,0 1 36 0 0,-1-1 469 0 0,1 0-455 0 0,0-1-88 0 0,0 1-102 0 0,0 0-120 0 0,1 0 52 0 0,-1 0-39 0 0,1 0-40 0 0,-1 0-45 0 0,1 0-47 0 0,0 0-50 0 0,-1 0-52 0 0,1 0-57 0 0,0 0-57 0 0,-1 1-63 0 0,1-1-63 0 0,0 0-68 0 0,0 0-1180 0 0,0 0-1088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258 69 5904 0 0,'0'0'132'0'0,"0"0"17"0"0,0 0 11 0 0,0-1-21 0 0,2-3-180 0 0,-1 1 88 0 0,0-1 76 0 0,0 1 61 0 0,-2-2 261 0 0,-1-6 770 0 0,1 8-958 0 0,0 1-50 0 0,1 0-64 0 0,0 0-81 0 0,-1-1 365 0 0,1 0-42 0 0,-1 0-40 0 0,0 0-37 0 0,-2-2 208 0 0,0 1-116 0 0,-3 0-43 0 0,0 2-101 0 0,5 1-220 0 0,-1 1 0 0 0,1 0 0 0 0,0 0-1 0 0,0-1 1 0 0,-1 1 0 0 0,1 0 0 0 0,0 0 0 0 0,-1 1-1 0 0,1-1 1 0 0,0 0 0 0 0,-1 0 0 0 0,1 1-1 0 0,0-1 1 0 0,0 1 0 0 0,-1-1-36 0 0,-13 7 217 0 0,-16 7 176 0 0,11-4-186 0 0,5 0-89 0 0,1 2-64 0 0,-2 1 28 0 0,-1 0-37 0 0,-8 7-34 0 0,21-17-11 0 0,0 0 0 0 0,0 0 0 0 0,0 0 0 0 0,-1-1 0 0 0,1 0 0 0 0,-4 2 0 0 0,7-4 0 0 0,0 1 0 0 0,1-1 0 0 0,-1 1 0 0 0,0-1 0 0 0,0 1 0 0 0,0 0 0 0 0,0 0 0 0 0,1-1 0 0 0,-1 1 0 0 0,0 0 0 0 0,1 0 0 0 0,-1 0 0 0 0,0 0-1 0 0,0 1 0 0 0,0-1 1 0 0,0 0-1 0 0,-1 0 0 0 0,1 1 0 0 0,0-1 0 0 0,0 0 0 0 0,-1 0 0 0 0,1-1 0 0 0,-1 1 0 0 0,1 0 0 0 0,0 0 0 0 0,-1-1 1 0 0,0 1 0 0 0,6-1-57 0 0,5 3 56 0 0,-6-2-1 0 0,2-1 2 0 0,16 6 0 0 0,-8 0 14 0 0,1 0 0 0 0,0 0 1 0 0,8 7-15 0 0,16 8 21 0 0,-33-18-8 0 0,0-1 1 0 0,0 1 0 0 0,-1 0 0 0 0,0 1-1 0 0,1 0-13 0 0,0 0 39 0 0,-1 0-1 0 0,0 1 1 0 0,0 0-1 0 0,0-1 1 0 0,0 1-1 0 0,-1 1 1 0 0,2 3-39 0 0,-3-5 29 0 0,0 0 0 0 0,0 1 0 0 0,-1-1 0 0 0,1 1 0 0 0,-1-1 0 0 0,0 1 0 0 0,-1-1 0 0 0,1 1 0 0 0,-1 0 0 0 0,0 1-29 0 0,0-2 14 0 0,0 0-1 0 0,-1-1 1 0 0,1 1-1 0 0,-1 0 0 0 0,0 0 1 0 0,0-1-1 0 0,-1 1 1 0 0,0 1-14 0 0,-15 25 319 0 0,15-27-298 0 0,0-1-1 0 0,0 0 1 0 0,0 0 0 0 0,0 0-1 0 0,0 0 1 0 0,0-1 0 0 0,-1 1-21 0 0,-12 10 77 0 0,-5 2 31 0 0,8-11-108 0 0,-1-6-69 0 0,13 3-107 0 0,0-1 38 0 0,0-1-47 0 0,3-1 84 0 0,2-3 70 0 0,-2 3 7 0 0,-2 1-21 0 0,1 1-21 0 0,-2-1-35 0 0,2 4 46 0 0,0 0 56 0 0,1 0 0 0 0,-1 0-1 0 0,0 0 1 0 0,0 1-1 0 0,0-1 1 0 0,0 1 0 0 0,0-1-1 0 0,-1 1 1 0 0,1 0 0 0 0,-1-1-1 0 0,1 1 1 0 0,-1 0-1 0 0,0 0 1 0 0,0 0 0 0 0,-1 0-1 0 0,1 0 1 0 0,-1 0 0 0 0,1 1-1 0 0,-1 2 5 0 0,-1 0 0 0 0,0 0 1 0 0,0 0-1 0 0,0 0 0 0 0,0 0 0 0 0,-1-1 1 0 0,-1 3-6 0 0,-2 10 5 0 0,-4 12-5 0 0,-1-1 0 0 0,-3 5 0 0 0,8-20 0 0 0,1 1 0 0 0,0-1 0 0 0,0 1 0 0 0,2 0 0 0 0,0 0 0 0 0,0 1 0 0 0,2-1 0 0 0,0 0 0 0 0,0 0 0 0 0,2 1 0 0 0,0-1 0 0 0,0 0 0 0 0,5 12 0 0 0,-6-23 6 0 0,1 1 1 0 0,0-1-1 0 0,-1 0 0 0 0,1-1 1 0 0,1 1-1 0 0,-1 0 1 0 0,0-1-1 0 0,2 2-6 0 0,1 0 26 0 0,0 0-1 0 0,0 0 1 0 0,0-1-1 0 0,0 0 1 0 0,1 0-1 0 0,0 0 1 0 0,-1-1-1 0 0,3 1-25 0 0,6 3 76 0 0,1-1-1 0 0,-1-1 0 0 0,3 0-75 0 0,21 6 91 0 0,-35-11-87 0 0,12 4 132 0 0,0-2-73 0 0,-8-1-65 0 0,-1-1 1 0 0,1 0-1 0 0,-1 0 0 0 0,1-1 0 0 0,4 0 2 0 0,-9 0-92 0 0,0 1 67 0 0,3 1 130 0 0,-3-1-87 0 0,1 0-68 0 0,-2 0-38 0 0,1 0-57 0 0,-1 0-26 0 0,1-1-52 0 0,-1 1-59 0 0,1 0-65 0 0,-2 0 19 0 0,1-1-51 0 0,0 1-46 0 0,0 0-41 0 0,0 0-138 0 0,0-1-39 0 0,0 1-168 0 0,1 0-447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66 13 7568 0 0,'0'0'166'0'0,"0"0"29"0"0,0 0 14 0 0,0 0 45 0 0,0 0-66 0 0,0 0-40 0 0,1 0 48 0 0,0 1-88 0 0,2 0 1 0 0,0 0-9 0 0,3 0 176 0 0,0-1 45 0 0,28-2 1352 0 0,-27 1-1414 0 0,-1 0-32 0 0,0 0-31 0 0,1 0-56 0 0,-2 0-68 0 0,1 0-77 0 0,27-4 160 0 0,-10 4-110 0 0,-21 1-84 0 0,0 0-70 0 0,0 0-58 0 0,1 0-47 0 0,1 0-87 0 0,5-1-642 0 0,-6 0 574 0 0,-1 1 91 0 0,-1 0 90 0 0,-1 0-452 0 0</inkml:trace>
  <inkml:trace contextRef="#ctx0" brushRef="#br0" timeOffset="1">0 109 6000 0 0,'0'0'174'0'0,"0"2"-7"0"0,0-2-160 0 0,0 1-1 0 0,0 0 1 0 0,0-1-1 0 0,0 1 1 0 0,1 0 0 0 0,-1-1-1 0 0,0 1 1 0 0,0 0-1 0 0,0-1 1 0 0,0 1-1 0 0,1-1 1 0 0,-1 1 0 0 0,0 0-1 0 0,1-1 1 0 0,-1 1-1 0 0,1-1-6 0 0,4 3 210 0 0,-5-3-117 0 0,2 1 303 0 0,-2-1 11 0 0,0 0-15 0 0,0 0-242 0 0,0 0-33 0 0,0 0 34 0 0,1 0-76 0 0,3 2-21 0 0,-3-1 15 0 0,4 2 27 0 0,1-1 65 0 0,2 0 139 0 0,13 0 479 0 0,-16-1-625 0 0,0-1-33 0 0,0 1-41 0 0,0 0-51 0 0,-2-1-49 0 0,-1 0-41 0 0,1 0-42 0 0,0 0-44 0 0,0-1-46 0 0,-1 0-46 0 0,1 0-49 0 0,0 1-49 0 0,-1-1 26 0 0,0 0-34 0 0,1 1-36 0 0,-1-1-36 0 0,2 0-828 0 0,3-1-708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39.9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6768 0 0,'0'0'149'0'0,"0"0"23"0"0,0 0 12 0 0,0 0-59 0 0,0 0-10 0 0,0 0 42 0 0,0 0 134 0 0,0 0 246 0 0,0 0 21 0 0,0 0-38 0 0,0 0-361 0 0,0 0 35 0 0,0 0 90 0 0,0 0-17 0 0,0 0 5 0 0,1 0-23 0 0,-1 0-80 0 0,2 2-9 0 0,3 2-24 0 0,-4-3-42 0 0,0 1 71 0 0,0-1 103 0 0,5 12 80 0 0,2 0-64 0 0,2 7 7 0 0,-3-2-111 0 0,3 7 147 0 0,-8-22-259 0 0,-1 1-1 0 0,1 0 1 0 0,-1-1-1 0 0,0 1 1 0 0,1 0-1 0 0,-2 0 1 0 0,1 2-68 0 0,3 16 265 0 0,0 0-74 0 0,4 24 143 0 0,-8-25-148 0 0,-1-7 45 0 0,2 1 1 0 0,0 9-232 0 0,0-9 236 0 0,0 0 1 0 0,-1 11-237 0 0,-2 4 369 0 0,2 1 1 0 0,2 10-370 0 0,1 24 468 0 0,1-34-171 0 0,0-1 89 0 0,-4-29-269 0 0,0-1 3 0 0,0 0 0 0 0,0 0-4 0 0,0 0-17 0 0,0 0-10 0 0,0 0-1 0 0,0 0-4 0 0,0 0-10 0 0,0 0 11 0 0,0 0-23 0 0,3-5-52 0 0,-2 3 47 0 0,-1 1-206 0 0,0 1 38 0 0,0-1-12 0 0,0 0 108 0 0,0-1 79 0 0,0-3 341 0 0,0 4-349 0 0,0 0-32 0 0,0 0-49 0 0,0-1-68 0 0,0 1-82 0 0,0 0-96 0 0,0 0-38 0 0,0 0-84 0 0,0 0-92 0 0,0 0-102 0 0,0 0-108 0 0,-1 0-117 0 0,1 0-125 0 0,0 1 419 0 0,0-1-34 0 0,-1-1-1647 0 0,-1-2-1248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60 16 6880 0 0,'0'0'157'0'0,"0"0"23"0"0,0 0 11 0 0,0 3-47 0 0,0 3-96 0 0,-2-1-23 0 0,1 1 49 0 0,1-1 43 0 0,-1 1 37 0 0,1 3 175 0 0,0 0 68 0 0,3 22 1067 0 0,0-18-908 0 0,-1-6-322 0 0,0-1-46 0 0,0 0-53 0 0,0 0-64 0 0,4 13 337 0 0,-1 2-70 0 0,-2-1-57 0 0,0 1-41 0 0,4 25 239 0 0,-3-30-337 0 0,6 33 253 0 0,-4-18-176 0 0,-2-4-78 0 0,-2-1-48 0 0,3 15 77 0 0,2 1 43 0 0,-2-16-44 0 0,-2-2 201 0 0,1 22-370 0 0,-4-17 112 0 0,-4-10-8 0 0,4-18-50 0 0,0 0 24 0 0,-4 1-18 0 0,2-4-179 0 0,-3-3-229 0 0,0-1-94 0 0,-2-1-177 0 0,0-5-403 0 0,2 0 226 0 0</inkml:trace>
  <inkml:trace contextRef="#ctx0" brushRef="#br0" timeOffset="1">1 37 4952 0 0,'0'0'108'0'0,"0"0"17"0"0,1 1 11 0 0,3 3 35 0 0,-3-3 118 0 0,0-1-40 0 0,0 1-62 0 0,1-1-28 0 0,2 2-2 0 0,2 0 24 0 0,-3-1 8 0 0,0 0 60 0 0,-2-1-82 0 0,0 0 34 0 0,6-1 41 0 0,-1 1 1 0 0,0-2 0 0 0,1 1-1 0 0,2-2-242 0 0,8-1 435 0 0,-1 2-80 0 0,-11 2-173 0 0,0-2-43 0 0,0 0-18 0 0,3-3 6 0 0,0 1 6 0 0,-2 2-11 0 0,20-7 352 0 0,-21 7-360 0 0,0 0 0 0 0,0 0-1 0 0,0 0 1 0 0,0 1 0 0 0,1 0-1 0 0,-1 0 1 0 0,0 0 0 0 0,1 1-114 0 0,2 0 99 0 0,6 0 167 0 0,0 0 1 0 0,0 1 0 0 0,2 1-267 0 0,-2 1 168 0 0,-1 2-36 0 0,0 2-49 0 0,-1 2-59 0 0,-11-9-23 0 0,14 14 67 0 0,-13-12-43 0 0,0 0-1 0 0,0 0 1 0 0,-1 0 0 0 0,1 0-1 0 0,-1 1 1 0 0,1-1 0 0 0,-1 0 0 0 0,0 1-1 0 0,1-1 1 0 0,-1 1 0 0 0,-1-1-1 0 0,1 1 1 0 0,0 0 0 0 0,0 0-25 0 0,0 2 23 0 0,0 0 0 0 0,-1-1 0 0 0,1 1 0 0 0,-1 0 0 0 0,0 0 1 0 0,0 2-24 0 0,-4 11 36 0 0,3-15-35 0 0,0 0 1 0 0,-1 0-1 0 0,1 1 1 0 0,-1-1 0 0 0,0 0-1 0 0,-1 2-1 0 0,-27 27 66 0 0,2-2-13 0 0,23-25-53 0 0,0 0 0 0 0,0 0 0 0 0,0-1 0 0 0,0 0 0 0 0,-1 0 0 0 0,-4 3 0 0 0,3-2 0 0 0,-1 0 0 0 0,1 0 0 0 0,1 1 0 0 0,-2 1 0 0 0,4-3 0 0 0,0-1 0 0 0,0 0 0 0 0,0 0 0 0 0,-1 0 0 0 0,0 0 0 0 0,1-1 0 0 0,-6 2 0 0 0,5-2 0 0 0,-1 1 0 0 0,1 0 0 0 0,0 0 0 0 0,0 0 0 0 0,0 0 0 0 0,0 1 0 0 0,-1 0 0 0 0,5-4-1 0 0,0 0-1 0 0,1 1 1 0 0,-1-1 0 0 0,0 1 0 0 0,0 0 0 0 0,0-1 0 0 0,0 1 0 0 0,1-1-1 0 0,-1 1 1 0 0,0 0 0 0 0,0 0 0 0 0,1 0 0 0 0,-1 0 1 0 0,1 0-59 0 0,0 0 59 0 0,0-1-1 0 0,1 1 1 0 0,-1-1-1 0 0,0 1 1 0 0,1-1-1 0 0,-1 1 0 0 0,0-1 1 0 0,1 1-1 0 0,-1-1 1 0 0,1 0-1 0 0,-1 1 1 0 0,0-1-1 0 0,1 0 1 0 0,-1 1-1 0 0,1-1 0 0 0,-1 0 1 0 0,1 0-1 0 0,-1 1 1 0 0,1-1-1 0 0,0 0 1 0 0,-1 0-1 0 0,1 0 1 0 0,-1 0-1 0 0,1 0 1 0 0,-1 0 0 0 0,3 1-1 0 0,12 7 96 0 0,0 1 0 0 0,-1 1 1 0 0,0 0-1 0 0,1 2-95 0 0,11 8 169 0 0,0-2 42 0 0,-10-8-92 0 0,8 7 117 0 0,5 3 59 0 0,-11-9-130 0 0,-3-2 113 0 0,-1 1 1 0 0,0 1 0 0 0,5 5-279 0 0,4 4 266 0 0,6 6-10 0 0,-2 1-88 0 0,-22-23-145 0 0,1 3 35 0 0,9 11-48 0 0,-11-12 30 0 0,-3-4-95 0 0,-1-2-45 0 0,0 0-405 0 0,0 0 61 0 0,1 0 53 0 0,-1 0 43 0 0,1 1-59 0 0,2 0-616 0 0,-2 0 552 0 0,-1-1-11 0 0,1 0-85 0 0,0 1-1420 0 0,1 1-1130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89 0 5728 0 0,'0'0'132'0'0,"0"0"17"0"0,0 0 10 0 0,0 0 39 0 0,0 0-34 0 0,0 0 35 0 0,0 0 240 0 0,0 0 10 0 0,0 0-16 0 0,0 0-87 0 0,0 0-40 0 0,0 0-8 0 0,0 0-24 0 0,-1 2-88 0 0,-1 4-93 0 0,-1 1 41 0 0,-4 3 125 0 0,0 0 47 0 0,-7 10 343 0 0,7-5-278 0 0,0 6-44 0 0,0-1-35 0 0,-4 22 202 0 0,4-10-191 0 0,2 1-46 0 0,-2 32 156 0 0,6-41-273 0 0,-2 51 276 0 0,4-53-257 0 0,0 0 1 0 0,2 9-160 0 0,0-10 60 0 0,1 0 1 0 0,1 0-1 0 0,1 0 0 0 0,1 0 1 0 0,1-1-1 0 0,1 0 0 0 0,1 0-60 0 0,-2-5 35 0 0,1-1 0 0 0,1 0 0 0 0,5 6-35 0 0,0 2 42 0 0,4 4 73 0 0,-18-25-93 0 0,-1-1-37 0 0,0 2-186 0 0,1-1 76 0 0,-1 1 44 0 0,2 0 24 0 0,-1 0-53 0 0,3 5-248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240 9 5696 0 0,'0'0'132'0'0,"0"0"17"0"0,0 0-16 0 0,-1 1-57 0 0,1-1-43 0 0,-6-1 17 0 0,1 0-172 0 0,0 1 77 0 0,0 0 69 0 0,0 0 63 0 0,-1 0 90 0 0,-1 0 66 0 0,-3 0 218 0 0,1 1 79 0 0,-8-1 459 0 0,6 0-384 0 0,0 1-138 0 0,-1 1-75 0 0,-1 1-70 0 0,0 1-63 0 0,1 1-57 0 0,0 0-49 0 0,1 1-44 0 0,1-1-37 0 0,-1 6 11 0 0,-3 0-58 0 0,12-9-35 0 0,-1 0 0 0 0,1 0 0 0 0,-1 0 0 0 0,1 1 0 0 0,0-1 0 0 0,-1 1 0 0 0,1-1 0 0 0,1 1 0 0 0,-1-1 0 0 0,0 1 0 0 0,1 0 0 0 0,-1 0 0 0 0,1 0 0 0 0,0 0 0 0 0,0 0 0 0 0,0 0 0 0 0,0 1 0 0 0,0-1 0 0 0,1 0 0 0 0,0 0 0 0 0,-1 0 0 0 0,1 1 0 0 0,0-1 0 0 0,1 0 0 0 0,-1 0 0 0 0,1 2 0 0 0,4 19-13 0 0,-3-19 31 0 0,0 1 0 0 0,0-1 0 0 0,1 0 0 0 0,-1 0 0 0 0,3 3-18 0 0,-2-5 17 0 0,-1 0-1 0 0,0 0 1 0 0,1 0-1 0 0,0-1 0 0 0,-1 1 1 0 0,1-1-1 0 0,0 1 0 0 0,3 1-16 0 0,-3-3 9 0 0,-1 1-1 0 0,1-1 0 0 0,0 0 1 0 0,0 0-1 0 0,0 0 0 0 0,-1 0 0 0 0,2 0-8 0 0,-1-1 59 0 0,5 5 105 0 0,8-3-33 0 0,9-8 41 0 0,-14 1-86 0 0,-3 2-3 0 0,1-1-1 0 0,-1 0 0 0 0,1-1 1 0 0,-1 0-1 0 0,-1 0 1 0 0,7-5-83 0 0,-10 6 28 0 0,0 0 0 0 0,0 0 0 0 0,0 0 0 0 0,0-1-1 0 0,-1 1 1 0 0,1-1 0 0 0,-1 0 0 0 0,0 0 0 0 0,1-4-28 0 0,-2 4 14 0 0,-1 1 1 0 0,0-1-1 0 0,1 1 0 0 0,-2-1 0 0 0,1 0 1 0 0,0 1-1 0 0,-1-1 0 0 0,0 0-14 0 0,1-13 55 0 0,-1 14-39 0 0,1-1 0 0 0,-1 0-1 0 0,0 1 1 0 0,-1-1 0 0 0,0-2-16 0 0,1 5 12 0 0,0 0 0 0 0,0 0 0 0 0,0 0 1 0 0,0 0-1 0 0,0 1 0 0 0,1-1 0 0 0,-1 0 1 0 0,0 0-1 0 0,1 0 0 0 0,-1 0 0 0 0,1 1-12 0 0,0-1 7 0 0,-1 1 0 0 0,1 0 0 0 0,-1-1-1 0 0,0 1 1 0 0,0 0 0 0 0,1-1 0 0 0,-1 1-1 0 0,0-1 1 0 0,0 1 0 0 0,0 0 0 0 0,0-1-1 0 0,-1 1 1 0 0,1-1 0 0 0,0 1 0 0 0,-1-1-7 0 0,1-3 22 0 0,0 4 21 0 0,-1-1-32 0 0,-2 2-11 0 0,-1 6 0 0 0,3 1 0 0 0,5 4 16 0 0,-3-9-8 0 0,-1 1 0 0 0,1-1 1 0 0,0 1-1 0 0,0-1 0 0 0,-1 1 1 0 0,0-1-1 0 0,1 2-8 0 0,-1-1 11 0 0,0 1-1 0 0,1-1 0 0 0,-1 0 1 0 0,1 0-1 0 0,0 0 0 0 0,0 0 1 0 0,0 0-1 0 0,0 0-10 0 0,1 0 13 0 0,-1 0 0 0 0,0 0 0 0 0,-1-1 0 0 0,1 1 0 0 0,0 0 0 0 0,-1 0 0 0 0,0 0 0 0 0,1 0-13 0 0,-1 11 23 0 0,1-10 4 0 0,-1 1 1 0 0,1-1-1 0 0,0 1 0 0 0,0-1 1 0 0,2 3-28 0 0,-2-3 13 0 0,0-1-1 0 0,-1 0 1 0 0,1 1 0 0 0,-1-1-1 0 0,0 1 1 0 0,0-1 0 0 0,0 0-1 0 0,0 1 1 0 0,-1 2-13 0 0,0 22 86 0 0,1-24-73 0 0,0-1 1 0 0,0 0-1 0 0,0 0 0 0 0,0 0 1 0 0,-1 0-1 0 0,1 0 0 0 0,-1 2-13 0 0,0-2 6 0 0,0 0-1 0 0,1 0 0 0 0,-1 0 1 0 0,1 1-1 0 0,0-1 0 0 0,0 0 1 0 0,0 1-6 0 0,0-2-3 0 0,1 6 26 0 0,-1-6-15 0 0,0-1 0 0 0,-1 1 1 0 0,1-1-1 0 0,-1 1 0 0 0,1 0 0 0 0,-1-1 1 0 0,1 1-1 0 0,-1-1 0 0 0,0 1 0 0 0,0 0-8 0 0,1-2-189 0 0,0 0 54 0 0,0 1 47 0 0,0-1 42 0 0,0 1 47 0 0,0-1 76 0 0,2 3 362 0 0,-2-2-330 0 0,1 0-109 0 0,-1-1-50 0 0,1 1-61 0 0,-1-1-70 0 0,0 1-48 0 0,1-1-71 0 0,-1 0-78 0 0,0 0-85 0 0,0 1-92 0 0,0-1-100 0 0,0 0-106 0 0,1 0-114 0 0,-1 0 868 0 0,0 0-1682 0 0,0 0-959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6968 0 0,'10'5'60'0'0,"-4"-2"-33"0"0,-2-1 22 0 0,0 1 29 0 0,0 0 45 0 0,5 6 153 0 0,-7-6-199 0 0,0 0-47 0 0,5 5-3 0 0,-5 0 56 0 0,0 0 31 0 0,3 0 43 0 0,-1-1 117 0 0,-4-5-198 0 0,1-1-1 0 0,-1 0 0 0 0,1 1 0 0 0,-1-1 1 0 0,0 1-1 0 0,0-1 0 0 0,0 1 0 0 0,0-1 1 0 0,0 1-1 0 0,0-1 0 0 0,0 1-75 0 0,-1 4 211 0 0,0 0-63 0 0,0-5-119 0 0,1 0 0 0 0,0 1 0 0 0,0-1-1 0 0,0 0 1 0 0,0 0 0 0 0,1 0 0 0 0,-1 0-1 0 0,0 1 1 0 0,0-1 0 0 0,1 0 0 0 0,-1 0 0 0 0,1 0-1 0 0,-1 0 1 0 0,1 1-29 0 0,2 6 170 0 0,-3 0-63 0 0,0-7-95 0 0,0 1-1 0 0,1-1 1 0 0,-1 0-1 0 0,0 1 1 0 0,1-1-1 0 0,-1 0 1 0 0,0 0-1 0 0,1 1 1 0 0,0-1-1 0 0,-1 0 1 0 0,1 0 0 0 0,0 0-1 0 0,0 0 1 0 0,-1 0-1 0 0,1 0 1 0 0,1 1-12 0 0,16 15 115 0 0,-13-14-141 0 0,1 0-37 0 0,-1 0-32 0 0,-4-3-31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5520 0 0,'0'0'158'0'0,"1"4"-22"0"0,2 3-86 0 0,-3-5-33 0 0,0-1 34 0 0,1 2 138 0 0,-1-1 98 0 0,0 1 71 0 0,0-1 22 0 0,1 4 561 0 0,0-3-410 0 0,-1-2-278 0 0,1 1-41 0 0,-1-1-52 0 0,1 1-61 0 0,0 0 216 0 0,0 0-43 0 0,-1 3 166 0 0,0 2-48 0 0,-1 4 60 0 0,1-6-181 0 0,0-3-57 0 0,0 8 274 0 0,0-1-57 0 0,1 1-53 0 0,0 0-50 0 0,0-1-44 0 0,0 1-40 0 0,2 9 139 0 0,-1-4-157 0 0,0 0-51 0 0,1 31 218 0 0,-2-22-221 0 0,0 1-62 0 0,2 5-37 0 0,2 14-24 0 0,-1-8-1 0 0,0 7 53 0 0,5 77 101 0 0,-6-68-90 0 0,-2-6 32 0 0,-1 1 59 0 0,2 3-16 0 0,0 2 31 0 0,-2-35-77 0 0,0 12 182 0 0,-3-1 89 0 0,1-14-150 0 0,1 14 208 0 0,1-27-452 0 0,0 0 88 0 0,-1 2 34 0 0,1-1-35 0 0,0 1 6 0 0,0 0-63 0 0,-1 0-44 0 0,-5 1-58 0 0,3-4 66 0 0,2 0-124 0 0,1 0-2 0 0,0 0 41 0 0,0 0-8 0 0,0 0-187 0 0,0 0 61 0 0,0 0 56 0 0,0 0 50 0 0,0 0 37 0 0,0 0 54 0 0,-1 0 73 0 0,1 0 65 0 0,0 1 263 0 0,0-1-311 0 0,-1 0-62 0 0,1 0-64 0 0,0 0-69 0 0,0 0-82 0 0,0-1-94 0 0,0 1-31 0 0,0 0-80 0 0,0 0-89 0 0,-1 0-94 0 0,1 0-101 0 0,0 0-110 0 0,0 0-115 0 0,0-1-123 0 0,0 0-1021 0 0,0-3-1158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1 171 5584 0 0,'2'1'51'0'0,"0"-1"-55"0"0,1 0-17 0 0,0 0 90 0 0,-1 1 92 0 0,0 0-33 0 0,-1 0 37 0 0,3 2-138 0 0,-4-2-16 0 0,-1 0 30 0 0,1 0 247 0 0,1 1-93 0 0,-1 2-49 0 0,1 1-15 0 0,-1-2-40 0 0,0-2-2 0 0,0 8 275 0 0,-1 0-88 0 0,1-6-193 0 0,-1-1 0 0 0,1 1 0 0 0,0-1 0 0 0,0 1 0 0 0,0 0 0 0 0,0-1 0 0 0,1 1 0 0 0,-1 2-83 0 0,2 1 179 0 0,-2 1-41 0 0,-1 5 49 0 0,2 9 59 0 0,2-6-69 0 0,1-1-34 0 0,5 14 66 0 0,3 12 0 0 0,0-7-141 0 0,-9-26-61 0 0,-1 1 0 0 0,1-1 0 0 0,-1 0 0 0 0,-1 1 1 0 0,1 2-8 0 0,1 6 24 0 0,0-2 38 0 0,-1-9-18 0 0,-1 1-1 0 0,0-1 1 0 0,0 1-1 0 0,0-1 1 0 0,-1 5-44 0 0,-2 7 60 0 0,1-15-37 0 0,1 1 0 0 0,0-1 0 0 0,-1 1 0 0 0,1-1 0 0 0,0 1 1 0 0,0-1-1 0 0,1 1 0 0 0,-1-1 0 0 0,0 1 0 0 0,1-1 0 0 0,0 1 0 0 0,-1-1 1 0 0,1 0-1 0 0,1 1-23 0 0,-1 5 102 0 0,-5 1-67 0 0,2-6-10 0 0,0 2 35 0 0,1 2 106 0 0,1-5-152 0 0,0 0 34 0 0,1 0 72 0 0,-1-1 41 0 0,3-2 192 0 0,-1-1-163 0 0,1 0-96 0 0,-1 1-100 0 0,-1 0-44 0 0,6-1 106 0 0,-7 2-49 0 0,1-1 0 0 0,-1 1-1 0 0,1 0 1 0 0,-1 0-1 0 0,1 0 1 0 0,-1 0 0 0 0,1 0-1 0 0,-1-1 1 0 0,1 1-1 0 0,-1 0 1 0 0,0 0 0 0 0,1-1-1 0 0,-1 1 1 0 0,1 0 0 0 0,-1-1-1 0 0,0 1 1 0 0,1-1-1 0 0,-1 1 1 0 0,0 0 0 0 0,1-1-1 0 0,-1 1 1 0 0,0-1 0 0 0,1 1-1 0 0,-1-1 1 0 0,0 1-1 0 0,0-1 1 0 0,0 1 0 0 0,0-1-1 0 0,1 1 1 0 0,-1-1-1 0 0,0 1 1 0 0,0-1 0 0 0,0 1-1 0 0,0-1 1 0 0,0 1 0 0 0,0-1-1 0 0,0 1 1 0 0,-1-1-1 0 0,1 1 1 0 0,0-1 0 0 0,0 0-7 0 0,0-9 95 0 0,2 1-79 0 0,1-9-37 0 0,-5 5-32 0 0,1 12 52 0 0,1-1 0 0 0,0 1 0 0 0,-1 0 0 0 0,1 0 0 0 0,0-1-1 0 0,0 1 1 0 0,-1 0 0 0 0,1-1 0 0 0,0 1 0 0 0,1 0 0 0 0,-1-1-1 0 0,0 1 1 0 0,0 0 0 0 0,0-1 0 0 0,1 1 0 0 0,-1 0 0 0 0,1 0-1 0 0,-1-1 1 0 0,1 1 0 0 0,0 0 0 0 0,-1 0 1 0 0,3-10-45 0 0,-3 10 45 0 0,0 0-1 0 0,0 0 1 0 0,0 0-1 0 0,0 0 0 0 0,0 1 1 0 0,0-1-1 0 0,1 0 1 0 0,-1 0-1 0 0,0 0 1 0 0,1 1-1 0 0,-1-1 0 0 0,0 0 1 0 0,1 0-1 0 0,-1 1 1 0 0,1-2 0 0 0,11-3 0 0 0,12-2 0 0 0,-19 7 0 0 0,15-2 0 0 0,0 8 0 0 0,-5 2 0 0 0,2 3 0 0 0,-14-6 4 0 0,-2-1 2 0 0,5 4 24 0 0,2 4 13 0 0,-8-1 47 0 0,0-6-18 0 0,0 3 80 0 0,1 1-5 0 0,-2-3-82 0 0,2 17 252 0 0,-1-5-65 0 0,0-16-236 0 0,0-1 0 0 0,-1 0 0 0 0,1 1-1 0 0,0-1 1 0 0,-1 0 0 0 0,1 0 0 0 0,-1 1 0 0 0,1-1-1 0 0,-1 0 1 0 0,0 0 0 0 0,0 0 0 0 0,1 0 0 0 0,-2 1-16 0 0,-7 11 146 0 0,3-4-67 0 0,-3 0-56 0 0,-2-3-64 0 0,0 0 55 0 0,7-5 25 0 0,-1 1 1 0 0,0-1-1 0 0,0 0 1 0 0,0 0-1 0 0,-3 0-39 0 0,-11 0 89 0 0,6-2-103 0 0,2 1-67 0 0,0-1-82 0 0,0 0-70 0 0,1 0-95 0 0,0 0-108 0 0,-1 1-120 0 0,10 0 108 0 0,1 0-105 0 0,0 0 82 0 0,0 0-40 0 0,0 0-594 0 0,0 0-465 0 0,0 0-884 0 0</inkml:trace>
  <inkml:trace contextRef="#ctx0" brushRef="#br0" timeOffset="1">292 1 6392 0 0,'1'0'69'0'0,"0"0"-89"0"0,0 0-6 0 0,0 0 58 0 0,0 2 35 0 0,0-1 23 0 0,2 1 37 0 0,-1 0 42 0 0,2 1 47 0 0,-2-1 7 0 0,0 0-34 0 0,2 1 105 0 0,-1 0-95 0 0,0-1-66 0 0,3 3 110 0 0,-2-2-15 0 0,-1-1 116 0 0,-1 0-106 0 0,1 0-61 0 0,0 2-54 0 0,0 0-35 0 0,-1-2 37 0 0,7 4 164 0 0,0 0-69 0 0,6 5 133 0 0,-4-3-63 0 0,-2 0-94 0 0,5 1 16 0 0,5 5 45 0 0,-6-2-26 0 0,7 9 46 0 0,-12-14-184 0 0,-1 1-1 0 0,0 0 1 0 0,-1 0-1 0 0,0 0 0 0 0,0 1 1 0 0,3 6-93 0 0,12 21 250 0 0,-16-30-199 0 0,0 1-1 0 0,-1 0 1 0 0,-1 0-1 0 0,1 0 1 0 0,-1 0-1 0 0,0 1 1 0 0,0 2-51 0 0,2 13 117 0 0,-2-8 10 0 0,0 1 1 0 0,5 9-128 0 0,-1-5 98 0 0,0 0 0 0 0,-2 0 0 0 0,0 0 0 0 0,0 9-98 0 0,4 4 122 0 0,-7-28-89 0 0,0 1 0 0 0,0-1 0 0 0,-1 0 0 0 0,0 1 0 0 0,0 0 0 0 0,0 3-33 0 0,-1 8 97 0 0,0 28 140 0 0,0-41-216 0 0,0 0 0 0 0,0 0 0 0 0,0 0 0 0 0,-1 0 0 0 0,0 0 1 0 0,0 0-1 0 0,0 0 0 0 0,-1 0 0 0 0,1 0 0 0 0,-1-1 0 0 0,0 1 0 0 0,-1 2-21 0 0,0-1 34 0 0,1 0 1 0 0,-1 1-1 0 0,1 0 1 0 0,0 0 0 0 0,1 0-35 0 0,0-4 11 0 0,1 0 1 0 0,-1 0 0 0 0,0 0-1 0 0,0 0 1 0 0,0 0 0 0 0,0 0 0 0 0,0 0-1 0 0,0 0 1 0 0,-1-1 0 0 0,1 1-1 0 0,-1 0 1 0 0,1-1 0 0 0,-1 1 0 0 0,1-1-1 0 0,-1 0 1 0 0,0 1 0 0 0,0-1 0 0 0,0 0-12 0 0,-1 1 23 0 0,0 0 1 0 0,1 0-1 0 0,-1 0 1 0 0,1 1-1 0 0,0-1 1 0 0,-1 1 0 0 0,0 1-24 0 0,-1 2 46 0 0,-3 0-22 0 0,-5 3-12 0 0,9-5 34 0 0,2-2-35 0 0,-4 3-14 0 0,0-2-108 0 0,3-1-115 0 0,1-1 75 0 0,-2-1 135 0 0,1 0-97 0 0,2 0 4 0 0,0 0-45 0 0,0 0-137 0 0,0 0-253 0 0,0 0-21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219 93 3520 0 0,'0'0'101'0'0,"1"-1"17"0"0,1-5-43 0 0,-2 4-30 0 0,0 1 36 0 0,1 0 30 0 0,-1-1 46 0 0,0 2 53 0 0,0-1 61 0 0,0 0-89 0 0,0-1-37 0 0,0-4 384 0 0,0 3-241 0 0,0 2-79 0 0,0-1 50 0 0,0 1 58 0 0,0-1 66 0 0,0-2 113 0 0,0 0-34 0 0,-2-3 366 0 0,-2 0-117 0 0,0 0-106 0 0,-1 1-93 0 0,-1 0-82 0 0,-1 0-69 0 0,0 2-56 0 0,-8-3 164 0 0,12 6-390 0 0,1 1 0 0 0,-1-1 0 0 0,0 1 0 0 0,1 0 0 0 0,-1-1 0 0 0,0 1 0 0 0,1 0 0 0 0,-3 1-79 0 0,-5 1 299 0 0,-2 4 135 0 0,-5 6-392 0 0,10-7-19 0 0,0 0 0 0 0,0 1 0 0 0,-4 3-23 0 0,-1 2 0 0 0,7-6 0 0 0,0 0 0 0 0,0 0 0 0 0,0 0 0 0 0,0 0 0 0 0,1 1 0 0 0,0 0 0 0 0,0 0 0 0 0,1 0 0 0 0,0 0 0 0 0,-1 3 0 0 0,-2 7 0 0 0,4-13 0 0 0,1 0 0 0 0,0 1 0 0 0,-1 0 0 0 0,2-1 0 0 0,-1 1 0 0 0,0 0 0 0 0,1-1 0 0 0,-1 3 0 0 0,0 12-10 0 0,1-13 2 0 0,-1 0-1 0 0,1 0 1 0 0,0 1 0 0 0,1-1-1 0 0,-1 0 1 0 0,2 4 8 0 0,1 13-14 0 0,-3-19 15 0 0,0 0-1 0 0,0 0 0 0 0,1 0 0 0 0,-1 0 0 0 0,1 0 0 0 0,0-1 1 0 0,0 3-1 0 0,7 8 0 0 0,-5-11 0 0 0,0-1 0 0 0,24 26 0 0 0,-16-14 0 0 0,-7-10 0 0 0,15 3 0 0 0,-10-3 2 0 0,1-1 37 0 0,4-3 70 0 0,-2-3 42 0 0,-8 3-95 0 0,-1-1 0 0 0,0 0 0 0 0,0 0 1 0 0,0 0-1 0 0,0 0 0 0 0,2-3-56 0 0,8-10 178 0 0,0-4 21 0 0,-3-3-49 0 0,-7 13-88 0 0,0-1 0 0 0,-1 0 0 0 0,1-7-62 0 0,1-22 75 0 0,-4-18-3 0 0,0 39-42 0 0,0 1-33 0 0,-1-7 61 0 0,0-22 64 0 0,1 46-191 0 0,0 0 1 0 0,0 0 4 0 0,1 1 10 0 0,2 5 38 0 0,1 0 1 0 0,-1-1-1 0 0,0 1 0 0 0,2 5 16 0 0,6 29-19 0 0,-5-7 33 0 0,0 18-14 0 0,-3-18-6 0 0,-1-21 6 0 0,1 31 0 0 0,2-23 0 0 0,-5-19-127 0 0,0 1 108 0 0,0 0 68 0 0,-1 1 139 0 0,1-2-161 0 0,0 0-36 0 0,-1 0-66 0 0,1 1-90 0 0,0-1-105 0 0,-1 0 88 0 0,1-1-34 0 0,0 1-36 0 0,0 0-40 0 0,0 0-42 0 0,-1-1-44 0 0,1 0 55 0 0,0 0-46 0 0,0 0-41 0 0,0 0-36 0 0,0 0-129 0 0,0 0-35 0 0,0 0-1346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0 5904 0 0,'0'0'132'0'0,"0"0"17"0"0,0 0 11 0 0,-3 4 18 0 0,1-2-94 0 0,0 1 34 0 0,1-2 18 0 0,0 1 40 0 0,0 0 49 0 0,1-2 57 0 0,-1 5 87 0 0,1 0-44 0 0,0 0-38 0 0,-1 0-35 0 0,0 3 109 0 0,0 1-66 0 0,1 2-2 0 0,4 6 102 0 0,1 1 129 0 0,0 1-110 0 0,-1 1-106 0 0,0 0-101 0 0,-2-3-109 0 0,7 39 225 0 0,-2 0-67 0 0,6 36 94 0 0,-10-66-215 0 0,-1 22-135 0 0,-1-21 125 0 0,4 21-125 0 0,-5-45 59 0 0,1 1-49 0 0,0 12-113 0 0,-1-9 94 0 0,0-2 41 0 0,1-1 39 0 0,-1 0 60 0 0,0 1 68 0 0,0-2 78 0 0,0 1 91 0 0,0-11-223 0 0,1 1-50 0 0,1-9-13 0 0,1-9-57 0 0,-3 14 17 0 0,0 0-41 0 0,1-1 0 0 0,0 0 0 0 0,0 0 1 0 0,1 0-1 0 0,0 1 0 0 0,1-1 0 0 0,0 1 0 0 0,1-1 1 0 0,3-6-2 0 0,-3 9-2 0 0,0 1 0 0 0,0 0 0 0 0,0 0 0 0 0,1 0 0 0 0,0 0 0 0 0,5-4 2 0 0,-2 6-48 0 0,3 3 25 0 0,-7 1 10 0 0,-3 0 9 0 0,0 1 0 0 0,0 0 1 0 0,1-1-1 0 0,-1 1 0 0 0,1 0 1 0 0,-1 0-1 0 0,0 0 1 0 0,1 0-1 0 0,-1 0 0 0 0,0 0 1 0 0,1 0-1 0 0,-1 0 1 0 0,0 1-1 0 0,2-1 4 0 0,12 4-45 0 0,-10-2 42 0 0,-1 0 0 0 0,1 1 0 0 0,-1 0 0 0 0,0-1 0 0 0,0 1 0 0 0,2 2 3 0 0,5 4-44 0 0,1 3 33 0 0,-11-8 12 0 0,0 0-1 0 0,3 5 0 0 0,0 1 0 0 0,0 0 0 0 0,-1 3 0 0 0,3 3 0 0 0,-6-13 8 0 0,1 0 1 0 0,0-1-1 0 0,-1 1 0 0 0,1 0 1 0 0,-1 0-1 0 0,0 0 1 0 0,0-1-1 0 0,0 1 1 0 0,0 0-1 0 0,-1 0 1 0 0,1 0-1 0 0,-1-1 1 0 0,1 1-1 0 0,-1 0 1 0 0,-1 1-9 0 0,-9 16 147 0 0,3-11-18 0 0,0 0 52 0 0,-10 5-30 0 0,-3-2-67 0 0,-12 3-44 0 0,24-11-39 0 0,-1-1 1 0 0,1-1-1 0 0,-1 0 0 0 0,0 0 0 0 0,0 0 0 0 0,-9-1-1 0 0,16-1-170 0 0,0 0 70 0 0,0 0 61 0 0,0-1 50 0 0,-3 1 118 0 0,-8-3 345 0 0,10 2-393 0 0,0-1-79 0 0,1 1-49 0 0,1 0-44 0 0,0 0-50 0 0,-1 0-55 0 0,1 0-82 0 0,-1 0-77 0 0,1-1-86 0 0,0 1-91 0 0,-1-1-99 0 0,1 1-107 0 0,0-1-113 0 0,0 0-121 0 0,0 0-711 0 0,-2-2-951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0 190 5904 0 0,'0'0'169'0'0,"1"0"-37"0"0,-1 0-64 0 0,4 0-25 0 0,0 0 22 0 0,18-2 1502 0 0,-13 0-963 0 0,0 1-60 0 0,1 1-85 0 0,-1 2-113 0 0,2 0 118 0 0,1-1-89 0 0,1-2-78 0 0,0-1-66 0 0,8-4 32 0 0,9-4-17 0 0,-5 1-57 0 0,-20 7-306 0 0,1 0 57 0 0,0 1 48 0 0,-1-1 41 0 0,7-2 113 0 0,14-4 326 0 0,-18 6-378 0 0,0 0-63 0 0,-3 0-50 0 0,0 1-36 0 0,0-1-40 0 0,0 1-45 0 0,0 0-66 0 0,0-1-62 0 0,0 1-68 0 0,0-1-75 0 0,0 1-80 0 0,0 0-86 0 0,-1 0-92 0 0,1-1-97 0 0,-3 2-646 0 0,-2 0-804 0 0</inkml:trace>
  <inkml:trace contextRef="#ctx0" brushRef="#br0" timeOffset="1">249 0 6160 0 0,'0'0'133'0'0,"0"0"23"0"0,0 0 13 0 0,-1 2-34 0 0,-1 3-88 0 0,1 2-20 0 0,1-2 50 0 0,-1 1 43 0 0,1-2 35 0 0,0 4 190 0 0,1 6 582 0 0,-1-9-679 0 0,1-1-36 0 0,-1 1-50 0 0,0 0-65 0 0,0 13 361 0 0,0 0-91 0 0,1 0-79 0 0,0 0-65 0 0,0-1-68 0 0,0-1-33 0 0,6 62 271 0 0,-6-66-348 0 0,0 6-30 0 0,1 2-4 0 0,-1-5 35 0 0,0-12-91 0 0,-1 13 155 0 0,0-9-148 0 0,0-4-30 0 0,0-1-41 0 0,0 0-48 0 0,0-1-58 0 0,0 0-155 0 0,0-1 121 0 0,0 1-40 0 0,0-1-389 0 0,0 0-270 0 0,0 1-625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288 0 6704 0 0,'0'0'149'0'0,"0"0"23"0"0,0 0 12 0 0,0 0 44 0 0,0 0-90 0 0,0 0 111 0 0,0 0 208 0 0,0 0 14 0 0,0 0-25 0 0,0 0-104 0 0,0 0-44 0 0,0 0-8 0 0,0 0 3 0 0,0 0 22 0 0,0 0 5 0 0,0 0 0 0 0,0 0-4 0 0,0 1-66 0 0,0-1-106 0 0,1 1-71 0 0,0 4-12 0 0,-1-3 7 0 0,-2 9 392 0 0,-3 0-111 0 0,-3 1-91 0 0,-2-1-71 0 0,-3 2-28 0 0,8-9-88 0 0,-1 0 1 0 0,1 0-1 0 0,-1-1 0 0 0,-2 2-71 0 0,-20 8 226 0 0,0-1-38 0 0,0 0-51 0 0,-1 0-66 0 0,-7 6 106 0 0,11-6-39 0 0,7-4 19 0 0,12-6-102 0 0,-8 2 59 0 0,5-4-39 0 0,9 0-2 0 0,0 0 14 0 0,0 0-13 0 0,3 0 12 0 0,7 0-53 0 0,-6-1-26 0 0,14 5-3 0 0,-14-3-4 0 0,41 11 164 0 0,16 7-164 0 0,-45-13 28 0 0,2-1-26 0 0,-14-3-6 0 0,15 12 59 0 0,-5-6-44 0 0,-11-8-10 0 0,1 0 2 0 0,11 7 15 0 0,-4-1-226 0 0,-8-5-48 0 0,-3-1-6 0 0,0 0 88 0 0,0 0 14 0 0,0 0-58 0 0,0 0-189 0 0,0 0-348 0 0,0 0-19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38.0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315 95 6056 0 0,'0'0'176'0'0,"0"0"-39"0"0,0 0 2 0 0,0 0 58 0 0,0 0 175 0 0,0 0 323 0 0,1 1 29 0 0,8 7 5 0 0,-1 1-78 0 0,-1 0-74 0 0,0 1-66 0 0,-1 1-62 0 0,-1 0-55 0 0,0 0-49 0 0,0 1-44 0 0,1 8 107 0 0,0 0-71 0 0,6 41 494 0 0,-8-40-522 0 0,1-2 57 0 0,8 60 539 0 0,-7-40-503 0 0,2-1-39 0 0,1 28 275 0 0,-7-47-479 0 0,0-1-37 0 0,6 87 600 0 0,-7-87-594 0 0,0-4-47 0 0,1 0-54 0 0,-1-10-11 0 0,0 0 0 0 0,0 0 0 0 0,0 0 0 0 0,-1 0 0 0 0,0 0 0 0 0,0 0 0 0 0,0 1-16 0 0,0 0 23 0 0,0-4 30 0 0,0-1-14 0 0,0 0-94 0 0,0 0-73 0 0,0 0-225 0 0,0 0 86 0 0,0 0 74 0 0,-1 0 64 0 0,1 0 51 0 0,-1 0 38 0 0,-1 0 17 0 0,1 0-46 0 0,0 0-87 0 0,1 0 33 0 0,-1 0-35 0 0,1-1-41 0 0,-1 1-43 0 0,1 0-49 0 0,0 0-53 0 0,-1 0-57 0 0,1 0-62 0 0,0-1 70 0 0,-1 1-49 0 0,1-1-44 0 0,-1 1-36 0 0,1-1-148 0 0,-1 0-37 0 0,-1-1-1543 0 0</inkml:trace>
  <inkml:trace contextRef="#ctx0" brushRef="#br0" timeOffset="569.47">0 108 5528 0 0,'0'0'124'0'0,"0"0"17"0"0,0 0 11 0 0,0 0-45 0 0,0 0 1 0 0,0 0 47 0 0,0 0 142 0 0,0 0 260 0 0,0 0 19 0 0,2 0-103 0 0,-1 0-74 0 0,1 0 34 0 0,0 0-173 0 0,-1 0 36 0 0,0 0 286 0 0,0 0-244 0 0,0 0 34 0 0,0-1 36 0 0,0 1 39 0 0,-1 0 41 0 0,1 0 44 0 0,7-3-48 0 0,0 1-70 0 0,0 0-62 0 0,1 1-54 0 0,0-1-48 0 0,0 1-41 0 0,10-1 118 0 0,32-6 382 0 0,-18 2-352 0 0,-12 3-170 0 0,-1-2-64 0 0,33-6 119 0 0,-24 5-156 0 0,-1-1-66 0 0,39-6 33 0 0,-14 3-31 0 0,-44 9-210 0 0,-1-1 76 0 0,1 0 66 0 0,0 0 55 0 0,8-1 127 0 0,24-3 394 0 0,-29 4-427 0 0,0 1-79 0 0,-4 0-59 0 0,-1 0-46 0 0,0 1-50 0 0,1-1-57 0 0,0 0-84 0 0,0 1-80 0 0,0 0-88 0 0,0-1-96 0 0,0 1-102 0 0,0 0-112 0 0,0 0-117 0 0,0 0-127 0 0,4 0-1026 0 0,5 0-1150 0 0</inkml:trace>
  <inkml:trace contextRef="#ctx0" brushRef="#br0" timeOffset="1094.07">849 443 4928 0 0,'0'0'141'0'0,"1"2"-6"0"0,1 1-214 0 0,1 0 75 0 0,0 0 67 0 0,0 0 56 0 0,-1-2 35 0 0,1 1 33 0 0,1 0 179 0 0,5 1 554 0 0,-6-2-674 0 0,-1 0-41 0 0,1-1-12 0 0,-1 1-148 0 0,-1-1-40 0 0,14 4 743 0 0,-1-2-115 0 0,-1-2-103 0 0,1-1-88 0 0,1-3-8 0 0,-1-3-82 0 0,3-3-4 0 0,5-12 109 0 0,-17 16-360 0 0,0 1-44 0 0,3-3-35 0 0,-7 7-23 0 0,0-1 0 0 0,0 1 0 0 0,0-1 0 0 0,1 0-1 0 0,-1 0 1 0 0,-1 1 0 0 0,1-1 0 0 0,0 0 0 0 0,0 0 0 0 0,-1 0-1 0 0,1 0 1 0 0,-1-2 5 0 0,7-10 56 0 0,-2 4 10 0 0,-5 9-60 0 0,0 0 0 0 0,0 1 1 0 0,0-1-1 0 0,0 0 0 0 0,0 0 0 0 0,0 1 1 0 0,0-1-1 0 0,0 0 0 0 0,0 1 0 0 0,0-1 1 0 0,0 0-1 0 0,0 0 0 0 0,-1 1 0 0 0,1-1 0 0 0,0 0 1 0 0,-1 1-7 0 0,-3-12 77 0 0,-3-1-44 0 0,5 12-25 0 0,0-1 1 0 0,0 1-1 0 0,-1-1 0 0 0,1 1 0 0 0,0 0 0 0 0,-1 0 0 0 0,1 0 1 0 0,-2 0-9 0 0,1 0-13 0 0,1 1 1 0 0,-1-1 0 0 0,0 1 0 0 0,0 0 0 0 0,0 0 0 0 0,0 0 0 0 0,0 0-1 0 0,0 0 1 0 0,0 1 0 0 0,1-1 0 0 0,-1 1 0 0 0,-2 0 12 0 0,-11 2-60 0 0,12-2 57 0 0,0 0 0 0 0,0 1 0 0 0,0-1 0 0 0,0 1 0 0 0,1-1 0 0 0,-1 1 0 0 0,1 0 0 0 0,-1 1 0 0 0,-1 1 3 0 0,-16 14-58 0 0,10 0 20 0 0,0 13 64 0 0,5 2 13 0 0,3-13-51 0 0,3-18 8 0 0,-1 44-17 0 0,7 1 99 0 0,-1-23 6 0 0,1-1 34 0 0,1-1 37 0 0,2-2 40 0 0,-1-5-122 0 0,2-1 72 0 0,6 2 100 0 0,11 3 196 0 0,-22-17-333 0 0,0 1 0 0 0,0-1 0 0 0,0 0 0 0 0,6 1-108 0 0,10-1 228 0 0,-4-3-103 0 0,0-5-79 0 0,-13 5-68 0 0,-1 0-41 0 0,0-1-40 0 0,1 0-39 0 0,-1 1-36 0 0,0-1-36 0 0,4-1-315 0 0,-1-1-122 0 0,1 0-111 0 0,-1 1-99 0 0,0-2-85 0 0,-2 3-676 0 0,0-2-917 0 0</inkml:trace>
  <inkml:trace contextRef="#ctx0" brushRef="#br0" timeOffset="1519.93">1290 23 6536 0 0,'0'0'141'0'0,"0"0"23"0"0,0 0 13 0 0,0 1-19 0 0,1 15-79 0 0,2-9 116 0 0,0 1 109 0 0,1 7 393 0 0,0 0-78 0 0,1 1-76 0 0,0-1-79 0 0,-1-3-177 0 0,0-1-41 0 0,-1 0-41 0 0,0 0-40 0 0,6 22 383 0 0,-1-8-191 0 0,-2 0-67 0 0,1 1-71 0 0,-2 0-79 0 0,-1-5-34 0 0,0 0 60 0 0,0 0 48 0 0,-1 1 41 0 0,2 12 203 0 0,3 46 700 0 0,-6-51-782 0 0,-1 1-31 0 0,-1 1-87 0 0,2 13 109 0 0,0 2-78 0 0,-1-37-257 0 0,0 5 119 0 0,1-1-18 0 0,-2-6-106 0 0,0-5 37 0 0,0-2-36 0 0,0 0-48 0 0,0 0-50 0 0,0 0-103 0 0,0 0-184 0 0,0 0-238 0 0,-1-1 85 0 0,1 1 73 0 0,0-1 61 0 0,-1 1 53 0 0,1-1 35 0 0,-1-1-562 0 0,1 1 455 0 0,0 0-75 0 0,0 1-102 0 0,-1-2-1361 0 0,1-2-1091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6336 0 0,'0'0'141'0'0,"0"0"23"0"0,0 0 11 0 0,1 1-29 0 0,6 10 185 0 0,-5-5-27 0 0,-2-1 29 0 0,0-1 93 0 0,0-1-141 0 0,1-2 266 0 0,1 0-63 0 0,1 1-71 0 0,0 0-76 0 0,1 0-83 0 0,-1 0-88 0 0,-1-1-95 0 0,-1 0-102 0 0,14 5 587 0 0,25 2 803 0 0,-20-5-751 0 0,-10-1-355 0 0,-1 1-43 0 0,27 6 442 0 0,2-4-116 0 0,0-3-107 0 0,0-2-100 0 0,28 6-106 0 0,-61-6-236 0 0,15 0 42 0 0,-5 0-61 0 0,-4 1-79 0 0,-7 0 13 0 0,-1 0-34 0 0,-2-1 21 0 0,-1 0 4 0 0,0 0-83 0 0,1 0 40 0 0,-1 0-43 0 0,0 0 100 0 0,1-1 103 0 0,-1 1-4 0 0,0-1-62 0 0,0 1-55 0 0,1 0-75 0 0,-1 0-42 0 0,1 0-76 0 0,-1-1-87 0 0,1 1-97 0 0,0 0 147 0 0,-1 0-46 0 0,1 0-41 0 0,-1 0-37 0 0,1 0-131 0 0,0 0-37 0 0,2 0-1381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5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0 424 5528 0 0,'0'0'124'0'0,"0"0"17"0"0,0 0 11 0 0,1 0-19 0 0,8-2 52 0 0,-5 1-51 0 0,6-2 421 0 0,0 0-61 0 0,0 1-56 0 0,1-1-52 0 0,-1 1-46 0 0,0 0-42 0 0,11-1 193 0 0,0-1-112 0 0,9-2 73 0 0,-23 5-376 0 0,19-1 329 0 0,-9 2-348 0 0,-13 1-23 0 0,1 0 57 0 0,9 6 368 0 0,-9-4-301 0 0,-4-3-140 0 0,1 1 200 0 0,0 2-127 0 0,4 19 56 0 0,-5-16-59 0 0,0 7 166 0 0,-3-1-51 0 0,-2-1-43 0 0,-2 0-37 0 0,-6 5 17 0 0,-11 7-5 0 0,-3 6 64 0 0,9-7-71 0 0,-33 49 178 0 0,43-63-277 0 0,0 2 36 0 0,0 4 33 0 0,6-12-21 0 0,1-1-10 0 0,0 3-3 0 0,4 0 59 0 0,5-2-41 0 0,7-3 53 0 0,-15 0-129 0 0,22-4 106 0 0,-19 4-102 0 0,1 0 1 0 0,-1 0 0 0 0,1 1 0 0 0,0-1-1 0 0,0 1 1 0 0,-1 0 0 0 0,1 1-1 0 0,0-1 1 0 0,0 1 0 0 0,2 1-11 0 0,5 1 10 0 0,6 1 0 0 0,-7 1 34 0 0,13 5-43 0 0,-10-4 10 0 0,-1 0-1 0 0,1 1 0 0 0,8 7-10 0 0,-19-12 9 0 0,0 0-1 0 0,0 1 0 0 0,0 0 1 0 0,0-1-1 0 0,0 1 0 0 0,0 1 1 0 0,-1-1-1 0 0,1 0 0 0 0,-1 0 1 0 0,0 1-1 0 0,0 0 0 0 0,0-1 1 0 0,0 1-1 0 0,-1 0 0 0 0,1 2-8 0 0,1 7 34 0 0,-1-9-22 0 0,-1 1 0 0 0,1-1 1 0 0,-1 1-1 0 0,-1 0 0 0 0,1 0 0 0 0,-1 0 0 0 0,1 0 0 0 0,-1 0 1 0 0,-1-1-1 0 0,1 1 0 0 0,-1 0 0 0 0,0 0 0 0 0,0 1-12 0 0,-10 22 90 0 0,-2-3 38 0 0,-5-2 48 0 0,-6-3 60 0 0,9-8-102 0 0,1-2 52 0 0,0 0 0 0 0,-8 4-186 0 0,17-11 36 0 0,0-1 1 0 0,0 0-1 0 0,1 0 1 0 0,-1 0 0 0 0,0-1-1 0 0,0 1 1 0 0,-1-1-1 0 0,1-1 1 0 0,0 1-1 0 0,-3-1-36 0 0,-22-1 183 0 0,15 0-121 0 0,1 1-55 0 0,4-2 49 0 0,0-3-48 0 0,-5-1-28 0 0,14 5-172 0 0,-1 0 92 0 0,0 0 63 0 0,-1-1 18 0 0,1 0-73 0 0,0 1-34 0 0,1-1-77 0 0,1 1-37 0 0,-1 0-76 0 0,0 0-87 0 0,0 0-96 0 0,1-1-108 0 0,-1 1-118 0 0,1 1 315 0 0,-1-1-33 0 0,1 0-35 0 0,0 1-35 0 0,-1-5-1416 0 0,-1-2-1090 0 0</inkml:trace>
  <inkml:trace contextRef="#ctx0" brushRef="#br0" timeOffset="1">455 43 6056 0 0,'0'0'176'0'0,"0"0"65"0"0,0 0 147 0 0,0 0 57 0 0,0 0 17 0 0,2-1-32 0 0,11-5 45 0 0,2-1-66 0 0,8-4 109 0 0,-19 9-382 0 0,1 0 0 0 0,0 0 0 0 0,0 1 0 0 0,0-1 0 0 0,4 0-136 0 0,12-1 388 0 0,-13 2-208 0 0,1 0 0 0 0,-1 0-1 0 0,0 1 1 0 0,6 0-180 0 0,6 4 362 0 0,-12-1-326 0 0,1-1-17 0 0,3 6 38 0 0,-11-8-46 0 0,0 1 0 0 0,0 0 0 0 0,0 0 0 0 0,0 0 0 0 0,0 0 0 0 0,-1 0 0 0 0,1 0 0 0 0,0 0 0 0 0,0 0 0 0 0,-1 0 0 0 0,1 0 0 0 0,-1 0 0 0 0,1 0-1 0 0,-1 0 1 0 0,1 1 0 0 0,-1-1 0 0 0,0 0 0 0 0,1 0 0 0 0,-1 1 0 0 0,0-1 0 0 0,0 0 0 0 0,0 1 0 0 0,0-1 0 0 0,0 0 0 0 0,0 0 0 0 0,0 1 0 0 0,-1-1 0 0 0,1 0 0 0 0,0 0 0 0 0,-1 1-11 0 0,-7 19 184 0 0,-3-3 50 0 0,8-12-110 0 0,-17 23 189 0 0,15-22-233 0 0,0-1 0 0 0,1 1 1 0 0,0 0-1 0 0,0 0 0 0 0,-3 8-80 0 0,3-8 80 0 0,-2 4 57 0 0,7 2-96 0 0,1-5-41 0 0,-2-8 0 0 0,0 1 0 0 0,0-1 0 0 0,0 1 0 0 0,1-1 0 0 0,-1 0 0 0 0,0 1 0 0 0,0-1 0 0 0,0 0 0 0 0,1 1 0 0 0,-1-1 1 0 0,0 0-1 0 0,1 1 0 0 0,-1-1 0 0 0,0 0 0 0 0,0 1 0 0 0,1-1 0 0 0,-1 0 0 0 0,1 0 0 0 0,-1 0 0 0 0,0 1 0 0 0,1-1 1 0 0,-1 0-1 0 0,0 0 0 0 0,1 0 0 0 0,-1 0 0 0 0,1 0 0 0 0,-1 0 0 0 0,0 1 0 0 0,1-1 0 0 0,0 0 0 0 0,0 0 19 0 0,4 1 75 0 0,0 1 0 0 0,1-1 0 0 0,-1 0 1 0 0,5 0-95 0 0,14 4 204 0 0,3 5-60 0 0,-13-1-109 0 0,-2 1 43 0 0,-9-7-45 0 0,-1 0-1 0 0,0 0 1 0 0,0 0-1 0 0,0 0 1 0 0,0 0-1 0 0,0 0 1 0 0,-1 1-1 0 0,1-1 1 0 0,-1 0-1 0 0,0 1 1 0 0,0 0-1 0 0,0 0-32 0 0,1 18 143 0 0,-2-12-66 0 0,1 0 69 0 0,0 10 222 0 0,-2-7-198 0 0,1-11-166 0 0,-1 0 0 0 0,1 0 0 0 0,0 1 1 0 0,0-1-1 0 0,1 0 0 0 0,-1 1 0 0 0,0-1 0 0 0,1 1-4 0 0,0-1 0 0 0,-1 0 0 0 0,0 0-1 0 0,1 0 1 0 0,-1-1 0 0 0,0 1-1 0 0,0 0 1 0 0,0 0 0 0 0,0 0 0 0 0,-1 0 0 0 0,1 0 1 0 0,0 0 1 0 0,0 0 0 0 0,0 0 0 0 0,1 0 0 0 0,-1-1 0 0 0,0 1-1 0 0,1 0 1 0 0,-1 0 0 0 0,1-1 0 0 0,-1 1 0 0 0,1 0 0 0 0,0-1-1 0 0,0 1 1 0 0,0 0 0 0 0,0-1 0 0 0,0 1 0 0 0,0-1 0 0 0,1 1-2 0 0,28 29 42 0 0,-15-16-53 0 0,21 26 28 0 0,-2 3-61 0 0,-2 1-74 0 0,-1 1-89 0 0,-24-33 207 0 0,0 1 0 0 0,0 0 0 0 0,-1 0 0 0 0,2 11 0 0 0,2 2 0 0 0,2 14-15 0 0,-7 1 79 0 0,-3 2 72 0 0,-3 0 61 0 0,1-7 14 0 0,0-30-144 0 0,-1 1-1 0 0,0 0 1 0 0,0-1 0 0 0,-1 1 0 0 0,0 0-67 0 0,-1 3 147 0 0,-1 0 0 0 0,0-1 0 0 0,-3 5-147 0 0,-19 28 544 0 0,-4-6 95 0 0,23-30-477 0 0,-1 0-1 0 0,0-1 0 0 0,0 1 0 0 0,-1-1-161 0 0,-2 1 197 0 0,0-1 0 0 0,-1 0 0 0 0,0 0-197 0 0,-2-1 268 0 0,0 0 1 0 0,-7 2-269 0 0,-29 2 479 0 0,42-8-378 0 0,0-1 0 0 0,-1 0-1 0 0,-6-1-100 0 0,-23-5 198 0 0,0-1-150 0 0,29 5-273 0 0,4 0 96 0 0,0 0-99 0 0,2 1 67 0 0,1 0-40 0 0,0 0-2 0 0,0 0-34 0 0,0 0-40 0 0,0-1-42 0 0,1 1-45 0 0,-1 0-50 0 0,0 0-53 0 0,1-1-56 0 0,0 2 94 0 0,1-1-54 0 0,-1 1-47 0 0,1-1-44 0 0,-1 0-161 0 0,0 0-43 0 0,0 1-199 0 0,0-2-540 0 0,1 2 1209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00:40.6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183 328 4536 0 0,'0'0'133'0'0,"0"-1"-36"0"0,-1 1-39 0 0,-7-4 65 0 0,4 2 25 0 0,2 1-12 0 0,1 0 52 0 0,0 1 60 0 0,0 0 69 0 0,-3-2 8 0 0,0 0 110 0 0,0 1 60 0 0,-5-1 719 0 0,6 2-879 0 0,-1 1-40 0 0,1-1-50 0 0,0 1-70 0 0,-1 0-84 0 0,1 0-99 0 0,-7 3 387 0 0,-5 3 198 0 0,3 2-312 0 0,1-2-103 0 0,2 1-51 0 0,6-6-90 0 0,0 0 1 0 0,1 1-1 0 0,0-1 0 0 0,-1 1 1 0 0,1 0-1 0 0,0 0 0 0 0,0-1 0 0 0,1 1 1 0 0,-1 1-1 0 0,0-1-21 0 0,-7 18 49 0 0,-8 21 41 0 0,11-25-79 0 0,4-12-3 0 0,0 1-1 0 0,0 0 1 0 0,1-1-1 0 0,0 1 1 0 0,0 0-1 0 0,0 0 1 0 0,1 1-8 0 0,0 7-2 0 0,1 0 1 0 0,0-1 0 0 0,1 1-1 0 0,3 12 2 0 0,-2-17 6 0 0,-1-1 0 0 0,2 0 0 0 0,-1 1 0 0 0,1-1 0 0 0,1 1-6 0 0,6 7 130 0 0,4-1 95 0 0,5 0 140 0 0,-17-12-271 0 0,1-1 0 0 0,0 0 0 0 0,0-1 0 0 0,0 1-1 0 0,0-1 1 0 0,0 0 0 0 0,2 1-94 0 0,14 0 281 0 0,0-3 75 0 0,-12 0-145 0 0,1-1 0 0 0,-1 1 0 0 0,0-2 0 0 0,0 1 0 0 0,0-1 0 0 0,1-1-211 0 0,18-10 586 0 0,-14 6-343 0 0,0-1-46 0 0,3-3-27 0 0,-9 6-132 0 0,1-1-35 0 0,-3 2 19 0 0,0 0 0 0 0,0 0 1 0 0,0-1-1 0 0,0 0 0 0 0,-1 0 0 0 0,0 0 0 0 0,0-1 1 0 0,-1 0-1 0 0,0 1 0 0 0,0-1 0 0 0,0 0 1 0 0,0-6-23 0 0,-1 7 16 0 0,-1 0 0 0 0,-1 1 1 0 0,1-1-1 0 0,-1 0 0 0 0,0 1 1 0 0,0-1-1 0 0,0 0 0 0 0,-1 0 1 0 0,-1-2-17 0 0,1 3 11 0 0,0 0 1 0 0,-1 0-1 0 0,0 1 1 0 0,0-1-1 0 0,0 0 0 0 0,-3-3-11 0 0,-1-2 15 0 0,-1 0 15 0 0,0 0 0 0 0,0 0-1 0 0,-3-2-29 0 0,7 9 4 0 0,0 0 0 0 0,0 0-1 0 0,0 1 1 0 0,0-1 0 0 0,0 1-1 0 0,-1 0 1 0 0,1 0 0 0 0,-1 0-1 0 0,0 0 1 0 0,0 1-1 0 0,-3-2-3 0 0,-20-6 1 0 0,18 5-21 0 0,0 1-1 0 0,0 1 1 0 0,0-1-1 0 0,-3 1 21 0 0,0 0-134 0 0,-7-4 42 0 0,11 3 12 0 0,3 1-9 0 0,0 1-40 0 0,0-1-50 0 0,0 0-58 0 0,0 1-67 0 0,-1 0-78 0 0,1 0-86 0 0,0 0-95 0 0,5 1-122 0 0</inkml:trace>
  <inkml:trace contextRef="#ctx0" brushRef="#br0" timeOffset="696.14">466 361 6160 0 0,'0'1'43'0'0,"2"2"46"0"0,4 12 334 0 0,-3-8-278 0 0,0 0-83 0 0,-2-4-79 0 0,0-1-39 0 0,1 8 267 0 0,1 0 46 0 0,0 10 351 0 0,4 12 430 0 0,-1-12-417 0 0,-3-11-468 0 0,-2 0 45 0 0,2 9 300 0 0,-2-11-186 0 0,0 0-1 0 0,0 0 1 0 0,1 0 0 0 0,1 4-312 0 0,-1-6 231 0 0,0 0-36 0 0,2 13 338 0 0,-3-10-280 0 0,0-1 67 0 0,-1 0 100 0 0,0-6-222 0 0,0-1-102 0 0,0 0-14 0 0,0 0 59 0 0,0 0 6 0 0,0 0-3 0 0,2-1-3 0 0,0-2-54 0 0,-1 0-41 0 0,2-11 56 0 0,-3-2 125 0 0,6-23 395 0 0,-3 24-457 0 0,1-1-67 0 0,-3 7-104 0 0,1 1-44 0 0,0-8 49 0 0,2 0 1 0 0,0 1 0 0 0,0 0 0 0 0,2 0 0 0 0,1-4 0 0 0,-3 11 18 0 0,0 0 0 0 0,1 1 0 0 0,4-7-18 0 0,-1 4 6 0 0,-7 7-7 0 0,1 0 0 0 0,0 1 0 0 0,-1 0 0 0 0,1-1 1 0 0,0 1-1 0 0,0 0 0 0 0,0 0 0 0 0,0 0 0 0 0,1 0 0 0 0,-1 0 1 0 0,0 1-1 0 0,1-1 0 0 0,0 1 0 0 0,-1-1 0 0 0,1 1 0 0 0,0 0 1 0 0,-1 0-1 0 0,1 0 0 0 0,0 0 0 0 0,2 1 1 0 0,30-3-340 0 0,-2 5 118 0 0,-1 7 109 0 0,-26-6 110 0 0,0 0 0 0 0,0 0-1 0 0,0 1 1 0 0,1 1 3 0 0,3 4 45 0 0,0 0-34 0 0,7 12-59 0 0,-3-3-34 0 0,4 8-15 0 0,-3 3 58 0 0,-3 2 61 0 0,-1 0 62 0 0,0 1 75 0 0,-9-24-284 0 0,0 0 50 0 0,-1 0 47 0 0,0 0 42 0 0,-1 0 37 0 0,0 0 35 0 0,0 9 170 0 0,0 1 145 0 0,1-4-351 0 0,1-6-61 0 0,-2 4-36 0 0,0-12-95 0 0,0 1 35 0 0,0 0-21 0 0,-1 0 85 0 0,0 1 90 0 0,1 0-29 0 0,-1-1-66 0 0,1 0-52 0 0,0-1-71 0 0,0 1-39 0 0,0-1-70 0 0,0 1-79 0 0,0-1-90 0 0,0 0 103 0 0,1 0-49 0 0,-1 1-46 0 0,0-1-38 0 0,1 0-139 0 0,-1 0-39 0 0,0 1-169 0 0,1-1-453 0 0</inkml:trace>
  <inkml:trace contextRef="#ctx0" brushRef="#br0" timeOffset="1413.22">1647 304 6392 0 0,'0'0'120'0'0,"0"0"-49"0"0,-6-3 43 0 0,0-1 36 0 0,1 0-37 0 0,-4-3-11 0 0,-1 1-108 0 0,-3 2 149 0 0,0 2 103 0 0,-2 1 140 0 0,-6 4 271 0 0,11 0-344 0 0,-1 1-39 0 0,4-1-125 0 0,1 0-35 0 0,-6 3-18 0 0,6-3-101 0 0,1 1-40 0 0,-20 14 123 0 0,16-7-1 0 0,0 0 1 0 0,0 0-1 0 0,1 1 0 0 0,-1 2-77 0 0,-2 3 29 0 0,6-8-29 0 0,1 0 0 0 0,0 0 0 0 0,0 1 0 0 0,1-1 0 0 0,-2 10 0 0 0,1-5 0 0 0,1 3 27 0 0,4 8 71 0 0,0-5-31 0 0,1-4-41 0 0,3-1 107 0 0,4 0 134 0 0,10 3 273 0 0,5-5 50 0 0,-6-7-236 0 0,-4-4-115 0 0,0-1-76 0 0,-7-1-75 0 0,-1 0 1 0 0,0-1 0 0 0,0 0 0 0 0,0 0-1 0 0,2-1-88 0 0,-1 0 87 0 0,0-1 1 0 0,-1 1-1 0 0,1-1 0 0 0,1-2-87 0 0,23-16 247 0 0,-2-3-108 0 0,-25 19-125 0 0,0 1-1 0 0,0-1 0 0 0,0 0 1 0 0,-1-1-1 0 0,0 1 0 0 0,0 0 1 0 0,2-4-14 0 0,14-41 34 0 0,-5-9 20 0 0,-10 35-58 0 0,2-5 22 0 0,-3 8 101 0 0,-2 7-68 0 0,9 54-51 0 0,3 3 0 0 0,-9-27 0 0 0,1 0 0 0 0,1-1 0 0 0,5 11 0 0 0,21 35 0 0 0,-30-58-59 0 0,0-1 37 0 0,-1 0 32 0 0,2 2 50 0 0,-1 1 22 0 0,0-3-64 0 0,0 1-47 0 0,-1-1-57 0 0,1 0-40 0 0,-1 0-59 0 0,0-1-68 0 0,1 1-77 0 0,-2-1 27 0 0,1 0-49 0 0,-1-1-45 0 0,1 1-38 0 0,-1 0-130 0 0,0-1-39 0 0,1 1-157 0 0,-1 1-422 0 0</inkml:trace>
  <inkml:trace contextRef="#ctx0" brushRef="#br0" timeOffset="3184.47">3557 0 8288 0 0,'0'0'190'0'0,"0"0"28"0"0,0 0 7 0 0,0 2 32 0 0,4 7 320 0 0,-1 1-76 0 0,2 1-24 0 0,-1 0-75 0 0,0 0-67 0 0,0 1-56 0 0,1 2-5 0 0,-1 1-50 0 0,3 29 313 0 0,-2-20-280 0 0,0 6 58 0 0,-4-13-71 0 0,0 1 0 0 0,4 10-244 0 0,0 11 315 0 0,-4-12-58 0 0,0 13 561 0 0,3 13-818 0 0,2-12 880 0 0,3 11-880 0 0,-5-34 185 0 0,-2-12-117 0 0,0-1-1 0 0,1 0 0 0 0,-1 1 1 0 0,1-1-1 0 0,2 4-67 0 0,4 2 171 0 0,1-1 90 0 0,3 0 112 0 0,-6-7-121 0 0,1-1-104 0 0,3-2-71 0 0,6-2-75 0 0,-6 0-11 0 0,-5 2 31 0 0,0-1 39 0 0,1 1 0 0 0,-1-1 0 0 0,1-1 0 0 0,3 0-61 0 0,8-3 48 0 0,-1 4-82 0 0,-13 0 18 0 0,-1 1-110 0 0,2-2-138 0 0,0-1-283 0 0,2 1-159 0 0,-3 1 289 0 0,-3 0 286 0 0,1 1-59 0 0,-1 0-55 0 0,1-1-50 0 0,-1 1-47 0 0,0-1-42 0 0,0 1-38 0 0,1-1-35 0 0,-1 1-133 0 0,0-1-37 0 0,2 0-707 0 0,2 0-538 0 0,1-1-1050 0 0</inkml:trace>
  <inkml:trace contextRef="#ctx0" brushRef="#br0" timeOffset="3623.3">3496 342 7400 0 0,'0'0'165'0'0,"0"0"22"0"0,0 0 10 0 0,1 0-95 0 0,2-1 70 0 0,7 0 526 0 0,-2 3-305 0 0,0-1-44 0 0,0 0-38 0 0,0 0-33 0 0,1 0 18 0 0,0 0-33 0 0,20-2 414 0 0,-16 1-388 0 0,0-1-56 0 0,2 1-7 0 0,8-2 32 0 0,-4-1 44 0 0,1 1 0 0 0,2 1-302 0 0,9-1 227 0 0,0-2-107 0 0,6 1-23 0 0,-11 1-5 0 0,-9-2 10 0 0,-9 2-86 0 0,11-2 93 0 0,-12 3-106 0 0,1-1-76 0 0,-3 1-7 0 0,-1 0-37 0 0,1 0-42 0 0,-1 0-46 0 0,0 0-52 0 0,1 0-58 0 0,-3 0-128 0 0,0 1-111 0 0,0 0 78 0 0,0-1-41 0 0,1 1-607 0 0,2-1-478 0 0,2 1-908 0 0</inkml:trace>
  <inkml:trace contextRef="#ctx0" brushRef="#br0" timeOffset="2195.12">2737 207 5728 0 0,'0'0'166'0'0,"0"0"-41"0"0,0 0-7 0 0,0 0 102 0 0,0 0-47 0 0,0 0-41 0 0,-1 0-33 0 0,0 0 27 0 0,-2-2 7 0 0,1 0-15 0 0,-3-1 394 0 0,0-1-79 0 0,0 1-67 0 0,0 0-60 0 0,-1 1-2 0 0,0 0-55 0 0,-15-1 337 0 0,3 2-166 0 0,-8 1 135 0 0,23 1-476 0 0,-1-1 0 0 0,1 1 1 0 0,-1 0-1 0 0,1 0 0 0 0,-1 0 0 0 0,-1 1-79 0 0,-13 3 304 0 0,1-1-96 0 0,0-1-76 0 0,-8 6 0 0 0,-24 12-68 0 0,10-4 12 0 0,29-13-20 0 0,-6 3 19 0 0,2 6 14 0 0,13-12-95 0 0,0-1 1 0 0,1 1 0 0 0,0 0 0 0 0,-1-1-1 0 0,1 1 1 0 0,-1 0 0 0 0,1-1-1 0 0,0 1 1 0 0,-1 0 0 0 0,1-1 0 0 0,0 1-1 0 0,0 0 1 0 0,0 0 0 0 0,-1-1 0 0 0,1 1-1 0 0,0 0 1 0 0,0 0 0 0 0,0 0 0 0 0,0-1-1 0 0,0 2 6 0 0,1-1-5 0 0,-1 0 0 0 0,1 0-1 0 0,-1 0 1 0 0,1 1 0 0 0,-1-1-1 0 0,1 0 1 0 0,-1 0 0 0 0,1 0 0 0 0,0 0-1 0 0,0 0 1 0 0,0 0 0 0 0,0 0 5 0 0,4 3-20 0 0,0 0 0 0 0,0 0 1 0 0,0-1-1 0 0,6 4 20 0 0,-5-3-27 0 0,22 15-57 0 0,-7-2 11 0 0,19 20 73 0 0,29 34 0 0 0,-68-71 0 0 0,7 9 36 0 0,-1-1 44 0 0,-4-4-3 0 0,0-1-1 0 0,0 1 0 0 0,-1 0 1 0 0,1 0-1 0 0,0 3-76 0 0,-1 0 226 0 0,-1-1-77 0 0,-5 8 142 0 0,3-11-222 0 0,0-2 106 0 0,-1-1 8 0 0,-1 1-59 0 0,-1 1-34 0 0,-1 2-29 0 0,-1-1-8 0 0,2-1 28 0 0,-9 2 79 0 0,-1-1-45 0 0,-1-2-42 0 0,1-1-36 0 0,10-1-40 0 0,-1 1 0 0 0,1-1-1 0 0,0 0 1 0 0,0 0 0 0 0,-3-2 3 0 0,4 2-13 0 0,0 0 0 0 0,0-1 0 0 0,0 1 0 0 0,1-1 0 0 0,-1 0 0 0 0,1 0 0 0 0,-1 0 0 0 0,1 0 13 0 0,-4-3-94 0 0,2 2 17 0 0,2 1-29 0 0,1 0-37 0 0,0-1-64 0 0,0 2 93 0 0,1 0 49 0 0,-1-1-2 0 0,0 1 2 0 0,1 0-13 0 0,-1 1-41 0 0,1-1-65 0 0,-1 1-70 0 0,1-1-83 0 0,-1 1-93 0 0,1 0 126 0 0,0-1-42 0 0,0 1-454 0 0,0 0-305 0 0,0 0-713 0 0</inkml:trace>
  <inkml:trace contextRef="#ctx0" brushRef="#br0" timeOffset="2763.6">2906 369 6992 0 0,'0'0'157'0'0,"0"0"23"0"0,0 0 12 0 0,3 0-27 0 0,3 0-186 0 0,0 0 50 0 0,1 0 46 0 0,-1-1 41 0 0,5 0 157 0 0,1 0 74 0 0,-1 0 43 0 0,15-4 577 0 0,-10 2-436 0 0,-8 1-304 0 0,1 0-44 0 0,-1 0-50 0 0,0 0-61 0 0,2 0 90 0 0,0 2-34 0 0,11-2 82 0 0,0-3-42 0 0,-9 1-125 0 0,13-4-9 0 0,-6-2 39 0 0,-12 3-9 0 0,-5 5 31 0 0,-2-1-35 0 0,-3-3-20 0 0,-6-3-103 0 0,8 8 55 0 0,-1 0-2 0 0,0 0 1 0 0,0 0-1 0 0,0 0 0 0 0,0 0 0 0 0,0 0 0 0 0,-1 1 0 0 0,1-1 0 0 0,0 0 0 0 0,0 1 0 0 0,-1 0 0 0 0,1 0 1 0 0,-1 0-1 0 0,-1 0 10 0 0,-11-2-30 0 0,12 2 26 0 0,1 0 0 0 0,-1 0 0 0 0,1 0 0 0 0,-1 0 0 0 0,1 0 1 0 0,-1 1-1 0 0,1-1 0 0 0,-1 1 0 0 0,1 0 0 0 0,-1 0 0 0 0,0 0 4 0 0,-17 4-21 0 0,16-4 20 0 0,0 0 1 0 0,0 1 0 0 0,0-1 0 0 0,0 1 0 0 0,0 0 0 0 0,0 0 0 0 0,1 1-1 0 0,-1-1 1 0 0,-2 3 0 0 0,-16 9 23 0 0,-4 3 24 0 0,21-12-28 0 0,0-1 0 0 0,1 1 0 0 0,-1 0 0 0 0,1 0 0 0 0,0 0 0 0 0,0 1-19 0 0,1-1 13 0 0,0-1 0 0 0,1 1 0 0 0,0 0 0 0 0,0-1 0 0 0,0 1 0 0 0,0 0 0 0 0,1 0-1 0 0,0 1-12 0 0,0-2 5 0 0,1 0-1 0 0,-1 0 1 0 0,1 1-1 0 0,0-1 0 0 0,0 0 1 0 0,1 2-5 0 0,-1 11 0 0 0,0-14 0 0 0,-1-1 0 0 0,1 1 0 0 0,0-1 0 0 0,0 1 0 0 0,0-1 0 0 0,1 1 0 0 0,-1-1 0 0 0,1 2 0 0 0,6 14 27 0 0,1-1 43 0 0,-3-8-3 0 0,0-1-1 0 0,1 1 0 0 0,0-1 0 0 0,0 0 1 0 0,1 0-67 0 0,12 10 88 0 0,-11-13-7 0 0,0 0 0 0 0,0-1 0 0 0,1 1 0 0 0,-1-2 0 0 0,1 1 0 0 0,0-1 0 0 0,0-1 0 0 0,0 1 0 0 0,0-2 0 0 0,0 1 0 0 0,2-1-81 0 0,-10-1 14 0 0,20 2 111 0 0,-1-2-47 0 0,-14 0-62 0 0,0 0 0 0 0,0 0 0 0 0,0-1-1 0 0,0 0 1 0 0,-1 0 0 0 0,1-1 0 0 0,0 1 0 0 0,5-3-16 0 0,-5 1 63 0 0,0 0-48 0 0,0 1-41 0 0,-1-1-32 0 0,6-2-145 0 0,1-2-157 0 0,6-5-321 0 0,-6 3 195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00:46.5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246 74 6992 0 0,'0'0'157'0'0,"0"0"23"0"0,0 0 12 0 0,0 0 36 0 0,0 0 124 0 0,0 0 52 0 0,0 0 11 0 0,0 0-15 0 0,0 0-68 0 0,1 1-55 0 0,-1 0-105 0 0,1 2-71 0 0,0 3 56 0 0,0-4-82 0 0,-2 0 33 0 0,-2 12 314 0 0,0 1-77 0 0,0-2-111 0 0,-1 0-64 0 0,1-1-68 0 0,0 0-71 0 0,-8 35 132 0 0,-4 13 20 0 0,-12 32 84 0 0,6-21-85 0 0,12-43-53 0 0,-8 14-129 0 0,11-27 31 0 0,0 0 44 0 0,-7 15 169 0 0,-7 19 247 0 0,13-33-354 0 0,0-1-35 0 0,-1 4 12 0 0,-1-1-13 0 0,0-2-33 0 0,-5 6-57 0 0,13-21-11 0 0,0 0 0 0 0,0 1 0 0 0,0-1 1 0 0,0 1-1 0 0,0-1 0 0 0,1 1 0 0 0,-1 0 0 0 0,1-1 1 0 0,-1 1-1 0 0,0 1 0 0 0,-6 14-7 0 0,-7 0-47 0 0,14-16-73 0 0,0-1-58 0 0,0 0-264 0 0,0 0-97 0 0,0 0 85 0 0,0 0 73 0 0,0-1 61 0 0,0 1 54 0 0,0 0 34 0 0,0-2-747 0 0,0 1 607 0 0,0 0-96 0 0,0-2-1084 0 0,0 0-876 0 0</inkml:trace>
  <inkml:trace contextRef="#ctx0" brushRef="#br0" timeOffset="507.64">240 47 7744 0 0,'0'0'219'0'0,"1"-1"-83"0"0,0 0-64 0 0,2-4 23 0 0,-2 3-25 0 0,2-2 80 0 0,0-2-94 0 0,2-4-36 0 0,-3 7 27 0 0,-1 2 3 0 0,0 0 34 0 0,1-1 168 0 0,0 0 41 0 0,2-1 451 0 0,-2 2-488 0 0,-1-1-64 0 0,1 1-90 0 0,-1 0-116 0 0,0 0 278 0 0,1 3-17 0 0,0-1-44 0 0,4 0 92 0 0,-1 0-126 0 0,1 3 14 0 0,3 5 48 0 0,-1 1 0 0 0,1 1 0 0 0,4 8-231 0 0,-2 0 189 0 0,-3-1-40 0 0,0 3 7 0 0,0 0-4 0 0,0-6-19 0 0,5 5 115 0 0,0 1-99 0 0,2 3-67 0 0,9 13-71 0 0,-6-9-17 0 0,-5-8 33 0 0,-3-4 30 0 0,0 0 44 0 0,-1-3-71 0 0,7 14 83 0 0,1 0 53 0 0,-1 2 469 0 0,12 25-635 0 0,-13-20 246 0 0,17 39 333 0 0,-14-37-249 0 0,1-2 33 0 0,11 25-113 0 0,-14-18-11 0 0,-14-33-228 0 0,-2-7-11 0 0,0 0 1 0 0,1 0-1 0 0,-1-1 1 0 0,0 1 0 0 0,0 0-1 0 0,1 0 1 0 0,-1 0-1 0 0,0-1 1 0 0,1 1-1 0 0,-1 0 1 0 0,0-1 0 0 0,1 1-1 0 0,-1 0 1 0 0,1-1-1 0 0,0 1 1 0 0,-1-1 0 0 0,1 1-1 0 0,0 0 0 0 0,2 1-382 0 0,-2-5 25 0 0,-4-3-79 0 0,1 1 117 0 0,-2-2-168 0 0,2 2-105 0 0,2-4-165 0 0</inkml:trace>
  <inkml:trace contextRef="#ctx0" brushRef="#br0" timeOffset="844.73">130 433 6000 0 0,'0'0'174'0'0,"0"1"-46"0"0,0-1-35 0 0,0 0 13 0 0,0 0-76 0 0,1 2-36 0 0,0-2 37 0 0,-1 0 39 0 0,1 1 55 0 0,0-1 68 0 0,-1 0 83 0 0,1 1 97 0 0,16 2-245 0 0,1-3 96 0 0,0-1 75 0 0,1-1 53 0 0,34-11 730 0 0,-31 6-660 0 0,-5 2-162 0 0,-1 1-57 0 0,0-1-70 0 0,-1 2-85 0 0,-6 1-26 0 0,14-2 63 0 0,-15 2-108 0 0,-1 1-55 0 0,0 0-43 0 0,-1 0-60 0 0,1 0-71 0 0,0 0-82 0 0,-5 1 98 0 0,1-1-37 0 0,2 1-368 0 0,1 0-256 0 0,3 0-592 0 0,-9 0 1483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02:25.8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 21 10680 0 0,'-2'-2'-49'0'0,"1"1"53"0"0,-1 0 44 0 0,0 0 36 0 0,1 0 52 0 0,-8-4 506 0 0,6 3-497 0 0,-1 0-106 0 0,2 1-72 0 0,0 0-41 0 0,-1 0-47 0 0,1-1-51 0 0,1 2-204 0 0,1 0-106 0 0,0 0 63 0 0,0-1-40 0 0,0 1-545 0 0,0 0-432 0 0,0 0-821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02:25.0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2 4744 0 0,'0'0'135'0'0,"0"0"-2"0"0,-4-1-48 0 0,3 0 8 0 0,1 1 106 0 0,0 0 173 0 0,0 0-68 0 0,-1 1-45 0 0,1 0-40 0 0,-1 1-34 0 0,-1 2 152 0 0,-1 4 19 0 0,1-3-38 0 0,2-3-19 0 0,-1 0-166 0 0,1-1 0 0 0,-1 1 0 0 0,1-1 0 0 0,0 1 0 0 0,0-1 0 0 0,0 1 0 0 0,0 0 0 0 0,0-1 0 0 0,0 1 0 0 0,0-1 0 0 0,1 2-133 0 0,0 2 274 0 0,-1 0-36 0 0,1 0-58 0 0,0 0-47 0 0,-1-1-57 0 0,1-1-64 0 0,3 71 1331 0 0,0-34-668 0 0,-3-23-382 0 0,1 1 35 0 0,3 39 840 0 0,-2-33-694 0 0,0 1-54 0 0,0-1-98 0 0,0-10-247 0 0,0-6 55 0 0,-2-7-28 0 0,-1-1-6 0 0,0 0-54 0 0,0 0-58 0 0,0 0-58 0 0,0 0-116 0 0,0 0-199 0 0,0 0 291 0 0,0 0 5 0 0,0 0-16 0 0,0 0-38 0 0,0 0-12 0 0,0 0-39 0 0,0 0-44 0 0,0 0-51 0 0,0 0-53 0 0,0 0-50 0 0,0 0-44 0 0,0 0-39 0 0,0 0-140 0 0,0 0-38 0 0,0 0-169 0 0,0 0-453 0 0</inkml:trace>
  <inkml:trace contextRef="#ctx0" brushRef="#br0" timeOffset="504.65">299 70 4088 0 0,'0'0'117'0'0,"0"-1"-2"0"0,7-7 64 0 0,-5 6 23 0 0,0 1 1 0 0,-2 0 72 0 0,1-1 88 0 0,-1-1 104 0 0,0-1-59 0 0,0 2-81 0 0,0-2 32 0 0,0 0-109 0 0,-1 1-88 0 0,-4-6 141 0 0,3 6-250 0 0,-1-1 82 0 0,-7-5 392 0 0,5 8-344 0 0,-1 1-98 0 0,0 2-110 0 0,-15 8 137 0 0,13-6-79 0 0,1 1 0 0 0,-1 0-1 0 0,1 0 1 0 0,0 1 0 0 0,-2 2-33 0 0,8-7 0 0 0,0 0 1 0 0,-1 0 0 0 0,1 1-1 0 0,0-1 1 0 0,0 0 0 0 0,0 1-1 0 0,0-1 1 0 0,1 0-1 0 0,-1 1 1 0 0,0-1 0 0 0,1 1-1 0 0,-1-1 1 0 0,1 1 0 0 0,-1-1-1 0 0,1 1 1 0 0,-1 0-1 0 0,1-1 1 0 0,0 1 0 0 0,0 0-1 0 0,0-1 0 0 0,0 0-1 0 0,0 0 1 0 0,0-1 0 0 0,1 1 0 0 0,-1 0-1 0 0,0 0 1 0 0,1-1 0 0 0,-1 1 0 0 0,0 0 0 0 0,1 0-1 0 0,-1-1 1 0 0,1 1 0 0 0,-1 0 0 0 0,1-1-1 0 0,-1 1 1 0 0,1 0 0 0 0,-1-1 0 0 0,1 1 0 0 0,0-1-1 0 0,-1 1 1 0 0,1-1 0 0 0,0 1 0 0 0,-1-1 0 0 0,1 0-1 0 0,0 1 1 0 0,0-1 0 0 0,1 1-13 0 0,7 3-121 0 0,-1 0 55 0 0,1 1 50 0 0,-1-1 42 0 0,9 4 114 0 0,-6-2 25 0 0,1 0 37 0 0,27 11 513 0 0,-22-10-448 0 0,-1 0 99 0 0,1 2-34 0 0,-9-5-149 0 0,0 1-1 0 0,0-1 1 0 0,-1 2 0 0 0,0-1-1 0 0,0 1 1 0 0,0 0-1 0 0,-1 1 1 0 0,5 5-170 0 0,-10-11 48 0 0,1 1 1 0 0,-1 1-1 0 0,0-1 1 0 0,0 0-1 0 0,0 0 1 0 0,0 0-1 0 0,0 1 1 0 0,-1 0-49 0 0,1-1 36 0 0,-1-1 0 0 0,0 1-1 0 0,0 0 1 0 0,1 0 0 0 0,-1 0 0 0 0,-1-1 0 0 0,1 1-1 0 0,0 0 1 0 0,-1 1-36 0 0,-7 14 261 0 0,-6-1-59 0 0,-3-2-53 0 0,-3-2-49 0 0,0-3-46 0 0,2-3-42 0 0,15-5-187 0 0,0 0 90 0 0,0 0 76 0 0,-1 0 63 0 0,1 0 57 0 0,-6 2 206 0 0,6-3-236 0 0,-2 2-44 0 0,2-2-74 0 0,1 1-46 0 0,-1-1-73 0 0,0 1-75 0 0,0-1-87 0 0,0 0-96 0 0,1 1-105 0 0,-1-1-116 0 0,0 0-126 0 0,2 0 331 0 0,-1 0-36 0 0,-2 0-1208 0 0,-3 0-962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6:52.9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72 6392 0 0,'0'0'141'0'0,"0"0"23"0"0,0 0 12 0 0,0 0-60 0 0,0 1-57 0 0,3 3-51 0 0,-1 3 12 0 0,1 0 44 0 0,-1 1 38 0 0,0-1 33 0 0,3 10 296 0 0,2 10 377 0 0,-2-11-293 0 0,-2-4-200 0 0,0-3-84 0 0,-1 0-39 0 0,1-1-67 0 0,-1-1-40 0 0,1 1-43 0 0,-1-1-50 0 0,8 22 514 0 0,3 16 358 0 0,3 9 188 0 0,-4-19-454 0 0,-10-32-527 0 0,2 9 139 0 0,-4-9-115 0 0,1 1 36 0 0,-1-3 43 0 0,0-1 29 0 0,0 0 12 0 0,0 0 1 0 0,0 0 6 0 0,0 0 30 0 0,0 0 18 0 0,0 0-43 0 0,-1 0-97 0 0,1-1-71 0 0,-1-3-15 0 0,0 1 16 0 0,-4-26 141 0 0,-1-5-37 0 0,0-2-65 0 0,2 1-51 0 0,1-1-39 0 0,3 24-20 0 0,0 0 1 0 0,1-1-1 0 0,0 1 1 0 0,0 0-1 0 0,2-1 1 0 0,-1 1-1 0 0,2 0 1 0 0,-1 1-1 0 0,2-1 1 0 0,2-4 10 0 0,-4 9-12 0 0,1 1 0 0 0,1 0 1 0 0,-1-1-1 0 0,1 1 1 0 0,0 1-1 0 0,0-1 1 0 0,1 1-1 0 0,0 0 0 0 0,0 0 1 0 0,0 0-1 0 0,0 1 1 0 0,1 0-1 0 0,-1 1 0 0 0,1-1 1 0 0,0 1-1 0 0,0 0 1 0 0,1 1-1 0 0,-1 0 1 0 0,5-1 11 0 0,-3 1-9 0 0,0 1 1 0 0,0 0-1 0 0,1 0 1 0 0,-1 1-1 0 0,1 0 1 0 0,-1 1-1 0 0,0 0 1 0 0,1 0 0 0 0,-1 1-1 0 0,0 0 1 0 0,0 1-1 0 0,0-1 1 0 0,0 2-1 0 0,-1 0 1 0 0,6 3 8 0 0,4 4-14 0 0,-1 2 32 0 0,-10-6 12 0 0,1 0 0 0 0,-1 1 1 0 0,-1 0-1 0 0,0 0 0 0 0,3 5-30 0 0,6 12 36 0 0,-1 7-76 0 0,5 13-74 0 0,-9-22 67 0 0,0 1 36 0 0,0 8 85 0 0,-5-13-67 0 0,1 8 101 0 0,2 1 1 0 0,6 9-109 0 0,-13-34-105 0 0,0 0 108 0 0,2 1 283 0 0,-3-4-258 0 0,0 0-42 0 0,0 0-33 0 0,0 0-39 0 0,0 0-46 0 0,0 0-52 0 0,1 1-58 0 0,-1-1-64 0 0,0 0-71 0 0,0 1-77 0 0,0-1 446 0 0,0 0-344 0 0,0 0-53 0 0,0 0-47 0 0,0 0-42 0 0,0 0-144 0 0,0 0-42 0 0,0 0-176 0 0,0 0-471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6:53.6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304 63 5400 0 0,'0'0'158'0'0,"0"0"60"0"0,0 0 128 0 0,0 0-32 0 0,-1-1-38 0 0,1 0-41 0 0,-1 0-44 0 0,1 0-49 0 0,-1-1-51 0 0,1 1-57 0 0,-2-4 477 0 0,-1 1-52 0 0,1 0-46 0 0,-2 0-45 0 0,0 1-40 0 0,0-1-39 0 0,-5-1 191 0 0,0 1-177 0 0,1 1-58 0 0,-2 0-9 0 0,-5-1 48 0 0,3 1-45 0 0,-12-3 95 0 0,1 3-69 0 0,0 2-61 0 0,0 3-55 0 0,1 1-48 0 0,-1 3-41 0 0,-22 10-37 0 0,42-15-23 0 0,0 1 0 0 0,0-1 0 0 0,0 1 0 0 0,0 0 0 0 0,1 0 0 0 0,-1 0 0 0 0,1 0 0 0 0,-1 0 0 0 0,1 1 0 0 0,0-1 0 0 0,-1 1 0 0 0,3-2-2 0 0,-1-1 2 0 0,1 0-1 0 0,0 1 1 0 0,0-1 0 0 0,0 0 0 0 0,-1 0 0 0 0,1 1 0 0 0,0-1 0 0 0,0 0-1 0 0,0 0 1 0 0,0 1 0 0 0,-1-1 0 0 0,1 0 0 0 0,0 1 0 0 0,0-1-1 0 0,0 0 1 0 0,0 0 0 0 0,0 1 0 0 0,0-1 0 0 0,0 0 0 0 0,0 1-1 0 0,0-1 1 0 0,0 0 0 0 0,0 1 0 0 0,0-1 0 0 0,0 0 0 0 0,0 1 0 0 0,0-1-1 0 0,0 0 1 0 0,0 0 0 0 0,1 1 0 0 0,-1-1 0 0 0,0 0 0 0 0,0 1-1 0 0,0-1 1 0 0,0 0 0 0 0,1 0 0 0 0,-1 1 0 0 0,0-1 0 0 0,0 0 0 0 0,1 0-1 0 0,-1 1 1 0 0,5 7-51 0 0,0-2 35 0 0,0 0 1 0 0,0 0 0 0 0,1 0-1 0 0,-1 0 1 0 0,1-1-1 0 0,0 0 1 0 0,7 4 15 0 0,9 5-36 0 0,18 9 36 0 0,-1-2 4 0 0,-3 0-5 0 0,49 26-70 0 0,-59-34 88 0 0,1 0 44 0 0,16 11 253 0 0,-30-15-168 0 0,0-1 58 0 0,-5-3-26 0 0,-3-1 9 0 0,0 1-35 0 0,-1 2-4 0 0,0 4 31 0 0,-4-9-153 0 0,0-1 0 0 0,0 0-1 0 0,1 1 1 0 0,-1-1 0 0 0,0 0 0 0 0,0 1-1 0 0,-1-1 1 0 0,1 0 0 0 0,0 1-1 0 0,0-1 1 0 0,-1 0 0 0 0,1 1-26 0 0,-7 6 305 0 0,-17 4-233 0 0,-16 0 117 0 0,13-8 165 0 0,-17 1-354 0 0,15-3 99 0 0,1 2-61 0 0,18-3-100 0 0,-2 0-108 0 0,-3-1-142 0 0,-9-2-294 0 0,2-4-42 0 0,9 0 260 0 0,4-1 127 0 0,1-2 82 0 0,5 2-475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6:53.9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7800 0 0,'0'0'174'0'0,"0"0"29"0"0,0 0 13 0 0,0 0 89 0 0,0 2-82 0 0,1 1-38 0 0,1 5 169 0 0,-2-6-188 0 0,2 6 197 0 0,-1-1-36 0 0,3 7 230 0 0,-1 1-115 0 0,1-1-95 0 0,0-1-103 0 0,-1 1-46 0 0,1 0 32 0 0,-1 1 1 0 0,-1-1 0 0 0,0 4-231 0 0,-1-10-12 0 0,-1 0 82 0 0,1 2 96 0 0,1 4 179 0 0,0-1-13 0 0,-1-4-146 0 0,-1-2-75 0 0,1 0-54 0 0,-1-1-62 0 0,1 0-57 0 0,-1 0-66 0 0,0 0-74 0 0,0-1-28 0 0,-1 0-63 0 0,1 0-67 0 0,-1 0-72 0 0,1 0-78 0 0,-1 0-81 0 0,0 0-87 0 0,0 0-92 0 0,1-3-872 0 0,-1 1-930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6:54.2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 8088 0 0,'0'0'234'0'0,"0"-1"-4"0"0,0-1-134 0 0,0 1-19 0 0,0 1 86 0 0,0 0 125 0 0,0 0-216 0 0,0 0-117 0 0,0 0-97 0 0,0 0 24 0 0,0 0-36 0 0,0 0-39 0 0,0 0-37 0 0,0 0-322 0 0,0 0-236 0 0,0 0-534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0:43.7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584 248 6968 0 0,'0'0'157'0'0,"0"0"23"0"0,0 0-20 0 0,0 0-69 0 0,0-1-51 0 0,0-2-15 0 0,1 0 10 0 0,2-20-7 0 0,-3 12 56 0 0,0 5 22 0 0,-1 0 57 0 0,0 0 70 0 0,-1 1 82 0 0,-3-8 341 0 0,3 6-334 0 0,-1 1-39 0 0,0 0-45 0 0,-1-1-50 0 0,-2-1 169 0 0,1 1-92 0 0,1 1-64 0 0,-9-6 209 0 0,1 4-70 0 0,-6-5 49 0 0,0-2-65 0 0,-2-1-16 0 0,14 11-177 0 0,-1 1 0 0 0,1-1 1 0 0,-8-2-132 0 0,6 3 74 0 0,-30-11 272 0 0,13 6-127 0 0,21 7-185 0 0,0 0-1 0 0,0 1 1 0 0,-1-1 0 0 0,1 1 0 0 0,0 0-1 0 0,0 0 1 0 0,-1 1 0 0 0,-3-1-34 0 0,-25 4 98 0 0,1-1-21 0 0,27-2-70 0 0,0 1 0 0 0,-1 0 0 0 0,1 1 1 0 0,1-1-1 0 0,-1 1 0 0 0,-3 1-7 0 0,-16 5 21 0 0,22-8-18 0 0,0 1 0 0 0,0 0 1 0 0,0-1-1 0 0,1 1 1 0 0,-1 0-1 0 0,0 0 0 0 0,0 0 1 0 0,0 0-1 0 0,1 0 1 0 0,-1 0-1 0 0,0 1 1 0 0,1-1-1 0 0,-1 0 0 0 0,1 1 1 0 0,0-1-1 0 0,-1 1 1 0 0,1 0-1 0 0,-1 0-3 0 0,-2 4 3 0 0,-6 4-30 0 0,8-8 18 0 0,0 1 0 0 0,0-1 1 0 0,0 0-1 0 0,0 1 0 0 0,0 0 0 0 0,0-1 1 0 0,1 1 8 0 0,-6 11-8 0 0,1 1 0 0 0,0-1 0 0 0,2 1 0 0 0,-4 13 8 0 0,7-20-4 0 0,-1 1 0 0 0,1 0 1 0 0,0 0-1 0 0,1 0 1 0 0,0-1-1 0 0,1 1 1 0 0,0 0-1 0 0,0 0 1 0 0,1 2 3 0 0,7 30 0 0 0,-2 0 0 0 0,-1 13 0 0 0,7 25 0 0 0,-12-69 1 0 0,1 1 1 0 0,1-1 0 0 0,0 2-2 0 0,5 23 48 0 0,-1 6 11 0 0,3 26 197 0 0,-7-33-109 0 0,1 4 57 0 0,0 1 35 0 0,-1 37 331 0 0,0-39-296 0 0,0-10-103 0 0,-4 0-33 0 0,0-13-65 0 0,0-11-54 0 0,1 1-1 0 0,0-1 0 0 0,-1 1 1 0 0,0-1-1 0 0,1 1 1 0 0,-1-1-1 0 0,-1 0 0 0 0,1 1 1 0 0,0-1-1 0 0,-1 0 1 0 0,0 0-1 0 0,0 0 1 0 0,-1 2-20 0 0,-6 10 60 0 0,9-13-48 0 0,-1-1 1 0 0,1 0-1 0 0,-1 1 1 0 0,0-1-1 0 0,1 0 0 0 0,-1 1 1 0 0,0-1-1 0 0,0 0 1 0 0,0 0-1 0 0,0 0 0 0 0,0 1-11 0 0,-8-1 38 0 0,-3-6-44 0 0,10 4-158 0 0,0-1 60 0 0,0 1 35 0 0,-4-3-35 0 0,5 3 40 0 0,-2-1-114 0 0,2 1 39 0 0,-1 0-42 0 0,1 0-78 0 0,0 0-70 0 0,-1 0-78 0 0,0-1-89 0 0,1 1-96 0 0,-1 0-106 0 0,1-1-116 0 0,-1 1-123 0 0,-2-2-982 0 0,-2-2-1082 0 0</inkml:trace>
  <inkml:trace contextRef="#ctx0" brushRef="#br0" timeOffset="353.05">1 565 5584 0 0,'0'0'165'0'0,"1"-2"-10"0"0,1 0-216 0 0,1 0 54 0 0,1 1 49 0 0,0-1 47 0 0,1 1 45 0 0,-1-1 41 0 0,1 1 40 0 0,0-1 35 0 0,3 0 272 0 0,0-1 88 0 0,3 0-55 0 0,0-1-41 0 0,-1 0-38 0 0,1 0-36 0 0,11-3 337 0 0,0 1-123 0 0,-8 2-314 0 0,-1 0-35 0 0,14-3 213 0 0,5 0-27 0 0,-7 3-189 0 0,0 0-35 0 0,77-8 142 0 0,-68 8-332 0 0,0 0-65 0 0,-1 1-82 0 0,0-1-101 0 0,0 0-120 0 0,-16 2 94 0 0,-1 0-38 0 0,0 0-214 0 0,1-1-46 0 0,-1 0-41 0 0,1-1-33 0 0,14-3-500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1.6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74 229 8032 0 0,'0'0'182'0'0,"0"0"29"0"0,2 0 12 0 0,8 0-214 0 0,1-1 100 0 0,-5 0-7 0 0,-1 1 39 0 0,1-1 42 0 0,-1 0 46 0 0,3-1 155 0 0,-1-1 101 0 0,0 0 110 0 0,0 0 120 0 0,1-2-317 0 0,0 1-49 0 0,2-2 24 0 0,-1 1-54 0 0,3-2 8 0 0,5-5 91 0 0,-5 3-237 0 0,1 1-52 0 0,5-4-11 0 0,5-7-24 0 0,-21 16-82 0 0,0 1 1 0 0,0-1-1 0 0,0 1 1 0 0,-1-1-1 0 0,1 1 1 0 0,-1-1-1 0 0,0 0 1 0 0,2-2-13 0 0,0-17 130 0 0,-3 19-123 0 0,0 1 1 0 0,-1-1 0 0 0,1 1 0 0 0,0 0-1 0 0,-1-1 1 0 0,0 1 0 0 0,0-1 0 0 0,1 1-8 0 0,-2-1 23 0 0,1 0 1 0 0,-1 0 0 0 0,0 1 0 0 0,0-1-1 0 0,0 0 1 0 0,0 1 0 0 0,0-1 0 0 0,-3-1-24 0 0,1 0 36 0 0,1 1 0 0 0,-1 0 0 0 0,-1 1 0 0 0,1-1 1 0 0,-4-1-37 0 0,-11-3 47 0 0,-10 3-77 0 0,22 4 8 0 0,0 0 0 0 0,1 1 0 0 0,-1 0 0 0 0,0 1 0 0 0,-2 0 22 0 0,-2 1-37 0 0,1 1 0 0 0,0 0 0 0 0,-1 1 37 0 0,-16 9-29 0 0,19-9 19 0 0,0 0 0 0 0,0 1 0 0 0,0 0 0 0 0,1 0 0 0 0,-1 1 0 0 0,0 1 10 0 0,5-4 1 0 0,0 0-1 0 0,0 0 0 0 0,0 0 1 0 0,0 0-1 0 0,1 1 1 0 0,0-1-1 0 0,0 1 1 0 0,0-1-1 0 0,0 1 1 0 0,1 0-1 0 0,0 0 1 0 0,0 0-1 0 0,0 0 0 0 0,1 12 119 0 0,4-6-56 0 0,-1-7-31 0 0,-1 2 27 0 0,1 0 0 0 0,0-1 0 0 0,0 0 0 0 0,0 0 0 0 0,1 0 0 0 0,0 0 0 0 0,0 0 0 0 0,0-1 0 0 0,0 1 0 0 0,1-1 0 0 0,1 0-59 0 0,0 1 89 0 0,1 0 0 0 0,1-1 0 0 0,-1 1 0 0 0,8 1-89 0 0,15 5 174 0 0,1-4-47 0 0,0-3-55 0 0,0-3-64 0 0,-24-1-111 0 0,-1 0 91 0 0,16-2 218 0 0,-17 1-186 0 0,0 1-34 0 0,0-1-60 0 0,1 0-81 0 0,0 0-122 0 0,-3 0 88 0 0,0 1-36 0 0,0-1-41 0 0,0 0-42 0 0,0 1-45 0 0,0-1-49 0 0,0 1-79 0 0,0-1-60 0 0,0 1-63 0 0,0-1-68 0 0,7-1-1299 0 0,5 1-1130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6:54.7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152 1 6160 0 0,'0'0'133'0'0,"0"0"23"0"0,0 0 13 0 0,0 0-49 0 0,0 0-2 0 0,0 0 47 0 0,0 0 146 0 0,0 0-4 0 0,0 0-56 0 0,0 0-50 0 0,1 1-42 0 0,1 1 85 0 0,2 3 127 0 0,-3-3-151 0 0,7 10 219 0 0,-1 0-52 0 0,-1 0-49 0 0,0 1-44 0 0,0 0-39 0 0,-1 1-35 0 0,5 13 130 0 0,0 7-44 0 0,10 46 243 0 0,-14-57-342 0 0,0 0 57 0 0,-4-11-177 0 0,10 32 297 0 0,11 58 605 0 0,-17-71-729 0 0,-2 0-50 0 0,0-1-76 0 0,3 13-16 0 0,-2-13-31 0 0,-1-9 0 0 0,-2-4 14 0 0,0 0 36 0 0,-1-13-97 0 0,-1 5-9 0 0,0-4 27 0 0,0 3 67 0 0,0-7-22 0 0,0-1-4 0 0,0 0-3 0 0,0 0-52 0 0,0 0-51 0 0,0 0-50 0 0,0 0-97 0 0,0 0-171 0 0,0 0-24 0 0,0 0-41 0 0,0 0 134 0 0,0 0-36 0 0,0 0-2 0 0,0 0 64 0 0,0 0 55 0 0,0 0 48 0 0,0 0 31 0 0,0-1 36 0 0,-1 0-76 0 0,1 0-8 0 0,-1-4-496 0 0</inkml:trace>
  <inkml:trace contextRef="#ctx0" brushRef="#br0" timeOffset="494.66">0 350 5528 0 0,'0'0'124'0'0,"0"0"17"0"0,0 0 11 0 0,2 0-68 0 0,3-1 110 0 0,-2 0-50 0 0,-1 0 37 0 0,1 0 37 0 0,-2 1 42 0 0,5-2 244 0 0,-1 1-40 0 0,0 0-36 0 0,0 0-35 0 0,6-2 297 0 0,0 2-112 0 0,2-1-9 0 0,0 0-109 0 0,3 0-7 0 0,8 0 126 0 0,-6 1-149 0 0,-7 0-100 0 0,15-2-32 0 0,0 1-44 0 0,0-1-43 0 0,-1 1-44 0 0,4-1-33 0 0,0 1-53 0 0,0-1-54 0 0,0 0-54 0 0,0 0-54 0 0,0 0-53 0 0,0-1-53 0 0,0 0-54 0 0,-11 1-45 0 0</inkml:trace>
  <inkml:trace contextRef="#ctx0" brushRef="#br0" timeOffset="845.72">856 350 7688 0 0,'0'0'166'0'0,"0"1"-1"0"0,-1-1-70 0 0,1 1-45 0 0,1 3-3 0 0,-1-1 0 0 0,3 9-21 0 0,0 1 83 0 0,-1-5 6 0 0,-1 1 37 0 0,1-1 39 0 0,-1 0 41 0 0,0 1 42 0 0,0-1 44 0 0,-1 1 46 0 0,-1-1 47 0 0,0 0-329 0 0,1-1 41 0 0,-2 8 227 0 0,1 2 156 0 0,-1 23 796 0 0,1-25-913 0 0,1-2-124 0 0,0 0-106 0 0,-1-2-127 0 0,1-1-106 0 0,0 1-122 0 0,0-6 47 0 0,0 1-36 0 0,0-1-38 0 0,0 0-41 0 0,0 1-41 0 0,0-1-44 0 0,0 0-46 0 0,0 0-48 0 0,1 1-50 0 0,-1-1-51 0 0,0-5-1130 0 0,0 0-962 0 0</inkml:trace>
  <inkml:trace contextRef="#ctx0" brushRef="#br0" timeOffset="1057.12">723 121 7968 0 0,'0'-1'233'0'0,"-1"-1"-9"0"0,0-2-99 0 0,1 3 37 0 0,0 1 36 0 0,0-2 152 0 0,0 1 43 0 0,0 0 728 0 0,0 0-795 0 0,0 1-55 0 0,1 0-35 0 0,-1 0-171 0 0,1 0-41 0 0,-1 0-45 0 0,1 1-50 0 0,0-1-54 0 0,0 0-58 0 0,1 1 135 0 0,0 0-56 0 0,-1 0 5 0 0,-1-1-40 0 0,1 0-45 0 0,0 1-53 0 0,0-1-13 0 0,0 1-40 0 0,1-1-392 0 0,0 1-274 0 0,2-1-631 0 0</inkml:trace>
  <inkml:trace contextRef="#ctx0" brushRef="#br0" timeOffset="1496.98">1107 292 6416 0 0,'0'0'184'0'0,"0"1"-34"0"0,2-1-83 0 0,8 1-62 0 0,-6 0 82 0 0,1 0 627 0 0,0 0-62 0 0,0 1-59 0 0,0-1-58 0 0,-1 1-54 0 0,1 1-51 0 0,-1-1-49 0 0,1 1-46 0 0,-1 0-43 0 0,0 0-41 0 0,0 0-38 0 0,0 0-35 0 0,3 5 84 0 0,0 0-108 0 0,0-1-88 0 0,-1 2-59 0 0,13 19-171 0 0,-12-16 127 0 0,-3-4 57 0 0,0-1 45 0 0,0 1 85 0 0,1-1 99 0 0,17 38 105 0 0,-3 2 46 0 0,0 0 79 0 0,4-2 96 0 0,-8-21-160 0 0,-3-10-71 0 0,-1-3 15 0 0,2-2 89 0 0,-13-9-431 0 0,0 0-1 0 0,1 0 1 0 0,-1 0 0 0 0,1 0-1 0 0,-1 0 1 0 0,1 0 0 0 0,-1 0-1 0 0,1 0 1 0 0,-1 0-1 0 0,1 0 1 0 0,-1 0 0 0 0,1 0-1 0 0,-1-1 1 0 0,1 1-1 0 0,-1 0 1 0 0,0 0 0 0 0,1-1-1 0 0,-1 1 1 0 0,1 0 0 0 0,-1-1-1 0 0,0 1 1 0 0,1 0-1 0 0,-1-1 1 0 0,0 1 0 0 0,1 0-1 0 0,-1-1 1 0 0,0 1-17 0 0,5-7 153 0 0,-2 2-82 0 0,3-13 173 0 0,-4-2-50 0 0,-2-2-43 0 0,0 1-36 0 0,-1-3-11 0 0,1 7-54 0 0,0-52 94 0 0,6-1-84 0 0,-3 54-63 0 0,0 0 0 0 0,1 0-1 0 0,1-4 4 0 0,-1 9-13 0 0,1 1-1 0 0,-1-1 0 0 0,2 1 1 0 0,-1 0-1 0 0,2 0 14 0 0,-4 5-17 0 0,15-20 52 0 0,-10 16-65 0 0,-2 5-30 0 0,-1-1-43 0 0,2 2-54 0 0,0 0-63 0 0,-3 1-32 0 0,0 1-34 0 0,0 0-39 0 0,-1 0-43 0 0,1 0-50 0 0,0 0-52 0 0,-1 1-59 0 0,1 0-62 0 0,-3 0-177 0 0</inkml:trace>
  <inkml:trace contextRef="#ctx0" brushRef="#br0" timeOffset="2147.23">1775 331 6592 0 0,'3'2'252'0'0,"1"-1"-63"0"0,-1 0-57 0 0,1 1-46 0 0,0-1-35 0 0,1 1-37 0 0,9 1-72 0 0,-8-1 57 0 0,0-1 85 0 0,8 1 444 0 0,0-1-57 0 0,0 0-70 0 0,0 0-82 0 0,-2 0-132 0 0,-2 0-68 0 0,29 1 362 0 0,54-1 734 0 0,-60-2-821 0 0,-18 0-157 0 0,1 1-56 0 0,0-1-47 0 0,0 0-41 0 0,15-2 2 0 0,41-4-29 0 0,-50 4-3 0 0,-1 0 56 0 0,-4 0 26 0 0,23-5 69 0 0,-27 4-73 0 0,2 0 108 0 0,-8 2-74 0 0,-1-1 41 0 0,-5 3-39 0 0,-1 0-169 0 0,0 0 0 0 0,1 0 1 0 0,-1 0-1 0 0,0 0 0 0 0,0 0 0 0 0,0 0 0 0 0,1 0 1 0 0,-1 0-1 0 0,0 0 0 0 0,0 0 0 0 0,0 0 0 0 0,1 0 1 0 0,-1 0-1 0 0,0-1 0 0 0,0 1 0 0 0,0 0 0 0 0,0 0 1 0 0,1 0-1 0 0,-1 0 0 0 0,0 0 0 0 0,0 0 0 0 0,0 0 1 0 0,0-1-1 0 0,0 1 0 0 0,1 0 0 0 0,-1 0 1 0 0,0 0-1 0 0,0 0 0 0 0,0-1 0 0 0,0 1 0 0 0,0 0 1 0 0,0 0-1 0 0,0 0 0 0 0,0 0 0 0 0,0-1 0 0 0,0 1-8 0 0,-2-8 226 0 0,-2 0-81 0 0,0 3-92 0 0,-6-6 117 0 0,-17-12 104 0 0,9 11-60 0 0,-1 1-37 0 0,0 1-34 0 0,-1 1-35 0 0,-22-4 12 0 0,32 12-120 0 0,1-1 1 0 0,0 1 0 0 0,-7 1-1 0 0,2 0 0 0 0,1 0 0 0 0,-1 1 0 0 0,0 1 0 0 0,0 0 0 0 0,1 1 0 0 0,0 1 0 0 0,-1 0 0 0 0,1 0 0 0 0,1 1 0 0 0,-1 1 0 0 0,0 1 0 0 0,-3 2 0 0 0,-1 2 0 0 0,2 0 1 0 0,-4 3-1 0 0,14-9-2 0 0,-1 0 0 0 0,0 1 0 0 0,1 0 1 0 0,0 0-1 0 0,1 1 0 0 0,-1-1 0 0 0,1 1 1 0 0,1 0-1 0 0,-2 3 2 0 0,0 2-18 0 0,0 0 1 0 0,1 1-1 0 0,1 0 1 0 0,0 0-1 0 0,1 0 1 0 0,-1 13 17 0 0,2-12-13 0 0,1 0 1 0 0,1 0 0 0 0,2 13 12 0 0,-1-12 3 0 0,1-1 0 0 0,5 14-3 0 0,-3-14 26 0 0,1 0 0 0 0,6 13-26 0 0,6 1 27 0 0,4-4 42 0 0,3-4 41 0 0,3-3 41 0 0,1-2 39 0 0,1-3 39 0 0,1-2 39 0 0,0-2 37 0 0,-7-3-4 0 0,0-1-34 0 0,24-1 173 0 0,1-5-108 0 0,-1-4-85 0 0,29-10 23 0 0,33-18 14 0 0,-106 33-440 0 0,-1 0 50 0 0,1 0 47 0 0,-1-1 38 0 0,4 0 74 0 0,0-1 85 0 0,9-3 276 0 0,-11 4-323 0 0,-1 0-44 0 0,2 0-71 0 0,0-1-110 0 0,-2 1-81 0 0,1-1-109 0 0,-3 2 115 0 0,0-1-32 0 0,1 1-35 0 0,-1 0-38 0 0,0-1-38 0 0,0 1-41 0 0,0-1-42 0 0,0 1-45 0 0,0-1-46 0 0,0 1-48 0 0,0-1-50 0 0,0 1-53 0 0,3-5-1612 0 0,1-3-1304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6:50.3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477 72 6704 0 0,'0'0'149'0'0,"0"0"23"0"0,0 0 12 0 0,0 0-56 0 0,0 0 0 0 0,0 0 55 0 0,0 0 166 0 0,0 0 303 0 0,0 0 20 0 0,0 0-32 0 0,0 0-431 0 0,0 0 62 0 0,0 0 141 0 0,0 0-17 0 0,0 0-30 0 0,0 0-112 0 0,0 0-49 0 0,0 0-10 0 0,0 0-2 0 0,0 0-2 0 0,0 0-22 0 0,1 1-45 0 0,1 2 9 0 0,4 6 77 0 0,-4-7-99 0 0,-2-1 54 0 0,1 6 53 0 0,5 3 23 0 0,0 4 79 0 0,2 11 181 0 0,1 7 152 0 0,-6-8-296 0 0,-3 3-199 0 0,3 15-13 0 0,0 8 15 0 0,0 18 79 0 0,4 88 229 0 0,-5-103-258 0 0,-1-13-25 0 0,2 0 55 0 0,1 5 63 0 0,-2 28 60 0 0,-2-41-172 0 0,1-15-5 0 0,1 0-1 0 0,1 4-184 0 0,1 8 127 0 0,3-1 0 0 0,-5-24-116 0 0,-1-1 0 0 0,0 1-1 0 0,0-1 1 0 0,0 1 0 0 0,0 0 0 0 0,-1-1 0 0 0,0 1-11 0 0,1 0-70 0 0,0 0 76 0 0,3 4 207 0 0,-2-5-171 0 0,-1 0-43 0 0,1-1-60 0 0,-1 2-80 0 0,0-2-7 0 0,-1 1-48 0 0,1 0-55 0 0,-1 1-59 0 0,0-4 22 0 0,0 0-45 0 0,0 0-41 0 0,0 0-38 0 0,0-1-269 0 0,0 1-62 0 0,0 0-49 0 0,0 0-36 0 0,1-2-1484 0 0,1 0-1314 0 0</inkml:trace>
  <inkml:trace contextRef="#ctx0" brushRef="#br0" timeOffset="540.54">1 185 7200 0 0,'0'0'165'0'0,"0"0"22"0"0,10 0 144 0 0,-4-1-270 0 0,5-1-31 0 0,0 0 56 0 0,0 0 51 0 0,0-1 45 0 0,3 0 88 0 0,-1 1 47 0 0,3-2 112 0 0,8-1 280 0 0,21-6 672 0 0,-30 8-965 0 0,1 0-48 0 0,-4 0-107 0 0,1 1-51 0 0,0-1-59 0 0,0 1-68 0 0,26-3 487 0 0,-14 2-234 0 0,1-2-84 0 0,4-1 54 0 0,0 1-80 0 0,0 1-71 0 0,0-1-61 0 0,17-1-46 0 0,0-2-85 0 0,-22 3 2 0 0,0 1 41 0 0,24-5 96 0 0,37-7 162 0 0,-57 11-205 0 0,0 0-39 0 0,2-1-63 0 0,1 0 58 0 0,72-9 194 0 0,-58 9-171 0 0,-19 4-63 0 0,0-1-51 0 0,2 1-76 0 0,0 1-85 0 0,-1 0-100 0 0,1 1-115 0 0,-26 0 223 0 0,0 0-35 0 0,4 0-356 0 0,-2 0 86 0 0,0 0-48 0 0,4 0-685 0 0,3 1-540 0 0,5 1-1026 0 0</inkml:trace>
  <inkml:trace contextRef="#ctx0" brushRef="#br0" timeOffset="1244.62">1082 415 6176 0 0,'0'0'177'0'0,"0"0"-71"0"0,0 1-34 0 0,0 6 129 0 0,0-5-76 0 0,0 0 83 0 0,2 5 437 0 0,-1 0-86 0 0,0-1-78 0 0,-1 1-70 0 0,1 0-61 0 0,-1 0-54 0 0,0 0-44 0 0,0 0-38 0 0,1 7 128 0 0,0 8 139 0 0,0-12-249 0 0,4 19 193 0 0,-2 0-37 0 0,3 29 295 0 0,1 0-93 0 0,6 28 218 0 0,-9-35-236 0 0,-3-27-258 0 0,2-1 34 0 0,-2-22 237 0 0,-1-1-110 0 0,0-2-98 0 0,1 0-88 0 0,-1-2-77 0 0,0 0-66 0 0,1 0-54 0 0,-1-1-44 0 0,1-1-33 0 0,0-17-56 0 0,-1 18 87 0 0,0 1 60 0 0,0-17-30 0 0,1-10-16 0 0,1-20 17 0 0,-1 28-65 0 0,4-19-12 0 0,-3 22 0 0 0,0 4 6 0 0,1 1 0 0 0,3-11-6 0 0,-2 15-5 0 0,0 0 0 0 0,0 0 0 0 0,1 0-1 0 0,0 0 1 0 0,1 1 0 0 0,1-2 5 0 0,-2 6-3 0 0,-1-1 0 0 0,1 1 1 0 0,1 0-1 0 0,-1 1 0 0 0,1-1 0 0 0,0 1 1 0 0,0 0-1 0 0,0 0 0 0 0,1 1 0 0 0,0 0 0 0 0,0 0 1 0 0,0 1-1 0 0,0 0 0 0 0,0 0 0 0 0,1 0 0 0 0,7-1 3 0 0,-9 3-144 0 0,1 0 49 0 0,0 0 41 0 0,0 0 35 0 0,6-1 57 0 0,18 1 189 0 0,-21 1-194 0 0,-1 0-49 0 0,1 0-70 0 0,0 1-90 0 0,0-1-111 0 0,-5 1 97 0 0,0-1-35 0 0,2 1-162 0 0,-1 0-84 0 0,1-1-89 0 0,0 1-98 0 0,0 0-105 0 0,0 0-112 0 0,0 0-118 0 0,0 0-127 0 0,-1 0-759 0 0,4 1-1052 0 0</inkml:trace>
  <inkml:trace contextRef="#ctx0" brushRef="#br0" timeOffset="2048.51">2026 500 5784 0 0,'0'0'132'0'0,"-1"-1"-42"0"0,-4-3 204 0 0,4 3-233 0 0,-1 0-38 0 0,-6-3 11 0 0,-1 1 63 0 0,1 1 57 0 0,-1 0 49 0 0,0 0 75 0 0,-1 0 43 0 0,-7 1 287 0 0,9 2-100 0 0,0-1 0 0 0,0 1 0 0 0,-6 1-508 0 0,2 0 427 0 0,1 2-50 0 0,1-1-94 0 0,0 2-65 0 0,1-1-77 0 0,0 2-89 0 0,-2 0-28 0 0,7-4-11 0 0,1 0-1 0 0,-1 1 1 0 0,1-1-1 0 0,0 1 1 0 0,-1-1-1 0 0,1 1 1 0 0,0 0-1 0 0,1 0 1 0 0,-1 0-1 0 0,-2 3-12 0 0,-8 11 61 0 0,11-14-48 0 0,-1 0 1 0 0,0 0-1 0 0,1 1 1 0 0,-1-1-1 0 0,-1 4-13 0 0,-4 13 174 0 0,0 0-68 0 0,1 0-60 0 0,2 1-51 0 0,0 13-86 0 0,4-26 40 0 0,1 0 0 0 0,0 0-1 0 0,1-1 1 0 0,0 1 0 0 0,1 5 51 0 0,3 7-9 0 0,2 16 111 0 0,-5-30-63 0 0,0 0 0 0 0,0 0 1 0 0,0 0-1 0 0,1 0 0 0 0,0 0 0 0 0,0-1 1 0 0,1 3-40 0 0,7 5 77 0 0,0-1-82 0 0,0-2-52 0 0,-6-6 9 0 0,1 0 0 0 0,-1 0 0 0 0,0-1 0 0 0,5 2 48 0 0,11 3-49 0 0,-8-5 84 0 0,1-1 65 0 0,5-1 11 0 0,0-2 45 0 0,16-5 260 0 0,-30 5-334 0 0,0-1 1 0 0,0 0-1 0 0,0-1 1 0 0,0 1 0 0 0,-1-1-1 0 0,1 0 1 0 0,-1 0-1 0 0,1 0 1 0 0,-1-1-1 0 0,0 1 1 0 0,0-1-1 0 0,1-2-82 0 0,10-13 270 0 0,-2 1-89 0 0,0-4-51 0 0,-10 14-109 0 0,0 0 0 0 0,0 0 1 0 0,-1 0-1 0 0,0-1-21 0 0,4-31 124 0 0,-7 1-50 0 0,-3 5-28 0 0,-3-10-46 0 0,-4-30-4 0 0,11 63 4 0 0,-1-7 0 0 0,-1 16-14 0 0,6 7-19 0 0,2 15-104 0 0,-3-7 89 0 0,19 55 70 0 0,-11-32 20 0 0,13 31-42 0 0,-23-65 0 0 0,11 25 32 0 0,0-1 0 0 0,2 0 0 0 0,0-1 0 0 0,19 23-32 0 0,-23-32 9 0 0,-5-9-44 0 0,0 0-102 0 0,-1-3-39 0 0,0 0-87 0 0,1 0-87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7:06.0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352 41 7312 0 0,'0'0'165'0'0,"-1"0"74"0"0,-1-1-105 0 0,-7-2 52 0 0,-1-1-94 0 0,0 1 48 0 0,0 1 43 0 0,0 0 33 0 0,-9-1 281 0 0,8 3-77 0 0,0 0-1 0 0,0 0 0 0 0,-2 1-419 0 0,-1 1 332 0 0,0 0-59 0 0,-3 2-55 0 0,8-2-162 0 0,0 1-40 0 0,8-3 3 0 0,-25 8 198 0 0,2 1-94 0 0,1 1-78 0 0,0 5-62 0 0,17-11 19 0 0,0 0 0 0 0,0 0 1 0 0,1 1-1 0 0,0 0 1 0 0,0 0-1 0 0,0 1 0 0 0,1-1 1 0 0,0 1-1 0 0,0 0 0 0 0,0 0 1 0 0,1 1-1 0 0,0-1 0 0 0,0 1 1 0 0,0-1-1 0 0,1 1 1 0 0,0 0-1 0 0,1 0 0 0 0,-1 0 1 0 0,1 0-1 0 0,1 0 0 0 0,-1 0 1 0 0,1 1-1 0 0,0-1 1 0 0,1 0-1 0 0,0 0 0 0 0,0 0 1 0 0,1 1-3 0 0,1 6 7 0 0,0 0 1 0 0,1-1 0 0 0,1 0-1 0 0,0 0 1 0 0,1 0 0 0 0,0 0 0 0 0,1-1-1 0 0,0 0 1 0 0,1 0-8 0 0,-2-5 9 0 0,0 0 1 0 0,0 0 0 0 0,1 0-1 0 0,0-1 1 0 0,0 0-1 0 0,0 0 1 0 0,1-1-1 0 0,-1 0 1 0 0,2 0-1 0 0,-1-1 1 0 0,0 0-1 0 0,1-1 1 0 0,-1 0-1 0 0,3 1-9 0 0,25 3 379 0 0,-1-7 102 0 0,-28-1-332 0 0,-1 0 0 0 0,0 0 0 0 0,0-1-1 0 0,3-1-148 0 0,-2 1 180 0 0,-1-1-1 0 0,0 0 1 0 0,0 0 0 0 0,2-2-180 0 0,20-16 673 0 0,-4-2-87 0 0,-3-2-87 0 0,-4-3-87 0 0,-6-1-87 0 0,-4-3-87 0 0,-7-1-86 0 0,-6-2-87 0 0,-10-12 102 0 0,6 26-135 0 0,-1 0-38 0 0,-2 1-41 0 0,-2 1-43 0 0,-1 1-46 0 0,-2 1-48 0 0,11 11 21 0 0,-3-3 81 0 0,1 1 48 0 0,2 2-41 0 0,2 1-61 0 0,-1 1-95 0 0,1 0-54 0 0,0 1-102 0 0,0-1-117 0 0,3 3 203 0 0,-1-1-35 0 0,2 2-15 0 0,1-1-50 0 0,-1 1-46 0 0,0 0-39 0 0,0-1-142 0 0,0 1-40 0 0,0-1-171 0 0,-1 0-464 0 0,2 1 1242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7:06.6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99 7224 0 0,'0'0'209'0'0,"0"1"80"0"0,0 1-86 0 0,0 0-59 0 0,-1 5 131 0 0,0-3-34 0 0,1 5 355 0 0,1 0-58 0 0,0-1-54 0 0,0 1-50 0 0,0 0-46 0 0,0 0-43 0 0,1 0-38 0 0,-1 0-35 0 0,3 7 144 0 0,0 0-77 0 0,0-2-72 0 0,8 27 390 0 0,-6-24-343 0 0,-3-7-95 0 0,7 19 166 0 0,8 26 273 0 0,-14-37-392 0 0,-1 0 48 0 0,-3-16 228 0 0,0-1-95 0 0,0-1-87 0 0,-1-1-76 0 0,1-1-68 0 0,-1 0-58 0 0,0-1-49 0 0,0-1-39 0 0,-1-2-16 0 0,-3-9-9 0 0,4 11 12 0 0,0 1 48 0 0,-7-36 121 0 0,3-2-59 0 0,4-1-57 0 0,3 1-56 0 0,6 1-54 0 0,4 1-52 0 0,7 4-52 0 0,6 2-49 0 0,-18 26 128 0 0,1 0-1 0 0,-1 1 1 0 0,1-1-1 0 0,1 1 0 0 0,-1 1 1 0 0,1 0-1 0 0,0 0 0 0 0,0 0 1 0 0,1 1-1 0 0,-1 1 0 0 0,1 0 1 0 0,0 0-1 0 0,0 1 1 0 0,0 0-1 0 0,4 0 26 0 0,-6 1-21 0 0,1 1 1 0 0,0 0-1 0 0,0 1 1 0 0,0-1-1 0 0,-1 2 1 0 0,1-1-1 0 0,-1 1 0 0 0,1 0 1 0 0,-1 1-1 0 0,2 1 21 0 0,-3-1-12 0 0,1 0 0 0 0,-1 1 0 0 0,0 1 0 0 0,-1-1 0 0 0,1 1 0 0 0,-1 0 0 0 0,2 2 12 0 0,3 3-25 0 0,-2 0-1 0 0,0 1 1 0 0,5 7 25 0 0,-6-6-2 0 0,0 1-1 0 0,-1-1 1 0 0,-1 1-1 0 0,0 1 1 0 0,2 5 2 0 0,-2 1 4 0 0,-1 0 1 0 0,-1 1-1 0 0,-1-1 1 0 0,0 1-1 0 0,-2-1 0 0 0,0 14-4 0 0,-3 27 116 0 0,-1-32-9 0 0,0 1 41 0 0,3-24-76 0 0,0-4 5 0 0,0-2-288 0 0,0 0 67 0 0,0 0 59 0 0,0 0 52 0 0,0 0 48 0 0,0 0 46 0 0,-1 1 114 0 0,1 0 342 0 0,0-1-402 0 0,-1 0-51 0 0,1 1-66 0 0,0-1-67 0 0,0 0-82 0 0,0 1-94 0 0,-1-1-64 0 0,1 0-93 0 0,0 0-105 0 0,0 0-111 0 0,0 1-122 0 0,0-1 321 0 0,0 0-34 0 0,0 0-34 0 0,0 0-36 0 0,0 0-38 0 0,0 0-38 0 0,0 0-1522 0 0,0 0-1202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7:07.3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334 115 7256 0 0,'0'0'165'0'0,"0"-1"9"0"0,0 0-60 0 0,3-7 150 0 0,-2 1-50 0 0,-1 1 110 0 0,-2 1 51 0 0,-7-6 816 0 0,4 7-719 0 0,1 1-119 0 0,1 0-105 0 0,-8-7 385 0 0,1 1-79 0 0,-2 0-73 0 0,-1 2-65 0 0,-6-2 101 0 0,-2 1-110 0 0,0 2-87 0 0,0 1-64 0 0,-1 2-91 0 0,-3 4-68 0 0,19 0-85 0 0,0-1-1 0 0,0 2 1 0 0,0-1-1 0 0,0 1 1 0 0,0-1-1 0 0,1 2 1 0 0,-1-1-1 0 0,1 1 1 0 0,-1-1 0 0 0,-4 5-12 0 0,6-5-10 0 0,1 1 0 0 0,0 0 1 0 0,0 1-1 0 0,0-1 0 0 0,0 0 1 0 0,0 1-1 0 0,1-1 1 0 0,-2 3 9 0 0,2-3-3 0 0,1 1 0 0 0,-1 0 1 0 0,1 0-1 0 0,-1 0 0 0 0,1 0 1 0 0,0 0-1 0 0,1 0 0 0 0,-1 0 1 0 0,1 1-1 0 0,0-1 0 0 0,0 0 1 0 0,0 2 2 0 0,1 0-10 0 0,0 1 1 0 0,0-1 0 0 0,0 1-1 0 0,1-1 1 0 0,0 0-1 0 0,1 1 1 0 0,2 4 9 0 0,16 23-137 0 0,-5-15 107 0 0,1-2 1 0 0,1 0 0 0 0,0-1 0 0 0,21 14 29 0 0,15 13-22 0 0,5 2-38 0 0,-39-31 71 0 0,0 1 1 0 0,16 16-12 0 0,-32-26 37 0 0,4 2 31 0 0,-1 0 0 0 0,0 1 1 0 0,-1-1-1 0 0,0 2 0 0 0,5 7-68 0 0,-9-13 22 0 0,-1 0-1 0 0,0 0 1 0 0,0 0 0 0 0,0 0 0 0 0,0 1 0 0 0,0-1 0 0 0,-1 0 0 0 0,1 0-1 0 0,-1 1-21 0 0,0 0 28 0 0,0-1-1 0 0,0 0 0 0 0,-1 1 1 0 0,1-1-1 0 0,-1 0 0 0 0,0 0 1 0 0,0 1-1 0 0,0-1 0 0 0,-1 0 1 0 0,0 1-28 0 0,0 1 53 0 0,-1-1 0 0 0,0 1 0 0 0,0-1 1 0 0,0 0-1 0 0,-1 0 0 0 0,1 0 0 0 0,-2 1-53 0 0,-2 0 92 0 0,1 0 0 0 0,-1 0-1 0 0,0-1 1 0 0,0 1-1 0 0,0-2 1 0 0,-1 1 0 0 0,-4 1-92 0 0,4-2 99 0 0,-1 0 1 0 0,0-1-1 0 0,0 0 1 0 0,0 0-1 0 0,0-1 1 0 0,0 0 0 0 0,-1 0-1 0 0,1-1 1 0 0,0-1-1 0 0,0 1 1 0 0,-6-2-100 0 0,-16-5 187 0 0,2-1-63 0 0,0-2-55 0 0,1-4-47 0 0,24 12-168 0 0,1 0 46 0 0,-1 0 40 0 0,1 0 33 0 0,-4-2 61 0 0,-10-6 210 0 0,12 6-224 0 0,0 1-68 0 0,1 0-75 0 0,0 0-92 0 0,0 0-110 0 0,1 1 16 0 0,0-1-71 0 0,0 1-78 0 0,0-1-83 0 0,0 1-91 0 0,0-1-97 0 0,0 0-102 0 0,1 1-110 0 0,-4-4-1142 0 0,-3-1-1178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7:03.9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326 363 7312 0 0,'0'0'165'0'0,"0"0"-18"0"0,-1-1-36 0 0,-1 1 27 0 0,-8-4 25 0 0,6 3-220 0 0,-2-1-12 0 0,0 0 59 0 0,0 0 52 0 0,0 0 47 0 0,-2 0 70 0 0,1 0 49 0 0,-2 0 91 0 0,-5 0 214 0 0,-8 0 367 0 0,14 2-620 0 0,1 1-32 0 0,1 0-71 0 0,0 0-35 0 0,0 0-43 0 0,0 1-47 0 0,-11 4 99 0 0,0-1-43 0 0,4-1-46 0 0,1 0 0 0 0,0 1 0 0 0,-1 1 0 0 0,-2 1-42 0 0,0 3 63 0 0,7-4 5 0 0,0 0-1 0 0,1 1 1 0 0,0 0-1 0 0,0 0 1 0 0,-2 3-68 0 0,6-6 25 0 0,0 0 1 0 0,0 1-1 0 0,1-1 0 0 0,-1 0 0 0 0,1 1 1 0 0,0 0-1 0 0,1 0 0 0 0,-1-1 1 0 0,1 1-1 0 0,0 0 0 0 0,0 3-25 0 0,0-3 8 0 0,1 1 1 0 0,0-1-1 0 0,0 0 0 0 0,0 0 0 0 0,1 1 0 0 0,0-1 0 0 0,0 0 1 0 0,0 0-1 0 0,0 0 0 0 0,2 4-8 0 0,0-4-3 0 0,0 1 0 0 0,0 0 1 0 0,0-1-1 0 0,1 0 0 0 0,-1 0 0 0 0,1 0 0 0 0,1 0 1 0 0,-1-1-1 0 0,1 1 0 0 0,-1-1 0 0 0,1 0 1 0 0,0 0-1 0 0,1-1 3 0 0,1 2-5 0 0,0-1 1 0 0,1 0 0 0 0,0-1 0 0 0,0 0 0 0 0,0 0-1 0 0,0-1 1 0 0,0 0 0 0 0,0 0 0 0 0,7 0 4 0 0,-7-1 11 0 0,-1-1 0 0 0,0 0 0 0 0,0 0 0 0 0,0-1 0 0 0,0 0 0 0 0,0 0 1 0 0,2-1-12 0 0,22-9 200 0 0,-29 10-183 0 0,0 0 1 0 0,0 0-1 0 0,0 0 1 0 0,0 0-1 0 0,0-1 1 0 0,-1 1-1 0 0,1 0 1 0 0,0-1-1 0 0,-1 0 1 0 0,1 1 0 0 0,-1-1-1 0 0,0 0 1 0 0,1 0-18 0 0,10-18 144 0 0,-1 4-47 0 0,-5 3-78 0 0,-2-2-26 0 0,0-1 62 0 0,2-12 138 0 0,0-37 396 0 0,-6 45-469 0 0,1 1-73 0 0,-1 5-112 0 0,0-7-155 0 0,0 13 119 0 0,5-16 60 0 0,-2 16-63 0 0,-2 8 11 0 0,1 2 48 0 0,6 16 45 0 0,0 15-7 0 0,1 0 66 0 0,-1-2 68 0 0,0 0 80 0 0,0 1 88 0 0,1-1 97 0 0,5 29-12 0 0,-14-54-366 0 0,1 1 29 0 0,3 2 73 0 0,-4-7-103 0 0,1 0 148 0 0,-1 0-154 0 0,0-1-45 0 0,-1 0-40 0 0,0 1-49 0 0,1 0-57 0 0,-2 1-76 0 0,2-3 41 0 0,0 1-36 0 0,0-1-353 0 0,0 0 80 0 0,0 0-50 0 0,0 0-686 0 0,0 0-543 0 0,0 0-1030 0 0</inkml:trace>
  <inkml:trace contextRef="#ctx0" brushRef="#br0" timeOffset="511.63">813 57 8840 0 0,'0'0'197'0'0,"0"0"24"0"0,0 0 19 0 0,1 0-29 0 0,2 0 223 0 0,1 0-45 0 0,-1 0-43 0 0,0 0-40 0 0,0 1-37 0 0,-1 0-34 0 0,3 0 144 0 0,0 1-76 0 0,0 1-96 0 0,-2 0-68 0 0,5 5 111 0 0,-4-1-21 0 0,-2-3-21 0 0,0 1 77 0 0,4 11 81 0 0,-1 1-63 0 0,0 1-54 0 0,-1 0-45 0 0,2 15 75 0 0,2 44 204 0 0,-5-56-319 0 0,-1 12 70 0 0,0 17 197 0 0,1 7 70 0 0,-2-7-86 0 0,-1-16-136 0 0,1-12-140 0 0,0-1 136 0 0,-1 0 0 0 0,-3 17-275 0 0,-1 20 346 0 0,2-46-285 0 0,0-1 0 0 0,1 1 41 0 0,-1-2 68 0 0,1-9-160 0 0,-1-1-43 0 0,1-1-59 0 0,-1 0-75 0 0,1 0 154 0 0,1 1-46 0 0,-1-2-140 0 0,0 1-113 0 0,-1 0-101 0 0,1 0-90 0 0,0 0-201 0 0,0 0-91 0 0,0-1-250 0 0,-1 0-637 0 0,0-1-505 0 0,-2-2-1236 0 0</inkml:trace>
  <inkml:trace contextRef="#ctx0" brushRef="#br0" timeOffset="1091.07">511 300 5848 0 0,'0'0'168'0'0,"0"0"-47"0"0,1 0-61 0 0,7 1-26 0 0,-4-1 38 0 0,-3 0 8 0 0,1 1 38 0 0,0-1 47 0 0,-1 0 55 0 0,4 0 321 0 0,1-1-42 0 0,0 1-40 0 0,-1 0-36 0 0,1-1-36 0 0,0 1-32 0 0,5-2 264 0 0,1 1-92 0 0,0 0-92 0 0,0 0-75 0 0,0 1-55 0 0,6-1-225 0 0,0 1 42 0 0,18-2 219 0 0,73-7 968 0 0,-85 7-1070 0 0,0 0-49 0 0,0 0-65 0 0,-1 0-79 0 0,46-4-69 0 0,-6 0-42 0 0,-1 3-50 0 0,-45 3-45 0 0,0-1-36 0 0,1 0-64 0 0,0 1-81 0 0,0 1-105 0 0,-9-1 177 0 0,-1 1-34 0 0,12 2-335 0 0</inkml:trace>
  <inkml:trace contextRef="#ctx0" brushRef="#br0" timeOffset="1352.38">1397 312 7856 0 0,'0'0'174'0'0,"0"0"29"0"0,0 0 13 0 0,1 2-50 0 0,0 5-109 0 0,-2 1-10 0 0,1 0 85 0 0,-2 5 188 0 0,0-1 100 0 0,-2 11 463 0 0,3-13-546 0 0,1 1-45 0 0,0-6-189 0 0,1 1-37 0 0,0 3 185 0 0,0 0-56 0 0,-1 9 74 0 0,2 17 112 0 0,-1-27-249 0 0,0 0 1 0 0,0 0-1 0 0,0 0 1 0 0,-1 0-1 0 0,-1 1 1 0 0,1-1 0 0 0,-2 6-133 0 0,-1 9 304 0 0,3-17-212 0 0,-1 0 0 0 0,0 1 0 0 0,0-1 0 0 0,-2 4-92 0 0,-2 7 153 0 0,4-13-134 0 0,0 1 0 0 0,-1-1 0 0 0,1 0 0 0 0,-1 0 0 0 0,0 0 0 0 0,0 0 0 0 0,-2 3-19 0 0,0 0 49 0 0,-2 2 51 0 0,1-5-109 0 0,4-4-133 0 0,1 0-13 0 0,0 0-127 0 0,-1-1 58 0 0,-6-6-563 0 0,1-1 159 0 0</inkml:trace>
  <inkml:trace contextRef="#ctx0" brushRef="#br0" timeOffset="1607.66">1287 72 8752 0 0,'2'-4'310'0'0,"-1"0"-82"0"0,1 1-71 0 0,0-1-57 0 0,-1-1-33 0 0,3-8-31 0 0,-4 7 28 0 0,0 1 79 0 0,-1 2-30 0 0,1 1 34 0 0,-1-1 43 0 0,1 0 64 0 0,5-5 753 0 0,-2 6-629 0 0,-1 0-207 0 0,0 1-55 0 0,1 0-69 0 0,-1 0-81 0 0,1 1-94 0 0,0-1-107 0 0,0 1-120 0 0,-2 0 128 0 0,1 0-34 0 0,-2 0-7 0 0,0 0-41 0 0,1 0-413 0 0,0 0-286 0 0,2 0-661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7:02.7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61 465 5528 0 0,'0'0'124'0'0,"0"0"17"0"0,0 0 11 0 0,5-2-34 0 0,3-1-77 0 0,-3 2-20 0 0,-1 0 41 0 0,5-1 159 0 0,2 0 169 0 0,6 0 304 0 0,-5 0-253 0 0,-5 1-205 0 0,-1 0-93 0 0,1 0-63 0 0,38-10 983 0 0,-29 7-765 0 0,-1 0-65 0 0,-2 0-103 0 0,-1 1-76 0 0,4-3 76 0 0,-11 3-108 0 0,-1 1-1 0 0,0 0 1 0 0,0-1-1 0 0,0 0 1 0 0,-1 0-1 0 0,1 0 0 0 0,-1-1 1 0 0,1 1-22 0 0,2-8 128 0 0,-5 10-118 0 0,-1 1-1 0 0,0-1 1 0 0,0 1 0 0 0,0 0 0 0 0,0-1 0 0 0,0 1 0 0 0,0-1 0 0 0,0 1-1 0 0,0-1 1 0 0,0 1 0 0 0,0-1 0 0 0,0 1 0 0 0,0-1 0 0 0,0 1-1 0 0,0-1 1 0 0,-1 1 0 0 0,1 0 0 0 0,0-1 0 0 0,0 1-10 0 0,-7-9 110 0 0,-11-2-16 0 0,16 10-85 0 0,-3-2 23 0 0,-1 0 1 0 0,0 1 0 0 0,0 0-1 0 0,1 0 1 0 0,-1 0-1 0 0,-1 1 1 0 0,1 0 0 0 0,0 0-1 0 0,0 0 1 0 0,0 1-1 0 0,-1 0 1 0 0,-2 0-33 0 0,-2 2 79 0 0,-1-1 0 0 0,1 2-1 0 0,-1-1 1 0 0,1 2 0 0 0,0-1 0 0 0,-2 3-79 0 0,-4 1 136 0 0,1 1-37 0 0,-9 8-6 0 0,2 2-45 0 0,19-14-41 0 0,0 0 1 0 0,0 0-1 0 0,1 1 0 0 0,-1 0 1 0 0,1-1-1 0 0,0 1 1 0 0,0 0-1 0 0,-1 5-7 0 0,2-6 13 0 0,1 0 0 0 0,0 0 0 0 0,0 0-1 0 0,0 0 1 0 0,0 0 0 0 0,1 0 0 0 0,0 5-13 0 0,0-4 35 0 0,0 1 0 0 0,1 0 1 0 0,-1 0-1 0 0,2 0 0 0 0,-1-1 0 0 0,0 1 0 0 0,2 1-35 0 0,-1-2 55 0 0,0 0-1 0 0,1 0 1 0 0,-1 0-1 0 0,1 0 1 0 0,0-1-1 0 0,4 5-54 0 0,-1-3 84 0 0,0 0 1 0 0,1 0-1 0 0,0 0 0 0 0,0-1 0 0 0,0 0 0 0 0,0 0 0 0 0,1-1 0 0 0,0 0 1 0 0,4 1-85 0 0,4 2 168 0 0,1-2 0 0 0,-1 0 0 0 0,2 0-168 0 0,28 4 259 0 0,-9-5-116 0 0,-4-1-85 0 0,-25-2-140 0 0,1-1 47 0 0,8 0 76 0 0,-5-1 108 0 0,0-1 0 0 0,-1 1 1 0 0,7-3-150 0 0,-6 1 50 0 0,1-2-77 0 0,-1 0-102 0 0,-6 2 17 0 0,-1 0-35 0 0,2-1-110 0 0,0-1-77 0 0,0 0-84 0 0,-1-1-92 0 0,-5 5 183 0 0,-1 0-48 0 0,1 1-42 0 0,0-1-37 0 0,-1 0-132 0 0,1 0-38 0 0,1-1-1373 0 0</inkml:trace>
  <inkml:trace contextRef="#ctx0" brushRef="#br0" timeOffset="431.84">570 1 8032 0 0,'0'0'182'0'0,"0"0"29"0"0,0 0 12 0 0,0 0 13 0 0,0 0 52 0 0,0 0 28 0 0,0 0-140 0 0,1 0-34 0 0,0 1 57 0 0,0 0-89 0 0,5 4 47 0 0,-4-3-45 0 0,14 18 576 0 0,-3 0-124 0 0,-2 2-121 0 0,0 0-118 0 0,-10-20-305 0 0,17 38 524 0 0,-6-6 811 0 0,7 29-1355 0 0,-11-33 355 0 0,-2 1-65 0 0,8 44 1470 0 0,-2 20-1760 0 0,-2-10 791 0 0,-4-48-478 0 0,-2-12-134 0 0,1-4-65 0 0,2-2-42 0 0,-5-10-28 0 0,-1-1-9 0 0,1 1 31 0 0,-2-8-31 0 0,0-1-41 0 0,0 0-53 0 0,0 0-43 0 0,2 0-81 0 0,0-1-117 0 0,-2 1 101 0 0,1 0-33 0 0,0-1-36 0 0,0 0-37 0 0,-1 1-39 0 0,1-1-39 0 0,0 1-42 0 0,-1-1-43 0 0,1 0-45 0 0,0 1-46 0 0,-1-1-47 0 0,1 1-49 0 0,1-3-1484 0 0,2-1-1212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7:01.4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36 131 6536 0 0,'0'0'141'0'0,"0"0"23"0"0,0 0 13 0 0,0 0-51 0 0,0 0-5 0 0,0 0 49 0 0,0 0 149 0 0,0 0 272 0 0,0 0 17 0 0,0 0-28 0 0,0 0-145 0 0,0 1-51 0 0,0 1-35 0 0,0 0-39 0 0,0 1-44 0 0,0 0-51 0 0,0 0-54 0 0,0-1-59 0 0,0 0-65 0 0,0 11 407 0 0,2-1-49 0 0,0 0-46 0 0,1 1-42 0 0,3 5 85 0 0,2 0-69 0 0,-1-1-54 0 0,2 1-41 0 0,15 39 399 0 0,-16-32-321 0 0,5 20 124 0 0,-6-21 187 0 0,4 21-617 0 0,-3 9 1477 0 0,1 49-1477 0 0,-8-69 265 0 0,0 1-56 0 0,-2-7 331 0 0,-4 26-540 0 0,0-20 152 0 0,6-10-14 0 0,1-9-20 0 0,-7-16 53 0 0,2-1-123 0 0,2 2-56 0 0,1-2 29 0 0,-1 0-34 0 0,2-6-145 0 0,-1 2 24 0 0,0 3 84 0 0,-1 1-162 0 0,0-1 64 0 0,0 1 51 0 0,0 0 37 0 0,-2-6-63 0 0,2 4-16 0 0,1 2 3 0 0,-1 1-55 0 0,1-1-66 0 0,0 0-78 0 0,-1 0-11 0 0,1 0-68 0 0,0 0-74 0 0,0 0-80 0 0,-1 0-88 0 0,1 0-92 0 0,0 0-101 0 0,0 0-105 0 0,0-3-1156 0 0,0-2-1186 0 0</inkml:trace>
  <inkml:trace contextRef="#ctx0" brushRef="#br0" timeOffset="723.07">0 133 5472 0 0,'0'0'124'0'0,"0"0"18"0"0,1-1-33 0 0,1-4 26 0 0,0-2-76 0 0,1-1-60 0 0,0 4 90 0 0,0 0 44 0 0,3-4 239 0 0,0 1 91 0 0,11-8 737 0 0,-12 11-866 0 0,1-1-44 0 0,0 0-24 0 0,-2 2-175 0 0,-1 1-33 0 0,13-11-3 0 0,1 2 34 0 0,18-5 179 0 0,-25 13-122 0 0,0 0 0 0 0,0 1 1 0 0,4-1-147 0 0,-1 1 194 0 0,0 1 1 0 0,0 1 0 0 0,0 0 0 0 0,3 1-195 0 0,4 1 378 0 0,-1 1-1 0 0,11 4-377 0 0,16 5 397 0 0,-9 1-179 0 0,-19-6-159 0 0,0 0-38 0 0,1 2-3 0 0,0 0 1 0 0,0 1 0 0 0,-1 1-1 0 0,1 1-18 0 0,-9-4 15 0 0,0-1 0 0 0,0 2 0 0 0,-1-1 0 0 0,0 2 0 0 0,-1-1 0 0 0,0 1-1 0 0,1 1-14 0 0,-5-5 17 0 0,-1 0 1 0 0,0 0-1 0 0,0 0 0 0 0,0 0 0 0 0,-1 0 0 0 0,2 5-17 0 0,-3-7 16 0 0,0 0 0 0 0,-1 1-1 0 0,1-1 1 0 0,-1 1 0 0 0,0-1 0 0 0,0 1 0 0 0,0-1 0 0 0,-1 1 0 0 0,1-1 0 0 0,-1 1-16 0 0,-1 0 28 0 0,1-1 1 0 0,-1 1-1 0 0,0-1 1 0 0,0 0-1 0 0,-1 0 1 0 0,1 0-1 0 0,-1 0 1 0 0,0 0-1 0 0,0 0 1 0 0,-3 2-29 0 0,-2 2 91 0 0,-1 0 1 0 0,0 0 0 0 0,-8 4-92 0 0,-13 8 66 0 0,-2-2-35 0 0,11-7-31 0 0,-1-1 0 0 0,-1-1-1 0 0,0 0 1 0 0,0-2 0 0 0,0-1 0 0 0,-2 0 0 0 0,0-1 34 0 0,-33 13 118 0 0,47-14-146 0 0,8-4-6 0 0,-1 5 0 0 0,4-5-1 0 0,0 1 1 0 0,0-1 0 0 0,0 0-1 0 0,0 0 1 0 0,0 1-1 0 0,0-1 1 0 0,0 0 0 0 0,0 1-1 0 0,0-1 1 0 0,1 0 0 0 0,-1 1-1 0 0,0-1 1 0 0,0 0 0 0 0,0 0-1 0 0,1 1 1 0 0,-1-1 0 0 0,0 0-1 0 0,0 0 1 0 0,0 0 0 0 0,1 1-1 0 0,-1-1 1 0 0,0 0-1 0 0,1 0 1 0 0,-1 0 0 0 0,0 0-1 0 0,0 1 1 0 0,1-1 0 0 0,-1 0-1 0 0,0 0 1 0 0,1 0 0 0 0,-1 0-1 0 0,0 0 1 0 0,1 0 0 0 0,-1 0 0 0 0,18 10-70 0 0,2-2 76 0 0,5 1 75 0 0,14 1 116 0 0,-9-2-42 0 0,3 0-154 0 0,0 1 57 0 0,28 7 160 0 0,-15-2 268 0 0,6 4-486 0 0,-11-1 184 0 0,-1 5-15 0 0,-19-7-86 0 0,-1 0-1 0 0,-1 1 1 0 0,5 6-83 0 0,5 11 114 0 0,5 22 149 0 0,-22-36-164 0 0,-12-18-137 0 0,0-1-65 0 0,1 0 27 0 0,0 0-34 0 0,-1 0-36 0 0,1 1-38 0 0,0-1-41 0 0,0 1-45 0 0,0-1-46 0 0,0 1-48 0 0,0-1-224 0 0,0 1-105 0 0,0-1-111 0 0,0 1-118 0 0,0-1-931 0 0,1 0-1052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7:09.54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26 1 0 0,'-24'0'0'0,"22"0"0"0,4 0 0 0,12 0 0 0,7563 0 0 0,-6097 0 0 0,4446 0 0 0,-5913 0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7:32.5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203 42 7568 0 0,'0'0'166'0'0,"0"0"29"0"0,0 0 14 0 0,0 0-78 0 0,0-2 96 0 0,-1 1 58 0 0,0-5 435 0 0,0 4-530 0 0,1 1-35 0 0,0-1-45 0 0,-1 1-61 0 0,1 0-73 0 0,-1 0-85 0 0,-3-4 177 0 0,-2 1 85 0 0,-1-1 112 0 0,-6 1 221 0 0,-1 1-7 0 0,5 1-225 0 0,2 2-115 0 0,0-1-87 0 0,-14 0-24 0 0,13 1 8 0 0,1 1-1 0 0,0 0 1 0 0,-1 0-1 0 0,1 0 1 0 0,0 1 0 0 0,-5 1-36 0 0,-11 7 51 0 0,20-8-36 0 0,0 0-36 0 0,-14 7-246 0 0,14-6 249 0 0,0 0 40 0 0,2-2-33 0 0,1 0 5 0 0,0 0 1 0 0,0-1-1 0 0,0 1 1 0 0,0-1-1 0 0,0 1 1 0 0,0 0-1 0 0,0-1 0 0 0,0 1 1 0 0,1-1-1 0 0,-1 1 1 0 0,0-1-1 0 0,0 1 1 0 0,1-1-1 0 0,-1 1 0 0 0,0-1 1 0 0,1 1-1 0 0,-1-1 1 0 0,1 1-1 0 0,-1-1 1 0 0,1 0-1 0 0,-1 1 0 0 0,0-1 1 0 0,1 0-1 0 0,0 1 6 0 0,8 8-80 0 0,-5-6 59 0 0,7 5 151 0 0,1-1-64 0 0,5 3-62 0 0,2 0-78 0 0,27 16-207 0 0,-31-16 254 0 0,-2 2 79 0 0,6 6 46 0 0,0 0 67 0 0,-1 1 73 0 0,-6 2 69 0 0,-11-18-265 0 0,-1-1 0 0 0,1 0 0 0 0,-1 0-1 0 0,1 0 1 0 0,-1 0 0 0 0,0 0-1 0 0,1 0 1 0 0,-1 0 0 0 0,-1 2-42 0 0,-3 13 503 0 0,-3-4-90 0 0,-4-2-84 0 0,-2-4-77 0 0,-2-2-70 0 0,0-4-62 0 0,-1-3-54 0 0,1-3-49 0 0,5 0-24 0 0,-5-3 90 0 0,9 4-74 0 0,0-1-51 0 0,1 1-77 0 0,2 1 11 0 0,0 0-36 0 0,0 0-40 0 0,1 0-44 0 0,-1 0-49 0 0,1-1-52 0 0,-1 1-57 0 0,1-1-62 0 0,1 3 137 0 0,1 0-44 0 0,-1 0-39 0 0,1 0-33 0 0,-1 0-123 0 0,1 0-33 0 0,-2-2-1283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6.4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 32 9216 0 0,'-3'-4'5'0'0,"1"2"114"0"0,0-1 91 0 0,-15-19 402 0 0,16 21-678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7:32.8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7792 0 0,'6'9'411'0'0,"-4"-7"-355"0"0,-1 1-35 0 0,3 5 36 0 0,0 0 105 0 0,-1 1 88 0 0,-1-1 70 0 0,1 3 134 0 0,3 19 980 0 0,-4-16-860 0 0,0-4-200 0 0,0 0-78 0 0,0 0-103 0 0,-1-5-141 0 0,0 0-34 0 0,-1-2-66 0 0,1 2-98 0 0,-1-1-98 0 0,1 1-101 0 0,-1 0-151 0 0,0 0-126 0 0,1 0-129 0 0,-1-3 328 0 0,1 1-34 0 0,-1-3-1036 0 0,0 0-850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7:33.1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25 8464 0 0,'-1'-2'148'0'0,"-3"-8"417"0"0,3 7-445 0 0,0 1-73 0 0,0 1-23 0 0,1 0 41 0 0,-1 0 53 0 0,1-1 102 0 0,-1 0 1 0 0,1 2-108 0 0,-1-1-58 0 0,1 1-47 0 0,0 0-104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7:34.7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87 8272 0 0,'0'0'241'0'0,"1"1"-37"0"0,-1 0-148 0 0,1 0-37 0 0,2 5 2 0 0,0-1 41 0 0,3 4 166 0 0,-2-4-34 0 0,-1 0 32 0 0,1 1 81 0 0,3 2 198 0 0,4 8 461 0 0,-7-11-677 0 0,-1 0-33 0 0,0 0-75 0 0,0 0-36 0 0,0 0-42 0 0,-1 0-48 0 0,11 21 485 0 0,2 0-62 0 0,-1-4 212 0 0,2 1 1 0 0,11 12-691 0 0,0-6 631 0 0,-19-21-356 0 0,1 0-82 0 0,1 1-34 0 0,5 3 18 0 0,-15-12-173 0 0,4 2 310 0 0,-2-3-70 0 0,1-6 112 0 0,-3-6 29 0 0,0 10-223 0 0,0 1 34 0 0,-2-13 5 0 0,0-1-52 0 0,2 0-46 0 0,0 0-38 0 0,2-21-24 0 0,1 7-134 0 0,6-25 93 0 0,-2 27 44 0 0,-4 18-90 0 0,0-1 37 0 0,8-24 85 0 0,-5 21-67 0 0,2-3-81 0 0,-4 8-14 0 0,1 2-43 0 0,0-1-49 0 0,1 1-56 0 0,0 0-64 0 0,0 1-71 0 0,-4 4 177 0 0,4-1-148 0 0,-3 2 127 0 0,-2 0 77 0 0,0 1-33 0 0,1-1-39 0 0,-1 1-46 0 0,0-1-41 0 0,0 1-53 0 0,0 0-60 0 0,0-1-64 0 0,-1 1 115 0 0,1 0-49 0 0,-1 0-42 0 0,0 0-39 0 0,0 0-139 0 0,0 0-37 0 0,0 0-1458 0 0</inkml:trace>
  <inkml:trace contextRef="#ctx0" brushRef="#br0" timeOffset="625.29">510 171 5248 0 0,'12'1'281'0'0,"-6"-1"-226"0"0,1 0-8 0 0,1 1 86 0 0,0-1 74 0 0,0 0 64 0 0,5 0 318 0 0,-2 0-19 0 0,16 0 817 0 0,-19 0-1000 0 0,-1-1-42 0 0,1 0-82 0 0,-1 0-53 0 0,0 0-63 0 0,0-1-71 0 0,7-1 263 0 0,9-2 215 0 0,-7 0-238 0 0,-4 1-108 0 0,1-2-65 0 0,-4 2 19 0 0,4-2-15 0 0,5-5-28 0 0,-18 10-114 0 0,1 0 1 0 0,-1 1-1 0 0,1-1 0 0 0,0 0 0 0 0,-1 1 1 0 0,0-1-1 0 0,1 0 0 0 0,-1 0 1 0 0,1 0-1 0 0,-1 1 0 0 0,0-1 1 0 0,1 0-1 0 0,-1 0 0 0 0,0 0 0 0 0,0 0 1 0 0,0 0-1 0 0,0 1 0 0 0,0-1 1 0 0,0 0-6 0 0,-5-14 113 0 0,-4 3-25 0 0,8 11-61 0 0,-1-1 0 0 0,1 0 0 0 0,-1 1 0 0 0,1-1 0 0 0,-1 1 0 0 0,1 0 0 0 0,-1 0 0 0 0,0 0 0 0 0,0-1 0 0 0,0 1 0 0 0,0 1 0 0 0,-2-2-27 0 0,-8-1 42 0 0,4 2-42 0 0,0 1 0 0 0,1-1 0 0 0,-1 1 0 0 0,0 1 0 0 0,1-1 0 0 0,-1 2 0 0 0,0-1 0 0 0,1 1 0 0 0,-1 0 0 0 0,1 0 0 0 0,-5 3 0 0 0,0 0 0 0 0,0 1 0 0 0,1 0 0 0 0,0 1 0 0 0,0 1 0 0 0,1-1 0 0 0,-6 6 0 0 0,13-10 9 0 0,0 0 0 0 0,0 1 0 0 0,0-1 0 0 0,0 1 0 0 0,1-1 0 0 0,-1 1 0 0 0,1 1-9 0 0,-1 0 31 0 0,1 0 1 0 0,0 0-1 0 0,0 0 0 0 0,1 0 1 0 0,-1 1-1 0 0,1-1 0 0 0,0 1 1 0 0,1 3-32 0 0,-1-2 46 0 0,1 0 0 0 0,1 1 1 0 0,-1-1-1 0 0,1 0 0 0 0,0 0 0 0 0,2 3-46 0 0,9 23 113 0 0,5-8 77 0 0,5-4 118 0 0,4-6 108 0 0,3-4 98 0 0,1-6 87 0 0,0-4 78 0 0,0-5 67 0 0,-2-5 58 0 0,-11 3-646 0 0,21-10 237 0 0,-25 11-313 0 0,-1-1-56 0 0,-2 0-60 0 0,0 0-62 0 0,-1 0-73 0 0,-1-1-84 0 0,-7 7 106 0 0,-1 0 42 0 0,1-1-1 0 0,0 0 104 0 0,1-1 144 0 0,-1 1-156 0 0,0 0-56 0 0,0 0-70 0 0,-1 1-86 0 0,1-1-101 0 0,-1 0 22 0 0,1 1-66 0 0,-1-1-72 0 0,1 1-77 0 0,-1-1-85 0 0,1 1-88 0 0,-1-1-96 0 0,1 0-101 0 0,-1 0-1181 0 0,2-1-1170 0 0,-2 2 3237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7:33.4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65 2 8088 0 0,'0'0'182'0'0,"0"0"29"0"0,0 0 12 0 0,1 0-37 0 0,3-1 190 0 0,1 0-35 0 0,2 2 243 0 0,0 1-117 0 0,-2 1-101 0 0,1 2-86 0 0,-2 0-71 0 0,0 1-54 0 0,0 0-39 0 0,2 3 28 0 0,15 25 441 0 0,-3 4-56 0 0,-8-12-222 0 0,-2-1-50 0 0,10 50 408 0 0,-4 0-121 0 0,-6-28-265 0 0,-4-22-139 0 0,-2 13 9 0 0,0 4 25 0 0,-2-40-289 0 0,0-1 105 0 0,0 1 88 0 0,-1 1 108 0 0,1 0-97 0 0,0-2-81 0 0,0 0-34 0 0,-1 0-78 0 0,1 1-96 0 0,0-1-55 0 0,0 0-90 0 0,1-1-103 0 0,-1 1-113 0 0,0-1-117 0 0</inkml:trace>
  <inkml:trace contextRef="#ctx0" brushRef="#br0" timeOffset="612.32">0 256 6824 0 0,'0'0'149'0'0,"1"0"-12"0"0,-1 0-33 0 0,2 0 25 0 0,6 0 22 0 0,-3-1-248 0 0,0 0 64 0 0,0 0 57 0 0,0 0 52 0 0,2 0 74 0 0,-1-1 54 0 0,3 0 180 0 0,0-1 60 0 0,8-1 396 0 0,-5 1-347 0 0,-3 1-179 0 0,-4 1-202 0 0,0 1-37 0 0,16-4 423 0 0,-3 2-132 0 0,-1-1-39 0 0,0 1-41 0 0,0-1-44 0 0,0 1-48 0 0,1 1-51 0 0,-1-1-53 0 0,1 1-58 0 0,-13 1-150 0 0,-1 0 47 0 0,1 0 40 0 0,-1 0 35 0 0,5-1 77 0 0,11 0 248 0 0,-14 1-261 0 0,0 0-46 0 0,2-1-81 0 0,-5 1-13 0 0,1 0-35 0 0,0 0-49 0 0,0 0-48 0 0,0-1-52 0 0,-1 1-57 0 0,1 0-62 0 0,0 0-66 0 0,0 0-71 0 0,0 0-75 0 0,-1-1 165 0 0,-1 1-35 0 0,5 0-1046 0 0,3 0-855 0 0</inkml:trace>
  <inkml:trace contextRef="#ctx0" brushRef="#br0" timeOffset="878.64">525 194 7920 0 0,'-3'8'70'0'0,"1"-1"43"0"0,6 18 312 0 0,-2-13-276 0 0,0 0-90 0 0,-2-4-23 0 0,0 0 67 0 0,0 0 59 0 0,1 0 53 0 0,-1 2 101 0 0,1 0 52 0 0,0 2 124 0 0,1 6 303 0 0,0-1-6 0 0,-1-5-298 0 0,0-2-122 0 0,-1 0-49 0 0,1-2-99 0 0,-1 0-51 0 0,0 0-58 0 0,1 0-63 0 0,-2-3-19 0 0,0-2 140 0 0,1-2-182 0 0,0 0-89 0 0,-1 0 7 0 0,1 0-33 0 0,0 1-39 0 0,0 1-42 0 0,0-3-172 0 0</inkml:trace>
  <inkml:trace contextRef="#ctx0" brushRef="#br0" timeOffset="1064.11">528 97 9328 0 0,'-1'-3'58'0'0,"0"0"97"0"0,0-12 685 0 0,1 11-718 0 0,2 1-57 0 0,-1 3 207 0 0,-1 0 0 0 0,0 0-32 0 0,0 0-160 0 0,0 0-38 0 0,0-1-38 0 0,1 1-36 0 0,-1 0-37 0 0,1 0-36 0 0,-1 0-35 0 0,1 0-36 0 0,-1-1-34 0 0,1 1-33 0 0,0 0-34 0 0,0 0-33 0 0,0-1-406 0 0,0 1-124 0 0,1 0-554 0 0,0 0-796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7:31.4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204 60 5584 0 0,'0'0'124'0'0,"0"0"17"0"0,-13-4 121 0 0,8 2-213 0 0,2 2-16 0 0,-1 0 60 0 0,1 0 52 0 0,-1 0 43 0 0,-4 1 229 0 0,-9 3 694 0 0,12-2-799 0 0,0-1-53 0 0,0 0-75 0 0,0 0-96 0 0,-3 0 132 0 0,0 1-34 0 0,-8 4 92 0 0,0 3-100 0 0,1 1-73 0 0,9-4-75 0 0,-1-1 1 0 0,1 1 0 0 0,0 1 0 0 0,-4 5-31 0 0,-1 4 82 0 0,0 9-21 0 0,9-21-56 0 0,1 0 0 0 0,0 0-1 0 0,0 0 1 0 0,1 0 0 0 0,-1 0-1 0 0,1 0 1 0 0,0 1 0 0 0,0-1-1 0 0,0 0 1 0 0,1 0 0 0 0,-1 0-1 0 0,1 0 1 0 0,1 3-5 0 0,-1-3 13 0 0,1 0 1 0 0,0 0-1 0 0,0 0 1 0 0,0 0-1 0 0,0-1 1 0 0,1 1-1 0 0,-1-1 1 0 0,1 1-14 0 0,8 8 113 0 0,1-1 55 0 0,0-1 46 0 0,1-2 36 0 0,-10-7-179 0 0,1 1 1 0 0,-1-1-1 0 0,1 0 0 0 0,-1 0 1 0 0,1 0-1 0 0,-1 0 1 0 0,1-1-1 0 0,0 1 1 0 0,-1-1-1 0 0,1 0 0 0 0,0 0 1 0 0,0-1-1 0 0,-1 1 1 0 0,1-1-1 0 0,0 1 1 0 0,0-2-72 0 0,12-3 227 0 0,-9 3-53 0 0,0-1 0 0 0,0-1 0 0 0,0 1 0 0 0,-1-1 1 0 0,5-3-175 0 0,5-7 315 0 0,-10 7-214 0 0,0-1-34 0 0,-1 0-39 0 0,-1 0-45 0 0,-1 1 45 0 0,-1 0 0 0 0,0 0 1 0 0,-1-1-1 0 0,1 1 1 0 0,-2 0-1 0 0,1-1 0 0 0,-1-5-28 0 0,4-30 114 0 0,-1 33-110 0 0,-1 4-20 0 0,-1 0-41 0 0,0 2-15 0 0,-1 1-35 0 0,0 2 37 0 0,0 1-22 0 0,0 0-10 0 0,0 0-2 0 0,0 1 5 0 0,3 23-70 0 0,4-5 95 0 0,0 5 48 0 0,-1-3 34 0 0,-1-7-31 0 0,1 0 1 0 0,1-1-1 0 0,3 7 23 0 0,4 2-4 0 0,-13-21-52 0 0,0 0 39 0 0,4 7 103 0 0,-3-6-126 0 0,0 0-92 0 0,-1-1-37 0 0,0 0-77 0 0,0 0-88 0 0,-1-1-102 0 0,6 2-44 0 0</inkml:trace>
  <inkml:trace contextRef="#ctx0" brushRef="#br0" timeOffset="416.88">417 18 5584 0 0,'0'0'124'0'0,"1"1"-38"0"0,6 7 199 0 0,-5-6-227 0 0,0 0-35 0 0,0 1-3 0 0,0 0 38 0 0,2 4 152 0 0,-1 2 166 0 0,2 4 311 0 0,-1-3-194 0 0,-2-3-218 0 0,1-2-99 0 0,-1 0-66 0 0,2 1 196 0 0,-1 1-37 0 0,3 6 175 0 0,0 0-94 0 0,5 20 356 0 0,-8-23-465 0 0,0 0 38 0 0,-1 1 121 0 0,0 1 96 0 0,-1-1-92 0 0,-1-3-67 0 0,0-5-141 0 0,0 1 35 0 0,0-4 26 0 0,0 0 6 0 0,0 0-6 0 0,0 0-26 0 0,0 0-9 0 0,0 0-4 0 0,0 0-16 0 0,0 0-58 0 0,-1-2-55 0 0,-2-9 76 0 0,1-10-14 0 0,2 0-52 0 0,7-16-18 0 0,-5 28-71 0 0,1-1 0 0 0,1 1 0 0 0,0-1 0 0 0,0 1 1 0 0,1 0-1 0 0,0 1 0 0 0,5-7-10 0 0,6-4 72 0 0,3 3 62 0 0,-14 12-175 0 0,0 1 0 0 0,-1 0 1 0 0,1 0-1 0 0,0 1 1 0 0,0 0-1 0 0,1 0 0 0 0,-1 0 1 0 0,0 0-1 0 0,1 1 1 0 0,-1 0-1 0 0,1 0 1 0 0,0 0-1 0 0,2 1 41 0 0,11 2-101 0 0,-1 5 34 0 0,0 4 46 0 0,-3 6 58 0 0,-1 3-55 0 0,-9-12 26 0 0,-1 1-1 0 0,0 1 1 0 0,0-1 0 0 0,0 0-1 0 0,0 6-7 0 0,2 12-7 0 0,-4-1-44 0 0,-1-1-62 0 0,-1-24-52 0 0,0-1 50 0 0,0 1 42 0 0,1-1 38 0 0,-1 1 35 0 0,0 0 36 0 0,0 2 196 0 0,1 0-73 0 0,-1-2-93 0 0,0 1-54 0 0,0-1-53 0 0,0 0-43 0 0,1 0-52 0 0,-1 0-60 0 0,0 0-67 0 0,0 0-13 0 0,0-1-56 0 0,0 1-60 0 0,0-1-65 0 0,0 1-68 0 0,0-1-72 0 0,0 0-78 0 0,0 0-81 0 0,0 0-993 0 0,0 0-994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7:29.8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199 0 6056 0 0,'0'0'176'0'0,"0"0"-44"0"0,0 0-8 0 0,0 0 40 0 0,0 0 137 0 0,0 0 252 0 0,1 1-151 0 0,-1-1-91 0 0,0 1-78 0 0,1 0-64 0 0,-1 0-54 0 0,1 0-37 0 0,1 4 68 0 0,-1-4-60 0 0,-1 1 68 0 0,1-1 100 0 0,-1 4 74 0 0,1 0-43 0 0,-1-1-40 0 0,2 1-35 0 0,1 5 124 0 0,1-1-87 0 0,5 19 306 0 0,-7-17-348 0 0,1 1-37 0 0,7 21 224 0 0,-2-8-76 0 0,10 42 464 0 0,-4-2 889 0 0,0 33-1669 0 0,-12-87 243 0 0,-1 1-67 0 0,0 0-54 0 0,-1 0-43 0 0,1 1-30 0 0,4 35 60 0 0,-3-35-35 0 0,1-1 47 0 0,-2-8-74 0 0,1 1-18 0 0,0 2 48 0 0,-2-6 2 0 0,0-2-46 0 0,1-1-43 0 0,-1 0-43 0 0,1-1-41 0 0,-1-1-39 0 0,0 0-37 0 0,1 1-35 0 0,-1-3-190 0 0,1 3-77 0 0,-1-1 171 0 0,0 3 160 0 0,1 0-35 0 0,-1 0-3 0 0,0 0-35 0 0,0 0-40 0 0,1 0-45 0 0,-1 1 297 0 0,0-1-346 0 0,0 1-44 0 0,0-1-41 0 0,0 0-35 0 0,1 0-132 0 0,-1-1-35 0 0,1-1-1391 0 0</inkml:trace>
  <inkml:trace contextRef="#ctx0" brushRef="#br0" timeOffset="423.86">1 252 5528 0 0,'0'0'124'0'0,"0"0"17"0"0,0 0 11 0 0,0 0-20 0 0,4 0-9 0 0,0 0 38 0 0,3-2 251 0 0,-1 0 30 0 0,6-4 662 0 0,-8 4-774 0 0,0 1-41 0 0,0-1-55 0 0,0 1-72 0 0,8-3 447 0 0,0 1-68 0 0,1-1-62 0 0,-1 1-59 0 0,0 0-54 0 0,1 0-49 0 0,-1 0-45 0 0,0 0-39 0 0,11-2 98 0 0,-1 0-88 0 0,-1 2-73 0 0,38-6 202 0 0,-34 6-173 0 0,-18 2-302 0 0,0 0 43 0 0,6 0 44 0 0,2 0 117 0 0,19-1 273 0 0,-22 2-311 0 0,-2-1-78 0 0,-1 1-74 0 0,0 0-89 0 0,1 0-106 0 0,-4 0 7 0 0,1 0-70 0 0,0 0-74 0 0,0 0-81 0 0,-1 1-87 0 0,1-1-92 0 0,0 0-100 0 0,0 0-106 0 0,0 1-659 0 0,3 0-870 0 0,-10-1 2416 0 0</inkml:trace>
  <inkml:trace contextRef="#ctx0" brushRef="#br0" timeOffset="913.55">657 247 6648 0 0,'0'0'444'0'0,"-1"0"-37"0"0,1 0-36 0 0,-1 0-33 0 0,0 1 244 0 0,1 1-113 0 0,0 1-99 0 0,0 0-85 0 0,0 0-71 0 0,0 0-57 0 0,0 4 17 0 0,1 3 24 0 0,0-6-86 0 0,-1-1 54 0 0,1 0 75 0 0,-1-2-41 0 0,2 13 62 0 0,0-1 58 0 0,8 31 867 0 0,-6-26-742 0 0,-1-8-262 0 0,0-1-39 0 0,0 1-47 0 0,-1-1-55 0 0,2 1 33 0 0,-1 1 34 0 0,-1-3 55 0 0,0 0 0 0 0,0 1 0 0 0,-1 0 0 0 0,1 8-164 0 0,-3-11 117 0 0,1 0 99 0 0,-1-2 82 0 0,-1-2 65 0 0,1-2-309 0 0,0-1 58 0 0,-6-5-32 0 0,5 1-70 0 0,0 1 1 0 0,0-1-1 0 0,0 1 1 0 0,1-1 0 0 0,-1-2-11 0 0,0-1 3 0 0,1 0 0 0 0,0 0 1 0 0,1 0-1 0 0,-1 0 0 0 0,2-2-3 0 0,-1-1-1 0 0,1 0 0 0 0,1 1 0 0 0,0 0 0 0 0,1-1 0 0 0,0 1 1 0 0,3-9 0 0 0,2 4 33 0 0,2 0-34 0 0,11-9-54 0 0,-13 18 20 0 0,-1-1 1 0 0,1 2 0 0 0,0-1 0 0 0,1 1-1 0 0,-1 0 1 0 0,7-2 34 0 0,6-1-30 0 0,-1 3 41 0 0,-6 4 8 0 0,-1 0-39 0 0,1 0-45 0 0,-1 2-53 0 0,0 0-59 0 0,0 1-67 0 0,0-1-74 0 0,0 1-80 0 0,-4-1 66 0 0,1 1-47 0 0,-1-1-48 0 0,1 0-50 0 0,5 1-187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7:37.6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9152 0 0,'0'0'208'0'0,"0"0"33"0"0,0 0 14 0 0,0 0 43 0 0,0 0-31 0 0,0 0-48 0 0,1 0-41 0 0,-1 1-35 0 0,2 1 83 0 0,4 2 150 0 0,-5-2-162 0 0,3 3 265 0 0,-1 1-32 0 0,3 6 350 0 0,-1 2-120 0 0,-1 0-115 0 0,-1 0-107 0 0,-1 1-101 0 0,0-1-93 0 0,-2-1-86 0 0,0-7-169 0 0,-1 0 45 0 0,-4 24 414 0 0,2-20-378 0 0,1-5-92 0 0,-1-1-41 0 0,1 0-51 0 0,-1 0-56 0 0,0 0-65 0 0,-1-1-72 0 0,3-2 122 0 0,1-1-31 0 0,0 0-64 0 0,0 0 88 0 0,0 0-34 0 0,0 0-36 0 0,0 0-36 0 0,0 0-371 0 0,0 0 93 0 0,0 0-47 0 0,0 0-708 0 0,0 0-555 0 0,0 0-1055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7:37.8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45 9760 0 0,'-1'-1'212'0'0,"-1"-1"-53"0"0,1 0-47 0 0,0 1-39 0 0,-2-4-13 0 0,-1-3-93 0 0,2 5 45 0 0,1-2 77 0 0,0 2 63 0 0,0-1 95 0 0,1 1 117 0 0,0 1-131 0 0,0 0 37 0 0,0 2-241 0 0,1-1-88 0 0,0 1-106 0 0,0-1 36 0 0,-1 1-33 0 0,1 0-36 0 0,0 0-38 0 0,0-1-41 0 0,0 1-42 0 0,-1 0-46 0 0,1 0-47 0 0,-1 0-51 0 0,0 0-51 0 0,3 0-905 0 0,0 0-802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7:38.3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330 148 6160 0 0,'2'-4'-27'0'0,"0"-1"48"0"0,0 1 44 0 0,-1-1 42 0 0,0 1 36 0 0,0-1 35 0 0,0-4 265 0 0,-1-4 273 0 0,-1 3-35 0 0,-7-13 974 0 0,4 17-1184 0 0,0 0-40 0 0,-1 1-91 0 0,1 0-51 0 0,-2 1-62 0 0,0 0-71 0 0,5 3-106 0 0,-8-5 560 0 0,-1 0 0 0 0,0 0 0 0 0,0 1 0 0 0,-5-1-610 0 0,1 2 544 0 0,-1 3-80 0 0,0 2-109 0 0,7 0-227 0 0,-1 1-37 0 0,6-1-91 0 0,-1 1 0 0 0,1-1 1 0 0,0 1-1 0 0,-1-1 1 0 0,1 1-1 0 0,0 0 1 0 0,0 0-1 0 0,0 0 1 0 0,1 1-1 0 0,-1-1 0 0 0,0 1-9 0 0,1 0 0 0 0,0-1-1 0 0,0 1 1 0 0,0 0 0 0 0,0 0 0 0 0,1 0 0 0 0,-1 0-1 0 0,1 0 1 0 0,-1 2 9 0 0,0 2-24 0 0,0 1 0 0 0,1 0 0 0 0,0-1 1 0 0,1 1-1 0 0,-1 0 0 0 0,2-1 0 0 0,-1 1 0 0 0,1 0 0 0 0,0 0 24 0 0,13 83 17 0 0,29 118-71 0 0,-37-181 57 0 0,0-5 64 0 0,2 13-24 0 0,-5-17-62 0 0,-2-1-34 0 0,-1-18-36 0 0,0 0-102 0 0,0 1 85 0 0,0-1 75 0 0,0 1 61 0 0,0-1 47 0 0,0 1 35 0 0,-1 0 356 0 0,1-1-292 0 0,0 1-60 0 0,0-1-98 0 0,0 1-57 0 0,0-1-39 0 0,0 0-44 0 0,0 1-48 0 0,0-1-52 0 0,0 1-57 0 0,-1-1-62 0 0,1 1-66 0 0,0-1 82 0 0,0 1-37 0 0,0-1-36 0 0,0 1-40 0 0,0-1-40 0 0,0 1-43 0 0,-1-1-43 0 0,1 1-45 0 0,0-1-1247 0 0,0 0-1049 0 0</inkml:trace>
  <inkml:trace contextRef="#ctx0" brushRef="#br0" timeOffset="334.1">1 324 8752 0 0,'0'0'197'0'0,"0"0"25"0"0,1 0-75 0 0,2 0-26 0 0,5-1 61 0 0,16-2 246 0 0,-1 0 99 0 0,5-2 197 0 0,13-3 443 0 0,-3 1-157 0 0,-13 2-423 0 0,-4 2-180 0 0,0 0-99 0 0,-3 1-141 0 0,0 1-96 0 0,0 0-108 0 0,-1 0-119 0 0,-13 1 33 0 0,0 0 35 0 0,0 0 38 0 0,3 0 47 0 0,2 0 109 0 0,12 0 270 0 0,-14 0-304 0 0,-1 0-75 0 0,0 0-65 0 0,-1 0-81 0 0,1 0-97 0 0,-2 0 4 0 0,0-1-63 0 0,0 1-68 0 0,0 0-73 0 0,0 0-78 0 0,0 0-85 0 0,0 0-90 0 0,0-1-95 0 0,5 1-977 0 0,3-2-1007 0 0,-12 2 2751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7:44.5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1 137 8808 0 0,'0'1'218'0'0,"0"0"-77"0"0,0 1-58 0 0,0 5 49 0 0,0-4-48 0 0,2 9-105 0 0,-1 0 78 0 0,1 0 75 0 0,1 0 69 0 0,-1 0 64 0 0,1 1 59 0 0,0-1 55 0 0,0 0 49 0 0,0 3 170 0 0,0-1 61 0 0,2 4-191 0 0,6 23 456 0 0,-6-29-601 0 0,-1 0 58 0 0,-3-11 316 0 0,-1-1-96 0 0,0 1-90 0 0,0-1-84 0 0,0 0-77 0 0,0 0-69 0 0,0-1-63 0 0,0 1-56 0 0,0-1-59 0 0,-1 0-34 0 0,0-1-17 0 0,1 0-79 0 0,-3-4-121 0 0,3 4 133 0 0,-1 0 39 0 0,1 0 75 0 0,-1 1 96 0 0,-1-8-60 0 0,-1 1-50 0 0,0-4-19 0 0,1-9-24 0 0,3-7 31 0 0,-1 17-72 0 0,0 0 0 0 0,1-1 0 0 0,1 1 0 0 0,0 0 0 0 0,0 0 0 0 0,1 0 0 0 0,0-1-1 0 0,4-12 0 0 0,-7 21 0 0 0,1 0 0 0 0,-1-1 0 0 0,1 1 0 0 0,0 0 0 0 0,0 0 0 0 0,1 0 0 0 0,-1 0 0 0 0,0 0 0 0 0,1 0 0 0 0,0 0 0 0 0,0 0 0 0 0,0 1 0 0 0,0-1 0 0 0,10-9 0 0 0,-1 2 0 0 0,2-1 0 0 0,0 2 0 0 0,8-6 0 0 0,-14 11-80 0 0,0 0 47 0 0,26-12 71 0 0,-23 12-117 0 0,-5 2-2 0 0,0 0-35 0 0,0 0-61 0 0,1 0-58 0 0,0 1-64 0 0,0-1-73 0 0,0 0-79 0 0,1 1-88 0 0,-1-1-94 0 0,0 1-103 0 0,-4 0 351 0 0,0 1-50 0 0,0-1-43 0 0,0 1-38 0 0,0-1-147 0 0,1 0-38 0 0,0 0-177 0 0,1 0-481 0 0,-4 1 1320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7.0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65 8640 0 0,'0'0'197'0'0,"0"2"24"0"0,1 17-110 0 0,1 0 85 0 0,2 0 70 0 0,2-1 51 0 0,22 57 1123 0 0,-20-56-1119 0 0,0 0-54 0 0,-1 0-73 0 0,-1 0-91 0 0,-3-9 33 0 0,1 0 38 0 0,8 21 471 0 0,-3-8-160 0 0,-3-6-242 0 0,-2-4-124 0 0,0 1-100 0 0,-3-10-6 0 0,1 0 38 0 0,2 5 150 0 0,-1-3 2 0 0,-1-1 42 0 0,0 6 340 0 0,-2-10-191 0 0,0-1-282 0 0,0 0 14 0 0,0 0 42 0 0,0 0-10 0 0,0 0 23 0 0,0 0 117 0 0,-1 0-40 0 0,1-1-60 0 0,-2 0-50 0 0,1-1-43 0 0,-1-1 5 0 0,-1-4 9 0 0,2 6-45 0 0,-8-18 13 0 0,2 0-45 0 0,1 0-43 0 0,2 1 0 0 0,0-1 0 0 0,-1-18 1 0 0,5 26 0 0 0,1 1 0 0 0,0-1 0 0 0,0 1 0 0 0,1-1 0 0 0,1 1 0 0 0,0 0 0 0 0,0 0 0 0 0,1 0 0 0 0,0 1 0 0 0,3-6 0 0 0,-2 5 0 0 0,1-5 0 0 0,2 0 0 0 0,0 0 0 0 0,0 0 0 0 0,2 1 0 0 0,-1 1 0 0 0,13-13 0 0 0,-9 12-23 0 0,-1 1-75 0 0,-9 11 67 0 0,-1 0-1 0 0,1 0 0 0 0,0 0 0 0 0,0 0 0 0 0,0 0 0 0 0,0 1 0 0 0,3-2 32 0 0,5-1-117 0 0,7-4-88 0 0,-6 4 32 0 0,-2 1-9 0 0,1 1-44 0 0,-3 1-5 0 0,1 1-44 0 0,0 1-49 0 0,0 1-57 0 0,2 2-256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7:43.4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1 187 6072 0 0,'0'0'133'0'0,"0"0"23"0"0,0 0 12 0 0,0 0-44 0 0,1 0-68 0 0,1 0-48 0 0,4 0-52 0 0,-4 0 63 0 0,0 0 24 0 0,-1 0 35 0 0,0 0 43 0 0,-1 0 49 0 0,11-1-86 0 0,0 0 68 0 0,-1 0 60 0 0,1-1 50 0 0,0 0 80 0 0,1-1 39 0 0,42-14 1544 0 0,-34 10-1343 0 0,-9 3-305 0 0,0 0-63 0 0,1 1-78 0 0,-1-1-87 0 0,5-5-23 0 0,-14 8-16 0 0,0 0 1 0 0,-1-1-1 0 0,1 1 0 0 0,-1-1 0 0 0,1 0 0 0 0,-1 1 0 0 0,0-1 0 0 0,1 0 0 0 0,-1 0 1 0 0,0-2-11 0 0,0 3 7 0 0,0-1 0 0 0,-1 1 0 0 0,1-1 1 0 0,-1 0-1 0 0,0 1 0 0 0,0-1 0 0 0,1 1 1 0 0,-1-1-1 0 0,0 0 0 0 0,0 1 0 0 0,-1-1 1 0 0,1 0-1 0 0,0 1 0 0 0,0-1-7 0 0,-1 0 3 0 0,0 0 0 0 0,1 1 0 0 0,-1-1 0 0 0,0 1 0 0 0,1-1 0 0 0,-1 1 0 0 0,0-1 0 0 0,0 1 0 0 0,-1-1-3 0 0,-13-13 25 0 0,1 2-86 0 0,-5 2-89 0 0,14 9 102 0 0,0 0 0 0 0,1 0 1 0 0,-1 1-1 0 0,-1 0 0 0 0,1 0 1 0 0,0 0 47 0 0,2 1 0 0 0,1 0-1 0 0,-1 0 1 0 0,0 0 0 0 0,1 0 0 0 0,-1 1 0 0 0,0-1 0 0 0,1 1 0 0 0,-1 0-1 0 0,1-1 1 0 0,-1 1 0 0 0,1 0 0 0 0,-1 1 0 0 0,1-1 0 0 0,0 0 0 0 0,0 1 0 0 0,-1-1-1 0 0,1 1 1 0 0,0 0 0 0 0,-1 0 0 0 0,-15 20 49 0 0,11-10 13 0 0,2 0 35 0 0,-2 16-59 0 0,5 0 53 0 0,6 5 70 0 0,-2-24-86 0 0,0 0 0 0 0,1-1 0 0 0,1 0-1 0 0,3 7-74 0 0,-3-6 74 0 0,1-1 1 0 0,1 0-1 0 0,-1 0 0 0 0,4 3-74 0 0,15 13 158 0 0,-1-7-71 0 0,2-5-55 0 0,-7-4-69 0 0,-1-2-81 0 0,1-1-95 0 0,-1-2-108 0 0,1-2-122 0 0,-9-1 173 0 0,0-1-36 0 0,0 0-37 0 0,0-2-38 0 0,1 0-40 0 0,-1 0-42 0 0,-4 1-1136 0 0,1-2-910 0 0</inkml:trace>
  <inkml:trace contextRef="#ctx0" brushRef="#br0" timeOffset="344.06">493 1 7800 0 0,'0'0'174'0'0,"0"0"29"0"0,0 0 13 0 0,4 3-50 0 0,2 3-109 0 0,-3-1-21 0 0,1 0 66 0 0,-1 1 59 0 0,0-1 50 0 0,1 3 153 0 0,0 0 60 0 0,8 18 1104 0 0,-8-14-943 0 0,-1-6-311 0 0,0 1-52 0 0,-1-1-64 0 0,1 0-73 0 0,5 12 376 0 0,-1 0-58 0 0,6 19 282 0 0,7 14 174 0 0,-11-29-465 0 0,2 2 100 0 0,2-1 90 0 0,-9-17-185 0 0,1-1-74 0 0,-1-3-66 0 0,0-2-59 0 0,0-1-50 0 0,0-1-44 0 0,2-7 7 0 0,-3 4-95 0 0,-1 0-1 0 0,0-1 1 0 0,0 0 0 0 0,2-5-18 0 0,-3 5 59 0 0,0 1 44 0 0,9-46 50 0 0,-2 19-109 0 0,-1 12-55 0 0,1 1-40 0 0,2 0-46 0 0,1 1-54 0 0,-7 12 93 0 0,0 1-45 0 0,0 0-48 0 0,0 0-49 0 0,0 0-51 0 0,0 0-53 0 0,0 1-54 0 0,0 0-58 0 0,1-1-57 0 0,-1 1-61 0 0,1 0-62 0 0,0 1-63 0 0,0-1-66 0 0,0 0-68 0 0,1 1-69 0 0,0 0-71 0 0,2-2-497 0 0</inkml:trace>
  <inkml:trace contextRef="#ctx0" brushRef="#br0" timeOffset="776.9">1018 129 6216 0 0,'0'0'133'0'0,"0"0"23"0"0,8 0 146 0 0,-3 0-245 0 0,-1 0-36 0 0,0-1 39 0 0,4 0 161 0 0,-1 0 48 0 0,-1-1 55 0 0,15-5 873 0 0,-12 3-741 0 0,-5 2-264 0 0,0-1-37 0 0,1 0-43 0 0,-1 0-53 0 0,0 0 62 0 0,1 1-45 0 0,-4 1-65 0 0,1 0 1 0 0,-1 1-1 0 0,0-1 1 0 0,1 0-1 0 0,-1 0 0 0 0,0 0 1 0 0,0 0-1 0 0,0 0 1 0 0,0 0-1 0 0,0 0 1 0 0,0 0-1 0 0,0 0 0 0 0,0-1 1 0 0,0 1-1 0 0,0-1-11 0 0,-1 1 6 0 0,1 0 0 0 0,-1 0 0 0 0,0 1 0 0 0,1-1 0 0 0,-1 0 0 0 0,1 1 0 0 0,-1-1 0 0 0,1 1 0 0 0,-1-1 0 0 0,1 0 0 0 0,-1 1 0 0 0,1-1 0 0 0,0 1 0 0 0,-1-1 0 0 0,1 1-7 0 0,0 0 5 0 0,-1-1-1 0 0,1 1 1 0 0,-1 0-1 0 0,1-1 1 0 0,-1 1-1 0 0,1-1 0 0 0,-1 1 1 0 0,0 0-1 0 0,1-1 1 0 0,-1 1-1 0 0,0-1 0 0 0,1 1 1 0 0,-1-1-1 0 0,0 1 1 0 0,1-1-1 0 0,-1 1 0 0 0,0-1 1 0 0,0 0-1 0 0,0 1 1 0 0,0-1-1 0 0,1 1 0 0 0,-1-1 1 0 0,0 1-1 0 0,0-1 1 0 0,0 0-1 0 0,0 1 0 0 0,0-1 1 0 0,0 1-1 0 0,-1-1 1 0 0,1 0-1 0 0,0 0-3 0 0,0-4 44 0 0,0 1 72 0 0,0-2 192 0 0,-3 4-231 0 0,0-1-35 0 0,-8-5 321 0 0,0 0 72 0 0,0 5-251 0 0,-9 1-47 0 0,17 2-93 0 0,0 0-1 0 0,0 1 0 0 0,-1-1 0 0 0,1 1 1 0 0,0-1-1 0 0,0 1 0 0 0,-1 0 0 0 0,1 0 1 0 0,0 1-1 0 0,0-1 0 0 0,0 1 0 0 0,0-1-43 0 0,-8 8 111 0 0,1 2-68 0 0,4-5-24 0 0,1 1-1 0 0,0 1 1 0 0,-4 6-19 0 0,5-4 42 0 0,0-1 0 0 0,0 0 0 0 0,1 1-1 0 0,0 0 1 0 0,1 0 0 0 0,0 0 0 0 0,1 0-1 0 0,0 0 1 0 0,0 0 0 0 0,1 8-42 0 0,2 8 63 0 0,2 0-35 0 0,3-2-41 0 0,3-3 63 0 0,-7-16-19 0 0,0 0 0 0 0,1 0 0 0 0,0 0 0 0 0,0-1 0 0 0,0 1 0 0 0,0-1 0 0 0,0 0 0 0 0,1 0 0 0 0,0-1 0 0 0,0 1 0 0 0,1 0-31 0 0,23 8 97 0 0,-13-8-89 0 0,1-1-37 0 0,0-3-46 0 0,1-1-53 0 0,-6-2-12 0 0,0 0-77 0 0,3-3-122 0 0,5-5-269 0 0,-8 2 192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7:41.5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1 137 7280 0 0,'0'0'165'0'0,"0"0"22"0"0,0 0-22 0 0,0 0-70 0 0,0 1-51 0 0,2 0-14 0 0,-1-1 8 0 0,2 4-6 0 0,-1 3-22 0 0,-2-4 48 0 0,2 1 93 0 0,1 0 79 0 0,3 10 674 0 0,-5-10-743 0 0,0-1-33 0 0,1 11 203 0 0,5 6 8 0 0,-2-5-100 0 0,-3-5-32 0 0,8 24 538 0 0,2 2-111 0 0,7 5 23 0 0,12 18 217 0 0,-26-50-722 0 0,0 0 12 0 0,0-1 0 0 0,1 0 0 0 0,0 0 0 0 0,1 1-164 0 0,-5-6 9 0 0,0 0 52 0 0,4 5 163 0 0,0-2 104 0 0,-6-6-309 0 0,1 1 0 0 0,-1-1-1 0 0,0 0 1 0 0,1 0 0 0 0,-1 0-1 0 0,1 0 1 0 0,-1 0 0 0 0,1 0-1 0 0,-1 0 1 0 0,1 0 0 0 0,-1 0-1 0 0,0 0 1 0 0,1 0 0 0 0,-1 0-1 0 0,1 0 1 0 0,-1 0 0 0 0,1-1-1 0 0,-1 1 1 0 0,0 0 0 0 0,1 0-1 0 0,-1 0 1 0 0,0-1 0 0 0,1 1-1 0 0,-1 0 1 0 0,1 0 0 0 0,-1-1-1 0 0,0 1 1 0 0,0 0 0 0 0,1-1-1 0 0,-1 1 1 0 0,0 0 0 0 0,0-1-1 0 0,1 1 1 0 0,-1 0 0 0 0,0-1-1 0 0,0 1 1 0 0,0-1 0 0 0,1 1-1 0 0,-1 0 1 0 0,0-1 0 0 0,0 0-19 0 0,6-12 239 0 0,-1-2-96 0 0,-1-3-65 0 0,0-11-61 0 0,1 3 1 0 0,-2 10 53 0 0,-2 11-63 0 0,2-5 7 0 0,0 0 1 0 0,0 0-1 0 0,1 1 1 0 0,1-2-16 0 0,-4 8-5 0 0,1 0 0 0 0,0 0 0 0 0,-1 0-1 0 0,1 1 1 0 0,1-1 0 0 0,1-1 5 0 0,-3 2-10 0 0,1 1-1 0 0,0 0 0 0 0,0 0 1 0 0,-1-1-1 0 0,1 1 1 0 0,0 0-1 0 0,0 0 1 0 0,0 1-1 0 0,0-1 0 0 0,0 0 1 0 0,0 1 10 0 0,0 0-6 0 0,0 0 0 0 0,0 0 0 0 0,-1 0 0 0 0,1 0 0 0 0,0 0 0 0 0,-1 1 1 0 0,1-1-1 0 0,0 1 0 0 0,-1-1 0 0 0,1 1 0 0 0,-1 0 0 0 0,1-1 0 0 0,-1 1 0 0 0,1 0 0 0 0,0 0 6 0 0,20 16-76 0 0,-4 4-10 0 0,-9-9 34 0 0,-2-4 46 0 0,1 0-28 0 0,16 15-14 0 0,34 28 50 0 0,-48-43-2 0 0,-7-6 0 0 0,-1 1 0 0 0,1-1 0 0 0,0 0 0 0 0,0 0 0 0 0,0 0 0 0 0,1 0 0 0 0,-1 0 0 0 0,0-1 0 0 0,1 1 0 0 0,-1-1 0 0 0,1 0 0 0 0,-1 0 0 0 0,1 0 0 0 0,0-1 0 0 0,-3 0 4 0 0,0 1 1 0 0,0-1-1 0 0,0 0 1 0 0,0 0 0 0 0,0 0-1 0 0,0 0 1 0 0,0 0 0 0 0,0-1-1 0 0,0 1 1 0 0,0 0-1 0 0,0 0 1 0 0,0-1 0 0 0,0 1-1 0 0,0 0 1 0 0,0-1 0 0 0,0 1-1 0 0,0-1 1 0 0,0 1-1 0 0,-1-1 1 0 0,1 0 0 0 0,0 1-1 0 0,0-1 1 0 0,-1 0 0 0 0,1 1-1 0 0,0-1 1 0 0,-1 0-1 0 0,1 0 1 0 0,-1 0 0 0 0,1 0-1 0 0,-1 0 1 0 0,1 1 0 0 0,-1-1-1 0 0,0 0 1 0 0,1 0-1 0 0,-1 0 1 0 0,0 0 0 0 0,0-1-5 0 0,2-18 137 0 0,-3 3 49 0 0,1 14-145 0 0,-3-30 127 0 0,-1-8-20 0 0,1 0-61 0 0,4 0-54 0 0,5-1-45 0 0,0 21-343 0 0,-4 15 184 0 0,0-1-67 0 0,0 1-47 0 0,0 0-89 0 0,0 0-103 0 0,-1 0-122 0 0,1-2-125 0 0</inkml:trace>
  <inkml:trace contextRef="#ctx0" brushRef="#br0" timeOffset="452.78">684 0 7688 0 0,'0'3'708'0'0,"1"3"-74"0"0,0 4-40 0 0,0-4-348 0 0,-1 0-38 0 0,1 0-42 0 0,0-1-44 0 0,0 0-47 0 0,-1-1-52 0 0,7 22 246 0 0,0 0 40 0 0,9 25 393 0 0,11 43 669 0 0,-18-53-828 0 0,-6-21-165 0 0,0 0-1 0 0,-2 8-377 0 0,-1 6 327 0 0,-3-1-35 0 0,3-32-284 0 0,-6 21 222 0 0,3-16-69 0 0,0-4-41 0 0,1 1 33 0 0,1-3-75 0 0,1 0-4 0 0,-1-7 78 0 0,-1 1-73 0 0,-1-11-14 0 0,4 5-17 0 0,1 1 0 0 0,0-1 0 0 0,4-10-48 0 0,-2 10 21 0 0,0 0 0 0 0,1 1 0 0 0,5-9-21 0 0,-5 10-7 0 0,1 1 0 0 0,1 0 0 0 0,0-1 0 0 0,2 0 7 0 0,-3 3-27 0 0,0 1 1 0 0,0 0 0 0 0,1 0 0 0 0,0 1-1 0 0,5-3 27 0 0,-9 6-20 0 0,0 0-1 0 0,1 0 0 0 0,-1 1 0 0 0,1-1 0 0 0,0 1 1 0 0,-1 0-1 0 0,3-1 21 0 0,-3 2-11 0 0,0 0 1 0 0,0-1-1 0 0,0 1 1 0 0,0 0 0 0 0,0 0-1 0 0,0 1 1 0 0,0-1-1 0 0,1 1 11 0 0,0 0-6 0 0,-1 0 0 0 0,1 0 0 0 0,-1 1 0 0 0,0-1 0 0 0,1 1 0 0 0,1 1 6 0 0,18 15-3 0 0,-13-7 11 0 0,-1 0 0 0 0,-1 0 1 0 0,0 1-1 0 0,0 0 0 0 0,0 3-8 0 0,8 14-18 0 0,-15-28 16 0 0,4 9-40 0 0,-1 1 0 0 0,0-1 0 0 0,0 1 1 0 0,-1 2 41 0 0,1 1-20 0 0,-1 2 39 0 0,-1-1 58 0 0,-3 11 70 0 0,2-24-164 0 0,-1-1-45 0 0,0-1 62 0 0,1 1-128 0 0,-1-1-147 0 0,0 0-246 0 0,0 0-93 0 0,0 0 96 0 0,0 0 82 0 0,1 0 69 0 0,-1-1 59 0 0,0 1 40 0 0,2-1-492 0 0,-2 1 409 0 0,0 0-76 0 0,1-1-107 0 0,0 0-1220 0 0,1-1-986 0 0</inkml:trace>
  <inkml:trace contextRef="#ctx0" brushRef="#br0" timeOffset="944.47">1201 357 7744 0 0,'0'0'174'0'0,"1"0"-52"0"0,8 0 277 0 0,-6 0-318 0 0,-1 0-49 0 0,3 0 18 0 0,1 0 144 0 0,0-1 42 0 0,7 0 380 0 0,-9 0-458 0 0,0 0-36 0 0,4-2 435 0 0,1 1-87 0 0,0 0-78 0 0,-1-1-70 0 0,1 1-61 0 0,0-1-55 0 0,0 1-44 0 0,0-1-38 0 0,7-2 34 0 0,18-12 123 0 0,-33 16-268 0 0,1 0 1 0 0,0 0-1 0 0,0-1 0 0 0,-1 1 1 0 0,1-1-1 0 0,-1 1 0 0 0,1-1 1 0 0,-1 0-1 0 0,0 0 0 0 0,0 1-13 0 0,0-1 13 0 0,0 1 0 0 0,-1-1 1 0 0,1 1-1 0 0,-1-1 0 0 0,1 1 0 0 0,-1-1 0 0 0,0 1 0 0 0,0-1 0 0 0,1 1 0 0 0,-1-1 0 0 0,0 1 0 0 0,0-1 0 0 0,-1 1 0 0 0,1-1 0 0 0,0 1 0 0 0,0-1 1 0 0,-1 1-1 0 0,1-1 0 0 0,-1 1 0 0 0,1-1 0 0 0,-1 1 0 0 0,0 0 0 0 0,0-1 0 0 0,1 1 0 0 0,-1 0 0 0 0,0-1 0 0 0,0 1 0 0 0,0 0 0 0 0,0 0 1 0 0,-1 0-1 0 0,0-1-13 0 0,-11-9 75 0 0,9 8-33 0 0,0 0 0 0 0,0 1 0 0 0,0 0 0 0 0,0-1 0 0 0,-2 1-42 0 0,-11-2 112 0 0,6 6-68 0 0,2 2-38 0 0,1 3-35 0 0,-9 14-197 0 0,3 3 106 0 0,4 2 86 0 0,4 2 67 0 0,5 5 64 0 0,1-27-73 0 0,1 0 0 0 0,0 0 0 0 0,0 0 0 0 0,1-1 0 0 0,0 1 0 0 0,0 0 0 0 0,0-1 0 0 0,0 1 0 0 0,1-1 0 0 0,0 0 0 0 0,0 0 0 0 0,2 2-24 0 0,0-1-1 0 0,1 1 0 0 0,0-1 0 0 0,1 0 0 0 0,-1 0 1 0 0,1 0-1 0 0,0-1 0 0 0,0 0 0 0 0,1-1 0 0 0,0 1 0 0 0,2 0 1 0 0,-3-2 9 0 0,0-1-1 0 0,0 1 0 0 0,1-1 0 0 0,-1-1 0 0 0,5 1-8 0 0,13-1 63 0 0,0-4 42 0 0,-16 1-142 0 0,11-7 77 0 0,-14 6-73 0 0,0-1-56 0 0,1 0-100 0 0,-4 2 50 0 0,0 0-33 0 0,0-1-37 0 0,0 1-41 0 0,0 0-43 0 0,-1 0-48 0 0,-1 1 37 0 0,0 0-44 0 0,0 0-40 0 0,0 0-34 0 0,0 0-123 0 0,0 0-35 0 0,2-2-1280 0 0,-3 3 1827 0 0</inkml:trace>
  <inkml:trace contextRef="#ctx0" brushRef="#br0" timeOffset="1339.41">1602 223 5456 0 0,'7'8'289'0'0,"-3"-4"-234"0"0,-1 1-20 0 0,0-1 65 0 0,-1 1 58 0 0,1 0 52 0 0,2 3 238 0 0,-1 1 92 0 0,7 19 1453 0 0,-9-21-1597 0 0,0-1-35 0 0,0 0-43 0 0,0 1-61 0 0,-1 0-74 0 0,1-1-86 0 0,-1-1 148 0 0,0-1-33 0 0,2 5 127 0 0,1 2-45 0 0,2 5 36 0 0,0-3-44 0 0,-2-4-33 0 0,-2-2 23 0 0,0 0 76 0 0,0-1 12 0 0,-1 0 75 0 0,0 0 86 0 0,-1 0 96 0 0,0-8-412 0 0,1 0-57 0 0,0 0-46 0 0,-1 0-33 0 0,3-7 143 0 0,-1-13 21 0 0,4-2-99 0 0,1 3-69 0 0,14-25 32 0 0,-15 35-101 0 0,1 0 1 0 0,0 0 0 0 0,0 0-1 0 0,1 1 1 0 0,1-1-1 0 0,-5 7-12 0 0,0 0 1 0 0,0 0 0 0 0,1 1-1 0 0,-1-1 1 0 0,6-2 11 0 0,-7 4-12 0 0,-1 1 0 0 0,1 0 1 0 0,0-1-1 0 0,0 1 0 0 0,0 0 1 0 0,0 1-1 0 0,1-1 0 0 0,-1 1 1 0 0,0-1-1 0 0,3 1 12 0 0,-3 0-12 0 0,-1 0 0 0 0,1 1 1 0 0,0-1-1 0 0,-1 1 0 0 0,1 0 0 0 0,-1 0 0 0 0,1 0 0 0 0,-1 0 0 0 0,1 0 0 0 0,-1 0 1 0 0,1 1-1 0 0,-1-1 0 0 0,0 1 0 0 0,0 0 0 0 0,0-1 0 0 0,0 1 0 0 0,0 0 0 0 0,0 0 1 0 0,-1 1-1 0 0,2 0 12 0 0,13 24-78 0 0,-3 0 40 0 0,-8-18 37 0 0,1 6 1 0 0,0 1 0 0 0,-2-1 0 0 0,1 1 0 0 0,-2 0 0 0 0,0 0 0 0 0,-1 2 0 0 0,-2 15 0 0 0,0-33-203 0 0,0 0 78 0 0,0 1 67 0 0,0-1 56 0 0,0 1 45 0 0,0 0 32 0 0,0 4 418 0 0,0-4-400 0 0,1 1-81 0 0,-1-1-54 0 0,0 0-46 0 0,0 0-51 0 0,0-1-57 0 0,0 1-86 0 0,0 0-80 0 0,0 0-89 0 0,0-1-97 0 0,0 1-104 0 0,0-1-111 0 0,0 0-120 0 0,0 0 394 0 0,0 0-32 0 0,0 0-1344 0 0,0 0-1054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7:45.6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147 1 7376 0 0,'0'0'216'0'0,"0"0"48"0"0,-1 0-70 0 0,1 0-36 0 0,-1 1 70 0 0,-1-1-95 0 0,-5 3 89 0 0,5-2-77 0 0,-6 5 348 0 0,1 0-56 0 0,-1 1-53 0 0,1-1-48 0 0,1 1-45 0 0,0 0-40 0 0,-6 7 144 0 0,3-1-138 0 0,1 1-70 0 0,1-2 15 0 0,1 1 1 0 0,-4 13-203 0 0,3-3 220 0 0,-3 11 37 0 0,3 0 1 0 0,0 0 0 0 0,2 7-258 0 0,3-12 284 0 0,1 0 0 0 0,1 11-284 0 0,4 16 651 0 0,6 31-651 0 0,-7-68 87 0 0,1 7 15 0 0,4 1-43 0 0,-7-24-49 0 0,6 13 80 0 0,-4-11-35 0 0,-1 1-1 0 0,1-1 1 0 0,1 0-1 0 0,-1 0 1 0 0,1 0-55 0 0,13 12 101 0 0,-14-15-253 0 0,-1 0 62 0 0,1 0 54 0 0,0 0 44 0 0,2 1 102 0 0,8 3 288 0 0,-9-5-336 0 0,0 0-72 0 0,-2 0-40 0 0,1-1-40 0 0,-1 0-44 0 0,0 1-51 0 0,1-1-74 0 0,0 0-70 0 0,0 0-76 0 0,-1 0-83 0 0,1-1-90 0 0,0 1-95 0 0,0 0-102 0 0,-1-1-109 0 0,3 0-918 0 0,1-1-1022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7:46.2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234 57 6744 0 0,'0'0'120'0'0,"0"0"-34"0"0,-2-1 4 0 0,0 0-76 0 0,-4-3-44 0 0,5 3 62 0 0,0 0 44 0 0,-4-2 404 0 0,1 0-4 0 0,0 0-36 0 0,-5-2 341 0 0,0 0-119 0 0,1 1-100 0 0,0 1-172 0 0,1 1-44 0 0,-3 1 24 0 0,-7 3 127 0 0,-5 3-415 0 0,1 5 69 0 0,-2 6 95 0 0,17-10-137 0 0,-1 0 0 0 0,1 1 0 0 0,0-1 1 0 0,1 1-110 0 0,-1 2 141 0 0,0-1 0 0 0,1 0 0 0 0,-2 5-141 0 0,-4 15 222 0 0,5-6-100 0 0,3 1-77 0 0,3-20-43 0 0,-1 0 0 0 0,1-1 0 0 0,1 1 1 0 0,-1 0-1 0 0,0 0 0 0 0,1 0 1 0 0,-1-1-1 0 0,1 1 0 0 0,0 0 0 0 0,0-1 1 0 0,0 1-1 0 0,0 0 0 0 0,1 0-2 0 0,-1-1 7 0 0,1 0-1 0 0,-1 0 1 0 0,1 0-1 0 0,0 0 0 0 0,0 0 1 0 0,0-1-1 0 0,0 1 1 0 0,0-1-1 0 0,1 1 0 0 0,-1-1 1 0 0,0 1-1 0 0,1-1 1 0 0,-1 0-1 0 0,1 0 0 0 0,-1-1 1 0 0,1 1-1 0 0,-1 0 1 0 0,2-1-7 0 0,2 1 15 0 0,0 0 0 0 0,-1-1 0 0 0,1 0 0 0 0,0 0 1 0 0,0 0-1 0 0,0-1 0 0 0,0 0 0 0 0,3-1-15 0 0,-3 1 9 0 0,0-1-1 0 0,-1 0 0 0 0,1 0 0 0 0,-1 0 1 0 0,1-1-9 0 0,3-3 32 0 0,0 0 1 0 0,0 0-1 0 0,0-1 0 0 0,-1 0 1 0 0,0 0-1 0 0,-1-1 1 0 0,1-1-33 0 0,14-20 137 0 0,-18 22-95 0 0,-1 0 1 0 0,0 0 0 0 0,0 0 0 0 0,1-4-43 0 0,1-4 26 0 0,1 2-31 0 0,24-52 5 0 0,-27 59-22 0 0,11-12 92 0 0,-10 14-105 0 0,-1 3-66 0 0,-3 1 37 0 0,0 0 0 0 0,2 3-22 0 0,2 3 48 0 0,1 2 23 0 0,7 44-47 0 0,-7-18 91 0 0,-2-14 28 0 0,0 0 38 0 0,-1-9-114 0 0,0-3 71 0 0,1 13 129 0 0,-1-8-142 0 0,-1-7-77 0 0,-1 1-59 0 0,1 0-73 0 0,-1-1-85 0 0,0-6 39 0 0,0 0-35 0 0,0 1-349 0 0,0-1 78 0 0,0 0-49 0 0,0 0-681 0 0,0 0-543 0 0,0 0-1031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7:46.5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 1 10152 0 0,'0'9'137'0'0,"0"1"63"0"0,-1 0 55 0 0,1-1 45 0 0,-1 10 381 0 0,-3 11 538 0 0,1-17-721 0 0,0 0-40 0 0,-1-1-78 0 0,0 0-170 0 0,3-1-48 0 0,0 1-51 0 0,0 0-50 0 0,1-11-140 0 0,0-1 40 0 0,-1 3 16 0 0,1-3-24 0 0,0 1-68 0 0,-1 0-100 0 0,1-1 59 0 0,0 1-36 0 0,0-1-41 0 0,0 0-46 0 0,0 0-46 0 0,0 1-50 0 0,0-1-45 0 0,0 0-38 0 0,0 0-136 0 0,0 0-39 0 0,0 0-164 0 0,0 0-439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7:47.0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8088 0 0,'5'4'429'0'0,"-4"-3"-369"0"0,0 0-37 0 0,8 22 37 0 0,0 0 104 0 0,-2-4 36 0 0,-1 0 41 0 0,12 45 655 0 0,-13-36-552 0 0,0 1-77 0 0,-3-14-178 0 0,0-1-38 0 0,2 27 396 0 0,3 34 285 0 0,-5-42-392 0 0,-2 3 97 0 0,-1-1 95 0 0,0-32-306 0 0,0 2-71 0 0,0 2-43 0 0,-1 4-34 0 0,-1 4 9 0 0,3-11-22 0 0,-1-1 33 0 0,1 0 89 0 0,0-2 89 0 0,1-2 110 0 0,0-1-147 0 0,0 0 36 0 0,-1 2-274 0 0,5-11 185 0 0,0 0-39 0 0,5-12 49 0 0,1 1-103 0 0,1 1-74 0 0,-7 13-31 0 0,0 0 0 0 0,1 1 0 0 0,0 0 0 0 0,0 0 0 0 0,1 0 0 0 0,2-1 12 0 0,16-9 38 0 0,-9 9 1 0 0,1 4-84 0 0,-14 3 19 0 0,0 0 1 0 0,1 1-1 0 0,-1 0 0 0 0,1 0 1 0 0,-1 0-1 0 0,1 0 0 0 0,-1 0 0 0 0,1 1 1 0 0,-1 0-1 0 0,1-1 0 0 0,-1 1 1 0 0,0 1-1 0 0,1-1 0 0 0,2 2 26 0 0,4 3-48 0 0,-1 3 35 0 0,-1 0-10 0 0,0 0 46 0 0,17 20 160 0 0,-16-14-187 0 0,-3 0-17 0 0,-5-12 3 0 0,0-1 0 0 0,-1 1 0 0 0,1 0 1 0 0,-1-1-1 0 0,1 1 0 0 0,-1 0 0 0 0,0-1 0 0 0,0 1 1 0 0,0 0-1 0 0,0-1 0 0 0,-1 2 18 0 0,-3 6-39 0 0,-2-1 55 0 0,-4-1 82 0 0,-3-2 108 0 0,-19 3-47 0 0,9-7-102 0 0,3-1-60 0 0,1-2-60 0 0,2-1-45 0 0,1 0-58 0 0,1-1-67 0 0,0-1-74 0 0,12 3 170 0 0,-6-3-121 0 0,6 3 134 0 0,0 0-48 0 0,0-1-93 0 0,1 1-98 0 0,-1-1-120 0 0,3 1 191 0 0,-1 1-38 0 0,0-1 4 0 0,1 1-46 0 0,0-1-40 0 0,-1 1-36 0 0,1-1-130 0 0,0 0-34 0 0,-1 0-1348 0 0,1 1 1956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7:47.4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 8952 0 0,'0'0'200'0'0,"1"0"-60"0"0,8-1 324 0 0,-6 1-369 0 0,-1-1-58 0 0,11 0 14 0 0,0 3 88 0 0,3 4 116 0 0,7 9 230 0 0,-2 2 14 0 0,-8-4-217 0 0,-4-2-110 0 0,0-2-79 0 0,7 10 392 0 0,0 1-71 0 0,-1 2-63 0 0,-1 0-56 0 0,0 1-49 0 0,-1 0-42 0 0,9 26 111 0 0,-16-34-232 0 0,-1-1 1 0 0,-1 1-1 0 0,0 1 0 0 0,-1-1 0 0 0,-1 0 0 0 0,0 1 1 0 0,-1-1-1 0 0,-1 8-83 0 0,-3 7 190 0 0,-4 1 45 0 0,2-15-134 0 0,-2 1 41 0 0,2-6 46 0 0,0-1 0 0 0,-1 1 1 0 0,-5 7-189 0 0,-4 1 201 0 0,5-8-118 0 0,-1-1-37 0 0,0-1-46 0 0,0 0-54 0 0,-2-2-63 0 0,0 0-70 0 0,0-2-79 0 0,-1-1-88 0 0,13-3 61 0 0,0-1-52 0 0,0 0-310 0 0,0 1-100 0 0,0-1-76 0 0,-1 0-54 0 0,0 0-1067 0 0,-2-2-1109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7:48.8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 4384 0 0,'0'0'127'0'0,"0"0"-28"0"0,0 0 0 0 0,0 0 39 0 0,0 0 120 0 0,0 0 223 0 0,0 0 21 0 0,0 0-9 0 0,1 0-213 0 0,-1 0 47 0 0,3 2 876 0 0,-1 0-721 0 0,-1-2-232 0 0,0 1-38 0 0,0 0-38 0 0,0 0-66 0 0,-1-1-77 0 0,1 1-87 0 0,1 5 464 0 0,0 0-60 0 0,0 1-55 0 0,-1 0-48 0 0,0 0-42 0 0,-1 0-38 0 0,0 8 80 0 0,2 18 121 0 0,1-11-25 0 0,-1 1 0 0 0,-1 0 0 0 0,-1 5-341 0 0,0 27 560 0 0,1-7-98 0 0,-1-10-2 0 0,-3-1 0 0 0,-1 1-460 0 0,4-35-23 0 0,-1 0 44 0 0,-3 13 181 0 0,-2-5-55 0 0,3-10-145 0 0,-1-3-80 0 0,4 1-267 0 0,0-3-27 0 0</inkml:trace>
  <inkml:trace contextRef="#ctx0" brushRef="#br0" timeOffset="686.16">25 86 7512 0 0,'0'-1'225'0'0,"1"0"-76"0"0,0-2-42 0 0,1-4 65 0 0,-1 5-77 0 0,10-15 402 0 0,3 2 62 0 0,-9 11-332 0 0,1 0-1 0 0,0 0 1 0 0,0 1-1 0 0,0 0 1 0 0,0 0 0 0 0,0 1-1 0 0,0-1 1 0 0,5 0-227 0 0,22-4 834 0 0,-17 5-471 0 0,1 1-49 0 0,4 1 10 0 0,-11 0-209 0 0,-1 0-36 0 0,14 3-7 0 0,-2 1 34 0 0,-8 0 2 0 0,0 0-1 0 0,-1 0 0 0 0,1 2 1 0 0,-1 0-108 0 0,23 13 253 0 0,-13-4-122 0 0,-4-2-59 0 0,-1 1-46 0 0,3 7 6 0 0,-17-17-16 0 0,-1-1-1 0 0,0 1 1 0 0,0 0-1 0 0,0 0 1 0 0,0 0 0 0 0,0 0-1 0 0,-1 0 1 0 0,1 3-16 0 0,-1-4 12 0 0,-1 0 0 0 0,1 0 0 0 0,-1 0-1 0 0,0 1 1 0 0,0-1 0 0 0,0 0 0 0 0,-1 0 0 0 0,1 0 0 0 0,-1 1 0 0 0,1-1 0 0 0,-2 2-12 0 0,1-2 6 0 0,-1 0 0 0 0,1 0 0 0 0,-1 0 0 0 0,1 0 0 0 0,-1 0 0 0 0,0 0 0 0 0,-2 2-6 0 0,-2 1 19 0 0,-1 1 1 0 0,1-1-1 0 0,-2 0 0 0 0,1 0 1 0 0,0-1-1 0 0,-1 0 0 0 0,0 0 0 0 0,0-1 1 0 0,-1 0-1 0 0,1 0 0 0 0,-1-1 1 0 0,0 0-20 0 0,-11 2 46 0 0,-1-1 0 0 0,0 0 0 0 0,0-1 0 0 0,-16-1-46 0 0,21-2 59 0 0,0-1 0 0 0,-7-1-59 0 0,7 1 10 0 0,-1 1 50 0 0,12 0-80 0 0,0 2-40 0 0,5-2 60 0 0,0 1-1 0 0,0-1 0 0 0,0 1 1 0 0,0-1-1 0 0,0 0 0 0 0,1 1 1 0 0,-1-1-1 0 0,0 1 0 0 0,0-1 1 0 0,0 1-1 0 0,1-1 0 0 0,-1 0 1 0 0,0 1-1 0 0,0-1 0 0 0,1 1 1 0 0,-1-1-1 0 0,0 0 0 0 0,1 1 1 0 0,-1-1-1 0 0,1 0 0 0 0,-1 0 1 0 0,1 1 0 0 0,28 21-79 0 0,4-2 110 0 0,1-2 96 0 0,0-1 86 0 0,-14-8-57 0 0,5 3 27 0 0,0-2 66 0 0,5 1 114 0 0,17 5 258 0 0,-12-4-135 0 0,-20-7-298 0 0,20 7 242 0 0,-11-5-215 0 0,-24-7-208 0 0,4 1 36 0 0,3 1-12 0 0,-4-1 25 0 0,-1 0 51 0 0,-1-1-47 0 0,-1 0 15 0 0,0 0 9 0 0,0 0-5 0 0,-1 0-15 0 0,-3 0-51 0 0,2 1-2 0 0,1 0-50 0 0,1-1 39 0 0,-1 0-106 0 0,1 0-140 0 0,0 0-227 0 0,0 0 356 0 0,0 0 6 0 0,0 0-18 0 0,0 0-46 0 0,0 0-14 0 0,0 0-45 0 0,0 0-54 0 0,0 0-59 0 0,0 0-63 0 0,0 0-59 0 0,0 0-53 0 0,0 0-46 0 0,0 0-165 0 0,0 0-46 0 0,0 0-199 0 0,0 0-538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7:48.0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192 20 5840 0 0,'0'0'132'0'0,"0"0"17"0"0,0 0 11 0 0,0 0-50 0 0,0 0-7 0 0,0 0 41 0 0,0 0 122 0 0,0 0 224 0 0,0 0 20 0 0,0 0-4 0 0,0 0-22 0 0,0-1-112 0 0,0 1-55 0 0,-1-1-48 0 0,0 0-40 0 0,-1-1 115 0 0,-5-5 396 0 0,5 5-337 0 0,-4-1 174 0 0,-2 1-106 0 0,1 1-95 0 0,0 2-86 0 0,-1 0-74 0 0,0 2-66 0 0,0 0-54 0 0,1 1-44 0 0,-6 3-37 0 0,-13 13-81 0 0,19-14 89 0 0,1-1 51 0 0,-16 20-52 0 0,16-16-25 0 0,0 0 0 0 0,1 0 0 0 0,0 1 1 0 0,1 0-1 0 0,0 0 0 0 0,1 0 0 0 0,0 0 0 0 0,0 2 3 0 0,-3 28 20 0 0,5-35-27 0 0,1 1 1 0 0,0 0-1 0 0,0 0 1 0 0,1-1-1 0 0,0 1 0 0 0,0 0 1 0 0,0-1-1 0 0,1 1 7 0 0,0-1 1 0 0,-1 0-1 0 0,1-1 1 0 0,1 1-1 0 0,-1-1 0 0 0,0 0 1 0 0,1 0-1 0 0,0 0 1 0 0,2 2-1 0 0,-1-2 13 0 0,0 0 0 0 0,0 0-1 0 0,1-1 1 0 0,-1 1 0 0 0,1-1 0 0 0,-1 0 0 0 0,5 1-13 0 0,14 6 88 0 0,3-5 34 0 0,-19-4-163 0 0,1 0 46 0 0,16-2 146 0 0,-13-1-115 0 0,-5 1-49 0 0,0 0-35 0 0,0 0-26 0 0,-1-1-35 0 0,0 1-42 0 0,0-1-45 0 0,0 1-51 0 0,0-1-56 0 0,0 0-61 0 0,0 0-66 0 0,-4 1 120 0 0,0 0-43 0 0,1 1-39 0 0,-1-1-35 0 0,0 0-124 0 0,1 1-33 0 0,3-3-1287 0 0</inkml:trace>
  <inkml:trace contextRef="#ctx0" brushRef="#br0" timeOffset="214.42">45 201 7312 0 0,'0'0'165'0'0,"0"0"22"0"0,0 0 9 0 0,1 0-51 0 0,1 0-75 0 0,1 0-53 0 0,6-1-56 0 0,-7 1 58 0 0,15-1 308 0 0,8 1 293 0 0,-8 1-192 0 0,-5-2-182 0 0,-2 1-81 0 0,0-1-49 0 0,14-2 195 0 0,1 1-111 0 0,-2 0-82 0 0,29-3 79 0 0,-29 4-181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8:08.0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128 0 7080 0 0,'0'1'113'0'0,"-1"0"56"0"0,0 1 48 0 0,0 1 38 0 0,-1 0 87 0 0,-2 6 701 0 0,3-7-621 0 0,-5 5 17 0 0,1 0-59 0 0,0 1-54 0 0,0 0-50 0 0,0 0-45 0 0,1 1-42 0 0,-3 9 85 0 0,2-3-137 0 0,0 0-53 0 0,-8 31 27 0 0,9-32-61 0 0,0 0 36 0 0,-9 38 252 0 0,-3 34-338 0 0,-1 53 294 0 0,14-76-149 0 0,2 30 134 0 0,1-90-271 0 0,2 40 123 0 0,4 21 16 0 0,-3-37-81 0 0,-1-14-45 0 0,0 1 1 0 0,1 0 0 0 0,1 0-1 0 0,0-1 1 0 0,1 0 0 0 0,0 0-1 0 0,1 0 1 0 0,1-1 0 0 0,0 1-1 0 0,0-1 1 0 0,1-1 0 0 0,3 3-22 0 0,-7-9-37 0 0,1 2 56 0 0,5 5 45 0 0,-7-8-85 0 0,0 0-44 0 0,1-1-31 0 0,-1-1-48 0 0,1 1-56 0 0,-1 0-62 0 0,-1-2 40 0 0,-1-1-39 0 0,1 2-360 0 0,0-1 149 0 0,-1 0-40 0 0,2 1-597 0 0,2 0-555 0 0,1 2-945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7.5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0 181 7344 0 0,'0'0'165'0'0,"0"0"22"0"0,2 0 9 0 0,6 3-100 0 0,4 0-10 0 0,2-2-56 0 0,-8-2-1 0 0,0 0 56 0 0,0 0 50 0 0,0 1 42 0 0,4-2 204 0 0,1 1 78 0 0,22-5 1226 0 0,-19 2-1055 0 0,-6 2-368 0 0,-1-1-55 0 0,-1 0-65 0 0,1 0-76 0 0,4-2 136 0 0,0 0-60 0 0,0 0-50 0 0,0 1-37 0 0,4-2-6 0 0,-1 0 0 0 0,12-7-49 0 0,-15 6 68 0 0,0-2 47 0 0,-9 7-99 0 0,1 0-1 0 0,-1-1 1 0 0,0 1-1 0 0,1-1 1 0 0,-1 0-1 0 0,1-2-15 0 0,3-10 14 0 0,-6 5-38 0 0,-1-1-33 0 0,-4 0-40 0 0,-2 0-45 0 0,-4-1-32 0 0,-3 5 55 0 0,12 6 106 0 0,0 0 1 0 0,0 1-1 0 0,-1-1 1 0 0,1 1 0 0 0,0 0-1 0 0,-1-1 1 0 0,1 1-1 0 0,-1 1 13 0 0,-19 3-37 0 0,16-2 32 0 0,0 1-1 0 0,0 0 0 0 0,1 0 0 0 0,-1 0 1 0 0,1 1-1 0 0,-3 2 6 0 0,-13 14-113 0 0,3 0 96 0 0,2 1 36 0 0,8-10 43 0 0,1 1 1 0 0,-5 9-63 0 0,8-13 47 0 0,0 1 0 0 0,1 0 0 0 0,0 0 1 0 0,0 0-1 0 0,1 0 0 0 0,0 0 0 0 0,1 1 0 0 0,0-1 1 0 0,0 9-48 0 0,2 2 331 0 0,2-3-71 0 0,1 0-57 0 0,4-2-45 0 0,3 1-9 0 0,-7-13-113 0 0,-1 1 0 0 0,1-1 0 0 0,0 1 1 0 0,1-1-1 0 0,-1 0 0 0 0,1-1 0 0 0,-1 1 0 0 0,4 0-36 0 0,-2 0-109 0 0,0-1 52 0 0,0 0 44 0 0,1 0 39 0 0,5 1 102 0 0,23 1 452 0 0,-20-4-402 0 0,-4-1-140 0 0,1 0-113 0 0,-7 1-14 0 0,1-1-41 0 0,0 0-43 0 0,-1 0-48 0 0,1 0-51 0 0,-1 0-55 0 0,1 0-59 0 0,-1 0-63 0 0,1-1-66 0 0,-1 1-71 0 0,0-1-74 0 0,0 1-78 0 0,1-1-1008 0 0,3 1-992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8:11.0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68 9096 0 0,'0'0'200'0'0,"0"0"33"0"0,0 0 16 0 0,0 1 60 0 0,1 0-97 0 0,-1 1-53 0 0,1 3 111 0 0,-1-3-133 0 0,2 7 155 0 0,-1 0-35 0 0,3 8 165 0 0,-1 0-121 0 0,0-1-65 0 0,5 38 341 0 0,-6-31-287 0 0,0-9-69 0 0,-2 0 52 0 0,2 15 116 0 0,-1 5 32 0 0,0-10-183 0 0,-1-1-55 0 0,2 13 156 0 0,0 13 139 0 0,-3-17-215 0 0,-1-5-117 0 0,-2 0-95 0 0,2-5-36 0 0,2-18-15 0 0,0 0-1 0 0,-1-1 1 0 0,1 1 0 0 0,-1 0 0 0 0,0 0 0 0 0,0 1 0 0 0,0-2-53 0 0,0 4 99 0 0,0 4 73 0 0,0-8-115 0 0,0 0-38 0 0,0 0-81 0 0,-1-2-103 0 0,1-1 63 0 0,0 0-34 0 0,-1-1-38 0 0,1-1-41 0 0,-1-1-493 0 0,3-7-1081 0 0,0 8 1479 0 0,1-9-725 0 0</inkml:trace>
  <inkml:trace contextRef="#ctx0" brushRef="#br0" timeOffset="521.59">3 92 6296 0 0,'0'-3'216'0'0,"1"0"-86"0"0,2-1-62 0 0,2-2-78 0 0,1 0-35 0 0,-1 2 50 0 0,-1 1 48 0 0,-1 0 64 0 0,1 0 101 0 0,-1 0 118 0 0,7-5 503 0 0,1 0-82 0 0,0 1-79 0 0,0 1-74 0 0,1 0-70 0 0,0 1-65 0 0,0 1-62 0 0,0 1-57 0 0,3-1 1 0 0,1 2-68 0 0,-1 1-61 0 0,0 2-53 0 0,4 1-27 0 0,-1 1-53 0 0,3 4-35 0 0,11 9-34 0 0,-23-11-40 0 0,-1 1 0 0 0,1 0 0 0 0,-1 1 0 0 0,-1 0-1 0 0,1 0 1 0 0,-1 1 0 0 0,0 0 0 0 0,-1 0 0 0 0,0 1 0 0 0,3 6 20 0 0,-6-10 1 0 0,0 1-1 0 0,-1-1 0 0 0,1 1 0 0 0,-1 0 0 0 0,-1 0 0 0 0,1 0 0 0 0,-1 0 1 0 0,0 4-1 0 0,-3 20 57 0 0,1-25-36 0 0,0 0 1 0 0,0 0-1 0 0,-1 0 1 0 0,0-1-1 0 0,-1 2-21 0 0,-1 0 13 0 0,-1 0 0 0 0,1-1 0 0 0,-1 0 0 0 0,-1 0 1 0 0,1 0-1 0 0,-1 0 0 0 0,1-1 0 0 0,-1 0 0 0 0,-2 1-13 0 0,-7 5 29 0 0,1-1 7 0 0,-1-1 1 0 0,0-1 0 0 0,0-1 0 0 0,-1 0 0 0 0,0-1 0 0 0,-9 2-37 0 0,0 1 40 0 0,4-3 11 0 0,1 0 86 0 0,2 3 74 0 0,16-4 82 0 0,1 0-99 0 0,3 1-80 0 0,0 0-59 0 0,10 10-11 0 0,6 2-111 0 0,1 0 58 0 0,1-1 50 0 0,1-1 44 0 0,20 11 164 0 0,-9-8 225 0 0,0-1 0 0 0,26 8-474 0 0,-4-5 328 0 0,-40-16-205 0 0,0 0 36 0 0,36 8 459 0 0,-29-8-387 0 0,-19-4-208 0 0,3 0 12 0 0,-3 0-115 0 0,-1 0-45 0 0,0-1-76 0 0,-1 0-92 0 0,-1-1-106 0 0,-1-2-411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8:08.7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1 110 5848 0 0,'0'0'168'0'0,"0"1"-6"0"0,1 0-94 0 0,1 5 27 0 0,-1-3 46 0 0,3 15 420 0 0,0 0-82 0 0,0 0-63 0 0,-1 0-46 0 0,3 19 298 0 0,2 7-62 0 0,-3 0-49 0 0,1 23 208 0 0,-1 1-56 0 0,-2-12-134 0 0,0-29-341 0 0,-1 0 41 0 0,-1 12 185 0 0,-1-37-523 0 0,0 0 66 0 0,0 0 54 0 0,0 0 42 0 0,-1 1 317 0 0,2-5-175 0 0,0-1-126 0 0,0-3 55 0 0,0 1-36 0 0,0-6 43 0 0,1-1-74 0 0,4-8-30 0 0,11-23 2 0 0,-5 15-72 0 0,-10 25-4 0 0,-1 0 0 0 0,1 0 0 0 0,-1 1 0 0 0,1-1 0 0 0,0 1 0 0 0,0-1 1 0 0,0 1-1 0 0,0 0 0 0 0,1 0 0 0 0,-1 0 0 0 0,1 0 0 0 0,-1 0 0 0 0,1 0 1 0 0,1 0-6 0 0,-1 0-1 0 0,1 1 0 0 0,0-1 0 0 0,0 1 0 0 0,0 0 1 0 0,0 0-1 0 0,-1 0 0 0 0,1 0 0 0 0,4 1 7 0 0,-3-1-13 0 0,0 1-1 0 0,0 1 0 0 0,-1-1 1 0 0,1 1-1 0 0,0-1 0 0 0,0 1 1 0 0,0 1-1 0 0,0-1 0 0 0,-1 1 1 0 0,1 0-1 0 0,-1 0 0 0 0,1 0 1 0 0,-1 0-1 0 0,0 1 1 0 0,0 0-1 0 0,3 2 14 0 0,-4-2-6 0 0,0 0-1 0 0,0 0 1 0 0,0 0 0 0 0,-1 1-1 0 0,1-1 1 0 0,-1 1 0 0 0,0-1-1 0 0,0 1 1 0 0,0 0 0 0 0,1 4 6 0 0,-2-4 2 0 0,0 0 1 0 0,0-1-1 0 0,-1 1 1 0 0,1 0-1 0 0,-1 0 1 0 0,0 0-1 0 0,0 0 1 0 0,0 0 0 0 0,0 0-1 0 0,-1 2-2 0 0,-6 17 63 0 0,-4-2 44 0 0,-5-2 48 0 0,-3-2 58 0 0,16-14-297 0 0,-1-1 35 0 0,-4 3 40 0 0,-4 2 138 0 0,-9 3 205 0 0,11-7-230 0 0,2-1-70 0 0,0 0-71 0 0,-1-1-92 0 0,1-1-112 0 0,4 0 72 0 0,0-1-35 0 0,0 1-38 0 0,0-1-41 0 0,0 0-42 0 0,0 0-47 0 0,1-1-47 0 0,-1 0-51 0 0,-4-3-915 0 0</inkml:trace>
  <inkml:trace contextRef="#ctx0" brushRef="#br0" timeOffset="311.16">556 646 8896 0 0,'-1'1'138'0'0,"-2"10"245"0"0,2-7-308 0 0,0-2-47 0 0,-1 9 10 0 0,1 1 64 0 0,-2 1 82 0 0,-2 7 156 0 0,1 1 8 0 0,1-7-180 0 0,1-2-99 0 0,0 0-84 0 0,0-1-325 0 0,0-1-18 0 0</inkml:trace>
  <inkml:trace contextRef="#ctx0" brushRef="#br0" timeOffset="695.13">959 361 8032 0 0,'0'0'182'0'0,"0"0"29"0"0,0 0 12 0 0,0-1-55 0 0,-2-3-112 0 0,1-1-30 0 0,-1 1 50 0 0,-1 0 45 0 0,0 1 39 0 0,-1 0 76 0 0,-1 1 40 0 0,-1 1 95 0 0,-4 0 236 0 0,-7 3 408 0 0,6 0-438 0 0,6-1-380 0 0,1 0-34 0 0,0 1-39 0 0,1-1-44 0 0,0 0-51 0 0,-17 8 62 0 0,14-5-40 0 0,0 1 0 0 0,0 0 1 0 0,0 0-1 0 0,0 0 0 0 0,1 1 0 0 0,-3 3-51 0 0,-2 6 63 0 0,2-1-38 0 0,-7 21 10 0 0,10-23 3 0 0,2 0 0 0 0,0 0 0 0 0,0 0 0 0 0,1 1 0 0 0,1-1 0 0 0,0 1 0 0 0,0 6-38 0 0,2-8 20 0 0,0-1 1 0 0,0 0-1 0 0,2 5-20 0 0,-2-11 21 0 0,0-1-1 0 0,0 0 1 0 0,0 0 0 0 0,1 0-1 0 0,-1 0 1 0 0,1 0-1 0 0,0-1 1 0 0,0 1 0 0 0,0 0-1 0 0,0-1 1 0 0,0 1-1 0 0,0-1 1 0 0,1 0 0 0 0,0 1-21 0 0,2 1 31 0 0,-1-1 0 0 0,1 0 0 0 0,0 0 0 0 0,1 0 0 0 0,-1 0-31 0 0,17 5 61 0 0,0-2-41 0 0,-1-2-50 0 0,-1-2-61 0 0,-13-2 84 0 0,0 0-52 0 0,1-1-54 0 0,-1 1-57 0 0,1-1-57 0 0,-1-1-59 0 0,0 1-60 0 0,0-1-63 0 0,6-4-364 0 0</inkml:trace>
  <inkml:trace contextRef="#ctx0" brushRef="#br0" timeOffset="1059.12">1244 5 8984 0 0,'0'0'200'0'0,"1"-1"-60"0"0,8-1 324 0 0,-7 1-369 0 0,0 1-58 0 0,8 0-7 0 0,-1 2 56 0 0,0 1 51 0 0,-1 1 44 0 0,2 1 85 0 0,-1 2 45 0 0,2 2 104 0 0,4 8 259 0 0,-2 1 4 0 0,-5-6-253 0 0,-2-1-103 0 0,-1-1-41 0 0,0-1-86 0 0,-1-1-41 0 0,0 0-49 0 0,-1 0-53 0 0,15 34 574 0 0,1 12-626 0 0,-9-21 262 0 0,-2-1-1 0 0,0 5-261 0 0,-4-13 142 0 0,-1 0 0 0 0,-1 0 0 0 0,-2 9-142 0 0,0-15 84 0 0,-1 0 0 0 0,-2 0 0 0 0,1 0 1 0 0,-5 12-85 0 0,-10 25 69 0 0,11-38-27 0 0,-1-1 0 0 0,0 1 1 0 0,-2-1-1 0 0,1-1 0 0 0,-2 1 0 0 0,-6 6-42 0 0,14-19-164 0 0,0 0 64 0 0,-1-1 54 0 0,1 1 46 0 0,-2 2 95 0 0,-8 6 274 0 0,8-7-318 0 0,0-1-73 0 0,2-1-37 0 0,0 0-40 0 0,-1-1-46 0 0,1 1-50 0 0,-1 0-78 0 0,1 0-71 0 0,-1-1-79 0 0,1 1-84 0 0,-1-1-91 0 0,0 1-98 0 0,1-1-104 0 0,-1 0-112 0 0,-2 1-1028 0 0,-3 2-1102 0 0</inkml:trace>
  <inkml:trace contextRef="#ctx0" brushRef="#br0" timeOffset="1620.66">2073 171 6968 0 0,'0'0'157'0'0,"0"0"23"0"0,0 0 11 0 0,0 0 43 0 0,0 0-87 0 0,0 0 121 0 0,0 0 228 0 0,0 0 15 0 0,0 0-18 0 0,-1 1-104 0 0,0-1-93 0 0,-1 0-78 0 0,1 0-74 0 0,-1 0-44 0 0,-1 0-5 0 0,-4 1 44 0 0,6-1-43 0 0,0 0 59 0 0,-28 9 583 0 0,8-2-212 0 0,-1 2-35 0 0,1 2-181 0 0,1 1-37 0 0,0 1-38 0 0,2 1-34 0 0,1 2-35 0 0,1 1-32 0 0,9-9-76 0 0,1 0 0 0 0,0 1 0 0 0,-2 5-58 0 0,3-6 7 0 0,1 1 1 0 0,0-1-1 0 0,0 1 1 0 0,1 0-1 0 0,0 0 0 0 0,0 1 1 0 0,1-1-1 0 0,1 0 1 0 0,0 1-1 0 0,0 0 1 0 0,0 5-8 0 0,2-6-2 0 0,0 0 1 0 0,0-1-1 0 0,1 1 1 0 0,0 0 0 0 0,0 0 1 0 0,1-2-1 0 0,0 1 0 0 0,0-1 0 0 0,0 0 0 0 0,3 4 1 0 0,-2-5 14 0 0,0 0 0 0 0,0-1 0 0 0,0 1-1 0 0,1-1 1 0 0,0 0-14 0 0,0-1 20 0 0,0 1 0 0 0,0-1-1 0 0,1-1 1 0 0,-1 1 0 0 0,1-1-1 0 0,0 0 1 0 0,0 0 0 0 0,0 0-1 0 0,0-1 1 0 0,0 0 0 0 0,1 0-1 0 0,-1-1 1 0 0,1 0 0 0 0,-1 0-1 0 0,1 0 1 0 0,-1-1 0 0 0,1 0 0 0 0,1-1-20 0 0,-2 1-37 0 0,1 0 45 0 0,14-4 145 0 0,-12 2-114 0 0,-4 1-48 0 0,0 0-34 0 0,0-1-25 0 0,-1 1-33 0 0,0-1-40 0 0,0 1-43 0 0,0-1-49 0 0,1 0-52 0 0,-2 0-59 0 0,1 0-62 0 0,-3 1 76 0 0,0 0-48 0 0,0 1-44 0 0,0-1-38 0 0,0 0-134 0 0,0 1-38 0 0,2-3-1393 0 0</inkml:trace>
  <inkml:trace contextRef="#ctx0" brushRef="#br0" timeOffset="1942.79">1907 426 5848 0 0,'0'0'168'0'0,"0"0"50"0"0,1 0 142 0 0,1 0-106 0 0,1 0-85 0 0,7-1 179 0 0,-8 1-152 0 0,8-1 306 0 0,-1-1-70 0 0,0 0-63 0 0,0 0-55 0 0,2-1 9 0 0,0 0-62 0 0,1 1-47 0 0,0 1-36 0 0,-9 1-162 0 0,5-1 77 0 0,-4 0-96 0 0,0 1-75 0 0,-1-1-92 0 0,-1 1 26 0 0,0-1-39 0 0,0 1-46 0 0,0-1-49 0 0,0 1-53 0 0,0-1-57 0 0,0 1-63 0 0,0-1-67 0 0,4 0-730 0 0,2-2-714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8:07.1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76 333 5840 0 0,'-6'5'120'0'0,"-2"4"169"0"0,4-3-148 0 0,-1-1-83 0 0,2-1-3 0 0,-1 0 95 0 0,1 1 34 0 0,0 0 38 0 0,-5 12 608 0 0,5-10-507 0 0,0 0-67 0 0,2-3-168 0 0,-1-1-34 0 0,-8 28 674 0 0,2 1-65 0 0,5-10-276 0 0,2-1-57 0 0,1-3-108 0 0,2 0-54 0 0,1 0-62 0 0,2 0-68 0 0,-4-16-32 0 0,0 0 1 0 0,0 0-1 0 0,0 0 1 0 0,0 0-1 0 0,0 0 0 0 0,1 0 1 0 0,-1 0-1 0 0,0 0 1 0 0,1 0-1 0 0,0-1 1 0 0,-1 1-1 0 0,1-1 1 0 0,0 1-7 0 0,0-1 10 0 0,-1 0-1 0 0,1 0 1 0 0,0 0 0 0 0,-1 0 0 0 0,1 0 0 0 0,0-1 0 0 0,0 1 0 0 0,0-1-1 0 0,0 1-9 0 0,10-1 91 0 0,0-3 39 0 0,-2-5 50 0 0,0-5 60 0 0,5-12-207 0 0,-7 10-61 0 0,-4 8-23 0 0,0 0-34 0 0,1-4-93 0 0,0 0-92 0 0,9-28-643 0 0,-11 23 433 0 0,-1 7 156 0 0,-2-1-56 0 0,1 0-66 0 0,-2 0-76 0 0,1 5 41 0 0,0 0-95 0 0,0 0-207 0 0,0-4-495 0 0,0 9 1263 0 0</inkml:trace>
  <inkml:trace contextRef="#ctx0" brushRef="#br0" timeOffset="298.2">108 1 6768 0 0,'0'0'149'0'0,"0"0"23"0"0,0 0 12 0 0,-2 0 39 0 0,2 0 134 0 0,0 0 54 0 0,0 1 6 0 0,0 15 147 0 0,2-1-59 0 0,0 1-53 0 0,2 0-48 0 0,2 7 123 0 0,1 1-78 0 0,0 0-60 0 0,1-1-42 0 0,7 20 263 0 0,-2 3 10 0 0,-1 5 967 0 0,-1 5-1587 0 0,-6-22 422 0 0,-1 0-75 0 0,0-9-100 0 0,0 0-79 0 0,-1-1-65 0 0,1 1-42 0 0,-1 0 37 0 0,-1 23-98 0 0,-2-45-49 0 0,-1 3 110 0 0,1-5-110 0 0,0 1-83 0 0,0 0-48 0 0,0-1-81 0 0,-1 0-95 0 0,1 0-110 0 0,0 1-122 0 0,0-2 243 0 0,0 1-36 0 0,0 0-37 0 0,0-1-39 0 0,0 1-42 0 0,0 0-42 0 0,0 1-1452 0 0,0 2-1134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8:06.3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212 19 7688 0 0,'-1'-1'132'0'0,"-10"-4"377"0"0,8 3-400 0 0,1 1-67 0 0,-12-5 8 0 0,0 4 92 0 0,1 2 79 0 0,0 3 66 0 0,-6 6 279 0 0,15-5-318 0 0,-1-1-1 0 0,1 1 1 0 0,-1 0 0 0 0,-2 4-248 0 0,-9 12 731 0 0,6-5-272 0 0,2-3-110 0 0,1 1-44 0 0,2-3-92 0 0,0 0-44 0 0,0 0-51 0 0,1-1-58 0 0,2-6-53 0 0,-15 36 56 0 0,13-27-57 0 0,1 0 1 0 0,-1 0-1 0 0,0 12-6 0 0,3-16 0 0 0,0 1-1 0 0,1-1 0 0 0,0 1 1 0 0,0 0-1 0 0,1-1 1 0 0,0 1-1 0 0,1-1 0 0 0,-1 0 1 0 0,2 1-1 0 0,-1-1 1 0 0,2 1 0 0 0,6 7 96 0 0,6-5 100 0 0,-14-11-159 0 0,0 1 0 0 0,0 0 0 0 0,0-1 0 0 0,0 1 0 0 0,0-1 0 0 0,0 0 0 0 0,0 1 0 0 0,0-1 0 0 0,1 0-37 0 0,-1 0 36 0 0,0-1 0 0 0,0 1-1 0 0,0 0 1 0 0,0-1 0 0 0,-1 1-1 0 0,1-1 1 0 0,0 1 0 0 0,0-1-1 0 0,-1 0 1 0 0,1 0 0 0 0,0 0-1 0 0,-1 0 1 0 0,1 0 0 0 0,-1 0-1 0 0,1 0 1 0 0,-1-1 0 0 0,0 1-36 0 0,3-3 75 0 0,7-8 118 0 0,-1 0-59 0 0,-2-1-47 0 0,-1-3-32 0 0,2-10 36 0 0,-5 13-85 0 0,0 0-39 0 0,1-5-87 0 0,0 0-107 0 0,-2 3-59 0 0,-1 0-102 0 0,1 0-115 0 0,-2 8 205 0 0,-1-1-34 0 0,2-4-93 0 0,0-6-342 0 0,0-3-176 0 0,0 7 370 0 0,-2 3 177 0 0,1-1 110 0 0,-1 7 144 0 0,1-3 18 0 0,0-3-16 0 0,-1 13 95 0 0,0 2 33 0 0,0-1 42 0 0,1 7 180 0 0,0-5-163 0 0,14 45 854 0 0,-5-18-262 0 0,-1 0 63 0 0,-3-9-135 0 0,2-1-83 0 0,-3-6-188 0 0,0 0-69 0 0,2 4-33 0 0,0-1-85 0 0,2 0-67 0 0,0-2-55 0 0,-8-17-83 0 0,-1 0-46 0 0,0 0-211 0 0,0 0-28 0 0</inkml:trace>
  <inkml:trace contextRef="#ctx0" brushRef="#br0" timeOffset="419.87">440 1 7424 0 0,'3'4'233'0'0,"-1"1"-51"0"0,0-1-44 0 0,0 1-35 0 0,1 5 16 0 0,2 12 65 0 0,-3-11-22 0 0,0-6-37 0 0,-1 0 39 0 0,0 0 45 0 0,1 0 53 0 0,0 0 60 0 0,0 0 67 0 0,4 11 428 0 0,0 2-77 0 0,6 36 1311 0 0,-11-48-1711 0 0,1 0-43 0 0,0 9 197 0 0,5 19 430 0 0,-5-22-472 0 0,-1-7-153 0 0,0-1 45 0 0,0-2 56 0 0,-1-1 65 0 0,3-15-320 0 0,0 1-34 0 0,4-12 28 0 0,2-5-75 0 0,11-14-43 0 0,1 10-53 0 0,-17 28 16 0 0,0 0-1 0 0,1 1 0 0 0,0-1 0 0 0,4-3 17 0 0,-7 7-7 0 0,0 1-1 0 0,0-1 0 0 0,0 1 1 0 0,0-1-1 0 0,0 1 0 0 0,0 0 0 0 0,0 0 1 0 0,1 0-1 0 0,-1 0 0 0 0,0 0 0 0 0,1 1 1 0 0,-1-1-1 0 0,0 1 0 0 0,1-1 8 0 0,-1 1-8 0 0,0 0-1 0 0,0 1 0 0 0,0-1 1 0 0,1 0-1 0 0,-1 1 1 0 0,0-1-1 0 0,0 1 0 0 0,0 0 1 0 0,0 0-1 0 0,0-1 0 0 0,0 1 1 0 0,-1 1-1 0 0,1-1 0 0 0,0 0 1 0 0,0 0-1 0 0,-1 1 0 0 0,1-1 1 0 0,0 1 8 0 0,6 7 39 0 0,0-1-40 0 0,-3-1-38 0 0,-1 0 0 0 0,1 0-1 0 0,-1 0 1 0 0,0 0-1 0 0,-1 1 40 0 0,4 9 4 0 0,-4-9 41 0 0,0 1 38 0 0,-1-1 45 0 0,1 1 51 0 0,-1 0 59 0 0,0 0 65 0 0,-1-5-5 0 0,0 0-64 0 0,-1-1-57 0 0,1 1-53 0 0,-1 0-50 0 0,1-1-43 0 0,-1 1-40 0 0,1 0-35 0 0,-1 3-108 0 0,0-1-71 0 0,0 16-670 0 0,0-13 600 0 0,0-4 203 0 0,0-1 48 0 0,0 1 56 0 0,0-1 65 0 0,0-2 32 0 0,0-1-65 0 0,0 1-88 0 0,1 0-112 0 0,-1-1-24 0 0,0-1-68 0 0,0 1-75 0 0,1 0-83 0 0,-1 0-2 0 0,1-1-66 0 0,-1 1-71 0 0,1-1-75 0 0,-1 1-79 0 0,1-1-84 0 0,0 0-88 0 0,0 1-91 0 0,1-1-950 0 0,2 0-1069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8:14.0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8720 0 0,'0'0'217'0'0,"0"0"-91"0"0,1 1-68 0 0,-2 2-9 0 0,1-1 6 0 0,-1 16-7 0 0,1-1 52 0 0,1 1 48 0 0,0 0 48 0 0,0 5 112 0 0,0-1 67 0 0,-1-19-346 0 0,0 17 145 0 0,0-13-153 0 0,1 0-39 0 0,0-1-35 0 0,0-1-43 0 0,1 0-50 0 0,0-1-56 0 0,2 1-83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8:17.7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227 9 6392 0 0,'0'0'141'0'0,"-1"0"-29"0"0,1 0-41 0 0,-1-1-16 0 0,-2 0 6 0 0,2 0 8 0 0,0 0 55 0 0,-11-2 49 0 0,-2 1 112 0 0,-2 4 168 0 0,-9 5 363 0 0,0 4 34 0 0,10-3-337 0 0,3 0-155 0 0,2-1-90 0 0,1 0 79 0 0,0 1 0 0 0,1 0 0 0 0,0 0-1 0 0,-4 6-346 0 0,-1 4 422 0 0,2 1-35 0 0,0 6 39 0 0,4 1-79 0 0,4 1-94 0 0,7 0-110 0 0,-4-23-118 0 0,1-1 1 0 0,0 0-1 0 0,1 0 0 0 0,-1 0 0 0 0,1 0 0 0 0,-1 0 0 0 0,1 0 1 0 0,0 0-1 0 0,1 1-25 0 0,0 0 26 0 0,1-1 1 0 0,-1 0-1 0 0,1 1 0 0 0,-1-1 1 0 0,1 0-1 0 0,2 1-26 0 0,0-1 24 0 0,0 0-1 0 0,1 0 1 0 0,-1 0-1 0 0,2 0-23 0 0,25 5 33 0 0,-29-7-141 0 0,-1-1 40 0 0,4 1 29 0 0,1-1 109 0 0,9-1 228 0 0,-11 1-255 0 0,-1-1-67 0 0,0 0-67 0 0,-1 0-82 0 0,1 0-98 0 0,-2 0 9 0 0,0 0-63 0 0,0 0-69 0 0,1 0-74 0 0,-1-1-80 0 0,0 1-86 0 0,0-1-92 0 0,0 1-96 0 0,2-2-867 0 0,1-2-954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8:18.2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 7800 0 0,'0'0'174'0'0,"0"0"29"0"0,12-2 168 0 0,-7 1-303 0 0,1 1-44 0 0,0 1 45 0 0,-1 1 41 0 0,1 0 35 0 0,0 1 70 0 0,1 1 35 0 0,1 2 87 0 0,3 3 212 0 0,6 8 364 0 0,-8-5-399 0 0,-1-2-200 0 0,-5-5-209 0 0,0-1-41 0 0,6 11 338 0 0,-1 0-44 0 0,0 1-42 0 0,-1 0-37 0 0,5 18 182 0 0,-3 0-104 0 0,0 7-23 0 0,5 56 334 0 0,-10-41-294 0 0,-4-27 88 0 0,-3 29-462 0 0,-3-14 247 0 0,-4-2 47 0 0,1-15-58 0 0,-1-1 42 0 0,9-23-510 0 0,-1 0 82 0 0,1 0 71 0 0,-1 0 62 0 0,-1 1 80 0 0,0 0 74 0 0,-9 9 508 0 0,7-8-444 0 0,2-3-157 0 0,1 0-33 0 0,-1 0-39 0 0,1 0-44 0 0,-1 0-51 0 0,0-1-56 0 0,0 1-61 0 0,1-1-67 0 0,-1 0-73 0 0,0 0-79 0 0,0 0-85 0 0,0 0-89 0 0,0 0-96 0 0,0-1-101 0 0,0 0-108 0 0,0 0-112 0 0,2 0-867 0 0,-1 0-1080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8:16.5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142 0 7696 0 0,'0'0'225'0'0,"-1"0"-36"0"0,-1 1-37 0 0,-12 2 410 0 0,2 7-58 0 0,1 2-74 0 0,1 1-63 0 0,0 1-50 0 0,-4 10 113 0 0,-3 11 130 0 0,10-17-215 0 0,0 1 1 0 0,-1 8-346 0 0,-7 41 591 0 0,8-13-171 0 0,1 27 158 0 0,5-73-702 0 0,1-1 55 0 0,1 1 47 0 0,-1-1 41 0 0,2 8 100 0 0,1-4 40 0 0,6 17 270 0 0,-1-13-238 0 0,-2-5-139 0 0,2 0-112 0 0,-4-6-21 0 0,1 0-40 0 0,-1 0-44 0 0,1 0-47 0 0,1-1-51 0 0,-1 0-55 0 0,1 0-59 0 0,0 0-63 0 0,0 0-67 0 0,0-1-71 0 0,1 0-74 0 0,0 0-79 0 0,2 0-936 0 0,3 1-947 0 0</inkml:trace>
  <inkml:trace contextRef="#ctx0" brushRef="#br0" timeOffset="582.41">514 244 5008 0 0,'-3'-6'17'0'0,"-1"1"117"0"0,0 1 99 0 0,0 3 80 0 0,-4 1 310 0 0,-5 5 446 0 0,4 1-324 0 0,2-1-313 0 0,3-1-135 0 0,-1 0-74 0 0,2 0-107 0 0,0-1-72 0 0,0 0-81 0 0,1 0-92 0 0,-3 5 317 0 0,0-1 1 0 0,0 1 0 0 0,1 0 0 0 0,0 1-1 0 0,-2 5-188 0 0,1 0 256 0 0,1 1 0 0 0,1-1 1 0 0,0 1-1 0 0,1-1 0 0 0,0 6-256 0 0,1-17 61 0 0,1 1 1 0 0,0-1 0 0 0,1 0-1 0 0,-1 1 1 0 0,0-1 0 0 0,1 1-1 0 0,0-1 1 0 0,0 1 0 0 0,0-1-1 0 0,0 0 1 0 0,0 0 0 0 0,1 0-1 0 0,-1 0 1 0 0,1 0 0 0 0,1 1-62 0 0,-3-3 30 0 0,2 0 0 0 0,-1 1 0 0 0,0-1 1 0 0,0 0-1 0 0,0 0 0 0 0,0 0 1 0 0,1-1-1 0 0,-1 1 0 0 0,0 0 0 0 0,1 0 1 0 0,-1-1-1 0 0,1 1 0 0 0,-1-1 1 0 0,2 1-31 0 0,-1-1 27 0 0,0 1 1 0 0,0-1 0 0 0,0 0-1 0 0,0 0 1 0 0,0 0 0 0 0,0 0 0 0 0,0-1-1 0 0,-1 1 1 0 0,1-1 0 0 0,0 1-1 0 0,0-1 1 0 0,0 1 0 0 0,2-2-28 0 0,15-10 209 0 0,-14 8-166 0 0,0-1-1 0 0,0 1 1 0 0,-1-1-1 0 0,2-3-42 0 0,14-22 157 0 0,-9 10 30 0 0,-7 10-155 0 0,-1-1-36 0 0,2-13-96 0 0,1-3-138 0 0,-5 23 188 0 0,0 1 0 0 0,0 0 0 0 0,0 0 1 0 0,0 0-1 0 0,1 0 0 0 0,-1 0 0 0 0,1 0 0 0 0,0 1 0 0 0,0-1 1 0 0,1-1 49 0 0,6 9-116 0 0,-4 0 80 0 0,3 13 9 0 0,-5-11 4 0 0,0-1 0 0 0,0 1 1 0 0,0-1-1 0 0,0 4 23 0 0,3 17-6 0 0,6 23 1 0 0,0-18 59 0 0,-11-30-90 0 0,3 3 105 0 0,-2-4-80 0 0,0 1-80 0 0,0 0-112 0 0,-1-2 28 0 0,0 1-53 0 0,0 0-57 0 0,0-1-65 0 0,0 0-70 0 0,0 1-77 0 0,0-1-83 0 0,-1 0-89 0 0,2 0-869 0 0,1 0-882 0 0,-3 0 2417 0 0</inkml:trace>
  <inkml:trace contextRef="#ctx0" brushRef="#br0" timeOffset="864.68">847 439 9312 0 0,'0'2'141'0'0,"0"6"258"0"0,-1-5-321 0 0,1 0-48 0 0,-2 4 29 0 0,1 1 104 0 0,-1 1 131 0 0,1 6 261 0 0,-1-1-38 0 0,1-5-225 0 0,0-2-111 0 0,-1 0-76 0 0,1-2 5 0 0,-2 7 247 0 0,1-5-146 0 0,1-1-82 0 0,-1 1-63 0 0,1 0-73 0 0,0 0-69 0 0,-1 0-81 0 0,1 2-92 0 0,0-7-168 0 0,1-1-119 0 0,0 0 71 0 0,0 0-44 0 0,0 0-604 0 0,0-1 1113 0 0,0 2-1588 0 0,0 0-902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8:14.5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84 0 6592 0 0,'0'0'149'0'0,"0"0"23"0"0,0 0 11 0 0,0 0 25 0 0,0 0 101 0 0,0 0 47 0 0,1 1-72 0 0,-1-1-50 0 0,0 2-44 0 0,1 0-35 0 0,-1 1 57 0 0,3 6 168 0 0,-1-1-9 0 0,0 0-39 0 0,0 1-37 0 0,0-1-33 0 0,2 9 169 0 0,0 0-107 0 0,0 2-63 0 0,0 0-82 0 0,0-1-57 0 0,4 26 102 0 0,-3-18-19 0 0,-3-10-20 0 0,1 0 66 0 0,0 7 111 0 0,1 0-52 0 0,-2 1-47 0 0,1-1-40 0 0,-1 6-4 0 0,0-1-43 0 0,0 14 26 0 0,-1 1-47 0 0,-1-35-190 0 0,0 14 111 0 0,0-12-86 0 0,0 0-82 0 0,0-4 5 0 0,0 0-33 0 0,0-5-100 0 0,0-1 69 0 0,0 0 3 0 0,0 0-275 0 0,0 0 80 0 0,-1 0 70 0 0,1 0 61 0 0,0 0 60 0 0,-1 0 35 0 0,0 0-22 0 0,-1 0-103 0 0,2 0 134 0 0,-1 0-40 0 0,-2-2-644 0 0</inkml:trace>
  <inkml:trace contextRef="#ctx0" brushRef="#br0" timeOffset="324.15">0 246 6448 0 0,'5'0'278'0'0,"0"-1"-82"0"0,0 0-70 0 0,0-1-56 0 0,1 0-41 0 0,10-5-68 0 0,-9 3 62 0 0,-3 2 33 0 0,1 0 47 0 0,-1 0 56 0 0,0 1 69 0 0,8-4-113 0 0,-1 0 56 0 0,7-3 170 0 0,-1 0 68 0 0,22-8 549 0 0,-26 10-665 0 0,-1 1-35 0 0,-1 0-80 0 0,0 1-41 0 0,0 0-49 0 0,0 0-57 0 0,3-1-49 0 0,-5 1-39 0 0,-1 1-38 0 0,-1 0-59 0 0,0 0-30 0 0,-1 0-58 0 0,0 1-68 0 0,1-1-74 0 0,-6 2 154 0 0,1 1-34 0 0,1-1-346 0 0,0-1-237 0 0,3 0-550 0 0</inkml:trace>
  <inkml:trace contextRef="#ctx0" brushRef="#br0" timeOffset="659.23">441 20 6536 0 0,'0'1'146'0'0,"0"0"-49"0"0,2 9 142 0 0,-2-3-111 0 0,1 0-69 0 0,2 15-62 0 0,-2-15 17 0 0,-1-1 35 0 0,1 1 51 0 0,0-1 68 0 0,3 26 504 0 0,4 0 968 0 0,4 10-1640 0 0,-4-12 628 0 0,0-1-45 0 0,3 11 186 0 0,1 8 222 0 0,-4-16-356 0 0,-5-24-436 0 0,-1 1 0 0 0,0-1 1 0 0,0 1-1 0 0,-1-1 1 0 0,0 6-200 0 0,-1-10 43 0 0,0-1 40 0 0,-1-1 176 0 0,0-7 426 0 0,0 1-453 0 0,1 0-42 0 0,-1 1-97 0 0,1 0-35 0 0,0-1-54 0 0,-1 3-53 0 0,1-1-40 0 0,1-15 176 0 0,2-1-46 0 0,1 0-40 0 0,2-1-36 0 0,2-2-46 0 0,2 0-35 0 0,-5 13 39 0 0,-1 0 0 0 0,2 0 0 0 0,-1 1 0 0 0,1-1 0 0 0,0 1 0 0 0,0 1 77 0 0,13-8-110 0 0,-17 13 101 0 0,1-1-1 0 0,-1 1 0 0 0,1 0 1 0 0,0 0-1 0 0,-1 0 0 0 0,1 1 1 0 0,0-1-1 0 0,0 1 0 0 0,-1-1 1 0 0,1 1 9 0 0,0 0-8 0 0,-1 0 1 0 0,1 1 0 0 0,-1-1 0 0 0,1 0 0 0 0,-1 1-1 0 0,0 0 1 0 0,1-1 0 0 0,-1 1 0 0 0,0 0-1 0 0,0 0 1 0 0,1 0 0 0 0,-1 1 0 0 0,0-1 0 0 0,0 0-1 0 0,0 1 1 0 0,0 0 0 0 0,-1-1 0 0 0,1 1 0 0 0,0 0-1 0 0,-1 0 1 0 0,1 0 7 0 0,6 9-16 0 0,0 1 0 0 0,-1-1-1 0 0,0 1 1 0 0,-1 1-1 0 0,2 5 17 0 0,4 18 8 0 0,-9-26-8 0 0,-2-6 0 0 0,0 1 0 0 0,0-1 0 0 0,0 0 0 0 0,-1 1 0 0 0,1-1 0 0 0,-1 2 0 0 0,0-5-127 0 0,0 1 50 0 0,0-1 43 0 0,0 1 35 0 0,0 0 78 0 0,0 6 248 0 0,0-6-262 0 0,0 0-50 0 0,0 1-87 0 0,0-2-10 0 0,0 0-36 0 0,0 1-54 0 0,0-1-49 0 0,0 1-57 0 0,0-1-60 0 0,0 0-65 0 0,0 1-70 0 0,0-1-75 0 0,0 1-80 0 0,0-2 318 0 0,0 0-39 0 0,0 0-454 0 0,0 0-299 0 0,0 0-706 0 0</inkml:trace>
  <inkml:trace contextRef="#ctx0" brushRef="#br0" timeOffset="1088.08">942 417 7200 0 0,'0'0'168'0'0,"1"0"-58"0"0,10 0 157 0 0,-9 0-271 0 0,11 0 32 0 0,-1-1 88 0 0,-1 1 83 0 0,1-1 77 0 0,-1-1 71 0 0,1 0 65 0 0,0-1 61 0 0,-1-2 53 0 0,12-3 343 0 0,-10 3-425 0 0,0 0-69 0 0,-1-1-91 0 0,-1-1-112 0 0,-7 4-153 0 0,0 0 0 0 0,-1 1 1 0 0,1-1-1 0 0,-1 0 0 0 0,0-1 0 0 0,0 1 0 0 0,1-3-19 0 0,-3 4 5 0 0,0 1 0 0 0,-1 0 1 0 0,1 0-1 0 0,-1-1 0 0 0,1 1 0 0 0,-1 0 1 0 0,0 0-1 0 0,1-1 0 0 0,-1 1 1 0 0,0 0-1 0 0,0-1 0 0 0,0 1 0 0 0,0 0 1 0 0,0-2-6 0 0,-7-14 18 0 0,6 16-21 0 0,0-1 0 0 0,0 1 0 0 0,0-1 0 0 0,0 1 0 0 0,0-1 1 0 0,0 1-1 0 0,-1 0 0 0 0,1-1 0 0 0,0 1 0 0 0,-1 0 0 0 0,1 0 1 0 0,-1 0-1 0 0,1 0 0 0 0,-1 0 0 0 0,0 0 0 0 0,0 1 0 0 0,1-1 1 0 0,-1 0-1 0 0,0 1 0 0 0,0 0 0 0 0,1-1 0 0 0,-1 1 0 0 0,0 0 1 0 0,-2 0 2 0 0,2 0-5 0 0,-1 0 1 0 0,0 1 0 0 0,1 0 0 0 0,-1 0-1 0 0,0 0 1 0 0,1 0 0 0 0,-1 0 0 0 0,1 0-1 0 0,0 0 1 0 0,-1 1 0 0 0,1-1 0 0 0,0 1-1 0 0,0 0 1 0 0,0 0 0 0 0,0 0 0 0 0,-1 1 4 0 0,-16 22 22 0 0,16-19-8 0 0,0-1-1 0 0,0 1 1 0 0,1 0-1 0 0,0 0 1 0 0,0 0 0 0 0,1 0-1 0 0,-1 1 1 0 0,1-1-1 0 0,0 0 1 0 0,1 1-1 0 0,0-1 1 0 0,0 0-1 0 0,0 2-13 0 0,1-3 10 0 0,0 1 0 0 0,0-1 0 0 0,0 1 0 0 0,1-1 0 0 0,2 5-10 0 0,-3-6 2 0 0,1-1 1 0 0,0 0 0 0 0,0 0 0 0 0,0 0 0 0 0,0 0 0 0 0,0 0-1 0 0,1 0 1 0 0,-1-1 0 0 0,1 1-3 0 0,1 0 9 0 0,0 0-1 0 0,0 0 1 0 0,0-1-1 0 0,0 1 0 0 0,0-1 1 0 0,0 0-1 0 0,0 0 1 0 0,1-1-1 0 0,-1 0 1 0 0,4 1-9 0 0,-1 0 8 0 0,0-1 0 0 0,-1-1 0 0 0,1 1 1 0 0,0-1-1 0 0,0 0 0 0 0,0-1 0 0 0,1 0-8 0 0,-1 0-6 0 0,-1 0 0 0 0,1-1 1 0 0,-1 0-1 0 0,3-1 6 0 0,6-4-180 0 0,-5 1 20 0 0,-1 0-12 0 0,-1 0-48 0 0,-1 0-6 0 0,-1 1-46 0 0,0 0-52 0 0,-2-1-57 0 0,3-5-463 0 0,0-2-25 0 0</inkml:trace>
  <inkml:trace contextRef="#ctx0" brushRef="#br0" timeOffset="1460.09">1302 214 7072 0 0,'-4'4'95'0'0,"1"1"84"0"0,3 0 69 0 0,0 2 53 0 0,9 19 1111 0 0,-7-20-1104 0 0,0-1-37 0 0,1 5 168 0 0,1 0-50 0 0,8 23 733 0 0,-9-18-598 0 0,0-4-145 0 0,3 5 135 0 0,-4-12-331 0 0,0 1 0 0 0,0-1 1 0 0,-1 1-1 0 0,0 0 0 0 0,1 2-183 0 0,0 6 399 0 0,-1-11-343 0 0,0 0-1 0 0,-1 0 1 0 0,0 0 0 0 0,0 0-1 0 0,1-1 1 0 0,-1 1 0 0 0,0 0-1 0 0,0 0 1 0 0,-1 0 0 0 0,1 0-1 0 0,0 0 1 0 0,-1-1 0 0 0,1 2-56 0 0,-1-2-75 0 0,1-1 38 0 0,0 2 62 0 0,0 1 142 0 0,0-1 27 0 0,1-1 36 0 0,-1 1 172 0 0,0-1-163 0 0,0-2-27 0 0,1-1-158 0 0,-1 0-46 0 0,0-5 131 0 0,1 0-46 0 0,0-2-26 0 0,2-4-24 0 0,1-7 11 0 0,-2 13-52 0 0,-1 0 0 0 0,2 0 0 0 0,-1 0 0 0 0,1 0 0 0 0,0 0 0 0 0,1 0 0 0 0,3-5-2 0 0,1 0-1 0 0,0 0 1 0 0,1 1-1 0 0,7-6 1 0 0,-11 12 10 0 0,0 0-19 0 0,0-1 0 0 0,0 2-1 0 0,0-1 1 0 0,4-2 9 0 0,-6 6-3 0 0,-1 0-1 0 0,0 0 1 0 0,0 0-1 0 0,0 0 1 0 0,1 0-1 0 0,-1 0 1 0 0,1 1-1 0 0,-1-1 1 0 0,0 1-1 0 0,1-1 1 0 0,-1 1-1 0 0,1 0 1 0 0,-1 0-1 0 0,1 0 1 0 0,0 1 2 0 0,0-1-4 0 0,0 0-1 0 0,0 1 0 0 0,0 0 0 0 0,-1 0 0 0 0,1 0 0 0 0,0 0 0 0 0,0 0 0 0 0,0 1 0 0 0,2 1 6 0 0,-2-1-1 0 0,1 1-1 0 0,-1 0 0 0 0,0 0 1 0 0,0 0-1 0 0,0 1 0 0 0,0-1 1 0 0,0 1-1 0 0,-1 0 0 0 0,1-1 1 0 0,-1 2 1 0 0,4 7 1 0 0,-1 0 0 0 0,-1 0 0 0 0,0 1 0 0 0,0-1 0 0 0,0 6-1 0 0,-4-15-151 0 0,1-1 44 0 0,-1 1 39 0 0,1 0 33 0 0,-1 1 33 0 0,1 0 33 0 0,-1 7 187 0 0,1-2-30 0 0,0-3-109 0 0,-1-1-65 0 0,1 0-67 0 0,-1-1-53 0 0,1 0-69 0 0,0 0-77 0 0,0 0-87 0 0,0-1-18 0 0,0 0-74 0 0,0 0-78 0 0,1-1-86 0 0,-1 1-90 0 0,1 0-96 0 0,0-1-103 0 0,0 0-107 0 0,0 0-861 0 0,1 2-1040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8:23.0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7688 0 0,'0'0'166'0'0,"0"0"29"0"0,0 0 14 0 0,0 0-93 0 0,1 0-46 0 0,4 6 67 0 0,-4-4-15 0 0,0-1 108 0 0,3 7 529 0 0,-1 1-123 0 0,0 0-109 0 0,0 0-95 0 0,-1 3-22 0 0,0-1-97 0 0,0 3-30 0 0,1 7 30 0 0,0 0-5 0 0,-1-7-38 0 0,3 13 131 0 0,-2 2-79 0 0,0-1-67 0 0,-1 1-54 0 0,0 23 62 0 0,-4 33 60 0 0,0-49-160 0 0,1-24-103 0 0,-4 22-65 0 0,2-20 64 0 0,0-1 97 0 0,2-7-28 0 0,-1 0 42 0 0,2-3-30 0 0,-2-1-91 0 0,1 0-106 0 0,-1 0-121 0 0,1-2 39 0 0,0 0-36 0 0,0 1-37 0 0,0-2-40 0 0,0 1-41 0 0,0-1-43 0 0,0 0-45 0 0,1 0-47 0 0,-1 0 97 0 0,1 1-50 0 0,0-1-43 0 0,0 1-37 0 0,0 0-135 0 0,0-1-38 0 0,-1 0-1397 0 0</inkml:trace>
  <inkml:trace contextRef="#ctx0" brushRef="#br0" timeOffset="573.42">28 42 7920 0 0,'0'0'174'0'0,"1"-1"-51"0"0,9-8 281 0 0,-8 7-321 0 0,0 1-51 0 0,11-5 12 0 0,1 2 84 0 0,1 1 73 0 0,-1 0 65 0 0,4 2 125 0 0,0 1 64 0 0,3 2 152 0 0,12 4 374 0 0,-2 3 0 0 0,-10 0-372 0 0,-5-2-152 0 0,0 2-64 0 0,-4-1-125 0 0,0 1-65 0 0,-1 0-72 0 0,0 0-84 0 0,7 13 17 0 0,-16-18-43 0 0,1 0 0 0 0,-1 0-1 0 0,0 0 1 0 0,-1 0 0 0 0,1 0-1 0 0,-1 1 1 0 0,0-1 0 0 0,0 1-21 0 0,0-2 12 0 0,-1 1-1 0 0,0-1 1 0 0,1 0 0 0 0,-2 1 0 0 0,1-1-1 0 0,0 0 1 0 0,-1 1 0 0 0,1-1-1 0 0,-1 0 1 0 0,0 0 0 0 0,0 0-12 0 0,0 1 0 0 0,0-2-1 0 0,-1 1 1 0 0,1 0 0 0 0,-1 0 0 0 0,0 0 0 0 0,0-1 0 0 0,-2 3 0 0 0,-3 3 4 0 0,-1 0 0 0 0,-1-1 0 0 0,-3 3-4 0 0,-31 17-32 0 0,14-12-42 0 0,-1-1 0 0 0,-3-1 74 0 0,22-9-27 0 0,-4 1-67 0 0,8 0 97 0 0,6-5 19 0 0,1 0-113 0 0,0 0-10 0 0,1 1 21 0 0,-1 2 55 0 0,4 6 87 0 0,1-5-65 0 0,1 0 1 0 0,-1 0 0 0 0,1-1-1 0 0,0 1 1 0 0,0-1 0 0 0,0-1-1 0 0,0 1 1 0 0,1-1-1 0 0,1 0 3 0 0,9 4 47 0 0,6 3-66 0 0,0 0 58 0 0,0-1 54 0 0,0 1 48 0 0,0-1 45 0 0,0 1 39 0 0,22 8 325 0 0,0-1-287 0 0,9 3-3 0 0,-44-15-202 0 0,5 3-54 0 0,-2-1-17 0 0,-3-2 39 0 0,-3-1 37 0 0,1 0 54 0 0,-7-2-89 0 0,-1-1-42 0 0,0 0-43 0 0,0 0-86 0 0,0 0-153 0 0,0 0 218 0 0,0 0-5 0 0,0 0-20 0 0,0 0-42 0 0,0 0-17 0 0,0 0-41 0 0,0 0-50 0 0,0 0-55 0 0,0 0-58 0 0,0 0-56 0 0,0 0-49 0 0,0 0-42 0 0,0 0-150 0 0,0 0-43 0 0,0 0-182 0 0,0 0-489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7.9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7224 0 0,'0'0'165'0'0,"0"0"22"0"0,0 0 7 0 0,0 0 44 0 0,0 0 136 0 0,0 0 61 0 0,0 0 12 0 0,0 2-21 0 0,2 25 295 0 0,2 0-62 0 0,0-8-270 0 0,0 0-49 0 0,2 7 30 0 0,-3-13-236 0 0,-1 0-37 0 0,3 17 125 0 0,2 0 66 0 0,3 7 120 0 0,6 18 282 0 0,5 21 292 0 0,-14-51-645 0 0,1 7 15 0 0,-1-1-81 0 0,-2 1-91 0 0,-3-1-100 0 0,-3-3-6 0 0,-1-7-39 0 0,1-2-61 0 0,1-18-49 0 0,0-1-37 0 0,1 1-50 0 0,0 0-37 0 0,1 1-161 0 0,1 0-56 0 0,-2-1 158 0 0,0 0-38 0 0,1 1-290 0 0,-1-2 244 0 0,0 1-35 0 0,0 0-38 0 0,-1-1-39 0 0,1 0-41 0 0,-1 1-45 0 0,3 0-1339 0 0,2 1-1063 0 0,-5-2 2933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8:19.2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11 169 7224 0 0,'0'0'209'0'0,"0"0"52"0"0,0 0 71 0 0,0 0 27 0 0,0 0 8 0 0,0 0-14 0 0,0 0-62 0 0,0-1 3 0 0,2 0-86 0 0,2-2-18 0 0,5-3 136 0 0,0 2-246 0 0,0 0 106 0 0,1 1 66 0 0,13-4 414 0 0,-16 5-488 0 0,1 0-34 0 0,1 0-34 0 0,0 1-84 0 0,-2-1-85 0 0,1 1-84 0 0,-1 0-98 0 0,1 0-109 0 0,-1 1-119 0 0,-3-1 185 0 0,-1 1-35 0 0,1 0-35 0 0,-1-1-38 0 0,1 1-39 0 0,-1 0-41 0 0,4 0-946 0 0,4 0-811 0 0,-11 0 2206 0 0</inkml:trace>
  <inkml:trace contextRef="#ctx0" brushRef="#br0" timeOffset="3145.58">218 0 5328 0 0,'0'0'116'0'0,"0"0"17"0"0,0 0 12 0 0,0 0-39 0 0,0 0-1 0 0,0 0 46 0 0,0 0 135 0 0,0 0 249 0 0,0 0 17 0 0,0 0-12 0 0,0 0-79 0 0,0 0-39 0 0,0 0-6 0 0,0 0-28 0 0,0 0-119 0 0,0 0-56 0 0,0 0-11 0 0,-1 0 116 0 0,-1 0-61 0 0,-10 0 487 0 0,10 0-531 0 0,-16 1 329 0 0,1 3-96 0 0,1 1-88 0 0,0 3-81 0 0,1 1-73 0 0,2 1-64 0 0,0 2-57 0 0,0 1-48 0 0,0 4-46 0 0,0 1-45 0 0,5-3-56 0 0,0-1 0 0 0,0 2 0 0 0,1-1 0 0 0,-3 13 112 0 0,7-19 23 0 0,1 0 0 0 0,-1-1-1 0 0,2 1 1 0 0,-1 0 0 0 0,1 0 0 0 0,0 4-23 0 0,1-11 5 0 0,0 0 0 0 0,1 1 1 0 0,-1-1-1 0 0,0 0 1 0 0,1 1-1 0 0,-1-1 0 0 0,1 0 1 0 0,0 0-1 0 0,0 0 1 0 0,0 1-1 0 0,0-1 0 0 0,0 0 1 0 0,0 0-1 0 0,2 1-5 0 0,-2-1 2 0 0,1-1 0 0 0,-1 1-1 0 0,1-1 1 0 0,0 0 0 0 0,0 0-1 0 0,-1 1 1 0 0,1-1 0 0 0,0 0 0 0 0,0-1-1 0 0,0 1 1 0 0,2 1-2 0 0,24 5 66 0 0,23-1 169 0 0,-29-4-161 0 0,3-2-65 0 0,-12 0-118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8:28.7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31 6176 0 0,'0'0'186'0'0,"-1"-1"-77"0"0,0-1-50 0 0,-2-3 3 0 0,2 4-6 0 0,-1-4 630 0 0,-1 1-73 0 0,0 1-68 0 0,-1 0-64 0 0,0 1-60 0 0,0 0-54 0 0,-1 1-51 0 0,1 0-45 0 0,-4 1 79 0 0,1 0-88 0 0,-2 2-34 0 0,-4 2 0 0 0,0 2 9 0 0,0 0-59 0 0,1 0-50 0 0,0 1-42 0 0,-6 7-13 0 0,14-10-65 0 0,0 0-1 0 0,0 1 1 0 0,0-1 0 0 0,-3 6-8 0 0,3-5 2 0 0,1 1 0 0 0,0 0 0 0 0,0 0 0 0 0,0 0 0 0 0,1 0-1 0 0,0 0 1 0 0,0 1 0 0 0,0-1 0 0 0,0 4-2 0 0,2-7-1 0 0,0 0 0 0 0,0 0 0 0 0,0 0-1 0 0,0 1 1 0 0,0-1 0 0 0,1 0 0 0 0,-1 0-1 0 0,1 0 1 0 0,1 2 1 0 0,-1-3-5 0 0,0 1 0 0 0,0-1 0 0 0,0 1 0 0 0,1-1 0 0 0,-1 0 0 0 0,1 1 0 0 0,0-1 0 0 0,0 0 1 0 0,0 0-1 0 0,0 0 0 0 0,0-1 0 0 0,0 1 5 0 0,17 10 23 0 0,3-5 41 0 0,5-5 52 0 0,-20-2-73 0 0,-1-1 0 0 0,1 0 1 0 0,0 0-1 0 0,-1-1 1 0 0,3 0-44 0 0,-2 0 54 0 0,0-1 0 0 0,0 0 0 0 0,0-1 1 0 0,4-1-55 0 0,12-11 115 0 0,-8 0-51 0 0,-2-2-40 0 0,-8 8 3 0 0,-2 4 13 0 0,-1 0-1 0 0,0 0 1 0 0,-1 1 0 0 0,1-1-1 0 0,-1-3-39 0 0,-1-6 39 0 0,-1 12-53 0 0,2 7 6 0 0,0-1 0 0 0,0 1 0 0 0,-1 0 0 0 0,1 0 0 0 0,-1 0 0 0 0,0 0 8 0 0,2 18-18 0 0,3 7 77 0 0,2 6 67 0 0,1-14-87 0 0,-5-13 89 0 0,-2-6-127 0 0,0 0-42 0 0,0 0-57 0 0,0 0-71 0 0,0-1 10 0 0,-1 0-44 0 0,1 0-46 0 0,-1 0-52 0 0,0 0 8 0 0,1-1-46 0 0,-1 0-42 0 0,0 0-35 0 0,0 0-124 0 0,0 0-36 0 0,0 0-1276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8:28.9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7800 0 0,'-2'6'283'0'0,"1"0"-68"0"0,0 1-57 0 0,0-1-48 0 0,0 6 5 0 0,1 7-9 0 0,0-11-35 0 0,0 0 37 0 0,0-1 57 0 0,-1 1 75 0 0,1-1 93 0 0,-1 6-50 0 0,-1 17 446 0 0,0-18-478 0 0,1 0-54 0 0,0 0-76 0 0,1 0-100 0 0,-1-5-72 0 0,1 1-61 0 0,0 0-67 0 0,0 0-73 0 0,0-7 3 0 0,0-1-42 0 0,0 1-398 0 0,0 1-281 0 0,0 0-647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8:29.4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 7312 0 0,'0'0'165'0'0,"0"0"22"0"0,0 0 9 0 0,0 1-23 0 0,-1 1-96 0 0,0 5 37 0 0,1-2 40 0 0,3 13 379 0 0,0 1-72 0 0,0-1-58 0 0,0 0-49 0 0,5 14 198 0 0,6 21 263 0 0,-7-31-439 0 0,0-2-94 0 0,15 47 778 0 0,-16-38-650 0 0,-5-10-116 0 0,0-12-76 0 0,-1-7-98 0 0,0 0-35 0 0,0 0-18 0 0,0 0-3 0 0,0 0 2 0 0,0 0 12 0 0,0 0 2 0 0,2-1 22 0 0,1-2-38 0 0,5-11-3 0 0,-4 6-11 0 0,20-18-68 0 0,-18 20 28 0 0,-1 2 0 0 0,1-1 0 0 0,0 1 0 0 0,0-1 0 0 0,1 2 0 0 0,2-3-10 0 0,16-1 7 0 0,-23 6-13 0 0,1 1 0 0 0,0 0 0 0 0,0 0 0 0 0,-1 0 0 0 0,1 0 1 0 0,0 1-1 0 0,-1-1 0 0 0,2 1 6 0 0,12 6-76 0 0,0 6-45 0 0,-12-10 112 0 0,-1 1 0 0 0,0 0 0 0 0,0 0-1 0 0,0 0 1 0 0,-1 0 0 0 0,1 1 9 0 0,-1-2 2 0 0,-1 1 0 0 0,1 0 1 0 0,-1-1-1 0 0,0 1 0 0 0,0 0 1 0 0,0 0-1 0 0,0 2-2 0 0,-1-3 4 0 0,0-1 0 0 0,0 1-1 0 0,0 0 1 0 0,0-1 0 0 0,0 1 0 0 0,-1 0 0 0 0,1-1 0 0 0,-1 1 0 0 0,0 0-1 0 0,0-1 1 0 0,0 1 0 0 0,0-1 0 0 0,0 1 0 0 0,-1-1 0 0 0,1 0 0 0 0,-1 0-1 0 0,1 1 1 0 0,-1-1 0 0 0,0 0 0 0 0,0 0 0 0 0,0 0 0 0 0,0-1 0 0 0,-2 2-4 0 0,-5 4 16 0 0,-14 5 113 0 0,16-10-116 0 0,0 1-34 0 0,-2-1-58 0 0,1-1-77 0 0,-1-1-94 0 0,0 0-110 0 0,6 0 322 0 0,1 0-87 0 0,0 0-95 0 0,0 0-102 0 0,0 0 61 0 0,1 0-47 0 0,-1 0-48 0 0,1 0-51 0 0,-1 0-52 0 0,1 0-55 0 0,-1 0-56 0 0,1-1-58 0 0,-4 1-1038 0 0,-1-2-940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8:29.7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1 6568 0 0,'1'11'179'0'0,"2"7"29"0"0,-1-10-92 0 0,-1-2 0 0 0,0-1 36 0 0,0 1 46 0 0,0 0 54 0 0,0 0 64 0 0,-1 0 72 0 0,0 0 82 0 0,0 0 92 0 0,-1-1-501 0 0,1 1 110 0 0,-1 1 147 0 0,0 3 306 0 0,0 4 350 0 0,1-9-698 0 0,-1 0-53 0 0,1-1-87 0 0,-1 0-58 0 0,1 1-64 0 0,-1-1-77 0 0,0-1-52 0 0,0 0-65 0 0,1 1-70 0 0,-1-1-74 0 0,0 0-80 0 0,0 0-87 0 0,-1 1-90 0 0,1-1-97 0 0,0-1-836 0 0,0 0-866 0 0,1-2 2280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8:30.2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185 13 7920 0 0,'0'0'174'0'0,"0"0"29"0"0,-1 0 13 0 0,-3-2-182 0 0,1 0 54 0 0,-1 1 48 0 0,1-1 42 0 0,-1 1 81 0 0,1 0 40 0 0,-6-2 730 0 0,3 3-409 0 0,2 0-245 0 0,1 0-102 0 0,0 0-48 0 0,0 1-82 0 0,1 0-46 0 0,-1 0-54 0 0,0 0-59 0 0,-14 4 402 0 0,13-4-291 0 0,-1 0-1 0 0,1 0 1 0 0,0 1 0 0 0,0-1-1 0 0,0 1 1 0 0,0 0 0 0 0,1 0 0 0 0,-3 2-95 0 0,-7 7 293 0 0,1 1-51 0 0,1 1-45 0 0,2 1-38 0 0,-5 12 57 0 0,12-19-162 0 0,-1 1 0 0 0,1-1-1 0 0,0 1 1 0 0,1 0-1 0 0,0 0 1 0 0,0 0-1 0 0,0 7-53 0 0,3 11 225 0 0,5-1-97 0 0,5-3-82 0 0,-10-20-48 0 0,0 1-1 0 0,0-1 1 0 0,1 0-1 0 0,-1 0 1 0 0,0 0-1 0 0,1 0 1 0 0,1 0 2 0 0,4 3 1 0 0,21 10 94 0 0,-25-13-67 0 0,0 0-1 0 0,0-1 1 0 0,0 0-1 0 0,0 0 1 0 0,0 0-1 0 0,1 0 1 0 0,-1-1-1 0 0,0 1 1 0 0,0-1 0 0 0,5-1-28 0 0,-2 1-63 0 0,1-1 63 0 0,19-5 174 0 0,-16 2-151 0 0,-4 2-61 0 0,-1 0-54 0 0,1 0-81 0 0,0-1-91 0 0,0 0-106 0 0,-1 0-123 0 0,-5 3 147 0 0,0-1-54 0 0,0 1-48 0 0,0-1-42 0 0,0 0-145 0 0,0 1-42 0 0,1-1-175 0 0,0 0-472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8:30.8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268 0 6968 0 0,'0'0'157'0'0,"0"0"23"0"0,0 0 11 0 0,0 0 43 0 0,0 0-87 0 0,0 0 121 0 0,0 0 228 0 0,0 0 15 0 0,0 0-26 0 0,0 0-160 0 0,-2 0-57 0 0,1 0-51 0 0,-2 0-41 0 0,-1 0 60 0 0,-5 0 158 0 0,-4 0-342 0 0,-1 2 35 0 0,-12 2 177 0 0,0 3 75 0 0,13-2-45 0 0,0 0-1 0 0,0 0 0 0 0,-5 5-293 0 0,1 0 237 0 0,2 1-41 0 0,-3 2-35 0 0,2 2-102 0 0,2 2-26 0 0,-1 11 99 0 0,6 3 11 0 0,4-10-88 0 0,3-13-50 0 0,2-4-5 0 0,-1 0 0 0 0,1 0 1 0 0,0 0-1 0 0,0 0 1 0 0,0 0-1 0 0,1 0 1 0 0,-1 0-1 0 0,1 0 1 0 0,0 0-1 0 0,0 0 1 0 0,1 2-1 0 0,6 15-44 0 0,-5-14 13 0 0,5 8-118 0 0,5-3 50 0 0,3-1 43 0 0,2-2 38 0 0,13 1 49 0 0,12-3 108 0 0,-33-7-147 0 0,14-1 143 0 0,-17 0-134 0 0,1 0-55 0 0,0-1-96 0 0,-4 1 31 0 0,0 0-33 0 0,0 0-38 0 0,0 0-42 0 0,0 0-43 0 0,-1 0-49 0 0,-1 0-59 0 0,0 1-70 0 0,-1-1-58 0 0,1 1-49 0 0,0-1-414 0 0,2 0-587 0 0</inkml:trace>
  <inkml:trace contextRef="#ctx0" brushRef="#br0" timeOffset="271.26">101 223 7696 0 0,'0'0'225'0'0,"0"0"-44"0"0,2-1-75 0 0,-1 1-51 0 0,3-2 17 0 0,-1 1 33 0 0,13-4 490 0 0,0 1-108 0 0,0-1-97 0 0,1 1-86 0 0,2-1-36 0 0,1 0-88 0 0,3 1-54 0 0,14-1-50 0 0,-19 3-22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8:27.5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78 7632 0 0,'0'0'166'0'0,"0"0"29"0"0,0 0 14 0 0,1 0-25 0 0,3 3-201 0 0,0 0 94 0 0,0 1 111 0 0,1 2 204 0 0,-4-3-169 0 0,6 6 345 0 0,1 0-98 0 0,-1 0-83 0 0,0 0-71 0 0,1 0-30 0 0,0 1-51 0 0,16 24 409 0 0,-15-18-311 0 0,8 12 125 0 0,0 0-49 0 0,1-1 474 0 0,4 13-883 0 0,0 1 492 0 0,0-1 747 0 0,28 34-1239 0 0,-15-30 568 0 0,-24-32-291 0 0,-6-8-123 0 0,-2-1-29 0 0,0-1 41 0 0,0-1 49 0 0,0 1 58 0 0,-2-2-75 0 0,-1-1 10 0 0,2-2-53 0 0,1-2 37 0 0,3-5 35 0 0,-3-5 38 0 0,-2-1-97 0 0,0-3-62 0 0,-3-12-63 0 0,1-1-14 0 0,4-26 29 0 0,4 2-89 0 0,4 0-81 0 0,4 0-75 0 0,-7 30 108 0 0,12-33-38 0 0,-12 38 38 0 0,-1 0-51 0 0,0-1-68 0 0,0 1-90 0 0,-7 20 97 0 0,0 0 58 0 0,1 1 51 0 0,-1-1 42 0 0,0 0 39 0 0,1 0 39 0 0,0-1 179 0 0,-1 0-128 0 0,1 1-73 0 0,-1 0-68 0 0,1 0-64 0 0,-1 1-41 0 0,0-1-61 0 0,0 0-70 0 0,1 0-76 0 0,-1 1-5 0 0,0-1-62 0 0,0 1-69 0 0,0-1-71 0 0,0 0-76 0 0,0 1-81 0 0,0-1-86 0 0,0 1-89 0 0,0 0-1104 0 0,0 0-1132 0 0</inkml:trace>
  <inkml:trace contextRef="#ctx0" brushRef="#br0" timeOffset="338.09">165 254 7368 0 0,'0'0'165'0'0,"0"0"22"0"0,0 0 10 0 0,1 0-39 0 0,2-1-91 0 0,8-1-77 0 0,-10 1 39 0 0,1 1 36 0 0,1-1 557 0 0,0 0-97 0 0,1 0-85 0 0,-1 1-78 0 0,1-1-67 0 0,0 1-59 0 0,-1-1-49 0 0,1 1-40 0 0,2-1 22 0 0,7-1 130 0 0,-6 1-39 0 0,8-3-151 0 0,20-1 217 0 0,-13 3-187 0 0,-6 1-119 0 0,0 0-95 0 0,-2 0-100 0 0,-6 1 44 0 0,-1-1-34 0 0,0 1-35 0 0,0-1-38 0 0,0 1-40 0 0,0-1-44 0 0,-5 1 55 0 0,-1 0-40 0 0,3-1-406 0 0,0 1-278 0 0,2-1-645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8:32.8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 1 8808 0 0,'-1'0'60'0'0,"0"0"34"0"0,-11 0 491 0 0,9 0-460 0 0,0 0-77 0 0,0 0-107 0 0,1 0-122 0 0,1 1 41 0 0,0-1-34 0 0,0 0-35 0 0,0 1-36 0 0,-1-1-87 0 0,1 1-51 0 0,0-1-55 0 0,-1 0-55 0 0,0 1-681 0 0,-2-1-678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8:32.2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1 575 6880 0 0,'0'0'157'0'0,"0"0"23"0"0,0 0 11 0 0,0-1-31 0 0,4-6 287 0 0,0 0 83 0 0,0 0 44 0 0,3-8 835 0 0,-3 6-607 0 0,-2 4-440 0 0,0 1-45 0 0,0-1-55 0 0,0 1-64 0 0,2-5 401 0 0,0 0-62 0 0,-1-1-61 0 0,1 1-55 0 0,-1-1-54 0 0,0 1-48 0 0,0-1-46 0 0,0 1-42 0 0,1-3-5 0 0,-1 1-49 0 0,1-1-44 0 0,-1 0-37 0 0,1-2-21 0 0,0 0-36 0 0,7-28-23 0 0,-4 17 8 0 0,-3 8 37 0 0,0 3 34 0 0,0 0 50 0 0,14-62-40 0 0,-13 48-100 0 0,2 0 0 0 0,1 0 0 0 0,2 1-1 0 0,7-17-4 0 0,-14 41 1 0 0,0-1-5 0 0,1-6-63 0 0,-4 10-1 0 0,1 1-11 0 0,5 7 27 0 0,4 8 29 0 0,1-1 0 0 0,1 0 1 0 0,7 6 22 0 0,7 10-60 0 0,3 5 7 0 0,7 7 26 0 0,-19-22 26 0 0,-2 1 0 0 0,0 1 0 0 0,10 20 1 0 0,3 15-5 0 0,-1 1 39 0 0,7 13 76 0 0,-27-61-40 0 0,4 9 115 0 0,-11-19-240 0 0,0-1-45 0 0,0 0-11 0 0,0 0 29 0 0,0 0-19 0 0,0 0-62 0 0,0 0-162 0 0,0 0 93 0 0,0 0 38 0 0,0 0-100 0 0,0-1 104 0 0,-1-1-168 0 0,1 2 159 0 0,0-1-76 0 0,0 1 90 0 0,0 0-38 0 0,-1 0-130 0 0,1-1-47 0 0,0 1-42 0 0,0 0-37 0 0,0-1-137 0 0,-1 1-37 0 0,0-2-1431 0 0,1 2 2077 0 0</inkml:trace>
  <inkml:trace contextRef="#ctx0" brushRef="#br0" timeOffset="307.17">58 288 7800 0 0,'0'0'174'0'0,"0"0"29"0"0,0 0 13 0 0,5 2-82 0 0,-1-1-63 0 0,9-1 1 0 0,-8-1 30 0 0,-2 1 12 0 0,-1 0 56 0 0,41-3 1351 0 0,-28 3-1062 0 0,0 0-50 0 0,-4 0-140 0 0,0 0-44 0 0,1 0-52 0 0,-2-1-59 0 0,44 0 298 0 0,-32 0-291 0 0,-6 1-109 0 0,0 0-83 0 0,0-1-106 0 0,-8 1 42 0 0,0 0-35 0 0,-3-1-233 0 0,-1 1-115 0 0,0 0 68 0 0,-1 0-43 0 0,4 0-587 0 0,-7 0 1080 0 0,9 0-1546 0 0,3 0-886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8.5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202 105 9184 0 0,'0'-1'216'0'0,"0"0"-73"0"0,0-1-56 0 0,-1-5 71 0 0,0 5-58 0 0,1-3 19 0 0,-1-1-49 0 0,3-11 14 0 0,-1 10-33 0 0,0 0 53 0 0,-1 2 8 0 0,0 0 44 0 0,0 2 14 0 0,-1-1 40 0 0,0 1 47 0 0,0-1 50 0 0,-8-9-187 0 0,-2 5 39 0 0,9 7-124 0 0,0 0 0 0 0,0 0 0 0 0,-1 1-1 0 0,1-1 1 0 0,0 1 0 0 0,0 0 0 0 0,0 0 0 0 0,0-1 0 0 0,-1 1 0 0 0,1 0-1 0 0,0 1 1 0 0,0-1 0 0 0,0 0 0 0 0,0 1 0 0 0,-1-1 0 0 0,1 1 0 0 0,0 0-35 0 0,-22 10 335 0 0,9 0-164 0 0,4-2-79 0 0,2 1-58 0 0,-10 12-44 0 0,12-15 3 0 0,0 0 0 0 0,1 0 0 0 0,0 0 0 0 0,1 1 0 0 0,-1 0 0 0 0,1 0 0 0 0,1 1 0 0 0,0-1 0 0 0,0 1 0 0 0,0 1 7 0 0,3-5-10 0 0,0 0 0 0 0,0 0 0 0 0,0-1 0 0 0,1 1 0 0 0,-1 0 0 0 0,1 0 0 0 0,1 5 10 0 0,-1-8 0 0 0,1 0-1 0 0,-1 1 1 0 0,1-1 0 0 0,0 0 0 0 0,0 1 0 0 0,-1-1 0 0 0,2 0 0 0 0,-1 0 0 0 0,0 0-1 0 0,0 0 1 0 0,1 0 0 0 0,-1 0 0 0 0,1 0 0 0 0,-1 0 0 0 0,1-1 0 0 0,0 1 0 0 0,1 0 0 0 0,13 7-13 0 0,2-5 34 0 0,3-1 34 0 0,-1-2 39 0 0,-3 0 29 0 0,13 0 73 0 0,-17-2-58 0 0,-1-1 1 0 0,1 0-1 0 0,-1 0 0 0 0,10-4-138 0 0,-5-2 59 0 0,-10 4-19 0 0,0-1-1 0 0,-1 0 1 0 0,0 0 0 0 0,0 0 0 0 0,1-3-40 0 0,11-13 57 0 0,-11 5-19 0 0,-3-11 92 0 0,-1 9-58 0 0,-2 9-15 0 0,-1 1-41 0 0,0-8-33 0 0,0 15-61 0 0,0 1-3 0 0,0 0 4 0 0,0 0-15 0 0,0 1 26 0 0,1 1 34 0 0,3 11 34 0 0,-1 13 58 0 0,-1-4 12 0 0,2-7 16 0 0,-2-7-7 0 0,0 1-26 0 0,1 0-15 0 0,0 1 17 0 0,1 1 31 0 0,3 5 51 0 0,-6-13-69 0 0,0 1-57 0 0,1 1-79 0 0,0-1-96 0 0,0 0-104 0 0,0-1-110 0 0,-2-2-135 0 0,0-1-7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8:45.2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7200 0 0,'0'0'165'0'0,"0"1"-38"0"0,1-1-47 0 0,0 1-17 0 0,3 3 1 0 0,-4-3 12 0 0,0 0 59 0 0,-3 6-101 0 0,5-3-9 0 0,3 2 52 0 0,1 2 90 0 0,-2 0 86 0 0,2 6 524 0 0,3 0-87 0 0,-3-6-336 0 0,-2 0-42 0 0,0 0-47 0 0,-2 0-51 0 0,-1-1-16 0 0,2 14 434 0 0,4-6-303 0 0,-3-4-51 0 0,0 8 194 0 0,-2-5-130 0 0,0-5-145 0 0,1-1-21 0 0,-2 1 46 0 0,-2 3 91 0 0,0 5 212 0 0,-1 4 193 0 0,1-14-462 0 0,-1-1-65 0 0,0 2-14 0 0,2-7-165 0 0,0 0 0 0 0,-1 0 0 0 0,1-1 0 0 0,0 1 0 0 0,0 0 0 0 0,1 0 0 0 0,-1-1 0 0 0,0 1 0 0 0,0 0 0 0 0,0 0 0 0 0,0-1 1 0 0,1 1-1 0 0,-1 0 0 0 0,0-1 0 0 0,1 1 0 0 0,-1 0-12 0 0,1 0 103 0 0,-1-1 0 0 0,0 0 8 0 0,2 1-74 0 0,1 0-8 0 0,-3 0 13 0 0,0-1 35 0 0,0 1 145 0 0,-1-1-38 0 0,-1-4 88 0 0,0-2-104 0 0,-1-2-76 0 0,-4-13-4 0 0,4 15-26 0 0,3 5-60 0 0,-1 0-1 0 0,1-1 0 0 0,0 1 0 0 0,-1 0 0 0 0,1 0 0 0 0,0 0 0 0 0,0-1 0 0 0,0 1 0 0 0,0 0 0 0 0,0 0 0 0 0,0-1 0 0 0,0 1 0 0 0,1 0 0 0 0,-1 0 0 0 0,0-1-1 0 0,4-12 55 0 0,0 2 37 0 0,-2 4 9 0 0,3-6-24 0 0,0 0-49 0 0,15-27-59 0 0,-13 24-132 0 0,0 1 23 0 0,1 6 129 0 0,9-8 12 0 0,7-8 4 0 0,-4 13 43 0 0,-6 7-30 0 0,13-6-59 0 0,3 4-83 0 0,1 4 43 0 0,-10 3-48 0 0,-3 1-73 0 0,-10 0 59 0 0,1 0-34 0 0,6 1-204 0 0,-8 0 145 0 0,1-1-32 0 0,-1 1-36 0 0,0 0-38 0 0,1-1-40 0 0,-1 1-42 0 0,9 2-373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8:46.8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187 70 6952 0 0,'0'0'201'0'0,"1"-1"-4"0"0,0-3-79 0 0,-1 0 46 0 0,0 3-53 0 0,-1-1-1 0 0,1 1 1 0 0,-1-1-1 0 0,1 1 1 0 0,-1-1-1 0 0,0 1 1 0 0,1 0-1 0 0,-1-1 0 0 0,-1 0-110 0 0,1 0 168 0 0,0 0-34 0 0,-3-6 522 0 0,-2 1-54 0 0,0 0-70 0 0,-1 2-87 0 0,2 0-172 0 0,-3 2 133 0 0,-2 1-112 0 0,4 2-168 0 0,1-1-40 0 0,-8-2 106 0 0,-1 3-78 0 0,7 1-75 0 0,0 0-1 0 0,0 0 0 0 0,0 1 1 0 0,-6 2-39 0 0,-10 10 64 0 0,22-13-64 0 0,0-1 0 0 0,0 1 0 0 0,0-1 0 0 0,0 1 0 0 0,0-1 0 0 0,0 1 0 0 0,0 0 0 0 0,0-1 0 0 0,0 1 0 0 0,0 0 0 0 0,0 0 0 0 0,1-1 0 0 0,-1 1 0 0 0,0 0 0 0 0,0 0 0 0 0,1 0 0 0 0,-1 0 0 0 0,1 0 0 0 0,-1 0 0 0 0,1 1 0 0 0,-2 1 0 0 0,-6 11-72 0 0,8-13 72 0 0,-1 0-1 0 0,1-1 1 0 0,-1 1 0 0 0,1 0 0 0 0,0-1 0 0 0,-1 1 0 0 0,1 0 0 0 0,0 0 0 0 0,-1-1 0 0 0,1 1 0 0 0,0 0 0 0 0,0 0 0 0 0,0-1 0 0 0,0 1 0 0 0,0 0-1 0 0,0 0 1 0 0,0 0 0 0 0,0-1 0 0 0,0 1 0 0 0,0 0 0 0 0,0 0 0 0 0,0-1 0 0 0,0 1 0 0 0,1 0 0 0 0,-1 0 0 0 0,0-1 0 0 0,1 1 0 0 0,-1 0 0 0 0,0-1-1 0 0,1 1 1 0 0,0 1-11 0 0,6 9-73 0 0,3-3 49 0 0,-1 0 24 0 0,-1 0 10 0 0,0 0 0 0 0,1-1 1 0 0,-1 0-1 0 0,5 2 1 0 0,-3-2-8 0 0,9 6-30 0 0,0 1 2 0 0,-6-4 70 0 0,-3 0 60 0 0,0 1 79 0 0,-3-3-16 0 0,3 4 101 0 0,-9-11-219 0 0,0 0 0 0 0,0 0 1 0 0,0 0-1 0 0,-1 0 0 0 0,1 0 0 0 0,0 1 0 0 0,-1-1 0 0 0,1 0 0 0 0,-1 0 1 0 0,1 1-1 0 0,-1-1 0 0 0,1 1-39 0 0,-1-1 180 0 0,0 0 6 0 0,0 1-66 0 0,-1 2-41 0 0,-2 5 37 0 0,3-8-45 0 0,-9 8 263 0 0,-1-1-86 0 0,-2-3-76 0 0,-1-1-63 0 0,-10 0-34 0 0,-7-2-98 0 0,16-4-175 0 0,7 1 56 0 0,-1-1-39 0 0,0 0-75 0 0,0 0-67 0 0,8 2 131 0 0,0 0 64 0 0,-1 0 55 0 0,1 0 47 0 0,-1-1 75 0 0,-2 0 256 0 0,3 1-255 0 0,-1 0-63 0 0,0-1-34 0 0,1 1-36 0 0,0 0-40 0 0,-1 0-47 0 0,1-1-69 0 0,-1 1-64 0 0,1 0-71 0 0,0 0-78 0 0,0-1-83 0 0,-1 1-89 0 0,1 0-97 0 0,0-1-102 0 0,0 1-822 0 0,0 0-928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8:47.1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0 9616 0 0,'2'3'321'0'0,"-1"-1"-74"0"0,1 1-64 0 0,0 0-54 0 0,0 1-34 0 0,0 0-48 0 0,3 7-33 0 0,-4-4 25 0 0,1-1 94 0 0,-2-2 37 0 0,0 0 83 0 0,0-1 33 0 0,0 0 80 0 0,-1 1 88 0 0,0-1 98 0 0,-6 12 365 0 0,6-11-747 0 0,-1-1-35 0 0,1 0-46 0 0,0 0-57 0 0,-1 1-53 0 0,1-1-41 0 0,1-2-45 0 0,-1 1-44 0 0,1-1-46 0 0,0-1-49 0 0,0 1-49 0 0,0-1-51 0 0,0 0-150 0 0,0 1-81 0 0,0-1-85 0 0,-1 1-88 0 0,0 2-975 0 0,-1 0-992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8:47.3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37 9072 0 0,'0'-2'348'0'0,"0"0"-87"0"0,0 0-77 0 0,0 0-66 0 0,0 0-47 0 0,-1-1-59 0 0,0-4-134 0 0,1 4 90 0 0,0 0 85 0 0,-1 1 53 0 0,1 0 75 0 0,0 1 36 0 0,0-1 71 0 0,0 0 78 0 0,0 1 87 0 0,0 0-141 0 0,0 1-144 0 0,0 0-55 0 0,0 0-16 0 0,0 0-6 0 0,5 0 21 0 0,-3 0-88 0 0,1 0-58 0 0,2 0-68 0 0,3 0-7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8:45.8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315 41 4928 0 0,'0'0'141'0'0,"0"0"4"0"0,-1 0-66 0 0,0 0-51 0 0,-1 1-97 0 0,1-1 63 0 0,0 0 53 0 0,-1 1 78 0 0,1-1 77 0 0,0 0 103 0 0,1 0-107 0 0,0 0 32 0 0,-1 0 37 0 0,1 0 37 0 0,-12 0 358 0 0,1 1-53 0 0,-1 0-52 0 0,0 1-50 0 0,0 1-46 0 0,0-1-44 0 0,0 2-42 0 0,1-1-39 0 0,-3 2 20 0 0,0 1-48 0 0,0 0-44 0 0,1 1-39 0 0,-7 4 49 0 0,2 1-64 0 0,0 1-48 0 0,1 1-33 0 0,9-6-50 0 0,0 0-1 0 0,1 0 1 0 0,0 1 0 0 0,-5 8-79 0 0,1 2 61 0 0,2 0-44 0 0,3-6-136 0 0,4-11 94 0 0,1 1-1 0 0,0-1 1 0 0,0 1-1 0 0,0-1 1 0 0,0 1-1 0 0,0-1 1 0 0,0 3 25 0 0,0 3 9 0 0,-1 3 48 0 0,1 16 134 0 0,5-13-136 0 0,0-7-31 0 0,-1-4 92 0 0,0-1-38 0 0,9 3 44 0 0,-5-2-14 0 0,2 0-33 0 0,1-2-49 0 0,-5 0-40 0 0,0-2 1 0 0,0 1-1 0 0,0-1 0 0 0,0 1 0 0 0,5-2 14 0 0,10-5-19 0 0,-6 1 70 0 0,-4 1 53 0 0,-1 1 72 0 0,9-8-79 0 0,1-3-39 0 0,-7 5-42 0 0,0-1 0 0 0,-1 0 0 0 0,0-1 0 0 0,-1-1 1 0 0,8-12-17 0 0,-8 9 66 0 0,-2 0 0 0 0,5-12-66 0 0,-2 1-3 0 0,0 3-84 0 0,-11 21 2 0 0,0 3-12 0 0,0 0 6 0 0,0 0 15 0 0,1 1-13 0 0,-1 2 38 0 0,0 10 15 0 0,0-7-3 0 0,6 20-24 0 0,-1-8 38 0 0,-3-4-21 0 0,-1-2 94 0 0,2 0 1 0 0,0 1 0 0 0,0-1-1 0 0,2 2-48 0 0,0 2 27 0 0,3 6-52 0 0,-2 0-107 0 0,-5-16 178 0 0,3 5 31 0 0,7 3 60 0 0,-8-12-128 0 0,-1 1-5 0 0,3 3-95 0 0,-5-5-202 0 0,1 0 50 0 0,0 0 42 0 0,0-1 38 0 0,2 1-65 0 0,3-2-201 0 0,-4 1 174 0 0,7-2-431 0 0</inkml:trace>
  <inkml:trace contextRef="#ctx0" brushRef="#br0" timeOffset="466.75">563 0 6704 0 0,'0'0'140'0'0,"1"2"-52"0"0,3 4 43 0 0,-2-3-44 0 0,-2-1 2 0 0,1-1 40 0 0,0 5-87 0 0,2 2-57 0 0,0 2 24 0 0,-1-3 85 0 0,-1-1 75 0 0,0 1 110 0 0,0 5 306 0 0,1 0-48 0 0,1 1-43 0 0,-1-1-40 0 0,5 12 354 0 0,0 0-106 0 0,0 2-32 0 0,-2-7 67 0 0,0 0 0 0 0,-1 4-737 0 0,-2 12 716 0 0,-1-32-647 0 0,-1 0 0 0 0,0 0 0 0 0,-1 0 0 0 0,1 0 0 0 0,0 0 0 0 0,-1 0 1 0 0,0 0-1 0 0,0 0 0 0 0,0 0 0 0 0,0 0-69 0 0,1-2 107 0 0,0-1-3 0 0,0 1 131 0 0,-1 0-46 0 0,1-1-41 0 0,0 0-36 0 0,-1-1 22 0 0,1-2-87 0 0,-2-7-63 0 0,3 7 97 0 0,4-26 92 0 0,7-17-173 0 0,-6 27 32 0 0,1 1 1 0 0,8-17-33 0 0,-9 23-9 0 0,1 0 0 0 0,0 1 0 0 0,1 0 0 0 0,5-6 9 0 0,-6 9-21 0 0,1 0 0 0 0,0 0 0 0 0,0 1-1 0 0,1 0 1 0 0,0 0 0 0 0,0 1 21 0 0,-7 5-6 0 0,0 0-1 0 0,0 0 1 0 0,0 0 0 0 0,0 0 0 0 0,0 0 0 0 0,0 0 0 0 0,0 1-1 0 0,0-1 1 0 0,0 1 0 0 0,0-1 0 0 0,0 1 0 0 0,1 0-1 0 0,-1 0 1 0 0,0 0 0 0 0,0 0 0 0 0,0 0 0 0 0,1 1-1 0 0,-1-1 1 0 0,0 1 0 0 0,0-1 0 0 0,0 1 0 0 0,0 0 0 0 0,0 0-1 0 0,0 0 1 0 0,0 0 0 0 0,0 0 0 0 0,0 0 0 0 0,-1 0-1 0 0,1 1 1 0 0,0-1 0 0 0,-1 1 0 0 0,1 0 6 0 0,4 3-25 0 0,-1 1 0 0 0,0 0-1 0 0,0 0 1 0 0,3 7 25 0 0,8 14-14 0 0,-11-18 26 0 0,6 10 2 0 0,-6-8-43 0 0,0-1 0 0 0,-1 1 0 0 0,3 11 29 0 0,-2 2-3 0 0,-3-2 62 0 0,-1 2 90 0 0,-2-7-140 0 0,-1-2 4 0 0,1 1 58 0 0,1-15-140 0 0,0-1-45 0 0,0 0-172 0 0,0 0 143 0 0,0 0-41 0 0,0 0-69 0 0,0 0 82 0 0,0 0-34 0 0,0 0-38 0 0,0 0-35 0 0,0 0-372 0 0,1 0 93 0 0,-1 0-49 0 0,1 0-708 0 0,1 0-557 0 0,2 0-1058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8:44.3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247 4 6384 0 0,'-2'0'-65'0'0,"1"-1"41"0"0,0 1 37 0 0,-1-1 36 0 0,0 1 146 0 0,0-1 114 0 0,0 1 187 0 0,0 0 106 0 0,0 1 214 0 0,0 0 486 0 0,1 0-666 0 0,1 0-42 0 0,0 0-233 0 0,0 0-35 0 0,1 0-87 0 0,-1 0-34 0 0,0 0-37 0 0,1 0-42 0 0,0 0-56 0 0,-1 0-34 0 0,1 0-36 0 0,0-1-39 0 0,0 1-41 0 0,0 0-43 0 0,0 0-46 0 0,0 1-48 0 0,4 4 512 0 0,-2 1-60 0 0,-1 2-12 0 0,-1 6 47 0 0,0 5 121 0 0,1 1 1 0 0,-2 2-75 0 0,0-4-110 0 0,1-1-54 0 0,2-2-19 0 0,-1 0-1 0 0,0 0 1 0 0,-2 0 0 0 0,0 0 0 0 0,-1 0 0 0 0,-1 5-134 0 0,1-9 123 0 0,1 1 0 0 0,0-1 0 0 0,1 0 1 0 0,0 1-1 0 0,1 3-123 0 0,2 18 222 0 0,-3-18-35 0 0,2-1 0 0 0,4 14-187 0 0,-1 2 140 0 0,-2-1-98 0 0,-3-20-15 0 0,1-1 0 0 0,0 0 1 0 0,2 7-28 0 0,5 26 89 0 0,-6-26-54 0 0,-2-14-26 0 0,-1 0 1 0 0,1 0-1 0 0,-1 0 0 0 0,1 0 1 0 0,-1 0-1 0 0,0 0 1 0 0,0 0-1 0 0,0 0 0 0 0,0 1 1 0 0,0-1-1 0 0,0 0 1 0 0,-1 0-1 0 0,1 0 0 0 0,-1 0 1 0 0,1 0-1 0 0,-1 0 0 0 0,-1 1-9 0 0,-2 3 80 0 0,3-5-265 0 0,1 0 83 0 0,0 0 51 0 0,-1 0 32 0 0,1 1-52 0 0,0-1-65 0 0,0 0-61 0 0,-1-1-97 0 0,1 1-40 0 0,-1-1-93 0 0,0 0-105 0 0,0 0-117 0 0,0 0 274 0 0,1 0-49 0 0,-1 0-43 0 0,0 0-37 0 0,0 0-143 0 0,0 0-37 0 0,-2 0-1497 0 0</inkml:trace>
  <inkml:trace contextRef="#ctx0" brushRef="#br0" timeOffset="488.69">1 306 5472 0 0,'1'0'579'0'0,"2"0"-47"0"0,0-1-44 0 0,0 1-44 0 0,1-1-40 0 0,0 0-37 0 0,1 0-36 0 0,-1 0-34 0 0,5-1 196 0 0,0 0-98 0 0,-1 0-81 0 0,-1 1-62 0 0,23-7 1395 0 0,-20 5-1135 0 0,0-1-44 0 0,-1 0-79 0 0,0 1-66 0 0,0 0-79 0 0,0 0-91 0 0,8 0 115 0 0,1 0-44 0 0,1 0-46 0 0,-1 1-47 0 0,3-1-35 0 0,-1 0-65 0 0,-11 1-33 0 0,3-2-61 0 0,6-1-41 0 0,-6 4 117 0 0,-5 2-108 0 0,0-1 59 0 0,6 0 68 0 0,7 0 113 0 0,-11-1-107 0 0,0 1-48 0 0,0-1-74 0 0,-1 1-74 0 0,0-1-95 0 0,0 0-112 0 0,-4 1 134 0 0,0-1-34 0 0,0 1-53 0 0,0 0-43 0 0,0-1-45 0 0,0 1-49 0 0,0 0-50 0 0,0-1-53 0 0,0 1-56 0 0,0 0-58 0 0,2-1-963 0 0,2 0-915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8:47.6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197 0 8208 0 0,'0'0'182'0'0,"0"0"29"0"0,0 0 13 0 0,0 1-64 0 0,0 0-87 0 0,2 8-66 0 0,-1-6 74 0 0,1 2 390 0 0,0 1-43 0 0,0 0-37 0 0,-1-1-37 0 0,2 7 258 0 0,-1 0-111 0 0,-1-1-128 0 0,1 0-55 0 0,-1 4 61 0 0,-1 21 438 0 0,-1 8 627 0 0,-3 13-1444 0 0,0-24 441 0 0,0 0-40 0 0,0-5-106 0 0,-1 0-42 0 0,1-1-49 0 0,-1 0-57 0 0,1-6-18 0 0,-1 5 21 0 0,4-10 37 0 0,-2-7 57 0 0,-3 0-68 0 0,-1-2-84 0 0,1-2-99 0 0,5-5 24 0 0,1 0-35 0 0,-1 0-303 0 0,0 0 96 0 0,-1-1 66 0 0,-2-3-150 0 0,3 3 186 0 0,1 1-34 0 0,-1-4-302 0 0,0 0 61 0 0,-3-6-641 0 0,2 5 564 0 0,0-3-381 0 0</inkml:trace>
  <inkml:trace contextRef="#ctx0" brushRef="#br0" timeOffset="1094.07">0 235 6624 0 0,'0'0'192'0'0,"2"0"-28"0"0,3-2-104 0 0,2 0 5 0 0,-1 1 118 0 0,1-1 102 0 0,0 1 82 0 0,0 0 21 0 0,-1 1 39 0 0,25-2 1724 0 0,-22 2-1616 0 0,0-1-85 0 0,0 0-116 0 0,-5 1-220 0 0,0 0-39 0 0,21-3 758 0 0,0 0-110 0 0,0 0-104 0 0,0 0-101 0 0,0-1-94 0 0,0 0-91 0 0,0 0-86 0 0,1-1-81 0 0,-3 0-129 0 0,-1 1 5 0 0,-6 1-56 0 0,-3 0-48 0 0,-1 0-61 0 0,-1 1-37 0 0,-1-1-64 0 0,1 0-71 0 0,-1 0-81 0 0,-7 2 218 0 0,0 1 7 0 0,-1-1-26 0 0,0 1-64 0 0,-1 0-70 0 0,1-1-89 0 0,0 1 53 0 0,-1 0-48 0 0,0-1-42 0 0,0 1-37 0 0,1 0-137 0 0,0-1-36 0 0,2 0-1424 0 0,-4 1 2061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8:52.1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6536 0 0,'0'0'141'0'0,"0"0"23"0"0,0 0 13 0 0,0 0 43 0 0,0 0 131 0 0,0 0-117 0 0,0 0-68 0 0,1 0-59 0 0,-1 0-46 0 0,1 0-44 0 0,0 0-104 0 0,0 0 75 0 0,0 0 53 0 0,0 0 83 0 0,0 0 116 0 0,-1 1-69 0 0,0-1 40 0 0,1 0 44 0 0,-1 0 46 0 0,0 0 51 0 0,0 0 54 0 0,5 5 21 0 0,-1 1-44 0 0,-1 0-39 0 0,0 0-37 0 0,2 9 214 0 0,-2 0-101 0 0,0 4-10 0 0,-1 23 418 0 0,-3-18-422 0 0,-2 0-77 0 0,-2 0-79 0 0,0-1-81 0 0,-1 0-85 0 0,6-22-292 0 0,0 0 99 0 0,-1 0 82 0 0,1 0 66 0 0,-1 1 72 0 0,-2 2 354 0 0,2-2-308 0 0,0-1-107 0 0,1 0-37 0 0,-1 0-44 0 0,0 0-52 0 0,1 0-60 0 0,-1 0-67 0 0,1 0-77 0 0,-1-1-82 0 0,1 1 72 0 0,0-1-43 0 0,-1 1-45 0 0,1-1-48 0 0,0 1-50 0 0,0-1-52 0 0,0 1-55 0 0,0-1-57 0 0,0 0-1147 0 0,0 0-1020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8:52.4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36 8640 0 0,'1'0'172'0'0,"-1"-1"-66"0"0,2 0 47 0 0,-1 0-34 0 0,-1 1 5 0 0,0-1 58 0 0,2-3-93 0 0,-1 1 41 0 0,2-4 185 0 0,1-3 276 0 0,1 4 19 0 0,-1 5-260 0 0,-2 1-290 0 0,4 3 158 0 0,-5-2-184 0 0,1 1-41 0 0,-1-1-64 0 0,1 0-85 0 0,-1 1-104 0 0,-1-2 85 0 0,0 1-33 0 0,0-1-53 0 0,0 0-42 0 0,0 1-39 0 0,1-1-32 0 0,-1 0-113 0 0,0 0-32 0 0,0 0-1155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8:52.8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1 126 7080 0 0,'0'0'157'0'0,"0"0"23"0"0,0 0 13 0 0,1 0-40 0 0,5 1-100 0 0,4 4-75 0 0,-9-4 36 0 0,1 1 82 0 0,5 3 547 0 0,-1 1-84 0 0,1 0-76 0 0,-2 1-66 0 0,2 1 9 0 0,-1 1-66 0 0,1 2 8 0 0,2 6 112 0 0,3 3 86 0 0,-5-8-116 0 0,0-3-155 0 0,-2 1-39 0 0,10 20 377 0 0,-3-6-139 0 0,-1 4-137 0 0,-5-12-140 0 0,0-1 84 0 0,0-6-30 0 0,0-2 73 0 0,-5-6-184 0 0,-1-1 0 0 0,0 0-10 0 0,0 0-38 0 0,0 0-16 0 0,0 0-7 0 0,0 0 1 0 0,0 0 6 0 0,0 0 6 0 0,0 0 2 0 0,0 0-18 0 0,1 0-37 0 0,7 0 15 0 0,-7-1-47 0 0,1 1 0 0 0,-1 0 0 0 0,0-1 0 0 0,0 1 0 0 0,0-1 0 0 0,0 1-1 0 0,0-1 1 0 0,0 0 0 0 0,0 0 0 0 0,0 1 0 0 0,1-2-17 0 0,-1 1 16 0 0,1-1 1 0 0,0 0-1 0 0,-1 0 0 0 0,1 0 1 0 0,-1 0-1 0 0,0-1 1 0 0,0 1-1 0 0,0 0 0 0 0,0-1-16 0 0,7-24 94 0 0,-5 9-2 0 0,-1 8 6 0 0,1-8 5 0 0,1-1-38 0 0,4-20-22 0 0,6-54-76 0 0,-11 74-42 0 0,6-29 79 0 0,-4 34-63 0 0,0 1-77 0 0,-3 9 90 0 0,0-1-34 0 0,2-3-135 0 0,0 0-101 0 0,1 1-101 0 0,0 2-103 0 0,-4 5 283 0 0,-1 0-185 0 0,0 0-351 0 0,0 0-24 0 0,0 0-3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5.5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7072 0 0,'0'0'202'0'0,"1"2"1"0"0,5 16 128 0 0,-1 2 98 0 0,-1 0 82 0 0,-2 1 63 0 0,-1 4 173 0 0,-1 34 1071 0 0,-1-24-777 0 0,1-26-679 0 0,-6 30 1176 0 0,4-30-1180 0 0,0-1-56 0 0,2-7-21 0 0,0-1-94 0 0,0 0-41 0 0,0 0-8 0 0,0 0-10 0 0,0 0-35 0 0,0 0-19 0 0,0 0-2 0 0,-2-1 52 0 0,0-4-45 0 0,-1-10 54 0 0,6-2-46 0 0,0 9-86 0 0,0-1-1 0 0,0 1 0 0 0,1 0 0 0 0,1-1 0 0 0,22-31-113 0 0,-19 31 33 0 0,1-1 1 0 0,0 1-1 0 0,0 1 1 0 0,9-7 79 0 0,-10 10-52 0 0,-1-1 0 0 0,1 2 0 0 0,1-1 1 0 0,-1 1-1 0 0,1 1 0 0 0,7-3 52 0 0,-9 4-20 0 0,0 0 0 0 0,0 1 0 0 0,0 0 0 0 0,1 0 0 0 0,4 1 20 0 0,-6 0-1 0 0,0 0 0 0 0,-1 1 0 0 0,1 0 0 0 0,0 0 0 0 0,0 0 0 0 0,-1 1 0 0 0,1 0 0 0 0,-1 0 0 0 0,1 1 0 0 0,-1-1 0 0 0,0 1 0 0 0,0 0 0 0 0,0 0 0 0 0,0 1 0 0 0,0 0 1 0 0,1 2 0 0 0,0 0 1 0 0,0 0-1 0 0,-1 0 0 0 0,1 1 0 0 0,-2 0 0 0 0,1 0 0 0 0,-1 0 0 0 0,0 0 0 0 0,0 1 1 0 0,0 1-1 0 0,7 16 8 0 0,-7-14-18 0 0,1-1-68 0 0,-2-3-30 0 0,-1 0-59 0 0,1-1 56 0 0,-1-1-56 0 0,2 0-54 0 0,0 0-56 0 0,0-1-55 0 0,1 0-56 0 0,0-1-55 0 0,1 0-55 0 0,4 0-206 0 0</inkml:trace>
  <inkml:trace contextRef="#ctx0" brushRef="#br0" timeOffset="551.52">741 47 7848 0 0,'-12'9'54'0'0,"0"0"77"0"0,1 1 66 0 0,1 1 57 0 0,0 0 38 0 0,1 1 35 0 0,2-1 91 0 0,1 0 0 0 0,0 0 1 0 0,0 0-1 0 0,-1 7-418 0 0,0 1 460 0 0,2 1-76 0 0,2 3 66 0 0,3-18-364 0 0,0-1 0 0 0,1 0 0 0 0,-1 0 0 0 0,1 0 1 0 0,0 1-1 0 0,0-1 0 0 0,1 2-86 0 0,7 10 315 0 0,3-5 37 0 0,-10-10-301 0 0,0 0 0 0 0,0-1 1 0 0,0 1-1 0 0,0 0 0 0 0,0-1 0 0 0,0 1 1 0 0,0-1-1 0 0,0 0 0 0 0,0 1 0 0 0,0-1 1 0 0,1 0-52 0 0,28-4 613 0 0,0-6-91 0 0,-2-5-88 0 0,-3-3-81 0 0,-22 14-345 0 0,-1 0 1 0 0,1 0-1 0 0,-1 0 0 0 0,1-1 0 0 0,-1 1 0 0 0,-1-1 0 0 0,1 0 1 0 0,0 0-1 0 0,1-5-8 0 0,1-6 56 0 0,0-1 1 0 0,1-7-57 0 0,-3 11 31 0 0,7-18 73 0 0,-5 19-100 0 0,1 5-4 0 0,-3 2-15 0 0,-2 4-58 0 0,-1 1-15 0 0,1 2 10 0 0,5 3 63 0 0,0 1 20 0 0,-2 0 2 0 0,-2 0 0 0 0,1 1 0 0 0,-1-1 0 0 0,0 1 0 0 0,0-1 0 0 0,0 1 0 0 0,-1 0 0 0 0,0 0 0 0 0,-1 4-7 0 0,7 31 17 0 0,2-3 135 0 0,-3-9 28 0 0,-1 0 36 0 0,6 29 251 0 0,-8-43-365 0 0,-1 1 0 0 0,0-1-1 0 0,-1 1 1 0 0,-1 0-1 0 0,-2 15-101 0 0,-4 6 225 0 0,-4-1 65 0 0,7-27-211 0 0,-1 0-1 0 0,0-1 1 0 0,-1 0-1 0 0,1 0 1 0 0,-2 0-1 0 0,1-1 1 0 0,-2 1-79 0 0,0 0 102 0 0,-1 0 1 0 0,0-1-1 0 0,-9 7-102 0 0,-22 14 222 0 0,20-16-120 0 0,-1-1 0 0 0,0-1-1 0 0,-1-1 1 0 0,-4 1-102 0 0,-9 0 180 0 0,0-2 62 0 0,30-9-425 0 0,-1 1 51 0 0,0 0 44 0 0,1-1 36 0 0,-7 1 37 0 0,-13-2 144 0 0,16-1-165 0 0,1 1-66 0 0,1 0-86 0 0,-1-1-105 0 0,4 1 100 0 0,0 0-33 0 0,-1 0-161 0 0,-1-1-81 0 0,1 0-88 0 0,0 0-95 0 0,0 0-103 0 0,0 0-109 0 0,0-1-117 0 0,0 0-124 0 0,-1-1-1043 0 0,-3-3-1206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8:53.4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1 144 6000 0 0,'6'2'208'0'0,"1"-1"-94"0"0,0-1-64 0 0,12-3-26 0 0,-12 1 29 0 0,0 1 74 0 0,0-1 103 0 0,-4 2-67 0 0,1-1 37 0 0,-1 1 42 0 0,0 0 44 0 0,6 0 284 0 0,0 0-71 0 0,0-1-64 0 0,0 0-60 0 0,0 0-55 0 0,-1 0-48 0 0,1-1-45 0 0,0 1-38 0 0,6-1 67 0 0,0 0-74 0 0,2-1 58 0 0,0 0-70 0 0,0-1-52 0 0,-1 1-37 0 0,30-7 77 0 0,-26 7-59 0 0,-9 0 35 0 0,-2 0-68 0 0,0 0-50 0 0,-8 3-16 0 0,0 0 0 0 0,1-1 0 0 0,-1 1 0 0 0,0-1 0 0 0,1 0 0 0 0,-1 1 0 0 0,0-1 0 0 0,1 0 0 0 0,-1 1 0 0 0,0-1 0 0 0,0 0 0 0 0,0 0 0 0 0,0 0 0 0 0,0 0 0 0 0,0-1 0 0 0,2 0 10 0 0,1-5 28 0 0,-4 2 46 0 0,0 2-15 0 0,-1-5 37 0 0,-2 5-73 0 0,0 2 15 0 0,2-2 42 0 0,0 1-72 0 0,0-1-1 0 0,0 1 0 0 0,0 0 1 0 0,-1-1-1 0 0,1 1 1 0 0,-1 0-1 0 0,0 0 0 0 0,1 0 1 0 0,-1 0-1 0 0,0 0 0 0 0,0 1 1 0 0,0-1-1 0 0,0 0 1 0 0,-1 1-1 0 0,1-1 0 0 0,0 1 1 0 0,-1 0-1 0 0,1 0 0 0 0,-1 0 1 0 0,-1 0-18 0 0,-10-4 118 0 0,-2 2 38 0 0,1 1 53 0 0,1 2 66 0 0,-1 1-164 0 0,-1 3-97 0 0,-31 13-176 0 0,35-12 158 0 0,0-1 55 0 0,8-2-8 0 0,0 0 0 0 0,-1 0 0 0 0,1 1 0 0 0,0-1-1 0 0,1 1 1 0 0,-2 1-43 0 0,-20 19 157 0 0,17-16-129 0 0,1-1-10 0 0,1 1 0 0 0,0-1 1 0 0,1 1-1 0 0,-1 2-18 0 0,4-7 1 0 0,0 1-1 0 0,0 0 0 0 0,1 0 0 0 0,-1 0 0 0 0,1 0 0 0 0,0 0 1 0 0,0 1-1 0 0,0-1 0 0 0,1 0 0 0 0,-1 0 0 0 0,1 1 1 0 0,-1 0-1 0 0,1 0 1 0 0,-1 1 0 0 0,1-1 1 0 0,-1 0-1 0 0,0 0 0 0 0,0 1 1 0 0,-1 0-2 0 0,-3 11 52 0 0,3 0 62 0 0,4 3-127 0 0,2-2 43 0 0,2-1 40 0 0,3-1 33 0 0,-5-10-32 0 0,0-1 1 0 0,0 1-1 0 0,1 0 1 0 0,2 1-72 0 0,23 15 359 0 0,-18-15-178 0 0,1 1 1 0 0,1-2-1 0 0,-1 0 1 0 0,1 0-1 0 0,2-1-181 0 0,12 2 243 0 0,-2-2-65 0 0,-6-2 16 0 0,1-1-1 0 0,21-1-193 0 0,42-9 271 0 0,-81 9-468 0 0,0-1 84 0 0,0 0 72 0 0,0 0 61 0 0,0 1 48 0 0,-1-1 36 0 0,12-5 544 0 0,-11 4-509 0 0,1 0-83 0 0,-2 1-75 0 0,1-1-48 0 0,-1 1-54 0 0,0-1-61 0 0,0 1-88 0 0,0-1-86 0 0,0 1-94 0 0,0-1-102 0 0,0 0-111 0 0,0 0-118 0 0,-1 2 343 0 0,0-1-33 0 0,0 0-34 0 0,0 0-34 0 0,0 0-1548 0 0,-1 1-1187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9:18:53.8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10088 0 0,'0'0'298'0'0,"0"0"-4"0"0,0 0-166 0 0,0 0-36 0 0,0 0 109 0 0,0 0 223 0 0,0 0 399 0 0,0 0 38 0 0,0 0-354 0 0,0 0-214 0 0,0 0-60 0 0,0 0 37 0 0,0 0 96 0 0,0 0-22 0 0,0 0-156 0 0,0 0-106 0 0,0 0-58 0 0,0 0-55 0 0,0 0-54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01.9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 5 5328 0 0,'-11'-5'11061'0'0,"11"6"-11038"0"0,0 0 22 0 0,-1 0 1 0 0,1-1-1 0 0,0 1 0 0 0,-1 0 1 0 0,1 0-1 0 0,0 0 1 0 0,-1 0-1 0 0,1 0 0 0 0,-1-1 1 0 0,1 1-1 0 0,-1 0 1 0 0,0 0-1 0 0,0 0 0 0 0,0 0 283 0 0,-4 51 1559 0 0,6-20-1162 0 0,7 52-1 0 0,-3-19-224 0 0,-1-10-153 0 0,6 79 392 0 0,-1-15-123 0 0,-8-99-415 0 0,-2 29 1 0 0,0-37-115 0 0,1 1 0 0 0,0-1 0 0 0,0 0 1 0 0,1 1-1 0 0,1-1 0 0 0,5 20 0 0 0,-6-28-58 0 0,0 0 1 0 0,0 0-1 0 0,0 0 1 0 0,-1 0-1 0 0,0-1 1 0 0,0 7-1 0 0,0-5 16 0 0,1 0-1 0 0,-1 0 1 0 0,0 0 0 0 0,1 0 0 0 0,0 0-1 0 0,0 0 1 0 0,4 8 0 0 0,-4-11 438 0 0,-1-52-6038 0 0,0 38 3568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02.5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38 28 920 0 0,'0'0'8030'0'0,"-13"0"-6050"0"0,11-1-1588 0 0,1 1-1 0 0,-1-1 1 0 0,0 1 0 0 0,0-1-1 0 0,1 0 1 0 0,-1 0-1 0 0,1 0 1 0 0,-4-2-1 0 0,0-1 455 0 0,4 3-258 0 0,1 1-527 0 0,0-1 1 0 0,1 0 0 0 0,-1 0 0 0 0,1 1 0 0 0,-1-1-1 0 0,1 0 1 0 0,-1 1 0 0 0,1-1 0 0 0,-1 0 0 0 0,1 1 0 0 0,0-1-1 0 0,-1 1 1 0 0,1-1 0 0 0,0 1 0 0 0,-1-1 0 0 0,1 1-1 0 0,0-1 1 0 0,0 1 0 0 0,0 0 0 0 0,-1 0 0 0 0,1-1 0 0 0,0 1-1 0 0,0 0 1 0 0,0 0 0 0 0,0 0 0 0 0,-1 0 0 0 0,1 0 0 0 0,1 0-1 0 0,31-2 55 0 0,-30 2-42 0 0,71 6 271 0 0,-53-5-98 0 0,40 8 0 0 0,-56-8-223 0 0,0 1 0 0 0,0 1 1 0 0,0-1-1 0 0,-1 0 1 0 0,1 1-1 0 0,0 0 0 0 0,-1 0 1 0 0,7 7-1 0 0,9 5 15 0 0,-10-8-19 0 0,-1 1-1 0 0,0 0 0 0 0,0 0 0 0 0,-1 1 0 0 0,0 0 0 0 0,7 10 0 0 0,37 65 192 0 0,-43-69-33 0 0,1 5-6 0 0,-2-1 1 0 0,10 28-1 0 0,-17-43-180 0 0,8 36 17 0 0,-4-13 74 0 0,-2-11-16 0 0,-1-1 1 0 0,0 1-1 0 0,-2 0 0 0 0,-1 20 0 0 0,1-4 89 0 0,-1-20-91 0 0,-4 24 0 0 0,0 2-24 0 0,4-31-23 0 0,0 0-1 0 0,0 0 1 0 0,-1 0-1 0 0,0 0 1 0 0,0-1 0 0 0,-1 1-1 0 0,0-1 1 0 0,0 1 0 0 0,-1-1-1 0 0,1 0 1 0 0,-1 0-1 0 0,0 0 1 0 0,-8 8 0 0 0,-6 3 142 0 0,0-1-1 0 0,-32 23 1 0 0,49-39-150 0 0,-12 12 210 0 0,11-10-182 0 0,0 0 0 0 0,-1 0 1 0 0,1-1-1 0 0,-1 1 0 0 0,1 0 0 0 0,-1-1 0 0 0,1 1 0 0 0,-1-1 0 0 0,-5 2 0 0 0,6-3-29 0 0,-8 3 24 0 0,0 0 1 0 0,-1 0 0 0 0,0-1 0 0 0,1-1-1 0 0,-1 0 1 0 0,0 0 0 0 0,0-1 0 0 0,-17-2-1 0 0,18 0-33 0 0,0 0 17 0 0,0 0 0 0 0,0-1 0 0 0,0 0 0 0 0,-12-5-1 0 0,16 5 7 0 0,-29-17 21 0 0,33 19-45 0 0,0 0 1 0 0,1-1 0 0 0,-1 1 0 0 0,0-1 0 0 0,1 1 0 0 0,-1-1-1 0 0,1 0 1 0 0,-1 0 0 0 0,1 0 0 0 0,0 0 0 0 0,0 0 0 0 0,0 0-1 0 0,-1-3 1 0 0,-3-1-118 0 0,5 5 106 0 0,-1 1 1 0 0,1 0-1 0 0,0 0 0 0 0,0 0 1 0 0,0-1-1 0 0,-1 1 1 0 0,1 0-1 0 0,0 0 0 0 0,0-1 1 0 0,0 1-1 0 0,-1 0 1 0 0,1-1-1 0 0,0 1 1 0 0,0 0-1 0 0,0 0 0 0 0,0-1 1 0 0,0 1-1 0 0,0 0 1 0 0,0-1-1 0 0,0 1 0 0 0,0 0 1 0 0,0-1-1 0 0,0 1 1 0 0,0 0-1 0 0,0-1 1 0 0,0 1-1 0 0,0 0 0 0 0,0 0 1 0 0,0-1-1 0 0,0 1 1 0 0,0-1-1 0 0,1 0-156 0 0,-1 0 0 0 0,0 0 0 0 0,0 0 0 0 0,0-1 0 0 0,1 1 0 0 0,-1 0 0 0 0,1 0 0 0 0,-1 0 0 0 0,1 0 0 0 0,-1 0 0 0 0,1 0 0 0 0,-1 0 0 0 0,1 0 0 0 0,0 0-1 0 0,0 0 1 0 0,0 0 0 0 0,-1 1 0 0 0,1-1 0 0 0,0 0 0 0 0,0 0 0 0 0,0 1 0 0 0,0-1 0 0 0,0 1 0 0 0,0-1 0 0 0,0 1 0 0 0,0-1 0 0 0,1 1 0 0 0,-1-1 0 0 0,0 1 0 0 0,0 0 0 0 0,0 0 0 0 0,3 0 0 0 0,9 0-1605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03.2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18 133 920 0 0,'0'0'10165'0'0,"3"0"-9669"0"0,18 6 1550 0 0,-17-5-1736 0 0,0 1 0 0 0,0-1 0 0 0,0 0 0 0 0,1 0-1 0 0,7 1 1 0 0,18-1 478 0 0,-18 0-400 0 0,0-1 0 0 0,0 0 0 0 0,18-3 0 0 0,79-16 480 0 0,-106 18-845 0 0,-1 0-1 0 0,-1 0 0 0 0,1-1 1 0 0,0 1-1 0 0,0-1 1 0 0,0 1-1 0 0,-1-1 1 0 0,1 0-1 0 0,-1 1 1 0 0,1-1-1 0 0,-1 0 1 0 0,0 0-1 0 0,1 0 1 0 0,-1 0-1 0 0,1-3 0 0 0,5-6 52 0 0,-7 10-67 0 0,0 1-1 0 0,0-1 0 0 0,1 1 0 0 0,-1-1 0 0 0,0 1 1 0 0,0-1-1 0 0,0 1 0 0 0,0-1 0 0 0,0 1 0 0 0,0-1 1 0 0,0 1-1 0 0,0-1 0 0 0,0 1 0 0 0,0-1 0 0 0,0 1 1 0 0,0-1-1 0 0,0 1 0 0 0,-1-1 0 0 0,1 1 0 0 0,0-1 1 0 0,0 1-1 0 0,0-1 0 0 0,-1 0 0 0 0,-8-12 151 0 0,6 9-60 0 0,0 0-95 0 0,0 0 1 0 0,-1 0-1 0 0,1 0 0 0 0,0 0 0 0 0,-1 1 1 0 0,0-1-1 0 0,0 1 0 0 0,0 0 0 0 0,-1 0 1 0 0,1 1-1 0 0,0-1 0 0 0,-1 1 1 0 0,0 0-1 0 0,1 0 0 0 0,-1 1 0 0 0,0-1 1 0 0,0 1-1 0 0,0 0 0 0 0,-10 0 0 0 0,-10-1 73 0 0,21 1-34 0 0,-1 1 1 0 0,1-1 0 0 0,-1 1-1 0 0,0 0 1 0 0,1 0 0 0 0,-1 1 0 0 0,-6 1-1 0 0,-2-1-62 0 0,11-1 4 0 0,1 0 1 0 0,-1 0 0 0 0,1 0 0 0 0,-1 0 0 0 0,1 0 0 0 0,-1 1 0 0 0,1-1 0 0 0,-1 0 0 0 0,1 1 0 0 0,-1-1 0 0 0,-1 2 0 0 0,-7 3-52 0 0,6-4 66 0 0,0 1 0 0 0,1 0 0 0 0,-1 0 0 0 0,0 0 0 0 0,1 1 0 0 0,-1-1-1 0 0,1 1 1 0 0,0 0 0 0 0,-1 0 0 0 0,1 0 0 0 0,1 0 0 0 0,-1 0 0 0 0,-2 5-1 0 0,-8 20-4 0 0,8-20 15 0 0,1 1 0 0 0,0 0 0 0 0,0 1 0 0 0,1-1 0 0 0,0 1 0 0 0,1-1 0 0 0,0 1 0 0 0,-1 12-1 0 0,2 27 162 0 0,0-31-90 0 0,0 1 0 0 0,1-1 0 0 0,1 0 0 0 0,7 34 0 0 0,-6-40-23 0 0,2-1-1 0 0,0 0 0 0 0,0 0 0 0 0,1-1 1 0 0,0 1-1 0 0,1-1 0 0 0,0 0 0 0 0,7 9 1 0 0,-9-15-30 0 0,0 1 1 0 0,0-1 0 0 0,0 0-1 0 0,0-1 1 0 0,0 1 0 0 0,1-1-1 0 0,0 0 1 0 0,-1 0 0 0 0,1 0-1 0 0,0-1 1 0 0,1 1 0 0 0,-1-1-1 0 0,0-1 1 0 0,1 1 0 0 0,-1-1-1 0 0,1 0 1 0 0,-1 0 0 0 0,11 0-1 0 0,-3-1 54 0 0,1-1 0 0 0,-1-1 0 0 0,0 0-1 0 0,-1-1 1 0 0,1 0 0 0 0,0-1-1 0 0,19-9 1 0 0,-10 2-149 0 0,0-1-1 0 0,0-1 1 0 0,21-17-1 0 0,-34 23-684 0 0,0 0-1 0 0,0-1 0 0 0,0 0 1 0 0,-1-1-1 0 0,7-10 0 0 0,-6 4-716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03.7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0 3224 0 0,'0'0'10830'0'0,"-11"13"-8716"0"0,10-10-1898 0 0,0 0 0 0 0,-1 1 0 0 0,2-1 0 0 0,-1 1 0 0 0,0-1 0 0 0,1 0 0 0 0,-1 1 0 0 0,1-1 0 0 0,1 6 0 0 0,-2 4-49 0 0,0-3 30 0 0,1 1 0 0 0,2 19 0 0 0,0 1 204 0 0,3 150 1503 0 0,-9-59-752 0 0,-2-49-787 0 0,-2 23 566 0 0,5-63-637 0 0,2 38-1 0 0,1-51-210 0 0,0-20-87 0 0,0 0 1 0 0,0 0 0 0 0,0 0 0 0 0,0 0-1 0 0,0 0 1 0 0,0 0 0 0 0,0 0 0 0 0,1-1-1 0 0,-1 1 1 0 0,0 0 0 0 0,0 0 0 0 0,0 0 0 0 0,0 0-1 0 0,0 0 1 0 0,0 0 0 0 0,0 0 0 0 0,1 0-1 0 0,-1 0 1 0 0,0 0 0 0 0,0 0 0 0 0,0 0-1 0 0,0 0 1 0 0,0 0 0 0 0,1 0 0 0 0,-1 0-1 0 0,0 0 1 0 0,0 0 0 0 0,0 0 0 0 0,0 0 0 0 0,0 0-1 0 0,0 0 1 0 0,1 0 0 0 0,-1 0 0 0 0,0 0-1 0 0,0 0 1 0 0,0 0 0 0 0,0 0 0 0 0,0 0-1 0 0,0 0 1 0 0,1 0 0 0 0,-1 1 0 0 0,0-1-1 0 0,0 0 1 0 0,0 0 0 0 0,0 0 0 0 0,0 0-1 0 0,0 0 1 0 0,0 0 0 0 0,0 0 0 0 0,0 1 0 0 0,0-1-1 0 0,1 0 1 0 0,-1 0 0 0 0,0 0 0 0 0,0 0-1 0 0,0 0 1 0 0,0 0 0 0 0,0 1 0 0 0,0-1-1 0 0,0 0 1 0 0,0 0 0 0 0,0 0 0 0 0,0 1-1 0 0,6-10-358 0 0,-3 3-93 0 0,0 0 0 0 0,0-1 0 0 0,-1 1 0 0 0,3-14 0 0 0,4-9-2370 0 0,-1 10 984 0 0,-4 6-13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04.1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1 103 9760 0 0,'0'0'5326'0'0,"1"-1"-4727"0"0,17-7 132 0 0,1 2-1 0 0,-1 0 1 0 0,26-5 0 0 0,14-3-468 0 0,5 0 131 0 0,-17 4 60 0 0,10 2-354 0 0,-41 7-399 0 0,1-1-1 0 0,18-5 1 0 0,24-4-5182 0 0,-43 7 329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04.5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1 219 2760 0 0,'0'0'461'0'0,"10"0"4472"0"0,-3 0-3950 0 0,0-2 0 0 0,0 1 0 0 0,-1 0 0 0 0,13-6 0 0 0,17-3 977 0 0,15-3-246 0 0,-44 11-1449 0 0,0 1-1 0 0,-1-1 1 0 0,1-1-1 0 0,0 1 1 0 0,-1-1-1 0 0,1 0 1 0 0,9-7-1 0 0,-6-1 51 0 0,-5 4-234 0 0,-4 6-52 0 0,0-1-1 0 0,0 1 0 0 0,1 0 1 0 0,-1-1-1 0 0,0 1 0 0 0,-1-1 1 0 0,1 1-1 0 0,0-1 0 0 0,0 1 1 0 0,0-1-1 0 0,-1 0 0 0 0,1 1 1 0 0,-1-1-1 0 0,1-2 0 0 0,4-13 289 0 0,-4 13-297 0 0,-1-1 1 0 0,1 1 0 0 0,-1-1-1 0 0,0 1 1 0 0,-1-1-1 0 0,1 1 1 0 0,-1-1 0 0 0,1 1-1 0 0,-1 0 1 0 0,-4-9-1 0 0,3 10 7 0 0,1 2-23 0 0,0 0 0 0 0,1 1 1 0 0,-1-1-1 0 0,0 0 0 0 0,1 0 1 0 0,-1 0-1 0 0,1 0 0 0 0,-1 1 1 0 0,1-1-1 0 0,0 0 0 0 0,-1 0 1 0 0,1-2-1 0 0,-1 2 0 0 0,0-1 0 0 0,0 0-1 0 0,0 1 1 0 0,0-1 0 0 0,0 1 0 0 0,0-1 0 0 0,0 1-1 0 0,0 0 1 0 0,-1-1 0 0 0,1 1 0 0 0,-1 0-1 0 0,1 0 1 0 0,-1 0 0 0 0,1 0 0 0 0,-1 0 0 0 0,1 0-1 0 0,-1 0 1 0 0,0 1 0 0 0,0-1 0 0 0,1 1 0 0 0,-1-1-1 0 0,0 1 1 0 0,0 0 0 0 0,0-1 0 0 0,0 1-1 0 0,1 0 1 0 0,-1 0 0 0 0,0 0 0 0 0,0 1 0 0 0,-2-1-1 0 0,-5 5-8 0 0,1 0-1 0 0,0 0 1 0 0,0 1-1 0 0,0 0 1 0 0,0 0-1 0 0,-6 8 1 0 0,-6 6-45 0 0,12-13 46 0 0,2 0 0 0 0,-1 1 0 0 0,1 0 0 0 0,0 0 0 0 0,1 1 0 0 0,0 0 0 0 0,1 0 0 0 0,-1 0 0 0 0,2 0 0 0 0,-1 1 0 0 0,1-1 0 0 0,1 1 0 0 0,0 0 0 0 0,0 0 0 0 0,0 18 0 0 0,1 4 24 0 0,0-16 27 0 0,1 0 1 0 0,0-1-1 0 0,5 23 1 0 0,-4-34-37 0 0,0 1 1 0 0,0 0 0 0 0,1-1 0 0 0,-1 1-1 0 0,1-1 1 0 0,1 1 0 0 0,-1-1 0 0 0,0 0-1 0 0,1 0 1 0 0,0 0 0 0 0,0 0 0 0 0,0 0-1 0 0,1-1 1 0 0,-1 1 0 0 0,6 3 0 0 0,-3-3-4 0 0,0 1-1 0 0,0-1 1 0 0,1 0 0 0 0,-1-1 0 0 0,11 5 0 0 0,-13-7-5 0 0,0 0 1 0 0,0 0-1 0 0,1-1 1 0 0,-1 1-1 0 0,1-1 1 0 0,-1 0-1 0 0,1 0 1 0 0,-1 0-1 0 0,0-1 1 0 0,8-1-1 0 0,14-5 15 0 0,39-15 0 0 0,-12 3-1054 0 0,-44 15 424 0 0,0 1 0 0 0,-1-2 0 0 0,0 1 0 0 0,0-1 0 0 0,0 0 0 0 0,0 0 0 0 0,-1-1 0 0 0,0 0 0 0 0,0-1 0 0 0,7-8 0 0 0,-3-3-1338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04.9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43 0 9416 0 0,'-3'1'144'0'0,"0"-1"-29"0"0,-9 8 626 0 0,10-6-603 0 0,0 0-1 0 0,0 0 1 0 0,0 0 0 0 0,0 1 0 0 0,1-1 0 0 0,-1 0 0 0 0,0 1-1 0 0,1-1 1 0 0,0 1 0 0 0,-1-1 0 0 0,1 1 0 0 0,0-1 0 0 0,1 1-1 0 0,-1 0 1 0 0,0 0 0 0 0,1 0 0 0 0,-1 4 0 0 0,1 4 559 0 0,0 1 1 0 0,1-1-1 0 0,2 15 1 0 0,1 17 581 0 0,-3-25-498 0 0,5 33 1 0 0,-3-22-152 0 0,-1 0 0 0 0,-2 0 1 0 0,-4 48-1 0 0,3-67-464 0 0,0-3-7 0 0,0 0-1 0 0,1 0 0 0 0,0 0 0 0 0,1 8 0 0 0,-1-14-135 0 0,1 0-1 0 0,-1 0 1 0 0,0 0-1 0 0,0-1 1 0 0,0 1-1 0 0,0 0 0 0 0,0 0 1 0 0,-1 0-1 0 0,1 0 1 0 0,0-1-1 0 0,0 1 1 0 0,0 0-1 0 0,-1 0 1 0 0,1 0-1 0 0,0-1 1 0 0,-1 1-1 0 0,1 0 0 0 0,-1-1 1 0 0,1 1-1 0 0,-1 0 1 0 0,1-1-1 0 0,-2 2 1 0 0,-4 6 324 0 0,5-7-75 0 0,3 9 829 0 0,-1-12-542 0 0,0-20-350 0 0,0 1 2 0 0,7-3-27 0 0,-6 21-178 0 0,-1 0 0 0 0,1-1 0 0 0,-1 1 0 0 0,0-1 0 0 0,1-5 0 0 0,-1 0 7 0 0,1 0 0 0 0,1 0-1 0 0,0 0 1 0 0,6-14-1 0 0,5-16 39 0 0,-11 29-49 0 0,1 1 0 0 0,0 0 0 0 0,0 0 0 0 0,0 1 0 0 0,9-12 0 0 0,6-13 50 0 0,-15 26-50 0 0,1 0 0 0 0,0 0 1 0 0,0 0-1 0 0,8-8 1 0 0,0 0-5 0 0,-12 14 3 0 0,0-1-1 0 0,0 1 0 0 0,0-1 1 0 0,0 0-1 0 0,0 1 1 0 0,-1-1-1 0 0,1 0 0 0 0,-1 0 1 0 0,1-2-1 0 0,-1 3-1 0 0,0-1-1 0 0,1 1 1 0 0,-1-1 0 0 0,1 1-1 0 0,-1-1 1 0 0,1 1 0 0 0,-1 0 0 0 0,1-1-1 0 0,0 1 1 0 0,0-1 0 0 0,0 1-1 0 0,0 0 1 0 0,0 0 0 0 0,1-1-1 0 0,11-6-42 0 0,-12 8 38 0 0,0 0 1 0 0,1-1 0 0 0,-1 1 0 0 0,1-1 0 0 0,-1 0 0 0 0,0 0 0 0 0,0 1 0 0 0,1-1 0 0 0,-1 0 0 0 0,0 0 0 0 0,0 0 0 0 0,0 0 0 0 0,0 0 0 0 0,0 0 0 0 0,0 0 0 0 0,0-1 0 0 0,0 1 0 0 0,0 0 0 0 0,-1 0 0 0 0,1-1 0 0 0,-1 1 0 0 0,2-3 0 0 0,-2 3-9 0 0,0 0-1 0 0,0 0 0 0 0,1 0 1 0 0,-1 1-1 0 0,0-1 1 0 0,1 0-1 0 0,-1 0 1 0 0,1 0-1 0 0,-1 0 0 0 0,1 0 1 0 0,-1 1-1 0 0,1-1 1 0 0,0 0-1 0 0,-1 0 1 0 0,1 1-1 0 0,0-1 0 0 0,-1 0 1 0 0,2 0-1 0 0,14-8-380 0 0,-15 8 371 0 0,1 1-248 0 0,0-1-754 0 0,10-2 120 0 0,-6 1-287 0 0,0 0 0 0 0,1 0 0 0 0,-1 1 0 0 0,9 0 0 0 0,4 1-5061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05.5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 52 11312 0 0,'0'0'1133'0'0,"0"2"-1037"0"0,0 0-80 0 0,0 0 1 0 0,0 0-1 0 0,0 0 1 0 0,0 0-1 0 0,0-1 0 0 0,-1 1 1 0 0,1 0-1 0 0,0 0 1 0 0,-1-1-1 0 0,0 1 0 0 0,1 0 1 0 0,-1-1-1 0 0,-1 3 0 0 0,-2 6 482 0 0,1 25 1456 0 0,3-26-1373 0 0,-1 1 1 0 0,-4 17-1 0 0,3-15-168 0 0,0 0 0 0 0,0 0 0 0 0,1 16 0 0 0,-1 13 464 0 0,1-37-803 0 0,1-1 0 0 0,0 1 0 0 0,0 0 0 0 0,0-1 0 0 0,1 1 0 0 0,-1-1-1 0 0,1 1 1 0 0,0-1 0 0 0,2 6 0 0 0,-1-3 68 0 0,-1 1 0 0 0,0-1-1 0 0,0 1 1 0 0,0-1 0 0 0,-1 0 0 0 0,0 1-1 0 0,0-1 1 0 0,-1 9 0 0 0,0 8 609 0 0,1-21-301 0 0,-4 5 178 0 0,6-12-532 0 0,0 0 0 0 0,0 0 0 0 0,0 0 0 0 0,-1 0 0 0 0,2-10 0 0 0,3-10 84 0 0,1-13-100 0 0,-6 28-42 0 0,1 0 0 0 0,0 0 0 0 0,4-11 0 0 0,2-2-101 0 0,1 1 0 0 0,1 0-1 0 0,1 1 1 0 0,1 0 0 0 0,16-22-1 0 0,-12 20-227 0 0,-13 18 218 0 0,0 0 0 0 0,0 0 0 0 0,0 0 0 0 0,1 1 0 0 0,6-6 0 0 0,-4 4 39 0 0,1 0 0 0 0,-1 1-1 0 0,1 0 1 0 0,1 0 0 0 0,-1 0 0 0 0,1 1 0 0 0,0 0 0 0 0,0 1-1 0 0,0 0 1 0 0,15-4 0 0 0,-20 7 21 0 0,0 0 0 0 0,1 0 0 0 0,-1 1 0 0 0,0-1 0 0 0,0 1 0 0 0,1-1 0 0 0,-1 1 0 0 0,4 2 0 0 0,0-1-9 0 0,-5-1 11 0 0,0 0-1 0 0,0 0 1 0 0,0 1 0 0 0,0-1-1 0 0,-1 0 1 0 0,1 1-1 0 0,0 0 1 0 0,-1-1-1 0 0,1 1 1 0 0,-1 0-1 0 0,1 0 1 0 0,-1 0 0 0 0,0 0-1 0 0,0 0 1 0 0,2 3-1 0 0,4 8-7 0 0,-2-6 2 0 0,-1 1 0 0 0,0-1 0 0 0,0 1 1 0 0,-1 0-1 0 0,0 1 0 0 0,3 12 0 0 0,-5-18 17 0 0,0 0 0 0 0,0 0 0 0 0,0 0 0 0 0,1 0 0 0 0,2 4 0 0 0,-3-5 0 0 0,0-1 0 0 0,0 1 0 0 0,0 0 0 0 0,0 0 0 0 0,0-1 0 0 0,0 1 0 0 0,0 0 0 0 0,-1 0 0 0 0,1 0 0 0 0,-1 0 0 0 0,0 0 0 0 0,1 0 0 0 0,-1 3 0 0 0,-4 10 0 0 0,3-13 1 0 0,0 0 0 0 0,0 0 0 0 0,1 0 0 0 0,-1 0 0 0 0,1 0 0 0 0,0 0 0 0 0,-1 0 0 0 0,1 0 0 0 0,0 0 0 0 0,1 3 0 0 0,7 19 40 0 0,-6-21-27 0 0,0 0-1 0 0,-1 0 1 0 0,0 1-1 0 0,0-1 1 0 0,0 1-1 0 0,0-1 1 0 0,0 1-1 0 0,0 6 1 0 0,-2-6 6 0 0,2-1 0 0 0,-1 1 0 0 0,0 0 1 0 0,1-1-1 0 0,-1 1 0 0 0,1-1 0 0 0,0 1 1 0 0,0-1-1 0 0,1 1 0 0 0,-1-1 0 0 0,1 0 0 0 0,-1 0 1 0 0,1 0-1 0 0,0 0 0 0 0,0 0 0 0 0,5 5 1 0 0,-7-7-18 0 0,1-1 1 0 0,0 1-1 0 0,-1 0 1 0 0,1 0-1 0 0,-1-1 1 0 0,1 1-1 0 0,-1 0 1 0 0,1 0-1 0 0,-1 0 1 0 0,1 0-1 0 0,-1 0 1 0 0,0 0-1 0 0,0 0 1 0 0,1 0-1 0 0,-1 0 1 0 0,0 0-1 0 0,0 0 1 0 0,0 0-1 0 0,0 0 1 0 0,0 0-1 0 0,0 0 1 0 0,0 0-1 0 0,-1 1 1 0 0,0-1 9 0 0,1 4-19 0 0,12 5 109 0 0,-10-8 633 0 0,-7-16-480 0 0,4 9-256 0 0,1 0 0 0 0,-1 0 0 0 0,1 0 0 0 0,0 0 0 0 0,0-1 0 0 0,1 1 0 0 0,-1 0 0 0 0,1 0 0 0 0,3-9 0 0 0,3-24 0 0 0,-6 32-23 0 0,0 0 0 0 0,1-1 1 0 0,-1 1-1 0 0,2 0 0 0 0,-1 0 0 0 0,0 0 0 0 0,1 1 0 0 0,0-1 0 0 0,1 0 0 0 0,7-9 0 0 0,0 1-61 0 0,1 1 0 0 0,22-19 0 0 0,-19 19 84 0 0,0 2 0 0 0,1 0 0 0 0,0 1 0 0 0,18-8 0 0 0,-18 12 0 0 0,-10 7 0 0 0,-3 1 0 0 0,1-1 0 0 0,0 0 0 0 0,0 0 0 0 0,-1 0 0 0 0,1 1 0 0 0,0-1 0 0 0,0 1 0 0 0,-1 0 0 0 0,1 0 0 0 0,-1 1 0 0 0,1-1 0 0 0,-1 1 0 0 0,0-1 0 0 0,0 1 0 0 0,0 0 0 0 0,-1 0 0 0 0,1 1 0 0 0,-1-1 0 0 0,1 0 0 0 0,-1 1 0 0 0,0-1 0 0 0,0 1 0 0 0,-1 0 0 0 0,2 4 0 0 0,5 10 0 0 0,-6-15 0 0 0,-1 1 0 0 0,1-1 0 0 0,-1 0 0 0 0,0 0 0 0 0,0 1 0 0 0,0-1 0 0 0,-1 0 0 0 0,2 7 0 0 0,-2 17-5 0 0,1-17-2 0 0,0-1 0 0 0,-1 0 0 0 0,-1 1 0 0 0,0-1 1 0 0,0 1-1 0 0,-3 12 0 0 0,3-20-1 0 0,1 0 0 0 0,-1 0 0 0 0,1 0 0 0 0,0 0 0 0 0,0 1 0 0 0,0-1 0 0 0,0 0 0 0 0,0 0 1 0 0,0 0-1 0 0,1 4 0 0 0,0-4 6 0 0,-1 0-1 0 0,1 0 1 0 0,-1 0 0 0 0,0 1 0 0 0,0-1 0 0 0,0 0 0 0 0,0 0-1 0 0,-1 3 1 0 0,1-5 2 0 0,-1 1 0 0 0,1 0 0 0 0,0 0 0 0 0,0 0 0 0 0,-1 0 0 0 0,1-1 0 0 0,0 1 0 0 0,0 0 0 0 0,0 0 0 0 0,0 0 0 0 0,0 0 0 0 0,0 0 0 0 0,0 0 0 0 0,0 0 0 0 0,0-1 0 0 0,0 1 0 0 0,0 0 0 0 0,1 0 0 0 0,-1 0-1 0 0,0 0 1 0 0,0 0 0 0 0,1 0 0 0 0,0 0 1 0 0,-1 0-1 0 0,1 0 1 0 0,-1 0-1 0 0,0 0 1 0 0,0-1 0 0 0,1 1-1 0 0,-1 0 1 0 0,0 0-1 0 0,0 0 1 0 0,0 0-1 0 0,0 0 1 0 0,0 0-1 0 0,0 0 1 0 0,0 0-1 0 0,0 0 1 0 0,0 0-1 0 0,-1 0 1 0 0,1-1-1 0 0,0 1 1 0 0,0 0-1 0 0,-2 2 1 0 0,0 11 52 0 0,2-11-54 0 0,1 0 2 0 0,-1 10-646 0 0,0 4-4599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4.1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171 70 6240 0 0,'-8'-2'329'0'0,"4"1"-266"0"0,2 1-59 0 0,-4-1 50 0 0,0 0 58 0 0,0 0 50 0 0,0 0 44 0 0,-2 0 92 0 0,1 0 43 0 0,-2 1 112 0 0,-5 1 275 0 0,1 1 2 0 0,5 1-274 0 0,2 0-110 0 0,-1 0-43 0 0,2 1-91 0 0,1 1-44 0 0,-1 0-50 0 0,1 0-56 0 0,-3 6 195 0 0,1 1-40 0 0,-5 13 113 0 0,2 2-110 0 0,2 2-76 0 0,6-21-108 0 0,0 0-1 0 0,0 0 1 0 0,1 0 0 0 0,0 1 0 0 0,1-1 0 0 0,0 0 0 0 0,0 0 0 0 0,2 6-36 0 0,-2-9 52 0 0,1 1 0 0 0,0-1 0 0 0,0 0 0 0 0,3 5-52 0 0,6 5 313 0 0,3-1-85 0 0,0-5-88 0 0,1-1-32 0 0,-10-5-69 0 0,1-1 0 0 0,0 0 0 0 0,0-1 0 0 0,0 1 0 0 0,1-1 0 0 0,-1 0 0 0 0,5-1-39 0 0,12-1 159 0 0,0-4 81 0 0,-12 1-79 0 0,-1-1 33 0 0,3-3-26 0 0,23-14 305 0 0,-15 2-242 0 0,-18 16-177 0 0,0 0 0 0 0,0-1 0 0 0,0 1 1 0 0,0-1-1 0 0,-1 1 0 0 0,1-3-54 0 0,-1 2 40 0 0,-1 1 0 0 0,0 0 0 0 0,0 0 0 0 0,0-1 0 0 0,0 1 0 0 0,-1-1 0 0 0,0 1-40 0 0,0-1 36 0 0,0-1-1 0 0,0 1 1 0 0,-1 0 0 0 0,0 0-1 0 0,0 0 1 0 0,0 0-36 0 0,-2-2 31 0 0,1 0 0 0 0,-1 0 0 0 0,0 1 1 0 0,-2-4-32 0 0,-3-2 13 0 0,1 0-41 0 0,-2 1-49 0 0,0 0-54 0 0,-1 0-62 0 0,-1 2-67 0 0,0 1-76 0 0,-1 1-80 0 0,11 6 212 0 0,0 1 67 0 0,0-1 56 0 0,0 1 47 0 0,-1-1 63 0 0,-1 1 123 0 0,2 0-117 0 0,0 0-56 0 0,-1-1-85 0 0,2 1 10 0 0,-1 0-33 0 0,0 0-36 0 0,1 0-41 0 0,-1 0-44 0 0,0 0-48 0 0,1 0-51 0 0,-1 0-55 0 0,0 0-117 0 0,1 0-79 0 0,-1 0-83 0 0,0 1-89 0 0,1-1-977 0 0,0 0-986 0 0</inkml:trace>
  <inkml:trace contextRef="#ctx0" brushRef="#br0" timeOffset="653.26">435 94 7920 0 0,'0'0'174'0'0,"0"0"29"0"0,0 0 13 0 0,1 1-72 0 0,-1 0-15 0 0,2 6 410 0 0,0 0-42 0 0,0 0-40 0 0,0 0-37 0 0,2 8 322 0 0,1 0-116 0 0,-1-3-218 0 0,0-1-44 0 0,1 6 117 0 0,-1 0-49 0 0,1-2 4 0 0,7 12 85 0 0,-10-23-416 0 0,0-1 0 0 0,0 1 0 0 0,1 0 0 0 0,0-1 0 0 0,2 3-105 0 0,10 4 446 0 0,-10-7-409 0 0,-1-1 41 0 0,6 3 133 0 0,-8-4-122 0 0,1 0 0 0 0,0 0 0 0 0,-1 0 0 0 0,1 0 0 0 0,0 0 0 0 0,0-1 0 0 0,1 1-89 0 0,3-1 159 0 0,1-2-44 0 0,17-7 159 0 0,-2-1-95 0 0,7-7-37 0 0,18-15-11 0 0,-28 17-48 0 0,-14 11-49 0 0,-2 1-6 0 0,5-3-2 0 0,-2 0-40 0 0,-4 4-150 0 0,0 1 49 0 0,3 3-6 0 0,5 10 62 0 0,-8-8-21 0 0,1-1 68 0 0,-1 0 0 0 0,1 0-1 0 0,0 0 1 0 0,0-1 0 0 0,0 1-1 0 0,0-1 1 0 0,1 0 0 0 0,-1 0-1 0 0,0-1 1 0 0,1 1 0 0 0,3 0 12 0 0,-2-1-7 0 0,0 0 1 0 0,0 0 0 0 0,0-1 0 0 0,-1 0-1 0 0,1 0 1 0 0,1-1 6 0 0,19-4 23 0 0,-2-5 50 0 0,-4-6 63 0 0,-5-6 72 0 0,-15 20-194 0 0,1 0-1 0 0,-1 0 1 0 0,1 0 0 0 0,-1 0-1 0 0,0 0 1 0 0,1 0-1 0 0,-1 0 1 0 0,0 0 0 0 0,0 0-1 0 0,-1 0 1 0 0,1 0 0 0 0,0 0-1 0 0,-1 0 1 0 0,1 0-1 0 0,-1 0 1 0 0,0 0 0 0 0,1 0-1 0 0,-1 1 1 0 0,0-1-1 0 0,0 0 1 0 0,-1 0 0 0 0,1 1-1 0 0,0-1-13 0 0,-16-21 91 0 0,7 13-97 0 0,1 1-47 0 0,0 0-80 0 0,5 5 47 0 0,-13-11-164 0 0,12 12 132 0 0,1-1-56 0 0,-2 0-143 0 0,3 2 106 0 0,0 0-40 0 0,0 0-44 0 0,1-1-49 0 0,-1 1-52 0 0,0 0-56 0 0,3 1 75 0 0,-1 0-51 0 0,0 1-47 0 0,0-1-40 0 0,0 0-149 0 0,1 0-40 0 0,-1 0-180 0 0,-1 0-485 0 0</inkml:trace>
  <inkml:trace contextRef="#ctx0" brushRef="#br0" timeOffset="921.53">1123 0 9384 0 0,'0'0'208'0'0,"0"0"33"0"0,0 0 16 0 0,1 2-56 0 0,0 0-150 0 0,1 1-33 0 0,2 3 8 0 0,-1 0 48 0 0,0-1 41 0 0,-1 1 33 0 0,2 2 184 0 0,2 10 553 0 0,-3-8-489 0 0,-1-5-249 0 0,0 0-45 0 0,3 8 305 0 0,2 3 65 0 0,-1 0-60 0 0,-2 0-65 0 0,-1 1-68 0 0,-2-10-150 0 0,0-1-38 0 0,2 11 58 0 0,-1-2-26 0 0,0-5 40 0 0,-1-2 60 0 0,-1 0 109 0 0,0-7-239 0 0,0-1-68 0 0,0 0-262 0 0,0 1 80 0 0,0-1 68 0 0,0 0 58 0 0,0 1 47 0 0,0-1 34 0 0,0 1 87 0 0,0 1 247 0 0,0-1-306 0 0,0 0-44 0 0,0-1-73 0 0,0 1-114 0 0,0-1 25 0 0,0 1-39 0 0,0-1-42 0 0,0 0-45 0 0,0 1-49 0 0,0-1-52 0 0,0 0-55 0 0,0 0-58 0 0,0 0-63 0 0,0 1-66 0 0,0-1-67 0 0,0 0-73 0 0,0 0-1109 0 0,0 0-1044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05.9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 6 11600 0 0,'-2'0'530'0'0,"1"0"-277"0"0,-17-6 608 0 0,14 6 2033 0 0,2 4-2761 0 0,1-2-70 0 0,1 0 1 0 0,-1-1-1 0 0,0 1 0 0 0,1 0 1 0 0,-1 0-1 0 0,1 0 1 0 0,0-1-1 0 0,-1 1 0 0 0,1 0 1 0 0,0 0-1 0 0,0 0 0 0 0,0 0 1 0 0,0 0-1 0 0,1 0 0 0 0,-1-1 1 0 0,0 1-1 0 0,2 3 0 0 0,-1-2 34 0 0,-1-1 0 0 0,1 1 0 0 0,-1 0-1 0 0,1 0 1 0 0,-1 0 0 0 0,0-1-1 0 0,0 1 1 0 0,-1 4 0 0 0,1-3 18 0 0,0-1 0 0 0,0 1 0 0 0,0 0 0 0 0,0 0 0 0 0,1-1 0 0 0,1 6 0 0 0,-1-2 57 0 0,0 0-1 0 0,0-1 0 0 0,-1 1 1 0 0,0 0-1 0 0,0 0 1 0 0,-2 9-1 0 0,1 10 293 0 0,0-10 22 0 0,-4 25-1 0 0,3-30-323 0 0,0 0 0 0 0,1 0 1 0 0,1 0-1 0 0,0 1 0 0 0,1 14 0 0 0,0-22-129 0 0,-1 0 0 0 0,0 0-1 0 0,0 0 1 0 0,-1 1-1 0 0,0 3 1 0 0,0-5-15 0 0,1 0-1 0 0,-1 0 1 0 0,1 0 0 0 0,0 0-1 0 0,0 1 1 0 0,0-1 0 0 0,0 0 0 0 0,1 0-1 0 0,-1 0 1 0 0,1 0 0 0 0,1 3-1 0 0,-2-5-15 0 0,1-1 0 0 0,-1 1 0 0 0,0 0 0 0 0,0 0-1 0 0,0-1 1 0 0,1 1 0 0 0,-1 0 0 0 0,0 0 0 0 0,0 0-1 0 0,0-1 1 0 0,0 1 0 0 0,0 0 0 0 0,-1 0 0 0 0,1 1-1 0 0,0-1-8 0 0,0 0-1 0 0,0 0 0 0 0,0 1 1 0 0,0-1-1 0 0,0 0 0 0 0,0 0 1 0 0,0 1-1 0 0,0-1 0 0 0,1 0 1 0 0,-1 0-1 0 0,0 0 0 0 0,1 1 1 0 0,-1-1-1 0 0,1 0 0 0 0,0 0 1 0 0,-1 0-1 0 0,1 0 0 0 0,1 2 1 0 0,-1-2-615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06.3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42 11976 0 0,'0'0'1082'0'0,"0"8"-868"0"0,-6 36 915 0 0,3-16-298 0 0,2-13-268 0 0,0 0 0 0 0,1 1 0 0 0,0-1 0 0 0,5 26 1 0 0,-2-19 332 0 0,0 22-1 0 0,6 24 1039 0 0,-4-35 68 0 0,-4-51-2032 0 0,0-1 0 0 0,2 0 0 0 0,0 1 0 0 0,1-1 0 0 0,0 1-1 0 0,12-28 1 0 0,-3 18 101 0 0,0 0 0 0 0,2 1 1 0 0,24-34-1 0 0,-32 52-121 0 0,0 0 1 0 0,1 0 0 0 0,0 1 0 0 0,1 0 0 0 0,0 0 0 0 0,0 1-1 0 0,0 0 1 0 0,21-10 0 0 0,-28 15 36 0 0,1 1-1 0 0,0 0 1 0 0,0 0 0 0 0,0 0-1 0 0,0 1 1 0 0,0-1 0 0 0,0 1 0 0 0,0-1-1 0 0,0 1 1 0 0,0 0 0 0 0,0 0-1 0 0,0 0 1 0 0,0 1 0 0 0,0-1 0 0 0,0 1-1 0 0,-1 0 1 0 0,1-1 0 0 0,0 1-1 0 0,0 1 1 0 0,0-1 0 0 0,-1 0-1 0 0,1 1 1 0 0,0-1 0 0 0,-1 1 0 0 0,1 0-1 0 0,-1 0 1 0 0,0 0 0 0 0,0 0-1 0 0,0 0 1 0 0,0 0 0 0 0,0 1-1 0 0,0-1 1 0 0,0 1 0 0 0,-1-1 0 0 0,3 5-1 0 0,6 10-30 0 0,-7-13 56 0 0,-1-1 0 0 0,0 0 0 0 0,-1 0 0 0 0,1 1 0 0 0,0-1 0 0 0,0 4 0 0 0,7 22 188 0 0,-5-18-88 0 0,-1-1 0 0 0,4 22 0 0 0,8 42-112 0 0,-9-37 273 0 0,-3-23-78 0 0,-1 1-1 0 0,0 15 0 0 0,-1-25-63 0 0,1-2-148 0 0,-1 9-826 0 0,-1-11 451 0 0,0-1 1 0 0,0 1-1 0 0,0-1 1 0 0,0 1 0 0 0,0 0-1 0 0,1-1 1 0 0,-1 1-1 0 0,0-1 1 0 0,0 1-1 0 0,1-1 1 0 0,-1 1-1 0 0,0-1 1 0 0,1 0-1 0 0,4 4-3523 0 0,-2-2 3986 0 0,-3-2 278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06.8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0 232 11976 0 0,'0'0'266'0'0,"2"0"44"0"0,-1 1-255 0 0,1-1-1 0 0,0 0 1 0 0,0 0 0 0 0,0 1 0 0 0,0-1 0 0 0,-1 0 0 0 0,1 0 0 0 0,0-1 0 0 0,0 1 0 0 0,0 0 0 0 0,3-2 0 0 0,24-8 25 0 0,-12 4-13 0 0,-9 4 120 0 0,-4 1-19 0 0,0-1 1 0 0,1 1 0 0 0,-1-1-1 0 0,0 1 1 0 0,0-1 0 0 0,0 0-1 0 0,-1-1 1 0 0,1 1 0 0 0,4-4 0 0 0,18-12 1096 0 0,-7 7-504 0 0,-10 5-339 0 0,-1 1-163 0 0,-1-1 0 0 0,1 0 0 0 0,-1 0 0 0 0,0 0 0 0 0,9-12 0 0 0,-14 16-253 0 0,-1-1 0 0 0,0 1 0 0 0,1 0 0 0 0,-1-1 0 0 0,0 1 0 0 0,0-1 0 0 0,-1 1 0 0 0,1-1 0 0 0,0 1 0 0 0,-1-1 0 0 0,0 1 0 0 0,1-1 0 0 0,-1 0 0 0 0,0 1-1 0 0,0-1 1 0 0,-1 0 0 0 0,1 1 0 0 0,0-1 0 0 0,-1 1 0 0 0,0-1 0 0 0,1 0 0 0 0,-1 1 0 0 0,0 0 0 0 0,-3-5 0 0 0,3 4-6 0 0,0 1 0 0 0,0 0 0 0 0,-1-1 0 0 0,1 1 0 0 0,-1 0 0 0 0,1 0 0 0 0,-1 0 0 0 0,0 0 0 0 0,0 0 0 0 0,0 0 0 0 0,0 0 0 0 0,0 1 0 0 0,0-1 0 0 0,-1 1 0 0 0,1-1 0 0 0,0 1 0 0 0,-5-2 0 0 0,4 2 0 0 0,-1 0 0 0 0,0 0 0 0 0,1 0 0 0 0,-1 1 0 0 0,0-1 0 0 0,1 1 0 0 0,-1 0 0 0 0,0 0 0 0 0,0 0 0 0 0,1 0 0 0 0,-1 1 0 0 0,0-1 0 0 0,1 1 0 0 0,-1 0 0 0 0,0 0 0 0 0,1 1 0 0 0,-1-1 0 0 0,1 1 0 0 0,-3 1 0 0 0,0 1 0 0 0,0-1 0 0 0,1 1 0 0 0,-1 0 0 0 0,1 0 0 0 0,0 0 0 0 0,1 1 0 0 0,-1 0 0 0 0,1 0 0 0 0,0 0 0 0 0,-4 6 0 0 0,-6 10 207 0 0,10-15-41 0 0,0 0 1 0 0,0 1 0 0 0,1-1 0 0 0,-4 10-1 0 0,2-3-37 0 0,0 1 0 0 0,1-1 0 0 0,1 1 0 0 0,0 0 0 0 0,1-1 0 0 0,0 1 0 0 0,1 28 0 0 0,3-23-129 0 0,-1-8 0 0 0,0-1 0 0 0,4 17 0 0 0,-3-23 0 0 0,-1 0 0 0 0,0-1 0 0 0,1 1 0 0 0,0 0 0 0 0,0-1 0 0 0,0 1 0 0 0,1-1 0 0 0,-1 1 0 0 0,6 5 0 0 0,-1-3 104 0 0,-1 1 0 0 0,1-1 0 0 0,0 0 0 0 0,1-1 0 0 0,0 0 0 0 0,-1 0 0 0 0,2-1 0 0 0,-1 1 0 0 0,0-2 0 0 0,1 1 0 0 0,0-1 0 0 0,-1-1 0 0 0,11 2 0 0 0,-4-1 283 0 0,-11-2-367 0 0,1 0 0 0 0,-1 0 0 0 0,0 0 0 0 0,1-1 0 0 0,-1 0 1 0 0,1 0-1 0 0,-1 0 0 0 0,1 0 0 0 0,-1-1 0 0 0,6-1 0 0 0,2-1-257 0 0,20-9-629 0 0,-30 11 657 0 0,0-1 0 0 0,1 1 0 0 0,-2-1 0 0 0,1 1 0 0 0,0-1 0 0 0,0 0 0 0 0,0 1 0 0 0,-1-1 0 0 0,1 0 0 0 0,-1 0 0 0 0,1 0 0 0 0,0-3 0 0 0,2-2-811 0 0,-3 5-4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07.2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103 45 13824 0 0,'-15'-7'304'0'0,"-3"-1"64"0"0,0-1 16 0 0,-1 6 0 0 0,5-3-312 0 0,4-2-72 0 0,2 5 0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07.9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 41 6448 0 0,'0'0'6193'0'0,"-1"1"-5670"0"0,-1 2-334 0 0,0 0 1 0 0,1 0 0 0 0,-1 0 0 0 0,1 0 0 0 0,0 0 0 0 0,0 0 0 0 0,0 0 0 0 0,0 0 0 0 0,1 1 0 0 0,-1 4-1 0 0,1 38 916 0 0,-1-1-167 0 0,0-29-648 0 0,0 0-1 0 0,1 0 0 0 0,0 0 0 0 0,1 0 0 0 0,6 27 0 0 0,-5-35-227 0 0,1 0 1 0 0,0-1-1 0 0,0 0 0 0 0,1 0 1 0 0,-1 0-1 0 0,1 0 0 0 0,1 0 1 0 0,0-1-1 0 0,0 1 0 0 0,0-1 1 0 0,0-1-1 0 0,8 7 0 0 0,-5-5 6 0 0,0-1-1 0 0,0-1 0 0 0,0 1 0 0 0,1-1 0 0 0,-1-1 0 0 0,1 0 0 0 0,0 0 0 0 0,1 0 0 0 0,13 2 0 0 0,-16-5-26 0 0,1 0-1 0 0,0-1 1 0 0,-1 1-1 0 0,1-2 0 0 0,0 1 1 0 0,-1-1-1 0 0,1 0 1 0 0,-1-1-1 0 0,1 0 1 0 0,-1 0-1 0 0,1-1 0 0 0,-1 0 1 0 0,0 0-1 0 0,0 0 1 0 0,-1-1-1 0 0,1 0 1 0 0,-1 0-1 0 0,10-10 0 0 0,-12 11 0 0 0,-1-1 0 0 0,1 0 0 0 0,-1 0 0 0 0,0 0 0 0 0,2-5 0 0 0,6-7 122 0 0,-4 6-120 0 0,-1 1-1 0 0,1-2 1 0 0,-2 1 0 0 0,1 0 0 0 0,-2-1 0 0 0,1 0 0 0 0,4-18 0 0 0,-6 20-27 0 0,6-14-17 0 0,8-8 68 0 0,-16 23-99 0 0,16 17-647 0 0,-12-3 577 0 0,-1 0 0 0 0,0 1 0 0 0,7 13 0 0 0,3 6 6 0 0,-7-14 80 0 0,-5-8 17 0 0,0 0 0 0 0,0 0 0 0 0,0-1 0 0 0,1 0-1 0 0,0 1 1 0 0,3 3 0 0 0,4 1-2 0 0,0 0 0 0 0,15 9 0 0 0,-21-14 9 0 0,0-1 1 0 0,0 0 0 0 0,0 0-1 0 0,0-1 1 0 0,1 1 0 0 0,-1-1-1 0 0,0 0 1 0 0,1 0-1 0 0,-1-1 1 0 0,5 1 0 0 0,-2-1 4 0 0,2 0 111 0 0,0 0 0 0 0,15-2 1 0 0,-21 1-69 0 0,-1 1 0 0 0,1-1 1 0 0,0 0-1 0 0,-1 0 0 0 0,1 0 1 0 0,-1 0-1 0 0,1-1 0 0 0,-1 1 1 0 0,0-1-1 0 0,0 1 0 0 0,1-1 1 0 0,2-3-1 0 0,9-11 334 0 0,13-21 1 0 0,-25 34-374 0 0,0-1 0 0 0,-1 0 1 0 0,0 0-1 0 0,1 0 1 0 0,-2 0-1 0 0,1 0 0 0 0,0 0 1 0 0,-1 0-1 0 0,1-1 1 0 0,-1 1-1 0 0,0 0 0 0 0,-1 0 1 0 0,1 0-1 0 0,-1 0 1 0 0,0 0-1 0 0,0 0 0 0 0,0 0 1 0 0,0 0-1 0 0,-3-6 1 0 0,1 3 6 0 0,-1 0 1 0 0,1 0-1 0 0,-1 1 1 0 0,0-1 0 0 0,-1 1-1 0 0,0 0 1 0 0,0 0-1 0 0,0 1 1 0 0,0-1 0 0 0,-1 1-1 0 0,0 0 1 0 0,-7-4-1 0 0,6 3-218 0 0,0 1 1 0 0,1-1-1 0 0,-1 0 0 0 0,2-1 0 0 0,-9-9 0 0 0,-6-8-1522 0 0,19 22 1402 0 0,0 1 49 0 0,0 0 0 0 0,-1 0 0 0 0,1-1 1 0 0,1 1-1 0 0,-1 0 0 0 0,0 0 0 0 0,0-1 0 0 0,0 1 0 0 0,1-1 1 0 0,-1 1-1 0 0,1 0 0 0 0,-1-3 0 0 0,0-7-6012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08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 0 10480 0 0,'0'0'480'0'0,"-6"5"157"0"0,5-4-626 0 0,-1 1-1 0 0,1 0 1 0 0,-1-1-1 0 0,1 1 1 0 0,0 0 0 0 0,0 0-1 0 0,0 0 1 0 0,0 0-1 0 0,0 0 1 0 0,0 0 0 0 0,1 1-1 0 0,-1-1 1 0 0,1 0 0 0 0,-1 3-1 0 0,0 0 115 0 0,1 0-1 0 0,0 0 1 0 0,0 0-1 0 0,1 0 1 0 0,0 7 0 0 0,4 18 786 0 0,-2-12-183 0 0,0 0 1 0 0,2 0-1 0 0,8 23 1 0 0,21 63 1211 0 0,-17-47-1234 0 0,-11-33-303 0 0,0 0 0 0 0,-1 0 0 0 0,2 39 1 0 0,-4 73 1391 0 0,-3-97-1365 0 0,0-37 492 0 0,-2-16-849 0 0,1 0 0 0 0,1 0 0 0 0,0 0-1 0 0,3-19 1 0 0,-2 26-44 0 0,1 0 1 0 0,0-1-1 0 0,0 1 0 0 0,0 0 0 0 0,1 0 0 0 0,0 0 1 0 0,0 0-1 0 0,1 1 0 0 0,7-11 0 0 0,8-9-114 0 0,-8 10-119 0 0,18-18-1 0 0,-25 30 176 0 0,-1 0 0 0 0,1 1 0 0 0,1-1 0 0 0,-1 1 0 0 0,0 0 0 0 0,1 1 0 0 0,0-1 0 0 0,0 1 0 0 0,7-3 0 0 0,-9 4 21 0 0,0 0 0 0 0,0 1-1 0 0,0-1 1 0 0,0 1-1 0 0,1 0 1 0 0,-1 0 0 0 0,0 0-1 0 0,0 0 1 0 0,0 1 0 0 0,0-1-1 0 0,0 1 1 0 0,0 0 0 0 0,0 0-1 0 0,0 0 1 0 0,0 0 0 0 0,0 1-1 0 0,0-1 1 0 0,0 1 0 0 0,-1-1-1 0 0,1 1 1 0 0,-1 0-1 0 0,1 0 1 0 0,-1 0 0 0 0,0 1-1 0 0,1-1 1 0 0,-1 0 0 0 0,-1 1-1 0 0,1 0 1 0 0,2 3 0 0 0,4 7 19 0 0,-6-10-1 0 0,0-1 0 0 0,0 1 0 0 0,-1 0 0 0 0,1 0 0 0 0,-1 0 1 0 0,0 0-1 0 0,1 0 0 0 0,-2 0 0 0 0,1 0 0 0 0,1 5 0 0 0,0 5-10 0 0,-1-8 0 0 0,-1-1 0 0 0,1 1 0 0 0,-1-1 0 0 0,0 1 0 0 0,-1 7 0 0 0,-1 2-115 0 0,1 1 0 0 0,0 20 0 0 0,1-34-40 0 0,1 1-225 0 0,1-1 329 0 0,-1 0-135 0 0,0 1 0 0 0,0-1 0 0 0,0 0 0 0 0,0 0 0 0 0,0 0 0 0 0,0 0 0 0 0,0 0 0 0 0,1 0 0 0 0,-1 0 0 0 0,0-1 0 0 0,1 1 0 0 0,-1 0 0 0 0,0-1 0 0 0,1 1 0 0 0,-1-1 0 0 0,1 1 0 0 0,-1-1 0 0 0,1 0 0 0 0,-1 0 0 0 0,1 1 0 0 0,-1-1 1 0 0,1 0-1 0 0,-1 0 0 0 0,1-1 0 0 0,-1 1 0 0 0,1 0 0 0 0,1-1 0 0 0,10-2-1635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08.9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0 196 11600 0 0,'0'0'264'0'0,"2"1"34"0"0,1 0-242 0 0,0 0 1 0 0,0 0-1 0 0,0 0 0 0 0,1-1 0 0 0,-1 1 0 0 0,0-1 0 0 0,1 1 0 0 0,-1-1 0 0 0,0 0 1 0 0,1-1-1 0 0,4 0 0 0 0,38-8 680 0 0,-16-2 667 0 0,-5 1-418 0 0,-18 8-723 0 0,1-1 0 0 0,-1 1 1 0 0,1-2-1 0 0,-1 1 1 0 0,0-1-1 0 0,0 0 1 0 0,7-5-1 0 0,0-2 164 0 0,-12 10-394 0 0,0 0 1 0 0,-1 0-1 0 0,1 0 0 0 0,0 0 0 0 0,-1-1 1 0 0,1 1-1 0 0,-1 0 0 0 0,0-1 1 0 0,1 1-1 0 0,-1 0 0 0 0,0-1 0 0 0,0 0 1 0 0,0 1-1 0 0,0-1 0 0 0,0 0 0 0 0,0 1 1 0 0,0-1-1 0 0,-1 0 0 0 0,1 0 0 0 0,-1 0 1 0 0,1 0-1 0 0,-1 0 0 0 0,0-2 0 0 0,1 2-6 0 0,-1-1-1 0 0,0 0 1 0 0,0 1 0 0 0,0-1-1 0 0,-1 1 1 0 0,1-1-1 0 0,-1 0 1 0 0,1 1-1 0 0,-1-1 1 0 0,0 1-1 0 0,0 0 1 0 0,0-1-1 0 0,0 1 1 0 0,0 0-1 0 0,-1-1 1 0 0,1 1-1 0 0,-1 0 1 0 0,1 0-1 0 0,-1 0 1 0 0,0 0 0 0 0,0 0-1 0 0,0 1 1 0 0,0-1-1 0 0,0 1 1 0 0,0-1-1 0 0,-2-1 1 0 0,-7-2-14 0 0,1 0-1 0 0,-1 1 1 0 0,1 0 0 0 0,-1 1 0 0 0,0 0 0 0 0,-12-2-1 0 0,20 5-11 0 0,0 0 0 0 0,0 0 0 0 0,0 0 0 0 0,1 1 0 0 0,-1-1 0 0 0,0 1 0 0 0,0-1 0 0 0,0 1 0 0 0,1 0 0 0 0,-1 0 0 0 0,0 0 0 0 0,1 0 0 0 0,-1 1 0 0 0,1-1 0 0 0,-1 1 0 0 0,1-1 0 0 0,0 1 0 0 0,-1 0 0 0 0,-2 3 0 0 0,1-1 0 0 0,0 1 0 0 0,1-1 0 0 0,-1 1 0 0 0,1 0 0 0 0,0 0 0 0 0,0 0 0 0 0,0 0 0 0 0,-2 8 0 0 0,0 1 0 0 0,-4 18 0 0 0,4-5 0 0 0,3-16 0 0 0,0 1 0 0 0,0-1 0 0 0,1 1 0 0 0,1 0 0 0 0,0-1 0 0 0,1 13 0 0 0,1-12 60 0 0,0 1 0 0 0,6 20-1 0 0,-6-30-28 0 0,-1 1-1 0 0,1 0 1 0 0,0 0-1 0 0,0-1 1 0 0,0 1 0 0 0,0-1-1 0 0,1 1 1 0 0,-1-1-1 0 0,1 0 1 0 0,0 0-1 0 0,0 0 1 0 0,5 3-1 0 0,-5-3 35 0 0,1 0-1 0 0,0-1 0 0 0,0 0 0 0 0,0 1 1 0 0,0-1-1 0 0,0-1 0 0 0,0 1 0 0 0,1-1 0 0 0,-1 1 1 0 0,1-1-1 0 0,-1 0 0 0 0,1-1 0 0 0,-1 1 1 0 0,1-1-1 0 0,-1 0 0 0 0,1 0 0 0 0,-1 0 1 0 0,1-1-1 0 0,-1 0 0 0 0,1 1 0 0 0,-1-2 0 0 0,9-2 1 0 0,0 0-198 0 0,0-1 1 0 0,0 2 0 0 0,25-4-1 0 0,-35 7-183 0 0,1-1 0 0 0,-1 1-1 0 0,0-1 1 0 0,0 0 0 0 0,0 0-1 0 0,0 0 1 0 0,4-2 0 0 0,7-3-6613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09.4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92 4 3224 0 0,'3'0'70'0'0,"-10"-1"378"0"0,-11-1 6015 0 0,7 15-4066 0 0,7-8-2040 0 0,1 1-1 0 0,-1 0 0 0 0,1 0 1 0 0,0 0-1 0 0,0 0 1 0 0,1 0-1 0 0,-3 10 0 0 0,-6 48 1929 0 0,10-56-2154 0 0,-2 19 289 0 0,2 1 1 0 0,2 27 0 0 0,1-5 103 0 0,-3 16 242 0 0,6 150 1180 0 0,-3-91-1179 0 0,-3-70-62 0 0,1-49-577 0 0,-1 3-14 0 0,-2 10-100 0 0,-3 9 198 0 0,-2-35-1466 0 0,3-7-2508 0 0,4 3-3393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09.8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0 283 1376 0 0,'0'0'11722'0'0,"3"0"-11066"0"0,6 0-286 0 0,0-2-1 0 0,0 1 1 0 0,16-5-1 0 0,13-3 215 0 0,-12 4-222 0 0,50-19 1 0 0,-41 13-230 0 0,20-8-122 0 0,60-31-1 0 0,-56 27 59 0 0,-41 16-184 0 0,1 0 0 0 0,28-18 0 0 0,-20 10-188 0 0,-20 12 15 0 0,0-1 1 0 0,-1 0-1 0 0,1 0 1 0 0,-1-1-1 0 0,0 0 1 0 0,7-7 0 0 0,-3 2-574 0 0,-7 8 164 0 0,-1 0 1 0 0,0 0-1 0 0,0 0 1 0 0,0 0-1 0 0,0-1 1 0 0,0 1-1 0 0,2-5 0 0 0,0-2-1349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10.1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 4608 0 0,'0'0'208'0'0,"0"-1"-9"0"0,0-2-23 0 0,0 3-97 0 0,0 0 1 0 0,0-1 0 0 0,0 1 0 0 0,0 0-1 0 0,0 0 1 0 0,0 0 0 0 0,0 0 0 0 0,0-1 0 0 0,0 1-1 0 0,1 0 1 0 0,-1 0 0 0 0,0 0 0 0 0,0 0 0 0 0,0-1-1 0 0,0 1 1 0 0,0 0 0 0 0,0 0 0 0 0,0 0-1 0 0,1 0 1 0 0,-1 0 0 0 0,0 0 0 0 0,0 0 0 0 0,0-1-1 0 0,0 1 1 0 0,0 0 0 0 0,1 0 0 0 0,-1 0 0 0 0,0 0-1 0 0,0 0 1 0 0,0 0 0 0 0,0 0 0 0 0,1 0-1 0 0,-1 0 1 0 0,0 0 0 0 0,0 0 0 0 0,0 0 0 0 0,1 0-1 0 0,-1 0 1 0 0,0 0 0 0 0,0 0 0 0 0,0 0 0 0 0,0 0-1 0 0,1 0 1 0 0,-1 0 0 0 0,0 0 0 0 0,0 0 0 0 0,0 0-1 0 0,0 0 1 0 0,1 1 0 0 0,-1-1 0 0 0,0 0-1 0 0,0 0 1 0 0,0 0 0 0 0,0 0 0 0 0,0 0 0 0 0,0 0-1 0 0,1 1 1 0 0,-1-1 0 0 0,0 0 0 0 0,0 0 0 0 0,0 0-1 0 0,9 10 2030 0 0,-2 9-1357 0 0,-2 0 0 0 0,0 0 0 0 0,3 36-1 0 0,-4-30-260 0 0,6 89 1362 0 0,-7-70-1147 0 0,-3-27-285 0 0,-2 27-1 0 0,0 2 275 0 0,2-23-238 0 0,-2 0-1 0 0,0 0 0 0 0,-7 34 1 0 0,4-35-92 0 0,-1 33 1 0 0,2-9 5 0 0,3-41-329 0 0,-1 8 64 0 0,1-1 0 0 0,0 19 0 0 0,1-30 1086 0 0,2-2-1096 0 0,2-3-63 0 0,-1 0 0 0 0,0 0 0 0 0,0 0 0 0 0,0 0 0 0 0,0-1 0 0 0,-1 1 0 0 0,3-9 0 0 0,9-15 53 0 0,16-28-283 0 0,12-20-398 0 0,-34 64 525 0 0,0 1 0 0 0,0 1 0 0 0,1 0 0 0 0,15-14 0 0 0,-21 21 70 0 0,2-2 0 0 0,0 1 0 0 0,1-1 0 0 0,-1 1 0 0 0,1 1 0 0 0,10-6 0 0 0,-14 8 0 0 0,-1 0 0 0 0,1 0 0 0 0,0 1 0 0 0,0-1 0 0 0,0 1 0 0 0,0-1 0 0 0,0 1 0 0 0,0-1 0 0 0,0 1 0 0 0,0 0 0 0 0,0 0 0 0 0,0 0 0 0 0,0 0 0 0 0,-1 1 0 0 0,4-1 0 0 0,-4 1 0 0 0,1 0 0 0 0,0 0 0 0 0,0 0 0 0 0,-1 1 0 0 0,1-1 0 0 0,-1 0 0 0 0,0 1 0 0 0,1-1 0 0 0,-1 1 0 0 0,0-1 0 0 0,0 1 0 0 0,1-1 0 0 0,-1 1 0 0 0,-1 0 0 0 0,1 0 0 0 0,0-1 0 0 0,0 1 0 0 0,-1 0 0 0 0,1 0 0 0 0,0 2 0 0 0,15 69 0 0 0,-15-67-14 0 0,-1 0 0 0 0,1-1 0 0 0,-1 1 0 0 0,-1 6-1 0 0,1 2-52 0 0,0-13-49 0 0,4 14-388 0 0,7 4-740 0 0,-10-17 719 0 0,0-1 0 0 0,0 0 1 0 0,0 0-1 0 0,1 0 0 0 0,-1 0 0 0 0,0 0 0 0 0,1 0 0 0 0,-1-1 1 0 0,2 2-1 0 0,8 2-1440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3.4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7568 0 0,'0'0'166'0'0,"0"0"29"0"0,1 1 14 0 0,7 24 30 0 0,-4-11-23 0 0,-1-3 82 0 0,-1-5-99 0 0,0 1 39 0 0,5 11 395 0 0,-2 1-86 0 0,1 0-79 0 0,-2-1-72 0 0,-1-7-200 0 0,2 9 184 0 0,0 11 99 0 0,-1-6-91 0 0,-1-7-91 0 0,19 72 1087 0 0,-18-72-1121 0 0,0 1-55 0 0,-1-1 74 0 0,1 0 1 0 0,2 4-283 0 0,2 14 370 0 0,-5-20-235 0 0,1-1-74 0 0,-4-13-279 0 0,1-1 87 0 0,-1 1 77 0 0,0-1 63 0 0,1 0 50 0 0,-1 0 37 0 0,0 5 515 0 0,0-5-490 0 0,0 1-90 0 0,0-2-61 0 0,0 1-37 0 0,0 0-41 0 0,0 0-45 0 0,-1 0-51 0 0,1-1-54 0 0,0 1-59 0 0,0 0-64 0 0,0 0 55 0 0,0 0-39 0 0,0-1-41 0 0,0 1-43 0 0,0 0-44 0 0,-1 0-47 0 0,1-1-48 0 0,0 1-51 0 0,0-1-1253 0 0,0 0-1074 0 0</inkml:trace>
  <inkml:trace contextRef="#ctx0" brushRef="#br0" timeOffset="362.02">218 42 8696 0 0,'1'0'93'0'0,"0"-1"-82"0"0,2-1-57 0 0,-2 1 71 0 0,0 0 50 0 0,-1 0 37 0 0,1 1 56 0 0,-1-1 67 0 0,0 0 77 0 0,0 0-180 0 0,0 1 152 0 0,0 0 251 0 0,0 0-108 0 0,1 1-92 0 0,0 0-81 0 0,0-1-68 0 0,0 1-65 0 0,0 0-41 0 0,1 1-7 0 0,3 3 16 0 0,-4-4-17 0 0,0 0 51 0 0,1 1 9 0 0,4 7 247 0 0,1 0-51 0 0,-1 0-46 0 0,0 1-41 0 0,1 1 3 0 0,-1 1-40 0 0,2 3 2 0 0,1 9 58 0 0,0 6-1 0 0,13 44 418 0 0,-15-48-475 0 0,-4-14-106 0 0,9 36 276 0 0,8 24 133 0 0,-8-26-186 0 0,-7-16-78 0 0,-4-16-155 0 0,0 2 43 0 0,4-9-94 0 0,-3-6 1 0 0,-2-1-51 0 0,0 0-33 0 0,0 0-100 0 0,0 0-124 0 0,0 0-293 0 0,0-1 55 0 0,0 1 107 0 0,0 0 92 0 0,1 0 76 0 0,0-1 60 0 0,-1 1 42 0 0,3-1-199 0 0,-2 0 137 0 0,-1 1-99 0 0,1 0 95 0 0,-1-1-41 0 0,1 1-137 0 0,0 0-44 0 0,-1-1-37 0 0,1 1-34 0 0,1-1-135 0 0,-1 0-33 0 0,3-1-1428 0 0,-4 2 2073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10.8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10 259 9184 0 0,'17'-5'783'0'0,"-14"5"-743"0"0,-1 0-1 0 0,0-1 0 0 0,1 0 1 0 0,-1 0-1 0 0,0 1 1 0 0,1-1-1 0 0,1-2 0 0 0,2 0 415 0 0,0 0 0 0 0,0 1 0 0 0,0 0 0 0 0,0 0 0 0 0,12-2 0 0 0,-11 3-85 0 0,-1-1 1 0 0,0 1 0 0 0,0-1-1 0 0,0-1 1 0 0,11-5 0 0 0,14-7 967 0 0,-27 14-1247 0 0,0-1 1 0 0,1 0-1 0 0,-1 0 1 0 0,0 0-1 0 0,0-1 1 0 0,0 1-1 0 0,0-1 1 0 0,5-6-1 0 0,-2 1-272 0 0,-4 5 427 0 0,0 0-1 0 0,0 0 1 0 0,0 0-1 0 0,-1-1 1 0 0,4-5-1 0 0,-6 7-211 0 0,1 1 1 0 0,-1-1-1 0 0,1 1 0 0 0,-1-1 0 0 0,0 1 0 0 0,0-1 1 0 0,0 1-1 0 0,0-1 0 0 0,0 1 0 0 0,0-1 1 0 0,0 1-1 0 0,0-1 0 0 0,0 0 0 0 0,-1 1 1 0 0,1-1-1 0 0,-1 1 0 0 0,1 0 0 0 0,-1-1 1 0 0,0-1-1 0 0,0 2-30 0 0,1 0 0 0 0,-1-1 0 0 0,1 1-1 0 0,-1 0 1 0 0,1 0 0 0 0,-1 0 0 0 0,1 0 0 0 0,-1 0 0 0 0,0 0 0 0 0,0 1 0 0 0,1-1 0 0 0,-1 0 0 0 0,0 0 0 0 0,0 0 0 0 0,0 1 0 0 0,0-1 0 0 0,0 0 0 0 0,0 1-1 0 0,0-1 1 0 0,0 1 0 0 0,-2-1 0 0 0,-2-1-1 0 0,2 1 24 0 0,0 0 0 0 0,0 0 0 0 0,-1 1 0 0 0,1-1 0 0 0,0 1 0 0 0,0 0 0 0 0,0 0 1 0 0,-1 0-1 0 0,1 0 0 0 0,0 1 0 0 0,0-1 0 0 0,0 1 0 0 0,0 0 0 0 0,-1 0 0 0 0,1 0 0 0 0,0 0 0 0 0,0 0 0 0 0,1 1 0 0 0,-1-1 0 0 0,-3 3 0 0 0,-2 1 79 0 0,1-1 1 0 0,0 2-1 0 0,1-1 1 0 0,-1 1 0 0 0,1 0-1 0 0,-9 10 1 0 0,-3 7-95 0 0,11-16-2 0 0,1 1 0 0 0,1-1 0 0 0,0 1 0 0 0,0 0 0 0 0,0 0 0 0 0,-4 12 0 0 0,-4 9 67 0 0,10-21-37 0 0,-1 0 1 0 0,1 0 0 0 0,0 0-1 0 0,1 0 1 0 0,-2 10 0 0 0,4-14-27 0 0,-1 0-1 0 0,1 1 1 0 0,0-1 0 0 0,0 0 0 0 0,0 1 0 0 0,1-1 0 0 0,0 0 0 0 0,-1 0-1 0 0,1 0 1 0 0,1 1 0 0 0,-1-1 0 0 0,1 0 0 0 0,-1 0 0 0 0,1-1 0 0 0,0 1-1 0 0,1 0 1 0 0,-1 0 0 0 0,1-1 0 0 0,-1 0 0 0 0,1 1 0 0 0,0-1 0 0 0,0 0-1 0 0,0-1 1 0 0,1 1 0 0 0,-1 0 0 0 0,1-1 0 0 0,0 0 0 0 0,-1 0 0 0 0,1 0 0 0 0,7 3-1 0 0,-5-2-9 0 0,1-1-1 0 0,-1 1 0 0 0,1-1 0 0 0,-1 0 0 0 0,1-1 0 0 0,0 1 1 0 0,12 0-1 0 0,-5-2-84 0 0,0 0 1 0 0,0-1 0 0 0,-1-1-1 0 0,1 0 1 0 0,0-1 0 0 0,-1 0-1 0 0,0-1 1 0 0,1 0 0 0 0,-2-1-1 0 0,1-1 1 0 0,0 0 0 0 0,-1-1-1 0 0,0 0 1 0 0,-1-1 0 0 0,0 0-1 0 0,0-1 1 0 0,0 0 0 0 0,9-11-1 0 0,-15 14-355 0 0,1 0 0 0 0,-1-1-1 0 0,0 0 1 0 0,-1 0-1 0 0,1 0 1 0 0,-2 0-1 0 0,1-1 1 0 0,-1 1 0 0 0,0-1-1 0 0,0 0 1 0 0,2-11-1 0 0,1-30-2276 0 0,-2 32 564 0 0,0-33 0 0 0,-3 41 1724 0 0,-1 0 0 0 0,2 1 1 0 0,2-11-1 0 0,2-12-516 0 0,-6 28 860 0 0,0 1 1 0 0,1-1-1 0 0,-1 0 1 0 0,1 0-1 0 0,-1 0 1 0 0,1 1-1 0 0,0-1 1 0 0,0 0-1 0 0,0 1 1 0 0,3-5 0 0 0,-3 6 486 0 0,1 2-138 0 0,-1 1 0 0 0,1-1 0 0 0,0 1-1 0 0,-1 0 1 0 0,1 0 0 0 0,-1-1 0 0 0,1 1 0 0 0,-1 0 0 0 0,0 0 0 0 0,0 0 0 0 0,0 0 0 0 0,0 1-1 0 0,0-1 1 0 0,0 0 0 0 0,0 4 0 0 0,1 1 436 0 0,-1 0 0 0 0,1 0 0 0 0,-1 12 0 0 0,-1-15-459 0 0,1 0-1 0 0,-1 0 0 0 0,1 0 1 0 0,0-1-1 0 0,0 1 0 0 0,0 0 1 0 0,3 4-1 0 0,-2-3 69 0 0,0 0-1 0 0,-1 0 1 0 0,1 1 0 0 0,0 5 0 0 0,-1-4-107 0 0,-1 0 72 0 0,1-1 1 0 0,0 1-1 0 0,1 0 1 0 0,0-1-1 0 0,0 1 1 0 0,3 7-1 0 0,12 29 958 0 0,-13-32-851 0 0,0 0 1 0 0,0 0-1 0 0,1-1 1 0 0,8 13 0 0 0,18 29 1448 0 0,-30-50-1560 0 0,-1 0-9 0 0,0-2-234 0 0,0 0-1 0 0,0 0 1 0 0,0 1-1 0 0,0-1 1 0 0,0 0-1 0 0,0 0 1 0 0,0 0-1 0 0,1 1 0 0 0,-1-1 1 0 0,0 0-1 0 0,0 0 1 0 0,0 0-1 0 0,0 1 1 0 0,0-1-1 0 0,0 0 1 0 0,0 0-1 0 0,0 0 1 0 0,-1 1-1 0 0,1-1 1 0 0,0 0-1 0 0,0 0 0 0 0,0 0 1 0 0,0 1-1 0 0,0-1 1 0 0,0 0-1 0 0,0 0 1 0 0,0 0-1 0 0,0 0 1 0 0,-1 1-1 0 0,1-1 1 0 0,0 0-1 0 0,0 0 0 0 0,0 0 1 0 0,0 0-1 0 0,-1 0 1 0 0,1 1-1 0 0,0-1 1 0 0,0 0-1 0 0,0 0 1 0 0,0 0-1 0 0,-1 0 1 0 0,-9-11 564 0 0,8 9-557 0 0,1 0 0 0 0,0-1 0 0 0,0 1 0 0 0,0 0 0 0 0,0-1-1 0 0,0 1 1 0 0,1-1 0 0 0,-1 0 0 0 0,1 1 0 0 0,-1-5 0 0 0,2-29 325 0 0,0 28-351 0 0,0 1 0 0 0,1 0 0 0 0,0 0-1 0 0,0 0 1 0 0,0 0 0 0 0,1 0 0 0 0,0 1-1 0 0,0-1 1 0 0,5-6 0 0 0,5-4 13 0 0,24-28 1 0 0,-18 24-22 0 0,-11 12-3 0 0,1 0 0 0 0,0 1 0 0 0,1 1 0 0 0,-1-1 0 0 0,19-9 0 0 0,55-24 0 0 0,-74 38 0 0 0,24-14 0 0 0,-22 11 0 0 0,23-9 0 0 0,25-2-1574 0 0,-57 17-220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11.6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0 2304 0 0,'0'0'13400'0'0,"1"2"-12964"0"0,1 5-233 0 0,-1 0 1 0 0,0 0-1 0 0,1 11 1 0 0,0 3 169 0 0,1 8 282 0 0,-3 56 0 0 0,-2-34-287 0 0,11 137 1345 0 0,-1 26-314 0 0,-3-26-714 0 0,-4-186-674 0 0,-1-1-9 0 0,0 0 0 0 0,0-1 1 0 0,0 1-1 0 0,0 0 0 0 0,0-1 1 0 0,0 1-1 0 0,0 0 0 0 0,0 0 1 0 0,0-1-1 0 0,0 1 0 0 0,0 0 1 0 0,0-1-1 0 0,-1 1 0 0 0,1 0 0 0 0,0-1 1 0 0,0 1-1 0 0,-1 0 0 0 0,1-1 1 0 0,-1 1-1 0 0,1-1 0 0 0,-1 1 1 0 0,0 0-1 0 0,0 1 179 0 0,1-2-229 0 0,0 0-1 0 0,0 1 1 0 0,0-1-1 0 0,0 0 0 0 0,0 0 1 0 0,0 1-1 0 0,0-1 1 0 0,0 0-1 0 0,0 1 1 0 0,0-1-1 0 0,0 0 0 0 0,0 1 1 0 0,0-1-1 0 0,0 0 1 0 0,-1 0-1 0 0,1 1 1 0 0,0-1-1 0 0,0 0 0 0 0,0 0 1 0 0,-1 1-1 0 0,1-1 1 0 0,0 0-1 0 0,0 0 1 0 0,0 0-1 0 0,-1 1 1 0 0,1-1-1 0 0,0 0 0 0 0,-1 0 1 0 0,1 0-1 0 0,0 0 1 0 0,0 0-1 0 0,-1 1 1 0 0,1-1-1 0 0,0 0 0 0 0,-1 0 1 0 0,1 0-1 0 0,0 0 1 0 0,0 0-1 0 0,-1 0 1 0 0,1 0-1 0 0,0 0 0 0 0,-1 0 1 0 0,-13-5-3700 0 0,4 2-2695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12.1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2 193 9152 0 0,'0'-1'26'0'0,"0"1"1"0"0,0 0-1 0 0,-1-1 0 0 0,1 1 1 0 0,0 0-1 0 0,0-1 1 0 0,0 1-1 0 0,0 0 1 0 0,-1-1-1 0 0,1 1 1 0 0,0-1-1 0 0,0 1 0 0 0,0 0 1 0 0,0-1-1 0 0,0 1 1 0 0,0-1-1 0 0,0 1 1 0 0,0 0-1 0 0,0-1 1 0 0,0 1-1 0 0,0-1 0 0 0,1 1 1 0 0,-1 0-1 0 0,0-1 1 0 0,0 1-1 0 0,0 0 1 0 0,1-1-1 0 0,9 0 919 0 0,-3 1-862 0 0,63-9 1565 0 0,-56 8-1400 0 0,-1-1-1 0 0,0 0 1 0 0,1-1 0 0 0,-1 0 0 0 0,14-7 0 0 0,27-5 274 0 0,54-17-169 0 0,-24 5-246 0 0,138-41-2846 0 0,-194 59-1783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12.4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3224 0 0,'0'0'4918'0'0,"1"2"-4140"0"0,16 64 3390 0 0,-14-51-3185 0 0,2 30 0 0 0,1 5 160 0 0,-1-11-382 0 0,-1 1 0 0 0,-3 49 0 0 0,2 24 68 0 0,-1-80-335 0 0,-2 0 0 0 0,-6 52 0 0 0,3-14 724 0 0,2-63-1089 0 0,1-7 460 0 0,-1-2-493 0 0,0-3-85 0 0,-1 1 1 0 0,1-1-1 0 0,0 0 0 0 0,0 1 0 0 0,0-1 0 0 0,1 0 1 0 0,-1 1-1 0 0,1-1 0 0 0,0 0 0 0 0,0 0 0 0 0,0 0 1 0 0,1 1-1 0 0,-1-1 0 0 0,2-5 0 0 0,2-8 49 0 0,11-28 0 0 0,-14 45-60 0 0,6-16 0 0 0,0 0 0 0 0,2 0 0 0 0,0 1 0 0 0,1 0 0 0 0,0 0 0 0 0,2 1 0 0 0,-1 1 0 0 0,2 0 0 0 0,13-12 0 0 0,-18 19-18 0 0,0 0 0 0 0,1 0 0 0 0,0 0 0 0 0,0 1 0 0 0,1 0 0 0 0,-1 1 0 0 0,1 0 0 0 0,0 1 0 0 0,0 0 0 0 0,0 0 0 0 0,11 0 0 0 0,-17 3 16 0 0,-1 0 0 0 0,1 0 0 0 0,0 0-1 0 0,-1 1 1 0 0,1 0 0 0 0,-1 0 0 0 0,1 0-1 0 0,-1 0 1 0 0,1 0 0 0 0,-1 1-1 0 0,0 0 1 0 0,5 2 0 0 0,-3-1-5 0 0,0 1 1 0 0,0-1 0 0 0,-1 1-1 0 0,1 0 1 0 0,-1 0-1 0 0,7 8 1 0 0,-8-7-1 0 0,0 0 1 0 0,-1 0-1 0 0,1 1 1 0 0,-1-1-1 0 0,0 0 1 0 0,-1 1 0 0 0,1-1-1 0 0,0 9 1 0 0,0 4 8 0 0,-1 23 0 0 0,-1-35-2 0 0,-1 0 0 0 0,0 0 0 0 0,0 0 0 0 0,-4 11 0 0 0,-1 7 0 0 0,-8 22 11 0 0,11-28-9 0 0,5-15-43 0 0,-1-1 17 0 0,0 0-76 0 0,12 9-4341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12.8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0 241 9560 0 0,'1'0'216'0'0,"2"2"-181"0"0,0-1 0 0 0,0-1 1 0 0,-1 1-1 0 0,1 0 0 0 0,0-1 1 0 0,0 1-1 0 0,0-1 1 0 0,0 0-1 0 0,-1 0 0 0 0,1 0 1 0 0,0-1-1 0 0,0 1 0 0 0,0 0 1 0 0,0-1-1 0 0,-1 0 0 0 0,1 0 1 0 0,0 0-1 0 0,3-1 0 0 0,14-4 70 0 0,-2 1 773 0 0,0 0 0 0 0,23-10 0 0 0,-33 12-557 0 0,-1 0 1 0 0,0-1-1 0 0,0 0 1 0 0,-1-1-1 0 0,1 1 1 0 0,-1-1-1 0 0,0-1 1 0 0,6-5 0 0 0,4-6 35 0 0,-11 12-194 0 0,1-1 0 0 0,-1 0 1 0 0,0 0-1 0 0,5-9 0 0 0,-9 13-120 0 0,0 0 1 0 0,0 0-1 0 0,0 0 0 0 0,0 0 0 0 0,-1 0 1 0 0,1 0-1 0 0,0 0 0 0 0,-1-1 0 0 0,0 1 1 0 0,0 0-1 0 0,0 0 0 0 0,0-1 0 0 0,0 1 1 0 0,0 0-1 0 0,0 0 0 0 0,-1 0 0 0 0,1-1 1 0 0,-1 1-1 0 0,-1-4 0 0 0,0 2-4 0 0,0-1 1 0 0,0 1-1 0 0,-1-1 0 0 0,0 1 0 0 0,0 0 0 0 0,0 0 1 0 0,0 0-1 0 0,-1 1 0 0 0,1-1 0 0 0,-7-4 0 0 0,8 6-16 0 0,0 1-1 0 0,-1-1 0 0 0,1 1 0 0 0,0 0 0 0 0,-1 0 1 0 0,1 0-1 0 0,-1 0 0 0 0,1 0 0 0 0,-1 1 0 0 0,0-1 1 0 0,1 1-1 0 0,-1 0 0 0 0,1-1 0 0 0,-1 1 0 0 0,0 0 0 0 0,1 0 1 0 0,-1 1-1 0 0,0-1 0 0 0,1 1 0 0 0,-5 1 0 0 0,-5 2 74 0 0,4-2-44 0 0,0 1 0 0 0,0 0 0 0 0,0 1 0 0 0,1 0 0 0 0,-12 8 0 0 0,10-5-13 0 0,0 1 0 0 0,1 0 0 0 0,0 1 0 0 0,1 0 0 0 0,0 0 0 0 0,0 0 0 0 0,1 1 0 0 0,0 0 0 0 0,1 1 0 0 0,0-1 0 0 0,1 1 0 0 0,0 0 0 0 0,0 0 0 0 0,1 0 0 0 0,-2 14 0 0 0,5-20 23 0 0,0 1 0 0 0,0 0 0 0 0,0-1 0 0 0,1 1 0 0 0,0-1 0 0 0,0 1 0 0 0,0-1 0 0 0,1 0-1 0 0,-1 1 1 0 0,5 7 0 0 0,-4-9-30 0 0,0 0 1 0 0,0-1-1 0 0,0 1 0 0 0,1 0 0 0 0,-1-1 0 0 0,1 0 0 0 0,0 0 0 0 0,0 1 0 0 0,0-1 0 0 0,0-1 1 0 0,1 1-1 0 0,-1 0 0 0 0,1-1 0 0 0,3 2 0 0 0,2 1-33 0 0,1-1-1 0 0,0 0 1 0 0,0-1 0 0 0,-1 0-1 0 0,2 0 1 0 0,-1-1 0 0 0,0 0-1 0 0,0-1 1 0 0,1-1 0 0 0,-1 1-1 0 0,20-3 1 0 0,54-9-5717 0 0,-54 5-182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13.5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307 172 4608 0 0,'0'0'208'0'0,"0"-1"-9"0"0,-6-11 669 0 0,4 9-314 0 0,1 0 0 0 0,-1 0 1 0 0,1 0-1 0 0,0 0 0 0 0,0 0 0 0 0,-1-3 0 0 0,0-1 8 0 0,1 0 0 0 0,-1 1 0 0 0,-1 0-1 0 0,1-1 1 0 0,-1 1 0 0 0,-1 0 0 0 0,1 0-1 0 0,-7-8 1 0 0,-2 2 49 0 0,10 11-525 0 0,1-1 0 0 0,-1 1 0 0 0,0-1 0 0 0,1 1 0 0 0,-1-1 0 0 0,1 0 0 0 0,0 0 0 0 0,-2-2 1 0 0,1 1 48 0 0,1 1 1 0 0,-1-1 0 0 0,0 0 0 0 0,-1 1 0 0 0,1-1 0 0 0,0 1 0 0 0,-1 0 0 0 0,0 0 0 0 0,1 0 0 0 0,-1 0 0 0 0,0 0 0 0 0,0 0 0 0 0,0 1-1 0 0,0 0 1 0 0,0-1 0 0 0,0 1 0 0 0,-1 0 0 0 0,-3 0 0 0 0,3 0-48 0 0,0 0-1 0 0,-1 0 1 0 0,1 1 0 0 0,-1 0 0 0 0,1 0-1 0 0,-1 0 1 0 0,1 0 0 0 0,0 1-1 0 0,-1 0 1 0 0,1 0 0 0 0,0 0-1 0 0,-8 3 1 0 0,8-2-106 0 0,0 1 0 0 0,1-1 0 0 0,0 1 0 0 0,-1-1 0 0 0,1 1-1 0 0,0 0 1 0 0,0 0 0 0 0,1 1 0 0 0,-5 5 0 0 0,-17 35-85 0 0,18-32 120 0 0,-1 6-30 0 0,1 0-1 0 0,0 0 0 0 0,-4 30 0 0 0,7-32 9 0 0,-4 24 29 0 0,2 1 0 0 0,2 0 0 0 0,1 0 0 0 0,2 0 0 0 0,2 0 0 0 0,8 43 0 0 0,8 88 920 0 0,-17-63-76 0 0,-2-59 72 0 0,-4-68-2449 0 0,3 7 834 0 0,1 8 252 0 0,0-1 1 0 0,1 1 0 0 0,0-1 0 0 0,-1 0 0 0 0,1 1 0 0 0,1-7-1 0 0,0-3-1508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14.0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0 101 11256 0 0,'0'0'1534'0'0,"2"0"-1195"0"0,12-1 1 0 0,1 0 1 0 0,0-2-1 0 0,-1 0 1 0 0,15-5-1 0 0,20-4 98 0 0,49-11 204 0 0,21-3-305 0 0,-112 25-326 0 0,36-6 61 0 0,62-1-1 0 0,-60 4-19 0 0,-36 3-32 0 0,1 0 0 0 0,-1 0-1 0 0,1 1 1 0 0,-1 0 0 0 0,15 2 0 0 0,-15 3-10 0 0,-8-4-9 0 0,-1 0 0 0 0,0 0-1 0 0,1 0 1 0 0,-1 1-1 0 0,0-1 1 0 0,1 0-1 0 0,-1 0 1 0 0,0 1-1 0 0,0-1 1 0 0,0 0-1 0 0,0 0 1 0 0,0 0-1 0 0,-1 1 1 0 0,1-1-1 0 0,0 0 1 0 0,-1 0 0 0 0,1 0-1 0 0,0 1 1 0 0,-2 0-1 0 0,1 2 20 0 0,0 0-1 0 0,-1-1 1 0 0,0 1-1 0 0,0-1 1 0 0,-3 6-1 0 0,-4 1 74 0 0,1 1-1 0 0,1 0 0 0 0,0 0 0 0 0,1 1 0 0 0,0 0 0 0 0,0 0 0 0 0,1 0 0 0 0,1 1 0 0 0,0-1 0 0 0,1 1 1 0 0,0 0-1 0 0,-1 17 0 0 0,4-22-79 0 0,0 0 1 0 0,0 0 0 0 0,0 0 0 0 0,1-1-1 0 0,0 1 1 0 0,1 0 0 0 0,0-1-1 0 0,0 1 1 0 0,0-1 0 0 0,1 0-1 0 0,0 0 1 0 0,1 0 0 0 0,-1 0 0 0 0,1 0-1 0 0,1-1 1 0 0,-1 1 0 0 0,1-1-1 0 0,0-1 1 0 0,7 7 0 0 0,-4-5 22 0 0,0 0 1 0 0,1-1 0 0 0,-1 0-1 0 0,1-1 1 0 0,1 0-1 0 0,-1 0 1 0 0,1-1 0 0 0,0 0-1 0 0,0-1 1 0 0,0 0 0 0 0,0 0-1 0 0,0-1 1 0 0,16 1-1 0 0,-14-3 27 0 0,-1 0-1 0 0,23-2 1 0 0,-30 1-55 0 0,1 0 0 0 0,0 0 0 0 0,-1 0 0 0 0,1 0 0 0 0,-1-1-1 0 0,0 0 1 0 0,1 0 0 0 0,-1 0 0 0 0,6-5 0 0 0,-1 0 37 0 0,-3 4-4 0 0,-1-1 1 0 0,0 0-1 0 0,0 0 1 0 0,0 0-1 0 0,-1-1 1 0 0,1 0-1 0 0,-1 0 1 0 0,0 0-1 0 0,-1 0 1 0 0,1-1-1 0 0,-1 1 1 0 0,3-8-1 0 0,-6 11-15 0 0,1 0 0 0 0,-1-1 0 0 0,0 1-1 0 0,0 0 1 0 0,0-1 0 0 0,0 1 0 0 0,0 0 0 0 0,0 0-1 0 0,-1-1 1 0 0,1 1 0 0 0,-2-4 0 0 0,-12-26 142 0 0,9 22-169 0 0,0 0 1 0 0,-1-1 0 0 0,0 1 0 0 0,-1 1 0 0 0,0-1 0 0 0,0 1 0 0 0,-1 0 0 0 0,-1 0 0 0 0,-12-9 0 0 0,-7-4 0 0 0,-45-25 0 0 0,10 7 0 0 0,5 7-212 0 0,12 7-392 0 0,40 20 338 0 0,5 4-20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14.4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18 10136 0 0,'-15'-16'1056'0'0,"10"15"-979"0"0,5 1 57 0 0,-1 0 0 0 0,0 1-1 0 0,0-1 1 0 0,1 1 0 0 0,-1-1 0 0 0,0 0 0 0 0,1 1 0 0 0,-1-1-1 0 0,1 1 1 0 0,-1 0 0 0 0,0-1 0 0 0,1 1 0 0 0,-1-1 0 0 0,1 1-1 0 0,0 0 1 0 0,-1-1 0 0 0,1 1 0 0 0,-1 0 0 0 0,1 0 0 0 0,0-1-1 0 0,0 1 1 0 0,-1 0 0 0 0,1 0 0 0 0,0-1 0 0 0,0 1-1 0 0,0 0 1 0 0,0 0 0 0 0,0 0 0 0 0,0 1 0 0 0,-1 33 919 0 0,1-27-623 0 0,0 29 77 0 0,-1-10-60 0 0,1-1 0 0 0,6 39 0 0 0,-4-46-271 0 0,0 0 1 0 0,-2 1-1 0 0,-1 20 0 0 0,0-19-57 0 0,1 1 0 0 0,2 21 0 0 0,13 71 830 0 0,-11-90-842 0 0,-3-12-64 0 0,1-1-1 0 0,1 1 1 0 0,4 12-1 0 0,-2 0-42 0 0,-5-21 1 0 0,0 0 1 0 0,1 0 0 0 0,-1-1-1 0 0,1 1 1 0 0,0 0-1 0 0,2 4 1 0 0,14 29 126 0 0,-16-34-139 0 0,8 1-3455 0 0,-8-3 3260 0 0,0-1 0 0 0,1 1 0 0 0,-1-1 0 0 0,0 0-1 0 0,1 0 1 0 0,-1 0 0 0 0,0 1 0 0 0,0-1 0 0 0,0 0 0 0 0,0 0 0 0 0,0 0 0 0 0,0-1 0 0 0,0 1 0 0 0,0 0 0 0 0,0 0 0 0 0,-1 0 0 0 0,1-1-1 0 0,0-1 1 0 0,1 0-374 0 0,8-13-1737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14.8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10136 0 0,'0'0'4072'0'0,"1"1"-3560"0"0,11 5-249 0 0,-10-6-243 0 0,0 1 0 0 0,0 0 1 0 0,-1-1-1 0 0,1 1 0 0 0,0 0 1 0 0,-1 0-1 0 0,1 1 0 0 0,-1-1 0 0 0,1 0 1 0 0,-1 0-1 0 0,1 1 0 0 0,-1-1 0 0 0,0 1 1 0 0,0-1-1 0 0,0 1 0 0 0,2 3 1 0 0,3 7 252 0 0,-1 0 1 0 0,0 1 0 0 0,-1 0 0 0 0,0 0-1 0 0,-1 0 1 0 0,-1 1 0 0 0,0-1 0 0 0,0 19-1 0 0,3 128 1359 0 0,-5 94-16 0 0,-5-173-702 0 0,5-80-1149 0 0,14-6-2881 0 0,-8 2 2433 0 0,-1 0-1 0 0,1 0 0 0 0,-1 0 1 0 0,0-1-1 0 0,9-8 1 0 0,9-10-1426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15.1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213 14 6448 0 0,'0'0'1553'0'0,"-1"-1"-582"0"0,-2-1-814 0 0,1 1 0 0 0,0 0 0 0 0,-1-1 1 0 0,0 1-1 0 0,1 0 0 0 0,-1 0 0 0 0,0 0 0 0 0,1 0 0 0 0,-1 1 1 0 0,0-1-1 0 0,0 1 0 0 0,0 0 0 0 0,1 0 0 0 0,-1 0 1 0 0,0 0-1 0 0,0 0 0 0 0,0 0 0 0 0,0 1 0 0 0,1 0 1 0 0,-1-1-1 0 0,0 1 0 0 0,1 0 0 0 0,-1 0 0 0 0,0 1 1 0 0,1-1-1 0 0,-1 0 0 0 0,1 1 0 0 0,0 0 0 0 0,-3 1 1 0 0,-5 4 127 0 0,0 0 1 0 0,1 1-1 0 0,0 0 1 0 0,1 0 0 0 0,-1 1-1 0 0,2 0 1 0 0,-1 1-1 0 0,1-1 1 0 0,-8 16-1 0 0,8-8-82 0 0,1-1 0 0 0,1 1-1 0 0,1 0 1 0 0,0 0-1 0 0,1 0 1 0 0,-1 29-1 0 0,0-10 52 0 0,4-32-223 0 0,0-1-1 0 0,0 1 1 0 0,0-1-1 0 0,0 1 0 0 0,1-1 1 0 0,-1 1-1 0 0,1-1 1 0 0,0 1-1 0 0,0-1 0 0 0,0 0 1 0 0,3 7-1 0 0,1-3 115 0 0,-1 1 0 0 0,2-1 0 0 0,8 10-1 0 0,-11-14-112 0 0,0 0-1 0 0,1 0 1 0 0,-1 0 0 0 0,1 0-1 0 0,0-1 1 0 0,0 0-1 0 0,0 0 1 0 0,0 0-1 0 0,0 0 1 0 0,7 1-1 0 0,-3-1 23 0 0,1 0-1 0 0,-1 0 1 0 0,1-1-1 0 0,13 0 1 0 0,-17-1 7 0 0,1-1 1 0 0,-1 0-1 0 0,1 0 0 0 0,-1 0 1 0 0,0-1-1 0 0,1 0 0 0 0,-1 0 0 0 0,0 0 1 0 0,0 0-1 0 0,9-7 0 0 0,-9 5-22 0 0,1 0 0 0 0,-1 0 0 0 0,1-1 0 0 0,-1 0 0 0 0,0 0 0 0 0,-1 0 0 0 0,1-1 0 0 0,3-6 0 0 0,-4 5-16 0 0,-1 1-1 0 0,-1-1 1 0 0,1 0-1 0 0,-1 0 1 0 0,0 0-1 0 0,0-1 1 0 0,-1 1-1 0 0,0 0 0 0 0,-1-1 1 0 0,1 1-1 0 0,-1 0 1 0 0,-1-1-1 0 0,1 1 1 0 0,-4-13-1 0 0,-2-6 87 0 0,-2 1 1 0 0,-18-42-1 0 0,23 60-94 0 0,-4-6-49 0 0,0-1 0 0 0,-12-15-1 0 0,2 3-1119 0 0,16 24 542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2.4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438 69 5792 0 0,'-5'-4'-1'0'0,"0"-1"48"0"0,0 1 45 0 0,-1 0 39 0 0,-3-1 130 0 0,0-1 64 0 0,0 2 48 0 0,-1-1 34 0 0,-17-5 782 0 0,15 6-717 0 0,-2 0-21 0 0,1 0-110 0 0,1 0-54 0 0,0 2 23 0 0,-16-2 478 0 0,11 4-391 0 0,10 1-270 0 0,0 0-43 0 0,0 1-50 0 0,1 0-57 0 0,-1 0 111 0 0,2-2-33 0 0,-5 0-1 0 0,-5 5 54 0 0,13-5-105 0 0,1 1 1 0 0,-1-1-1 0 0,0 1 0 0 0,1 0 0 0 0,-1 0 1 0 0,0 0-1 0 0,1 0 0 0 0,-1 0 1 0 0,1 0-1 0 0,-1 0 0 0 0,1 0 1 0 0,0 1-1 0 0,-1-1 0 0 0,1 0 0 0 0,0 1 1 0 0,0-1-1 0 0,0 1 0 0 0,0-1 1 0 0,0 1-1 0 0,0 0 0 0 0,0 1-3 0 0,-2 3 6 0 0,2-2-6 0 0,-1-1 0 0 0,1 1 0 0 0,0 0 0 0 0,0 0 0 0 0,0 0 0 0 0,1 0 0 0 0,-1 0 0 0 0,1 0 0 0 0,0 0 0 0 0,0 0 0 0 0,1 0 0 0 0,-1 0 0 0 0,1 0 0 0 0,0 0 0 0 0,0 0 0 0 0,0 1 0 0 0,3 16 0 0 0,1 9-18 0 0,1 1 0 0 0,5 12 18 0 0,-2-9-28 0 0,2 18 28 0 0,-5-14-8 0 0,0-3 35 0 0,-1-1 37 0 0,-3 1 38 0 0,-3 0 42 0 0,1-6 2 0 0,3 0 62 0 0,0-8-3 0 0,-2 0 51 0 0,-1-10-69 0 0,2-1-42 0 0,1 10 44 0 0,0-5-108 0 0,-1 7-3 0 0,1-3-59 0 0,-2-16-19 0 0,-1 0-1 0 0,1-1 1 0 0,-1 1-1 0 0,0 0 1 0 0,0-1-1 0 0,0 1 1 0 0,0 1 0 0 0,0-4 38 0 0,-1 3 150 0 0,1-2-170 0 0,0 1-48 0 0,0-1-81 0 0,0 0-102 0 0,0-1 60 0 0,0 0-34 0 0,0 1-38 0 0,0-1-39 0 0,0 0-48 0 0,0 0-51 0 0,0 0-43 0 0,0 0-39 0 0,0 0-133 0 0,0 0-38 0 0,0 0-160 0 0,0 0-429 0 0</inkml:trace>
  <inkml:trace contextRef="#ctx0" brushRef="#br0" timeOffset="274.26">1 445 8752 0 0,'0'0'197'0'0,"1"-1"24"0"0,14-3-102 0 0,-1-1 44 0 0,1-1 47 0 0,-1-1 51 0 0,5-1 153 0 0,0 0 100 0 0,1 2 107 0 0,1 1 117 0 0,4 0-527 0 0,4 0-48 0 0,1 2-79 0 0,-23 3-176 0 0,2 0 56 0 0,17 0 120 0 0,-15 0-102 0 0,-1 0-98 0 0,-5 0 9 0 0,0 0-40 0 0,0 0-69 0 0,1 0-64 0 0,-1-1-70 0 0,1 1-78 0 0,-1 0-85 0 0,1 0-93 0 0,-1-1-99 0 0,1 1-108 0 0,2 0-580 0 0,5 0-783 0 0,-13 0 2156 0 0</inkml:trace>
  <inkml:trace contextRef="#ctx0" brushRef="#br0" timeOffset="579.41">632 361 6296 0 0,'0'0'184'0'0,"1"2"-6"0"0,0 3-36 0 0,1 0-1 0 0,-1-1 0 0 0,0 1 0 0 0,0 0 0 0 0,-1 0 0 0 0,1 4-141 0 0,-3 9 511 0 0,1-8-267 0 0,0 1-43 0 0,1 3 74 0 0,-2 0-34 0 0,-2 13 161 0 0,-1 8 11 0 0,1-4-27 0 0,-2 34 391 0 0,6-44-480 0 0,3 1 35 0 0,-2-19-274 0 0,0 1 0 0 0,0 0 1 0 0,0-1-1 0 0,1 0 0 0 0,0 1 0 0 0,-1-1 1 0 0,1 0-1 0 0,0 0 0 0 0,1 1 1 0 0,-1-2-1 0 0,0 1 0 0 0,3 2-58 0 0,-1-1 86 0 0,-1-1 0 0 0,1 0-1 0 0,0-1 1 0 0,0 1-1 0 0,0 0 1 0 0,3 0-86 0 0,-3-1 81 0 0,0-1 0 0 0,0 1 0 0 0,0-1 0 0 0,0 0 0 0 0,1 0 0 0 0,-1 0-81 0 0,0-1 80 0 0,-1 0 0 0 0,1 0 0 0 0,-1 0 0 0 0,0 0-1 0 0,1 0 1 0 0,-1-1 0 0 0,3 0-80 0 0,5-2 208 0 0,5-1 43 0 0,-8 2-120 0 0,-1-1 0 0 0,0 1 0 0 0,0-1 0 0 0,1-1-131 0 0,5-4 224 0 0,9-7 157 0 0,-6 4-158 0 0,0 0-34 0 0,11-14 102 0 0,-10 1-123 0 0,-15 21-149 0 0,0-1 0 0 0,-1 0-1 0 0,1 0 1 0 0,-1-1-1 0 0,0 1 1 0 0,0 0 0 0 0,-1 0-1 0 0,1 0 1 0 0,-1-1 0 0 0,0 1-19 0 0,0 0 8 0 0,0 1 0 0 0,0 0 0 0 0,0 0 0 0 0,0-1 0 0 0,0 1 0 0 0,-1 0 1 0 0,0 0-1 0 0,1 0 0 0 0,-1 0 0 0 0,0 0 0 0 0,-1 0 0 0 0,1 0 1 0 0,-1 0-1 0 0,1 0 0 0 0,-1 0 0 0 0,0 1 0 0 0,-1-3-8 0 0,-8-9 26 0 0,0 2-95 0 0,7 7 17 0 0,0 0 1 0 0,-1 0 0 0 0,1 1 0 0 0,-1 0-1 0 0,-1 0 52 0 0,-12-9-136 0 0,-24-17-73 0 0,25 20 85 0 0,2 4-201 0 0,2 2-41 0 0,-1 1-55 0 0,1 1-71 0 0,-3 0-137 0 0,5-1 53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15.7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 48 11976 0 0,'0'0'1200'0'0,"0"3"-1099"0"0,-21 57 832 0 0,15-12 601 0 0,5-37-1188 0 0,0 0 1 0 0,0 0 0 0 0,1 0 0 0 0,2 15 0 0 0,-1 8 406 0 0,0-26-670 0 0,0 0 0 0 0,0 0 0 0 0,0-1 0 0 0,1 1 0 0 0,1 0 0 0 0,-1 0-1 0 0,1-1 1 0 0,0 0 0 0 0,1 1 0 0 0,0-1 0 0 0,0-1 0 0 0,0 1 0 0 0,9 10-1 0 0,-10-15-64 0 0,-1 0-1 0 0,0 0 0 0 0,1 0 1 0 0,-1 0-1 0 0,1-1 0 0 0,0 1 1 0 0,-1-1-1 0 0,1 1 0 0 0,0-1 1 0 0,0 0-1 0 0,0 0 1 0 0,5 1-1 0 0,1-1 362 0 0,0 0-1 0 0,16 0 1 0 0,-21-1-269 0 0,1-1-85 0 0,0 1 0 0 0,0-1 0 0 0,0 0-1 0 0,-1-1 1 0 0,1 1 0 0 0,0-1 0 0 0,-1 0-1 0 0,1 0 1 0 0,-1 0 0 0 0,1-1-1 0 0,6-4 1 0 0,1-3-81 0 0,-1 1 0 0 0,15-17-1 0 0,-21 21 46 0 0,0 0 0 0 0,-1 0 0 0 0,0-1 1 0 0,0 1-1 0 0,0-1 0 0 0,-1 0 0 0 0,0 0 0 0 0,2-7 0 0 0,1-6-13 0 0,-4 13 106 0 0,-1 0 1 0 0,1 1-1 0 0,0-1 1 0 0,0 1-1 0 0,5-8 0 0 0,-6 12-383 0 0,7 10-1282 0 0,3 37 1685 0 0,-6-37-72 0 0,0 0-1 0 0,0-1 1 0 0,0 0 0 0 0,1 0 0 0 0,8 8-1 0 0,-10-12-22 0 0,0 1-1 0 0,0-2 1 0 0,1 1-1 0 0,-1 0 1 0 0,1-1 0 0 0,0 0-1 0 0,0 0 1 0 0,0 0-1 0 0,11 3 1 0 0,1-1 10 0 0,-14-3-42 0 0,1-1 0 0 0,0 1 0 0 0,0-1 1 0 0,0 0-1 0 0,0-1 0 0 0,0 1 0 0 0,0-1 0 0 0,1 0 0 0 0,6 0 0 0 0,9-1 58 0 0,-17 2 72 0 0,0-1 0 0 0,1 0 0 0 0,-1 0 0 0 0,1 0 0 0 0,-1-1 0 0 0,0 1 0 0 0,1-1 0 0 0,-1 0 0 0 0,0 0 0 0 0,0 0 0 0 0,1 0 0 0 0,-1 0 0 0 0,0-1 0 0 0,0 1 0 0 0,3-3 0 0 0,8-10 52 0 0,-10 9-156 0 0,1 1 1 0 0,0 0 0 0 0,0 0 0 0 0,6-4-1 0 0,-9 6 12 0 0,0 1-1 0 0,1 0 0 0 0,-1-1 0 0 0,0 1 1 0 0,0-1-1 0 0,-1 1 0 0 0,1-1 0 0 0,0 0 1 0 0,-1 0-1 0 0,1 0 0 0 0,-1 0 0 0 0,1 0 1 0 0,-1 0-1 0 0,0-1 0 0 0,0 1 0 0 0,0 0 1 0 0,0-1-1 0 0,0 1 0 0 0,-1 0 0 0 0,2-5 1 0 0,-2-1 177 0 0,0 0 0 0 0,0 0 0 0 0,0 0 0 0 0,-4-16 0 0 0,3 17-38 0 0,0 2-105 0 0,0 0 0 0 0,0 1-1 0 0,-1-1 1 0 0,1 1-1 0 0,-1-1 1 0 0,0 1 0 0 0,-1-1-1 0 0,1 1 1 0 0,-4-4-1 0 0,-4-5-462 0 0,-16-15 0 0 0,15 17-30 0 0,2 1 0 0 0,-10-14 0 0 0,14 17-248 0 0,1 1 0 0 0,0-1 0 0 0,0 0 0 0 0,1 0 0 0 0,0 0-1 0 0,0 0 1 0 0,-2-11 0 0 0,4 3-1120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16.1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11232 0 0,'0'0'546'0'0,"1"2"-236"0"0,6 20 1070 0 0,0-1 1 0 0,5 39 0 0 0,2 4 1584 0 0,-8-32-1998 0 0,-4-23-700 0 0,-1 0 0 0 0,1 0 0 0 0,6 14 0 0 0,20 48 125 0 0,-27-69-55 0 0,5 8-187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16.4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11976 0 0,'0'0'1082'0'0,"1"2"-890"0"0,0 1-191 0 0,-1 0 0 0 0,1 1 0 0 0,0-1 0 0 0,-1 0 0 0 0,1 1 0 0 0,-1 3 0 0 0,0-3 85 0 0,0 0 1 0 0,1 0-1 0 0,-1 0 0 0 0,1 0 0 0 0,0 0 1 0 0,1 4-1 0 0,13 32 2625 0 0,12 56 0 0 0,-19-68-1964 0 0,-5-16-309 0 0,-1 1 1 0 0,0 0-1 0 0,1 17 0 0 0,2-10 1810 0 0,-5-41-2039 0 0,-1 4-173 0 0,1 1 0 0 0,0-1 0 0 0,2 0 0 0 0,0 0 0 0 0,1 1 0 0 0,8-28 1 0 0,-8 36-62 0 0,0-1-78 0 0,0 0 1 0 0,1 1 0 0 0,0-1 0 0 0,0 1 0 0 0,1 0-1 0 0,0 0 1 0 0,7-8 0 0 0,-6 10 97 0 0,-1 0 0 0 0,1 0 1 0 0,0 1-1 0 0,1 0 0 0 0,-1 0 1 0 0,1 0-1 0 0,0 1 0 0 0,15-7 0 0 0,-20 11 5 0 0,0-1 0 0 0,1 1 0 0 0,-1 0 0 0 0,1 0 0 0 0,-1 0 0 0 0,1 0 0 0 0,-1 0 0 0 0,0 1 0 0 0,1-1 0 0 0,-1 1 0 0 0,0-1 0 0 0,1 1 0 0 0,-1 0 0 0 0,0 0 0 0 0,0 0 0 0 0,1 0 0 0 0,1 3 0 0 0,0-2 0 0 0,-1 0 0 0 0,0 0 0 0 0,0 0 0 0 0,0 1 0 0 0,0-1 0 0 0,0 1 0 0 0,-1 0 0 0 0,1 0 0 0 0,3 5 0 0 0,1 10 0 0 0,-6-14 0 0 0,1 0 0 0 0,0 1 0 0 0,0-1 0 0 0,5 7 0 0 0,-2-3-10 0 0,0 0 0 0 0,7 17 0 0 0,-9-18 3 0 0,0 0 0 0 0,1 0 0 0 0,-1 0 0 0 0,2 0 0 0 0,5 7 0 0 0,-4-7 7 0 0,-2-1 0 0 0,1 1 0 0 0,4 9 0 0 0,-5-9 0 0 0,0-1 0 0 0,0 1 0 0 0,6 7 0 0 0,-6-11-449 0 0,-1 0-1 0 0,1 0 1 0 0,0 0-1 0 0,-1 0 1 0 0,6 2-1 0 0,1 0-1069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16.8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273 52 10136 0 0,'-9'-4'1078'0'0,"8"4"-1075"0"0,0 0 0 0 0,1 0 1 0 0,-1 0-1 0 0,1 0 0 0 0,-1 0 0 0 0,0 0 0 0 0,1 1 0 0 0,-1-1 0 0 0,1 0 0 0 0,-1 0 0 0 0,0 0 0 0 0,1 1 0 0 0,-1-1 1 0 0,1 0-1 0 0,-1 1 0 0 0,1-1 0 0 0,-1 0 0 0 0,1 1 0 0 0,0-1 0 0 0,-1 1 0 0 0,1-1 0 0 0,-1 0 0 0 0,0 2 0 0 0,0-1 63 0 0,-3 4 295 0 0,-1-1 0 0 0,1 0 0 0 0,1 1 0 0 0,-1 0 0 0 0,-3 5 0 0 0,-7 10 679 0 0,0-1-408 0 0,0 0 1 0 0,2 1 0 0 0,0 0 0 0 0,1 1 0 0 0,1 0 0 0 0,-8 27 0 0 0,18-47-593 0 0,-1-1 0 0 0,1 1 0 0 0,0 0 0 0 0,0 0 0 0 0,0 0 0 0 0,0-1 0 0 0,0 1 0 0 0,1 0 0 0 0,-1 0 0 0 0,0 0 0 0 0,0-1 0 0 0,0 1 0 0 0,1 0 0 0 0,-1 0 0 0 0,0-1 0 0 0,1 1 0 0 0,0 1 0 0 0,-1-2-48 0 0,1 2 425 0 0,1-2-210 0 0,4-1-137 0 0,0 1-1 0 0,-1-1 1 0 0,1 0-1 0 0,0 0 1 0 0,-1 0 0 0 0,1-1-1 0 0,-1 0 1 0 0,1 0-1 0 0,-1 0 1 0 0,0-1-1 0 0,0 1 1 0 0,0-1 0 0 0,0-1-1 0 0,-1 1 1 0 0,7-6-1 0 0,-5 4-31 0 0,6-5-7 0 0,16-18 0 0 0,-24 24-25 0 0,-1-1 0 0 0,1 0 1 0 0,-1 0-1 0 0,0 0 0 0 0,-1 0 0 0 0,1-1 0 0 0,2-7 1 0 0,4-11 4 0 0,4-14 48 0 0,9-52-63 0 0,-21 83-60 0 0,-1 0-2 0 0,9 27-796 0 0,-4-5 573 0 0,22 93-390 0 0,-3-10 695 0 0,-5-20 6 0 0,2-11 649 0 0,-1-8-184 0 0,-14-38-286 0 0,11 22 0 0 0,-10-27-26 0 0,-1 0-1 0 0,-1 0 1 0 0,5 21-1 0 0,11 52 625 0 0,-20-84-761 0 0,-1 0 0 0 0,1 0-1 0 0,-1 0 1 0 0,0 0 0 0 0,-1 1 0 0 0,1-2-1 0 0,-1 1 1 0 0,0 0 0 0 0,-1 0 0 0 0,1 0-1 0 0,-1 0 1 0 0,0-1 0 0 0,0 1 0 0 0,0 0 0 0 0,0-1-1 0 0,-5 6 1 0 0,1-1-21 0 0,-1-1 0 0 0,0 1 0 0 0,0-1-1 0 0,-1 0 1 0 0,0-1 0 0 0,-15 12 0 0 0,14-14 140 0 0,0 1 1 0 0,-1-2-1 0 0,1 1 0 0 0,-1-1 1 0 0,0-1-1 0 0,0 0 0 0 0,-13 2 1 0 0,2-1 60 0 0,-1-1 0 0 0,-33-1 0 0 0,41-2-200 0 0,-1-1 0 0 0,1 0 0 0 0,0-2 0 0 0,0 1-1 0 0,0-2 1 0 0,-15-5 0 0 0,20 6-32 0 0,1-1 0 0 0,-1 0 0 0 0,1 0 0 0 0,0-1 0 0 0,0 0 0 0 0,0-1 0 0 0,1 1 0 0 0,0-1 0 0 0,0-1 0 0 0,-8-9 0 0 0,9 9-344 0 0,0-1-375 0 0,0 1-1 0 0,0-1 1 0 0,1 0-1 0 0,-5-11 1 0 0,3-3-7116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17.2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14568 0 0,'0'0'1600'0'0,"8"0"-8080"0"0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17.8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 18 6912 0 0,'0'0'528'0'0,"-1"0"-268"0"0,0 0 0 0 0,0 0 0 0 0,0 0 0 0 0,0 0 0 0 0,0 0 0 0 0,0 0 0 0 0,0 0 1 0 0,0 0-1 0 0,-1 1 0 0 0,1-1 0 0 0,-1 1 0 0 0,-7 16 1684 0 0,7-15-1763 0 0,1 1-1 0 0,-1-1 0 0 0,1 0 1 0 0,0 0-1 0 0,0 1 0 0 0,0-1 1 0 0,0 1-1 0 0,1-1 1 0 0,-1 1-1 0 0,0-1 0 0 0,1 1 1 0 0,0 2-1 0 0,-2 24 804 0 0,1-22-790 0 0,0-1 0 0 0,1 1 0 0 0,0-1 0 0 0,0 1 0 0 0,1-1 0 0 0,2 13-1 0 0,7 27 690 0 0,-7-33-599 0 0,-1-1 1 0 0,2 1-1 0 0,-1 0 0 0 0,8 13 0 0 0,14 38 521 0 0,4 9-78 0 0,-6-20 381 0 0,-23-51-1029 0 0,1-1-60 0 0,-1-1 0 0 0,0 0-1 0 0,0 1 1 0 0,0-1 0 0 0,0 0 0 0 0,0 1-1 0 0,0-1 1 0 0,0 0 0 0 0,0 1 0 0 0,0-1-1 0 0,0 0 1 0 0,0 1 0 0 0,-1-1 0 0 0,1 0-1 0 0,0 1 1 0 0,0-1 0 0 0,0 0 0 0 0,0 1-1 0 0,0-1 1 0 0,-1 0 0 0 0,1 1 0 0 0,0-1-1 0 0,0 0 1 0 0,0 1 0 0 0,-1-1 0 0 0,1 0 0 0 0,0 0-1 0 0,-1 0 1 0 0,1 1 0 0 0,0-1 0 0 0,0 0-1 0 0,-1 0 1 0 0,0 0 32 0 0,-1 0-1 0 0,1 0 1 0 0,0 0 0 0 0,0-1-1 0 0,0 1 1 0 0,0-1-1 0 0,0 1 1 0 0,0-1 0 0 0,0 1-1 0 0,0-1 1 0 0,-2-1 0 0 0,-3-3 47 0 0,-1-1 1 0 0,1 0-1 0 0,0 0 1 0 0,0-1-1 0 0,1 0 1 0 0,0 0-1 0 0,0 0 1 0 0,-7-16-1 0 0,8 12-91 0 0,1 0 0 0 0,-1 0 1 0 0,2 0-1 0 0,-1-1 0 0 0,2 0 0 0 0,-1 1 0 0 0,2-1 0 0 0,0-18 0 0 0,2 18-7 0 0,0 1 0 0 0,0 0 0 0 0,1 0 0 0 0,1 0 0 0 0,0 0 0 0 0,0 0 0 0 0,1 1 0 0 0,0 0 0 0 0,1 0 0 0 0,0 0 0 0 0,14-16 0 0 0,-11 14-21 0 0,0 1-1 0 0,1 1 0 0 0,1-1 0 0 0,-1 2 1 0 0,1-1-1 0 0,16-9 0 0 0,-17 13-32 0 0,0-1-1 0 0,0 2 1 0 0,0-1-1 0 0,1 1 1 0 0,0 1-1 0 0,0 0 1 0 0,0 0-1 0 0,1 1 0 0 0,18-2 1 0 0,1 2-300 0 0,-17 1-353 0 0,0 1 0 0 0,1 0 1 0 0,-1 1-1 0 0,22 3 0 0 0,-13 0-4281 0 0,0 1-1414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18.2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1 104 6448 0 0,'0'0'482'0'0,"1"1"-324"0"0,30 22 902 0 0,-27-20-625 0 0,0-1 0 0 0,0 1 0 0 0,0 0 0 0 0,0-1 1 0 0,1 0-1 0 0,-1 0 0 0 0,1 0 0 0 0,0-1 0 0 0,8 2 1 0 0,0-1 338 0 0,-1 0 0 0 0,21 0 0 0 0,7-2 160 0 0,45-1 276 0 0,-70-1-1111 0 0,0-1 1 0 0,1 0-1 0 0,18-7 0 0 0,-28 8-111 0 0,-4 1 38 0 0,1 0 0 0 0,-1 0 0 0 0,0 0 0 0 0,0 0-1 0 0,0-1 1 0 0,0 1 0 0 0,0-1 0 0 0,0 1-1 0 0,2-3 1 0 0,12-9 276 0 0,-14 12-289 0 0,-1 0-1 0 0,1 0 1 0 0,0 0-1 0 0,-1 0 1 0 0,1 0-1 0 0,-1 0 1 0 0,0 0-1 0 0,1-1 1 0 0,-1 1-1 0 0,0-1 1 0 0,0 1-1 0 0,0-1 1 0 0,0 1-1 0 0,0-1 1 0 0,0 0-1 0 0,0 1 1 0 0,0-1-1 0 0,-1 0 0 0 0,1 0 1 0 0,-1 0-1 0 0,1 1 1 0 0,-1-1-1 0 0,0 0 1 0 0,1 0-1 0 0,-1 0 1 0 0,0 0-1 0 0,-1 0 1 0 0,1 0-1 0 0,0 1 1 0 0,0-1-1 0 0,-1 0 1 0 0,1 0-1 0 0,-1 0 1 0 0,1 1-1 0 0,-2-3 1 0 0,0 1 18 0 0,1 0 1 0 0,-1 0-1 0 0,1 0 1 0 0,-1 0-1 0 0,0 0 1 0 0,0 1-1 0 0,0-1 1 0 0,0 1-1 0 0,-1-1 1 0 0,1 1 0 0 0,-1 0-1 0 0,0 0 1 0 0,1 0-1 0 0,-1 0 1 0 0,0 0-1 0 0,0 1 1 0 0,0 0-1 0 0,0-1 1 0 0,-5 0-1 0 0,-1 0-21 0 0,0 2 0 0 0,1-1-1 0 0,-1 1 1 0 0,0 1-1 0 0,1-1 1 0 0,-1 1-1 0 0,0 1 1 0 0,1 0-1 0 0,-1 0 1 0 0,1 0-1 0 0,0 1 1 0 0,-10 5-1 0 0,6-2-75 0 0,1 1-1 0 0,0-1 1 0 0,0 2-1 0 0,1-1 1 0 0,0 2-1 0 0,0-1 1 0 0,-12 15-1 0 0,16-16 22 0 0,0 2-1 0 0,1-1 0 0 0,0 0 0 0 0,1 1 0 0 0,-1 0 1 0 0,2 0-1 0 0,-1 1 0 0 0,1-1 0 0 0,1 1 0 0 0,0-1 0 0 0,0 1 1 0 0,1 0-1 0 0,0 0 0 0 0,0 0 0 0 0,1-1 0 0 0,1 1 1 0 0,0 0-1 0 0,0 0 0 0 0,1 0 0 0 0,0-1 0 0 0,4 11 0 0 0,-5-16 133 0 0,1 0 0 0 0,0-1 0 0 0,0 1 0 0 0,0-1 0 0 0,0 0-1 0 0,0 1 1 0 0,1-1 0 0 0,0 0 0 0 0,-1-1 0 0 0,1 1 0 0 0,0 0 0 0 0,1-1-1 0 0,2 3 1 0 0,0-1-5 0 0,0-1-1 0 0,1 0 1 0 0,-1 0-1 0 0,1 0 1 0 0,0-1 0 0 0,10 3-1 0 0,-1-1-66 0 0,-2-1 53 0 0,0 0 1 0 0,0-1-1 0 0,0 0 1 0 0,25-1-1 0 0,19-6-290 0 0,70-17-1 0 0,-111 18-391 0 0,-9 3 40 0 0,0-1-1 0 0,0 0 1 0 0,0-1 0 0 0,0 0 0 0 0,9-5-1 0 0,2-4-951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18.6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10136 0 0,'0'0'1077'0'0,"1"2"-677"0"0,6 11 171 0 0,4 10 239 0 0,1 19 483 0 0,-3 0-1 0 0,7 58 0 0 0,-9-5-23 0 0,13 142 941 0 0,-18-190-1998 0 0,0 5-68 0 0,-2-43-228 0 0,0-8 49 0 0,0-1-1 0 0,0 0 1 0 0,0 1 0 0 0,0-1 0 0 0,0 0-1 0 0,0 0 1 0 0,0 1 0 0 0,0-1 0 0 0,0 0-1 0 0,0 0 1 0 0,0 1 0 0 0,1-1-1 0 0,-1 0 1 0 0,0 0 0 0 0,0 1 0 0 0,0-1-1 0 0,0 0 1 0 0,0 0 0 0 0,0 0 0 0 0,1 1-1 0 0,-1-1 1 0 0,0 0 0 0 0,0 0-1 0 0,0 0 1 0 0,1 1 0 0 0,-1-1 0 0 0,0 0-1 0 0,2 4-2571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19.0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314 79 8288 0 0,'0'0'756'0'0,"-2"-1"-623"0"0,-3-4-131 0 0,3 4 177 0 0,1-1 0 0 0,-1 1 0 0 0,0 0 0 0 0,1-1 0 0 0,-1 1 0 0 0,0 0 0 0 0,0 0 0 0 0,0 0 0 0 0,0 0 0 0 0,0 0 0 0 0,0 1 0 0 0,0-1 0 0 0,0 0 0 0 0,0 1 0 0 0,0 0 0 0 0,-4-1 0 0 0,-1 1 182 0 0,-1 1-1 0 0,0 0 0 0 0,0 0 0 0 0,1 1 1 0 0,-1 0-1 0 0,1 0 0 0 0,0 0 0 0 0,0 1 1 0 0,-1 0-1 0 0,2 1 0 0 0,-1 0 0 0 0,-11 8 1 0 0,6-2-107 0 0,0 0 0 0 0,0 1 0 0 0,1 1 0 0 0,0 0 0 0 0,-9 15 0 0 0,-2 0 33 0 0,15-20-195 0 0,1 0 0 0 0,0 1 1 0 0,-8 15-1 0 0,-6 17 94 0 0,18-35-161 0 0,0 0 0 0 0,0 1 0 0 0,0-1 0 0 0,1 1 0 0 0,0-1 0 0 0,-1 8 0 0 0,4 3 100 0 0,2-13-100 0 0,-2-2 1 0 0,0 1-6 0 0,-1 0-1 0 0,1-1 1 0 0,0 0 0 0 0,0 1-1 0 0,0-1 1 0 0,0 0-1 0 0,0 0 1 0 0,0 0-1 0 0,1 0 1 0 0,-1 0-1 0 0,0-1 1 0 0,0 1-1 0 0,1-1 1 0 0,-1 1-1 0 0,0-1 1 0 0,1 0-1 0 0,-1 0 1 0 0,0 0-1 0 0,1 0 1 0 0,-1 0-1 0 0,3-1 1 0 0,6-1 48 0 0,0-1-1 0 0,0 0 1 0 0,12-5 0 0 0,-13 4-17 0 0,5-2-17 0 0,-1-1-1 0 0,0 0 1 0 0,0 0-1 0 0,-1-2 1 0 0,0 0-1 0 0,-1 0 1 0 0,22-22-1 0 0,-30 27-5 0 0,-1 0 0 0 0,0 0-1 0 0,0-1 1 0 0,0 1-1 0 0,3-10 1 0 0,9-11 210 0 0,-11 18-191 0 0,1 0 0 0 0,-1 0 0 0 0,-1-1 0 0 0,0 1-1 0 0,0-1 1 0 0,0 0 0 0 0,-1 0 0 0 0,3-12 0 0 0,-3-1-58 0 0,1-43 0 0 0,-1 51 13 0 0,-1 11-6 0 0,0-1 0 0 0,-1 1 0 0 0,1-1 1 0 0,-1 1-1 0 0,0-1 0 0 0,0 1 0 0 0,0-4 0 0 0,0 5-156 0 0,-5 13-672 0 0,0 3 810 0 0,0-1 1 0 0,0 1-1 0 0,2 1 0 0 0,0-1 0 0 0,0 1 1 0 0,2-1-1 0 0,0 1 0 0 0,1-1 1 0 0,0 1-1 0 0,1 0 0 0 0,1-1 0 0 0,0 1 1 0 0,6 17-1 0 0,-1-5-186 0 0,-6-22 147 0 0,0 0 1 0 0,1 1-1 0 0,0-1 0 0 0,0 0 1 0 0,5 9-1 0 0,-2-6 244 0 0,-1 0 1 0 0,0 1-1 0 0,-1 0 0 0 0,5 18 1 0 0,-8-25-162 0 0,8 16 100 0 0,-8-17-43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19.4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43 0 12552 0 0,'0'0'946'0'0,"-1"2"-636"0"0,-9 19-201 0 0,8-17-44 0 0,-1 1 1 0 0,1 1-1 0 0,0-1 0 0 0,0 0 0 0 0,1 1 0 0 0,-1-1 0 0 0,1 1 1 0 0,0-1-1 0 0,0 8 0 0 0,1 13 390 0 0,5 116 2208 0 0,-1 42-539 0 0,-4-123-1536 0 0,-1-20 82 0 0,-3 1-1 0 0,-12 66 0 0 0,15-105-588 0 0,0 0 1 0 0,1 0-1 0 0,0 1 0 0 0,0-1 0 0 0,0 0 0 0 0,0 0 0 0 0,1 0 1 0 0,0 3-1 0 0,-1-6-82 0 0,0 0 0 0 0,0 0 1 0 0,0 0-1 0 0,0 0 0 0 0,0 0 1 0 0,0 0-1 0 0,0 0 0 0 0,0 0 1 0 0,0 0-1 0 0,0 0 0 0 0,0 0 1 0 0,0 0-1 0 0,0 0 0 0 0,0-1 1 0 0,1 1-1 0 0,-1 0 0 0 0,0 0 1 0 0,0 0-1 0 0,0 0 0 0 0,0 0 1 0 0,0 0-1 0 0,0 0 0 0 0,0 0 1 0 0,0 0-1 0 0,0 0 0 0 0,0 0 1 0 0,0 1-1 0 0,0-1 0 0 0,0 0 1 0 0,1 0-1 0 0,-1 0 0 0 0,0 0 1 0 0,0 0-1 0 0,0 0 0 0 0,0 0 1 0 0,0 0-1 0 0,0 0 0 0 0,0 0 1 0 0,0 0-1 0 0,0 0 0 0 0,0 0 1 0 0,0 0-1 0 0,0 0 0 0 0,0 0 1 0 0,0 0-1 0 0,0 0 0 0 0,0 0 1 0 0,0 0-1 0 0,0 0 0 0 0,0 1 1 0 0,0-1-1 0 0,0 0 0 0 0,0 0 1 0 0,0 0-1 0 0,0 0 0 0 0,0 0 1 0 0,0 0-1 0 0,2-17-1292 0 0,6-32-5232 0 0,-8 40 5308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0:41.0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0 7344 0 0,'0'0'165'0'0,"0"0"22"0"0,0 0 9 0 0,0 0 45 0 0,0 0 128 0 0,0 0 58 0 0,0 0 12 0 0,0 0 6 0 0,0 0 23 0 0,0 0 11 0 0,0 0 1 0 0,0 0-27 0 0,0 0-112 0 0,0 0-49 0 0,0 0-10 0 0,0 0-14 0 0,0 0-51 0 0,0 0-22 0 0,0 0-3 0 0,0 0 2 0 0,0 2 12 0 0,1 14 176 0 0,3 1-92 0 0,-1 3-61 0 0,-1 0-77 0 0,-2-2 98 0 0,0 0-45 0 0,0-1-39 0 0,0 1-37 0 0,1 4-16 0 0,-1-1-38 0 0,1 11-21 0 0,-1 0-46 0 0,1 33-39 0 0,0-22 57 0 0,0-7 72 0 0,-1 1 108 0 0,1 52 38 0 0,0-3 31 0 0,-3-1 69 0 0,1-36 242 0 0,4 44-586 0 0,2-33 222 0 0,-2 8 30 0 0,0-11-96 0 0,2 12 170 0 0,-4-40-137 0 0,0 4 115 0 0,0-17-100 0 0,-1 0 41 0 0,-1-13-133 0 0,-3 10-13 0 0,1-9 25 0 0,3-3-31 0 0,0 0 2 0 0,-1 2-8 0 0,1-3-83 0 0,0 1 0 0 0,0-1 0 0 0,0 0 0 0 0,-1 0 0 0 0,1 0 0 0 0,0 0 0 0 0,0 0-1 0 0,-1 1 1 0 0,1-1 0 0 0,0 0 0 0 0,0 0 0 0 0,-1 0 0 0 0,1 0 0 0 0,0 0 0 0 0,0 0 0 0 0,-1 0 0 0 0,1 0 0 0 0,0 0 0 0 0,0 0-1 0 0,-1 0 1 0 0,1 0 0 0 0,0 0 0 0 0,-1 0 0 0 0,1 0 0 0 0,0 0 0 0 0,0 0 0 0 0,-1 0 0 0 0,1-1 0 0 0,0 1 0 0 0,0 0 0 0 0,0 0-1 0 0,-1 0 1 0 0,1 0 0 0 0,0-1 0 0 0,0 1 0 0 0,-1 0 0 0 0,1 0-4 0 0,-1-1-156 0 0,0 0 37 0 0,-1-1-25 0 0,0 1 100 0 0,1-1 52 0 0,-3-6 133 0 0,3 5-144 0 0,0 1-39 0 0,1 0-36 0 0,-1 1-45 0 0,1-1-50 0 0,-1 0-30 0 0,1 0-51 0 0,-1 1-57 0 0,1-1-60 0 0,0 0-66 0 0,-1 1-71 0 0,1-1-76 0 0,0 1-80 0 0,-1-1 92 0 0,1 1-53 0 0,0 0-56 0 0,0 0-58 0 0,-1-2-1554 0 0,-1-1-1296 0 0,2 4 3587 0 0</inkml:trace>
  <inkml:trace contextRef="#ctx0" brushRef="#br0" timeOffset="1116.01">137 110 8496 0 0,'0'0'190'0'0,"0"0"28"0"0,0 0 10 0 0,0 0 38 0 0,0 0 101 0 0,0 0 45 0 0,0 0 11 0 0,0 0-22 0 0,0 0-199 0 0,0 0-74 0 0,1-1-31 0 0,0-1-60 0 0,0 1 10 0 0,0 0 65 0 0,0 0 96 0 0,15-8 203 0 0,-7 3-222 0 0,0 0-45 0 0,6 0 60 0 0,15 2-33 0 0,-18 3-74 0 0,-9 1-31 0 0,1 0 1 0 0,-1 0-1 0 0,1 0 1 0 0,0 0-1 0 0,-1 0 1 0 0,3 2-67 0 0,8 1 159 0 0,-2 1-34 0 0,10 3-3 0 0,-11-5-107 0 0,0-1-35 0 0,0-1 55 0 0,1 1 0 0 0,-1 1 1 0 0,0 0-1 0 0,6 1-35 0 0,44 16 58 0 0,-21-7-77 0 0,-29-9-13 0 0,21 7 1 0 0,-26-8 33 0 0,0 0 0 0 0,-1 1 1 0 0,1-1-1 0 0,0 1 0 0 0,-1 0 0 0 0,5 4-2 0 0,19 14 72 0 0,-18-14-44 0 0,0 0 0 0 0,7 9-28 0 0,8 7 54 0 0,-11-7-44 0 0,-13-11 15 0 0,-1 1 0 0 0,6 5-20 0 0,8 16 55 0 0,-14-25-49 0 0,0 0-1 0 0,0 0 0 0 0,0 0 0 0 0,-1 0 0 0 0,1 1 0 0 0,-1-1 1 0 0,0 0-1 0 0,0 0 0 0 0,0 0 0 0 0,0 1 0 0 0,0-1 1 0 0,0 1-11 0 0,-7 29 217 0 0,4-21-77 0 0,0 0 0 0 0,-1 1-1 0 0,-1-1-139 0 0,3-5 80 0 0,-2 1 0 0 0,1-1 0 0 0,-1 0 0 0 0,0 0 0 0 0,-3 3-80 0 0,-18 14 185 0 0,1-5 18 0 0,-2-1-1 0 0,-20 10-202 0 0,-7-4 148 0 0,38-18-98 0 0,0 0 0 0 0,-11 1-50 0 0,-26 5 27 0 0,-67 21 95 0 0,29-12-121 0 0,56-8-1 0 0,35-12 22 0 0,-3 0-29 0 0,-5 3-31 0 0,4-1 39 0 0,2 0 36 0 0,2 1 52 0 0,5 1 68 0 0,44 12-11 0 0,-25-7-80 0 0,21 5-57 0 0,-33-11 42 0 0,3 2-24 0 0,-3-1 2 0 0,6 3 10 0 0,-1 1 1 0 0,0 0-1 0 0,0 2 0 0 0,0 0 1 0 0,1 2-40 0 0,8 4 29 0 0,18 14 83 0 0,-1 1-1 0 0,4 8-111 0 0,-23-19 37 0 0,39 27 110 0 0,-42-34-55 0 0,0-3 57 0 0,-20-9-79 0 0,0 0 44 0 0,7 4-49 0 0,-7-4 41 0 0,-2-1-93 0 0,0 0 92 0 0,7 4-53 0 0,-4-3 31 0 0,6 1-19 0 0,-7-1 0 0 0,-2-1 0 0 0,0 0-25 0 0,0 0-65 0 0,0 0-44 0 0,0 0-190 0 0,0 0-57 0 0,0 0 163 0 0,0 0-51 0 0,0 0-81 0 0,0 0 93 0 0,0 0-41 0 0,0 0-43 0 0,0 0-40 0 0,0 0-38 0 0,0 0-34 0 0,0 0-249 0 0,0 0-56 0 0,0 0-815 0 0,0 0-639 0 0,0 0-1218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0.4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166 1 7200 0 0,'0'0'165'0'0,"0"0"22"0"0,0 0 6 0 0,0 0-46 0 0,0 0-41 0 0,0 0 10 0 0,0 1-90 0 0,0 1-40 0 0,0-1 55 0 0,0 0 50 0 0,0 0 70 0 0,0-1 88 0 0,1 1 104 0 0,-1 0 122 0 0,2 5-93 0 0,0 0-56 0 0,0 1-50 0 0,0 0-42 0 0,1 8 159 0 0,6 8 72 0 0,4 3 273 0 0,10 28-738 0 0,-12-21 405 0 0,-1 1 0 0 0,-1 1-1 0 0,-2 0 1 0 0,1 27-405 0 0,-4-30 36 0 0,-1 1 97 0 0,2 4 122 0 0,-1 0 82 0 0,0 8 140 0 0,-2 22 292 0 0,-2-58-655 0 0,1 0-36 0 0,1 8 0 0 0,2 17-48 0 0,-3-21 13 0 0,1 0 38 0 0,1 10 94 0 0,-3-21 23 0 0,0-1-84 0 0,-1-1-74 0 0,0 1-67 0 0,0-1-57 0 0,0 0-50 0 0,-1 0-247 0 0,-3-4-969 0 0,4 3 1108 0 0,1 1 50 0 0,-1-7-623 0 0,1-2-7 0 0</inkml:trace>
  <inkml:trace contextRef="#ctx0" brushRef="#br0" timeOffset="326.12">0 311 6688 0 0,'0'0'197'0'0,"1"0"-16"0"0,3-1-118 0 0,-3 0-12 0 0,10-3 566 0 0,0 0-80 0 0,0 0-73 0 0,0 0-66 0 0,0 0-58 0 0,0 1-52 0 0,0-1-45 0 0,0 0-36 0 0,13-3 149 0 0,10-5 78 0 0,-13 5-204 0 0,11-3 49 0 0,10-3 82 0 0,-30 9-392 0 0,1 1 37 0 0,2-2 37 0 0,8-1 67 0 0,7-2 39 0 0,-10 2-88 0 0,-4 1-58 0 0,0 0-60 0 0,-6 1-17 0 0,0 0-35 0 0,0 0-37 0 0,-1-1-44 0 0,0 0-45 0 0,0 0-51 0 0,-1-1-55 0 0,1 0-58 0 0,-6 3 119 0 0,1 1 69 0 0,7-5-301 0 0,-6 4 217 0 0,-2 1 50 0 0,0 0-69 0 0,0 0-85 0 0,0 0-101 0 0,-1 1 58 0 0,-1 0-88 0 0,1 0-190 0 0,0-1-454 0 0</inkml:trace>
  <inkml:trace contextRef="#ctx0" brushRef="#br0" timeOffset="786.9">597 63 6592 0 0,'0'0'149'0'0,"0"0"23"0"0,0 0 11 0 0,0 2-30 0 0,2 2-111 0 0,0 0-38 0 0,3 6-40 0 0,-3-2 73 0 0,0-2 92 0 0,-1-2-17 0 0,-1 0 39 0 0,3 7 248 0 0,0 1-39 0 0,1 0-40 0 0,1 0-43 0 0,2 5 48 0 0,-2 0-104 0 0,1 10 107 0 0,-2-2-82 0 0,0-1-72 0 0,2 30 169 0 0,-3-30-169 0 0,-1 1 45 0 0,4 50 501 0 0,-4-37-311 0 0,-2-1 36 0 0,-1-6-86 0 0,0 0-1 0 0,2-8-35 0 0,1 17 268 0 0,-2-12-122 0 0,-1-13-166 0 0,1-2 46 0 0,0-11-204 0 0,0-2 6 0 0,0 0 1 0 0,0 0 0 0 0,0-1-56 0 0,0 1-47 0 0,4-6-32 0 0,2-3 36 0 0,-1 0-1 0 0,1 0 1 0 0,-2 0-1 0 0,3-7-52 0 0,11-19 86 0 0,-10 22-67 0 0,1 0 0 0 0,0 1 0 0 0,5-5-19 0 0,12-11-8 0 0,19-13 8 0 0,-30 27 5 0 0,-14 13-10 0 0,0-1 0 0 0,1 1 0 0 0,-1 0 0 0 0,0 0 0 0 0,1 0 0 0 0,-1 1 0 0 0,1-1 0 0 0,0 0 0 0 0,-1 1 0 0 0,1-1 0 0 0,0 1 0 0 0,-1-1 0 0 0,1 1 0 0 0,0 0 0 0 0,-1-1 0 0 0,1 1 0 0 0,0 0 0 0 0,0 0 0 0 0,-1 1 0 0 0,1-1 0 0 0,0 0 0 0 0,-1 0 1 0 0,1 1-1 0 0,0-1 0 0 0,-1 1 0 0 0,1 0 0 0 0,0-1 0 0 0,-1 1 0 0 0,1 0 0 0 0,-1 0 0 0 0,1 0 0 0 0,-1 0 0 0 0,0 0 0 0 0,2 1 5 0 0,0 1-13 0 0,0 0 0 0 0,0 0 0 0 0,0 0 1 0 0,0 1-1 0 0,-1-1 0 0 0,1 1 0 0 0,-1 0 0 0 0,0 0 13 0 0,7 18-32 0 0,0 11 32 0 0,-6-23 0 0 0,0 1 0 0 0,-1-1 0 0 0,1 7 0 0 0,-1 3-16 0 0,5 26 42 0 0,-4-32-58 0 0,-1 0-44 0 0,0-4-11 0 0,-1 0-32 0 0,0-9-108 0 0,-1 0 81 0 0,0 0 69 0 0,0 0 57 0 0,1 0 102 0 0,0 1 193 0 0,-1-1-185 0 0,0 0-60 0 0,1 0-96 0 0,-1-1-32 0 0,0 1-52 0 0,1-1-60 0 0,-1 1-65 0 0,0-1-30 0 0,1 0-63 0 0,-1 1-66 0 0,0 0-71 0 0,1-1-77 0 0,-1 1-82 0 0,1-1-85 0 0,-1 1-91 0 0,0 1-952 0 0,1 1-1009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20.0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82 2304 0 0,'0'0'6864'0'0,"2"0"-5932"0"0,5-2-265 0 0,-1 1 1 0 0,1 0 0 0 0,11 0 0 0 0,12-2 270 0 0,44-8 681 0 0,24-3-1135 0 0,39-6 337 0 0,-52 10-833 0 0,-30 5-1208 0 0,-2-5-3497 0 0,-38 6 2257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20.3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73 181 1376 0 0,'0'2'107'0'0,"0"6"1113"0"0,-1 0 0 0 0,-1-1 1 0 0,0 1-1 0 0,-3 9 0 0 0,-4 23 2184 0 0,7-28-2854 0 0,-5 62 3056 0 0,7-65-3281 0 0,0 1 0 0 0,1 0 0 0 0,0 0 0 0 0,1 0 0 0 0,4 14 0 0 0,6 37 1396 0 0,-11-57-1596 0 0,3 11 748 0 0,-3-14-854 0 0,-1-1 1 0 0,0 1-1 0 0,1-1 1 0 0,-1 1-1 0 0,0 0 1 0 0,0-1-1 0 0,0 1 0 0 0,0-1 1 0 0,0 1-1 0 0,1 0 1 0 0,-1-1-1 0 0,0 1 1 0 0,0-1-1 0 0,0 1 1 0 0,-1 0-1 0 0,1 0 1 0 0,0 3 11 0 0,4 6-113 0 0,-4-8-101 0 0,0 5-560 0 0</inkml:trace>
  <inkml:trace contextRef="#ctx0" brushRef="#br0" timeOffset="1">9 9 10592 0 0,'0'0'1136'0'0,"-9"-9"2328"0"0,18 13-3696 0 0,4 4 88 0 0,1-4-720 0 0,5 4-136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20.7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290 147 2304 0 0,'-10'-27'2036'0'0,"9"24"-1335"0"0,-1 0-1 0 0,1 0 1 0 0,0 1 0 0 0,-1-1 0 0 0,1 0 0 0 0,-1 1-1 0 0,0-1 1 0 0,0 1 0 0 0,0-1 0 0 0,0 1-1 0 0,-4-3 1 0 0,0 0 145 0 0,0 1 1 0 0,0 0-1 0 0,-12-7 0 0 0,16 10-773 0 0,-1 0 1 0 0,0 1-1 0 0,0-1 0 0 0,0 1 0 0 0,0 0 1 0 0,0 0-1 0 0,0 0 0 0 0,0 0 0 0 0,0 0 1 0 0,0 1-1 0 0,0-1 0 0 0,0 1 0 0 0,0 0 1 0 0,0 0-1 0 0,0 0 0 0 0,0 0 0 0 0,-2 2 0 0 0,-3 0 98 0 0,0 2 0 0 0,0-1 0 0 0,1 1-1 0 0,-13 10 1 0 0,8-4-64 0 0,0 0 1 0 0,1 1-1 0 0,0 1 0 0 0,1 0 0 0 0,1 0 1 0 0,0 1-1 0 0,1 0 0 0 0,0 0 1 0 0,1 1-1 0 0,-6 18 0 0 0,12-29-107 0 0,0 0-1 0 0,0 1 1 0 0,1-1-1 0 0,-1 0 0 0 0,1 0 1 0 0,0 1-1 0 0,0-1 1 0 0,1 0-1 0 0,-1 0 1 0 0,1 1-1 0 0,0-1 1 0 0,0 0-1 0 0,1 0 1 0 0,-1 0-1 0 0,1 0 1 0 0,-1 0-1 0 0,1 0 1 0 0,1 0-1 0 0,-1-1 1 0 0,0 1-1 0 0,6 5 1 0 0,-4-5 41 0 0,0 0 1 0 0,0 0-1 0 0,0-1 1 0 0,0 1 0 0 0,1-1-1 0 0,-1 0 1 0 0,1 0-1 0 0,0-1 1 0 0,0 0 0 0 0,0 1-1 0 0,0-2 1 0 0,0 1-1 0 0,0 0 1 0 0,1-1 0 0 0,-1 0-1 0 0,1 0 1 0 0,5-1-1 0 0,0 0 6 0 0,0-2 0 0 0,0 1-1 0 0,0-1 1 0 0,0-1-1 0 0,0 0 1 0 0,0-1-1 0 0,-1 0 1 0 0,1 0-1 0 0,-1-1 1 0 0,0 0 0 0 0,0-1-1 0 0,9-8 1 0 0,-16 12-35 0 0,0-1 0 0 0,1 0 0 0 0,-1 0 0 0 0,0 0 0 0 0,-1-1 0 0 0,1 1 0 0 0,-1-1 0 0 0,1 1 0 0 0,-1-1 0 0 0,0 0 0 0 0,2-6 0 0 0,-1 3-43 0 0,-2 0 1 0 0,1-1-1 0 0,-1 1 1 0 0,0 0-1 0 0,0 0 1 0 0,-1-10 0 0 0,-1-7-326 0 0,-2 1 1 0 0,-1-1 0 0 0,-8-27 0 0 0,9 38 74 0 0,-1-6-60 0 0,2 10 58 0 0,0 0-1 0 0,-1 0 0 0 0,0-1 1 0 0,0 2-1 0 0,-7-14 0 0 0,0 3-739 0 0,9 18 373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21.1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63 1840 0 0,'12'20'214'0'0,"0"0"0"0"0,11 29 1 0 0,1 14 5864 0 0,-2-16-1965 0 0,-14-33-2852 0 0,7 22 0 0 0,4 1 5005 0 0,-24-49-5589 0 0,2 1-420 0 0,1-1 0 0 0,0 1 1 0 0,-1-17-1 0 0,0 1-69 0 0,3 16-197 0 0,1 0-1 0 0,0 1 1 0 0,0-1 0 0 0,1 0-1 0 0,0 1 1 0 0,1-1-1 0 0,0 1 1 0 0,6-12-1 0 0,-6 13-3 0 0,1 1 0 0 0,0 0 1 0 0,1 0-1 0 0,0 1 0 0 0,0-1 0 0 0,1 1 0 0 0,0 0 0 0 0,0 1 0 0 0,0-1 0 0 0,1 1 0 0 0,0 0 0 0 0,0 1 0 0 0,1 0 0 0 0,-1 0 0 0 0,1 0 0 0 0,0 1 1 0 0,11-4-1 0 0,-13 6-7 0 0,12-3 108 0 0,0 0 0 0 0,28-4 0 0 0,-40 9-76 0 0,0-1 0 0 0,-1 1 1 0 0,1 0-1 0 0,-1 1 0 0 0,1-1 1 0 0,-1 1-1 0 0,1 0 0 0 0,-1 0 1 0 0,0 1-1 0 0,1 0 0 0 0,-1 0 1 0 0,0 0-1 0 0,7 4 0 0 0,15 10-13 0 0,-18-12 0 0 0,-1 0 0 0 0,0 1 0 0 0,0 1 0 0 0,-1-1 0 0 0,1 1 0 0 0,-1 0 0 0 0,6 8 0 0 0,-13-14 0 0 0,8 9 0 0 0,-1 0 0 0 0,0 0 0 0 0,-1 1 0 0 0,0 0 0 0 0,0 0 0 0 0,-1 0 0 0 0,5 16 0 0 0,-2-4 0 0 0,-6-17-4 0 0,0-1 1 0 0,0 1-1 0 0,-1 0 1 0 0,1 0-1 0 0,-1 1 1 0 0,0 8-1 0 0,-1-11-27 0 0,0 0 1 0 0,1-1-1 0 0,-1 1 0 0 0,1 0 1 0 0,-1 0-1 0 0,1-1 0 0 0,1 4 1 0 0,1 9-88 0 0,-5-11 136 0 0,0-2-20 0 0,0 3 27 0 0,1-3-15 0 0,0 0 1 0 0,0-1-1 0 0,0 1 0 0 0,0 0 1 0 0,0-1-1 0 0,-1 1 0 0 0,1-1 0 0 0,0 1 1 0 0,-1-1-1 0 0,1 1 0 0 0,-1-1 1 0 0,-2 2-1 0 0,2-2-129 0 0,-4-1-875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21.6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1 13824 0 0,'0'0'1388'0'0,"0"2"-1276"0"0,-3 10-125 0 0,2-11 59 0 0,0 1 0 0 0,0 0 0 0 0,1-1 0 0 0,-1 1 0 0 0,1 0 0 0 0,-1 0 0 0 0,1 0 0 0 0,0 0 0 0 0,0 3 1 0 0,2 94 2996 0 0,-2-72-2330 0 0,0-22-565 0 0,0 0 0 0 0,0-1 1 0 0,0 1-1 0 0,0-1 1 0 0,1 1-1 0 0,0-1 1 0 0,0 1-1 0 0,2 5 0 0 0,-1-1-26 0 0,0-1 0 0 0,0 1 0 0 0,-1-1 0 0 0,0 14 0 0 0,2 8-81 0 0,3-1 673 0 0,-4-19-493 0 0,0 0 0 0 0,-1-1 0 0 0,0 1 0 0 0,0 11 0 0 0,-1-19-868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22.2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388 94 3224 0 0,'-13'-16'553'0'0,"12"16"-262"0"0,1-1 0 0 0,-1 0-1 0 0,1 1 1 0 0,0-1 0 0 0,-1 0 0 0 0,1 1-1 0 0,0-1 1 0 0,0 0 0 0 0,-1 0-1 0 0,1 1 1 0 0,0-1 0 0 0,0 0 0 0 0,0 0-1 0 0,0 1 1 0 0,0-1 0 0 0,0 0 0 0 0,0 0-1 0 0,0 1 1 0 0,0-1 0 0 0,0 0-1 0 0,0 0 1 0 0,1 0 0 0 0,-1 0-196 0 0,0 1 1 0 0,0-1-1 0 0,0 0 1 0 0,1 1-1 0 0,-1-1 1 0 0,0 0-1 0 0,0 1 0 0 0,0-1 1 0 0,0 0-1 0 0,0 1 1 0 0,-1-1-1 0 0,1 0 1 0 0,0 1-1 0 0,0-1 0 0 0,0 0 1 0 0,0 1-1 0 0,-1-1 1 0 0,1 0-1 0 0,0 1 1 0 0,-1-1-1 0 0,1 1 0 0 0,0-1 1 0 0,-1 0-1 0 0,-21-11 1404 0 0,-2 0-203 0 0,20 9-1146 0 0,0 1 0 0 0,-1 0 0 0 0,1 0 0 0 0,-1 0 0 0 0,0 0 0 0 0,0 0 0 0 0,1 1 0 0 0,-1 0 0 0 0,-7 0 0 0 0,-6-1 446 0 0,-23 2 1 0 0,27 0 52 0 0,13-1-632 0 0,0 1-1 0 0,0 0 1 0 0,0 0-1 0 0,0 0 1 0 0,0 0-1 0 0,0 0 1 0 0,0 1-1 0 0,0-1 1 0 0,1 0-1 0 0,-1 0 1 0 0,0 1-1 0 0,0-1 0 0 0,0 0 1 0 0,0 1-1 0 0,1-1 1 0 0,-1 0-1 0 0,0 1 1 0 0,0-1-1 0 0,1 1 1 0 0,-1 0-1 0 0,0-1 1 0 0,1 1-1 0 0,-1 0 1 0 0,1-1-1 0 0,-1 1 1 0 0,1 0-1 0 0,-1 0 0 0 0,1-1 1 0 0,-1 1-1 0 0,0 1 1 0 0,-10 15-133 0 0,10-15 88 0 0,0 0 1 0 0,0 0-1 0 0,0 0 1 0 0,0 1-1 0 0,0-1 1 0 0,1 0-1 0 0,-1 1 0 0 0,1-1 1 0 0,0 1-1 0 0,0-1 1 0 0,0 0-1 0 0,0 1 0 0 0,0-1 1 0 0,0 1-1 0 0,0-1 1 0 0,1 0-1 0 0,-1 1 0 0 0,1-1 1 0 0,2 5-1 0 0,-1 1 53 0 0,0 9-20 0 0,-2-15 1 0 0,0 0 0 0 0,1 0 0 0 0,-1 0 1 0 0,0 0-1 0 0,1 0 0 0 0,-1 0 0 0 0,2 3 0 0 0,5 8 10 0 0,-3-5 3 0 0,-1 0 1 0 0,5 14-1 0 0,-5-14-43 0 0,0-1 0 0 0,7 14 0 0 0,6 16 100 0 0,2 38 680 0 0,-17-67-661 0 0,-1-1-1 0 0,0 1 0 0 0,-1 0 0 0 0,0-1 1 0 0,-3 15-1 0 0,-1 7 276 0 0,5-25-299 0 0,-1 0-1 0 0,0 0 0 0 0,0 0 0 0 0,0 0 0 0 0,-1 0 1 0 0,0 0-1 0 0,1 0 0 0 0,-1 0 0 0 0,-1 0 0 0 0,1-1 1 0 0,0 1-1 0 0,-1-1 0 0 0,0 0 0 0 0,0 0 0 0 0,0 0 1 0 0,0 0-1 0 0,0 0 0 0 0,-1 0 0 0 0,1-1 1 0 0,-1 0-1 0 0,1 0 0 0 0,-1 0 0 0 0,0 0 0 0 0,0 0 1 0 0,0-1-1 0 0,0 0 0 0 0,0 0 0 0 0,0 0 0 0 0,-1 0 1 0 0,1-1-1 0 0,0 1 0 0 0,0-1 0 0 0,-1 0 0 0 0,-4-1 1 0 0,3-1-29 0 0,0 0 0 0 0,0 0 1 0 0,0 0-1 0 0,0-1 0 0 0,-7-5 1 0 0,10 7-19 0 0,-3-4-138 0 0,0 0 0 0 0,0-1 1 0 0,1 0-1 0 0,-1 0 0 0 0,1 0 0 0 0,-7-12 0 0 0,9 13-713 0 0,0-1-1 0 0,0 0 1 0 0,-3-11-1 0 0,-1-2-4483 0 0,1 5-694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22.6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45 33 10136 0 0,'-6'-3'184'0'0,"0"1"1"0"0,0-1 0 0 0,1 0 0 0 0,-1-1-1 0 0,1 0 1 0 0,-5-9 7684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24.0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87 9504 0 0,'0'0'432'0'0,"8"4"144"0"0,-4 1-494 0 0,0-1 0 0 0,-1 1 1 0 0,1 0-1 0 0,3 7 0 0 0,3 5 1061 0 0,-7-13-924 0 0,-1 0 0 0 0,0 0 0 0 0,0 0 0 0 0,-1 0-1 0 0,1 1 1 0 0,-1-1 0 0 0,0 0 0 0 0,0 1 0 0 0,0 7-1 0 0,0-4-50 0 0,1-1 0 0 0,-1 0 0 0 0,3 8 0 0 0,2 3 516 0 0,5 24-1 0 0,0 5 682 0 0,-7-24-792 0 0,-3-18-451 0 0,-1-1 0 0 0,1 1 1 0 0,0-1-1 0 0,0 1 0 0 0,1-1 0 0 0,1 5 0 0 0,-2-8-113 0 0,-1 0 1 0 0,0 0-1 0 0,1 0 0 0 0,-1 0 0 0 0,0 0 1 0 0,0 0-1 0 0,1 0 0 0 0,-1 0 0 0 0,0 0 1 0 0,0 0-1 0 0,0 0 0 0 0,0 1 0 0 0,0-1 0 0 0,0 0 1 0 0,-1 0-1 0 0,1 0 0 0 0,0 0 0 0 0,-1 0 1 0 0,1 0-1 0 0,0 0 0 0 0,-1 0 0 0 0,1 0 1 0 0,-1-1-1 0 0,1 1 0 0 0,-1 0 0 0 0,0 0 1 0 0,1 0-1 0 0,-1 0 0 0 0,0-1 0 0 0,-1 2 1 0 0,1-1 77 0 0,0 0-1 0 0,-1 0 1 0 0,1 0 0 0 0,0 0 0 0 0,0 0 0 0 0,-1 0 0 0 0,1 0 0 0 0,-1-1 0 0 0,1 1-1 0 0,-1-1 1 0 0,1 1 0 0 0,-1-1 0 0 0,1 1 0 0 0,-1-1 0 0 0,0 0 0 0 0,1 0 0 0 0,-1 0-1 0 0,-2 0 1 0 0,1-1-61 0 0,1 0 1 0 0,-1 0-1 0 0,1 0 0 0 0,-1-1 0 0 0,1 1 0 0 0,-1-1 0 0 0,1 1 0 0 0,0-1 0 0 0,0 0 0 0 0,0 0 1 0 0,0 0-1 0 0,0 0 0 0 0,0 0 0 0 0,1-1 0 0 0,-3-3 0 0 0,1 1-15 0 0,1 1 1 0 0,0-1-1 0 0,0 0 0 0 0,0 0 0 0 0,0 0 1 0 0,1 0-1 0 0,-1-8 0 0 0,1-1 0 0 0,1 0-1 0 0,0-1 0 0 0,2 1 1 0 0,-1 0-1 0 0,2 0 0 0 0,0 0 1 0 0,6-17-1 0 0,-4 19-24 0 0,0 0-1 0 0,1 0 1 0 0,0 0-1 0 0,1 1 1 0 0,12-16-1 0 0,-9 15 14 0 0,1 0-1 0 0,0 0 0 0 0,0 1 0 0 0,1 1 1 0 0,1-1-1 0 0,0 2 0 0 0,0 0 0 0 0,1 1 1 0 0,27-13-1 0 0,-31 17-83 0 0,-1-1-52 0 0,1 1 0 0 0,14-5 0 0 0,-21 8-206 0 0,0 1-1 0 0,1-1 0 0 0,-1 1 0 0 0,1-1 0 0 0,-1 1 1 0 0,1 0-1 0 0,-1 0 0 0 0,1 1 0 0 0,-1-1 0 0 0,1 1 1 0 0,3 1-1 0 0,7 3-5913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24.4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1 243 9416 0 0,'0'0'208'0'0,"2"0"33"0"0,11-1-75 0 0,-1 1 0 0 0,1-2 0 0 0,0 0 0 0 0,-1 0 0 0 0,1-2 1 0 0,15-5-1 0 0,45-15 2422 0 0,-41 14-1963 0 0,-25 8-458 0 0,-1 1 1 0 0,1-2-1 0 0,9-3 0 0 0,-4-1-4 0 0,45-27 49 0 0,-52 31-176 0 0,-1 0 1 0 0,1-1-1 0 0,-1 0 0 0 0,0 0 0 0 0,0 0 1 0 0,0 0-1 0 0,-1 0 0 0 0,1-1 0 0 0,2-5 1 0 0,-5 8 21 0 0,-1 0-1 0 0,1 0 1 0 0,0 0 0 0 0,-1-1 0 0 0,1 1 0 0 0,-1 0 0 0 0,0 0 0 0 0,0-1 0 0 0,0 1 0 0 0,0 0 0 0 0,0 0 0 0 0,0-1 0 0 0,0 1 0 0 0,-1 0 0 0 0,1 0 0 0 0,-1 0 0 0 0,0-1 0 0 0,0 1 0 0 0,0 0 0 0 0,0 0 0 0 0,0 0 0 0 0,0 0 0 0 0,0 0 0 0 0,-1 1 0 0 0,1-1 0 0 0,-1 0 0 0 0,1 0 0 0 0,-3-1 0 0 0,0 0-56 0 0,1 0 1 0 0,0 0 0 0 0,-1 1-1 0 0,1-1 1 0 0,-1 1-1 0 0,0 0 1 0 0,0 0-1 0 0,0 1 1 0 0,0-1 0 0 0,0 1-1 0 0,0 0 1 0 0,0 0-1 0 0,-1 0 1 0 0,-5 0-1 0 0,2 1 8 0 0,1 1 0 0 0,-1 0 0 0 0,0 0 0 0 0,1 0 0 0 0,0 1 0 0 0,-1 1 0 0 0,1-1 0 0 0,0 1 0 0 0,0 0 0 0 0,0 1 0 0 0,1-1 0 0 0,-1 1 0 0 0,1 1 0 0 0,0-1 0 0 0,0 1 0 0 0,-6 6 0 0 0,6-5 65 0 0,1-2-17 0 0,1 0-1 0 0,0 0 1 0 0,0 0 0 0 0,0 1 0 0 0,1 0 0 0 0,-4 5 0 0 0,-8 14-175 0 0,12-19 72 0 0,0 1 0 0 0,0-1 0 0 0,0 0-1 0 0,0 1 1 0 0,1 0 0 0 0,0-1-1 0 0,0 1 1 0 0,0 0 0 0 0,-1 10-1 0 0,3-13 46 0 0,-1 10 0 0 0,0 22 0 0 0,1-32 0 0 0,1 0 0 0 0,-1 0 0 0 0,0 0 0 0 0,1 0 0 0 0,0 0 0 0 0,-1-1 0 0 0,1 1 0 0 0,0 0 0 0 0,1-1 0 0 0,-1 1 0 0 0,0 0 0 0 0,1-1 0 0 0,-1 1 0 0 0,3 1 0 0 0,2 2 106 0 0,1 0 0 0 0,-1-1 0 0 0,1 0-1 0 0,0 0 1 0 0,0 0 0 0 0,1-1-1 0 0,-1-1 1 0 0,1 1 0 0 0,0-1-1 0 0,12 3 1 0 0,-3-1-267 0 0,1-2 0 0 0,-1 0 0 0 0,1 0 0 0 0,0-2-1 0 0,0 0 1 0 0,24-3 0 0 0,-15 0-4103 0 0,-4 0-1418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24.9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480 117 10104 0 0,'0'0'230'0'0,"-1"-1"30"0"0,-5-11 101 0 0,3 7-106 0 0,0-1 1 0 0,0 1 0 0 0,-1-1-1 0 0,0 1 1 0 0,0 0 0 0 0,0 1-1 0 0,0-1 1 0 0,-10-7 0 0 0,0 3 549 0 0,8 5-561 0 0,0-1 0 0 0,0 2 0 0 0,0-1 0 0 0,-1 1 0 0 0,0 0 0 0 0,1 0 0 0 0,-1 0 0 0 0,-12-2 0 0 0,2 3 327 0 0,-49-4 913 0 0,59 6-1392 0 0,1 0 0 0 0,-1 0 0 0 0,1 1-1 0 0,-1 0 1 0 0,1 0 0 0 0,0 1 0 0 0,-13 4 0 0 0,10-2-22 0 0,-18 7 75 0 0,24-10-137 0 0,1-1-1 0 0,0 1 1 0 0,-1 0-1 0 0,1 0 1 0 0,0 0-1 0 0,0 0 1 0 0,-1 1-1 0 0,1-1 1 0 0,-2 3-1 0 0,-14 7 63 0 0,10-7-61 0 0,0 1-1 0 0,1 0 0 0 0,0 0 0 0 0,0 1 1 0 0,0 0-1 0 0,0 0 0 0 0,1 0 0 0 0,0 1 1 0 0,0 0-1 0 0,1 0 0 0 0,0 0 0 0 0,0 1 0 0 0,1 0 1 0 0,0 0-1 0 0,0 0 0 0 0,1 0 0 0 0,0 1 1 0 0,-2 9-1 0 0,1-1 68 0 0,1 0 0 0 0,0 0 0 0 0,2 0 0 0 0,0 0 0 0 0,1 0 0 0 0,0 0-1 0 0,1 0 1 0 0,7 30 0 0 0,-1-15 215 0 0,0 4-112 0 0,2 0 0 0 0,18 46 0 0 0,-24-68-73 0 0,-3-13-88 0 0,-1 0 0 0 0,2 0 0 0 0,-1 0 1 0 0,0 0-1 0 0,0 0 0 0 0,0 0 0 0 0,0 0 0 0 0,1 0 1 0 0,-1 0-1 0 0,0 0 0 0 0,1 2 0 0 0,0-2-14 0 0,-1 0-1 0 0,1 0 0 0 0,0 0 0 0 0,-1 0 1 0 0,1 0-1 0 0,0 0 0 0 0,-1 0 1 0 0,1 0-1 0 0,0 0 0 0 0,0-1 1 0 0,0 1-1 0 0,0 0 0 0 0,0 0 0 0 0,0-1 1 0 0,0 1-1 0 0,0 0 0 0 0,0-1 1 0 0,2 1-1 0 0,3 2-126 0 0,-1-1 56 0 0,3 1-3554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47.4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83 465 7800 0 0,'0'0'174'0'0,"0"0"29"0"0,0 0 13 0 0,2 1-31 0 0,2 0-143 0 0,7-1-60 0 0,-6-1 45 0 0,-1 0 65 0 0,0-1 95 0 0,-3 2 121 0 0,3-1-3 0 0,-1 0-32 0 0,5-3 176 0 0,1-1-118 0 0,-2-1-109 0 0,-2 3-128 0 0,-1 0-42 0 0,8-9 205 0 0,-9 5-153 0 0,1 1 0 0 0,-1 0 1 0 0,1-1-1 0 0,-2 1 0 0 0,2-3-104 0 0,-3 5 39 0 0,1-3 18 0 0,0-1-46 0 0,-3-8-96 0 0,0 15 84 0 0,-8-24-15 0 0,9 23 23 0 0,-1 1 0 0 0,0 0-1 0 0,0-1 1 0 0,0 1-1 0 0,0 0 1 0 0,0-1 0 0 0,-1 1-1 0 0,1 0 1 0 0,0 0 0 0 0,-1 0-7 0 0,-24-10 0 0 0,-1 0 0 0 0,26 10-1 0 0,-1 0 0 0 0,1 1 0 0 0,0-1 1 0 0,0 1-1 0 0,-1-1 0 0 0,1 1 1 0 0,0-1-1 0 0,-1 1 0 0 0,1 0 0 0 0,0-1 1 0 0,-1 1-1 0 0,1 0 0 0 0,0 0 1 0 0,-1 0-1 0 0,1 0 1 0 0,-1 1-4 0 0,0-1 0 0 0,0 1-1 0 0,0 0 1 0 0,0-1 0 0 0,0 1 0 0 0,1 0 0 0 0,-1 0-1 0 0,0 0 1 0 0,1 0 0 0 0,-1 0 0 0 0,1 1 0 0 0,-1-1-1 0 0,1 0 1 0 0,-1 1 0 0 0,1 0 4 0 0,-4 3-15 0 0,1 1 1 0 0,0-1-1 0 0,0 1 0 0 0,0 2 15 0 0,-6 12-3 0 0,8-16 11 0 0,-16 39 7 0 0,11-21 42 0 0,2 1 40 0 0,2 1 46 0 0,3-1 50 0 0,3-1 56 0 0,3 0 61 0 0,4-1 53 0 0,11 9 342 0 0,-11-19-439 0 0,-9-10-64 0 0,1 0-2 0 0,4 2-92 0 0,1-1 0 0 0,-1 1 1 0 0,0-1-1 0 0,1-1 0 0 0,0 1 1 0 0,-1-1-1 0 0,2 0-108 0 0,6-1 146 0 0,0-3-53 0 0,0-2-70 0 0,-2-2-89 0 0,-9 4 33 0 0,4-1 10 0 0,-2 2-47 0 0,-3 1-18 0 0,0 0-50 0 0,1 0-59 0 0,-1 0-72 0 0,0 0 21 0 0,0 1-50 0 0,-1-1-52 0 0,1 0-57 0 0,0 0-63 0 0,0 1-66 0 0,-1-1-70 0 0,1 0-75 0 0,3-2-1161 0 0,2-1-1048 0 0</inkml:trace>
  <inkml:trace contextRef="#ctx0" brushRef="#br0" timeOffset="558.5">588 7 5848 0 0,'0'0'168'0'0,"0"0"-38"0"0,0 0-2 0 0,0 0 51 0 0,0 0 156 0 0,0 0 286 0 0,0 0-319 0 0,0 1-75 0 0,0-1-63 0 0,1 0-53 0 0,-1 1-7 0 0,2 2-34 0 0,-2-3 22 0 0,1 1 86 0 0,-1 0-19 0 0,0-1 46 0 0,0 1 54 0 0,0-1 59 0 0,0 6 28 0 0,1-1-43 0 0,-1 0-38 0 0,1 1-35 0 0,0 0 8 0 0,1 0-34 0 0,0 2 4 0 0,1 4 61 0 0,2 6 127 0 0,-2-7-72 0 0,6 20 100 0 0,-1-7-149 0 0,13 47 365 0 0,-13-42-395 0 0,9 42 374 0 0,-7-25-243 0 0,0 6 98 0 0,-6-16 187 0 0,0 12-661 0 0,-3-13 312 0 0,-2-17-159 0 0,0 1-45 0 0,-1 19 53 0 0,0-24-122 0 0,1-5 17 0 0,0 5 51 0 0,-1-9-50 0 0,-3 1 122 0 0,1-4-124 0 0,1-2-70 0 0,1-1-51 0 0,1-1-57 0 0,0-3-80 0 0,0 3 49 0 0,0 1 10 0 0,1-1-58 0 0,-1 1-70 0 0,0 0-84 0 0,1 0 67 0 0,0 0-47 0 0,-1 0-50 0 0,1 0-53 0 0,-1 0-59 0 0,1 1-60 0 0,0-1-66 0 0,-1 0-68 0 0,0-3-1314 0 0,-1-1-1137 0 0</inkml:trace>
  <inkml:trace contextRef="#ctx0" brushRef="#br0" timeOffset="868.67">362 186 7568 0 0,'1'3'222'0'0,"2"-1"41"0"0,6-2 348 0 0,7-2 307 0 0,-10 1-550 0 0,0 0-55 0 0,-2 1-50 0 0,7-2 170 0 0,0 1-44 0 0,0-1-39 0 0,0 0-33 0 0,10-2 232 0 0,0-1-84 0 0,10-2 131 0 0,2-1-147 0 0,0 0-116 0 0,-1-2-122 0 0,-15 5-153 0 0,-1 0-34 0 0,6-2-45 0 0,0 0-65 0 0,0 1-67 0 0,1-1-69 0 0,-10 3-99 0 0,0-2-65 0 0,-1 2-18 0 0,-1-1-87 0 0,0 1-33 0 0,-5 1 222 0 0,0-1-33 0 0,-3 3 176 0 0,13-8-513 0 0</inkml:trace>
  <inkml:trace contextRef="#ctx0" brushRef="#br0" timeOffset="1341.4">1072 1 7312 0 0,'0'0'165'0'0,"0"0"22"0"0,1 1 9 0 0,3 16-116 0 0,0-3 56 0 0,1 11 256 0 0,5 19 469 0 0,5 10-361 0 0,5 30 147 0 0,-5-19-125 0 0,-5-19-171 0 0,0 0 80 0 0,0 1 96 0 0,-1-1 110 0 0,-4-7-34 0 0,3 11 112 0 0,-8-51-429 0 0,1-1-54 0 0,-1-2-49 0 0,1 0-42 0 0,0-2-38 0 0,0 0-34 0 0,2-7-9 0 0,0-2-69 0 0,3-18-70 0 0,-4 24 88 0 0,-1 1 38 0 0,2-7-48 0 0,0 0 1 0 0,1 0 0 0 0,1 0 0 0 0,0 0-1 0 0,6-9 1 0 0,0 4-49 0 0,0 2-52 0 0,-1 7 45 0 0,-5 6 54 0 0,0 1 1 0 0,0 0-1 0 0,1 0 1 0 0,0 1-1 0 0,0-1 1 0 0,1 0 1 0 0,11-2-53 0 0,-4 6 17 0 0,10 6-69 0 0,-1 5 5 0 0,-10-3 75 0 0,-4-1 25 0 0,-1 0 0 0 0,1 0 0 0 0,-1 1 0 0 0,-1 1 0 0 0,1-1 0 0 0,-2 1 0 0 0,1 0 0 0 0,-1 1 0 0 0,2 4 0 0 0,-5-9 5 0 0,-1 0-1 0 0,0 0 1 0 0,0 1 0 0 0,-1-1 0 0 0,1 0 0 0 0,-1 1 0 0 0,0-1 0 0 0,0 5-5 0 0,-1 45 16 0 0,0-31-61 0 0,0-22-91 0 0,1 0 39 0 0,0 0 19 0 0,1 1 10 0 0,0 1-19 0 0,-2-2-29 0 0,0-1-112 0 0,0-1 58 0 0,1 1 51 0 0,-1-1 42 0 0,0 2 15 0 0,1 0 76 0 0,-1-2-56 0 0,1 1-62 0 0,0-1-87 0 0,-1 1-112 0 0,0-1 103 0 0,1 0-37 0 0,-1 0-40 0 0,0 1-42 0 0,1-1 13 0 0,-1 0-42 0 0,1 0-451 0 0,1 1-301 0 0,0 0-708 0 0</inkml:trace>
  <inkml:trace contextRef="#ctx0" brushRef="#br0" timeOffset="1916.86">1772 431 7344 0 0,'0'0'165'0'0,"0"0"22"0"0,0 0 9 0 0,7 0 371 0 0,-1 0-258 0 0,-3 0-85 0 0,0 0 49 0 0,-1 1 61 0 0,-1-1 72 0 0,3 1-336 0 0,-1 0 31 0 0,0-1 35 0 0,2 1 222 0 0,2-2 97 0 0,1-1 68 0 0,-3 1-448 0 0,-1 1 91 0 0,6-2 270 0 0,-7 0-336 0 0,0 0-53 0 0,8-6 57 0 0,5-4 160 0 0,-12 9-178 0 0,-1 0 0 0 0,0 1 0 0 0,-1-1 0 0 0,1 0 0 0 0,0-1 0 0 0,0 0-86 0 0,3-10 241 0 0,-6-1-55 0 0,-3 4-109 0 0,-3-1-49 0 0,-11-9-56 0 0,-5 3-38 0 0,20 17 58 0 0,-1 0 0 0 0,1-1-1 0 0,0 1 1 0 0,0 0 0 0 0,-1 0 0 0 0,1 0 0 0 0,-1 1-1 0 0,1-1 1 0 0,-1 0 0 0 0,1 1 0 0 0,-1 0 0 0 0,1-1 0 0 0,-1 1-1 0 0,1 0 1 0 0,-1 0 0 0 0,1 1 0 0 0,-1-1 0 0 0,0 0-1 0 0,1 1 1 0 0,-1 0 8 0 0,-6 2-58 0 0,1 1-1 0 0,-1 0 1 0 0,0 1-1 0 0,1 0 1 0 0,-5 4 58 0 0,-9 8-58 0 0,18-11 59 0 0,0-1 0 0 0,0 1 0 0 0,0-1-1 0 0,1 1 1 0 0,0 0 0 0 0,0 0 0 0 0,1 1 0 0 0,-1-1 0 0 0,1 1 0 0 0,1-1 0 0 0,-1 3-1 0 0,1 21 88 0 0,5-2 75 0 0,-2-22-92 0 0,0 0-1 0 0,1 0 1 0 0,0 0-1 0 0,-1-1 1 0 0,4 5-71 0 0,-2-4 110 0 0,1 0-1 0 0,0 0 0 0 0,0 0 1 0 0,4 3-110 0 0,-2-3 116 0 0,0 0 0 0 0,1 0 0 0 0,0-1 0 0 0,0 0 0 0 0,1 0 0 0 0,0-1 1 0 0,-1 0-1 0 0,3 0-116 0 0,17 4 270 0 0,0-3-44 0 0,38-4 6 0 0,-40-1-200 0 0,5-4 41 0 0,-10-1-52 0 0,-4 0-40 0 0,0-1-47 0 0,-2 1-45 0 0,0 1-59 0 0,-11 3 176 0 0,0-1-74 0 0,-1 1-80 0 0,1 0-84 0 0,0-1-91 0 0,0 1-95 0 0,-1-1-101 0 0,1 1-106 0 0,-2 0 148 0 0,1 0-51 0 0,-1 0-51 0 0,1 0-55 0 0,5-2-1240 0 0,4-1-1062 0 0,-12 4 2918 0 0</inkml:trace>
  <inkml:trace contextRef="#ctx0" brushRef="#br0" timeOffset="2310.81">2209 193 8032 0 0,'0'0'182'0'0,"0"0"-4"0"0,0 1-75 0 0,0 0-49 0 0,0 3-5 0 0,0-2 1 0 0,2 3 92 0 0,1 0-70 0 0,1 2-49 0 0,3 2-41 0 0,-2-1 36 0 0,-1-3 55 0 0,3 9 610 0 0,1-1-83 0 0,0 0-69 0 0,-1 1-61 0 0,0-1-55 0 0,-1 0-35 0 0,22 50 1238 0 0,-21-42-1063 0 0,-1 0 83 0 0,3 7-19 0 0,0 0 1 0 0,-5-9-268 0 0,-2-10-174 0 0,1 0 67 0 0,1 6 273 0 0,-3-8-323 0 0,-1-6-77 0 0,0-1-29 0 0,-1-1-39 0 0,0-5 21 0 0,-5-15 164 0 0,-1 0-107 0 0,-6-18-19 0 0,6 7-102 0 0,5 19 20 0 0,1 1 0 0 0,0-1 0 0 0,0 0 0 0 0,2-8-27 0 0,1-2-4 0 0,3 0-45 0 0,-1 11 29 0 0,-1 1 0 0 0,1-1 0 0 0,1 1 0 0 0,0 0 0 0 0,1 1 0 0 0,5-9 20 0 0,-6 13-4 0 0,-1 0 0 0 0,1 1 0 0 0,0-1-1 0 0,1 1 1 0 0,0 0 0 0 0,-1 0-1 0 0,3-1 5 0 0,26-15-172 0 0,-20 13 59 0 0,4 1-89 0 0,-10 3 58 0 0,2 1-35 0 0,-5 1 30 0 0,8-2-108 0 0,-6 2 20 0 0,-1 1-36 0 0,-4 0 91 0 0,1 0-37 0 0,0 1-71 0 0,0-1-57 0 0,0 0-62 0 0,0 0-69 0 0,0 1-75 0 0,0-1-80 0 0,0 0-88 0 0,0 1-92 0 0,5-2-1189 0 0,5-2-1128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25.3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55 11976 0 0,'0'0'1624'0'0,"2"1"-1280"0"0,5 0-223 0 0,-1-1 0 0 0,1 1 1 0 0,-1-1-1 0 0,1-1 0 0 0,0 1 1 0 0,-1-1-1 0 0,1 0 0 0 0,8-3 1 0 0,31-3 210 0 0,84-6 1350 0 0,16-1-1421 0 0,-128 13-1030 0 0,1 0-1 0 0,30-8 0 0 0,-25 4-4688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25.7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1 9848 0 0,'0'0'745'0'0,"0"2"-425"0"0,-5 53 1916 0 0,5-44-1886 0 0,-1 1 81 0 0,2 0 0 0 0,-1 0 0 0 0,5 19 1 0 0,6 47 1103 0 0,3-6-210 0 0,11 40 838 0 0,-7-39-1125 0 0,-10-48-721 0 0,5 40 0 0 0,-10-47-63 0 0,1 0-1078 0 0,-3-5-6173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26.0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10 172 11976 0 0,'0'0'266'0'0,"1"0"44"0"0,17-4 256 0 0,-14 3-532 0 0,0 0 0 0 0,1 0 0 0 0,-1 0 0 0 0,6-3 0 0 0,0-1 93 0 0,1 1 0 0 0,14-3 0 0 0,12-5 677 0 0,-8 4-292 0 0,-24 7-460 0 0,1-1 0 0 0,-1 1 1 0 0,1-1-1 0 0,8-5 0 0 0,14-4 366 0 0,-24 11-304 0 0,0-2 0 0 0,-1 1 0 0 0,1 0 1 0 0,0-1-1 0 0,0 0 0 0 0,-1 0 0 0 0,1 0 0 0 0,-1 0 0 0 0,0 0 0 0 0,1-1 0 0 0,-1 0 0 0 0,0 1 0 0 0,0-1 0 0 0,2-4 0 0 0,-4 6-120 0 0,-1 0 0 0 0,0 0-1 0 0,0 1 1 0 0,1-1-1 0 0,-1 0 1 0 0,0 0-1 0 0,0 0 1 0 0,0 0 0 0 0,0 0-1 0 0,0 0 1 0 0,0 0-1 0 0,0 1 1 0 0,0-1-1 0 0,-1 0 1 0 0,1 0 0 0 0,0 0-1 0 0,0 0 1 0 0,-1 0-1 0 0,1 1 1 0 0,-1-1-1 0 0,1 0 1 0 0,0 0 0 0 0,-1 1-1 0 0,0-1 1 0 0,1 0-1 0 0,-1 1 1 0 0,1-1-1 0 0,-1 0 1 0 0,0 1-1 0 0,1-1 1 0 0,-1 1 0 0 0,0-1-1 0 0,-1 0 1 0 0,-2-2 15 0 0,0 0 0 0 0,0 0 0 0 0,-1 1 0 0 0,1-1 0 0 0,-7-1 0 0 0,3 1 34 0 0,-3-2 87 0 0,-25-5 0 0 0,32 9-105 0 0,0 1 0 0 0,-1-1 1 0 0,1 1-1 0 0,-1 0 1 0 0,1 0-1 0 0,0 0 0 0 0,-1 1 1 0 0,1 0-1 0 0,-7 1 0 0 0,6 0 4 0 0,-1-1 0 0 0,0 1 0 0 0,1 0 0 0 0,-1 1-1 0 0,1-1 1 0 0,0 1 0 0 0,0 0 0 0 0,0 0 0 0 0,0 1-1 0 0,0 0 1 0 0,1 0 0 0 0,0 0 0 0 0,0 0 0 0 0,-4 5-1 0 0,8-9-27 0 0,-13 20 130 0 0,-15 31 0 0 0,25-44-66 0 0,-1 1 0 0 0,2 0 0 0 0,-1 1 1 0 0,1-1-1 0 0,1 0 0 0 0,-1 1 0 0 0,0 15 0 0 0,2-8 37 0 0,0-8-33 0 0,-1 0-1 0 0,1 1 1 0 0,1-1-1 0 0,-1 0 1 0 0,2 0 0 0 0,-1 1-1 0 0,1-1 1 0 0,0 0-1 0 0,1 0 1 0 0,5 11-1 0 0,-2-8 44 0 0,0-1 0 0 0,1-1 1 0 0,0 1-1 0 0,15 15 0 0 0,-18-22-87 0 0,0 1 0 0 0,0-1 0 0 0,1 0 0 0 0,-1 0 0 0 0,1 0 0 0 0,0-1 0 0 0,-1 0 0 0 0,1 0 0 0 0,0 0 0 0 0,0 0 0 0 0,1-1 0 0 0,-1 1 0 0 0,6-1 0 0 0,-1 1 41 0 0,-1-1-133 0 0,-1 0-1 0 0,1-1 0 0 0,-1 0 0 0 0,1 0 1 0 0,-1 0-1 0 0,10-3 0 0 0,59-13-5064 0 0,-57 8-590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26.4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43 0 3224 0 0,'2'1'469'0'0,"5"2"458"0"0,0 1 0 0 0,0 0 0 0 0,0 0 0 0 0,0 1 0 0 0,-1 0 0 0 0,0 0-1 0 0,0 0 1 0 0,0 1 0 0 0,6 7 0 0 0,5 10 207 0 0,19 30-1 0 0,-16-21-114 0 0,-2-3 32 0 0,-1 0 0 0 0,19 45 0 0 0,-33-68-932 0 0,0 0 0 0 0,0-1 0 0 0,8 10 0 0 0,5 9 131 0 0,19 30-422 0 0,-18-30-173 0 0,9 3 2041 0 0,-25-25-1611 0 0</inkml:trace>
  <inkml:trace contextRef="#ctx0" brushRef="#br0" timeOffset="1">430 21 8952 0 0,'0'0'4082'0'0,"-9"0"-3196"0"0,5 1-765 0 0,1 1 1 0 0,-1-1 0 0 0,0 1 0 0 0,1-1 0 0 0,-1 1 0 0 0,1 0-1 0 0,-1 0 1 0 0,1 1 0 0 0,0-1 0 0 0,-4 4 0 0 0,-26 31 574 0 0,-8 10 216 0 0,-14 20 451 0 0,33-40-910 0 0,0 0-1 0 0,-35 30 0 0 0,33-36-407 0 0,2 2 0 0 0,1 1 0 0 0,-22 30-1 0 0,37-43 144 0 0,3-6-6 0 0,-1 1 1 0 0,1-1-1 0 0,-1 0 0 0 0,-8 8 0 0 0,7-9-167 0 0,4-3-241 0 0,11 1-2779 0 0,21-8-2707 0 0,-16 1 550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26.7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1376 0 0,'3'1'5550'0'0,"-1"1"-4917"0"0,0 0 0 0 0,1 0-1 0 0,-1 0 1 0 0,0 0 0 0 0,-1 0-1 0 0,1 0 1 0 0,0 1-1 0 0,-1-1 1 0 0,3 5 0 0 0,11 16 530 0 0,-10-15-929 0 0,0 0 1 0 0,0 1 0 0 0,-1-1 0 0 0,0 1 0 0 0,-1 1 0 0 0,0-1-1 0 0,3 16 1 0 0,9 23 774 0 0,32 91 2485 0 0,-31-89-2602 0 0,-15-44-756 0 0,1 0 0 0 0,-1 0 0 0 0,-1 0 0 0 0,1-1-1 0 0,-1 1 1 0 0,0 0 0 0 0,-2 10 0 0 0,1 9-7750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27.1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89 12176 0 0,'0'0'586'0'0,"0"2"-250"0"0,2 1-265 0 0,-1 0 0 0 0,0 0 0 0 0,1 1-1 0 0,-2-1 1 0 0,2 5 0 0 0,4 16-82 0 0,2-5 207 0 0,-2-5 652 0 0,0 0 0 0 0,0-1 0 0 0,9 13-1 0 0,0 3 263 0 0,-13-24-952 0 0,0 0 1 0 0,1-1 0 0 0,-1 0-1 0 0,1 1 1 0 0,-1-1 0 0 0,6 5-1 0 0,13 14 732 0 0,-10-11 68 0 0,18 15 1 0 0,-22-20-598 0 0,-6-6-21 0 0,1 0-84 0 0,14 3 172 0 0,-15-4-8 0 0,1-1-208 0 0,-1 0-195 0 0,1 0 0 0 0,-1 0-1 0 0,0-1 1 0 0,1 1 0 0 0,-1-1-1 0 0,0 1 1 0 0,0-1 0 0 0,0 1-1 0 0,0-1 1 0 0,0 0 0 0 0,0 1-1 0 0,0-1 1 0 0,-1 0 0 0 0,1 0-1 0 0,-1 0 1 0 0,1 0 0 0 0,-1 1 0 0 0,1-3-1 0 0,-1 0-11 0 0,1 1-1 0 0,0 0 1 0 0,0-1-1 0 0,0 1 1 0 0,2-4-1 0 0,3-3-20 0 0,-1-1 0 0 0,-1 0 0 0 0,0 0 0 0 0,-1-1 0 0 0,3-13 0 0 0,-4 12-169 0 0,2 0-1 0 0,0 0 1 0 0,10-25 0 0 0,-9 29 134 0 0,0-1 1 0 0,1 1-1 0 0,1 0 0 0 0,-1 0 1 0 0,1 0-1 0 0,0 1 0 0 0,1 0 1 0 0,0 1-1 0 0,12-9 0 0 0,-7 7-629 0 0,1 0-1 0 0,15-7 0 0 0,11-2-3775 0 0,-26 14 95 0 0,-1 4-971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27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15 176 6448 0 0,'0'0'585'0'0,"2"1"-485"0"0,0 0 93 0 0,0 0-1 0 0,0 0 0 0 0,0 0 1 0 0,0 0-1 0 0,0 0 1 0 0,0-1-1 0 0,0 1 0 0 0,1-1 1 0 0,-1 0-1 0 0,0 0 1 0 0,0 1-1 0 0,1-1 0 0 0,-1-1 1 0 0,5 0-1 0 0,3 0 1028 0 0,0 0 0 0 0,13-5 1 0 0,27-7 639 0 0,39-14 394 0 0,-31 10-750 0 0,-57 16-1420 0 0,1 0 0 0 0,0 1 0 0 0,-1-1 0 0 0,1 0 0 0 0,0 0 1 0 0,-1 0-1 0 0,1 0 0 0 0,1-2 0 0 0,6-4 124 0 0,-8 7-201 0 0,4-2 107 0 0,-1-1-1 0 0,1 1 1 0 0,-1-1 0 0 0,0 0-1 0 0,6-4 1 0 0,-9 6-99 0 0,-1 1 0 0 0,1-1 0 0 0,0 0 0 0 0,-1 0 0 0 0,1 0 0 0 0,0 1 0 0 0,-1-1 0 0 0,1 0 0 0 0,-1 0 0 0 0,1 0 0 0 0,-1 0 0 0 0,0 0 0 0 0,1 0 0 0 0,-1 0 0 0 0,0 0 0 0 0,0 0 0 0 0,0-1 0 0 0,0 1 0 0 0,1 0 0 0 0,-2 0 0 0 0,1 0 0 0 0,0 0 0 0 0,0 0 0 0 0,0 0 0 0 0,0 0 0 0 0,-1 0 0 0 0,1 0 0 0 0,0 0 0 0 0,-1 0 0 0 0,1 0 0 0 0,-1 0 0 0 0,0-1 0 0 0,0 0-15 0 0,0 1 0 0 0,1-1 0 0 0,-1 0 0 0 0,1 0 0 0 0,0 1 0 0 0,-1-1 0 0 0,1 0 0 0 0,0-3 0 0 0,0 4 0 0 0,0 0 0 0 0,0 0 0 0 0,0 0 0 0 0,0 0 0 0 0,0 1 0 0 0,0-1 0 0 0,0 0 0 0 0,-1 0 0 0 0,1 0 0 0 0,0 0 0 0 0,0 0 0 0 0,-1 0 0 0 0,1 0 0 0 0,-1 0 0 0 0,1 0 0 0 0,-1 1 0 0 0,1-1 0 0 0,-1 0 0 0 0,1 0 0 0 0,-1 1 0 0 0,0-1 0 0 0,1 0 0 0 0,-1 1 0 0 0,-1-2 0 0 0,-1 1 27 0 0,0 0 0 0 0,-1 0-1 0 0,1 0 1 0 0,-1 0 0 0 0,1 0-1 0 0,0 1 1 0 0,-1 0 0 0 0,1 0-1 0 0,-1 0 1 0 0,1 0-1 0 0,-7 1 1 0 0,-2 2 5 0 0,1-1 0 0 0,-14 7 0 0 0,4-1-146 0 0,5-2 99 0 0,1 1 1 0 0,0 0-1 0 0,1 1 1 0 0,-1 0 0 0 0,2 1-1 0 0,-1 1 1 0 0,1 0-1 0 0,1 1 1 0 0,0 0 0 0 0,0 1-1 0 0,1 1 1 0 0,1 0-1 0 0,0 0 1 0 0,-14 25 0 0 0,20-30 100 0 0,1-1 0 0 0,0 1 0 0 0,1-1 1 0 0,0 1-1 0 0,0 0 0 0 0,1 0 1 0 0,0 0-1 0 0,0 0 0 0 0,1 0 0 0 0,0 0 1 0 0,0 0-1 0 0,1 0 0 0 0,0 0 0 0 0,0 0 1 0 0,1-1-1 0 0,3 10 0 0 0,-3-12-69 0 0,0-1-1 0 0,1 0 0 0 0,0 0 1 0 0,0 1-1 0 0,0-2 0 0 0,0 1 1 0 0,1 0-1 0 0,-1-1 0 0 0,1 1 1 0 0,4 2-1 0 0,-2-2-52 0 0,0 1 1 0 0,1-1-1 0 0,-1-1 1 0 0,1 1-1 0 0,0-1 1 0 0,8 3-1 0 0,7-1 115 0 0,1-1 1 0 0,-1-1-1 0 0,1-1 0 0 0,-1-1 1 0 0,40-3-1 0 0,-61 2-112 0 0,10-1-29 0 0,-1 0 0 0 0,15-4 1 0 0,-22 5-239 0 0,0-1-1 0 0,-1 0 1 0 0,1 0 0 0 0,0-1 0 0 0,-1 1 0 0 0,1-1 0 0 0,-1 1 0 0 0,1-1 0 0 0,-1 0-1 0 0,0 0 1 0 0,1 0 0 0 0,2-3 0 0 0,1-4-4605 0 0,3 1-1316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27.9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 15 10136 0 0,'-5'-3'1049'0'0,"-6"-5"-208"0"0,11 8-768 0 0,0-1 0 0 0,0 1 0 0 0,0 0 0 0 0,0 0 0 0 0,0 0 1 0 0,0 0-1 0 0,1-1 0 0 0,-1 1 0 0 0,0 0 0 0 0,0 0 0 0 0,0 0 0 0 0,0 0 0 0 0,0 0 0 0 0,1-1 0 0 0,-1 1 0 0 0,0 0 0 0 0,0 0 0 0 0,0 0 0 0 0,1 0 0 0 0,-1 0 0 0 0,0 0 0 0 0,0 0 0 0 0,0 0 1 0 0,1 0-1 0 0,-1 0 0 0 0,0 0 0 0 0,0 0 0 0 0,0 0 0 0 0,1 0 0 0 0,-1 0 0 0 0,0 0 0 0 0,1 0 0 0 0,27 3 874 0 0,19 8-2214 0 0,-28-6-3794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28.3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101 0 2304 0 0,'0'0'7122'0'0,"-5"10"-3706"0"0,6 4-2330 0 0,0-1 0 0 0,7 26 0 0 0,-6-31-889 0 0,0 1 1 0 0,0 0-1 0 0,-1 0 0 0 0,0-1 0 0 0,0 1 0 0 0,-1 0 0 0 0,-1 0 0 0 0,1 0 0 0 0,-4 17 0 0 0,0-15-48 0 0,3-4-50 0 0,-1 0 0 0 0,0 0 0 0 0,0-1 0 0 0,-1 1 0 0 0,0-1 0 0 0,0 0 0 0 0,0 1 0 0 0,-1-1-1 0 0,0-1 1 0 0,0 1 0 0 0,-7 7 0 0 0,-5 3 43 0 0,13-12-160 0 0,-1 0 0 0 0,1 0 0 0 0,-1-1 0 0 0,-7 6 0 0 0,-11 8-1676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29.7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367 39 6216 0 0,'-14'-2'661'0'0,"-5"-7"208"0"0,8 2 1015 0 0,9 6-1679 0 0,1 0 1 0 0,0 0-1 0 0,-1 0 1 0 0,1 0-1 0 0,-1 1 1 0 0,1-1 0 0 0,-1 0-1 0 0,-2 0 1 0 0,-20-4 1522 0 0,17 3-1379 0 0,1 0 0 0 0,-1 1-1 0 0,0 0 1 0 0,0 0 0 0 0,1 1 0 0 0,-1-1-1 0 0,-9 2 1 0 0,-11 4 158 0 0,1 1-1 0 0,0 1 0 0 0,-34 14 0 0 0,53-17-468 0 0,1-1 0 0 0,-1 1 0 0 0,1 1 0 0 0,0-1 0 0 0,0 1-1 0 0,1 0 1 0 0,-1 0 0 0 0,1 1 0 0 0,0 0 0 0 0,-5 8-1 0 0,9-13-37 0 0,-1 1 0 0 0,1 0 0 0 0,0 0 0 0 0,0 0 0 0 0,0 0 0 0 0,0 0 0 0 0,0 0 0 0 0,1 0 0 0 0,-1 0 0 0 0,1 0 0 0 0,-1 1 0 0 0,1-1 0 0 0,0 0 0 0 0,0 0 0 0 0,0 0 0 0 0,0 4 0 0 0,1 0 0 0 0,0 0 0 0 0,1 0 0 0 0,0-1 0 0 0,4 11 0 0 0,-4-13-5 0 0,1 1 0 0 0,0-1-1 0 0,0 1 1 0 0,0-1-1 0 0,0 0 1 0 0,1 0 0 0 0,-1 0-1 0 0,1-1 1 0 0,0 1 0 0 0,-1-1-1 0 0,1 0 1 0 0,6 3-1 0 0,1 0 4 0 0,10 6 2 0 0,45 15 0 0 0,-20-9 0 0 0,-28-9-10 0 0,10 2-17 0 0,45 25 0 0 0,-58-26 87 0 0,-1 0 0 0 0,0 1-1 0 0,15 14 1 0 0,-28-23-28 0 0,0 0-1 0 0,0 0 1 0 0,0 0-1 0 0,-1 0 1 0 0,1 0-1 0 0,0 0 1 0 0,-1 0-1 0 0,1 1 1 0 0,-1-1 0 0 0,1 0-1 0 0,-1 0 1 0 0,0 0-1 0 0,1 1 1 0 0,-1-1-1 0 0,0 0 1 0 0,0 1-1 0 0,0-1 1 0 0,0 0-1 0 0,0 0 1 0 0,0 1 0 0 0,0-1-1 0 0,-1 0 1 0 0,1 0-1 0 0,0 1 1 0 0,-1-1-1 0 0,1 0 1 0 0,-1 0-1 0 0,1 0 1 0 0,-1 0-1 0 0,1 1 1 0 0,-1-1 0 0 0,0 0-1 0 0,0 0 1 0 0,0 0-1 0 0,0 1 1 0 0,-3 1 71 0 0,1 1 0 0 0,0-1 1 0 0,-1 0-1 0 0,0 0 0 0 0,0 0 1 0 0,0-1-1 0 0,0 1 0 0 0,-6 2 0 0 0,-4 1-29 0 0,-1-1 0 0 0,0 0 0 0 0,0-1 0 0 0,0-1 0 0 0,-1 0 0 0 0,1-1 0 0 0,-1-1 0 0 0,0 0 0 0 0,-17-2 0 0 0,21 0-71 0 0,-1 0 2 0 0,0 0-1 0 0,0 0 1 0 0,-24-8-1 0 0,33 8-60 0 0,1 0-1 0 0,-1-1 0 0 0,1 1 0 0 0,-1-1 0 0 0,1 0 0 0 0,0 0 1 0 0,0 0-1 0 0,0 0 0 0 0,0-1 0 0 0,0 1 0 0 0,1-1 0 0 0,-1 0 1 0 0,1 0-1 0 0,-1 0 0 0 0,1 0 0 0 0,0 0 0 0 0,0 0 1 0 0,-2-5-1 0 0,3 5-244 0 0,0 0 1 0 0,0 0-1 0 0,0 0 0 0 0,0 0 1 0 0,0 0-1 0 0,1 0 1 0 0,-1 0-1 0 0,1 0 1 0 0,0-1-1 0 0,0 1 0 0 0,0 0 1 0 0,1 0-1 0 0,-1 0 1 0 0,0 0-1 0 0,2-5 1 0 0,4-8-5516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46.1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1 224 5520 0 0,'0'0'158'0'0,"0"0"-39"0"0,0 0-8 0 0,0 0 37 0 0,0 0 125 0 0,0 0 230 0 0,0 0 10 0 0,0 0-10 0 0,0 0-66 0 0,0 0-28 0 0,1 1 11 0 0,2 0-85 0 0,1 0-21 0 0,2 3 49 0 0,-2 0-44 0 0,0-1-48 0 0,-1 1-43 0 0,0-1-37 0 0,0 2-3 0 0,0-1-37 0 0,0 2-6 0 0,1 2 32 0 0,1 4 27 0 0,3 1 6 0 0,-1 0-36 0 0,-2-5-37 0 0,0 0 0 0 0,-1 0 1 0 0,0 1-1 0 0,2 5-137 0 0,1 8 383 0 0,2 3 6 0 0,-4 0-80 0 0,-4-20-252 0 0,1 0 1 0 0,-1-1-1 0 0,1 1 0 0 0,0 0 0 0 0,0-1 0 0 0,0 1 0 0 0,1-1 1 0 0,0 0-1 0 0,2 3-57 0 0,-1-1 81 0 0,-1-1 0 0 0,1 1 1 0 0,-1 0-1 0 0,0 1 1 0 0,0 0-82 0 0,3 7 133 0 0,4 4 3 0 0,6 13 51 0 0,-5-5-50 0 0,5 16-14 0 0,-12-31-72 0 0,4 1-44 0 0,-2-4 20 0 0,-3-2 33 0 0,-1-3 1 0 0,0-2-61 0 0,-1 0-3 0 0,1 0 32 0 0,0 2 29 0 0,0 1 40 0 0,-1-3-8 0 0,4 2-15 0 0,-3-3 10 0 0,0-2 29 0 0,6-9 1 0 0,-5 4-20 0 0,-1-2-34 0 0,1-21 21 0 0,-1 13-13 0 0,3-24-26 0 0,2-19 54 0 0,3 21-88 0 0,-9 34-9 0 0,3-6 0 0 0,0-1 0 0 0,1 1 0 0 0,1-1 0 0 0,-1 2 0 0 0,-5 8 0 0 0,1 0 0 0 0,0 0 0 0 0,0 0 0 0 0,0 0 0 0 0,0 0 0 0 0,0 1 0 0 0,0-1 0 0 0,1 0 0 0 0,-1 0 0 0 0,0 1 0 0 0,1-1 0 0 0,-1 1 0 0 0,1 0 0 0 0,0-1 0 0 0,1 0 0 0 0,5 0-10 0 0,-6 1-33 0 0,-1-1 32 0 0,1 1 11 0 0,9 2-66 0 0,-11-1 61 0 0,10 2-62 0 0,-7-1 66 0 0,-1 0 1 0 0,0 0-1 0 0,0 0 1 0 0,0 0-1 0 0,0 1 1 0 0,0-1 0 0 0,0 1-1 0 0,0-1 1 0 0,0 1-1 0 0,-1 0 1 0 0,1 0-1 0 0,0 0 1 0 0,6 9-22 0 0,-1-1 0 0 0,0 1 0 0 0,0 0 0 0 0,-1 1 0 0 0,2 7 22 0 0,8 14-18 0 0,-8-17 18 0 0,-1 0 0 0 0,-1 0 0 0 0,2 8 0 0 0,-6-18 0 0 0,0 0 0 0 0,0-1 0 0 0,0 1 0 0 0,1-1 0 0 0,0 1 0 0 0,0-1 0 0 0,0 0 0 0 0,1 0 0 0 0,0 0 0 0 0,0-1 0 0 0,0 1 0 0 0,2 0 0 0 0,8 3 185 0 0,-3-6-42 0 0,-10-2-134 0 0,0 0 0 0 0,-1 0-1 0 0,1-1 1 0 0,0 1 0 0 0,-1 0-1 0 0,1 0 1 0 0,0 0 0 0 0,-1-1-1 0 0,1 1 1 0 0,0 0 0 0 0,-1 0 0 0 0,1-1-1 0 0,0 1 1 0 0,-1-1 0 0 0,1 1-1 0 0,-1-1 1 0 0,1 1 0 0 0,-1-1-1 0 0,1 1 1 0 0,-1-1 0 0 0,1 1 0 0 0,-1-1-9 0 0,2-2 21 0 0,-1-1 0 0 0,0 1 0 0 0,1-1 0 0 0,-1 0 0 0 0,-1 1 0 0 0,1-1 0 0 0,0 0 0 0 0,-1 0 0 0 0,0-2-21 0 0,2-9 89 0 0,2-5 6 0 0,-1 0-37 0 0,0-22-41 0 0,-3 20 37 0 0,2-10 117 0 0,-1-1-34 0 0,0 11-147 0 0,-2 9 10 0 0,1 5 0 0 0,0 0 0 0 0,1 0 0 0 0,-1 0 0 0 0,1 0 0 0 0,1-2 0 0 0,-1-9 0 0 0,-1 17 0 0 0,0 0 0 0 0,0 0 0 0 0,0 0 0 0 0,0 0 0 0 0,0-1 0 0 0,1 1 0 0 0,-1 0 0 0 0,1 0 0 0 0,-1 0 0 0 0,2-7-27 0 0,-1 0-81 0 0,-1 3-9 0 0,1 0-40 0 0,0 1-42 0 0,2 1-45 0 0,-2 2 164 0 0,0-1-42 0 0,0-2-211 0 0,-1 4 274 0 0,0 1 1 0 0,0-1-1 0 0,0 0 1 0 0,0 0 0 0 0,0 1-1 0 0,0-1 1 0 0,0 0-1 0 0,0 0 1 0 0,1 1 0 0 0,-1-1-1 0 0,0 0 1 0 0,1 1-1 0 0,-1-1 1 0 0,0 0 0 0 0,1 0 58 0 0,0 1-190 0 0,-1-1 55 0 0,0 0 47 0 0,1 1 39 0 0,-1-1 36 0 0,2-2 114 0 0,-2 2-120 0 0,0 0-63 0 0,0 1-4 0 0,0-1-35 0 0,0 1-39 0 0,0-1-42 0 0,0 0-69 0 0,0 1-60 0 0,0-1-66 0 0,0 1-72 0 0,0-1-77 0 0,0 0-83 0 0,0 1-88 0 0,0-1-95 0 0,0 1-953 0 0,0 0-990 0 0</inkml:trace>
  <inkml:trace contextRef="#ctx0" brushRef="#br0" timeOffset="795.94">781 1 7024 0 0,'0'1'67'0'0,"-1"-1"-67"0"0,0 2-37 0 0,0-1 57 0 0,1-1 35 0 0,0 1 26 0 0,-1 0 40 0 0,1 0 46 0 0,0 0 53 0 0,1 7-119 0 0,2-3-45 0 0,-1-3 42 0 0,0-1 4 0 0,-1 2 47 0 0,17 48 977 0 0,-11-33-789 0 0,-1 0-50 0 0,-5-16-262 0 0,5 16 327 0 0,-1 0 1 0 0,3 15-353 0 0,2 11 402 0 0,3 0 72 0 0,3 16 260 0 0,-2 16 296 0 0,-5-24-415 0 0,3-1-96 0 0,-7-28-315 0 0,-1 13 173 0 0,-2-20-212 0 0,-2-11-155 0 0,1 0 44 0 0,-1 1 33 0 0,5 20 435 0 0,-2-20-429 0 0,-2-4-11 0 0,-1-2-2 0 0,0 0-3 0 0,0 0-5 0 0,0 0 13 0 0,0 0-16 0 0,0 0 1 0 0,0 0 15 0 0,0-10 10 0 0,0-8-27 0 0,1 6-15 0 0,-2-5-35 0 0,0-3-12 0 0,3 7 37 0 0,3-12-21 0 0,2-7 39 0 0,-1 10-62 0 0,2-5 1 0 0,-6 18 0 0 0,0 0 0 0 0,1 0 0 0 0,3-6 0 0 0,2-5 7 0 0,-3 8-16 0 0,1-1 1 0 0,0 1-1 0 0,1 0 0 0 0,1-2 9 0 0,-6 11-6 0 0,0 1 1 0 0,-1 0-1 0 0,1-1 1 0 0,0 1-1 0 0,0 0 1 0 0,1 0-1 0 0,-1 0 1 0 0,0 0-1 0 0,1 1 1 0 0,-1-1-1 0 0,1 1 1 0 0,-1-1-1 0 0,1 1 1 0 0,0 0-1 0 0,-1 0 1 0 0,1 0-1 0 0,0 0 1 0 0,0 0-1 0 0,0 1 1 0 0,0-1-1 0 0,1 1 6 0 0,14 4 5 0 0,-15-3-19 0 0,0 1 0 0 0,0 0 0 0 0,0-1 0 0 0,-1 1 1 0 0,1 0-1 0 0,-1 1 0 0 0,2 0 14 0 0,15 20-121 0 0,-9-7 82 0 0,-8-11 31 0 0,0 0 0 0 0,0 0 0 0 0,0 0 0 0 0,-1 0 0 0 0,0 0-1 0 0,1 5 9 0 0,4 16-34 0 0,-4-19 34 0 0,-1-1 0 0 0,0 1 0 0 0,0-1 0 0 0,0 1 0 0 0,-1-1 0 0 0,0 3-1 0 0,0-2 1 0 0,0 0 0 0 0,1 0 0 0 0,-1 0 0 0 0,2 0 0 0 0,0 4 0 0 0,-2-9 0 0 0,1 0 0 0 0,-1 0 0 0 0,0 1 0 0 0,0-1 0 0 0,0 0 0 0 0,0 0 0 0 0,0 0 0 0 0,0 0 0 0 0,-1 0 0 0 0,1 1 0 0 0,-1-1 0 0 0,1 0 0 0 0,-1 0 0 0 0,1 0 0 0 0,0 0 0 0 0,0 0 0 0 0,0 0 0 0 0,0 1 0 0 0,0-1 0 0 0,1 0 0 0 0,-1 0 0 0 0,1 2 1 0 0,0-2-2 0 0,0 0 1 0 0,-1 0 0 0 0,1 0 0 0 0,-1 0 0 0 0,1 0 0 0 0,-1 0 0 0 0,0 0 0 0 0,0 0 0 0 0,0 0 0 0 0,0 0 0 0 0,0 2 1 0 0,0 7-2 0 0,0-4 2 0 0,0 1-52 0 0,0-8-59 0 0,0 0-49 0 0,0 1-88 0 0,0-1 67 0 0,0 1 33 0 0,0 2-138 0 0,0-2 149 0 0,0 0 2 0 0,0-1-33 0 0,0 1-43 0 0,0 0-48 0 0,0 0-101 0 0,0-1-52 0 0,0 0-46 0 0,0 0-41 0 0,0 1-144 0 0,0-1-40 0 0,0 0-176 0 0,0 0-471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30.2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6912 0 0,'0'0'6757'0'0,"1"3"-6132"0"0,3 11-76 0 0,2 3 79 0 0,0 1 0 0 0,10 16 0 0 0,11 26 380 0 0,-18-45-687 0 0,1 0-1 0 0,0 0 0 0 0,13 13 0 0 0,-18-23-222 0 0,0 0 0 0 0,1 0-1 0 0,-1 0 1 0 0,1-1 0 0 0,0 0 0 0 0,1 0-1 0 0,-1 0 1 0 0,1-1 0 0 0,-1 0 0 0 0,9 2-1 0 0,-12-4-74 0 0,0 0 0 0 0,0-1 0 0 0,0 1 0 0 0,0-1 0 0 0,0 0 0 0 0,0 0 0 0 0,0 0-1 0 0,0 0 1 0 0,0-1 0 0 0,0 1 0 0 0,0-1 0 0 0,0 1 0 0 0,0-1 0 0 0,0 0 0 0 0,0-1-1 0 0,0 1 1 0 0,-1 0 0 0 0,1-1 0 0 0,0 1 0 0 0,-1-1 0 0 0,1 0 0 0 0,-1 0 0 0 0,0 0-1 0 0,3-3 1 0 0,9-7 18 0 0,-12 11-35 0 0,0-1-1 0 0,0 1 1 0 0,-1 0-1 0 0,1-1 1 0 0,-1 1-1 0 0,1-1 0 0 0,-1 0 1 0 0,1 1-1 0 0,-1-1 1 0 0,0 0-1 0 0,0 0 0 0 0,0 0 1 0 0,0 0-1 0 0,0 0 1 0 0,0 0-1 0 0,-1 0 1 0 0,1 0-1 0 0,0-4 0 0 0,5-20-5 0 0,-4 22 0 0 0,-1 0 0 0 0,0 0 0 0 0,0 0 0 0 0,0 0 0 0 0,-1 0 0 0 0,1 0 0 0 0,-1 0 0 0 0,0 0 0 0 0,-1-5 0 0 0,-13-87-542 0 0,10 84 505 0 0,2 6-895 0 0,9 11 443 0 0,-3-1 456 0 0,-1 0 0 0 0,0 0 0 0 0,0 0 0 0 0,0 0-1 0 0,0 1 1 0 0,-1 0 0 0 0,0-1 0 0 0,0 1 0 0 0,0 0-1 0 0,0 0 1 0 0,1 8 0 0 0,2 5 47 0 0,2 4 35 0 0,-1 1-1 0 0,-2 0 1 0 0,3 36-1 0 0,-3 74 608 0 0,-6-110-369 0 0,0 1 1 0 0,-2-1-1 0 0,0 0 1 0 0,-13 36-1 0 0,3-9 226 0 0,9-31-348 0 0,-1 0 1 0 0,-1 0-1 0 0,-1-1 0 0 0,0 0 0 0 0,-12 18 0 0 0,3-14-13 0 0,13-17-106 0 0,-1 1 1 0 0,1-1-1 0 0,-4 8 0 0 0,8-12-36 0 0,-1 1 1 0 0,0-1-1 0 0,0 1 0 0 0,0-1 0 0 0,-1 1 0 0 0,1-1 0 0 0,0 0 0 0 0,-3 2 0 0 0,-15 17 33 0 0,18-18-161 0 0,1-4-807 0 0,0 1 768 0 0,0 0 0 0 0,0 0-1 0 0,0 0 1 0 0,0 0 0 0 0,1-1-1 0 0,-1 1 1 0 0,0 0 0 0 0,1 0 0 0 0,-1 0-1 0 0,1 0 1 0 0,0-1 0 0 0,1-3-277 0 0,6-15-1996 0 0,2-1-3893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30.8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 1 8752 0 0,'0'0'1046'0'0,"0"1"-310"0"0,-2 3-517 0 0,0-1-1 0 0,0 1 0 0 0,1-1 0 0 0,0 1 0 0 0,-1 0 1 0 0,1-1-1 0 0,1 1 0 0 0,-1 0 0 0 0,0 0 1 0 0,1 0-1 0 0,0 0 0 0 0,0 0 0 0 0,0 0 0 0 0,1 0 1 0 0,-1-1-1 0 0,1 1 0 0 0,1 5 0 0 0,26 73 1344 0 0,12 7 501 0 0,-34-76-1764 0 0,-1 0-1 0 0,-1 0 0 0 0,0 0 1 0 0,-1 0-1 0 0,-1 1 0 0 0,2 18 0 0 0,1 2 117 0 0,1 7 1102 0 0,-14-32-1302 0 0,6-8 318 0 0,3-3-515 0 0,0-1-1 0 0,0 1 0 0 0,-1 0 0 0 0,1-1 1 0 0,-1 1-1 0 0,1-1 0 0 0,-1 0 0 0 0,0 1 1 0 0,0-5-1 0 0,0-12 2 0 0,3 1-13 0 0,-2 4 9 0 0,1 0-1 0 0,1 0 1 0 0,7-23-1 0 0,-5 25-43 0 0,0 1 0 0 0,1-1 0 0 0,0 1-1 0 0,1 0 1 0 0,0 1 0 0 0,1 0 0 0 0,0 0-1 0 0,0 0 1 0 0,1 1 0 0 0,1 1 0 0 0,-1-1-1 0 0,2 2 1 0 0,-1-1 0 0 0,13-6 0 0 0,-19 12 21 0 0,0 0 1 0 0,0 0-1 0 0,0 1 1 0 0,0-1-1 0 0,0 1 1 0 0,0 0 0 0 0,0 0-1 0 0,0 0 1 0 0,1 1-1 0 0,-1 0 1 0 0,0-1-1 0 0,1 1 1 0 0,-1 1 0 0 0,0-1-1 0 0,1 1 1 0 0,-1 0-1 0 0,0 0 1 0 0,0 0-1 0 0,0 0 1 0 0,0 1 0 0 0,0-1-1 0 0,0 1 1 0 0,0 0-1 0 0,0 1 1 0 0,4 2-1 0 0,0 0 2 0 0,0 0-1 0 0,0 1 1 0 0,-1 0-1 0 0,1 0 1 0 0,-1 1-1 0 0,-1 0 1 0 0,1 0-1 0 0,-1 0 0 0 0,0 1 1 0 0,6 11-1 0 0,1 3 7 0 0,-9-15 0 0 0,1 1 0 0 0,-1 0 0 0 0,-1-1 0 0 0,5 15 0 0 0,-2-8 62 0 0,-1 1 0 0 0,2-1 0 0 0,0 0 0 0 0,10 14 0 0 0,-17-26-37 0 0,1-1 1 0 0,0 0-1 0 0,-1 1 0 0 0,1-1 1 0 0,-1 0-1 0 0,1 1 1 0 0,-1-1-1 0 0,0 1 1 0 0,1-1-1 0 0,-1 1 0 0 0,0-1 1 0 0,0 3-1 0 0,-10-16 39 0 0,10 7-64 0 0,-1-1 0 0 0,1 1 0 0 0,0 0 0 0 0,0 0 0 0 0,0-1 0 0 0,1 1 0 0 0,0 0 0 0 0,0 0 0 0 0,2-7 0 0 0,1-7 0 0 0,-1 4-16 0 0,-1 0 0 0 0,2 1-1 0 0,0-1 1 0 0,0 1 0 0 0,1 0-1 0 0,1 1 1 0 0,8-14 0 0 0,-8 14-42 0 0,1 1 0 0 0,1 1 0 0 0,0 0 0 0 0,1 0 0 0 0,0 0 0 0 0,18-15 0 0 0,-22 22 41 0 0,0 0-1 0 0,1 0 1 0 0,0 0 0 0 0,0 1-1 0 0,9-5 1 0 0,-13 8 8 0 0,0-1 0 0 0,0 0 0 0 0,1 1 1 0 0,-1 0-1 0 0,0-1 0 0 0,0 1 0 0 0,1 0 1 0 0,-1 0-1 0 0,0 0 0 0 0,1 1 0 0 0,-1-1 1 0 0,0 0-1 0 0,1 1 0 0 0,-1 0 0 0 0,0-1 0 0 0,0 1 1 0 0,0 0-1 0 0,0 0 0 0 0,4 3 0 0 0,11 5-105 0 0,-13-8 91 0 0,-1 1-1 0 0,0-1 1 0 0,-1 1 0 0 0,1-1-1 0 0,0 1 1 0 0,0 0-1 0 0,-1 0 1 0 0,1 0 0 0 0,-1 1-1 0 0,1-1 1 0 0,-1 0-1 0 0,0 1 1 0 0,0 0 0 0 0,0-1-1 0 0,-1 1 1 0 0,3 4-1 0 0,0 2-54 0 0,0-1 0 0 0,10 16 0 0 0,-10-18 112 0 0,0 1 1 0 0,0-1-1 0 0,-1 1 0 0 0,0 0 1 0 0,3 9-1 0 0,8 29-18 0 0,-10-34-212 0 0,-1 0 0 0 0,1 0 0 0 0,-2 0 0 0 0,0 1 0 0 0,2 17 0 0 0,-4-28 39 0 0,0-1-1 0 0,0 1 0 0 0,0 0 1 0 0,0-1-1 0 0,0 1 1 0 0,0 0-1 0 0,0 0 0 0 0,0-1 1 0 0,1 1-1 0 0,-1 0 1 0 0,0-1-1 0 0,0 1 0 0 0,1-1 1 0 0,-1 1-1 0 0,1 0 0 0 0,0 1-518 0 0,8 7-5753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31.5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0 11256 0 0,'0'0'256'0'0,"-1"2"34"0"0,0 2-226 0 0,-1 0-1 0 0,0 0 1 0 0,1 1-1 0 0,0-1 1 0 0,0 1-1 0 0,0-1 1 0 0,1 1-1 0 0,0 0 1 0 0,0-1-1 0 0,0 6 1 0 0,6 49 1015 0 0,-3-42-177 0 0,8 23 1 0 0,2 6 767 0 0,2 4-40 0 0,-12-41-1327 0 0,1 0 0 0 0,-2 1 0 0 0,1 0-1 0 0,-1-1 1 0 0,1 15 0 0 0,-3-22 220 0 0,9 20 419 0 0,-8-20-94 0 0,-2-3-830 0 0,0 1 1 0 0,0 0-1 0 0,0-1 0 0 0,0 1 0 0 0,0-1 0 0 0,0 1 0 0 0,0-1 0 0 0,0 1 0 0 0,0-1 0 0 0,0 0 1 0 0,0 0-1 0 0,0 1 0 0 0,1-1 0 0 0,-1 0 0 0 0,0 0 0 0 0,0 0 0 0 0,1 0 0 0 0,-1 0 1 0 0,1 0-1 0 0,-1 0 0 0 0,1 0 0 0 0,-1 0 0 0 0,1 0 0 0 0,0 0 0 0 0,-1-1 0 0 0,-6-31 167 0 0,7 30-183 0 0,-2-11-47 0 0,1 1 0 0 0,0-1 1 0 0,1 1-1 0 0,1-1 0 0 0,0 1 0 0 0,5-25 0 0 0,-5 35 45 0 0,4-15-54 0 0,0 0 0 0 0,1 1 0 0 0,9-17 0 0 0,-12 29 37 0 0,0 0 0 0 0,0 0 0 0 0,0 0 0 0 0,1 0 0 0 0,0 1 0 0 0,0-1 0 0 0,0 1 0 0 0,0 0 0 0 0,1 1 0 0 0,0-1 0 0 0,0 1 0 0 0,0-1 0 0 0,6-2 0 0 0,-6 4-3 0 0,1-1-1 0 0,-1 1 1 0 0,0 0 0 0 0,1 1 0 0 0,-1-1 0 0 0,1 1 0 0 0,-1 0 0 0 0,7 0 0 0 0,-8 1 16 0 0,-1 0 1 0 0,1 1-1 0 0,0 0 0 0 0,-1-1 1 0 0,1 1-1 0 0,-1 1 0 0 0,1-1 1 0 0,-1 0-1 0 0,0 1 0 0 0,1 0 1 0 0,-1-1-1 0 0,0 1 0 0 0,4 4 1 0 0,-6-6-7 0 0,5 4-54 0 0,0 0 0 0 0,0 1 1 0 0,-1-1-1 0 0,1 1 0 0 0,-1 0 0 0 0,0 1 1 0 0,-1-1-1 0 0,1 1 0 0 0,-1 0 0 0 0,0 0 1 0 0,5 11-1 0 0,-7-13 114 0 0,0 1 0 0 0,1-1-1 0 0,0 0 1 0 0,0 0 0 0 0,0-1 0 0 0,0 1-1 0 0,1 0 1 0 0,-1-1 0 0 0,6 4 0 0 0,-5-4-12 0 0,0 1 1 0 0,0-1 0 0 0,0 1 0 0 0,0 0-1 0 0,-1 0 1 0 0,0 0 0 0 0,0 0 0 0 0,0 0 0 0 0,2 6-1 0 0,-2-3 14 0 0,0-1 1 0 0,0 0-1 0 0,0 0 0 0 0,1 0 0 0 0,0-1 0 0 0,0 1 0 0 0,5 4 1 0 0,-9-9-43 0 0,1 0 0 0 0,0-1 0 0 0,-1 1 0 0 0,1 0 0 0 0,-1 0 1 0 0,1 0-1 0 0,-1-1 0 0 0,0 1 0 0 0,1 0 0 0 0,-1 0 0 0 0,0 0 1 0 0,1 0-1 0 0,-1 0 0 0 0,0 0 0 0 0,0-1 0 0 0,0 1 0 0 0,0 0 1 0 0,0 0-1 0 0,0 0 0 0 0,0 0 0 0 0,0 0 0 0 0,0 0 0 0 0,-1 0 1 0 0,1 1-1 0 0,0-1 2 0 0,-1 0 0 0 0,1 0 1 0 0,0 0-1 0 0,0 0 0 0 0,0 0 0 0 0,0 0 1 0 0,0 0-1 0 0,0 0 0 0 0,0 0 0 0 0,0 0 1 0 0,0 0-1 0 0,0 0 0 0 0,0 0 0 0 0,1 0 1 0 0,-1 0-1 0 0,1 0 0 0 0,0 1 0 0 0,3 4 11 0 0,-3-5-28 0 0,-1 0-1 0 0,1 0 0 0 0,0 0 1 0 0,-1 1-1 0 0,1-1 0 0 0,0 0 1 0 0,-1 0-1 0 0,1 0 0 0 0,-1 1 1 0 0,0-1-1 0 0,1 0 0 0 0,-1 2 1 0 0,0-1-69 0 0,0 1 129 0 0,0-2-52 0 0,0-1 1 0 0,0 0 0 0 0,0 1 0 0 0,0-1 0 0 0,1 0-1 0 0,-1 1 1 0 0,0-1 0 0 0,0 1 0 0 0,0-1-1 0 0,0 0 1 0 0,0 1 0 0 0,0-1 0 0 0,-1 0 0 0 0,1 1-1 0 0,0-1 1 0 0,0 1 0 0 0,0-1 0 0 0,0 0-1 0 0,0 1 1 0 0,0-1 0 0 0,-1 0 0 0 0,1 1 0 0 0,0-1-1 0 0,0 0 1 0 0,-1 1 0 0 0,1-1 0 0 0,0 0 0 0 0,-1 1-1 0 0,-1 0-8 0 0,-6 3 57 0 0,7-3-17 0 0,5 0-11 0 0,-4-1-18 0 0,-1 0 1 0 0,1 0 0 0 0,0 0 0 0 0,-1 0-1 0 0,1 0 1 0 0,-1 0 0 0 0,1 0 0 0 0,0-1-1 0 0,-1 1 1 0 0,1 0 0 0 0,0 0 0 0 0,-1 0-1 0 0,1 0 1 0 0,0-1 0 0 0,-1 1 0 0 0,1 0-1 0 0,0 0 1 0 0,-1-1 0 0 0,1 1 0 0 0,0 0-1 0 0,0 0 1 0 0,-1-1 0 0 0,1 1 0 0 0,0 0-1 0 0,0-1 1 0 0,0 1 0 0 0,-1 0 0 0 0,1-1-1 0 0,0 1 1 0 0,0-1 0 0 0,0 1 0 0 0,0 0-1 0 0,0-1 1 0 0,0 1 0 0 0,0 0 0 0 0,0-1-1 0 0,0 1 1 0 0,0-1 0 0 0,0 1 0 0 0,3-19 161 0 0,-1 10-118 0 0,-2 4-58 0 0,0-1 0 0 0,0 1 0 0 0,-1-1 0 0 0,-1-6 0 0 0,1 9-3 0 0,0 0 0 0 0,1 0 0 0 0,-1-1 0 0 0,1 1 0 0 0,0 0 0 0 0,0-1 0 0 0,0 1 0 0 0,0 0-1 0 0,1-1 1 0 0,-1 1 0 0 0,1 0 0 0 0,0 0 0 0 0,2-6 0 0 0,12-12-64 0 0,-11 17 53 0 0,0-1-1 0 0,-1 0 1 0 0,1 0 0 0 0,2-5-1 0 0,1-10-46 0 0,-6 16 54 0 0,0 0 0 0 0,1 0-1 0 0,-1 0 1 0 0,1 0 0 0 0,0 0 0 0 0,4-5-1 0 0,0 3 12 0 0,0-1 1 0 0,0 1-1 0 0,12-8 0 0 0,-12 10-1 0 0,0-1 0 0 0,0 0 0 0 0,-1 0 0 0 0,1-1 0 0 0,4-6 0 0 0,-8 10-37 0 0,-1 0 1 0 0,0 1-1 0 0,1-1 1 0 0,-1 1-1 0 0,1-1 0 0 0,0 1 1 0 0,-1 0-1 0 0,1-1 1 0 0,0 1-1 0 0,0 0 1 0 0,0 0-1 0 0,0 0 0 0 0,0 1 1 0 0,0-1-1 0 0,0 0 1 0 0,0 1-1 0 0,0-1 1 0 0,0 1-1 0 0,0 0 0 0 0,0 0 1 0 0,0 0-1 0 0,1 0 1 0 0,-1 0-1 0 0,0 0 0 0 0,3 1 1 0 0,-1 0-25 0 0,0 0 0 0 0,0 0 0 0 0,0 0 0 0 0,-1 1 0 0 0,1-1 0 0 0,-1 1 0 0 0,1 0 0 0 0,-1 0 0 0 0,1 0 0 0 0,-1 1 0 0 0,0-1 0 0 0,5 6 0 0 0,14 14 66 0 0,-19-20 0 0 0,1 1 0 0 0,-1-1 0 0 0,0 1 0 0 0,-1 0 0 0 0,1 0 0 0 0,0 0 0 0 0,-1 1 0 0 0,0-1 0 0 0,1 0 0 0 0,-2 1 0 0 0,1 0 0 0 0,0-1 0 0 0,-1 1 0 0 0,1 0 0 0 0,0 4 0 0 0,-1-1 54 0 0,1-1-1 0 0,0 0 0 0 0,6 11 0 0 0,2 9 328 0 0,-6-5-220 0 0,-4-17-209 0 0,1 0-1 0 0,-1 0 0 0 0,1 0 0 0 0,0-1 1 0 0,2 5-1 0 0,0-1-63 0 0,-2-7 82 0 0,-1 1 1 0 0,1 0-1 0 0,-1 0 1 0 0,1 0-1 0 0,-1 0 1 0 0,1 0-1 0 0,-1 0 1 0 0,0 0-1 0 0,1 0 0 0 0,-1 0 1 0 0,0 0-1 0 0,0 0 1 0 0,0 0-1 0 0,0 0 1 0 0,0 0-1 0 0,0 0 1 0 0,0 1-1 0 0,-1 1-168 0 0,1-2 72 0 0,0 0 0 0 0,-1 0 0 0 0,1 0 0 0 0,0 1 0 0 0,0-1-1 0 0,0 0 1 0 0,0 0 0 0 0,0 0 0 0 0,0 0 0 0 0,0 0 0 0 0,0 0-1 0 0,0 0 1 0 0,0 0 0 0 0,1 0 0 0 0,-1 0 0 0 0,0 0 0 0 0,1 0 0 0 0,0 2-1 0 0,7 6-1393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31.9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76 187 10136 0 0,'0'0'464'0'0,"-1"1"-10"0"0,-11 4 48 0 0,8-6-308 0 0,1 0 1012 0 0,20-4 124 0 0,-7 1-436 0 0,0 0 0 0 0,16-7-1 0 0,-22 9-734 0 0,0 0 0 0 0,0 1 0 0 0,0-1 0 0 0,0 1 0 0 0,8-1 0 0 0,-8 1-63 0 0,0 1 0 0 0,0-1 0 0 0,-1 0 0 0 0,1 0 0 0 0,-1-1-1 0 0,1 1 1 0 0,-1-1 0 0 0,1 1 0 0 0,-1-1 0 0 0,0 0 0 0 0,3-3-1 0 0,-3 4-17 0 0,-1-1-1 0 0,1 1 1 0 0,0-1-1 0 0,-1 1 0 0 0,1 0 1 0 0,0 0-1 0 0,3-1 0 0 0,-4 2-18 0 0,1-1-1 0 0,-1 1 0 0 0,0-1 1 0 0,0 0-1 0 0,1 0 0 0 0,-1 0 1 0 0,0 0-1 0 0,0 0 0 0 0,0 0 1 0 0,0-1-1 0 0,0 1 0 0 0,-1-1 1 0 0,1 1-1 0 0,0-1 0 0 0,-1 0 1 0 0,2-1-1 0 0,4-6 198 0 0,2-3-18 0 0,-9 12-229 0 0,0 0 0 0 0,0-1 0 0 0,0 1 0 0 0,0-1 0 0 0,0 1 0 0 0,1-1-1 0 0,-1 1 1 0 0,0-1 0 0 0,0 1 0 0 0,0-1 0 0 0,-1 1 0 0 0,1-1 0 0 0,0 1 0 0 0,0-1-1 0 0,0 1 1 0 0,0 0 0 0 0,0-1 0 0 0,0 1 0 0 0,-1-1 0 0 0,1 1 0 0 0,0 0-1 0 0,0-1 1 0 0,-1 1 0 0 0,1-1 0 0 0,0 1 0 0 0,-1 0 0 0 0,1-1 0 0 0,-27-28 21 0 0,23 26-30 0 0,0 0 0 0 0,-1 0 0 0 0,1 0 0 0 0,0 0 0 0 0,-1 1 0 0 0,0 0 0 0 0,0 0 0 0 0,1 0 0 0 0,-11-1 0 0 0,7 0 0 0 0,-6-4 0 0 0,13 6 0 0 0,0 0 0 0 0,-1 0 0 0 0,1 1 0 0 0,0-1 0 0 0,0 0 0 0 0,0 1 0 0 0,0 0 0 0 0,0-1 0 0 0,-1 1 0 0 0,1-1 0 0 0,0 1 0 0 0,0 0 0 0 0,-1 0 0 0 0,-1 0 0 0 0,-18 2 0 0 0,6 4 0 0 0,12-3 0 0 0,0 0 0 0 0,-1 0 0 0 0,1 0 0 0 0,1 0 0 0 0,-1 0 0 0 0,0 1 0 0 0,1-1 0 0 0,-1 1 0 0 0,1-1 0 0 0,0 1 0 0 0,0 0 0 0 0,1 0 0 0 0,-1 0 0 0 0,1 0 0 0 0,-2 9 0 0 0,2-4-8 0 0,-2-1 0 0 0,1 1 0 0 0,-1 0 0 0 0,-1-1 0 0 0,1 0 0 0 0,-1 0 0 0 0,-8 12 0 0 0,6-10 8 0 0,4-7 3 0 0,1 0 0 0 0,0 0 0 0 0,0 0 0 0 0,0-1 0 0 0,1 1 0 0 0,-1 0 0 0 0,1 0 0 0 0,-1 1 0 0 0,1-1 0 0 0,0 4 0 0 0,1-4 3 0 0,-1 0 0 0 0,-1 1 0 0 0,1-1 0 0 0,0 0 1 0 0,-1 1-1 0 0,0-1 0 0 0,0 0 0 0 0,-1 4 0 0 0,-5 4 43 0 0,6-9-37 0 0,0-1 0 0 0,0 1 0 0 0,0-1 1 0 0,0 1-1 0 0,0 0 0 0 0,0 0 0 0 0,0-1 0 0 0,0 1 1 0 0,1 0-1 0 0,-1 0 0 0 0,1 0 0 0 0,-1 0 0 0 0,1 0 1 0 0,0 0-1 0 0,0 0 0 0 0,0 2 0 0 0,3 2 22 0 0,0 0 0 0 0,0 1 0 0 0,0-1 0 0 0,1-1 0 0 0,8 11-1 0 0,-4-6-172 0 0,-6-8 135 0 0,-1 0 0 0 0,1-1 0 0 0,0 1 0 0 0,0-1 0 0 0,0 0 0 0 0,0 1 0 0 0,0-1-1 0 0,0 0 1 0 0,0 0 0 0 0,0 0 0 0 0,0 0 0 0 0,1-1 0 0 0,-1 1 0 0 0,0-1 0 0 0,1 1 0 0 0,-1-1 0 0 0,4 0-1 0 0,0 1 61 0 0,6 1 105 0 0,1-1 0 0 0,0 0 0 0 0,0-1 0 0 0,-1-1 0 0 0,1 0 0 0 0,14-3 1 0 0,4-3-1712 0 0,35-13 0 0 0,-39 12-20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32.5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 1 1840 0 0,'-7'0'421'0'0,"13"21"7115"0"0,17 62-2755 0 0,-10-38-3267 0 0,12 64 1 0 0,1 38 779 0 0,-24-137-2186 0 0,0 1 0 0 0,-1-1 0 0 0,-1 1 0 0 0,0 15 0 0 0,-1-17-31 0 0,1 0 0 0 0,1 1 0 0 0,-1-1 0 0 0,1 0 0 0 0,4 14 0 0 0,-2-14-15 0 0,-2-5-51 0 0,0-1 1 0 0,1 0-1 0 0,-2 1 0 0 0,1-1 0 0 0,0 0 0 0 0,-1 1 0 0 0,1-1 0 0 0,-1 1 0 0 0,0-1 0 0 0,-1 6 0 0 0,0-7-6 0 0,1-2-3 0 0,0 1 0 0 0,0-1 0 0 0,0 1 1 0 0,0-1-1 0 0,0 1 0 0 0,0-1 0 0 0,0 1 1 0 0,0-1-1 0 0,0 1 0 0 0,0 0 0 0 0,0-1 1 0 0,0 1-1 0 0,0-1 0 0 0,0 1 1 0 0,0-1-1 0 0,1 1 0 0 0,-1-1 0 0 0,0 1 1 0 0,0-1-1 0 0,1 1 0 0 0,-1-1 0 0 0,0 1 1 0 0,1-1-1 0 0,-1 0 0 0 0,0 1 0 0 0,2 0 1 0 0,-2 0 18 0 0,2-7-2156 0 0,-2 5 2038 0 0,0 1 0 0 0,1-1 0 0 0,-1 0 0 0 0,0 1 0 0 0,0-1 0 0 0,0 0 0 0 0,0 1 0 0 0,0-1 0 0 0,0 0 0 0 0,0 1 0 0 0,0-1 0 0 0,0 0 1 0 0,-1 1-1 0 0,1-1 0 0 0,0 0 0 0 0,0 1 0 0 0,-1-1 0 0 0,1 1 0 0 0,0-1 0 0 0,-1 0 0 0 0,1 1 0 0 0,0-1 0 0 0,-1 1 0 0 0,0-1 0 0 0,-15-22-1833 0 0,-3 2-19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32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0 124 1840 0 0,'0'0'83'0'0,"10"2"8114"0"0,40-26-4583 0 0,-18 10-2815 0 0,-1 0-458 0 0,0 1-1 0 0,1 1 1 0 0,42-9 0 0 0,-39 13-493 0 0,48-8-2472 0 0,-55 13 1600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33.4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65 9072 0 0,'0'0'681'0'0,"0"9"-426"0"0,0-4-68 0 0,0 1 0 0 0,0-1-1 0 0,1 1 1 0 0,0-1 0 0 0,0 1 0 0 0,0-1 0 0 0,1 1 0 0 0,0-1 0 0 0,0 0 0 0 0,3 7 0 0 0,46 72 2990 0 0,13 24-931 0 0,-28-44-850 0 0,-33-60-1276 0 0,-1-2 492 0 0,-2 0-300 0 0,1-1-276 0 0,-1-1 0 0 0,0 0 0 0 0,0 0 0 0 0,0 1 0 0 0,0-1 0 0 0,1 0 0 0 0,-1 0 0 0 0,0 1 0 0 0,0-1 0 0 0,0 0 0 0 0,0 0 0 0 0,0 1 0 0 0,0-1 0 0 0,0 0 0 0 0,0 1 0 0 0,0-1 0 0 0,0 0 0 0 0,0 0 0 0 0,0 1 0 0 0,0-1 0 0 0,0 0 0 0 0,0 1 0 0 0,0-1 0 0 0,0 0 0 0 0,0 0 0 0 0,0 1 0 0 0,0-1 0 0 0,0 0 0 0 0,-1 0 0 0 0,1 1 0 0 0,0-1 0 0 0,0 0 0 0 0,0 0 0 0 0,0 1 0 0 0,-1-1 0 0 0,1 0 0 0 0,0 0 0 0 0,0 0 0 0 0,-1 1 0 0 0,1-1 0 0 0,0 0 0 0 0,0 0 0 0 0,-1 0 0 0 0,1 0 0 0 0,0 0 0 0 0,-1 0 1 0 0,0 0 0 0 0,0 0 0 0 0,0 0 0 0 0,0 0 1 0 0,0 0-1 0 0,0 0 0 0 0,0-1 0 0 0,0 1 0 0 0,0 0 0 0 0,1-1 0 0 0,-1 1 0 0 0,0-1 1 0 0,0 1-1 0 0,0-1 0 0 0,1 1 0 0 0,-2-2 0 0 0,-3-2-21 0 0,1 0 0 0 0,0 0 0 0 0,0-1 0 0 0,0 1 0 0 0,0-1 0 0 0,1 0 1 0 0,0 0-1 0 0,0 0 0 0 0,0 0 0 0 0,0-1 0 0 0,1 1 0 0 0,0-1 0 0 0,0 1 0 0 0,1-1 0 0 0,-2-8 0 0 0,2 6-16 0 0,0 0 0 0 0,1-1 0 0 0,0 1 0 0 0,0 0 0 0 0,1 0 0 0 0,0-1 0 0 0,1 1 0 0 0,0 0 0 0 0,3-9 0 0 0,-3 9 0 0 0,2 1 0 0 0,-1-1 0 0 0,1 0 0 0 0,0 1 0 0 0,0 0 0 0 0,1 0 0 0 0,6-8 0 0 0,1 2-6 0 0,-4 2-15 0 0,1 1 0 0 0,0 0 0 0 0,1 1 1 0 0,0 0-1 0 0,0 0 0 0 0,23-13 0 0 0,-5 6-89 0 0,-18 10-105 0 0,0 0 0 0 0,1 0 1 0 0,0 1-1 0 0,15-5 0 0 0,-3 2-1150 0 0,-18 6 613 0 0,1 0-1 0 0,-1 0 1 0 0,0 1-1 0 0,7-2 1 0 0,2 0-944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33.7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144 209 12928 0 0,'1'2'297'0'0,"1"3"-50"0"0,-1 1 1 0 0,0 0-1 0 0,2 10 1 0 0,2 15-119 0 0,25 51 2235 0 0,-8-26-265 0 0,-18-37-1528 0 0,-2-11-484 0 0,0-1-1 0 0,0 1 0 0 0,6 12 0 0 0,-4-5 9 0 0,0-3-35 0 0,-3-11-137 0 0,-2 2-617 0 0,0-1 622 0 0,1-1-76 0 0,0 0 1 0 0,0-1-1 0 0,-1 1 0 0 0,1-1 0 0 0,0 1 0 0 0,0 0 0 0 0,0-1 0 0 0,-1 1 0 0 0,1-1 0 0 0,0 1 0 0 0,-1-1 0 0 0,1 1 0 0 0,-1-1 0 0 0,1 1 0 0 0,0-1 0 0 0,-1 0 0 0 0,1 1 0 0 0,-1-1 0 0 0,1 0 0 0 0,-1 1 0 0 0,1-1 0 0 0,-1 0 0 0 0,0 1 0 0 0,1-1 0 0 0,-1 0 1 0 0,1 0-1 0 0,-1 0 0 0 0,1 0 0 0 0,-1 1 0 0 0,0-1 0 0 0,1 0 0 0 0,-1 0 0 0 0,1 0 0 0 0,-1 0 0 0 0,-1-1 0 0 0,-12 1-1889 0 0</inkml:trace>
  <inkml:trace contextRef="#ctx0" brushRef="#br0" timeOffset="1">1 4 11600 0 0,'0'0'1272'0'0,"8"-3"-1048"0"0,2 3 24 0 0,4 0 8 0 0,0 0-3848 0 0,-4 0-768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34.2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305 66 10136 0 0,'-1'0'34'0'0,"0"0"0"0"0,0 0 0 0 0,0-1 0 0 0,0 1 0 0 0,0 0 0 0 0,0 0 0 0 0,0-1 0 0 0,0 1 0 0 0,0 0 0 0 0,0-1 0 0 0,1 1 0 0 0,-1-1 0 0 0,0 1 0 0 0,0-1 0 0 0,0 1 0 0 0,1-1 0 0 0,-1 1 0 0 0,0-1 0 0 0,0 0 0 0 0,1 0 0 0 0,-1 1 0 0 0,1-1 0 0 0,-1 0 1 0 0,1 0-1 0 0,-1 0 0 0 0,1 0 0 0 0,-1 0 0 0 0,0-1 71 0 0,1 1 1 0 0,-1 0 0 0 0,0-1 0 0 0,0 1-1 0 0,0 0 1 0 0,0 0 0 0 0,0-1 0 0 0,0 1-1 0 0,0 0 1 0 0,0 0 0 0 0,0 0-1 0 0,-1 1 1 0 0,-2-3 0 0 0,-6-5 1040 0 0,8 6-1015 0 0,1 1 0 0 0,0 0 1 0 0,0 0-1 0 0,0 0 0 0 0,-1 0 0 0 0,1 0 0 0 0,0 0 1 0 0,-1 0-1 0 0,1 0 0 0 0,-3 0 0 0 0,-9-4 375 0 0,10 4-324 0 0,0 0 0 0 0,-1-1-1 0 0,1 1 1 0 0,-1 1 0 0 0,0-1 0 0 0,1 0-1 0 0,-7 1 1 0 0,1 0 101 0 0,1 0 0 0 0,-1 1 0 0 0,0 1-1 0 0,0-1 1 0 0,-16 6 0 0 0,21-5-191 0 0,0-1 1 0 0,0 1-1 0 0,0 0 0 0 0,-1 1 1 0 0,2-1-1 0 0,-1 1 0 0 0,0-1 1 0 0,1 1-1 0 0,-1 1 0 0 0,1-1 1 0 0,0 0-1 0 0,-6 8 0 0 0,-3 7 73 0 0,1 1-1 0 0,1 0 1 0 0,-13 32-1 0 0,20-42-143 0 0,0 1 0 0 0,1-1 0 0 0,0 1 0 0 0,1 0 0 0 0,0-1 0 0 0,0 1 0 0 0,1 0 0 0 0,1 0-1 0 0,-1-1 1 0 0,4 13 0 0 0,-4-20-17 0 0,10 36 197 0 0,-9-35-147 0 0,0 0 0 0 0,1 0 0 0 0,-1-1 0 0 0,1 1 0 0 0,0 0 1 0 0,0-1-1 0 0,0 1 0 0 0,0-1 0 0 0,5 4 0 0 0,3 3 180 0 0,-7-6-181 0 0,0 0 1 0 0,0-1-1 0 0,0 1 1 0 0,0-1-1 0 0,1 0 1 0 0,-1 0-1 0 0,1 0 1 0 0,-1 0-1 0 0,5 1 1 0 0,-1-1-17 0 0,2 1 16 0 0,0-1-1 0 0,0 0 1 0 0,0 0-1 0 0,15 0 1 0 0,-11-2-4 0 0,0 1 4 0 0,0-1 1 0 0,-1-1-1 0 0,1 0 1 0 0,21-6-1 0 0,-12 1 0 0 0,29-13 1 0 0,-23 8-14 0 0,-13 5 5 0 0,-1 0 0 0 0,15-9 0 0 0,-25 13-55 0 0,0-1 0 0 0,0 0-1 0 0,0 0 1 0 0,0 0 0 0 0,-1-1 0 0 0,1 1-1 0 0,-1-1 1 0 0,0 0 0 0 0,0 0 0 0 0,4-8-1 0 0,-5 9-61 0 0,6-8-566 0 0,-8 10 224 0 0,0-1-220 0 0,0-8-921 0 0,-5 2-400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3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 6 5064 0 0,'15'-5'6076'0'0,"-15"5"-6046"0"0,-1 0-1 0 0,1 0 0 0 0,0 0 1 0 0,-1 0-1 0 0,1 0 0 0 0,0 0 1 0 0,-1-1-1 0 0,1 1 0 0 0,0 0 1 0 0,0 1-1 0 0,-1-1 1 0 0,1 0-1 0 0,0 0 0 0 0,-1 0 1 0 0,1 0-1 0 0,0 0 0 0 0,0 0 1 0 0,-1 0-1 0 0,1 0 0 0 0,0 0 1 0 0,-1 1-1 0 0,1-1 1 0 0,0 0-1 0 0,0 0 0 0 0,0 0 1 0 0,-1 1-1 0 0,1-1 0 0 0,-5 8 201 0 0,1-1 0 0 0,0 1 0 0 0,1 0 0 0 0,0 1 0 0 0,0-1 0 0 0,0 0 0 0 0,1 1 0 0 0,1-1 0 0 0,-1 1 0 0 0,1 15 0 0 0,-2 31 144 0 0,1-35-163 0 0,1 39 0 0 0,2-28 191 0 0,-1-19-85 0 0,1-1 1 0 0,2 17-1 0 0,-2-24-268 0 0,-1 4 67 0 0,0 24-52 0 0,0-30-901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3:01.7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249 154 8928 0 0,'0'-13'299'0'0,"-3"0"-71"0"0,2 6-94 0 0,-2 0 0 0 0,1 0 1 0 0,-1 0-1 0 0,-1-2-134 0 0,-1 0 163 0 0,0 1 36 0 0,0-1 47 0 0,0 1 59 0 0,1 2-62 0 0,1 1 35 0 0,-1-1 39 0 0,0 1 42 0 0,0-1 140 0 0,0-1 74 0 0,4 7-551 0 0,-10-13 970 0 0,5 9-599 0 0,1 1-109 0 0,-2 1-59 0 0,1 2-73 0 0,-2 2-90 0 0,-11 4 29 0 0,-3-2-67 0 0,13-2-25 0 0,0-1 0 0 0,0 1 0 0 0,-8 3 1 0 0,11-3 0 0 0,0 1 0 0 0,0 0 0 0 0,0-1 0 0 0,0 2 0 0 0,0-1 0 0 0,1 0 0 0 0,0 1 0 0 0,0 0 0 0 0,0 0 0 0 0,0 0 0 0 0,0 0 0 0 0,1 1 0 0 0,0 0 0 0 0,0-1 0 0 0,-2 5 0 0 0,0 11 2 0 0,5-16-9 0 0,0 0 0 0 0,0 0 0 0 0,0 0 0 0 0,1-1 0 0 0,0 1 0 0 0,0 0 0 0 0,0 2 7 0 0,1-1-12 0 0,0 0-1 0 0,0 0 0 0 0,0 0 0 0 0,1 0 1 0 0,0 0-1 0 0,0 0 0 0 0,0-1 1 0 0,3 3 12 0 0,9 10-36 0 0,9 10-44 0 0,-7-10 56 0 0,4 2 6 0 0,-1 0 0 0 0,0 2 0 0 0,-2 0 0 0 0,15 23 18 0 0,-23-30 20 0 0,-1-1 38 0 0,2 2 58 0 0,-1 1 42 0 0,6 18 252 0 0,-10-15-36 0 0,-6-17-316 0 0,0 1 1 0 0,1 0 0 0 0,-1-1 0 0 0,0 1-1 0 0,-1 0 1 0 0,1-1 0 0 0,0 1 0 0 0,-1 1-59 0 0,1-2 40 0 0,-1 0 0 0 0,0 0 1 0 0,0 0-1 0 0,1-1 0 0 0,-1 1 0 0 0,0 0 1 0 0,0-1-1 0 0,0 1 0 0 0,-1-1 0 0 0,1 1 1 0 0,-1 0-41 0 0,-13 9 325 0 0,-7-2-5 0 0,1-3-107 0 0,-1-3-101 0 0,-3-3-92 0 0,21 0-147 0 0,0-1 45 0 0,-1 1 42 0 0,1-1 33 0 0,-6 0 86 0 0,-13-2 270 0 0,15 2-293 0 0,1 0-79 0 0,1 0-77 0 0,-1 0-93 0 0,1 0-113 0 0,1 0 10 0 0,1 0-73 0 0,-1 0-80 0 0,1 0-85 0 0,0 0-92 0 0,0 0-98 0 0,-1 0-106 0 0,1 0-111 0 0,-5-2-1225 0 0,-3-1-1232 0 0,12 4 3398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37.9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346 36 11024 0 0,'-2'-1'248'0'0,"-21"-7"499"0"0,9 2-573 0 0,0 2 1 0 0,0 0-1 0 0,-16-3 1 0 0,19 6 206 0 0,-4-1 397 0 0,0 0-1 0 0,-24 1 1 0 0,34 2-682 0 0,0-1 0 0 0,0 1-1 0 0,0 0 1 0 0,0 0 0 0 0,0 1-1 0 0,1-1 1 0 0,-1 1 0 0 0,0 0-1 0 0,1 1 1 0 0,0-1 0 0 0,-8 6-1 0 0,4-2-32 0 0,0 0-1 0 0,0 1 0 0 0,1 0 0 0 0,0 1 0 0 0,0 0 0 0 0,1 0 0 0 0,0 0 1 0 0,0 1-1 0 0,1 0 0 0 0,0 0 0 0 0,1 0 0 0 0,0 0 0 0 0,0 1 0 0 0,-2 12 0 0 0,1 0-4 0 0,2 0 0 0 0,0 1-1 0 0,1-1 1 0 0,2 1-1 0 0,3 41 1 0 0,-2-61-80 0 0,0 1 1 0 0,0-1 0 0 0,0 0-1 0 0,0 0 1 0 0,0 0 0 0 0,1 0-1 0 0,-1 0 1 0 0,1-1 0 0 0,0 1-1 0 0,0 0 1 0 0,0-1 0 0 0,0 1 0 0 0,0-1-1 0 0,1 0 1 0 0,-1 0 0 0 0,0 0-1 0 0,1 0 1 0 0,0 0 0 0 0,0 0-1 0 0,5 2 1 0 0,-4-2 53 0 0,0-1 1 0 0,0 1 0 0 0,0-1-1 0 0,0 0 1 0 0,1 0 0 0 0,-1 0-1 0 0,0-1 1 0 0,1 0-1 0 0,-1 1 1 0 0,1-2 0 0 0,-1 1-1 0 0,0 0 1 0 0,1-1 0 0 0,5-1-1 0 0,1-2 118 0 0,0-1 0 0 0,0 0 0 0 0,-1 0-1 0 0,19-13 1 0 0,32-32 58 0 0,-51 41-184 0 0,-1-1 0 0 0,0 0 0 0 0,-1-1 0 0 0,0 0 0 0 0,-1 0 0 0 0,0 0-1 0 0,-1-1 1 0 0,9-25 0 0 0,-12 30-25 0 0,-1-1-1 0 0,-1 1 0 0 0,0-1 1 0 0,0 0-1 0 0,0 1 1 0 0,-1-1-1 0 0,0 0 0 0 0,-2-15 1 0 0,0-13 0 0 0,-2 2-9 0 0,4 32-44 0 0,1 5-74 0 0,44 191 64 0 0,-35-169 64 0 0,-7-20 0 0 0,-1 0 0 0 0,0 1 0 0 0,0-1 0 0 0,1 7 0 0 0,11 38-20 0 0,-7-36-2445 0 0,-4-10-515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38.4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1 9528 0 0,'-1'2'432'0'0,"0"1"-370"0"0,0 1 1 0 0,1-1 0 0 0,-1 1-1 0 0,0-1 1 0 0,1 1 0 0 0,0-1-1 0 0,0 1 1 0 0,0-1 0 0 0,0 1 0 0 0,0-1-1 0 0,2 7 1 0 0,2 6 520 0 0,9 21 1 0 0,1 8 801 0 0,18 81 2392 0 0,-22-90-2752 0 0,-6-28-371 0 0,-2 1-1 0 0,1 0 0 0 0,-2-1 0 0 0,3 18 1 0 0,-14-51 262 0 0,8 1-869 0 0,0 0 1 0 0,2-1 0 0 0,4-46-1 0 0,-2 59-47 0 0,1 1 0 0 0,0 0 0 0 0,1-1 0 0 0,0 1 0 0 0,0 0 0 0 0,1 1 0 0 0,0-1 0 0 0,11-14 0 0 0,-13 21-3 0 0,1 0 0 0 0,0 0 0 0 0,-1 0-1 0 0,2 0 1 0 0,-1 0 0 0 0,0 1 0 0 0,1 0-1 0 0,-1 0 1 0 0,1 0 0 0 0,0 1 0 0 0,8-4-1 0 0,-10 5-6 0 0,-1 0 0 0 0,0 0-1 0 0,0 1 1 0 0,0-1 0 0 0,1 1-1 0 0,-1 0 1 0 0,0-1-1 0 0,1 1 1 0 0,-1 0 0 0 0,0 0-1 0 0,1 0 1 0 0,-1 1 0 0 0,0-1-1 0 0,1 1 1 0 0,-1-1 0 0 0,0 1-1 0 0,0 0 1 0 0,1 0 0 0 0,-1 0-1 0 0,0 0 1 0 0,0 0 0 0 0,0 0-1 0 0,0 0 1 0 0,0 1-1 0 0,-1-1 1 0 0,1 1 0 0 0,0-1-1 0 0,-1 1 1 0 0,1 0 0 0 0,1 2-1 0 0,2 3-55 0 0,1-1-1 0 0,-1-1 0 0 0,1 1 0 0 0,6 4 1 0 0,17 17-134 0 0,-18-16 197 0 0,-1 1 0 0 0,0 0 0 0 0,-1 1 0 0 0,-1 0-1 0 0,9 17 1 0 0,-16-24 39 0 0,1 0-1 0 0,-1-1 1 0 0,0 1 0 0 0,0 0-1 0 0,0 8 1 0 0,-1-11-120 0 0,0 1 1 0 0,0 0 0 0 0,0 0-1 0 0,-1 0 1 0 0,1 0-1 0 0,-1 0 1 0 0,0-1-1 0 0,-3 8 1 0 0,3-4-1222 0 0,1-4-899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38.8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10712 0 0,'0'0'970'0'0,"10"0"1413"0"0,-8 2-2281 0 0,0-1 1 0 0,-1 0-1 0 0,1 1 0 0 0,-1-1 1 0 0,1 1-1 0 0,-1-1 0 0 0,1 1 1 0 0,-1 0-1 0 0,0-1 1 0 0,0 1-1 0 0,0 0 0 0 0,0 0 1 0 0,1 3-1 0 0,10 33 855 0 0,-8-24-637 0 0,-1-2-189 0 0,-1 0-1 0 0,0 0 0 0 0,0 20 0 0 0,2 20 380 0 0,1-20 373 0 0,0 43 1 0 0,-3-43-270 0 0,5 35 1 0 0,2 3-98 0 0,-6-50-458 0 0,0 0 0 0 0,1 34-1 0 0,-3-33 353 0 0,-1-1-383 0 0,-1-6-6257 0 0,-1-17 4258 0 0,-6-11-11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39.3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1 123 2760 0 0,'5'0'4537'0'0,"0"-5"-1744"0"0,6-1-2114 0 0,0 1 0 0 0,15-5 0 0 0,3-1 370 0 0,17-5 487 0 0,-15 10-909 0 0,-3 0-433 0 0,70-35 353 0 0,-82 36-427 0 0,0 1 0 0 0,29-4 0 0 0,-36 8-105 0 0,1 0 0 0 0,0 0 0 0 0,-1 1 0 0 0,18 4 0 0 0,-9-2-10 0 0,-15-2-38 0 0,0 0 1 0 0,0 0-1 0 0,0 0 1 0 0,-1 0 0 0 0,1 0-1 0 0,-1 1 1 0 0,1-1 0 0 0,-1 1-1 0 0,1 0 1 0 0,-1 0 0 0 0,0 0-1 0 0,0 0 1 0 0,2 3-1 0 0,0-2-188 0 0,-3-2-412 0 0,8 5-1790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39.6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171 372 8288 0 0,'-1'1'51'0'0,"0"0"0"0"0,0 0 0 0 0,0 0 0 0 0,0 1 0 0 0,0-1 0 0 0,1 0 0 0 0,-1 1 0 0 0,1-1 0 0 0,-1 1 0 0 0,1-1 0 0 0,-1 0 0 0 0,1 1 0 0 0,0-1 0 0 0,-1 1 0 0 0,1-1 0 0 0,0 1 0 0 0,0 1 0 0 0,5 28 138 0 0,0-6 1277 0 0,-5-18-753 0 0,1 1 0 0 0,0-1-1 0 0,3 10 1 0 0,1 6 335 0 0,-5-17-754 0 0,2 0 0 0 0,-1 0 0 0 0,1 0 1 0 0,0 0-1 0 0,0 0 0 0 0,6 10 0 0 0,-7-14-191 0 0,0 1 0 0 0,-1 0 0 0 0,1-1 0 0 0,0 1 0 0 0,-1 0 0 0 0,0 0 0 0 0,0 0 0 0 0,0 2 0 0 0,0-3-459 0 0,0 8 838 0 0,0-4-5613 0 0</inkml:trace>
  <inkml:trace contextRef="#ctx0" brushRef="#br0" timeOffset="1">11 33 12752 0 0,'0'0'616'0'0,"-5"-9"-264"0"0,-1 6 80 0 0,6-3-432 0 0,6-2 0 0 0,-6 1 832 0 0,8 7-536 0 0,2 0-296 0 0,4 0 0 0 0,-6 7-6104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40.1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12 920 0 0,'-10'-9'13078'0'0,"38"15"-12503"0"0,-20-6-604 0 0,1 0-323 0 0,1 0-1 0 0,-1-1 1 0 0,0 0 0 0 0,13-3-1 0 0,-10 1-381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40.6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245 61 9072 0 0,'-21'-17'1216'0'0,"19"15"-986"0"0,-1 0-1 0 0,1 0 1 0 0,0 0 0 0 0,-1 0 0 0 0,0 0 0 0 0,1 0 0 0 0,-1 0-1 0 0,0 1 1 0 0,0 0 0 0 0,0-1 0 0 0,0 1 0 0 0,-4-1 0 0 0,-77-19 2824 0 0,83 21-3012 0 0,-1 0 0 0 0,0 0-1 0 0,0 1 1 0 0,0-1 0 0 0,1 0-1 0 0,-1 1 1 0 0,0-1 0 0 0,-2 2 0 0 0,-4 0 51 0 0,2 0-72 0 0,1 0-1 0 0,-1 0 0 0 0,0 1 1 0 0,1-1-1 0 0,0 1 0 0 0,-6 5 0 0 0,10-8-18 0 0,-2 2-6 0 0,1-1-1 0 0,0 1 0 0 0,0 0 0 0 0,0-1 0 0 0,0 1 0 0 0,1 0 0 0 0,-1 0 0 0 0,0 0 0 0 0,1 1 0 0 0,-1-1 0 0 0,1 0 0 0 0,0 0 0 0 0,0 1 1 0 0,0-1-1 0 0,0 1 0 0 0,0-1 0 0 0,0 1 0 0 0,1 0 0 0 0,-1-1 0 0 0,1 1 0 0 0,0-1 0 0 0,0 1 0 0 0,0 0 0 0 0,0-1 0 0 0,1 4 0 0 0,0 8-47 0 0,-1-10 51 0 0,0-1 0 0 0,0 0 0 0 0,1 0 1 0 0,0 1-1 0 0,-1-1 0 0 0,1 0 0 0 0,0 0 0 0 0,0 0 1 0 0,1 0-1 0 0,-1 0 0 0 0,1 0 0 0 0,-1 0 0 0 0,4 4 0 0 0,1 0 1 0 0,-3-5 0 0 0,-1 0 0 0 0,0 0 0 0 0,0 1 0 0 0,-1-1 0 0 0,1 1 0 0 0,-1-1 0 0 0,2 3 0 0 0,0 1 0 0 0,0-1 0 0 0,0 0 0 0 0,0 0 0 0 0,0 0 0 0 0,1 0 0 0 0,0-1 0 0 0,0 1 0 0 0,0-1 0 0 0,0 0 0 0 0,1 0 0 0 0,0 0 0 0 0,5 2 0 0 0,1 3 0 0 0,0 1 0 0 0,17 18 0 0 0,0 1 0 0 0,-22-23 14 0 0,1-1 0 0 0,-2 1-1 0 0,1 1 1 0 0,-1-1-1 0 0,0 1 1 0 0,0 0-1 0 0,-1 0 1 0 0,0 0-1 0 0,0 1 1 0 0,-1 0 0 0 0,5 13-1 0 0,-2-1 92 0 0,-5-18-52 0 0,0 0 0 0 0,0 0 1 0 0,-1 1-1 0 0,1-1 0 0 0,-1 0 1 0 0,1 1-1 0 0,-1-1 0 0 0,0 1 0 0 0,0-1 1 0 0,0 0-1 0 0,0 1 0 0 0,0-1 1 0 0,0 1-1 0 0,-1-1 0 0 0,0 5 0 0 0,-1-3 19 0 0,0 0 0 0 0,1 0 0 0 0,-1-1 0 0 0,0 1 0 0 0,-1 0 0 0 0,1-1 0 0 0,-1 1 0 0 0,0-1 0 0 0,0 0 0 0 0,0 0 0 0 0,0 0 0 0 0,0 0 0 0 0,-1 0 0 0 0,1-1 0 0 0,-1 0 0 0 0,1 0 0 0 0,-1 0 0 0 0,0 0 0 0 0,0 0 0 0 0,0-1 0 0 0,0 1 0 0 0,-9 0 0 0 0,10-1-29 0 0,-6 2 5 0 0,1-1 1 0 0,-1-1 0 0 0,0 1-1 0 0,1-1 1 0 0,-1-1-1 0 0,0 0 1 0 0,0 0 0 0 0,-10-2-1 0 0,18 2-60 0 0,0-1-1 0 0,0 0 0 0 0,0 1 0 0 0,-1-1 1 0 0,1 0-1 0 0,0 0 0 0 0,0 1 1 0 0,0-1-1 0 0,0 0 0 0 0,1 0 0 0 0,-1 0 1 0 0,0 0-1 0 0,0 0 0 0 0,0-1 1 0 0,1 1-1 0 0,-1 0 0 0 0,1 0 0 0 0,-1 0 1 0 0,1-1-1 0 0,-1-1 0 0 0,0-1-255 0 0,-1 0 0 0 0,1-1 0 0 0,1 1 1 0 0,-1 0-1 0 0,0-5 0 0 0,2-9-1692 0 0,3-5-4013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41.1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13072 0 0,'0'2'297'0'0,"0"4"-75"0"0,0-1-93 0 0,0 0 0 0 0,0 0-1 0 0,0 0 1 0 0,1 0-1 0 0,0 0 1 0 0,2 8 0 0 0,10 47-53 0 0,0-17 755 0 0,-5-18-370 0 0,0-1 1 0 0,15 31-1 0 0,-19-48-300 0 0,1-1 0 0 0,0 1 0 0 0,0-1 0 0 0,0 0 0 0 0,1 0 0 0 0,0 0 0 0 0,0-1-1 0 0,10 7 1 0 0,-9-7-70 0 0,-3-2-67 0 0,0-1 0 0 0,0 0 0 0 0,0 0-1 0 0,0 0 1 0 0,0 0 0 0 0,1 0 0 0 0,-1-1 0 0 0,1 0 0 0 0,-1 0-1 0 0,1 0 1 0 0,-1 0 0 0 0,1-1 0 0 0,-1 0 0 0 0,1 0 0 0 0,0 0-1 0 0,-1-1 1 0 0,1 1 0 0 0,-1-1 0 0 0,1 0 0 0 0,-1 0 0 0 0,0-1-1 0 0,1 1 1 0 0,4-3 0 0 0,-3 0 5 0 0,0 0-1 0 0,-1 0 1 0 0,1 0-1 0 0,-1 0 1 0 0,0-1-1 0 0,-1 0 1 0 0,1 0-1 0 0,-1 0 1 0 0,0-1-1 0 0,0 0 1 0 0,0 1-1 0 0,-1-1 1 0 0,0 0-1 0 0,0-1 1 0 0,-1 1-1 0 0,1 0 1 0 0,-2-1-1 0 0,1 0 1 0 0,0 1-1 0 0,-1-1 1 0 0,-1 0-1 0 0,1 0 1 0 0,-1 1-1 0 0,0-1 1 0 0,-1-7-1 0 0,-8-26 141 0 0,7 31-144 0 0,-1 0 0 0 0,1 0 1 0 0,1 0-1 0 0,0 0 0 0 0,0-1 0 0 0,1 1 1 0 0,0 0-1 0 0,2-13 0 0 0,1 17-25 0 0,-3 4-1 0 0,1 0 0 0 0,0 0 0 0 0,-1 0-1 0 0,1 0 1 0 0,-1 0 0 0 0,1 0 0 0 0,-1 0 0 0 0,0 0 0 0 0,0 0-1 0 0,1 0 1 0 0,-1 0 0 0 0,0 0 0 0 0,0 0 0 0 0,0-1-1 0 0,0 1 1 0 0,0 0 0 0 0,0 0 0 0 0,0 0 0 0 0,-1-2-1 0 0,1 1-118 0 0,1 4-305 0 0,2 5 360 0 0,0 1 0 0 0,0-1 0 0 0,-1 1 0 0 0,0 0 0 0 0,0 11 0 0 0,1-2 44 0 0,9 38-70 0 0,-2-6 185 0 0,5 54 1 0 0,-14-75 28 0 0,-4 39 1 0 0,0 19 375 0 0,1 90 1284 0 0,-1-152-1445 0 0,-1 0 1 0 0,-12 44-1 0 0,9-41-144 0 0,-7 8 150 0 0,11-29-192 0 0,0 0 0 0 0,1 1 0 0 0,-4 12 0 0 0,5-16-105 0 0,0-1 1 0 0,0 1-1 0 0,0-1 0 0 0,0 1 0 0 0,0-1 0 0 0,0 0 0 0 0,-1 1 0 0 0,-1 1 0 0 0,-6 11-791 0 0,12-27 283 0 0,-1-1-894 0 0,1 0 1 0 0,0 0 0 0 0,9-20 0 0 0,0 6-5263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41.7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9 7832 0 0,'-1'-3'809'0'0,"-3"-2"1283"0"0,4 18 44 0 0,3 42-802 0 0,2-1 0 0 0,21 87 1 0 0,4 35 1632 0 0,-26-146-2300 0 0,-2-15-192 0 0,1 22-1 0 0,-3-32-462 0 0,4 18 373 0 0,-8-41 248 0 0,1 1 0 0 0,-2-22 0 0 0,5 38-631 0 0,-1-26-3 0 0,1 0 1 0 0,2 0-1 0 0,1 1 1 0 0,11-50-1 0 0,-3 37-84 0 0,-5 13-156 0 0,12-27-1 0 0,-15 46 264 0 0,0 1 0 0 0,0-1-1 0 0,1 1 1 0 0,0-1-1 0 0,0 1 1 0 0,0 0-1 0 0,1 0 1 0 0,9-8 0 0 0,-12 12-83 0 0,0 1 1 0 0,0-1-1 0 0,0 1 1 0 0,1 0-1 0 0,-1 0 1 0 0,0 0-1 0 0,0 0 1 0 0,1 0-1 0 0,-1 1 1 0 0,1-1 0 0 0,4 0-1 0 0,-6 1 13 0 0,0 0 0 0 0,1 0 0 0 0,-1 0-1 0 0,0 0 1 0 0,1 0 0 0 0,-1 0 0 0 0,0 0 0 0 0,0 1 0 0 0,1-1-1 0 0,-1 0 1 0 0,0 1 0 0 0,0-1 0 0 0,1 1 0 0 0,-1 0 0 0 0,0-1-1 0 0,0 1 1 0 0,0 0 0 0 0,0-1 0 0 0,0 1 0 0 0,0 0 0 0 0,0 0 0 0 0,1 2-1 0 0,15 13 32 0 0,-3-3 18 0 0,37 64 13 0 0,-1-5 308 0 0,-7-9-148 0 0,-31-45-129 0 0,0 0 0 0 0,14 32 1 0 0,-24-46-35 0 0,0 0-17 0 0,-2 16 129 0 0,1-19-99 0 0,0 3-57 0 0,-10 8 299 0 0,9-12-260 0 0,-1 1-1 0 0,1-1 1 0 0,-1 0 0 0 0,1 1 0 0 0,-1-1-1 0 0,0 0 1 0 0,1 0 0 0 0,-1 1 0 0 0,0-1-1 0 0,1 0 1 0 0,-1 0 0 0 0,0 0 0 0 0,1 0-1 0 0,-1 0 1 0 0,0 0 0 0 0,1 0-1 0 0,-1 0 1 0 0,0 0 0 0 0,1 0 0 0 0,-1 0-1 0 0,0 0 1 0 0,1 0 0 0 0,-1-1 0 0 0,1 1-1 0 0,-1 0 1 0 0,0-1 0 0 0,0 1 0 0 0,-1-1 2 0 0,1 0 0 0 0,0 0 0 0 0,-1 0 0 0 0,1 0 0 0 0,0 0 0 0 0,-1 0 0 0 0,1 0 0 0 0,0 0 0 0 0,0-1 0 0 0,-1 0 0 0 0,-2-6 0 0 0,1 1 0 0 0,0-1 0 0 0,0 1-1 0 0,0-1 1 0 0,1 0 0 0 0,0 0 0 0 0,1 0 0 0 0,-1 0 0 0 0,2 0-1 0 0,-1 0 1 0 0,1 0 0 0 0,1-13 0 0 0,2 6-76 0 0,0 0 0 0 0,0 0 0 0 0,1 1 0 0 0,1-1 0 0 0,13-25 0 0 0,-5 8-193 0 0,-10 25 187 0 0,-1 0 0 0 0,2 0-1 0 0,-1 0 1 0 0,1 0 0 0 0,0 1 0 0 0,0-1 0 0 0,0 1 0 0 0,1 0 0 0 0,9-9 0 0 0,-2 6 54 0 0,1 0 0 0 0,1 0-1 0 0,17-8 1 0 0,-24 13 25 0 0,-3 3-23 0 0,-1-1 0 0 0,1 1 0 0 0,0 0-1 0 0,0 0 1 0 0,-1 0 0 0 0,1 1-1 0 0,0-1 1 0 0,0 1 0 0 0,0 0 0 0 0,0 0-1 0 0,0 0 1 0 0,0 1 0 0 0,-1-1-1 0 0,1 1 1 0 0,0 0 0 0 0,0 0 0 0 0,-1 0-1 0 0,1 1 1 0 0,0-1 0 0 0,-1 1-1 0 0,0 0 1 0 0,1 0 0 0 0,-1 0 0 0 0,0 0-1 0 0,0 1 1 0 0,0-1 0 0 0,0 1 0 0 0,0 0-1 0 0,-1 0 1 0 0,4 5 0 0 0,7 10-56 0 0,-9-13 69 0 0,0 0-1 0 0,-1 0 0 0 0,0 1 0 0 0,1-1 0 0 0,-2 1 1 0 0,1-1-1 0 0,-1 1 0 0 0,0 0 0 0 0,0 0 0 0 0,1 8 0 0 0,-2-11 6 0 0,0 8 0 0 0,0 0 0 0 0,0 0 0 0 0,-1 1 0 0 0,-1-1 0 0 0,0 1 0 0 0,-4 18 0 0 0,4-22-11 0 0,-1-1 0 0 0,1 0 0 0 0,0 15 0 0 0,1-19-327 0 0,0 0 0 0 0,-1-1 0 0 0,0 1 0 0 0,0 0 0 0 0,0 0-1 0 0,0-1 1 0 0,-3 6 0 0 0,0 1-4130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42.4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10136 0 0,'0'0'918'0'0,"2"1"-758"0"0,1-1-149 0 0,-1 1 0 0 0,0 0-1 0 0,0 0 1 0 0,0 0-1 0 0,0 0 1 0 0,0 1-1 0 0,2 1 1 0 0,1 6 325 0 0,-3-4 17 0 0,4 7 469 0 0,0 1 0 0 0,-1-1 0 0 0,0 1 0 0 0,5 25 0 0 0,4 54 1037 0 0,-5-43-1150 0 0,-6-35-297 0 0,-1 1-1 0 0,2 25 1 0 0,1-2 2718 0 0,-10-42-2902 0 0,3 1-243 0 0,1 1 1 0 0,-1 0-1 0 0,1-1 0 0 0,0 1 0 0 0,0-1 0 0 0,0 0 0 0 0,0 1 1 0 0,0-1-1 0 0,0 0 0 0 0,1 1 0 0 0,-1-5 0 0 0,0-33-129 0 0,1 25 126 0 0,1 2-47 0 0,0 1 0 0 0,0-1 0 0 0,1 0 0 0 0,1 0 0 0 0,0 1 0 0 0,1 0 0 0 0,6-16 0 0 0,-7 21 19 0 0,1 0 0 0 0,0-1 0 0 0,0 1 0 0 0,0 0 0 0 0,1 1-1 0 0,0-1 1 0 0,1 1 0 0 0,-1 0 0 0 0,1 0 0 0 0,0 1 0 0 0,0 0 0 0 0,12-8-1 0 0,-14 11 26 0 0,-1 1 0 0 0,1-1 0 0 0,0 1 0 0 0,0 0 0 0 0,0 0 0 0 0,0 0 0 0 0,0 0-1 0 0,0 0 1 0 0,7 1 0 0 0,-8 0 4 0 0,0 0 1 0 0,0 0-1 0 0,-1 1 0 0 0,1-1 1 0 0,0 1-1 0 0,0-1 0 0 0,-1 1 0 0 0,1 0 1 0 0,-1 0-1 0 0,1 1 0 0 0,-1-1 1 0 0,1 0-1 0 0,-1 1 0 0 0,1-1 0 0 0,2 4 1 0 0,3 3-23 0 0,-1 0 0 0 0,-1 0 0 0 0,0 1 0 0 0,0 0-1 0 0,5 10 1 0 0,19 50 184 0 0,-15-32 87 0 0,-13-29-205 0 0,0-1-1 0 0,0 1 0 0 0,-1-1 0 0 0,1 1 1 0 0,-1 15-1 0 0,2 13 136 0 0,-2-31-142 0 0,-1-1-1 0 0,0 0 1 0 0,-1 1 0 0 0,1-1-1 0 0,-1 0 1 0 0,0 1-1 0 0,0-1 1 0 0,-3 7-1 0 0,4-11-8 0 0,0 0 0 0 0,0 1 0 0 0,0-1 0 0 0,0 1 0 0 0,0-1 0 0 0,-1 0 0 0 0,1 1 0 0 0,0-1 0 0 0,0 0 0 0 0,-1 1 0 0 0,1-1 0 0 0,0 0 0 0 0,0 1-1 0 0,-1-1 1 0 0,1 0 0 0 0,0 1 0 0 0,-1-1 0 0 0,1 0 0 0 0,0 0 0 0 0,-1 0 0 0 0,1 1 0 0 0,0-1 0 0 0,-1 0 0 0 0,1 0 0 0 0,-1 0 0 0 0,1 0 0 0 0,0 0 0 0 0,-1 1 0 0 0,1-1 0 0 0,-1 0-1 0 0,1 0 1 0 0,-1 0 0 0 0,1 0 0 0 0,0 0 0 0 0,-1-1 0 0 0,1 1 0 0 0,-1 0 0 0 0,1 0 0 0 0,0 0 0 0 0,-1 0 0 0 0,1 0 0 0 0,-1 0 0 0 0,1-1 0 0 0,0 1 0 0 0,-1 0 0 0 0,1 0-1 0 0,0-1 1 0 0,-1 1 0 0 0,1 0 0 0 0,-1-1 0 0 0,0 0-7 0 0,0 0 0 0 0,0 0-1 0 0,0 0 1 0 0,0 0-1 0 0,0 0 1 0 0,0-1 0 0 0,0 1-1 0 0,0 0 1 0 0,1-1-1 0 0,-1 1 1 0 0,0-3 0 0 0,0-5 11 0 0,0 0 0 0 0,1 0 0 0 0,0 0 0 0 0,0 0 1 0 0,1 0-1 0 0,1 0 0 0 0,3-13 0 0 0,0 4-99 0 0,0 1-1 0 0,15-29 1 0 0,-13 34 5 0 0,-1 1 1 0 0,2 0 0 0 0,-1 0 0 0 0,2 1-1 0 0,-1-1 1 0 0,2 2 0 0 0,-1 0 0 0 0,1 0-1 0 0,0 0 1 0 0,1 1 0 0 0,0 1 0 0 0,13-7-1 0 0,-22 13 31 0 0,0 0 1 0 0,1 0-1 0 0,-1 0 0 0 0,0 1 0 0 0,0-1 0 0 0,1 1 0 0 0,-1 0 1 0 0,0-1-1 0 0,0 1 0 0 0,1 0 0 0 0,-1 0 0 0 0,0 1 0 0 0,1-1 0 0 0,-1 0 1 0 0,0 1-1 0 0,0-1 0 0 0,1 1 0 0 0,-1 0 0 0 0,0 0 0 0 0,0 0 0 0 0,0 0 1 0 0,3 2-1 0 0,4 3-84 0 0,0 0 0 0 0,0 1 0 0 0,10 10 0 0 0,-15-13 271 0 0,1 1-114 0 0,0 0-1 0 0,-1 0 1 0 0,0 1 0 0 0,0-1 0 0 0,0 1-1 0 0,4 9 1 0 0,13 39-326 0 0,-19-48 470 0 0,0-2-95 0 0,-1 1-1 0 0,0 0 1 0 0,-1-1 0 0 0,1 9-1 0 0,2 13-2073 0 0,-3-14-2550 0 0,-4 1-1391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3:00.7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351 47 4864 0 0,'0'0'141'0'0,"0"0"-35"0"0,0 0-2 0 0,0 0 39 0 0,0 0 123 0 0,0 0 224 0 0,0 0 20 0 0,0 0-30 0 0,0 0-135 0 0,0 0-60 0 0,0 0-11 0 0,0 0-99 0 0,0 0-36 0 0,-1-1 48 0 0,0 0-95 0 0,-2-4 3 0 0,1 3-7 0 0,1 1-4 0 0,0-1 0 0 0,-1 0 0 0 0,0 1 0 0 0,1-1 0 0 0,-1 1 1 0 0,0-1-1 0 0,1 1 0 0 0,-1 0 0 0 0,0 0 0 0 0,0 0 0 0 0,0 0 0 0 0,0 0 1 0 0,0 0-1 0 0,0 1 0 0 0,-1-1 0 0 0,1 1 0 0 0,0-1 0 0 0,-1 1-84 0 0,-21-2 720 0 0,13 3-396 0 0,1 1-34 0 0,1 0-108 0 0,1 0-34 0 0,-8 2 65 0 0,1 0-91 0 0,-26 11 75 0 0,24-7-66 0 0,-4 5-72 0 0,-1 1 49 0 0,-2 5 68 0 0,-9 14 137 0 0,6 4-9 0 0,13-10-145 0 0,5-3-71 0 0,4 0-56 0 0,4-21-30 0 0,1-1 1 0 0,0 1-1 0 0,0-1 1 0 0,0 1-1 0 0,0-1 1 0 0,0 1-1 0 0,1-1 1 0 0,-1 1-1 0 0,1-1 1 0 0,-1 1-1 0 0,1-1 1 0 0,0 0-1 0 0,0 1 1 0 0,0-1 0 0 0,0 0-1 0 0,0 0 1 0 0,1 1-1 0 0,-1-1 1 0 0,2 1-3 0 0,0 0 10 0 0,0-1 0 0 0,0 1 1 0 0,0-1-1 0 0,0 1 0 0 0,1-1 1 0 0,-1 0-1 0 0,1 0 0 0 0,-1-1 1 0 0,1 1-1 0 0,0-1 0 0 0,3 1-10 0 0,2 0 24 0 0,0 0 0 0 0,0 0 0 0 0,0-2 0 0 0,1 1 0 0 0,-1-1 0 0 0,0 0 0 0 0,0-1 0 0 0,0 0 0 0 0,1 0 0 0 0,3-2-24 0 0,23-7 255 0 0,-9 2-88 0 0,1 0-57 0 0,-4-2-77 0 0,1-6 36 0 0,-19 12-34 0 0,0-1 1 0 0,0 0-1 0 0,-1 0 1 0 0,0 0-1 0 0,0-1 1 0 0,2-2-36 0 0,0-4 212 0 0,-1 0-51 0 0,-2 0-49 0 0,-1 0-49 0 0,-1-1-49 0 0,-2 1-48 0 0,0-1-46 0 0,-1 1-46 0 0,-1-1-46 0 0,0 1-44 0 0,-2-1-44 0 0,1 1-43 0 0,-1-1-43 0 0,0 1-40 0 0,-1-1-42 0 0,1 1-39 0 0,-3-7-381 0 0,3 6 272 0 0</inkml:trace>
  <inkml:trace contextRef="#ctx0" brushRef="#br0" timeOffset="475.72">517 148 7344 0 0,'1'1'216'0'0,"6"6"-294"0"0,-1 1 93 0 0,-1 1 91 0 0,-1 0 87 0 0,0 1 81 0 0,0 1 80 0 0,-1 0 74 0 0,0 0 71 0 0,0 2 184 0 0,1-1 89 0 0,0 0 83 0 0,1 0 76 0 0,-3-7-602 0 0,3 11 506 0 0,-4-10-480 0 0,1 0-66 0 0,-2-5 101 0 0,0-1-71 0 0,0 0-30 0 0,0 0-7 0 0,0 0-16 0 0,0 0-54 0 0,0 0-20 0 0,0 0-7 0 0,0 0-14 0 0,0 0-55 0 0,0 0-20 0 0,0 0 21 0 0,-6-6-71 0 0,4 3-28 0 0,0 0 0 0 0,0 0 0 0 0,0 0 0 0 0,1-1 0 0 0,-1 1 0 0 0,1 0 0 0 0,0-1 0 0 0,0 1 0 0 0,0-1 0 0 0,0 1 0 0 0,0-4-18 0 0,1 1 14 0 0,-1 0 0 0 0,1 0 0 0 0,1 0 1 0 0,-1 0-1 0 0,1 0 0 0 0,0 1 0 0 0,1-3-14 0 0,1-1 5 0 0,0 0 0 0 0,0 0 0 0 0,1 0 0 0 0,0 0 0 0 0,1 1 0 0 0,0-1 0 0 0,0 1 0 0 0,1 1 0 0 0,1-2-5 0 0,0 1-6 0 0,0 1-1 0 0,0 0 0 0 0,1 1 1 0 0,-1 0-1 0 0,5-2 7 0 0,-2 2-25 0 0,1 0 0 0 0,0 0 0 0 0,0 1 0 0 0,2 0 25 0 0,2 0-35 0 0,0 0 1 0 0,1 1 0 0 0,-1 1 0 0 0,0 1 0 0 0,1 0-1 0 0,0 1 1 0 0,1 1 34 0 0,-12 0-8 0 0,1 1-1 0 0,0-1 1 0 0,0 1 0 0 0,0 1-1 0 0,0-1 1 0 0,-1 1 0 0 0,1 0-1 0 0,-1 0 1 0 0,1 1-1 0 0,-1 0 1 0 0,0 0 0 0 0,0 0-1 0 0,0 0 1 0 0,-1 1 0 0 0,1 0-1 0 0,1 2 9 0 0,0-1-1 0 0,-2 0 0 0 0,1 1 0 0 0,0-1 0 0 0,-1 1 0 0 0,0 0 0 0 0,-1 1 0 0 0,1-1 0 0 0,-1 0 0 0 0,-1 1 0 0 0,1 0 0 0 0,-1 0 0 0 0,0 0 1 0 0,0 2-1 0 0,1 8 15 0 0,-1 1 0 0 0,-1 0 0 0 0,0 0 0 0 0,-1 0 0 0 0,-2 4-14 0 0,-6 25 58 0 0,5-37-49 0 0,2-7 0 0 0,0 0-1 0 0,0 0 0 0 0,1 0 0 0 0,-1 1 0 0 0,1-1 1 0 0,-1 0-1 0 0,1 1 0 0 0,0 1-8 0 0,0-3-9 0 0,0-2-31 0 0,0 0-34 0 0,0 0-38 0 0,0 0-36 0 0,0 0-64 0 0,0 0-153 0 0,0 0-739 0 0,0 0-42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42.8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91 259 3680 0 0,'0'0'167'0'0,"1"0"-7"0"0,2-3 60 0 0,1 1 0 0 0,0 0 0 0 0,0 0 0 0 0,0 0 0 0 0,8-1 1 0 0,-9 2 307 0 0,0 0 0 0 0,0 0 0 0 0,0 0 0 0 0,0-1 1 0 0,0 1-1 0 0,4-3 0 0 0,1-2 381 0 0,8-5 47 0 0,0-1-1 0 0,0-1 1 0 0,-1 0-1 0 0,18-21 1 0 0,-22 21-441 0 0,-9 11-438 0 0,0 0-1 0 0,0 0 1 0 0,0 0 0 0 0,-1 0-1 0 0,1 0 1 0 0,0 0-1 0 0,-1-1 1 0 0,0 1 0 0 0,1-1-1 0 0,-1 1 1 0 0,0-1-1 0 0,-1 1 1 0 0,1-1 0 0 0,0 0-1 0 0,0-3 1 0 0,-1 2-19 0 0,0 1 0 0 0,-1 0-1 0 0,1-1 1 0 0,-1 1 0 0 0,1 0 0 0 0,-1 0 0 0 0,0-1 0 0 0,0 1 0 0 0,-1 0-1 0 0,1 0 1 0 0,-1 0 0 0 0,1 0 0 0 0,-1 0 0 0 0,0 0 0 0 0,0 1-1 0 0,0-1 1 0 0,-1 1 0 0 0,1-1 0 0 0,0 1 0 0 0,-1 0 0 0 0,0 0 0 0 0,-3-2-1 0 0,3 1-5 0 0,-1 1-1 0 0,1-1 0 0 0,-1 1 0 0 0,0 0 0 0 0,0 0 0 0 0,0 0 0 0 0,0 1 0 0 0,0-1 0 0 0,0 1 1 0 0,-1 0-1 0 0,1 0 0 0 0,0 1 0 0 0,-1-1 0 0 0,1 1 0 0 0,-1 0 0 0 0,1 0 0 0 0,-9 2 0 0 0,-3 1 93 0 0,13-3-115 0 0,0 1-1 0 0,-1-1 1 0 0,1 1 0 0 0,0 0 0 0 0,0 0 0 0 0,0 0 0 0 0,0 0-1 0 0,0 1 1 0 0,0-1 0 0 0,0 1 0 0 0,0-1 0 0 0,0 1 0 0 0,1 0 0 0 0,-4 4-1 0 0,5-6-22 0 0,-8 10 15 0 0,0 0 1 0 0,0 0 0 0 0,1 1 0 0 0,0 0 0 0 0,-7 14-1 0 0,7-9-11 0 0,3-7 42 0 0,0 1-1 0 0,0-1 1 0 0,1 1 0 0 0,1 0 0 0 0,0 0 0 0 0,0 0 0 0 0,1 0 0 0 0,-2 15-1 0 0,4-14 102 0 0,1 1 0 0 0,0-1 0 0 0,1 1 1 0 0,4 15-1 0 0,-5-22-98 0 0,1 0 0 0 0,-1 0 0 0 0,1 0 1 0 0,1-1-1 0 0,-1 1 0 0 0,1-1 1 0 0,-1 0-1 0 0,1 0 0 0 0,0 0 0 0 0,1 0 1 0 0,-1 0-1 0 0,8 6 0 0 0,-4-6-23 0 0,0 1-1 0 0,0-1 1 0 0,0 0-1 0 0,1-1 1 0 0,0 0-1 0 0,0 0 1 0 0,0 0-1 0 0,0-1 1 0 0,0 0-1 0 0,0-1 1 0 0,0 0-1 0 0,1 0 1 0 0,-1-1-1 0 0,0 0 1 0 0,14-2-1 0 0,-8 1-371 0 0,26-6 0 0 0,-3-4-3104 0 0,-18 4-3119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43.3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10136 0 0,'0'0'918'0'0,"1"2"-758"0"0,2 6 175 0 0,-1-1 1 0 0,-1 0-1 0 0,2 14 0 0 0,-1-11 216 0 0,-1-1 0 0 0,6 18 0 0 0,1-4 165 0 0,0 1 1 0 0,-2-1 0 0 0,0 1 0 0 0,2 26-1 0 0,11 79 1844 0 0,-7-26-1152 0 0,-8-58-1128 0 0,3 73-24 0 0,-7-115-442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43.7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1 148 1840 0 0,'0'0'13685'0'0,"6"-4"-12455"0"0,58-17-251 0 0,67-29 573 0 0,-94 37-1624 0 0,0 0-1 0 0,0 3 1 0 0,60-10 0 0 0,-61 12 46 0 0,-2 1-865 0 0,-10 5-4023 0 0,-6 2-748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44.1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11 134 11720 0 0,'0'0'264'0'0,"-1"2"34"0"0,-1 3-218 0 0,1 0 0 0 0,-1 0-1 0 0,1 0 1 0 0,0 0 0 0 0,0 0 0 0 0,1 1-1 0 0,-1-1 1 0 0,2 10 0 0 0,3 16 388 0 0,20 97 4205 0 0,-22-117-4061 0 0,0 0 0 0 0,0 0 0 0 0,0 17 0 0 0,-2-27 150 0 0,1 0-648 0 0,3 7 878 0 0,-4-8-981 0 0,0 0 1 0 0,0 0 0 0 0,0 0 0 0 0,0 0 0 0 0,0 0 0 0 0,0 0 0 0 0,0 1 0 0 0,0-1 0 0 0,0 0 0 0 0,0 0 0 0 0,0 0 0 0 0,0 0 0 0 0,0 0-1 0 0,0 0 1 0 0,0 0 0 0 0,0 1 0 0 0,0-1 0 0 0,0 0 0 0 0,0 0 0 0 0,0 0 0 0 0,0 0 0 0 0,0 0 0 0 0,0 0 0 0 0,0 0 0 0 0,0 0 0 0 0,-1 1-1 0 0,1-1 1 0 0,0 0 0 0 0,0 0 0 0 0,0 0 0 0 0,0 0 0 0 0,0 0 0 0 0,0 0 0 0 0,0 0 0 0 0,0 0 0 0 0,0 0 0 0 0,-1 0 0 0 0,1 0 0 0 0,0 0-1 0 0,0 0 1 0 0,0 0 0 0 0,0 0 0 0 0,0 0 0 0 0,0 0 0 0 0,0 0 0 0 0,-1 0 0 0 0,1 0 0 0 0,0 0 0 0 0,0 0 0 0 0,0 0 0 0 0,0 0-1 0 0,0 0 1 0 0,0 0 0 0 0,0 0 0 0 0,-1 0 0 0 0,1 0 0 0 0,0 0 0 0 0,0 0 0 0 0,0 0 0 0 0,0 0 0 0 0,0 0 0 0 0,0 0 0 0 0,0 0 0 0 0,0 0-1 0 0,0 0 1 0 0,-1-1 0 0 0,-1 0 28 0 0,0 0-1 0 0,0 0 0 0 0,0 0 0 0 0,0-1 0 0 0,0 1 1 0 0,0-1-1 0 0,1 0 0 0 0,-1 1 0 0 0,0-1 0 0 0,1 0 1 0 0,-1 0-1 0 0,1 0 0 0 0,0 0 0 0 0,0 0 0 0 0,0 0 1 0 0,0-1-1 0 0,0 1 0 0 0,0 0 0 0 0,0-1 0 0 0,0-3 1 0 0,-1-3-42 0 0,0-1 1 0 0,1 0-1 0 0,0-16 1 0 0,1-5-174 0 0,1 1 1 0 0,10-58-1 0 0,-9 77 179 0 0,1 1-1 0 0,0-1 1 0 0,1 1-1 0 0,0-1 1 0 0,0 1-1 0 0,1 0 1 0 0,1 1-1 0 0,0-1 1 0 0,0 1-1 0 0,0 0 1 0 0,11-9-1 0 0,15-8-3 0 0,-26 22 0 0 0,-1 1-313 0 0,1 0 0 0 0,0 1 0 0 0,0-1 0 0 0,-1 1 0 0 0,8-2 0 0 0,-7 3-5 0 0,0 1 0 0 0,0-1 0 0 0,-1 1 0 0 0,1 0 0 0 0,0 0 0 0 0,-1 1 0 0 0,1-1 0 0 0,7 3 0 0 0,25 8-4496 0 0,-25-7 2849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44.4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88 313 8288 0 0,'0'2'381'0'0,"5"46"142"0"0,-3 1 982 0 0,0-36-650 0 0,-1 1-1 0 0,-1 0 1 0 0,0 0 0 0 0,-1 0-1 0 0,-1 0 1 0 0,-4 22-1 0 0,5-35-804 0 0,1 0 0 0 0,0 0-1 0 0,-1 0 1 0 0,1 1-1 0 0,0-1 1 0 0,0 0 0 0 0,0 1-1 0 0,0-1 1 0 0,0 0 0 0 0,0 3-1 0 0,1 7 309 0 0,-5-4-2215 0 0</inkml:trace>
  <inkml:trace contextRef="#ctx0" brushRef="#br0" timeOffset="1">1 1 6448 0 0,'0'0'4712'0'0,"8"8"-4616"0"0,1 1-32 0 0,1 0-3072 0 0,4-1-616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44.8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251 100 2304 0 0,'0'-1'167'0'0,"1"0"9"0"0,0 0 0 0 0,0 0 0 0 0,-1 0 0 0 0,1 0 1 0 0,0 0-1 0 0,-1 0 0 0 0,1-1 0 0 0,-1 1 0 0 0,1 0 0 0 0,-1 0 1 0 0,1-1-1 0 0,-1 1 0 0 0,0 0 0 0 0,0 0 0 0 0,0-1 1 0 0,1 1-1 0 0,-2-3 0 0 0,1-3 2896 0 0,0 5-1852 0 0,-1-2-879 0 0,0 0-1 0 0,0 1 1 0 0,0-1-1 0 0,0 0 1 0 0,-1 1 0 0 0,1-1-1 0 0,-1 1 1 0 0,0-1-1 0 0,0 1 1 0 0,-1 0-1 0 0,1 0 1 0 0,-1 0-1 0 0,1 0 1 0 0,-7-5-1 0 0,6 7-204 0 0,0 0 1 0 0,0-1-1 0 0,0 1 0 0 0,0 0 0 0 0,0 0 0 0 0,0 0 0 0 0,0 1 1 0 0,0-1-1 0 0,-1 1 0 0 0,1 0 0 0 0,0 0 0 0 0,0 0 0 0 0,-1 0 1 0 0,-2 1-1 0 0,-7 3 110 0 0,1 0 1 0 0,0 1-1 0 0,0 0 1 0 0,1 1-1 0 0,-1 1 1 0 0,1 0-1 0 0,1 0 1 0 0,-1 1 0 0 0,-17 17-1 0 0,25-20-188 0 0,-1-1 1 0 0,0 1-1 0 0,1 0 0 0 0,0 0 0 0 0,0 0 1 0 0,1 1-1 0 0,0-1 0 0 0,0 1 0 0 0,-2 7 1 0 0,0 2 155 0 0,1 1 0 0 0,-2 20 0 0 0,4-22-67 0 0,1 1-1 0 0,0 0 1 0 0,3 19-1 0 0,-2-26-89 0 0,1 0 0 0 0,0-1 0 0 0,0 1-1 0 0,0 0 1 0 0,1-1 0 0 0,1 1 0 0 0,6 11-1 0 0,-4-9 49 0 0,2 0-1 0 0,-1 0 1 0 0,1-1 0 0 0,1 0-1 0 0,13 12 1 0 0,-16-16-30 0 0,1-1-1 0 0,-1 1 1 0 0,1-1 0 0 0,0 0 0 0 0,1-1 0 0 0,-1 0 0 0 0,0 0 0 0 0,1 0-1 0 0,11 2 1 0 0,-10-4-3 0 0,0 1 0 0 0,1-1 0 0 0,-1 0 0 0 0,0-1 0 0 0,18-1 0 0 0,-16-1-35 0 0,-2 2-14 0 0,0-2 1 0 0,0 1 0 0 0,0-1 0 0 0,0-1-1 0 0,0 0 1 0 0,11-5 0 0 0,-3 1-358 0 0,-13 6 3 0 0,0-1-1 0 0,-1 1 0 0 0,1-1 0 0 0,0 0 0 0 0,-1 0 1 0 0,0 0-1 0 0,4-4 0 0 0,8-5-779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47.0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333 78 1376 0 0,'-1'0'325'0'0,"-9"-5"1615"0"0,0 1 0 0 0,0-1-1 0 0,-13-10 1 0 0,-10-4 388 0 0,21 13-1547 0 0,0 1 1 0 0,0 0 0 0 0,-18-4 0 0 0,24 7-617 0 0,0 1 0 0 0,1 1 1 0 0,-1-1-1 0 0,0 1 0 0 0,0-1 0 0 0,0 2 1 0 0,1-1-1 0 0,-1 1 0 0 0,-11 2 0 0 0,3 4 79 0 0,12-5-233 0 0,1-1-1 0 0,-1 0 0 0 0,0 0 0 0 0,0 0 0 0 0,0 0 0 0 0,0 0 1 0 0,-2 0-1 0 0,2 0 2 0 0,0-1 0 0 0,0 1 0 0 0,0 0 0 0 0,0 0 0 0 0,0 0 0 0 0,0 0 0 0 0,0 0 0 0 0,1 0 0 0 0,-1 0 0 0 0,0 1 0 0 0,1-1 0 0 0,-1 1 0 0 0,1-1 0 0 0,0 1 0 0 0,-3 2 0 0 0,-4 6 77 0 0,5-6-70 0 0,-1 1 1 0 0,1 1-1 0 0,-1-1 0 0 0,1 0 1 0 0,1 1-1 0 0,-1 0 0 0 0,1-1 0 0 0,-2 10 1 0 0,-1 5-98 0 0,-2 25-1 0 0,6-27 60 0 0,0 0-1 0 0,2 0 1 0 0,2 20-1 0 0,0-13 162 0 0,-2-18-132 0 0,0 0 0 0 0,1-1-1 0 0,-1 1 1 0 0,2-1-1 0 0,-1 1 1 0 0,1-1 0 0 0,0 0-1 0 0,0 0 1 0 0,5 7-1 0 0,1-2-9 0 0,-6-9 0 0 0,-2-1 0 0 0,0 0 0 0 0,0-1 0 0 0,0 1 0 0 0,0 0 0 0 0,1-1 0 0 0,-1 0 0 0 0,0 1 0 0 0,1-1 0 0 0,-1 1 0 0 0,0-1 0 0 0,1 0 0 0 0,-1 0 0 0 0,0 0 0 0 0,1 0 0 0 0,1 0 0 0 0,1 1 0 0 0,0-1 0 0 0,1 0 0 0 0,-1 0 0 0 0,0 0 0 0 0,1 0 0 0 0,-1-1 0 0 0,0 1 0 0 0,0-1 0 0 0,1 0 0 0 0,-1 0 0 0 0,0-1 0 0 0,0 0 0 0 0,0 1 0 0 0,0-1 0 0 0,0 0 0 0 0,5-5 0 0 0,2-1 24 0 0,-7 6 65 0 0,-1-1 0 0 0,1 1 0 0 0,-1-1 0 0 0,0 0-1 0 0,1 0 1 0 0,-1-1 0 0 0,-1 1 0 0 0,1 0 0 0 0,4-8-1 0 0,29-39 366 0 0,-13 4-1144 0 0,27-80 0 0 0,-43 109 776 0 0,-3 6-86 0 0,-1-1 0 0 0,3-12 0 0 0,1 7 0 0 0,-4 16 0 0 0,0 6 0 0 0,2 7 0 0 0,2 15 0 0 0,4 38 0 0 0,-1-2 0 0 0,-4-34 45 0 0,-2-2 228 0 0,2-1 0 0 0,18 48 0 0 0,4-9 61 0 0,-22-56-342 0 0,-5-8-59 0 0,0 0 1 0 0,0 0-1 0 0,0 0 1 0 0,0 0-1 0 0,0-1 0 0 0,0 1 1 0 0,1-1-1 0 0,-1 1 1 0 0,0 0-1 0 0,0-1 1 0 0,1 0-1 0 0,-1 1 1 0 0,0-1-1 0 0,1 0 0 0 0,-1 0 1 0 0,0 0-1 0 0,1 1 1 0 0,-1-2-1 0 0,0 1 1 0 0,1 0-1 0 0,-1 0 0 0 0,0 0 1 0 0,1 0-1 0 0,-1-1 1 0 0,0 1-1 0 0,0-1 1 0 0,3 0-1 0 0,-1-1-390 0 0,1 0 0 0 0,-1 0 0 0 0,0-1 0 0 0,0 1 1 0 0,0 0-1 0 0,0-1 0 0 0,0 0 0 0 0,3-4 0 0 0,8-13-1492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47.4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11312 0 0,'0'0'256'0'0,"0"2"34"0"0,4 63 404 0 0,6-10 822 0 0,-8-40-581 0 0,6 20 0 0 0,1 11-210 0 0,4 21 923 0 0,-13-63-1474 0 0,1 0-1 0 0,0 1 0 0 0,0-1 1 0 0,0 0-1 0 0,0 0 0 0 0,0 0 1 0 0,1 1-1 0 0,2 4 0 0 0,-3-8 1051 0 0,8-18-352 0 0,2-15-616 0 0,-1 4-181 0 0,17-38-1 0 0,-22 57-77 0 0,0 0 1 0 0,0 1-1 0 0,1-1 1 0 0,1 1-1 0 0,-1 0 0 0 0,1 1 1 0 0,15-14-1 0 0,-17 18 5 0 0,1-1-1 0 0,-1 0 0 0 0,0 1 1 0 0,1 0-1 0 0,0 0 0 0 0,0 1 1 0 0,8-3-1 0 0,-11 4-6 0 0,-1 0-1 0 0,1 1 0 0 0,-1 0 1 0 0,0-1-1 0 0,1 1 1 0 0,-1 0-1 0 0,0 0 1 0 0,1 0-1 0 0,-1 1 0 0 0,1-1 1 0 0,-1 1-1 0 0,0-1 1 0 0,1 1-1 0 0,-1 0 1 0 0,0 0-1 0 0,0 0 1 0 0,1 0-1 0 0,-1 0 0 0 0,0 0 1 0 0,0 0-1 0 0,0 1 1 0 0,-1-1-1 0 0,5 4 1 0 0,0 4-111 0 0,1 0 1 0 0,-1 0 0 0 0,9 18 0 0 0,2 4-104 0 0,-9-16 280 0 0,-1-1 0 0 0,0 1 1 0 0,-1 0-1 0 0,7 25 0 0 0,-12-35-67 0 0,1 0 0 0 0,-1 0 0 0 0,1 0 0 0 0,1 0 0 0 0,5 9 0 0 0,-7-12-104 0 0,1 0 0 0 0,0 0 0 0 0,0 0 0 0 0,0 0 0 0 0,0 0 0 0 0,0-1 0 0 0,1 1-1 0 0,-1-1 1 0 0,0 1 0 0 0,1-1 0 0 0,-1 0 0 0 0,1 0 0 0 0,2 1 0 0 0,23 6-3570 0 0,-10-7-2526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47.9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213 447 10136 0 0,'-4'-1'79'0'0,"0"1"1"0"0,-1-1-1 0 0,1 1 0 0 0,0 0 1 0 0,0 0-1 0 0,0 0 1 0 0,0 1-1 0 0,0 0 1 0 0,0-1-1 0 0,0 1 1 0 0,-5 2-1 0 0,-5 1 24 0 0,10-3-54 0 0,1 0-1 0 0,0 1 1 0 0,0-1 0 0 0,1 1 0 0 0,-1-1 0 0 0,0 1 0 0 0,0 0 0 0 0,1 0 0 0 0,-1 0-1 0 0,-3 4 1 0 0,-21 28 945 0 0,10-12-533 0 0,10-12-252 0 0,-1 0 0 0 0,2 0 1 0 0,-1 0-1 0 0,2 1 0 0 0,-1 0 1 0 0,1 0-1 0 0,1 0 0 0 0,0 0 1 0 0,0 1-1 0 0,2 0 0 0 0,-1 0 1 0 0,1 0-1 0 0,1 0 0 0 0,0 0 0 0 0,1 0 1 0 0,1 16-1 0 0,0-25-196 0 0,-1-1 0 0 0,1 1 0 0 0,0-1 0 0 0,0 1 0 0 0,0-1 0 0 0,0 0 0 0 0,0 1 1 0 0,0-1-1 0 0,1 0 0 0 0,-1 0 0 0 0,1 0 0 0 0,-1 0 0 0 0,1 0 0 0 0,0 0 0 0 0,0-1 0 0 0,0 1 0 0 0,0 0 0 0 0,0-1 0 0 0,0 0 0 0 0,0 1 0 0 0,1-1 0 0 0,-1 0 0 0 0,0 0 0 0 0,1 0 0 0 0,3 0 0 0 0,-1 1 10 0 0,1-1-1 0 0,-1-1 1 0 0,0 1-1 0 0,1-1 1 0 0,-1 1-1 0 0,0-2 1 0 0,1 1-1 0 0,-1-1 1 0 0,0 1-1 0 0,1-1 1 0 0,4-2-1 0 0,0-1-8 0 0,0 1 0 0 0,-1-1 0 0 0,0-1 0 0 0,1 0 0 0 0,-2 0 0 0 0,1-1-1 0 0,0 0 1 0 0,-1-1 0 0 0,0 1 0 0 0,-1-2 0 0 0,11-12 0 0 0,-13 14-19 0 0,-1 0 0 0 0,-1 0 0 0 0,1 0 0 0 0,-1-1 1 0 0,0 0-1 0 0,0 0 0 0 0,-1 0 0 0 0,0 0 1 0 0,0 0-1 0 0,-1 0 0 0 0,1 0 0 0 0,-2 0 0 0 0,1-1 1 0 0,-1 1-1 0 0,0 0 0 0 0,-1-1 0 0 0,-1-9 0 0 0,-7-24-8 0 0,-14-40 0 0 0,-5-18-41 0 0,17 38-114 0 0,3 0-1 0 0,2-1 0 0 0,4-67 1 0 0,2 124 236 0 0,1 1 0 0 0,-1-1 0 0 0,1 1 0 0 0,0-1 0 0 0,0 1 0 0 0,3-7 0 0 0,-4 10 64 0 0,0 3-851 0 0,2 32 457 0 0,10 58-1 0 0,18 32 16 0 0,3 34 1964 0 0,-18-52-1208 0 0,-9-54-158 0 0,-2 53 651 0 0,-4-105-997 0 0,3 19 268 0 0,-1 0 0 0 0,0-1 1 0 0,-2 1-1 0 0,0 0 1 0 0,-5 30-1 0 0,2-22-84 0 0,2-21-159 0 0,1 0 0 0 0,-1-1-1 0 0,0 1 1 0 0,0 0 0 0 0,-3 6 0 0 0,0 1-41 0 0,6-9 610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48.3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138 1 5984 0 0,'0'0'793'0'0,"0"1"107"0"0,-9 14 1192 0 0,8-13-1925 0 0,-1 0 0 0 0,1 0 0 0 0,0 0 0 0 0,0 0 0 0 0,0 0 0 0 0,0 0 1 0 0,0 1-1 0 0,0-1 0 0 0,0 0 0 0 0,1 1 0 0 0,-1 2 0 0 0,-9 43 617 0 0,6-32-122 0 0,-2 23 0 0 0,-2 1 275 0 0,5-27-482 0 0,-3 23 1 0 0,-5 79 1072 0 0,1-39-736 0 0,3-26-315 0 0,-21 138 1566 0 0,17-105-1366 0 0,5-37-207 0 0,3-31 369 0 0,-1 32 0 0 0,24-56-2140 0 0,-17 8 986 0 0,0-1 1 0 0,0 1-1 0 0,0-1 0 0 0,-1 0 1 0 0,1 1-1 0 0,0-1 0 0 0,3-5 1 0 0,8-7-1864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2:59.0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167 1 8840 0 0,'0'0'197'0'0,"0"0"24"0"0,0 0 19 0 0,0 0 48 0 0,0 0 148 0 0,0 0 63 0 0,0 0 12 0 0,0 0-215 0 0,0 0-128 0 0,0 0 43 0 0,0 0-96 0 0,1 1-68 0 0,2 2-26 0 0,-1-1 30 0 0,8 12 307 0 0,-6-5-49 0 0,0 0 1 0 0,0-1-1 0 0,1 6-309 0 0,0 1 284 0 0,-1 0-66 0 0,0 0-92 0 0,0-1-116 0 0,-4-14-11 0 0,11 51 218 0 0,-1 0 65 0 0,0 11 121 0 0,1 31 288 0 0,-9-74-515 0 0,2 10 137 0 0,0-4-51 0 0,-2-9-116 0 0,-1-2-54 0 0,-1-1-35 0 0,1 8 63 0 0,2 10-5 0 0,-1-2-6 0 0,-1-10 1 0 0,-1-18-44 0 0,0-1 14 0 0,0 0-42 0 0,0 0-46 0 0,0 0-43 0 0,0 0-82 0 0,0 0-147 0 0,0 0 140 0 0,0 0-50 0 0,0 0-75 0 0,0 0 84 0 0,0 0-36 0 0,0 0-42 0 0,0 0-37 0 0,0 0-398 0 0,0 0 98 0 0,0 0-53 0 0,0 0-760 0 0,0 0-597 0 0,0 0-1137 0 0</inkml:trace>
  <inkml:trace contextRef="#ctx0" brushRef="#br0" timeOffset="894.6">1 365 7800 0 0,'0'0'174'0'0,"0"0"29"0"0,0 0 13 0 0,1 0-50 0 0,5 0-109 0 0,0-1-20 0 0,0 1 68 0 0,0-1 59 0 0,0-1 50 0 0,1 1 97 0 0,1-2 44 0 0,14-4 819 0 0,-10 2-566 0 0,-5 3-345 0 0,-1 0-38 0 0,2 0 0 0 0,0 0-105 0 0,42-8 916 0 0,-17 4-393 0 0,-5 0-156 0 0,0 2-55 0 0,-5 0-124 0 0,1 0-55 0 0,0 0-61 0 0,-1 1-68 0 0,-6 0-142 0 0,30-1 62 0 0,-26 3-57 0 0,-2 0-53 0 0,0 1-74 0 0,-9 0 22 0 0,0 0-34 0 0,1-1-38 0 0,-1 1-41 0 0,0 0-45 0 0,0 0-50 0 0,0 0-53 0 0,0 0-56 0 0,5 1-674 0 0,-1 1-88 0 0,-8-1 661 0 0,9-1-926 0 0</inkml:trace>
  <inkml:trace contextRef="#ctx0" brushRef="#br0" timeOffset="1165.83">707 324 7568 0 0,'0'0'142'0'0,"0"1"-59"0"0,0 7 53 0 0,3 10 50 0 0,4 23 131 0 0,-5-28-179 0 0,1 0 51 0 0,-1 1 104 0 0,2 0 110 0 0,-3-7-152 0 0,1 0 37 0 0,0 0 40 0 0,-1 0 43 0 0,3 5 16 0 0,1 6 127 0 0,-2 0-35 0 0,-2 0-54 0 0,-5-3-70 0 0,3-14-224 0 0,1 5 49 0 0,-1-3-96 0 0,0-1-62 0 0,0 1-60 0 0,-1-2-53 0 0,1 0-63 0 0,-1 0-73 0 0,1 0-83 0 0,0-1-112 0 0,1 1-115 0 0,0-1 73 0 0,0 0-43 0 0,0 0-597 0 0,0 0-472 0 0,0 0-896 0 0</inkml:trace>
  <inkml:trace contextRef="#ctx0" brushRef="#br0" timeOffset="1396.25">674 114 5840 0 0,'0'0'132'0'0,"0"0"17"0"0,0 0 11 0 0,1-1-21 0 0,2-4-111 0 0,1-1-28 0 0,0 2 0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48.7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186 55 7368 0 0,'0'0'568'0'0,"-2"1"-239"0"0,-10 6 378 0 0,1 0 0 0 0,0 0-1 0 0,0 1 1 0 0,1 1 0 0 0,0-1 0 0 0,1 2-1 0 0,-1-1 1 0 0,2 1 0 0 0,-1 1 0 0 0,-12 22 0 0 0,12-18-381 0 0,4-9-209 0 0,1 1 0 0 0,1 0 0 0 0,-1 0-1 0 0,-4 12 1 0 0,-3 16 141 0 0,6-20 87 0 0,-5 25 0 0 0,9-34-273 0 0,0-1 0 0 0,1 1 0 0 0,0-1 0 0 0,0 1 0 0 0,0-1 0 0 0,0 0 0 0 0,1 1 0 0 0,2 7 0 0 0,-1-7-14 0 0,-1-1 0 0 0,1 1 0 0 0,1-1 0 0 0,-1 0 0 0 0,1 0 0 0 0,0 0 0 0 0,5 7 0 0 0,-6-10-34 0 0,-1 0-1 0 0,1 0 1 0 0,0-1-1 0 0,0 1 1 0 0,0 0-1 0 0,0-1 0 0 0,0 0 1 0 0,0 1-1 0 0,0-1 1 0 0,1 0-1 0 0,-1 0 0 0 0,0 0 1 0 0,1 0-1 0 0,-1-1 1 0 0,1 1-1 0 0,-1-1 1 0 0,0 1-1 0 0,5-1 0 0 0,0 0 88 0 0,1-1-1 0 0,-1 0 0 0 0,0-1 0 0 0,0 1 0 0 0,0-1 1 0 0,0-1-1 0 0,0 1 0 0 0,0-1 0 0 0,11-7 0 0 0,0-1 148 0 0,-1-1-1 0 0,18-15 1 0 0,-29 20-285 0 0,0 0-1 0 0,0 0 1 0 0,0-1 0 0 0,-1 1-1 0 0,0-1 1 0 0,0 0-1 0 0,-1-1 1 0 0,0 1 0 0 0,0-1-1 0 0,-1 0 1 0 0,0 0 0 0 0,-1 0-1 0 0,0 0 1 0 0,1-17-1 0 0,-2 13 28 0 0,-2-1 0 0 0,1 1 0 0 0,-5-22 0 0 0,5 34 0 0 0,-4-13-187 0 0,0 0 0 0 0,-1 0 0 0 0,-1 1 0 0 0,-11-22-1 0 0,9 22-344 0 0,-1 0-1 0 0,-11-12 1 0 0,3 3-5276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49.0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1 193 11976 0 0,'0'2'266'0'0,"2"3"-134"0"0,-1 0-1 0 0,0-1 0 0 0,0 1 0 0 0,0 0 0 0 0,-1 0 1 0 0,1 6-1 0 0,-1-5-113 0 0,0-1 0 0 0,0 1 0 0 0,1-1 0 0 0,0 0 0 0 0,0 1 0 0 0,3 6 1 0 0,-2-7-55 0 0,5 13 1474 0 0,7 20 1 0 0,-3-13-87 0 0,-1-6-823 0 0,-9-15-393 0 0,1 0 0 0 0,-1-1 0 0 0,1 1 0 0 0,0 0 0 0 0,1-1 1 0 0,-1 0-1 0 0,3 4 0 0 0,5 8 3556 0 0,-10-15-3643 0 0,-1-1 1 0 0,0 1-1 0 0,0 0 0 0 0,0 0 0 0 0,0-1 0 0 0,0 1 0 0 0,0 0 0 0 0,0-1 1 0 0,0 1-1 0 0,0-1 0 0 0,1 1 0 0 0,-1-1 0 0 0,-1 0 0 0 0,-4-12-14 0 0,0 0 0 0 0,1 0 0 0 0,1 0 0 0 0,0-1-1 0 0,1 1 1 0 0,0-1 0 0 0,-1-27 0 0 0,3 34-53 0 0,1 0 0 0 0,0 0 0 0 0,1-1-1 0 0,0 1 1 0 0,0 0 0 0 0,1 0 0 0 0,-1 0 0 0 0,1 1 0 0 0,4-8 0 0 0,-1 2 21 0 0,1 0 1 0 0,1 1 0 0 0,15-21-1 0 0,-16 24-3 0 0,-4 5 0 0 0,0-1 0 0 0,1 1 0 0 0,0 0 0 0 0,0 0 0 0 0,0 0 0 0 0,0 0 0 0 0,0 0 0 0 0,1 1 0 0 0,4-3 0 0 0,-4 2 0 0 0,10-4 0 0 0,21-17 0 0 0,-28 20-1 0 0,0 0 0 0 0,0 0-1 0 0,0 1 1 0 0,0 0 0 0 0,13-4 0 0 0,13-5-142 0 0,-22 7 55 0 0,0 0-260 0 0,0 0 0 0 0,0 0 1 0 0,1 1-1 0 0,23-4 0 0 0,-12 6-1217 0 0,-4 0-69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50.0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 10 6048 0 0,'0'0'273'0'0,"2"0"-5"0"0,9 3 3713 0 0,-25-14-282 0 0,13 11-3601 0 0,0-1 1 0 0,0 1-1 0 0,0 0 0 0 0,1 0 1 0 0,-1 0-1 0 0,0 0 0 0 0,0 0 1 0 0,0 0-1 0 0,1 0 1 0 0,-1 0-1 0 0,0 0 0 0 0,0 1 1 0 0,1-1-1 0 0,-1 0 0 0 0,0 0 1 0 0,0 1-1 0 0,1-1 0 0 0,-1 0 1 0 0,0 1-1 0 0,1-1 1 0 0,-1 1-1 0 0,0-1 0 0 0,1 1 1 0 0,-1-1-1 0 0,1 1 0 0 0,-1-1 1 0 0,1 1-1 0 0,-1 0 0 0 0,1-1 1 0 0,-1 2-1 0 0,0 0-40 0 0,0 1 0 0 0,0-1 0 0 0,0 0 0 0 0,0 0 0 0 0,1 1 0 0 0,-1-1 0 0 0,1 1 0 0 0,0-1 0 0 0,0 3 0 0 0,-3 28 262 0 0,2-25-192 0 0,0 0 0 0 0,1 1-1 0 0,0 11 1 0 0,10 79 1304 0 0,-9-84-1319 0 0,1 0 1 0 0,-2 0-1 0 0,-2 20 1 0 0,1-15 98 0 0,2 27 0 0 0,0-27-84 0 0,0 0 0 0 0,-3 26 0 0 0,1-36-121 0 0,1 0 0 0 0,1 1 0 0 0,2 15 0 0 0,1 16 29 0 0,-2-8-36 0 0,-1-26 0 0 0,0 1 0 0 0,-1-1 0 0 0,0 0 0 0 0,0 1 0 0 0,-3 9 0 0 0,3-6 0 0 0,4-2 70 0 0,-4-8 290 0 0,0-1-283 0 0,0-1 1 0 0,-1 1 0 0 0,1-1 0 0 0,0 1 0 0 0,-1-1-1 0 0,1 1 1 0 0,-1-1 0 0 0,1 1 0 0 0,0-1 0 0 0,-1 1-1 0 0,1-1 1 0 0,-1 0 0 0 0,0 1 0 0 0,1-1 0 0 0,-1 0-1 0 0,1 1 1 0 0,-1-1 0 0 0,0 0 0 0 0,1 0-1 0 0,-2 1 1 0 0,-4 2-5734 0 0,9-10 3624 0 0,-2-1-14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50.6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1 239 7920 0 0,'0'0'2288'0'0,"2"1"-1764"0"0,4 1-205 0 0,-4-1-232 0 0,0-1-1 0 0,-1 1 0 0 0,1-1 1 0 0,0 1-1 0 0,0-1 0 0 0,-1 0 1 0 0,1 0-1 0 0,0 0 1 0 0,0 0-1 0 0,0 0 0 0 0,-1 0 1 0 0,1 0-1 0 0,0 0 1 0 0,0-1-1 0 0,0 1 0 0 0,2-2 1 0 0,7-2 321 0 0,0-1 0 0 0,16-3 1 0 0,7-2-20 0 0,49-15 270 0 0,-15 5-356 0 0,-18 2-127 0 0,116-38-118 0 0,-21 4 444 0 0,-71 23-1230 0 0,-63 25 296 0 0,-1 1 1 0 0,13-2-1 0 0,-4 3-6257 0 0,-22 13 4930 0 0,2 8-467 0 0,2 9 3239 0 0,3-14-166 0 0,-3-12-707 0 0,-1-1 1 0 0,1 1 0 0 0,0 0 0 0 0,-1 0 0 0 0,0 0 0 0 0,1 0-1 0 0,-1 0 1 0 0,0 0 0 0 0,0 0 0 0 0,-1 2 0 0 0,-1 13 1135 0 0,1-1 1 0 0,0 30 0 0 0,1-28-718 0 0,0-12-338 0 0,1 0 0 0 0,0 0 0 0 0,0 0 0 0 0,3 10 0 0 0,-2-11-60 0 0,-1 0-1 0 0,0 0 0 0 0,0 1 0 0 0,1 8 1 0 0,-3 10 343 0 0,1-17-350 0 0,-1 0 0 0 0,2 0 1 0 0,-1 1-1 0 0,1-1 0 0 0,0 0 0 0 0,3 12 1 0 0,9 14 400 0 0,-9-24-326 0 0,0 0 0 0 0,-1 0-1 0 0,4 18 1 0 0,-6-10 56 0 0,0-12-176 0 0,-1 0 0 0 0,1 0 0 0 0,0-1 0 0 0,0 1 0 0 0,2 6 0 0 0,2 1 113 0 0,-3-9-151 0 0,-1 0 1 0 0,1 0-1 0 0,-1 0 0 0 0,0 0 0 0 0,0 0 0 0 0,0 0 0 0 0,-1 0 0 0 0,1 6 0 0 0,-1 2 169 0 0,0-8-173 0 0,0 0 1 0 0,-1 0-1 0 0,2 0 1 0 0,-1 0-1 0 0,0 0 1 0 0,0 0-1 0 0,1 0 1 0 0,1 3-1 0 0,4 16 621 0 0,-6-21-653 0 0,0 0 0 0 0,0 0 0 0 0,0 0 0 0 0,-1 1 0 0 0,1-1 0 0 0,0 0 1 0 0,-1 0-1 0 0,1 0 0 0 0,-1 0 0 0 0,1 0 0 0 0,-1 0 0 0 0,1 1 0 0 0,-1-1 0 0 0,0-1 0 0 0,0 2 0 0 0,-17 23 1076 0 0,18-25-1071 0 0,-1 1 0 0 0,1-1 1 0 0,0 1-1 0 0,-1-1 0 0 0,1 0 0 0 0,-1 1 0 0 0,0-1 0 0 0,1 1 1 0 0,-1-1-1 0 0,1 0 0 0 0,-1 1 0 0 0,1-1 0 0 0,-1 0 0 0 0,0 0 1 0 0,1 0-1 0 0,-1 1 0 0 0,0-1 0 0 0,1 0 0 0 0,-1 0 0 0 0,0 0 1 0 0,1 0-1 0 0,-1 0 0 0 0,0 0 0 0 0,1 0 0 0 0,-1 0 1 0 0,0 0-1 0 0,1-1 0 0 0,-1 1 0 0 0,0 0 0 0 0,1 0 0 0 0,-1 0 1 0 0,1-1-1 0 0,-2 1 0 0 0,-14-12 410 0 0,15 11-426 0 0,0-1-1 0 0,0 1 1 0 0,0-1 0 0 0,0 0-1 0 0,0 1 1 0 0,1-1 0 0 0,-1 0 0 0 0,0 0-1 0 0,1 0 1 0 0,0 0 0 0 0,-1 0-1 0 0,1 1 1 0 0,0-1 0 0 0,0 0-1 0 0,0 0 1 0 0,0 0 0 0 0,1-3 0 0 0,0-2 1 0 0,1 0 0 0 0,0 0 0 0 0,4-9 1 0 0,1-2 11 0 0,6-17 3 0 0,-8 25-28 0 0,-1 1 0 0 0,4-19 0 0 0,-4 7 0 0 0,-4 14 0 0 0,1 0 0 0 0,1 0 0 0 0,3-13 0 0 0,1 5-2 0 0,1 0-1 0 0,1 1 0 0 0,0 0 1 0 0,0 0-1 0 0,1 0 0 0 0,1 1 1 0 0,1 1-1 0 0,18-19 0 0 0,4 2-47 0 0,38-31-224 0 0,-59 51 195 0 0,1 1 0 0 0,0 0 0 0 0,0 1-1 0 0,21-8 1 0 0,-25 12-75 0 0,-4 1-63 0 0,0 0 1 0 0,0 0 0 0 0,0 0 0 0 0,1 1-1 0 0,-1 0 1 0 0,1 0 0 0 0,-1 0-1 0 0,7 1 1 0 0,76 8-6868 0 0,-64-5 5026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51.1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339 36 9440 0 0,'-1'0'56'0'0,"-9"-2"120"0"0,0-1 0 0 0,0 0 0 0 0,0-1 0 0 0,1 0 0 0 0,-14-8 0 0 0,20 11 9 0 0,0-1 1 0 0,0 1-1 0 0,0 0 0 0 0,-1 0 1 0 0,1 1-1 0 0,0-1 1 0 0,-1 1-1 0 0,1-1 1 0 0,0 1-1 0 0,-1 0 0 0 0,1 0 1 0 0,0 1-1 0 0,-4 0 1 0 0,-10-1 706 0 0,11 1-690 0 0,0 0 1 0 0,0 1-1 0 0,0-1 1 0 0,1 1-1 0 0,-1 0 1 0 0,0 1-1 0 0,1-1 1 0 0,-8 6-1 0 0,5-4-83 0 0,1 1 1 0 0,0 0-1 0 0,1 1 0 0 0,-1 0 1 0 0,1 0-1 0 0,0 0 0 0 0,0 0 1 0 0,1 1-1 0 0,-7 11 0 0 0,-1 5 269 0 0,-19 43 0 0 0,27-52-264 0 0,0-1 0 0 0,1 1 0 0 0,1 0 0 0 0,0-1 0 0 0,-1 23 0 0 0,3-27-68 0 0,1 0 0 0 0,0 0 0 0 0,1 0 0 0 0,0 1 0 0 0,0-1 0 0 0,1 0 0 0 0,0 0 0 0 0,0 0 0 0 0,6 11 0 0 0,-6-16-34 0 0,-1-1 0 0 0,1 0 0 0 0,0 0-1 0 0,1 0 1 0 0,-1 0 0 0 0,0-1-1 0 0,1 1 1 0 0,0-1 0 0 0,0 1 0 0 0,-1-1-1 0 0,1 0 1 0 0,1 0 0 0 0,-1 0 0 0 0,0 0-1 0 0,0-1 1 0 0,1 1 0 0 0,-1-1-1 0 0,1 0 1 0 0,-1 0 0 0 0,1 0 0 0 0,-1-1-1 0 0,6 1 1 0 0,-3 0-31 0 0,0-1 0 0 0,0 0-1 0 0,0-1 1 0 0,0 1 0 0 0,0-1 0 0 0,0 0 0 0 0,0-1-1 0 0,-1 1 1 0 0,1-1 0 0 0,0 0 0 0 0,-1-1 0 0 0,9-4-1 0 0,-4 0 117 0 0,-1 0-1 0 0,0 0 1 0 0,-1-1-1 0 0,1 0 0 0 0,-1-1 1 0 0,-1 1-1 0 0,9-14 1 0 0,-5 5 45 0 0,-2 0 0 0 0,1 0 0 0 0,9-28 0 0 0,-7 0 275 0 0,-6 21-390 0 0,-2 6-248 0 0,0 1 0 0 0,-1-1-1 0 0,1-31 1 0 0,-2 38-246 0 0,-1 9 389 0 0,-1 0-1 0 0,1 0 0 0 0,-1 0 1 0 0,1-1-1 0 0,-1 1 1 0 0,0 0-1 0 0,0-4 1 0 0,0 5 48 0 0,2 4-1495 0 0,0 0 1459 0 0,0 0 1 0 0,0 0-1 0 0,-1 0 0 0 0,1 1 0 0 0,-1-1 0 0 0,0 1 0 0 0,0-1 0 0 0,0 1 0 0 0,0-1 1 0 0,0 6-1 0 0,4 12 47 0 0,17 51 12 0 0,30 76 418 0 0,-49-140-421 0 0,19 38 3 0 0,-20-42 1 0 0,0 0 0 0 0,1-1 0 0 0,-1 1 0 0 0,1 0 0 0 0,0-1 0 0 0,0 1 0 0 0,0-1 0 0 0,5 3 0 0 0,-8-5-20 0 0,1-1 0 0 0,-1 0-1 0 0,1 1 1 0 0,-1-1 0 0 0,1 1 0 0 0,-1-1 0 0 0,1 0-1 0 0,-1 1 1 0 0,0-1 0 0 0,1 1 0 0 0,-1 0 0 0 0,0-1-1 0 0,1 1 1 0 0,-1-1 0 0 0,0 1 0 0 0,0-1 0 0 0,1 2-1 0 0,-1-2 11 0 0,0 0-1 0 0,0 1 1 0 0,0-1 0 0 0,0 0-1 0 0,0 0 1 0 0,0 1-1 0 0,0-1 1 0 0,0 0-1 0 0,0 0 1 0 0,0 0 0 0 0,1 1-1 0 0,-1-1 1 0 0,0 0-1 0 0,0 0 1 0 0,0 0-1 0 0,0 1 1 0 0,0-1 0 0 0,1 0-1 0 0,-1 0 1 0 0,0 0-1 0 0,0 0 1 0 0,1 0-1 0 0,-1 1 1 0 0,0-1 0 0 0,0 0-1 0 0,0 0 1 0 0,1 0-1 0 0,-1 0 1 0 0,0 0-1 0 0,0 0 1 0 0,1 0 0 0 0,-1 0-1 0 0,0 0 1 0 0,0 0-1 0 0,1 0 1 0 0,-1 0-1 0 0,0 0 1 0 0,1 0-1 0 0,0 0-442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51.5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8320 0 0,'0'0'408'0'0,"2"8"9"0"0,2 3-194 0 0,0 0-1 0 0,0 1 1 0 0,-2-1-1 0 0,4 20 1 0 0,-1 2 1583 0 0,19 140 2333 0 0,-21-139-3247 0 0,-2 14 236 0 0,-1-34-588 0 0,0 0 0 0 0,4 23 0 0 0,-3-35-438 0 0,-1-1-1 0 0,0 0 1 0 0,1 1-1 0 0,-1-1 0 0 0,0 0 1 0 0,0 1-1 0 0,0-1 1 0 0,0 0-1 0 0,0 1 0 0 0,0-1 1 0 0,0 0-1 0 0,-1 1 1 0 0,1-1-1 0 0,0 0 0 0 0,-1 1 1 0 0,1-1-1 0 0,-1 0 1 0 0,1 0-1 0 0,-2 2 0 0 0,1-2 467 0 0,0-8-130 0 0,-2-5-334 0 0,0 0 0 0 0,0 0 0 0 0,1 0 0 0 0,1-1 0 0 0,0-20 0 0 0,2 17-109 0 0,0 0 0 0 0,1 0 1 0 0,0 0-1 0 0,1 1 0 0 0,11-31 1 0 0,-4 22-103 0 0,0 0-1 0 0,26-40 1 0 0,-32 57 131 0 0,1 1 0 0 0,0 0 0 0 0,1 0 0 0 0,0 1 0 0 0,-1-1 0 0 0,2 1 0 0 0,-1 0 0 0 0,1 1 0 0 0,-1 0 0 0 0,1 0 0 0 0,0 0 0 0 0,1 1 0 0 0,-1 0 0 0 0,12-3 0 0 0,-15 5-24 0 0,-1 1 0 0 0,0 0 0 0 0,0 0 0 0 0,1 0 0 0 0,-1 1 0 0 0,0-1 0 0 0,0 1 0 0 0,1 0 0 0 0,-1 0 0 0 0,0 0 0 0 0,0 0 0 0 0,0 0 0 0 0,3 3 0 0 0,11 2 0 0 0,-13-4 0 0 0,0 0 0 0 0,-1 0 0 0 0,1 0 0 0 0,0 1 0 0 0,-1-1 0 0 0,0 1 0 0 0,0 0 0 0 0,0 0 0 0 0,5 6 0 0 0,22 32 0 0 0,-23-29-21 0 0,-1-1 0 0 0,0 1 0 0 0,0 1-1 0 0,-1-1 1 0 0,-1 1 0 0 0,0 0 0 0 0,-1 0 0 0 0,0 0-1 0 0,0 16 1 0 0,5 14-499 0 0,-5-32 428 0 0,-1 0 0 0 0,0-1-1 0 0,0 12 1 0 0,0 3 60 0 0,1 3-3185 0 0,-2-18-1607 0 0,3 1-1361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52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286 61 5064 0 0,'0'0'1657'0'0,"0"-8"904"0"0,-1 6-2296 0 0,-1 1 0 0 0,1-1-1 0 0,0 0 1 0 0,-1 1 0 0 0,1-1-1 0 0,-1 1 1 0 0,1-1-1 0 0,-1 1 1 0 0,0-1 0 0 0,0 1-1 0 0,0 0 1 0 0,-1-1 0 0 0,-28-13 1589 0 0,29 14-1698 0 0,-7-2 63 0 0,1 0 0 0 0,0 0 0 0 0,0 1 0 0 0,-1 0 0 0 0,0 0 0 0 0,1 1 0 0 0,-1 0 0 0 0,0 1 0 0 0,1 0 0 0 0,-1 0 0 0 0,0 1 0 0 0,1 0 0 0 0,-1 1 0 0 0,0 0 0 0 0,1 0 0 0 0,0 1 0 0 0,0 0-1 0 0,-1 0 1 0 0,2 1 0 0 0,-14 7 0 0 0,19-9-226 0 0,0-1 1 0 0,0 1-1 0 0,0 0 0 0 0,0 0 0 0 0,0 0 0 0 0,1 0 0 0 0,-1 0 0 0 0,1 0 0 0 0,-1 0 0 0 0,1 1 0 0 0,-1-1 0 0 0,1 1 0 0 0,0-1 0 0 0,0 0 0 0 0,1 1 0 0 0,-1 0 1 0 0,0-1-1 0 0,1 1 0 0 0,0 0 0 0 0,-1-1 0 0 0,1 1 0 0 0,0 0 0 0 0,0-1 0 0 0,1 1 0 0 0,-1 0 0 0 0,1 4 0 0 0,2 2-16 0 0,-1 0 0 0 0,1 0 0 0 0,0-1 0 0 0,1 1-1 0 0,0-1 1 0 0,7 12 0 0 0,4 3 311 0 0,-2-1-423 0 0,0-1-1 0 0,2-1 0 0 0,21 25 0 0 0,-27-36 169 0 0,-1 1 0 0 0,9 14 0 0 0,4 5 236 0 0,-20-28-209 0 0,0 0-1 0 0,0 0 0 0 0,-1 0 1 0 0,1 0-1 0 0,0 0 1 0 0,0 0-1 0 0,-1 0 0 0 0,1 1 1 0 0,-1-1-1 0 0,1 0 0 0 0,-1 1 1 0 0,1-1-1 0 0,-1 0 0 0 0,0 1 1 0 0,0-1-1 0 0,1 0 0 0 0,-1 1 1 0 0,0-1-1 0 0,0 0 0 0 0,-1 1 1 0 0,1-1-1 0 0,0 1 1 0 0,0-1-1 0 0,-1 0 0 0 0,1 0 1 0 0,0 1-1 0 0,-1-1 0 0 0,0 2 1 0 0,0-2 242 0 0,-1 1-256 0 0,1 0 0 0 0,-1 0 0 0 0,0 0 0 0 0,0-1 0 0 0,1 1 0 0 0,-1-1 0 0 0,-5 3 0 0 0,5-2-31 0 0,-1-1 0 0 0,0 0 0 0 0,0 0-1 0 0,0 0 1 0 0,0 0 0 0 0,0 0-1 0 0,-1-1 1 0 0,1 1 0 0 0,0-1 0 0 0,-5 0-1 0 0,-8 1 120 0 0,8 0-168 0 0,0 0 0 0 0,1-1 0 0 0,-1 0-1 0 0,0-1 1 0 0,0 0 0 0 0,1 0 0 0 0,-1 0-1 0 0,1-1 1 0 0,-1 0 0 0 0,1-1 0 0 0,0 0-1 0 0,-13-6 1 0 0,20 9-181 0 0,-1-1-1 0 0,0 1 1 0 0,1-1-1 0 0,-1 1 1 0 0,1-1-1 0 0,-1 0 1 0 0,1 1-1 0 0,-1-1 1 0 0,1 0-1 0 0,-1 1 1 0 0,1-1 0 0 0,-1 0-1 0 0,1 1 1 0 0,0-1-1 0 0,-1 0 1 0 0,1 0-1 0 0,0 1 1 0 0,-1-3-1 0 0,1 0-891 0 0,-5-5-4974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52.4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9216 0 0,'0'0'706'0'0,"0"8"-436"0"0,1 18 2601 0 0,8 41 1 0 0,-5-38-1676 0 0,-2-20-799 0 0,0 0 0 0 0,5 13-1 0 0,-4-15-158 0 0,-1 0 1 0 0,0-1-1 0 0,0 1 1 0 0,-1 0-1 0 0,1 14 0 0 0,-2 38 601 0 0,0-58-854 0 0,0 0-1 0 0,-1 0 1 0 0,1 1-1 0 0,-1-2 1 0 0,1 1-1 0 0,-1 0 1 0 0,0 0 0 0 0,1 0-1 0 0,-1 0 1 0 0,0 0-1 0 0,0 0 1 0 0,1-1-1 0 0,-1 1 1 0 0,0 0 0 0 0,0-1-1 0 0,0 1 1 0 0,0 0-1 0 0,0-1 1 0 0,-2 1-1 0 0,2 0-10 0 0,0 0-372 0 0,-5-2-2605 0 0,-2-3 1221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52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57 10136 0 0,'-11'-14'464'0'0,"10"13"-421"0"0,0 0 1 0 0,1 0 0 0 0,-1 0 0 0 0,1 0 0 0 0,-1 0-1 0 0,1 0 1 0 0,-1 0 0 0 0,1 0 0 0 0,0 0-1 0 0,0-1 1 0 0,-1 0 0 0 0,0-4 63 0 0,-2 1 482 0 0,-4-12 2804 0 0,3 27-4175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53.2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30 5984 0 0,'0'0'541'0'0,"2"-2"-445"0"0,-1 1-87 0 0,0 0 0 0 0,0 0-1 0 0,0 0 1 0 0,0 0 0 0 0,0 0 0 0 0,-1-1 0 0 0,1 1-1 0 0,0 0 1 0 0,0 0 0 0 0,-1-1 0 0 0,1 1-1 0 0,-1-1 1 0 0,2-9 9500 0 0,-1 13-8994 0 0,2 2-473 0 0,-1-1-1 0 0,0 1 0 0 0,0-1 0 0 0,0 1 0 0 0,-1 0 0 0 0,0 0 0 0 0,1-1 0 0 0,-1 1 0 0 0,0 0 0 0 0,-1 0 0 0 0,1 1 0 0 0,-1-1 0 0 0,0 0 0 0 0,0 4 0 0 0,-3 84 1399 0 0,3 9 62 0 0,2-34-833 0 0,3 8-283 0 0,1 1 163 0 0,-6-62-270 0 0,6 28 1 0 0,-3-29 84 0 0,1 28-1 0 0,-2-16-156 0 0,-2-19-272 0 0,1 0 1 0 0,-1 0-1 0 0,0 0 0 0 0,-1 0 1 0 0,0 7-1 0 0,0-10 501 0 0,0-11-4542 0 0,1 5 3378 0 0,-1-1-1 0 0,0 0 0 0 0,-1 1 0 0 0,-1-5 0 0 0,-1-5-1150 0 0,3-7-3442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3:05.0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265 60 6056 0 0,'0'0'176'0'0,"0"0"-112"0"0,0 0 77 0 0,0-1 65 0 0,0 0 55 0 0,-1-1 363 0 0,1-3 523 0 0,-1 3-685 0 0,1 0-54 0 0,0 0-94 0 0,-1 1-185 0 0,1 0-51 0 0,0 1-58 0 0,0-1-65 0 0,-3-6 548 0 0,3 5-339 0 0,-1 1 1 0 0,0-1-1 0 0,0 1 1 0 0,1 0-1 0 0,-1 0 1 0 0,0-1-1 0 0,0 1 1 0 0,0 0 0 0 0,0 0-1 0 0,-1 0-164 0 0,-3-3 623 0 0,2 2-394 0 0,0 1-40 0 0,0-1-49 0 0,-1 1-54 0 0,3 1 146 0 0,0 0-52 0 0,-1 0-44 0 0,1 1-39 0 0,-1 0-23 0 0,0 0-35 0 0,-4 2-24 0 0,4-1 9 0 0,1-2 33 0 0,-16 11-2 0 0,11-5-7 0 0,1-1 1 0 0,-1 2-1 0 0,1-1 1 0 0,-3 5-49 0 0,-13 16 73 0 0,15-19-73 0 0,0 0 0 0 0,0 0 0 0 0,1 1 0 0 0,-2 3 0 0 0,-13 21 0 0 0,-4 5 0 0 0,1 1 0 0 0,-13 34 0 0 0,34-67 0 0 0,0-1 0 0 0,0 0 0 0 0,0 1 0 0 0,1-1 0 0 0,0 1 0 0 0,0 0 0 0 0,1-1 0 0 0,-1 5 0 0 0,2 3 0 0 0,6-2 0 0 0,3-4 0 0 0,-8-6 2 0 0,0 0 0 0 0,0-1 1 0 0,0 1-1 0 0,0-1 0 0 0,0 1 1 0 0,1-1-1 0 0,-1 0 0 0 0,0 0 1 0 0,0 1-1 0 0,0-2-2 0 0,1 1 9 0 0,0 0 0 0 0,0-1 0 0 0,-1 0 0 0 0,1 0 0 0 0,0 1 0 0 0,-1-1 0 0 0,1-1 0 0 0,-1 1 0 0 0,1 0 0 0 0,-1-1 0 0 0,1 0-9 0 0,5-5 48 0 0,1 0 1 0 0,-2 0 0 0 0,1-1 0 0 0,4-7-49 0 0,6-5 45 0 0,-9 11-17 0 0,0-1-1 0 0,-1 0 0 0 0,0-1 1 0 0,0 0-1 0 0,-2 0 1 0 0,5-9-28 0 0,1-5 17 0 0,-5 6-41 0 0,-1 0-36 0 0,-3 7-35 0 0,0-1-1 0 0,-1 0 1 0 0,0-12 95 0 0,-1-5-78 0 0,1-17-306 0 0,-1 24 157 0 0,0-1-58 0 0,-1 23 193 0 0,0 1-18 0 0,0 0-8 0 0,0 0-2 0 0,0 0 9 0 0,0 5 33 0 0,2 8 32 0 0,-1-9-1 0 0,2 15-32 0 0,5 28-30 0 0,-2-19 157 0 0,-2-2 42 0 0,1 2 65 0 0,1 0 78 0 0,3 17 133 0 0,1 6 39 0 0,2-18-90 0 0,-11-32-476 0 0,-1 0 57 0 0,1 0 51 0 0,0 0 44 0 0,-1 0 47 0 0,1 0 42 0 0,2 2 297 0 0,-2-1-145 0 0,0 0-123 0 0,0-1-64 0 0,0 0-58 0 0,-1 0-49 0 0,1 0-56 0 0,-1 0-63 0 0,1 0-70 0 0,-1 0-17 0 0,1-1-58 0 0,-1 1-64 0 0,0 0-66 0 0,0 0-71 0 0,0 0-76 0 0,1 0-80 0 0,-1-1-83 0 0,0 0-983 0 0,0 0-994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53.9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1 116 1376 0 0,'0'0'433'0'0,"10"-5"5610"0"0,54 5 279 0 0,37-6-3753 0 0,-71 3-1982 0 0,54-14 0 0 0,-22 3-217 0 0,12 1 166 0 0,77-15 16 0 0,-126 23-675 0 0,-15 3-917 0 0,1 0 0 0 0,-1-1 0 0 0,17-6 0 0 0,3 1-4462 0 0,-27 7 3560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54.3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112 217 3224 0 0,'0'0'143'0'0,"0"2"-3"0"0,2 31-372 0 0,7 18 5612 0 0,1 17-187 0 0,-9-57-4764 0 0,1-1 1 0 0,4 14 0 0 0,2 15 487 0 0,-2 1-47 0 0,-4-25-593 0 0,1 0 0 0 0,-1 17 0 0 0,-2-13-193 0 0,0-17-34 0 0,-4 9-686 0 0,-2-10-3441 0 0</inkml:trace>
  <inkml:trace contextRef="#ctx0" brushRef="#br0" timeOffset="1">15 77 4608 0 0,'0'-5'257'0'0,"-1"0"-1"0"0,1 0 1 0 0,-1 0-1 0 0,0 0 1 0 0,0 0 0 0 0,0 0-1 0 0,-1 1 1 0 0,1-1 0 0 0,-5-7 1154 0 0,6 8 14 0 0,0 4-1361 0 0,0 0 0 0 0,0-1 1 0 0,-1 1-1 0 0,1-1 0 0 0,0 1 1 0 0,0 0-1 0 0,0-1 0 0 0,0 1 1 0 0,0-1-1 0 0,0 1 0 0 0,0 0 1 0 0,0-1-1 0 0,0 1 0 0 0,0 0 0 0 0,1-1 1 0 0,-1 1-1 0 0,0-1 0 0 0,0 1 1 0 0,0 0-1 0 0,0-1 0 0 0,0 1 1 0 0,1 0-1 0 0,-1-1 0 0 0,0 1 1 0 0,0 0-1 0 0,1-1 0 0 0,13-2-220 0 0,0 2-1 0 0,-1-1 0 0 0,18 2 1 0 0,-13 0 12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54.6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10136 0 0,'0'0'464'0'0,"1"2"-10"0"0,1 4-412 0 0,0 1 0 0 0,-1-1-1 0 0,1 0 1 0 0,0 13-1 0 0,-1-10 139 0 0,0-1 0 0 0,0-1 0 0 0,1 1 0 0 0,2 9 0 0 0,42 88 2378 0 0,-14-38-604 0 0,-25-50-1048 0 0,19 31-1 0 0,1 2 113 0 0,-16-29-470 0 0,1-1-1 0 0,16 21 0 0 0,-24-35-435 0 0,-2-4-62 0 0,-1 0-1 0 0,1 0 1 0 0,-1 1-1 0 0,1-1 0 0 0,0 0 1 0 0,0-1-1 0 0,0 1 1 0 0,0 0-1 0 0,4 2 0 0 0,-5-3 223 0 0,1-1-178 0 0,0 0-1 0 0,0 0 1 0 0,0 0-1 0 0,-1-1 1 0 0,1 1-1 0 0,0 0 1 0 0,0-1-1 0 0,1 0 1 0 0,1-4-8 0 0,0 0 1 0 0,-1-1 0 0 0,0 1-1 0 0,0-1 1 0 0,-1 0 0 0 0,3-9-1 0 0,16-105-49 0 0,-10 44-10 0 0,-8 56-42 0 0,12-52-66 0 0,-13 62-144 0 0,2 0-1 0 0,-1 0 1 0 0,2 0 0 0 0,-1 1 0 0 0,7-10-1 0 0,-5 11-500 0 0,1 0-1 0 0,-1 0 0 0 0,2 0 1 0 0,9-7-1 0 0,-7 6-189 0 0,0 0-717 0 0,4 5-208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55.0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14 242 6648 0 0,'0'0'600'0'0,"3"0"-492"0"0,17 13 340 0 0,-17-13-168 0 0,0-1-1 0 0,0 1 1 0 0,0 0 0 0 0,1-1 0 0 0,-1 2-1 0 0,6 0 1 0 0,-1-1 190 0 0,-2-1-149 0 0,0 0 0 0 0,0 0 0 0 0,0-1 0 0 0,0 1 0 0 0,0-2 0 0 0,-1 1 1 0 0,1 0-1 0 0,5-4 0 0 0,2-1 637 0 0,-12 7-887 0 0,3-2 57 0 0,0 0 0 0 0,0 0 0 0 0,0 0 0 0 0,0-1 0 0 0,0 1 0 0 0,-1-1 0 0 0,1 0 0 0 0,5-5 1 0 0,8-6-109 0 0,-2 2 341 0 0,-5 2 53 0 0,-7 8-351 0 0,-1 0 0 0 0,0 0 1 0 0,0 0-1 0 0,0 0 1 0 0,0-1-1 0 0,0 1 0 0 0,0-1 1 0 0,-1 1-1 0 0,1-1 0 0 0,-1 1 1 0 0,0-1-1 0 0,0 0 1 0 0,0 0-1 0 0,0 0 0 0 0,0 0 1 0 0,0 0-1 0 0,0-5 0 0 0,-1 1-36 0 0,-1-1-1 0 0,1 0 0 0 0,-1 0 0 0 0,-1 0 0 0 0,-3-12 0 0 0,3 16 12 0 0,1 0 0 0 0,-1 0 0 0 0,0 0 0 0 0,0 0-1 0 0,0 1 1 0 0,-1-1 0 0 0,0 1 0 0 0,1-1 0 0 0,-1 1-1 0 0,0 0 1 0 0,-5-4 0 0 0,6 6-24 0 0,0 0 0 0 0,0 0-1 0 0,0 0 1 0 0,0 0 0 0 0,0 0 0 0 0,0 1-1 0 0,0-1 1 0 0,0 1 0 0 0,0-1 0 0 0,0 1-1 0 0,-1 0 1 0 0,1 0 0 0 0,0 0 0 0 0,0 0-1 0 0,0 0 1 0 0,-1 1 0 0 0,1-1 0 0 0,-4 2-1 0 0,1-1-78 0 0,0 1 0 0 0,-1 0-1 0 0,1 0 1 0 0,0 1 0 0 0,0-1-1 0 0,-5 5 1 0 0,-1 2 274 0 0,1 0 0 0 0,0 1 1 0 0,-14 18-1 0 0,-1 0 133 0 0,20-22-292 0 0,0 0 1 0 0,0 0-1 0 0,1 1 1 0 0,0-1-1 0 0,0 1 0 0 0,0 0 1 0 0,1 0-1 0 0,0 0 1 0 0,1 1-1 0 0,-1-1 1 0 0,2 1-1 0 0,-1-1 0 0 0,1 1 1 0 0,0 0-1 0 0,0 13 1 0 0,1-11 26 0 0,1-1 1 0 0,0 1-1 0 0,1-1 1 0 0,0 1-1 0 0,0-1 1 0 0,1 1-1 0 0,0-1 1 0 0,1 0-1 0 0,0 0 1 0 0,0-1-1 0 0,1 1 1 0 0,6 7-1 0 0,-5-7 43 0 0,1 0 1 0 0,0 0-1 0 0,1-1 0 0 0,0-1 0 0 0,0 1 0 0 0,0-1 0 0 0,1 0 0 0 0,0-1 0 0 0,1 0 0 0 0,0-1 0 0 0,-1 0 0 0 0,1 0 0 0 0,1-1 0 0 0,-1 0 0 0 0,1-1 1 0 0,13 3-1 0 0,-14-4 114 0 0,49 7 163 0 0,-52-8-473 0 0,0-1 0 0 0,0 0 0 0 0,1 0 0 0 0,-1-1 1 0 0,13-2-1 0 0,22-11-1270 0 0,-29 8-3883 0 0,-4-2-1773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55.9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208 45 7200 0 0,'0'0'4136'0'0,"-7"-4"-2680"0"0,5 3-1348 0 0,0-1 1 0 0,0 1 0 0 0,0 0 0 0 0,0 1 0 0 0,-1-1-1 0 0,1 0 1 0 0,0 1 0 0 0,-1-1 0 0 0,1 1 0 0 0,0 0-1 0 0,-1-1 1 0 0,1 1 0 0 0,0 0 0 0 0,-1 1 0 0 0,1-1-1 0 0,0 0 1 0 0,-1 1 0 0 0,1-1 0 0 0,0 1 0 0 0,0 0-1 0 0,0-1 1 0 0,-1 1 0 0 0,1 0 0 0 0,-4 3 0 0 0,-4 3 201 0 0,3-3-246 0 0,1 1 0 0 0,0 0-1 0 0,0 0 1 0 0,0 0 0 0 0,-7 8 0 0 0,2 1 47 0 0,1 0-1 0 0,1 0 1 0 0,-16 31-1 0 0,18-28-84 0 0,1 1-1 0 0,1-1 0 0 0,1 1 1 0 0,0 1-1 0 0,1-1 0 0 0,1 0 1 0 0,1 32-1 0 0,1-42 1 0 0,0-1-1 0 0,1 1 1 0 0,0 0 0 0 0,0 0-1 0 0,1-1 1 0 0,0 1 0 0 0,0-1-1 0 0,1 0 1 0 0,0 1 0 0 0,5 7-1 0 0,-7-12 9 0 0,1 0-1 0 0,0 0 1 0 0,0 0-1 0 0,1-1 0 0 0,-1 1 1 0 0,1-1-1 0 0,-1 1 1 0 0,1-1-1 0 0,0 0 0 0 0,0 0 1 0 0,0 0-1 0 0,0-1 1 0 0,0 1-1 0 0,0-1 0 0 0,0 1 1 0 0,1-1-1 0 0,-1 0 1 0 0,0 0-1 0 0,1-1 0 0 0,-1 1 1 0 0,1-1-1 0 0,-1 0 1 0 0,1 1-1 0 0,6-2 0 0 0,-2 0 50 0 0,1-1-1 0 0,0 0 1 0 0,-1 0-1 0 0,1-1 0 0 0,14-7 1 0 0,40-24 223 0 0,-51 27-245 0 0,6-5 29 0 0,0-1-1 0 0,-1-1 1 0 0,28-29 0 0 0,-41 39-71 0 0,2-3 3 0 0,0 1-1 0 0,0-1 0 0 0,-1 0 0 0 0,0-1 0 0 0,0 1 1 0 0,-1-1-1 0 0,7-16 0 0 0,-9 20-13 0 0,-1-1 0 0 0,1 1 0 0 0,-1-1 0 0 0,0 0 0 0 0,-1 0-1 0 0,1 0 1 0 0,-1 1 0 0 0,0-1 0 0 0,0 0 0 0 0,-1 0 0 0 0,1 0 0 0 0,-1 1 0 0 0,0-1 0 0 0,0 0 0 0 0,-1 0 0 0 0,-1-4-1 0 0,-2-4 0 0 0,-1 1 0 0 0,0 0 0 0 0,-1 1 0 0 0,0-1 0 0 0,0 1-1 0 0,-1 1 1 0 0,-15-16 0 0 0,0 0-414 0 0,-1-1-1380 0 0,23 25 1188 0 0,-1 1-1 0 0,0 0 1 0 0,0-1-1 0 0,1 1 1 0 0,-1 0 0 0 0,0 0-1 0 0,-4-1 1 0 0,-3 1-4834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56.4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72 7832 0 0,'1'15'502'0'0,"1"-1"1"0"0,1 1 0 0 0,0-1 0 0 0,1 0-1 0 0,0 0 1 0 0,13 26 0 0 0,8 29 2686 0 0,-24-67-3136 0 0,0 3 173 0 0,0 1 0 0 0,1-1 0 0 0,0 1 0 0 0,0-1 0 0 0,1 0 0 0 0,3 7 1 0 0,-2-6 60 0 0,-1 0 1 0 0,0 0 0 0 0,-1 0 0 0 0,1 0 0 0 0,-1 1-1 0 0,1 7 1 0 0,0-3 2211 0 0,-3-7-1984 0 0,0-4-502 0 0,0 0 0 0 0,0 1 1 0 0,1-1-1 0 0,-1 1 0 0 0,0-1 0 0 0,0 0 1 0 0,0 1-1 0 0,0-1 0 0 0,0 1 0 0 0,0-1 1 0 0,0 0-1 0 0,0 1 0 0 0,-1-1 0 0 0,1 0 1 0 0,0 1-1 0 0,0-1 0 0 0,0 1 0 0 0,0-1 1 0 0,0 0-1 0 0,-1 1 0 0 0,1 0 0 0 0,-2-1 14 0 0,1 1 0 0 0,0-1 0 0 0,-1 0 0 0 0,1 0-1 0 0,0 1 1 0 0,-1-1 0 0 0,1 0 0 0 0,-1 0 0 0 0,1 0-1 0 0,0 0 1 0 0,-1-1 0 0 0,1 1 0 0 0,0 0 0 0 0,-1 0-1 0 0,1-1 1 0 0,0 1 0 0 0,-1-1 0 0 0,1 1 0 0 0,-2-2 0 0 0,0 0 7 0 0,0 0 1 0 0,0 0 0 0 0,0-1 0 0 0,1 1 0 0 0,-1-1-1 0 0,1 0 1 0 0,-4-3 0 0 0,1-3-2 0 0,-1 0 0 0 0,1 0-1 0 0,0 0 1 0 0,-5-17 0 0 0,8 19-8 0 0,0-1 0 0 0,1 1-1 0 0,0-1 1 0 0,0 0 0 0 0,0 0 0 0 0,1 1 0 0 0,1-1 0 0 0,-1 0-1 0 0,1 0 1 0 0,2-8 0 0 0,0 5 82 0 0,0-1-1 0 0,1 1 1 0 0,1-1 0 0 0,-1 1 0 0 0,12-17-1 0 0,-9 18-239 0 0,1 0 1 0 0,0 1-1 0 0,1 0 0 0 0,-1 1 0 0 0,2-1 0 0 0,-1 2 0 0 0,1-1 0 0 0,1 2 1 0 0,-1-1-1 0 0,1 1 0 0 0,0 1 0 0 0,1 0 0 0 0,12-4 0 0 0,-10 5 133 0 0,-1 1 0 0 0,1 1 0 0 0,0 0 0 0 0,0 0 0 0 0,0 2 0 0 0,0 0 0 0 0,0 0 0 0 0,0 1 0 0 0,-1 1 0 0 0,1 0 0 0 0,15 5 0 0 0,-11-2 0 0 0,0 1 0 0 0,0 1 0 0 0,0 1 0 0 0,-1 0 0 0 0,0 1 0 0 0,-1 1 0 0 0,25 20 0 0 0,-36-27 6 0 0,-1 1-1 0 0,0-1 0 0 0,-1 1 0 0 0,1 0 0 0 0,-1 0 1 0 0,1 1-1 0 0,-1-1 0 0 0,-1 1 0 0 0,1-1 1 0 0,-1 1-1 0 0,1 0 0 0 0,-1 0 0 0 0,-1 0 0 0 0,1 0 1 0 0,-1 1-1 0 0,0-1 0 0 0,0 0 0 0 0,0 1 0 0 0,-1-1 1 0 0,0 0-1 0 0,0 1 0 0 0,-1 6 0 0 0,1-9 20 0 0,0-1 10 0 0,0 1-1 0 0,-1 0 0 0 0,1-1 1 0 0,0 1-1 0 0,-1-1 0 0 0,0 0 1 0 0,0 1-1 0 0,0-1 0 0 0,0 1 1 0 0,0-1-1 0 0,0 0 0 0 0,0 0 1 0 0,-1 0-1 0 0,-1 3 0 0 0,-2 4 8 0 0,3-2 8 0 0,-1-2-135 0 0,0 0 0 0 0,0-1-1 0 0,-1 1 1 0 0,0-1 0 0 0,-5 5-1 0 0,8-8-128 0 0,-1 1 0 0 0,1 0 0 0 0,-1-1 0 0 0,1 1 0 0 0,0 0 0 0 0,-1 0-1 0 0,1 0 1 0 0,0 0 0 0 0,-1 3 0 0 0,1 3-837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57.7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320 14 4752 0 0,'1'0'4'0'0,"0"0"-1"0"0,-1 0 1 0 0,1 0 0 0 0,0 0 0 0 0,0 0-1 0 0,0 0 1 0 0,0 0 0 0 0,0 0 0 0 0,0 0-1 0 0,-1 0 1 0 0,1-1 0 0 0,0 1 0 0 0,0 0-1 0 0,0 0 1 0 0,1-1 0 0 0,-12-4 857 0 0,-28-2 1710 0 0,29 8-2208 0 0,0 0 1 0 0,0 0 0 0 0,0 1-1 0 0,0 0 1 0 0,0 1-1 0 0,-10 4 1 0 0,-1 0 319 0 0,1-1-260 0 0,1 1 0 0 0,0 1 1 0 0,0 1-1 0 0,-19 12 0 0 0,26-15-306 0 0,8-4-74 0 0,0-1-1 0 0,1 1 0 0 0,-1 0 1 0 0,0 0-1 0 0,-4 4 1 0 0,3-1 0 0 0,0-1 0 0 0,0 1 0 0 0,0 0 0 0 0,1 0 0 0 0,-1 1 0 0 0,1-1 0 0 0,-3 9 0 0 0,-12 29 709 0 0,18-43-740 0 0,0 1 1 0 0,-1-1 0 0 0,1 1-1 0 0,0-1 1 0 0,0 1 0 0 0,0-1-1 0 0,0 1 1 0 0,-1 0 0 0 0,1-1-1 0 0,0 1 1 0 0,0-1 0 0 0,0 1-1 0 0,0-1 1 0 0,0 1 0 0 0,1-1 0 0 0,-1 1-1 0 0,0 0 1 0 0,0 2-1 0 0,0-2-19 0 0,0 1 1 0 0,0 0-1 0 0,0 0 1 0 0,0-1 0 0 0,1 1-1 0 0,-1 0 1 0 0,0 0 0 0 0,1-1-1 0 0,-1 1 1 0 0,1 0 0 0 0,0-1-1 0 0,-1 1 1 0 0,3 2 0 0 0,0 1-41 0 0,-1-1 57 0 0,0 0 0 0 0,0-1 0 0 0,0 1 1 0 0,1 0-1 0 0,0-1 0 0 0,0 1 0 0 0,0-1 1 0 0,0 0-1 0 0,0 0 0 0 0,1 0 1 0 0,-1 0-1 0 0,5 2 0 0 0,5 2 9 0 0,0-1-1 0 0,18 7 1 0 0,-2 0-32 0 0,-22-10 13 0 0,4 2 0 0 0,0 0 0 0 0,-1 1 0 0 0,12 8 0 0 0,-20-12 0 0 0,1 0 0 0 0,-1 0 0 0 0,0 0 0 0 0,1 1 0 0 0,-1-1 0 0 0,0 0 0 0 0,-1 1 0 0 0,1 0 0 0 0,0-1 0 0 0,-1 1 0 0 0,1 0 0 0 0,-1 0 0 0 0,0 0 0 0 0,0 0 0 0 0,0 0 0 0 0,0 5 0 0 0,0-6 0 0 0,0 1 0 0 0,-1 0 0 0 0,0 0 0 0 0,1 0 0 0 0,-1 0 0 0 0,-1 0 0 0 0,1 0 0 0 0,0 0 0 0 0,-1 0 0 0 0,1 0 0 0 0,-1 0 0 0 0,0 0 0 0 0,0 0 0 0 0,0 0 0 0 0,0-1 0 0 0,-1 1 0 0 0,1 0 0 0 0,-3 2 0 0 0,-1 2 0 0 0,2-1 0 0 0,0-2 0 0 0,-1 1 0 0 0,1 0 0 0 0,-1-1 0 0 0,-6 6 0 0 0,2-5 192 0 0,0 0 1 0 0,0 0 0 0 0,0-1 0 0 0,0 0 0 0 0,-1 0-1 0 0,0-1 1 0 0,1 0 0 0 0,-1-1 0 0 0,-11 2-1 0 0,1-3-80 0 0,10-2-112 0 0,4-2 0 0 0,5 2-2 0 0,-1 0-1 0 0,1 0 0 0 0,-1 0 0 0 0,1 0 0 0 0,-1-1 0 0 0,1 1 0 0 0,0 0 0 0 0,-1 0 0 0 0,1 0 0 0 0,0 0 0 0 0,0 0 1 0 0,0 0-1 0 0,0 0 0 0 0,0-1 0 0 0,0 1 0 0 0,0 0 0 0 0,0 0 0 0 0,1-2 0 0 0,0 1-29 0 0,0-1 0 0 0,0 0 0 0 0,0 1 0 0 0,0-1 0 0 0,1 0 0 0 0,-1 1 0 0 0,3-3 0 0 0,-1 0-52 0 0,1 2 1 0 0,-1-1-1 0 0,1 0 0 0 0,0 1 1 0 0,0-1-1 0 0,0 1 1 0 0,1 0-1 0 0,5-3 1 0 0,-6 5 34 0 0,2-3-52 0 0,1 1 0 0 0,0 1 0 0 0,0-1 0 0 0,0 1 1 0 0,0 0-1 0 0,1 1 0 0 0,12-2 0 0 0,-19 3 93 0 0,0 1 0 0 0,0-1 1 0 0,0 0-1 0 0,0 1 1 0 0,0-1-1 0 0,0 1 1 0 0,0-1-1 0 0,0 1 1 0 0,0 0-1 0 0,0-1 1 0 0,0 1-1 0 0,-1 0 0 0 0,1 0 1 0 0,0-1-1 0 0,0 1 1 0 0,-1 0-1 0 0,1 0 1 0 0,-1 0-1 0 0,1 0 1 0 0,-1 0-1 0 0,1 0 1 0 0,-1 0-1 0 0,1 0 0 0 0,-1 0 1 0 0,1 2-1 0 0,-1-1 8 0 0,1 1 0 0 0,0 0 0 0 0,0 0 0 0 0,-1 0 0 0 0,0-1 0 0 0,0 1-1 0 0,1 0 1 0 0,-2 4 0 0 0,-1-2 4 0 0,0 1 0 0 0,0 0 1 0 0,0-1-1 0 0,-1 0 0 0 0,0 1 0 0 0,0-1 0 0 0,-1 0 0 0 0,1 0 0 0 0,-6 5 0 0 0,3-3 0 0 0,0 1 0 0 0,-8 13 1 0 0,9-13-5 0 0,0 1 0 0 0,-10 10 0 0 0,8-11 0 0 0,1 0 0 0 0,0 0 0 0 0,-4 10 0 0 0,-7 14 119 0 0,7-15 91 0 0,1 2-1 0 0,-11 31 1 0 0,18-43-191 0 0,-19 75 157 0 0,19-72-157 0 0,1 0 0 0 0,0 0 0 0 0,1 0 1 0 0,0-1-1 0 0,1 1 0 0 0,2 15 0 0 0,-3-22-2 0 0,1 1 0 0 0,0-1-1 0 0,0 1 1 0 0,0-1 0 0 0,0 1 0 0 0,1-1 0 0 0,-1 0 0 0 0,1 0-1 0 0,0 0 1 0 0,0 0 0 0 0,4 5 0 0 0,-3-5-6 0 0,0-1 0 0 0,0 0 0 0 0,0 0 0 0 0,1 0 0 0 0,-1 0 0 0 0,1 0 0 0 0,-1-1 0 0 0,1 0 0 0 0,-1 1 0 0 0,8 0-1 0 0,-3 0 22 0 0,0-1 0 0 0,0 0-1 0 0,0-1 1 0 0,1 0-1 0 0,15-1 1 0 0,42-11 40 0 0,-7 0-78 0 0,21-2-572 0 0,-45 7-3693 0 0,-8-1-935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58.2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9872 0 0,'0'0'2705'0'0,"0"2"-2132"0"0,-7 19 976 0 0,-8 44 0 0 0,9-17-770 0 0,1 0 1 0 0,5 95-1 0 0,1-60 570 0 0,6 5-338 0 0,-3-53-556 0 0,3-6-392 0 0,-5-24-129 0 0,0 0 0 0 0,-1 1-1 0 0,1-1 1 0 0,-1 1 0 0 0,-1-1 0 0 0,1 1 0 0 0,-1 6 0 0 0,3-13-534 0 0,2-1-157 0 0,0-1 0 0 0,-1 1-1 0 0,1-1 1 0 0,-1 0 0 0 0,1-1 0 0 0,-1 1-1 0 0,6-7 1 0 0,-7 7-1504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58.6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 0 4608 0 0,'0'0'7541'0'0,"-1"2"-6509"0"0,-1 7-664 0 0,0 1-1 0 0,1-1 1 0 0,-1 0 0 0 0,2 1 0 0 0,0 11 0 0 0,0-19-326 0 0,0 25 1019 0 0,-1 0 1 0 0,-8 52-1 0 0,6-53-302 0 0,2-23-670 0 0,1-1-8 0 0,-1 15-104 0 0,-1-13 472 0 0,0 2-4690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59.1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0 133 8288 0 0,'0'0'408'0'0,"2"-1"-183"0"0,8-13 10 0 0,-8 11-221 0 0,0 1 0 0 0,-1-1 0 0 0,1 1 0 0 0,0-1 0 0 0,1 1 0 0 0,-1 0 0 0 0,0 0 0 0 0,1 0 0 0 0,3-3 0 0 0,0 2 543 0 0,0 0 0 0 0,0 0 0 0 0,-1-1 0 0 0,1 0 0 0 0,4-4 0 0 0,5-4 457 0 0,-1 2-311 0 0,-9 6-347 0 0,1 0 0 0 0,0 0 0 0 0,0 0 0 0 0,0 1 0 0 0,0 0 0 0 0,1 0 0 0 0,7-2 0 0 0,2 0-174 0 0,-11 3-184 0 0,1 0 0 0 0,-1 1 0 0 0,1-1 0 0 0,7 0 0 0 0,-6 1 2 0 0,4 1 0 0 0,14 11 0 0 0,-22-9 13 0 0,0 0-1 0 0,1 1 0 0 0,-1-1 0 0 0,0 0 0 0 0,0 1 1 0 0,0 0-1 0 0,0 0 0 0 0,0 0 0 0 0,-1 0 0 0 0,0 0 0 0 0,1 1 1 0 0,-1-1-1 0 0,0 1 0 0 0,-1-1 0 0 0,1 1 0 0 0,-1 0 0 0 0,1 0 1 0 0,0 7-1 0 0,1 4 92 0 0,-1 1 0 0 0,-1 0 0 0 0,0 24 0 0 0,-2-24-136 0 0,0 9-166 0 0,-1 0-1 0 0,-9 39 1 0 0,7-45 241 0 0,0-5 106 0 0,0 0-1 0 0,-1-1 0 0 0,-8 17 1 0 0,-2 6 248 0 0,8-20-290 0 0,0-1 1 0 0,-1 0-1 0 0,0-1 0 0 0,-16 20 0 0 0,20-27-67 0 0,0-1 0 0 0,1 1 0 0 0,-1-1 0 0 0,-2 10 0 0 0,4-9-10 0 0,-2 1 1 0 0,1-1-1 0 0,-5 8 0 0 0,6-12 1 0 0,0 1-1 0 0,0-1 1 0 0,1 1-1 0 0,-1-1 0 0 0,1 1 1 0 0,0 0-1 0 0,0 0 1 0 0,0-1-1 0 0,0 8 0 0 0,1-10 50 0 0,0 3 105 0 0,0-3-171 0 0,0 0 0 0 0,0 0-1 0 0,0 0 1 0 0,0 0 0 0 0,0 0 0 0 0,0 0-1 0 0,0-1 1 0 0,0 1 0 0 0,0 0 0 0 0,0 0-1 0 0,1 0 1 0 0,-1 0 0 0 0,1 0 0 0 0,3 0 56 0 0,0-1 1 0 0,0-1-1 0 0,0 1 0 0 0,0-1 1 0 0,1 1-1 0 0,-1-1 1 0 0,0 0-1 0 0,0-1 1 0 0,0 1-1 0 0,-1-1 1 0 0,7-2-1 0 0,-8 3-63 0 0,0 0 0 0 0,0 1 1 0 0,0-1-1 0 0,0 1 0 0 0,0 0 0 0 0,1 0 1 0 0,-1 0-1 0 0,0 0 0 0 0,0 0 0 0 0,3 1 1 0 0,14-1 45 0 0,12-9-40 0 0,-26 7-11 0 0,0 1-1 0 0,0-1 1 0 0,0 1 0 0 0,0 0-1 0 0,9-1 1 0 0,64-2 211 0 0,6-1-2895 0 0,-68 5-1935 0 0,0-5-1403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3:05.4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89 7024 0 0,'0'0'157'0'0,"0"0"23"0"0,0 0 12 0 0,0 1-65 0 0,0-1-64 0 0,0 1-44 0 0,2 2-44 0 0,-1-1 40 0 0,3 2 60 0 0,0 1 50 0 0,0 0 47 0 0,-1 0 40 0 0,1 0 88 0 0,1 2 41 0 0,-1 0 112 0 0,4 4 279 0 0,6 10 651 0 0,-9-14-968 0 0,0 0-45 0 0,-1-1-105 0 0,0 0-46 0 0,1-1-56 0 0,0 0-62 0 0,4 7 332 0 0,1 1-45 0 0,-4-2-9 0 0,0 0 1 0 0,0 0-1 0 0,0 4-379 0 0,3 7 515 0 0,-5-9-177 0 0,-1-1 36 0 0,-3-10-353 0 0,1 0 42 0 0,-1 5 271 0 0,0-5-216 0 0,0-1-80 0 0,0 0 115 0 0,0-1-5 0 0,0 0-17 0 0,0 0-10 0 0,0 0-1 0 0,0 0-2 0 0,0 0-12 0 0,0 0-2 0 0,0 0 0 0 0,-1 0-4 0 0,-2-7-81 0 0,-1-24 106 0 0,6-1-71 0 0,9-31-11 0 0,-10 59-37 0 0,8-23 51 0 0,2 1-69 0 0,-2 6-53 0 0,-3 7-10 0 0,0 0 53 0 0,4-4 51 0 0,-5 9 17 0 0,0 1-1 0 0,1 0 0 0 0,6-7-45 0 0,5-1-20 0 0,-7 9-42 0 0,-1 0-45 0 0,2 1-55 0 0,-1 1-62 0 0,2 1-72 0 0,-1 1-78 0 0,-9 2 356 0 0,-1 0-33 0 0,0-1-35 0 0,0 1-36 0 0,1 0-138 0 0,0 0-91 0 0,0 0-95 0 0,0-1-99 0 0,0 1-102 0 0,0 0-107 0 0,0-1-110 0 0,0 1-115 0 0,1-1-1031 0 0,2-1-1134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49:59.5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92 9 9216 0 0,'-1'-2'378'0'0,"-2"-2"-135"0"0,-12 2 1324 0 0,12 11-250 0 0,-3 6-274 0 0,2 1-1 0 0,-6 29 1 0 0,8 14 802 0 0,2-41-1044 0 0,-3 26-1 0 0,3-41-690 0 0,-1 0-1 0 0,0 0 0 0 0,0 0 0 0 0,0 0 1 0 0,-1 0-1 0 0,1 0 0 0 0,-4 5 1 0 0,4-6-33 0 0,-1 1 0 0 0,1-1 0 0 0,-1 1 0 0 0,1-1 0 0 0,0 1 0 0 0,0 0 0 0 0,0-1 0 0 0,0 5 0 0 0,-2 6 378 0 0,-7 25-1 0 0,5-24-369 0 0,4-12-118 0 0,-2 7-528 0 0,12-8-4574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50:00.1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49 2760 0 0,'10'-6'1693'0'0,"17"2"2530"0"0,-9 1-2731 0 0,35-8 323 0 0,-18 3-702 0 0,39-3 0 0 0,-60 10-769 0 0,-2-1-16 0 0,0 1 0 0 0,13 2 0 0 0,-2-2 64 0 0,-19 0-319 0 0,0 1 1 0 0,0 0 0 0 0,0 0-1 0 0,0 0 1 0 0,1 0 0 0 0,-1 1-1 0 0,0 0 1 0 0,7 2-1 0 0,-9-3 109 0 0,-1 1-164 0 0,0-1 0 0 0,-1 0 1 0 0,1 1-1 0 0,0-1 0 0 0,-1 0 1 0 0,1 1-1 0 0,0-1 0 0 0,-1 0 1 0 0,1 1-1 0 0,-1-1 0 0 0,1 1 1 0 0,-1-1-1 0 0,1 1 0 0 0,-1 0 1 0 0,1-1-1 0 0,-1 1 0 0 0,0-1 1 0 0,1 1-1 0 0,-1 0 0 0 0,0-1 1 0 0,1 1-1 0 0,-1 0 0 0 0,0-1 0 0 0,0 1 1 0 0,0 0-1 0 0,0 0 0 0 0,0-1 1 0 0,1 1-1 0 0,-1 0 0 0 0,0-1 1 0 0,-1 1-1 0 0,1 0 0 0 0,0 1 1 0 0,0 0-24 0 0,0 1 0 0 0,-1 0 0 0 0,1-1 0 0 0,-1 1 0 0 0,1-1 0 0 0,-1 1 0 0 0,0-1 0 0 0,-1 3 0 0 0,-21 41 72 0 0,5-19 57 0 0,-6 10 38 0 0,-2-1-1 0 0,-49 55 0 0 0,59-72 270 0 0,-5 4-15 0 0,18-19-359 0 0,-1-1-1 0 0,0 1 1 0 0,1 0 0 0 0,0 0 0 0 0,0 0-1 0 0,-4 8 1 0 0,7-10 72 0 0,-1-1-75 0 0,-3 2-29 0 0,3-2 162 0 0,4-1-69 0 0,3 0-158 0 0,1 0-1 0 0,0-1 1 0 0,-1 1-1 0 0,1-1 1 0 0,0-1-1 0 0,11-3 0 0 0,-14 4 39 0 0,0-1 0 0 0,0 1 0 0 0,1 1 0 0 0,-1-1 0 0 0,0 0-1 0 0,0 1 1 0 0,1 0 0 0 0,-1 0 0 0 0,5 1 0 0 0,39 9 5 0 0,-20-3-5 0 0,-15-3 2 0 0,1 0 0 0 0,-1 1 0 0 0,0 1 0 0 0,0 0 0 0 0,19 12 0 0 0,-5-2 0 0 0,-17-9 0 0 0,-1 1 0 0 0,1 0 0 0 0,-2 0 0 0 0,1 1 0 0 0,14 19 0 0 0,-14-16 45 0 0,1 1-1 0 0,-2 0 0 0 0,10 20 0 0 0,-16-28 12 0 0,0-1 0 0 0,0 1 0 0 0,-1-1 0 0 0,0 1 0 0 0,0-1 0 0 0,0 1 0 0 0,0 0 0 0 0,-1 0 0 0 0,0-1 0 0 0,0 1 0 0 0,0 0 0 0 0,0 0 0 0 0,-1-1 0 0 0,0 1-1 0 0,-2 6 1 0 0,2-7 6 0 0,-1-1-1 0 0,0 0 1 0 0,0 0-1 0 0,0 0 1 0 0,0 0-1 0 0,0 0 1 0 0,-1 0-1 0 0,0-1 1 0 0,1 1-1 0 0,-1-1 1 0 0,0 1-1 0 0,0-1 1 0 0,0 0-1 0 0,0 0 1 0 0,-6 2-1 0 0,-1 0 41 0 0,0 0 1 0 0,0 0-1 0 0,0-1 0 0 0,-16 2 0 0 0,7-2-68 0 0,0-1-1 0 0,-1-1 1 0 0,1-1 0 0 0,0 0 0 0 0,-1-2-1 0 0,-31-5 1 0 0,39 3-120 0 0,1 1 0 0 0,-1-2 1 0 0,1 0-1 0 0,-1 0 0 0 0,-16-11 0 0 0,27 15-6 0 0,0 0 0 0 0,0 0 0 0 0,0 0 0 0 0,0 0 0 0 0,0 0 0 0 0,0 0-1 0 0,0 0 1 0 0,1 0 0 0 0,-1 0 0 0 0,0 0 0 0 0,1-1 0 0 0,-1 1 0 0 0,1 0 0 0 0,-1 0 0 0 0,1-1-1 0 0,-1 1 1 0 0,1-2 0 0 0,0 0-557 0 0,-1-1-1 0 0,1 0 1 0 0,0 1 0 0 0,0-1-1 0 0,1-5 1 0 0,2-3-1268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50:01.8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 38 5208 0 0,'-17'-5'2761'0'0,"30"10"-2322"0"0,-7-4-287 0 0,-1 1 0 0 0,1-1 0 0 0,0-1 0 0 0,0 1 0 0 0,-1-1 0 0 0,1 0 0 0 0,0 0 0 0 0,0-1 0 0 0,0 1 0 0 0,0-1 0 0 0,-1-1 0 0 0,1 1 0 0 0,7-4 0 0 0,32-3 368 0 0,21-4-336 0 0,-52 12-16 0 0,-13 0-130 0 0,1 0 1 0 0,0 0-1 0 0,-1 0 1 0 0,1 0-1 0 0,-1 0 1 0 0,1 0-1 0 0,0 0 1 0 0,-1-1-1 0 0,4 0 1 0 0,3-2 119 0 0,0 1 0 0 0,0 0 1 0 0,1 1-1 0 0,-1 0 0 0 0,17 0 0 0 0,-22 1-92 0 0,8 0 62 0 0,-7 0-75 0 0,-3 1-57 0 0,0-1 0 0 0,1 0 1 0 0,-1 1-1 0 0,0 0 0 0 0,0-1 0 0 0,1 1 1 0 0,-1 0-1 0 0,0 0 0 0 0,0-1 0 0 0,0 1 0 0 0,0 0 1 0 0,0 0-1 0 0,0 0 0 0 0,0 0 0 0 0,0 1 1 0 0,-1-1-1 0 0,1 0 0 0 0,0 0 0 0 0,-1 0 1 0 0,1 1-1 0 0,0-1 0 0 0,-1 0 0 0 0,0 1 0 0 0,1-1 1 0 0,-1 3-1 0 0,2 4 38 0 0,-1-4 4 0 0,0 0 0 0 0,0 0 0 0 0,-1 0 0 0 0,0 0 1 0 0,0 0-1 0 0,0 0 0 0 0,0 0 0 0 0,-2 6 0 0 0,1-1 41 0 0,-1 0-1 0 0,-5 13 1 0 0,1-8 183 0 0,-14 24 0 0 0,-4 8 566 0 0,10-18-333 0 0,-1 0 1 0 0,-27 38 0 0 0,40-63-416 0 0,-3 6 130 0 0,4-7 442 0 0,3-2-578 0 0,8-1-63 0 0,-1-1 0 0 0,1 0-1 0 0,-1-1 1 0 0,0 1 0 0 0,0-2-1 0 0,16-7 1 0 0,-10 4-6 0 0,-12 5-6 0 0,-1 1-4 0 0,-1 0 0 0 0,0 0-1 0 0,0 1 1 0 0,1-1 0 0 0,-1 1 0 0 0,0-1 0 0 0,1 1-1 0 0,-1 0 1 0 0,1-1 0 0 0,-1 1 0 0 0,3 0-1 0 0,-3 0 2 0 0,0-1-1 0 0,0 1 0 0 0,0 0 0 0 0,0 0 0 0 0,0 0 0 0 0,0 0 0 0 0,0 0 0 0 0,0 0 1 0 0,0 0-1 0 0,0 0 0 0 0,0 1 0 0 0,0-1 0 0 0,0 0 0 0 0,0 0 0 0 0,-1 1 0 0 0,3 0 0 0 0,2 7-33 0 0,-5-7 15 0 0,1 1 16 0 0,0 0-1 0 0,-1 0 1 0 0,1 0-1 0 0,-1 0 1 0 0,1 0-1 0 0,-1 0 1 0 0,0 0-1 0 0,0 0 0 0 0,0 0 1 0 0,0 0-1 0 0,0 0 1 0 0,0 0-1 0 0,0 0 1 0 0,-1 0-1 0 0,1 0 0 0 0,-1 0 1 0 0,-1 2-1 0 0,-1 5-4 0 0,-1-1-1 0 0,-9 14 0 0 0,-4 9 11 0 0,4 17 202 0 0,13-46-185 0 0,0 0 0 0 0,0 0 0 0 0,0 0-1 0 0,0 0 1 0 0,0 0 0 0 0,0 0 0 0 0,1 0-1 0 0,-1 0 1 0 0,1 2 0 0 0,2 9 45 0 0,-3-11-48 0 0,1 0-1 0 0,-1-1 1 0 0,1 1-1 0 0,0-1 0 0 0,-1 1 1 0 0,1-1-1 0 0,0 0 1 0 0,0 1-1 0 0,0-1 0 0 0,0 0 1 0 0,2 2-1 0 0,0 0-4 0 0,2 4 21 0 0,0-1-1 0 0,1 0 1 0 0,0 0-1 0 0,0-1 0 0 0,1 1 1 0 0,0-1-1 0 0,0-1 1 0 0,0 1-1 0 0,0-1 0 0 0,10 4 1 0 0,35 16 108 0 0,-49-23-150 0 0,-1 0 0 0 0,1 0 0 0 0,0 0 1 0 0,-1 0-1 0 0,1 1 0 0 0,-1-1 0 0 0,0 1 1 0 0,1 0-1 0 0,2 2 0 0 0,1 1-96 0 0,1 1 17 0 0,1-1 1 0 0,0 0 0 0 0,12 5-1 0 0,-12-7 97 0 0,-1 1 0 0 0,1 0 0 0 0,-1 1 0 0 0,10 7 0 0 0,2 8 77 0 0,0 0-1 0 0,-1 1 1 0 0,-1 1-1 0 0,-1 0 0 0 0,-1 1 1 0 0,18 38-1 0 0,-29-51-3 0 0,0 1-1 0 0,0-1 0 0 0,-1 1 1 0 0,-1 0-1 0 0,0 0 1 0 0,0 0-1 0 0,-1 0 1 0 0,-1 0-1 0 0,1 0 1 0 0,-2 0-1 0 0,-1 13 0 0 0,1-18 11 0 0,0-1 0 0 0,-1 0-1 0 0,1 1 1 0 0,-1-1 0 0 0,0 0-1 0 0,0 0 1 0 0,0 0-1 0 0,-1 0 1 0 0,0-1 0 0 0,0 1-1 0 0,0-1 1 0 0,-1 1 0 0 0,1-1-1 0 0,-1 0 1 0 0,0 0 0 0 0,0-1-1 0 0,0 1 1 0 0,-1-1-1 0 0,-7 5 1 0 0,-6 1 122 0 0,0-1 0 0 0,-1 0 0 0 0,-37 10 0 0 0,54-18-226 0 0,-12 4 17 0 0,1-2 0 0 0,-20 2 0 0 0,-14 3 0 0 0,30-5 44 0 0,1 0-1 0 0,-19-1 0 0 0,-11 2 707 0 0,39-3-628 0 0,1 0 0 0 0,0 0 0 0 0,-1-1 0 0 0,1 1 0 0 0,0-1-1 0 0,0-1 1 0 0,0 1 0 0 0,-9-4 0 0 0,-4-1-83 0 0,4 3-40 0 0,-1-1 13 0 0,14 3 26 0 0,-1-1-29 0 0,3-8 112 0 0,-2 8-174 0 0,-5-2 39 0 0,5-2 4 0 0,3 3-33 0 0,3-4 32 0 0,3-2-11 0 0,-6 5 44 0 0,0-7-898 0 0,-1 7-2310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50:10.6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7544 0 0,'0'0'9975'0'0,"0"2"-9740"0"0,0 13 35 0 0,1-1 0 0 0,0 0 0 0 0,1 0 0 0 0,5 21-1 0 0,-5-24-122 0 0,0 0-1 0 0,-1 0 1 0 0,1 22-1 0 0,-1-9 20 0 0,0-2 8 0 0,3 29 196 0 0,1-18 43 0 0,0 65-1 0 0,-2-10 67 0 0,2-42-247 0 0,5 92 488 0 0,-10-131-672 0 0,1 0 0 0 0,-1-1 0 0 0,4 9 0 0 0,-3-7 2 0 0,1-1 0 0 0,-1 0 0 0 0,0 10 0 0 0,-1 37-362 0 0,0-56 68 0 0,-1 0 0 0 0,1 0 0 0 0,-1 1 0 0 0,1-1 0 0 0,-1 0 0 0 0,1 1 0 0 0,-1-1 0 0 0,0 0 0 0 0,0 1 0 0 0,-2-3 0 0 0,2 2-101 0 0,0 0 0 0 0,-1-1 1 0 0,1 1-1 0 0,0 0 0 0 0,0 0 0 0 0,0 0 1 0 0,0-5-1 0 0,0-8-1092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50:11.2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 89 6360 0 0,'-9'-10'290'0'0,"8"6"-3"0"0,3 2-244 0 0,-1-1 1 0 0,1 1-1 0 0,-1 0 1 0 0,1 0-1 0 0,0-1 0 0 0,0 1 1 0 0,0 0-1 0 0,0 1 1 0 0,0-1-1 0 0,1 0 0 0 0,3-2 1 0 0,5-3 1020 0 0,-4 2-604 0 0,1 0 0 0 0,-1 1 0 0 0,1 0 0 0 0,0 0 0 0 0,1 1 0 0 0,-1-1-1 0 0,0 2 1 0 0,1-1 0 0 0,0 2 0 0 0,13-3 0 0 0,-5 3-154 0 0,-1 0 0 0 0,1 2 0 0 0,0 0 0 0 0,28 5 1 0 0,-39-5-229 0 0,-1 0 0 0 0,1 1 0 0 0,-1 0 0 0 0,1 0 0 0 0,-1 0 0 0 0,0 1 0 0 0,8 4 0 0 0,-11-4-38 0 0,0-1 0 0 0,0 1 0 0 0,-1 0 0 0 0,1 0 1 0 0,-1 0-1 0 0,0 0 0 0 0,2 4 0 0 0,2 6 55 0 0,-3-8-48 0 0,0 0 1 0 0,-1 1-1 0 0,0-1 1 0 0,0 1 0 0 0,0-1-1 0 0,0 1 1 0 0,-1-1-1 0 0,0 1 1 0 0,0-1 0 0 0,-2 10-1 0 0,0 11 108 0 0,2-24-150 0 0,0 0 0 0 0,0 0 1 0 0,-1 0-1 0 0,1 0 0 0 0,0 0 0 0 0,-1-1 0 0 0,0 1 0 0 0,1 0 0 0 0,-1 0 0 0 0,0-1 1 0 0,0 1-1 0 0,-2 2 0 0 0,2-3 4 0 0,0 1 0 0 0,0-1 0 0 0,0 1 0 0 0,1-1-1 0 0,-1 1 1 0 0,0 0 0 0 0,1-1 0 0 0,-1 1 0 0 0,1 0 0 0 0,-1 0 0 0 0,1-1 0 0 0,0 4 0 0 0,0-3 6 0 0,0-1 11 0 0,0 0 0 0 0,0 1 0 0 0,0-1 0 0 0,0 1 0 0 0,0-1 0 0 0,0 1 0 0 0,0-1 0 0 0,0 1 0 0 0,-1-1 0 0 0,1 1 0 0 0,0-1 0 0 0,-1 0 0 0 0,1 1 0 0 0,-1-1 0 0 0,0 0 0 0 0,1 1 0 0 0,-1-1 0 0 0,0 0 0 0 0,0 0 0 0 0,0 0 0 0 0,0 0 0 0 0,0 0-1 0 0,0 0 1 0 0,0 0 0 0 0,-2 1 0 0 0,3-1-7 0 0,-18 14 104 0 0,-26 18-1 0 0,27-23-16 0 0,0 2-1 0 0,1 0 0 0 0,1 1 0 0 0,-15 15 0 0 0,26-24-100 0 0,0 0 0 0 0,1 0 1 0 0,-1 0-1 0 0,1 1 0 0 0,0 0 1 0 0,0 0-1 0 0,1 0 0 0 0,-1 0 1 0 0,1 0-1 0 0,1 0 0 0 0,-1 0 1 0 0,0 1-1 0 0,0 9 0 0 0,-3 2-34 0 0,5-17 29 0 0,-1 0-1 0 0,1 0 0 0 0,0 1 0 0 0,0-1 1 0 0,0 0-1 0 0,0 0 0 0 0,0 1 0 0 0,0-1 0 0 0,0 0 1 0 0,0 0-1 0 0,0 1 0 0 0,0-1 0 0 0,0 0 1 0 0,0 0-1 0 0,0 1 0 0 0,0-1 0 0 0,0 0 1 0 0,0 0-1 0 0,0 1 0 0 0,0-1 0 0 0,0 0 0 0 0,0 0 1 0 0,1 1-1 0 0,-1-1 0 0 0,0 0 0 0 0,0 0 1 0 0,0 0-1 0 0,0 1 0 0 0,0-1 0 0 0,1 0 0 0 0,4 9-18 0 0,0 2 19 0 0,-3-6 0 0 0,4 12 0 0 0,-5-14 10 0 0,0 0-1 0 0,0 0 0 0 0,1-1 1 0 0,-1 1-1 0 0,1 0 0 0 0,-1 0 0 0 0,1-1 1 0 0,0 1-1 0 0,0-1 0 0 0,0 0 0 0 0,0 0 1 0 0,3 3-1 0 0,4 3 69 0 0,-4-3-9 0 0,0 0 0 0 0,1 0-1 0 0,0 0 1 0 0,0-1 0 0 0,1 0-1 0 0,-1 0 1 0 0,1 0 0 0 0,-1-1-1 0 0,8 3 1 0 0,16 7 253 0 0,20 7 209 0 0,-24-11-142 0 0,-11-2-213 0 0,-12-6-156 0 0,0 1 1 0 0,-1-1-1 0 0,1 0 1 0 0,0 0-1 0 0,0 0 1 0 0,6 1-1 0 0,-9-2-17 0 0,0 0 0 0 0,1 0-1 0 0,-1-1 1 0 0,0 1 0 0 0,1 0 0 0 0,-1 0 0 0 0,0 0 0 0 0,0 0-1 0 0,1 1 1 0 0,-1-1 0 0 0,0 0 0 0 0,1 0 0 0 0,-1 0 0 0 0,0 0-1 0 0,1 0 1 0 0,-1 0 0 0 0,0 0 0 0 0,1 1 0 0 0,-1-1-1 0 0,0 0 1 0 0,0 0 0 0 0,1 0 0 0 0,-1 1 0 0 0,0-1 0 0 0,0 0-1 0 0,1 1 4 0 0,0 0 0 0 0,0 0 0 0 0,0 0 0 0 0,0-1 0 0 0,0 1 0 0 0,0 0 0 0 0,0-1 0 0 0,0 1 0 0 0,0-1 0 0 0,1 1 0 0 0,-1-1 0 0 0,2 1 0 0 0,5-1 63 0 0,-4 0-72 0 0,8 9-29 0 0,-11-8-19 0 0,0 0 0 0 0,0 0-1 0 0,0 0 1 0 0,0 0 0 0 0,0 0-1 0 0,-1 0 1 0 0,1 0 0 0 0,0 0-1 0 0,-1 0 1 0 0,1 0 0 0 0,-1 0 0 0 0,1 0-1 0 0,-1 2 1 0 0,5 9-2839 0 0,0-3 1267 0 0,4 0-9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50:11.6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7 10680 0 0,'0'0'1072'0'0,"2"0"-979"0"0,113-4 2918 0 0,-94 3-2977 0 0,-16 0-34 0 0,0 1-1 0 0,0 0 1 0 0,0 0-1 0 0,-1 0 1 0 0,9 2 0 0 0,13 1-152 0 0,-24-2-32 0 0,6 6-3221 0 0,-7-6 2640 0 0,5 8-3697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50:11.9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21 3224 0 0,'0'0'9058'0'0,"1"1"-8214"0"0,4 0-583 0 0,-1 1 0 0 0,1-1 0 0 0,-1 0 0 0 0,1-1 0 0 0,-1 1 0 0 0,1-1 0 0 0,0 0 0 0 0,-1 0 0 0 0,1 0 0 0 0,7-2 0 0 0,25-3 533 0 0,-20 0-504 0 0,30-6-1 0 0,-16 8-367 0 0,-11 2-4630 0 0,-6 1-700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50:12.9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470 54 3224 0 0,'0'0'5600'0'0,"-6"-7"-3286"0"0,3 5-2096 0 0,0-1-1 0 0,0 1 1 0 0,0-1 0 0 0,0 1-1 0 0,0 0 1 0 0,0 0-1 0 0,-1 1 1 0 0,1-1-1 0 0,-1 0 1 0 0,-6-1 0 0 0,-8-4 272 0 0,13 6-338 0 0,0-1 0 0 0,0 1 0 0 0,0-1 0 0 0,0 1 0 0 0,-1 1 0 0 0,1-1-1 0 0,-10 1 1 0 0,8 0 44 0 0,-1 0-1 0 0,0-1 1 0 0,-9-2 0 0 0,9 2-126 0 0,0 0 0 0 0,0 0 0 0 0,0 1 0 0 0,0 0 1 0 0,0 0-1 0 0,-12 3 0 0 0,-19 1 229 0 0,25-3-314 0 0,1 0 0 0 0,0 2 0 0 0,0 0 0 0 0,-17 6 0 0 0,15-4 30 0 0,1 2 0 0 0,0 0 0 0 0,0 0 0 0 0,-16 13 0 0 0,12-8-26 0 0,4 11 11 0 0,13-22 0 0 0,1 0 0 0 0,-1 0 0 0 0,1 0 0 0 0,0 1 0 0 0,-1-1 0 0 0,1 0 0 0 0,0 0 0 0 0,0 1 0 0 0,0-1 0 0 0,0 0 0 0 0,0 1 0 0 0,0-1 0 0 0,1 2 0 0 0,0 4 0 0 0,-2-5 0 0 0,1-1 0 0 0,0 1 0 0 0,0-1 0 0 0,0 0 0 0 0,0 1 0 0 0,0-1 0 0 0,0 1 0 0 0,1-1 0 0 0,-1 0 0 0 0,0 1 0 0 0,1-1 0 0 0,-1 0 0 0 0,1 1 0 0 0,-1-1 0 0 0,1 0 0 0 0,0 1 0 0 0,1 1 0 0 0,2 3-13 0 0,-1 1 13 0 0,1 0 0 0 0,0 0 0 0 0,0-1-1 0 0,1 1 1 0 0,0-1 0 0 0,0 0 0 0 0,1-1 0 0 0,-1 1 0 0 0,1-1-1 0 0,0 0 1 0 0,1 0 0 0 0,-1-1 0 0 0,1 0 0 0 0,12 6-1 0 0,-6-4 6 0 0,79 44 54 0 0,-80-40-64 0 0,9 10 64 0 0,-19-19-10 0 0,0 0 0 0 0,-1 1 0 0 0,1 0 0 0 0,-1-1 0 0 0,0 1-1 0 0,0 0 1 0 0,1 0 0 0 0,-1-1 0 0 0,0 1 0 0 0,-1 0 0 0 0,1 0 0 0 0,0 0 0 0 0,0 0 0 0 0,-1 0 0 0 0,1 1 0 0 0,-1-1 0 0 0,0 0 0 0 0,0 0 0 0 0,0 0 0 0 0,0 0-1 0 0,0 0 1 0 0,0 0 0 0 0,0 1 0 0 0,-1-1 0 0 0,1 0 0 0 0,-1 0 0 0 0,1 0 0 0 0,-1 0 0 0 0,0 0 0 0 0,0 0 0 0 0,0 0 0 0 0,0-1 0 0 0,0 1 0 0 0,0 0 0 0 0,-1 0 0 0 0,-1 1-1 0 0,-6 9 74 0 0,6-9-87 0 0,1 0 0 0 0,-1 1-1 0 0,0-1 1 0 0,0 0 0 0 0,-6 4 0 0 0,-1 0 177 0 0,-21 14 491 0 0,16-9-661 0 0,15-12-42 0 0,-1 1 0 0 0,1-1 0 0 0,-1 0 0 0 0,1 1 0 0 0,-1-1 0 0 0,1 0 0 0 0,-1 1 0 0 0,1-1 0 0 0,-1 0 0 0 0,1 1 0 0 0,-1-1 0 0 0,1 0 0 0 0,-1 0 0 0 0,1 0 0 0 0,-1 1 0 0 0,0-1 0 0 0,1 0 0 0 0,-1 0 0 0 0,1 0 0 0 0,-1 0 0 0 0,1 0 0 0 0,-1 0 0 0 0,0 0 0 0 0,1 0 0 0 0,-1-1 0 0 0,0 1 0 0 0,-1-1 0 0 0,2 2 0 0 0,-1-1 0 0 0,1 0 0 0 0,0 0 0 0 0,-1 0 0 0 0,1 0 0 0 0,0 0 0 0 0,-1 0 0 0 0,1 0 0 0 0,0 0 0 0 0,-1 0 0 0 0,1 0 0 0 0,0 0 0 0 0,-1 0 0 0 0,1-1 0 0 0,-1 1 0 0 0,1 0 0 0 0,0 0 0 0 0,0 0 0 0 0,-1 0 0 0 0,1 0 0 0 0,0-1 0 0 0,-1 1 0 0 0,1 0 0 0 0,0 0 0 0 0,-1-1 0 0 0,1 1 0 0 0,0 0 0 0 0,0 0 0 0 0,0-1 0 0 0,-1 1 0 0 0,1 0 0 0 0,0-1 0 0 0,0 1 0 0 0,0 0 0 0 0,0-1 0 0 0,-1 1 0 0 0,1 0 0 0 0,0-1 0 0 0,0 1 0 0 0,0 0 0 0 0,0-1 0 0 0,0 1 0 0 0,0 0 0 0 0,0-1 0 0 0,0 1 0 0 0,0 0 0 0 0,0-1 0 0 0,0 1 0 0 0,0-1 0 0 0,1 1 0 0 0,-1 0 0 0 0,0-1 0 0 0,0 1 0 0 0,0-1 0 0 0,0 0 0 0 0,0 0 0 0 0,0 0 0 0 0,-1 0 0 0 0,1 0 0 0 0,0 0 0 0 0,0-1 0 0 0,1 1 0 0 0,-1 0 0 0 0,0 0 0 0 0,0 0 0 0 0,0 0 0 0 0,1 0 0 0 0,-1-1 0 0 0,1 1 0 0 0,-1 0 0 0 0,1 0 0 0 0,-1 0 0 0 0,1 0 0 0 0,-1 0 0 0 0,2-1 0 0 0,2-3 0 0 0,0-6 0 0 0,1 3 0 0 0,3 3 0 0 0,-1 1 0 0 0,14-5 0 0 0,-13 9 0 0 0,-6 1 0 0 0,6 4 0 0 0,-6-3 0 0 0,0 1 0 0 0,0 0 0 0 0,0 0 0 0 0,-1 0 0 0 0,1 0 0 0 0,-1 0 0 0 0,0 0 0 0 0,0 0 0 0 0,0 0 0 0 0,0 0 0 0 0,0 1 0 0 0,-1-1 0 0 0,1 0 0 0 0,-1 0 0 0 0,0 1 0 0 0,0-1 0 0 0,0 0 0 0 0,-2 6 0 0 0,2 7 0 0 0,0-14 0 0 0,0 0 0 0 0,-1 1 0 0 0,1-1 0 0 0,-1 0 0 0 0,1 0 0 0 0,-1 0 0 0 0,0 0 0 0 0,-1 3 0 0 0,-3 12 0 0 0,2 0 0 0 0,-1 0 0 0 0,-1 0 0 0 0,0 0 0 0 0,-9 16 0 0 0,6-14 0 0 0,-7 26 0 0 0,4-11 0 0 0,-9 16 0 0 0,-5 15 0 0 0,23-58 0 0 0,0 0 0 0 0,1 0 0 0 0,0-1 0 0 0,0 1 0 0 0,1 0 0 0 0,-1 0 0 0 0,2 0 0 0 0,-1 0 0 0 0,3 11 0 0 0,-3-14 0 0 0,1-1 0 0 0,0 1 0 0 0,0-1 0 0 0,0 0 0 0 0,1 1 0 0 0,-1-1 0 0 0,1 0 0 0 0,0 0 0 0 0,0 0 0 0 0,0 0 0 0 0,0-1 0 0 0,0 1 0 0 0,1 0 0 0 0,-1-1 0 0 0,1 0 0 0 0,-1 1 0 0 0,1-1 0 0 0,0 0 0 0 0,0-1 0 0 0,5 4 0 0 0,7 1-13 0 0,-9-3 50 0 0,0 0 0 0 0,0-1 0 0 0,0 0 0 0 0,1 0 0 0 0,-1 0 0 0 0,0-1 0 0 0,1 0 0 0 0,6 0 0 0 0,20-2 378 0 0,44-7 0 0 0,-30 1-3156 0 0,-23 3-807 0 0,-1 0-2840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50:22.70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158 1 4144 0 0,'0'0'3057'0'0,"-1"0"-2870"0"0,0 0 0 0 0,1 0 0 0 0,-1 0 1 0 0,0 0-1 0 0,1 0 0 0 0,-1 0 0 0 0,0 0 0 0 0,1 0 0 0 0,-1 0 0 0 0,0 0 0 0 0,0 0 0 0 0,1 1 0 0 0,-1-1 1 0 0,0 1-1 0 0,-2 3 101 0 0,-1 0 1 0 0,1 0-1 0 0,-1 0 1 0 0,-4 4-1 0 0,3-5-32 0 0,1 1-1 0 0,1 0 1 0 0,-1 0-1 0 0,1 0 1 0 0,-6 9 0 0 0,-4 10 653 0 0,8-15-649 0 0,1-1 1 0 0,0 1-1 0 0,1 0 1 0 0,-5 12 0 0 0,-2 15 419 0 0,-7 32 283 0 0,17-66-952 0 0,-26 169 2096 0 0,22-128-1949 0 0,2 0 0 0 0,3 47 0 0 0,-1-80-136 0 0,1 0 0 0 0,0 0 0 0 0,1-1 0 0 0,0 1 0 0 0,0 0 0 0 0,1-1-1 0 0,0 1 1 0 0,1-1 0 0 0,0 0 0 0 0,0 0 0 0 0,0 0 0 0 0,1-1 0 0 0,0 0 0 0 0,1 0-1 0 0,0 0 1 0 0,0 0 0 0 0,0-1 0 0 0,1 0 0 0 0,12 9 0 0 0,0-4-594 0 0,-1 0 0 0 0,2-1 1 0 0,38 14-1 0 0,-44-23-1266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50:23.2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3224 0 0,'0'0'10053'0'0,"4"15"-8880"0"0,-2-11-733 0 0,-1-1-292 0 0,1-1 1 0 0,-1 1-1 0 0,0 0 1 0 0,-1 0-1 0 0,1 0 1 0 0,0 0-1 0 0,-1-1 0 0 0,0 1 1 0 0,1 6-1 0 0,7 105 1868 0 0,-3-7-1152 0 0,4-28-687 0 0,-9-74-142 0 0,1 1-1 0 0,0-1 1 0 0,0 0-1 0 0,0 1 1 0 0,4 8-1 0 0,-3-8 244 0 0,0-1 0 0 0,-1 1 0 0 0,1-1 0 0 0,-1 1 0 0 0,1 11 0 0 0,-2-7-129 0 0,4-2-403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3:05.8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42 179 8608 0 0,'0'0'197'0'0,"1"0"-63"0"0,7-2 306 0 0,-5 1-350 0 0,0 0-55 0 0,5-1 32 0 0,1-1 112 0 0,2-2 140 0 0,4-2 250 0 0,-4 1-200 0 0,-4 3-168 0 0,-1 0-78 0 0,0 1-50 0 0,1-1 93 0 0,2-5 170 0 0,0 1-31 0 0,-3 3-190 0 0,7-2 168 0 0,0-2-109 0 0,-3-1-82 0 0,-9 7-77 0 0,1 0 0 0 0,0 0 0 0 0,0 0 0 0 0,-1-1 0 0 0,1 1 0 0 0,-1-1 0 0 0,1 1 0 0 0,-1-1 0 0 0,0 0-15 0 0,1-1 21 0 0,-2 2-8 0 0,1 0 0 0 0,0-1 0 0 0,0 1 1 0 0,-1 0-1 0 0,1 0 0 0 0,-1 0 0 0 0,1-1 0 0 0,-1 1 0 0 0,0 0 0 0 0,0-1 0 0 0,0 1 0 0 0,0 0 0 0 0,-1 0 0 0 0,1-1 0 0 0,-1 1 0 0 0,1 0 0 0 0,-1 0 0 0 0,0-1-13 0 0,-1-1 4 0 0,0-1 55 0 0,-2-1 62 0 0,-2-1 106 0 0,-3 3-27 0 0,3 3-127 0 0,0 1-72 0 0,-1 2-72 0 0,0 0 71 0 0,5-1 0 0 0,-1-1 0 0 0,1 1 0 0 0,0 0 0 0 0,-1 0 0 0 0,1 1 0 0 0,0-1 0 0 0,-1 0 0 0 0,1 1 0 0 0,0-1 0 0 0,0 1 0 0 0,0 0 0 0 0,0 1 0 0 0,-15 8 0 0 0,14-9 0 0 0,0-1 0 0 0,1 1 0 0 0,-1 0 0 0 0,1-1 0 0 0,0 1 0 0 0,0 0 0 0 0,-2 2 0 0 0,-2 3 7 0 0,-27 35-24 0 0,20-20 37 0 0,5 2 72 0 0,6-18-43 0 0,1-1 0 0 0,-2 1 0 0 0,1-1-1 0 0,-3 5-48 0 0,-1 5 102 0 0,0 0 44 0 0,1 5 53 0 0,0 0 49 0 0,2-6 20 0 0,3-3 18 0 0,4-1-74 0 0,1 3 30 0 0,-5-11-217 0 0,1 0 0 0 0,-1 1 0 0 0,1-1 0 0 0,-1 0 0 0 0,1 0 0 0 0,0 1 0 0 0,0-1 1 0 0,0 0-1 0 0,1 0-25 0 0,-1 0 16 0 0,0 0 0 0 0,1-1 0 0 0,-1 1 0 0 0,1-1 0 0 0,-1 0 0 0 0,1 0 0 0 0,-1 1 0 0 0,1-1 0 0 0,1 1-16 0 0,0-1 15 0 0,0 0 0 0 0,1 1 1 0 0,-1-1-1 0 0,0 0 1 0 0,1-1-1 0 0,-1 1 1 0 0,1-1-1 0 0,-1 1 0 0 0,0-1 1 0 0,1 0-1 0 0,-1-1 1 0 0,1 1-1 0 0,-1 0-15 0 0,5-1-60 0 0,-1-1 32 0 0,8 0 52 0 0,-1-2 71 0 0,20-6 207 0 0,-24 7-241 0 0,0 0-36 0 0,3-2-62 0 0,-1 1-92 0 0,-5 2-1 0 0,0-1-46 0 0,0 1-49 0 0,1-1-54 0 0,-1 1-60 0 0,0 0-64 0 0,0-1-67 0 0,0 1-74 0 0,-5 2 184 0 0,0-1-49 0 0,-1 1-44 0 0,1-1-37 0 0,0 1-141 0 0,1-1-38 0 0,-1 1-170 0 0,2-1-461 0 0,-4 1 1282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50:23.6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 0 920 0 0,'0'0'9052'0'0,"0"2"-7947"0"0,0 10 35 0 0,-1 0-1 0 0,-2 20 1 0 0,2-28-937 0 0,0 0 1 0 0,1 0 0 0 0,-1 0-1 0 0,1 0 1 0 0,0 1 0 0 0,0-1-1 0 0,1 0 1 0 0,-1 0 0 0 0,1 0-1 0 0,0 0 1 0 0,0 0 0 0 0,3 6-1 0 0,-3-7-58 0 0,0 0 0 0 0,0 1 0 0 0,0-1 0 0 0,0 0-1 0 0,-1 0 1 0 0,1 1 0 0 0,-1 5 0 0 0,1 25 558 0 0,-1-19 246 0 0,1 0-1152 0 0,-2-6-3095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50:24.16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2304 0 0,'0'0'9430'0'0,"1"2"-8926"0"0,8 24 1367 0 0,-8-22-1709 0 0,0 0 0 0 0,0 0 1 0 0,0 0-1 0 0,0 0 0 0 0,-1 0 0 0 0,1 0 1 0 0,-1 0-1 0 0,0 0 0 0 0,0 0 1 0 0,-2 7-1 0 0,1-5 73 0 0,1 1-1 0 0,0-1 1 0 0,0 0 0 0 0,1 10-1 0 0,10 71 1181 0 0,-5-27-826 0 0,-3-31-423 0 0,-3 54 0 0 0,-2-32 600 0 0,2-49-729 0 0,0 10 403 0 0,0 0 1 0 0,5 23-1 0 0,-4-26-290 0 0,0 0-1 0 0,0 0 0 0 0,-1 0 0 0 0,-1 12 1 0 0,-1 16 85 0 0,2-35 209 0 0,-4 3 67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50:24.7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3224 0 0,'0'0'143'0'0,"19"0"287"0"0,-14 1 735 0 0,1-1-1 0 0,-1 1 1 0 0,0 0-1 0 0,0 0 1 0 0,0 0-1 0 0,5 3 1 0 0,-4-2-899 0 0,1 1 0 0 0,-1 0 0 0 0,0 0 0 0 0,-1 1 0 0 0,1 0 0 0 0,-1 0 0 0 0,1 0 0 0 0,4 6 1 0 0,10 5 180 0 0,-16-13-403 0 0,-1 0-1 0 0,0 0 1 0 0,0 0 0 0 0,0 1-1 0 0,0-1 1 0 0,0 1-1 0 0,-1 0 1 0 0,4 3 0 0 0,33 66 1649 0 0,-10-17-267 0 0,-25-46-1241 0 0,0 0-1 0 0,-1 1 0 0 0,1-1 0 0 0,-2 1 0 0 0,2 10 0 0 0,3 7-169 0 0,1 10 193 0 0,-2 0 0 0 0,-1 1 0 0 0,-2 0 0 0 0,-2 45 0 0 0,0-50 200 0 0,0-20-267 0 0,0 1 1 0 0,-3 17-1 0 0,0-16-118 0 0,0 0 0 0 0,-1 1-1 0 0,0-1 1 0 0,-2 0 0 0 0,-7 19-1 0 0,5-12-35 0 0,6-20 68 0 0,1 0 0 0 0,0 0-1 0 0,-1 0 1 0 0,0 0-1 0 0,1 0 1 0 0,-1 0-1 0 0,0 0 1 0 0,0 0 0 0 0,0 0-1 0 0,0 0 1 0 0,0 0-1 0 0,-1-1 1 0 0,1 1-1 0 0,0-1 1 0 0,-1 1 0 0 0,0-1-1 0 0,-3 3 1 0 0,-17 15 1018 0 0,3-5-2617 0 0,18-13 803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50:25.1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 0 2304 0 0,'0'2'167'0'0,"2"44"7512"0"0,-1-27-5740 0 0,0 1 0 0 0,-4 36 1 0 0,-1-40-1138 0 0,4-15-758 0 0,0-1 1 0 0,0 1-1 0 0,0 0 0 0 0,-1 0 0 0 0,1-1 0 0 0,0 1 1 0 0,-1 0-1 0 0,1 0 0 0 0,0-1 0 0 0,-1 1 1 0 0,1 0-1 0 0,-1-1 0 0 0,1 1 0 0 0,-1 0 0 0 0,1-1 1 0 0,-1 1-1 0 0,0 0 0 0 0,1-1-39 0 0,0 0 0 0 0,0 0 1 0 0,0 0-1 0 0,0 1 0 0 0,0-1 0 0 0,0 0 0 0 0,0 0 0 0 0,1 0 0 0 0,-1 0 1 0 0,0 0-1 0 0,0 0 0 0 0,0 0 0 0 0,0 0 0 0 0,0 0 0 0 0,0 0 1 0 0,0 1-1 0 0,0-1 0 0 0,0 0 0 0 0,0 0 0 0 0,0 0 0 0 0,0 0 0 0 0,0 0 1 0 0,0 0-1 0 0,0 0 0 0 0,0 1 0 0 0,0-1 0 0 0,0 0 0 0 0,0 0 0 0 0,0 0 1 0 0,0 0-1 0 0,0 0 0 0 0,0 0 0 0 0,0 0 0 0 0,0 1 0 0 0,0-1 1 0 0,0 0-1 0 0,0 0 0 0 0,0 0 0 0 0,0 0 0 0 0,0 0 0 0 0,0 0 0 0 0,-1 0 1 0 0,1 0-1 0 0,0 0 0 0 0,0 0 0 0 0,0 1 0 0 0,0-1 0 0 0,0 0 0 0 0,0 0 1 0 0,0 0-1 0 0,-6 7-188 0 0,5-5 87 0 0,-1 0-135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50:26.4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123 1 6992 0 0,'18'2'322'0'0,"-14"-1"-7"0"0,-4-1-278 0 0,0 0 0 0 0,0-1 0 0 0,0 1 1 0 0,0 0-1 0 0,0 0 0 0 0,0 0 0 0 0,0 0 0 0 0,0 0 0 0 0,0-1 0 0 0,0 1 0 0 0,-1 0 0 0 0,1 0 1 0 0,0 0-1 0 0,0 0 0 0 0,0 0 0 0 0,0-1 0 0 0,0 1 0 0 0,0 0 0 0 0,-1 0 0 0 0,1 0 1 0 0,0 0-1 0 0,0 0 0 0 0,0 0 0 0 0,0 0 0 0 0,0 0 0 0 0,-1 0 0 0 0,1 0 0 0 0,0 0 0 0 0,0 0 1 0 0,0-1-1 0 0,0 1 0 0 0,-1 0 0 0 0,1 0 0 0 0,0 0 0 0 0,0 0 0 0 0,0 1 0 0 0,-2-2 92 0 0,1 1-1 0 0,0 0 1 0 0,-1 0-1 0 0,1 0 0 0 0,0 0 1 0 0,-1 0-1 0 0,1 1 0 0 0,0-1 1 0 0,0 0-1 0 0,-1 1 1 0 0,1-1-1 0 0,0 0 0 0 0,0 1 1 0 0,0 0-1 0 0,0-1 0 0 0,-1 1 1 0 0,1 0-1 0 0,0-1 1 0 0,0 1-1 0 0,0 0 0 0 0,0 0 1 0 0,0 0-1 0 0,1 0 0 0 0,-1 0 1 0 0,0 0-1 0 0,0 0 1 0 0,0 1-1 0 0,-16 27 296 0 0,13-24-247 0 0,0 1-1 0 0,1 0 1 0 0,-6 10 0 0 0,2 3 88 0 0,-7 18 354 0 0,-12 46-1 0 0,18-47-332 0 0,2 0-1 0 0,1 1 1 0 0,1 0-1 0 0,2 0 1 0 0,5 51-1 0 0,-2-77-178 0 0,1 1 0 0 0,1 0 0 0 0,0-1 0 0 0,0 0-1 0 0,11 22 1 0 0,-3-12 161 0 0,26 40-1 0 0,-20-40-820 0 0,1-1-1 0 0,1-1 1 0 0,27 23-1 0 0,-31-30-751 0 0,3 0-7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50:30.4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37 1 6448 0 0,'0'0'2456'0'0,"-9"15"3560"0"0,9-10-5755 0 0,0 1 1 0 0,-1 0 0 0 0,0 0-1 0 0,0 0 1 0 0,-1 0 0 0 0,-2 5-1 0 0,2 9 26 0 0,2-18-250 0 0,0 0 0 0 0,0 0 0 0 0,0 1 1 0 0,0-1-1 0 0,-1 0 0 0 0,1 0 0 0 0,-1 3 0 0 0,-2 1 89 0 0,1 1 0 0 0,1-1 0 0 0,-1 1-1 0 0,1 0 1 0 0,0-1 0 0 0,1 1-1 0 0,0 11 1 0 0,-1 14 204 0 0,0-21-226 0 0,1 0 0 0 0,1 14 0 0 0,0-14-101 0 0,0 0 0 0 0,-2 15-1 0 0,1-17 79 0 0,0 1-1 0 0,2 16 1 0 0,0 11 429 0 0,-2 60 138 0 0,1-84-544 0 0,-1-11-91 0 0,0 0 0 0 0,0 0 0 0 0,0 0 0 0 0,0 0 1 0 0,0 0-1 0 0,0-1 0 0 0,0 1 0 0 0,-1 0 0 0 0,1 0 1 0 0,-1 0-1 0 0,1-1 0 0 0,-1 1 0 0 0,-1 3 0 0 0,-2 2 17 0 0,4-6 546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50:30.79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8376 0 0,'0'0'381'0'0,"9"1"134"0"0,-8-1-502 0 0,1 1 0 0 0,-1 0 0 0 0,0 0 0 0 0,0 0-1 0 0,0 0 1 0 0,1 0 0 0 0,-1 0 0 0 0,0 1 0 0 0,0-1 0 0 0,-1 0 0 0 0,1 0 0 0 0,0 1 0 0 0,1 1 0 0 0,5 7 1394 0 0,-7-9-1311 0 0,0-1 1 0 0,1 1 0 0 0,-1 0 0 0 0,0-1 0 0 0,0 1-1 0 0,0 0 1 0 0,0-1 0 0 0,0 1 0 0 0,1 0-1 0 0,-1-1 1 0 0,0 1 0 0 0,0-1 0 0 0,-1 1-1 0 0,1 1 1 0 0,0 0 160 0 0,6 16 839 0 0,-5-15-930 0 0,1-1 1 0 0,-1 1-1 0 0,-1 0 0 0 0,1 0 0 0 0,0 0 1 0 0,-1-1-1 0 0,1 7 0 0 0,-5 53 2255 0 0,5-61-2409 0 0,-1-1 0 0 0,0 0 0 0 0,0 0 0 0 0,0 0 0 0 0,0 0 0 0 0,0 1 0 0 0,0-1-1 0 0,0 0 1 0 0,0 0 0 0 0,0 0 0 0 0,0 1 0 0 0,0-1 0 0 0,0 0 0 0 0,0 0 0 0 0,0 0-1 0 0,0 0 1 0 0,0 1 0 0 0,0-1 0 0 0,0 0 0 0 0,0 0 0 0 0,0 0 0 0 0,-1 0-1 0 0,1 1 1 0 0,0-1 0 0 0,0 0 0 0 0,0 0 0 0 0,0 0 0 0 0,0 0 0 0 0,0 0 0 0 0,0 0-1 0 0,-1 1 1 0 0,1-1 0 0 0,0 0 0 0 0,0 0 0 0 0,0 0 0 0 0,-1 0 0 0 0,-1 2 85 0 0,1 8 849 0 0,1-7-882 0 0,-4 3-64 0 0,3-5-67 0 0,1 8-5202 0 0,-3-1-581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50:31.5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74 2760 0 0,'0'0'13302'0'0,"6"0"-13066"0"0,-1-2 345 0 0,12-7-296 0 0,-13 8-235 0 0,-1-1 0 0 0,0 1 0 0 0,0-1 0 0 0,0 0 0 0 0,4-3-1 0 0,1 0 5 0 0,-1 0-1 0 0,1 1 0 0 0,0-1 1 0 0,0 1-1 0 0,0 1 0 0 0,0 0 1 0 0,1 0-1 0 0,0 1 0 0 0,12-3 1 0 0,-4 1-60 0 0,-3 2 14 0 0,0 0 0 0 0,1 0 0 0 0,-1 2 0 0 0,0 0 0 0 0,0 0 0 0 0,1 1 0 0 0,18 5 0 0 0,-29-6-8 0 0,-3 0 0 0 0,1 0 0 0 0,-1 1 0 0 0,1-1 0 0 0,-1 0 0 0 0,1 1 0 0 0,-1 0 0 0 0,1-1 0 0 0,-1 1 0 0 0,0 0 0 0 0,1-1 0 0 0,-1 1 0 0 0,0 0 0 0 0,0 0 0 0 0,1 0 0 0 0,1 2 0 0 0,0 0-29 0 0,-1 1 0 0 0,1-1 0 0 0,-1 0 0 0 0,0 1-1 0 0,0-1 1 0 0,0 1 0 0 0,0-1 0 0 0,-1 1 0 0 0,1 0-1 0 0,-1 0 1 0 0,0 0 0 0 0,0 0 0 0 0,0 0-1 0 0,-1 0 1 0 0,1 0 0 0 0,-1 0 0 0 0,0 0 0 0 0,-1 5-1 0 0,0 4 20 0 0,0-1-1 0 0,-1 0 1 0 0,0 0-1 0 0,-7 21 0 0 0,-10 30 4 0 0,-8 17 161 0 0,22-69 28 0 0,-6 16 38 0 0,-16 27-1 0 0,-5 6-189 0 0,-17 27 68 0 0,31-63-55 0 0,13-17 55 0 0,0 0 0 0 0,1 0 0 0 0,-1 0 1 0 0,-4 11-1 0 0,8-15-92 0 0,0-1-6 0 0,0 0 1 0 0,1 0-1 0 0,-1 0 1 0 0,0 0-1 0 0,1-1 0 0 0,0 1 1 0 0,-1 0-1 0 0,1 0 1 0 0,0 3-1 0 0,-4 4 5 0 0,4-8 2 0 0,0-1 0 0 0,-1 0 0 0 0,1 0-1 0 0,0 0 1 0 0,0 0 0 0 0,0 0 0 0 0,0 1 0 0 0,-1-1 0 0 0,1 0 0 0 0,0 0 0 0 0,0 0 0 0 0,0 1-1 0 0,0-1 1 0 0,0 0 0 0 0,0 0 0 0 0,0 0 0 0 0,-1 1 0 0 0,1-1 0 0 0,0 0 0 0 0,0 0-1 0 0,0 0 1 0 0,0 1 0 0 0,0-1 0 0 0,0 0 0 0 0,0 0 0 0 0,0 1 0 0 0,0-1 0 0 0,0 0-1 0 0,0 0 1 0 0,1 0 0 0 0,-1 1 0 0 0,0-1 0 0 0,0 0 0 0 0,0 1 0 0 0,14-1 34 0 0,-5 1 23 0 0,-1-1 0 0 0,1-1 0 0 0,8 0 0 0 0,33-8 115 0 0,51-11 91 0 0,-74 14-226 0 0,13-4-97 0 0,-27 7-12 0 0,0 0 0 0 0,0 0 0 0 0,26-1-1 0 0,14-3-2232 0 0,-42 6-2000 0 0,2 1-1315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50:32.1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3680 0 0,'2'1'6934'0'0,"0"0"-6786"0"0,-1 0 1 0 0,0 1-1 0 0,1-1 0 0 0,-1 0 0 0 0,0 1 0 0 0,0-1 0 0 0,0 1 0 0 0,0 0 0 0 0,0-1 0 0 0,0 1 1 0 0,0 3-1 0 0,10 13 773 0 0,3 3 153 0 0,-13-19-998 0 0,0 1 0 0 0,1-1 0 0 0,-1 1 0 0 0,1-1 0 0 0,0 0 0 0 0,0 1 1 0 0,0-1-1 0 0,4 3 0 0 0,-1-1 197 0 0,1 0 1 0 0,-1 0-1 0 0,1 1 1 0 0,-1 0-1 0 0,-1 0 0 0 0,1 0 1 0 0,5 9-1 0 0,2 2 381 0 0,18 20 0 0 0,7 9-95 0 0,-21-21-518 0 0,0 1 1 0 0,-2 1-1 0 0,-1 0 0 0 0,0 1 1 0 0,-2 0-1 0 0,8 32 0 0 0,-14-39-41 0 0,0-5 0 0 0,-1 0 0 0 0,-1 1 0 0 0,0-1 0 0 0,1 19 0 0 0,-3 0 121 0 0,0-20 211 0 0,-1 0 0 0 0,0 0 0 0 0,-3 16-1 0 0,2-24-190 0 0,-14 69 286 0 0,12-65-403 0 0,0-1 1 0 0,-1 1-1 0 0,0-1 1 0 0,0 0 0 0 0,-9 14-1 0 0,-14 19 255 0 0,9-16-555 0 0,15-20 433 0 0,0-1 1 0 0,-1 1 0 0 0,1-1 0 0 0,-1 0 0 0 0,-1 0 0 0 0,1-1-1 0 0,-1 1 1 0 0,1-1 0 0 0,-1 0 0 0 0,-11 7 0 0 0,-1-1-565 0 0,16-8 170 0 0,-6 0-421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50:32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 0 1840 0 0,'0'0'10845'0'0,"1"1"-10370"0"0,1 2-298 0 0,1 0 0 0 0,-1-1 1 0 0,0 1-1 0 0,0 0 0 0 0,0 0 1 0 0,-1 1-1 0 0,1-1 0 0 0,-1 0 1 0 0,0 0-1 0 0,0 1 0 0 0,0-1 1 0 0,0 1-1 0 0,0-1 0 0 0,-1 1 1 0 0,1-1-1 0 0,-1 1 0 0 0,0-1 1 0 0,0 1-1 0 0,-1 4 0 0 0,-4 35 794 0 0,0-17-62 0 0,4-19-713 0 0,-1 0 0 0 0,1 0 0 0 0,-5 11 0 0 0,-7 11-1724 0 0,9-20-4866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3:09.5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10824 0 0,'0'0'241'0'0,"0"0"38"0"0,0 0-32 0 0,0 1-105 0 0,1 0-77 0 0,1 2-15 0 0,-1-1 11 0 0,2 3-160 0 0,0-1 42 0 0,-1 1 39 0 0,1-1 36 0 0,1 5 117 0 0,0 1 114 0 0,1 2 170 0 0,-1 0 98 0 0,7 24 1254 0 0,-7-23-1207 0 0,0-1-93 0 0,-2-5-285 0 0,0-1-39 0 0,0 0-44 0 0,0 0-51 0 0,1 1 165 0 0,-1 0-36 0 0,0 7 99 0 0,3 5 18 0 0,-4-9-134 0 0,-2 2-40 0 0,-2 0-18 0 0,3 0 20 0 0,0-11-160 0 0,-1 1 43 0 0,0 2 142 0 0,0-3-124 0 0,0 0-47 0 0,0 0-38 0 0,1 0-27 0 0,-1-1-37 0 0,0 1-42 0 0,0-1-49 0 0,0 1-53 0 0,0-1-58 0 0,0 0-63 0 0,0 0-68 0 0,-6 0-723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50:33.7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240 1 5672 0 0,'0'0'1350'0'0,"-1"0"-520"0"0,-1 0-689 0 0,1 0 0 0 0,0 0 0 0 0,-1 0 0 0 0,1 0 0 0 0,-1 1 0 0 0,1-1 0 0 0,0 0 0 0 0,-1 1 0 0 0,1-1-1 0 0,0 1 1 0 0,0 0 0 0 0,0-1 0 0 0,-1 1 0 0 0,-1 1 0 0 0,2-1 153 0 0,-1 1-34 0 0,-8 4-52 0 0,6-4 28 0 0,0 0 1 0 0,0 0 0 0 0,0 1-1 0 0,0-1 1 0 0,1 1 0 0 0,-1 0-1 0 0,-3 5 1 0 0,-20 13 1158 0 0,25-19-1357 0 0,-52 61 1518 0 0,47-54-1443 0 0,1 0-1 0 0,0 0 0 0 0,1 1 1 0 0,0 0-1 0 0,-6 17 1 0 0,2 2-24 0 0,-17 58 222 0 0,22-71-256 0 0,1 0-1 0 0,1 1 1 0 0,-1 22-1 0 0,3-29 14 0 0,5 125 756 0 0,-3-117-798 0 0,0-1 0 0 0,2 1 0 0 0,0-1 0 0 0,1 0 0 0 0,10 24 0 0 0,-10-31-23 0 0,0-1 0 0 0,1 0 0 0 0,11 14-1 0 0,-4-6 79 0 0,-10-13-64 0 0,0 0-1 0 0,0 0 1 0 0,1 0-1 0 0,-1-1 0 0 0,1 1 1 0 0,0-1-1 0 0,0 0 1 0 0,0 0-1 0 0,0 0 0 0 0,1-1 1 0 0,-1 1-1 0 0,1-1 1 0 0,-1 0-1 0 0,1 0 0 0 0,0-1 1 0 0,5 2-1 0 0,6 0-61 0 0,-12-2-288 0 0,1 0 0 0 0,0-1 0 0 0,0 1 0 0 0,0-1-1 0 0,6 0 1 0 0,3-3-5553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50:38.58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1 130 920 0 0,'0'0'343'0'0,"4"-4"3029"0"0,4-9 1196 0 0,6-6-3550 0 0,-5 10-469 0 0,1 1 0 0 0,0 0 0 0 0,0 1 0 0 0,1 0 0 0 0,0 1 0 0 0,0 0 0 0 0,0 0 0 0 0,22-7 0 0 0,9 1-383 0 0,-27 11-166 0 0,-12 1 0 0 0,-1 0 0 0 0,0 0 0 0 0,0-1 0 0 0,0 1 0 0 0,0 0 0 0 0,0-1 0 0 0,0 1 0 0 0,-1-1 0 0 0,3 0 0 0 0,0-1 43 0 0,0 1 0 0 0,-1 0 0 0 0,1 0 0 0 0,0 1 0 0 0,-1-1 1 0 0,1 1-1 0 0,0 0 0 0 0,0 0 0 0 0,-1 0 0 0 0,1 0 0 0 0,0 0 1 0 0,5 2-1 0 0,4 1 241 0 0,1-1 0 0 0,19 1 0 0 0,-19 6-143 0 0,-9 0-88 0 0,-3-5-19 0 0,0 0-1 0 0,0 1 0 0 0,-1-1 0 0 0,1 1 0 0 0,-1-1 0 0 0,-1 1 0 0 0,1 0 0 0 0,0-1 0 0 0,-1 1 0 0 0,-1 8 1 0 0,0-1-58 0 0,-2 1 0 0 0,-5 18 1 0 0,4-16-3 0 0,-4 27 1 0 0,6-28 14 0 0,-1 0-1 0 0,-1 0 0 0 0,0-1 1 0 0,-1 0-1 0 0,0 0 0 0 0,-9 16 1 0 0,5-11 169 0 0,-4 8-98 0 0,-18 24-1 0 0,4-12 358 0 0,-5 11-265 0 0,32-48-152 0 0,-1 1 0 0 0,0-1 0 0 0,0 1 0 0 0,-1 0 0 0 0,1 0 0 0 0,0 0 0 0 0,-1-1 0 0 0,-2 3 0 0 0,-9 9 0 0 0,8-7 18 0 0,4-4 231 0 0,3-2-433 0 0,0 0 129 0 0,0 0 0 0 0,0 0 0 0 0,0-1 0 0 0,0 1 0 0 0,0 0-1 0 0,0-1 1 0 0,0 1 0 0 0,2-2 0 0 0,-3 2 16 0 0,20-7 27 0 0,0 0 1 0 0,29-14-1 0 0,-4 2 11 0 0,-31 11 83 0 0,-14 7-42 0 0,1 0 1 0 0,-1 0-1 0 0,1 0 1 0 0,-1 0 0 0 0,1 0-1 0 0,0 1 1 0 0,-1-1 0 0 0,1 0-1 0 0,0 1 1 0 0,-1 0 0 0 0,1-1-1 0 0,3 1 1 0 0,48-9-404 0 0,-40 9 143 0 0,-9 0 22 0 0,0-1 0 0 0,0 1 1 0 0,0 1-1 0 0,0-1 0 0 0,5 1 0 0 0,1 4-5641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50:39.0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 1 7544 0 0,'0'0'6382'0'0,"0"0"-6317"0"0,-1 0 1 0 0,1 0-1 0 0,-1 0 0 0 0,1 0 0 0 0,-1 0 0 0 0,1 0 0 0 0,-1 0 0 0 0,1 0 1 0 0,-1 0-1 0 0,1 0 0 0 0,-1 0 0 0 0,1 0 0 0 0,-1 0 0 0 0,1 1 0 0 0,-1-1 1 0 0,1 0-1 0 0,0 0 0 0 0,-1 0 0 0 0,1 1 0 0 0,-1-1 0 0 0,0 0 1 0 0,-1 9 222 0 0,0 0 0 0 0,0 0 0 0 0,1 0-1 0 0,0 1 1 0 0,1-1 0 0 0,1 17 0 0 0,-1 56 1756 0 0,-1-74-2032 0 0,-3-1-282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50:39.5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6448 0 0,'1'2'3537'0'0,"6"15"-2002"0"0,-7-15-1090 0 0,0 0-28 0 0,1 2-158 0 0,0 1-1 0 0,0 0 1 0 0,0-1 0 0 0,0 1-1 0 0,4 6 1 0 0,5 18 645 0 0,-5-9-640 0 0,-3-15-153 0 0,0 0 0 0 0,-1 0 0 0 0,0 0 0 0 0,0 1 1 0 0,0 5-1 0 0,4 60 1813 0 0,0-24-802 0 0,-4 68-512 0 0,-2-54-612 0 0,-4 12 1885 0 0,4-64-1702 0 0,1-1-357 0 0,1 5-2713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50:40.01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1376 0 0,'2'1'4083'0'0,"2"0"-3408"0"0,-1 1 1 0 0,1 0 0 0 0,-1 0-1 0 0,0 0 1 0 0,1 1 0 0 0,-1-1-1 0 0,0 1 1 0 0,4 4 0 0 0,11 10 272 0 0,7 3 153 0 0,-1 2 1 0 0,31 38 0 0 0,-29-32-617 0 0,-11-8-227 0 0,0-1 0 0 0,-2 2 1 0 0,0 0-1 0 0,-1 1 0 0 0,-1 0 0 0 0,-2 0 0 0 0,9 28 0 0 0,-13-32-119 0 0,-1 1-1 0 0,0 1 0 0 0,-1-1 0 0 0,-1 1 0 0 0,-1-1 0 0 0,-1 1 0 0 0,-1-1 0 0 0,0 1 1 0 0,-2-1-1 0 0,0 0 0 0 0,-1 0 0 0 0,-1 0 0 0 0,-1 0 0 0 0,-12 27 0 0 0,13-37-79 0 0,0 0 0 0 0,-1 0-1 0 0,0-1 1 0 0,-1 0 0 0 0,1 0-1 0 0,-1-1 1 0 0,-1 1 0 0 0,0-2-1 0 0,0 1 1 0 0,-10 6 0 0 0,-8-2-6 0 0,25-11-262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50:40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38 0 10136 0 0,'0'0'1150'0'0,"1"2"-762"0"0,0 0-224 0 0,0 0 0 0 0,0 1 0 0 0,0-1 0 0 0,0 1 0 0 0,0 0-1 0 0,0-1 1 0 0,-1 1 0 0 0,1 0 0 0 0,-1-1 0 0 0,0 1 0 0 0,0 5-1 0 0,0-1 255 0 0,-1 1 0 0 0,0 0 0 0 0,-2 9 0 0 0,-5 5-267 0 0,6-15 156 0 0,-16 39 413 0 0,13-36-1220 0 0,-4 0-10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50:40.8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156 0 5064 0 0,'0'0'232'0'0,"-1"0"-14"0"0,-34 0 1033 0 0,28 4 3142 0 0,-3 8-3611 0 0,7-6-132 0 0,-2 1-377 0 0,0 0-1 0 0,0 1 0 0 0,1 0 1 0 0,-6 16-1 0 0,-9 36 355 0 0,17-53-534 0 0,-12 64 421 0 0,5-23-450 0 0,4-18 164 0 0,-2 35-1 0 0,0 1 611 0 0,3-22-404 0 0,1 70 0 0 0,3-88-283 0 0,1-2 16 0 0,2 1 0 0 0,8 33 0 0 0,-5-26-384 0 0,-4-21 224 0 0,0-1-1 0 0,1 1 1 0 0,0-1-1 0 0,1 0 1 0 0,8 16-1 0 0,-9-20 10 0 0,1-1 0 0 0,-1 0 0 0 0,1 0 0 0 0,0-1 0 0 0,0 1 0 0 0,1-1 0 0 0,-1 1 0 0 0,1-1 0 0 0,0-1 0 0 0,0 1 0 0 0,5 2 0 0 0,-6-4-238 0 0,1 1 0 0 0,-1-2 0 0 0,0 1-1 0 0,0-1 1 0 0,1 1 0 0 0,-1-1 0 0 0,1 0 0 0 0,-1-1 0 0 0,1 1 0 0 0,0-1 0 0 0,-1 0 0 0 0,1 0 0 0 0,7-1 0 0 0,6-2-5226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50:41.4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63 4144 0 0,'0'0'191'0'0,"2"-1"-11"0"0,4-5 826 0 0,0 0 1 0 0,0 0 0 0 0,1 1 0 0 0,0 0-1 0 0,12-7 1 0 0,-6 5-372 0 0,-9 5-435 0 0,-1 1 0 0 0,1-1-1 0 0,0 1 1 0 0,0-1 0 0 0,-1 1 0 0 0,1 0-1 0 0,0 1 1 0 0,0-1 0 0 0,8 0-1 0 0,1 0-133 0 0,-10 1-45 0 0,1-1 0 0 0,0 1 0 0 0,0-1 0 0 0,0 1 0 0 0,0 0 1 0 0,5 1-1 0 0,-3 0 167 0 0,24 2 1008 0 0,-28-2-1166 0 0,1 0-1 0 0,-1 0 1 0 0,0 0-1 0 0,0 0 1 0 0,1 0 0 0 0,2 2-1 0 0,1 1 24 0 0,-4-3-29 0 0,1 0-8 0 0,0 0 1 0 0,0 0 0 0 0,-1 0-1 0 0,1 0 1 0 0,-1 1 0 0 0,1-1 0 0 0,2 3-1 0 0,7 8 55 0 0,-11-7-76 0 0,-1-2 9 0 0,2 2 1 0 0,-1-1 1 0 0,1 1 0 0 0,-2 0 0 0 0,1 0-1 0 0,0-1 1 0 0,-1 1 0 0 0,0 0 0 0 0,0 0-1 0 0,0 0 1 0 0,-1-1 0 0 0,-1 9 0 0 0,-1-1-8 0 0,0-1 1 0 0,-1 0 0 0 0,-7 16 0 0 0,-9 28 1 0 0,3-16-8 0 0,8-15 728 0 0,-15 23-1 0 0,-27 26-111 0 0,43-59-606 0 0,-11 22 30 0 0,12-22 199 0 0,5-10-227 0 0,1-1-1 0 0,-1 1 1 0 0,1-1 0 0 0,0 1-1 0 0,-1 0 1 0 0,2-1-1 0 0,-1 1 1 0 0,0 0-1 0 0,1 0 1 0 0,-1 4-1 0 0,2 2-189 0 0,4-2 148 0 0,-3-6 67 0 0,0 0-1 0 0,0 0 1 0 0,0 0-1 0 0,1 0 1 0 0,-1 0-1 0 0,0 0 0 0 0,1-1 1 0 0,-1 0-1 0 0,1 1 1 0 0,0-1-1 0 0,-1 0 1 0 0,1 0-1 0 0,3 1 0 0 0,-1-2 103 0 0,0 1-1 0 0,0-1 1 0 0,0 0-1 0 0,0 0 0 0 0,0 0 1 0 0,9-3-1 0 0,9 0 229 0 0,-16 3-326 0 0,-1-1 1 0 0,0 1 0 0 0,9-4-1 0 0,6-3-413 0 0,71-19-2341 0 0,-83 25 1260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50:41.82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52 4 8288 0 0,'-19'-3'3745'0'0,"17"4"-2457"0"0,2-1-1259 0 0,0 0 0 0 0,0 0 0 0 0,-1 0 0 0 0,1 0 0 0 0,0 0 0 0 0,0 0 0 0 0,0 0 0 0 0,0 0 0 0 0,0 0 0 0 0,0 0 0 0 0,0 0 0 0 0,-1 0 0 0 0,1 0 0 0 0,0 0 0 0 0,0 0 0 0 0,0 1 0 0 0,0-1 0 0 0,0 0 0 0 0,0 0 0 0 0,0 0 0 0 0,0 0 0 0 0,0 0-1 0 0,0 0 1 0 0,-1 0 0 0 0,1 0 0 0 0,0 1 0 0 0,0-1 0 0 0,0 0 0 0 0,0 0 0 0 0,0 0 0 0 0,0 0 0 0 0,0 0 0 0 0,0 0 0 0 0,0 0 0 0 0,0 1 0 0 0,0-1 0 0 0,0 0 0 0 0,0 0 0 0 0,0 0 0 0 0,0 0 0 0 0,0 0 0 0 0,0 0 0 0 0,0 1 0 0 0,0-1 0 0 0,0 0 0 0 0,0 0 0 0 0,1 0 0 0 0,-1 2 14 0 0,0 0 0 0 0,1 0 0 0 0,-1 0 0 0 0,0-1 0 0 0,0 1 0 0 0,0 0 0 0 0,0 0 0 0 0,0 0 0 0 0,-1 3 0 0 0,0-3-20 0 0,1 1 0 0 0,0 0 0 0 0,-1 0 1 0 0,1 0-1 0 0,0-1 0 0 0,1 1 0 0 0,0 4 1 0 0,0-3 120 0 0,-1 0 0 0 0,1 1 0 0 0,-1-1 0 0 0,1 0 0 0 0,-1 1 0 0 0,-1-1-1 0 0,1 0 1 0 0,0 1 0 0 0,-2 5 0 0 0,1-9-114 0 0,1 0 0 0 0,0-1 0 0 0,0 1 0 0 0,0 0-1 0 0,1 0 1 0 0,-1 0 0 0 0,0 0 0 0 0,0 0 0 0 0,0-1-1 0 0,1 1 1 0 0,-1 0 0 0 0,0 0 0 0 0,1 0 0 0 0,-1-1-1 0 0,0 1 1 0 0,1 0 0 0 0,0 1 0 0 0,0-2-27 0 0,-1 1-1 0 0,0-1 1 0 0,1 1 0 0 0,-1-1 0 0 0,0 1 0 0 0,1-1 0 0 0,-1 1 0 0 0,0-1 0 0 0,1 1-1 0 0,-1 0 1 0 0,0-1 0 0 0,0 1 0 0 0,0 0 0 0 0,0-1 0 0 0,0 1 0 0 0,0-1-1 0 0,0 1 1 0 0,0 0 0 0 0,0-1 0 0 0,0 1 0 0 0,0 0 0 0 0,0-1 0 0 0,0 1 0 0 0,-1 1-1 0 0,-6 7-2 0 0,1 0 0 0 0,6 2 0 0 0,0-10 4 0 0,0 1 1 0 0,0-1-1 0 0,0 0 1 0 0,0 0-1 0 0,0 1 1 0 0,0-1-1 0 0,-1 0 1 0 0,1 0 0 0 0,0 1-1 0 0,-1-1 1 0 0,1 0-1 0 0,0 0 1 0 0,-1 0-1 0 0,0 0 1 0 0,0 2-1 0 0,-1-1-611 0 0,-10 13 2875 0 0,8-7-8363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50:42.58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65 8288 0 0,'0'0'633'0'0,"2"0"-441"0"0,-2 0-187 0 0,1 0 0 0 0,0 0 0 0 0,-1 0 0 0 0,1 0 0 0 0,0 0 0 0 0,-1 0 0 0 0,1 0 0 0 0,-1-1 0 0 0,1 1 0 0 0,0 0 0 0 0,-1-1 0 0 0,1 1 0 0 0,-1 0 0 0 0,1-1 0 0 0,-1 1 0 0 0,1 0 0 0 0,-1-1 0 0 0,1 1 0 0 0,-1-1 0 0 0,0 1 0 0 0,1-1 0 0 0,0 0 0 0 0,-1 0 880 0 0,3 0-374 0 0,7-2-255 0 0,0 0 1 0 0,0-1-1 0 0,0-1 0 0 0,-1 0 1 0 0,12-7-1 0 0,-17 10-119 0 0,-1 1 0 0 0,0-1 0 0 0,0 1 0 0 0,1 0 0 0 0,-1 0 0 0 0,1 0 0 0 0,-1 0 0 0 0,1 1 0 0 0,-1-1 0 0 0,1 1 0 0 0,4 0 0 0 0,-4 0-1 0 0,-1 0 0 0 0,1 0-1 0 0,0-1 1 0 0,0 1-1 0 0,-1-1 1 0 0,1 0-1 0 0,0 0 1 0 0,-1 0 0 0 0,4-2-1 0 0,-5 2-118 0 0,0 0 0 0 0,0 1 0 0 0,0-1-1 0 0,0 1 1 0 0,0-1 0 0 0,0 1 0 0 0,1 0 0 0 0,-1 0-1 0 0,3 0 1 0 0,1 0-19 0 0,2 0 2 0 0,0-1 0 0 0,0 2 0 0 0,0-1 0 0 0,0 1 0 0 0,0 0 0 0 0,-1 1 0 0 0,1 0 0 0 0,0 0 0 0 0,14 7 0 0 0,-11-4 0 0 0,0 1 0 0 0,-1 0 0 0 0,0 1 0 0 0,0 1 0 0 0,14 12 0 0 0,-20-16 0 0 0,-1 0 0 0 0,1 0 0 0 0,-1 1 0 0 0,-1-1 0 0 0,5 8 0 0 0,7 11 0 0 0,-12-20 71 0 0,0 1 1 0 0,-1-1-1 0 0,1 0 1 0 0,-1 0-1 0 0,0 1 1 0 0,0-1-1 0 0,0 1 1 0 0,0-1-1 0 0,-1 1 1 0 0,1-1-1 0 0,-1 1 1 0 0,0 0-1 0 0,0-1 1 0 0,-1 1-1 0 0,0 3 0 0 0,1 10 225 0 0,0-14-213 0 0,-1 0-1 0 0,1 0 0 0 0,0-1 0 0 0,-1 1 0 0 0,0 0 1 0 0,-2 5-1 0 0,2-6-79 0 0,0 1 0 0 0,0-1 0 0 0,1 1 0 0 0,-1 0 0 0 0,1-1 0 0 0,-1 1 0 0 0,1 0 0 0 0,0-1 0 0 0,0 1 0 0 0,0 3-1 0 0,0-3-2 0 0,0-1 0 0 0,0 1 0 0 0,-1 0 0 0 0,1 0 0 0 0,-1 0 0 0 0,0 0 0 0 0,0-1 0 0 0,0 1 0 0 0,0 0 0 0 0,0-1 0 0 0,-3 4 0 0 0,-6 19 0 0 0,7-18 0 0 0,0 0 0 0 0,0-1 0 0 0,0 1 0 0 0,-1-1 0 0 0,0 0 0 0 0,-6 7 0 0 0,-2 5 0 0 0,11-16 0 0 0,-1 1 0 0 0,1-1 0 0 0,0 1 0 0 0,0 0 0 0 0,0-1 0 0 0,1 1 0 0 0,-2 5 0 0 0,2-5 0 0 0,0 0 0 0 0,-1-1 0 0 0,1 1 0 0 0,-1-1 0 0 0,0 1 0 0 0,0 0 0 0 0,0-1 0 0 0,0 0 0 0 0,-1 1 0 0 0,-1 2 0 0 0,-7 6 0 0 0,7-8 0 0 0,0-1 0 0 0,0 1 0 0 0,0 0 0 0 0,1 1 0 0 0,-3 3 0 0 0,1 4 0 0 0,3-9 0 0 0,0 0 0 0 0,0 0 0 0 0,0 1 0 0 0,0-1 0 0 0,0 0 0 0 0,0 0 0 0 0,-1 0 0 0 0,-2 3 0 0 0,-13 9 0 0 0,13-11 0 0 0,0 0 0 0 0,0 0 0 0 0,1 1 0 0 0,-1-1 0 0 0,1 1 0 0 0,0-1 0 0 0,0 1 0 0 0,-5 8 0 0 0,6-5 2 0 0,2-6 2 0 0,0 0 0 0 0,-1 0-1 0 0,1 0 1 0 0,0 0 0 0 0,-1 0 0 0 0,1 0 0 0 0,-1 0 0 0 0,1 0 0 0 0,-1 0 0 0 0,1 0 0 0 0,-1 0 0 0 0,1 0 0 0 0,-1-1 0 0 0,0 1 0 0 0,0 0 0 0 0,1 0 0 0 0,-2 0-1 0 0,-4 3 212 0 0,0-1 0 0 0,-1 0-1 0 0,-7 3 1 0 0,14-5-174 0 0,-1-1 0 0 0,1 1 0 0 0,0-1 0 0 0,-1 0 0 0 0,1 1 0 0 0,0-1 0 0 0,0 1 0 0 0,-1-1 0 0 0,1 1 0 0 0,0 0 0 0 0,0-1 0 0 0,0 1 0 0 0,0-1 0 0 0,0 1 0 0 0,0-1 0 0 0,0 1 0 0 0,0-1 1 0 0,0 1-1 0 0,0 0 0 0 0,0 0 0 0 0,0-1 49 0 0,-4 10 59 0 0,2-2-133 0 0,9-1-16 0 0,-2-3 0 0 0,-7-2 0 0 0,7-1 0 0 0,33 0 0 0 0,-31-1 0 0 0,0 0 0 0 0,0 0 0 0 0,0-1 0 0 0,0 0 0 0 0,8-2 0 0 0,7-1 0 0 0,10-1 0 0 0,-20 3 0 0 0,0 0 0 0 0,16 0 0 0 0,-24 2 0 0 0,1 0 0 0 0,-1-1 0 0 0,1 1 0 0 0,6-3 0 0 0,35-4 0 0 0,-28 4-418 0 0,0 2 0 0 0,0 1-1 0 0,33 2 1 0 0,-37 0-3519 0 0,5 0 1892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03.2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408 63 6336 0 0,'-9'-3'90'0'0,"-6"-1"138"0"0,-3-1 39 0 0,6 3-196 0 0,2 0-18 0 0,-1 1 123 0 0,1-1 91 0 0,-1 1 53 0 0,-13 0 486 0 0,9 3-399 0 0,5-1-239 0 0,0 2-79 0 0,-2 0 113 0 0,1 1-33 0 0,-12 4 86 0 0,3 1-92 0 0,8-3-61 0 0,0 0-1 0 0,1 2 0 0 0,-7 4-101 0 0,-4 6 167 0 0,13-10-86 0 0,1 1-1 0 0,-1 1 0 0 0,1-1 0 0 0,1 1 1 0 0,-4 6-81 0 0,9-13 13 0 0,-5 7 38 0 0,0 1-1 0 0,1-1 0 0 0,0 1 0 0 0,1 1 0 0 0,0-1 0 0 0,1 1 0 0 0,-2 6-50 0 0,2-2 67 0 0,1 1 1 0 0,1 0-1 0 0,0 2-67 0 0,2-10 56 0 0,0 0-1 0 0,0 1 0 0 0,1-1 1 0 0,1 1-56 0 0,3 14 124 0 0,1-2-41 0 0,-3-15-70 0 0,-1-1 0 0 0,1 0-1 0 0,1 0 1 0 0,-1 0 0 0 0,1 0 0 0 0,0 0 0 0 0,0-1-1 0 0,1 0 1 0 0,1 2-13 0 0,5 3 26 0 0,0 0-1 0 0,1 0 1 0 0,0-1 0 0 0,0-1-1 0 0,1 0 1 0 0,0 0-1 0 0,1-1 1 0 0,0-1-1 0 0,3 1-25 0 0,-4-3 89 0 0,0-1 0 0 0,11 3-89 0 0,1-3 140 0 0,2-2 43 0 0,-21-1-89 0 0,0-1 0 0 0,0 1-1 0 0,-1-2 1 0 0,1 1 0 0 0,0 0 0 0 0,0-1-94 0 0,34-14 448 0 0,-20 8-268 0 0,-8 2-75 0 0,0 0 1 0 0,0-1 0 0 0,0 0 0 0 0,-1-1 0 0 0,0 0 0 0 0,0 0-1 0 0,1-3-105 0 0,5-6 242 0 0,0-1 0 0 0,-1-1 0 0 0,7-11-242 0 0,-6 2 234 0 0,-6-1-91 0 0,-6 1-70 0 0,-5-1-50 0 0,-2 20-27 0 0,1 1-1 0 0,-1-1 1 0 0,-1 1-1 0 0,0 0 1 0 0,0-1 0 0 0,0 1-1 0 0,-1 1 1 0 0,-3-6 4 0 0,-15-18 20 0 0,5 10-161 0 0,-1 1 1 0 0,-1 0 0 0 0,-4-1 140 0 0,-5-3-207 0 0,-2 3-88 0 0,4 4-43 0 0,-1 2-105 0 0,14 7 176 0 0,-2 1-33 0 0,1 0-36 0 0,-1 1-39 0 0,12 4-80 0 0,-1 1-113 0 0,2 0 82 0 0,-1 0-43 0 0,-2-2-619 0 0,-3 0-486 0 0,-2-2-924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3:09.7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 9504 0 0,'0'0'216'0'0,"0"0"32"0"0,0 0 9 0 0,0 0-89 0 0,0 0-23 0 0,0 0 43 0 0,0 0 151 0 0,0 0 278 0 0,0 0 21 0 0,0 0-269 0 0,0 0-164 0 0,0 0-60 0 0,0-1-39 0 0,1 1 12 0 0,4-3-41 0 0,-4 3-8 0 0,0 0 56 0 0,3 0-111 0 0,7 0 202 0 0,-6 1-218 0 0,-2-1-84 0 0,1 1-103 0 0,-3-1 47 0 0,1 0-35 0 0,0 1-40 0 0,-1-1-41 0 0,0 0-45 0 0,0 0-49 0 0,0 0-42 0 0,0 0-38 0 0,0 1-128 0 0,0-1-37 0 0,1 0-1322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50:43.1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9 3680 0 0,'-22'-8'7138'0'0,"24"9"-6428"0"0,30 11 696 0 0,-30-11-1094 0 0,1 0-9 0 0,1 1-223 0 0,-1 0 0 0 0,1 0 0 0 0,-1 1 0 0 0,1-1 0 0 0,-1 1 0 0 0,0 0 0 0 0,0 0 1 0 0,-1 0-1 0 0,1 0 0 0 0,0 0 0 0 0,-1 1 0 0 0,0-1 0 0 0,0 1 0 0 0,0 0 0 0 0,0 0 0 0 0,1 4 0 0 0,11 25 317 0 0,-10-25-270 0 0,0 0 0 0 0,-1 0 0 0 0,4 16 1 0 0,-4-16-42 0 0,-1 0 0 0 0,1-1 0 0 0,0 1 1 0 0,1-1-1 0 0,7 13 0 0 0,-6-11 12 0 0,0 0 1 0 0,0 0-1 0 0,5 17 0 0 0,3 15 157 0 0,-1-2 127 0 0,-1 0 0 0 0,6 48 0 0 0,-8-44-70 0 0,-7-32-221 0 0,1 0 0 0 0,-1 0 1 0 0,-1 0-1 0 0,0 16 0 0 0,-11 42 416 0 0,8-48-315 0 0,2-5 24 0 0,-2 0 0 0 0,0 1 0 0 0,0-1 0 0 0,-10 29 0 0 0,7-33-40 0 0,1 0-1 0 0,0 0 0 0 0,0 1 1 0 0,-2 20-1 0 0,6-29-132 0 0,-1 0-1 0 0,0 0 1 0 0,-1 0 0 0 0,1-1-1 0 0,0 1 1 0 0,-1 0-1 0 0,0-1 1 0 0,0 1-1 0 0,-3 3 1 0 0,2-3-9 0 0,1 0 1 0 0,0 0-1 0 0,-1-1 1 0 0,2 1-1 0 0,-1 0 1 0 0,0 1-1 0 0,1-1 1 0 0,-1 5-1 0 0,0 5 68 0 0,2-12-81 0 0,0 0 0 0 0,0 0 1 0 0,0 0-1 0 0,-1 0 0 0 0,1 0 0 0 0,0 0 0 0 0,-1 0 0 0 0,0 0 1 0 0,1 0-1 0 0,-1 0 0 0 0,0-1 0 0 0,0 1 0 0 0,0 0 0 0 0,0 0 1 0 0,0-1-1 0 0,-1 1 0 0 0,1-1 0 0 0,-3 4 0 0 0,4-5-16 0 0,-1 0-1 0 0,1 0 0 0 0,0 0 0 0 0,0 0 1 0 0,0 1-1 0 0,0-1 0 0 0,0 0 1 0 0,0 0-1 0 0,0 0 0 0 0,0 1 0 0 0,0-1 1 0 0,0 0-1 0 0,-1 0 0 0 0,1 1 1 0 0,0-1-1 0 0,0 0 0 0 0,0 0 1 0 0,0 0-1 0 0,1 1 0 0 0,-1-1 0 0 0,0 0 1 0 0,0 0-1 0 0,0 0 0 0 0,0 1 1 0 0,0-1-1 0 0,0 0 0 0 0,0 0 0 0 0,0 0 1 0 0,0 1-1 0 0,0-1 0 0 0,1 0 1 0 0,-1 0-1 0 0,0 0 0 0 0,0 0 0 0 0,0 1 1 0 0,1-1-1 0 0,-1 0-2 0 0,0 0 1 0 0,0 0-1 0 0,0 0 0 0 0,0 1 0 0 0,0-1 1 0 0,1 0-1 0 0,-1 0 0 0 0,0 0 0 0 0,0 0 1 0 0,0 0-1 0 0,0 1 0 0 0,0-1 0 0 0,0 0 1 0 0,0 0-1 0 0,0 0 0 0 0,1 1 0 0 0,-1-1 1 0 0,0 0-1 0 0,0 0 0 0 0,0 0 1 0 0,0 1-1 0 0,0-1 0 0 0,0 0 0 0 0,0 0 1 0 0,0 0-1 0 0,0 0 0 0 0,0 1 0 0 0,0-1 1 0 0,-1 0-1 0 0,1 0 0 0 0,0 0 0 0 0,0 1 1 0 0,0-1-1 0 0,0 0 0 0 0,0 0 0 0 0,0 0 1 0 0,0 0-1 0 0,0 1 0 0 0,0-1 0 0 0,-1 0 1 0 0,1 0-1 0 0,0 0 0 0 0,-25 13 116 0 0,17-9-760 0 0,-1 0 0 0 0,-13 4 0 0 0,3-1-1376 0 0,-2-1 564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50:47.72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56 1 2304 0 0,'0'8'1739'0'0,"-2"-4"-824"0"0,0 0 0 0 0,0 0 0 0 0,0 0 0 0 0,-4 5 1 0 0,-8 15 1611 0 0,9-12-1702 0 0,3-6-493 0 0,0 0 0 0 0,0 1 0 0 0,0-1 0 0 0,0 0 0 0 0,1 1 0 0 0,-1 8 1 0 0,-8 54 1661 0 0,10-19-1637 0 0,0-33-2190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50:48.3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170 6 4144 0 0,'0'0'575'0'0,"-16"-6"4574"0"0,12 7-4991 0 0,0-1 0 0 0,0 1 0 0 0,0 0 0 0 0,1 0 0 0 0,-1 0 1 0 0,0 1-1 0 0,1-1 0 0 0,-1 1 0 0 0,1 0 0 0 0,-1 0 0 0 0,1 0 1 0 0,0 1-1 0 0,0-1 0 0 0,0 1 0 0 0,0-1 0 0 0,0 1 0 0 0,1 0 0 0 0,-1 0 1 0 0,-3 6-1 0 0,-1 2 161 0 0,0 1 0 0 0,1-1 1 0 0,0 1-1 0 0,-7 23 1 0 0,2 1 138 0 0,2 1 0 0 0,1 1 0 0 0,3-1-1 0 0,0 1 1 0 0,2 62 0 0 0,1-56-415 0 0,0-26 68 0 0,2 26-1 0 0,18 128 442 0 0,-15-153-662 0 0,2-1-1 0 0,0 0 0 0 0,1 0 1 0 0,1-1-1 0 0,0 1 0 0 0,11 16 0 0 0,-9-17 150 0 0,-7-12-39 0 0,1 0 0 0 0,0-1 0 0 0,0 1 0 0 0,1 0 0 0 0,0-1 0 0 0,-1 0 0 0 0,1 0 0 0 0,1 0 0 0 0,-1 0 0 0 0,0-1 0 0 0,1 0 0 0 0,10 6 0 0 0,2-1 17 0 0,3 0-360 0 0,-6-8-4160 0 0,-5-4-923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50:49.2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46 6448 0 0,'0'0'482'0'0,"1"0"-324"0"0,52-8 330 0 0,-39 7 40 0 0,-1-1-1 0 0,0 0 1 0 0,1-1 0 0 0,15-6 0 0 0,4 0 323 0 0,-15 5-719 0 0,12-2-99 0 0,30 4 40 0 0,-57 2 1737 0 0,-1 21-1644 0 0,-3-17-60 0 0,1 1 1 0 0,-1-1 0 0 0,0 0 0 0 0,-1 0-1 0 0,1 0 1 0 0,-1-1 0 0 0,-2 6 0 0 0,-5 13 479 0 0,3-8-347 0 0,-1 0 1 0 0,0 0 0 0 0,-1-1 0 0 0,-1 0-1 0 0,0 0 1 0 0,-17 17 0 0 0,-26 37 731 0 0,50-61-634 0 0,5-5 62 0 0,10-5 123 0 0,-9 3-646 0 0,15-2 124 0 0,-9 2 0 0 0,-1-1 0 0 0,18-5 0 0 0,-23 6 0 0 0,0 0 0 0 0,1 1-1 0 0,-1 0 1 0 0,1 0 0 0 0,-1 0 0 0 0,8 1-1 0 0,10 0 41 0 0,-17-1-2 0 0,0 1 0 0 0,0-1 1 0 0,0 1-1 0 0,0 0 0 0 0,0 0 0 0 0,-1 1 1 0 0,1-1-1 0 0,0 1 0 0 0,-1 0 0 0 0,1 0 1 0 0,-1 1-1 0 0,7 4 0 0 0,-7-4-137 0 0,0-1 0 0 0,0 1 0 0 0,-1-1 0 0 0,1 1 0 0 0,-1 0 0 0 0,0 1 0 0 0,0-1 0 0 0,0 0 0 0 0,0 1 0 0 0,-1 0 0 0 0,1 0 0 0 0,1 4 0 0 0,-2-4 132 0 0,0 0 0 0 0,-1 0 0 0 0,1 0-1 0 0,-1 0 1 0 0,0 1 0 0 0,0-1 0 0 0,-1 0 0 0 0,1 1-1 0 0,-1-1 1 0 0,0 0 0 0 0,0 1 0 0 0,0-1-1 0 0,-1 1 1 0 0,-1 4 0 0 0,0 1 61 0 0,-1-1 1 0 0,0 1-1 0 0,-1-1 1 0 0,0 0 0 0 0,-7 11-1 0 0,5-12 55 0 0,0 0 0 0 0,0-1 0 0 0,-1 0 0 0 0,0 0 0 0 0,-1 0 0 0 0,0-1 0 0 0,0 0 0 0 0,-14 8 0 0 0,15-11-92 0 0,1-1 0 0 0,-1 1 0 0 0,0-1 0 0 0,0-1 0 0 0,1 1 0 0 0,-1-1 0 0 0,0 0 0 0 0,-1-1 0 0 0,1 0 0 0 0,0 0 0 0 0,0-1 0 0 0,0 1 0 0 0,0-1 0 0 0,0-1-1 0 0,0 1 1 0 0,-11-6 0 0 0,15 6-65 0 0,0 0-1 0 0,1-1 0 0 0,-1 1 1 0 0,1-1-1 0 0,-1 0 0 0 0,1 0 0 0 0,0 0 1 0 0,-1 0-1 0 0,1 0 0 0 0,0 0 1 0 0,0 0-1 0 0,1-1 0 0 0,-4-5 1 0 0,4 7-141 0 0,1 0 0 0 0,-1 0 0 0 0,1-1-1 0 0,-1 1 1 0 0,1-1 0 0 0,-1 1 0 0 0,1 0 0 0 0,0-1 0 0 0,-1 1 0 0 0,1-1 0 0 0,0 1 0 0 0,0-1 0 0 0,0 1 0 0 0,1 0 0 0 0,-1-1 0 0 0,0 1 0 0 0,0-1 0 0 0,1 1 0 0 0,-1 0 0 0 0,1-1 0 0 0,-1 1 0 0 0,1 0 0 0 0,-1-1 0 0 0,1 1 0 0 0,0 0 0 0 0,0 0 0 0 0,0-1 0 0 0,0 1 0 0 0,0 0 0 0 0,1-1 0 0 0,6-6-1573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50:49.6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5064 0 0,'0'0'686'0'0,"1"1"152"0"0,2 2-308 0 0,0 0 0 0 0,0 0 0 0 0,-1 1 0 0 0,0-1 1 0 0,0 1-1 0 0,0 0 0 0 0,2 4 0 0 0,16 34 2737 0 0,-19-37-2964 0 0,0 0 0 0 0,0 0 1 0 0,-1 1-1 0 0,0-1 1 0 0,0 0-1 0 0,0 1 1 0 0,0-1-1 0 0,-1 0 1 0 0,0 1-1 0 0,0-1 1 0 0,0 0-1 0 0,-1 0 1 0 0,0 0-1 0 0,-2 5 0 0 0,3-8-16 0 0,1-1-266 0 0,-1 0 0 0 0,0 0 0 0 0,1 0-1 0 0,-1 0 1 0 0,1 0 0 0 0,0 0 0 0 0,-1 1 0 0 0,1-1-1 0 0,0 0 1 0 0,-1 0 0 0 0,1 0 0 0 0,0 2 0 0 0,-4 4 186 0 0,4-6-323 0 0,-1-1 0 0 0,1 0 0 0 0,0 1-1 0 0,-1-1 1 0 0,1 0 0 0 0,0 1-1 0 0,-1-1 1 0 0,1 1 0 0 0,0-1 0 0 0,0 1-1 0 0,0-1 1 0 0,-1 1 0 0 0,1-1 0 0 0,0 1-1 0 0,0-1 1 0 0,0 1 0 0 0,0 0-1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50:50.2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29 10568 0 0,'0'0'1056'0'0,"8"0"-952"0"0,8 1 87 0 0,-9-1 71 0 0,0 0-1 0 0,0 0 1 0 0,0 0-1 0 0,0-1 1 0 0,0 0 0 0 0,0 0-1 0 0,11-5 1 0 0,-10 4-95 0 0,-1 0 0 0 0,1 0 1 0 0,0 0-1 0 0,0 1 1 0 0,0 0-1 0 0,0 0 1 0 0,9 1-1 0 0,22-2 244 0 0,7-3-573 0 0,69 2-1 0 0,-112 3 146 0 0,-1 0 391 0 0,4 20-44 0 0,-6-15-317 0 0,0 0 0 0 0,1 0 1 0 0,-2 0-1 0 0,1 0 0 0 0,0 0 1 0 0,-1 0-1 0 0,0 0 1 0 0,0 0-1 0 0,-1 0 0 0 0,-2 6 1 0 0,-4 6 483 0 0,-14 25 1 0 0,-1-1-413 0 0,20-35-85 0 0,0 0 0 0 0,0-1 0 0 0,0 1 0 0 0,-1-1 0 0 0,0 0 0 0 0,0 0 0 0 0,-1-1 0 0 0,1 1 0 0 0,-8 5 0 0 0,5-5 0 0 0,1 0 0 0 0,0 1 0 0 0,0 0 0 0 0,0 0 0 0 0,1 1 0 0 0,-5 7 0 0 0,9-13 0 0 0,0 1 0 0 0,0-1 0 0 0,0 1 0 0 0,0-1 0 0 0,0 1 0 0 0,-1-1 0 0 0,1 0 0 0 0,0 0 0 0 0,-1 0 0 0 0,-1 2 0 0 0,1-2 0 0 0,-5 7 0 0 0,2-2 0 0 0,5-6 5 0 0,0 0 0 0 0,0 0-1 0 0,0 0 1 0 0,0 0 0 0 0,-1 0-1 0 0,1 0 1 0 0,0 0-1 0 0,0 0 1 0 0,0 0 0 0 0,0 0-1 0 0,0 0 1 0 0,0 0-1 0 0,0 0 1 0 0,0 0 0 0 0,0 0-1 0 0,0 0 1 0 0,0 0 0 0 0,0 0-1 0 0,0 0 1 0 0,0 0-1 0 0,0 0 1 0 0,0 1 0 0 0,0-1-1 0 0,0 0 1 0 0,0 0 0 0 0,0 0-1 0 0,0 0 1 0 0,0 0-1 0 0,0 0 1 0 0,0 0 0 0 0,0 0-1 0 0,0 0 1 0 0,0 0-1 0 0,0 0 1 0 0,0 0 0 0 0,0 0-1 0 0,0 0 1 0 0,0 0 0 0 0,0 0-1 0 0,0 0 1 0 0,0 0-1 0 0,0 1 1 0 0,0-1 0 0 0,0 0-1 0 0,0 0 1 0 0,0 0-1 0 0,0 0 1 0 0,0 0 0 0 0,0 0-1 0 0,0 0 1 0 0,0 0 0 0 0,0 0-1 0 0,0 0 1 0 0,0 0-1 0 0,0 0 1 0 0,0 0 0 0 0,0 0-1 0 0,0 0 1 0 0,0 0-1 0 0,0 0 1 0 0,0 0 0 0 0,0 0-1 0 0,1 0 1 0 0,-1 0 0 0 0,0 0-1 0 0,0 0 1 0 0,0 0-1 0 0,0 0 1 0 0,0 0 0 0 0,7 2 212 0 0,15 0 1149 0 0,-3-3-1210 0 0,-15 0-158 0 0,0 0 0 0 0,0 1 1 0 0,0 0-1 0 0,1 0 1 0 0,-1 0-1 0 0,0 1 0 0 0,8 1 1 0 0,20 6-359 0 0,-25-6 204 0 0,1-1 0 0 0,-1 1 0 0 0,0 1 0 0 0,1-1-1 0 0,-1 1 1 0 0,0 0 0 0 0,-1 1 0 0 0,1 0 0 0 0,11 8-1 0 0,-3 1 157 0 0,-7-6 0 0 0,0 0 0 0 0,0 1 0 0 0,-1 0 0 0 0,8 10 0 0 0,-6-6 132 0 0,-7-10-22 0 0,0 0-1 0 0,0 0 1 0 0,0 1-1 0 0,-1-1 1 0 0,1 1 0 0 0,-1-1-1 0 0,0 1 1 0 0,1-1 0 0 0,-1 1-1 0 0,1 4 1 0 0,0 4-44 0 0,0 2 0 0 0,-1-1 1 0 0,-1 0-1 0 0,0 0 0 0 0,0 0 0 0 0,-4 18 1 0 0,3-26-36 0 0,0-1-1 0 0,0 1 1 0 0,0-1 0 0 0,-1 0 0 0 0,1 1-1 0 0,-1-1 1 0 0,0 0 0 0 0,0 0 0 0 0,-1 0 0 0 0,1 0-1 0 0,0 0 1 0 0,-1-1 0 0 0,0 1 0 0 0,-5 3-1 0 0,0 0 256 0 0,0-1-1 0 0,0 0 1 0 0,0-1-1 0 0,-1 1 1 0 0,-9 2-1 0 0,9-4-283 0 0,0 0 0 0 0,0 0 0 0 0,0-1-1 0 0,0 0 1 0 0,0-1 0 0 0,-1 0 0 0 0,1-1 0 0 0,-11 0-1 0 0,10-1 14 0 0,-1 0-1 0 0,-16-5 1 0 0,25 6-80 0 0,0-1 0 0 0,1 1 0 0 0,-1-1 0 0 0,0 0 1 0 0,0 0-1 0 0,0 0 0 0 0,0 1 0 0 0,1-2 0 0 0,-1 1 0 0 0,0 0 0 0 0,1 0 0 0 0,-1 0 0 0 0,1-1 1 0 0,-1 1-1 0 0,1-1 0 0 0,0 1 0 0 0,-1-1 0 0 0,1 0 0 0 0,0 1 0 0 0,0-1 0 0 0,-1-2 0 0 0,-2-6-520 0 0,3 8 373 0 0,0 1 0 0 0,0-1 0 0 0,1 0 0 0 0,-1 1 0 0 0,0-1 0 0 0,1 0 0 0 0,-1 0 0 0 0,1 1 0 0 0,0-1 0 0 0,0 0 0 0 0,0 0 0 0 0,0-2 0 0 0,6-17-2096 0 0,-1 3-3146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50:50.7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16 7168 0 0,'0'0'652'0'0,"0"-1"-540"0"0,3-6 1625 0 0,24 0 2162 0 0,-19 8-3733 0 0,1 0 1 0 0,-1 0 0 0 0,0 1 0 0 0,0 0 0 0 0,0 0 0 0 0,0 1 0 0 0,0 0 0 0 0,10 6-1 0 0,7 3 50 0 0,-15-8-189 0 0,-1 2 0 0 0,0-1 0 0 0,0 1 1 0 0,-1 0-1 0 0,0 1 0 0 0,0 0 0 0 0,8 9 0 0 0,-1 1 357 0 0,-1-1-1 0 0,18 31 1 0 0,-24-32-220 0 0,0 2 0 0 0,8 25 0 0 0,-12-32-110 0 0,1 7 89 0 0,-1 0 0 0 0,-1 0 0 0 0,-1 1-1 0 0,0-1 1 0 0,-2 1 0 0 0,-1 23 0 0 0,1-11 48 0 0,-2 8 21 0 0,-2-1 0 0 0,-2 1 0 0 0,-1-1 0 0 0,-19 60 0 0 0,25-94-179 0 0,-2 8 197 0 0,-1 0-1 0 0,0 1 1 0 0,0-2-1 0 0,-1 1 1 0 0,-7 11 0 0 0,0-3 44 0 0,-18 21 1 0 0,25-34-269 0 0,0 0 1 0 0,-1-1 0 0 0,0 0-1 0 0,0 0 1 0 0,0 0 0 0 0,0-1 0 0 0,-9 5-1 0 0,0-1-32 0 0,12-6-3 0 0,-1 0 0 0 0,1 0 1 0 0,-1 0-1 0 0,0 0 0 0 0,0-1 0 0 0,0 1 1 0 0,0-1-1 0 0,0 0 0 0 0,0-1 1 0 0,0 1-1 0 0,0-1 0 0 0,-7 1 0 0 0,9-1-440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16:50:51.8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37 2760 0 0,'41'0'1764'0'0,"-18"-5"3240"0"0,4 3-3279 0 0,-21 1-1464 0 0,-1 0 1 0 0,0 1-1 0 0,0 0 0 0 0,7 0 1 0 0,6-5 335 0 0,-8 2-580 0 0,5-1 106 0 0,-11 3 62 0 0,1 0 0 0 0,-1 0 1 0 0,0 1-1 0 0,1-1 0 0 0,5 1 1 0 0,8 0 257 0 0,64-8 41 0 0,-77 7-484 0 0,0 0 0 0 0,0 0 0 0 0,0 1 0 0 0,0 0-1 0 0,0 0 1 0 0,8 1 0 0 0,-3 0 13 0 0,-5 0 35 0 0,10 2-36 0 0,-3-2 4 0 0,-9-1 58 0 0,7 9 156 0 0,-9-8-224 0 0,-1 0 0 0 0,1 0 0 0 0,-1 0 0 0 0,1-1 0 0 0,-1 1 1 0 0,1 0-1 0 0,-1 0 0 0 0,1 0 0 0 0,-1 0 0 0 0,0 1 1 0 0,1-1-1 0 0,-1 0 0 0 0,0 0 0 0 0,0 0 0 0 0,0 2 1 0 0,-7 16 142 0 0,2-8-87 0 0,4-7-106 0 0,-1 0-1 0 0,-1 0 1 0 0,1 0 0 0 0,0-1-1 0 0,-1 1 1 0 0,0-1-1 0 0,0 0 1 0 0,0 0-1 0 0,-5 4 1 0 0,-3 1 347 0 0,-20 12 0 0 0,7-6 163 0 0,9 0-297 0 0,13-12-149 0 0,0 0 0 0 0,0 0-1 0 0,0 0 1 0 0,0-1 0 0 0,-1 1 0 0 0,-2 1 0 0 0,3-1-17 0 0,0-1 7 0 0,-1 0 0 0 0,1 0-1 0 0,0 0 1 0 0,0 0-1 0 0,0 0 1 0 0,0 1 0 0 0,0-1-1 0 0,1 1 1 0 0,-1 0 0 0 0,0-1-1 0 0,-1 4 1 0 0,2-5-7 0 0,1 1-1 0 0,-1-1 1 0 0,1 1 0 0 0,-1-1-1 0 0,1 1 1 0 0,0-1 0 0 0,-1 1-1 0 0,1-1 1 0 0,0 1 0 0 0,-1-1 0 0 0,1 1-1 0 0,0-1 1 0 0,0 1 0 0 0,0 0-1 0 0,-1-1 1 0 0,1 1 0 0 0,0-1 0 0 0,0 1-1 0 0,0 0 1 0 0,0-1 0 0 0,0 1-1 0 0,0 0 1 0 0,0-1 0 0 0,0 1 0 0 0,1 2 6 0 0,-1-2-5 0 0,0 0 0 0 0,-1 1 0 0 0,1-1 0 0 0,0 0 0 0 0,1 0-1 0 0,-1 1 1 0 0,0-1 0 0 0,0 0 0 0 0,0 0 0 0 0,1 0 0 0 0,-1 1 0 0 0,1-1 0 0 0,0 1-1 0 0,2 5-4 0 0,-2-3 2 0 0,1-1-1 0 0,0 0 0 0 0,1 0 0 0 0,-1-1 0 0 0,0 1 0 0 0,1 0 0 0 0,0-1 0 0 0,0 1 0 0 0,0-1 0 0 0,3 2 0 0 0,3 4 13 0 0,4 0 46 0 0,-1 1 15 0 0,-10-7-72 0 0,0 0 0 0 0,1 0 0 0 0,-1 0-1 0 0,0 0 1 0 0,1-1 0 0 0,-1 1 0 0 0,5 1 0 0 0,-4-1-3 0 0,0-1 1 0 0,-1 0 0 0 0,1 1 0 0 0,-1 0 0 0 0,0-1 0 0 0,1 1 0 0 0,2 4-1 0 0,8 5 1 0 0,-12-10 1 0 0,0-1-1 0 0,0 1 1 0 0,0 0-1 0 0,0-1 1 0 0,0 1-1 0 0,-1 0 1 0 0,1 0-1 0 0,0 0 1 0 0,0-1-1 0 0,-1 1 1 0 0,1 0-1 0 0,0 0 1 0 0,-1 0 0 0 0,1 0-1 0 0,-1 0 1 0 0,1 0-1 0 0,-1 0 1 0 0,0 0-1 0 0,1 1 1 0 0,-1 0-1 0 0,6 9 84 0 0,-3-7-61 0 0,-2-3-17 0 0,0 0-7 0 0,-1-1 1 0 0,0 1-1 0 0,1-1 1 0 0,-1 1-1 0 0,0-1 1 0 0,1 1-1 0 0,-1-1 1 0 0,0 1-1 0 0,0-1 1 0 0,0 1-1 0 0,1 0 1 0 0,-1-1 0 0 0,0 1-1 0 0,0-1 1 0 0,0 1-1 0 0,0-1 1 0 0,0 1-1 0 0,0 0 1 0 0,0-1-1 0 0,0 2 1 0 0,-1 0 45 0 0,1 0 1 0 0,-1 1-1 0 0,0-1 1 0 0,0 0-1 0 0,1 0 1 0 0,-1 0 0 0 0,-1 0-1 0 0,1 0 1 0 0,0 0-1 0 0,0 0 1 0 0,-3 3-1 0 0,0 1 162 0 0,3-5 70 0 0,0-1-302 0 0,1 0-1 0 0,-1 0 1 0 0,1 0-1 0 0,-1 1 1 0 0,1-1-1 0 0,-1 0 1 0 0,0 0-1 0 0,1 1 1 0 0,-1-1-1 0 0,1 0 1 0 0,0 1-1 0 0,-1-1 1 0 0,1 0-1 0 0,-1 1 1 0 0,0 0-1 0 0,2 1 35 0 0,-1 1 0 0 0,1 0 0 0 0,-1-1 0 0 0,1 1 0 0 0,0-1 0 0 0,0 0 0 0 0,0 1 0 0 0,0-1 0 0 0,0 0 0 0 0,1 1 0 0 0,-1-1 0 0 0,1 0 0 0 0,0 0 0 0 0,2 3 0 0 0,-1-2-79 0 0,-1-1-1 0 0,0 1 0 0 0,0 0 1 0 0,0 1-1 0 0,0-1 0 0 0,2 6 0 0 0,3 5 90 0 0,-1 1-1 0 0,2-1 1 0 0,0 0-1 0 0,13 18 1 0 0,13 22 347 0 0,-11-17-895 0 0,-17-30 502 0 0,-2 1 0 0 0,1-1 0 0 0,-1 0-1 0 0,0 1 1 0 0,0 0 0 0 0,-1 0 0 0 0,4 13-1 0 0,-3-1 28 0 0,0 1 0 0 0,1 39 0 0 0,-5-53 32 0 0,0-1-1 0 0,0 1 0 0 0,-1-1 0 0 0,1 0 0 0 0,-2 1 0 0 0,1-1 0 0 0,-1 0 0 0 0,0 1 0 0 0,0-1 1 0 0,0 0-1 0 0,-4 6 0 0 0,2-7 132 0 0,-9 16 1008 0 0,-23 27 1 0 0,32-43-1057 0 0,0 0 1 0 0,-1 0-1 0 0,0-1 0 0 0,0 1 1 0 0,0-1-1 0 0,0-1 1 0 0,-1 1-1 0 0,0-1 1 0 0,1 0-1 0 0,-13 4 1 0 0,-25 8 131 0 0,30-10-64 0 0,0 0 0 0 0,0-1 0 0 0,0 0 0 0 0,-1-1 0 0 0,1-1 0 0 0,-1 0 1 0 0,-21 0-1 0 0,11-4-326 0 0,7 2 165 0 0,0-2-1 0 0,0 0 1 0 0,0-1-1 0 0,-27-7 1 0 0,10 0-31 0 0,21 6 248 0 0,-22-8 0 0 0,31 11-633 0 0,1-1-1 0 0,-1 0 1 0 0,1 0-1 0 0,0 0 1 0 0,0 0 0 0 0,0-1-1 0 0,0 1 1 0 0,0-1 0 0 0,0 0-1 0 0,-3-4 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3:10.0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52 9560 0 0,'0'0'216'0'0,"0"0"32"0"0,0 0 10 0 0,1 1-107 0 0,-1 0-78 0 0,3 4-158 0 0,0 1 65 0 0,-1 0 59 0 0,0 0 55 0 0,-1 1 50 0 0,1 0 45 0 0,-1 1 38 0 0,1-1 35 0 0,1 9 384 0 0,3 6 460 0 0,2 1-508 0 0,1 0-76 0 0,8 12 150 0 0,0-3-86 0 0,-13-27-465 0 0,9 17 281 0 0,8 11 141 0 0,-16-27-414 0 0,0 0 0 0 0,-1 0 0 0 0,2-1 0 0 0,-1 0 0 0 0,1 0 0 0 0,-1 0 0 0 0,3 1-129 0 0,1-2 279 0 0,-1-1-39 0 0,7-4 139 0 0,0-5-113 0 0,-2-4-89 0 0,1-7-44 0 0,-9 10-82 0 0,-1-1 1 0 0,0 1 0 0 0,0-1-1 0 0,1-5-51 0 0,8-20 58 0 0,7-16-51 0 0,-2 6 5 0 0,-6 14 39 0 0,11-19-47 0 0,-15 32-23 0 0,0 0-39 0 0,-8 14-127 0 0,1-1 63 0 0,0 1 55 0 0,0 0 44 0 0,1-2 73 0 0,3-5 215 0 0,-3 6-245 0 0,-1 0-71 0 0,1 0-103 0 0,-2 1 31 0 0,1 1-35 0 0,0-1-39 0 0,-1 1-42 0 0,1-1-46 0 0,0 1-48 0 0,0 0-39 0 0,-1-1-52 0 0,1 1-54 0 0,0-1-58 0 0,-1 1-61 0 0,1 0-64 0 0,0-1-66 0 0,-1 1-70 0 0,2-2-1385 0 0,0 0-1232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3:10.5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3 179 8288 0 0,'0'0'190'0'0,"1"-1"28"0"0,5-1 17 0 0,1 1-102 0 0,1 0-72 0 0,5-1-70 0 0,1 1 29 0 0,-4-1 104 0 0,-3 0 94 0 0,-3 1-58 0 0,-1 0 39 0 0,14-5 892 0 0,1 0-110 0 0,-1 1-183 0 0,0-1-86 0 0,0 0-85 0 0,-1-1-82 0 0,0-1-81 0 0,-1-1-77 0 0,-1-2-75 0 0,-2 0-74 0 0,-1-6-38 0 0,-1-12-30 0 0,-10 28-166 0 0,0 0 5 0 0,0-1-1 0 0,0 1 1 0 0,0 0 0 0 0,0-1-1 0 0,0 1 1 0 0,0 0 0 0 0,-1-1-1 0 0,1 1 1 0 0,-1 0-1 0 0,1 0 1 0 0,-1-1 0 0 0,1 1-1 0 0,-1 0 1 0 0,0 0 0 0 0,0 0-1 0 0,1 0 1 0 0,-1 0 0 0 0,-1-1-9 0 0,-8-9 52 0 0,0 6-43 0 0,-15 2-6 0 0,18 3-20 0 0,-1 0 1 0 0,0 1-1 0 0,0 0 0 0 0,1 0 0 0 0,-1 0 0 0 0,0 1 0 0 0,1 0 0 0 0,-2 1 17 0 0,-19 11-17 0 0,0 5-71 0 0,23-15 78 0 0,0 0-1 0 0,0 1 0 0 0,0-1 1 0 0,1 1-1 0 0,-1 0 0 0 0,1 0 1 0 0,0 1-1 0 0,1-1 0 0 0,-1 1 1 0 0,-1 4 10 0 0,-5 13 36 0 0,2 0 42 0 0,6-14 8 0 0,0 1 0 0 0,0-1 0 0 0,0 9-86 0 0,1-10 65 0 0,1 0 0 0 0,0 0 0 0 0,1 0 0 0 0,0 0 0 0 0,0 0 0 0 0,1 0 0 0 0,0-1 0 0 0,0 1 0 0 0,1 0 0 0 0,0-1 0 0 0,0 0-65 0 0,0-1 79 0 0,0 0-1 0 0,1-1 0 0 0,0 1 0 0 0,0-1 1 0 0,0 0-1 0 0,1 0 0 0 0,-1-1 1 0 0,1 1-1 0 0,0-1 0 0 0,1 0 0 0 0,-1 0 1 0 0,1-1-1 0 0,-1 0 0 0 0,1 0 0 0 0,0 0 1 0 0,0 0-1 0 0,1-1 0 0 0,-1 0 0 0 0,0-1 1 0 0,6 2-79 0 0,24 2 341 0 0,2-5-52 0 0,-2-4-68 0 0,-2-3-86 0 0,-1-12-4 0 0,-31 18-337 0 0,1 0 83 0 0,0 0 72 0 0,0 0 60 0 0,0 0 46 0 0,-1 0 35 0 0,11-4 451 0 0,-9 3-452 0 0,0 0-94 0 0,-1 1-56 0 0,-1 0-52 0 0,0-1-59 0 0,1 1-66 0 0,-1 0-98 0 0,1-1-92 0 0,-1 1-101 0 0,0 0-110 0 0,1-1-117 0 0,-1 1-128 0 0,-1 0 393 0 0,1 0-36 0 0,-1 1-36 0 0,0-1-36 0 0,2-1-1760 0 0,1 1-1339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3:10.8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 9 10016 0 0,'0'0'230'0'0,"0"0"30"0"0,-1 0-27 0 0,1 0-101 0 0,-1 0-73 0 0,-2-2-23 0 0,1 1 15 0 0,-5 1 6 0 0,3-3-3 0 0,1 0-54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3:08.9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 16 7016 0 0,'0'0'201'0'0,"0"0"-39"0"0,0 0-89 0 0,1 1-60 0 0,1 1-51 0 0,0 0 88 0 0,-2-2 30 0 0,1 1 50 0 0,0 0 62 0 0,-1 0 73 0 0,4 3 291 0 0,0 1-35 0 0,4 5 422 0 0,0 0-124 0 0,-1 0-112 0 0,1 0-102 0 0,-1 0-91 0 0,1 1-80 0 0,-1 0-70 0 0,4 4 62 0 0,0 0-89 0 0,26 34 544 0 0,-28-39-662 0 0,-1 0 36 0 0,4 2-80 0 0,11 13 236 0 0,-15-18-300 0 0,1-1-32 0 0,23 18 247 0 0,-15-10-198 0 0,2-2-72 0 0,-12-9-59 0 0,3 3 110 0 0,1 1 38 0 0,-5-4-130 0 0,-5-3-61 0 0,0 1-73 0 0,-1-1-130 0 0,0 0 120 0 0,0 0-54 0 0,0 0-78 0 0,0 0 82 0 0,0 0-37 0 0,0 0-41 0 0,0 0-39 0 0,0 0-398 0 0,0 0 97 0 0,0-1-52 0 0,0 1-763 0 0,1-1-600 0 0,2-1-1140 0 0</inkml:trace>
  <inkml:trace contextRef="#ctx0" brushRef="#br0" timeOffset="303.19">340 0 8032 0 0,'0'0'233'0'0,"-1"0"-51"0"0,1 0-99 0 0,-1 0-68 0 0,-2 1-55 0 0,1 0 94 0 0,2-1 33 0 0,-1 1 55 0 0,0-1 68 0 0,1 1 80 0 0,-4 3 276 0 0,0 0-49 0 0,0 0-45 0 0,0 0-43 0 0,-2 2 136 0 0,0 0-79 0 0,-1 0-73 0 0,1 0-61 0 0,-1 2 1 0 0,-1-1-60 0 0,-1 1 2 0 0,-6 4 86 0 0,-7 8 110 0 0,3 4-107 0 0,-11 10 73 0 0,19-23-297 0 0,1 1-34 0 0,-11 12 47 0 0,-17 17 7 0 0,2-1-77 0 0,16-17-43 0 0,5-7-53 0 0,14-15-183 0 0,0 0 63 0 0,0 0 54 0 0,0 1 47 0 0,-1 0 88 0 0,0 0 56 0 0,-2 3 240 0 0,2-2-229 0 0,0-1-141 0 0,1-1-46 0 0,0 0-36 0 0,0 0-40 0 0,0 0-45 0 0,0 0-48 0 0,1 1-53 0 0,-1-1-58 0 0,0 0-62 0 0,0 0-66 0 0,0 0-70 0 0,0 0-74 0 0,0 0-80 0 0,0 0-83 0 0,0 0-88 0 0,1-1-1074 0 0,0 0-1088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3:08.1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8288 0 0,'0'0'190'0'0,"0"0"28"0"0,0 0 7 0 0,0 0 71 0 0,0 1-103 0 0,0 0-72 0 0,2 3 73 0 0,-1-1-6 0 0,1 3 442 0 0,1 1-50 0 0,-1 0-47 0 0,1-1-44 0 0,-1 1-43 0 0,0 0-40 0 0,0 0-37 0 0,0-1-37 0 0,1 3 24 0 0,-1-1-44 0 0,0 0-41 0 0,0 1-35 0 0,1 3 58 0 0,0 1-59 0 0,2 12 110 0 0,4 12 60 0 0,-6-25-246 0 0,0 0 32 0 0,10 55 492 0 0,-5-24-202 0 0,0-2-54 0 0,-2-8-177 0 0,1 0-96 0 0,-6-31-143 0 0,-1 1 0 0 0,2 6 41 0 0,-2-8-230 0 0,1-1 47 0 0,-1 1 43 0 0,0-1 38 0 0,0 1 37 0 0,0-1 71 0 0,0 2 332 0 0,0-2-271 0 0,0 0-100 0 0,0 0-40 0 0,0 1-49 0 0,0-1-56 0 0,0 0-97 0 0,0 0-96 0 0,0 0-110 0 0,0 1-121 0 0,0-1 225 0 0,0 0-34 0 0,0 0-37 0 0,0 0-38 0 0,0 1-40 0 0,0-1-41 0 0,0 0-43 0 0,0 0-44 0 0,0 0-1622 0 0,0 0-1264 0 0</inkml:trace>
  <inkml:trace contextRef="#ctx0" brushRef="#br0" timeOffset="526.58">287 317 7136 0 0,'0'0'165'0'0,"1"0"22"0"0,4-1-176 0 0,8-3 72 0 0,-1 1 82 0 0,1 0 88 0 0,0-1 97 0 0,0 0 105 0 0,0 0 111 0 0,0-1 119 0 0,0-1 128 0 0,-5 3-544 0 0,0 0-45 0 0,-1-1-35 0 0,8-3 104 0 0,3-1-48 0 0,7-8 40 0 0,-14 11-157 0 0,-4 1-42 0 0,0-3-48 0 0,1-5-11 0 0,-5 8-4 0 0,0 0 0 0 0,0 0 0 0 0,0-1 0 0 0,-1 1-1 0 0,1-1 1 0 0,-1 0 0 0 0,-1 0 0 0 0,1 0-23 0 0,-1 2 6 0 0,-1 1-1 0 0,0 0 0 0 0,1-1 0 0 0,-1 1 0 0 0,0 0 0 0 0,-1-1 0 0 0,1-1-5 0 0,0 3-2 0 0,0 1 0 0 0,0-1 1 0 0,0 0-1 0 0,-1 1 1 0 0,1-1-1 0 0,0 0 0 0 0,0 1 1 0 0,0-1-1 0 0,-1 1 0 0 0,1-1 1 0 0,0 1-1 0 0,-1-1 1 0 0,1 0-1 0 0,0 1 0 0 0,-1-1 1 0 0,1 1-1 0 0,-1 0 1 0 0,1-1-1 0 0,-1 1 0 0 0,1-1 1 0 0,-1 1-1 0 0,1 0 1 0 0,-1-1-1 0 0,1 1 0 0 0,-1 0 1 0 0,0 0-1 0 0,1-1 0 0 0,-1 1 1 0 0,1 0-1 0 0,-1 0 1 0 0,0 0-1 0 0,1 0 0 0 0,-1 0 1 0 0,0 0-1 0 0,1 0 1 0 0,-1 0-1 0 0,1 0 0 0 0,-1 0 1 0 0,0 0 1 0 0,-1 0-17 0 0,-20-2-102 0 0,1 4 54 0 0,-3 3 37 0 0,-11 9 32 0 0,29-10-1 0 0,0-1 0 0 0,0 1 0 0 0,0 1 0 0 0,1-1 1 0 0,-2 3-4 0 0,5-5 22 0 0,0 0 0 0 0,0 0 1 0 0,0 0-1 0 0,0 1 0 0 0,1-1 1 0 0,-1 1-1 0 0,0 1-22 0 0,0 0 21 0 0,0 0 0 0 0,1 1 0 0 0,-1-1-1 0 0,1 1 1 0 0,0 0 0 0 0,0-1 0 0 0,1 4-21 0 0,-1-2 32 0 0,1 0 1 0 0,0 0 0 0 0,1 0 0 0 0,-1 0 0 0 0,2 5-33 0 0,7 13 190 0 0,1-5-83 0 0,-7-14-79 0 0,0-1 0 0 0,1 0 0 0 0,-1 0-1 0 0,1 0 1 0 0,0 0 0 0 0,0-1 0 0 0,2 2-28 0 0,9 6 98 0 0,23 8 97 0 0,-25-14-128 0 0,0-1-1 0 0,0 0 0 0 0,9 0-66 0 0,-17-3 14 0 0,0-1 0 0 0,0 0-1 0 0,0 0 1 0 0,0 0 0 0 0,0-1 0 0 0,0 0-1 0 0,0 0 1 0 0,1 0-14 0 0,19-3 53 0 0,-14 3-33 0 0,-1-1-74 0 0,0-2-98 0 0,-5 2 30 0 0,1-1-34 0 0,8-5-153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3:07.5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389 88 5584 0 0,'0'0'165'0'0,"-3"-3"-28"0"0,-2-3-87 0 0,3 3-2 0 0,0 1 90 0 0,0-1 78 0 0,-1 1 65 0 0,0-1 128 0 0,-1 0 57 0 0,-8-4 1079 0 0,6 2-749 0 0,3 3-450 0 0,-1 0-48 0 0,0-1 1 0 0,2 2-197 0 0,1-1-38 0 0,-10-7 706 0 0,-2 1-58 0 0,-1 1-66 0 0,2 1-74 0 0,2 2-175 0 0,-1 1-45 0 0,-1 1-47 0 0,1 1-51 0 0,0 1-53 0 0,-1 1-57 0 0,1 1-58 0 0,1 1-61 0 0,-1 0 39 0 0,-6 2-38 0 0,9-1 17 0 0,7-3-42 0 0,-3 1-5 0 0,0-1 0 0 0,0 2 1 0 0,0-1-1 0 0,0 0 1 0 0,0 1-1 0 0,1 0 0 0 0,-1-1 1 0 0,1 2-1 0 0,0-1 1 0 0,0 0-1 0 0,0 1 0 0 0,0-1 1 0 0,1 1-1 0 0,-1 0 1 0 0,0 2 3 0 0,-2 4-7 0 0,2 1 0 0 0,-1-1-1 0 0,1 1 1 0 0,1 0 0 0 0,0 0 0 0 0,0 0 0 0 0,1 0 0 0 0,1 0 0 0 0,0 0 0 0 0,0 5 7 0 0,4 20-52 0 0,1-1-1 0 0,7 20 53 0 0,-2 0-16 0 0,4-6 107 0 0,-2-15 16 0 0,-1-2 56 0 0,-1 0 80 0 0,-10-31-322 0 0,1 0 64 0 0,-1 0 56 0 0,2 2 84 0 0,-1-1-7 0 0,0 0-91 0 0,-1-1-62 0 0,1 1-69 0 0,-1-2-47 0 0,0 1-70 0 0,0 0-79 0 0,0 0-88 0 0,0-1-194 0 0</inkml:trace>
  <inkml:trace contextRef="#ctx0" brushRef="#br0" timeOffset="292.2">0 323 7400 0 0,'0'0'216'0'0,"2"-1"-11"0"0,1-1-101 0 0,0 1 38 0 0,4-3 240 0 0,-1 1 77 0 0,1 0 68 0 0,15-8 1355 0 0,-12 8-1162 0 0,-5 1-407 0 0,0 0-50 0 0,1 1-60 0 0,-1 0-67 0 0,4-1 228 0 0,-1 0-91 0 0,-1 0-70 0 0,11-1 197 0 0,-6 3-98 0 0,7-1-1 0 0,0-1-78 0 0,2 1-47 0 0,11 0 3 0 0,5 1-113 0 0,-25-1-68 0 0,1 0-44 0 0,1 2-65 0 0,-1 1-83 0 0,-10-2 156 0 0,1 1-81 0 0,-2 0 8 0 0,0-1-49 0 0,1 1-151 0 0,-1-1 106 0 0,-1 0-37 0 0,1 0-96 0 0,-1 0-51 0 0,0 0-47 0 0,1 1-39 0 0,0-1-140 0 0,-1 0-40 0 0,1 0-170 0 0,1 0-454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3:06.5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82 7248 0 0,'0'0'209'0'0,"1"1"-5"0"0,1 4-269 0 0,-1 0 37 0 0,1 0 36 0 0,0 1 34 0 0,1 5 140 0 0,0 0 121 0 0,-1-2-3 0 0,0 0 56 0 0,0-1 53 0 0,1 0 47 0 0,5 15 420 0 0,1-1-97 0 0,0 0-81 0 0,2 11 301 0 0,-8-26-674 0 0,0 0-46 0 0,6 14 436 0 0,-4-10-314 0 0,0-1 101 0 0,-3-3-126 0 0,-1-1 331 0 0,-4-8 59 0 0,1-1-289 0 0,-1 0-212 0 0,1 0-38 0 0,0-1-47 0 0,0 1-55 0 0,0-1-67 0 0,0 1-74 0 0,1 0-86 0 0,0 0-93 0 0,-4-17 263 0 0,-1-11-11 0 0,3 13-5 0 0,3 13-50 0 0,0 0 0 0 0,0 0 0 0 0,1 1 0 0 0,-1-1 0 0 0,1 0 0 0 0,1-3-2 0 0,1-5 0 0 0,-1 6 0 0 0,0 0 0 0 0,1 1 0 0 0,0 0 0 0 0,0-1 0 0 0,1 1 0 0 0,0 1 0 0 0,0-1 0 0 0,0 0 0 0 0,1 1 0 0 0,0 0 0 0 0,0 0 0 0 0,4-3 0 0 0,4-2-52 0 0,0 2-1 0 0,1-1 1 0 0,0 2-1 0 0,0 0 1 0 0,9-3 52 0 0,2-2-22 0 0,0 0 50 0 0,-15 8-28 0 0,1-1 0 0 0,0 1 0 0 0,0 1 0 0 0,0 0 0 0 0,0 1 0 0 0,1 0 0 0 0,-1 0 0 0 0,7 2-184 0 0,-13 1 42 0 0,1 0-107 0 0,-1-1-90 0 0,-2 1 119 0 0,-1-1-39 0 0,1 0-42 0 0,-1 0-45 0 0,1 1-49 0 0,-1-1-52 0 0,-1 0 60 0 0,0 0-53 0 0,0 0-47 0 0,-1 0-40 0 0,1 0-151 0 0,0 0-40 0 0,0 0-183 0 0,0 0-494 0 0</inkml:trace>
  <inkml:trace contextRef="#ctx0" brushRef="#br0" timeOffset="527.58">523 201 8032 0 0,'0'0'182'0'0,"0"0"-4"0"0,1 0-75 0 0,0 0-49 0 0,2 2-5 0 0,0-2 1 0 0,7 4-69 0 0,2-1 97 0 0,0-1 84 0 0,1 0 72 0 0,3-1 123 0 0,-1 0 63 0 0,30-4 998 0 0,-16-2-715 0 0,2-2-115 0 0,-16 2-341 0 0,0-1-34 0 0,-1-1-36 0 0,-2 0-37 0 0,-10 5-122 0 0,0 0 0 0 0,1 1-1 0 0,-1-1 1 0 0,0 0 0 0 0,0-1-1 0 0,0 1 1 0 0,0 0 0 0 0,0-1 0 0 0,0 1-1 0 0,-1-1 1 0 0,1 1 0 0 0,-1-1-1 0 0,0 0 1 0 0,0 1 0 0 0,0-1-1 0 0,0 0 1 0 0,0 0 0 0 0,-1 0 0 0 0,1 0-1 0 0,-1 0 1 0 0,0 0 0 0 0,0 0-1 0 0,0 0 1 0 0,0 0 0 0 0,0 0-1 0 0,-1 0 1 0 0,1 1 0 0 0,-1-1 0 0 0,0-1-18 0 0,0 0 1 0 0,0 0 0 0 0,0 0 0 0 0,0 0 0 0 0,-1 0 0 0 0,0 1 0 0 0,1-1 0 0 0,-1 0 0 0 0,-1 1 0 0 0,1-1 0 0 0,0 1 0 0 0,-1 0 0 0 0,0 0 0 0 0,0 0 1 0 0,0 0-1 0 0,-1-1-1 0 0,0 0 0 0 0,2 3 0 0 0,1-1 0 0 0,-1 1 0 0 0,0-1 0 0 0,0 1 0 0 0,0 0 0 0 0,0-1 0 0 0,0 1 0 0 0,0 0 0 0 0,0 0 0 0 0,0 0 0 0 0,0 1 0 0 0,0-1 0 0 0,0 0 0 0 0,-3 1 0 0 0,2-1-1 0 0,0 1 1 0 0,0-1-1 0 0,0 1 1 0 0,0 0-1 0 0,0 0 1 0 0,0 0-1 0 0,0 1 1 0 0,0-1-1 0 0,0 1 1 0 0,0-1-1 0 0,0 1 0 0 0,0 0 1 0 0,1 0-1 0 0,-1 0 1 0 0,0 1-1 0 0,1-1 1 0 0,-1 1-1 0 0,0-1 1 0 0,1 1-1 0 0,0 0 1 0 0,-2 2 0 0 0,-10 8-158 0 0,2 2 50 0 0,1 2 42 0 0,2 0 35 0 0,-3 12 33 0 0,0 14 62 0 0,11-36-45 0 0,0-1 1 0 0,0 1-1 0 0,1 0 1 0 0,0-1-1 0 0,0 4-19 0 0,1-1 45 0 0,-1-1 0 0 0,2 1 0 0 0,-1-1 0 0 0,1 2-45 0 0,1-2 82 0 0,-1 1-1 0 0,1-1 0 0 0,4 6-81 0 0,-4-7 73 0 0,0-1-1 0 0,0 0 1 0 0,1 0 0 0 0,3 4-73 0 0,11 6 120 0 0,-13-11-68 0 0,0-1-1 0 0,1 0 1 0 0,-1 0 0 0 0,1 0 0 0 0,0-1-1 0 0,0 0 1 0 0,0 0 0 0 0,0 0 0 0 0,1-1-52 0 0,20 2 167 0 0,2-3-75 0 0,-14-2-91 0 0,-1 0-37 0 0,0-1-43 0 0,0-1-49 0 0,-1-1-54 0 0,0 1-59 0 0,-9 2 113 0 0,-1 1-15 0 0,-1 0-80 0 0,1 0-113 0 0,-1 0 114 0 0,-1 1-40 0 0,1-1-70 0 0,-1 1-48 0 0,1-1-42 0 0,0 1-37 0 0,0-1-133 0 0,0 1-37 0 0,4-2-1383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0 6384 0 0,'-1'1'58'0'0,"0"-1"-42"0"0,1 2 35 0 0,-1 1 49 0 0,1 3 75 0 0,2 30 2609 0 0,0-26-1940 0 0,-1-5-464 0 0,0 0-34 0 0,2 3 135 0 0,-2-4-291 0 0,1 0-38 0 0,0 0-42 0 0,0 1-44 0 0,0-1-49 0 0,0 1-51 0 0,7 15 619 0 0,-2 10 205 0 0,1 0 48 0 0,-4-5-172 0 0,-4-12-373 0 0,0-1-39 0 0,0-3-82 0 0,0-6-82 0 0,0-2-33 0 0,0 0-8 0 0,0 0-33 0 0,0 5 63 0 0,0-1 2 0 0,0 3 37 0 0,0-7-311 0 0,0-1 64 0 0,0 0 57 0 0,0 0 49 0 0,0 1 50 0 0,0-1 48 0 0,0 0 60 0 0,0 1 113 0 0,0-1 3 0 0,0 1-133 0 0,0-1-71 0 0,0 0-62 0 0,0 0-57 0 0,0 1-61 0 0,0-1-72 0 0,0 0-78 0 0,0 0-20 0 0,0 1-67 0 0,0-1-70 0 0,0 0-76 0 0,0 0-81 0 0,0 1-86 0 0,0-1-91 0 0,0 0-95 0 0,0 0-1047 0 0,0 0-1088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64 55 6768 0 0,'0'0'149'0'0,"0"0"23"0"0,0 0 12 0 0,0 0 45 0 0,0 0-89 0 0,0 0 114 0 0,0 0 211 0 0,0 0 14 0 0,0 0-25 0 0,0 0-104 0 0,0 0-44 0 0,0 0-8 0 0,0 0-9 0 0,0 0-29 0 0,0 0-17 0 0,0 0-42 0 0,0 1-86 0 0,-1-1-56 0 0,-1 4-11 0 0,2-2 6 0 0,-2 11 340 0 0,3 0-64 0 0,2 1-54 0 0,0 0-40 0 0,2 6 79 0 0,0 2-50 0 0,0-1-60 0 0,-1-6-54 0 0,-1 0 0 0 0,0 1 1 0 0,-1 0-152 0 0,0 9 143 0 0,0 0-61 0 0,4 47 49 0 0,4 32 17 0 0,-6-66-73 0 0,-1 0 59 0 0,7 30 201 0 0,-2-15-135 0 0,-1-23-64 0 0,-5-24-93 0 0,-1-1 0 0 0,0 1 0 0 0,0-1 0 0 0,0 1 1 0 0,0 4-44 0 0,-1-2 81 0 0,1-1 0 0 0,0 1 0 0 0,1-1 0 0 0,0 1 0 0 0,2 6-81 0 0,4 17 245 0 0,-5-8-130 0 0,-3-19-100 0 0,0-2 4 0 0,0-1 0 0 0,0 0 1 0 0,0 0-1 0 0,0 0 1 0 0,0 1-1 0 0,0-1 1 0 0,-1 0-1 0 0,1 0 0 0 0,0 0 1 0 0,-1 0-1 0 0,1 0 1 0 0,0 1-1 0 0,-1-1 0 0 0,0 0-19 0 0,1 1 23 0 0,-1 0 21 0 0,-1-1-33 0 0,0 0-36 0 0,0-1-39 0 0,-1 0-42 0 0,1-2-43 0 0,0 0-48 0 0,1-1-49 0 0,1 2 265 0 0,0 0-80 0 0,0 0-71 0 0,0 0-58 0 0,0 0-42 0 0,0 0-34 0 0,-1-4-1119 0 0,0 3 1024 0 0,1 1 85 0 0,-4-6-1110 0 0</inkml:trace>
  <inkml:trace contextRef="#ctx0" brushRef="#br0" timeOffset="1">1 90 4832 0 0,'0'0'108'0'0,"0"0"17"0"0,0 0 10 0 0,0 0-40 0 0,0 0 9 0 0,0 0 52 0 0,0 0 147 0 0,0 0 267 0 0,0 0 26 0 0,0 0-31 0 0,0 0-145 0 0,0 0-232 0 0,0 0-37 0 0,2-1 63 0 0,1 0-75 0 0,4-3 79 0 0,-5 3-76 0 0,2-1 240 0 0,0-1-65 0 0,1-1 65 0 0,1-1-77 0 0,7-6 363 0 0,-8 8-391 0 0,1 0 61 0 0,7-3 34 0 0,0-2 38 0 0,17-8 510 0 0,-10 9-794 0 0,1 1-50 0 0,20-2-30 0 0,-35 7-33 0 0,0 1 1 0 0,0 0 0 0 0,0 1 0 0 0,0 0 0 0 0,-1 0 0 0 0,1 0 0 0 0,0 0 0 0 0,-1 1-1 0 0,1 0 1 0 0,0 1-14 0 0,5 3 43 0 0,-8-4-31 0 0,0 1-1 0 0,-1 0 1 0 0,1-1 0 0 0,-1 1-1 0 0,1 0 1 0 0,-1 0-1 0 0,0 1 1 0 0,0-1 0 0 0,0 0-1 0 0,0 1 1 0 0,-1-1 0 0 0,2 4-12 0 0,0 4 78 0 0,0 1 1 0 0,-1-1 0 0 0,0 8-79 0 0,-1-13 10 0 0,-1 1-1 0 0,0-1 1 0 0,0 0 0 0 0,-1 0 0 0 0,0-1-1 0 0,-1 7-9 0 0,-1-1 42 0 0,-1 0-1 0 0,0-1 0 0 0,0 1 1 0 0,-1-1-1 0 0,-2 4-41 0 0,3-7 32 0 0,-1 0 0 0 0,0 0 0 0 0,0-1 0 0 0,0 1 0 0 0,-1-1 0 0 0,0 0 0 0 0,0-1 0 0 0,-6 5-32 0 0,2-4 68 0 0,0 0 0 0 0,0 0 0 0 0,-7 2-68 0 0,-1 4 141 0 0,4-3-32 0 0,3-5-81 0 0,7-4-28 0 0,-16 10 0 0 0,2 1 0 0 0,16-10 0 0 0,0 0 0 0 0,0 0 0 0 0,0 0 0 0 0,-1 0 0 0 0,1 1 0 0 0,0-1 0 0 0,0 1 0 0 0,0-1 0 0 0,0 1 0 0 0,1 0 0 0 0,-1-1 0 0 0,-1 3 0 0 0,4-2 0 0 0,-3 11 0 0 0,2-11 0 0 0,1 0 0 0 0,-1-1 0 0 0,0 1 0 0 0,1 0 0 0 0,-1 0 0 0 0,1 0 0 0 0,0 0 0 0 0,0 0 0 0 0,-1-1 0 0 0,1 1 0 0 0,0 0 0 0 0,1-1 0 0 0,-1 1 0 0 0,0 0 0 0 0,0-1 0 0 0,1 0 0 0 0,-1 1 0 0 0,2 0 0 0 0,1 2 0 0 0,27 28 10 0 0,-26-26 12 0 0,1 0-1 0 0,0-1 1 0 0,0 1-1 0 0,0-1 1 0 0,2 0-22 0 0,22 20 103 0 0,18 21 131 0 0,-19-18-48 0 0,-1 0 36 0 0,-1 1 38 0 0,-2 1 40 0 0,-19-22-192 0 0,1-1 0 0 0,-1 0 0 0 0,1 0 0 0 0,0-1 0 0 0,5 4-108 0 0,-8-7 61 0 0,0 1 0 0 0,0-1 0 0 0,0 1 0 0 0,3 5-61 0 0,-4-5 53 0 0,1 0-1 0 0,-1 0 1 0 0,1-1 0 0 0,0 1-1 0 0,1 0-52 0 0,11 8 133 0 0,18 11 32 0 0,-9-11-24 0 0,-24-12-330 0 0,0 1 56 0 0,0-1 49 0 0,0 1 45 0 0,0-1 38 0 0,0 0 34 0 0,0 1 111 0 0,1 0 498 0 0,-2-1-449 0 0,0 0-151 0 0,0 0-66 0 0,1 0-78 0 0,-1 0-93 0 0,0 0-84 0 0,0 0-107 0 0,1 0-115 0 0,-1 0 202 0 0,0 0-33 0 0,0 0-35 0 0,0 0-36 0 0,1 0-38 0 0,-1 0-39 0 0,0 0-41 0 0,1 0-43 0 0,-1 0-42 0 0,1 0-46 0 0,1 0-1460 0 0,1 0-1197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03.8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0 172 6880 0 0,'0'0'157'0'0,"0"0"23"0"0,0 0 11 0 0,1 2-31 0 0,2 7 53 0 0,-1-1 91 0 0,1 3 149 0 0,1 6 337 0 0,1 3 140 0 0,-2-6-382 0 0,0-4-179 0 0,1 1-114 0 0,3 5 130 0 0,0 1 54 0 0,7 19 544 0 0,-4-12-385 0 0,-3-4-197 0 0,-4-10-248 0 0,1 0-40 0 0,2 13 140 0 0,-3 0 94 0 0,0 5 157 0 0,-2 14 341 0 0,-4-20-513 0 0,2-20-158 0 0,1-2 55 0 0,-1 1 88 0 0,-1 1-62 0 0,-1 0-66 0 0,-1 0-69 0 0,-6-6 35 0 0,0-6-43 0 0,8 8-87 0 0,0 0 1 0 0,0-1 0 0 0,0 0-1 0 0,0 1 1 0 0,1-1-1 0 0,-2-3-25 0 0,-5-11 103 0 0,7 14-96 0 0,-1 1 0 0 0,1-1 0 0 0,-1 0 0 0 0,1 0 0 0 0,0 0-1 0 0,0-3-6 0 0,-5-21-10 0 0,0-18 10 0 0,5 8-49 0 0,5 0-44 0 0,2 11-27 0 0,2 1-1 0 0,4-11 121 0 0,4 0-128 0 0,4-3-94 0 0,-9 20 65 0 0,1 1-40 0 0,-3 5 13 0 0,1 1 43 0 0,0 1 38 0 0,2 0 33 0 0,5-4 17 0 0,1 1 39 0 0,-4 5 31 0 0,1-1-1 0 0,0 2 0 0 0,4-1-16 0 0,9-3-27 0 0,-21 10 27 0 0,0 0-1 0 0,0 0 0 0 0,1 1 0 0 0,-1 0 1 0 0,0 0-1 0 0,1 1 0 0 0,-1 0 1 0 0,-1 0-7 0 0,-1 0-1 0 0,0 0 1 0 0,1 1-1 0 0,-1 0 1 0 0,0 0-1 0 0,0 0 1 0 0,0 1-1 0 0,0 0 1 0 0,0 0-1 0 0,2 1 8 0 0,5 4-19 0 0,-1 1-1 0 0,0-1 1 0 0,-1 2-1 0 0,9 7 20 0 0,-13-9 0 0 0,0-1-1 0 0,0 1 1 0 0,-1 1-1 0 0,4 5 1 0 0,2 6 2 0 0,-1 0-1 0 0,-1 1 0 0 0,2 6-1 0 0,-2 4 38 0 0,-2 1 50 0 0,10 77 269 0 0,-14-92-300 0 0,3 24 151 0 0,-4-29-171 0 0,0-1-34 0 0,-1-7 72 0 0,-1-1-3 0 0,0 5 5 0 0,2-3-10 0 0,1 1-61 0 0,0 0-45 0 0,-2-3-62 0 0,0-1-48 0 0,-1-1-213 0 0,0 0 268 0 0,0 0-1 0 0,0 0-20 0 0,0 0-44 0 0,0 0-16 0 0,0 0-44 0 0,0 0-52 0 0,0 0-57 0 0,0 0-62 0 0,0 0-58 0 0,0 0-51 0 0,0 0-45 0 0,0 0-158 0 0,0 0-45 0 0,0 0-192 0 0,0 0-517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307 47 5904 0 0,'0'0'169'0'0,"-1"0"-56"0"0,1-2 104 0 0,-2-1 64 0 0,-1-5 439 0 0,2 6-532 0 0,-1 0-37 0 0,1 0-37 0 0,0 1-91 0 0,-5-2 289 0 0,-3-1 207 0 0,1 1-102 0 0,4 1-170 0 0,0 0-72 0 0,1-1-37 0 0,-1 0 99 0 0,0 1-39 0 0,-5-1 102 0 0,-1 2-107 0 0,-13 1 165 0 0,12 0-108 0 0,-3 2-162 0 0,-20 11 179 0 0,20-6-222 0 0,6-3-45 0 0,0 1 0 0 0,0-1 0 0 0,1 1 0 0 0,-3 3 0 0 0,-19 12 0 0 0,20-14 0 0 0,0 1 0 0 0,1 0 0 0 0,0 0 0 0 0,0 0 0 0 0,1 1 0 0 0,-2 3 0 0 0,5-3 0 0 0,0 3-13 0 0,3-10 11 0 0,1-1 1 0 0,0 0-1 0 0,0 1 1 0 0,-1-1-1 0 0,1 1 1 0 0,0-1-1 0 0,0 1 1 0 0,0-1-1 0 0,0 1 1 0 0,-1-1-1 0 0,1 1 0 0 0,0-1 1 0 0,0 1-1 0 0,0-1 1 0 0,0 1-1 0 0,0-1 1 0 0,0 1-1 0 0,0-1 1 0 0,0 1-1 0 0,0-1 1 0 0,1 0-1 0 0,-1 1 1 0 0,0-1-1 0 0,0 1 1 0 0,0-1-1 0 0,0 1 1 0 0,1-1-1 0 0,-1 1 1 0 0,0-1-1 0 0,1 0 1 0 0,-1 1 1 0 0,2 1-1 0 0,0 1 0 0 0,0-1-1 0 0,0 0 1 0 0,0 0 0 0 0,1 0 0 0 0,-1 0 0 0 0,1 0 0 0 0,-1-1 0 0 0,1 1 0 0 0,0-1 0 0 0,0 0 0 0 0,0 1 0 0 0,2-1 1 0 0,43 12 9 0 0,-39-11-4 0 0,-5-1 7 0 0,0 1 0 0 0,0-1-1 0 0,-1 1 1 0 0,1 0 0 0 0,0-1 0 0 0,-1 2-12 0 0,11 4 50 0 0,-5-4 17 0 0,-6-2-46 0 0,0 0 0 0 0,0 0 1 0 0,0 1-1 0 0,0-1 0 0 0,0 1 1 0 0,0-1-1 0 0,-1 1 0 0 0,1 0 1 0 0,-1 0-1 0 0,1 0 1 0 0,-1 1-1 0 0,0-1 0 0 0,0 0 1 0 0,0 1-1 0 0,0 0 0 0 0,0-1 1 0 0,-1 1-1 0 0,2 2-21 0 0,-1 0 23 0 0,0-1 1 0 0,-1 0-1 0 0,1 0 0 0 0,-1 0 1 0 0,0 1-1 0 0,0-1 0 0 0,-1 1 1 0 0,1-1-1 0 0,-1 1 1 0 0,0-1-1 0 0,0 1 0 0 0,-1-1 1 0 0,1 1-24 0 0,-1 0 25 0 0,-1 0 1 0 0,1 1 0 0 0,-1-1-1 0 0,0 0 1 0 0,0 0-1 0 0,0 0 1 0 0,-1-1 0 0 0,1 1-1 0 0,-1-1 1 0 0,0 1 0 0 0,-1-1-1 0 0,1 0 1 0 0,-1 0 0 0 0,0 0-1 0 0,-2 1-25 0 0,-9 5 48 0 0,-3-2-38 0 0,3-4 35 0 0,12-4-36 0 0,-15 0-9 0 0,17 0-1 0 0,1-1 1 0 0,0 1 0 0 0,0 0 0 0 0,-1-1 0 0 0,1 1-1 0 0,0 0 1 0 0,0-1 0 0 0,-1 1 0 0 0,1 0-1 0 0,0-1 1 0 0,0 1 0 0 0,0-1 0 0 0,0 1 0 0 0,-1 0-1 0 0,1-1 1 0 0,0 1 0 0 0,0-1 0 0 0,0 1-1 0 0,0-1 1 0 0,0 1 0 0 0,0 0 0 0 0,0-1 0 0 0,0 1-1 0 0,0-1 1 0 0,0 1 0 0 0,1-1 0 0 0,-1 1 0 0 0,0 0-1 0 0,0-1 1 0 0,0 1 0 0 0,0-1 0 0 0,1 1-1 0 0,-1 0 1 0 0,0-1 0 0 0,0 1 0 0 0,1 0 0 0 0,-1-1-1 0 0,0 1 1 0 0,1 0 0 0 0,-1 0 0 0 0,0-1-1 0 0,1 1 1 0 0,-1 0 0 0 0,0 0 0 0 0,1-1 0 0 0,-1 1-1 0 0,1 0 1 0 0,-1 0 0 0 0,0 0 0 0 0,1 0-1 0 0,-1 0 1 0 0,1-1 0 0 0,-1 1 0 0 0,1 0 0 0 0,-1 0 0 0 0,4-2-62 0 0,6 0 53 0 0,-5 5-42 0 0,4 12 47 0 0,-8-14-5 0 0,0 1 4 0 0,0 0 1 0 0,0 1-1 0 0,0 0 1 0 0,-1-1-1 0 0,1 1 1 0 0,-1-1-1 0 0,1 1 1 0 0,-1 0-1 0 0,0-1 1 0 0,0 3 4 0 0,1 8-8 0 0,-1-7 8 0 0,0-1 0 0 0,0 0 0 0 0,0 0 0 0 0,-1 1 0 0 0,1-1 0 0 0,-1 0 0 0 0,0 0 0 0 0,-1 0 0 0 0,1 0 0 0 0,-1 0 0 0 0,0 0 0 0 0,-1 0 0 0 0,1 0 0 0 0,-12 29 0 0 0,7-13 0 0 0,-1 0 0 0 0,-8 14 0 0 0,7-16 0 0 0,1 1 0 0 0,-6 19 0 0 0,9-22 0 0 0,1 1 0 0 0,1-1 0 0 0,0 7 0 0 0,2-18 0 0 0,1 0 0 0 0,0 1 0 0 0,0-1 0 0 0,1 0 0 0 0,-1 0 0 0 0,2 0 0 0 0,-1 0 0 0 0,0 0 0 0 0,1 0 0 0 0,0 0 0 0 0,2 3 0 0 0,-1-5 6 0 0,-1-1 0 0 0,0 1 0 0 0,1-1 0 0 0,0 1 0 0 0,0-1 0 0 0,0 0 0 0 0,0 0 0 0 0,0-1 0 0 0,1 1 0 0 0,-1-1 0 0 0,1 1 0 0 0,3 0-6 0 0,-5-1 5 0 0,1-1 1 0 0,0 0 0 0 0,-1 1-1 0 0,1-1 1 0 0,0-1-1 0 0,0 1 1 0 0,0 0-1 0 0,0-1 1 0 0,0 1-1 0 0,0-1 1 0 0,0 0 0 0 0,0 0-1 0 0,0 0 1 0 0,0 0-1 0 0,0-1 1 0 0,0 1-1 0 0,2-2-5 0 0,0 1-110 0 0,-1-1 49 0 0,0 0 44 0 0,0 1 35 0 0,3-2 92 0 0,10-5 244 0 0,-12 5-302 0 0,0 0-61 0 0,-2 2-35 0 0,0-1-34 0 0,0 0-38 0 0,0 1-43 0 0,0-1-63 0 0,0 0-59 0 0,0 0-65 0 0,1 0-69 0 0,-1-1-76 0 0,0 1-81 0 0,0 0-85 0 0,0 0-92 0 0,3-2-778 0 0,2-1-866 0 0,-8 5 2388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106 11 7424 0 0,'0'0'166'0'0,"0"0"29"0"0,0 0-22 0 0,0 0-74 0 0,0 0-55 0 0,-2-2-18 0 0,1 1 12 0 0,-1 0 36 0 0,1 1 0 0 0,0-1 0 0 0,0 0 0 0 0,0 0-1 0 0,-1 1 1 0 0,1-1 0 0 0,0 0 0 0 0,-1 1 0 0 0,1 0 0 0 0,-1-1 0 0 0,1 1-1 0 0,0 0 1 0 0,-1 0 0 0 0,1-1 0 0 0,-1 1 0 0 0,1 0 0 0 0,-1 1-1 0 0,1-1 1 0 0,0 0 0 0 0,-1 0 0 0 0,1 1 0 0 0,-1-1-74 0 0,-5 3 349 0 0,0 0-61 0 0,2 1-79 0 0,0-1-99 0 0,-2 5 217 0 0,1 2-79 0 0,0 4-22 0 0,-2 6 51 0 0,7-16-213 0 0,-5 19 192 0 0,4 2-65 0 0,-1 2-32 0 0,-1 17-90 0 0,1 0 0 0 0,3-1-1 0 0,2 14-68 0 0,-1 22 36 0 0,1-41 7 0 0,2 8-43 0 0,0 5 21 0 0,-3-39-19 0 0,1 1 0 0 0,0-1 0 0 0,1 0 0 0 0,0 0 0 0 0,3 6-2 0 0,-3-9-19 0 0,1 1-1 0 0,1-1 1 0 0,4 8 19 0 0,-8-15-104 0 0,-1-2-47 0 0,3 1-212 0 0,10 2-21 0 0,-10-2-6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185 29 5584 0 0,'0'0'165'0'0,"0"-2"-10"0"0,-3-1-111 0 0,1 0 44 0 0,0 0 39 0 0,-1 1 34 0 0,-2-2 172 0 0,0 1 61 0 0,-12-4 1042 0 0,10 6-888 0 0,4 1-315 0 0,-1-1-41 0 0,1 1-51 0 0,1 0-57 0 0,-15 2-9 0 0,2 3 36 0 0,11-3-65 0 0,1 0-1 0 0,-1 1 0 0 0,1-1 0 0 0,0 1 1 0 0,-1 0-1 0 0,1 0 0 0 0,0 0 1 0 0,1 0-1 0 0,-1 0 0 0 0,0 1-45 0 0,-13 22 279 0 0,7-7-124 0 0,3-4-59 0 0,0 0-41 0 0,3-6-44 0 0,-2 4-11 0 0,1 1 0 0 0,0 0 0 0 0,1 4 0 0 0,-1 0 0 0 0,2-9 0 0 0,6 1 0 0 0,2-2 24 0 0,-4-7-8 0 0,-1-1-1 0 0,0 1 1 0 0,0-1 0 0 0,1 0 0 0 0,-1 1 0 0 0,0-1 0 0 0,1 0 0 0 0,-1 0-1 0 0,1 0 1 0 0,-1 0 0 0 0,0 0 0 0 0,1 0 0 0 0,0 0-16 0 0,17-8 245 0 0,0-4 47 0 0,-4 0 57 0 0,1-4-135 0 0,-2-3-43 0 0,-3-3-40 0 0,-7 0-38 0 0,-3 12-49 0 0,1-1 0 0 0,-1 0 0 0 0,2 0-44 0 0,-1 2 9 0 0,1-6 43 0 0,-1 10-51 0 0,0-1-1 0 0,-1 1 0 0 0,0-1 1 0 0,0-3-1 0 0,-1 7-1 0 0,0 1 0 0 0,0 0 0 0 0,0 0 0 0 0,1 0 0 0 0,-1-1 0 0 0,1 1 0 0 0,-1 0 0 0 0,1 0 0 0 0,-1 0 0 0 0,1 0 1 0 0,0 0-1 0 0,-1 0 0 0 0,1 0 0 0 0,0 0 0 0 0,0 0 0 0 0,0 0 1 0 0,0 0-69 0 0,2 7 0 0 0,6 6 76 0 0,-7-9-3 0 0,1 2-4 0 0,0 0 0 0 0,-1 0-1 0 0,0 1 1 0 0,0-1 0 0 0,0 1-1 0 0,-1-1 1 0 0,1 4 0 0 0,6 18-8 0 0,-2 4 37 0 0,-2-4 15 0 0,3-4 24 0 0,0-2-10 0 0,-1 0 9 0 0,-4-16-42 0 0,1-1-58 0 0,0 0-77 0 0,-3 0-70 0 0,0-4 36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 1 9504 0 0,'0'0'183'0'0,"0"0"-75"0"0,1 1-50 0 0,0 2 2 0 0,-1-1-5 0 0,0 10 52 0 0,0 1 109 0 0,-1 1 99 0 0,-1 1 88 0 0,-1-1 79 0 0,0 0 67 0 0,-2-1 57 0 0,-1-2 48 0 0,5-8-685 0 0,-1 5 148 0 0,2-5-167 0 0,0-2-25 0 0,0 1-45 0 0,0 0-51 0 0,0-1-59 0 0,0 0-190 0 0,0-1-119 0 0,0 0 71 0 0,0 0-45 0 0,0 0-611 0 0,0 0-488 0 0,0 0-924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7688 0 0,'0'0'166'0'0,"0"0"29"0"0,0 0 14 0 0,1 1-25 0 0,0 2-173 0 0,0 0 83 0 0,0 2 85 0 0,3 8 493 0 0,-3-7-425 0 0,0-1-109 0 0,0-3-110 0 0,-1 0-33 0 0,3 11 229 0 0,5 3-22 0 0,-1 0-46 0 0,-4-4-11 0 0,1 8 233 0 0,-1-1-53 0 0,0 1-53 0 0,0 0-50 0 0,0 0-49 0 0,-1 0-47 0 0,0-1-47 0 0,1 1-43 0 0,-3 16 103 0 0,-1-29-108 0 0,1 1 1 0 0,0-1-1 0 0,1 0 0 0 0,-1 0 1 0 0,2 2-32 0 0,22 94 368 0 0,-19-82-275 0 0,1-1 44 0 0,-6 4 53 0 0,0-12-18 0 0,0-10-116 0 0,0-1 64 0 0,0-1 6 0 0,0 0 30 0 0,0 0 18 0 0,0 0 2 0 0,0 0-12 0 0,0 0-50 0 0,0 0-18 0 0,0 0-6 0 0,0 0-6 0 0,1-2-15 0 0,4-8-17 0 0,12-27-41 0 0,-13 29-13 0 0,1 0 0 0 0,1 0 1 0 0,-1 0-1 0 0,1 1 0 0 0,1 0 1 0 0,-1 0-1 0 0,1 1 0 0 0,6-5 2 0 0,-7 6-11 0 0,1 1 0 0 0,-1 0 0 0 0,1 0 0 0 0,0 1-1 0 0,0 0 1 0 0,0 0 0 0 0,0 0 0 0 0,0 1 0 0 0,1 0 0 0 0,-1 1 0 0 0,2-1 11 0 0,-6 2-4 0 0,0 0 0 0 0,0 0 1 0 0,0 0-1 0 0,0 0 1 0 0,0 1-1 0 0,0-1 1 0 0,1 1-1 0 0,-1 0 1 0 0,-1 0-1 0 0,1 0 1 0 0,0 0-1 0 0,0 0 0 0 0,0 1 1 0 0,0-1-1 0 0,-1 1 1 0 0,1 0-1 0 0,-1 0 1 0 0,1 0-1 0 0,-1 0 1 0 0,0 0-1 0 0,0 0 1 0 0,0 1-1 0 0,1 0 4 0 0,-2-1 2 0 0,1 1 1 0 0,-1-1-1 0 0,0 0 1 0 0,1 1-1 0 0,-1-1 1 0 0,-1 1-1 0 0,1-1 1 0 0,0 1-1 0 0,0 0 1 0 0,-1-1-1 0 0,0 1 0 0 0,1 0-2 0 0,-1 0 10 0 0,0 0 0 0 0,-1-1-1 0 0,1 1 1 0 0,0-1-1 0 0,-1 1 1 0 0,0-1-1 0 0,1 1 1 0 0,-1-1-1 0 0,0 1 1 0 0,0-1-1 0 0,0 0 1 0 0,-1 1 0 0 0,0 1-10 0 0,-1-1 17 0 0,-5 10 122 0 0,-1-1 0 0 0,-1 0 0 0 0,-6 6-139 0 0,-7 1 94 0 0,-4 0 52 0 0,22-15-114 0 0,0 0 0 0 0,-1 0 0 0 0,0 0 0 0 0,1-1 0 0 0,-5 2-32 0 0,-4 0 96 0 0,-4-4 46 0 0,16-1-248 0 0,-1 0 52 0 0,-1 0 30 0 0,2 0-27 0 0,0 0-40 0 0,0 0-63 0 0,0 0-35 0 0,1 0-66 0 0,-1 0-78 0 0,0 0-86 0 0,1 0 71 0 0,0-1-52 0 0,0 1-47 0 0,1 0-41 0 0,-2 0-143 0 0,1-1-40 0 0,0 1-174 0 0,-2 0-465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7584 0 0,'0'0'222'0'0,"0"0"-65"0"0,0 0-22 0 0,0 0 37 0 0,0 0 135 0 0,0 1-44 0 0,0-1-43 0 0,1 0-37 0 0,-1 0-34 0 0,1 1 37 0 0,0-1-61 0 0,3 3 100 0 0,-2-2-88 0 0,-1 0-30 0 0,-1-1 35 0 0,1 0 43 0 0,0 1 49 0 0,6 3 172 0 0,-1 0-74 0 0,1 1-45 0 0,4 8 189 0 0,-3-3-277 0 0,8 2-35 0 0,-4-3-61 0 0,-4-2-6 0 0,23 31 472 0 0,-16-23-359 0 0,-6-5-82 0 0,0 1-35 0 0,9 14 10 0 0,-9-11-89 0 0,0 2 0 0 0,-1-1 1 0 0,-1 1-1 0 0,4 12-14 0 0,-5-8 60 0 0,-2-1 51 0 0,7 59 167 0 0,-9-70-252 0 0,-1 0-1 0 0,-1 0 1 0 0,1 0-1 0 0,-2 0 1 0 0,1 0-1 0 0,-1 0 1 0 0,0 1-26 0 0,-3 15 169 0 0,-7 17-169 0 0,9-36 25 0 0,0 0-1 0 0,0 0 0 0 0,-1 0 1 0 0,1 0-1 0 0,-1 0 1 0 0,-3 3-25 0 0,-12 23 139 0 0,15-25-94 0 0,-1 1 0 0 0,1-1 0 0 0,-1 0 0 0 0,-4 5-45 0 0,-7 11 121 0 0,6-6-9 0 0,4-8-103 0 0,-6 1 68 0 0,-4 5 8 0 0,14-13-81 0 0,0-1 1 0 0,0 1 0 0 0,0 0 0 0 0,0-1-1 0 0,0 1 1 0 0,0 0 0 0 0,0-1 0 0 0,0 0-1 0 0,0 1 1 0 0,-1-1 0 0 0,1 0 0 0 0,0 1-1 0 0,0-1 1 0 0,0 0 0 0 0,0 0 0 0 0,-2 0-5 0 0,2 0 4 0 0,1 0 0 0 0,-1 0 0 0 0,0 0 0 0 0,0 0 0 0 0,0 1 1 0 0,0-1-1 0 0,0 0 0 0 0,0 0 0 0 0,1 1 0 0 0,-1-1 0 0 0,0 0 0 0 0,0 1 1 0 0,0-1-1 0 0,1 1 0 0 0,-1-1 0 0 0,0 1 0 0 0,0-1-4 0 0,-2 3 47 0 0,-5-2-39 0 0,-3-3 3 0 0,2 0 41 0 0,7 1-66 0 0,1 0-34 0 0,1 1 48 0 0,-1 0-132 0 0,1 0-61 0 0,0-1-271 0 0,-3-2-29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23 8288 0 0,'1'0'166'0'0,"-1"0"-52"0"0,2 1-4 0 0,5 1 46 0 0,-5-2-49 0 0,0 0 65 0 0,4-2-212 0 0,1 1 93 0 0,1 0 84 0 0,-1 1 77 0 0,1-1 64 0 0,0 0 59 0 0,0 0 49 0 0,0-1 41 0 0,3-1-202 0 0,0 1-50 0 0,0 0-48 0 0,0 1-46 0 0,9-2-43 0 0,0-2-124 0 0,-13 5-102 0 0,-4 0-17 0 0</inkml:trace>
  <inkml:trace contextRef="#ctx0" brushRef="#br0" timeOffset="1">35 153 7976 0 0,'0'0'174'0'0,"0"0"29"0"0,0 0-20 0 0,0 1-78 0 0,0-1-58 0 0,0 4-15 0 0,0-3 9 0 0,-1 2-66 0 0,0-1 107 0 0,1-1 87 0 0,0 1 70 0 0,-1-1 230 0 0,1 0 387 0 0,0-1-516 0 0,1 0-46 0 0,-1 0-78 0 0,1 0-105 0 0,1 0-111 0 0,-2 0-48 0 0,1 0-35 0 0,0 0-38 0 0,0 0-41 0 0,4 0 150 0 0,0 0 44 0 0,10-1 198 0 0,-9 0-165 0 0,-2 1-62 0 0,0-1-37 0 0,0 0-54 0 0,0 1-63 0 0,1-1-74 0 0,-1 0-85 0 0,-3 1 60 0 0,0-1-41 0 0,1 1-396 0 0,1-1-279 0 0,1 0-640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7688 0 0,'0'0'166'0'0,"0"0"29"0"0,0 0 14 0 0,0 0-67 0 0,0 0-20 0 0,0 0 37 0 0,0 0 126 0 0,0 0 231 0 0,0 0 18 0 0,1 1-9 0 0,0-1-665 0 0,0 1 119 0 0,0-1 99 0 0,0 1 83 0 0,0 0 142 0 0,4 1 781 0 0,-3-1-676 0 0,-1 0-265 0 0,0-1-33 0 0,0 0-39 0 0,-1 1-45 0 0,2-1 330 0 0,-2 0-144 0 0,0 1-51 0 0,0 0-44 0 0,0 0-36 0 0,0 1-4 0 0,0 3 23 0 0,0-3-32 0 0,0-1 58 0 0,0 0 76 0 0,0 3-182 0 0,-1-1 53 0 0,2 8 340 0 0,2-5-311 0 0,8 17 241 0 0,-2 3-101 0 0,-2-4-133 0 0,18 66 214 0 0,-9-44 179 0 0,5 35-502 0 0,-13-48 154 0 0,-1 1 258 0 0,1 14-412 0 0,6 29 450 0 0,-9-51 38 0 0,3 22-488 0 0,-3 2 383 0 0,-3-26-183 0 0,2 16 119 0 0,-2-7-56 0 0,0-11-50 0 0,1-2 3 0 0,0-1 46 0 0,-2-10-131 0 0,-1 1-53 0 0,-4 13 49 0 0,2-20-126 0 0,2 1 6 0 0,-1 7 61 0 0,1-7-8 0 0,0-2 11 0 0,0 0-6 0 0,0 0-34 0 0,0 0-128 0 0,0 0-11 0 0,0 0 20 0 0,0 0-55 0 0,0 0-112 0 0,0 0-278 0 0,0 0-495 0 0,0 0-47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249 58 6336 0 0,'0'0'141'0'0,"0"0"23"0"0,0 0 11 0 0,-4-3-43 0 0,-3-3-88 0 0,4 3-19 0 0,0 0 49 0 0,0 1 42 0 0,0-1 38 0 0,-2-1 174 0 0,-1 0 66 0 0,-12-7 1050 0 0,9 8-905 0 0,5 2-316 0 0,-1 0-47 0 0,0 1-56 0 0,1 0-65 0 0,2-1 81 0 0,0 0-41 0 0,-1-1-23 0 0,0-1-17 0 0,-3-1 43 0 0,-6 2-5 0 0,10 2-62 0 0,-1 0-1 0 0,1 0 1 0 0,-1 0 0 0 0,1 1 0 0 0,-1-1-1 0 0,1 1 1 0 0,0-1 0 0 0,-1 1 0 0 0,1 0-1 0 0,-2 1-30 0 0,-4 3 64 0 0,1 0-40 0 0,5-2-19 0 0,-2-2 27 0 0,-7 3 1 0 0,7-3-25 0 0,1 0 1 0 0,0 0-1 0 0,0 1 0 0 0,0 0 0 0 0,0-1 0 0 0,0 1 0 0 0,1 0 1 0 0,-1 0-1 0 0,1 1 0 0 0,-3 1-8 0 0,0 2 12 0 0,-1 1 0 0 0,1 1 0 0 0,0-1 0 0 0,-3 6-12 0 0,5-4 0 0 0,-1 0 0 0 0,1 0 0 0 0,1 0 0 0 0,0 1 0 0 0,0-1 0 0 0,0 3 0 0 0,2-12 0 0 0,0 5 0 0 0,0-1 0 0 0,0 0 0 0 0,0 0 0 0 0,1 1 0 0 0,-1-1 0 0 0,1 0 0 0 0,0 0 0 0 0,1 3 0 0 0,3 17 0 0 0,-4-16 0 0 0,1 0 0 0 0,1 0 0 0 0,-1-1 0 0 0,1 1 0 0 0,1-1 0 0 0,-1 0 0 0 0,1 0 0 0 0,0 0 0 0 0,1 0 0 0 0,0-1 0 0 0,0 1 0 0 0,0-1 0 0 0,5 4 0 0 0,-7-8 0 0 0,-1 0 0 0 0,1 0 0 0 0,0-1 0 0 0,0 1 0 0 0,0 0 0 0 0,0-1 0 0 0,0 0 0 0 0,2 1 0 0 0,5-1 14 0 0,-3-1 68 0 0,13-3 141 0 0,-17 2-161 0 0,1 0 1 0 0,0-1-1 0 0,-1 1 1 0 0,1-1 0 0 0,-1 0-1 0 0,1-1-62 0 0,18-14 362 0 0,-8 4-163 0 0,0-1-46 0 0,-5 4-94 0 0,2-5-55 0 0,-2 3 5 0 0,-3 4 36 0 0,-2 3-24 0 0,1 0 0 0 0,-2-1 0 0 0,1 0 0 0 0,-1 0 0 0 0,1-1-21 0 0,12-32 34 0 0,-12 25-34 0 0,-3 11 1 0 0,-1 0 0 0 0,1 0 0 0 0,0 0 1 0 0,0 0-1 0 0,1 1 0 0 0,-1-1 0 0 0,0 0 0 0 0,1 1 0 0 0,1-2-1 0 0,2-7 54 0 0,-4 7-54 0 0,1-1 0 0 0,-1 1 0 0 0,1 0 0 0 0,0 0 0 0 0,0 1 0 0 0,1-2 0 0 0,1-3 38 0 0,1-3 104 0 0,-4 7-107 0 0,0 2-47 0 0,-2 1-70 0 0,2 1-6 0 0,0 0 87 0 0,-1 0 1 0 0,0 0-1 0 0,0 0 1 0 0,1 0-1 0 0,-1 0 1 0 0,0 0-1 0 0,0 0 1 0 0,0 0-1 0 0,1 0 0 0 0,-1 0 1 0 0,0 0-1 0 0,0 0 1 0 0,0 0-1 0 0,1 0 1 0 0,-1 0-1 0 0,0 1 1 0 0,0-1-1 0 0,0 0 0 0 0,1 0 1 0 0,-1 0-1 0 0,0 0 1 0 0,0 0-1 0 0,0 1 1 0 0,0-1-1 0 0,0 0 1 0 0,1 0-1 0 0,-1 0 0 0 0,0 1 1 0 0,0-1-1 0 0,0 0 1 0 0,0 0-1 0 0,0 0 1 0 0,0 1-1 0 0,0-1 1 0 0,0 0 0 0 0,3 10 7 0 0,-2-8 0 0 0,1 6 35 0 0,1-1 0 0 0,-2 1 1 0 0,1 0-1 0 0,-1 2-42 0 0,4 15 123 0 0,1 3-82 0 0,0 2 26 0 0,2 0 35 0 0,1-1 45 0 0,3-1 56 0 0,-8-18-115 0 0,-1-3-6 0 0,1-2 36 0 0,-4-4-288 0 0,0-1 57 0 0,0 0 51 0 0,0 0 44 0 0,0 1 71 0 0,0 0 80 0 0,1 3 501 0 0,0-2-446 0 0,-1-1-150 0 0,0 0-53 0 0,0 0-64 0 0,1 0-75 0 0,-1-1-54 0 0,0 1-75 0 0,0 0-83 0 0,0-1-90 0 0,0 0-97 0 0,0 1-105 0 0,1-1-112 0 0,-1 0-121 0 0,0 0-943 0 0,0 0-1038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19 6240 0 0,'0'0'182'0'0,"0"0"-46"0"0,0 0-5 0 0,1 0 49 0 0,1 0 155 0 0,1 0-125 0 0,1 0 35 0 0,3 0 224 0 0,10-2 687 0 0,-11 2-844 0 0,-1-1-47 0 0,0 0-80 0 0,-1 1-60 0 0,1-1-70 0 0,-1 0-81 0 0,10-2 255 0 0,-1 1-38 0 0,0 0-38 0 0,1 1-35 0 0,0 0-35 0 0,-1 1-33 0 0,13 0-46 0 0,-25 0-53 0 0,-1 0-48 0 0,0 0-58 0 0,0 0-91 0 0,0 0-108 0 0,0 0-97 0 0,0-1 61 0 0,0 1-37 0 0,1 0-503 0 0,1-1-397 0 0,3 0-755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1:04.4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469 91 6968 0 0,'0'0'157'0'0,"-1"0"-19"0"0,1-1-33 0 0,-1-1 26 0 0,-6-7 26 0 0,1 3-124 0 0,-12-3-41 0 0,10 5 32 0 0,0-1 51 0 0,-9-4 582 0 0,-26-10 988 0 0,27 13-1126 0 0,7 2-240 0 0,-1 0-43 0 0,1 1-51 0 0,-1-1-58 0 0,-9-1 210 0 0,-13 5 94 0 0,13 1-158 0 0,6-1-132 0 0,0 3-38 0 0,-11 5 13 0 0,3 3-85 0 0,16-7-31 0 0,0-1-1 0 0,0 1 1 0 0,1 0-1 0 0,0 1 0 0 0,-1-1 1 0 0,1 1-1 0 0,1-1 1 0 0,-1 2 0 0 0,2-3 0 0 0,-1 0 0 0 0,1 0 0 0 0,1 1 0 0 0,-1-1 0 0 0,0 1 0 0 0,1 0 0 0 0,0-1 0 0 0,0 1 0 0 0,-1 1 0 0 0,-1 10 0 0 0,2-13 0 0 0,0 0 0 0 0,0 0 0 0 0,1 0 0 0 0,-1 0 0 0 0,1 1 0 0 0,0-1 0 0 0,0 0 0 0 0,0 0 0 0 0,0 0 0 0 0,0 1 0 0 0,0-1 0 0 0,0 0 0 0 0,1 0 0 0 0,-1 0 0 0 0,1 1 0 0 0,0 1 0 0 0,5 12-6 0 0,-2-7 9 0 0,0 0 0 0 0,0 0 0 0 0,5 9-3 0 0,-7-15-9 0 0,1 0 0 0 0,-1 1 0 0 0,1-1 0 0 0,0 0 0 0 0,0 0 0 0 0,0 0 0 0 0,1 0 9 0 0,18 14-12 0 0,-7-5 12 0 0,1-1 0 0 0,-1 0 0 0 0,11 4 0 0 0,12 8 15 0 0,-29-16-2 0 0,1-1-1 0 0,0-1 1 0 0,7 4-13 0 0,7 1 40 0 0,0 1 45 0 0,-1 0 40 0 0,-1 1 33 0 0,13 6 135 0 0,0-2 42 0 0,-23-10-83 0 0,-1 1 0 0 0,0 0 1 0 0,9 7-253 0 0,17 11 506 0 0,-18-13-244 0 0,-3 3-40 0 0,0 5 6 0 0,3 14 72 0 0,-14-21-187 0 0,-3 4-10 0 0,0-2 4 0 0,-2 0 15 0 0,-1-8-93 0 0,-1-1-1 0 0,1 1 0 0 0,-1 0 1 0 0,-1-1-1 0 0,1 0 1 0 0,-3 4-29 0 0,-5 7 130 0 0,6-12-75 0 0,0 0-1 0 0,0 0 1 0 0,-1 0-1 0 0,-5 4-54 0 0,5-5 44 0 0,-1 0 1 0 0,0 0-1 0 0,0 0 0 0 0,-3 0-44 0 0,0 1 43 0 0,0-2-1 0 0,0 0 0 0 0,-1 0 1 0 0,1 0-1 0 0,-1-1 0 0 0,-9 0-42 0 0,3-1 65 0 0,0 0 0 0 0,-16-2-65 0 0,7-1 62 0 0,0-1 0 0 0,-16-5-62 0 0,1 1 86 0 0,27 5-32 0 0,0 0 0 0 0,-10-3-54 0 0,22 5 1 0 0,-71-22 93 0 0,47 14-126 0 0,0-1-73 0 0,9 3-10 0 0,1 0-44 0 0,-1-1-52 0 0,1 0-58 0 0,1-1-63 0 0,-1 0-70 0 0,2 0-77 0 0,-1-1-82 0 0,10 5 280 0 0,2 3 144 0 0,1 0-36 0 0,-1 0-7 0 0,1 0-36 0 0,0-1-43 0 0,0 1-47 0 0,0 0-52 0 0,0 0-47 0 0,0 0-42 0 0,0 0-38 0 0,0-1-137 0 0,0 1-38 0 0,-2-3-1446 0 0,3 4 2104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17 7856 0 0,'0'0'174'0'0,"0"0"29"0"0,0 0 13 0 0,1 0-62 0 0,1 1-85 0 0,6 2-69 0 0,-4-2 73 0 0,6 4 565 0 0,1-2-68 0 0,0-1-65 0 0,1-2-63 0 0,-1 0-60 0 0,0 0-59 0 0,0-1-55 0 0,1-1-52 0 0,-2 1-67 0 0,0 0-38 0 0,0 0-37 0 0,-1 1-35 0 0,-2 0 7 0 0,0-1 0 0 0,-1 0 0 0 0,1 0 0 0 0,2-2-46 0 0,11-1 87 0 0,-14 3-153 0 0,10-1 95 0 0,-12 1-47 0 0,-1 1-27 0 0,0-1-37 0 0,0 0-44 0 0,1 1-54 0 0,-2-1-17 0 0,1 1-48 0 0,0-1-53 0 0,-1 0-58 0 0,1 1-63 0 0,0-1-69 0 0,-1 0-72 0 0,1 0-78 0 0,4 0-878 0 0,4-2-860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6296 0 0,'0'0'184'0'0,"0"0"-49"0"0,0 0-17 0 0,0 0 75 0 0,0 0 34 0 0,0 0 269 0 0,0 0 15 0 0,0 0-21 0 0,0 0-87 0 0,0 0-34 0 0,0 0-7 0 0,0 0-125 0 0,0 1-88 0 0,0-1-76 0 0,1 1-33 0 0,0 1 6 0 0,0 0 14 0 0,0-1 79 0 0,-1-1-28 0 0,0 1 32 0 0,5 9 226 0 0,-1 0-61 0 0,2 4 12 0 0,3 6 93 0 0,5 12-45 0 0,0-1-33 0 0,13 28 266 0 0,-21-41-368 0 0,-1-1 1 0 0,-1 1 0 0 0,1 10-234 0 0,0-1 235 0 0,3 20 190 0 0,-5 0 47 0 0,-2-23-102 0 0,1-9-214 0 0,-1 7-91 0 0,-1-21 0 0 0,0-1 6 0 0,0 0 1 0 0,0 0 0 0 0,0 0 2 0 0,0 0 8 0 0,0 0-14 0 0,0 0-5 0 0,2-10 54 0 0,9-7-60 0 0,-4 7-25 0 0,1-9 43 0 0,-7 16-65 0 0,0-1 1 0 0,0 1-1 0 0,1 0 0 0 0,-1-1 0 0 0,1 1 0 0 0,0 0 0 0 0,1-2-10 0 0,-1 3-8 0 0,0-1-1 0 0,-1 0 0 0 0,1 0 1 0 0,-1 0-1 0 0,1 0 0 0 0,-1 0 1 0 0,0-1 8 0 0,-1 2-2 0 0,1 0 1 0 0,0-1 0 0 0,-1 1 0 0 0,1 0-1 0 0,0 0 1 0 0,0 0 0 0 0,1 0-1 0 0,-1 0 1 0 0,0 0 0 0 0,1 0 0 0 0,-1 1-1 0 0,1-1 1 0 0,-1 0 0 0 0,1 1 0 0 0,2-2 0 0 0,13-12-53 0 0,-14 12 42 0 0,0 1 0 0 0,0-1 1 0 0,0 1-1 0 0,0-1 1 0 0,1 1-1 0 0,-1 0 0 0 0,2-1 12 0 0,8-3 0 0 0,-11 4 0 0 0,1 1 0 0 0,0-1 0 0 0,0 1 0 0 0,0 0 0 0 0,0 0 0 0 0,0 0 0 0 0,3-1 0 0 0,-1 2 9 0 0,-1-1-21 0 0,0 1 0 0 0,-1-1 0 0 0,1 1 0 0 0,0 0 0 0 0,0 0 0 0 0,3 1 11 0 0,4 1-3 0 0,-7-1 5 0 0,-1-1 0 0 0,1 1-1 0 0,-1 0 1 0 0,0 0 0 0 0,1 0-1 0 0,1 1 0 0 0,10 10-66 0 0,-5-1 61 0 0,-1 0 1 0 0,0 1-1 0 0,5 8 5 0 0,-13-17 0 0 0,1 0-1 0 0,-1 1 0 0 0,0-1 1 0 0,0 1-1 0 0,-1-1 0 0 0,1 1 1 0 0,0-1-1 0 0,-1 1 0 0 0,0 1 1 0 0,0 16 12 0 0,-2-3 60 0 0,2-13-42 0 0,-1 1 1 0 0,0-1-1 0 0,-1 1 1 0 0,0-1-1 0 0,0 0 1 0 0,0 1 0 0 0,0-1-1 0 0,-1 0 1 0 0,0 0-1 0 0,0 0 1 0 0,0-1-1 0 0,0 1 1 0 0,-1-1-1 0 0,0 0 1 0 0,-1 1-31 0 0,-1 0 38 0 0,1 0 0 0 0,-1 0 1 0 0,0-1-1 0 0,0 0 0 0 0,-3 0-38 0 0,2 0 37 0 0,0-1 0 0 0,0 0 0 0 0,-1 0 0 0 0,-6 1-37 0 0,2-1 38 0 0,0-1 1 0 0,0 0-1 0 0,-1-1 0 0 0,-5 0-38 0 0,4-1 20 0 0,0 1 79 0 0,-17 0 193 0 0,21-2-235 0 0,0 0-49 0 0,-15-1-10 0 0,6 0 21 0 0,8 0-40 0 0,1 0-37 0 0,0-2-50 0 0,10 3-92 0 0,-1 1 62 0 0,0 0 52 0 0,0-1 43 0 0,-1 0 50 0 0,-3-1 135 0 0,3 1-164 0 0,1 1-74 0 0,0-1-7 0 0,0 1-41 0 0,0 0-45 0 0,0-1-51 0 0,0 1-80 0 0,0 0-71 0 0,0 0-78 0 0,0-1-83 0 0,0 1-91 0 0,0 0-97 0 0,1 0-104 0 0,-1 0-109 0 0,1 0-1025 0 0,0 0-1121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51 6824 0 0,'0'0'149'0'0,"0"0"23"0"0,0 0 13 0 0,0-1-21 0 0,0 0-57 0 0,2 0 97 0 0,-1-1 25 0 0,1 1 38 0 0,5-4 699 0 0,-4 3-595 0 0,-1 0-75 0 0,-1 2-193 0 0,-1-1-36 0 0,4-1 288 0 0,-1 0-38 0 0,1 0-36 0 0,0 0-33 0 0,4-1 158 0 0,0-1-104 0 0,1 1-63 0 0,1 0-80 0 0,23-5 138 0 0,-20 6-108 0 0,-5 1-13 0 0,0 0 67 0 0,5 0-88 0 0,1 0 1 0 0,0 1-1 0 0,0 1-155 0 0,4 2 100 0 0,-2 0-74 0 0,-13-2 22 0 0,-1-2-37 0 0,0 1-2 0 0,0 2 47 0 0,-1-1-38 0 0,0 0 1 0 0,0 0-1 0 0,0 0 1 0 0,-1 0-1 0 0,1 0 1 0 0,0 0-1 0 0,-1 0 1 0 0,1 1 0 0 0,-1-1-1 0 0,1 0 1 0 0,-1 0-1 0 0,1 1-18 0 0,-2 13 185 0 0,0-11-130 0 0,0 0-1 0 0,-1 0 0 0 0,1 0 1 0 0,-1 0-1 0 0,-2 3-54 0 0,0-1 65 0 0,1 0-2 0 0,0 0 1 0 0,-1-1 0 0 0,0 1 0 0 0,-3 2-64 0 0,-18 19 200 0 0,16-18-118 0 0,0 0 0 0 0,0 1 0 0 0,1 2-82 0 0,-11 17 275 0 0,-7 20-275 0 0,19-37 42 0 0,2-2 27 0 0,5-7-45 0 0,0-1-10 0 0,0-1-10 0 0,0 0 0 0 0,-1-1-1 0 0,1 1 1 0 0,0 0 0 0 0,0 0 0 0 0,0-1 0 0 0,0 1 0 0 0,0 0 0 0 0,0 0 0 0 0,0-1 0 0 0,0 1-1 0 0,0 0 1 0 0,1 0 0 0 0,-1-1 0 0 0,0 1 0 0 0,0 0 0 0 0,1 0 0 0 0,-1-1 0 0 0,0 1-1 0 0,1 0 1 0 0,-1-1 0 0 0,1 1 0 0 0,-1-1 0 0 0,1 1 0 0 0,-1 0 0 0 0,1-1 0 0 0,-1 1-1 0 0,1-1 1 0 0,-1 1 0 0 0,1-1 0 0 0,0 0 0 0 0,-1 1 0 0 0,1-1-4 0 0,14 11 53 0 0,5 9 83 0 0,-15-14-82 0 0,1 0 0 0 0,0 0 0 0 0,0-1 0 0 0,5 4-54 0 0,1 1 115 0 0,-10-8-89 0 0,-1 0-1 0 0,1 0 1 0 0,-1 0 0 0 0,0 0 0 0 0,1 0 0 0 0,-1 1 0 0 0,-1-1-1 0 0,1 0 1 0 0,0 0 0 0 0,0 1 0 0 0,-1-1 0 0 0,1 1-1 0 0,-1-1 1 0 0,0 1 0 0 0,0 0-26 0 0,-2 14 87 0 0,0-10-76 0 0,1 0 44 0 0,1-4 3 0 0,1 2-46 0 0,2 4-12 0 0,-1-7 0 0 0,0 1 0 0 0,0 0 0 0 0,0-1 0 0 0,0 1 0 0 0,0-1 0 0 0,0 1 0 0 0,1-1 0 0 0,1 1 0 0 0,2 2 0 0 0,39 39-8 0 0,-20-16-109 0 0,10 15 117 0 0,-26-31-3 0 0,0 1 0 0 0,0 1 0 0 0,-1-1 1 0 0,3 9 2 0 0,-8-14 0 0 0,0 1 0 0 0,0-1 0 0 0,-1 1 0 0 0,0 0 0 0 0,0 0 0 0 0,-1 0 0 0 0,0 0 0 0 0,-1 6 0 0 0,-1 6 23 0 0,-4 0 37 0 0,3-14-16 0 0,0 0-1 0 0,-1 0 0 0 0,1-1 1 0 0,-1 1-1 0 0,-2 0-43 0 0,2-2 62 0 0,0 0-1 0 0,-1 0 0 0 0,0 0 1 0 0,-3 3-62 0 0,3-5 55 0 0,0 1 0 0 0,0-1 0 0 0,0 1 0 0 0,-1-1 1 0 0,1 0-1 0 0,-1-1 0 0 0,0 1 0 0 0,-4 1-55 0 0,-18 4 261 0 0,0-1-42 0 0,-2-2-37 0 0,1-3-35 0 0,-30-2 61 0 0,2-7-92 0 0,45 5-126 0 0,-12-5 80 0 0,16 5-89 0 0,-1-2-50 0 0,7 4-7 0 0,1 0 4 0 0,0 0-12 0 0,0 0-50 0 0,0 0-24 0 0,0 0-2 0 0,0 0-33 0 0,0 0-142 0 0,0 0-66 0 0,0 0-14 0 0,0 0-38 0 0,0 0 226 0 0,0 0-155 0 0,0 0-294 0 0,0 0-17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33 7888 0 0,'0'0'174'0'0,"0"0"29"0"0,0 0-21 0 0,1 0-79 0 0,-1 0-56 0 0,3 0-18 0 0,-1 0 11 0 0,5 0 17 0 0,1-4-58 0 0,-6 2 71 0 0,-1 1 11 0 0,0 0 41 0 0,1 0 45 0 0,-1 1 55 0 0,16-8 529 0 0,-8 5-378 0 0,-3 0-153 0 0,2-1 60 0 0,-6 3 5 0 0,-1 1-80 0 0,20-2 144 0 0,-10 0-206 0 0,-1 2-36 0 0,1 1-46 0 0,1 2-53 0 0,-3 2 71 0 0,-2-2-34 0 0,1 5-17 0 0,-5-5-10 0 0,-1-1 13 0 0,0 1 0 0 0,0-1 0 0 0,0 1 1 0 0,0 0-1 0 0,0-1 0 0 0,-1 1 0 0 0,2 3-31 0 0,-2-4 18 0 0,0 1 0 0 0,0-1 0 0 0,0 1 1 0 0,0 0-1 0 0,-1-1 0 0 0,1 1 0 0 0,-1 0 0 0 0,1-1 0 0 0,-1 1 0 0 0,0 0 0 0 0,0 0 0 0 0,0-1 1 0 0,-1 1-1 0 0,1 1-18 0 0,-2 3 29 0 0,0 0 1 0 0,1-1 0 0 0,0 1 0 0 0,1 2-30 0 0,-5 21 91 0 0,2-18-55 0 0,-1 0 1 0 0,0-1-1 0 0,-2 2-36 0 0,-16 32 194 0 0,19-39-163 0 0,-8 14 22 0 0,0 0-38 0 0,-14 26-21 0 0,9-13 68 0 0,16-31-52 0 0,-2 2-5 0 0,-2 1 68 0 0,3-4 28 0 0,0-1 56 0 0,0 3 497 0 0,1-1-434 0 0,1-2-161 0 0,0 1-33 0 0,0-1-40 0 0,0 0-44 0 0,11 1 106 0 0,13 3 64 0 0,17 2-25 0 0,-30-4-44 0 0,4-1 6 0 0,1 3-32 0 0,-3-1-130 0 0,-11-3 38 0 0,0 0-52 0 0,0 0-94 0 0,1 0-103 0 0,-3 0 116 0 0,1 0-33 0 0,-1 0-37 0 0,1 0-39 0 0,0 0-184 0 0,0 0-85 0 0,0 0-90 0 0,0 0-98 0 0,3 0-1008 0 0,1 0-1012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204 14 4536 0 0,'0'0'133'0'0,"0"0"57"0"0,0 0 151 0 0,0 0 67 0 0,0 0 9 0 0,0 0-5 0 0,0 0-218 0 0,0 0-53 0 0,0 0-46 0 0,-1 0-37 0 0,1-1-26 0 0,0-1-88 0 0,-1 2 86 0 0,1-1 59 0 0,-1 1 85 0 0,1-1 104 0 0,-1 1-93 0 0,1 0 35 0 0,-1 0 37 0 0,1-1 41 0 0,-20-4 369 0 0,0 2-75 0 0,-1 5-60 0 0,0 5-46 0 0,2 2-381 0 0,-20 16 286 0 0,27-16-308 0 0,1 0-51 0 0,7-4-26 0 0,0 0 0 0 0,0 0 1 0 0,0 0-1 0 0,1 0 1 0 0,0 1-1 0 0,0-1 0 0 0,0 1 1 0 0,1 0-1 0 0,0 0 1 0 0,-1 2-7 0 0,3-5 0 0 0,0 0 0 0 0,0 0 0 0 0,0 0 0 0 0,0 0 0 0 0,0 0 0 0 0,1 0 0 0 0,-1 0 0 0 0,1 0 0 0 0,0-1 0 0 0,0 1 0 0 0,0 0 0 0 0,0 0 0 0 0,0-1 0 0 0,1 1 0 0 0,-1-1 0 0 0,1 1 0 0 0,-1-1 0 0 0,1 1 0 0 0,1 0 0 0 0,10 7 18 0 0,2-3 42 0 0,3 1 55 0 0,11 0 107 0 0,9 4 65 0 0,-15-1-149 0 0,-16-6-87 0 0,3 0 37 0 0,-2 2 34 0 0,2 7 127 0 0,-6 2 24 0 0,-4-15-233 0 0,0 1 1 0 0,-1 0-1 0 0,1 0 1 0 0,0-1-1 0 0,0 1 1 0 0,-1 0-1 0 0,1-1 0 0 0,-1 1 1 0 0,0-1-1 0 0,0 1 1 0 0,1 0-1 0 0,-1-1-40 0 0,-17 21 458 0 0,3-6-235 0 0,8-9-163 0 0,-10 6-47 0 0,9-11 71 0 0,8-3-6 0 0,-3-1-76 0 0,3 1-76 0 0,-1 1-42 0 0,1-1 54 0 0,4-6-17 0 0,-2 5-19 0 0,21-13 13 0 0,-20 10 73 0 0,1 4-37 0 0,5 2 33 0 0,5 5 16 0 0,-14-6-6 0 0,10 5-38 0 0,4 6 30 0 0,-13-10 14 0 0,0 0 0 0 0,0 0 1 0 0,0 0-1 0 0,0 0 0 0 0,0 0 0 0 0,-1 0 1 0 0,1 0-1 0 0,0 0 0 0 0,-1 1 0 0 0,1-1 1 0 0,-1 0-1 0 0,1 0 0 0 0,-1 1 0 0 0,1-1 1 0 0,-1 0-1 0 0,0 0 0 0 0,0 1 0 0 0,0-1 1 0 0,0 1-1 0 0,0 32-2 0 0,0-2 7 0 0,-6-10 52 0 0,-7 17-29 0 0,-2 5 22 0 0,3-16-52 0 0,0-5 2 0 0,2 0 0 0 0,0 1 0 0 0,2 0 0 0 0,-1 3 0 0 0,6-16 0 0 0,1 1 0 0 0,0 0 0 0 0,0-1 0 0 0,1 1 0 0 0,1 0 0 0 0,0 0 0 0 0,1 0 0 0 0,0 0 0 0 0,2 10 0 0 0,2 2-35 0 0,-5-18 28 0 0,2 1 0 0 0,-1-1 0 0 0,1 1 1 0 0,0-1-1 0 0,0 0 0 0 0,1 1 0 0 0,1 2 7 0 0,9 11-76 0 0,-8-15 83 0 0,0 1-1 0 0,0-1 1 0 0,0 0 0 0 0,0 0 0 0 0,1-1-1 0 0,0 1 1 0 0,0-1 0 0 0,2 0-7 0 0,4 3-20 0 0,2-2-38 0 0,-2-1-36 0 0,0-2-47 0 0,1 0-58 0 0,0-1-64 0 0,-8-1 110 0 0,-4 0 64 0 0,1 0-34 0 0,-1 0-11 0 0,1 0-33 0 0,-1 0-39 0 0,1 0-42 0 0,-1 0-48 0 0,0 0-42 0 0,1 0-39 0 0,-1 0-33 0 0,1 0-120 0 0,0 0-33 0 0,3 0-1243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134 1 7080 0 0,'-5'0'343'0'0,"0"1"-108"0"0,-7 4 264 0 0,10-3-356 0 0,-1 0 43 0 0,1-1-15 0 0,1 0 37 0 0,-1 0 40 0 0,0 0 47 0 0,1 0 226 0 0,-1 0-156 0 0,-1 1-113 0 0,0 2-59 0 0,-3 2-26 0 0,3-2-56 0 0,2-3-7 0 0,-16 19 512 0 0,7-5-311 0 0,3-3-159 0 0,-3 4 50 0 0,2 1-43 0 0,-3 19 47 0 0,5-5-114 0 0,1 14-18 0 0,0 0 6 0 0,4-37-62 0 0,1 0-1 0 0,0 0 1 0 0,0 0 0 0 0,2 3-12 0 0,-1 26 20 0 0,-2-18-20 0 0,0 0 0 0 0,2 0 0 0 0,0 0 0 0 0,4 14 0 0 0,2 19 0 0 0,-6-34 0 0 0,2 0 0 0 0,0-1 0 0 0,3 8 0 0 0,-2-11 2 0 0,0 0 1 0 0,2 0 0 0 0,-1-1-1 0 0,7 10-2 0 0,-6-13 5 0 0,0-1 0 0 0,1 0 0 0 0,6 6-5 0 0,-5-7-34 0 0,0 0-34 0 0,1 0-59 0 0,1 0-67 0 0,0-1-78 0 0,1 0-93 0 0,-1-2-104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220 24 6072 0 0,'-6'-1'189'0'0,"0"1"-41"0"0,-5-3 41 0 0,-2-1-93 0 0,-6-3-58 0 0,11 4-5 0 0,-5-1 662 0 0,0 2-113 0 0,1 3-104 0 0,-1 2-91 0 0,2 1-82 0 0,-1 3-70 0 0,1 0-61 0 0,1 2-48 0 0,-6 8 3 0 0,10-9-87 0 0,0 0-1 0 0,1 1 0 0 0,0-1 0 0 0,-1 4-41 0 0,0 1 87 0 0,1 0 49 0 0,-1 21-123 0 0,5-27-18 0 0,1 1 0 0 0,1-1 0 0 0,-1 1 0 0 0,1-1 1 0 0,1 1-1 0 0,0 2 5 0 0,-1-6-3 0 0,0 0 0 0 0,0 0 0 0 0,0 0 0 0 0,1-1 1 0 0,0 1-1 0 0,-1 0 0 0 0,1-1 0 0 0,1 1 0 0 0,-1-1 1 0 0,0 0-1 0 0,1 0 0 0 0,0 1 0 0 0,0-2 0 0 0,0 1 1 0 0,0 0-1 0 0,0-1 0 0 0,0 1 0 0 0,1-1 0 0 0,-1 0 1 0 0,4 1 2 0 0,-5-1-2 0 0,14-1 14 0 0,-10-1 35 0 0,-1 0 1 0 0,1-1-1 0 0,-1 0 0 0 0,1 0 0 0 0,-1 0 0 0 0,3-2-47 0 0,5-2 98 0 0,1-1 0 0 0,-1-1 0 0 0,2-1-98 0 0,-7 3 47 0 0,10-8 5 0 0,-14 10-26 0 0,-1-1-1 0 0,1 0 1 0 0,-1-1-1 0 0,0 1 1 0 0,0-1-26 0 0,13-25 123 0 0,-7 10-80 0 0,-7 13-39 0 0,4-11 38 0 0,-1-11 105 0 0,-3 11-68 0 0,1 6-59 0 0,1 2-52 0 0,-3 9 23 0 0,0 0 0 0 0,0 0 1 0 0,0 0-1 0 0,-1 0 0 0 0,1 0 0 0 0,0 0 1 0 0,0 0-1 0 0,1 0 0 0 0,-1 1 0 0 0,0-1 1 0 0,0 0-1 0 0,0 1 0 0 0,1-1 9 0 0,0 4-71 0 0,5 12 61 0 0,-5-5 0 0 0,0 0 0 0 0,0 0 0 0 0,-1 0 0 0 0,1 3 10 0 0,3 24-13 0 0,-1-13 59 0 0,4 33 164 0 0,-7-42-130 0 0,-1 2 26 0 0,4-6-76 0 0,-4-8-3 0 0,1 1 61 0 0,-1-1-57 0 0,0-1-36 0 0,1 2-93 0 0,1 0-93 0 0,-1-2 48 0 0,1 0-34 0 0,-2-2-190 0 0,0 1-107 0 0,0-1 61 0 0,0 0-40 0 0,0 1-539 0 0,0 1-425 0 0,0 1-807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7520 0 0,'0'0'217'0'0,"1"2"-31"0"0,0 0-135 0 0,-1 2-33 0 0,1 10 41 0 0,0 1 101 0 0,2-2 106 0 0,-1-3 304 0 0,0-1-82 0 0,-1 1-69 0 0,0-1-60 0 0,1 8 154 0 0,4 7 109 0 0,-6-21-609 0 0,1 0 0 0 0,0 0 0 0 0,-1 0 0 0 0,0 0 0 0 0,1 0 0 0 0,-1 0 0 0 0,-1 0-13 0 0,1 0-1 0 0,1-2-480 0 0,-1 0 74 0 0,2 0 12 0 0,1 2-449 0 0,-2-3 511 0 0,-1 1 21 0 0,1-1-42 0 0,1 2-1050 0 0,0 1-804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7200 0 0,'0'0'165'0'0,"0"0"22"0"0,0 0 6 0 0,0 1-28 0 0,1 1-158 0 0,0-1 0 0 0,0 1 0 0 0,-1-1-1 0 0,1 1 1 0 0,-1 0 0 0 0,1 0 0 0 0,-1-1-1 0 0,0 1 1 0 0,1 0 0 0 0,-1 0 0 0 0,0-1-1 0 0,0 2-6 0 0,-1 1 81 0 0,3 2 65 0 0,3 13 341 0 0,1 0-112 0 0,1 4-52 0 0,-1-1-92 0 0,1 0-65 0 0,7 30 160 0 0,-6-20-44 0 0,3 9-15 0 0,1 4 60 0 0,-7-13-57 0 0,-2-11-91 0 0,0 13 42 0 0,-1-25-170 0 0,0 12-12 0 0,-2-18 24 0 0,-2-2-86 0 0,1 0 16 0 0,-1 0 61 0 0,1 2 51 0 0,-1 2 71 0 0,4-15-118 0 0,-2 7-47 0 0,1-1 0 0 0,0 1-1 0 0,0-1 1 0 0,0 1 0 0 0,1-1 0 0 0,-1 1 0 0 0,1-1-11 0 0,0-1 0 0 0,-1 2 0 0 0,0-1 0 0 0,1 0 0 0 0,0 0 0 0 0,-1 1 0 0 0,1-1 0 0 0,1 1 0 0 0,-1 0 0 0 0,0-1 0 0 0,1 1 0 0 0,0 0 0 0 0,-1 0 0 0 0,1 1 0 0 0,1-2 0 0 0,3-4 3 0 0,0 1-18 0 0,-4 5 7 0 0,1 1 1 0 0,0 0-1 0 0,0 0 1 0 0,-1 1-1 0 0,1-1 1 0 0,0 1-1 0 0,0-1 1 0 0,3 1 7 0 0,0 2 0 0 0,1 0 0 0 0,-1 1 0 0 0,1 0 0 0 0,-1 0 0 0 0,0 0 0 0 0,0 1 0 0 0,-1 0 0 0 0,1 0 0 0 0,5 5 0 0 0,-9-5 5 0 0,-1-1 0 0 0,1 1 1 0 0,-1 0-1 0 0,0 0 0 0 0,0-1 1 0 0,0 1-1 0 0,-1 0 0 0 0,1 1 1 0 0,-1-1-1 0 0,0 1-5 0 0,-1 4 35 0 0,-4-1 65 0 0,0 3 86 0 0,3-4-46 0 0,0-2-42 0 0,0-3-83 0 0,0-1 0 0 0,1 0 0 0 0,-1 0 1 0 0,0 0-1 0 0,0 0 0 0 0,0 0 0 0 0,0 0 0 0 0,0-1 1 0 0,0 1-1 0 0,0 0 0 0 0,0 0-15 0 0,0 0 11 0 0,-8 8 157 0 0,3 2-47 0 0,5-9-108 0 0,1 0 1 0 0,-1-1-1 0 0,0 1 0 0 0,0 0 0 0 0,-1 0 1 0 0,1-1-1 0 0,0 1 0 0 0,0-1 0 0 0,-1 1 1 0 0,1-1-1 0 0,-2 1-13 0 0,-10 9 49 0 0,-5 3 46 0 0,4-8-70 0 0,12-5-125 0 0,0 0 34 0 0,-2 0 19 0 0,0 0 101 0 0,-3 2 118 0 0,3-2-99 0 0,1 0-49 0 0,1 0-52 0 0,-1-1-44 0 0,1 1-28 0 0,0 0-43 0 0,0-1-48 0 0,0 1-52 0 0,0-1-3 0 0,1 1-43 0 0,-1-1-47 0 0,0 0-48 0 0,1 1-53 0 0,-1-1-54 0 0,0 0-59 0 0,0 0-60 0 0,-3 1-992 0 0,-3-1-908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5T18:55:37.4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6744 0 0,'0'0'198'0'0,"1"1"-11"0"0,7 5-201 0 0,0 0 68 0 0,0 0 59 0 0,0 0 51 0 0,3 2 135 0 0,0 1 61 0 0,24 20 958 0 0,-21-16-828 0 0,-8-5-288 0 0,1-1-44 0 0,0 1-53 0 0,-1 0-59 0 0,3 4 170 0 0,1 0-41 0 0,-5-7-87 0 0,0 1 0 0 0,-1 1 0 0 0,1-1-1 0 0,-1 1 1 0 0,2 3-88 0 0,7 21 626 0 0,5 23-626 0 0,-4-12 312 0 0,-11-33-227 0 0,-1-1 0 0 0,0 0 0 0 0,0 1 0 0 0,-1 0 1 0 0,0 8-86 0 0,-3 44 339 0 0,1 1-24 0 0,0-36-193 0 0,-6 8-53 0 0,-1 6-16 0 0,3-5-42 0 0,-1 1 35 0 0,1-14 27 0 0,0 1 1 0 0,-2-1-1 0 0,-6 13-73 0 0,8-24 4 0 0,-9 11 71 0 0,4-6-74 0 0,5-8-49 0 0,1 1-47 0 0,-3 2-117 0 0,-3-3-18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FABA-8B5C-4A26-B686-9E9CC90DB55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A3C4-380D-4274-BD9F-F357A449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5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FABA-8B5C-4A26-B686-9E9CC90DB55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A3C4-380D-4274-BD9F-F357A449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3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FABA-8B5C-4A26-B686-9E9CC90DB55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A3C4-380D-4274-BD9F-F357A449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7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FABA-8B5C-4A26-B686-9E9CC90DB55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A3C4-380D-4274-BD9F-F357A449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4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FABA-8B5C-4A26-B686-9E9CC90DB55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A3C4-380D-4274-BD9F-F357A449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8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FABA-8B5C-4A26-B686-9E9CC90DB55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A3C4-380D-4274-BD9F-F357A449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FABA-8B5C-4A26-B686-9E9CC90DB55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A3C4-380D-4274-BD9F-F357A449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2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FABA-8B5C-4A26-B686-9E9CC90DB55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A3C4-380D-4274-BD9F-F357A449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5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FABA-8B5C-4A26-B686-9E9CC90DB55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A3C4-380D-4274-BD9F-F357A449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6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FABA-8B5C-4A26-B686-9E9CC90DB55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A3C4-380D-4274-BD9F-F357A449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7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FABA-8B5C-4A26-B686-9E9CC90DB55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A3C4-380D-4274-BD9F-F357A449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9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0FABA-8B5C-4A26-B686-9E9CC90DB55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6A3C4-380D-4274-BD9F-F357A449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20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5.png"/><Relationship Id="rId21" Type="http://schemas.openxmlformats.org/officeDocument/2006/relationships/image" Target="../media/image27.png"/><Relationship Id="rId63" Type="http://schemas.openxmlformats.org/officeDocument/2006/relationships/image" Target="../media/image48.png"/><Relationship Id="rId159" Type="http://schemas.openxmlformats.org/officeDocument/2006/relationships/image" Target="../media/image96.png"/><Relationship Id="rId170" Type="http://schemas.openxmlformats.org/officeDocument/2006/relationships/customXml" Target="../ink/ink84.xml"/><Relationship Id="rId226" Type="http://schemas.openxmlformats.org/officeDocument/2006/relationships/customXml" Target="../ink/ink112.xml"/><Relationship Id="rId268" Type="http://schemas.openxmlformats.org/officeDocument/2006/relationships/customXml" Target="../ink/ink133.xml"/><Relationship Id="rId11" Type="http://schemas.openxmlformats.org/officeDocument/2006/relationships/image" Target="../media/image22.png"/><Relationship Id="rId32" Type="http://schemas.openxmlformats.org/officeDocument/2006/relationships/customXml" Target="../ink/ink15.xml"/><Relationship Id="rId53" Type="http://schemas.openxmlformats.org/officeDocument/2006/relationships/image" Target="../media/image43.png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149" Type="http://schemas.openxmlformats.org/officeDocument/2006/relationships/image" Target="../media/image91.png"/><Relationship Id="rId5" Type="http://schemas.openxmlformats.org/officeDocument/2006/relationships/image" Target="../media/image3.png"/><Relationship Id="rId95" Type="http://schemas.openxmlformats.org/officeDocument/2006/relationships/image" Target="../media/image64.png"/><Relationship Id="rId160" Type="http://schemas.openxmlformats.org/officeDocument/2006/relationships/customXml" Target="../ink/ink79.xml"/><Relationship Id="rId181" Type="http://schemas.openxmlformats.org/officeDocument/2006/relationships/image" Target="../media/image107.png"/><Relationship Id="rId216" Type="http://schemas.openxmlformats.org/officeDocument/2006/relationships/customXml" Target="../ink/ink107.xml"/><Relationship Id="rId237" Type="http://schemas.openxmlformats.org/officeDocument/2006/relationships/image" Target="../media/image135.png"/><Relationship Id="rId258" Type="http://schemas.openxmlformats.org/officeDocument/2006/relationships/customXml" Target="../ink/ink128.xml"/><Relationship Id="rId22" Type="http://schemas.openxmlformats.org/officeDocument/2006/relationships/customXml" Target="../ink/ink10.xml"/><Relationship Id="rId43" Type="http://schemas.openxmlformats.org/officeDocument/2006/relationships/image" Target="../media/image38.png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139" Type="http://schemas.openxmlformats.org/officeDocument/2006/relationships/image" Target="../media/image86.png"/><Relationship Id="rId85" Type="http://schemas.openxmlformats.org/officeDocument/2006/relationships/image" Target="../media/image59.png"/><Relationship Id="rId150" Type="http://schemas.openxmlformats.org/officeDocument/2006/relationships/customXml" Target="../ink/ink74.xml"/><Relationship Id="rId171" Type="http://schemas.openxmlformats.org/officeDocument/2006/relationships/image" Target="../media/image102.png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227" Type="http://schemas.openxmlformats.org/officeDocument/2006/relationships/image" Target="../media/image130.png"/><Relationship Id="rId248" Type="http://schemas.openxmlformats.org/officeDocument/2006/relationships/customXml" Target="../ink/ink123.xml"/><Relationship Id="rId269" Type="http://schemas.openxmlformats.org/officeDocument/2006/relationships/image" Target="../media/image151.png"/><Relationship Id="rId12" Type="http://schemas.openxmlformats.org/officeDocument/2006/relationships/customXml" Target="../ink/ink5.xml"/><Relationship Id="rId33" Type="http://schemas.openxmlformats.org/officeDocument/2006/relationships/image" Target="../media/image33.png"/><Relationship Id="rId108" Type="http://schemas.openxmlformats.org/officeDocument/2006/relationships/customXml" Target="../ink/ink53.xml"/><Relationship Id="rId129" Type="http://schemas.openxmlformats.org/officeDocument/2006/relationships/image" Target="../media/image81.png"/><Relationship Id="rId54" Type="http://schemas.openxmlformats.org/officeDocument/2006/relationships/customXml" Target="../ink/ink26.xml"/><Relationship Id="rId75" Type="http://schemas.openxmlformats.org/officeDocument/2006/relationships/image" Target="../media/image54.png"/><Relationship Id="rId96" Type="http://schemas.openxmlformats.org/officeDocument/2006/relationships/customXml" Target="../ink/ink47.xml"/><Relationship Id="rId140" Type="http://schemas.openxmlformats.org/officeDocument/2006/relationships/customXml" Target="../ink/ink69.xml"/><Relationship Id="rId161" Type="http://schemas.openxmlformats.org/officeDocument/2006/relationships/image" Target="../media/image97.png"/><Relationship Id="rId182" Type="http://schemas.openxmlformats.org/officeDocument/2006/relationships/customXml" Target="../ink/ink90.xml"/><Relationship Id="rId217" Type="http://schemas.openxmlformats.org/officeDocument/2006/relationships/image" Target="../media/image125.png"/><Relationship Id="rId6" Type="http://schemas.openxmlformats.org/officeDocument/2006/relationships/customXml" Target="../ink/ink2.xml"/><Relationship Id="rId238" Type="http://schemas.openxmlformats.org/officeDocument/2006/relationships/customXml" Target="../ink/ink118.xml"/><Relationship Id="rId259" Type="http://schemas.openxmlformats.org/officeDocument/2006/relationships/image" Target="../media/image146.png"/><Relationship Id="rId23" Type="http://schemas.openxmlformats.org/officeDocument/2006/relationships/image" Target="../media/image28.png"/><Relationship Id="rId119" Type="http://schemas.openxmlformats.org/officeDocument/2006/relationships/image" Target="../media/image76.png"/><Relationship Id="rId270" Type="http://schemas.openxmlformats.org/officeDocument/2006/relationships/customXml" Target="../ink/ink134.xml"/><Relationship Id="rId44" Type="http://schemas.openxmlformats.org/officeDocument/2006/relationships/customXml" Target="../ink/ink21.xml"/><Relationship Id="rId65" Type="http://schemas.openxmlformats.org/officeDocument/2006/relationships/image" Target="../media/image49.png"/><Relationship Id="rId86" Type="http://schemas.openxmlformats.org/officeDocument/2006/relationships/customXml" Target="../ink/ink42.xml"/><Relationship Id="rId130" Type="http://schemas.openxmlformats.org/officeDocument/2006/relationships/customXml" Target="../ink/ink64.xml"/><Relationship Id="rId151" Type="http://schemas.openxmlformats.org/officeDocument/2006/relationships/image" Target="../media/image92.png"/><Relationship Id="rId172" Type="http://schemas.openxmlformats.org/officeDocument/2006/relationships/customXml" Target="../ink/ink85.xml"/><Relationship Id="rId193" Type="http://schemas.openxmlformats.org/officeDocument/2006/relationships/image" Target="../media/image113.png"/><Relationship Id="rId207" Type="http://schemas.openxmlformats.org/officeDocument/2006/relationships/image" Target="../media/image120.png"/><Relationship Id="rId228" Type="http://schemas.openxmlformats.org/officeDocument/2006/relationships/customXml" Target="../ink/ink113.xml"/><Relationship Id="rId249" Type="http://schemas.openxmlformats.org/officeDocument/2006/relationships/image" Target="../media/image141.png"/><Relationship Id="rId13" Type="http://schemas.openxmlformats.org/officeDocument/2006/relationships/image" Target="../media/image23.png"/><Relationship Id="rId109" Type="http://schemas.openxmlformats.org/officeDocument/2006/relationships/image" Target="../media/image71.png"/><Relationship Id="rId260" Type="http://schemas.openxmlformats.org/officeDocument/2006/relationships/customXml" Target="../ink/ink129.xml"/><Relationship Id="rId34" Type="http://schemas.openxmlformats.org/officeDocument/2006/relationships/customXml" Target="../ink/ink16.xml"/><Relationship Id="rId55" Type="http://schemas.openxmlformats.org/officeDocument/2006/relationships/image" Target="../media/image44.png"/><Relationship Id="rId76" Type="http://schemas.openxmlformats.org/officeDocument/2006/relationships/customXml" Target="../ink/ink37.xml"/><Relationship Id="rId97" Type="http://schemas.openxmlformats.org/officeDocument/2006/relationships/image" Target="../media/image65.png"/><Relationship Id="rId120" Type="http://schemas.openxmlformats.org/officeDocument/2006/relationships/customXml" Target="../ink/ink59.xml"/><Relationship Id="rId141" Type="http://schemas.openxmlformats.org/officeDocument/2006/relationships/image" Target="../media/image87.png"/><Relationship Id="rId7" Type="http://schemas.openxmlformats.org/officeDocument/2006/relationships/image" Target="../media/image20.png"/><Relationship Id="rId162" Type="http://schemas.openxmlformats.org/officeDocument/2006/relationships/customXml" Target="../ink/ink80.xml"/><Relationship Id="rId183" Type="http://schemas.openxmlformats.org/officeDocument/2006/relationships/image" Target="../media/image108.png"/><Relationship Id="rId218" Type="http://schemas.openxmlformats.org/officeDocument/2006/relationships/customXml" Target="../ink/ink108.xml"/><Relationship Id="rId239" Type="http://schemas.openxmlformats.org/officeDocument/2006/relationships/image" Target="../media/image136.png"/><Relationship Id="rId250" Type="http://schemas.openxmlformats.org/officeDocument/2006/relationships/customXml" Target="../ink/ink124.xml"/><Relationship Id="rId271" Type="http://schemas.openxmlformats.org/officeDocument/2006/relationships/image" Target="../media/image152.png"/><Relationship Id="rId24" Type="http://schemas.openxmlformats.org/officeDocument/2006/relationships/customXml" Target="../ink/ink11.xml"/><Relationship Id="rId45" Type="http://schemas.openxmlformats.org/officeDocument/2006/relationships/image" Target="../media/image39.png"/><Relationship Id="rId66" Type="http://schemas.openxmlformats.org/officeDocument/2006/relationships/customXml" Target="../ink/ink32.xml"/><Relationship Id="rId87" Type="http://schemas.openxmlformats.org/officeDocument/2006/relationships/image" Target="../media/image60.png"/><Relationship Id="rId110" Type="http://schemas.openxmlformats.org/officeDocument/2006/relationships/customXml" Target="../ink/ink54.xml"/><Relationship Id="rId131" Type="http://schemas.openxmlformats.org/officeDocument/2006/relationships/image" Target="../media/image82.png"/><Relationship Id="rId152" Type="http://schemas.openxmlformats.org/officeDocument/2006/relationships/customXml" Target="../ink/ink75.xml"/><Relationship Id="rId173" Type="http://schemas.openxmlformats.org/officeDocument/2006/relationships/image" Target="../media/image103.png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229" Type="http://schemas.openxmlformats.org/officeDocument/2006/relationships/image" Target="../media/image131.png"/><Relationship Id="rId240" Type="http://schemas.openxmlformats.org/officeDocument/2006/relationships/customXml" Target="../ink/ink119.xml"/><Relationship Id="rId261" Type="http://schemas.openxmlformats.org/officeDocument/2006/relationships/image" Target="../media/image147.png"/><Relationship Id="rId14" Type="http://schemas.openxmlformats.org/officeDocument/2006/relationships/customXml" Target="../ink/ink6.xml"/><Relationship Id="rId35" Type="http://schemas.openxmlformats.org/officeDocument/2006/relationships/image" Target="../media/image34.png"/><Relationship Id="rId56" Type="http://schemas.openxmlformats.org/officeDocument/2006/relationships/customXml" Target="../ink/ink27.xml"/><Relationship Id="rId77" Type="http://schemas.openxmlformats.org/officeDocument/2006/relationships/image" Target="../media/image55.png"/><Relationship Id="rId100" Type="http://schemas.openxmlformats.org/officeDocument/2006/relationships/customXml" Target="../ink/ink49.xml"/><Relationship Id="rId8" Type="http://schemas.openxmlformats.org/officeDocument/2006/relationships/customXml" Target="../ink/ink3.xml"/><Relationship Id="rId98" Type="http://schemas.openxmlformats.org/officeDocument/2006/relationships/customXml" Target="../ink/ink48.xml"/><Relationship Id="rId121" Type="http://schemas.openxmlformats.org/officeDocument/2006/relationships/image" Target="../media/image77.png"/><Relationship Id="rId142" Type="http://schemas.openxmlformats.org/officeDocument/2006/relationships/customXml" Target="../ink/ink70.xml"/><Relationship Id="rId163" Type="http://schemas.openxmlformats.org/officeDocument/2006/relationships/image" Target="../media/image98.png"/><Relationship Id="rId184" Type="http://schemas.openxmlformats.org/officeDocument/2006/relationships/customXml" Target="../ink/ink91.xml"/><Relationship Id="rId219" Type="http://schemas.openxmlformats.org/officeDocument/2006/relationships/image" Target="../media/image126.png"/><Relationship Id="rId230" Type="http://schemas.openxmlformats.org/officeDocument/2006/relationships/customXml" Target="../ink/ink114.xml"/><Relationship Id="rId251" Type="http://schemas.openxmlformats.org/officeDocument/2006/relationships/image" Target="../media/image142.png"/><Relationship Id="rId25" Type="http://schemas.openxmlformats.org/officeDocument/2006/relationships/image" Target="../media/image29.png"/><Relationship Id="rId46" Type="http://schemas.openxmlformats.org/officeDocument/2006/relationships/customXml" Target="../ink/ink22.xml"/><Relationship Id="rId67" Type="http://schemas.openxmlformats.org/officeDocument/2006/relationships/image" Target="../media/image50.png"/><Relationship Id="rId272" Type="http://schemas.openxmlformats.org/officeDocument/2006/relationships/customXml" Target="../ink/ink135.xml"/><Relationship Id="rId88" Type="http://schemas.openxmlformats.org/officeDocument/2006/relationships/customXml" Target="../ink/ink43.xml"/><Relationship Id="rId111" Type="http://schemas.openxmlformats.org/officeDocument/2006/relationships/image" Target="../media/image72.png"/><Relationship Id="rId132" Type="http://schemas.openxmlformats.org/officeDocument/2006/relationships/customXml" Target="../ink/ink65.xml"/><Relationship Id="rId153" Type="http://schemas.openxmlformats.org/officeDocument/2006/relationships/image" Target="../media/image93.png"/><Relationship Id="rId174" Type="http://schemas.openxmlformats.org/officeDocument/2006/relationships/customXml" Target="../ink/ink86.xml"/><Relationship Id="rId195" Type="http://schemas.openxmlformats.org/officeDocument/2006/relationships/image" Target="../media/image114.png"/><Relationship Id="rId209" Type="http://schemas.openxmlformats.org/officeDocument/2006/relationships/image" Target="../media/image121.png"/><Relationship Id="rId220" Type="http://schemas.openxmlformats.org/officeDocument/2006/relationships/customXml" Target="../ink/ink109.xml"/><Relationship Id="rId241" Type="http://schemas.openxmlformats.org/officeDocument/2006/relationships/image" Target="../media/image137.png"/><Relationship Id="rId15" Type="http://schemas.openxmlformats.org/officeDocument/2006/relationships/image" Target="../media/image24.png"/><Relationship Id="rId36" Type="http://schemas.openxmlformats.org/officeDocument/2006/relationships/customXml" Target="../ink/ink17.xml"/><Relationship Id="rId57" Type="http://schemas.openxmlformats.org/officeDocument/2006/relationships/image" Target="../media/image45.png"/><Relationship Id="rId262" Type="http://schemas.openxmlformats.org/officeDocument/2006/relationships/customXml" Target="../ink/ink130.xml"/><Relationship Id="rId78" Type="http://schemas.openxmlformats.org/officeDocument/2006/relationships/customXml" Target="../ink/ink38.xml"/><Relationship Id="rId99" Type="http://schemas.openxmlformats.org/officeDocument/2006/relationships/image" Target="../media/image66.png"/><Relationship Id="rId101" Type="http://schemas.openxmlformats.org/officeDocument/2006/relationships/image" Target="../media/image67.png"/><Relationship Id="rId122" Type="http://schemas.openxmlformats.org/officeDocument/2006/relationships/customXml" Target="../ink/ink60.xml"/><Relationship Id="rId143" Type="http://schemas.openxmlformats.org/officeDocument/2006/relationships/image" Target="../media/image88.png"/><Relationship Id="rId164" Type="http://schemas.openxmlformats.org/officeDocument/2006/relationships/customXml" Target="../ink/ink81.xml"/><Relationship Id="rId185" Type="http://schemas.openxmlformats.org/officeDocument/2006/relationships/image" Target="../media/image109.png"/><Relationship Id="rId9" Type="http://schemas.openxmlformats.org/officeDocument/2006/relationships/image" Target="../media/image21.png"/><Relationship Id="rId210" Type="http://schemas.openxmlformats.org/officeDocument/2006/relationships/customXml" Target="../ink/ink104.xml"/><Relationship Id="rId26" Type="http://schemas.openxmlformats.org/officeDocument/2006/relationships/customXml" Target="../ink/ink12.xml"/><Relationship Id="rId231" Type="http://schemas.openxmlformats.org/officeDocument/2006/relationships/image" Target="../media/image132.png"/><Relationship Id="rId252" Type="http://schemas.openxmlformats.org/officeDocument/2006/relationships/customXml" Target="../ink/ink125.xml"/><Relationship Id="rId273" Type="http://schemas.openxmlformats.org/officeDocument/2006/relationships/image" Target="../media/image153.png"/><Relationship Id="rId47" Type="http://schemas.openxmlformats.org/officeDocument/2006/relationships/image" Target="../media/image40.png"/><Relationship Id="rId68" Type="http://schemas.openxmlformats.org/officeDocument/2006/relationships/customXml" Target="../ink/ink33.xml"/><Relationship Id="rId89" Type="http://schemas.openxmlformats.org/officeDocument/2006/relationships/image" Target="../media/image61.png"/><Relationship Id="rId112" Type="http://schemas.openxmlformats.org/officeDocument/2006/relationships/customXml" Target="../ink/ink55.xml"/><Relationship Id="rId133" Type="http://schemas.openxmlformats.org/officeDocument/2006/relationships/image" Target="../media/image83.png"/><Relationship Id="rId154" Type="http://schemas.openxmlformats.org/officeDocument/2006/relationships/customXml" Target="../ink/ink76.xml"/><Relationship Id="rId175" Type="http://schemas.openxmlformats.org/officeDocument/2006/relationships/image" Target="../media/image104.png"/><Relationship Id="rId196" Type="http://schemas.openxmlformats.org/officeDocument/2006/relationships/customXml" Target="../ink/ink97.xml"/><Relationship Id="rId200" Type="http://schemas.openxmlformats.org/officeDocument/2006/relationships/customXml" Target="../ink/ink99.xml"/><Relationship Id="rId16" Type="http://schemas.openxmlformats.org/officeDocument/2006/relationships/customXml" Target="../ink/ink7.xml"/><Relationship Id="rId221" Type="http://schemas.openxmlformats.org/officeDocument/2006/relationships/image" Target="../media/image127.png"/><Relationship Id="rId242" Type="http://schemas.openxmlformats.org/officeDocument/2006/relationships/customXml" Target="../ink/ink120.xml"/><Relationship Id="rId263" Type="http://schemas.openxmlformats.org/officeDocument/2006/relationships/image" Target="../media/image148.png"/><Relationship Id="rId37" Type="http://schemas.openxmlformats.org/officeDocument/2006/relationships/image" Target="../media/image35.png"/><Relationship Id="rId58" Type="http://schemas.openxmlformats.org/officeDocument/2006/relationships/customXml" Target="../ink/ink28.xml"/><Relationship Id="rId79" Type="http://schemas.openxmlformats.org/officeDocument/2006/relationships/image" Target="../media/image56.png"/><Relationship Id="rId102" Type="http://schemas.openxmlformats.org/officeDocument/2006/relationships/customXml" Target="../ink/ink50.xml"/><Relationship Id="rId123" Type="http://schemas.openxmlformats.org/officeDocument/2006/relationships/image" Target="../media/image78.png"/><Relationship Id="rId144" Type="http://schemas.openxmlformats.org/officeDocument/2006/relationships/customXml" Target="../ink/ink71.xml"/><Relationship Id="rId90" Type="http://schemas.openxmlformats.org/officeDocument/2006/relationships/customXml" Target="../ink/ink44.xml"/><Relationship Id="rId165" Type="http://schemas.openxmlformats.org/officeDocument/2006/relationships/image" Target="../media/image99.png"/><Relationship Id="rId186" Type="http://schemas.openxmlformats.org/officeDocument/2006/relationships/customXml" Target="../ink/ink92.xml"/><Relationship Id="rId211" Type="http://schemas.openxmlformats.org/officeDocument/2006/relationships/image" Target="../media/image122.png"/><Relationship Id="rId232" Type="http://schemas.openxmlformats.org/officeDocument/2006/relationships/customXml" Target="../ink/ink115.xml"/><Relationship Id="rId253" Type="http://schemas.openxmlformats.org/officeDocument/2006/relationships/image" Target="../media/image143.png"/><Relationship Id="rId27" Type="http://schemas.openxmlformats.org/officeDocument/2006/relationships/image" Target="../media/image30.png"/><Relationship Id="rId48" Type="http://schemas.openxmlformats.org/officeDocument/2006/relationships/customXml" Target="../ink/ink23.xml"/><Relationship Id="rId69" Type="http://schemas.openxmlformats.org/officeDocument/2006/relationships/image" Target="../media/image51.png"/><Relationship Id="rId113" Type="http://schemas.openxmlformats.org/officeDocument/2006/relationships/image" Target="../media/image73.png"/><Relationship Id="rId134" Type="http://schemas.openxmlformats.org/officeDocument/2006/relationships/customXml" Target="../ink/ink66.xml"/><Relationship Id="rId80" Type="http://schemas.openxmlformats.org/officeDocument/2006/relationships/customXml" Target="../ink/ink39.xml"/><Relationship Id="rId155" Type="http://schemas.openxmlformats.org/officeDocument/2006/relationships/image" Target="../media/image94.png"/><Relationship Id="rId176" Type="http://schemas.openxmlformats.org/officeDocument/2006/relationships/customXml" Target="../ink/ink87.xml"/><Relationship Id="rId197" Type="http://schemas.openxmlformats.org/officeDocument/2006/relationships/image" Target="../media/image115.png"/><Relationship Id="rId201" Type="http://schemas.openxmlformats.org/officeDocument/2006/relationships/image" Target="../media/image117.png"/><Relationship Id="rId222" Type="http://schemas.openxmlformats.org/officeDocument/2006/relationships/customXml" Target="../ink/ink110.xml"/><Relationship Id="rId243" Type="http://schemas.openxmlformats.org/officeDocument/2006/relationships/image" Target="../media/image138.png"/><Relationship Id="rId264" Type="http://schemas.openxmlformats.org/officeDocument/2006/relationships/customXml" Target="../ink/ink131.xml"/><Relationship Id="rId17" Type="http://schemas.openxmlformats.org/officeDocument/2006/relationships/image" Target="../media/image25.png"/><Relationship Id="rId38" Type="http://schemas.openxmlformats.org/officeDocument/2006/relationships/customXml" Target="../ink/ink18.xml"/><Relationship Id="rId59" Type="http://schemas.openxmlformats.org/officeDocument/2006/relationships/image" Target="../media/image46.png"/><Relationship Id="rId103" Type="http://schemas.openxmlformats.org/officeDocument/2006/relationships/image" Target="../media/image68.png"/><Relationship Id="rId124" Type="http://schemas.openxmlformats.org/officeDocument/2006/relationships/customXml" Target="../ink/ink61.xml"/><Relationship Id="rId70" Type="http://schemas.openxmlformats.org/officeDocument/2006/relationships/customXml" Target="../ink/ink34.xml"/><Relationship Id="rId91" Type="http://schemas.openxmlformats.org/officeDocument/2006/relationships/image" Target="../media/image62.png"/><Relationship Id="rId145" Type="http://schemas.openxmlformats.org/officeDocument/2006/relationships/image" Target="../media/image89.png"/><Relationship Id="rId166" Type="http://schemas.openxmlformats.org/officeDocument/2006/relationships/customXml" Target="../ink/ink82.xml"/><Relationship Id="rId187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5.xml"/><Relationship Id="rId233" Type="http://schemas.openxmlformats.org/officeDocument/2006/relationships/image" Target="../media/image133.png"/><Relationship Id="rId254" Type="http://schemas.openxmlformats.org/officeDocument/2006/relationships/customXml" Target="../ink/ink126.xml"/><Relationship Id="rId28" Type="http://schemas.openxmlformats.org/officeDocument/2006/relationships/customXml" Target="../ink/ink13.xml"/><Relationship Id="rId49" Type="http://schemas.openxmlformats.org/officeDocument/2006/relationships/image" Target="../media/image41.png"/><Relationship Id="rId114" Type="http://schemas.openxmlformats.org/officeDocument/2006/relationships/customXml" Target="../ink/ink56.xml"/><Relationship Id="rId60" Type="http://schemas.openxmlformats.org/officeDocument/2006/relationships/customXml" Target="../ink/ink29.xml"/><Relationship Id="rId81" Type="http://schemas.openxmlformats.org/officeDocument/2006/relationships/image" Target="../media/image57.png"/><Relationship Id="rId135" Type="http://schemas.openxmlformats.org/officeDocument/2006/relationships/image" Target="../media/image84.png"/><Relationship Id="rId156" Type="http://schemas.openxmlformats.org/officeDocument/2006/relationships/customXml" Target="../ink/ink77.xml"/><Relationship Id="rId177" Type="http://schemas.openxmlformats.org/officeDocument/2006/relationships/image" Target="../media/image105.png"/><Relationship Id="rId198" Type="http://schemas.openxmlformats.org/officeDocument/2006/relationships/customXml" Target="../ink/ink98.xml"/><Relationship Id="rId202" Type="http://schemas.openxmlformats.org/officeDocument/2006/relationships/customXml" Target="../ink/ink100.xml"/><Relationship Id="rId223" Type="http://schemas.openxmlformats.org/officeDocument/2006/relationships/image" Target="../media/image128.png"/><Relationship Id="rId244" Type="http://schemas.openxmlformats.org/officeDocument/2006/relationships/customXml" Target="../ink/ink121.xml"/><Relationship Id="rId18" Type="http://schemas.openxmlformats.org/officeDocument/2006/relationships/customXml" Target="../ink/ink8.xml"/><Relationship Id="rId39" Type="http://schemas.openxmlformats.org/officeDocument/2006/relationships/image" Target="../media/image36.png"/><Relationship Id="rId265" Type="http://schemas.openxmlformats.org/officeDocument/2006/relationships/image" Target="../media/image149.png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25" Type="http://schemas.openxmlformats.org/officeDocument/2006/relationships/image" Target="../media/image79.png"/><Relationship Id="rId146" Type="http://schemas.openxmlformats.org/officeDocument/2006/relationships/customXml" Target="../ink/ink72.xml"/><Relationship Id="rId167" Type="http://schemas.openxmlformats.org/officeDocument/2006/relationships/image" Target="../media/image100.png"/><Relationship Id="rId188" Type="http://schemas.openxmlformats.org/officeDocument/2006/relationships/customXml" Target="../ink/ink93.xml"/><Relationship Id="rId71" Type="http://schemas.openxmlformats.org/officeDocument/2006/relationships/image" Target="../media/image52.png"/><Relationship Id="rId92" Type="http://schemas.openxmlformats.org/officeDocument/2006/relationships/customXml" Target="../ink/ink45.xml"/><Relationship Id="rId213" Type="http://schemas.openxmlformats.org/officeDocument/2006/relationships/image" Target="../media/image123.png"/><Relationship Id="rId234" Type="http://schemas.openxmlformats.org/officeDocument/2006/relationships/customXml" Target="../ink/ink116.xml"/><Relationship Id="rId2" Type="http://schemas.openxmlformats.org/officeDocument/2006/relationships/customXml" Target="../ink/ink1.xml"/><Relationship Id="rId29" Type="http://schemas.openxmlformats.org/officeDocument/2006/relationships/image" Target="../media/image31.png"/><Relationship Id="rId255" Type="http://schemas.openxmlformats.org/officeDocument/2006/relationships/image" Target="../media/image144.png"/><Relationship Id="rId40" Type="http://schemas.openxmlformats.org/officeDocument/2006/relationships/customXml" Target="../ink/ink19.xml"/><Relationship Id="rId115" Type="http://schemas.openxmlformats.org/officeDocument/2006/relationships/image" Target="../media/image74.png"/><Relationship Id="rId136" Type="http://schemas.openxmlformats.org/officeDocument/2006/relationships/customXml" Target="../ink/ink67.xml"/><Relationship Id="rId157" Type="http://schemas.openxmlformats.org/officeDocument/2006/relationships/image" Target="../media/image95.png"/><Relationship Id="rId178" Type="http://schemas.openxmlformats.org/officeDocument/2006/relationships/customXml" Target="../ink/ink88.xml"/><Relationship Id="rId61" Type="http://schemas.openxmlformats.org/officeDocument/2006/relationships/image" Target="../media/image47.png"/><Relationship Id="rId82" Type="http://schemas.openxmlformats.org/officeDocument/2006/relationships/customXml" Target="../ink/ink40.xml"/><Relationship Id="rId199" Type="http://schemas.openxmlformats.org/officeDocument/2006/relationships/image" Target="../media/image116.png"/><Relationship Id="rId203" Type="http://schemas.openxmlformats.org/officeDocument/2006/relationships/image" Target="../media/image118.png"/><Relationship Id="rId19" Type="http://schemas.openxmlformats.org/officeDocument/2006/relationships/image" Target="../media/image26.png"/><Relationship Id="rId224" Type="http://schemas.openxmlformats.org/officeDocument/2006/relationships/customXml" Target="../ink/ink111.xml"/><Relationship Id="rId245" Type="http://schemas.openxmlformats.org/officeDocument/2006/relationships/image" Target="../media/image139.png"/><Relationship Id="rId266" Type="http://schemas.openxmlformats.org/officeDocument/2006/relationships/customXml" Target="../ink/ink132.xml"/><Relationship Id="rId30" Type="http://schemas.openxmlformats.org/officeDocument/2006/relationships/customXml" Target="../ink/ink14.xml"/><Relationship Id="rId105" Type="http://schemas.openxmlformats.org/officeDocument/2006/relationships/image" Target="../media/image69.png"/><Relationship Id="rId126" Type="http://schemas.openxmlformats.org/officeDocument/2006/relationships/customXml" Target="../ink/ink62.xml"/><Relationship Id="rId147" Type="http://schemas.openxmlformats.org/officeDocument/2006/relationships/image" Target="../media/image90.png"/><Relationship Id="rId168" Type="http://schemas.openxmlformats.org/officeDocument/2006/relationships/customXml" Target="../ink/ink83.xml"/><Relationship Id="rId51" Type="http://schemas.openxmlformats.org/officeDocument/2006/relationships/image" Target="../media/image42.png"/><Relationship Id="rId72" Type="http://schemas.openxmlformats.org/officeDocument/2006/relationships/customXml" Target="../ink/ink35.xml"/><Relationship Id="rId93" Type="http://schemas.openxmlformats.org/officeDocument/2006/relationships/image" Target="../media/image63.png"/><Relationship Id="rId189" Type="http://schemas.openxmlformats.org/officeDocument/2006/relationships/image" Target="../media/image111.png"/><Relationship Id="rId214" Type="http://schemas.openxmlformats.org/officeDocument/2006/relationships/customXml" Target="../ink/ink106.xml"/><Relationship Id="rId235" Type="http://schemas.openxmlformats.org/officeDocument/2006/relationships/image" Target="../media/image134.png"/><Relationship Id="rId256" Type="http://schemas.openxmlformats.org/officeDocument/2006/relationships/customXml" Target="../ink/ink127.xml"/><Relationship Id="rId116" Type="http://schemas.openxmlformats.org/officeDocument/2006/relationships/customXml" Target="../ink/ink57.xml"/><Relationship Id="rId137" Type="http://schemas.openxmlformats.org/officeDocument/2006/relationships/image" Target="../media/image85.png"/><Relationship Id="rId158" Type="http://schemas.openxmlformats.org/officeDocument/2006/relationships/customXml" Target="../ink/ink78.xml"/><Relationship Id="rId20" Type="http://schemas.openxmlformats.org/officeDocument/2006/relationships/customXml" Target="../ink/ink9.xml"/><Relationship Id="rId41" Type="http://schemas.openxmlformats.org/officeDocument/2006/relationships/image" Target="../media/image37.png"/><Relationship Id="rId62" Type="http://schemas.openxmlformats.org/officeDocument/2006/relationships/customXml" Target="../ink/ink30.xml"/><Relationship Id="rId83" Type="http://schemas.openxmlformats.org/officeDocument/2006/relationships/image" Target="../media/image58.png"/><Relationship Id="rId179" Type="http://schemas.openxmlformats.org/officeDocument/2006/relationships/image" Target="../media/image106.png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25" Type="http://schemas.openxmlformats.org/officeDocument/2006/relationships/image" Target="../media/image129.png"/><Relationship Id="rId246" Type="http://schemas.openxmlformats.org/officeDocument/2006/relationships/customXml" Target="../ink/ink122.xml"/><Relationship Id="rId267" Type="http://schemas.openxmlformats.org/officeDocument/2006/relationships/image" Target="../media/image150.png"/><Relationship Id="rId106" Type="http://schemas.openxmlformats.org/officeDocument/2006/relationships/customXml" Target="../ink/ink52.xml"/><Relationship Id="rId127" Type="http://schemas.openxmlformats.org/officeDocument/2006/relationships/image" Target="../media/image80.png"/><Relationship Id="rId10" Type="http://schemas.openxmlformats.org/officeDocument/2006/relationships/customXml" Target="../ink/ink4.xml"/><Relationship Id="rId31" Type="http://schemas.openxmlformats.org/officeDocument/2006/relationships/image" Target="../media/image32.png"/><Relationship Id="rId52" Type="http://schemas.openxmlformats.org/officeDocument/2006/relationships/customXml" Target="../ink/ink25.xml"/><Relationship Id="rId73" Type="http://schemas.openxmlformats.org/officeDocument/2006/relationships/image" Target="../media/image53.png"/><Relationship Id="rId94" Type="http://schemas.openxmlformats.org/officeDocument/2006/relationships/customXml" Target="../ink/ink46.xml"/><Relationship Id="rId148" Type="http://schemas.openxmlformats.org/officeDocument/2006/relationships/customXml" Target="../ink/ink73.xml"/><Relationship Id="rId169" Type="http://schemas.openxmlformats.org/officeDocument/2006/relationships/image" Target="../media/image101.png"/><Relationship Id="rId180" Type="http://schemas.openxmlformats.org/officeDocument/2006/relationships/customXml" Target="../ink/ink89.xml"/><Relationship Id="rId215" Type="http://schemas.openxmlformats.org/officeDocument/2006/relationships/image" Target="../media/image124.png"/><Relationship Id="rId236" Type="http://schemas.openxmlformats.org/officeDocument/2006/relationships/customXml" Target="../ink/ink117.xml"/><Relationship Id="rId257" Type="http://schemas.openxmlformats.org/officeDocument/2006/relationships/image" Target="../media/image145.png"/><Relationship Id="rId42" Type="http://schemas.openxmlformats.org/officeDocument/2006/relationships/customXml" Target="../ink/ink20.xml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191" Type="http://schemas.openxmlformats.org/officeDocument/2006/relationships/image" Target="../media/image112.png"/><Relationship Id="rId205" Type="http://schemas.openxmlformats.org/officeDocument/2006/relationships/image" Target="../media/image119.png"/><Relationship Id="rId247" Type="http://schemas.openxmlformats.org/officeDocument/2006/relationships/image" Target="../media/image140.png"/><Relationship Id="rId107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9.png"/><Relationship Id="rId21" Type="http://schemas.openxmlformats.org/officeDocument/2006/relationships/image" Target="../media/image33.png"/><Relationship Id="rId63" Type="http://schemas.openxmlformats.org/officeDocument/2006/relationships/image" Target="../media/image73.png"/><Relationship Id="rId159" Type="http://schemas.openxmlformats.org/officeDocument/2006/relationships/image" Target="../media/image130.png"/><Relationship Id="rId170" Type="http://schemas.openxmlformats.org/officeDocument/2006/relationships/customXml" Target="../ink/ink219.xml"/><Relationship Id="rId226" Type="http://schemas.openxmlformats.org/officeDocument/2006/relationships/customXml" Target="../ink/ink247.xml"/><Relationship Id="rId107" Type="http://schemas.openxmlformats.org/officeDocument/2006/relationships/image" Target="../media/image104.png"/><Relationship Id="rId11" Type="http://schemas.openxmlformats.org/officeDocument/2006/relationships/image" Target="../media/image28.png"/><Relationship Id="rId32" Type="http://schemas.openxmlformats.org/officeDocument/2006/relationships/customXml" Target="../ink/ink150.xml"/><Relationship Id="rId53" Type="http://schemas.openxmlformats.org/officeDocument/2006/relationships/image" Target="../media/image68.png"/><Relationship Id="rId74" Type="http://schemas.openxmlformats.org/officeDocument/2006/relationships/customXml" Target="../ink/ink171.xml"/><Relationship Id="rId128" Type="http://schemas.openxmlformats.org/officeDocument/2006/relationships/customXml" Target="../ink/ink198.xml"/><Relationship Id="rId149" Type="http://schemas.openxmlformats.org/officeDocument/2006/relationships/image" Target="../media/image125.png"/><Relationship Id="rId5" Type="http://schemas.openxmlformats.org/officeDocument/2006/relationships/image" Target="../media/image25.png"/><Relationship Id="rId95" Type="http://schemas.openxmlformats.org/officeDocument/2006/relationships/image" Target="../media/image98.png"/><Relationship Id="rId160" Type="http://schemas.openxmlformats.org/officeDocument/2006/relationships/customXml" Target="../ink/ink214.xml"/><Relationship Id="rId181" Type="http://schemas.openxmlformats.org/officeDocument/2006/relationships/image" Target="../media/image141.png"/><Relationship Id="rId216" Type="http://schemas.openxmlformats.org/officeDocument/2006/relationships/customXml" Target="../ink/ink242.xml"/><Relationship Id="rId237" Type="http://schemas.openxmlformats.org/officeDocument/2006/relationships/image" Target="../media/image169.png"/><Relationship Id="rId258" Type="http://schemas.openxmlformats.org/officeDocument/2006/relationships/customXml" Target="../ink/ink263.xml"/><Relationship Id="rId22" Type="http://schemas.openxmlformats.org/officeDocument/2006/relationships/customXml" Target="../ink/ink145.xml"/><Relationship Id="rId43" Type="http://schemas.openxmlformats.org/officeDocument/2006/relationships/image" Target="../media/image54.png"/><Relationship Id="rId64" Type="http://schemas.openxmlformats.org/officeDocument/2006/relationships/customXml" Target="../ink/ink166.xml"/><Relationship Id="rId118" Type="http://schemas.openxmlformats.org/officeDocument/2006/relationships/customXml" Target="../ink/ink193.xml"/><Relationship Id="rId139" Type="http://schemas.openxmlformats.org/officeDocument/2006/relationships/image" Target="../media/image120.png"/><Relationship Id="rId85" Type="http://schemas.openxmlformats.org/officeDocument/2006/relationships/image" Target="../media/image84.png"/><Relationship Id="rId150" Type="http://schemas.openxmlformats.org/officeDocument/2006/relationships/customXml" Target="../ink/ink209.xml"/><Relationship Id="rId171" Type="http://schemas.openxmlformats.org/officeDocument/2006/relationships/image" Target="../media/image136.png"/><Relationship Id="rId192" Type="http://schemas.openxmlformats.org/officeDocument/2006/relationships/customXml" Target="../ink/ink230.xml"/><Relationship Id="rId206" Type="http://schemas.openxmlformats.org/officeDocument/2006/relationships/customXml" Target="../ink/ink237.xml"/><Relationship Id="rId227" Type="http://schemas.openxmlformats.org/officeDocument/2006/relationships/image" Target="../media/image164.png"/><Relationship Id="rId248" Type="http://schemas.openxmlformats.org/officeDocument/2006/relationships/customXml" Target="../ink/ink258.xml"/><Relationship Id="rId12" Type="http://schemas.openxmlformats.org/officeDocument/2006/relationships/customXml" Target="../ink/ink140.xml"/><Relationship Id="rId33" Type="http://schemas.openxmlformats.org/officeDocument/2006/relationships/image" Target="../media/image39.png"/><Relationship Id="rId108" Type="http://schemas.openxmlformats.org/officeDocument/2006/relationships/customXml" Target="../ink/ink188.xml"/><Relationship Id="rId129" Type="http://schemas.openxmlformats.org/officeDocument/2006/relationships/image" Target="../media/image115.png"/><Relationship Id="rId54" Type="http://schemas.openxmlformats.org/officeDocument/2006/relationships/customXml" Target="../ink/ink161.xml"/><Relationship Id="rId75" Type="http://schemas.openxmlformats.org/officeDocument/2006/relationships/image" Target="../media/image79.png"/><Relationship Id="rId96" Type="http://schemas.openxmlformats.org/officeDocument/2006/relationships/customXml" Target="../ink/ink182.xml"/><Relationship Id="rId140" Type="http://schemas.openxmlformats.org/officeDocument/2006/relationships/customXml" Target="../ink/ink204.xml"/><Relationship Id="rId161" Type="http://schemas.openxmlformats.org/officeDocument/2006/relationships/image" Target="../media/image131.png"/><Relationship Id="rId182" Type="http://schemas.openxmlformats.org/officeDocument/2006/relationships/customXml" Target="../ink/ink225.xml"/><Relationship Id="rId217" Type="http://schemas.openxmlformats.org/officeDocument/2006/relationships/image" Target="../media/image159.png"/><Relationship Id="rId6" Type="http://schemas.openxmlformats.org/officeDocument/2006/relationships/customXml" Target="../ink/ink137.xml"/><Relationship Id="rId238" Type="http://schemas.openxmlformats.org/officeDocument/2006/relationships/customXml" Target="../ink/ink253.xml"/><Relationship Id="rId259" Type="http://schemas.openxmlformats.org/officeDocument/2006/relationships/image" Target="../media/image180.png"/><Relationship Id="rId23" Type="http://schemas.openxmlformats.org/officeDocument/2006/relationships/image" Target="../media/image34.png"/><Relationship Id="rId119" Type="http://schemas.openxmlformats.org/officeDocument/2006/relationships/image" Target="../media/image110.png"/><Relationship Id="rId44" Type="http://schemas.openxmlformats.org/officeDocument/2006/relationships/customXml" Target="../ink/ink156.xml"/><Relationship Id="rId65" Type="http://schemas.openxmlformats.org/officeDocument/2006/relationships/image" Target="../media/image74.png"/><Relationship Id="rId86" Type="http://schemas.openxmlformats.org/officeDocument/2006/relationships/customXml" Target="../ink/ink177.xml"/><Relationship Id="rId130" Type="http://schemas.openxmlformats.org/officeDocument/2006/relationships/customXml" Target="../ink/ink199.xml"/><Relationship Id="rId151" Type="http://schemas.openxmlformats.org/officeDocument/2006/relationships/image" Target="../media/image126.png"/><Relationship Id="rId172" Type="http://schemas.openxmlformats.org/officeDocument/2006/relationships/customXml" Target="../ink/ink220.xml"/><Relationship Id="rId193" Type="http://schemas.openxmlformats.org/officeDocument/2006/relationships/image" Target="../media/image147.png"/><Relationship Id="rId207" Type="http://schemas.openxmlformats.org/officeDocument/2006/relationships/image" Target="../media/image1540.png"/><Relationship Id="rId228" Type="http://schemas.openxmlformats.org/officeDocument/2006/relationships/customXml" Target="../ink/ink248.xml"/><Relationship Id="rId249" Type="http://schemas.openxmlformats.org/officeDocument/2006/relationships/image" Target="../media/image175.png"/><Relationship Id="rId13" Type="http://schemas.openxmlformats.org/officeDocument/2006/relationships/image" Target="../media/image29.png"/><Relationship Id="rId109" Type="http://schemas.openxmlformats.org/officeDocument/2006/relationships/image" Target="../media/image105.png"/><Relationship Id="rId260" Type="http://schemas.openxmlformats.org/officeDocument/2006/relationships/customXml" Target="../ink/ink264.xml"/><Relationship Id="rId34" Type="http://schemas.openxmlformats.org/officeDocument/2006/relationships/customXml" Target="../ink/ink151.xml"/><Relationship Id="rId55" Type="http://schemas.openxmlformats.org/officeDocument/2006/relationships/image" Target="../media/image69.png"/><Relationship Id="rId76" Type="http://schemas.openxmlformats.org/officeDocument/2006/relationships/customXml" Target="../ink/ink172.xml"/><Relationship Id="rId97" Type="http://schemas.openxmlformats.org/officeDocument/2006/relationships/image" Target="../media/image99.png"/><Relationship Id="rId120" Type="http://schemas.openxmlformats.org/officeDocument/2006/relationships/customXml" Target="../ink/ink194.xml"/><Relationship Id="rId141" Type="http://schemas.openxmlformats.org/officeDocument/2006/relationships/image" Target="../media/image121.png"/><Relationship Id="rId7" Type="http://schemas.openxmlformats.org/officeDocument/2006/relationships/image" Target="../media/image26.png"/><Relationship Id="rId162" Type="http://schemas.openxmlformats.org/officeDocument/2006/relationships/customXml" Target="../ink/ink215.xml"/><Relationship Id="rId183" Type="http://schemas.openxmlformats.org/officeDocument/2006/relationships/image" Target="../media/image142.png"/><Relationship Id="rId218" Type="http://schemas.openxmlformats.org/officeDocument/2006/relationships/customXml" Target="../ink/ink243.xml"/><Relationship Id="rId239" Type="http://schemas.openxmlformats.org/officeDocument/2006/relationships/image" Target="../media/image170.png"/><Relationship Id="rId250" Type="http://schemas.openxmlformats.org/officeDocument/2006/relationships/customXml" Target="../ink/ink259.xml"/><Relationship Id="rId24" Type="http://schemas.openxmlformats.org/officeDocument/2006/relationships/customXml" Target="../ink/ink146.xml"/><Relationship Id="rId45" Type="http://schemas.openxmlformats.org/officeDocument/2006/relationships/image" Target="../media/image56.png"/><Relationship Id="rId66" Type="http://schemas.openxmlformats.org/officeDocument/2006/relationships/customXml" Target="../ink/ink167.xml"/><Relationship Id="rId87" Type="http://schemas.openxmlformats.org/officeDocument/2006/relationships/image" Target="../media/image85.png"/><Relationship Id="rId110" Type="http://schemas.openxmlformats.org/officeDocument/2006/relationships/customXml" Target="../ink/ink189.xml"/><Relationship Id="rId131" Type="http://schemas.openxmlformats.org/officeDocument/2006/relationships/image" Target="../media/image116.png"/><Relationship Id="rId152" Type="http://schemas.openxmlformats.org/officeDocument/2006/relationships/customXml" Target="../ink/ink210.xml"/><Relationship Id="rId173" Type="http://schemas.openxmlformats.org/officeDocument/2006/relationships/image" Target="../media/image137.png"/><Relationship Id="rId194" Type="http://schemas.openxmlformats.org/officeDocument/2006/relationships/customXml" Target="../ink/ink231.xml"/><Relationship Id="rId208" Type="http://schemas.openxmlformats.org/officeDocument/2006/relationships/customXml" Target="../ink/ink238.xml"/><Relationship Id="rId229" Type="http://schemas.openxmlformats.org/officeDocument/2006/relationships/image" Target="../media/image165.png"/><Relationship Id="rId240" Type="http://schemas.openxmlformats.org/officeDocument/2006/relationships/customXml" Target="../ink/ink254.xml"/><Relationship Id="rId261" Type="http://schemas.openxmlformats.org/officeDocument/2006/relationships/image" Target="../media/image181.png"/><Relationship Id="rId14" Type="http://schemas.openxmlformats.org/officeDocument/2006/relationships/customXml" Target="../ink/ink141.xml"/><Relationship Id="rId35" Type="http://schemas.openxmlformats.org/officeDocument/2006/relationships/image" Target="../media/image40.png"/><Relationship Id="rId56" Type="http://schemas.openxmlformats.org/officeDocument/2006/relationships/customXml" Target="../ink/ink162.xml"/><Relationship Id="rId77" Type="http://schemas.openxmlformats.org/officeDocument/2006/relationships/image" Target="../media/image80.png"/><Relationship Id="rId100" Type="http://schemas.openxmlformats.org/officeDocument/2006/relationships/customXml" Target="../ink/ink184.xml"/><Relationship Id="rId8" Type="http://schemas.openxmlformats.org/officeDocument/2006/relationships/customXml" Target="../ink/ink138.xml"/><Relationship Id="rId98" Type="http://schemas.openxmlformats.org/officeDocument/2006/relationships/customXml" Target="../ink/ink183.xml"/><Relationship Id="rId121" Type="http://schemas.openxmlformats.org/officeDocument/2006/relationships/image" Target="../media/image111.png"/><Relationship Id="rId142" Type="http://schemas.openxmlformats.org/officeDocument/2006/relationships/customXml" Target="../ink/ink205.xml"/><Relationship Id="rId163" Type="http://schemas.openxmlformats.org/officeDocument/2006/relationships/image" Target="../media/image132.png"/><Relationship Id="rId184" Type="http://schemas.openxmlformats.org/officeDocument/2006/relationships/customXml" Target="../ink/ink226.xml"/><Relationship Id="rId219" Type="http://schemas.openxmlformats.org/officeDocument/2006/relationships/image" Target="../media/image160.png"/><Relationship Id="rId230" Type="http://schemas.openxmlformats.org/officeDocument/2006/relationships/customXml" Target="../ink/ink249.xml"/><Relationship Id="rId251" Type="http://schemas.openxmlformats.org/officeDocument/2006/relationships/image" Target="../media/image176.png"/><Relationship Id="rId25" Type="http://schemas.openxmlformats.org/officeDocument/2006/relationships/image" Target="../media/image35.png"/><Relationship Id="rId46" Type="http://schemas.openxmlformats.org/officeDocument/2006/relationships/customXml" Target="../ink/ink157.xml"/><Relationship Id="rId67" Type="http://schemas.openxmlformats.org/officeDocument/2006/relationships/image" Target="../media/image75.png"/><Relationship Id="rId88" Type="http://schemas.openxmlformats.org/officeDocument/2006/relationships/customXml" Target="../ink/ink178.xml"/><Relationship Id="rId111" Type="http://schemas.openxmlformats.org/officeDocument/2006/relationships/image" Target="../media/image106.png"/><Relationship Id="rId132" Type="http://schemas.openxmlformats.org/officeDocument/2006/relationships/customXml" Target="../ink/ink200.xml"/><Relationship Id="rId153" Type="http://schemas.openxmlformats.org/officeDocument/2006/relationships/image" Target="../media/image127.png"/><Relationship Id="rId174" Type="http://schemas.openxmlformats.org/officeDocument/2006/relationships/customXml" Target="../ink/ink221.xml"/><Relationship Id="rId195" Type="http://schemas.openxmlformats.org/officeDocument/2006/relationships/image" Target="../media/image148.png"/><Relationship Id="rId209" Type="http://schemas.openxmlformats.org/officeDocument/2006/relationships/image" Target="../media/image155.png"/><Relationship Id="rId220" Type="http://schemas.openxmlformats.org/officeDocument/2006/relationships/customXml" Target="../ink/ink244.xml"/><Relationship Id="rId241" Type="http://schemas.openxmlformats.org/officeDocument/2006/relationships/image" Target="../media/image171.png"/><Relationship Id="rId15" Type="http://schemas.openxmlformats.org/officeDocument/2006/relationships/image" Target="../media/image30.png"/><Relationship Id="rId36" Type="http://schemas.openxmlformats.org/officeDocument/2006/relationships/customXml" Target="../ink/ink152.xml"/><Relationship Id="rId57" Type="http://schemas.openxmlformats.org/officeDocument/2006/relationships/image" Target="../media/image70.png"/><Relationship Id="rId262" Type="http://schemas.openxmlformats.org/officeDocument/2006/relationships/customXml" Target="../ink/ink265.xml"/><Relationship Id="rId78" Type="http://schemas.openxmlformats.org/officeDocument/2006/relationships/customXml" Target="../ink/ink173.xml"/><Relationship Id="rId99" Type="http://schemas.openxmlformats.org/officeDocument/2006/relationships/image" Target="../media/image100.png"/><Relationship Id="rId101" Type="http://schemas.openxmlformats.org/officeDocument/2006/relationships/image" Target="../media/image101.png"/><Relationship Id="rId122" Type="http://schemas.openxmlformats.org/officeDocument/2006/relationships/customXml" Target="../ink/ink195.xml"/><Relationship Id="rId143" Type="http://schemas.openxmlformats.org/officeDocument/2006/relationships/image" Target="../media/image122.png"/><Relationship Id="rId164" Type="http://schemas.openxmlformats.org/officeDocument/2006/relationships/customXml" Target="../ink/ink216.xml"/><Relationship Id="rId185" Type="http://schemas.openxmlformats.org/officeDocument/2006/relationships/image" Target="../media/image143.png"/><Relationship Id="rId9" Type="http://schemas.openxmlformats.org/officeDocument/2006/relationships/image" Target="../media/image27.png"/><Relationship Id="rId210" Type="http://schemas.openxmlformats.org/officeDocument/2006/relationships/customXml" Target="../ink/ink239.xml"/><Relationship Id="rId26" Type="http://schemas.openxmlformats.org/officeDocument/2006/relationships/customXml" Target="../ink/ink147.xml"/><Relationship Id="rId231" Type="http://schemas.openxmlformats.org/officeDocument/2006/relationships/image" Target="../media/image166.png"/><Relationship Id="rId252" Type="http://schemas.openxmlformats.org/officeDocument/2006/relationships/customXml" Target="../ink/ink260.xml"/><Relationship Id="rId47" Type="http://schemas.openxmlformats.org/officeDocument/2006/relationships/image" Target="../media/image57.png"/><Relationship Id="rId68" Type="http://schemas.openxmlformats.org/officeDocument/2006/relationships/customXml" Target="../ink/ink168.xml"/><Relationship Id="rId89" Type="http://schemas.openxmlformats.org/officeDocument/2006/relationships/image" Target="../media/image86.png"/><Relationship Id="rId112" Type="http://schemas.openxmlformats.org/officeDocument/2006/relationships/customXml" Target="../ink/ink190.xml"/><Relationship Id="rId133" Type="http://schemas.openxmlformats.org/officeDocument/2006/relationships/image" Target="../media/image117.png"/><Relationship Id="rId154" Type="http://schemas.openxmlformats.org/officeDocument/2006/relationships/customXml" Target="../ink/ink211.xml"/><Relationship Id="rId175" Type="http://schemas.openxmlformats.org/officeDocument/2006/relationships/image" Target="../media/image138.png"/><Relationship Id="rId196" Type="http://schemas.openxmlformats.org/officeDocument/2006/relationships/customXml" Target="../ink/ink232.xml"/><Relationship Id="rId200" Type="http://schemas.openxmlformats.org/officeDocument/2006/relationships/customXml" Target="../ink/ink234.xml"/><Relationship Id="rId16" Type="http://schemas.openxmlformats.org/officeDocument/2006/relationships/customXml" Target="../ink/ink142.xml"/><Relationship Id="rId221" Type="http://schemas.openxmlformats.org/officeDocument/2006/relationships/image" Target="../media/image161.png"/><Relationship Id="rId242" Type="http://schemas.openxmlformats.org/officeDocument/2006/relationships/customXml" Target="../ink/ink255.xml"/><Relationship Id="rId263" Type="http://schemas.openxmlformats.org/officeDocument/2006/relationships/image" Target="../media/image182.png"/><Relationship Id="rId37" Type="http://schemas.openxmlformats.org/officeDocument/2006/relationships/image" Target="../media/image50.png"/><Relationship Id="rId58" Type="http://schemas.openxmlformats.org/officeDocument/2006/relationships/customXml" Target="../ink/ink163.xml"/><Relationship Id="rId79" Type="http://schemas.openxmlformats.org/officeDocument/2006/relationships/image" Target="../media/image81.png"/><Relationship Id="rId102" Type="http://schemas.openxmlformats.org/officeDocument/2006/relationships/customXml" Target="../ink/ink185.xml"/><Relationship Id="rId123" Type="http://schemas.openxmlformats.org/officeDocument/2006/relationships/image" Target="../media/image112.png"/><Relationship Id="rId144" Type="http://schemas.openxmlformats.org/officeDocument/2006/relationships/customXml" Target="../ink/ink206.xml"/><Relationship Id="rId90" Type="http://schemas.openxmlformats.org/officeDocument/2006/relationships/customXml" Target="../ink/ink179.xml"/><Relationship Id="rId165" Type="http://schemas.openxmlformats.org/officeDocument/2006/relationships/image" Target="../media/image133.png"/><Relationship Id="rId186" Type="http://schemas.openxmlformats.org/officeDocument/2006/relationships/customXml" Target="../ink/ink227.xml"/><Relationship Id="rId211" Type="http://schemas.openxmlformats.org/officeDocument/2006/relationships/image" Target="../media/image156.png"/><Relationship Id="rId232" Type="http://schemas.openxmlformats.org/officeDocument/2006/relationships/customXml" Target="../ink/ink250.xml"/><Relationship Id="rId253" Type="http://schemas.openxmlformats.org/officeDocument/2006/relationships/image" Target="../media/image177.png"/><Relationship Id="rId27" Type="http://schemas.openxmlformats.org/officeDocument/2006/relationships/image" Target="../media/image36.png"/><Relationship Id="rId48" Type="http://schemas.openxmlformats.org/officeDocument/2006/relationships/customXml" Target="../ink/ink158.xml"/><Relationship Id="rId69" Type="http://schemas.openxmlformats.org/officeDocument/2006/relationships/image" Target="../media/image76.png"/><Relationship Id="rId113" Type="http://schemas.openxmlformats.org/officeDocument/2006/relationships/image" Target="../media/image107.png"/><Relationship Id="rId134" Type="http://schemas.openxmlformats.org/officeDocument/2006/relationships/customXml" Target="../ink/ink201.xml"/><Relationship Id="rId80" Type="http://schemas.openxmlformats.org/officeDocument/2006/relationships/customXml" Target="../ink/ink174.xml"/><Relationship Id="rId155" Type="http://schemas.openxmlformats.org/officeDocument/2006/relationships/image" Target="../media/image128.png"/><Relationship Id="rId176" Type="http://schemas.openxmlformats.org/officeDocument/2006/relationships/customXml" Target="../ink/ink222.xml"/><Relationship Id="rId197" Type="http://schemas.openxmlformats.org/officeDocument/2006/relationships/image" Target="../media/image149.png"/><Relationship Id="rId201" Type="http://schemas.openxmlformats.org/officeDocument/2006/relationships/image" Target="../media/image151.png"/><Relationship Id="rId222" Type="http://schemas.openxmlformats.org/officeDocument/2006/relationships/customXml" Target="../ink/ink245.xml"/><Relationship Id="rId243" Type="http://schemas.openxmlformats.org/officeDocument/2006/relationships/image" Target="../media/image172.png"/><Relationship Id="rId264" Type="http://schemas.openxmlformats.org/officeDocument/2006/relationships/customXml" Target="../ink/ink266.xml"/><Relationship Id="rId17" Type="http://schemas.openxmlformats.org/officeDocument/2006/relationships/image" Target="../media/image31.png"/><Relationship Id="rId38" Type="http://schemas.openxmlformats.org/officeDocument/2006/relationships/customXml" Target="../ink/ink153.xml"/><Relationship Id="rId59" Type="http://schemas.openxmlformats.org/officeDocument/2006/relationships/image" Target="../media/image71.png"/><Relationship Id="rId103" Type="http://schemas.openxmlformats.org/officeDocument/2006/relationships/image" Target="../media/image102.png"/><Relationship Id="rId124" Type="http://schemas.openxmlformats.org/officeDocument/2006/relationships/customXml" Target="../ink/ink196.xml"/><Relationship Id="rId70" Type="http://schemas.openxmlformats.org/officeDocument/2006/relationships/customXml" Target="../ink/ink169.xml"/><Relationship Id="rId91" Type="http://schemas.openxmlformats.org/officeDocument/2006/relationships/image" Target="../media/image96.png"/><Relationship Id="rId145" Type="http://schemas.openxmlformats.org/officeDocument/2006/relationships/image" Target="../media/image123.png"/><Relationship Id="rId166" Type="http://schemas.openxmlformats.org/officeDocument/2006/relationships/customXml" Target="../ink/ink217.xml"/><Relationship Id="rId187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40.xml"/><Relationship Id="rId233" Type="http://schemas.openxmlformats.org/officeDocument/2006/relationships/image" Target="../media/image167.png"/><Relationship Id="rId254" Type="http://schemas.openxmlformats.org/officeDocument/2006/relationships/customXml" Target="../ink/ink261.xml"/><Relationship Id="rId28" Type="http://schemas.openxmlformats.org/officeDocument/2006/relationships/customXml" Target="../ink/ink148.xml"/><Relationship Id="rId49" Type="http://schemas.openxmlformats.org/officeDocument/2006/relationships/image" Target="../media/image66.png"/><Relationship Id="rId114" Type="http://schemas.openxmlformats.org/officeDocument/2006/relationships/customXml" Target="../ink/ink191.xml"/><Relationship Id="rId60" Type="http://schemas.openxmlformats.org/officeDocument/2006/relationships/customXml" Target="../ink/ink164.xml"/><Relationship Id="rId81" Type="http://schemas.openxmlformats.org/officeDocument/2006/relationships/image" Target="../media/image82.png"/><Relationship Id="rId135" Type="http://schemas.openxmlformats.org/officeDocument/2006/relationships/image" Target="../media/image118.png"/><Relationship Id="rId156" Type="http://schemas.openxmlformats.org/officeDocument/2006/relationships/customXml" Target="../ink/ink212.xml"/><Relationship Id="rId177" Type="http://schemas.openxmlformats.org/officeDocument/2006/relationships/image" Target="../media/image139.png"/><Relationship Id="rId198" Type="http://schemas.openxmlformats.org/officeDocument/2006/relationships/customXml" Target="../ink/ink233.xml"/><Relationship Id="rId202" Type="http://schemas.openxmlformats.org/officeDocument/2006/relationships/customXml" Target="../ink/ink235.xml"/><Relationship Id="rId223" Type="http://schemas.openxmlformats.org/officeDocument/2006/relationships/image" Target="../media/image162.png"/><Relationship Id="rId244" Type="http://schemas.openxmlformats.org/officeDocument/2006/relationships/customXml" Target="../ink/ink256.xml"/><Relationship Id="rId18" Type="http://schemas.openxmlformats.org/officeDocument/2006/relationships/customXml" Target="../ink/ink143.xml"/><Relationship Id="rId39" Type="http://schemas.openxmlformats.org/officeDocument/2006/relationships/image" Target="../media/image52.png"/><Relationship Id="rId265" Type="http://schemas.openxmlformats.org/officeDocument/2006/relationships/image" Target="../media/image183.png"/><Relationship Id="rId50" Type="http://schemas.openxmlformats.org/officeDocument/2006/relationships/customXml" Target="../ink/ink159.xml"/><Relationship Id="rId104" Type="http://schemas.openxmlformats.org/officeDocument/2006/relationships/customXml" Target="../ink/ink186.xml"/><Relationship Id="rId125" Type="http://schemas.openxmlformats.org/officeDocument/2006/relationships/image" Target="../media/image113.png"/><Relationship Id="rId146" Type="http://schemas.openxmlformats.org/officeDocument/2006/relationships/customXml" Target="../ink/ink207.xml"/><Relationship Id="rId167" Type="http://schemas.openxmlformats.org/officeDocument/2006/relationships/image" Target="../media/image134.png"/><Relationship Id="rId188" Type="http://schemas.openxmlformats.org/officeDocument/2006/relationships/customXml" Target="../ink/ink228.xml"/><Relationship Id="rId71" Type="http://schemas.openxmlformats.org/officeDocument/2006/relationships/image" Target="../media/image77.png"/><Relationship Id="rId92" Type="http://schemas.openxmlformats.org/officeDocument/2006/relationships/customXml" Target="../ink/ink180.xml"/><Relationship Id="rId213" Type="http://schemas.openxmlformats.org/officeDocument/2006/relationships/image" Target="../media/image157.png"/><Relationship Id="rId234" Type="http://schemas.openxmlformats.org/officeDocument/2006/relationships/customXml" Target="../ink/ink251.xml"/><Relationship Id="rId2" Type="http://schemas.openxmlformats.org/officeDocument/2006/relationships/customXml" Target="../ink/ink136.xml"/><Relationship Id="rId29" Type="http://schemas.openxmlformats.org/officeDocument/2006/relationships/image" Target="../media/image37.png"/><Relationship Id="rId255" Type="http://schemas.openxmlformats.org/officeDocument/2006/relationships/image" Target="../media/image178.png"/><Relationship Id="rId40" Type="http://schemas.openxmlformats.org/officeDocument/2006/relationships/customXml" Target="../ink/ink154.xml"/><Relationship Id="rId115" Type="http://schemas.openxmlformats.org/officeDocument/2006/relationships/image" Target="../media/image108.png"/><Relationship Id="rId136" Type="http://schemas.openxmlformats.org/officeDocument/2006/relationships/customXml" Target="../ink/ink202.xml"/><Relationship Id="rId157" Type="http://schemas.openxmlformats.org/officeDocument/2006/relationships/image" Target="../media/image129.png"/><Relationship Id="rId178" Type="http://schemas.openxmlformats.org/officeDocument/2006/relationships/customXml" Target="../ink/ink223.xml"/><Relationship Id="rId61" Type="http://schemas.openxmlformats.org/officeDocument/2006/relationships/image" Target="../media/image72.png"/><Relationship Id="rId82" Type="http://schemas.openxmlformats.org/officeDocument/2006/relationships/customXml" Target="../ink/ink175.xml"/><Relationship Id="rId199" Type="http://schemas.openxmlformats.org/officeDocument/2006/relationships/image" Target="../media/image150.png"/><Relationship Id="rId203" Type="http://schemas.openxmlformats.org/officeDocument/2006/relationships/image" Target="../media/image152.png"/><Relationship Id="rId19" Type="http://schemas.openxmlformats.org/officeDocument/2006/relationships/image" Target="../media/image32.png"/><Relationship Id="rId224" Type="http://schemas.openxmlformats.org/officeDocument/2006/relationships/customXml" Target="../ink/ink246.xml"/><Relationship Id="rId245" Type="http://schemas.openxmlformats.org/officeDocument/2006/relationships/image" Target="../media/image173.png"/><Relationship Id="rId266" Type="http://schemas.openxmlformats.org/officeDocument/2006/relationships/customXml" Target="../ink/ink267.xml"/><Relationship Id="rId30" Type="http://schemas.openxmlformats.org/officeDocument/2006/relationships/customXml" Target="../ink/ink149.xml"/><Relationship Id="rId105" Type="http://schemas.openxmlformats.org/officeDocument/2006/relationships/image" Target="../media/image103.png"/><Relationship Id="rId126" Type="http://schemas.openxmlformats.org/officeDocument/2006/relationships/customXml" Target="../ink/ink197.xml"/><Relationship Id="rId147" Type="http://schemas.openxmlformats.org/officeDocument/2006/relationships/image" Target="../media/image124.png"/><Relationship Id="rId168" Type="http://schemas.openxmlformats.org/officeDocument/2006/relationships/customXml" Target="../ink/ink218.xml"/><Relationship Id="rId51" Type="http://schemas.openxmlformats.org/officeDocument/2006/relationships/image" Target="../media/image67.png"/><Relationship Id="rId72" Type="http://schemas.openxmlformats.org/officeDocument/2006/relationships/customXml" Target="../ink/ink170.xml"/><Relationship Id="rId93" Type="http://schemas.openxmlformats.org/officeDocument/2006/relationships/image" Target="../media/image97.png"/><Relationship Id="rId189" Type="http://schemas.openxmlformats.org/officeDocument/2006/relationships/image" Target="../media/image145.png"/><Relationship Id="rId214" Type="http://schemas.openxmlformats.org/officeDocument/2006/relationships/customXml" Target="../ink/ink241.xml"/><Relationship Id="rId235" Type="http://schemas.openxmlformats.org/officeDocument/2006/relationships/image" Target="../media/image168.png"/><Relationship Id="rId256" Type="http://schemas.openxmlformats.org/officeDocument/2006/relationships/customXml" Target="../ink/ink262.xml"/><Relationship Id="rId116" Type="http://schemas.openxmlformats.org/officeDocument/2006/relationships/customXml" Target="../ink/ink192.xml"/><Relationship Id="rId137" Type="http://schemas.openxmlformats.org/officeDocument/2006/relationships/image" Target="../media/image119.png"/><Relationship Id="rId158" Type="http://schemas.openxmlformats.org/officeDocument/2006/relationships/customXml" Target="../ink/ink213.xml"/><Relationship Id="rId20" Type="http://schemas.openxmlformats.org/officeDocument/2006/relationships/customXml" Target="../ink/ink144.xml"/><Relationship Id="rId41" Type="http://schemas.openxmlformats.org/officeDocument/2006/relationships/image" Target="../media/image53.png"/><Relationship Id="rId62" Type="http://schemas.openxmlformats.org/officeDocument/2006/relationships/customXml" Target="../ink/ink165.xml"/><Relationship Id="rId83" Type="http://schemas.openxmlformats.org/officeDocument/2006/relationships/image" Target="../media/image83.png"/><Relationship Id="rId179" Type="http://schemas.openxmlformats.org/officeDocument/2006/relationships/image" Target="../media/image140.png"/><Relationship Id="rId190" Type="http://schemas.openxmlformats.org/officeDocument/2006/relationships/customXml" Target="../ink/ink229.xml"/><Relationship Id="rId204" Type="http://schemas.openxmlformats.org/officeDocument/2006/relationships/customXml" Target="../ink/ink236.xml"/><Relationship Id="rId225" Type="http://schemas.openxmlformats.org/officeDocument/2006/relationships/image" Target="../media/image163.png"/><Relationship Id="rId246" Type="http://schemas.openxmlformats.org/officeDocument/2006/relationships/customXml" Target="../ink/ink257.xml"/><Relationship Id="rId267" Type="http://schemas.openxmlformats.org/officeDocument/2006/relationships/image" Target="../media/image184.png"/><Relationship Id="rId106" Type="http://schemas.openxmlformats.org/officeDocument/2006/relationships/customXml" Target="../ink/ink187.xml"/><Relationship Id="rId127" Type="http://schemas.openxmlformats.org/officeDocument/2006/relationships/image" Target="../media/image114.png"/><Relationship Id="rId10" Type="http://schemas.openxmlformats.org/officeDocument/2006/relationships/customXml" Target="../ink/ink139.xml"/><Relationship Id="rId31" Type="http://schemas.openxmlformats.org/officeDocument/2006/relationships/image" Target="../media/image38.png"/><Relationship Id="rId52" Type="http://schemas.openxmlformats.org/officeDocument/2006/relationships/customXml" Target="../ink/ink160.xml"/><Relationship Id="rId73" Type="http://schemas.openxmlformats.org/officeDocument/2006/relationships/image" Target="../media/image78.png"/><Relationship Id="rId94" Type="http://schemas.openxmlformats.org/officeDocument/2006/relationships/customXml" Target="../ink/ink181.xml"/><Relationship Id="rId148" Type="http://schemas.openxmlformats.org/officeDocument/2006/relationships/customXml" Target="../ink/ink208.xml"/><Relationship Id="rId169" Type="http://schemas.openxmlformats.org/officeDocument/2006/relationships/image" Target="../media/image135.png"/><Relationship Id="rId180" Type="http://schemas.openxmlformats.org/officeDocument/2006/relationships/customXml" Target="../ink/ink224.xml"/><Relationship Id="rId215" Type="http://schemas.openxmlformats.org/officeDocument/2006/relationships/image" Target="../media/image158.png"/><Relationship Id="rId236" Type="http://schemas.openxmlformats.org/officeDocument/2006/relationships/customXml" Target="../ink/ink252.xml"/><Relationship Id="rId257" Type="http://schemas.openxmlformats.org/officeDocument/2006/relationships/image" Target="../media/image179.png"/><Relationship Id="rId42" Type="http://schemas.openxmlformats.org/officeDocument/2006/relationships/customXml" Target="../ink/ink155.xml"/><Relationship Id="rId84" Type="http://schemas.openxmlformats.org/officeDocument/2006/relationships/customXml" Target="../ink/ink176.xml"/><Relationship Id="rId138" Type="http://schemas.openxmlformats.org/officeDocument/2006/relationships/customXml" Target="../ink/ink203.xml"/><Relationship Id="rId191" Type="http://schemas.openxmlformats.org/officeDocument/2006/relationships/image" Target="../media/image146.png"/><Relationship Id="rId205" Type="http://schemas.openxmlformats.org/officeDocument/2006/relationships/image" Target="../media/image153.png"/><Relationship Id="rId247" Type="http://schemas.openxmlformats.org/officeDocument/2006/relationships/image" Target="../media/image174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8.png"/><Relationship Id="rId21" Type="http://schemas.openxmlformats.org/officeDocument/2006/relationships/image" Target="../media/image34.png"/><Relationship Id="rId63" Type="http://schemas.openxmlformats.org/officeDocument/2006/relationships/image" Target="../media/image82.png"/><Relationship Id="rId159" Type="http://schemas.openxmlformats.org/officeDocument/2006/relationships/image" Target="../media/image139.png"/><Relationship Id="rId170" Type="http://schemas.openxmlformats.org/officeDocument/2006/relationships/customXml" Target="../ink/ink351.xml"/><Relationship Id="rId226" Type="http://schemas.openxmlformats.org/officeDocument/2006/relationships/customXml" Target="../ink/ink379.xml"/><Relationship Id="rId268" Type="http://schemas.openxmlformats.org/officeDocument/2006/relationships/customXml" Target="../ink/ink400.xml"/><Relationship Id="rId32" Type="http://schemas.openxmlformats.org/officeDocument/2006/relationships/customXml" Target="../ink/ink282.xml"/><Relationship Id="rId74" Type="http://schemas.openxmlformats.org/officeDocument/2006/relationships/customXml" Target="../ink/ink303.xml"/><Relationship Id="rId128" Type="http://schemas.openxmlformats.org/officeDocument/2006/relationships/customXml" Target="../ink/ink330.xml"/><Relationship Id="rId5" Type="http://schemas.openxmlformats.org/officeDocument/2006/relationships/image" Target="../media/image25.png"/><Relationship Id="rId181" Type="http://schemas.openxmlformats.org/officeDocument/2006/relationships/image" Target="../media/image150.png"/><Relationship Id="rId237" Type="http://schemas.openxmlformats.org/officeDocument/2006/relationships/image" Target="../media/image203.png"/><Relationship Id="rId258" Type="http://schemas.openxmlformats.org/officeDocument/2006/relationships/customXml" Target="../ink/ink395.xml"/><Relationship Id="rId279" Type="http://schemas.openxmlformats.org/officeDocument/2006/relationships/image" Target="../media/image224.png"/><Relationship Id="rId22" Type="http://schemas.openxmlformats.org/officeDocument/2006/relationships/customXml" Target="../ink/ink277.xml"/><Relationship Id="rId43" Type="http://schemas.openxmlformats.org/officeDocument/2006/relationships/image" Target="../media/image72.png"/><Relationship Id="rId64" Type="http://schemas.openxmlformats.org/officeDocument/2006/relationships/customXml" Target="../ink/ink298.xml"/><Relationship Id="rId118" Type="http://schemas.openxmlformats.org/officeDocument/2006/relationships/customXml" Target="../ink/ink325.xml"/><Relationship Id="rId139" Type="http://schemas.openxmlformats.org/officeDocument/2006/relationships/image" Target="../media/image129.png"/><Relationship Id="rId85" Type="http://schemas.openxmlformats.org/officeDocument/2006/relationships/image" Target="../media/image102.png"/><Relationship Id="rId150" Type="http://schemas.openxmlformats.org/officeDocument/2006/relationships/customXml" Target="../ink/ink341.xml"/><Relationship Id="rId171" Type="http://schemas.openxmlformats.org/officeDocument/2006/relationships/image" Target="../media/image145.png"/><Relationship Id="rId192" Type="http://schemas.openxmlformats.org/officeDocument/2006/relationships/customXml" Target="../ink/ink362.xml"/><Relationship Id="rId206" Type="http://schemas.openxmlformats.org/officeDocument/2006/relationships/customXml" Target="../ink/ink369.xml"/><Relationship Id="rId227" Type="http://schemas.openxmlformats.org/officeDocument/2006/relationships/image" Target="../media/image198.png"/><Relationship Id="rId248" Type="http://schemas.openxmlformats.org/officeDocument/2006/relationships/customXml" Target="../ink/ink390.xml"/><Relationship Id="rId269" Type="http://schemas.openxmlformats.org/officeDocument/2006/relationships/image" Target="../media/image219.png"/><Relationship Id="rId12" Type="http://schemas.openxmlformats.org/officeDocument/2006/relationships/customXml" Target="../ink/ink272.xml"/><Relationship Id="rId33" Type="http://schemas.openxmlformats.org/officeDocument/2006/relationships/image" Target="../media/image67.png"/><Relationship Id="rId108" Type="http://schemas.openxmlformats.org/officeDocument/2006/relationships/customXml" Target="../ink/ink320.xml"/><Relationship Id="rId129" Type="http://schemas.openxmlformats.org/officeDocument/2006/relationships/image" Target="../media/image124.png"/><Relationship Id="rId54" Type="http://schemas.openxmlformats.org/officeDocument/2006/relationships/customXml" Target="../ink/ink293.xml"/><Relationship Id="rId75" Type="http://schemas.openxmlformats.org/officeDocument/2006/relationships/image" Target="../media/image97.png"/><Relationship Id="rId96" Type="http://schemas.openxmlformats.org/officeDocument/2006/relationships/customXml" Target="../ink/ink314.xml"/><Relationship Id="rId140" Type="http://schemas.openxmlformats.org/officeDocument/2006/relationships/customXml" Target="../ink/ink336.xml"/><Relationship Id="rId161" Type="http://schemas.openxmlformats.org/officeDocument/2006/relationships/image" Target="../media/image140.png"/><Relationship Id="rId182" Type="http://schemas.openxmlformats.org/officeDocument/2006/relationships/customXml" Target="../ink/ink357.xml"/><Relationship Id="rId217" Type="http://schemas.openxmlformats.org/officeDocument/2006/relationships/image" Target="../media/image193.png"/><Relationship Id="rId6" Type="http://schemas.openxmlformats.org/officeDocument/2006/relationships/customXml" Target="../ink/ink269.xml"/><Relationship Id="rId238" Type="http://schemas.openxmlformats.org/officeDocument/2006/relationships/customXml" Target="../ink/ink385.xml"/><Relationship Id="rId259" Type="http://schemas.openxmlformats.org/officeDocument/2006/relationships/image" Target="../media/image214.png"/><Relationship Id="rId23" Type="http://schemas.openxmlformats.org/officeDocument/2006/relationships/image" Target="../media/image35.png"/><Relationship Id="rId119" Type="http://schemas.openxmlformats.org/officeDocument/2006/relationships/image" Target="../media/image119.png"/><Relationship Id="rId270" Type="http://schemas.openxmlformats.org/officeDocument/2006/relationships/customXml" Target="../ink/ink401.xml"/><Relationship Id="rId44" Type="http://schemas.openxmlformats.org/officeDocument/2006/relationships/customXml" Target="../ink/ink288.xml"/><Relationship Id="rId65" Type="http://schemas.openxmlformats.org/officeDocument/2006/relationships/image" Target="../media/image83.png"/><Relationship Id="rId86" Type="http://schemas.openxmlformats.org/officeDocument/2006/relationships/customXml" Target="../ink/ink309.xml"/><Relationship Id="rId130" Type="http://schemas.openxmlformats.org/officeDocument/2006/relationships/customXml" Target="../ink/ink331.xml"/><Relationship Id="rId151" Type="http://schemas.openxmlformats.org/officeDocument/2006/relationships/image" Target="../media/image135.png"/><Relationship Id="rId172" Type="http://schemas.openxmlformats.org/officeDocument/2006/relationships/customXml" Target="../ink/ink352.xml"/><Relationship Id="rId193" Type="http://schemas.openxmlformats.org/officeDocument/2006/relationships/image" Target="../media/image156.png"/><Relationship Id="rId207" Type="http://schemas.openxmlformats.org/officeDocument/2006/relationships/image" Target="../media/image188.png"/><Relationship Id="rId228" Type="http://schemas.openxmlformats.org/officeDocument/2006/relationships/customXml" Target="../ink/ink380.xml"/><Relationship Id="rId249" Type="http://schemas.openxmlformats.org/officeDocument/2006/relationships/image" Target="../media/image209.png"/><Relationship Id="rId13" Type="http://schemas.openxmlformats.org/officeDocument/2006/relationships/image" Target="../media/image29.png"/><Relationship Id="rId109" Type="http://schemas.openxmlformats.org/officeDocument/2006/relationships/image" Target="../media/image114.png"/><Relationship Id="rId260" Type="http://schemas.openxmlformats.org/officeDocument/2006/relationships/customXml" Target="../ink/ink396.xml"/><Relationship Id="rId34" Type="http://schemas.openxmlformats.org/officeDocument/2006/relationships/customXml" Target="../ink/ink283.xml"/><Relationship Id="rId55" Type="http://schemas.openxmlformats.org/officeDocument/2006/relationships/image" Target="../media/image78.png"/><Relationship Id="rId76" Type="http://schemas.openxmlformats.org/officeDocument/2006/relationships/customXml" Target="../ink/ink304.xml"/><Relationship Id="rId97" Type="http://schemas.openxmlformats.org/officeDocument/2006/relationships/image" Target="../media/image108.png"/><Relationship Id="rId120" Type="http://schemas.openxmlformats.org/officeDocument/2006/relationships/customXml" Target="../ink/ink326.xml"/><Relationship Id="rId141" Type="http://schemas.openxmlformats.org/officeDocument/2006/relationships/image" Target="../media/image130.png"/><Relationship Id="rId7" Type="http://schemas.openxmlformats.org/officeDocument/2006/relationships/image" Target="../media/image26.png"/><Relationship Id="rId162" Type="http://schemas.openxmlformats.org/officeDocument/2006/relationships/customXml" Target="../ink/ink347.xml"/><Relationship Id="rId183" Type="http://schemas.openxmlformats.org/officeDocument/2006/relationships/image" Target="../media/image151.png"/><Relationship Id="rId218" Type="http://schemas.openxmlformats.org/officeDocument/2006/relationships/customXml" Target="../ink/ink375.xml"/><Relationship Id="rId239" Type="http://schemas.openxmlformats.org/officeDocument/2006/relationships/image" Target="../media/image204.png"/><Relationship Id="rId250" Type="http://schemas.openxmlformats.org/officeDocument/2006/relationships/customXml" Target="../ink/ink391.xml"/><Relationship Id="rId271" Type="http://schemas.openxmlformats.org/officeDocument/2006/relationships/image" Target="../media/image220.png"/><Relationship Id="rId24" Type="http://schemas.openxmlformats.org/officeDocument/2006/relationships/customXml" Target="../ink/ink278.xml"/><Relationship Id="rId45" Type="http://schemas.openxmlformats.org/officeDocument/2006/relationships/image" Target="../media/image73.png"/><Relationship Id="rId66" Type="http://schemas.openxmlformats.org/officeDocument/2006/relationships/customXml" Target="../ink/ink299.xml"/><Relationship Id="rId87" Type="http://schemas.openxmlformats.org/officeDocument/2006/relationships/image" Target="../media/image103.png"/><Relationship Id="rId110" Type="http://schemas.openxmlformats.org/officeDocument/2006/relationships/customXml" Target="../ink/ink321.xml"/><Relationship Id="rId131" Type="http://schemas.openxmlformats.org/officeDocument/2006/relationships/image" Target="../media/image125.png"/><Relationship Id="rId152" Type="http://schemas.openxmlformats.org/officeDocument/2006/relationships/customXml" Target="../ink/ink342.xml"/><Relationship Id="rId173" Type="http://schemas.openxmlformats.org/officeDocument/2006/relationships/image" Target="../media/image146.png"/><Relationship Id="rId194" Type="http://schemas.openxmlformats.org/officeDocument/2006/relationships/customXml" Target="../ink/ink363.xml"/><Relationship Id="rId208" Type="http://schemas.openxmlformats.org/officeDocument/2006/relationships/customXml" Target="../ink/ink370.xml"/><Relationship Id="rId229" Type="http://schemas.openxmlformats.org/officeDocument/2006/relationships/image" Target="../media/image199.png"/><Relationship Id="rId240" Type="http://schemas.openxmlformats.org/officeDocument/2006/relationships/customXml" Target="../ink/ink386.xml"/><Relationship Id="rId261" Type="http://schemas.openxmlformats.org/officeDocument/2006/relationships/image" Target="../media/image215.png"/><Relationship Id="rId14" Type="http://schemas.openxmlformats.org/officeDocument/2006/relationships/customXml" Target="../ink/ink273.xml"/><Relationship Id="rId35" Type="http://schemas.openxmlformats.org/officeDocument/2006/relationships/image" Target="../media/image68.png"/><Relationship Id="rId56" Type="http://schemas.openxmlformats.org/officeDocument/2006/relationships/customXml" Target="../ink/ink294.xml"/><Relationship Id="rId77" Type="http://schemas.openxmlformats.org/officeDocument/2006/relationships/image" Target="../media/image98.png"/><Relationship Id="rId100" Type="http://schemas.openxmlformats.org/officeDocument/2006/relationships/customXml" Target="../ink/ink316.xml"/><Relationship Id="rId8" Type="http://schemas.openxmlformats.org/officeDocument/2006/relationships/customXml" Target="../ink/ink270.xml"/><Relationship Id="rId98" Type="http://schemas.openxmlformats.org/officeDocument/2006/relationships/customXml" Target="../ink/ink315.xml"/><Relationship Id="rId121" Type="http://schemas.openxmlformats.org/officeDocument/2006/relationships/image" Target="../media/image120.png"/><Relationship Id="rId142" Type="http://schemas.openxmlformats.org/officeDocument/2006/relationships/customXml" Target="../ink/ink337.xml"/><Relationship Id="rId163" Type="http://schemas.openxmlformats.org/officeDocument/2006/relationships/image" Target="../media/image141.png"/><Relationship Id="rId184" Type="http://schemas.openxmlformats.org/officeDocument/2006/relationships/customXml" Target="../ink/ink358.xml"/><Relationship Id="rId219" Type="http://schemas.openxmlformats.org/officeDocument/2006/relationships/image" Target="../media/image194.png"/><Relationship Id="rId230" Type="http://schemas.openxmlformats.org/officeDocument/2006/relationships/customXml" Target="../ink/ink381.xml"/><Relationship Id="rId251" Type="http://schemas.openxmlformats.org/officeDocument/2006/relationships/image" Target="../media/image210.png"/><Relationship Id="rId25" Type="http://schemas.openxmlformats.org/officeDocument/2006/relationships/image" Target="../media/image36.png"/><Relationship Id="rId46" Type="http://schemas.openxmlformats.org/officeDocument/2006/relationships/customXml" Target="../ink/ink289.xml"/><Relationship Id="rId67" Type="http://schemas.openxmlformats.org/officeDocument/2006/relationships/image" Target="../media/image84.png"/><Relationship Id="rId272" Type="http://schemas.openxmlformats.org/officeDocument/2006/relationships/customXml" Target="../ink/ink402.xml"/><Relationship Id="rId88" Type="http://schemas.openxmlformats.org/officeDocument/2006/relationships/customXml" Target="../ink/ink310.xml"/><Relationship Id="rId111" Type="http://schemas.openxmlformats.org/officeDocument/2006/relationships/image" Target="../media/image115.png"/><Relationship Id="rId132" Type="http://schemas.openxmlformats.org/officeDocument/2006/relationships/customXml" Target="../ink/ink332.xml"/><Relationship Id="rId153" Type="http://schemas.openxmlformats.org/officeDocument/2006/relationships/image" Target="../media/image136.png"/><Relationship Id="rId174" Type="http://schemas.openxmlformats.org/officeDocument/2006/relationships/customXml" Target="../ink/ink353.xml"/><Relationship Id="rId195" Type="http://schemas.openxmlformats.org/officeDocument/2006/relationships/image" Target="../media/image157.png"/><Relationship Id="rId209" Type="http://schemas.openxmlformats.org/officeDocument/2006/relationships/image" Target="../media/image189.png"/><Relationship Id="rId220" Type="http://schemas.openxmlformats.org/officeDocument/2006/relationships/customXml" Target="../ink/ink376.xml"/><Relationship Id="rId241" Type="http://schemas.openxmlformats.org/officeDocument/2006/relationships/image" Target="../media/image205.png"/><Relationship Id="rId15" Type="http://schemas.openxmlformats.org/officeDocument/2006/relationships/image" Target="../media/image30.png"/><Relationship Id="rId36" Type="http://schemas.openxmlformats.org/officeDocument/2006/relationships/customXml" Target="../ink/ink284.xml"/><Relationship Id="rId57" Type="http://schemas.openxmlformats.org/officeDocument/2006/relationships/image" Target="../media/image79.png"/><Relationship Id="rId262" Type="http://schemas.openxmlformats.org/officeDocument/2006/relationships/customXml" Target="../ink/ink397.xml"/><Relationship Id="rId78" Type="http://schemas.openxmlformats.org/officeDocument/2006/relationships/customXml" Target="../ink/ink305.xml"/><Relationship Id="rId99" Type="http://schemas.openxmlformats.org/officeDocument/2006/relationships/image" Target="../media/image109.png"/><Relationship Id="rId101" Type="http://schemas.openxmlformats.org/officeDocument/2006/relationships/image" Target="../media/image110.png"/><Relationship Id="rId122" Type="http://schemas.openxmlformats.org/officeDocument/2006/relationships/customXml" Target="../ink/ink327.xml"/><Relationship Id="rId143" Type="http://schemas.openxmlformats.org/officeDocument/2006/relationships/image" Target="../media/image131.png"/><Relationship Id="rId164" Type="http://schemas.openxmlformats.org/officeDocument/2006/relationships/customXml" Target="../ink/ink348.xml"/><Relationship Id="rId185" Type="http://schemas.openxmlformats.org/officeDocument/2006/relationships/image" Target="../media/image152.png"/><Relationship Id="rId9" Type="http://schemas.openxmlformats.org/officeDocument/2006/relationships/image" Target="../media/image27.png"/><Relationship Id="rId210" Type="http://schemas.openxmlformats.org/officeDocument/2006/relationships/customXml" Target="../ink/ink371.xml"/><Relationship Id="rId26" Type="http://schemas.openxmlformats.org/officeDocument/2006/relationships/customXml" Target="../ink/ink279.xml"/><Relationship Id="rId231" Type="http://schemas.openxmlformats.org/officeDocument/2006/relationships/image" Target="../media/image200.png"/><Relationship Id="rId252" Type="http://schemas.openxmlformats.org/officeDocument/2006/relationships/customXml" Target="../ink/ink392.xml"/><Relationship Id="rId273" Type="http://schemas.openxmlformats.org/officeDocument/2006/relationships/image" Target="../media/image221.png"/><Relationship Id="rId47" Type="http://schemas.openxmlformats.org/officeDocument/2006/relationships/image" Target="../media/image74.png"/><Relationship Id="rId68" Type="http://schemas.openxmlformats.org/officeDocument/2006/relationships/customXml" Target="../ink/ink300.xml"/><Relationship Id="rId89" Type="http://schemas.openxmlformats.org/officeDocument/2006/relationships/image" Target="../media/image104.png"/><Relationship Id="rId112" Type="http://schemas.openxmlformats.org/officeDocument/2006/relationships/customXml" Target="../ink/ink322.xml"/><Relationship Id="rId133" Type="http://schemas.openxmlformats.org/officeDocument/2006/relationships/image" Target="../media/image126.png"/><Relationship Id="rId154" Type="http://schemas.openxmlformats.org/officeDocument/2006/relationships/customXml" Target="../ink/ink343.xml"/><Relationship Id="rId175" Type="http://schemas.openxmlformats.org/officeDocument/2006/relationships/image" Target="../media/image147.png"/><Relationship Id="rId196" Type="http://schemas.openxmlformats.org/officeDocument/2006/relationships/customXml" Target="../ink/ink364.xml"/><Relationship Id="rId200" Type="http://schemas.openxmlformats.org/officeDocument/2006/relationships/customXml" Target="../ink/ink366.xml"/><Relationship Id="rId16" Type="http://schemas.openxmlformats.org/officeDocument/2006/relationships/customXml" Target="../ink/ink274.xml"/><Relationship Id="rId221" Type="http://schemas.openxmlformats.org/officeDocument/2006/relationships/image" Target="../media/image195.png"/><Relationship Id="rId242" Type="http://schemas.openxmlformats.org/officeDocument/2006/relationships/customXml" Target="../ink/ink387.xml"/><Relationship Id="rId263" Type="http://schemas.openxmlformats.org/officeDocument/2006/relationships/image" Target="../media/image216.png"/><Relationship Id="rId37" Type="http://schemas.openxmlformats.org/officeDocument/2006/relationships/image" Target="../media/image69.png"/><Relationship Id="rId58" Type="http://schemas.openxmlformats.org/officeDocument/2006/relationships/customXml" Target="../ink/ink295.xml"/><Relationship Id="rId79" Type="http://schemas.openxmlformats.org/officeDocument/2006/relationships/image" Target="../media/image99.png"/><Relationship Id="rId102" Type="http://schemas.openxmlformats.org/officeDocument/2006/relationships/customXml" Target="../ink/ink317.xml"/><Relationship Id="rId123" Type="http://schemas.openxmlformats.org/officeDocument/2006/relationships/image" Target="../media/image121.png"/><Relationship Id="rId144" Type="http://schemas.openxmlformats.org/officeDocument/2006/relationships/customXml" Target="../ink/ink338.xml"/><Relationship Id="rId90" Type="http://schemas.openxmlformats.org/officeDocument/2006/relationships/customXml" Target="../ink/ink311.xml"/><Relationship Id="rId165" Type="http://schemas.openxmlformats.org/officeDocument/2006/relationships/image" Target="../media/image142.png"/><Relationship Id="rId186" Type="http://schemas.openxmlformats.org/officeDocument/2006/relationships/customXml" Target="../ink/ink359.xml"/><Relationship Id="rId211" Type="http://schemas.openxmlformats.org/officeDocument/2006/relationships/image" Target="../media/image190.png"/><Relationship Id="rId232" Type="http://schemas.openxmlformats.org/officeDocument/2006/relationships/customXml" Target="../ink/ink382.xml"/><Relationship Id="rId253" Type="http://schemas.openxmlformats.org/officeDocument/2006/relationships/image" Target="../media/image211.png"/><Relationship Id="rId274" Type="http://schemas.openxmlformats.org/officeDocument/2006/relationships/customXml" Target="../ink/ink403.xml"/><Relationship Id="rId27" Type="http://schemas.openxmlformats.org/officeDocument/2006/relationships/image" Target="../media/image37.png"/><Relationship Id="rId48" Type="http://schemas.openxmlformats.org/officeDocument/2006/relationships/customXml" Target="../ink/ink290.xml"/><Relationship Id="rId69" Type="http://schemas.openxmlformats.org/officeDocument/2006/relationships/image" Target="../media/image85.png"/><Relationship Id="rId113" Type="http://schemas.openxmlformats.org/officeDocument/2006/relationships/image" Target="../media/image116.png"/><Relationship Id="rId134" Type="http://schemas.openxmlformats.org/officeDocument/2006/relationships/customXml" Target="../ink/ink333.xml"/><Relationship Id="rId80" Type="http://schemas.openxmlformats.org/officeDocument/2006/relationships/customXml" Target="../ink/ink306.xml"/><Relationship Id="rId155" Type="http://schemas.openxmlformats.org/officeDocument/2006/relationships/image" Target="../media/image137.png"/><Relationship Id="rId176" Type="http://schemas.openxmlformats.org/officeDocument/2006/relationships/customXml" Target="../ink/ink354.xml"/><Relationship Id="rId197" Type="http://schemas.openxmlformats.org/officeDocument/2006/relationships/image" Target="../media/image158.png"/><Relationship Id="rId201" Type="http://schemas.openxmlformats.org/officeDocument/2006/relationships/image" Target="../media/image1850.png"/><Relationship Id="rId222" Type="http://schemas.openxmlformats.org/officeDocument/2006/relationships/customXml" Target="../ink/ink377.xml"/><Relationship Id="rId243" Type="http://schemas.openxmlformats.org/officeDocument/2006/relationships/image" Target="../media/image206.png"/><Relationship Id="rId264" Type="http://schemas.openxmlformats.org/officeDocument/2006/relationships/customXml" Target="../ink/ink398.xml"/><Relationship Id="rId17" Type="http://schemas.openxmlformats.org/officeDocument/2006/relationships/image" Target="../media/image32.png"/><Relationship Id="rId38" Type="http://schemas.openxmlformats.org/officeDocument/2006/relationships/customXml" Target="../ink/ink285.xml"/><Relationship Id="rId59" Type="http://schemas.openxmlformats.org/officeDocument/2006/relationships/image" Target="../media/image80.png"/><Relationship Id="rId103" Type="http://schemas.openxmlformats.org/officeDocument/2006/relationships/image" Target="../media/image111.png"/><Relationship Id="rId124" Type="http://schemas.openxmlformats.org/officeDocument/2006/relationships/customXml" Target="../ink/ink328.xml"/><Relationship Id="rId70" Type="http://schemas.openxmlformats.org/officeDocument/2006/relationships/customXml" Target="../ink/ink301.xml"/><Relationship Id="rId91" Type="http://schemas.openxmlformats.org/officeDocument/2006/relationships/image" Target="../media/image105.png"/><Relationship Id="rId145" Type="http://schemas.openxmlformats.org/officeDocument/2006/relationships/image" Target="../media/image132.png"/><Relationship Id="rId166" Type="http://schemas.openxmlformats.org/officeDocument/2006/relationships/customXml" Target="../ink/ink349.xml"/><Relationship Id="rId187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72.xml"/><Relationship Id="rId233" Type="http://schemas.openxmlformats.org/officeDocument/2006/relationships/image" Target="../media/image201.png"/><Relationship Id="rId254" Type="http://schemas.openxmlformats.org/officeDocument/2006/relationships/customXml" Target="../ink/ink393.xml"/><Relationship Id="rId28" Type="http://schemas.openxmlformats.org/officeDocument/2006/relationships/customXml" Target="../ink/ink280.xml"/><Relationship Id="rId49" Type="http://schemas.openxmlformats.org/officeDocument/2006/relationships/image" Target="../media/image75.png"/><Relationship Id="rId114" Type="http://schemas.openxmlformats.org/officeDocument/2006/relationships/customXml" Target="../ink/ink323.xml"/><Relationship Id="rId275" Type="http://schemas.openxmlformats.org/officeDocument/2006/relationships/image" Target="../media/image222.png"/><Relationship Id="rId60" Type="http://schemas.openxmlformats.org/officeDocument/2006/relationships/customXml" Target="../ink/ink296.xml"/><Relationship Id="rId81" Type="http://schemas.openxmlformats.org/officeDocument/2006/relationships/image" Target="../media/image100.png"/><Relationship Id="rId135" Type="http://schemas.openxmlformats.org/officeDocument/2006/relationships/image" Target="../media/image127.png"/><Relationship Id="rId156" Type="http://schemas.openxmlformats.org/officeDocument/2006/relationships/customXml" Target="../ink/ink344.xml"/><Relationship Id="rId177" Type="http://schemas.openxmlformats.org/officeDocument/2006/relationships/image" Target="../media/image148.png"/><Relationship Id="rId198" Type="http://schemas.openxmlformats.org/officeDocument/2006/relationships/customXml" Target="../ink/ink365.xml"/><Relationship Id="rId202" Type="http://schemas.openxmlformats.org/officeDocument/2006/relationships/customXml" Target="../ink/ink367.xml"/><Relationship Id="rId223" Type="http://schemas.openxmlformats.org/officeDocument/2006/relationships/image" Target="../media/image196.png"/><Relationship Id="rId244" Type="http://schemas.openxmlformats.org/officeDocument/2006/relationships/customXml" Target="../ink/ink388.xml"/><Relationship Id="rId18" Type="http://schemas.openxmlformats.org/officeDocument/2006/relationships/customXml" Target="../ink/ink275.xml"/><Relationship Id="rId39" Type="http://schemas.openxmlformats.org/officeDocument/2006/relationships/image" Target="../media/image70.png"/><Relationship Id="rId265" Type="http://schemas.openxmlformats.org/officeDocument/2006/relationships/image" Target="../media/image217.png"/><Relationship Id="rId50" Type="http://schemas.openxmlformats.org/officeDocument/2006/relationships/customXml" Target="../ink/ink291.xml"/><Relationship Id="rId104" Type="http://schemas.openxmlformats.org/officeDocument/2006/relationships/customXml" Target="../ink/ink318.xml"/><Relationship Id="rId125" Type="http://schemas.openxmlformats.org/officeDocument/2006/relationships/image" Target="../media/image122.png"/><Relationship Id="rId146" Type="http://schemas.openxmlformats.org/officeDocument/2006/relationships/customXml" Target="../ink/ink339.xml"/><Relationship Id="rId167" Type="http://schemas.openxmlformats.org/officeDocument/2006/relationships/image" Target="../media/image143.png"/><Relationship Id="rId188" Type="http://schemas.openxmlformats.org/officeDocument/2006/relationships/customXml" Target="../ink/ink360.xml"/><Relationship Id="rId71" Type="http://schemas.openxmlformats.org/officeDocument/2006/relationships/image" Target="../media/image86.png"/><Relationship Id="rId92" Type="http://schemas.openxmlformats.org/officeDocument/2006/relationships/customXml" Target="../ink/ink312.xml"/><Relationship Id="rId213" Type="http://schemas.openxmlformats.org/officeDocument/2006/relationships/image" Target="../media/image191.png"/><Relationship Id="rId234" Type="http://schemas.openxmlformats.org/officeDocument/2006/relationships/customXml" Target="../ink/ink383.xml"/><Relationship Id="rId2" Type="http://schemas.openxmlformats.org/officeDocument/2006/relationships/customXml" Target="../ink/ink268.xml"/><Relationship Id="rId29" Type="http://schemas.openxmlformats.org/officeDocument/2006/relationships/image" Target="../media/image40.png"/><Relationship Id="rId255" Type="http://schemas.openxmlformats.org/officeDocument/2006/relationships/image" Target="../media/image212.png"/><Relationship Id="rId276" Type="http://schemas.openxmlformats.org/officeDocument/2006/relationships/customXml" Target="../ink/ink404.xml"/><Relationship Id="rId40" Type="http://schemas.openxmlformats.org/officeDocument/2006/relationships/customXml" Target="../ink/ink286.xml"/><Relationship Id="rId115" Type="http://schemas.openxmlformats.org/officeDocument/2006/relationships/image" Target="../media/image117.png"/><Relationship Id="rId136" Type="http://schemas.openxmlformats.org/officeDocument/2006/relationships/customXml" Target="../ink/ink334.xml"/><Relationship Id="rId157" Type="http://schemas.openxmlformats.org/officeDocument/2006/relationships/image" Target="../media/image138.png"/><Relationship Id="rId178" Type="http://schemas.openxmlformats.org/officeDocument/2006/relationships/customXml" Target="../ink/ink355.xml"/><Relationship Id="rId61" Type="http://schemas.openxmlformats.org/officeDocument/2006/relationships/image" Target="../media/image81.png"/><Relationship Id="rId82" Type="http://schemas.openxmlformats.org/officeDocument/2006/relationships/customXml" Target="../ink/ink307.xml"/><Relationship Id="rId199" Type="http://schemas.openxmlformats.org/officeDocument/2006/relationships/image" Target="../media/image159.png"/><Relationship Id="rId203" Type="http://schemas.openxmlformats.org/officeDocument/2006/relationships/image" Target="../media/image186.png"/><Relationship Id="rId19" Type="http://schemas.openxmlformats.org/officeDocument/2006/relationships/image" Target="../media/image33.png"/><Relationship Id="rId224" Type="http://schemas.openxmlformats.org/officeDocument/2006/relationships/customXml" Target="../ink/ink378.xml"/><Relationship Id="rId245" Type="http://schemas.openxmlformats.org/officeDocument/2006/relationships/image" Target="../media/image207.png"/><Relationship Id="rId266" Type="http://schemas.openxmlformats.org/officeDocument/2006/relationships/customXml" Target="../ink/ink399.xml"/><Relationship Id="rId30" Type="http://schemas.openxmlformats.org/officeDocument/2006/relationships/customXml" Target="../ink/ink281.xml"/><Relationship Id="rId105" Type="http://schemas.openxmlformats.org/officeDocument/2006/relationships/image" Target="../media/image112.png"/><Relationship Id="rId126" Type="http://schemas.openxmlformats.org/officeDocument/2006/relationships/customXml" Target="../ink/ink329.xml"/><Relationship Id="rId147" Type="http://schemas.openxmlformats.org/officeDocument/2006/relationships/image" Target="../media/image133.png"/><Relationship Id="rId168" Type="http://schemas.openxmlformats.org/officeDocument/2006/relationships/customXml" Target="../ink/ink350.xml"/><Relationship Id="rId51" Type="http://schemas.openxmlformats.org/officeDocument/2006/relationships/image" Target="../media/image76.png"/><Relationship Id="rId72" Type="http://schemas.openxmlformats.org/officeDocument/2006/relationships/customXml" Target="../ink/ink302.xml"/><Relationship Id="rId93" Type="http://schemas.openxmlformats.org/officeDocument/2006/relationships/image" Target="../media/image106.png"/><Relationship Id="rId189" Type="http://schemas.openxmlformats.org/officeDocument/2006/relationships/image" Target="../media/image1540.png"/><Relationship Id="rId214" Type="http://schemas.openxmlformats.org/officeDocument/2006/relationships/customXml" Target="../ink/ink373.xml"/><Relationship Id="rId235" Type="http://schemas.openxmlformats.org/officeDocument/2006/relationships/image" Target="../media/image202.png"/><Relationship Id="rId256" Type="http://schemas.openxmlformats.org/officeDocument/2006/relationships/customXml" Target="../ink/ink394.xml"/><Relationship Id="rId277" Type="http://schemas.openxmlformats.org/officeDocument/2006/relationships/image" Target="../media/image223.png"/><Relationship Id="rId116" Type="http://schemas.openxmlformats.org/officeDocument/2006/relationships/customXml" Target="../ink/ink324.xml"/><Relationship Id="rId137" Type="http://schemas.openxmlformats.org/officeDocument/2006/relationships/image" Target="../media/image128.png"/><Relationship Id="rId158" Type="http://schemas.openxmlformats.org/officeDocument/2006/relationships/customXml" Target="../ink/ink345.xml"/><Relationship Id="rId20" Type="http://schemas.openxmlformats.org/officeDocument/2006/relationships/customXml" Target="../ink/ink276.xml"/><Relationship Id="rId41" Type="http://schemas.openxmlformats.org/officeDocument/2006/relationships/image" Target="../media/image71.png"/><Relationship Id="rId62" Type="http://schemas.openxmlformats.org/officeDocument/2006/relationships/customXml" Target="../ink/ink297.xml"/><Relationship Id="rId83" Type="http://schemas.openxmlformats.org/officeDocument/2006/relationships/image" Target="../media/image101.png"/><Relationship Id="rId179" Type="http://schemas.openxmlformats.org/officeDocument/2006/relationships/image" Target="../media/image149.png"/><Relationship Id="rId190" Type="http://schemas.openxmlformats.org/officeDocument/2006/relationships/customXml" Target="../ink/ink361.xml"/><Relationship Id="rId204" Type="http://schemas.openxmlformats.org/officeDocument/2006/relationships/customXml" Target="../ink/ink368.xml"/><Relationship Id="rId225" Type="http://schemas.openxmlformats.org/officeDocument/2006/relationships/image" Target="../media/image197.png"/><Relationship Id="rId246" Type="http://schemas.openxmlformats.org/officeDocument/2006/relationships/customXml" Target="../ink/ink389.xml"/><Relationship Id="rId267" Type="http://schemas.openxmlformats.org/officeDocument/2006/relationships/image" Target="../media/image218.png"/><Relationship Id="rId106" Type="http://schemas.openxmlformats.org/officeDocument/2006/relationships/customXml" Target="../ink/ink319.xml"/><Relationship Id="rId127" Type="http://schemas.openxmlformats.org/officeDocument/2006/relationships/image" Target="../media/image123.png"/><Relationship Id="rId10" Type="http://schemas.openxmlformats.org/officeDocument/2006/relationships/customXml" Target="../ink/ink271.xml"/><Relationship Id="rId31" Type="http://schemas.openxmlformats.org/officeDocument/2006/relationships/image" Target="../media/image66.png"/><Relationship Id="rId52" Type="http://schemas.openxmlformats.org/officeDocument/2006/relationships/customXml" Target="../ink/ink292.xml"/><Relationship Id="rId73" Type="http://schemas.openxmlformats.org/officeDocument/2006/relationships/image" Target="../media/image96.png"/><Relationship Id="rId94" Type="http://schemas.openxmlformats.org/officeDocument/2006/relationships/customXml" Target="../ink/ink313.xml"/><Relationship Id="rId148" Type="http://schemas.openxmlformats.org/officeDocument/2006/relationships/customXml" Target="../ink/ink340.xml"/><Relationship Id="rId169" Type="http://schemas.openxmlformats.org/officeDocument/2006/relationships/image" Target="../media/image144.png"/><Relationship Id="rId180" Type="http://schemas.openxmlformats.org/officeDocument/2006/relationships/customXml" Target="../ink/ink356.xml"/><Relationship Id="rId215" Type="http://schemas.openxmlformats.org/officeDocument/2006/relationships/image" Target="../media/image192.png"/><Relationship Id="rId236" Type="http://schemas.openxmlformats.org/officeDocument/2006/relationships/customXml" Target="../ink/ink384.xml"/><Relationship Id="rId257" Type="http://schemas.openxmlformats.org/officeDocument/2006/relationships/image" Target="../media/image213.png"/><Relationship Id="rId278" Type="http://schemas.openxmlformats.org/officeDocument/2006/relationships/customXml" Target="../ink/ink405.xml"/><Relationship Id="rId42" Type="http://schemas.openxmlformats.org/officeDocument/2006/relationships/customXml" Target="../ink/ink287.xml"/><Relationship Id="rId84" Type="http://schemas.openxmlformats.org/officeDocument/2006/relationships/customXml" Target="../ink/ink308.xml"/><Relationship Id="rId138" Type="http://schemas.openxmlformats.org/officeDocument/2006/relationships/customXml" Target="../ink/ink335.xml"/><Relationship Id="rId191" Type="http://schemas.openxmlformats.org/officeDocument/2006/relationships/image" Target="../media/image155.png"/><Relationship Id="rId205" Type="http://schemas.openxmlformats.org/officeDocument/2006/relationships/image" Target="../media/image187.png"/><Relationship Id="rId247" Type="http://schemas.openxmlformats.org/officeDocument/2006/relationships/image" Target="../media/image208.png"/><Relationship Id="rId107" Type="http://schemas.openxmlformats.org/officeDocument/2006/relationships/image" Target="../media/image113.png"/><Relationship Id="rId11" Type="http://schemas.openxmlformats.org/officeDocument/2006/relationships/image" Target="../media/image28.png"/><Relationship Id="rId53" Type="http://schemas.openxmlformats.org/officeDocument/2006/relationships/image" Target="../media/image77.png"/><Relationship Id="rId149" Type="http://schemas.openxmlformats.org/officeDocument/2006/relationships/image" Target="../media/image134.png"/><Relationship Id="rId95" Type="http://schemas.openxmlformats.org/officeDocument/2006/relationships/image" Target="../media/image107.png"/><Relationship Id="rId160" Type="http://schemas.openxmlformats.org/officeDocument/2006/relationships/customXml" Target="../ink/ink346.xml"/><Relationship Id="rId216" Type="http://schemas.openxmlformats.org/officeDocument/2006/relationships/customXml" Target="../ink/ink374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4.png"/><Relationship Id="rId299" Type="http://schemas.openxmlformats.org/officeDocument/2006/relationships/image" Target="../media/image282.png"/><Relationship Id="rId21" Type="http://schemas.openxmlformats.org/officeDocument/2006/relationships/image" Target="../media/image67.png"/><Relationship Id="rId63" Type="http://schemas.openxmlformats.org/officeDocument/2006/relationships/image" Target="../media/image97.png"/><Relationship Id="rId159" Type="http://schemas.openxmlformats.org/officeDocument/2006/relationships/image" Target="../media/image145.png"/><Relationship Id="rId170" Type="http://schemas.openxmlformats.org/officeDocument/2006/relationships/customXml" Target="../ink/ink489.xml"/><Relationship Id="rId226" Type="http://schemas.openxmlformats.org/officeDocument/2006/relationships/customXml" Target="../ink/ink517.xml"/><Relationship Id="rId268" Type="http://schemas.openxmlformats.org/officeDocument/2006/relationships/customXml" Target="../ink/ink538.xml"/><Relationship Id="rId32" Type="http://schemas.openxmlformats.org/officeDocument/2006/relationships/customXml" Target="../ink/ink420.xml"/><Relationship Id="rId74" Type="http://schemas.openxmlformats.org/officeDocument/2006/relationships/customXml" Target="../ink/ink441.xml"/><Relationship Id="rId128" Type="http://schemas.openxmlformats.org/officeDocument/2006/relationships/customXml" Target="../ink/ink468.xml"/><Relationship Id="rId5" Type="http://schemas.openxmlformats.org/officeDocument/2006/relationships/image" Target="../media/image32.png"/><Relationship Id="rId181" Type="http://schemas.openxmlformats.org/officeDocument/2006/relationships/image" Target="../media/image188.png"/><Relationship Id="rId237" Type="http://schemas.openxmlformats.org/officeDocument/2006/relationships/image" Target="../media/image251.png"/><Relationship Id="rId279" Type="http://schemas.openxmlformats.org/officeDocument/2006/relationships/image" Target="../media/image272.png"/><Relationship Id="rId43" Type="http://schemas.openxmlformats.org/officeDocument/2006/relationships/image" Target="../media/image78.png"/><Relationship Id="rId139" Type="http://schemas.openxmlformats.org/officeDocument/2006/relationships/image" Target="../media/image135.png"/><Relationship Id="rId290" Type="http://schemas.openxmlformats.org/officeDocument/2006/relationships/customXml" Target="../ink/ink549.xml"/><Relationship Id="rId304" Type="http://schemas.openxmlformats.org/officeDocument/2006/relationships/customXml" Target="../ink/ink556.xml"/><Relationship Id="rId85" Type="http://schemas.openxmlformats.org/officeDocument/2006/relationships/image" Target="../media/image108.png"/><Relationship Id="rId150" Type="http://schemas.openxmlformats.org/officeDocument/2006/relationships/customXml" Target="../ink/ink479.xml"/><Relationship Id="rId192" Type="http://schemas.openxmlformats.org/officeDocument/2006/relationships/customXml" Target="../ink/ink500.xml"/><Relationship Id="rId206" Type="http://schemas.openxmlformats.org/officeDocument/2006/relationships/customXml" Target="../ink/ink507.xml"/><Relationship Id="rId248" Type="http://schemas.openxmlformats.org/officeDocument/2006/relationships/customXml" Target="../ink/ink528.xml"/><Relationship Id="rId12" Type="http://schemas.openxmlformats.org/officeDocument/2006/relationships/customXml" Target="../ink/ink410.xml"/><Relationship Id="rId108" Type="http://schemas.openxmlformats.org/officeDocument/2006/relationships/customXml" Target="../ink/ink458.xml"/><Relationship Id="rId315" Type="http://schemas.openxmlformats.org/officeDocument/2006/relationships/image" Target="../media/image290.png"/><Relationship Id="rId54" Type="http://schemas.openxmlformats.org/officeDocument/2006/relationships/customXml" Target="../ink/ink431.xml"/><Relationship Id="rId96" Type="http://schemas.openxmlformats.org/officeDocument/2006/relationships/customXml" Target="../ink/ink452.xml"/><Relationship Id="rId161" Type="http://schemas.openxmlformats.org/officeDocument/2006/relationships/image" Target="../media/image146.png"/><Relationship Id="rId217" Type="http://schemas.openxmlformats.org/officeDocument/2006/relationships/image" Target="../media/image241.png"/><Relationship Id="rId259" Type="http://schemas.openxmlformats.org/officeDocument/2006/relationships/image" Target="../media/image262.png"/><Relationship Id="rId23" Type="http://schemas.openxmlformats.org/officeDocument/2006/relationships/image" Target="../media/image68.png"/><Relationship Id="rId119" Type="http://schemas.openxmlformats.org/officeDocument/2006/relationships/image" Target="../media/image125.png"/><Relationship Id="rId270" Type="http://schemas.openxmlformats.org/officeDocument/2006/relationships/customXml" Target="../ink/ink539.xml"/><Relationship Id="rId65" Type="http://schemas.openxmlformats.org/officeDocument/2006/relationships/image" Target="../media/image98.png"/><Relationship Id="rId130" Type="http://schemas.openxmlformats.org/officeDocument/2006/relationships/customXml" Target="../ink/ink469.xml"/><Relationship Id="rId172" Type="http://schemas.openxmlformats.org/officeDocument/2006/relationships/customXml" Target="../ink/ink490.xml"/><Relationship Id="rId193" Type="http://schemas.openxmlformats.org/officeDocument/2006/relationships/image" Target="../media/image229.png"/><Relationship Id="rId207" Type="http://schemas.openxmlformats.org/officeDocument/2006/relationships/image" Target="../media/image236.png"/><Relationship Id="rId228" Type="http://schemas.openxmlformats.org/officeDocument/2006/relationships/customXml" Target="../ink/ink518.xml"/><Relationship Id="rId249" Type="http://schemas.openxmlformats.org/officeDocument/2006/relationships/image" Target="../media/image257.png"/><Relationship Id="rId13" Type="http://schemas.openxmlformats.org/officeDocument/2006/relationships/image" Target="../media/image36.png"/><Relationship Id="rId109" Type="http://schemas.openxmlformats.org/officeDocument/2006/relationships/image" Target="../media/image120.png"/><Relationship Id="rId260" Type="http://schemas.openxmlformats.org/officeDocument/2006/relationships/customXml" Target="../ink/ink534.xml"/><Relationship Id="rId281" Type="http://schemas.openxmlformats.org/officeDocument/2006/relationships/image" Target="../media/image273.png"/><Relationship Id="rId34" Type="http://schemas.openxmlformats.org/officeDocument/2006/relationships/customXml" Target="../ink/ink421.xml"/><Relationship Id="rId55" Type="http://schemas.openxmlformats.org/officeDocument/2006/relationships/image" Target="../media/image84.png"/><Relationship Id="rId76" Type="http://schemas.openxmlformats.org/officeDocument/2006/relationships/customXml" Target="../ink/ink442.xml"/><Relationship Id="rId97" Type="http://schemas.openxmlformats.org/officeDocument/2006/relationships/image" Target="../media/image114.png"/><Relationship Id="rId120" Type="http://schemas.openxmlformats.org/officeDocument/2006/relationships/customXml" Target="../ink/ink464.xml"/><Relationship Id="rId141" Type="http://schemas.openxmlformats.org/officeDocument/2006/relationships/image" Target="../media/image136.png"/><Relationship Id="rId7" Type="http://schemas.openxmlformats.org/officeDocument/2006/relationships/image" Target="../media/image33.png"/><Relationship Id="rId162" Type="http://schemas.openxmlformats.org/officeDocument/2006/relationships/customXml" Target="../ink/ink485.xml"/><Relationship Id="rId183" Type="http://schemas.openxmlformats.org/officeDocument/2006/relationships/image" Target="../media/image189.png"/><Relationship Id="rId218" Type="http://schemas.openxmlformats.org/officeDocument/2006/relationships/customXml" Target="../ink/ink513.xml"/><Relationship Id="rId239" Type="http://schemas.openxmlformats.org/officeDocument/2006/relationships/image" Target="../media/image252.png"/><Relationship Id="rId250" Type="http://schemas.openxmlformats.org/officeDocument/2006/relationships/customXml" Target="../ink/ink529.xml"/><Relationship Id="rId271" Type="http://schemas.openxmlformats.org/officeDocument/2006/relationships/image" Target="../media/image268.png"/><Relationship Id="rId292" Type="http://schemas.openxmlformats.org/officeDocument/2006/relationships/customXml" Target="../ink/ink550.xml"/><Relationship Id="rId306" Type="http://schemas.openxmlformats.org/officeDocument/2006/relationships/customXml" Target="../ink/ink557.xml"/><Relationship Id="rId24" Type="http://schemas.openxmlformats.org/officeDocument/2006/relationships/customXml" Target="../ink/ink416.xml"/><Relationship Id="rId45" Type="http://schemas.openxmlformats.org/officeDocument/2006/relationships/image" Target="../media/image79.png"/><Relationship Id="rId66" Type="http://schemas.openxmlformats.org/officeDocument/2006/relationships/customXml" Target="../ink/ink437.xml"/><Relationship Id="rId87" Type="http://schemas.openxmlformats.org/officeDocument/2006/relationships/image" Target="../media/image109.png"/><Relationship Id="rId110" Type="http://schemas.openxmlformats.org/officeDocument/2006/relationships/customXml" Target="../ink/ink459.xml"/><Relationship Id="rId131" Type="http://schemas.openxmlformats.org/officeDocument/2006/relationships/image" Target="../media/image131.png"/><Relationship Id="rId152" Type="http://schemas.openxmlformats.org/officeDocument/2006/relationships/customXml" Target="../ink/ink480.xml"/><Relationship Id="rId173" Type="http://schemas.openxmlformats.org/officeDocument/2006/relationships/image" Target="../media/image152.png"/><Relationship Id="rId194" Type="http://schemas.openxmlformats.org/officeDocument/2006/relationships/customXml" Target="../ink/ink501.xml"/><Relationship Id="rId208" Type="http://schemas.openxmlformats.org/officeDocument/2006/relationships/customXml" Target="../ink/ink508.xml"/><Relationship Id="rId229" Type="http://schemas.openxmlformats.org/officeDocument/2006/relationships/image" Target="../media/image247.png"/><Relationship Id="rId240" Type="http://schemas.openxmlformats.org/officeDocument/2006/relationships/customXml" Target="../ink/ink524.xml"/><Relationship Id="rId261" Type="http://schemas.openxmlformats.org/officeDocument/2006/relationships/image" Target="../media/image263.png"/><Relationship Id="rId14" Type="http://schemas.openxmlformats.org/officeDocument/2006/relationships/customXml" Target="../ink/ink411.xml"/><Relationship Id="rId35" Type="http://schemas.openxmlformats.org/officeDocument/2006/relationships/image" Target="../media/image74.png"/><Relationship Id="rId56" Type="http://schemas.openxmlformats.org/officeDocument/2006/relationships/customXml" Target="../ink/ink432.xml"/><Relationship Id="rId77" Type="http://schemas.openxmlformats.org/officeDocument/2006/relationships/image" Target="../media/image104.png"/><Relationship Id="rId100" Type="http://schemas.openxmlformats.org/officeDocument/2006/relationships/customXml" Target="../ink/ink454.xml"/><Relationship Id="rId282" Type="http://schemas.openxmlformats.org/officeDocument/2006/relationships/customXml" Target="../ink/ink545.xml"/><Relationship Id="rId8" Type="http://schemas.openxmlformats.org/officeDocument/2006/relationships/customXml" Target="../ink/ink408.xml"/><Relationship Id="rId98" Type="http://schemas.openxmlformats.org/officeDocument/2006/relationships/customXml" Target="../ink/ink453.xml"/><Relationship Id="rId121" Type="http://schemas.openxmlformats.org/officeDocument/2006/relationships/image" Target="../media/image126.png"/><Relationship Id="rId142" Type="http://schemas.openxmlformats.org/officeDocument/2006/relationships/customXml" Target="../ink/ink475.xml"/><Relationship Id="rId163" Type="http://schemas.openxmlformats.org/officeDocument/2006/relationships/image" Target="../media/image147.png"/><Relationship Id="rId184" Type="http://schemas.openxmlformats.org/officeDocument/2006/relationships/customXml" Target="../ink/ink496.xml"/><Relationship Id="rId219" Type="http://schemas.openxmlformats.org/officeDocument/2006/relationships/image" Target="../media/image242.png"/><Relationship Id="rId230" Type="http://schemas.openxmlformats.org/officeDocument/2006/relationships/customXml" Target="../ink/ink519.xml"/><Relationship Id="rId251" Type="http://schemas.openxmlformats.org/officeDocument/2006/relationships/image" Target="../media/image258.png"/><Relationship Id="rId25" Type="http://schemas.openxmlformats.org/officeDocument/2006/relationships/image" Target="../media/image69.png"/><Relationship Id="rId46" Type="http://schemas.openxmlformats.org/officeDocument/2006/relationships/customXml" Target="../ink/ink427.xml"/><Relationship Id="rId67" Type="http://schemas.openxmlformats.org/officeDocument/2006/relationships/image" Target="../media/image99.png"/><Relationship Id="rId272" Type="http://schemas.openxmlformats.org/officeDocument/2006/relationships/customXml" Target="../ink/ink540.xml"/><Relationship Id="rId293" Type="http://schemas.openxmlformats.org/officeDocument/2006/relationships/image" Target="../media/image279.png"/><Relationship Id="rId307" Type="http://schemas.openxmlformats.org/officeDocument/2006/relationships/image" Target="../media/image286.png"/><Relationship Id="rId88" Type="http://schemas.openxmlformats.org/officeDocument/2006/relationships/customXml" Target="../ink/ink448.xml"/><Relationship Id="rId111" Type="http://schemas.openxmlformats.org/officeDocument/2006/relationships/image" Target="../media/image121.png"/><Relationship Id="rId132" Type="http://schemas.openxmlformats.org/officeDocument/2006/relationships/customXml" Target="../ink/ink470.xml"/><Relationship Id="rId153" Type="http://schemas.openxmlformats.org/officeDocument/2006/relationships/image" Target="../media/image142.png"/><Relationship Id="rId174" Type="http://schemas.openxmlformats.org/officeDocument/2006/relationships/customXml" Target="../ink/ink491.xml"/><Relationship Id="rId195" Type="http://schemas.openxmlformats.org/officeDocument/2006/relationships/image" Target="../media/image230.png"/><Relationship Id="rId209" Type="http://schemas.openxmlformats.org/officeDocument/2006/relationships/image" Target="../media/image237.png"/><Relationship Id="rId220" Type="http://schemas.openxmlformats.org/officeDocument/2006/relationships/customXml" Target="../ink/ink514.xml"/><Relationship Id="rId241" Type="http://schemas.openxmlformats.org/officeDocument/2006/relationships/image" Target="../media/image253.png"/><Relationship Id="rId15" Type="http://schemas.openxmlformats.org/officeDocument/2006/relationships/image" Target="../media/image37.png"/><Relationship Id="rId36" Type="http://schemas.openxmlformats.org/officeDocument/2006/relationships/customXml" Target="../ink/ink422.xml"/><Relationship Id="rId57" Type="http://schemas.openxmlformats.org/officeDocument/2006/relationships/image" Target="../media/image85.png"/><Relationship Id="rId262" Type="http://schemas.openxmlformats.org/officeDocument/2006/relationships/customXml" Target="../ink/ink535.xml"/><Relationship Id="rId283" Type="http://schemas.openxmlformats.org/officeDocument/2006/relationships/image" Target="../media/image274.png"/><Relationship Id="rId78" Type="http://schemas.openxmlformats.org/officeDocument/2006/relationships/customXml" Target="../ink/ink443.xml"/><Relationship Id="rId99" Type="http://schemas.openxmlformats.org/officeDocument/2006/relationships/image" Target="../media/image115.png"/><Relationship Id="rId101" Type="http://schemas.openxmlformats.org/officeDocument/2006/relationships/image" Target="../media/image116.png"/><Relationship Id="rId122" Type="http://schemas.openxmlformats.org/officeDocument/2006/relationships/customXml" Target="../ink/ink465.xml"/><Relationship Id="rId143" Type="http://schemas.openxmlformats.org/officeDocument/2006/relationships/image" Target="../media/image137.png"/><Relationship Id="rId164" Type="http://schemas.openxmlformats.org/officeDocument/2006/relationships/customXml" Target="../ink/ink486.xml"/><Relationship Id="rId185" Type="http://schemas.openxmlformats.org/officeDocument/2006/relationships/image" Target="../media/image2250.png"/><Relationship Id="rId9" Type="http://schemas.openxmlformats.org/officeDocument/2006/relationships/image" Target="../media/image34.png"/><Relationship Id="rId210" Type="http://schemas.openxmlformats.org/officeDocument/2006/relationships/customXml" Target="../ink/ink509.xml"/><Relationship Id="rId26" Type="http://schemas.openxmlformats.org/officeDocument/2006/relationships/customXml" Target="../ink/ink417.xml"/><Relationship Id="rId231" Type="http://schemas.openxmlformats.org/officeDocument/2006/relationships/image" Target="../media/image248.png"/><Relationship Id="rId252" Type="http://schemas.openxmlformats.org/officeDocument/2006/relationships/customXml" Target="../ink/ink530.xml"/><Relationship Id="rId273" Type="http://schemas.openxmlformats.org/officeDocument/2006/relationships/image" Target="../media/image269.png"/><Relationship Id="rId294" Type="http://schemas.openxmlformats.org/officeDocument/2006/relationships/customXml" Target="../ink/ink551.xml"/><Relationship Id="rId308" Type="http://schemas.openxmlformats.org/officeDocument/2006/relationships/customXml" Target="../ink/ink558.xml"/><Relationship Id="rId47" Type="http://schemas.openxmlformats.org/officeDocument/2006/relationships/image" Target="../media/image80.png"/><Relationship Id="rId68" Type="http://schemas.openxmlformats.org/officeDocument/2006/relationships/customXml" Target="../ink/ink438.xml"/><Relationship Id="rId89" Type="http://schemas.openxmlformats.org/officeDocument/2006/relationships/image" Target="../media/image110.png"/><Relationship Id="rId112" Type="http://schemas.openxmlformats.org/officeDocument/2006/relationships/customXml" Target="../ink/ink460.xml"/><Relationship Id="rId133" Type="http://schemas.openxmlformats.org/officeDocument/2006/relationships/image" Target="../media/image132.png"/><Relationship Id="rId154" Type="http://schemas.openxmlformats.org/officeDocument/2006/relationships/customXml" Target="../ink/ink481.xml"/><Relationship Id="rId175" Type="http://schemas.openxmlformats.org/officeDocument/2006/relationships/image" Target="../media/image153.png"/><Relationship Id="rId196" Type="http://schemas.openxmlformats.org/officeDocument/2006/relationships/customXml" Target="../ink/ink502.xml"/><Relationship Id="rId200" Type="http://schemas.openxmlformats.org/officeDocument/2006/relationships/customXml" Target="../ink/ink504.xml"/><Relationship Id="rId16" Type="http://schemas.openxmlformats.org/officeDocument/2006/relationships/customXml" Target="../ink/ink412.xml"/><Relationship Id="rId221" Type="http://schemas.openxmlformats.org/officeDocument/2006/relationships/image" Target="../media/image243.png"/><Relationship Id="rId242" Type="http://schemas.openxmlformats.org/officeDocument/2006/relationships/customXml" Target="../ink/ink525.xml"/><Relationship Id="rId263" Type="http://schemas.openxmlformats.org/officeDocument/2006/relationships/image" Target="../media/image264.png"/><Relationship Id="rId284" Type="http://schemas.openxmlformats.org/officeDocument/2006/relationships/customXml" Target="../ink/ink546.xml"/><Relationship Id="rId37" Type="http://schemas.openxmlformats.org/officeDocument/2006/relationships/image" Target="../media/image75.png"/><Relationship Id="rId58" Type="http://schemas.openxmlformats.org/officeDocument/2006/relationships/customXml" Target="../ink/ink433.xml"/><Relationship Id="rId79" Type="http://schemas.openxmlformats.org/officeDocument/2006/relationships/image" Target="../media/image105.png"/><Relationship Id="rId102" Type="http://schemas.openxmlformats.org/officeDocument/2006/relationships/customXml" Target="../ink/ink455.xml"/><Relationship Id="rId123" Type="http://schemas.openxmlformats.org/officeDocument/2006/relationships/image" Target="../media/image127.png"/><Relationship Id="rId144" Type="http://schemas.openxmlformats.org/officeDocument/2006/relationships/customXml" Target="../ink/ink476.xml"/><Relationship Id="rId90" Type="http://schemas.openxmlformats.org/officeDocument/2006/relationships/customXml" Target="../ink/ink449.xml"/><Relationship Id="rId165" Type="http://schemas.openxmlformats.org/officeDocument/2006/relationships/image" Target="../media/image148.png"/><Relationship Id="rId186" Type="http://schemas.openxmlformats.org/officeDocument/2006/relationships/customXml" Target="../ink/ink497.xml"/><Relationship Id="rId211" Type="http://schemas.openxmlformats.org/officeDocument/2006/relationships/image" Target="../media/image238.png"/><Relationship Id="rId232" Type="http://schemas.openxmlformats.org/officeDocument/2006/relationships/customXml" Target="../ink/ink520.xml"/><Relationship Id="rId253" Type="http://schemas.openxmlformats.org/officeDocument/2006/relationships/image" Target="../media/image259.png"/><Relationship Id="rId274" Type="http://schemas.openxmlformats.org/officeDocument/2006/relationships/customXml" Target="../ink/ink541.xml"/><Relationship Id="rId295" Type="http://schemas.openxmlformats.org/officeDocument/2006/relationships/image" Target="../media/image280.png"/><Relationship Id="rId309" Type="http://schemas.openxmlformats.org/officeDocument/2006/relationships/image" Target="../media/image287.png"/><Relationship Id="rId27" Type="http://schemas.openxmlformats.org/officeDocument/2006/relationships/image" Target="../media/image70.png"/><Relationship Id="rId48" Type="http://schemas.openxmlformats.org/officeDocument/2006/relationships/customXml" Target="../ink/ink428.xml"/><Relationship Id="rId69" Type="http://schemas.openxmlformats.org/officeDocument/2006/relationships/image" Target="../media/image100.png"/><Relationship Id="rId113" Type="http://schemas.openxmlformats.org/officeDocument/2006/relationships/image" Target="../media/image122.png"/><Relationship Id="rId134" Type="http://schemas.openxmlformats.org/officeDocument/2006/relationships/customXml" Target="../ink/ink471.xml"/><Relationship Id="rId80" Type="http://schemas.openxmlformats.org/officeDocument/2006/relationships/customXml" Target="../ink/ink444.xml"/><Relationship Id="rId155" Type="http://schemas.openxmlformats.org/officeDocument/2006/relationships/image" Target="../media/image143.png"/><Relationship Id="rId176" Type="http://schemas.openxmlformats.org/officeDocument/2006/relationships/customXml" Target="../ink/ink492.xml"/><Relationship Id="rId197" Type="http://schemas.openxmlformats.org/officeDocument/2006/relationships/image" Target="../media/image231.png"/><Relationship Id="rId201" Type="http://schemas.openxmlformats.org/officeDocument/2006/relationships/image" Target="../media/image233.png"/><Relationship Id="rId222" Type="http://schemas.openxmlformats.org/officeDocument/2006/relationships/customXml" Target="../ink/ink515.xml"/><Relationship Id="rId243" Type="http://schemas.openxmlformats.org/officeDocument/2006/relationships/image" Target="../media/image254.png"/><Relationship Id="rId264" Type="http://schemas.openxmlformats.org/officeDocument/2006/relationships/customXml" Target="../ink/ink536.xml"/><Relationship Id="rId285" Type="http://schemas.openxmlformats.org/officeDocument/2006/relationships/image" Target="../media/image275.png"/><Relationship Id="rId17" Type="http://schemas.openxmlformats.org/officeDocument/2006/relationships/image" Target="../media/image40.png"/><Relationship Id="rId38" Type="http://schemas.openxmlformats.org/officeDocument/2006/relationships/customXml" Target="../ink/ink423.xml"/><Relationship Id="rId59" Type="http://schemas.openxmlformats.org/officeDocument/2006/relationships/image" Target="../media/image86.png"/><Relationship Id="rId103" Type="http://schemas.openxmlformats.org/officeDocument/2006/relationships/image" Target="../media/image117.png"/><Relationship Id="rId124" Type="http://schemas.openxmlformats.org/officeDocument/2006/relationships/customXml" Target="../ink/ink466.xml"/><Relationship Id="rId310" Type="http://schemas.openxmlformats.org/officeDocument/2006/relationships/customXml" Target="../ink/ink559.xml"/><Relationship Id="rId70" Type="http://schemas.openxmlformats.org/officeDocument/2006/relationships/customXml" Target="../ink/ink439.xml"/><Relationship Id="rId91" Type="http://schemas.openxmlformats.org/officeDocument/2006/relationships/image" Target="../media/image111.png"/><Relationship Id="rId145" Type="http://schemas.openxmlformats.org/officeDocument/2006/relationships/image" Target="../media/image138.png"/><Relationship Id="rId166" Type="http://schemas.openxmlformats.org/officeDocument/2006/relationships/customXml" Target="../ink/ink487.xml"/><Relationship Id="rId187" Type="http://schemas.openxmlformats.org/officeDocument/2006/relationships/image" Target="../media/image22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10.xml"/><Relationship Id="rId233" Type="http://schemas.openxmlformats.org/officeDocument/2006/relationships/image" Target="../media/image249.png"/><Relationship Id="rId254" Type="http://schemas.openxmlformats.org/officeDocument/2006/relationships/customXml" Target="../ink/ink531.xml"/><Relationship Id="rId28" Type="http://schemas.openxmlformats.org/officeDocument/2006/relationships/customXml" Target="../ink/ink418.xml"/><Relationship Id="rId49" Type="http://schemas.openxmlformats.org/officeDocument/2006/relationships/image" Target="../media/image81.png"/><Relationship Id="rId114" Type="http://schemas.openxmlformats.org/officeDocument/2006/relationships/customXml" Target="../ink/ink461.xml"/><Relationship Id="rId275" Type="http://schemas.openxmlformats.org/officeDocument/2006/relationships/image" Target="../media/image270.png"/><Relationship Id="rId296" Type="http://schemas.openxmlformats.org/officeDocument/2006/relationships/customXml" Target="../ink/ink552.xml"/><Relationship Id="rId300" Type="http://schemas.openxmlformats.org/officeDocument/2006/relationships/customXml" Target="../ink/ink554.xml"/><Relationship Id="rId60" Type="http://schemas.openxmlformats.org/officeDocument/2006/relationships/customXml" Target="../ink/ink434.xml"/><Relationship Id="rId81" Type="http://schemas.openxmlformats.org/officeDocument/2006/relationships/image" Target="../media/image106.png"/><Relationship Id="rId135" Type="http://schemas.openxmlformats.org/officeDocument/2006/relationships/image" Target="../media/image133.png"/><Relationship Id="rId156" Type="http://schemas.openxmlformats.org/officeDocument/2006/relationships/customXml" Target="../ink/ink482.xml"/><Relationship Id="rId177" Type="http://schemas.openxmlformats.org/officeDocument/2006/relationships/image" Target="../media/image186.png"/><Relationship Id="rId198" Type="http://schemas.openxmlformats.org/officeDocument/2006/relationships/customXml" Target="../ink/ink503.xml"/><Relationship Id="rId202" Type="http://schemas.openxmlformats.org/officeDocument/2006/relationships/customXml" Target="../ink/ink505.xml"/><Relationship Id="rId223" Type="http://schemas.openxmlformats.org/officeDocument/2006/relationships/image" Target="../media/image244.png"/><Relationship Id="rId244" Type="http://schemas.openxmlformats.org/officeDocument/2006/relationships/customXml" Target="../ink/ink526.xml"/><Relationship Id="rId18" Type="http://schemas.openxmlformats.org/officeDocument/2006/relationships/customXml" Target="../ink/ink413.xml"/><Relationship Id="rId39" Type="http://schemas.openxmlformats.org/officeDocument/2006/relationships/image" Target="../media/image76.png"/><Relationship Id="rId265" Type="http://schemas.openxmlformats.org/officeDocument/2006/relationships/image" Target="../media/image265.png"/><Relationship Id="rId286" Type="http://schemas.openxmlformats.org/officeDocument/2006/relationships/customXml" Target="../ink/ink547.xml"/><Relationship Id="rId50" Type="http://schemas.openxmlformats.org/officeDocument/2006/relationships/customXml" Target="../ink/ink429.xml"/><Relationship Id="rId104" Type="http://schemas.openxmlformats.org/officeDocument/2006/relationships/customXml" Target="../ink/ink456.xml"/><Relationship Id="rId125" Type="http://schemas.openxmlformats.org/officeDocument/2006/relationships/image" Target="../media/image128.png"/><Relationship Id="rId146" Type="http://schemas.openxmlformats.org/officeDocument/2006/relationships/customXml" Target="../ink/ink477.xml"/><Relationship Id="rId167" Type="http://schemas.openxmlformats.org/officeDocument/2006/relationships/image" Target="../media/image149.png"/><Relationship Id="rId188" Type="http://schemas.openxmlformats.org/officeDocument/2006/relationships/customXml" Target="../ink/ink498.xml"/><Relationship Id="rId311" Type="http://schemas.openxmlformats.org/officeDocument/2006/relationships/image" Target="../media/image288.png"/><Relationship Id="rId71" Type="http://schemas.openxmlformats.org/officeDocument/2006/relationships/image" Target="../media/image101.png"/><Relationship Id="rId92" Type="http://schemas.openxmlformats.org/officeDocument/2006/relationships/customXml" Target="../ink/ink450.xml"/><Relationship Id="rId213" Type="http://schemas.openxmlformats.org/officeDocument/2006/relationships/image" Target="../media/image239.png"/><Relationship Id="rId234" Type="http://schemas.openxmlformats.org/officeDocument/2006/relationships/customXml" Target="../ink/ink521.xml"/><Relationship Id="rId2" Type="http://schemas.openxmlformats.org/officeDocument/2006/relationships/customXml" Target="../ink/ink406.xml"/><Relationship Id="rId29" Type="http://schemas.openxmlformats.org/officeDocument/2006/relationships/image" Target="../media/image71.png"/><Relationship Id="rId255" Type="http://schemas.openxmlformats.org/officeDocument/2006/relationships/image" Target="../media/image260.png"/><Relationship Id="rId276" Type="http://schemas.openxmlformats.org/officeDocument/2006/relationships/customXml" Target="../ink/ink542.xml"/><Relationship Id="rId297" Type="http://schemas.openxmlformats.org/officeDocument/2006/relationships/image" Target="../media/image281.png"/><Relationship Id="rId40" Type="http://schemas.openxmlformats.org/officeDocument/2006/relationships/customXml" Target="../ink/ink424.xml"/><Relationship Id="rId115" Type="http://schemas.openxmlformats.org/officeDocument/2006/relationships/image" Target="../media/image123.png"/><Relationship Id="rId136" Type="http://schemas.openxmlformats.org/officeDocument/2006/relationships/customXml" Target="../ink/ink472.xml"/><Relationship Id="rId157" Type="http://schemas.openxmlformats.org/officeDocument/2006/relationships/image" Target="../media/image144.png"/><Relationship Id="rId178" Type="http://schemas.openxmlformats.org/officeDocument/2006/relationships/customXml" Target="../ink/ink493.xml"/><Relationship Id="rId301" Type="http://schemas.openxmlformats.org/officeDocument/2006/relationships/image" Target="../media/image283.png"/><Relationship Id="rId61" Type="http://schemas.openxmlformats.org/officeDocument/2006/relationships/image" Target="../media/image96.png"/><Relationship Id="rId82" Type="http://schemas.openxmlformats.org/officeDocument/2006/relationships/customXml" Target="../ink/ink445.xml"/><Relationship Id="rId199" Type="http://schemas.openxmlformats.org/officeDocument/2006/relationships/image" Target="../media/image232.png"/><Relationship Id="rId203" Type="http://schemas.openxmlformats.org/officeDocument/2006/relationships/image" Target="../media/image234.png"/><Relationship Id="rId19" Type="http://schemas.openxmlformats.org/officeDocument/2006/relationships/image" Target="../media/image66.png"/><Relationship Id="rId224" Type="http://schemas.openxmlformats.org/officeDocument/2006/relationships/customXml" Target="../ink/ink516.xml"/><Relationship Id="rId245" Type="http://schemas.openxmlformats.org/officeDocument/2006/relationships/image" Target="../media/image255.png"/><Relationship Id="rId266" Type="http://schemas.openxmlformats.org/officeDocument/2006/relationships/customXml" Target="../ink/ink537.xml"/><Relationship Id="rId287" Type="http://schemas.openxmlformats.org/officeDocument/2006/relationships/image" Target="../media/image276.png"/><Relationship Id="rId30" Type="http://schemas.openxmlformats.org/officeDocument/2006/relationships/customXml" Target="../ink/ink419.xml"/><Relationship Id="rId105" Type="http://schemas.openxmlformats.org/officeDocument/2006/relationships/image" Target="../media/image118.png"/><Relationship Id="rId126" Type="http://schemas.openxmlformats.org/officeDocument/2006/relationships/customXml" Target="../ink/ink467.xml"/><Relationship Id="rId147" Type="http://schemas.openxmlformats.org/officeDocument/2006/relationships/image" Target="../media/image139.png"/><Relationship Id="rId168" Type="http://schemas.openxmlformats.org/officeDocument/2006/relationships/customXml" Target="../ink/ink488.xml"/><Relationship Id="rId312" Type="http://schemas.openxmlformats.org/officeDocument/2006/relationships/customXml" Target="../ink/ink560.xml"/><Relationship Id="rId51" Type="http://schemas.openxmlformats.org/officeDocument/2006/relationships/image" Target="../media/image82.png"/><Relationship Id="rId72" Type="http://schemas.openxmlformats.org/officeDocument/2006/relationships/customXml" Target="../ink/ink440.xml"/><Relationship Id="rId93" Type="http://schemas.openxmlformats.org/officeDocument/2006/relationships/image" Target="../media/image112.png"/><Relationship Id="rId189" Type="http://schemas.openxmlformats.org/officeDocument/2006/relationships/image" Target="../media/image227.png"/><Relationship Id="rId214" Type="http://schemas.openxmlformats.org/officeDocument/2006/relationships/customXml" Target="../ink/ink511.xml"/><Relationship Id="rId235" Type="http://schemas.openxmlformats.org/officeDocument/2006/relationships/image" Target="../media/image250.png"/><Relationship Id="rId256" Type="http://schemas.openxmlformats.org/officeDocument/2006/relationships/customXml" Target="../ink/ink532.xml"/><Relationship Id="rId277" Type="http://schemas.openxmlformats.org/officeDocument/2006/relationships/image" Target="../media/image271.png"/><Relationship Id="rId298" Type="http://schemas.openxmlformats.org/officeDocument/2006/relationships/customXml" Target="../ink/ink553.xml"/><Relationship Id="rId116" Type="http://schemas.openxmlformats.org/officeDocument/2006/relationships/customXml" Target="../ink/ink462.xml"/><Relationship Id="rId137" Type="http://schemas.openxmlformats.org/officeDocument/2006/relationships/image" Target="../media/image134.png"/><Relationship Id="rId158" Type="http://schemas.openxmlformats.org/officeDocument/2006/relationships/customXml" Target="../ink/ink483.xml"/><Relationship Id="rId302" Type="http://schemas.openxmlformats.org/officeDocument/2006/relationships/customXml" Target="../ink/ink555.xml"/><Relationship Id="rId20" Type="http://schemas.openxmlformats.org/officeDocument/2006/relationships/customXml" Target="../ink/ink414.xml"/><Relationship Id="rId41" Type="http://schemas.openxmlformats.org/officeDocument/2006/relationships/image" Target="../media/image77.png"/><Relationship Id="rId62" Type="http://schemas.openxmlformats.org/officeDocument/2006/relationships/customXml" Target="../ink/ink435.xml"/><Relationship Id="rId83" Type="http://schemas.openxmlformats.org/officeDocument/2006/relationships/image" Target="../media/image107.png"/><Relationship Id="rId179" Type="http://schemas.openxmlformats.org/officeDocument/2006/relationships/image" Target="../media/image187.png"/><Relationship Id="rId190" Type="http://schemas.openxmlformats.org/officeDocument/2006/relationships/customXml" Target="../ink/ink499.xml"/><Relationship Id="rId204" Type="http://schemas.openxmlformats.org/officeDocument/2006/relationships/customXml" Target="../ink/ink506.xml"/><Relationship Id="rId225" Type="http://schemas.openxmlformats.org/officeDocument/2006/relationships/image" Target="../media/image245.png"/><Relationship Id="rId246" Type="http://schemas.openxmlformats.org/officeDocument/2006/relationships/customXml" Target="../ink/ink527.xml"/><Relationship Id="rId267" Type="http://schemas.openxmlformats.org/officeDocument/2006/relationships/image" Target="../media/image266.png"/><Relationship Id="rId288" Type="http://schemas.openxmlformats.org/officeDocument/2006/relationships/customXml" Target="../ink/ink548.xml"/><Relationship Id="rId106" Type="http://schemas.openxmlformats.org/officeDocument/2006/relationships/customXml" Target="../ink/ink457.xml"/><Relationship Id="rId127" Type="http://schemas.openxmlformats.org/officeDocument/2006/relationships/image" Target="../media/image129.png"/><Relationship Id="rId313" Type="http://schemas.openxmlformats.org/officeDocument/2006/relationships/image" Target="../media/image289.png"/><Relationship Id="rId10" Type="http://schemas.openxmlformats.org/officeDocument/2006/relationships/customXml" Target="../ink/ink409.xml"/><Relationship Id="rId31" Type="http://schemas.openxmlformats.org/officeDocument/2006/relationships/image" Target="../media/image72.png"/><Relationship Id="rId52" Type="http://schemas.openxmlformats.org/officeDocument/2006/relationships/customXml" Target="../ink/ink430.xml"/><Relationship Id="rId73" Type="http://schemas.openxmlformats.org/officeDocument/2006/relationships/image" Target="../media/image102.png"/><Relationship Id="rId94" Type="http://schemas.openxmlformats.org/officeDocument/2006/relationships/customXml" Target="../ink/ink451.xml"/><Relationship Id="rId148" Type="http://schemas.openxmlformats.org/officeDocument/2006/relationships/customXml" Target="../ink/ink478.xml"/><Relationship Id="rId169" Type="http://schemas.openxmlformats.org/officeDocument/2006/relationships/image" Target="../media/image150.png"/><Relationship Id="rId180" Type="http://schemas.openxmlformats.org/officeDocument/2006/relationships/customXml" Target="../ink/ink494.xml"/><Relationship Id="rId215" Type="http://schemas.openxmlformats.org/officeDocument/2006/relationships/image" Target="../media/image240.png"/><Relationship Id="rId236" Type="http://schemas.openxmlformats.org/officeDocument/2006/relationships/customXml" Target="../ink/ink522.xml"/><Relationship Id="rId257" Type="http://schemas.openxmlformats.org/officeDocument/2006/relationships/image" Target="../media/image261.png"/><Relationship Id="rId278" Type="http://schemas.openxmlformats.org/officeDocument/2006/relationships/customXml" Target="../ink/ink543.xml"/><Relationship Id="rId303" Type="http://schemas.openxmlformats.org/officeDocument/2006/relationships/image" Target="../media/image284.png"/><Relationship Id="rId42" Type="http://schemas.openxmlformats.org/officeDocument/2006/relationships/customXml" Target="../ink/ink425.xml"/><Relationship Id="rId84" Type="http://schemas.openxmlformats.org/officeDocument/2006/relationships/customXml" Target="../ink/ink446.xml"/><Relationship Id="rId138" Type="http://schemas.openxmlformats.org/officeDocument/2006/relationships/customXml" Target="../ink/ink473.xml"/><Relationship Id="rId191" Type="http://schemas.openxmlformats.org/officeDocument/2006/relationships/image" Target="../media/image228.png"/><Relationship Id="rId205" Type="http://schemas.openxmlformats.org/officeDocument/2006/relationships/image" Target="../media/image235.png"/><Relationship Id="rId247" Type="http://schemas.openxmlformats.org/officeDocument/2006/relationships/image" Target="../media/image256.png"/><Relationship Id="rId107" Type="http://schemas.openxmlformats.org/officeDocument/2006/relationships/image" Target="../media/image119.png"/><Relationship Id="rId289" Type="http://schemas.openxmlformats.org/officeDocument/2006/relationships/image" Target="../media/image277.png"/><Relationship Id="rId11" Type="http://schemas.openxmlformats.org/officeDocument/2006/relationships/image" Target="../media/image35.png"/><Relationship Id="rId53" Type="http://schemas.openxmlformats.org/officeDocument/2006/relationships/image" Target="../media/image83.png"/><Relationship Id="rId149" Type="http://schemas.openxmlformats.org/officeDocument/2006/relationships/image" Target="../media/image140.png"/><Relationship Id="rId314" Type="http://schemas.openxmlformats.org/officeDocument/2006/relationships/customXml" Target="../ink/ink561.xml"/><Relationship Id="rId95" Type="http://schemas.openxmlformats.org/officeDocument/2006/relationships/image" Target="../media/image113.png"/><Relationship Id="rId160" Type="http://schemas.openxmlformats.org/officeDocument/2006/relationships/customXml" Target="../ink/ink484.xml"/><Relationship Id="rId216" Type="http://schemas.openxmlformats.org/officeDocument/2006/relationships/customXml" Target="../ink/ink512.xml"/><Relationship Id="rId258" Type="http://schemas.openxmlformats.org/officeDocument/2006/relationships/customXml" Target="../ink/ink533.xml"/><Relationship Id="rId22" Type="http://schemas.openxmlformats.org/officeDocument/2006/relationships/customXml" Target="../ink/ink415.xml"/><Relationship Id="rId64" Type="http://schemas.openxmlformats.org/officeDocument/2006/relationships/customXml" Target="../ink/ink436.xml"/><Relationship Id="rId118" Type="http://schemas.openxmlformats.org/officeDocument/2006/relationships/customXml" Target="../ink/ink463.xml"/><Relationship Id="rId171" Type="http://schemas.openxmlformats.org/officeDocument/2006/relationships/image" Target="../media/image151.png"/><Relationship Id="rId227" Type="http://schemas.openxmlformats.org/officeDocument/2006/relationships/image" Target="../media/image246.png"/><Relationship Id="rId269" Type="http://schemas.openxmlformats.org/officeDocument/2006/relationships/image" Target="../media/image267.png"/><Relationship Id="rId33" Type="http://schemas.openxmlformats.org/officeDocument/2006/relationships/image" Target="../media/image73.png"/><Relationship Id="rId129" Type="http://schemas.openxmlformats.org/officeDocument/2006/relationships/image" Target="../media/image130.png"/><Relationship Id="rId280" Type="http://schemas.openxmlformats.org/officeDocument/2006/relationships/customXml" Target="../ink/ink544.xml"/><Relationship Id="rId75" Type="http://schemas.openxmlformats.org/officeDocument/2006/relationships/image" Target="../media/image103.png"/><Relationship Id="rId140" Type="http://schemas.openxmlformats.org/officeDocument/2006/relationships/customXml" Target="../ink/ink474.xml"/><Relationship Id="rId182" Type="http://schemas.openxmlformats.org/officeDocument/2006/relationships/customXml" Target="../ink/ink495.xml"/><Relationship Id="rId6" Type="http://schemas.openxmlformats.org/officeDocument/2006/relationships/customXml" Target="../ink/ink407.xml"/><Relationship Id="rId238" Type="http://schemas.openxmlformats.org/officeDocument/2006/relationships/customXml" Target="../ink/ink523.xml"/><Relationship Id="rId291" Type="http://schemas.openxmlformats.org/officeDocument/2006/relationships/image" Target="../media/image278.png"/><Relationship Id="rId305" Type="http://schemas.openxmlformats.org/officeDocument/2006/relationships/image" Target="../media/image285.png"/><Relationship Id="rId44" Type="http://schemas.openxmlformats.org/officeDocument/2006/relationships/customXml" Target="../ink/ink426.xml"/><Relationship Id="rId86" Type="http://schemas.openxmlformats.org/officeDocument/2006/relationships/customXml" Target="../ink/ink447.xml"/><Relationship Id="rId151" Type="http://schemas.openxmlformats.org/officeDocument/2006/relationships/image" Target="../media/image141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32.png"/><Relationship Id="rId21" Type="http://schemas.openxmlformats.org/officeDocument/2006/relationships/image" Target="../media/image13.png"/><Relationship Id="rId63" Type="http://schemas.openxmlformats.org/officeDocument/2006/relationships/image" Target="../media/image304.png"/><Relationship Id="rId159" Type="http://schemas.openxmlformats.org/officeDocument/2006/relationships/image" Target="../media/image353.png"/><Relationship Id="rId170" Type="http://schemas.openxmlformats.org/officeDocument/2006/relationships/customXml" Target="../ink/ink645.xml"/><Relationship Id="rId226" Type="http://schemas.openxmlformats.org/officeDocument/2006/relationships/customXml" Target="../ink/ink673.xml"/><Relationship Id="rId268" Type="http://schemas.openxmlformats.org/officeDocument/2006/relationships/customXml" Target="../ink/ink694.xml"/><Relationship Id="rId32" Type="http://schemas.openxmlformats.org/officeDocument/2006/relationships/customXml" Target="../ink/ink576.xml"/><Relationship Id="rId74" Type="http://schemas.openxmlformats.org/officeDocument/2006/relationships/customXml" Target="../ink/ink597.xml"/><Relationship Id="rId128" Type="http://schemas.openxmlformats.org/officeDocument/2006/relationships/customXml" Target="../ink/ink624.xml"/><Relationship Id="rId5" Type="http://schemas.openxmlformats.org/officeDocument/2006/relationships/image" Target="../media/image5.png"/><Relationship Id="rId181" Type="http://schemas.openxmlformats.org/officeDocument/2006/relationships/image" Target="../media/image364.png"/><Relationship Id="rId237" Type="http://schemas.openxmlformats.org/officeDocument/2006/relationships/image" Target="../media/image392.png"/><Relationship Id="rId279" Type="http://schemas.openxmlformats.org/officeDocument/2006/relationships/image" Target="../media/image413.png"/><Relationship Id="rId43" Type="http://schemas.openxmlformats.org/officeDocument/2006/relationships/image" Target="../media/image294.png"/><Relationship Id="rId139" Type="http://schemas.openxmlformats.org/officeDocument/2006/relationships/image" Target="../media/image343.png"/><Relationship Id="rId290" Type="http://schemas.openxmlformats.org/officeDocument/2006/relationships/customXml" Target="../ink/ink705.xml"/><Relationship Id="rId85" Type="http://schemas.openxmlformats.org/officeDocument/2006/relationships/image" Target="../media/image316.png"/><Relationship Id="rId150" Type="http://schemas.openxmlformats.org/officeDocument/2006/relationships/customXml" Target="../ink/ink635.xml"/><Relationship Id="rId192" Type="http://schemas.openxmlformats.org/officeDocument/2006/relationships/customXml" Target="../ink/ink656.xml"/><Relationship Id="rId206" Type="http://schemas.openxmlformats.org/officeDocument/2006/relationships/customXml" Target="../ink/ink663.xml"/><Relationship Id="rId248" Type="http://schemas.openxmlformats.org/officeDocument/2006/relationships/customXml" Target="../ink/ink684.xml"/><Relationship Id="rId12" Type="http://schemas.openxmlformats.org/officeDocument/2006/relationships/customXml" Target="../ink/ink566.xml"/><Relationship Id="rId33" Type="http://schemas.openxmlformats.org/officeDocument/2006/relationships/image" Target="../media/image19.png"/><Relationship Id="rId108" Type="http://schemas.openxmlformats.org/officeDocument/2006/relationships/customXml" Target="../ink/ink614.xml"/><Relationship Id="rId129" Type="http://schemas.openxmlformats.org/officeDocument/2006/relationships/image" Target="../media/image338.png"/><Relationship Id="rId280" Type="http://schemas.openxmlformats.org/officeDocument/2006/relationships/customXml" Target="../ink/ink700.xml"/><Relationship Id="rId54" Type="http://schemas.openxmlformats.org/officeDocument/2006/relationships/customXml" Target="../ink/ink587.xml"/><Relationship Id="rId75" Type="http://schemas.openxmlformats.org/officeDocument/2006/relationships/image" Target="../media/image311.png"/><Relationship Id="rId96" Type="http://schemas.openxmlformats.org/officeDocument/2006/relationships/customXml" Target="../ink/ink608.xml"/><Relationship Id="rId140" Type="http://schemas.openxmlformats.org/officeDocument/2006/relationships/customXml" Target="../ink/ink630.xml"/><Relationship Id="rId161" Type="http://schemas.openxmlformats.org/officeDocument/2006/relationships/image" Target="../media/image354.png"/><Relationship Id="rId182" Type="http://schemas.openxmlformats.org/officeDocument/2006/relationships/customXml" Target="../ink/ink651.xml"/><Relationship Id="rId217" Type="http://schemas.openxmlformats.org/officeDocument/2006/relationships/image" Target="../media/image382.png"/><Relationship Id="rId6" Type="http://schemas.openxmlformats.org/officeDocument/2006/relationships/customXml" Target="../ink/ink563.xml"/><Relationship Id="rId238" Type="http://schemas.openxmlformats.org/officeDocument/2006/relationships/customXml" Target="../ink/ink679.xml"/><Relationship Id="rId259" Type="http://schemas.openxmlformats.org/officeDocument/2006/relationships/image" Target="../media/image403.png"/><Relationship Id="rId23" Type="http://schemas.openxmlformats.org/officeDocument/2006/relationships/image" Target="../media/image14.png"/><Relationship Id="rId119" Type="http://schemas.openxmlformats.org/officeDocument/2006/relationships/image" Target="../media/image333.png"/><Relationship Id="rId270" Type="http://schemas.openxmlformats.org/officeDocument/2006/relationships/customXml" Target="../ink/ink695.xml"/><Relationship Id="rId291" Type="http://schemas.openxmlformats.org/officeDocument/2006/relationships/image" Target="../media/image419.png"/><Relationship Id="rId44" Type="http://schemas.openxmlformats.org/officeDocument/2006/relationships/customXml" Target="../ink/ink582.xml"/><Relationship Id="rId65" Type="http://schemas.openxmlformats.org/officeDocument/2006/relationships/image" Target="../media/image305.png"/><Relationship Id="rId86" Type="http://schemas.openxmlformats.org/officeDocument/2006/relationships/customXml" Target="../ink/ink603.xml"/><Relationship Id="rId130" Type="http://schemas.openxmlformats.org/officeDocument/2006/relationships/customXml" Target="../ink/ink625.xml"/><Relationship Id="rId151" Type="http://schemas.openxmlformats.org/officeDocument/2006/relationships/image" Target="../media/image349.png"/><Relationship Id="rId172" Type="http://schemas.openxmlformats.org/officeDocument/2006/relationships/customXml" Target="../ink/ink646.xml"/><Relationship Id="rId193" Type="http://schemas.openxmlformats.org/officeDocument/2006/relationships/image" Target="../media/image370.png"/><Relationship Id="rId207" Type="http://schemas.openxmlformats.org/officeDocument/2006/relationships/image" Target="../media/image377.png"/><Relationship Id="rId228" Type="http://schemas.openxmlformats.org/officeDocument/2006/relationships/customXml" Target="../ink/ink674.xml"/><Relationship Id="rId249" Type="http://schemas.openxmlformats.org/officeDocument/2006/relationships/image" Target="../media/image398.png"/><Relationship Id="rId13" Type="http://schemas.openxmlformats.org/officeDocument/2006/relationships/image" Target="../media/image9.png"/><Relationship Id="rId109" Type="http://schemas.openxmlformats.org/officeDocument/2006/relationships/image" Target="../media/image328.png"/><Relationship Id="rId260" Type="http://schemas.openxmlformats.org/officeDocument/2006/relationships/customXml" Target="../ink/ink690.xml"/><Relationship Id="rId281" Type="http://schemas.openxmlformats.org/officeDocument/2006/relationships/image" Target="../media/image414.png"/><Relationship Id="rId34" Type="http://schemas.openxmlformats.org/officeDocument/2006/relationships/customXml" Target="../ink/ink577.xml"/><Relationship Id="rId55" Type="http://schemas.openxmlformats.org/officeDocument/2006/relationships/image" Target="../media/image300.png"/><Relationship Id="rId76" Type="http://schemas.openxmlformats.org/officeDocument/2006/relationships/customXml" Target="../ink/ink598.xml"/><Relationship Id="rId97" Type="http://schemas.openxmlformats.org/officeDocument/2006/relationships/image" Target="../media/image322.png"/><Relationship Id="rId120" Type="http://schemas.openxmlformats.org/officeDocument/2006/relationships/customXml" Target="../ink/ink620.xml"/><Relationship Id="rId141" Type="http://schemas.openxmlformats.org/officeDocument/2006/relationships/image" Target="../media/image344.png"/><Relationship Id="rId7" Type="http://schemas.openxmlformats.org/officeDocument/2006/relationships/image" Target="../media/image6.png"/><Relationship Id="rId162" Type="http://schemas.openxmlformats.org/officeDocument/2006/relationships/customXml" Target="../ink/ink641.xml"/><Relationship Id="rId183" Type="http://schemas.openxmlformats.org/officeDocument/2006/relationships/image" Target="../media/image365.png"/><Relationship Id="rId218" Type="http://schemas.openxmlformats.org/officeDocument/2006/relationships/customXml" Target="../ink/ink669.xml"/><Relationship Id="rId239" Type="http://schemas.openxmlformats.org/officeDocument/2006/relationships/image" Target="../media/image393.png"/><Relationship Id="rId250" Type="http://schemas.openxmlformats.org/officeDocument/2006/relationships/customXml" Target="../ink/ink685.xml"/><Relationship Id="rId271" Type="http://schemas.openxmlformats.org/officeDocument/2006/relationships/image" Target="../media/image409.png"/><Relationship Id="rId292" Type="http://schemas.openxmlformats.org/officeDocument/2006/relationships/customXml" Target="../ink/ink706.xml"/><Relationship Id="rId24" Type="http://schemas.openxmlformats.org/officeDocument/2006/relationships/customXml" Target="../ink/ink572.xml"/><Relationship Id="rId45" Type="http://schemas.openxmlformats.org/officeDocument/2006/relationships/image" Target="../media/image295.png"/><Relationship Id="rId66" Type="http://schemas.openxmlformats.org/officeDocument/2006/relationships/customXml" Target="../ink/ink593.xml"/><Relationship Id="rId87" Type="http://schemas.openxmlformats.org/officeDocument/2006/relationships/image" Target="../media/image317.png"/><Relationship Id="rId110" Type="http://schemas.openxmlformats.org/officeDocument/2006/relationships/customXml" Target="../ink/ink615.xml"/><Relationship Id="rId131" Type="http://schemas.openxmlformats.org/officeDocument/2006/relationships/image" Target="../media/image339.png"/><Relationship Id="rId152" Type="http://schemas.openxmlformats.org/officeDocument/2006/relationships/customXml" Target="../ink/ink636.xml"/><Relationship Id="rId173" Type="http://schemas.openxmlformats.org/officeDocument/2006/relationships/image" Target="../media/image360.png"/><Relationship Id="rId194" Type="http://schemas.openxmlformats.org/officeDocument/2006/relationships/customXml" Target="../ink/ink657.xml"/><Relationship Id="rId208" Type="http://schemas.openxmlformats.org/officeDocument/2006/relationships/customXml" Target="../ink/ink664.xml"/><Relationship Id="rId229" Type="http://schemas.openxmlformats.org/officeDocument/2006/relationships/image" Target="../media/image388.png"/><Relationship Id="rId240" Type="http://schemas.openxmlformats.org/officeDocument/2006/relationships/customXml" Target="../ink/ink680.xml"/><Relationship Id="rId261" Type="http://schemas.openxmlformats.org/officeDocument/2006/relationships/image" Target="../media/image404.png"/><Relationship Id="rId14" Type="http://schemas.openxmlformats.org/officeDocument/2006/relationships/customXml" Target="../ink/ink567.xml"/><Relationship Id="rId35" Type="http://schemas.openxmlformats.org/officeDocument/2006/relationships/image" Target="../media/image225.png"/><Relationship Id="rId56" Type="http://schemas.openxmlformats.org/officeDocument/2006/relationships/customXml" Target="../ink/ink588.xml"/><Relationship Id="rId77" Type="http://schemas.openxmlformats.org/officeDocument/2006/relationships/image" Target="../media/image312.png"/><Relationship Id="rId100" Type="http://schemas.openxmlformats.org/officeDocument/2006/relationships/customXml" Target="../ink/ink610.xml"/><Relationship Id="rId282" Type="http://schemas.openxmlformats.org/officeDocument/2006/relationships/customXml" Target="../ink/ink701.xml"/><Relationship Id="rId8" Type="http://schemas.openxmlformats.org/officeDocument/2006/relationships/customXml" Target="../ink/ink564.xml"/><Relationship Id="rId98" Type="http://schemas.openxmlformats.org/officeDocument/2006/relationships/customXml" Target="../ink/ink609.xml"/><Relationship Id="rId121" Type="http://schemas.openxmlformats.org/officeDocument/2006/relationships/image" Target="../media/image334.png"/><Relationship Id="rId142" Type="http://schemas.openxmlformats.org/officeDocument/2006/relationships/customXml" Target="../ink/ink631.xml"/><Relationship Id="rId163" Type="http://schemas.openxmlformats.org/officeDocument/2006/relationships/image" Target="../media/image355.png"/><Relationship Id="rId184" Type="http://schemas.openxmlformats.org/officeDocument/2006/relationships/customXml" Target="../ink/ink652.xml"/><Relationship Id="rId219" Type="http://schemas.openxmlformats.org/officeDocument/2006/relationships/image" Target="../media/image383.png"/><Relationship Id="rId230" Type="http://schemas.openxmlformats.org/officeDocument/2006/relationships/customXml" Target="../ink/ink675.xml"/><Relationship Id="rId251" Type="http://schemas.openxmlformats.org/officeDocument/2006/relationships/image" Target="../media/image399.png"/><Relationship Id="rId25" Type="http://schemas.openxmlformats.org/officeDocument/2006/relationships/image" Target="../media/image15.png"/><Relationship Id="rId46" Type="http://schemas.openxmlformats.org/officeDocument/2006/relationships/customXml" Target="../ink/ink583.xml"/><Relationship Id="rId67" Type="http://schemas.openxmlformats.org/officeDocument/2006/relationships/image" Target="../media/image306.png"/><Relationship Id="rId272" Type="http://schemas.openxmlformats.org/officeDocument/2006/relationships/customXml" Target="../ink/ink696.xml"/><Relationship Id="rId293" Type="http://schemas.openxmlformats.org/officeDocument/2006/relationships/image" Target="../media/image420.png"/><Relationship Id="rId88" Type="http://schemas.openxmlformats.org/officeDocument/2006/relationships/customXml" Target="../ink/ink604.xml"/><Relationship Id="rId111" Type="http://schemas.openxmlformats.org/officeDocument/2006/relationships/image" Target="../media/image329.png"/><Relationship Id="rId132" Type="http://schemas.openxmlformats.org/officeDocument/2006/relationships/customXml" Target="../ink/ink626.xml"/><Relationship Id="rId153" Type="http://schemas.openxmlformats.org/officeDocument/2006/relationships/image" Target="../media/image350.png"/><Relationship Id="rId174" Type="http://schemas.openxmlformats.org/officeDocument/2006/relationships/customXml" Target="../ink/ink647.xml"/><Relationship Id="rId195" Type="http://schemas.openxmlformats.org/officeDocument/2006/relationships/image" Target="../media/image371.png"/><Relationship Id="rId209" Type="http://schemas.openxmlformats.org/officeDocument/2006/relationships/image" Target="../media/image378.png"/><Relationship Id="rId220" Type="http://schemas.openxmlformats.org/officeDocument/2006/relationships/customXml" Target="../ink/ink670.xml"/><Relationship Id="rId241" Type="http://schemas.openxmlformats.org/officeDocument/2006/relationships/image" Target="../media/image394.png"/><Relationship Id="rId15" Type="http://schemas.openxmlformats.org/officeDocument/2006/relationships/image" Target="../media/image10.png"/><Relationship Id="rId36" Type="http://schemas.openxmlformats.org/officeDocument/2006/relationships/customXml" Target="../ink/ink578.xml"/><Relationship Id="rId57" Type="http://schemas.openxmlformats.org/officeDocument/2006/relationships/image" Target="../media/image301.png"/><Relationship Id="rId262" Type="http://schemas.openxmlformats.org/officeDocument/2006/relationships/customXml" Target="../ink/ink691.xml"/><Relationship Id="rId283" Type="http://schemas.openxmlformats.org/officeDocument/2006/relationships/image" Target="../media/image415.png"/><Relationship Id="rId78" Type="http://schemas.openxmlformats.org/officeDocument/2006/relationships/customXml" Target="../ink/ink599.xml"/><Relationship Id="rId99" Type="http://schemas.openxmlformats.org/officeDocument/2006/relationships/image" Target="../media/image323.png"/><Relationship Id="rId101" Type="http://schemas.openxmlformats.org/officeDocument/2006/relationships/image" Target="../media/image324.png"/><Relationship Id="rId122" Type="http://schemas.openxmlformats.org/officeDocument/2006/relationships/customXml" Target="../ink/ink621.xml"/><Relationship Id="rId143" Type="http://schemas.openxmlformats.org/officeDocument/2006/relationships/image" Target="../media/image345.png"/><Relationship Id="rId164" Type="http://schemas.openxmlformats.org/officeDocument/2006/relationships/customXml" Target="../ink/ink642.xml"/><Relationship Id="rId185" Type="http://schemas.openxmlformats.org/officeDocument/2006/relationships/image" Target="../media/image366.png"/><Relationship Id="rId9" Type="http://schemas.openxmlformats.org/officeDocument/2006/relationships/image" Target="../media/image7.png"/><Relationship Id="rId210" Type="http://schemas.openxmlformats.org/officeDocument/2006/relationships/customXml" Target="../ink/ink665.xml"/><Relationship Id="rId26" Type="http://schemas.openxmlformats.org/officeDocument/2006/relationships/customXml" Target="../ink/ink573.xml"/><Relationship Id="rId231" Type="http://schemas.openxmlformats.org/officeDocument/2006/relationships/image" Target="../media/image389.png"/><Relationship Id="rId252" Type="http://schemas.openxmlformats.org/officeDocument/2006/relationships/customXml" Target="../ink/ink686.xml"/><Relationship Id="rId273" Type="http://schemas.openxmlformats.org/officeDocument/2006/relationships/image" Target="../media/image410.png"/><Relationship Id="rId294" Type="http://schemas.openxmlformats.org/officeDocument/2006/relationships/customXml" Target="../ink/ink707.xml"/><Relationship Id="rId47" Type="http://schemas.openxmlformats.org/officeDocument/2006/relationships/image" Target="../media/image296.png"/><Relationship Id="rId68" Type="http://schemas.openxmlformats.org/officeDocument/2006/relationships/customXml" Target="../ink/ink594.xml"/><Relationship Id="rId89" Type="http://schemas.openxmlformats.org/officeDocument/2006/relationships/image" Target="../media/image318.png"/><Relationship Id="rId112" Type="http://schemas.openxmlformats.org/officeDocument/2006/relationships/customXml" Target="../ink/ink616.xml"/><Relationship Id="rId133" Type="http://schemas.openxmlformats.org/officeDocument/2006/relationships/image" Target="../media/image340.png"/><Relationship Id="rId154" Type="http://schemas.openxmlformats.org/officeDocument/2006/relationships/customXml" Target="../ink/ink637.xml"/><Relationship Id="rId175" Type="http://schemas.openxmlformats.org/officeDocument/2006/relationships/image" Target="../media/image361.png"/><Relationship Id="rId196" Type="http://schemas.openxmlformats.org/officeDocument/2006/relationships/customXml" Target="../ink/ink658.xml"/><Relationship Id="rId200" Type="http://schemas.openxmlformats.org/officeDocument/2006/relationships/customXml" Target="../ink/ink660.xml"/><Relationship Id="rId16" Type="http://schemas.openxmlformats.org/officeDocument/2006/relationships/customXml" Target="../ink/ink568.xml"/><Relationship Id="rId221" Type="http://schemas.openxmlformats.org/officeDocument/2006/relationships/image" Target="../media/image384.png"/><Relationship Id="rId242" Type="http://schemas.openxmlformats.org/officeDocument/2006/relationships/customXml" Target="../ink/ink681.xml"/><Relationship Id="rId263" Type="http://schemas.openxmlformats.org/officeDocument/2006/relationships/image" Target="../media/image405.png"/><Relationship Id="rId284" Type="http://schemas.openxmlformats.org/officeDocument/2006/relationships/customXml" Target="../ink/ink702.xml"/><Relationship Id="rId37" Type="http://schemas.openxmlformats.org/officeDocument/2006/relationships/image" Target="../media/image291.png"/><Relationship Id="rId58" Type="http://schemas.openxmlformats.org/officeDocument/2006/relationships/customXml" Target="../ink/ink589.xml"/><Relationship Id="rId79" Type="http://schemas.openxmlformats.org/officeDocument/2006/relationships/image" Target="../media/image313.png"/><Relationship Id="rId102" Type="http://schemas.openxmlformats.org/officeDocument/2006/relationships/customXml" Target="../ink/ink611.xml"/><Relationship Id="rId123" Type="http://schemas.openxmlformats.org/officeDocument/2006/relationships/image" Target="../media/image335.png"/><Relationship Id="rId144" Type="http://schemas.openxmlformats.org/officeDocument/2006/relationships/customXml" Target="../ink/ink632.xml"/><Relationship Id="rId90" Type="http://schemas.openxmlformats.org/officeDocument/2006/relationships/customXml" Target="../ink/ink605.xml"/><Relationship Id="rId165" Type="http://schemas.openxmlformats.org/officeDocument/2006/relationships/image" Target="../media/image356.png"/><Relationship Id="rId186" Type="http://schemas.openxmlformats.org/officeDocument/2006/relationships/customXml" Target="../ink/ink653.xml"/><Relationship Id="rId211" Type="http://schemas.openxmlformats.org/officeDocument/2006/relationships/image" Target="../media/image379.png"/><Relationship Id="rId232" Type="http://schemas.openxmlformats.org/officeDocument/2006/relationships/customXml" Target="../ink/ink676.xml"/><Relationship Id="rId253" Type="http://schemas.openxmlformats.org/officeDocument/2006/relationships/image" Target="../media/image400.png"/><Relationship Id="rId274" Type="http://schemas.openxmlformats.org/officeDocument/2006/relationships/customXml" Target="../ink/ink697.xml"/><Relationship Id="rId295" Type="http://schemas.openxmlformats.org/officeDocument/2006/relationships/image" Target="../media/image421.png"/><Relationship Id="rId27" Type="http://schemas.openxmlformats.org/officeDocument/2006/relationships/image" Target="../media/image16.png"/><Relationship Id="rId48" Type="http://schemas.openxmlformats.org/officeDocument/2006/relationships/customXml" Target="../ink/ink584.xml"/><Relationship Id="rId69" Type="http://schemas.openxmlformats.org/officeDocument/2006/relationships/image" Target="../media/image307.png"/><Relationship Id="rId113" Type="http://schemas.openxmlformats.org/officeDocument/2006/relationships/image" Target="../media/image330.png"/><Relationship Id="rId134" Type="http://schemas.openxmlformats.org/officeDocument/2006/relationships/customXml" Target="../ink/ink627.xml"/><Relationship Id="rId80" Type="http://schemas.openxmlformats.org/officeDocument/2006/relationships/customXml" Target="../ink/ink600.xml"/><Relationship Id="rId155" Type="http://schemas.openxmlformats.org/officeDocument/2006/relationships/image" Target="../media/image351.png"/><Relationship Id="rId176" Type="http://schemas.openxmlformats.org/officeDocument/2006/relationships/customXml" Target="../ink/ink648.xml"/><Relationship Id="rId197" Type="http://schemas.openxmlformats.org/officeDocument/2006/relationships/image" Target="../media/image372.png"/><Relationship Id="rId201" Type="http://schemas.openxmlformats.org/officeDocument/2006/relationships/image" Target="../media/image374.png"/><Relationship Id="rId222" Type="http://schemas.openxmlformats.org/officeDocument/2006/relationships/customXml" Target="../ink/ink671.xml"/><Relationship Id="rId243" Type="http://schemas.openxmlformats.org/officeDocument/2006/relationships/image" Target="../media/image395.png"/><Relationship Id="rId264" Type="http://schemas.openxmlformats.org/officeDocument/2006/relationships/customXml" Target="../ink/ink692.xml"/><Relationship Id="rId285" Type="http://schemas.openxmlformats.org/officeDocument/2006/relationships/image" Target="../media/image416.png"/><Relationship Id="rId17" Type="http://schemas.openxmlformats.org/officeDocument/2006/relationships/image" Target="../media/image11.png"/><Relationship Id="rId38" Type="http://schemas.openxmlformats.org/officeDocument/2006/relationships/customXml" Target="../ink/ink579.xml"/><Relationship Id="rId59" Type="http://schemas.openxmlformats.org/officeDocument/2006/relationships/image" Target="../media/image302.png"/><Relationship Id="rId103" Type="http://schemas.openxmlformats.org/officeDocument/2006/relationships/image" Target="../media/image325.png"/><Relationship Id="rId124" Type="http://schemas.openxmlformats.org/officeDocument/2006/relationships/customXml" Target="../ink/ink622.xml"/><Relationship Id="rId70" Type="http://schemas.openxmlformats.org/officeDocument/2006/relationships/customXml" Target="../ink/ink595.xml"/><Relationship Id="rId91" Type="http://schemas.openxmlformats.org/officeDocument/2006/relationships/image" Target="../media/image319.png"/><Relationship Id="rId145" Type="http://schemas.openxmlformats.org/officeDocument/2006/relationships/image" Target="../media/image346.png"/><Relationship Id="rId166" Type="http://schemas.openxmlformats.org/officeDocument/2006/relationships/customXml" Target="../ink/ink643.xml"/><Relationship Id="rId187" Type="http://schemas.openxmlformats.org/officeDocument/2006/relationships/image" Target="../media/image367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666.xml"/><Relationship Id="rId233" Type="http://schemas.openxmlformats.org/officeDocument/2006/relationships/image" Target="../media/image390.png"/><Relationship Id="rId254" Type="http://schemas.openxmlformats.org/officeDocument/2006/relationships/customXml" Target="../ink/ink687.xml"/><Relationship Id="rId28" Type="http://schemas.openxmlformats.org/officeDocument/2006/relationships/customXml" Target="../ink/ink574.xml"/><Relationship Id="rId49" Type="http://schemas.openxmlformats.org/officeDocument/2006/relationships/image" Target="../media/image297.png"/><Relationship Id="rId114" Type="http://schemas.openxmlformats.org/officeDocument/2006/relationships/customXml" Target="../ink/ink617.xml"/><Relationship Id="rId275" Type="http://schemas.openxmlformats.org/officeDocument/2006/relationships/image" Target="../media/image411.png"/><Relationship Id="rId60" Type="http://schemas.openxmlformats.org/officeDocument/2006/relationships/customXml" Target="../ink/ink590.xml"/><Relationship Id="rId81" Type="http://schemas.openxmlformats.org/officeDocument/2006/relationships/image" Target="../media/image314.png"/><Relationship Id="rId135" Type="http://schemas.openxmlformats.org/officeDocument/2006/relationships/image" Target="../media/image341.png"/><Relationship Id="rId156" Type="http://schemas.openxmlformats.org/officeDocument/2006/relationships/customXml" Target="../ink/ink638.xml"/><Relationship Id="rId177" Type="http://schemas.openxmlformats.org/officeDocument/2006/relationships/image" Target="../media/image362.png"/><Relationship Id="rId198" Type="http://schemas.openxmlformats.org/officeDocument/2006/relationships/customXml" Target="../ink/ink659.xml"/><Relationship Id="rId202" Type="http://schemas.openxmlformats.org/officeDocument/2006/relationships/customXml" Target="../ink/ink661.xml"/><Relationship Id="rId223" Type="http://schemas.openxmlformats.org/officeDocument/2006/relationships/image" Target="../media/image385.png"/><Relationship Id="rId244" Type="http://schemas.openxmlformats.org/officeDocument/2006/relationships/customXml" Target="../ink/ink682.xml"/><Relationship Id="rId18" Type="http://schemas.openxmlformats.org/officeDocument/2006/relationships/customXml" Target="../ink/ink569.xml"/><Relationship Id="rId39" Type="http://schemas.openxmlformats.org/officeDocument/2006/relationships/image" Target="../media/image292.png"/><Relationship Id="rId265" Type="http://schemas.openxmlformats.org/officeDocument/2006/relationships/image" Target="../media/image406.png"/><Relationship Id="rId286" Type="http://schemas.openxmlformats.org/officeDocument/2006/relationships/customXml" Target="../ink/ink703.xml"/><Relationship Id="rId50" Type="http://schemas.openxmlformats.org/officeDocument/2006/relationships/customXml" Target="../ink/ink585.xml"/><Relationship Id="rId104" Type="http://schemas.openxmlformats.org/officeDocument/2006/relationships/customXml" Target="../ink/ink612.xml"/><Relationship Id="rId125" Type="http://schemas.openxmlformats.org/officeDocument/2006/relationships/image" Target="../media/image336.png"/><Relationship Id="rId146" Type="http://schemas.openxmlformats.org/officeDocument/2006/relationships/customXml" Target="../ink/ink633.xml"/><Relationship Id="rId167" Type="http://schemas.openxmlformats.org/officeDocument/2006/relationships/image" Target="../media/image357.png"/><Relationship Id="rId188" Type="http://schemas.openxmlformats.org/officeDocument/2006/relationships/customXml" Target="../ink/ink654.xml"/><Relationship Id="rId71" Type="http://schemas.openxmlformats.org/officeDocument/2006/relationships/image" Target="../media/image308.png"/><Relationship Id="rId92" Type="http://schemas.openxmlformats.org/officeDocument/2006/relationships/customXml" Target="../ink/ink606.xml"/><Relationship Id="rId213" Type="http://schemas.openxmlformats.org/officeDocument/2006/relationships/image" Target="../media/image380.png"/><Relationship Id="rId234" Type="http://schemas.openxmlformats.org/officeDocument/2006/relationships/customXml" Target="../ink/ink677.xml"/><Relationship Id="rId2" Type="http://schemas.openxmlformats.org/officeDocument/2006/relationships/customXml" Target="../ink/ink562.xml"/><Relationship Id="rId29" Type="http://schemas.openxmlformats.org/officeDocument/2006/relationships/image" Target="../media/image17.png"/><Relationship Id="rId255" Type="http://schemas.openxmlformats.org/officeDocument/2006/relationships/image" Target="../media/image401.png"/><Relationship Id="rId276" Type="http://schemas.openxmlformats.org/officeDocument/2006/relationships/customXml" Target="../ink/ink698.xml"/><Relationship Id="rId40" Type="http://schemas.openxmlformats.org/officeDocument/2006/relationships/customXml" Target="../ink/ink580.xml"/><Relationship Id="rId115" Type="http://schemas.openxmlformats.org/officeDocument/2006/relationships/image" Target="../media/image331.png"/><Relationship Id="rId136" Type="http://schemas.openxmlformats.org/officeDocument/2006/relationships/customXml" Target="../ink/ink628.xml"/><Relationship Id="rId157" Type="http://schemas.openxmlformats.org/officeDocument/2006/relationships/image" Target="../media/image352.png"/><Relationship Id="rId178" Type="http://schemas.openxmlformats.org/officeDocument/2006/relationships/customXml" Target="../ink/ink649.xml"/><Relationship Id="rId61" Type="http://schemas.openxmlformats.org/officeDocument/2006/relationships/image" Target="../media/image303.png"/><Relationship Id="rId82" Type="http://schemas.openxmlformats.org/officeDocument/2006/relationships/customXml" Target="../ink/ink601.xml"/><Relationship Id="rId199" Type="http://schemas.openxmlformats.org/officeDocument/2006/relationships/image" Target="../media/image373.png"/><Relationship Id="rId203" Type="http://schemas.openxmlformats.org/officeDocument/2006/relationships/image" Target="../media/image375.png"/><Relationship Id="rId19" Type="http://schemas.openxmlformats.org/officeDocument/2006/relationships/image" Target="../media/image12.png"/><Relationship Id="rId224" Type="http://schemas.openxmlformats.org/officeDocument/2006/relationships/customXml" Target="../ink/ink672.xml"/><Relationship Id="rId245" Type="http://schemas.openxmlformats.org/officeDocument/2006/relationships/image" Target="../media/image396.png"/><Relationship Id="rId266" Type="http://schemas.openxmlformats.org/officeDocument/2006/relationships/customXml" Target="../ink/ink693.xml"/><Relationship Id="rId287" Type="http://schemas.openxmlformats.org/officeDocument/2006/relationships/image" Target="../media/image417.png"/><Relationship Id="rId30" Type="http://schemas.openxmlformats.org/officeDocument/2006/relationships/customXml" Target="../ink/ink575.xml"/><Relationship Id="rId105" Type="http://schemas.openxmlformats.org/officeDocument/2006/relationships/image" Target="../media/image326.png"/><Relationship Id="rId126" Type="http://schemas.openxmlformats.org/officeDocument/2006/relationships/customXml" Target="../ink/ink623.xml"/><Relationship Id="rId147" Type="http://schemas.openxmlformats.org/officeDocument/2006/relationships/image" Target="../media/image347.png"/><Relationship Id="rId168" Type="http://schemas.openxmlformats.org/officeDocument/2006/relationships/customXml" Target="../ink/ink644.xml"/><Relationship Id="rId51" Type="http://schemas.openxmlformats.org/officeDocument/2006/relationships/image" Target="../media/image298.png"/><Relationship Id="rId72" Type="http://schemas.openxmlformats.org/officeDocument/2006/relationships/customXml" Target="../ink/ink596.xml"/><Relationship Id="rId93" Type="http://schemas.openxmlformats.org/officeDocument/2006/relationships/image" Target="../media/image320.png"/><Relationship Id="rId189" Type="http://schemas.openxmlformats.org/officeDocument/2006/relationships/image" Target="../media/image368.png"/><Relationship Id="rId214" Type="http://schemas.openxmlformats.org/officeDocument/2006/relationships/customXml" Target="../ink/ink667.xml"/><Relationship Id="rId235" Type="http://schemas.openxmlformats.org/officeDocument/2006/relationships/image" Target="../media/image391.png"/><Relationship Id="rId256" Type="http://schemas.openxmlformats.org/officeDocument/2006/relationships/customXml" Target="../ink/ink688.xml"/><Relationship Id="rId277" Type="http://schemas.openxmlformats.org/officeDocument/2006/relationships/image" Target="../media/image412.png"/><Relationship Id="rId116" Type="http://schemas.openxmlformats.org/officeDocument/2006/relationships/customXml" Target="../ink/ink618.xml"/><Relationship Id="rId137" Type="http://schemas.openxmlformats.org/officeDocument/2006/relationships/image" Target="../media/image342.png"/><Relationship Id="rId158" Type="http://schemas.openxmlformats.org/officeDocument/2006/relationships/customXml" Target="../ink/ink639.xml"/><Relationship Id="rId20" Type="http://schemas.openxmlformats.org/officeDocument/2006/relationships/customXml" Target="../ink/ink570.xml"/><Relationship Id="rId41" Type="http://schemas.openxmlformats.org/officeDocument/2006/relationships/image" Target="../media/image293.png"/><Relationship Id="rId62" Type="http://schemas.openxmlformats.org/officeDocument/2006/relationships/customXml" Target="../ink/ink591.xml"/><Relationship Id="rId83" Type="http://schemas.openxmlformats.org/officeDocument/2006/relationships/image" Target="../media/image315.png"/><Relationship Id="rId179" Type="http://schemas.openxmlformats.org/officeDocument/2006/relationships/image" Target="../media/image363.png"/><Relationship Id="rId190" Type="http://schemas.openxmlformats.org/officeDocument/2006/relationships/customXml" Target="../ink/ink655.xml"/><Relationship Id="rId204" Type="http://schemas.openxmlformats.org/officeDocument/2006/relationships/customXml" Target="../ink/ink662.xml"/><Relationship Id="rId225" Type="http://schemas.openxmlformats.org/officeDocument/2006/relationships/image" Target="../media/image386.png"/><Relationship Id="rId246" Type="http://schemas.openxmlformats.org/officeDocument/2006/relationships/customXml" Target="../ink/ink683.xml"/><Relationship Id="rId267" Type="http://schemas.openxmlformats.org/officeDocument/2006/relationships/image" Target="../media/image407.png"/><Relationship Id="rId288" Type="http://schemas.openxmlformats.org/officeDocument/2006/relationships/customXml" Target="../ink/ink704.xml"/><Relationship Id="rId106" Type="http://schemas.openxmlformats.org/officeDocument/2006/relationships/customXml" Target="../ink/ink613.xml"/><Relationship Id="rId127" Type="http://schemas.openxmlformats.org/officeDocument/2006/relationships/image" Target="../media/image337.png"/><Relationship Id="rId10" Type="http://schemas.openxmlformats.org/officeDocument/2006/relationships/customXml" Target="../ink/ink565.xml"/><Relationship Id="rId31" Type="http://schemas.openxmlformats.org/officeDocument/2006/relationships/image" Target="../media/image18.png"/><Relationship Id="rId52" Type="http://schemas.openxmlformats.org/officeDocument/2006/relationships/customXml" Target="../ink/ink586.xml"/><Relationship Id="rId73" Type="http://schemas.openxmlformats.org/officeDocument/2006/relationships/image" Target="../media/image309.png"/><Relationship Id="rId94" Type="http://schemas.openxmlformats.org/officeDocument/2006/relationships/customXml" Target="../ink/ink607.xml"/><Relationship Id="rId148" Type="http://schemas.openxmlformats.org/officeDocument/2006/relationships/customXml" Target="../ink/ink634.xml"/><Relationship Id="rId169" Type="http://schemas.openxmlformats.org/officeDocument/2006/relationships/image" Target="../media/image358.png"/><Relationship Id="rId180" Type="http://schemas.openxmlformats.org/officeDocument/2006/relationships/customXml" Target="../ink/ink650.xml"/><Relationship Id="rId215" Type="http://schemas.openxmlformats.org/officeDocument/2006/relationships/image" Target="../media/image381.png"/><Relationship Id="rId236" Type="http://schemas.openxmlformats.org/officeDocument/2006/relationships/customXml" Target="../ink/ink678.xml"/><Relationship Id="rId257" Type="http://schemas.openxmlformats.org/officeDocument/2006/relationships/image" Target="../media/image402.png"/><Relationship Id="rId278" Type="http://schemas.openxmlformats.org/officeDocument/2006/relationships/customXml" Target="../ink/ink699.xml"/><Relationship Id="rId42" Type="http://schemas.openxmlformats.org/officeDocument/2006/relationships/customXml" Target="../ink/ink581.xml"/><Relationship Id="rId84" Type="http://schemas.openxmlformats.org/officeDocument/2006/relationships/customXml" Target="../ink/ink602.xml"/><Relationship Id="rId138" Type="http://schemas.openxmlformats.org/officeDocument/2006/relationships/customXml" Target="../ink/ink629.xml"/><Relationship Id="rId191" Type="http://schemas.openxmlformats.org/officeDocument/2006/relationships/image" Target="../media/image369.png"/><Relationship Id="rId205" Type="http://schemas.openxmlformats.org/officeDocument/2006/relationships/image" Target="../media/image376.png"/><Relationship Id="rId247" Type="http://schemas.openxmlformats.org/officeDocument/2006/relationships/image" Target="../media/image397.png"/><Relationship Id="rId107" Type="http://schemas.openxmlformats.org/officeDocument/2006/relationships/image" Target="../media/image327.png"/><Relationship Id="rId289" Type="http://schemas.openxmlformats.org/officeDocument/2006/relationships/image" Target="../media/image418.png"/><Relationship Id="rId11" Type="http://schemas.openxmlformats.org/officeDocument/2006/relationships/image" Target="../media/image8.png"/><Relationship Id="rId53" Type="http://schemas.openxmlformats.org/officeDocument/2006/relationships/image" Target="../media/image299.png"/><Relationship Id="rId149" Type="http://schemas.openxmlformats.org/officeDocument/2006/relationships/image" Target="../media/image348.png"/><Relationship Id="rId95" Type="http://schemas.openxmlformats.org/officeDocument/2006/relationships/image" Target="../media/image321.png"/><Relationship Id="rId160" Type="http://schemas.openxmlformats.org/officeDocument/2006/relationships/customXml" Target="../ink/ink640.xml"/><Relationship Id="rId216" Type="http://schemas.openxmlformats.org/officeDocument/2006/relationships/customXml" Target="../ink/ink668.xml"/><Relationship Id="rId258" Type="http://schemas.openxmlformats.org/officeDocument/2006/relationships/customXml" Target="../ink/ink689.xml"/><Relationship Id="rId22" Type="http://schemas.openxmlformats.org/officeDocument/2006/relationships/customXml" Target="../ink/ink571.xml"/><Relationship Id="rId64" Type="http://schemas.openxmlformats.org/officeDocument/2006/relationships/customXml" Target="../ink/ink592.xml"/><Relationship Id="rId118" Type="http://schemas.openxmlformats.org/officeDocument/2006/relationships/customXml" Target="../ink/ink619.xml"/><Relationship Id="rId171" Type="http://schemas.openxmlformats.org/officeDocument/2006/relationships/image" Target="../media/image359.png"/><Relationship Id="rId227" Type="http://schemas.openxmlformats.org/officeDocument/2006/relationships/image" Target="../media/image387.png"/><Relationship Id="rId269" Type="http://schemas.openxmlformats.org/officeDocument/2006/relationships/image" Target="../media/image40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1269037" y="2341430"/>
            <a:ext cx="96539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Properties of Relations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/>
              <a:t>71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777B2A-9E01-4B52-87A3-21BBBF4EC399}"/>
                  </a:ext>
                </a:extLst>
              </p14:cNvPr>
              <p14:cNvContentPartPr/>
              <p14:nvPr/>
            </p14:nvContentPartPr>
            <p14:xfrm>
              <a:off x="854891" y="498927"/>
              <a:ext cx="219960" cy="181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777B2A-9E01-4B52-87A3-21BBBF4EC3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7251" y="480927"/>
                <a:ext cx="2556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464A98C-3C67-4550-BF24-AD087F180ACA}"/>
                  </a:ext>
                </a:extLst>
              </p14:cNvPr>
              <p14:cNvContentPartPr/>
              <p14:nvPr/>
            </p14:nvContentPartPr>
            <p14:xfrm>
              <a:off x="1572011" y="348087"/>
              <a:ext cx="43200" cy="288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464A98C-3C67-4550-BF24-AD087F180A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4011" y="330087"/>
                <a:ext cx="7884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8A1801E-5297-4C81-A6CB-8D576F3CDAEC}"/>
                  </a:ext>
                </a:extLst>
              </p14:cNvPr>
              <p14:cNvContentPartPr/>
              <p14:nvPr/>
            </p14:nvContentPartPr>
            <p14:xfrm>
              <a:off x="2219291" y="350967"/>
              <a:ext cx="611640" cy="280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8A1801E-5297-4C81-A6CB-8D576F3CDAE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01641" y="333327"/>
                <a:ext cx="647301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77605C0-F070-4453-92AD-C531CC788B03}"/>
                  </a:ext>
                </a:extLst>
              </p14:cNvPr>
              <p14:cNvContentPartPr/>
              <p14:nvPr/>
            </p14:nvContentPartPr>
            <p14:xfrm>
              <a:off x="1699811" y="377967"/>
              <a:ext cx="428400" cy="246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77605C0-F070-4453-92AD-C531CC788B0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82171" y="359993"/>
                <a:ext cx="464040" cy="282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25142F7-AF26-4076-99A2-6A62F4223EAF}"/>
                  </a:ext>
                </a:extLst>
              </p14:cNvPr>
              <p14:cNvContentPartPr/>
              <p14:nvPr/>
            </p14:nvContentPartPr>
            <p14:xfrm>
              <a:off x="1212011" y="318927"/>
              <a:ext cx="241920" cy="371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25142F7-AF26-4076-99A2-6A62F4223EA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94371" y="300927"/>
                <a:ext cx="27756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25457C7-B349-4B7B-ADCA-D57B58CBCB4D}"/>
                  </a:ext>
                </a:extLst>
              </p14:cNvPr>
              <p14:cNvContentPartPr/>
              <p14:nvPr/>
            </p14:nvContentPartPr>
            <p14:xfrm>
              <a:off x="444491" y="248367"/>
              <a:ext cx="270000" cy="436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25457C7-B349-4B7B-ADCA-D57B58CBCB4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6851" y="230367"/>
                <a:ext cx="30564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C8A79E1-FB2C-443F-AB54-8E6CC24E1D61}"/>
                  </a:ext>
                </a:extLst>
              </p14:cNvPr>
              <p14:cNvContentPartPr/>
              <p14:nvPr/>
            </p14:nvContentPartPr>
            <p14:xfrm>
              <a:off x="4890491" y="357807"/>
              <a:ext cx="210600" cy="2174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C8A79E1-FB2C-443F-AB54-8E6CC24E1D6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72851" y="340167"/>
                <a:ext cx="2462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ADEF83B-54E0-4C1F-80F6-C7934F537511}"/>
                  </a:ext>
                </a:extLst>
              </p14:cNvPr>
              <p14:cNvContentPartPr/>
              <p14:nvPr/>
            </p14:nvContentPartPr>
            <p14:xfrm>
              <a:off x="5215211" y="325407"/>
              <a:ext cx="209160" cy="1994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ADEF83B-54E0-4C1F-80F6-C7934F53751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7211" y="307767"/>
                <a:ext cx="2448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343EF9C-A95D-4D67-A8E4-2445C68A92AE}"/>
                  </a:ext>
                </a:extLst>
              </p14:cNvPr>
              <p14:cNvContentPartPr/>
              <p14:nvPr/>
            </p14:nvContentPartPr>
            <p14:xfrm>
              <a:off x="5525171" y="259527"/>
              <a:ext cx="240120" cy="277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343EF9C-A95D-4D67-A8E4-2445C68A92A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07171" y="241887"/>
                <a:ext cx="2757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8A5EEAD-723A-40CB-827D-6DF1FCC498F5}"/>
                  </a:ext>
                </a:extLst>
              </p14:cNvPr>
              <p14:cNvContentPartPr/>
              <p14:nvPr/>
            </p14:nvContentPartPr>
            <p14:xfrm>
              <a:off x="4022531" y="236127"/>
              <a:ext cx="692640" cy="3229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8A5EEAD-723A-40CB-827D-6DF1FCC498F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04540" y="218467"/>
                <a:ext cx="728261" cy="35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2644A5F-4BC3-4591-9BF2-AFC89D2587EE}"/>
                  </a:ext>
                </a:extLst>
              </p14:cNvPr>
              <p14:cNvContentPartPr/>
              <p14:nvPr/>
            </p14:nvContentPartPr>
            <p14:xfrm>
              <a:off x="3534011" y="245487"/>
              <a:ext cx="385200" cy="311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2644A5F-4BC3-4591-9BF2-AFC89D2587E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16028" y="227508"/>
                <a:ext cx="420807" cy="3473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1C4D8C1-002D-444A-8A71-7766F84B080E}"/>
                  </a:ext>
                </a:extLst>
              </p14:cNvPr>
              <p14:cNvContentPartPr/>
              <p14:nvPr/>
            </p14:nvContentPartPr>
            <p14:xfrm>
              <a:off x="3147011" y="241887"/>
              <a:ext cx="289080" cy="327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1C4D8C1-002D-444A-8A71-7766F84B080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29011" y="223887"/>
                <a:ext cx="32472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C7B59C3-D04B-4F02-B6C2-CEE7852BD827}"/>
                  </a:ext>
                </a:extLst>
              </p14:cNvPr>
              <p14:cNvContentPartPr/>
              <p14:nvPr/>
            </p14:nvContentPartPr>
            <p14:xfrm>
              <a:off x="267731" y="848127"/>
              <a:ext cx="578304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C7B59C3-D04B-4F02-B6C2-CEE7852BD82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0091" y="830127"/>
                <a:ext cx="5818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2A0192C-7736-4868-8C56-66F64CAFCB53}"/>
                  </a:ext>
                </a:extLst>
              </p14:cNvPr>
              <p14:cNvContentPartPr/>
              <p14:nvPr/>
            </p14:nvContentPartPr>
            <p14:xfrm>
              <a:off x="474759" y="1165599"/>
              <a:ext cx="194400" cy="322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2A0192C-7736-4868-8C56-66F64CAFCB5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57086" y="1147959"/>
                <a:ext cx="230106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C3E9EEA-9CBE-4AFA-8A22-D575948A28CF}"/>
                  </a:ext>
                </a:extLst>
              </p14:cNvPr>
              <p14:cNvContentPartPr/>
              <p14:nvPr/>
            </p14:nvContentPartPr>
            <p14:xfrm>
              <a:off x="1438839" y="1197279"/>
              <a:ext cx="48600" cy="2469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C3E9EEA-9CBE-4AFA-8A22-D575948A28C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20839" y="1179279"/>
                <a:ext cx="8424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52C48E5-EF0A-417C-8BC8-34A5175E2576}"/>
                  </a:ext>
                </a:extLst>
              </p14:cNvPr>
              <p14:cNvContentPartPr/>
              <p14:nvPr/>
            </p14:nvContentPartPr>
            <p14:xfrm>
              <a:off x="2087919" y="1293759"/>
              <a:ext cx="101160" cy="1378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52C48E5-EF0A-417C-8BC8-34A5175E257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070279" y="1276119"/>
                <a:ext cx="1368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E24187F-6CB8-4327-92CC-33AE4CE33258}"/>
                  </a:ext>
                </a:extLst>
              </p14:cNvPr>
              <p14:cNvContentPartPr/>
              <p14:nvPr/>
            </p14:nvContentPartPr>
            <p14:xfrm>
              <a:off x="2288799" y="1286199"/>
              <a:ext cx="146520" cy="146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E24187F-6CB8-4327-92CC-33AE4CE3325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70799" y="1268559"/>
                <a:ext cx="1821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6CF4FF1-7DEF-4856-A173-870B5C3F01D5}"/>
                  </a:ext>
                </a:extLst>
              </p14:cNvPr>
              <p14:cNvContentPartPr/>
              <p14:nvPr/>
            </p14:nvContentPartPr>
            <p14:xfrm>
              <a:off x="1599399" y="1197279"/>
              <a:ext cx="355320" cy="2538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6CF4FF1-7DEF-4856-A173-870B5C3F01D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81759" y="1179279"/>
                <a:ext cx="39096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6EC9B89-4759-431F-8ED6-7C9B1DFC46F3}"/>
                  </a:ext>
                </a:extLst>
              </p14:cNvPr>
              <p14:cNvContentPartPr/>
              <p14:nvPr/>
            </p14:nvContentPartPr>
            <p14:xfrm>
              <a:off x="1057959" y="1306719"/>
              <a:ext cx="285480" cy="1522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6EC9B89-4759-431F-8ED6-7C9B1DFC46F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40319" y="1288719"/>
                <a:ext cx="3211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CB9F4B5-7423-43C5-809E-6BFAB512B34C}"/>
                  </a:ext>
                </a:extLst>
              </p14:cNvPr>
              <p14:cNvContentPartPr/>
              <p14:nvPr/>
            </p14:nvContentPartPr>
            <p14:xfrm>
              <a:off x="3181239" y="1191159"/>
              <a:ext cx="5400" cy="43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CB9F4B5-7423-43C5-809E-6BFAB512B34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63599" y="1173519"/>
                <a:ext cx="410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69F6424-1C90-435D-BE09-4825D023F786}"/>
                  </a:ext>
                </a:extLst>
              </p14:cNvPr>
              <p14:cNvContentPartPr/>
              <p14:nvPr/>
            </p14:nvContentPartPr>
            <p14:xfrm>
              <a:off x="3194199" y="1277919"/>
              <a:ext cx="172800" cy="1472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69F6424-1C90-435D-BE09-4825D023F78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176199" y="1260236"/>
                <a:ext cx="208440" cy="182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0EFDD4B-FC30-449C-B540-3EA40A9A478B}"/>
                  </a:ext>
                </a:extLst>
              </p14:cNvPr>
              <p14:cNvContentPartPr/>
              <p14:nvPr/>
            </p14:nvContentPartPr>
            <p14:xfrm>
              <a:off x="2744919" y="1149039"/>
              <a:ext cx="204480" cy="2944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0EFDD4B-FC30-449C-B540-3EA40A9A478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727279" y="1131039"/>
                <a:ext cx="24012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A2A7BA7-0DE1-4A0A-9733-BA04D07F3297}"/>
                  </a:ext>
                </a:extLst>
              </p14:cNvPr>
              <p14:cNvContentPartPr/>
              <p14:nvPr/>
            </p14:nvContentPartPr>
            <p14:xfrm>
              <a:off x="4205079" y="1225359"/>
              <a:ext cx="20160" cy="1915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A2A7BA7-0DE1-4A0A-9733-BA04D07F329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87439" y="1207719"/>
                <a:ext cx="558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61321DF-ED93-4543-AB59-1164D77A7598}"/>
                  </a:ext>
                </a:extLst>
              </p14:cNvPr>
              <p14:cNvContentPartPr/>
              <p14:nvPr/>
            </p14:nvContentPartPr>
            <p14:xfrm>
              <a:off x="4721319" y="1306719"/>
              <a:ext cx="7560" cy="113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61321DF-ED93-4543-AB59-1164D77A759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03679" y="1288719"/>
                <a:ext cx="4320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154D7AD-DE1F-4CCF-BDEC-DD442B13534E}"/>
                  </a:ext>
                </a:extLst>
              </p14:cNvPr>
              <p14:cNvContentPartPr/>
              <p14:nvPr/>
            </p14:nvContentPartPr>
            <p14:xfrm>
              <a:off x="4714119" y="1209879"/>
              <a:ext cx="1080" cy="82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154D7AD-DE1F-4CCF-BDEC-DD442B13534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96119" y="1192239"/>
                <a:ext cx="367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5CC85B7-0E92-4F16-958E-B683E87708FD}"/>
                  </a:ext>
                </a:extLst>
              </p14:cNvPr>
              <p14:cNvContentPartPr/>
              <p14:nvPr/>
            </p14:nvContentPartPr>
            <p14:xfrm>
              <a:off x="4859919" y="1258839"/>
              <a:ext cx="130680" cy="1350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5CC85B7-0E92-4F16-958E-B683E87708F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41919" y="1241199"/>
                <a:ext cx="16632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7564798-0D73-49BF-A92E-BE262B3B1CA1}"/>
                  </a:ext>
                </a:extLst>
              </p14:cNvPr>
              <p14:cNvContentPartPr/>
              <p14:nvPr/>
            </p14:nvContentPartPr>
            <p14:xfrm>
              <a:off x="5108679" y="1303119"/>
              <a:ext cx="214200" cy="147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7564798-0D73-49BF-A92E-BE262B3B1CA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91039" y="1285119"/>
                <a:ext cx="2498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D9C43B3-206C-4403-8BC1-88D263BD34E1}"/>
                  </a:ext>
                </a:extLst>
              </p14:cNvPr>
              <p14:cNvContentPartPr/>
              <p14:nvPr/>
            </p14:nvContentPartPr>
            <p14:xfrm>
              <a:off x="4327479" y="1266759"/>
              <a:ext cx="294840" cy="1652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D9C43B3-206C-4403-8BC1-88D263BD34E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309817" y="1249119"/>
                <a:ext cx="330524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13032CB-C099-499E-A8BC-F712F48B541B}"/>
                  </a:ext>
                </a:extLst>
              </p14:cNvPr>
              <p14:cNvContentPartPr/>
              <p14:nvPr/>
            </p14:nvContentPartPr>
            <p14:xfrm>
              <a:off x="3578679" y="1205559"/>
              <a:ext cx="515520" cy="2404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13032CB-C099-499E-A8BC-F712F48B541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560692" y="1187919"/>
                <a:ext cx="551135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59C37FC-8175-4674-A7D6-C5D4E52AF483}"/>
                  </a:ext>
                </a:extLst>
              </p14:cNvPr>
              <p14:cNvContentPartPr/>
              <p14:nvPr/>
            </p14:nvContentPartPr>
            <p14:xfrm>
              <a:off x="5641839" y="1344879"/>
              <a:ext cx="16200" cy="651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59C37FC-8175-4674-A7D6-C5D4E52AF48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623839" y="1327239"/>
                <a:ext cx="5184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CD6A10C-6D49-46A3-8EAD-0FDB83E6EF2E}"/>
                  </a:ext>
                </a:extLst>
              </p14:cNvPr>
              <p14:cNvContentPartPr/>
              <p14:nvPr/>
            </p14:nvContentPartPr>
            <p14:xfrm>
              <a:off x="5610159" y="1219959"/>
              <a:ext cx="360" cy="54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CD6A10C-6D49-46A3-8EAD-0FDB83E6EF2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92519" y="1201959"/>
                <a:ext cx="360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F193DE3-7166-4BE4-AB7B-889E4AFCC48B}"/>
                  </a:ext>
                </a:extLst>
              </p14:cNvPr>
              <p14:cNvContentPartPr/>
              <p14:nvPr/>
            </p14:nvContentPartPr>
            <p14:xfrm>
              <a:off x="6450399" y="1143999"/>
              <a:ext cx="66600" cy="280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F193DE3-7166-4BE4-AB7B-889E4AFCC48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432759" y="1125999"/>
                <a:ext cx="10224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A21BA15-2DC8-4DAB-8413-F5071ED88C4F}"/>
                  </a:ext>
                </a:extLst>
              </p14:cNvPr>
              <p14:cNvContentPartPr/>
              <p14:nvPr/>
            </p14:nvContentPartPr>
            <p14:xfrm>
              <a:off x="6588999" y="1268559"/>
              <a:ext cx="111240" cy="1080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A21BA15-2DC8-4DAB-8413-F5071ED88C4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570999" y="1250919"/>
                <a:ext cx="14688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F5F356D-861A-4537-B0E5-CE8EF1175690}"/>
                  </a:ext>
                </a:extLst>
              </p14:cNvPr>
              <p14:cNvContentPartPr/>
              <p14:nvPr/>
            </p14:nvContentPartPr>
            <p14:xfrm>
              <a:off x="6801759" y="1376919"/>
              <a:ext cx="6840" cy="54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F5F356D-861A-4537-B0E5-CE8EF117569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784119" y="1358919"/>
                <a:ext cx="4248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6FE1D17-5D30-4B47-AF7C-4747F86EEC5E}"/>
                  </a:ext>
                </a:extLst>
              </p14:cNvPr>
              <p14:cNvContentPartPr/>
              <p14:nvPr/>
            </p14:nvContentPartPr>
            <p14:xfrm>
              <a:off x="6935679" y="1280799"/>
              <a:ext cx="124560" cy="1065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6FE1D17-5D30-4B47-AF7C-4747F86EEC5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918039" y="1262799"/>
                <a:ext cx="1602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786CDF1-ED63-478E-B4E5-7A367DD44D49}"/>
                  </a:ext>
                </a:extLst>
              </p14:cNvPr>
              <p14:cNvContentPartPr/>
              <p14:nvPr/>
            </p14:nvContentPartPr>
            <p14:xfrm>
              <a:off x="7155639" y="1160919"/>
              <a:ext cx="97560" cy="3168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786CDF1-ED63-478E-B4E5-7A367DD44D4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137639" y="1143279"/>
                <a:ext cx="1332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EDFE8D7-EC09-46A7-8C25-A287FA61A444}"/>
                  </a:ext>
                </a:extLst>
              </p14:cNvPr>
              <p14:cNvContentPartPr/>
              <p14:nvPr/>
            </p14:nvContentPartPr>
            <p14:xfrm>
              <a:off x="5793399" y="1177119"/>
              <a:ext cx="263160" cy="2199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EDFE8D7-EC09-46A7-8C25-A287FA61A44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775735" y="1159119"/>
                <a:ext cx="298849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FA3D408-5DBC-494B-80AB-F5453D98446D}"/>
                  </a:ext>
                </a:extLst>
              </p14:cNvPr>
              <p14:cNvContentPartPr/>
              <p14:nvPr/>
            </p14:nvContentPartPr>
            <p14:xfrm>
              <a:off x="7406199" y="1249839"/>
              <a:ext cx="149760" cy="1396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FA3D408-5DBC-494B-80AB-F5453D98446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388559" y="1231839"/>
                <a:ext cx="18540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B3307DE-7599-4114-A06C-953A23FF1D96}"/>
                  </a:ext>
                </a:extLst>
              </p14:cNvPr>
              <p14:cNvContentPartPr/>
              <p14:nvPr/>
            </p14:nvContentPartPr>
            <p14:xfrm>
              <a:off x="7695999" y="1197999"/>
              <a:ext cx="198000" cy="2232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B3307DE-7599-4114-A06C-953A23FF1D9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677999" y="1179999"/>
                <a:ext cx="23364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EFFAE27-0AC6-4617-BC37-10ED787171EB}"/>
                  </a:ext>
                </a:extLst>
              </p14:cNvPr>
              <p14:cNvContentPartPr/>
              <p14:nvPr/>
            </p14:nvContentPartPr>
            <p14:xfrm>
              <a:off x="8520387" y="1203039"/>
              <a:ext cx="138600" cy="1242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EFFAE27-0AC6-4617-BC37-10ED787171E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502387" y="1185039"/>
                <a:ext cx="1742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EC692DE-ADDE-4107-BA9D-DF586140D5D0}"/>
                  </a:ext>
                </a:extLst>
              </p14:cNvPr>
              <p14:cNvContentPartPr/>
              <p14:nvPr/>
            </p14:nvContentPartPr>
            <p14:xfrm>
              <a:off x="9263067" y="1193679"/>
              <a:ext cx="428040" cy="2700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EC692DE-ADDE-4107-BA9D-DF586140D5D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245427" y="1176062"/>
                <a:ext cx="463680" cy="305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029D886-EA96-4EAE-971C-14E8937EC07A}"/>
                  </a:ext>
                </a:extLst>
              </p14:cNvPr>
              <p14:cNvContentPartPr/>
              <p14:nvPr/>
            </p14:nvContentPartPr>
            <p14:xfrm>
              <a:off x="8887587" y="1154079"/>
              <a:ext cx="257760" cy="1440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029D886-EA96-4EAE-971C-14E8937EC07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869947" y="1136079"/>
                <a:ext cx="2934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54BB1DDC-202B-4097-9574-D40B60E08E1B}"/>
                  </a:ext>
                </a:extLst>
              </p14:cNvPr>
              <p14:cNvContentPartPr/>
              <p14:nvPr/>
            </p14:nvContentPartPr>
            <p14:xfrm>
              <a:off x="8186667" y="1135359"/>
              <a:ext cx="260280" cy="2289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54BB1DDC-202B-4097-9574-D40B60E08E1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169027" y="1117359"/>
                <a:ext cx="2959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BBA9A8E-8291-49FD-A989-119DAEFC53DB}"/>
                  </a:ext>
                </a:extLst>
              </p14:cNvPr>
              <p14:cNvContentPartPr/>
              <p14:nvPr/>
            </p14:nvContentPartPr>
            <p14:xfrm>
              <a:off x="9976947" y="1185759"/>
              <a:ext cx="131040" cy="1209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BBA9A8E-8291-49FD-A989-119DAEFC53D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959307" y="1168119"/>
                <a:ext cx="1666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CFE6D040-BEAB-4FC0-99FC-00E13268D9D7}"/>
                  </a:ext>
                </a:extLst>
              </p14:cNvPr>
              <p14:cNvContentPartPr/>
              <p14:nvPr/>
            </p14:nvContentPartPr>
            <p14:xfrm>
              <a:off x="10521987" y="1058319"/>
              <a:ext cx="200160" cy="2210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CFE6D040-BEAB-4FC0-99FC-00E13268D9D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503987" y="1040679"/>
                <a:ext cx="2358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0AEB00B-259A-4F15-85BC-D0B9D4ADFF53}"/>
                  </a:ext>
                </a:extLst>
              </p14:cNvPr>
              <p14:cNvContentPartPr/>
              <p14:nvPr/>
            </p14:nvContentPartPr>
            <p14:xfrm>
              <a:off x="10236507" y="1181799"/>
              <a:ext cx="138600" cy="1170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0AEB00B-259A-4F15-85BC-D0B9D4ADFF5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218554" y="1164159"/>
                <a:ext cx="174148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0192FDC-A78A-4488-8B12-B1862A755546}"/>
                  </a:ext>
                </a:extLst>
              </p14:cNvPr>
              <p14:cNvContentPartPr/>
              <p14:nvPr/>
            </p14:nvContentPartPr>
            <p14:xfrm>
              <a:off x="10857867" y="1231119"/>
              <a:ext cx="10440" cy="133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0192FDC-A78A-4488-8B12-B1862A75554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839867" y="1213479"/>
                <a:ext cx="460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CE76CED-F64E-4358-A005-BBA4524389F7}"/>
                  </a:ext>
                </a:extLst>
              </p14:cNvPr>
              <p14:cNvContentPartPr/>
              <p14:nvPr/>
            </p14:nvContentPartPr>
            <p14:xfrm>
              <a:off x="1020934" y="2334372"/>
              <a:ext cx="34920" cy="2095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CE76CED-F64E-4358-A005-BBA4524389F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02934" y="2316732"/>
                <a:ext cx="7056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D17D82D-9DF8-4534-BAFB-5FC38175AE7A}"/>
                  </a:ext>
                </a:extLst>
              </p14:cNvPr>
              <p14:cNvContentPartPr/>
              <p14:nvPr/>
            </p14:nvContentPartPr>
            <p14:xfrm>
              <a:off x="415414" y="2303772"/>
              <a:ext cx="505440" cy="2761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D17D82D-9DF8-4534-BAFB-5FC38175AE7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97414" y="2286132"/>
                <a:ext cx="54108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E918CC8B-13BF-474E-B243-A870E4CDF609}"/>
                  </a:ext>
                </a:extLst>
              </p14:cNvPr>
              <p14:cNvContentPartPr/>
              <p14:nvPr/>
            </p14:nvContentPartPr>
            <p14:xfrm>
              <a:off x="3493054" y="2377572"/>
              <a:ext cx="120960" cy="1018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E918CC8B-13BF-474E-B243-A870E4CDF60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475414" y="2359932"/>
                <a:ext cx="1566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C6F990E0-31CC-477B-8E05-E8CFE88E9ED3}"/>
                  </a:ext>
                </a:extLst>
              </p14:cNvPr>
              <p14:cNvContentPartPr/>
              <p14:nvPr/>
            </p14:nvContentPartPr>
            <p14:xfrm>
              <a:off x="5000374" y="2258772"/>
              <a:ext cx="9360" cy="115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C6F990E0-31CC-477B-8E05-E8CFE88E9ED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982734" y="2240772"/>
                <a:ext cx="450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7422F20C-52B6-467A-AB3A-9912F042C042}"/>
                  </a:ext>
                </a:extLst>
              </p14:cNvPr>
              <p14:cNvContentPartPr/>
              <p14:nvPr/>
            </p14:nvContentPartPr>
            <p14:xfrm>
              <a:off x="5662774" y="2332212"/>
              <a:ext cx="124920" cy="1627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7422F20C-52B6-467A-AB3A-9912F042C04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645134" y="2314212"/>
                <a:ext cx="1605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4185C7E-EA18-4658-BF0B-24387D5F9E91}"/>
                  </a:ext>
                </a:extLst>
              </p14:cNvPr>
              <p14:cNvContentPartPr/>
              <p14:nvPr/>
            </p14:nvContentPartPr>
            <p14:xfrm>
              <a:off x="5867254" y="2383692"/>
              <a:ext cx="118800" cy="1303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4185C7E-EA18-4658-BF0B-24387D5F9E9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849254" y="2365692"/>
                <a:ext cx="1544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21D1DDE9-5D7C-448C-AFEB-C548F00CD18B}"/>
                  </a:ext>
                </a:extLst>
              </p14:cNvPr>
              <p14:cNvContentPartPr/>
              <p14:nvPr/>
            </p14:nvContentPartPr>
            <p14:xfrm>
              <a:off x="6117454" y="2274252"/>
              <a:ext cx="47880" cy="2196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21D1DDE9-5D7C-448C-AFEB-C548F00CD18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099814" y="2256252"/>
                <a:ext cx="835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A09E9B4-219D-40F9-80F1-CEFC7F7D4E1E}"/>
                  </a:ext>
                </a:extLst>
              </p14:cNvPr>
              <p14:cNvContentPartPr/>
              <p14:nvPr/>
            </p14:nvContentPartPr>
            <p14:xfrm>
              <a:off x="6309334" y="2389452"/>
              <a:ext cx="126720" cy="918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A09E9B4-219D-40F9-80F1-CEFC7F7D4E1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291334" y="2371452"/>
                <a:ext cx="1623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9ADB404F-087C-49BD-BFF2-EDE39A885E8B}"/>
                  </a:ext>
                </a:extLst>
              </p14:cNvPr>
              <p14:cNvContentPartPr/>
              <p14:nvPr/>
            </p14:nvContentPartPr>
            <p14:xfrm>
              <a:off x="5042494" y="2343372"/>
              <a:ext cx="343440" cy="2790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9ADB404F-087C-49BD-BFF2-EDE39A885E8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024513" y="2325372"/>
                <a:ext cx="379043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A15FAC0D-B16E-4A99-AD29-6250BE1B663C}"/>
                  </a:ext>
                </a:extLst>
              </p14:cNvPr>
              <p14:cNvContentPartPr/>
              <p14:nvPr/>
            </p14:nvContentPartPr>
            <p14:xfrm>
              <a:off x="4521214" y="2346612"/>
              <a:ext cx="429120" cy="1314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A15FAC0D-B16E-4A99-AD29-6250BE1B663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503214" y="2328612"/>
                <a:ext cx="4647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764EE6AD-6879-4D21-8BCC-9174097DF7BD}"/>
                  </a:ext>
                </a:extLst>
              </p14:cNvPr>
              <p14:cNvContentPartPr/>
              <p14:nvPr/>
            </p14:nvContentPartPr>
            <p14:xfrm>
              <a:off x="4236814" y="2260572"/>
              <a:ext cx="148680" cy="1893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764EE6AD-6879-4D21-8BCC-9174097DF7B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218814" y="2242932"/>
                <a:ext cx="18432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5F3B46FF-CF14-4307-B416-202451C21324}"/>
                  </a:ext>
                </a:extLst>
              </p14:cNvPr>
              <p14:cNvContentPartPr/>
              <p14:nvPr/>
            </p14:nvContentPartPr>
            <p14:xfrm>
              <a:off x="3833614" y="2184252"/>
              <a:ext cx="330480" cy="2678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5F3B46FF-CF14-4307-B416-202451C2132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815993" y="2166252"/>
                <a:ext cx="366081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540A2334-4C83-470C-9D1B-9DF2DEF1654C}"/>
                  </a:ext>
                </a:extLst>
              </p14:cNvPr>
              <p14:cNvContentPartPr/>
              <p14:nvPr/>
            </p14:nvContentPartPr>
            <p14:xfrm>
              <a:off x="3030454" y="2214492"/>
              <a:ext cx="353520" cy="2649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540A2334-4C83-470C-9D1B-9DF2DEF1654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012454" y="2196852"/>
                <a:ext cx="38916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12C9AB4-1129-449D-BBDF-92C91FCB8B60}"/>
                  </a:ext>
                </a:extLst>
              </p14:cNvPr>
              <p14:cNvContentPartPr/>
              <p14:nvPr/>
            </p14:nvContentPartPr>
            <p14:xfrm>
              <a:off x="1883134" y="2323932"/>
              <a:ext cx="923400" cy="24012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12C9AB4-1129-449D-BBDF-92C91FCB8B6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865494" y="2306292"/>
                <a:ext cx="95904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DE167D79-5027-408C-8BBE-1A85F33CF6A4}"/>
                  </a:ext>
                </a:extLst>
              </p14:cNvPr>
              <p14:cNvContentPartPr/>
              <p14:nvPr/>
            </p14:nvContentPartPr>
            <p14:xfrm>
              <a:off x="1342054" y="2293332"/>
              <a:ext cx="421560" cy="2505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DE167D79-5027-408C-8BBE-1A85F33CF6A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324414" y="2275667"/>
                <a:ext cx="457200" cy="286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70768B07-FC4D-4AE9-8AEB-8F316F0976DC}"/>
                  </a:ext>
                </a:extLst>
              </p14:cNvPr>
              <p14:cNvContentPartPr/>
              <p14:nvPr/>
            </p14:nvContentPartPr>
            <p14:xfrm>
              <a:off x="7309414" y="2321052"/>
              <a:ext cx="94320" cy="2001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70768B07-FC4D-4AE9-8AEB-8F316F0976D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291774" y="2303052"/>
                <a:ext cx="1299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878921E5-9880-42A3-96C9-48DDA47DF31E}"/>
                  </a:ext>
                </a:extLst>
              </p14:cNvPr>
              <p14:cNvContentPartPr/>
              <p14:nvPr/>
            </p14:nvContentPartPr>
            <p14:xfrm>
              <a:off x="6869854" y="2368212"/>
              <a:ext cx="353880" cy="13032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878921E5-9880-42A3-96C9-48DDA47DF31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852214" y="2350212"/>
                <a:ext cx="38952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6E52F96E-0B65-453F-8B2C-73AA97882CC9}"/>
                  </a:ext>
                </a:extLst>
              </p14:cNvPr>
              <p14:cNvContentPartPr/>
              <p14:nvPr/>
            </p14:nvContentPartPr>
            <p14:xfrm>
              <a:off x="6510574" y="2257332"/>
              <a:ext cx="268920" cy="2142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6E52F96E-0B65-453F-8B2C-73AA97882CC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492934" y="2239692"/>
                <a:ext cx="30456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31373378-78AB-4093-A2DF-D285A263A34C}"/>
                  </a:ext>
                </a:extLst>
              </p14:cNvPr>
              <p14:cNvContentPartPr/>
              <p14:nvPr/>
            </p14:nvContentPartPr>
            <p14:xfrm>
              <a:off x="7726171" y="2352214"/>
              <a:ext cx="113400" cy="1476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31373378-78AB-4093-A2DF-D285A263A34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708171" y="2334214"/>
                <a:ext cx="1490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1A4A330-F6D7-40D0-93BE-AFE972285CF6}"/>
                  </a:ext>
                </a:extLst>
              </p14:cNvPr>
              <p14:cNvContentPartPr/>
              <p14:nvPr/>
            </p14:nvContentPartPr>
            <p14:xfrm>
              <a:off x="7918051" y="2357614"/>
              <a:ext cx="120960" cy="12168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1A4A330-F6D7-40D0-93BE-AFE972285CF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900411" y="2339974"/>
                <a:ext cx="15660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83F372EF-9172-4F1A-98DA-F823950E60B3}"/>
                  </a:ext>
                </a:extLst>
              </p14:cNvPr>
              <p14:cNvContentPartPr/>
              <p14:nvPr/>
            </p14:nvContentPartPr>
            <p14:xfrm>
              <a:off x="8120371" y="2370574"/>
              <a:ext cx="100800" cy="12240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83F372EF-9172-4F1A-98DA-F823950E60B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102731" y="2352934"/>
                <a:ext cx="1364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E0295335-EC6E-4236-BB37-9A4C45FAB36E}"/>
                  </a:ext>
                </a:extLst>
              </p14:cNvPr>
              <p14:cNvContentPartPr/>
              <p14:nvPr/>
            </p14:nvContentPartPr>
            <p14:xfrm>
              <a:off x="9614731" y="2330974"/>
              <a:ext cx="26280" cy="939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E0295335-EC6E-4236-BB37-9A4C45FAB36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597091" y="2312974"/>
                <a:ext cx="6192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D087CFA5-FC5D-4718-9531-245C145AE6E6}"/>
                  </a:ext>
                </a:extLst>
              </p14:cNvPr>
              <p14:cNvContentPartPr/>
              <p14:nvPr/>
            </p14:nvContentPartPr>
            <p14:xfrm>
              <a:off x="9616171" y="2282014"/>
              <a:ext cx="18360" cy="180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D087CFA5-FC5D-4718-9531-245C145AE6E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598531" y="2264374"/>
                <a:ext cx="540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A3893729-70AC-41C1-8266-B8B96B416FD1}"/>
                  </a:ext>
                </a:extLst>
              </p14:cNvPr>
              <p14:cNvContentPartPr/>
              <p14:nvPr/>
            </p14:nvContentPartPr>
            <p14:xfrm>
              <a:off x="9751171" y="2285974"/>
              <a:ext cx="138960" cy="1328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A3893729-70AC-41C1-8266-B8B96B416FD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733171" y="2267974"/>
                <a:ext cx="1746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55470563-D567-48CD-BD2E-7A9FD2A96A2F}"/>
                  </a:ext>
                </a:extLst>
              </p14:cNvPr>
              <p14:cNvContentPartPr/>
              <p14:nvPr/>
            </p14:nvContentPartPr>
            <p14:xfrm>
              <a:off x="9988051" y="2285974"/>
              <a:ext cx="137160" cy="1353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55470563-D567-48CD-BD2E-7A9FD2A96A2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970051" y="2267974"/>
                <a:ext cx="1728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B8978836-0B36-40EF-BE58-274BB43B6EFA}"/>
                  </a:ext>
                </a:extLst>
              </p14:cNvPr>
              <p14:cNvContentPartPr/>
              <p14:nvPr/>
            </p14:nvContentPartPr>
            <p14:xfrm>
              <a:off x="10212331" y="2403334"/>
              <a:ext cx="7920" cy="360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B8978836-0B36-40EF-BE58-274BB43B6EF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194691" y="2385334"/>
                <a:ext cx="435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ADC99C43-8FD8-4581-B501-339EC7D15224}"/>
                  </a:ext>
                </a:extLst>
              </p14:cNvPr>
              <p14:cNvContentPartPr/>
              <p14:nvPr/>
            </p14:nvContentPartPr>
            <p14:xfrm>
              <a:off x="9416731" y="2298214"/>
              <a:ext cx="122400" cy="12924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ADC99C43-8FD8-4581-B501-339EC7D1522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398731" y="2280214"/>
                <a:ext cx="1580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01EFF088-C0DB-4C69-B4E6-4ECDEBA584F3}"/>
                  </a:ext>
                </a:extLst>
              </p14:cNvPr>
              <p14:cNvContentPartPr/>
              <p14:nvPr/>
            </p14:nvContentPartPr>
            <p14:xfrm>
              <a:off x="9115411" y="2259694"/>
              <a:ext cx="231480" cy="16092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01EFF088-C0DB-4C69-B4E6-4ECDEBA584F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097771" y="2241694"/>
                <a:ext cx="2671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9771CADC-0660-4F68-9CDF-34A22D974586}"/>
                  </a:ext>
                </a:extLst>
              </p14:cNvPr>
              <p14:cNvContentPartPr/>
              <p14:nvPr/>
            </p14:nvContentPartPr>
            <p14:xfrm>
              <a:off x="8880331" y="2241694"/>
              <a:ext cx="140040" cy="19332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9771CADC-0660-4F68-9CDF-34A22D97458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862377" y="2224054"/>
                <a:ext cx="175589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2FD2F30C-A9E8-4879-A3CE-60033E1E3945}"/>
                  </a:ext>
                </a:extLst>
              </p14:cNvPr>
              <p14:cNvContentPartPr/>
              <p14:nvPr/>
            </p14:nvContentPartPr>
            <p14:xfrm>
              <a:off x="8473531" y="2320894"/>
              <a:ext cx="316800" cy="1263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2FD2F30C-A9E8-4879-A3CE-60033E1E3945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455531" y="2302894"/>
                <a:ext cx="3524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38395E73-B14D-4CBB-8133-F9AB68EAD9FA}"/>
                  </a:ext>
                </a:extLst>
              </p14:cNvPr>
              <p14:cNvContentPartPr/>
              <p14:nvPr/>
            </p14:nvContentPartPr>
            <p14:xfrm>
              <a:off x="1020934" y="3265545"/>
              <a:ext cx="17640" cy="9864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38395E73-B14D-4CBB-8133-F9AB68EAD9F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02934" y="3247545"/>
                <a:ext cx="532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D80D3D85-FE6B-4BF4-A2D2-05D579B531D6}"/>
                  </a:ext>
                </a:extLst>
              </p14:cNvPr>
              <p14:cNvContentPartPr/>
              <p14:nvPr/>
            </p14:nvContentPartPr>
            <p14:xfrm>
              <a:off x="734734" y="3020745"/>
              <a:ext cx="190800" cy="3121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D80D3D85-FE6B-4BF4-A2D2-05D579B531D6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17094" y="3002745"/>
                <a:ext cx="22644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1FB733D8-F48C-41E7-9AEC-ED53CE27E1D2}"/>
                  </a:ext>
                </a:extLst>
              </p14:cNvPr>
              <p14:cNvContentPartPr/>
              <p14:nvPr/>
            </p14:nvContentPartPr>
            <p14:xfrm>
              <a:off x="1412614" y="2992305"/>
              <a:ext cx="110880" cy="33120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1FB733D8-F48C-41E7-9AEC-ED53CE27E1D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394614" y="2974665"/>
                <a:ext cx="1465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E5E0AF66-1311-42C8-A003-4DC4EA00B68B}"/>
                  </a:ext>
                </a:extLst>
              </p14:cNvPr>
              <p14:cNvContentPartPr/>
              <p14:nvPr/>
            </p14:nvContentPartPr>
            <p14:xfrm>
              <a:off x="1710334" y="3028665"/>
              <a:ext cx="38520" cy="24480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E5E0AF66-1311-42C8-A003-4DC4EA00B68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692694" y="3010665"/>
                <a:ext cx="741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B3137E93-3C61-4615-A569-7DAABFD2F7EB}"/>
                  </a:ext>
                </a:extLst>
              </p14:cNvPr>
              <p14:cNvContentPartPr/>
              <p14:nvPr/>
            </p14:nvContentPartPr>
            <p14:xfrm>
              <a:off x="1856854" y="3145665"/>
              <a:ext cx="84600" cy="8460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B3137E93-3C61-4615-A569-7DAABFD2F7E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838854" y="3127665"/>
                <a:ext cx="12024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091C90C6-05D1-4C25-8ABE-A9BE47F64E76}"/>
                  </a:ext>
                </a:extLst>
              </p14:cNvPr>
              <p14:cNvContentPartPr/>
              <p14:nvPr/>
            </p14:nvContentPartPr>
            <p14:xfrm>
              <a:off x="2050534" y="3240705"/>
              <a:ext cx="8640" cy="4824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091C90C6-05D1-4C25-8ABE-A9BE47F64E7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032534" y="3223065"/>
                <a:ext cx="442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D3BF9ED4-5DD3-467C-8542-D16D76B74F14}"/>
                  </a:ext>
                </a:extLst>
              </p14:cNvPr>
              <p14:cNvContentPartPr/>
              <p14:nvPr/>
            </p14:nvContentPartPr>
            <p14:xfrm>
              <a:off x="2139814" y="3030105"/>
              <a:ext cx="121320" cy="2131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D3BF9ED4-5DD3-467C-8542-D16D76B74F1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121814" y="3012465"/>
                <a:ext cx="15696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050D67F9-3901-47D6-BA49-3B7D6F7380A0}"/>
                  </a:ext>
                </a:extLst>
              </p14:cNvPr>
              <p14:cNvContentPartPr/>
              <p14:nvPr/>
            </p14:nvContentPartPr>
            <p14:xfrm>
              <a:off x="2345014" y="3009225"/>
              <a:ext cx="86040" cy="2509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050D67F9-3901-47D6-BA49-3B7D6F7380A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327014" y="2991225"/>
                <a:ext cx="1216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B5D51D20-8573-4F7A-9635-5C31C3964655}"/>
                  </a:ext>
                </a:extLst>
              </p14:cNvPr>
              <p14:cNvContentPartPr/>
              <p14:nvPr/>
            </p14:nvContentPartPr>
            <p14:xfrm>
              <a:off x="1218214" y="3165465"/>
              <a:ext cx="60840" cy="6120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B5D51D20-8573-4F7A-9635-5C31C396465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200214" y="3147825"/>
                <a:ext cx="9648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881846B8-66A4-42C8-9D2E-8EC665C8FD2E}"/>
                  </a:ext>
                </a:extLst>
              </p14:cNvPr>
              <p14:cNvContentPartPr/>
              <p14:nvPr/>
            </p14:nvContentPartPr>
            <p14:xfrm>
              <a:off x="2696014" y="2954145"/>
              <a:ext cx="65880" cy="2980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881846B8-66A4-42C8-9D2E-8EC665C8FD2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678374" y="2936505"/>
                <a:ext cx="10152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1824A1E5-0633-443E-A184-6E0F91242140}"/>
                  </a:ext>
                </a:extLst>
              </p14:cNvPr>
              <p14:cNvContentPartPr/>
              <p14:nvPr/>
            </p14:nvContentPartPr>
            <p14:xfrm>
              <a:off x="3098854" y="3055665"/>
              <a:ext cx="146520" cy="12168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1824A1E5-0633-443E-A184-6E0F91242140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081214" y="3038025"/>
                <a:ext cx="1821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34B4DAF8-1888-4073-AB0F-C4DCA61994BE}"/>
                  </a:ext>
                </a:extLst>
              </p14:cNvPr>
              <p14:cNvContentPartPr/>
              <p14:nvPr/>
            </p14:nvContentPartPr>
            <p14:xfrm>
              <a:off x="3378574" y="3063945"/>
              <a:ext cx="64440" cy="684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34B4DAF8-1888-4073-AB0F-C4DCA61994B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360574" y="3046305"/>
                <a:ext cx="1000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FDC6CF01-0339-4EE1-940B-CF6F77F3D0D7}"/>
                  </a:ext>
                </a:extLst>
              </p14:cNvPr>
              <p14:cNvContentPartPr/>
              <p14:nvPr/>
            </p14:nvContentPartPr>
            <p14:xfrm>
              <a:off x="3389734" y="3118665"/>
              <a:ext cx="100080" cy="118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FDC6CF01-0339-4EE1-940B-CF6F77F3D0D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371734" y="3100665"/>
                <a:ext cx="1357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E8537D53-7ECD-4D75-B572-E154086CDF8D}"/>
                  </a:ext>
                </a:extLst>
              </p14:cNvPr>
              <p14:cNvContentPartPr/>
              <p14:nvPr/>
            </p14:nvContentPartPr>
            <p14:xfrm>
              <a:off x="3603574" y="2960985"/>
              <a:ext cx="150480" cy="19476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E8537D53-7ECD-4D75-B572-E154086CDF8D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585934" y="2942985"/>
                <a:ext cx="18612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E55E530D-F7CE-4877-B945-6F5AA6529209}"/>
                  </a:ext>
                </a:extLst>
              </p14:cNvPr>
              <p14:cNvContentPartPr/>
              <p14:nvPr/>
            </p14:nvContentPartPr>
            <p14:xfrm>
              <a:off x="3856654" y="2835345"/>
              <a:ext cx="137520" cy="33120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E55E530D-F7CE-4877-B945-6F5AA6529209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839014" y="2817345"/>
                <a:ext cx="17316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978DD178-F4C6-43F8-BD34-101CA5B7C75D}"/>
                  </a:ext>
                </a:extLst>
              </p14:cNvPr>
              <p14:cNvContentPartPr/>
              <p14:nvPr/>
            </p14:nvContentPartPr>
            <p14:xfrm>
              <a:off x="969094" y="3743625"/>
              <a:ext cx="86760" cy="14832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978DD178-F4C6-43F8-BD34-101CA5B7C75D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51454" y="3725985"/>
                <a:ext cx="1224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247ADD4-A6E5-4DD3-80DC-0BF4B7AB25DB}"/>
                  </a:ext>
                </a:extLst>
              </p14:cNvPr>
              <p14:cNvContentPartPr/>
              <p14:nvPr/>
            </p14:nvContentPartPr>
            <p14:xfrm>
              <a:off x="1462294" y="3527625"/>
              <a:ext cx="108720" cy="35460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247ADD4-A6E5-4DD3-80DC-0BF4B7AB25DB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444654" y="3509625"/>
                <a:ext cx="14436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EDB7217A-F098-42EB-90D0-311DA7113231}"/>
                  </a:ext>
                </a:extLst>
              </p14:cNvPr>
              <p14:cNvContentPartPr/>
              <p14:nvPr/>
            </p14:nvContentPartPr>
            <p14:xfrm>
              <a:off x="1745614" y="3525105"/>
              <a:ext cx="56880" cy="27432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EDB7217A-F098-42EB-90D0-311DA7113231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727974" y="3507465"/>
                <a:ext cx="9252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8E1A87FF-9B32-4F70-8D95-6734962D47B8}"/>
                  </a:ext>
                </a:extLst>
              </p14:cNvPr>
              <p14:cNvContentPartPr/>
              <p14:nvPr/>
            </p14:nvContentPartPr>
            <p14:xfrm>
              <a:off x="1896094" y="3636345"/>
              <a:ext cx="118440" cy="11160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8E1A87FF-9B32-4F70-8D95-6734962D47B8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878094" y="3618345"/>
                <a:ext cx="1540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300AC693-8381-4728-B552-38B268D373DB}"/>
                  </a:ext>
                </a:extLst>
              </p14:cNvPr>
              <p14:cNvContentPartPr/>
              <p14:nvPr/>
            </p14:nvContentPartPr>
            <p14:xfrm>
              <a:off x="2087254" y="3750825"/>
              <a:ext cx="12960" cy="608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300AC693-8381-4728-B552-38B268D373DB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069254" y="3732825"/>
                <a:ext cx="486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543078EE-16F0-4123-BAAB-8B3645137639}"/>
                  </a:ext>
                </a:extLst>
              </p14:cNvPr>
              <p14:cNvContentPartPr/>
              <p14:nvPr/>
            </p14:nvContentPartPr>
            <p14:xfrm>
              <a:off x="2196334" y="3555345"/>
              <a:ext cx="101880" cy="19800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543078EE-16F0-4123-BAAB-8B3645137639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178694" y="3537705"/>
                <a:ext cx="13752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0E1CF8C3-871A-4CF7-845A-3E5130BBEAB4}"/>
                  </a:ext>
                </a:extLst>
              </p14:cNvPr>
              <p14:cNvContentPartPr/>
              <p14:nvPr/>
            </p14:nvContentPartPr>
            <p14:xfrm>
              <a:off x="2367694" y="3519705"/>
              <a:ext cx="84600" cy="30564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0E1CF8C3-871A-4CF7-845A-3E5130BBEAB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349694" y="3501705"/>
                <a:ext cx="12024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92383E6F-57DF-4A31-B182-EE8D49E59DA8}"/>
                  </a:ext>
                </a:extLst>
              </p14:cNvPr>
              <p14:cNvContentPartPr/>
              <p14:nvPr/>
            </p14:nvContentPartPr>
            <p14:xfrm>
              <a:off x="2727694" y="3520425"/>
              <a:ext cx="77040" cy="28188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92383E6F-57DF-4A31-B182-EE8D49E59DA8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710054" y="3502785"/>
                <a:ext cx="1126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ED80B4FE-DD42-4A52-A340-895939633A0E}"/>
                  </a:ext>
                </a:extLst>
              </p14:cNvPr>
              <p14:cNvContentPartPr/>
              <p14:nvPr/>
            </p14:nvContentPartPr>
            <p14:xfrm>
              <a:off x="1201654" y="3682785"/>
              <a:ext cx="43560" cy="7308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ED80B4FE-DD42-4A52-A340-895939633A0E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183867" y="3665145"/>
                <a:ext cx="79497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CBF27CB0-FB73-4843-8E3B-3CAFCAA221DF}"/>
                  </a:ext>
                </a:extLst>
              </p14:cNvPr>
              <p14:cNvContentPartPr/>
              <p14:nvPr/>
            </p14:nvContentPartPr>
            <p14:xfrm>
              <a:off x="752374" y="3594585"/>
              <a:ext cx="140400" cy="25164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CBF27CB0-FB73-4843-8E3B-3CAFCAA221DF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34734" y="3576585"/>
                <a:ext cx="17604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EA74B2E1-AC69-4591-886D-F35DBC35AC7D}"/>
                  </a:ext>
                </a:extLst>
              </p14:cNvPr>
              <p14:cNvContentPartPr/>
              <p14:nvPr/>
            </p14:nvContentPartPr>
            <p14:xfrm>
              <a:off x="3186334" y="3604305"/>
              <a:ext cx="159840" cy="12564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EA74B2E1-AC69-4591-886D-F35DBC35AC7D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168694" y="3586305"/>
                <a:ext cx="1954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2051DA1C-E88E-4332-9612-304CA8F13F4C}"/>
                  </a:ext>
                </a:extLst>
              </p14:cNvPr>
              <p14:cNvContentPartPr/>
              <p14:nvPr/>
            </p14:nvContentPartPr>
            <p14:xfrm>
              <a:off x="3512494" y="3474345"/>
              <a:ext cx="116640" cy="11916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2051DA1C-E88E-4332-9612-304CA8F13F4C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3494854" y="3456705"/>
                <a:ext cx="1522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551DB51C-1112-4B64-8602-FE12CEEFD06D}"/>
                  </a:ext>
                </a:extLst>
              </p14:cNvPr>
              <p14:cNvContentPartPr/>
              <p14:nvPr/>
            </p14:nvContentPartPr>
            <p14:xfrm>
              <a:off x="3508174" y="3671625"/>
              <a:ext cx="124560" cy="2700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551DB51C-1112-4B64-8602-FE12CEEFD06D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490534" y="3653985"/>
                <a:ext cx="1602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FF89E973-C1EB-4EE0-A23C-A6CA46332474}"/>
                  </a:ext>
                </a:extLst>
              </p14:cNvPr>
              <p14:cNvContentPartPr/>
              <p14:nvPr/>
            </p14:nvContentPartPr>
            <p14:xfrm>
              <a:off x="3833974" y="3463185"/>
              <a:ext cx="144360" cy="25992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FF89E973-C1EB-4EE0-A23C-A6CA46332474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815974" y="3445545"/>
                <a:ext cx="1800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9EBA5898-BCB8-40B4-BA74-FBD236324F89}"/>
                  </a:ext>
                </a:extLst>
              </p14:cNvPr>
              <p14:cNvContentPartPr/>
              <p14:nvPr/>
            </p14:nvContentPartPr>
            <p14:xfrm>
              <a:off x="4043134" y="3406665"/>
              <a:ext cx="137880" cy="32652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9EBA5898-BCB8-40B4-BA74-FBD236324F89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025494" y="3388665"/>
                <a:ext cx="17352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EB138567-50D6-4C22-8514-6D911812C24D}"/>
                  </a:ext>
                </a:extLst>
              </p14:cNvPr>
              <p14:cNvContentPartPr/>
              <p14:nvPr/>
            </p14:nvContentPartPr>
            <p14:xfrm>
              <a:off x="767854" y="4145025"/>
              <a:ext cx="178920" cy="22824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EB138567-50D6-4C22-8514-6D911812C24D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50214" y="4127385"/>
                <a:ext cx="21456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B6F2710D-9E7A-4D53-833B-3D9A8D4969CB}"/>
                  </a:ext>
                </a:extLst>
              </p14:cNvPr>
              <p14:cNvContentPartPr/>
              <p14:nvPr/>
            </p14:nvContentPartPr>
            <p14:xfrm>
              <a:off x="1013014" y="4300185"/>
              <a:ext cx="89640" cy="15480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B6F2710D-9E7A-4D53-833B-3D9A8D4969CB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95014" y="4282185"/>
                <a:ext cx="1252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C628E4D6-DC30-49C4-87F6-05492BBA0C8E}"/>
                  </a:ext>
                </a:extLst>
              </p14:cNvPr>
              <p14:cNvContentPartPr/>
              <p14:nvPr/>
            </p14:nvContentPartPr>
            <p14:xfrm>
              <a:off x="1520974" y="4065105"/>
              <a:ext cx="120960" cy="3474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C628E4D6-DC30-49C4-87F6-05492BBA0C8E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502974" y="4047105"/>
                <a:ext cx="15660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3CEE62C7-1971-45D0-91F5-27EB9EA6DA68}"/>
                  </a:ext>
                </a:extLst>
              </p14:cNvPr>
              <p14:cNvContentPartPr/>
              <p14:nvPr/>
            </p14:nvContentPartPr>
            <p14:xfrm>
              <a:off x="1287334" y="4233945"/>
              <a:ext cx="37080" cy="648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3CEE62C7-1971-45D0-91F5-27EB9EA6DA68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269694" y="4216305"/>
                <a:ext cx="727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3518D025-623E-4963-81CE-BDFF87AC4B9C}"/>
                  </a:ext>
                </a:extLst>
              </p14:cNvPr>
              <p14:cNvContentPartPr/>
              <p14:nvPr/>
            </p14:nvContentPartPr>
            <p14:xfrm>
              <a:off x="1801774" y="4088865"/>
              <a:ext cx="80280" cy="30132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3518D025-623E-4963-81CE-BDFF87AC4B9C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783774" y="4071225"/>
                <a:ext cx="1159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BE5874C0-02C4-45D7-A043-4839C3207EC4}"/>
                  </a:ext>
                </a:extLst>
              </p14:cNvPr>
              <p14:cNvContentPartPr/>
              <p14:nvPr/>
            </p14:nvContentPartPr>
            <p14:xfrm>
              <a:off x="2017414" y="4199745"/>
              <a:ext cx="97560" cy="1044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BE5874C0-02C4-45D7-A043-4839C3207EC4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999414" y="4181745"/>
                <a:ext cx="1332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9077A8E7-0C78-43D8-8F83-59AAD53ECA3A}"/>
                  </a:ext>
                </a:extLst>
              </p14:cNvPr>
              <p14:cNvContentPartPr/>
              <p14:nvPr/>
            </p14:nvContentPartPr>
            <p14:xfrm>
              <a:off x="2189134" y="4275345"/>
              <a:ext cx="10080" cy="7092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9077A8E7-0C78-43D8-8F83-59AAD53ECA3A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171134" y="4257705"/>
                <a:ext cx="4572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CA42E937-ED76-45ED-B039-14A14A8A6350}"/>
                  </a:ext>
                </a:extLst>
              </p14:cNvPr>
              <p14:cNvContentPartPr/>
              <p14:nvPr/>
            </p14:nvContentPartPr>
            <p14:xfrm>
              <a:off x="2828134" y="4037385"/>
              <a:ext cx="27360" cy="31248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CA42E937-ED76-45ED-B039-14A14A8A6350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2810494" y="4019385"/>
                <a:ext cx="6300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AD942908-BBBF-4C7F-9199-E89F650FF703}"/>
                  </a:ext>
                </a:extLst>
              </p14:cNvPr>
              <p14:cNvContentPartPr/>
              <p14:nvPr/>
            </p14:nvContentPartPr>
            <p14:xfrm>
              <a:off x="2339614" y="4053945"/>
              <a:ext cx="231840" cy="33732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AD942908-BBBF-4C7F-9199-E89F650FF703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2321974" y="4036305"/>
                <a:ext cx="26748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A600E944-EC5F-4114-A07A-363B48732A40}"/>
                  </a:ext>
                </a:extLst>
              </p14:cNvPr>
              <p14:cNvContentPartPr/>
              <p14:nvPr/>
            </p14:nvContentPartPr>
            <p14:xfrm>
              <a:off x="3228094" y="4141425"/>
              <a:ext cx="131040" cy="11088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A600E944-EC5F-4114-A07A-363B48732A40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3210094" y="4123425"/>
                <a:ext cx="16668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4203B82C-6793-47D7-A3F5-09B9BF4426BD}"/>
                  </a:ext>
                </a:extLst>
              </p14:cNvPr>
              <p14:cNvContentPartPr/>
              <p14:nvPr/>
            </p14:nvContentPartPr>
            <p14:xfrm>
              <a:off x="3560734" y="4078785"/>
              <a:ext cx="158760" cy="15480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4203B82C-6793-47D7-A3F5-09B9BF4426BD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3543094" y="4060785"/>
                <a:ext cx="19440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17246726-BAE1-492C-B822-0D5B5ACAF56F}"/>
                  </a:ext>
                </a:extLst>
              </p14:cNvPr>
              <p14:cNvContentPartPr/>
              <p14:nvPr/>
            </p14:nvContentPartPr>
            <p14:xfrm>
              <a:off x="3940894" y="3993465"/>
              <a:ext cx="108360" cy="21780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17246726-BAE1-492C-B822-0D5B5ACAF56F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3923254" y="3975825"/>
                <a:ext cx="14400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9042992E-2065-4C31-A70F-9F85F6468973}"/>
                  </a:ext>
                </a:extLst>
              </p14:cNvPr>
              <p14:cNvContentPartPr/>
              <p14:nvPr/>
            </p14:nvContentPartPr>
            <p14:xfrm>
              <a:off x="4136374" y="3914985"/>
              <a:ext cx="165600" cy="35172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9042992E-2065-4C31-A70F-9F85F6468973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4118374" y="3897345"/>
                <a:ext cx="20124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EE6151DD-3FD0-4F28-AD63-725821527380}"/>
                  </a:ext>
                </a:extLst>
              </p14:cNvPr>
              <p14:cNvContentPartPr/>
              <p14:nvPr/>
            </p14:nvContentPartPr>
            <p14:xfrm>
              <a:off x="1124254" y="4960425"/>
              <a:ext cx="109800" cy="14040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EE6151DD-3FD0-4F28-AD63-725821527380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106254" y="4942425"/>
                <a:ext cx="1454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6FD88EFB-8C97-43C1-B9FF-6A000DF2DD6D}"/>
                  </a:ext>
                </a:extLst>
              </p14:cNvPr>
              <p14:cNvContentPartPr/>
              <p14:nvPr/>
            </p14:nvContentPartPr>
            <p14:xfrm>
              <a:off x="1635454" y="4699785"/>
              <a:ext cx="135720" cy="34488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6FD88EFB-8C97-43C1-B9FF-6A000DF2DD6D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617454" y="4681785"/>
                <a:ext cx="17136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2EFC4E8B-48DE-430D-8C18-C244C7A2C2C6}"/>
                  </a:ext>
                </a:extLst>
              </p14:cNvPr>
              <p14:cNvContentPartPr/>
              <p14:nvPr/>
            </p14:nvContentPartPr>
            <p14:xfrm>
              <a:off x="1363294" y="4894545"/>
              <a:ext cx="86760" cy="507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2EFC4E8B-48DE-430D-8C18-C244C7A2C2C6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345294" y="4876779"/>
                <a:ext cx="122400" cy="86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454DE623-3500-4455-A4AE-B69A964F85CE}"/>
                  </a:ext>
                </a:extLst>
              </p14:cNvPr>
              <p14:cNvContentPartPr/>
              <p14:nvPr/>
            </p14:nvContentPartPr>
            <p14:xfrm>
              <a:off x="801694" y="4841985"/>
              <a:ext cx="190080" cy="23616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454DE623-3500-4455-A4AE-B69A964F85CE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784054" y="4824345"/>
                <a:ext cx="22572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28B501B6-361E-4259-A25E-13CAED63EF5F}"/>
                  </a:ext>
                </a:extLst>
              </p14:cNvPr>
              <p14:cNvContentPartPr/>
              <p14:nvPr/>
            </p14:nvContentPartPr>
            <p14:xfrm>
              <a:off x="1983214" y="4699785"/>
              <a:ext cx="51120" cy="27000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28B501B6-361E-4259-A25E-13CAED63EF5F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965214" y="4681785"/>
                <a:ext cx="8676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06759240-E9A9-482D-A7D4-75CF35426886}"/>
                  </a:ext>
                </a:extLst>
              </p14:cNvPr>
              <p14:cNvContentPartPr/>
              <p14:nvPr/>
            </p14:nvContentPartPr>
            <p14:xfrm>
              <a:off x="2180494" y="4801665"/>
              <a:ext cx="97920" cy="10764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06759240-E9A9-482D-A7D4-75CF35426886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2162494" y="4784025"/>
                <a:ext cx="1335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03F21B7F-E405-4492-B705-8B84F769E408}"/>
                  </a:ext>
                </a:extLst>
              </p14:cNvPr>
              <p14:cNvContentPartPr/>
              <p14:nvPr/>
            </p14:nvContentPartPr>
            <p14:xfrm>
              <a:off x="2355094" y="4887705"/>
              <a:ext cx="40320" cy="655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03F21B7F-E405-4492-B705-8B84F769E408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2337094" y="4869705"/>
                <a:ext cx="759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CEC87F8B-EE05-48A4-92E7-220BD1BF1D9A}"/>
                  </a:ext>
                </a:extLst>
              </p14:cNvPr>
              <p14:cNvContentPartPr/>
              <p14:nvPr/>
            </p14:nvContentPartPr>
            <p14:xfrm>
              <a:off x="2890054" y="4623825"/>
              <a:ext cx="21960" cy="33588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CEC87F8B-EE05-48A4-92E7-220BD1BF1D9A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2872414" y="4606185"/>
                <a:ext cx="576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693703CA-4520-4398-BF89-C126BE6A1A58}"/>
                  </a:ext>
                </a:extLst>
              </p14:cNvPr>
              <p14:cNvContentPartPr/>
              <p14:nvPr/>
            </p14:nvContentPartPr>
            <p14:xfrm>
              <a:off x="2490814" y="4657305"/>
              <a:ext cx="228240" cy="28872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693703CA-4520-4398-BF89-C126BE6A1A58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2473174" y="4639665"/>
                <a:ext cx="26388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1DE1E42A-EA9E-4981-9B44-CE00ABE0FCEA}"/>
                  </a:ext>
                </a:extLst>
              </p14:cNvPr>
              <p14:cNvContentPartPr/>
              <p14:nvPr/>
            </p14:nvContentPartPr>
            <p14:xfrm>
              <a:off x="3341134" y="4721385"/>
              <a:ext cx="93240" cy="12492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1DE1E42A-EA9E-4981-9B44-CE00ABE0FCEA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3323134" y="4703385"/>
                <a:ext cx="1288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4416AAB7-3262-4DDE-A98A-40A12409D7C1}"/>
                  </a:ext>
                </a:extLst>
              </p14:cNvPr>
              <p14:cNvContentPartPr/>
              <p14:nvPr/>
            </p14:nvContentPartPr>
            <p14:xfrm>
              <a:off x="3778894" y="4609065"/>
              <a:ext cx="98640" cy="21420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4416AAB7-3262-4DDE-A98A-40A12409D7C1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3760894" y="4591065"/>
                <a:ext cx="13428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12DE6D3C-3A46-4AD7-AD1A-5B3EE7F0EE50}"/>
                  </a:ext>
                </a:extLst>
              </p14:cNvPr>
              <p14:cNvContentPartPr/>
              <p14:nvPr/>
            </p14:nvContentPartPr>
            <p14:xfrm>
              <a:off x="3552094" y="4710945"/>
              <a:ext cx="119160" cy="12780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12DE6D3C-3A46-4AD7-AD1A-5B3EE7F0EE50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3534094" y="4692945"/>
                <a:ext cx="1548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FFFACB6C-4F13-4413-9072-2F642DF64872}"/>
                  </a:ext>
                </a:extLst>
              </p14:cNvPr>
              <p14:cNvContentPartPr/>
              <p14:nvPr/>
            </p14:nvContentPartPr>
            <p14:xfrm>
              <a:off x="4079494" y="4610505"/>
              <a:ext cx="104400" cy="9540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FFFACB6C-4F13-4413-9072-2F642DF64872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4061854" y="4592505"/>
                <a:ext cx="1400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0B1D99C7-4D30-4BC4-8857-7E78174445B6}"/>
                  </a:ext>
                </a:extLst>
              </p14:cNvPr>
              <p14:cNvContentPartPr/>
              <p14:nvPr/>
            </p14:nvContentPartPr>
            <p14:xfrm>
              <a:off x="4054654" y="4770345"/>
              <a:ext cx="147960" cy="3240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0B1D99C7-4D30-4BC4-8857-7E78174445B6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4036654" y="4752705"/>
                <a:ext cx="1836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DC18AA74-7FAE-4433-8368-D007A790430A}"/>
                  </a:ext>
                </a:extLst>
              </p14:cNvPr>
              <p14:cNvContentPartPr/>
              <p14:nvPr/>
            </p14:nvContentPartPr>
            <p14:xfrm>
              <a:off x="4384414" y="4424025"/>
              <a:ext cx="357120" cy="44964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DC18AA74-7FAE-4433-8368-D007A790430A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4366414" y="4406385"/>
                <a:ext cx="392760" cy="48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927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C8A79E1-FB2C-443F-AB54-8E6CC24E1D61}"/>
                  </a:ext>
                </a:extLst>
              </p14:cNvPr>
              <p14:cNvContentPartPr/>
              <p14:nvPr/>
            </p14:nvContentPartPr>
            <p14:xfrm>
              <a:off x="4890491" y="357807"/>
              <a:ext cx="210600" cy="2174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C8A79E1-FB2C-443F-AB54-8E6CC24E1D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72851" y="340167"/>
                <a:ext cx="2462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ADEF83B-54E0-4C1F-80F6-C7934F537511}"/>
                  </a:ext>
                </a:extLst>
              </p14:cNvPr>
              <p14:cNvContentPartPr/>
              <p14:nvPr/>
            </p14:nvContentPartPr>
            <p14:xfrm>
              <a:off x="5215211" y="325407"/>
              <a:ext cx="209160" cy="1994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ADEF83B-54E0-4C1F-80F6-C7934F5375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97211" y="307767"/>
                <a:ext cx="2448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343EF9C-A95D-4D67-A8E4-2445C68A92AE}"/>
                  </a:ext>
                </a:extLst>
              </p14:cNvPr>
              <p14:cNvContentPartPr/>
              <p14:nvPr/>
            </p14:nvContentPartPr>
            <p14:xfrm>
              <a:off x="5525171" y="259527"/>
              <a:ext cx="240120" cy="277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343EF9C-A95D-4D67-A8E4-2445C68A92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07171" y="241887"/>
                <a:ext cx="2757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8A5EEAD-723A-40CB-827D-6DF1FCC498F5}"/>
                  </a:ext>
                </a:extLst>
              </p14:cNvPr>
              <p14:cNvContentPartPr/>
              <p14:nvPr/>
            </p14:nvContentPartPr>
            <p14:xfrm>
              <a:off x="4022531" y="236127"/>
              <a:ext cx="692640" cy="3229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8A5EEAD-723A-40CB-827D-6DF1FCC498F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04540" y="218467"/>
                <a:ext cx="728261" cy="35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2644A5F-4BC3-4591-9BF2-AFC89D2587EE}"/>
                  </a:ext>
                </a:extLst>
              </p14:cNvPr>
              <p14:cNvContentPartPr/>
              <p14:nvPr/>
            </p14:nvContentPartPr>
            <p14:xfrm>
              <a:off x="3534011" y="245487"/>
              <a:ext cx="385200" cy="311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2644A5F-4BC3-4591-9BF2-AFC89D2587E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16028" y="227508"/>
                <a:ext cx="420807" cy="3473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1C4D8C1-002D-444A-8A71-7766F84B080E}"/>
                  </a:ext>
                </a:extLst>
              </p14:cNvPr>
              <p14:cNvContentPartPr/>
              <p14:nvPr/>
            </p14:nvContentPartPr>
            <p14:xfrm>
              <a:off x="3147011" y="241887"/>
              <a:ext cx="289080" cy="327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1C4D8C1-002D-444A-8A71-7766F84B080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29011" y="223887"/>
                <a:ext cx="32472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C7B59C3-D04B-4F02-B6C2-CEE7852BD827}"/>
                  </a:ext>
                </a:extLst>
              </p14:cNvPr>
              <p14:cNvContentPartPr/>
              <p14:nvPr/>
            </p14:nvContentPartPr>
            <p14:xfrm>
              <a:off x="267731" y="848127"/>
              <a:ext cx="578304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C7B59C3-D04B-4F02-B6C2-CEE7852BD82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0091" y="830127"/>
                <a:ext cx="5818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2A0192C-7736-4868-8C56-66F64CAFCB53}"/>
                  </a:ext>
                </a:extLst>
              </p14:cNvPr>
              <p14:cNvContentPartPr/>
              <p14:nvPr/>
            </p14:nvContentPartPr>
            <p14:xfrm>
              <a:off x="474759" y="1165599"/>
              <a:ext cx="194400" cy="322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2A0192C-7736-4868-8C56-66F64CAFCB5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7086" y="1147959"/>
                <a:ext cx="230106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C3E9EEA-9CBE-4AFA-8A22-D575948A28CF}"/>
                  </a:ext>
                </a:extLst>
              </p14:cNvPr>
              <p14:cNvContentPartPr/>
              <p14:nvPr/>
            </p14:nvContentPartPr>
            <p14:xfrm>
              <a:off x="1438839" y="1197279"/>
              <a:ext cx="48600" cy="2469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C3E9EEA-9CBE-4AFA-8A22-D575948A28C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20839" y="1179279"/>
                <a:ext cx="8424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52C48E5-EF0A-417C-8BC8-34A5175E2576}"/>
                  </a:ext>
                </a:extLst>
              </p14:cNvPr>
              <p14:cNvContentPartPr/>
              <p14:nvPr/>
            </p14:nvContentPartPr>
            <p14:xfrm>
              <a:off x="2087919" y="1293759"/>
              <a:ext cx="101160" cy="1378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52C48E5-EF0A-417C-8BC8-34A5175E257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70279" y="1276119"/>
                <a:ext cx="1368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E24187F-6CB8-4327-92CC-33AE4CE33258}"/>
                  </a:ext>
                </a:extLst>
              </p14:cNvPr>
              <p14:cNvContentPartPr/>
              <p14:nvPr/>
            </p14:nvContentPartPr>
            <p14:xfrm>
              <a:off x="2288799" y="1286199"/>
              <a:ext cx="146520" cy="146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E24187F-6CB8-4327-92CC-33AE4CE3325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70799" y="1268559"/>
                <a:ext cx="1821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6CF4FF1-7DEF-4856-A173-870B5C3F01D5}"/>
                  </a:ext>
                </a:extLst>
              </p14:cNvPr>
              <p14:cNvContentPartPr/>
              <p14:nvPr/>
            </p14:nvContentPartPr>
            <p14:xfrm>
              <a:off x="1599399" y="1197279"/>
              <a:ext cx="355320" cy="2538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6CF4FF1-7DEF-4856-A173-870B5C3F01D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81759" y="1179279"/>
                <a:ext cx="39096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6EC9B89-4759-431F-8ED6-7C9B1DFC46F3}"/>
                  </a:ext>
                </a:extLst>
              </p14:cNvPr>
              <p14:cNvContentPartPr/>
              <p14:nvPr/>
            </p14:nvContentPartPr>
            <p14:xfrm>
              <a:off x="1057959" y="1306719"/>
              <a:ext cx="285480" cy="1522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6EC9B89-4759-431F-8ED6-7C9B1DFC46F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40319" y="1288719"/>
                <a:ext cx="3211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CB9F4B5-7423-43C5-809E-6BFAB512B34C}"/>
                  </a:ext>
                </a:extLst>
              </p14:cNvPr>
              <p14:cNvContentPartPr/>
              <p14:nvPr/>
            </p14:nvContentPartPr>
            <p14:xfrm>
              <a:off x="3181239" y="1191159"/>
              <a:ext cx="5400" cy="43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CB9F4B5-7423-43C5-809E-6BFAB512B34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63599" y="1173519"/>
                <a:ext cx="410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69F6424-1C90-435D-BE09-4825D023F786}"/>
                  </a:ext>
                </a:extLst>
              </p14:cNvPr>
              <p14:cNvContentPartPr/>
              <p14:nvPr/>
            </p14:nvContentPartPr>
            <p14:xfrm>
              <a:off x="3194199" y="1277919"/>
              <a:ext cx="172800" cy="1472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69F6424-1C90-435D-BE09-4825D023F7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76199" y="1260236"/>
                <a:ext cx="208440" cy="182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0EFDD4B-FC30-449C-B540-3EA40A9A478B}"/>
                  </a:ext>
                </a:extLst>
              </p14:cNvPr>
              <p14:cNvContentPartPr/>
              <p14:nvPr/>
            </p14:nvContentPartPr>
            <p14:xfrm>
              <a:off x="2744919" y="1149039"/>
              <a:ext cx="204480" cy="2944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0EFDD4B-FC30-449C-B540-3EA40A9A478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27279" y="1131039"/>
                <a:ext cx="24012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F193DE3-7166-4BE4-AB7B-889E4AFCC48B}"/>
                  </a:ext>
                </a:extLst>
              </p14:cNvPr>
              <p14:cNvContentPartPr/>
              <p14:nvPr/>
            </p14:nvContentPartPr>
            <p14:xfrm>
              <a:off x="6450399" y="1143999"/>
              <a:ext cx="66600" cy="280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F193DE3-7166-4BE4-AB7B-889E4AFCC48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32759" y="1125999"/>
                <a:ext cx="10224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F5F356D-861A-4537-B0E5-CE8EF1175690}"/>
                  </a:ext>
                </a:extLst>
              </p14:cNvPr>
              <p14:cNvContentPartPr/>
              <p14:nvPr/>
            </p14:nvContentPartPr>
            <p14:xfrm>
              <a:off x="6801759" y="1376919"/>
              <a:ext cx="6840" cy="54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F5F356D-861A-4537-B0E5-CE8EF117569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84119" y="1358919"/>
                <a:ext cx="4248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6FE1D17-5D30-4B47-AF7C-4747F86EEC5E}"/>
                  </a:ext>
                </a:extLst>
              </p14:cNvPr>
              <p14:cNvContentPartPr/>
              <p14:nvPr/>
            </p14:nvContentPartPr>
            <p14:xfrm>
              <a:off x="6935679" y="1280799"/>
              <a:ext cx="124560" cy="1065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6FE1D17-5D30-4B47-AF7C-4747F86EEC5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918039" y="1262799"/>
                <a:ext cx="1602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786CDF1-ED63-478E-B4E5-7A367DD44D49}"/>
                  </a:ext>
                </a:extLst>
              </p14:cNvPr>
              <p14:cNvContentPartPr/>
              <p14:nvPr/>
            </p14:nvContentPartPr>
            <p14:xfrm>
              <a:off x="7155639" y="1160919"/>
              <a:ext cx="97560" cy="3168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786CDF1-ED63-478E-B4E5-7A367DD44D4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137639" y="1143279"/>
                <a:ext cx="1332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FA3D408-5DBC-494B-80AB-F5453D98446D}"/>
                  </a:ext>
                </a:extLst>
              </p14:cNvPr>
              <p14:cNvContentPartPr/>
              <p14:nvPr/>
            </p14:nvContentPartPr>
            <p14:xfrm>
              <a:off x="7406199" y="1249839"/>
              <a:ext cx="149760" cy="1396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FA3D408-5DBC-494B-80AB-F5453D98446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388559" y="1231839"/>
                <a:ext cx="18540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B3307DE-7599-4114-A06C-953A23FF1D96}"/>
                  </a:ext>
                </a:extLst>
              </p14:cNvPr>
              <p14:cNvContentPartPr/>
              <p14:nvPr/>
            </p14:nvContentPartPr>
            <p14:xfrm>
              <a:off x="7695999" y="1197999"/>
              <a:ext cx="198000" cy="2232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B3307DE-7599-4114-A06C-953A23FF1D9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677999" y="1179999"/>
                <a:ext cx="23364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CE76CED-F64E-4358-A005-BBA4524389F7}"/>
                  </a:ext>
                </a:extLst>
              </p14:cNvPr>
              <p14:cNvContentPartPr/>
              <p14:nvPr/>
            </p14:nvContentPartPr>
            <p14:xfrm>
              <a:off x="1020934" y="2334372"/>
              <a:ext cx="34920" cy="2095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CE76CED-F64E-4358-A005-BBA4524389F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02934" y="2316732"/>
                <a:ext cx="7056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D17D82D-9DF8-4534-BAFB-5FC38175AE7A}"/>
                  </a:ext>
                </a:extLst>
              </p14:cNvPr>
              <p14:cNvContentPartPr/>
              <p14:nvPr/>
            </p14:nvContentPartPr>
            <p14:xfrm>
              <a:off x="415414" y="2303772"/>
              <a:ext cx="505440" cy="2761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D17D82D-9DF8-4534-BAFB-5FC38175AE7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97414" y="2286132"/>
                <a:ext cx="54108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E918CC8B-13BF-474E-B243-A870E4CDF609}"/>
                  </a:ext>
                </a:extLst>
              </p14:cNvPr>
              <p14:cNvContentPartPr/>
              <p14:nvPr/>
            </p14:nvContentPartPr>
            <p14:xfrm>
              <a:off x="3493054" y="2377572"/>
              <a:ext cx="120960" cy="1018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E918CC8B-13BF-474E-B243-A870E4CDF60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475414" y="2359932"/>
                <a:ext cx="1566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C6F990E0-31CC-477B-8E05-E8CFE88E9ED3}"/>
                  </a:ext>
                </a:extLst>
              </p14:cNvPr>
              <p14:cNvContentPartPr/>
              <p14:nvPr/>
            </p14:nvContentPartPr>
            <p14:xfrm>
              <a:off x="5000374" y="2258772"/>
              <a:ext cx="9360" cy="115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C6F990E0-31CC-477B-8E05-E8CFE88E9ED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982734" y="2240772"/>
                <a:ext cx="450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7422F20C-52B6-467A-AB3A-9912F042C042}"/>
                  </a:ext>
                </a:extLst>
              </p14:cNvPr>
              <p14:cNvContentPartPr/>
              <p14:nvPr/>
            </p14:nvContentPartPr>
            <p14:xfrm>
              <a:off x="5662774" y="2332212"/>
              <a:ext cx="124920" cy="1627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7422F20C-52B6-467A-AB3A-9912F042C04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645134" y="2314212"/>
                <a:ext cx="1605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4185C7E-EA18-4658-BF0B-24387D5F9E91}"/>
                  </a:ext>
                </a:extLst>
              </p14:cNvPr>
              <p14:cNvContentPartPr/>
              <p14:nvPr/>
            </p14:nvContentPartPr>
            <p14:xfrm>
              <a:off x="5867254" y="2383692"/>
              <a:ext cx="118800" cy="1303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4185C7E-EA18-4658-BF0B-24387D5F9E9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849254" y="2365692"/>
                <a:ext cx="1544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21D1DDE9-5D7C-448C-AFEB-C548F00CD18B}"/>
                  </a:ext>
                </a:extLst>
              </p14:cNvPr>
              <p14:cNvContentPartPr/>
              <p14:nvPr/>
            </p14:nvContentPartPr>
            <p14:xfrm>
              <a:off x="6117454" y="2274252"/>
              <a:ext cx="47880" cy="2196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21D1DDE9-5D7C-448C-AFEB-C548F00CD18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099814" y="2256252"/>
                <a:ext cx="835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A09E9B4-219D-40F9-80F1-CEFC7F7D4E1E}"/>
                  </a:ext>
                </a:extLst>
              </p14:cNvPr>
              <p14:cNvContentPartPr/>
              <p14:nvPr/>
            </p14:nvContentPartPr>
            <p14:xfrm>
              <a:off x="6309334" y="2389452"/>
              <a:ext cx="126720" cy="918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A09E9B4-219D-40F9-80F1-CEFC7F7D4E1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291334" y="2371452"/>
                <a:ext cx="1623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9ADB404F-087C-49BD-BFF2-EDE39A885E8B}"/>
                  </a:ext>
                </a:extLst>
              </p14:cNvPr>
              <p14:cNvContentPartPr/>
              <p14:nvPr/>
            </p14:nvContentPartPr>
            <p14:xfrm>
              <a:off x="5042494" y="2343372"/>
              <a:ext cx="343440" cy="2790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9ADB404F-087C-49BD-BFF2-EDE39A885E8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024513" y="2325372"/>
                <a:ext cx="379043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A15FAC0D-B16E-4A99-AD29-6250BE1B663C}"/>
                  </a:ext>
                </a:extLst>
              </p14:cNvPr>
              <p14:cNvContentPartPr/>
              <p14:nvPr/>
            </p14:nvContentPartPr>
            <p14:xfrm>
              <a:off x="4521214" y="2346612"/>
              <a:ext cx="429120" cy="1314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A15FAC0D-B16E-4A99-AD29-6250BE1B663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503214" y="2328612"/>
                <a:ext cx="4647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764EE6AD-6879-4D21-8BCC-9174097DF7BD}"/>
                  </a:ext>
                </a:extLst>
              </p14:cNvPr>
              <p14:cNvContentPartPr/>
              <p14:nvPr/>
            </p14:nvContentPartPr>
            <p14:xfrm>
              <a:off x="4236814" y="2260572"/>
              <a:ext cx="148680" cy="1893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764EE6AD-6879-4D21-8BCC-9174097DF7B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218814" y="2242932"/>
                <a:ext cx="18432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5F3B46FF-CF14-4307-B416-202451C21324}"/>
                  </a:ext>
                </a:extLst>
              </p14:cNvPr>
              <p14:cNvContentPartPr/>
              <p14:nvPr/>
            </p14:nvContentPartPr>
            <p14:xfrm>
              <a:off x="3833614" y="2184252"/>
              <a:ext cx="330480" cy="2678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5F3B46FF-CF14-4307-B416-202451C2132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815993" y="2166252"/>
                <a:ext cx="366081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540A2334-4C83-470C-9D1B-9DF2DEF1654C}"/>
                  </a:ext>
                </a:extLst>
              </p14:cNvPr>
              <p14:cNvContentPartPr/>
              <p14:nvPr/>
            </p14:nvContentPartPr>
            <p14:xfrm>
              <a:off x="3030454" y="2214492"/>
              <a:ext cx="353520" cy="2649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540A2334-4C83-470C-9D1B-9DF2DEF1654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012454" y="2196852"/>
                <a:ext cx="38916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12C9AB4-1129-449D-BBDF-92C91FCB8B60}"/>
                  </a:ext>
                </a:extLst>
              </p14:cNvPr>
              <p14:cNvContentPartPr/>
              <p14:nvPr/>
            </p14:nvContentPartPr>
            <p14:xfrm>
              <a:off x="1883134" y="2323932"/>
              <a:ext cx="923400" cy="24012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12C9AB4-1129-449D-BBDF-92C91FCB8B6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865494" y="2306292"/>
                <a:ext cx="95904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DE167D79-5027-408C-8BBE-1A85F33CF6A4}"/>
                  </a:ext>
                </a:extLst>
              </p14:cNvPr>
              <p14:cNvContentPartPr/>
              <p14:nvPr/>
            </p14:nvContentPartPr>
            <p14:xfrm>
              <a:off x="1342054" y="2293332"/>
              <a:ext cx="421560" cy="2505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DE167D79-5027-408C-8BBE-1A85F33CF6A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324414" y="2275667"/>
                <a:ext cx="457200" cy="286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70768B07-FC4D-4AE9-8AEB-8F316F0976DC}"/>
                  </a:ext>
                </a:extLst>
              </p14:cNvPr>
              <p14:cNvContentPartPr/>
              <p14:nvPr/>
            </p14:nvContentPartPr>
            <p14:xfrm>
              <a:off x="7309414" y="2321052"/>
              <a:ext cx="94320" cy="2001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70768B07-FC4D-4AE9-8AEB-8F316F0976D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291774" y="2303052"/>
                <a:ext cx="1299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878921E5-9880-42A3-96C9-48DDA47DF31E}"/>
                  </a:ext>
                </a:extLst>
              </p14:cNvPr>
              <p14:cNvContentPartPr/>
              <p14:nvPr/>
            </p14:nvContentPartPr>
            <p14:xfrm>
              <a:off x="6869854" y="2368212"/>
              <a:ext cx="353880" cy="13032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878921E5-9880-42A3-96C9-48DDA47DF31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852214" y="2350212"/>
                <a:ext cx="38952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6E52F96E-0B65-453F-8B2C-73AA97882CC9}"/>
                  </a:ext>
                </a:extLst>
              </p14:cNvPr>
              <p14:cNvContentPartPr/>
              <p14:nvPr/>
            </p14:nvContentPartPr>
            <p14:xfrm>
              <a:off x="6510574" y="2257332"/>
              <a:ext cx="268920" cy="2142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6E52F96E-0B65-453F-8B2C-73AA97882CC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492934" y="2239692"/>
                <a:ext cx="30456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31373378-78AB-4093-A2DF-D285A263A34C}"/>
                  </a:ext>
                </a:extLst>
              </p14:cNvPr>
              <p14:cNvContentPartPr/>
              <p14:nvPr/>
            </p14:nvContentPartPr>
            <p14:xfrm>
              <a:off x="7726171" y="2352214"/>
              <a:ext cx="113400" cy="1476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31373378-78AB-4093-A2DF-D285A263A34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708171" y="2334214"/>
                <a:ext cx="1490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1A4A330-F6D7-40D0-93BE-AFE972285CF6}"/>
                  </a:ext>
                </a:extLst>
              </p14:cNvPr>
              <p14:cNvContentPartPr/>
              <p14:nvPr/>
            </p14:nvContentPartPr>
            <p14:xfrm>
              <a:off x="7918051" y="2357614"/>
              <a:ext cx="120960" cy="12168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1A4A330-F6D7-40D0-93BE-AFE972285CF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900411" y="2339974"/>
                <a:ext cx="15660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83F372EF-9172-4F1A-98DA-F823950E60B3}"/>
                  </a:ext>
                </a:extLst>
              </p14:cNvPr>
              <p14:cNvContentPartPr/>
              <p14:nvPr/>
            </p14:nvContentPartPr>
            <p14:xfrm>
              <a:off x="8120371" y="2370574"/>
              <a:ext cx="100800" cy="12240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83F372EF-9172-4F1A-98DA-F823950E60B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102731" y="2352934"/>
                <a:ext cx="1364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38395E73-B14D-4CBB-8133-F9AB68EAD9FA}"/>
                  </a:ext>
                </a:extLst>
              </p14:cNvPr>
              <p14:cNvContentPartPr/>
              <p14:nvPr/>
            </p14:nvContentPartPr>
            <p14:xfrm>
              <a:off x="1020934" y="3265545"/>
              <a:ext cx="17640" cy="9864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38395E73-B14D-4CBB-8133-F9AB68EAD9F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02934" y="3247545"/>
                <a:ext cx="532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D80D3D85-FE6B-4BF4-A2D2-05D579B531D6}"/>
                  </a:ext>
                </a:extLst>
              </p14:cNvPr>
              <p14:cNvContentPartPr/>
              <p14:nvPr/>
            </p14:nvContentPartPr>
            <p14:xfrm>
              <a:off x="734734" y="3020745"/>
              <a:ext cx="190800" cy="3121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D80D3D85-FE6B-4BF4-A2D2-05D579B531D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17094" y="3002745"/>
                <a:ext cx="22644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1FB733D8-F48C-41E7-9AEC-ED53CE27E1D2}"/>
                  </a:ext>
                </a:extLst>
              </p14:cNvPr>
              <p14:cNvContentPartPr/>
              <p14:nvPr/>
            </p14:nvContentPartPr>
            <p14:xfrm>
              <a:off x="1412614" y="2992305"/>
              <a:ext cx="110880" cy="33120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1FB733D8-F48C-41E7-9AEC-ED53CE27E1D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394614" y="2974665"/>
                <a:ext cx="1465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E5E0AF66-1311-42C8-A003-4DC4EA00B68B}"/>
                  </a:ext>
                </a:extLst>
              </p14:cNvPr>
              <p14:cNvContentPartPr/>
              <p14:nvPr/>
            </p14:nvContentPartPr>
            <p14:xfrm>
              <a:off x="1710334" y="3028665"/>
              <a:ext cx="38520" cy="24480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E5E0AF66-1311-42C8-A003-4DC4EA00B68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692694" y="3010665"/>
                <a:ext cx="741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B3137E93-3C61-4615-A569-7DAABFD2F7EB}"/>
                  </a:ext>
                </a:extLst>
              </p14:cNvPr>
              <p14:cNvContentPartPr/>
              <p14:nvPr/>
            </p14:nvContentPartPr>
            <p14:xfrm>
              <a:off x="1856854" y="3145665"/>
              <a:ext cx="84600" cy="8460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B3137E93-3C61-4615-A569-7DAABFD2F7E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838854" y="3127665"/>
                <a:ext cx="12024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091C90C6-05D1-4C25-8ABE-A9BE47F64E76}"/>
                  </a:ext>
                </a:extLst>
              </p14:cNvPr>
              <p14:cNvContentPartPr/>
              <p14:nvPr/>
            </p14:nvContentPartPr>
            <p14:xfrm>
              <a:off x="2050534" y="3240705"/>
              <a:ext cx="8640" cy="4824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091C90C6-05D1-4C25-8ABE-A9BE47F64E7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032534" y="3223065"/>
                <a:ext cx="442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D3BF9ED4-5DD3-467C-8542-D16D76B74F14}"/>
                  </a:ext>
                </a:extLst>
              </p14:cNvPr>
              <p14:cNvContentPartPr/>
              <p14:nvPr/>
            </p14:nvContentPartPr>
            <p14:xfrm>
              <a:off x="2139814" y="3030105"/>
              <a:ext cx="121320" cy="2131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D3BF9ED4-5DD3-467C-8542-D16D76B74F1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121814" y="3012465"/>
                <a:ext cx="15696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050D67F9-3901-47D6-BA49-3B7D6F7380A0}"/>
                  </a:ext>
                </a:extLst>
              </p14:cNvPr>
              <p14:cNvContentPartPr/>
              <p14:nvPr/>
            </p14:nvContentPartPr>
            <p14:xfrm>
              <a:off x="2345014" y="3009225"/>
              <a:ext cx="86040" cy="2509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050D67F9-3901-47D6-BA49-3B7D6F7380A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327014" y="2991225"/>
                <a:ext cx="1216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B5D51D20-8573-4F7A-9635-5C31C3964655}"/>
                  </a:ext>
                </a:extLst>
              </p14:cNvPr>
              <p14:cNvContentPartPr/>
              <p14:nvPr/>
            </p14:nvContentPartPr>
            <p14:xfrm>
              <a:off x="1218214" y="3165465"/>
              <a:ext cx="60840" cy="6120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B5D51D20-8573-4F7A-9635-5C31C396465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200214" y="3147825"/>
                <a:ext cx="9648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881846B8-66A4-42C8-9D2E-8EC665C8FD2E}"/>
                  </a:ext>
                </a:extLst>
              </p14:cNvPr>
              <p14:cNvContentPartPr/>
              <p14:nvPr/>
            </p14:nvContentPartPr>
            <p14:xfrm>
              <a:off x="2696014" y="2954145"/>
              <a:ext cx="65880" cy="2980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881846B8-66A4-42C8-9D2E-8EC665C8FD2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678374" y="2936505"/>
                <a:ext cx="10152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1824A1E5-0633-443E-A184-6E0F91242140}"/>
                  </a:ext>
                </a:extLst>
              </p14:cNvPr>
              <p14:cNvContentPartPr/>
              <p14:nvPr/>
            </p14:nvContentPartPr>
            <p14:xfrm>
              <a:off x="3098854" y="3055665"/>
              <a:ext cx="146520" cy="12168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1824A1E5-0633-443E-A184-6E0F9124214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081214" y="3038025"/>
                <a:ext cx="1821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34B4DAF8-1888-4073-AB0F-C4DCA61994BE}"/>
                  </a:ext>
                </a:extLst>
              </p14:cNvPr>
              <p14:cNvContentPartPr/>
              <p14:nvPr/>
            </p14:nvContentPartPr>
            <p14:xfrm>
              <a:off x="3378574" y="3063945"/>
              <a:ext cx="64440" cy="684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34B4DAF8-1888-4073-AB0F-C4DCA61994B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360574" y="3046305"/>
                <a:ext cx="1000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FDC6CF01-0339-4EE1-940B-CF6F77F3D0D7}"/>
                  </a:ext>
                </a:extLst>
              </p14:cNvPr>
              <p14:cNvContentPartPr/>
              <p14:nvPr/>
            </p14:nvContentPartPr>
            <p14:xfrm>
              <a:off x="3389734" y="3118665"/>
              <a:ext cx="100080" cy="118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FDC6CF01-0339-4EE1-940B-CF6F77F3D0D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371734" y="3100665"/>
                <a:ext cx="1357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E8537D53-7ECD-4D75-B572-E154086CDF8D}"/>
                  </a:ext>
                </a:extLst>
              </p14:cNvPr>
              <p14:cNvContentPartPr/>
              <p14:nvPr/>
            </p14:nvContentPartPr>
            <p14:xfrm>
              <a:off x="3603574" y="2960985"/>
              <a:ext cx="150480" cy="19476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E8537D53-7ECD-4D75-B572-E154086CDF8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585934" y="2942985"/>
                <a:ext cx="18612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E55E530D-F7CE-4877-B945-6F5AA6529209}"/>
                  </a:ext>
                </a:extLst>
              </p14:cNvPr>
              <p14:cNvContentPartPr/>
              <p14:nvPr/>
            </p14:nvContentPartPr>
            <p14:xfrm>
              <a:off x="3856654" y="2835345"/>
              <a:ext cx="137520" cy="33120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E55E530D-F7CE-4877-B945-6F5AA652920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839014" y="2817345"/>
                <a:ext cx="17316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978DD178-F4C6-43F8-BD34-101CA5B7C75D}"/>
                  </a:ext>
                </a:extLst>
              </p14:cNvPr>
              <p14:cNvContentPartPr/>
              <p14:nvPr/>
            </p14:nvContentPartPr>
            <p14:xfrm>
              <a:off x="969094" y="3743625"/>
              <a:ext cx="86760" cy="14832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978DD178-F4C6-43F8-BD34-101CA5B7C75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51454" y="3725985"/>
                <a:ext cx="1224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247ADD4-A6E5-4DD3-80DC-0BF4B7AB25DB}"/>
                  </a:ext>
                </a:extLst>
              </p14:cNvPr>
              <p14:cNvContentPartPr/>
              <p14:nvPr/>
            </p14:nvContentPartPr>
            <p14:xfrm>
              <a:off x="1462294" y="3527625"/>
              <a:ext cx="108720" cy="35460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247ADD4-A6E5-4DD3-80DC-0BF4B7AB25D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444654" y="3509625"/>
                <a:ext cx="14436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EDB7217A-F098-42EB-90D0-311DA7113231}"/>
                  </a:ext>
                </a:extLst>
              </p14:cNvPr>
              <p14:cNvContentPartPr/>
              <p14:nvPr/>
            </p14:nvContentPartPr>
            <p14:xfrm>
              <a:off x="1745614" y="3525105"/>
              <a:ext cx="56880" cy="27432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EDB7217A-F098-42EB-90D0-311DA711323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727974" y="3507465"/>
                <a:ext cx="9252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8E1A87FF-9B32-4F70-8D95-6734962D47B8}"/>
                  </a:ext>
                </a:extLst>
              </p14:cNvPr>
              <p14:cNvContentPartPr/>
              <p14:nvPr/>
            </p14:nvContentPartPr>
            <p14:xfrm>
              <a:off x="1896094" y="3636345"/>
              <a:ext cx="118440" cy="11160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8E1A87FF-9B32-4F70-8D95-6734962D47B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878094" y="3618345"/>
                <a:ext cx="1540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300AC693-8381-4728-B552-38B268D373DB}"/>
                  </a:ext>
                </a:extLst>
              </p14:cNvPr>
              <p14:cNvContentPartPr/>
              <p14:nvPr/>
            </p14:nvContentPartPr>
            <p14:xfrm>
              <a:off x="2087254" y="3750825"/>
              <a:ext cx="12960" cy="608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300AC693-8381-4728-B552-38B268D373D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069254" y="3732825"/>
                <a:ext cx="486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543078EE-16F0-4123-BAAB-8B3645137639}"/>
                  </a:ext>
                </a:extLst>
              </p14:cNvPr>
              <p14:cNvContentPartPr/>
              <p14:nvPr/>
            </p14:nvContentPartPr>
            <p14:xfrm>
              <a:off x="2196334" y="3555345"/>
              <a:ext cx="101880" cy="19800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543078EE-16F0-4123-BAAB-8B364513763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178694" y="3537705"/>
                <a:ext cx="13752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0E1CF8C3-871A-4CF7-845A-3E5130BBEAB4}"/>
                  </a:ext>
                </a:extLst>
              </p14:cNvPr>
              <p14:cNvContentPartPr/>
              <p14:nvPr/>
            </p14:nvContentPartPr>
            <p14:xfrm>
              <a:off x="2367694" y="3519705"/>
              <a:ext cx="84600" cy="30564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0E1CF8C3-871A-4CF7-845A-3E5130BBEAB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349694" y="3501705"/>
                <a:ext cx="12024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92383E6F-57DF-4A31-B182-EE8D49E59DA8}"/>
                  </a:ext>
                </a:extLst>
              </p14:cNvPr>
              <p14:cNvContentPartPr/>
              <p14:nvPr/>
            </p14:nvContentPartPr>
            <p14:xfrm>
              <a:off x="2727694" y="3520425"/>
              <a:ext cx="77040" cy="28188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92383E6F-57DF-4A31-B182-EE8D49E59DA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710054" y="3502785"/>
                <a:ext cx="1126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ED80B4FE-DD42-4A52-A340-895939633A0E}"/>
                  </a:ext>
                </a:extLst>
              </p14:cNvPr>
              <p14:cNvContentPartPr/>
              <p14:nvPr/>
            </p14:nvContentPartPr>
            <p14:xfrm>
              <a:off x="1201654" y="3682785"/>
              <a:ext cx="43560" cy="7308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ED80B4FE-DD42-4A52-A340-895939633A0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183867" y="3665145"/>
                <a:ext cx="79497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CBF27CB0-FB73-4843-8E3B-3CAFCAA221DF}"/>
                  </a:ext>
                </a:extLst>
              </p14:cNvPr>
              <p14:cNvContentPartPr/>
              <p14:nvPr/>
            </p14:nvContentPartPr>
            <p14:xfrm>
              <a:off x="752374" y="3594585"/>
              <a:ext cx="140400" cy="25164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CBF27CB0-FB73-4843-8E3B-3CAFCAA221D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34734" y="3576585"/>
                <a:ext cx="17604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EA74B2E1-AC69-4591-886D-F35DBC35AC7D}"/>
                  </a:ext>
                </a:extLst>
              </p14:cNvPr>
              <p14:cNvContentPartPr/>
              <p14:nvPr/>
            </p14:nvContentPartPr>
            <p14:xfrm>
              <a:off x="3186334" y="3604305"/>
              <a:ext cx="159840" cy="12564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EA74B2E1-AC69-4591-886D-F35DBC35AC7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168694" y="3586305"/>
                <a:ext cx="1954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2051DA1C-E88E-4332-9612-304CA8F13F4C}"/>
                  </a:ext>
                </a:extLst>
              </p14:cNvPr>
              <p14:cNvContentPartPr/>
              <p14:nvPr/>
            </p14:nvContentPartPr>
            <p14:xfrm>
              <a:off x="3512494" y="3474345"/>
              <a:ext cx="116640" cy="11916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2051DA1C-E88E-4332-9612-304CA8F13F4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494854" y="3456705"/>
                <a:ext cx="1522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551DB51C-1112-4B64-8602-FE12CEEFD06D}"/>
                  </a:ext>
                </a:extLst>
              </p14:cNvPr>
              <p14:cNvContentPartPr/>
              <p14:nvPr/>
            </p14:nvContentPartPr>
            <p14:xfrm>
              <a:off x="3508174" y="3671625"/>
              <a:ext cx="124560" cy="2700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551DB51C-1112-4B64-8602-FE12CEEFD06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490534" y="3653985"/>
                <a:ext cx="1602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FF89E973-C1EB-4EE0-A23C-A6CA46332474}"/>
                  </a:ext>
                </a:extLst>
              </p14:cNvPr>
              <p14:cNvContentPartPr/>
              <p14:nvPr/>
            </p14:nvContentPartPr>
            <p14:xfrm>
              <a:off x="3833974" y="3463185"/>
              <a:ext cx="144360" cy="25992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FF89E973-C1EB-4EE0-A23C-A6CA4633247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815974" y="3445545"/>
                <a:ext cx="1800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9EBA5898-BCB8-40B4-BA74-FBD236324F89}"/>
                  </a:ext>
                </a:extLst>
              </p14:cNvPr>
              <p14:cNvContentPartPr/>
              <p14:nvPr/>
            </p14:nvContentPartPr>
            <p14:xfrm>
              <a:off x="4043134" y="3406665"/>
              <a:ext cx="137880" cy="32652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9EBA5898-BCB8-40B4-BA74-FBD236324F8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025494" y="3388665"/>
                <a:ext cx="17352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EB138567-50D6-4C22-8514-6D911812C24D}"/>
                  </a:ext>
                </a:extLst>
              </p14:cNvPr>
              <p14:cNvContentPartPr/>
              <p14:nvPr/>
            </p14:nvContentPartPr>
            <p14:xfrm>
              <a:off x="767854" y="4145025"/>
              <a:ext cx="178920" cy="22824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EB138567-50D6-4C22-8514-6D911812C24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50214" y="4127385"/>
                <a:ext cx="21456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B6F2710D-9E7A-4D53-833B-3D9A8D4969CB}"/>
                  </a:ext>
                </a:extLst>
              </p14:cNvPr>
              <p14:cNvContentPartPr/>
              <p14:nvPr/>
            </p14:nvContentPartPr>
            <p14:xfrm>
              <a:off x="1013014" y="4300185"/>
              <a:ext cx="89640" cy="15480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B6F2710D-9E7A-4D53-833B-3D9A8D4969C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95014" y="4282185"/>
                <a:ext cx="1252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C628E4D6-DC30-49C4-87F6-05492BBA0C8E}"/>
                  </a:ext>
                </a:extLst>
              </p14:cNvPr>
              <p14:cNvContentPartPr/>
              <p14:nvPr/>
            </p14:nvContentPartPr>
            <p14:xfrm>
              <a:off x="1520974" y="4065105"/>
              <a:ext cx="120960" cy="3474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C628E4D6-DC30-49C4-87F6-05492BBA0C8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502974" y="4047105"/>
                <a:ext cx="15660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3CEE62C7-1971-45D0-91F5-27EB9EA6DA68}"/>
                  </a:ext>
                </a:extLst>
              </p14:cNvPr>
              <p14:cNvContentPartPr/>
              <p14:nvPr/>
            </p14:nvContentPartPr>
            <p14:xfrm>
              <a:off x="1287334" y="4233945"/>
              <a:ext cx="37080" cy="648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3CEE62C7-1971-45D0-91F5-27EB9EA6DA6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269694" y="4216305"/>
                <a:ext cx="727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3518D025-623E-4963-81CE-BDFF87AC4B9C}"/>
                  </a:ext>
                </a:extLst>
              </p14:cNvPr>
              <p14:cNvContentPartPr/>
              <p14:nvPr/>
            </p14:nvContentPartPr>
            <p14:xfrm>
              <a:off x="1801774" y="4088865"/>
              <a:ext cx="80280" cy="30132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3518D025-623E-4963-81CE-BDFF87AC4B9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783774" y="4071225"/>
                <a:ext cx="1159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BE5874C0-02C4-45D7-A043-4839C3207EC4}"/>
                  </a:ext>
                </a:extLst>
              </p14:cNvPr>
              <p14:cNvContentPartPr/>
              <p14:nvPr/>
            </p14:nvContentPartPr>
            <p14:xfrm>
              <a:off x="2017414" y="4199745"/>
              <a:ext cx="97560" cy="1044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BE5874C0-02C4-45D7-A043-4839C3207EC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999414" y="4181745"/>
                <a:ext cx="1332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9077A8E7-0C78-43D8-8F83-59AAD53ECA3A}"/>
                  </a:ext>
                </a:extLst>
              </p14:cNvPr>
              <p14:cNvContentPartPr/>
              <p14:nvPr/>
            </p14:nvContentPartPr>
            <p14:xfrm>
              <a:off x="2189134" y="4275345"/>
              <a:ext cx="10080" cy="7092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9077A8E7-0C78-43D8-8F83-59AAD53ECA3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171134" y="4257705"/>
                <a:ext cx="4572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CA42E937-ED76-45ED-B039-14A14A8A6350}"/>
                  </a:ext>
                </a:extLst>
              </p14:cNvPr>
              <p14:cNvContentPartPr/>
              <p14:nvPr/>
            </p14:nvContentPartPr>
            <p14:xfrm>
              <a:off x="2828134" y="4037385"/>
              <a:ext cx="27360" cy="31248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CA42E937-ED76-45ED-B039-14A14A8A635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810494" y="4019385"/>
                <a:ext cx="6300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AD942908-BBBF-4C7F-9199-E89F650FF703}"/>
                  </a:ext>
                </a:extLst>
              </p14:cNvPr>
              <p14:cNvContentPartPr/>
              <p14:nvPr/>
            </p14:nvContentPartPr>
            <p14:xfrm>
              <a:off x="2339614" y="4053945"/>
              <a:ext cx="231840" cy="33732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AD942908-BBBF-4C7F-9199-E89F650FF70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321974" y="4036305"/>
                <a:ext cx="26748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A600E944-EC5F-4114-A07A-363B48732A40}"/>
                  </a:ext>
                </a:extLst>
              </p14:cNvPr>
              <p14:cNvContentPartPr/>
              <p14:nvPr/>
            </p14:nvContentPartPr>
            <p14:xfrm>
              <a:off x="3228094" y="4141425"/>
              <a:ext cx="131040" cy="11088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A600E944-EC5F-4114-A07A-363B48732A4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210094" y="4123425"/>
                <a:ext cx="16668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4203B82C-6793-47D7-A3F5-09B9BF4426BD}"/>
                  </a:ext>
                </a:extLst>
              </p14:cNvPr>
              <p14:cNvContentPartPr/>
              <p14:nvPr/>
            </p14:nvContentPartPr>
            <p14:xfrm>
              <a:off x="3560734" y="4078785"/>
              <a:ext cx="158760" cy="15480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4203B82C-6793-47D7-A3F5-09B9BF4426BD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543094" y="4060785"/>
                <a:ext cx="19440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17246726-BAE1-492C-B822-0D5B5ACAF56F}"/>
                  </a:ext>
                </a:extLst>
              </p14:cNvPr>
              <p14:cNvContentPartPr/>
              <p14:nvPr/>
            </p14:nvContentPartPr>
            <p14:xfrm>
              <a:off x="3940894" y="3993465"/>
              <a:ext cx="108360" cy="21780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17246726-BAE1-492C-B822-0D5B5ACAF56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923254" y="3975825"/>
                <a:ext cx="14400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9042992E-2065-4C31-A70F-9F85F6468973}"/>
                  </a:ext>
                </a:extLst>
              </p14:cNvPr>
              <p14:cNvContentPartPr/>
              <p14:nvPr/>
            </p14:nvContentPartPr>
            <p14:xfrm>
              <a:off x="4136374" y="3914985"/>
              <a:ext cx="165600" cy="35172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9042992E-2065-4C31-A70F-9F85F646897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118374" y="3897345"/>
                <a:ext cx="20124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EE6151DD-3FD0-4F28-AD63-725821527380}"/>
                  </a:ext>
                </a:extLst>
              </p14:cNvPr>
              <p14:cNvContentPartPr/>
              <p14:nvPr/>
            </p14:nvContentPartPr>
            <p14:xfrm>
              <a:off x="1124254" y="4960425"/>
              <a:ext cx="109800" cy="14040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EE6151DD-3FD0-4F28-AD63-725821527380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6254" y="4942425"/>
                <a:ext cx="1454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6FD88EFB-8C97-43C1-B9FF-6A000DF2DD6D}"/>
                  </a:ext>
                </a:extLst>
              </p14:cNvPr>
              <p14:cNvContentPartPr/>
              <p14:nvPr/>
            </p14:nvContentPartPr>
            <p14:xfrm>
              <a:off x="1635454" y="4699785"/>
              <a:ext cx="135720" cy="34488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6FD88EFB-8C97-43C1-B9FF-6A000DF2DD6D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617454" y="4681785"/>
                <a:ext cx="17136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2EFC4E8B-48DE-430D-8C18-C244C7A2C2C6}"/>
                  </a:ext>
                </a:extLst>
              </p14:cNvPr>
              <p14:cNvContentPartPr/>
              <p14:nvPr/>
            </p14:nvContentPartPr>
            <p14:xfrm>
              <a:off x="1363294" y="4894545"/>
              <a:ext cx="86760" cy="507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2EFC4E8B-48DE-430D-8C18-C244C7A2C2C6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345294" y="4876779"/>
                <a:ext cx="122400" cy="86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454DE623-3500-4455-A4AE-B69A964F85CE}"/>
                  </a:ext>
                </a:extLst>
              </p14:cNvPr>
              <p14:cNvContentPartPr/>
              <p14:nvPr/>
            </p14:nvContentPartPr>
            <p14:xfrm>
              <a:off x="801694" y="4841985"/>
              <a:ext cx="190080" cy="23616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454DE623-3500-4455-A4AE-B69A964F85C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84054" y="4824345"/>
                <a:ext cx="22572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28B501B6-361E-4259-A25E-13CAED63EF5F}"/>
                  </a:ext>
                </a:extLst>
              </p14:cNvPr>
              <p14:cNvContentPartPr/>
              <p14:nvPr/>
            </p14:nvContentPartPr>
            <p14:xfrm>
              <a:off x="1983214" y="4699785"/>
              <a:ext cx="51120" cy="27000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28B501B6-361E-4259-A25E-13CAED63EF5F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965214" y="4681785"/>
                <a:ext cx="8676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06759240-E9A9-482D-A7D4-75CF35426886}"/>
                  </a:ext>
                </a:extLst>
              </p14:cNvPr>
              <p14:cNvContentPartPr/>
              <p14:nvPr/>
            </p14:nvContentPartPr>
            <p14:xfrm>
              <a:off x="2180494" y="4801665"/>
              <a:ext cx="97920" cy="10764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06759240-E9A9-482D-A7D4-75CF35426886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162494" y="4784025"/>
                <a:ext cx="1335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03F21B7F-E405-4492-B705-8B84F769E408}"/>
                  </a:ext>
                </a:extLst>
              </p14:cNvPr>
              <p14:cNvContentPartPr/>
              <p14:nvPr/>
            </p14:nvContentPartPr>
            <p14:xfrm>
              <a:off x="2355094" y="4887705"/>
              <a:ext cx="40320" cy="655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03F21B7F-E405-4492-B705-8B84F769E408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337094" y="4869705"/>
                <a:ext cx="759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CEC87F8B-EE05-48A4-92E7-220BD1BF1D9A}"/>
                  </a:ext>
                </a:extLst>
              </p14:cNvPr>
              <p14:cNvContentPartPr/>
              <p14:nvPr/>
            </p14:nvContentPartPr>
            <p14:xfrm>
              <a:off x="2890054" y="4623825"/>
              <a:ext cx="21960" cy="33588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CEC87F8B-EE05-48A4-92E7-220BD1BF1D9A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872414" y="4606185"/>
                <a:ext cx="576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693703CA-4520-4398-BF89-C126BE6A1A58}"/>
                  </a:ext>
                </a:extLst>
              </p14:cNvPr>
              <p14:cNvContentPartPr/>
              <p14:nvPr/>
            </p14:nvContentPartPr>
            <p14:xfrm>
              <a:off x="2490814" y="4657305"/>
              <a:ext cx="228240" cy="28872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693703CA-4520-4398-BF89-C126BE6A1A58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473174" y="4639665"/>
                <a:ext cx="26388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1DE1E42A-EA9E-4981-9B44-CE00ABE0FCEA}"/>
                  </a:ext>
                </a:extLst>
              </p14:cNvPr>
              <p14:cNvContentPartPr/>
              <p14:nvPr/>
            </p14:nvContentPartPr>
            <p14:xfrm>
              <a:off x="3341134" y="4721385"/>
              <a:ext cx="93240" cy="12492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1DE1E42A-EA9E-4981-9B44-CE00ABE0FCEA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323134" y="4703385"/>
                <a:ext cx="1288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4416AAB7-3262-4DDE-A98A-40A12409D7C1}"/>
                  </a:ext>
                </a:extLst>
              </p14:cNvPr>
              <p14:cNvContentPartPr/>
              <p14:nvPr/>
            </p14:nvContentPartPr>
            <p14:xfrm>
              <a:off x="3778894" y="4609065"/>
              <a:ext cx="98640" cy="21420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4416AAB7-3262-4DDE-A98A-40A12409D7C1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760894" y="4591065"/>
                <a:ext cx="13428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12DE6D3C-3A46-4AD7-AD1A-5B3EE7F0EE50}"/>
                  </a:ext>
                </a:extLst>
              </p14:cNvPr>
              <p14:cNvContentPartPr/>
              <p14:nvPr/>
            </p14:nvContentPartPr>
            <p14:xfrm>
              <a:off x="3552094" y="4710945"/>
              <a:ext cx="119160" cy="12780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12DE6D3C-3A46-4AD7-AD1A-5B3EE7F0EE50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534094" y="4692945"/>
                <a:ext cx="1548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FFFACB6C-4F13-4413-9072-2F642DF64872}"/>
                  </a:ext>
                </a:extLst>
              </p14:cNvPr>
              <p14:cNvContentPartPr/>
              <p14:nvPr/>
            </p14:nvContentPartPr>
            <p14:xfrm>
              <a:off x="4079494" y="4610505"/>
              <a:ext cx="104400" cy="9540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FFFACB6C-4F13-4413-9072-2F642DF64872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061854" y="4592505"/>
                <a:ext cx="1400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0B1D99C7-4D30-4BC4-8857-7E78174445B6}"/>
                  </a:ext>
                </a:extLst>
              </p14:cNvPr>
              <p14:cNvContentPartPr/>
              <p14:nvPr/>
            </p14:nvContentPartPr>
            <p14:xfrm>
              <a:off x="4054654" y="4770345"/>
              <a:ext cx="147960" cy="3240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0B1D99C7-4D30-4BC4-8857-7E78174445B6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036654" y="4752705"/>
                <a:ext cx="1836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DC18AA74-7FAE-4433-8368-D007A790430A}"/>
                  </a:ext>
                </a:extLst>
              </p14:cNvPr>
              <p14:cNvContentPartPr/>
              <p14:nvPr/>
            </p14:nvContentPartPr>
            <p14:xfrm>
              <a:off x="4384414" y="4424025"/>
              <a:ext cx="357120" cy="44964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DC18AA74-7FAE-4433-8368-D007A790430A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366414" y="4406385"/>
                <a:ext cx="39276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764A857-5633-44FC-80BD-4D5E710EF200}"/>
                  </a:ext>
                </a:extLst>
              </p14:cNvPr>
              <p14:cNvContentPartPr/>
              <p14:nvPr/>
            </p14:nvContentPartPr>
            <p14:xfrm>
              <a:off x="421081" y="285001"/>
              <a:ext cx="362880" cy="340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764A857-5633-44FC-80BD-4D5E710EF200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03081" y="267001"/>
                <a:ext cx="39852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25BB2A-8C53-4D30-A9A1-7EF67EB26CFD}"/>
                  </a:ext>
                </a:extLst>
              </p14:cNvPr>
              <p14:cNvContentPartPr/>
              <p14:nvPr/>
            </p14:nvContentPartPr>
            <p14:xfrm>
              <a:off x="1138201" y="434401"/>
              <a:ext cx="296280" cy="165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25BB2A-8C53-4D30-A9A1-7EF67EB26CFD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120561" y="416401"/>
                <a:ext cx="3319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842FC1F-D4EF-4B7A-9B3C-E5C148D1D472}"/>
                  </a:ext>
                </a:extLst>
              </p14:cNvPr>
              <p14:cNvContentPartPr/>
              <p14:nvPr/>
            </p14:nvContentPartPr>
            <p14:xfrm>
              <a:off x="1542481" y="454921"/>
              <a:ext cx="235800" cy="177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842FC1F-D4EF-4B7A-9B3C-E5C148D1D472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524841" y="436921"/>
                <a:ext cx="2714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E71E431-A305-43DD-AD6B-617CF887FE2A}"/>
                  </a:ext>
                </a:extLst>
              </p14:cNvPr>
              <p14:cNvContentPartPr/>
              <p14:nvPr/>
            </p14:nvContentPartPr>
            <p14:xfrm>
              <a:off x="2735161" y="410281"/>
              <a:ext cx="198000" cy="2289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E71E431-A305-43DD-AD6B-617CF887FE2A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2717521" y="392641"/>
                <a:ext cx="23364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1E19505-1B87-4AF3-A07E-DA57146A0FC3}"/>
                  </a:ext>
                </a:extLst>
              </p14:cNvPr>
              <p14:cNvContentPartPr/>
              <p14:nvPr/>
            </p14:nvContentPartPr>
            <p14:xfrm>
              <a:off x="1889881" y="357001"/>
              <a:ext cx="738000" cy="2844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1E19505-1B87-4AF3-A07E-DA57146A0FC3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871872" y="339001"/>
                <a:ext cx="773657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90EBEBC-42D6-4413-82D3-07AD1E446C7E}"/>
                  </a:ext>
                </a:extLst>
              </p14:cNvPr>
              <p14:cNvContentPartPr/>
              <p14:nvPr/>
            </p14:nvContentPartPr>
            <p14:xfrm>
              <a:off x="882601" y="430081"/>
              <a:ext cx="145080" cy="3747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90EBEBC-42D6-4413-82D3-07AD1E446C7E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64961" y="412441"/>
                <a:ext cx="18072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BF5E883-194B-45A3-92A5-63D580523A1C}"/>
                  </a:ext>
                </a:extLst>
              </p14:cNvPr>
              <p14:cNvContentPartPr/>
              <p14:nvPr/>
            </p14:nvContentPartPr>
            <p14:xfrm>
              <a:off x="5330041" y="1289761"/>
              <a:ext cx="153360" cy="1504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BF5E883-194B-45A3-92A5-63D580523A1C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312041" y="1272121"/>
                <a:ext cx="1890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AD777D5-73D5-42D9-94B3-C8F9CA111D79}"/>
                  </a:ext>
                </a:extLst>
              </p14:cNvPr>
              <p14:cNvContentPartPr/>
              <p14:nvPr/>
            </p14:nvContentPartPr>
            <p14:xfrm>
              <a:off x="4606081" y="1226761"/>
              <a:ext cx="576360" cy="2037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AD777D5-73D5-42D9-94B3-C8F9CA111D79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4588081" y="1209121"/>
                <a:ext cx="61200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699790D-989E-4AF1-BD1E-AD3FCAF6EA9A}"/>
                  </a:ext>
                </a:extLst>
              </p14:cNvPr>
              <p14:cNvContentPartPr/>
              <p14:nvPr/>
            </p14:nvContentPartPr>
            <p14:xfrm>
              <a:off x="4044121" y="1271761"/>
              <a:ext cx="480600" cy="140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699790D-989E-4AF1-BD1E-AD3FCAF6EA9A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4026121" y="1254076"/>
                <a:ext cx="516240" cy="1761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FEEF8A9-6550-4B57-B744-6FE3994E81ED}"/>
                  </a:ext>
                </a:extLst>
              </p14:cNvPr>
              <p14:cNvContentPartPr/>
              <p14:nvPr/>
            </p14:nvContentPartPr>
            <p14:xfrm>
              <a:off x="3656041" y="1263481"/>
              <a:ext cx="282960" cy="2829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FEEF8A9-6550-4B57-B744-6FE3994E81ED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3638064" y="1245458"/>
                <a:ext cx="318555" cy="3186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3D30D32-6209-445A-9212-2FD288551A51}"/>
                  </a:ext>
                </a:extLst>
              </p14:cNvPr>
              <p14:cNvContentPartPr/>
              <p14:nvPr/>
            </p14:nvContentPartPr>
            <p14:xfrm>
              <a:off x="5736245" y="1302396"/>
              <a:ext cx="6120" cy="982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3D30D32-6209-445A-9212-2FD288551A51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718605" y="1284756"/>
                <a:ext cx="417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E0A8BD6-8677-4DF2-87EE-C33A26BF4753}"/>
                  </a:ext>
                </a:extLst>
              </p14:cNvPr>
              <p14:cNvContentPartPr/>
              <p14:nvPr/>
            </p14:nvContentPartPr>
            <p14:xfrm>
              <a:off x="5716805" y="1216356"/>
              <a:ext cx="3240" cy="57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E0A8BD6-8677-4DF2-87EE-C33A26BF4753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5698805" y="1198716"/>
                <a:ext cx="388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43BD989-B1B3-4AF4-B3D8-61A922A7C943}"/>
                  </a:ext>
                </a:extLst>
              </p14:cNvPr>
              <p14:cNvContentPartPr/>
              <p14:nvPr/>
            </p14:nvContentPartPr>
            <p14:xfrm>
              <a:off x="5818685" y="1141116"/>
              <a:ext cx="256320" cy="2217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43BD989-B1B3-4AF4-B3D8-61A922A7C943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5800710" y="1123116"/>
                <a:ext cx="29191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CAB6837-16FB-4D58-8476-EB6116B6674C}"/>
                  </a:ext>
                </a:extLst>
              </p14:cNvPr>
              <p14:cNvContentPartPr/>
              <p14:nvPr/>
            </p14:nvContentPartPr>
            <p14:xfrm>
              <a:off x="6616085" y="1190436"/>
              <a:ext cx="95040" cy="1814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CAB6837-16FB-4D58-8476-EB6116B6674C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598085" y="1172436"/>
                <a:ext cx="1306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306B3C8-16F9-4DCA-B9E6-308BF3AB70E0}"/>
                  </a:ext>
                </a:extLst>
              </p14:cNvPr>
              <p14:cNvContentPartPr/>
              <p14:nvPr/>
            </p14:nvContentPartPr>
            <p14:xfrm>
              <a:off x="8224758" y="1284361"/>
              <a:ext cx="209520" cy="1242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306B3C8-16F9-4DCA-B9E6-308BF3AB70E0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207118" y="1266721"/>
                <a:ext cx="2451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A96B916-3811-4C8B-92E4-D891FE1B9ED7}"/>
                  </a:ext>
                </a:extLst>
              </p14:cNvPr>
              <p14:cNvContentPartPr/>
              <p14:nvPr/>
            </p14:nvContentPartPr>
            <p14:xfrm>
              <a:off x="9192438" y="1348081"/>
              <a:ext cx="524520" cy="1281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A96B916-3811-4C8B-92E4-D891FE1B9ED7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174798" y="1330441"/>
                <a:ext cx="5601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FB45A3D-EE14-406B-BD47-13211BB3A2A9}"/>
                  </a:ext>
                </a:extLst>
              </p14:cNvPr>
              <p14:cNvContentPartPr/>
              <p14:nvPr/>
            </p14:nvContentPartPr>
            <p14:xfrm>
              <a:off x="8501238" y="1251601"/>
              <a:ext cx="612360" cy="1951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FB45A3D-EE14-406B-BD47-13211BB3A2A9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483238" y="1233634"/>
                <a:ext cx="648000" cy="230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F1B7516-92AF-44C2-902E-3A86501A92A2}"/>
                  </a:ext>
                </a:extLst>
              </p14:cNvPr>
              <p14:cNvContentPartPr/>
              <p14:nvPr/>
            </p14:nvContentPartPr>
            <p14:xfrm>
              <a:off x="10023678" y="1213801"/>
              <a:ext cx="87840" cy="2710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F1B7516-92AF-44C2-902E-3A86501A92A2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006038" y="1196161"/>
                <a:ext cx="12348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AAD8D459-AA21-4006-9B04-454756201A88}"/>
                  </a:ext>
                </a:extLst>
              </p14:cNvPr>
              <p14:cNvContentPartPr/>
              <p14:nvPr/>
            </p14:nvContentPartPr>
            <p14:xfrm>
              <a:off x="10220238" y="1367161"/>
              <a:ext cx="94320" cy="1022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AAD8D459-AA21-4006-9B04-454756201A88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0202598" y="1349161"/>
                <a:ext cx="1299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D18D994-16CB-435A-AAEE-602A74A6729E}"/>
                  </a:ext>
                </a:extLst>
              </p14:cNvPr>
              <p14:cNvContentPartPr/>
              <p14:nvPr/>
            </p14:nvContentPartPr>
            <p14:xfrm>
              <a:off x="10448118" y="1458601"/>
              <a:ext cx="5760" cy="716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D18D994-16CB-435A-AAEE-602A74A6729E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0430118" y="1440601"/>
                <a:ext cx="4140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CE50B18-6545-4A5A-A9DB-439088DB405D}"/>
                  </a:ext>
                </a:extLst>
              </p14:cNvPr>
              <p14:cNvContentPartPr/>
              <p14:nvPr/>
            </p14:nvContentPartPr>
            <p14:xfrm>
              <a:off x="11285118" y="1191841"/>
              <a:ext cx="218880" cy="2077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CE50B18-6545-4A5A-A9DB-439088DB405D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1267118" y="1173841"/>
                <a:ext cx="2545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00D6942-CB16-4589-8B06-48BCDE39A593}"/>
                  </a:ext>
                </a:extLst>
              </p14:cNvPr>
              <p14:cNvContentPartPr/>
              <p14:nvPr/>
            </p14:nvContentPartPr>
            <p14:xfrm>
              <a:off x="11613438" y="1418281"/>
              <a:ext cx="1080" cy="39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00D6942-CB16-4589-8B06-48BCDE39A593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1595438" y="1400641"/>
                <a:ext cx="367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F95765DC-D953-47EC-933C-89DAAC9D98D4}"/>
                  </a:ext>
                </a:extLst>
              </p14:cNvPr>
              <p14:cNvContentPartPr/>
              <p14:nvPr/>
            </p14:nvContentPartPr>
            <p14:xfrm>
              <a:off x="10999278" y="1274641"/>
              <a:ext cx="125280" cy="1422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F95765DC-D953-47EC-933C-89DAAC9D98D4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0981638" y="1257001"/>
                <a:ext cx="1609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8B75693F-9A78-4571-A318-98F7A8D53397}"/>
                  </a:ext>
                </a:extLst>
              </p14:cNvPr>
              <p14:cNvContentPartPr/>
              <p14:nvPr/>
            </p14:nvContentPartPr>
            <p14:xfrm>
              <a:off x="10553598" y="1235041"/>
              <a:ext cx="296640" cy="2833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8B75693F-9A78-4571-A318-98F7A8D53397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0535598" y="1217041"/>
                <a:ext cx="33228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621D89B-25A3-4615-ADB2-59A7DBD0C418}"/>
                  </a:ext>
                </a:extLst>
              </p14:cNvPr>
              <p14:cNvContentPartPr/>
              <p14:nvPr/>
            </p14:nvContentPartPr>
            <p14:xfrm>
              <a:off x="8595251" y="2346807"/>
              <a:ext cx="129960" cy="1972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621D89B-25A3-4615-ADB2-59A7DBD0C418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8577251" y="2329167"/>
                <a:ext cx="1656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81BDADB-79A8-4880-8643-A0DF559F3688}"/>
                  </a:ext>
                </a:extLst>
              </p14:cNvPr>
              <p14:cNvContentPartPr/>
              <p14:nvPr/>
            </p14:nvContentPartPr>
            <p14:xfrm>
              <a:off x="9007023" y="2356872"/>
              <a:ext cx="153360" cy="1047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81BDADB-79A8-4880-8643-A0DF559F3688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8989023" y="2339232"/>
                <a:ext cx="1890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E2EAFD2-D947-4809-BB73-40A74582AD71}"/>
                  </a:ext>
                </a:extLst>
              </p14:cNvPr>
              <p14:cNvContentPartPr/>
              <p14:nvPr/>
            </p14:nvContentPartPr>
            <p14:xfrm>
              <a:off x="9256863" y="2350752"/>
              <a:ext cx="168480" cy="1134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E2EAFD2-D947-4809-BB73-40A74582AD71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9238863" y="2332752"/>
                <a:ext cx="20412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D0715D8-91F2-4135-BFFF-E39AF8CF2A54}"/>
                  </a:ext>
                </a:extLst>
              </p14:cNvPr>
              <p14:cNvContentPartPr/>
              <p14:nvPr/>
            </p14:nvContentPartPr>
            <p14:xfrm>
              <a:off x="9529383" y="2364072"/>
              <a:ext cx="100080" cy="10980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D0715D8-91F2-4135-BFFF-E39AF8CF2A54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9511743" y="2346072"/>
                <a:ext cx="1357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17FF17AC-3B2F-42E1-A133-12EEFB98852D}"/>
                  </a:ext>
                </a:extLst>
              </p14:cNvPr>
              <p14:cNvContentPartPr/>
              <p14:nvPr/>
            </p14:nvContentPartPr>
            <p14:xfrm>
              <a:off x="10232103" y="2365512"/>
              <a:ext cx="194760" cy="1260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17FF17AC-3B2F-42E1-A133-12EEFB98852D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0214103" y="2347512"/>
                <a:ext cx="2304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B23A870B-AAAC-45F0-8EAC-E6495151E40F}"/>
                  </a:ext>
                </a:extLst>
              </p14:cNvPr>
              <p14:cNvContentPartPr/>
              <p14:nvPr/>
            </p14:nvContentPartPr>
            <p14:xfrm>
              <a:off x="9737103" y="2312232"/>
              <a:ext cx="390960" cy="1699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B23A870B-AAAC-45F0-8EAC-E6495151E40F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9719103" y="2294592"/>
                <a:ext cx="4266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9BF333E0-DB0E-40D4-81DE-F2A693F473DF}"/>
                  </a:ext>
                </a:extLst>
              </p14:cNvPr>
              <p14:cNvContentPartPr/>
              <p14:nvPr/>
            </p14:nvContentPartPr>
            <p14:xfrm>
              <a:off x="8800451" y="2321952"/>
              <a:ext cx="112252" cy="3499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9BF333E0-DB0E-40D4-81DE-F2A693F473DF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8782462" y="2304312"/>
                <a:ext cx="147870" cy="38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883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C8A79E1-FB2C-443F-AB54-8E6CC24E1D61}"/>
                  </a:ext>
                </a:extLst>
              </p14:cNvPr>
              <p14:cNvContentPartPr/>
              <p14:nvPr/>
            </p14:nvContentPartPr>
            <p14:xfrm>
              <a:off x="6186156" y="367476"/>
              <a:ext cx="210600" cy="2174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C8A79E1-FB2C-443F-AB54-8E6CC24E1D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68516" y="349836"/>
                <a:ext cx="2462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ADEF83B-54E0-4C1F-80F6-C7934F537511}"/>
                  </a:ext>
                </a:extLst>
              </p14:cNvPr>
              <p14:cNvContentPartPr/>
              <p14:nvPr/>
            </p14:nvContentPartPr>
            <p14:xfrm>
              <a:off x="6510876" y="335076"/>
              <a:ext cx="209160" cy="1994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ADEF83B-54E0-4C1F-80F6-C7934F5375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92876" y="317436"/>
                <a:ext cx="2448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343EF9C-A95D-4D67-A8E4-2445C68A92AE}"/>
                  </a:ext>
                </a:extLst>
              </p14:cNvPr>
              <p14:cNvContentPartPr/>
              <p14:nvPr/>
            </p14:nvContentPartPr>
            <p14:xfrm>
              <a:off x="6820836" y="269196"/>
              <a:ext cx="240120" cy="277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343EF9C-A95D-4D67-A8E4-2445C68A92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02836" y="251556"/>
                <a:ext cx="2757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8A5EEAD-723A-40CB-827D-6DF1FCC498F5}"/>
                  </a:ext>
                </a:extLst>
              </p14:cNvPr>
              <p14:cNvContentPartPr/>
              <p14:nvPr/>
            </p14:nvContentPartPr>
            <p14:xfrm>
              <a:off x="5318196" y="245796"/>
              <a:ext cx="692640" cy="3229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8A5EEAD-723A-40CB-827D-6DF1FCC498F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00205" y="228136"/>
                <a:ext cx="728261" cy="35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2644A5F-4BC3-4591-9BF2-AFC89D2587EE}"/>
                  </a:ext>
                </a:extLst>
              </p14:cNvPr>
              <p14:cNvContentPartPr/>
              <p14:nvPr/>
            </p14:nvContentPartPr>
            <p14:xfrm>
              <a:off x="4829676" y="255156"/>
              <a:ext cx="385200" cy="311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2644A5F-4BC3-4591-9BF2-AFC89D2587E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11693" y="237177"/>
                <a:ext cx="420807" cy="3473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1C4D8C1-002D-444A-8A71-7766F84B080E}"/>
                  </a:ext>
                </a:extLst>
              </p14:cNvPr>
              <p14:cNvContentPartPr/>
              <p14:nvPr/>
            </p14:nvContentPartPr>
            <p14:xfrm>
              <a:off x="4442676" y="251556"/>
              <a:ext cx="289080" cy="327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1C4D8C1-002D-444A-8A71-7766F84B080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24676" y="233556"/>
                <a:ext cx="32472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2A0192C-7736-4868-8C56-66F64CAFCB53}"/>
                  </a:ext>
                </a:extLst>
              </p14:cNvPr>
              <p14:cNvContentPartPr/>
              <p14:nvPr/>
            </p14:nvContentPartPr>
            <p14:xfrm>
              <a:off x="474759" y="1165599"/>
              <a:ext cx="194400" cy="322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2A0192C-7736-4868-8C56-66F64CAFCB5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7086" y="1147959"/>
                <a:ext cx="230106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C3E9EEA-9CBE-4AFA-8A22-D575948A28CF}"/>
                  </a:ext>
                </a:extLst>
              </p14:cNvPr>
              <p14:cNvContentPartPr/>
              <p14:nvPr/>
            </p14:nvContentPartPr>
            <p14:xfrm>
              <a:off x="1438839" y="1197279"/>
              <a:ext cx="48600" cy="2469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C3E9EEA-9CBE-4AFA-8A22-D575948A28C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20839" y="1179279"/>
                <a:ext cx="8424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52C48E5-EF0A-417C-8BC8-34A5175E2576}"/>
                  </a:ext>
                </a:extLst>
              </p14:cNvPr>
              <p14:cNvContentPartPr/>
              <p14:nvPr/>
            </p14:nvContentPartPr>
            <p14:xfrm>
              <a:off x="2087919" y="1293759"/>
              <a:ext cx="101160" cy="1378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52C48E5-EF0A-417C-8BC8-34A5175E257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70279" y="1276119"/>
                <a:ext cx="1368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E24187F-6CB8-4327-92CC-33AE4CE33258}"/>
                  </a:ext>
                </a:extLst>
              </p14:cNvPr>
              <p14:cNvContentPartPr/>
              <p14:nvPr/>
            </p14:nvContentPartPr>
            <p14:xfrm>
              <a:off x="2288799" y="1286199"/>
              <a:ext cx="146520" cy="146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E24187F-6CB8-4327-92CC-33AE4CE3325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70799" y="1268559"/>
                <a:ext cx="1821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6CF4FF1-7DEF-4856-A173-870B5C3F01D5}"/>
                  </a:ext>
                </a:extLst>
              </p14:cNvPr>
              <p14:cNvContentPartPr/>
              <p14:nvPr/>
            </p14:nvContentPartPr>
            <p14:xfrm>
              <a:off x="1599399" y="1197279"/>
              <a:ext cx="355320" cy="2538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6CF4FF1-7DEF-4856-A173-870B5C3F01D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81759" y="1179279"/>
                <a:ext cx="39096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6EC9B89-4759-431F-8ED6-7C9B1DFC46F3}"/>
                  </a:ext>
                </a:extLst>
              </p14:cNvPr>
              <p14:cNvContentPartPr/>
              <p14:nvPr/>
            </p14:nvContentPartPr>
            <p14:xfrm>
              <a:off x="1057959" y="1306719"/>
              <a:ext cx="285480" cy="1522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6EC9B89-4759-431F-8ED6-7C9B1DFC46F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40319" y="1288719"/>
                <a:ext cx="3211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0EFDD4B-FC30-449C-B540-3EA40A9A478B}"/>
                  </a:ext>
                </a:extLst>
              </p14:cNvPr>
              <p14:cNvContentPartPr/>
              <p14:nvPr/>
            </p14:nvContentPartPr>
            <p14:xfrm>
              <a:off x="2744919" y="1149039"/>
              <a:ext cx="204480" cy="2944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0EFDD4B-FC30-449C-B540-3EA40A9A478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27279" y="1131039"/>
                <a:ext cx="24012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CE76CED-F64E-4358-A005-BBA4524389F7}"/>
                  </a:ext>
                </a:extLst>
              </p14:cNvPr>
              <p14:cNvContentPartPr/>
              <p14:nvPr/>
            </p14:nvContentPartPr>
            <p14:xfrm>
              <a:off x="1020934" y="2334372"/>
              <a:ext cx="34920" cy="2095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CE76CED-F64E-4358-A005-BBA4524389F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02934" y="2316732"/>
                <a:ext cx="7056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D17D82D-9DF8-4534-BAFB-5FC38175AE7A}"/>
                  </a:ext>
                </a:extLst>
              </p14:cNvPr>
              <p14:cNvContentPartPr/>
              <p14:nvPr/>
            </p14:nvContentPartPr>
            <p14:xfrm>
              <a:off x="415414" y="2303772"/>
              <a:ext cx="505440" cy="2761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D17D82D-9DF8-4534-BAFB-5FC38175AE7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7414" y="2286132"/>
                <a:ext cx="54108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E918CC8B-13BF-474E-B243-A870E4CDF609}"/>
                  </a:ext>
                </a:extLst>
              </p14:cNvPr>
              <p14:cNvContentPartPr/>
              <p14:nvPr/>
            </p14:nvContentPartPr>
            <p14:xfrm>
              <a:off x="3493054" y="2377572"/>
              <a:ext cx="120960" cy="1018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E918CC8B-13BF-474E-B243-A870E4CDF60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75414" y="2359932"/>
                <a:ext cx="1566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C6F990E0-31CC-477B-8E05-E8CFE88E9ED3}"/>
                  </a:ext>
                </a:extLst>
              </p14:cNvPr>
              <p14:cNvContentPartPr/>
              <p14:nvPr/>
            </p14:nvContentPartPr>
            <p14:xfrm>
              <a:off x="5000374" y="2258772"/>
              <a:ext cx="9360" cy="115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C6F990E0-31CC-477B-8E05-E8CFE88E9ED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982734" y="2240772"/>
                <a:ext cx="450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7422F20C-52B6-467A-AB3A-9912F042C042}"/>
                  </a:ext>
                </a:extLst>
              </p14:cNvPr>
              <p14:cNvContentPartPr/>
              <p14:nvPr/>
            </p14:nvContentPartPr>
            <p14:xfrm>
              <a:off x="5662774" y="2332212"/>
              <a:ext cx="124920" cy="1627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7422F20C-52B6-467A-AB3A-9912F042C04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45134" y="2314212"/>
                <a:ext cx="1605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4185C7E-EA18-4658-BF0B-24387D5F9E91}"/>
                  </a:ext>
                </a:extLst>
              </p14:cNvPr>
              <p14:cNvContentPartPr/>
              <p14:nvPr/>
            </p14:nvContentPartPr>
            <p14:xfrm>
              <a:off x="5867254" y="2383692"/>
              <a:ext cx="118800" cy="1303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4185C7E-EA18-4658-BF0B-24387D5F9E9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849254" y="2365692"/>
                <a:ext cx="1544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21D1DDE9-5D7C-448C-AFEB-C548F00CD18B}"/>
                  </a:ext>
                </a:extLst>
              </p14:cNvPr>
              <p14:cNvContentPartPr/>
              <p14:nvPr/>
            </p14:nvContentPartPr>
            <p14:xfrm>
              <a:off x="6117454" y="2274252"/>
              <a:ext cx="47880" cy="2196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21D1DDE9-5D7C-448C-AFEB-C548F00CD18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099814" y="2256252"/>
                <a:ext cx="835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A09E9B4-219D-40F9-80F1-CEFC7F7D4E1E}"/>
                  </a:ext>
                </a:extLst>
              </p14:cNvPr>
              <p14:cNvContentPartPr/>
              <p14:nvPr/>
            </p14:nvContentPartPr>
            <p14:xfrm>
              <a:off x="6309334" y="2389452"/>
              <a:ext cx="126720" cy="918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A09E9B4-219D-40F9-80F1-CEFC7F7D4E1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291334" y="2371452"/>
                <a:ext cx="1623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9ADB404F-087C-49BD-BFF2-EDE39A885E8B}"/>
                  </a:ext>
                </a:extLst>
              </p14:cNvPr>
              <p14:cNvContentPartPr/>
              <p14:nvPr/>
            </p14:nvContentPartPr>
            <p14:xfrm>
              <a:off x="5042494" y="2343372"/>
              <a:ext cx="343440" cy="2790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9ADB404F-087C-49BD-BFF2-EDE39A885E8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024513" y="2325372"/>
                <a:ext cx="379043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A15FAC0D-B16E-4A99-AD29-6250BE1B663C}"/>
                  </a:ext>
                </a:extLst>
              </p14:cNvPr>
              <p14:cNvContentPartPr/>
              <p14:nvPr/>
            </p14:nvContentPartPr>
            <p14:xfrm>
              <a:off x="4521214" y="2346612"/>
              <a:ext cx="429120" cy="1314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A15FAC0D-B16E-4A99-AD29-6250BE1B663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503214" y="2328612"/>
                <a:ext cx="4647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764EE6AD-6879-4D21-8BCC-9174097DF7BD}"/>
                  </a:ext>
                </a:extLst>
              </p14:cNvPr>
              <p14:cNvContentPartPr/>
              <p14:nvPr/>
            </p14:nvContentPartPr>
            <p14:xfrm>
              <a:off x="4236814" y="2260572"/>
              <a:ext cx="148680" cy="1893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764EE6AD-6879-4D21-8BCC-9174097DF7B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218814" y="2242932"/>
                <a:ext cx="18432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5F3B46FF-CF14-4307-B416-202451C21324}"/>
                  </a:ext>
                </a:extLst>
              </p14:cNvPr>
              <p14:cNvContentPartPr/>
              <p14:nvPr/>
            </p14:nvContentPartPr>
            <p14:xfrm>
              <a:off x="3833614" y="2184252"/>
              <a:ext cx="330480" cy="2678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5F3B46FF-CF14-4307-B416-202451C2132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815993" y="2166252"/>
                <a:ext cx="366081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540A2334-4C83-470C-9D1B-9DF2DEF1654C}"/>
                  </a:ext>
                </a:extLst>
              </p14:cNvPr>
              <p14:cNvContentPartPr/>
              <p14:nvPr/>
            </p14:nvContentPartPr>
            <p14:xfrm>
              <a:off x="3030454" y="2214492"/>
              <a:ext cx="353520" cy="2649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540A2334-4C83-470C-9D1B-9DF2DEF1654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012454" y="2196852"/>
                <a:ext cx="38916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12C9AB4-1129-449D-BBDF-92C91FCB8B60}"/>
                  </a:ext>
                </a:extLst>
              </p14:cNvPr>
              <p14:cNvContentPartPr/>
              <p14:nvPr/>
            </p14:nvContentPartPr>
            <p14:xfrm>
              <a:off x="1883134" y="2323932"/>
              <a:ext cx="923400" cy="24012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12C9AB4-1129-449D-BBDF-92C91FCB8B6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865494" y="2306292"/>
                <a:ext cx="95904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DE167D79-5027-408C-8BBE-1A85F33CF6A4}"/>
                  </a:ext>
                </a:extLst>
              </p14:cNvPr>
              <p14:cNvContentPartPr/>
              <p14:nvPr/>
            </p14:nvContentPartPr>
            <p14:xfrm>
              <a:off x="1342054" y="2293332"/>
              <a:ext cx="421560" cy="2505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DE167D79-5027-408C-8BBE-1A85F33CF6A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324414" y="2275667"/>
                <a:ext cx="457200" cy="286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70768B07-FC4D-4AE9-8AEB-8F316F0976DC}"/>
                  </a:ext>
                </a:extLst>
              </p14:cNvPr>
              <p14:cNvContentPartPr/>
              <p14:nvPr/>
            </p14:nvContentPartPr>
            <p14:xfrm>
              <a:off x="7309414" y="2321052"/>
              <a:ext cx="94320" cy="2001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70768B07-FC4D-4AE9-8AEB-8F316F0976D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291774" y="2303052"/>
                <a:ext cx="1299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878921E5-9880-42A3-96C9-48DDA47DF31E}"/>
                  </a:ext>
                </a:extLst>
              </p14:cNvPr>
              <p14:cNvContentPartPr/>
              <p14:nvPr/>
            </p14:nvContentPartPr>
            <p14:xfrm>
              <a:off x="6869854" y="2368212"/>
              <a:ext cx="353880" cy="13032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878921E5-9880-42A3-96C9-48DDA47DF31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852214" y="2350212"/>
                <a:ext cx="38952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6E52F96E-0B65-453F-8B2C-73AA97882CC9}"/>
                  </a:ext>
                </a:extLst>
              </p14:cNvPr>
              <p14:cNvContentPartPr/>
              <p14:nvPr/>
            </p14:nvContentPartPr>
            <p14:xfrm>
              <a:off x="6510574" y="2257332"/>
              <a:ext cx="268920" cy="2142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6E52F96E-0B65-453F-8B2C-73AA97882CC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492934" y="2239692"/>
                <a:ext cx="30456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31373378-78AB-4093-A2DF-D285A263A34C}"/>
                  </a:ext>
                </a:extLst>
              </p14:cNvPr>
              <p14:cNvContentPartPr/>
              <p14:nvPr/>
            </p14:nvContentPartPr>
            <p14:xfrm>
              <a:off x="7726171" y="2352214"/>
              <a:ext cx="113400" cy="1476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31373378-78AB-4093-A2DF-D285A263A34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708171" y="2334214"/>
                <a:ext cx="1490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1A4A330-F6D7-40D0-93BE-AFE972285CF6}"/>
                  </a:ext>
                </a:extLst>
              </p14:cNvPr>
              <p14:cNvContentPartPr/>
              <p14:nvPr/>
            </p14:nvContentPartPr>
            <p14:xfrm>
              <a:off x="7918051" y="2357614"/>
              <a:ext cx="120960" cy="12168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1A4A330-F6D7-40D0-93BE-AFE972285CF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900411" y="2339974"/>
                <a:ext cx="15660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83F372EF-9172-4F1A-98DA-F823950E60B3}"/>
                  </a:ext>
                </a:extLst>
              </p14:cNvPr>
              <p14:cNvContentPartPr/>
              <p14:nvPr/>
            </p14:nvContentPartPr>
            <p14:xfrm>
              <a:off x="8120371" y="2370574"/>
              <a:ext cx="100800" cy="12240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83F372EF-9172-4F1A-98DA-F823950E60B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102731" y="2352934"/>
                <a:ext cx="1364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38395E73-B14D-4CBB-8133-F9AB68EAD9FA}"/>
                  </a:ext>
                </a:extLst>
              </p14:cNvPr>
              <p14:cNvContentPartPr/>
              <p14:nvPr/>
            </p14:nvContentPartPr>
            <p14:xfrm>
              <a:off x="1020934" y="3265545"/>
              <a:ext cx="17640" cy="9864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38395E73-B14D-4CBB-8133-F9AB68EAD9F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02934" y="3247545"/>
                <a:ext cx="532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D80D3D85-FE6B-4BF4-A2D2-05D579B531D6}"/>
                  </a:ext>
                </a:extLst>
              </p14:cNvPr>
              <p14:cNvContentPartPr/>
              <p14:nvPr/>
            </p14:nvContentPartPr>
            <p14:xfrm>
              <a:off x="734734" y="3020745"/>
              <a:ext cx="190800" cy="3121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D80D3D85-FE6B-4BF4-A2D2-05D579B531D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17094" y="3002745"/>
                <a:ext cx="22644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1FB733D8-F48C-41E7-9AEC-ED53CE27E1D2}"/>
                  </a:ext>
                </a:extLst>
              </p14:cNvPr>
              <p14:cNvContentPartPr/>
              <p14:nvPr/>
            </p14:nvContentPartPr>
            <p14:xfrm>
              <a:off x="1412614" y="2992305"/>
              <a:ext cx="110880" cy="33120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1FB733D8-F48C-41E7-9AEC-ED53CE27E1D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394614" y="2974665"/>
                <a:ext cx="1465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E5E0AF66-1311-42C8-A003-4DC4EA00B68B}"/>
                  </a:ext>
                </a:extLst>
              </p14:cNvPr>
              <p14:cNvContentPartPr/>
              <p14:nvPr/>
            </p14:nvContentPartPr>
            <p14:xfrm>
              <a:off x="1710334" y="3028665"/>
              <a:ext cx="38520" cy="24480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E5E0AF66-1311-42C8-A003-4DC4EA00B68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692694" y="3010665"/>
                <a:ext cx="741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B3137E93-3C61-4615-A569-7DAABFD2F7EB}"/>
                  </a:ext>
                </a:extLst>
              </p14:cNvPr>
              <p14:cNvContentPartPr/>
              <p14:nvPr/>
            </p14:nvContentPartPr>
            <p14:xfrm>
              <a:off x="1856854" y="3145665"/>
              <a:ext cx="84600" cy="8460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B3137E93-3C61-4615-A569-7DAABFD2F7E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838854" y="3127665"/>
                <a:ext cx="12024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091C90C6-05D1-4C25-8ABE-A9BE47F64E76}"/>
                  </a:ext>
                </a:extLst>
              </p14:cNvPr>
              <p14:cNvContentPartPr/>
              <p14:nvPr/>
            </p14:nvContentPartPr>
            <p14:xfrm>
              <a:off x="2050534" y="3240705"/>
              <a:ext cx="8640" cy="4824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091C90C6-05D1-4C25-8ABE-A9BE47F64E7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032534" y="3223065"/>
                <a:ext cx="442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D3BF9ED4-5DD3-467C-8542-D16D76B74F14}"/>
                  </a:ext>
                </a:extLst>
              </p14:cNvPr>
              <p14:cNvContentPartPr/>
              <p14:nvPr/>
            </p14:nvContentPartPr>
            <p14:xfrm>
              <a:off x="2139814" y="3030105"/>
              <a:ext cx="121320" cy="2131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D3BF9ED4-5DD3-467C-8542-D16D76B74F1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121814" y="3012465"/>
                <a:ext cx="15696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050D67F9-3901-47D6-BA49-3B7D6F7380A0}"/>
                  </a:ext>
                </a:extLst>
              </p14:cNvPr>
              <p14:cNvContentPartPr/>
              <p14:nvPr/>
            </p14:nvContentPartPr>
            <p14:xfrm>
              <a:off x="2345014" y="3009225"/>
              <a:ext cx="86040" cy="2509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050D67F9-3901-47D6-BA49-3B7D6F7380A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327014" y="2991225"/>
                <a:ext cx="1216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B5D51D20-8573-4F7A-9635-5C31C3964655}"/>
                  </a:ext>
                </a:extLst>
              </p14:cNvPr>
              <p14:cNvContentPartPr/>
              <p14:nvPr/>
            </p14:nvContentPartPr>
            <p14:xfrm>
              <a:off x="1218214" y="3165465"/>
              <a:ext cx="60840" cy="6120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B5D51D20-8573-4F7A-9635-5C31C396465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200214" y="3147825"/>
                <a:ext cx="9648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881846B8-66A4-42C8-9D2E-8EC665C8FD2E}"/>
                  </a:ext>
                </a:extLst>
              </p14:cNvPr>
              <p14:cNvContentPartPr/>
              <p14:nvPr/>
            </p14:nvContentPartPr>
            <p14:xfrm>
              <a:off x="2696014" y="2954145"/>
              <a:ext cx="65880" cy="2980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881846B8-66A4-42C8-9D2E-8EC665C8FD2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678374" y="2936505"/>
                <a:ext cx="10152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1824A1E5-0633-443E-A184-6E0F91242140}"/>
                  </a:ext>
                </a:extLst>
              </p14:cNvPr>
              <p14:cNvContentPartPr/>
              <p14:nvPr/>
            </p14:nvContentPartPr>
            <p14:xfrm>
              <a:off x="3098854" y="3055665"/>
              <a:ext cx="146520" cy="12168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1824A1E5-0633-443E-A184-6E0F9124214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081214" y="3038025"/>
                <a:ext cx="1821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34B4DAF8-1888-4073-AB0F-C4DCA61994BE}"/>
                  </a:ext>
                </a:extLst>
              </p14:cNvPr>
              <p14:cNvContentPartPr/>
              <p14:nvPr/>
            </p14:nvContentPartPr>
            <p14:xfrm>
              <a:off x="3378574" y="3063945"/>
              <a:ext cx="64440" cy="684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34B4DAF8-1888-4073-AB0F-C4DCA61994B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360574" y="3046305"/>
                <a:ext cx="1000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FDC6CF01-0339-4EE1-940B-CF6F77F3D0D7}"/>
                  </a:ext>
                </a:extLst>
              </p14:cNvPr>
              <p14:cNvContentPartPr/>
              <p14:nvPr/>
            </p14:nvContentPartPr>
            <p14:xfrm>
              <a:off x="3389734" y="3118665"/>
              <a:ext cx="100080" cy="118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FDC6CF01-0339-4EE1-940B-CF6F77F3D0D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371734" y="3100665"/>
                <a:ext cx="1357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E8537D53-7ECD-4D75-B572-E154086CDF8D}"/>
                  </a:ext>
                </a:extLst>
              </p14:cNvPr>
              <p14:cNvContentPartPr/>
              <p14:nvPr/>
            </p14:nvContentPartPr>
            <p14:xfrm>
              <a:off x="3603574" y="2960985"/>
              <a:ext cx="150480" cy="19476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E8537D53-7ECD-4D75-B572-E154086CDF8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585934" y="2942985"/>
                <a:ext cx="18612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E55E530D-F7CE-4877-B945-6F5AA6529209}"/>
                  </a:ext>
                </a:extLst>
              </p14:cNvPr>
              <p14:cNvContentPartPr/>
              <p14:nvPr/>
            </p14:nvContentPartPr>
            <p14:xfrm>
              <a:off x="3856654" y="2835345"/>
              <a:ext cx="137520" cy="33120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E55E530D-F7CE-4877-B945-6F5AA652920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839014" y="2817345"/>
                <a:ext cx="17316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978DD178-F4C6-43F8-BD34-101CA5B7C75D}"/>
                  </a:ext>
                </a:extLst>
              </p14:cNvPr>
              <p14:cNvContentPartPr/>
              <p14:nvPr/>
            </p14:nvContentPartPr>
            <p14:xfrm>
              <a:off x="969094" y="3743625"/>
              <a:ext cx="86760" cy="14832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978DD178-F4C6-43F8-BD34-101CA5B7C75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51454" y="3725985"/>
                <a:ext cx="1224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247ADD4-A6E5-4DD3-80DC-0BF4B7AB25DB}"/>
                  </a:ext>
                </a:extLst>
              </p14:cNvPr>
              <p14:cNvContentPartPr/>
              <p14:nvPr/>
            </p14:nvContentPartPr>
            <p14:xfrm>
              <a:off x="1462294" y="3527625"/>
              <a:ext cx="108720" cy="35460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247ADD4-A6E5-4DD3-80DC-0BF4B7AB25D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444654" y="3509625"/>
                <a:ext cx="14436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EDB7217A-F098-42EB-90D0-311DA7113231}"/>
                  </a:ext>
                </a:extLst>
              </p14:cNvPr>
              <p14:cNvContentPartPr/>
              <p14:nvPr/>
            </p14:nvContentPartPr>
            <p14:xfrm>
              <a:off x="1745614" y="3525105"/>
              <a:ext cx="56880" cy="27432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EDB7217A-F098-42EB-90D0-311DA711323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727974" y="3507465"/>
                <a:ext cx="9252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8E1A87FF-9B32-4F70-8D95-6734962D47B8}"/>
                  </a:ext>
                </a:extLst>
              </p14:cNvPr>
              <p14:cNvContentPartPr/>
              <p14:nvPr/>
            </p14:nvContentPartPr>
            <p14:xfrm>
              <a:off x="1896094" y="3636345"/>
              <a:ext cx="118440" cy="11160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8E1A87FF-9B32-4F70-8D95-6734962D47B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878094" y="3618345"/>
                <a:ext cx="1540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300AC693-8381-4728-B552-38B268D373DB}"/>
                  </a:ext>
                </a:extLst>
              </p14:cNvPr>
              <p14:cNvContentPartPr/>
              <p14:nvPr/>
            </p14:nvContentPartPr>
            <p14:xfrm>
              <a:off x="2087254" y="3750825"/>
              <a:ext cx="12960" cy="608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300AC693-8381-4728-B552-38B268D373D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069254" y="3732825"/>
                <a:ext cx="486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543078EE-16F0-4123-BAAB-8B3645137639}"/>
                  </a:ext>
                </a:extLst>
              </p14:cNvPr>
              <p14:cNvContentPartPr/>
              <p14:nvPr/>
            </p14:nvContentPartPr>
            <p14:xfrm>
              <a:off x="2196334" y="3555345"/>
              <a:ext cx="101880" cy="19800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543078EE-16F0-4123-BAAB-8B364513763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178694" y="3537705"/>
                <a:ext cx="13752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0E1CF8C3-871A-4CF7-845A-3E5130BBEAB4}"/>
                  </a:ext>
                </a:extLst>
              </p14:cNvPr>
              <p14:cNvContentPartPr/>
              <p14:nvPr/>
            </p14:nvContentPartPr>
            <p14:xfrm>
              <a:off x="2367694" y="3519705"/>
              <a:ext cx="84600" cy="30564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0E1CF8C3-871A-4CF7-845A-3E5130BBEAB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349694" y="3501705"/>
                <a:ext cx="12024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92383E6F-57DF-4A31-B182-EE8D49E59DA8}"/>
                  </a:ext>
                </a:extLst>
              </p14:cNvPr>
              <p14:cNvContentPartPr/>
              <p14:nvPr/>
            </p14:nvContentPartPr>
            <p14:xfrm>
              <a:off x="2727694" y="3520425"/>
              <a:ext cx="77040" cy="28188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92383E6F-57DF-4A31-B182-EE8D49E59DA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710054" y="3502785"/>
                <a:ext cx="1126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ED80B4FE-DD42-4A52-A340-895939633A0E}"/>
                  </a:ext>
                </a:extLst>
              </p14:cNvPr>
              <p14:cNvContentPartPr/>
              <p14:nvPr/>
            </p14:nvContentPartPr>
            <p14:xfrm>
              <a:off x="1201654" y="3682785"/>
              <a:ext cx="43560" cy="7308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ED80B4FE-DD42-4A52-A340-895939633A0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83867" y="3665145"/>
                <a:ext cx="79497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CBF27CB0-FB73-4843-8E3B-3CAFCAA221DF}"/>
                  </a:ext>
                </a:extLst>
              </p14:cNvPr>
              <p14:cNvContentPartPr/>
              <p14:nvPr/>
            </p14:nvContentPartPr>
            <p14:xfrm>
              <a:off x="752374" y="3594585"/>
              <a:ext cx="140400" cy="25164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CBF27CB0-FB73-4843-8E3B-3CAFCAA221D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34734" y="3576585"/>
                <a:ext cx="17604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EA74B2E1-AC69-4591-886D-F35DBC35AC7D}"/>
                  </a:ext>
                </a:extLst>
              </p14:cNvPr>
              <p14:cNvContentPartPr/>
              <p14:nvPr/>
            </p14:nvContentPartPr>
            <p14:xfrm>
              <a:off x="3186334" y="3604305"/>
              <a:ext cx="159840" cy="12564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EA74B2E1-AC69-4591-886D-F35DBC35AC7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168694" y="3586305"/>
                <a:ext cx="1954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2051DA1C-E88E-4332-9612-304CA8F13F4C}"/>
                  </a:ext>
                </a:extLst>
              </p14:cNvPr>
              <p14:cNvContentPartPr/>
              <p14:nvPr/>
            </p14:nvContentPartPr>
            <p14:xfrm>
              <a:off x="3512494" y="3474345"/>
              <a:ext cx="116640" cy="11916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2051DA1C-E88E-4332-9612-304CA8F13F4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494854" y="3456705"/>
                <a:ext cx="1522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551DB51C-1112-4B64-8602-FE12CEEFD06D}"/>
                  </a:ext>
                </a:extLst>
              </p14:cNvPr>
              <p14:cNvContentPartPr/>
              <p14:nvPr/>
            </p14:nvContentPartPr>
            <p14:xfrm>
              <a:off x="3508174" y="3671625"/>
              <a:ext cx="124560" cy="2700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551DB51C-1112-4B64-8602-FE12CEEFD06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490534" y="3653985"/>
                <a:ext cx="1602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FF89E973-C1EB-4EE0-A23C-A6CA46332474}"/>
                  </a:ext>
                </a:extLst>
              </p14:cNvPr>
              <p14:cNvContentPartPr/>
              <p14:nvPr/>
            </p14:nvContentPartPr>
            <p14:xfrm>
              <a:off x="3833974" y="3463185"/>
              <a:ext cx="144360" cy="25992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FF89E973-C1EB-4EE0-A23C-A6CA46332474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815974" y="3445545"/>
                <a:ext cx="1800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9EBA5898-BCB8-40B4-BA74-FBD236324F89}"/>
                  </a:ext>
                </a:extLst>
              </p14:cNvPr>
              <p14:cNvContentPartPr/>
              <p14:nvPr/>
            </p14:nvContentPartPr>
            <p14:xfrm>
              <a:off x="4043134" y="3406665"/>
              <a:ext cx="137880" cy="32652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9EBA5898-BCB8-40B4-BA74-FBD236324F8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025494" y="3388665"/>
                <a:ext cx="17352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EB138567-50D6-4C22-8514-6D911812C24D}"/>
                  </a:ext>
                </a:extLst>
              </p14:cNvPr>
              <p14:cNvContentPartPr/>
              <p14:nvPr/>
            </p14:nvContentPartPr>
            <p14:xfrm>
              <a:off x="767854" y="4145025"/>
              <a:ext cx="178920" cy="22824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EB138567-50D6-4C22-8514-6D911812C24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50214" y="4127385"/>
                <a:ext cx="21456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B6F2710D-9E7A-4D53-833B-3D9A8D4969CB}"/>
                  </a:ext>
                </a:extLst>
              </p14:cNvPr>
              <p14:cNvContentPartPr/>
              <p14:nvPr/>
            </p14:nvContentPartPr>
            <p14:xfrm>
              <a:off x="1013014" y="4300185"/>
              <a:ext cx="89640" cy="15480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B6F2710D-9E7A-4D53-833B-3D9A8D4969C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95014" y="4282185"/>
                <a:ext cx="1252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C628E4D6-DC30-49C4-87F6-05492BBA0C8E}"/>
                  </a:ext>
                </a:extLst>
              </p14:cNvPr>
              <p14:cNvContentPartPr/>
              <p14:nvPr/>
            </p14:nvContentPartPr>
            <p14:xfrm>
              <a:off x="1520974" y="4065105"/>
              <a:ext cx="120960" cy="3474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C628E4D6-DC30-49C4-87F6-05492BBA0C8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502974" y="4047105"/>
                <a:ext cx="15660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3CEE62C7-1971-45D0-91F5-27EB9EA6DA68}"/>
                  </a:ext>
                </a:extLst>
              </p14:cNvPr>
              <p14:cNvContentPartPr/>
              <p14:nvPr/>
            </p14:nvContentPartPr>
            <p14:xfrm>
              <a:off x="1287334" y="4233945"/>
              <a:ext cx="37080" cy="648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3CEE62C7-1971-45D0-91F5-27EB9EA6DA6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269694" y="4216305"/>
                <a:ext cx="727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3518D025-623E-4963-81CE-BDFF87AC4B9C}"/>
                  </a:ext>
                </a:extLst>
              </p14:cNvPr>
              <p14:cNvContentPartPr/>
              <p14:nvPr/>
            </p14:nvContentPartPr>
            <p14:xfrm>
              <a:off x="1801774" y="4088865"/>
              <a:ext cx="80280" cy="30132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3518D025-623E-4963-81CE-BDFF87AC4B9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783774" y="4071225"/>
                <a:ext cx="1159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BE5874C0-02C4-45D7-A043-4839C3207EC4}"/>
                  </a:ext>
                </a:extLst>
              </p14:cNvPr>
              <p14:cNvContentPartPr/>
              <p14:nvPr/>
            </p14:nvContentPartPr>
            <p14:xfrm>
              <a:off x="2017414" y="4199745"/>
              <a:ext cx="97560" cy="1044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BE5874C0-02C4-45D7-A043-4839C3207EC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999414" y="4181745"/>
                <a:ext cx="1332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9077A8E7-0C78-43D8-8F83-59AAD53ECA3A}"/>
                  </a:ext>
                </a:extLst>
              </p14:cNvPr>
              <p14:cNvContentPartPr/>
              <p14:nvPr/>
            </p14:nvContentPartPr>
            <p14:xfrm>
              <a:off x="2189134" y="4275345"/>
              <a:ext cx="10080" cy="7092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9077A8E7-0C78-43D8-8F83-59AAD53ECA3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171134" y="4257705"/>
                <a:ext cx="4572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CA42E937-ED76-45ED-B039-14A14A8A6350}"/>
                  </a:ext>
                </a:extLst>
              </p14:cNvPr>
              <p14:cNvContentPartPr/>
              <p14:nvPr/>
            </p14:nvContentPartPr>
            <p14:xfrm>
              <a:off x="2828134" y="4037385"/>
              <a:ext cx="27360" cy="31248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CA42E937-ED76-45ED-B039-14A14A8A635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810494" y="4019385"/>
                <a:ext cx="6300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AD942908-BBBF-4C7F-9199-E89F650FF703}"/>
                  </a:ext>
                </a:extLst>
              </p14:cNvPr>
              <p14:cNvContentPartPr/>
              <p14:nvPr/>
            </p14:nvContentPartPr>
            <p14:xfrm>
              <a:off x="2339614" y="4053945"/>
              <a:ext cx="231840" cy="33732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AD942908-BBBF-4C7F-9199-E89F650FF70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321974" y="4036305"/>
                <a:ext cx="26748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A600E944-EC5F-4114-A07A-363B48732A40}"/>
                  </a:ext>
                </a:extLst>
              </p14:cNvPr>
              <p14:cNvContentPartPr/>
              <p14:nvPr/>
            </p14:nvContentPartPr>
            <p14:xfrm>
              <a:off x="3228094" y="4141425"/>
              <a:ext cx="131040" cy="11088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A600E944-EC5F-4114-A07A-363B48732A4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210094" y="4123425"/>
                <a:ext cx="16668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4203B82C-6793-47D7-A3F5-09B9BF4426BD}"/>
                  </a:ext>
                </a:extLst>
              </p14:cNvPr>
              <p14:cNvContentPartPr/>
              <p14:nvPr/>
            </p14:nvContentPartPr>
            <p14:xfrm>
              <a:off x="3560734" y="4078785"/>
              <a:ext cx="158760" cy="15480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4203B82C-6793-47D7-A3F5-09B9BF4426B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543094" y="4060785"/>
                <a:ext cx="19440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17246726-BAE1-492C-B822-0D5B5ACAF56F}"/>
                  </a:ext>
                </a:extLst>
              </p14:cNvPr>
              <p14:cNvContentPartPr/>
              <p14:nvPr/>
            </p14:nvContentPartPr>
            <p14:xfrm>
              <a:off x="3940894" y="3993465"/>
              <a:ext cx="108360" cy="21780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17246726-BAE1-492C-B822-0D5B5ACAF56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923254" y="3975825"/>
                <a:ext cx="14400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9042992E-2065-4C31-A70F-9F85F6468973}"/>
                  </a:ext>
                </a:extLst>
              </p14:cNvPr>
              <p14:cNvContentPartPr/>
              <p14:nvPr/>
            </p14:nvContentPartPr>
            <p14:xfrm>
              <a:off x="4136374" y="3914985"/>
              <a:ext cx="165600" cy="35172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9042992E-2065-4C31-A70F-9F85F646897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118374" y="3897345"/>
                <a:ext cx="20124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EE6151DD-3FD0-4F28-AD63-725821527380}"/>
                  </a:ext>
                </a:extLst>
              </p14:cNvPr>
              <p14:cNvContentPartPr/>
              <p14:nvPr/>
            </p14:nvContentPartPr>
            <p14:xfrm>
              <a:off x="1124254" y="4960425"/>
              <a:ext cx="109800" cy="14040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EE6151DD-3FD0-4F28-AD63-72582152738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106254" y="4942425"/>
                <a:ext cx="1454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6FD88EFB-8C97-43C1-B9FF-6A000DF2DD6D}"/>
                  </a:ext>
                </a:extLst>
              </p14:cNvPr>
              <p14:cNvContentPartPr/>
              <p14:nvPr/>
            </p14:nvContentPartPr>
            <p14:xfrm>
              <a:off x="1635454" y="4699785"/>
              <a:ext cx="135720" cy="34488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6FD88EFB-8C97-43C1-B9FF-6A000DF2DD6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617454" y="4681785"/>
                <a:ext cx="17136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2EFC4E8B-48DE-430D-8C18-C244C7A2C2C6}"/>
                  </a:ext>
                </a:extLst>
              </p14:cNvPr>
              <p14:cNvContentPartPr/>
              <p14:nvPr/>
            </p14:nvContentPartPr>
            <p14:xfrm>
              <a:off x="1363294" y="4894545"/>
              <a:ext cx="86760" cy="507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2EFC4E8B-48DE-430D-8C18-C244C7A2C2C6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345294" y="4876779"/>
                <a:ext cx="122400" cy="86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454DE623-3500-4455-A4AE-B69A964F85CE}"/>
                  </a:ext>
                </a:extLst>
              </p14:cNvPr>
              <p14:cNvContentPartPr/>
              <p14:nvPr/>
            </p14:nvContentPartPr>
            <p14:xfrm>
              <a:off x="801694" y="4841985"/>
              <a:ext cx="190080" cy="23616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454DE623-3500-4455-A4AE-B69A964F85C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84054" y="4824345"/>
                <a:ext cx="22572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28B501B6-361E-4259-A25E-13CAED63EF5F}"/>
                  </a:ext>
                </a:extLst>
              </p14:cNvPr>
              <p14:cNvContentPartPr/>
              <p14:nvPr/>
            </p14:nvContentPartPr>
            <p14:xfrm>
              <a:off x="1983214" y="4699785"/>
              <a:ext cx="51120" cy="27000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28B501B6-361E-4259-A25E-13CAED63EF5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965214" y="4681785"/>
                <a:ext cx="8676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06759240-E9A9-482D-A7D4-75CF35426886}"/>
                  </a:ext>
                </a:extLst>
              </p14:cNvPr>
              <p14:cNvContentPartPr/>
              <p14:nvPr/>
            </p14:nvContentPartPr>
            <p14:xfrm>
              <a:off x="2180494" y="4801665"/>
              <a:ext cx="97920" cy="10764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06759240-E9A9-482D-A7D4-75CF3542688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162494" y="4784025"/>
                <a:ext cx="1335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03F21B7F-E405-4492-B705-8B84F769E408}"/>
                  </a:ext>
                </a:extLst>
              </p14:cNvPr>
              <p14:cNvContentPartPr/>
              <p14:nvPr/>
            </p14:nvContentPartPr>
            <p14:xfrm>
              <a:off x="2355094" y="4887705"/>
              <a:ext cx="40320" cy="655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03F21B7F-E405-4492-B705-8B84F769E408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337094" y="4869705"/>
                <a:ext cx="759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CEC87F8B-EE05-48A4-92E7-220BD1BF1D9A}"/>
                  </a:ext>
                </a:extLst>
              </p14:cNvPr>
              <p14:cNvContentPartPr/>
              <p14:nvPr/>
            </p14:nvContentPartPr>
            <p14:xfrm>
              <a:off x="2890054" y="4623825"/>
              <a:ext cx="21960" cy="33588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CEC87F8B-EE05-48A4-92E7-220BD1BF1D9A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872414" y="4606185"/>
                <a:ext cx="576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693703CA-4520-4398-BF89-C126BE6A1A58}"/>
                  </a:ext>
                </a:extLst>
              </p14:cNvPr>
              <p14:cNvContentPartPr/>
              <p14:nvPr/>
            </p14:nvContentPartPr>
            <p14:xfrm>
              <a:off x="2490814" y="4657305"/>
              <a:ext cx="228240" cy="28872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693703CA-4520-4398-BF89-C126BE6A1A58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473174" y="4639665"/>
                <a:ext cx="26388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1DE1E42A-EA9E-4981-9B44-CE00ABE0FCEA}"/>
                  </a:ext>
                </a:extLst>
              </p14:cNvPr>
              <p14:cNvContentPartPr/>
              <p14:nvPr/>
            </p14:nvContentPartPr>
            <p14:xfrm>
              <a:off x="3341134" y="4721385"/>
              <a:ext cx="93240" cy="12492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1DE1E42A-EA9E-4981-9B44-CE00ABE0FCEA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323134" y="4703385"/>
                <a:ext cx="1288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4416AAB7-3262-4DDE-A98A-40A12409D7C1}"/>
                  </a:ext>
                </a:extLst>
              </p14:cNvPr>
              <p14:cNvContentPartPr/>
              <p14:nvPr/>
            </p14:nvContentPartPr>
            <p14:xfrm>
              <a:off x="3778894" y="4609065"/>
              <a:ext cx="98640" cy="21420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4416AAB7-3262-4DDE-A98A-40A12409D7C1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760894" y="4591065"/>
                <a:ext cx="13428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12DE6D3C-3A46-4AD7-AD1A-5B3EE7F0EE50}"/>
                  </a:ext>
                </a:extLst>
              </p14:cNvPr>
              <p14:cNvContentPartPr/>
              <p14:nvPr/>
            </p14:nvContentPartPr>
            <p14:xfrm>
              <a:off x="3552094" y="4710945"/>
              <a:ext cx="119160" cy="12780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12DE6D3C-3A46-4AD7-AD1A-5B3EE7F0EE5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534094" y="4692945"/>
                <a:ext cx="1548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FFFACB6C-4F13-4413-9072-2F642DF64872}"/>
                  </a:ext>
                </a:extLst>
              </p14:cNvPr>
              <p14:cNvContentPartPr/>
              <p14:nvPr/>
            </p14:nvContentPartPr>
            <p14:xfrm>
              <a:off x="4079494" y="4610505"/>
              <a:ext cx="104400" cy="9540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FFFACB6C-4F13-4413-9072-2F642DF6487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061854" y="4592505"/>
                <a:ext cx="1400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0B1D99C7-4D30-4BC4-8857-7E78174445B6}"/>
                  </a:ext>
                </a:extLst>
              </p14:cNvPr>
              <p14:cNvContentPartPr/>
              <p14:nvPr/>
            </p14:nvContentPartPr>
            <p14:xfrm>
              <a:off x="4054654" y="4770345"/>
              <a:ext cx="147960" cy="3240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0B1D99C7-4D30-4BC4-8857-7E78174445B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036654" y="4752705"/>
                <a:ext cx="1836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DC18AA74-7FAE-4433-8368-D007A790430A}"/>
                  </a:ext>
                </a:extLst>
              </p14:cNvPr>
              <p14:cNvContentPartPr/>
              <p14:nvPr/>
            </p14:nvContentPartPr>
            <p14:xfrm>
              <a:off x="4384414" y="4424025"/>
              <a:ext cx="357120" cy="44964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DC18AA74-7FAE-4433-8368-D007A790430A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366414" y="4406385"/>
                <a:ext cx="39276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764A857-5633-44FC-80BD-4D5E710EF200}"/>
                  </a:ext>
                </a:extLst>
              </p14:cNvPr>
              <p14:cNvContentPartPr/>
              <p14:nvPr/>
            </p14:nvContentPartPr>
            <p14:xfrm>
              <a:off x="1716746" y="294670"/>
              <a:ext cx="362880" cy="340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764A857-5633-44FC-80BD-4D5E710EF200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698746" y="276670"/>
                <a:ext cx="39852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25BB2A-8C53-4D30-A9A1-7EF67EB26CFD}"/>
                  </a:ext>
                </a:extLst>
              </p14:cNvPr>
              <p14:cNvContentPartPr/>
              <p14:nvPr/>
            </p14:nvContentPartPr>
            <p14:xfrm>
              <a:off x="2433866" y="444070"/>
              <a:ext cx="296280" cy="165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25BB2A-8C53-4D30-A9A1-7EF67EB26CF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416226" y="426070"/>
                <a:ext cx="3319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842FC1F-D4EF-4B7A-9B3C-E5C148D1D472}"/>
                  </a:ext>
                </a:extLst>
              </p14:cNvPr>
              <p14:cNvContentPartPr/>
              <p14:nvPr/>
            </p14:nvContentPartPr>
            <p14:xfrm>
              <a:off x="2838146" y="464590"/>
              <a:ext cx="235800" cy="177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842FC1F-D4EF-4B7A-9B3C-E5C148D1D472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820506" y="446590"/>
                <a:ext cx="2714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E71E431-A305-43DD-AD6B-617CF887FE2A}"/>
                  </a:ext>
                </a:extLst>
              </p14:cNvPr>
              <p14:cNvContentPartPr/>
              <p14:nvPr/>
            </p14:nvContentPartPr>
            <p14:xfrm>
              <a:off x="4030826" y="419950"/>
              <a:ext cx="198000" cy="2289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E71E431-A305-43DD-AD6B-617CF887FE2A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013186" y="402310"/>
                <a:ext cx="23364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1E19505-1B87-4AF3-A07E-DA57146A0FC3}"/>
                  </a:ext>
                </a:extLst>
              </p14:cNvPr>
              <p14:cNvContentPartPr/>
              <p14:nvPr/>
            </p14:nvContentPartPr>
            <p14:xfrm>
              <a:off x="3185546" y="366670"/>
              <a:ext cx="738000" cy="2844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1E19505-1B87-4AF3-A07E-DA57146A0FC3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167537" y="348670"/>
                <a:ext cx="773657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90EBEBC-42D6-4413-82D3-07AD1E446C7E}"/>
                  </a:ext>
                </a:extLst>
              </p14:cNvPr>
              <p14:cNvContentPartPr/>
              <p14:nvPr/>
            </p14:nvContentPartPr>
            <p14:xfrm>
              <a:off x="2178241" y="473641"/>
              <a:ext cx="145080" cy="1501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90EBEBC-42D6-4413-82D3-07AD1E446C7E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160601" y="456001"/>
                <a:ext cx="1807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48B9A8F-EB1D-451E-9E8E-879DF991B5A0}"/>
                  </a:ext>
                </a:extLst>
              </p14:cNvPr>
              <p14:cNvContentPartPr/>
              <p14:nvPr/>
            </p14:nvContentPartPr>
            <p14:xfrm>
              <a:off x="205514" y="263834"/>
              <a:ext cx="6851160" cy="612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48B9A8F-EB1D-451E-9E8E-879DF991B5A0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87514" y="245834"/>
                <a:ext cx="6886800" cy="64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2E7E932-543E-4A7A-84F6-DC160C62B3CF}"/>
                  </a:ext>
                </a:extLst>
              </p14:cNvPr>
              <p14:cNvContentPartPr/>
              <p14:nvPr/>
            </p14:nvContentPartPr>
            <p14:xfrm>
              <a:off x="3155542" y="1161317"/>
              <a:ext cx="1421640" cy="2527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2E7E932-543E-4A7A-84F6-DC160C62B3CF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137898" y="1143343"/>
                <a:ext cx="1457289" cy="2883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FE0737D-E567-4A91-AF1D-3CA646C6AFF6}"/>
                  </a:ext>
                </a:extLst>
              </p14:cNvPr>
              <p14:cNvContentPartPr/>
              <p14:nvPr/>
            </p14:nvContentPartPr>
            <p14:xfrm>
              <a:off x="4766902" y="1120997"/>
              <a:ext cx="261360" cy="2826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FE0737D-E567-4A91-AF1D-3CA646C6AFF6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749238" y="1102997"/>
                <a:ext cx="297049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4676335A-BB7F-4B54-BBC5-9D5ECADB95A6}"/>
                  </a:ext>
                </a:extLst>
              </p14:cNvPr>
              <p14:cNvContentPartPr/>
              <p14:nvPr/>
            </p14:nvContentPartPr>
            <p14:xfrm>
              <a:off x="5229779" y="1171076"/>
              <a:ext cx="12600" cy="756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4676335A-BB7F-4B54-BBC5-9D5ECADB95A6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5212139" y="1153076"/>
                <a:ext cx="482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E737302F-0FB9-4608-B9C2-1802F535D533}"/>
                  </a:ext>
                </a:extLst>
              </p14:cNvPr>
              <p14:cNvContentPartPr/>
              <p14:nvPr/>
            </p14:nvContentPartPr>
            <p14:xfrm>
              <a:off x="5259299" y="1248476"/>
              <a:ext cx="162360" cy="13428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E737302F-0FB9-4608-B9C2-1802F535D53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241620" y="1230476"/>
                <a:ext cx="198079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8B0C0AED-D672-4D1D-A22C-AEF4F1A83E37}"/>
                  </a:ext>
                </a:extLst>
              </p14:cNvPr>
              <p14:cNvContentPartPr/>
              <p14:nvPr/>
            </p14:nvContentPartPr>
            <p14:xfrm>
              <a:off x="6686699" y="1248836"/>
              <a:ext cx="144720" cy="10332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8B0C0AED-D672-4D1D-A22C-AEF4F1A83E37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668699" y="1230836"/>
                <a:ext cx="18036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0DE15106-6C81-4A2B-8283-EB68FC51643A}"/>
                  </a:ext>
                </a:extLst>
              </p14:cNvPr>
              <p14:cNvContentPartPr/>
              <p14:nvPr/>
            </p14:nvContentPartPr>
            <p14:xfrm>
              <a:off x="6914939" y="1239116"/>
              <a:ext cx="172800" cy="11412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0DE15106-6C81-4A2B-8283-EB68FC51643A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896939" y="1221476"/>
                <a:ext cx="2084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1837E900-8AA8-4AD0-A9BA-E8293E7E34AE}"/>
                  </a:ext>
                </a:extLst>
              </p14:cNvPr>
              <p14:cNvContentPartPr/>
              <p14:nvPr/>
            </p14:nvContentPartPr>
            <p14:xfrm>
              <a:off x="7697219" y="1157036"/>
              <a:ext cx="25560" cy="14832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1837E900-8AA8-4AD0-A9BA-E8293E7E34AE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679579" y="1139396"/>
                <a:ext cx="612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070F217E-3C75-4AF9-9127-CC6C33452CEE}"/>
                  </a:ext>
                </a:extLst>
              </p14:cNvPr>
              <p14:cNvContentPartPr/>
              <p14:nvPr/>
            </p14:nvContentPartPr>
            <p14:xfrm>
              <a:off x="7838339" y="1187276"/>
              <a:ext cx="122040" cy="15876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070F217E-3C75-4AF9-9127-CC6C33452CEE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820699" y="1169636"/>
                <a:ext cx="15768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D14CB09D-72D9-44C5-9680-A47AE37563CD}"/>
                  </a:ext>
                </a:extLst>
              </p14:cNvPr>
              <p14:cNvContentPartPr/>
              <p14:nvPr/>
            </p14:nvContentPartPr>
            <p14:xfrm>
              <a:off x="7171259" y="1153436"/>
              <a:ext cx="441000" cy="21348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D14CB09D-72D9-44C5-9680-A47AE37563CD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153259" y="1135436"/>
                <a:ext cx="47664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90E0D94E-B890-4556-A6B2-21C866FA48D6}"/>
                  </a:ext>
                </a:extLst>
              </p14:cNvPr>
              <p14:cNvContentPartPr/>
              <p14:nvPr/>
            </p14:nvContentPartPr>
            <p14:xfrm>
              <a:off x="8266739" y="1153436"/>
              <a:ext cx="11880" cy="11304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90E0D94E-B890-4556-A6B2-21C866FA48D6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8249099" y="1135436"/>
                <a:ext cx="4752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FF034952-5529-40D0-948D-EF2A4B0678B6}"/>
                  </a:ext>
                </a:extLst>
              </p14:cNvPr>
              <p14:cNvContentPartPr/>
              <p14:nvPr/>
            </p14:nvContentPartPr>
            <p14:xfrm>
              <a:off x="8248019" y="1061276"/>
              <a:ext cx="9720" cy="1440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FF034952-5529-40D0-948D-EF2A4B0678B6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8230019" y="1043276"/>
                <a:ext cx="453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C52D9F93-58C1-41D5-B2E6-6BB86F5DE422}"/>
                  </a:ext>
                </a:extLst>
              </p14:cNvPr>
              <p14:cNvContentPartPr/>
              <p14:nvPr/>
            </p14:nvContentPartPr>
            <p14:xfrm>
              <a:off x="8384099" y="1042556"/>
              <a:ext cx="96840" cy="19116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C52D9F93-58C1-41D5-B2E6-6BB86F5DE422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366032" y="1024556"/>
                <a:ext cx="132613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E2EE7CC4-4E49-4952-BC24-C50F0094A33C}"/>
                  </a:ext>
                </a:extLst>
              </p14:cNvPr>
              <p14:cNvContentPartPr/>
              <p14:nvPr/>
            </p14:nvContentPartPr>
            <p14:xfrm>
              <a:off x="8769299" y="1056596"/>
              <a:ext cx="233640" cy="23472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E2EE7CC4-4E49-4952-BC24-C50F0094A33C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751299" y="1038596"/>
                <a:ext cx="26928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615D3E45-E8D9-4632-AAF1-5DE84198C6FC}"/>
                  </a:ext>
                </a:extLst>
              </p14:cNvPr>
              <p14:cNvContentPartPr/>
              <p14:nvPr/>
            </p14:nvContentPartPr>
            <p14:xfrm>
              <a:off x="9214801" y="1125510"/>
              <a:ext cx="140040" cy="12780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615D3E45-E8D9-4632-AAF1-5DE84198C6FC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9197161" y="1107510"/>
                <a:ext cx="1756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1D96BC45-C234-47A3-BCA9-1C1CD1D324C4}"/>
                  </a:ext>
                </a:extLst>
              </p14:cNvPr>
              <p14:cNvContentPartPr/>
              <p14:nvPr/>
            </p14:nvContentPartPr>
            <p14:xfrm>
              <a:off x="9485161" y="1234590"/>
              <a:ext cx="18720" cy="8784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1D96BC45-C234-47A3-BCA9-1C1CD1D324C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9467161" y="1216590"/>
                <a:ext cx="543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5B33B479-9A74-4CCD-9A5E-A41E5B4308B8}"/>
                  </a:ext>
                </a:extLst>
              </p14:cNvPr>
              <p14:cNvContentPartPr/>
              <p14:nvPr/>
            </p14:nvContentPartPr>
            <p14:xfrm>
              <a:off x="9627721" y="1056390"/>
              <a:ext cx="139680" cy="21132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5B33B479-9A74-4CCD-9A5E-A41E5B4308B8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9609721" y="1038750"/>
                <a:ext cx="17532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A88C0D07-E708-4C9B-A16E-5928DA43C960}"/>
                  </a:ext>
                </a:extLst>
              </p14:cNvPr>
              <p14:cNvContentPartPr/>
              <p14:nvPr/>
            </p14:nvContentPartPr>
            <p14:xfrm>
              <a:off x="10339441" y="1065030"/>
              <a:ext cx="202320" cy="23868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A88C0D07-E708-4C9B-A16E-5928DA43C960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0321770" y="1047390"/>
                <a:ext cx="238024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78D7CF73-FA53-4EEB-B743-CFA5C680F99E}"/>
                  </a:ext>
                </a:extLst>
              </p14:cNvPr>
              <p14:cNvContentPartPr/>
              <p14:nvPr/>
            </p14:nvContentPartPr>
            <p14:xfrm>
              <a:off x="9982681" y="1062150"/>
              <a:ext cx="152280" cy="17136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78D7CF73-FA53-4EEB-B743-CFA5C680F99E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964681" y="1044510"/>
                <a:ext cx="1879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9E94885E-6BED-4248-895D-71CBAD8B0DA4}"/>
                  </a:ext>
                </a:extLst>
              </p14:cNvPr>
              <p14:cNvContentPartPr/>
              <p14:nvPr/>
            </p14:nvContentPartPr>
            <p14:xfrm>
              <a:off x="660121" y="1877190"/>
              <a:ext cx="18000" cy="8460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9E94885E-6BED-4248-895D-71CBAD8B0DA4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642481" y="1859550"/>
                <a:ext cx="5364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15301120-C40B-4A61-AAE7-32A0A4E98996}"/>
                  </a:ext>
                </a:extLst>
              </p14:cNvPr>
              <p14:cNvContentPartPr/>
              <p14:nvPr/>
            </p14:nvContentPartPr>
            <p14:xfrm>
              <a:off x="2413321" y="1677750"/>
              <a:ext cx="99360" cy="23148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15301120-C40B-4A61-AAE7-32A0A4E98996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2395681" y="1660110"/>
                <a:ext cx="13500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897EEF9C-696F-491A-AC9E-95F452AD63E6}"/>
                  </a:ext>
                </a:extLst>
              </p14:cNvPr>
              <p14:cNvContentPartPr/>
              <p14:nvPr/>
            </p14:nvContentPartPr>
            <p14:xfrm>
              <a:off x="2752081" y="1583790"/>
              <a:ext cx="103680" cy="31356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897EEF9C-696F-491A-AC9E-95F452AD63E6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2734081" y="1566150"/>
                <a:ext cx="13932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7E36CB9A-F3AB-4D60-995A-598C01525E89}"/>
                  </a:ext>
                </a:extLst>
              </p14:cNvPr>
              <p14:cNvContentPartPr/>
              <p14:nvPr/>
            </p14:nvContentPartPr>
            <p14:xfrm>
              <a:off x="2965561" y="1591710"/>
              <a:ext cx="147240" cy="21528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7E36CB9A-F3AB-4D60-995A-598C01525E89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2947921" y="1573710"/>
                <a:ext cx="18288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CF3836DA-CFB6-4B14-944E-C41C0E3A2295}"/>
                  </a:ext>
                </a:extLst>
              </p14:cNvPr>
              <p14:cNvContentPartPr/>
              <p14:nvPr/>
            </p14:nvContentPartPr>
            <p14:xfrm>
              <a:off x="4161481" y="1616550"/>
              <a:ext cx="234720" cy="18144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CF3836DA-CFB6-4B14-944E-C41C0E3A2295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4143509" y="1598550"/>
                <a:ext cx="270305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72C8FBC1-1603-40DF-802F-61A73C8C74D3}"/>
                  </a:ext>
                </a:extLst>
              </p14:cNvPr>
              <p14:cNvContentPartPr/>
              <p14:nvPr/>
            </p14:nvContentPartPr>
            <p14:xfrm>
              <a:off x="3854401" y="1666950"/>
              <a:ext cx="110880" cy="17172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72C8FBC1-1603-40DF-802F-61A73C8C74D3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3836401" y="1648950"/>
                <a:ext cx="1465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71F6B878-AEC6-4821-90BC-2D047B3C3626}"/>
                  </a:ext>
                </a:extLst>
              </p14:cNvPr>
              <p14:cNvContentPartPr/>
              <p14:nvPr/>
            </p14:nvContentPartPr>
            <p14:xfrm>
              <a:off x="3278041" y="1594230"/>
              <a:ext cx="408240" cy="32616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71F6B878-AEC6-4821-90BC-2D047B3C3626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3260401" y="1576590"/>
                <a:ext cx="44388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FDE83902-0241-4B2D-91A0-A2F51725E573}"/>
                  </a:ext>
                </a:extLst>
              </p14:cNvPr>
              <p14:cNvContentPartPr/>
              <p14:nvPr/>
            </p14:nvContentPartPr>
            <p14:xfrm>
              <a:off x="1961161" y="1752990"/>
              <a:ext cx="330120" cy="14004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FDE83902-0241-4B2D-91A0-A2F51725E573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943521" y="1734990"/>
                <a:ext cx="36576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5D9D0591-BCC9-4F19-BCCC-468252C01B34}"/>
                  </a:ext>
                </a:extLst>
              </p14:cNvPr>
              <p14:cNvContentPartPr/>
              <p14:nvPr/>
            </p14:nvContentPartPr>
            <p14:xfrm>
              <a:off x="1542481" y="1657950"/>
              <a:ext cx="234720" cy="22536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5D9D0591-BCC9-4F19-BCCC-468252C01B34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524509" y="1639950"/>
                <a:ext cx="270305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746BDCD4-D3D3-4E1C-9EDB-A95C9F044CC7}"/>
                  </a:ext>
                </a:extLst>
              </p14:cNvPr>
              <p14:cNvContentPartPr/>
              <p14:nvPr/>
            </p14:nvContentPartPr>
            <p14:xfrm>
              <a:off x="1246921" y="1705110"/>
              <a:ext cx="126720" cy="16524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746BDCD4-D3D3-4E1C-9EDB-A95C9F044CC7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229281" y="1687110"/>
                <a:ext cx="1623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B0C55623-4C1C-4985-A93B-293B47C31129}"/>
                  </a:ext>
                </a:extLst>
              </p14:cNvPr>
              <p14:cNvContentPartPr/>
              <p14:nvPr/>
            </p14:nvContentPartPr>
            <p14:xfrm>
              <a:off x="777481" y="1636350"/>
              <a:ext cx="298800" cy="32688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B0C55623-4C1C-4985-A93B-293B47C31129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759841" y="1618350"/>
                <a:ext cx="33444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9635D787-6747-41F5-A0E8-569460D528E5}"/>
                  </a:ext>
                </a:extLst>
              </p14:cNvPr>
              <p14:cNvContentPartPr/>
              <p14:nvPr/>
            </p14:nvContentPartPr>
            <p14:xfrm>
              <a:off x="291841" y="1648230"/>
              <a:ext cx="277560" cy="38556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9635D787-6747-41F5-A0E8-569460D528E5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274201" y="1630590"/>
                <a:ext cx="31320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BB82F3DE-0AD0-4327-B65B-DA25F184E194}"/>
                  </a:ext>
                </a:extLst>
              </p14:cNvPr>
              <p14:cNvContentPartPr/>
              <p14:nvPr/>
            </p14:nvContentPartPr>
            <p14:xfrm>
              <a:off x="8432521" y="2336910"/>
              <a:ext cx="159480" cy="15120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BB82F3DE-0AD0-4327-B65B-DA25F184E194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8414881" y="2319270"/>
                <a:ext cx="1951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C5CB2B18-E51C-4755-A86F-37F8D239CEF2}"/>
                  </a:ext>
                </a:extLst>
              </p14:cNvPr>
              <p14:cNvContentPartPr/>
              <p14:nvPr/>
            </p14:nvContentPartPr>
            <p14:xfrm>
              <a:off x="11169241" y="2321790"/>
              <a:ext cx="170280" cy="14796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C5CB2B18-E51C-4755-A86F-37F8D239CEF2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1151601" y="2303790"/>
                <a:ext cx="2059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C7F5CE45-EE2B-4FCB-96EB-F0B4FDEA1065}"/>
                  </a:ext>
                </a:extLst>
              </p14:cNvPr>
              <p14:cNvContentPartPr/>
              <p14:nvPr/>
            </p14:nvContentPartPr>
            <p14:xfrm>
              <a:off x="9290761" y="2250870"/>
              <a:ext cx="1737360" cy="42408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C7F5CE45-EE2B-4FCB-96EB-F0B4FDEA1065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9272761" y="2233215"/>
                <a:ext cx="1773000" cy="459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9B0BE13C-8C52-4723-BD70-BD7803D70E85}"/>
                  </a:ext>
                </a:extLst>
              </p14:cNvPr>
              <p14:cNvContentPartPr/>
              <p14:nvPr/>
            </p14:nvContentPartPr>
            <p14:xfrm>
              <a:off x="8688121" y="2303070"/>
              <a:ext cx="495720" cy="20412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9B0BE13C-8C52-4723-BD70-BD7803D70E85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8670121" y="2285430"/>
                <a:ext cx="5313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77D53401-3771-4C0E-8DF8-F7A247A3D160}"/>
                  </a:ext>
                </a:extLst>
              </p14:cNvPr>
              <p14:cNvContentPartPr/>
              <p14:nvPr/>
            </p14:nvContentPartPr>
            <p14:xfrm>
              <a:off x="10924081" y="1090230"/>
              <a:ext cx="266400" cy="21816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77D53401-3771-4C0E-8DF8-F7A247A3D160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0906105" y="1072230"/>
                <a:ext cx="301992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B26F88C7-2F4C-49A0-9556-8BF2503F43D1}"/>
                  </a:ext>
                </a:extLst>
              </p14:cNvPr>
              <p14:cNvContentPartPr/>
              <p14:nvPr/>
            </p14:nvContentPartPr>
            <p14:xfrm>
              <a:off x="4494841" y="1773870"/>
              <a:ext cx="46800" cy="109440"/>
            </p14:xfrm>
          </p:contentPart>
        </mc:Choice>
        <mc:Fallback xmlns=""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B26F88C7-2F4C-49A0-9556-8BF2503F43D1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4477201" y="1756230"/>
                <a:ext cx="824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901446C5-3F82-4F99-B798-530D9C4FC0E8}"/>
                  </a:ext>
                </a:extLst>
              </p14:cNvPr>
              <p14:cNvContentPartPr/>
              <p14:nvPr/>
            </p14:nvContentPartPr>
            <p14:xfrm>
              <a:off x="6643321" y="1734270"/>
              <a:ext cx="20880" cy="1584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901446C5-3F82-4F99-B798-530D9C4FC0E8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6625681" y="1716630"/>
                <a:ext cx="5652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DCA18505-D0CF-46C6-AA91-D4F229F4AF9D}"/>
                  </a:ext>
                </a:extLst>
              </p14:cNvPr>
              <p14:cNvContentPartPr/>
              <p14:nvPr/>
            </p14:nvContentPartPr>
            <p14:xfrm>
              <a:off x="5614619" y="1162796"/>
              <a:ext cx="951480" cy="651394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DCA18505-D0CF-46C6-AA91-D4F229F4AF9D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5596626" y="1145142"/>
                <a:ext cx="987107" cy="687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1F46C954-15B0-4046-B9A5-770572F91C2B}"/>
                  </a:ext>
                </a:extLst>
              </p14:cNvPr>
              <p14:cNvContentPartPr/>
              <p14:nvPr/>
            </p14:nvContentPartPr>
            <p14:xfrm>
              <a:off x="4619401" y="1525830"/>
              <a:ext cx="790560" cy="31500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1F46C954-15B0-4046-B9A5-770572F91C2B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4601401" y="1508190"/>
                <a:ext cx="826200" cy="35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228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2A0192C-7736-4868-8C56-66F64CAFCB53}"/>
                  </a:ext>
                </a:extLst>
              </p14:cNvPr>
              <p14:cNvContentPartPr/>
              <p14:nvPr/>
            </p14:nvContentPartPr>
            <p14:xfrm>
              <a:off x="474759" y="1165599"/>
              <a:ext cx="194400" cy="322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2A0192C-7736-4868-8C56-66F64CAFCB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086" y="1147959"/>
                <a:ext cx="230106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C3E9EEA-9CBE-4AFA-8A22-D575948A28CF}"/>
                  </a:ext>
                </a:extLst>
              </p14:cNvPr>
              <p14:cNvContentPartPr/>
              <p14:nvPr/>
            </p14:nvContentPartPr>
            <p14:xfrm>
              <a:off x="1438839" y="1197279"/>
              <a:ext cx="48600" cy="2469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C3E9EEA-9CBE-4AFA-8A22-D575948A28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20839" y="1179279"/>
                <a:ext cx="8424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52C48E5-EF0A-417C-8BC8-34A5175E2576}"/>
                  </a:ext>
                </a:extLst>
              </p14:cNvPr>
              <p14:cNvContentPartPr/>
              <p14:nvPr/>
            </p14:nvContentPartPr>
            <p14:xfrm>
              <a:off x="2087919" y="1293759"/>
              <a:ext cx="101160" cy="1378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52C48E5-EF0A-417C-8BC8-34A5175E25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70279" y="1276119"/>
                <a:ext cx="1368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E24187F-6CB8-4327-92CC-33AE4CE33258}"/>
                  </a:ext>
                </a:extLst>
              </p14:cNvPr>
              <p14:cNvContentPartPr/>
              <p14:nvPr/>
            </p14:nvContentPartPr>
            <p14:xfrm>
              <a:off x="2288799" y="1286199"/>
              <a:ext cx="146520" cy="146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E24187F-6CB8-4327-92CC-33AE4CE3325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70799" y="1268559"/>
                <a:ext cx="1821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6CF4FF1-7DEF-4856-A173-870B5C3F01D5}"/>
                  </a:ext>
                </a:extLst>
              </p14:cNvPr>
              <p14:cNvContentPartPr/>
              <p14:nvPr/>
            </p14:nvContentPartPr>
            <p14:xfrm>
              <a:off x="1599399" y="1197279"/>
              <a:ext cx="355320" cy="2538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6CF4FF1-7DEF-4856-A173-870B5C3F01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81759" y="1179279"/>
                <a:ext cx="39096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6EC9B89-4759-431F-8ED6-7C9B1DFC46F3}"/>
                  </a:ext>
                </a:extLst>
              </p14:cNvPr>
              <p14:cNvContentPartPr/>
              <p14:nvPr/>
            </p14:nvContentPartPr>
            <p14:xfrm>
              <a:off x="1057959" y="1306719"/>
              <a:ext cx="285480" cy="1522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6EC9B89-4759-431F-8ED6-7C9B1DFC46F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0319" y="1288719"/>
                <a:ext cx="3211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0EFDD4B-FC30-449C-B540-3EA40A9A478B}"/>
                  </a:ext>
                </a:extLst>
              </p14:cNvPr>
              <p14:cNvContentPartPr/>
              <p14:nvPr/>
            </p14:nvContentPartPr>
            <p14:xfrm>
              <a:off x="2744919" y="1149039"/>
              <a:ext cx="204480" cy="2944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0EFDD4B-FC30-449C-B540-3EA40A9A478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27279" y="1131039"/>
                <a:ext cx="24012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CE76CED-F64E-4358-A005-BBA4524389F7}"/>
                  </a:ext>
                </a:extLst>
              </p14:cNvPr>
              <p14:cNvContentPartPr/>
              <p14:nvPr/>
            </p14:nvContentPartPr>
            <p14:xfrm>
              <a:off x="1020934" y="2334372"/>
              <a:ext cx="34920" cy="2095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CE76CED-F64E-4358-A005-BBA4524389F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2934" y="2316732"/>
                <a:ext cx="7056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D17D82D-9DF8-4534-BAFB-5FC38175AE7A}"/>
                  </a:ext>
                </a:extLst>
              </p14:cNvPr>
              <p14:cNvContentPartPr/>
              <p14:nvPr/>
            </p14:nvContentPartPr>
            <p14:xfrm>
              <a:off x="415414" y="2303772"/>
              <a:ext cx="505440" cy="2761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D17D82D-9DF8-4534-BAFB-5FC38175AE7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7414" y="2286132"/>
                <a:ext cx="54108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E918CC8B-13BF-474E-B243-A870E4CDF609}"/>
                  </a:ext>
                </a:extLst>
              </p14:cNvPr>
              <p14:cNvContentPartPr/>
              <p14:nvPr/>
            </p14:nvContentPartPr>
            <p14:xfrm>
              <a:off x="3493054" y="2377572"/>
              <a:ext cx="120960" cy="1018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E918CC8B-13BF-474E-B243-A870E4CDF60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75414" y="2359932"/>
                <a:ext cx="1566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C6F990E0-31CC-477B-8E05-E8CFE88E9ED3}"/>
                  </a:ext>
                </a:extLst>
              </p14:cNvPr>
              <p14:cNvContentPartPr/>
              <p14:nvPr/>
            </p14:nvContentPartPr>
            <p14:xfrm>
              <a:off x="5000374" y="2258772"/>
              <a:ext cx="9360" cy="115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C6F990E0-31CC-477B-8E05-E8CFE88E9ED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82734" y="2240772"/>
                <a:ext cx="450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7422F20C-52B6-467A-AB3A-9912F042C042}"/>
                  </a:ext>
                </a:extLst>
              </p14:cNvPr>
              <p14:cNvContentPartPr/>
              <p14:nvPr/>
            </p14:nvContentPartPr>
            <p14:xfrm>
              <a:off x="5662774" y="2332212"/>
              <a:ext cx="124920" cy="1627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7422F20C-52B6-467A-AB3A-9912F042C04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45134" y="2314212"/>
                <a:ext cx="1605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4185C7E-EA18-4658-BF0B-24387D5F9E91}"/>
                  </a:ext>
                </a:extLst>
              </p14:cNvPr>
              <p14:cNvContentPartPr/>
              <p14:nvPr/>
            </p14:nvContentPartPr>
            <p14:xfrm>
              <a:off x="5867254" y="2383692"/>
              <a:ext cx="118800" cy="1303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4185C7E-EA18-4658-BF0B-24387D5F9E9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49254" y="2365692"/>
                <a:ext cx="1544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21D1DDE9-5D7C-448C-AFEB-C548F00CD18B}"/>
                  </a:ext>
                </a:extLst>
              </p14:cNvPr>
              <p14:cNvContentPartPr/>
              <p14:nvPr/>
            </p14:nvContentPartPr>
            <p14:xfrm>
              <a:off x="6117454" y="2274252"/>
              <a:ext cx="47880" cy="2196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21D1DDE9-5D7C-448C-AFEB-C548F00CD18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99814" y="2256252"/>
                <a:ext cx="835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A09E9B4-219D-40F9-80F1-CEFC7F7D4E1E}"/>
                  </a:ext>
                </a:extLst>
              </p14:cNvPr>
              <p14:cNvContentPartPr/>
              <p14:nvPr/>
            </p14:nvContentPartPr>
            <p14:xfrm>
              <a:off x="6309334" y="2389452"/>
              <a:ext cx="126720" cy="918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A09E9B4-219D-40F9-80F1-CEFC7F7D4E1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91334" y="2371452"/>
                <a:ext cx="1623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9ADB404F-087C-49BD-BFF2-EDE39A885E8B}"/>
                  </a:ext>
                </a:extLst>
              </p14:cNvPr>
              <p14:cNvContentPartPr/>
              <p14:nvPr/>
            </p14:nvContentPartPr>
            <p14:xfrm>
              <a:off x="5042494" y="2343372"/>
              <a:ext cx="343440" cy="2790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9ADB404F-087C-49BD-BFF2-EDE39A885E8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24513" y="2325372"/>
                <a:ext cx="379043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A15FAC0D-B16E-4A99-AD29-6250BE1B663C}"/>
                  </a:ext>
                </a:extLst>
              </p14:cNvPr>
              <p14:cNvContentPartPr/>
              <p14:nvPr/>
            </p14:nvContentPartPr>
            <p14:xfrm>
              <a:off x="4521214" y="2346612"/>
              <a:ext cx="429120" cy="1314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A15FAC0D-B16E-4A99-AD29-6250BE1B663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03214" y="2328612"/>
                <a:ext cx="4647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764EE6AD-6879-4D21-8BCC-9174097DF7BD}"/>
                  </a:ext>
                </a:extLst>
              </p14:cNvPr>
              <p14:cNvContentPartPr/>
              <p14:nvPr/>
            </p14:nvContentPartPr>
            <p14:xfrm>
              <a:off x="4236814" y="2260572"/>
              <a:ext cx="148680" cy="1893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764EE6AD-6879-4D21-8BCC-9174097DF7B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18814" y="2242932"/>
                <a:ext cx="18432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5F3B46FF-CF14-4307-B416-202451C21324}"/>
                  </a:ext>
                </a:extLst>
              </p14:cNvPr>
              <p14:cNvContentPartPr/>
              <p14:nvPr/>
            </p14:nvContentPartPr>
            <p14:xfrm>
              <a:off x="3833614" y="2184252"/>
              <a:ext cx="330480" cy="2678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5F3B46FF-CF14-4307-B416-202451C2132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815993" y="2166252"/>
                <a:ext cx="366081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540A2334-4C83-470C-9D1B-9DF2DEF1654C}"/>
                  </a:ext>
                </a:extLst>
              </p14:cNvPr>
              <p14:cNvContentPartPr/>
              <p14:nvPr/>
            </p14:nvContentPartPr>
            <p14:xfrm>
              <a:off x="3030454" y="2214492"/>
              <a:ext cx="353520" cy="2649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540A2334-4C83-470C-9D1B-9DF2DEF1654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12454" y="2196852"/>
                <a:ext cx="38916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12C9AB4-1129-449D-BBDF-92C91FCB8B60}"/>
                  </a:ext>
                </a:extLst>
              </p14:cNvPr>
              <p14:cNvContentPartPr/>
              <p14:nvPr/>
            </p14:nvContentPartPr>
            <p14:xfrm>
              <a:off x="1883134" y="2323932"/>
              <a:ext cx="923400" cy="24012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12C9AB4-1129-449D-BBDF-92C91FCB8B6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65494" y="2306292"/>
                <a:ext cx="95904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DE167D79-5027-408C-8BBE-1A85F33CF6A4}"/>
                  </a:ext>
                </a:extLst>
              </p14:cNvPr>
              <p14:cNvContentPartPr/>
              <p14:nvPr/>
            </p14:nvContentPartPr>
            <p14:xfrm>
              <a:off x="1342054" y="2293332"/>
              <a:ext cx="421560" cy="2505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DE167D79-5027-408C-8BBE-1A85F33CF6A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24414" y="2275667"/>
                <a:ext cx="457200" cy="286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70768B07-FC4D-4AE9-8AEB-8F316F0976DC}"/>
                  </a:ext>
                </a:extLst>
              </p14:cNvPr>
              <p14:cNvContentPartPr/>
              <p14:nvPr/>
            </p14:nvContentPartPr>
            <p14:xfrm>
              <a:off x="7309414" y="2321052"/>
              <a:ext cx="94320" cy="2001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70768B07-FC4D-4AE9-8AEB-8F316F0976D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91774" y="2303052"/>
                <a:ext cx="1299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878921E5-9880-42A3-96C9-48DDA47DF31E}"/>
                  </a:ext>
                </a:extLst>
              </p14:cNvPr>
              <p14:cNvContentPartPr/>
              <p14:nvPr/>
            </p14:nvContentPartPr>
            <p14:xfrm>
              <a:off x="6869854" y="2368212"/>
              <a:ext cx="353880" cy="13032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878921E5-9880-42A3-96C9-48DDA47DF31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52214" y="2350212"/>
                <a:ext cx="38952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6E52F96E-0B65-453F-8B2C-73AA97882CC9}"/>
                  </a:ext>
                </a:extLst>
              </p14:cNvPr>
              <p14:cNvContentPartPr/>
              <p14:nvPr/>
            </p14:nvContentPartPr>
            <p14:xfrm>
              <a:off x="6510574" y="2257332"/>
              <a:ext cx="268920" cy="2142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6E52F96E-0B65-453F-8B2C-73AA97882CC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492934" y="2239692"/>
                <a:ext cx="30456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31373378-78AB-4093-A2DF-D285A263A34C}"/>
                  </a:ext>
                </a:extLst>
              </p14:cNvPr>
              <p14:cNvContentPartPr/>
              <p14:nvPr/>
            </p14:nvContentPartPr>
            <p14:xfrm>
              <a:off x="7726171" y="2352214"/>
              <a:ext cx="113400" cy="1476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31373378-78AB-4093-A2DF-D285A263A34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08171" y="2334214"/>
                <a:ext cx="1490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1A4A330-F6D7-40D0-93BE-AFE972285CF6}"/>
                  </a:ext>
                </a:extLst>
              </p14:cNvPr>
              <p14:cNvContentPartPr/>
              <p14:nvPr/>
            </p14:nvContentPartPr>
            <p14:xfrm>
              <a:off x="7918051" y="2357614"/>
              <a:ext cx="120960" cy="12168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1A4A330-F6D7-40D0-93BE-AFE972285CF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900411" y="2339974"/>
                <a:ext cx="15660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83F372EF-9172-4F1A-98DA-F823950E60B3}"/>
                  </a:ext>
                </a:extLst>
              </p14:cNvPr>
              <p14:cNvContentPartPr/>
              <p14:nvPr/>
            </p14:nvContentPartPr>
            <p14:xfrm>
              <a:off x="8120371" y="2370574"/>
              <a:ext cx="100800" cy="12240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83F372EF-9172-4F1A-98DA-F823950E60B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102731" y="2352934"/>
                <a:ext cx="1364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38395E73-B14D-4CBB-8133-F9AB68EAD9FA}"/>
                  </a:ext>
                </a:extLst>
              </p14:cNvPr>
              <p14:cNvContentPartPr/>
              <p14:nvPr/>
            </p14:nvContentPartPr>
            <p14:xfrm>
              <a:off x="1020934" y="3265545"/>
              <a:ext cx="17640" cy="9864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38395E73-B14D-4CBB-8133-F9AB68EAD9F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02934" y="3247545"/>
                <a:ext cx="532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D80D3D85-FE6B-4BF4-A2D2-05D579B531D6}"/>
                  </a:ext>
                </a:extLst>
              </p14:cNvPr>
              <p14:cNvContentPartPr/>
              <p14:nvPr/>
            </p14:nvContentPartPr>
            <p14:xfrm>
              <a:off x="734734" y="3020745"/>
              <a:ext cx="190800" cy="3121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D80D3D85-FE6B-4BF4-A2D2-05D579B531D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17094" y="3002745"/>
                <a:ext cx="22644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1FB733D8-F48C-41E7-9AEC-ED53CE27E1D2}"/>
                  </a:ext>
                </a:extLst>
              </p14:cNvPr>
              <p14:cNvContentPartPr/>
              <p14:nvPr/>
            </p14:nvContentPartPr>
            <p14:xfrm>
              <a:off x="1412614" y="2992305"/>
              <a:ext cx="110880" cy="33120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1FB733D8-F48C-41E7-9AEC-ED53CE27E1D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394614" y="2974665"/>
                <a:ext cx="1465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E5E0AF66-1311-42C8-A003-4DC4EA00B68B}"/>
                  </a:ext>
                </a:extLst>
              </p14:cNvPr>
              <p14:cNvContentPartPr/>
              <p14:nvPr/>
            </p14:nvContentPartPr>
            <p14:xfrm>
              <a:off x="1710334" y="3028665"/>
              <a:ext cx="38520" cy="24480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E5E0AF66-1311-42C8-A003-4DC4EA00B68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692694" y="3010665"/>
                <a:ext cx="741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B3137E93-3C61-4615-A569-7DAABFD2F7EB}"/>
                  </a:ext>
                </a:extLst>
              </p14:cNvPr>
              <p14:cNvContentPartPr/>
              <p14:nvPr/>
            </p14:nvContentPartPr>
            <p14:xfrm>
              <a:off x="1856854" y="3145665"/>
              <a:ext cx="84600" cy="8460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B3137E93-3C61-4615-A569-7DAABFD2F7E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838854" y="3127665"/>
                <a:ext cx="12024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091C90C6-05D1-4C25-8ABE-A9BE47F64E76}"/>
                  </a:ext>
                </a:extLst>
              </p14:cNvPr>
              <p14:cNvContentPartPr/>
              <p14:nvPr/>
            </p14:nvContentPartPr>
            <p14:xfrm>
              <a:off x="2050534" y="3240705"/>
              <a:ext cx="8640" cy="4824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091C90C6-05D1-4C25-8ABE-A9BE47F64E7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032534" y="3223065"/>
                <a:ext cx="442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D3BF9ED4-5DD3-467C-8542-D16D76B74F14}"/>
                  </a:ext>
                </a:extLst>
              </p14:cNvPr>
              <p14:cNvContentPartPr/>
              <p14:nvPr/>
            </p14:nvContentPartPr>
            <p14:xfrm>
              <a:off x="2139814" y="3030105"/>
              <a:ext cx="121320" cy="2131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D3BF9ED4-5DD3-467C-8542-D16D76B74F1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121814" y="3012465"/>
                <a:ext cx="15696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050D67F9-3901-47D6-BA49-3B7D6F7380A0}"/>
                  </a:ext>
                </a:extLst>
              </p14:cNvPr>
              <p14:cNvContentPartPr/>
              <p14:nvPr/>
            </p14:nvContentPartPr>
            <p14:xfrm>
              <a:off x="2345014" y="3009225"/>
              <a:ext cx="86040" cy="2509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050D67F9-3901-47D6-BA49-3B7D6F7380A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327014" y="2991225"/>
                <a:ext cx="1216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B5D51D20-8573-4F7A-9635-5C31C3964655}"/>
                  </a:ext>
                </a:extLst>
              </p14:cNvPr>
              <p14:cNvContentPartPr/>
              <p14:nvPr/>
            </p14:nvContentPartPr>
            <p14:xfrm>
              <a:off x="1218214" y="3165465"/>
              <a:ext cx="60840" cy="6120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B5D51D20-8573-4F7A-9635-5C31C396465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200214" y="3147825"/>
                <a:ext cx="9648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881846B8-66A4-42C8-9D2E-8EC665C8FD2E}"/>
                  </a:ext>
                </a:extLst>
              </p14:cNvPr>
              <p14:cNvContentPartPr/>
              <p14:nvPr/>
            </p14:nvContentPartPr>
            <p14:xfrm>
              <a:off x="2696014" y="2954145"/>
              <a:ext cx="65880" cy="2980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881846B8-66A4-42C8-9D2E-8EC665C8FD2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678374" y="2936505"/>
                <a:ext cx="10152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1824A1E5-0633-443E-A184-6E0F91242140}"/>
                  </a:ext>
                </a:extLst>
              </p14:cNvPr>
              <p14:cNvContentPartPr/>
              <p14:nvPr/>
            </p14:nvContentPartPr>
            <p14:xfrm>
              <a:off x="3098854" y="3055665"/>
              <a:ext cx="146520" cy="12168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1824A1E5-0633-443E-A184-6E0F9124214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081214" y="3038025"/>
                <a:ext cx="1821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34B4DAF8-1888-4073-AB0F-C4DCA61994BE}"/>
                  </a:ext>
                </a:extLst>
              </p14:cNvPr>
              <p14:cNvContentPartPr/>
              <p14:nvPr/>
            </p14:nvContentPartPr>
            <p14:xfrm>
              <a:off x="3378574" y="3063945"/>
              <a:ext cx="64440" cy="684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34B4DAF8-1888-4073-AB0F-C4DCA61994B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360574" y="3046305"/>
                <a:ext cx="1000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FDC6CF01-0339-4EE1-940B-CF6F77F3D0D7}"/>
                  </a:ext>
                </a:extLst>
              </p14:cNvPr>
              <p14:cNvContentPartPr/>
              <p14:nvPr/>
            </p14:nvContentPartPr>
            <p14:xfrm>
              <a:off x="3389734" y="3118665"/>
              <a:ext cx="100080" cy="118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FDC6CF01-0339-4EE1-940B-CF6F77F3D0D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371734" y="3100665"/>
                <a:ext cx="1357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E8537D53-7ECD-4D75-B572-E154086CDF8D}"/>
                  </a:ext>
                </a:extLst>
              </p14:cNvPr>
              <p14:cNvContentPartPr/>
              <p14:nvPr/>
            </p14:nvContentPartPr>
            <p14:xfrm>
              <a:off x="3603574" y="2960985"/>
              <a:ext cx="150480" cy="19476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E8537D53-7ECD-4D75-B572-E154086CDF8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585934" y="2942985"/>
                <a:ext cx="18612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E55E530D-F7CE-4877-B945-6F5AA6529209}"/>
                  </a:ext>
                </a:extLst>
              </p14:cNvPr>
              <p14:cNvContentPartPr/>
              <p14:nvPr/>
            </p14:nvContentPartPr>
            <p14:xfrm>
              <a:off x="3856654" y="2835345"/>
              <a:ext cx="137520" cy="33120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E55E530D-F7CE-4877-B945-6F5AA652920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839014" y="2817345"/>
                <a:ext cx="17316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978DD178-F4C6-43F8-BD34-101CA5B7C75D}"/>
                  </a:ext>
                </a:extLst>
              </p14:cNvPr>
              <p14:cNvContentPartPr/>
              <p14:nvPr/>
            </p14:nvContentPartPr>
            <p14:xfrm>
              <a:off x="969094" y="3743625"/>
              <a:ext cx="86760" cy="14832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978DD178-F4C6-43F8-BD34-101CA5B7C75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51454" y="3725985"/>
                <a:ext cx="1224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247ADD4-A6E5-4DD3-80DC-0BF4B7AB25DB}"/>
                  </a:ext>
                </a:extLst>
              </p14:cNvPr>
              <p14:cNvContentPartPr/>
              <p14:nvPr/>
            </p14:nvContentPartPr>
            <p14:xfrm>
              <a:off x="1462294" y="3527625"/>
              <a:ext cx="108720" cy="35460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247ADD4-A6E5-4DD3-80DC-0BF4B7AB25D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444654" y="3509625"/>
                <a:ext cx="14436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EDB7217A-F098-42EB-90D0-311DA7113231}"/>
                  </a:ext>
                </a:extLst>
              </p14:cNvPr>
              <p14:cNvContentPartPr/>
              <p14:nvPr/>
            </p14:nvContentPartPr>
            <p14:xfrm>
              <a:off x="1745614" y="3525105"/>
              <a:ext cx="56880" cy="27432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EDB7217A-F098-42EB-90D0-311DA711323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727974" y="3507465"/>
                <a:ext cx="9252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8E1A87FF-9B32-4F70-8D95-6734962D47B8}"/>
                  </a:ext>
                </a:extLst>
              </p14:cNvPr>
              <p14:cNvContentPartPr/>
              <p14:nvPr/>
            </p14:nvContentPartPr>
            <p14:xfrm>
              <a:off x="1896094" y="3636345"/>
              <a:ext cx="118440" cy="11160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8E1A87FF-9B32-4F70-8D95-6734962D47B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878094" y="3618345"/>
                <a:ext cx="1540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300AC693-8381-4728-B552-38B268D373DB}"/>
                  </a:ext>
                </a:extLst>
              </p14:cNvPr>
              <p14:cNvContentPartPr/>
              <p14:nvPr/>
            </p14:nvContentPartPr>
            <p14:xfrm>
              <a:off x="2087254" y="3750825"/>
              <a:ext cx="12960" cy="608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300AC693-8381-4728-B552-38B268D373D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069254" y="3732825"/>
                <a:ext cx="486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543078EE-16F0-4123-BAAB-8B3645137639}"/>
                  </a:ext>
                </a:extLst>
              </p14:cNvPr>
              <p14:cNvContentPartPr/>
              <p14:nvPr/>
            </p14:nvContentPartPr>
            <p14:xfrm>
              <a:off x="2196334" y="3555345"/>
              <a:ext cx="101880" cy="19800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543078EE-16F0-4123-BAAB-8B364513763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178694" y="3537705"/>
                <a:ext cx="13752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0E1CF8C3-871A-4CF7-845A-3E5130BBEAB4}"/>
                  </a:ext>
                </a:extLst>
              </p14:cNvPr>
              <p14:cNvContentPartPr/>
              <p14:nvPr/>
            </p14:nvContentPartPr>
            <p14:xfrm>
              <a:off x="2367694" y="3519705"/>
              <a:ext cx="84600" cy="30564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0E1CF8C3-871A-4CF7-845A-3E5130BBEAB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349694" y="3501705"/>
                <a:ext cx="12024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92383E6F-57DF-4A31-B182-EE8D49E59DA8}"/>
                  </a:ext>
                </a:extLst>
              </p14:cNvPr>
              <p14:cNvContentPartPr/>
              <p14:nvPr/>
            </p14:nvContentPartPr>
            <p14:xfrm>
              <a:off x="2727694" y="3520425"/>
              <a:ext cx="77040" cy="28188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92383E6F-57DF-4A31-B182-EE8D49E59DA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710054" y="3502785"/>
                <a:ext cx="1126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ED80B4FE-DD42-4A52-A340-895939633A0E}"/>
                  </a:ext>
                </a:extLst>
              </p14:cNvPr>
              <p14:cNvContentPartPr/>
              <p14:nvPr/>
            </p14:nvContentPartPr>
            <p14:xfrm>
              <a:off x="1201654" y="3682785"/>
              <a:ext cx="43560" cy="7308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ED80B4FE-DD42-4A52-A340-895939633A0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83867" y="3665145"/>
                <a:ext cx="79497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CBF27CB0-FB73-4843-8E3B-3CAFCAA221DF}"/>
                  </a:ext>
                </a:extLst>
              </p14:cNvPr>
              <p14:cNvContentPartPr/>
              <p14:nvPr/>
            </p14:nvContentPartPr>
            <p14:xfrm>
              <a:off x="752374" y="3594585"/>
              <a:ext cx="140400" cy="25164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CBF27CB0-FB73-4843-8E3B-3CAFCAA221D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34734" y="3576585"/>
                <a:ext cx="17604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EA74B2E1-AC69-4591-886D-F35DBC35AC7D}"/>
                  </a:ext>
                </a:extLst>
              </p14:cNvPr>
              <p14:cNvContentPartPr/>
              <p14:nvPr/>
            </p14:nvContentPartPr>
            <p14:xfrm>
              <a:off x="3186334" y="3604305"/>
              <a:ext cx="159840" cy="12564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EA74B2E1-AC69-4591-886D-F35DBC35AC7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168694" y="3586305"/>
                <a:ext cx="1954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2051DA1C-E88E-4332-9612-304CA8F13F4C}"/>
                  </a:ext>
                </a:extLst>
              </p14:cNvPr>
              <p14:cNvContentPartPr/>
              <p14:nvPr/>
            </p14:nvContentPartPr>
            <p14:xfrm>
              <a:off x="3512494" y="3474345"/>
              <a:ext cx="116640" cy="11916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2051DA1C-E88E-4332-9612-304CA8F13F4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494854" y="3456705"/>
                <a:ext cx="1522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551DB51C-1112-4B64-8602-FE12CEEFD06D}"/>
                  </a:ext>
                </a:extLst>
              </p14:cNvPr>
              <p14:cNvContentPartPr/>
              <p14:nvPr/>
            </p14:nvContentPartPr>
            <p14:xfrm>
              <a:off x="3508174" y="3671625"/>
              <a:ext cx="124560" cy="2700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551DB51C-1112-4B64-8602-FE12CEEFD06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490534" y="3653985"/>
                <a:ext cx="1602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FF89E973-C1EB-4EE0-A23C-A6CA46332474}"/>
                  </a:ext>
                </a:extLst>
              </p14:cNvPr>
              <p14:cNvContentPartPr/>
              <p14:nvPr/>
            </p14:nvContentPartPr>
            <p14:xfrm>
              <a:off x="3833974" y="3463185"/>
              <a:ext cx="144360" cy="25992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FF89E973-C1EB-4EE0-A23C-A6CA4633247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815974" y="3445545"/>
                <a:ext cx="1800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9EBA5898-BCB8-40B4-BA74-FBD236324F89}"/>
                  </a:ext>
                </a:extLst>
              </p14:cNvPr>
              <p14:cNvContentPartPr/>
              <p14:nvPr/>
            </p14:nvContentPartPr>
            <p14:xfrm>
              <a:off x="4043134" y="3406665"/>
              <a:ext cx="137880" cy="32652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9EBA5898-BCB8-40B4-BA74-FBD236324F8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025494" y="3388665"/>
                <a:ext cx="17352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EB138567-50D6-4C22-8514-6D911812C24D}"/>
                  </a:ext>
                </a:extLst>
              </p14:cNvPr>
              <p14:cNvContentPartPr/>
              <p14:nvPr/>
            </p14:nvContentPartPr>
            <p14:xfrm>
              <a:off x="767854" y="4145025"/>
              <a:ext cx="178920" cy="22824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EB138567-50D6-4C22-8514-6D911812C24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50214" y="4127385"/>
                <a:ext cx="21456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B6F2710D-9E7A-4D53-833B-3D9A8D4969CB}"/>
                  </a:ext>
                </a:extLst>
              </p14:cNvPr>
              <p14:cNvContentPartPr/>
              <p14:nvPr/>
            </p14:nvContentPartPr>
            <p14:xfrm>
              <a:off x="1013014" y="4300185"/>
              <a:ext cx="89640" cy="15480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B6F2710D-9E7A-4D53-833B-3D9A8D4969C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95014" y="4282185"/>
                <a:ext cx="1252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C628E4D6-DC30-49C4-87F6-05492BBA0C8E}"/>
                  </a:ext>
                </a:extLst>
              </p14:cNvPr>
              <p14:cNvContentPartPr/>
              <p14:nvPr/>
            </p14:nvContentPartPr>
            <p14:xfrm>
              <a:off x="1520974" y="4065105"/>
              <a:ext cx="120960" cy="3474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C628E4D6-DC30-49C4-87F6-05492BBA0C8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502974" y="4047105"/>
                <a:ext cx="15660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3CEE62C7-1971-45D0-91F5-27EB9EA6DA68}"/>
                  </a:ext>
                </a:extLst>
              </p14:cNvPr>
              <p14:cNvContentPartPr/>
              <p14:nvPr/>
            </p14:nvContentPartPr>
            <p14:xfrm>
              <a:off x="1287334" y="4233945"/>
              <a:ext cx="37080" cy="648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3CEE62C7-1971-45D0-91F5-27EB9EA6DA6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269694" y="4216305"/>
                <a:ext cx="727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3518D025-623E-4963-81CE-BDFF87AC4B9C}"/>
                  </a:ext>
                </a:extLst>
              </p14:cNvPr>
              <p14:cNvContentPartPr/>
              <p14:nvPr/>
            </p14:nvContentPartPr>
            <p14:xfrm>
              <a:off x="1801774" y="4088865"/>
              <a:ext cx="80280" cy="30132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3518D025-623E-4963-81CE-BDFF87AC4B9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783774" y="4071225"/>
                <a:ext cx="1159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BE5874C0-02C4-45D7-A043-4839C3207EC4}"/>
                  </a:ext>
                </a:extLst>
              </p14:cNvPr>
              <p14:cNvContentPartPr/>
              <p14:nvPr/>
            </p14:nvContentPartPr>
            <p14:xfrm>
              <a:off x="2017414" y="4199745"/>
              <a:ext cx="97560" cy="1044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BE5874C0-02C4-45D7-A043-4839C3207EC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999414" y="4181745"/>
                <a:ext cx="1332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9077A8E7-0C78-43D8-8F83-59AAD53ECA3A}"/>
                  </a:ext>
                </a:extLst>
              </p14:cNvPr>
              <p14:cNvContentPartPr/>
              <p14:nvPr/>
            </p14:nvContentPartPr>
            <p14:xfrm>
              <a:off x="2189134" y="4275345"/>
              <a:ext cx="10080" cy="7092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9077A8E7-0C78-43D8-8F83-59AAD53ECA3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171134" y="4257705"/>
                <a:ext cx="4572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CA42E937-ED76-45ED-B039-14A14A8A6350}"/>
                  </a:ext>
                </a:extLst>
              </p14:cNvPr>
              <p14:cNvContentPartPr/>
              <p14:nvPr/>
            </p14:nvContentPartPr>
            <p14:xfrm>
              <a:off x="2828134" y="4037385"/>
              <a:ext cx="27360" cy="31248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CA42E937-ED76-45ED-B039-14A14A8A635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810494" y="4019385"/>
                <a:ext cx="6300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AD942908-BBBF-4C7F-9199-E89F650FF703}"/>
                  </a:ext>
                </a:extLst>
              </p14:cNvPr>
              <p14:cNvContentPartPr/>
              <p14:nvPr/>
            </p14:nvContentPartPr>
            <p14:xfrm>
              <a:off x="2339614" y="4053945"/>
              <a:ext cx="231840" cy="33732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AD942908-BBBF-4C7F-9199-E89F650FF70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321974" y="4036305"/>
                <a:ext cx="26748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A600E944-EC5F-4114-A07A-363B48732A40}"/>
                  </a:ext>
                </a:extLst>
              </p14:cNvPr>
              <p14:cNvContentPartPr/>
              <p14:nvPr/>
            </p14:nvContentPartPr>
            <p14:xfrm>
              <a:off x="3228094" y="4141425"/>
              <a:ext cx="131040" cy="11088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A600E944-EC5F-4114-A07A-363B48732A4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210094" y="4123425"/>
                <a:ext cx="16668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4203B82C-6793-47D7-A3F5-09B9BF4426BD}"/>
                  </a:ext>
                </a:extLst>
              </p14:cNvPr>
              <p14:cNvContentPartPr/>
              <p14:nvPr/>
            </p14:nvContentPartPr>
            <p14:xfrm>
              <a:off x="3560734" y="4078785"/>
              <a:ext cx="158760" cy="15480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4203B82C-6793-47D7-A3F5-09B9BF4426B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543094" y="4060785"/>
                <a:ext cx="19440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17246726-BAE1-492C-B822-0D5B5ACAF56F}"/>
                  </a:ext>
                </a:extLst>
              </p14:cNvPr>
              <p14:cNvContentPartPr/>
              <p14:nvPr/>
            </p14:nvContentPartPr>
            <p14:xfrm>
              <a:off x="3940894" y="3993465"/>
              <a:ext cx="108360" cy="21780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17246726-BAE1-492C-B822-0D5B5ACAF56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923254" y="3975825"/>
                <a:ext cx="14400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9042992E-2065-4C31-A70F-9F85F6468973}"/>
                  </a:ext>
                </a:extLst>
              </p14:cNvPr>
              <p14:cNvContentPartPr/>
              <p14:nvPr/>
            </p14:nvContentPartPr>
            <p14:xfrm>
              <a:off x="4136374" y="3914985"/>
              <a:ext cx="165600" cy="35172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9042992E-2065-4C31-A70F-9F85F646897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118374" y="3897345"/>
                <a:ext cx="20124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EE6151DD-3FD0-4F28-AD63-725821527380}"/>
                  </a:ext>
                </a:extLst>
              </p14:cNvPr>
              <p14:cNvContentPartPr/>
              <p14:nvPr/>
            </p14:nvContentPartPr>
            <p14:xfrm>
              <a:off x="1124254" y="4960425"/>
              <a:ext cx="109800" cy="14040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EE6151DD-3FD0-4F28-AD63-72582152738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106254" y="4942425"/>
                <a:ext cx="1454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6FD88EFB-8C97-43C1-B9FF-6A000DF2DD6D}"/>
                  </a:ext>
                </a:extLst>
              </p14:cNvPr>
              <p14:cNvContentPartPr/>
              <p14:nvPr/>
            </p14:nvContentPartPr>
            <p14:xfrm>
              <a:off x="1635454" y="4699785"/>
              <a:ext cx="135720" cy="34488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6FD88EFB-8C97-43C1-B9FF-6A000DF2DD6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617454" y="4681785"/>
                <a:ext cx="17136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2EFC4E8B-48DE-430D-8C18-C244C7A2C2C6}"/>
                  </a:ext>
                </a:extLst>
              </p14:cNvPr>
              <p14:cNvContentPartPr/>
              <p14:nvPr/>
            </p14:nvContentPartPr>
            <p14:xfrm>
              <a:off x="1363294" y="4894545"/>
              <a:ext cx="86760" cy="507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2EFC4E8B-48DE-430D-8C18-C244C7A2C2C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345294" y="4876779"/>
                <a:ext cx="122400" cy="86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454DE623-3500-4455-A4AE-B69A964F85CE}"/>
                  </a:ext>
                </a:extLst>
              </p14:cNvPr>
              <p14:cNvContentPartPr/>
              <p14:nvPr/>
            </p14:nvContentPartPr>
            <p14:xfrm>
              <a:off x="801694" y="4841985"/>
              <a:ext cx="190080" cy="23616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454DE623-3500-4455-A4AE-B69A964F85C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84054" y="4824345"/>
                <a:ext cx="22572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28B501B6-361E-4259-A25E-13CAED63EF5F}"/>
                  </a:ext>
                </a:extLst>
              </p14:cNvPr>
              <p14:cNvContentPartPr/>
              <p14:nvPr/>
            </p14:nvContentPartPr>
            <p14:xfrm>
              <a:off x="1983214" y="4699785"/>
              <a:ext cx="51120" cy="27000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28B501B6-361E-4259-A25E-13CAED63EF5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965214" y="4681785"/>
                <a:ext cx="8676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06759240-E9A9-482D-A7D4-75CF35426886}"/>
                  </a:ext>
                </a:extLst>
              </p14:cNvPr>
              <p14:cNvContentPartPr/>
              <p14:nvPr/>
            </p14:nvContentPartPr>
            <p14:xfrm>
              <a:off x="2180494" y="4801665"/>
              <a:ext cx="97920" cy="10764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06759240-E9A9-482D-A7D4-75CF3542688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162494" y="4784025"/>
                <a:ext cx="1335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03F21B7F-E405-4492-B705-8B84F769E408}"/>
                  </a:ext>
                </a:extLst>
              </p14:cNvPr>
              <p14:cNvContentPartPr/>
              <p14:nvPr/>
            </p14:nvContentPartPr>
            <p14:xfrm>
              <a:off x="2355094" y="4887705"/>
              <a:ext cx="40320" cy="655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03F21B7F-E405-4492-B705-8B84F769E408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337094" y="4869705"/>
                <a:ext cx="759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CEC87F8B-EE05-48A4-92E7-220BD1BF1D9A}"/>
                  </a:ext>
                </a:extLst>
              </p14:cNvPr>
              <p14:cNvContentPartPr/>
              <p14:nvPr/>
            </p14:nvContentPartPr>
            <p14:xfrm>
              <a:off x="2890054" y="4623825"/>
              <a:ext cx="21960" cy="33588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CEC87F8B-EE05-48A4-92E7-220BD1BF1D9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872414" y="4606185"/>
                <a:ext cx="576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693703CA-4520-4398-BF89-C126BE6A1A58}"/>
                  </a:ext>
                </a:extLst>
              </p14:cNvPr>
              <p14:cNvContentPartPr/>
              <p14:nvPr/>
            </p14:nvContentPartPr>
            <p14:xfrm>
              <a:off x="2490814" y="4657305"/>
              <a:ext cx="228240" cy="28872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693703CA-4520-4398-BF89-C126BE6A1A5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473174" y="4639665"/>
                <a:ext cx="26388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1DE1E42A-EA9E-4981-9B44-CE00ABE0FCEA}"/>
                  </a:ext>
                </a:extLst>
              </p14:cNvPr>
              <p14:cNvContentPartPr/>
              <p14:nvPr/>
            </p14:nvContentPartPr>
            <p14:xfrm>
              <a:off x="3341134" y="4721385"/>
              <a:ext cx="93240" cy="12492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1DE1E42A-EA9E-4981-9B44-CE00ABE0FCEA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323134" y="4703385"/>
                <a:ext cx="1288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4416AAB7-3262-4DDE-A98A-40A12409D7C1}"/>
                  </a:ext>
                </a:extLst>
              </p14:cNvPr>
              <p14:cNvContentPartPr/>
              <p14:nvPr/>
            </p14:nvContentPartPr>
            <p14:xfrm>
              <a:off x="3778894" y="4609065"/>
              <a:ext cx="98640" cy="21420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4416AAB7-3262-4DDE-A98A-40A12409D7C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760894" y="4591065"/>
                <a:ext cx="13428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12DE6D3C-3A46-4AD7-AD1A-5B3EE7F0EE50}"/>
                  </a:ext>
                </a:extLst>
              </p14:cNvPr>
              <p14:cNvContentPartPr/>
              <p14:nvPr/>
            </p14:nvContentPartPr>
            <p14:xfrm>
              <a:off x="3552094" y="4710945"/>
              <a:ext cx="119160" cy="12780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12DE6D3C-3A46-4AD7-AD1A-5B3EE7F0EE5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534094" y="4692945"/>
                <a:ext cx="1548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FFFACB6C-4F13-4413-9072-2F642DF64872}"/>
                  </a:ext>
                </a:extLst>
              </p14:cNvPr>
              <p14:cNvContentPartPr/>
              <p14:nvPr/>
            </p14:nvContentPartPr>
            <p14:xfrm>
              <a:off x="4079494" y="4610505"/>
              <a:ext cx="104400" cy="9540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FFFACB6C-4F13-4413-9072-2F642DF64872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061854" y="4592505"/>
                <a:ext cx="1400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0B1D99C7-4D30-4BC4-8857-7E78174445B6}"/>
                  </a:ext>
                </a:extLst>
              </p14:cNvPr>
              <p14:cNvContentPartPr/>
              <p14:nvPr/>
            </p14:nvContentPartPr>
            <p14:xfrm>
              <a:off x="4054654" y="4770345"/>
              <a:ext cx="147960" cy="3240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0B1D99C7-4D30-4BC4-8857-7E78174445B6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036654" y="4752705"/>
                <a:ext cx="1836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DC18AA74-7FAE-4433-8368-D007A790430A}"/>
                  </a:ext>
                </a:extLst>
              </p14:cNvPr>
              <p14:cNvContentPartPr/>
              <p14:nvPr/>
            </p14:nvContentPartPr>
            <p14:xfrm>
              <a:off x="4384414" y="4424025"/>
              <a:ext cx="357120" cy="44964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DC18AA74-7FAE-4433-8368-D007A790430A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366414" y="4406385"/>
                <a:ext cx="39276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2E7E932-543E-4A7A-84F6-DC160C62B3CF}"/>
                  </a:ext>
                </a:extLst>
              </p14:cNvPr>
              <p14:cNvContentPartPr/>
              <p14:nvPr/>
            </p14:nvContentPartPr>
            <p14:xfrm>
              <a:off x="3155542" y="1161317"/>
              <a:ext cx="1421640" cy="2527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2E7E932-543E-4A7A-84F6-DC160C62B3CF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137898" y="1143343"/>
                <a:ext cx="1457289" cy="2883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FE0737D-E567-4A91-AF1D-3CA646C6AFF6}"/>
                  </a:ext>
                </a:extLst>
              </p14:cNvPr>
              <p14:cNvContentPartPr/>
              <p14:nvPr/>
            </p14:nvContentPartPr>
            <p14:xfrm>
              <a:off x="4766902" y="1120997"/>
              <a:ext cx="261360" cy="2826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FE0737D-E567-4A91-AF1D-3CA646C6AFF6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749238" y="1102997"/>
                <a:ext cx="297049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4676335A-BB7F-4B54-BBC5-9D5ECADB95A6}"/>
                  </a:ext>
                </a:extLst>
              </p14:cNvPr>
              <p14:cNvContentPartPr/>
              <p14:nvPr/>
            </p14:nvContentPartPr>
            <p14:xfrm>
              <a:off x="5229779" y="1171076"/>
              <a:ext cx="12600" cy="756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4676335A-BB7F-4B54-BBC5-9D5ECADB95A6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212139" y="1153076"/>
                <a:ext cx="482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E737302F-0FB9-4608-B9C2-1802F535D533}"/>
                  </a:ext>
                </a:extLst>
              </p14:cNvPr>
              <p14:cNvContentPartPr/>
              <p14:nvPr/>
            </p14:nvContentPartPr>
            <p14:xfrm>
              <a:off x="5259299" y="1248476"/>
              <a:ext cx="162360" cy="13428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E737302F-0FB9-4608-B9C2-1802F535D5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241620" y="1230476"/>
                <a:ext cx="198079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D8D9363-2737-4434-9A55-AA67FBAF8979}"/>
                  </a:ext>
                </a:extLst>
              </p14:cNvPr>
              <p14:cNvContentPartPr/>
              <p14:nvPr/>
            </p14:nvContentPartPr>
            <p14:xfrm>
              <a:off x="1184211" y="419931"/>
              <a:ext cx="206640" cy="148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D8D9363-2737-4434-9A55-AA67FBAF897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66571" y="402291"/>
                <a:ext cx="2422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3DC57AB-D710-4F0C-9F7F-DDA25FE5013F}"/>
                  </a:ext>
                </a:extLst>
              </p14:cNvPr>
              <p14:cNvContentPartPr/>
              <p14:nvPr/>
            </p14:nvContentPartPr>
            <p14:xfrm>
              <a:off x="1490211" y="398331"/>
              <a:ext cx="155160" cy="149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3DC57AB-D710-4F0C-9F7F-DDA25FE5013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472571" y="380331"/>
                <a:ext cx="1908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E9A3EF8-06D4-4680-A6C9-699630312131}"/>
                  </a:ext>
                </a:extLst>
              </p14:cNvPr>
              <p14:cNvContentPartPr/>
              <p14:nvPr/>
            </p14:nvContentPartPr>
            <p14:xfrm>
              <a:off x="1759851" y="455211"/>
              <a:ext cx="16200" cy="110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E9A3EF8-06D4-4680-A6C9-69963031213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742211" y="437571"/>
                <a:ext cx="518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9306AA2-671F-46E8-AFC8-847D1DF81E30}"/>
                  </a:ext>
                </a:extLst>
              </p14:cNvPr>
              <p14:cNvContentPartPr/>
              <p14:nvPr/>
            </p14:nvContentPartPr>
            <p14:xfrm>
              <a:off x="1722411" y="330291"/>
              <a:ext cx="360" cy="1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9306AA2-671F-46E8-AFC8-847D1DF81E3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704411" y="312651"/>
                <a:ext cx="360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5BE846D-6B75-4DB1-99AC-5314B3954C79}"/>
                  </a:ext>
                </a:extLst>
              </p14:cNvPr>
              <p14:cNvContentPartPr/>
              <p14:nvPr/>
            </p14:nvContentPartPr>
            <p14:xfrm>
              <a:off x="1876131" y="299331"/>
              <a:ext cx="941040" cy="277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5BE846D-6B75-4DB1-99AC-5314B3954C79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858138" y="281691"/>
                <a:ext cx="976666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092B170-21CA-43BA-8E1A-5C7B625015A0}"/>
                  </a:ext>
                </a:extLst>
              </p14:cNvPr>
              <p14:cNvContentPartPr/>
              <p14:nvPr/>
            </p14:nvContentPartPr>
            <p14:xfrm>
              <a:off x="281691" y="238491"/>
              <a:ext cx="807120" cy="362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092B170-21CA-43BA-8E1A-5C7B625015A0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64051" y="220851"/>
                <a:ext cx="84276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8885A86-79D4-4024-9A10-1A1FC036231B}"/>
                  </a:ext>
                </a:extLst>
              </p14:cNvPr>
              <p14:cNvContentPartPr/>
              <p14:nvPr/>
            </p14:nvContentPartPr>
            <p14:xfrm>
              <a:off x="4743531" y="354411"/>
              <a:ext cx="151200" cy="1692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8885A86-79D4-4024-9A10-1A1FC036231B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725531" y="336411"/>
                <a:ext cx="1868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21C99FF-FFF5-4764-8E08-3608A463D5F3}"/>
                  </a:ext>
                </a:extLst>
              </p14:cNvPr>
              <p14:cNvContentPartPr/>
              <p14:nvPr/>
            </p14:nvContentPartPr>
            <p14:xfrm>
              <a:off x="5030811" y="348291"/>
              <a:ext cx="188640" cy="1702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21C99FF-FFF5-4764-8E08-3608A463D5F3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012811" y="330291"/>
                <a:ext cx="2242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0D12659-849D-4411-8DCB-CF7188A4DF97}"/>
                  </a:ext>
                </a:extLst>
              </p14:cNvPr>
              <p14:cNvContentPartPr/>
              <p14:nvPr/>
            </p14:nvContentPartPr>
            <p14:xfrm>
              <a:off x="5355531" y="305811"/>
              <a:ext cx="153360" cy="2379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0D12659-849D-4411-8DCB-CF7188A4DF97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337531" y="287811"/>
                <a:ext cx="18900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5B7D190-69CE-4701-B7B6-A60C313A574B}"/>
                  </a:ext>
                </a:extLst>
              </p14:cNvPr>
              <p14:cNvContentPartPr/>
              <p14:nvPr/>
            </p14:nvContentPartPr>
            <p14:xfrm>
              <a:off x="4021731" y="259731"/>
              <a:ext cx="503640" cy="259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5B7D190-69CE-4701-B7B6-A60C313A574B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004091" y="242091"/>
                <a:ext cx="5392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3689A56-B838-4504-8078-E422C329A955}"/>
                  </a:ext>
                </a:extLst>
              </p14:cNvPr>
              <p14:cNvContentPartPr/>
              <p14:nvPr/>
            </p14:nvContentPartPr>
            <p14:xfrm>
              <a:off x="3578211" y="259011"/>
              <a:ext cx="279720" cy="2440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3689A56-B838-4504-8078-E422C329A95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560571" y="241371"/>
                <a:ext cx="31536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CFE2188-DD7E-4C43-ABAF-0392B450E944}"/>
                  </a:ext>
                </a:extLst>
              </p14:cNvPr>
              <p14:cNvContentPartPr/>
              <p14:nvPr/>
            </p14:nvContentPartPr>
            <p14:xfrm>
              <a:off x="3162051" y="207531"/>
              <a:ext cx="305640" cy="3052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CFE2188-DD7E-4C43-ABAF-0392B450E944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144051" y="189870"/>
                <a:ext cx="341280" cy="340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4FBCE68-6554-427A-9B5B-FA42A69929DC}"/>
                  </a:ext>
                </a:extLst>
              </p14:cNvPr>
              <p14:cNvContentPartPr/>
              <p14:nvPr/>
            </p14:nvContentPartPr>
            <p14:xfrm>
              <a:off x="372411" y="844011"/>
              <a:ext cx="540468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4FBCE68-6554-427A-9B5B-FA42A69929DC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54411" y="826371"/>
                <a:ext cx="54403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ABEC118-7802-4276-B88D-DD78E3BF126A}"/>
                  </a:ext>
                </a:extLst>
              </p14:cNvPr>
              <p14:cNvContentPartPr/>
              <p14:nvPr/>
            </p14:nvContentPartPr>
            <p14:xfrm>
              <a:off x="6402608" y="1255221"/>
              <a:ext cx="81360" cy="108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ABEC118-7802-4276-B88D-DD78E3BF126A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384968" y="1237221"/>
                <a:ext cx="117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20A27CC-615A-4826-9C86-4FC8F71A504E}"/>
                  </a:ext>
                </a:extLst>
              </p14:cNvPr>
              <p14:cNvContentPartPr/>
              <p14:nvPr/>
            </p14:nvContentPartPr>
            <p14:xfrm>
              <a:off x="6584768" y="1294461"/>
              <a:ext cx="16200" cy="648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20A27CC-615A-4826-9C86-4FC8F71A504E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566768" y="1276461"/>
                <a:ext cx="518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E34F62A-A59D-4A78-AF41-6875019F035F}"/>
                  </a:ext>
                </a:extLst>
              </p14:cNvPr>
              <p14:cNvContentPartPr/>
              <p14:nvPr/>
            </p14:nvContentPartPr>
            <p14:xfrm>
              <a:off x="6586928" y="1212741"/>
              <a:ext cx="4320" cy="9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E34F62A-A59D-4A78-AF41-6875019F035F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569288" y="1194741"/>
                <a:ext cx="399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92872B0-6546-419D-BB1E-4A1467266D3F}"/>
                  </a:ext>
                </a:extLst>
              </p14:cNvPr>
              <p14:cNvContentPartPr/>
              <p14:nvPr/>
            </p14:nvContentPartPr>
            <p14:xfrm>
              <a:off x="6987608" y="1225701"/>
              <a:ext cx="314640" cy="1371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92872B0-6546-419D-BB1E-4A1467266D3F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969608" y="1207701"/>
                <a:ext cx="3502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40D26E8-1E57-4C77-B862-12300665208A}"/>
                  </a:ext>
                </a:extLst>
              </p14:cNvPr>
              <p14:cNvContentPartPr/>
              <p14:nvPr/>
            </p14:nvContentPartPr>
            <p14:xfrm>
              <a:off x="6698168" y="1183581"/>
              <a:ext cx="194400" cy="1735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40D26E8-1E57-4C77-B862-12300665208A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6680201" y="1165581"/>
                <a:ext cx="229974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B95BF2A-E81B-4321-889F-4C99BA81AA8A}"/>
                  </a:ext>
                </a:extLst>
              </p14:cNvPr>
              <p14:cNvContentPartPr/>
              <p14:nvPr/>
            </p14:nvContentPartPr>
            <p14:xfrm>
              <a:off x="6027848" y="1272501"/>
              <a:ext cx="276120" cy="1126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B95BF2A-E81B-4321-889F-4C99BA81AA8A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6010208" y="1254861"/>
                <a:ext cx="3117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2A60FE1-FA11-4F6F-85DC-FFDF5EB738C1}"/>
                  </a:ext>
                </a:extLst>
              </p14:cNvPr>
              <p14:cNvContentPartPr/>
              <p14:nvPr/>
            </p14:nvContentPartPr>
            <p14:xfrm>
              <a:off x="5594768" y="1172781"/>
              <a:ext cx="357480" cy="1947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2A60FE1-FA11-4F6F-85DC-FFDF5EB738C1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577128" y="1154781"/>
                <a:ext cx="39312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655772A-E3AD-4422-BA77-806FA7E0B913}"/>
                  </a:ext>
                </a:extLst>
              </p14:cNvPr>
              <p14:cNvContentPartPr/>
              <p14:nvPr/>
            </p14:nvContentPartPr>
            <p14:xfrm>
              <a:off x="7542008" y="1245141"/>
              <a:ext cx="14400" cy="698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655772A-E3AD-4422-BA77-806FA7E0B913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524368" y="1227501"/>
                <a:ext cx="5004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6E918E8-A52C-4BA9-92F9-5882FFE7254F}"/>
                  </a:ext>
                </a:extLst>
              </p14:cNvPr>
              <p14:cNvContentPartPr/>
              <p14:nvPr/>
            </p14:nvContentPartPr>
            <p14:xfrm>
              <a:off x="7535888" y="1154781"/>
              <a:ext cx="6480" cy="162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6E918E8-A52C-4BA9-92F9-5882FFE7254F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518248" y="1137141"/>
                <a:ext cx="4212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C37B31F-D577-4FC0-871D-06196486FD05}"/>
                  </a:ext>
                </a:extLst>
              </p14:cNvPr>
              <p14:cNvContentPartPr/>
              <p14:nvPr/>
            </p14:nvContentPartPr>
            <p14:xfrm>
              <a:off x="7665848" y="1129221"/>
              <a:ext cx="157680" cy="2052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C37B31F-D577-4FC0-871D-06196486FD05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648208" y="1111581"/>
                <a:ext cx="19332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8C9BE37-F320-471E-B8D5-983A8105B189}"/>
                  </a:ext>
                </a:extLst>
              </p14:cNvPr>
              <p14:cNvContentPartPr/>
              <p14:nvPr/>
            </p14:nvContentPartPr>
            <p14:xfrm>
              <a:off x="9349436" y="1157134"/>
              <a:ext cx="100440" cy="1306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8C9BE37-F320-471E-B8D5-983A8105B189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9331796" y="1139134"/>
                <a:ext cx="13608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FD7C13F-E9D4-49F7-813A-D0EFF1B50D5C}"/>
                  </a:ext>
                </a:extLst>
              </p14:cNvPr>
              <p14:cNvContentPartPr/>
              <p14:nvPr/>
            </p14:nvContentPartPr>
            <p14:xfrm>
              <a:off x="8845076" y="1159654"/>
              <a:ext cx="439560" cy="1306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FD7C13F-E9D4-49F7-813A-D0EFF1B50D5C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827436" y="1141965"/>
                <a:ext cx="475200" cy="166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634F776-0B43-4474-AD2C-06A39E886842}"/>
                  </a:ext>
                </a:extLst>
              </p14:cNvPr>
              <p14:cNvContentPartPr/>
              <p14:nvPr/>
            </p14:nvContentPartPr>
            <p14:xfrm>
              <a:off x="8071076" y="1098454"/>
              <a:ext cx="703080" cy="1850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634F776-0B43-4474-AD2C-06A39E88684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053436" y="1080454"/>
                <a:ext cx="73872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6C8A49E-CF40-455D-80B1-FCE2B13A336D}"/>
                  </a:ext>
                </a:extLst>
              </p14:cNvPr>
              <p14:cNvContentPartPr/>
              <p14:nvPr/>
            </p14:nvContentPartPr>
            <p14:xfrm>
              <a:off x="9694316" y="1067854"/>
              <a:ext cx="55080" cy="2534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6C8A49E-CF40-455D-80B1-FCE2B13A336D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676676" y="1050214"/>
                <a:ext cx="9072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77F0176-50FD-4DAB-83E3-F56EA2E79D21}"/>
                  </a:ext>
                </a:extLst>
              </p14:cNvPr>
              <p14:cNvContentPartPr/>
              <p14:nvPr/>
            </p14:nvContentPartPr>
            <p14:xfrm>
              <a:off x="9869276" y="1208254"/>
              <a:ext cx="128880" cy="950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77F0176-50FD-4DAB-83E3-F56EA2E79D21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9851276" y="1190614"/>
                <a:ext cx="1645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14B7A6C-7E84-478E-8DCC-0BDB7740D819}"/>
                  </a:ext>
                </a:extLst>
              </p14:cNvPr>
              <p14:cNvContentPartPr/>
              <p14:nvPr/>
            </p14:nvContentPartPr>
            <p14:xfrm>
              <a:off x="10100756" y="1264414"/>
              <a:ext cx="9360" cy="651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14B7A6C-7E84-478E-8DCC-0BDB7740D819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083116" y="1246774"/>
                <a:ext cx="450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2D931E0-64B6-4992-A16B-E94DC97882FF}"/>
                  </a:ext>
                </a:extLst>
              </p14:cNvPr>
              <p14:cNvContentPartPr/>
              <p14:nvPr/>
            </p14:nvContentPartPr>
            <p14:xfrm>
              <a:off x="10197596" y="1108534"/>
              <a:ext cx="127800" cy="1857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2D931E0-64B6-4992-A16B-E94DC97882FF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0179596" y="1090534"/>
                <a:ext cx="16344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6315FB4-7B9B-4C14-AF78-B8BC4D978DE7}"/>
                  </a:ext>
                </a:extLst>
              </p14:cNvPr>
              <p14:cNvContentPartPr/>
              <p14:nvPr/>
            </p14:nvContentPartPr>
            <p14:xfrm>
              <a:off x="10393436" y="1090534"/>
              <a:ext cx="97200" cy="2239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6315FB4-7B9B-4C14-AF78-B8BC4D978DE7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0375796" y="1072534"/>
                <a:ext cx="13284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3EFA2CB-4A4B-496C-9A1C-A50F14E85072}"/>
                  </a:ext>
                </a:extLst>
              </p14:cNvPr>
              <p14:cNvContentPartPr/>
              <p14:nvPr/>
            </p14:nvContentPartPr>
            <p14:xfrm>
              <a:off x="10951076" y="1115014"/>
              <a:ext cx="191160" cy="1749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3EFA2CB-4A4B-496C-9A1C-A50F14E85072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0933076" y="1097374"/>
                <a:ext cx="22680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536EE81-82E0-4BE6-876C-E0018645A8F6}"/>
                  </a:ext>
                </a:extLst>
              </p14:cNvPr>
              <p14:cNvContentPartPr/>
              <p14:nvPr/>
            </p14:nvContentPartPr>
            <p14:xfrm>
              <a:off x="10669196" y="1149574"/>
              <a:ext cx="108000" cy="1231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536EE81-82E0-4BE6-876C-E0018645A8F6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0651256" y="1131574"/>
                <a:ext cx="143522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92E8D87-4A17-4407-834D-58EBA09A7FF7}"/>
                  </a:ext>
                </a:extLst>
              </p14:cNvPr>
              <p14:cNvContentPartPr/>
              <p14:nvPr/>
            </p14:nvContentPartPr>
            <p14:xfrm>
              <a:off x="1274216" y="1646704"/>
              <a:ext cx="51840" cy="3549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92E8D87-4A17-4407-834D-58EBA09A7FF7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256216" y="1628704"/>
                <a:ext cx="8748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4631936-52AF-48BB-A985-8ECDF2454459}"/>
                  </a:ext>
                </a:extLst>
              </p14:cNvPr>
              <p14:cNvContentPartPr/>
              <p14:nvPr/>
            </p14:nvContentPartPr>
            <p14:xfrm>
              <a:off x="2444576" y="1668304"/>
              <a:ext cx="186840" cy="2214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4631936-52AF-48BB-A985-8ECDF2454459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426576" y="1650304"/>
                <a:ext cx="22248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069AB138-A0C4-46C5-AFBE-5C9DAEE5B4F9}"/>
                  </a:ext>
                </a:extLst>
              </p14:cNvPr>
              <p14:cNvContentPartPr/>
              <p14:nvPr/>
            </p14:nvContentPartPr>
            <p14:xfrm>
              <a:off x="1475816" y="1681624"/>
              <a:ext cx="747360" cy="2880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069AB138-A0C4-46C5-AFBE-5C9DAEE5B4F9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458167" y="1663984"/>
                <a:ext cx="783017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CD496391-563F-43F4-A7CA-6D3BC7A130D1}"/>
                  </a:ext>
                </a:extLst>
              </p14:cNvPr>
              <p14:cNvContentPartPr/>
              <p14:nvPr/>
            </p14:nvContentPartPr>
            <p14:xfrm>
              <a:off x="880376" y="1723384"/>
              <a:ext cx="79920" cy="2257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CD496391-563F-43F4-A7CA-6D3BC7A130D1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862815" y="1705716"/>
                <a:ext cx="115400" cy="261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26FC3E6-5250-45EE-9C94-AFD44C33FCFB}"/>
                  </a:ext>
                </a:extLst>
              </p14:cNvPr>
              <p14:cNvContentPartPr/>
              <p14:nvPr/>
            </p14:nvContentPartPr>
            <p14:xfrm>
              <a:off x="536576" y="1831024"/>
              <a:ext cx="270360" cy="1335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26FC3E6-5250-45EE-9C94-AFD44C33FCFB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18936" y="1813384"/>
                <a:ext cx="30600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D359F93-78A8-412D-A483-1B2DCFEEDD0B}"/>
                  </a:ext>
                </a:extLst>
              </p14:cNvPr>
              <p14:cNvContentPartPr/>
              <p14:nvPr/>
            </p14:nvContentPartPr>
            <p14:xfrm>
              <a:off x="2784416" y="1903744"/>
              <a:ext cx="5760" cy="666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D359F93-78A8-412D-A483-1B2DCFEEDD0B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2766416" y="1886104"/>
                <a:ext cx="414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5199DBFF-43FB-4CFC-8D30-C68BFA932C6C}"/>
                  </a:ext>
                </a:extLst>
              </p14:cNvPr>
              <p14:cNvContentPartPr/>
              <p14:nvPr/>
            </p14:nvContentPartPr>
            <p14:xfrm>
              <a:off x="4190216" y="1746784"/>
              <a:ext cx="81720" cy="1123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5199DBFF-43FB-4CFC-8D30-C68BFA932C6C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4172216" y="1728784"/>
                <a:ext cx="1173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319ABB78-441D-46A1-B59E-693A3B3DF637}"/>
                  </a:ext>
                </a:extLst>
              </p14:cNvPr>
              <p14:cNvContentPartPr/>
              <p14:nvPr/>
            </p14:nvContentPartPr>
            <p14:xfrm>
              <a:off x="4338536" y="1638064"/>
              <a:ext cx="69480" cy="2458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319ABB78-441D-46A1-B59E-693A3B3DF637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4320536" y="1620064"/>
                <a:ext cx="10512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35F5279E-C457-4667-AFBE-113A981E9C5B}"/>
                  </a:ext>
                </a:extLst>
              </p14:cNvPr>
              <p14:cNvContentPartPr/>
              <p14:nvPr/>
            </p14:nvContentPartPr>
            <p14:xfrm>
              <a:off x="3733736" y="1656784"/>
              <a:ext cx="304920" cy="2188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35F5279E-C457-4667-AFBE-113A981E9C5B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3715736" y="1638814"/>
                <a:ext cx="340560" cy="2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7D4C4DC3-0962-4A10-9179-76CCE1F3712A}"/>
                  </a:ext>
                </a:extLst>
              </p14:cNvPr>
              <p14:cNvContentPartPr/>
              <p14:nvPr/>
            </p14:nvContentPartPr>
            <p14:xfrm>
              <a:off x="2952176" y="1691344"/>
              <a:ext cx="582120" cy="1947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7D4C4DC3-0962-4A10-9179-76CCE1F3712A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2934187" y="1673344"/>
                <a:ext cx="617738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37C6810-8AD4-48DE-9DEC-AFFC1E43BDA2}"/>
                  </a:ext>
                </a:extLst>
              </p14:cNvPr>
              <p14:cNvContentPartPr/>
              <p14:nvPr/>
            </p14:nvContentPartPr>
            <p14:xfrm>
              <a:off x="4837496" y="1622944"/>
              <a:ext cx="201240" cy="1868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37C6810-8AD4-48DE-9DEC-AFFC1E43BDA2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4819824" y="1605304"/>
                <a:ext cx="236944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1813CA10-605C-46C5-AE4C-C1E5EECAA4AA}"/>
                  </a:ext>
                </a:extLst>
              </p14:cNvPr>
              <p14:cNvContentPartPr/>
              <p14:nvPr/>
            </p14:nvContentPartPr>
            <p14:xfrm>
              <a:off x="4628696" y="1702864"/>
              <a:ext cx="78840" cy="1137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1813CA10-605C-46C5-AE4C-C1E5EECAA4AA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4610696" y="1684864"/>
                <a:ext cx="11448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018EF13-8D48-4E48-B192-8C2E965FEB7F}"/>
                  </a:ext>
                </a:extLst>
              </p14:cNvPr>
              <p14:cNvContentPartPr/>
              <p14:nvPr/>
            </p14:nvContentPartPr>
            <p14:xfrm>
              <a:off x="5638078" y="1658923"/>
              <a:ext cx="99720" cy="8424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018EF13-8D48-4E48-B192-8C2E965FEB7F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5620438" y="1641283"/>
                <a:ext cx="13536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013616D2-21BE-4A48-B9A3-0785F32598BC}"/>
                  </a:ext>
                </a:extLst>
              </p14:cNvPr>
              <p14:cNvContentPartPr/>
              <p14:nvPr/>
            </p14:nvContentPartPr>
            <p14:xfrm>
              <a:off x="5810158" y="1738843"/>
              <a:ext cx="5760" cy="799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013616D2-21BE-4A48-B9A3-0785F32598BC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5792518" y="1720843"/>
                <a:ext cx="414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2EF4DF4-56D1-4045-AAB9-93DA7E23F026}"/>
                  </a:ext>
                </a:extLst>
              </p14:cNvPr>
              <p14:cNvContentPartPr/>
              <p14:nvPr/>
            </p14:nvContentPartPr>
            <p14:xfrm>
              <a:off x="5890798" y="1601683"/>
              <a:ext cx="100080" cy="1486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2EF4DF4-56D1-4045-AAB9-93DA7E23F026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5873158" y="1584043"/>
                <a:ext cx="13572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99A43FB4-8A37-4C30-AF3F-3D6A03CE86CC}"/>
                  </a:ext>
                </a:extLst>
              </p14:cNvPr>
              <p14:cNvContentPartPr/>
              <p14:nvPr/>
            </p14:nvContentPartPr>
            <p14:xfrm>
              <a:off x="6077638" y="1739563"/>
              <a:ext cx="6480" cy="662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99A43FB4-8A37-4C30-AF3F-3D6A03CE86CC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6059998" y="1721923"/>
                <a:ext cx="421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CFE2DC1-5CB6-4C10-A7E3-FBE93FBF7BCC}"/>
                  </a:ext>
                </a:extLst>
              </p14:cNvPr>
              <p14:cNvContentPartPr/>
              <p14:nvPr/>
            </p14:nvContentPartPr>
            <p14:xfrm>
              <a:off x="6165118" y="1666843"/>
              <a:ext cx="83160" cy="1047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CFE2DC1-5CB6-4C10-A7E3-FBE93FBF7BCC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6147118" y="1649203"/>
                <a:ext cx="1188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B2B9FF60-BCA3-4EB8-8476-021E8D07E1B9}"/>
                  </a:ext>
                </a:extLst>
              </p14:cNvPr>
              <p14:cNvContentPartPr/>
              <p14:nvPr/>
            </p14:nvContentPartPr>
            <p14:xfrm>
              <a:off x="6393358" y="1632283"/>
              <a:ext cx="105840" cy="12060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B2B9FF60-BCA3-4EB8-8476-021E8D07E1B9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6375658" y="1614283"/>
                <a:ext cx="141602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6D6E74D3-F317-4C55-B483-8EE298031A79}"/>
                  </a:ext>
                </a:extLst>
              </p14:cNvPr>
              <p14:cNvContentPartPr/>
              <p14:nvPr/>
            </p14:nvContentPartPr>
            <p14:xfrm>
              <a:off x="5355838" y="1568563"/>
              <a:ext cx="159120" cy="19728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6D6E74D3-F317-4C55-B483-8EE298031A79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338198" y="1550923"/>
                <a:ext cx="1947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D23DED7C-FCEA-4711-A224-8E02C0532220}"/>
                  </a:ext>
                </a:extLst>
              </p14:cNvPr>
              <p14:cNvContentPartPr/>
              <p14:nvPr/>
            </p14:nvContentPartPr>
            <p14:xfrm>
              <a:off x="6947398" y="1726603"/>
              <a:ext cx="15120" cy="180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D23DED7C-FCEA-4711-A224-8E02C0532220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6929758" y="1708963"/>
                <a:ext cx="507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FA442571-A998-4EDE-A3BE-08BB6AF1260F}"/>
                  </a:ext>
                </a:extLst>
              </p14:cNvPr>
              <p14:cNvContentPartPr/>
              <p14:nvPr/>
            </p14:nvContentPartPr>
            <p14:xfrm>
              <a:off x="6655798" y="1557043"/>
              <a:ext cx="185760" cy="20700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FA442571-A998-4EDE-A3BE-08BB6AF1260F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638158" y="1539403"/>
                <a:ext cx="2214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5C36ED5D-5A8E-4E8C-AADD-CFB4B5519CEB}"/>
                  </a:ext>
                </a:extLst>
              </p14:cNvPr>
              <p14:cNvContentPartPr/>
              <p14:nvPr/>
            </p14:nvContentPartPr>
            <p14:xfrm>
              <a:off x="8692168" y="2313180"/>
              <a:ext cx="149400" cy="10944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5C36ED5D-5A8E-4E8C-AADD-CFB4B5519CEB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674168" y="2295180"/>
                <a:ext cx="1850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F452C166-7AE8-4CD8-8524-2669F02E0C42}"/>
                  </a:ext>
                </a:extLst>
              </p14:cNvPr>
              <p14:cNvContentPartPr/>
              <p14:nvPr/>
            </p14:nvContentPartPr>
            <p14:xfrm>
              <a:off x="9335848" y="2290140"/>
              <a:ext cx="68040" cy="10800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F452C166-7AE8-4CD8-8524-2669F02E0C42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9318208" y="2272500"/>
                <a:ext cx="10368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63C5502F-01A1-4513-8714-2FF15F5EB778}"/>
                  </a:ext>
                </a:extLst>
              </p14:cNvPr>
              <p14:cNvContentPartPr/>
              <p14:nvPr/>
            </p14:nvContentPartPr>
            <p14:xfrm>
              <a:off x="9519088" y="2339100"/>
              <a:ext cx="8640" cy="4068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63C5502F-01A1-4513-8714-2FF15F5EB778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9501448" y="2321100"/>
                <a:ext cx="44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437E2DA2-92A5-4F45-A80D-2C9B2344C0FA}"/>
                  </a:ext>
                </a:extLst>
              </p14:cNvPr>
              <p14:cNvContentPartPr/>
              <p14:nvPr/>
            </p14:nvContentPartPr>
            <p14:xfrm>
              <a:off x="9503968" y="2235780"/>
              <a:ext cx="8640" cy="136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437E2DA2-92A5-4F45-A80D-2C9B2344C0FA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9486328" y="2217780"/>
                <a:ext cx="442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A3C20700-CE0C-4EEE-9C18-4191772C90DA}"/>
                  </a:ext>
                </a:extLst>
              </p14:cNvPr>
              <p14:cNvContentPartPr/>
              <p14:nvPr/>
            </p14:nvContentPartPr>
            <p14:xfrm>
              <a:off x="8925808" y="2308140"/>
              <a:ext cx="332280" cy="12312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A3C20700-CE0C-4EEE-9C18-4191772C90DA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8908168" y="2290140"/>
                <a:ext cx="3679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92C476E2-D6CE-442A-B8DA-94C1E04285F7}"/>
                  </a:ext>
                </a:extLst>
              </p14:cNvPr>
              <p14:cNvContentPartPr/>
              <p14:nvPr/>
            </p14:nvContentPartPr>
            <p14:xfrm>
              <a:off x="8436208" y="2222820"/>
              <a:ext cx="166680" cy="2383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92C476E2-D6CE-442A-B8DA-94C1E04285F7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8418568" y="2205180"/>
                <a:ext cx="2023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3981737-9CFD-4D07-B545-67327AE925C3}"/>
                  </a:ext>
                </a:extLst>
              </p14:cNvPr>
              <p14:cNvContentPartPr/>
              <p14:nvPr/>
            </p14:nvContentPartPr>
            <p14:xfrm>
              <a:off x="9633568" y="2239740"/>
              <a:ext cx="168840" cy="18144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3981737-9CFD-4D07-B545-67327AE925C3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9615568" y="2221740"/>
                <a:ext cx="2044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1A990991-C156-46DE-950C-A58FEDF320E7}"/>
                  </a:ext>
                </a:extLst>
              </p14:cNvPr>
              <p14:cNvContentPartPr/>
              <p14:nvPr/>
            </p14:nvContentPartPr>
            <p14:xfrm>
              <a:off x="9894928" y="2311020"/>
              <a:ext cx="13320" cy="9252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1A990991-C156-46DE-950C-A58FEDF320E7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9876928" y="2293020"/>
                <a:ext cx="489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9BD25D49-5A33-4E6D-9252-12EF01D713BE}"/>
                  </a:ext>
                </a:extLst>
              </p14:cNvPr>
              <p14:cNvContentPartPr/>
              <p14:nvPr/>
            </p14:nvContentPartPr>
            <p14:xfrm>
              <a:off x="9872968" y="2214540"/>
              <a:ext cx="14040" cy="129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9BD25D49-5A33-4E6D-9252-12EF01D713BE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9854968" y="2196900"/>
                <a:ext cx="496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7AC4C0AE-BB3A-471B-88DC-A0FDBA7A98D6}"/>
                  </a:ext>
                </a:extLst>
              </p14:cNvPr>
              <p14:cNvContentPartPr/>
              <p14:nvPr/>
            </p14:nvContentPartPr>
            <p14:xfrm>
              <a:off x="10021648" y="2273940"/>
              <a:ext cx="105120" cy="13896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7AC4C0AE-BB3A-471B-88DC-A0FDBA7A98D6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10004008" y="2256300"/>
                <a:ext cx="1407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2B4ADB68-07CF-4D5C-9825-770A91A40FDB}"/>
                  </a:ext>
                </a:extLst>
              </p14:cNvPr>
              <p14:cNvContentPartPr/>
              <p14:nvPr/>
            </p14:nvContentPartPr>
            <p14:xfrm>
              <a:off x="10210288" y="2269620"/>
              <a:ext cx="171000" cy="13572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2B4ADB68-07CF-4D5C-9825-770A91A40FDB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10192648" y="2251980"/>
                <a:ext cx="2066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21457433-C0D6-4095-86D2-9E02B43C6FCF}"/>
                  </a:ext>
                </a:extLst>
              </p14:cNvPr>
              <p14:cNvContentPartPr/>
              <p14:nvPr/>
            </p14:nvContentPartPr>
            <p14:xfrm>
              <a:off x="10548688" y="2409300"/>
              <a:ext cx="360" cy="3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21457433-C0D6-4095-86D2-9E02B43C6FCF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10531048" y="239166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8011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roup 298">
            <a:extLst>
              <a:ext uri="{FF2B5EF4-FFF2-40B4-BE49-F238E27FC236}">
                <a16:creationId xmlns:a16="http://schemas.microsoft.com/office/drawing/2014/main" id="{3CA0698A-8809-4F58-8816-951C0F97C9A3}"/>
              </a:ext>
            </a:extLst>
          </p:cNvPr>
          <p:cNvGrpSpPr/>
          <p:nvPr/>
        </p:nvGrpSpPr>
        <p:grpSpPr>
          <a:xfrm>
            <a:off x="575564" y="249835"/>
            <a:ext cx="1821600" cy="336960"/>
            <a:chOff x="575564" y="249835"/>
            <a:chExt cx="1821600" cy="33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24FE9ECB-F923-450F-8307-20B02F77D1F1}"/>
                    </a:ext>
                  </a:extLst>
                </p14:cNvPr>
                <p14:cNvContentPartPr/>
                <p14:nvPr/>
              </p14:nvContentPartPr>
              <p14:xfrm>
                <a:off x="577364" y="249835"/>
                <a:ext cx="21960" cy="29268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24FE9ECB-F923-450F-8307-20B02F77D1F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8724" y="240835"/>
                  <a:ext cx="396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B4686F6C-7AD5-464D-A5E5-19948F5923EE}"/>
                    </a:ext>
                  </a:extLst>
                </p14:cNvPr>
                <p14:cNvContentPartPr/>
                <p14:nvPr/>
              </p14:nvContentPartPr>
              <p14:xfrm>
                <a:off x="575564" y="278995"/>
                <a:ext cx="169200" cy="2941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B4686F6C-7AD5-464D-A5E5-19948F5923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6924" y="269995"/>
                  <a:ext cx="1868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F96E7C18-60F6-437B-ACC7-BE2CC45E97AC}"/>
                    </a:ext>
                  </a:extLst>
                </p14:cNvPr>
                <p14:cNvContentPartPr/>
                <p14:nvPr/>
              </p14:nvContentPartPr>
              <p14:xfrm>
                <a:off x="823244" y="404275"/>
                <a:ext cx="165960" cy="1825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F96E7C18-60F6-437B-ACC7-BE2CC45E97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4604" y="395275"/>
                  <a:ext cx="1836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C5750AB6-5AC0-4499-B03F-C0E0C4A4D917}"/>
                    </a:ext>
                  </a:extLst>
                </p14:cNvPr>
                <p14:cNvContentPartPr/>
                <p14:nvPr/>
              </p14:nvContentPartPr>
              <p14:xfrm>
                <a:off x="1088924" y="300595"/>
                <a:ext cx="18000" cy="2685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C5750AB6-5AC0-4499-B03F-C0E0C4A4D91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80284" y="291595"/>
                  <a:ext cx="356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470D6C2A-5A16-4FED-A696-9418622739AE}"/>
                    </a:ext>
                  </a:extLst>
                </p14:cNvPr>
                <p14:cNvContentPartPr/>
                <p14:nvPr/>
              </p14:nvContentPartPr>
              <p14:xfrm>
                <a:off x="1027004" y="387715"/>
                <a:ext cx="166680" cy="370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470D6C2A-5A16-4FED-A696-9418622739A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8364" y="378715"/>
                  <a:ext cx="1843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FE109D3B-8319-415D-BF85-0DD5BB389D3F}"/>
                    </a:ext>
                  </a:extLst>
                </p14:cNvPr>
                <p14:cNvContentPartPr/>
                <p14:nvPr/>
              </p14:nvContentPartPr>
              <p14:xfrm>
                <a:off x="1195124" y="385555"/>
                <a:ext cx="151200" cy="1612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FE109D3B-8319-415D-BF85-0DD5BB389D3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86484" y="376555"/>
                  <a:ext cx="1688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257CB680-F89B-4318-91F0-784D1B5257C3}"/>
                    </a:ext>
                  </a:extLst>
                </p14:cNvPr>
                <p14:cNvContentPartPr/>
                <p14:nvPr/>
              </p14:nvContentPartPr>
              <p14:xfrm>
                <a:off x="1387004" y="390235"/>
                <a:ext cx="111960" cy="1749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257CB680-F89B-4318-91F0-784D1B5257C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78364" y="381235"/>
                  <a:ext cx="1296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D73F57B5-8DF6-4546-84E9-654C732E61DC}"/>
                    </a:ext>
                  </a:extLst>
                </p14:cNvPr>
                <p14:cNvContentPartPr/>
                <p14:nvPr/>
              </p14:nvContentPartPr>
              <p14:xfrm>
                <a:off x="1546484" y="399595"/>
                <a:ext cx="268560" cy="1540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D73F57B5-8DF6-4546-84E9-654C732E61D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37844" y="390595"/>
                  <a:ext cx="2862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83C34ACB-28D1-45B3-8AE8-9ADDC7254FD4}"/>
                    </a:ext>
                  </a:extLst>
                </p14:cNvPr>
                <p14:cNvContentPartPr/>
                <p14:nvPr/>
              </p14:nvContentPartPr>
              <p14:xfrm>
                <a:off x="1910804" y="416155"/>
                <a:ext cx="13320" cy="1548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83C34ACB-28D1-45B3-8AE8-9ADDC7254FD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01804" y="407155"/>
                  <a:ext cx="309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CDEDC334-FEA6-44C9-B81B-1AB6C21D3D14}"/>
                    </a:ext>
                  </a:extLst>
                </p14:cNvPr>
                <p14:cNvContentPartPr/>
                <p14:nvPr/>
              </p14:nvContentPartPr>
              <p14:xfrm>
                <a:off x="2027444" y="405355"/>
                <a:ext cx="150840" cy="1411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CDEDC334-FEA6-44C9-B81B-1AB6C21D3D1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18804" y="396355"/>
                  <a:ext cx="1684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CAD69DC8-9B76-4069-A23A-2B89D23C5E9A}"/>
                    </a:ext>
                  </a:extLst>
                </p14:cNvPr>
                <p14:cNvContentPartPr/>
                <p14:nvPr/>
              </p14:nvContentPartPr>
              <p14:xfrm>
                <a:off x="2288804" y="403195"/>
                <a:ext cx="108360" cy="1612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CAD69DC8-9B76-4069-A23A-2B89D23C5E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79804" y="394555"/>
                  <a:ext cx="1260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B1E1E078-E4C3-41F5-9F44-4C27F13790A9}"/>
                    </a:ext>
                  </a:extLst>
                </p14:cNvPr>
                <p14:cNvContentPartPr/>
                <p14:nvPr/>
              </p14:nvContentPartPr>
              <p14:xfrm>
                <a:off x="2074604" y="264955"/>
                <a:ext cx="37080" cy="162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B1E1E078-E4C3-41F5-9F44-4C27F13790A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65964" y="256315"/>
                  <a:ext cx="5472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9C908308-FFEE-4EFB-8F26-BA88278587CC}"/>
              </a:ext>
            </a:extLst>
          </p:cNvPr>
          <p:cNvGrpSpPr/>
          <p:nvPr/>
        </p:nvGrpSpPr>
        <p:grpSpPr>
          <a:xfrm>
            <a:off x="2589764" y="288715"/>
            <a:ext cx="2301840" cy="329400"/>
            <a:chOff x="2589764" y="288715"/>
            <a:chExt cx="2301840" cy="32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3E82B893-B677-485D-98FA-A2F85C51E8AD}"/>
                    </a:ext>
                  </a:extLst>
                </p14:cNvPr>
                <p14:cNvContentPartPr/>
                <p14:nvPr/>
              </p14:nvContentPartPr>
              <p14:xfrm>
                <a:off x="2589764" y="427675"/>
                <a:ext cx="267120" cy="1594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3E82B893-B677-485D-98FA-A2F85C51E8A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81124" y="418675"/>
                  <a:ext cx="2847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4AA4075B-26AF-44FB-9A81-8235A30F63D5}"/>
                    </a:ext>
                  </a:extLst>
                </p14:cNvPr>
                <p14:cNvContentPartPr/>
                <p14:nvPr/>
              </p14:nvContentPartPr>
              <p14:xfrm>
                <a:off x="2896844" y="311035"/>
                <a:ext cx="149400" cy="2419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4AA4075B-26AF-44FB-9A81-8235A30F63D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87844" y="302035"/>
                  <a:ext cx="1670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8F2999EB-0BD2-4CA2-A728-BFAB0588585D}"/>
                    </a:ext>
                  </a:extLst>
                </p14:cNvPr>
                <p14:cNvContentPartPr/>
                <p14:nvPr/>
              </p14:nvContentPartPr>
              <p14:xfrm>
                <a:off x="3127244" y="436315"/>
                <a:ext cx="106560" cy="1328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8F2999EB-0BD2-4CA2-A728-BFAB0588585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18244" y="427315"/>
                  <a:ext cx="1242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C1F3A8E0-D599-42FE-99BF-A8C9D2144A24}"/>
                    </a:ext>
                  </a:extLst>
                </p14:cNvPr>
                <p14:cNvContentPartPr/>
                <p14:nvPr/>
              </p14:nvContentPartPr>
              <p14:xfrm>
                <a:off x="3384284" y="288715"/>
                <a:ext cx="34560" cy="2977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C1F3A8E0-D599-42FE-99BF-A8C9D2144A2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75284" y="280075"/>
                  <a:ext cx="522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38D853BB-B5EF-4352-8867-7AFE59EAD448}"/>
                    </a:ext>
                  </a:extLst>
                </p14:cNvPr>
                <p14:cNvContentPartPr/>
                <p14:nvPr/>
              </p14:nvContentPartPr>
              <p14:xfrm>
                <a:off x="3311204" y="341635"/>
                <a:ext cx="235800" cy="1022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38D853BB-B5EF-4352-8867-7AFE59EAD44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02204" y="332995"/>
                  <a:ext cx="253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94F082AD-2746-42F8-BEF3-622441F31744}"/>
                    </a:ext>
                  </a:extLst>
                </p14:cNvPr>
                <p14:cNvContentPartPr/>
                <p14:nvPr/>
              </p14:nvContentPartPr>
              <p14:xfrm>
                <a:off x="3545564" y="312115"/>
                <a:ext cx="127800" cy="2617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94F082AD-2746-42F8-BEF3-622441F3174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36564" y="303475"/>
                  <a:ext cx="1454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B226E825-0B2E-44F0-9468-05CF9086B4E7}"/>
                    </a:ext>
                  </a:extLst>
                </p14:cNvPr>
                <p14:cNvContentPartPr/>
                <p14:nvPr/>
              </p14:nvContentPartPr>
              <p14:xfrm>
                <a:off x="3740684" y="407875"/>
                <a:ext cx="355680" cy="1616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B226E825-0B2E-44F0-9468-05CF9086B4E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32044" y="399235"/>
                  <a:ext cx="3733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C6A67F88-39A4-4DE4-BC0C-CA92873DD633}"/>
                    </a:ext>
                  </a:extLst>
                </p14:cNvPr>
                <p14:cNvContentPartPr/>
                <p14:nvPr/>
              </p14:nvContentPartPr>
              <p14:xfrm>
                <a:off x="4353044" y="313555"/>
                <a:ext cx="14400" cy="3045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C6A67F88-39A4-4DE4-BC0C-CA92873DD63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44404" y="304555"/>
                  <a:ext cx="3204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7686D9E1-942D-4297-9DF9-F3068DCFD309}"/>
                    </a:ext>
                  </a:extLst>
                </p14:cNvPr>
                <p14:cNvContentPartPr/>
                <p14:nvPr/>
              </p14:nvContentPartPr>
              <p14:xfrm>
                <a:off x="4233524" y="402475"/>
                <a:ext cx="244800" cy="698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7686D9E1-942D-4297-9DF9-F3068DCFD30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24524" y="393475"/>
                  <a:ext cx="2624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2449C11C-56CB-4AF3-9AEB-37BBD51E2E5C}"/>
                    </a:ext>
                  </a:extLst>
                </p14:cNvPr>
                <p14:cNvContentPartPr/>
                <p14:nvPr/>
              </p14:nvContentPartPr>
              <p14:xfrm>
                <a:off x="4554284" y="328315"/>
                <a:ext cx="144360" cy="2487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2449C11C-56CB-4AF3-9AEB-37BBD51E2E5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45644" y="319315"/>
                  <a:ext cx="1620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11120462-7A79-431B-AAFF-FC1348B15551}"/>
                    </a:ext>
                  </a:extLst>
                </p14:cNvPr>
                <p14:cNvContentPartPr/>
                <p14:nvPr/>
              </p14:nvContentPartPr>
              <p14:xfrm>
                <a:off x="4775324" y="445315"/>
                <a:ext cx="116280" cy="1260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11120462-7A79-431B-AAFF-FC1348B1555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66324" y="436315"/>
                  <a:ext cx="13392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356B40EC-7442-4276-8CFF-D80BA1BC2B64}"/>
              </a:ext>
            </a:extLst>
          </p:cNvPr>
          <p:cNvGrpSpPr/>
          <p:nvPr/>
        </p:nvGrpSpPr>
        <p:grpSpPr>
          <a:xfrm>
            <a:off x="5104004" y="287275"/>
            <a:ext cx="1661760" cy="478080"/>
            <a:chOff x="5104004" y="287275"/>
            <a:chExt cx="1661760" cy="47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9C221305-7CF8-4AB5-8D7B-7BC197631AB5}"/>
                    </a:ext>
                  </a:extLst>
                </p14:cNvPr>
                <p14:cNvContentPartPr/>
                <p14:nvPr/>
              </p14:nvContentPartPr>
              <p14:xfrm>
                <a:off x="5168804" y="287275"/>
                <a:ext cx="110880" cy="3157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9C221305-7CF8-4AB5-8D7B-7BC197631AB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60164" y="278635"/>
                  <a:ext cx="1285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707291E7-0019-4EC3-9864-E16A33D03A0D}"/>
                    </a:ext>
                  </a:extLst>
                </p14:cNvPr>
                <p14:cNvContentPartPr/>
                <p14:nvPr/>
              </p14:nvContentPartPr>
              <p14:xfrm>
                <a:off x="5104004" y="417595"/>
                <a:ext cx="335160" cy="15984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707291E7-0019-4EC3-9864-E16A33D03A0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95004" y="408955"/>
                  <a:ext cx="3528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6EB7A697-6691-4226-8484-9E76941D6C1B}"/>
                    </a:ext>
                  </a:extLst>
                </p14:cNvPr>
                <p14:cNvContentPartPr/>
                <p14:nvPr/>
              </p14:nvContentPartPr>
              <p14:xfrm>
                <a:off x="5529884" y="342715"/>
                <a:ext cx="40680" cy="2480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6EB7A697-6691-4226-8484-9E76941D6C1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20884" y="334075"/>
                  <a:ext cx="583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345832F4-772F-47DE-87EA-4C7517484C9F}"/>
                    </a:ext>
                  </a:extLst>
                </p14:cNvPr>
                <p14:cNvContentPartPr/>
                <p14:nvPr/>
              </p14:nvContentPartPr>
              <p14:xfrm>
                <a:off x="5626364" y="342715"/>
                <a:ext cx="55080" cy="23832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345832F4-772F-47DE-87EA-4C7517484C9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17724" y="334075"/>
                  <a:ext cx="727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3EF363FF-55AA-4437-8CAE-D2C9A927DD7B}"/>
                    </a:ext>
                  </a:extLst>
                </p14:cNvPr>
                <p14:cNvContentPartPr/>
                <p14:nvPr/>
              </p14:nvContentPartPr>
              <p14:xfrm>
                <a:off x="5765684" y="429835"/>
                <a:ext cx="100800" cy="15264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3EF363FF-55AA-4437-8CAE-D2C9A927DD7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57044" y="421195"/>
                  <a:ext cx="1184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8404C912-8BB4-49F8-96E8-4F7A1E910C9F}"/>
                    </a:ext>
                  </a:extLst>
                </p14:cNvPr>
                <p14:cNvContentPartPr/>
                <p14:nvPr/>
              </p14:nvContentPartPr>
              <p14:xfrm>
                <a:off x="5945684" y="420115"/>
                <a:ext cx="230400" cy="1443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8404C912-8BB4-49F8-96E8-4F7A1E910C9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36684" y="411475"/>
                  <a:ext cx="248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DE4D9645-69D9-4019-B45C-B91FDD4283D7}"/>
                    </a:ext>
                  </a:extLst>
                </p14:cNvPr>
                <p14:cNvContentPartPr/>
                <p14:nvPr/>
              </p14:nvContentPartPr>
              <p14:xfrm>
                <a:off x="6263564" y="433075"/>
                <a:ext cx="34560" cy="12024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DE4D9645-69D9-4019-B45C-B91FDD4283D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54924" y="424075"/>
                  <a:ext cx="522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E7F3C760-45B6-457D-B233-29437FFCF9CF}"/>
                    </a:ext>
                  </a:extLst>
                </p14:cNvPr>
                <p14:cNvContentPartPr/>
                <p14:nvPr/>
              </p14:nvContentPartPr>
              <p14:xfrm>
                <a:off x="6369764" y="450715"/>
                <a:ext cx="158040" cy="11304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E7F3C760-45B6-457D-B233-29437FFCF9C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61124" y="442075"/>
                  <a:ext cx="1756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0DB1DE51-9323-476A-903D-3D4C9536E8B8}"/>
                    </a:ext>
                  </a:extLst>
                </p14:cNvPr>
                <p14:cNvContentPartPr/>
                <p14:nvPr/>
              </p14:nvContentPartPr>
              <p14:xfrm>
                <a:off x="6574244" y="447115"/>
                <a:ext cx="191520" cy="3182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0DB1DE51-9323-476A-903D-3D4C9536E8B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65244" y="438115"/>
                  <a:ext cx="2091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E0459810-A0C8-450B-BC96-FAA3C24E4881}"/>
                    </a:ext>
                  </a:extLst>
                </p14:cNvPr>
                <p14:cNvContentPartPr/>
                <p14:nvPr/>
              </p14:nvContentPartPr>
              <p14:xfrm>
                <a:off x="6361844" y="322555"/>
                <a:ext cx="3600" cy="36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E0459810-A0C8-450B-BC96-FAA3C24E488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53204" y="313915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B23AC3FB-FDC7-4AE6-92D3-25C2513CF7F7}"/>
              </a:ext>
            </a:extLst>
          </p:cNvPr>
          <p:cNvGrpSpPr/>
          <p:nvPr/>
        </p:nvGrpSpPr>
        <p:grpSpPr>
          <a:xfrm>
            <a:off x="6948284" y="313555"/>
            <a:ext cx="1431720" cy="287280"/>
            <a:chOff x="6948284" y="313555"/>
            <a:chExt cx="1431720" cy="2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A0B78B29-AA7D-4137-82F3-B7BB752AA712}"/>
                    </a:ext>
                  </a:extLst>
                </p14:cNvPr>
                <p14:cNvContentPartPr/>
                <p14:nvPr/>
              </p14:nvContentPartPr>
              <p14:xfrm>
                <a:off x="6948284" y="426595"/>
                <a:ext cx="167040" cy="17424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A0B78B29-AA7D-4137-82F3-B7BB752AA71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939284" y="417595"/>
                  <a:ext cx="1846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DF843258-498A-4EE8-A96A-F3F37FC0988F}"/>
                    </a:ext>
                  </a:extLst>
                </p14:cNvPr>
                <p14:cNvContentPartPr/>
                <p14:nvPr/>
              </p14:nvContentPartPr>
              <p14:xfrm>
                <a:off x="7141964" y="434515"/>
                <a:ext cx="212400" cy="14220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DF843258-498A-4EE8-A96A-F3F37FC0988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33324" y="425515"/>
                  <a:ext cx="2300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14FED9F9-DEC0-4595-B67F-400FBC524186}"/>
                    </a:ext>
                  </a:extLst>
                </p14:cNvPr>
                <p14:cNvContentPartPr/>
                <p14:nvPr/>
              </p14:nvContentPartPr>
              <p14:xfrm>
                <a:off x="7399004" y="328315"/>
                <a:ext cx="33480" cy="24264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14FED9F9-DEC0-4595-B67F-400FBC52418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90004" y="319315"/>
                  <a:ext cx="511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AD817A62-FA5C-4B10-87B1-B0D03B50967C}"/>
                    </a:ext>
                  </a:extLst>
                </p14:cNvPr>
                <p14:cNvContentPartPr/>
                <p14:nvPr/>
              </p14:nvContentPartPr>
              <p14:xfrm>
                <a:off x="7497284" y="431635"/>
                <a:ext cx="132840" cy="14760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AD817A62-FA5C-4B10-87B1-B0D03B50967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488284" y="422995"/>
                  <a:ext cx="1504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98F72160-9E04-4063-A305-87EAF55B0544}"/>
                    </a:ext>
                  </a:extLst>
                </p14:cNvPr>
                <p14:cNvContentPartPr/>
                <p14:nvPr/>
              </p14:nvContentPartPr>
              <p14:xfrm>
                <a:off x="7743884" y="313555"/>
                <a:ext cx="15480" cy="25920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98F72160-9E04-4063-A305-87EAF55B054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35244" y="304555"/>
                  <a:ext cx="331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264727F1-5D52-444C-B72B-C04B5FEE493B}"/>
                    </a:ext>
                  </a:extLst>
                </p14:cNvPr>
                <p14:cNvContentPartPr/>
                <p14:nvPr/>
              </p14:nvContentPartPr>
              <p14:xfrm>
                <a:off x="7657844" y="443515"/>
                <a:ext cx="211320" cy="298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264727F1-5D52-444C-B72B-C04B5FEE493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48844" y="434515"/>
                  <a:ext cx="2289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0A1A938D-9C96-4484-B2FD-83549973858C}"/>
                    </a:ext>
                  </a:extLst>
                </p14:cNvPr>
                <p14:cNvContentPartPr/>
                <p14:nvPr/>
              </p14:nvContentPartPr>
              <p14:xfrm>
                <a:off x="7882484" y="377275"/>
                <a:ext cx="28440" cy="19584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0A1A938D-9C96-4484-B2FD-83549973858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873484" y="368275"/>
                  <a:ext cx="460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94AEDBFA-962E-49F0-96FC-CDD1AFE73586}"/>
                    </a:ext>
                  </a:extLst>
                </p14:cNvPr>
                <p14:cNvContentPartPr/>
                <p14:nvPr/>
              </p14:nvContentPartPr>
              <p14:xfrm>
                <a:off x="8048444" y="431635"/>
                <a:ext cx="111600" cy="14436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94AEDBFA-962E-49F0-96FC-CDD1AFE7358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39444" y="422995"/>
                  <a:ext cx="1292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C9CB34C6-D92C-44EC-BCB1-9724AF71ECD6}"/>
                    </a:ext>
                  </a:extLst>
                </p14:cNvPr>
                <p14:cNvContentPartPr/>
                <p14:nvPr/>
              </p14:nvContentPartPr>
              <p14:xfrm>
                <a:off x="8160764" y="441715"/>
                <a:ext cx="219240" cy="1260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C9CB34C6-D92C-44EC-BCB1-9724AF71ECD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151764" y="432715"/>
                  <a:ext cx="23688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42FD0D86-5AC9-4EB8-863A-40BF7EF2A82A}"/>
              </a:ext>
            </a:extLst>
          </p:cNvPr>
          <p:cNvGrpSpPr/>
          <p:nvPr/>
        </p:nvGrpSpPr>
        <p:grpSpPr>
          <a:xfrm>
            <a:off x="8609684" y="337315"/>
            <a:ext cx="221760" cy="252720"/>
            <a:chOff x="8609684" y="337315"/>
            <a:chExt cx="22176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F5EC28A9-ADD2-46E2-BC8E-6AF766480D63}"/>
                    </a:ext>
                  </a:extLst>
                </p14:cNvPr>
                <p14:cNvContentPartPr/>
                <p14:nvPr/>
              </p14:nvContentPartPr>
              <p14:xfrm>
                <a:off x="8632364" y="409675"/>
                <a:ext cx="11880" cy="13896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F5EC28A9-ADD2-46E2-BC8E-6AF766480D6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23724" y="401035"/>
                  <a:ext cx="295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76A56BB8-497C-4BE9-82C5-2C06BACC9342}"/>
                    </a:ext>
                  </a:extLst>
                </p14:cNvPr>
                <p14:cNvContentPartPr/>
                <p14:nvPr/>
              </p14:nvContentPartPr>
              <p14:xfrm>
                <a:off x="8691764" y="409675"/>
                <a:ext cx="139680" cy="1803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76A56BB8-497C-4BE9-82C5-2C06BACC934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683124" y="400675"/>
                  <a:ext cx="1573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60CFD592-B8F9-44F3-B718-6DAE53FF8EEB}"/>
                    </a:ext>
                  </a:extLst>
                </p14:cNvPr>
                <p14:cNvContentPartPr/>
                <p14:nvPr/>
              </p14:nvContentPartPr>
              <p14:xfrm>
                <a:off x="8609684" y="337315"/>
                <a:ext cx="16200" cy="1188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60CFD592-B8F9-44F3-B718-6DAE53FF8EE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01044" y="328675"/>
                  <a:ext cx="3384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007E082B-E965-4276-B8D1-4A50D62173EC}"/>
              </a:ext>
            </a:extLst>
          </p:cNvPr>
          <p:cNvGrpSpPr/>
          <p:nvPr/>
        </p:nvGrpSpPr>
        <p:grpSpPr>
          <a:xfrm>
            <a:off x="9090644" y="308155"/>
            <a:ext cx="1946880" cy="361440"/>
            <a:chOff x="9090644" y="308155"/>
            <a:chExt cx="1946880" cy="36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408144BB-66B0-45CF-87E7-6E0A24933F63}"/>
                    </a:ext>
                  </a:extLst>
                </p14:cNvPr>
                <p14:cNvContentPartPr/>
                <p14:nvPr/>
              </p14:nvContentPartPr>
              <p14:xfrm>
                <a:off x="9090644" y="396355"/>
                <a:ext cx="123120" cy="15660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408144BB-66B0-45CF-87E7-6E0A24933F6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81644" y="387355"/>
                  <a:ext cx="1407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E52964F0-DBF1-47C6-9479-EA8E08061A54}"/>
                    </a:ext>
                  </a:extLst>
                </p14:cNvPr>
                <p14:cNvContentPartPr/>
                <p14:nvPr/>
              </p14:nvContentPartPr>
              <p14:xfrm>
                <a:off x="9276404" y="425515"/>
                <a:ext cx="137880" cy="12528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E52964F0-DBF1-47C6-9479-EA8E08061A5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267764" y="416875"/>
                  <a:ext cx="1555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243CA881-844C-492B-AC24-6025E9819D87}"/>
                    </a:ext>
                  </a:extLst>
                </p14:cNvPr>
                <p14:cNvContentPartPr/>
                <p14:nvPr/>
              </p14:nvContentPartPr>
              <p14:xfrm>
                <a:off x="9520124" y="324715"/>
                <a:ext cx="173160" cy="21960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243CA881-844C-492B-AC24-6025E9819D8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11484" y="316075"/>
                  <a:ext cx="1908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17CDA139-E5D4-4C88-98C6-F790B7117194}"/>
                    </a:ext>
                  </a:extLst>
                </p14:cNvPr>
                <p14:cNvContentPartPr/>
                <p14:nvPr/>
              </p14:nvContentPartPr>
              <p14:xfrm>
                <a:off x="9478724" y="444595"/>
                <a:ext cx="181440" cy="2088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17CDA139-E5D4-4C88-98C6-F790B711719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70084" y="435955"/>
                  <a:ext cx="199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343B394D-9A36-49D3-91B4-6BFEA48B69DC}"/>
                    </a:ext>
                  </a:extLst>
                </p14:cNvPr>
                <p14:cNvContentPartPr/>
                <p14:nvPr/>
              </p14:nvContentPartPr>
              <p14:xfrm>
                <a:off x="9785444" y="337315"/>
                <a:ext cx="37440" cy="21996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343B394D-9A36-49D3-91B4-6BFEA48B69D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76444" y="328675"/>
                  <a:ext cx="550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63FE6DDA-903A-4CC8-8AEC-C6F142FF4EF0}"/>
                    </a:ext>
                  </a:extLst>
                </p14:cNvPr>
                <p14:cNvContentPartPr/>
                <p14:nvPr/>
              </p14:nvContentPartPr>
              <p14:xfrm>
                <a:off x="9936644" y="422635"/>
                <a:ext cx="113760" cy="1537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63FE6DDA-903A-4CC8-8AEC-C6F142FF4EF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27644" y="413995"/>
                  <a:ext cx="1314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FC2FF800-5040-4068-9819-E3FB723B0717}"/>
                    </a:ext>
                  </a:extLst>
                </p14:cNvPr>
                <p14:cNvContentPartPr/>
                <p14:nvPr/>
              </p14:nvContentPartPr>
              <p14:xfrm>
                <a:off x="10112324" y="412915"/>
                <a:ext cx="154800" cy="17352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FC2FF800-5040-4068-9819-E3FB723B071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103684" y="403915"/>
                  <a:ext cx="1724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F81DFB94-2023-4C90-BEDB-BCBC2ECE90F2}"/>
                    </a:ext>
                  </a:extLst>
                </p14:cNvPr>
                <p14:cNvContentPartPr/>
                <p14:nvPr/>
              </p14:nvContentPartPr>
              <p14:xfrm>
                <a:off x="10361444" y="399235"/>
                <a:ext cx="56520" cy="16416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F81DFB94-2023-4C90-BEDB-BCBC2ECE90F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52444" y="390595"/>
                  <a:ext cx="741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84A73619-A40B-44E3-93C4-DAE823EB5F1B}"/>
                    </a:ext>
                  </a:extLst>
                </p14:cNvPr>
                <p14:cNvContentPartPr/>
                <p14:nvPr/>
              </p14:nvContentPartPr>
              <p14:xfrm>
                <a:off x="10497524" y="405355"/>
                <a:ext cx="166680" cy="1317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84A73619-A40B-44E3-93C4-DAE823EB5F1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488884" y="396715"/>
                  <a:ext cx="1843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D7E4951A-4881-448E-B76D-A2DB6237F020}"/>
                    </a:ext>
                  </a:extLst>
                </p14:cNvPr>
                <p14:cNvContentPartPr/>
                <p14:nvPr/>
              </p14:nvContentPartPr>
              <p14:xfrm>
                <a:off x="10733324" y="408595"/>
                <a:ext cx="135000" cy="15588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D7E4951A-4881-448E-B76D-A2DB6237F02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724684" y="399955"/>
                  <a:ext cx="1526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5FF70D03-386A-41D5-B1C3-22B134C96DD8}"/>
                    </a:ext>
                  </a:extLst>
                </p14:cNvPr>
                <p14:cNvContentPartPr/>
                <p14:nvPr/>
              </p14:nvContentPartPr>
              <p14:xfrm>
                <a:off x="10481684" y="308155"/>
                <a:ext cx="36360" cy="720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5FF70D03-386A-41D5-B1C3-22B134C96DD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473044" y="299515"/>
                  <a:ext cx="54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D3BBE5FF-9C9A-4D37-BB8E-BA973B4D3A60}"/>
                    </a:ext>
                  </a:extLst>
                </p14:cNvPr>
                <p14:cNvContentPartPr/>
                <p14:nvPr/>
              </p14:nvContentPartPr>
              <p14:xfrm>
                <a:off x="10996124" y="549715"/>
                <a:ext cx="41400" cy="1198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D3BBE5FF-9C9A-4D37-BB8E-BA973B4D3A6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987484" y="540715"/>
                  <a:ext cx="5904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4D39165B-25E3-4B88-AED8-946757C5BF7F}"/>
              </a:ext>
            </a:extLst>
          </p:cNvPr>
          <p:cNvGrpSpPr/>
          <p:nvPr/>
        </p:nvGrpSpPr>
        <p:grpSpPr>
          <a:xfrm>
            <a:off x="434084" y="881275"/>
            <a:ext cx="2100960" cy="389880"/>
            <a:chOff x="434084" y="881275"/>
            <a:chExt cx="2100960" cy="38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165F6762-9A9A-4C29-828E-D0B5A3FD7199}"/>
                    </a:ext>
                  </a:extLst>
                </p14:cNvPr>
                <p14:cNvContentPartPr/>
                <p14:nvPr/>
              </p14:nvContentPartPr>
              <p14:xfrm>
                <a:off x="434084" y="938515"/>
                <a:ext cx="146520" cy="1742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165F6762-9A9A-4C29-828E-D0B5A3FD719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25444" y="929515"/>
                  <a:ext cx="1641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91FF8F6B-9221-4101-8314-3EB1A6C92F6A}"/>
                    </a:ext>
                  </a:extLst>
                </p14:cNvPr>
                <p14:cNvContentPartPr/>
                <p14:nvPr/>
              </p14:nvContentPartPr>
              <p14:xfrm>
                <a:off x="676724" y="992515"/>
                <a:ext cx="130320" cy="27864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91FF8F6B-9221-4101-8314-3EB1A6C92F6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68084" y="983515"/>
                  <a:ext cx="1479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23B232C8-87D5-4ABB-8C0D-A3EC4514D322}"/>
                    </a:ext>
                  </a:extLst>
                </p14:cNvPr>
                <p14:cNvContentPartPr/>
                <p14:nvPr/>
              </p14:nvContentPartPr>
              <p14:xfrm>
                <a:off x="896684" y="964075"/>
                <a:ext cx="322200" cy="1594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23B232C8-87D5-4ABB-8C0D-A3EC4514D32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87684" y="955435"/>
                  <a:ext cx="3398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13D40207-C441-44DF-AE0F-2CF0A35EEAB5}"/>
                    </a:ext>
                  </a:extLst>
                </p14:cNvPr>
                <p14:cNvContentPartPr/>
                <p14:nvPr/>
              </p14:nvContentPartPr>
              <p14:xfrm>
                <a:off x="1297364" y="982075"/>
                <a:ext cx="279720" cy="13176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13D40207-C441-44DF-AE0F-2CF0A35EEAB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288724" y="973075"/>
                  <a:ext cx="2973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10CA0A5C-D27D-4220-AEF4-C30B9B6310B2}"/>
                    </a:ext>
                  </a:extLst>
                </p14:cNvPr>
                <p14:cNvContentPartPr/>
                <p14:nvPr/>
              </p14:nvContentPartPr>
              <p14:xfrm>
                <a:off x="1673924" y="985315"/>
                <a:ext cx="111960" cy="1281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10CA0A5C-D27D-4220-AEF4-C30B9B6310B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665284" y="976675"/>
                  <a:ext cx="1296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30E196D5-2126-4DFD-BE13-7F4FBAA0B4FF}"/>
                    </a:ext>
                  </a:extLst>
                </p14:cNvPr>
                <p14:cNvContentPartPr/>
                <p14:nvPr/>
              </p14:nvContentPartPr>
              <p14:xfrm>
                <a:off x="1879484" y="881275"/>
                <a:ext cx="43560" cy="22068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30E196D5-2126-4DFD-BE13-7F4FBAA0B4F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70844" y="872635"/>
                  <a:ext cx="612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018298A5-23D7-4879-A124-D4BC73F63458}"/>
                    </a:ext>
                  </a:extLst>
                </p14:cNvPr>
                <p14:cNvContentPartPr/>
                <p14:nvPr/>
              </p14:nvContentPartPr>
              <p14:xfrm>
                <a:off x="1806044" y="951115"/>
                <a:ext cx="146160" cy="4572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018298A5-23D7-4879-A124-D4BC73F6345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797044" y="942475"/>
                  <a:ext cx="1638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854232C4-E0C5-4BAE-82E3-D587344D1664}"/>
                    </a:ext>
                  </a:extLst>
                </p14:cNvPr>
                <p14:cNvContentPartPr/>
                <p14:nvPr/>
              </p14:nvContentPartPr>
              <p14:xfrm>
                <a:off x="2011604" y="952555"/>
                <a:ext cx="150120" cy="14976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854232C4-E0C5-4BAE-82E3-D587344D166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002604" y="943555"/>
                  <a:ext cx="1677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ADF4C80A-21FA-48E2-9767-04791FE52890}"/>
                    </a:ext>
                  </a:extLst>
                </p14:cNvPr>
                <p14:cNvContentPartPr/>
                <p14:nvPr/>
              </p14:nvContentPartPr>
              <p14:xfrm>
                <a:off x="2175764" y="903955"/>
                <a:ext cx="84960" cy="18756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ADF4C80A-21FA-48E2-9767-04791FE5289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167124" y="895315"/>
                  <a:ext cx="1026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073E9656-97C3-4551-985D-671BE6A7D760}"/>
                    </a:ext>
                  </a:extLst>
                </p14:cNvPr>
                <p14:cNvContentPartPr/>
                <p14:nvPr/>
              </p14:nvContentPartPr>
              <p14:xfrm>
                <a:off x="2368724" y="955435"/>
                <a:ext cx="166320" cy="14220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073E9656-97C3-4551-985D-671BE6A7D76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359724" y="946795"/>
                  <a:ext cx="183960" cy="15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8C74D812-57A3-4D79-A1A6-D3480CE97AF9}"/>
                  </a:ext>
                </a:extLst>
              </p14:cNvPr>
              <p14:cNvContentPartPr/>
              <p14:nvPr/>
            </p14:nvContentPartPr>
            <p14:xfrm>
              <a:off x="2693444" y="1077475"/>
              <a:ext cx="16560" cy="13356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8C74D812-57A3-4D79-A1A6-D3480CE97AF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684444" y="1068475"/>
                <a:ext cx="3420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2" name="Group 371">
            <a:extLst>
              <a:ext uri="{FF2B5EF4-FFF2-40B4-BE49-F238E27FC236}">
                <a16:creationId xmlns:a16="http://schemas.microsoft.com/office/drawing/2014/main" id="{3CB3F2D2-86B4-47EA-8891-A6391756C911}"/>
              </a:ext>
            </a:extLst>
          </p:cNvPr>
          <p:cNvGrpSpPr/>
          <p:nvPr/>
        </p:nvGrpSpPr>
        <p:grpSpPr>
          <a:xfrm>
            <a:off x="2918084" y="844555"/>
            <a:ext cx="2524680" cy="439200"/>
            <a:chOff x="2918084" y="844555"/>
            <a:chExt cx="2524680" cy="43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8A7D20A9-43E4-49DC-BA8B-A5FB7213EF26}"/>
                    </a:ext>
                  </a:extLst>
                </p14:cNvPr>
                <p14:cNvContentPartPr/>
                <p14:nvPr/>
              </p14:nvContentPartPr>
              <p14:xfrm>
                <a:off x="2918084" y="951475"/>
                <a:ext cx="152640" cy="14436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8A7D20A9-43E4-49DC-BA8B-A5FB7213EF2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909444" y="942475"/>
                  <a:ext cx="1702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3E81CD9F-DD02-4C3F-A85D-6647D424BDFC}"/>
                    </a:ext>
                  </a:extLst>
                </p14:cNvPr>
                <p14:cNvContentPartPr/>
                <p14:nvPr/>
              </p14:nvContentPartPr>
              <p14:xfrm>
                <a:off x="3116444" y="938875"/>
                <a:ext cx="139320" cy="13356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3E81CD9F-DD02-4C3F-A85D-6647D424BDF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107804" y="930235"/>
                  <a:ext cx="1569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9F691F26-02A6-4327-A9FD-71BAC31A6306}"/>
                    </a:ext>
                  </a:extLst>
                </p14:cNvPr>
                <p14:cNvContentPartPr/>
                <p14:nvPr/>
              </p14:nvContentPartPr>
              <p14:xfrm>
                <a:off x="3357644" y="844555"/>
                <a:ext cx="35640" cy="22500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9F691F26-02A6-4327-A9FD-71BAC31A630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349004" y="835915"/>
                  <a:ext cx="532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7662A9CA-A00B-485F-8B5A-2E028DF0C66A}"/>
                    </a:ext>
                  </a:extLst>
                </p14:cNvPr>
                <p14:cNvContentPartPr/>
                <p14:nvPr/>
              </p14:nvContentPartPr>
              <p14:xfrm>
                <a:off x="3289604" y="945355"/>
                <a:ext cx="180720" cy="4464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7662A9CA-A00B-485F-8B5A-2E028DF0C66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80964" y="936355"/>
                  <a:ext cx="1983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A89D8A02-E885-4B2E-89CC-0B1788DD4067}"/>
                    </a:ext>
                  </a:extLst>
                </p14:cNvPr>
                <p14:cNvContentPartPr/>
                <p14:nvPr/>
              </p14:nvContentPartPr>
              <p14:xfrm>
                <a:off x="3445484" y="849595"/>
                <a:ext cx="73440" cy="22104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A89D8A02-E885-4B2E-89CC-0B1788DD406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6484" y="840595"/>
                  <a:ext cx="910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94D8E6F0-B05F-4A36-9066-4D6322B6A9C9}"/>
                    </a:ext>
                  </a:extLst>
                </p14:cNvPr>
                <p14:cNvContentPartPr/>
                <p14:nvPr/>
              </p14:nvContentPartPr>
              <p14:xfrm>
                <a:off x="3596324" y="1002955"/>
                <a:ext cx="38880" cy="468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94D8E6F0-B05F-4A36-9066-4D6322B6A9C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587684" y="993955"/>
                  <a:ext cx="565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3F083BB1-21A7-4CC1-B98E-C988C7496A9A}"/>
                    </a:ext>
                  </a:extLst>
                </p14:cNvPr>
                <p14:cNvContentPartPr/>
                <p14:nvPr/>
              </p14:nvContentPartPr>
              <p14:xfrm>
                <a:off x="3702884" y="926275"/>
                <a:ext cx="89280" cy="19836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3F083BB1-21A7-4CC1-B98E-C988C7496A9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694244" y="917275"/>
                  <a:ext cx="1069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87FF31D9-EC39-45D9-AA51-FFCE8A7AD674}"/>
                    </a:ext>
                  </a:extLst>
                </p14:cNvPr>
                <p14:cNvContentPartPr/>
                <p14:nvPr/>
              </p14:nvContentPartPr>
              <p14:xfrm>
                <a:off x="3850124" y="956875"/>
                <a:ext cx="133560" cy="32688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87FF31D9-EC39-45D9-AA51-FFCE8A7AD67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41484" y="947875"/>
                  <a:ext cx="1512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3E9FC7F1-FAE2-4DD9-9FC5-06221DB51C47}"/>
                    </a:ext>
                  </a:extLst>
                </p14:cNvPr>
                <p14:cNvContentPartPr/>
                <p14:nvPr/>
              </p14:nvContentPartPr>
              <p14:xfrm>
                <a:off x="4061084" y="953635"/>
                <a:ext cx="260280" cy="19800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3E9FC7F1-FAE2-4DD9-9FC5-06221DB51C4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52444" y="944995"/>
                  <a:ext cx="2779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A3CCCE17-B760-4488-9FBB-E3E9C9145978}"/>
                    </a:ext>
                  </a:extLst>
                </p14:cNvPr>
                <p14:cNvContentPartPr/>
                <p14:nvPr/>
              </p14:nvContentPartPr>
              <p14:xfrm>
                <a:off x="4357004" y="953635"/>
                <a:ext cx="242280" cy="13896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A3CCCE17-B760-4488-9FBB-E3E9C914597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348004" y="944995"/>
                  <a:ext cx="2599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7B5ECC00-00A8-43C6-B501-B8BAA29833EC}"/>
                    </a:ext>
                  </a:extLst>
                </p14:cNvPr>
                <p14:cNvContentPartPr/>
                <p14:nvPr/>
              </p14:nvContentPartPr>
              <p14:xfrm>
                <a:off x="4654364" y="950755"/>
                <a:ext cx="107640" cy="14256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7B5ECC00-00A8-43C6-B501-B8BAA29833E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645364" y="941755"/>
                  <a:ext cx="125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2618E4C6-3467-4568-A1D8-DFBB200BDC71}"/>
                    </a:ext>
                  </a:extLst>
                </p14:cNvPr>
                <p14:cNvContentPartPr/>
                <p14:nvPr/>
              </p14:nvContentPartPr>
              <p14:xfrm>
                <a:off x="4853084" y="854995"/>
                <a:ext cx="35280" cy="22788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2618E4C6-3467-4568-A1D8-DFBB200BDC7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844084" y="845995"/>
                  <a:ext cx="529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2BA86719-00ED-4913-9E68-9125C2E74A3D}"/>
                    </a:ext>
                  </a:extLst>
                </p14:cNvPr>
                <p14:cNvContentPartPr/>
                <p14:nvPr/>
              </p14:nvContentPartPr>
              <p14:xfrm>
                <a:off x="4806284" y="905395"/>
                <a:ext cx="187920" cy="5364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2BA86719-00ED-4913-9E68-9125C2E74A3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797644" y="896395"/>
                  <a:ext cx="2055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6195E044-1906-40F6-BC99-B933AF13879C}"/>
                    </a:ext>
                  </a:extLst>
                </p14:cNvPr>
                <p14:cNvContentPartPr/>
                <p14:nvPr/>
              </p14:nvContentPartPr>
              <p14:xfrm>
                <a:off x="5048564" y="920515"/>
                <a:ext cx="96840" cy="15336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6195E044-1906-40F6-BC99-B933AF13879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039924" y="911875"/>
                  <a:ext cx="1144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32F21CC7-6741-458E-AAF9-7E46BA457BD1}"/>
                    </a:ext>
                  </a:extLst>
                </p14:cNvPr>
                <p14:cNvContentPartPr/>
                <p14:nvPr/>
              </p14:nvContentPartPr>
              <p14:xfrm>
                <a:off x="5160164" y="851755"/>
                <a:ext cx="35280" cy="2034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32F21CC7-6741-458E-AAF9-7E46BA457BD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151524" y="843115"/>
                  <a:ext cx="529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7CA3EBCF-001F-4F00-817D-CC3C40211D1A}"/>
                    </a:ext>
                  </a:extLst>
                </p14:cNvPr>
                <p14:cNvContentPartPr/>
                <p14:nvPr/>
              </p14:nvContentPartPr>
              <p14:xfrm>
                <a:off x="5300924" y="909355"/>
                <a:ext cx="141840" cy="1692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7CA3EBCF-001F-4F00-817D-CC3C40211D1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292284" y="900715"/>
                  <a:ext cx="15948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C965FC44-EFDA-4C6D-9872-2874BAE66418}"/>
              </a:ext>
            </a:extLst>
          </p:cNvPr>
          <p:cNvGrpSpPr/>
          <p:nvPr/>
        </p:nvGrpSpPr>
        <p:grpSpPr>
          <a:xfrm>
            <a:off x="5671004" y="778315"/>
            <a:ext cx="552240" cy="324720"/>
            <a:chOff x="5671004" y="778315"/>
            <a:chExt cx="552240" cy="3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0E3772BE-1998-4A46-A8FE-6A8DD9D7D232}"/>
                    </a:ext>
                  </a:extLst>
                </p14:cNvPr>
                <p14:cNvContentPartPr/>
                <p14:nvPr/>
              </p14:nvContentPartPr>
              <p14:xfrm>
                <a:off x="5671004" y="933115"/>
                <a:ext cx="188280" cy="15300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0E3772BE-1998-4A46-A8FE-6A8DD9D7D23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662004" y="924115"/>
                  <a:ext cx="2059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BC607983-42F8-4432-B47A-543371ED788E}"/>
                    </a:ext>
                  </a:extLst>
                </p14:cNvPr>
                <p14:cNvContentPartPr/>
                <p14:nvPr/>
              </p14:nvContentPartPr>
              <p14:xfrm>
                <a:off x="5893844" y="942115"/>
                <a:ext cx="172800" cy="12600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BC607983-42F8-4432-B47A-543371ED788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85204" y="933115"/>
                  <a:ext cx="1904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4597B980-494A-4E27-AFA0-66D0D0F1F24E}"/>
                    </a:ext>
                  </a:extLst>
                </p14:cNvPr>
                <p14:cNvContentPartPr/>
                <p14:nvPr/>
              </p14:nvContentPartPr>
              <p14:xfrm>
                <a:off x="6117404" y="778315"/>
                <a:ext cx="105840" cy="32472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4597B980-494A-4E27-AFA0-66D0D0F1F24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108764" y="769675"/>
                  <a:ext cx="123480" cy="34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4F83DB00-F524-4EDC-929C-9205FEB59094}"/>
              </a:ext>
            </a:extLst>
          </p:cNvPr>
          <p:cNvGrpSpPr/>
          <p:nvPr/>
        </p:nvGrpSpPr>
        <p:grpSpPr>
          <a:xfrm>
            <a:off x="6376604" y="821875"/>
            <a:ext cx="2567880" cy="322920"/>
            <a:chOff x="6376604" y="821875"/>
            <a:chExt cx="2567880" cy="3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D9D234F4-7057-4B45-B17D-45561E0785EA}"/>
                    </a:ext>
                  </a:extLst>
                </p14:cNvPr>
                <p14:cNvContentPartPr/>
                <p14:nvPr/>
              </p14:nvContentPartPr>
              <p14:xfrm>
                <a:off x="6376604" y="835915"/>
                <a:ext cx="50040" cy="30888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D9D234F4-7057-4B45-B17D-45561E0785E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367604" y="827275"/>
                  <a:ext cx="676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A962DD1B-20B7-4239-958A-02B9002056C7}"/>
                    </a:ext>
                  </a:extLst>
                </p14:cNvPr>
                <p14:cNvContentPartPr/>
                <p14:nvPr/>
              </p14:nvContentPartPr>
              <p14:xfrm>
                <a:off x="6555884" y="911875"/>
                <a:ext cx="104760" cy="16380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A962DD1B-20B7-4239-958A-02B9002056C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547244" y="902875"/>
                  <a:ext cx="122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37F0A717-E0A8-4017-BF51-F656FBFD6664}"/>
                    </a:ext>
                  </a:extLst>
                </p14:cNvPr>
                <p14:cNvContentPartPr/>
                <p14:nvPr/>
              </p14:nvContentPartPr>
              <p14:xfrm>
                <a:off x="6705284" y="912595"/>
                <a:ext cx="146160" cy="15552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37F0A717-E0A8-4017-BF51-F656FBFD666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696644" y="903955"/>
                  <a:ext cx="1638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CD07989D-5A90-4A24-B1B9-DF0D147C1588}"/>
                    </a:ext>
                  </a:extLst>
                </p14:cNvPr>
                <p14:cNvContentPartPr/>
                <p14:nvPr/>
              </p14:nvContentPartPr>
              <p14:xfrm>
                <a:off x="7096604" y="838795"/>
                <a:ext cx="17280" cy="24336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CD07989D-5A90-4A24-B1B9-DF0D147C158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087964" y="830155"/>
                  <a:ext cx="349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C6A085F2-CBAE-4554-8684-E35A2222613C}"/>
                    </a:ext>
                  </a:extLst>
                </p14:cNvPr>
                <p14:cNvContentPartPr/>
                <p14:nvPr/>
              </p14:nvContentPartPr>
              <p14:xfrm>
                <a:off x="6982484" y="851755"/>
                <a:ext cx="470160" cy="23400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C6A085F2-CBAE-4554-8684-E35A2222613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973844" y="843115"/>
                  <a:ext cx="4878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0BF2AE3D-1F2E-4941-87FC-99700534BEA6}"/>
                    </a:ext>
                  </a:extLst>
                </p14:cNvPr>
                <p14:cNvContentPartPr/>
                <p14:nvPr/>
              </p14:nvContentPartPr>
              <p14:xfrm>
                <a:off x="7467764" y="935275"/>
                <a:ext cx="180360" cy="15732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0BF2AE3D-1F2E-4941-87FC-99700534BEA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459124" y="926275"/>
                  <a:ext cx="1980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68F88AAA-CC00-4253-9323-CED058F26F15}"/>
                    </a:ext>
                  </a:extLst>
                </p14:cNvPr>
                <p14:cNvContentPartPr/>
                <p14:nvPr/>
              </p14:nvContentPartPr>
              <p14:xfrm>
                <a:off x="7684844" y="916915"/>
                <a:ext cx="156240" cy="16848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68F88AAA-CC00-4253-9323-CED058F26F1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675844" y="908275"/>
                  <a:ext cx="1738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6FBDC411-59AB-418A-9044-2295F97B2F7A}"/>
                    </a:ext>
                  </a:extLst>
                </p14:cNvPr>
                <p14:cNvContentPartPr/>
                <p14:nvPr/>
              </p14:nvContentPartPr>
              <p14:xfrm>
                <a:off x="7925324" y="909715"/>
                <a:ext cx="103320" cy="15948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6FBDC411-59AB-418A-9044-2295F97B2F7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916324" y="900715"/>
                  <a:ext cx="1209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47C16CA1-A8C3-4737-AE75-B13F638F5770}"/>
                    </a:ext>
                  </a:extLst>
                </p14:cNvPr>
                <p14:cNvContentPartPr/>
                <p14:nvPr/>
              </p14:nvContentPartPr>
              <p14:xfrm>
                <a:off x="8139164" y="933475"/>
                <a:ext cx="13680" cy="10944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47C16CA1-A8C3-4737-AE75-B13F638F577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130524" y="924835"/>
                  <a:ext cx="313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6BC2C21C-AEB2-465F-B123-43C184E4C25D}"/>
                    </a:ext>
                  </a:extLst>
                </p14:cNvPr>
                <p14:cNvContentPartPr/>
                <p14:nvPr/>
              </p14:nvContentPartPr>
              <p14:xfrm>
                <a:off x="8104244" y="821875"/>
                <a:ext cx="11880" cy="2052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6BC2C21C-AEB2-465F-B123-43C184E4C25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095604" y="813235"/>
                  <a:ext cx="29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771CE521-0FEC-4736-8B21-3CD2160B2D28}"/>
                    </a:ext>
                  </a:extLst>
                </p14:cNvPr>
                <p14:cNvContentPartPr/>
                <p14:nvPr/>
              </p14:nvContentPartPr>
              <p14:xfrm>
                <a:off x="8306564" y="831595"/>
                <a:ext cx="21600" cy="23652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771CE521-0FEC-4736-8B21-3CD2160B2D2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297924" y="822955"/>
                  <a:ext cx="392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7EDD5A30-8D14-4015-BA0D-2D5814F8B4CE}"/>
                    </a:ext>
                  </a:extLst>
                </p14:cNvPr>
                <p14:cNvContentPartPr/>
                <p14:nvPr/>
              </p14:nvContentPartPr>
              <p14:xfrm>
                <a:off x="8207204" y="921235"/>
                <a:ext cx="249480" cy="4212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7EDD5A30-8D14-4015-BA0D-2D5814F8B4C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198564" y="912235"/>
                  <a:ext cx="2671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2485CFE9-F4D8-4CA0-ABC3-9A945C573F72}"/>
                    </a:ext>
                  </a:extLst>
                </p14:cNvPr>
                <p14:cNvContentPartPr/>
                <p14:nvPr/>
              </p14:nvContentPartPr>
              <p14:xfrm>
                <a:off x="8432924" y="856795"/>
                <a:ext cx="59040" cy="21240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2485CFE9-F4D8-4CA0-ABC3-9A945C573F7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423924" y="848155"/>
                  <a:ext cx="76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9E7E9206-DD4D-40A5-97B8-39B25C7039A4}"/>
                    </a:ext>
                  </a:extLst>
                </p14:cNvPr>
                <p14:cNvContentPartPr/>
                <p14:nvPr/>
              </p14:nvContentPartPr>
              <p14:xfrm>
                <a:off x="8567564" y="905395"/>
                <a:ext cx="156600" cy="17784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9E7E9206-DD4D-40A5-97B8-39B25C7039A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558564" y="896395"/>
                  <a:ext cx="1742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59D9F825-ED51-44DF-9D99-24ACAB469DB0}"/>
                    </a:ext>
                  </a:extLst>
                </p14:cNvPr>
                <p14:cNvContentPartPr/>
                <p14:nvPr/>
              </p14:nvContentPartPr>
              <p14:xfrm>
                <a:off x="8801564" y="896395"/>
                <a:ext cx="142920" cy="17280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59D9F825-ED51-44DF-9D99-24ACAB469DB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792564" y="887755"/>
                  <a:ext cx="16056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4BC85A33-228D-415B-9614-22C4BCC0D166}"/>
              </a:ext>
            </a:extLst>
          </p:cNvPr>
          <p:cNvGrpSpPr/>
          <p:nvPr/>
        </p:nvGrpSpPr>
        <p:grpSpPr>
          <a:xfrm>
            <a:off x="9213404" y="903955"/>
            <a:ext cx="425880" cy="172800"/>
            <a:chOff x="9213404" y="903955"/>
            <a:chExt cx="42588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8A4EBD47-B62F-4C48-9D97-FC8739E6AEAF}"/>
                    </a:ext>
                  </a:extLst>
                </p14:cNvPr>
                <p14:cNvContentPartPr/>
                <p14:nvPr/>
              </p14:nvContentPartPr>
              <p14:xfrm>
                <a:off x="9213404" y="903955"/>
                <a:ext cx="144720" cy="17280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8A4EBD47-B62F-4C48-9D97-FC8739E6AEA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204404" y="895315"/>
                  <a:ext cx="1623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09015CBE-B422-493C-B602-44C17D71F902}"/>
                    </a:ext>
                  </a:extLst>
                </p14:cNvPr>
                <p14:cNvContentPartPr/>
                <p14:nvPr/>
              </p14:nvContentPartPr>
              <p14:xfrm>
                <a:off x="9427244" y="929875"/>
                <a:ext cx="212040" cy="14040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09015CBE-B422-493C-B602-44C17D71F90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418604" y="921235"/>
                  <a:ext cx="229680" cy="1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500BA15F-4111-4F4F-8CDD-77F1AA537D27}"/>
                  </a:ext>
                </a:extLst>
              </p14:cNvPr>
              <p14:cNvContentPartPr/>
              <p14:nvPr/>
            </p14:nvContentPartPr>
            <p14:xfrm>
              <a:off x="9984524" y="750235"/>
              <a:ext cx="146520" cy="365040"/>
            </p14:xfrm>
          </p:contentPart>
        </mc:Choice>
        <mc:Fallback xmlns=""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500BA15F-4111-4F4F-8CDD-77F1AA537D27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9975524" y="741235"/>
                <a:ext cx="164160" cy="38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4" name="Group 403">
            <a:extLst>
              <a:ext uri="{FF2B5EF4-FFF2-40B4-BE49-F238E27FC236}">
                <a16:creationId xmlns:a16="http://schemas.microsoft.com/office/drawing/2014/main" id="{E0976C8B-8A81-49E5-818E-FDB263062A67}"/>
              </a:ext>
            </a:extLst>
          </p:cNvPr>
          <p:cNvGrpSpPr/>
          <p:nvPr/>
        </p:nvGrpSpPr>
        <p:grpSpPr>
          <a:xfrm>
            <a:off x="10282964" y="701635"/>
            <a:ext cx="1141920" cy="430920"/>
            <a:chOff x="10282964" y="701635"/>
            <a:chExt cx="1141920" cy="43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6329B7F4-DB97-47F2-86CE-B17AB20F4A06}"/>
                    </a:ext>
                  </a:extLst>
                </p14:cNvPr>
                <p14:cNvContentPartPr/>
                <p14:nvPr/>
              </p14:nvContentPartPr>
              <p14:xfrm>
                <a:off x="10282964" y="822595"/>
                <a:ext cx="27720" cy="22068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6329B7F4-DB97-47F2-86CE-B17AB20F4A0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274324" y="813595"/>
                  <a:ext cx="453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6735678A-CBF5-44C2-B1C9-6FA0561B433A}"/>
                    </a:ext>
                  </a:extLst>
                </p14:cNvPr>
                <p14:cNvContentPartPr/>
                <p14:nvPr/>
              </p14:nvContentPartPr>
              <p14:xfrm>
                <a:off x="10426244" y="1035355"/>
                <a:ext cx="10080" cy="9468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6735678A-CBF5-44C2-B1C9-6FA0561B433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417604" y="1026355"/>
                  <a:ext cx="277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C3955CFE-D29F-4FE7-9359-7D52F1512579}"/>
                    </a:ext>
                  </a:extLst>
                </p14:cNvPr>
                <p14:cNvContentPartPr/>
                <p14:nvPr/>
              </p14:nvContentPartPr>
              <p14:xfrm>
                <a:off x="10511204" y="799915"/>
                <a:ext cx="183240" cy="23580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C3955CFE-D29F-4FE7-9359-7D52F151257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502204" y="790915"/>
                  <a:ext cx="2008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97125AF1-92F2-4524-A896-3BF61E36D27D}"/>
                    </a:ext>
                  </a:extLst>
                </p14:cNvPr>
                <p14:cNvContentPartPr/>
                <p14:nvPr/>
              </p14:nvContentPartPr>
              <p14:xfrm>
                <a:off x="10804964" y="1010155"/>
                <a:ext cx="33480" cy="12240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97125AF1-92F2-4524-A896-3BF61E36D27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795964" y="1001515"/>
                  <a:ext cx="511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E43E4A11-32A8-4726-8DCB-72569E718E9A}"/>
                    </a:ext>
                  </a:extLst>
                </p14:cNvPr>
                <p14:cNvContentPartPr/>
                <p14:nvPr/>
              </p14:nvContentPartPr>
              <p14:xfrm>
                <a:off x="10931324" y="770035"/>
                <a:ext cx="199440" cy="26172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E43E4A11-32A8-4726-8DCB-72569E718E9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922324" y="761395"/>
                  <a:ext cx="2170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15B51DF9-1903-4068-93FF-51A432BB7172}"/>
                    </a:ext>
                  </a:extLst>
                </p14:cNvPr>
                <p14:cNvContentPartPr/>
                <p14:nvPr/>
              </p14:nvContentPartPr>
              <p14:xfrm>
                <a:off x="11157044" y="701635"/>
                <a:ext cx="267840" cy="42948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15B51DF9-1903-4068-93FF-51A432BB717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48044" y="692995"/>
                  <a:ext cx="285480" cy="44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857EB2CA-68AC-4485-AF4E-D2BA23491BD1}"/>
              </a:ext>
            </a:extLst>
          </p:cNvPr>
          <p:cNvGrpSpPr/>
          <p:nvPr/>
        </p:nvGrpSpPr>
        <p:grpSpPr>
          <a:xfrm>
            <a:off x="1812164" y="1672555"/>
            <a:ext cx="430200" cy="283680"/>
            <a:chOff x="1812164" y="1672555"/>
            <a:chExt cx="430200" cy="28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3020A649-F605-4B71-8ADF-E41D9A7346C5}"/>
                    </a:ext>
                  </a:extLst>
                </p14:cNvPr>
                <p14:cNvContentPartPr/>
                <p14:nvPr/>
              </p14:nvContentPartPr>
              <p14:xfrm>
                <a:off x="1812164" y="1672555"/>
                <a:ext cx="22320" cy="28368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3020A649-F605-4B71-8ADF-E41D9A7346C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803164" y="1663555"/>
                  <a:ext cx="399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536948C2-F0E4-45DC-BE19-CCFEF74112B5}"/>
                    </a:ext>
                  </a:extLst>
                </p14:cNvPr>
                <p14:cNvContentPartPr/>
                <p14:nvPr/>
              </p14:nvContentPartPr>
              <p14:xfrm>
                <a:off x="1829084" y="1675795"/>
                <a:ext cx="158400" cy="26280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536948C2-F0E4-45DC-BE19-CCFEF74112B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820084" y="1666795"/>
                  <a:ext cx="1760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9C3A40E8-6450-4A28-81A2-6F21CFBC4B0A}"/>
                    </a:ext>
                  </a:extLst>
                </p14:cNvPr>
                <p14:cNvContentPartPr/>
                <p14:nvPr/>
              </p14:nvContentPartPr>
              <p14:xfrm>
                <a:off x="2134004" y="1748155"/>
                <a:ext cx="78840" cy="864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9C3A40E8-6450-4A28-81A2-6F21CFBC4B0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125364" y="1739515"/>
                  <a:ext cx="96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091605CA-43BB-4414-9311-8A9F00C9CEEA}"/>
                    </a:ext>
                  </a:extLst>
                </p14:cNvPr>
                <p14:cNvContentPartPr/>
                <p14:nvPr/>
              </p14:nvContentPartPr>
              <p14:xfrm>
                <a:off x="2161004" y="1818355"/>
                <a:ext cx="81360" cy="1008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091605CA-43BB-4414-9311-8A9F00C9CEE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152364" y="1809715"/>
                  <a:ext cx="99000" cy="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F26603DF-CDEC-4006-B27D-D0AA0E09D1DF}"/>
                  </a:ext>
                </a:extLst>
              </p14:cNvPr>
              <p14:cNvContentPartPr/>
              <p14:nvPr/>
            </p14:nvContentPartPr>
            <p14:xfrm>
              <a:off x="2467004" y="1566355"/>
              <a:ext cx="169200" cy="365760"/>
            </p14:xfrm>
          </p:contentPart>
        </mc:Choice>
        <mc:Fallback xmlns=""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F26603DF-CDEC-4006-B27D-D0AA0E09D1DF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2458364" y="1557715"/>
                <a:ext cx="186840" cy="38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6" name="Group 425">
            <a:extLst>
              <a:ext uri="{FF2B5EF4-FFF2-40B4-BE49-F238E27FC236}">
                <a16:creationId xmlns:a16="http://schemas.microsoft.com/office/drawing/2014/main" id="{08116BA7-7BC0-44A6-BB47-904B6C07ACE1}"/>
              </a:ext>
            </a:extLst>
          </p:cNvPr>
          <p:cNvGrpSpPr/>
          <p:nvPr/>
        </p:nvGrpSpPr>
        <p:grpSpPr>
          <a:xfrm>
            <a:off x="2816564" y="1633675"/>
            <a:ext cx="369000" cy="306000"/>
            <a:chOff x="2816564" y="1633675"/>
            <a:chExt cx="369000" cy="3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A7F8E93E-1933-4D1B-8F41-7D192548EEBB}"/>
                    </a:ext>
                  </a:extLst>
                </p14:cNvPr>
                <p14:cNvContentPartPr/>
                <p14:nvPr/>
              </p14:nvContentPartPr>
              <p14:xfrm>
                <a:off x="2816564" y="1633675"/>
                <a:ext cx="79560" cy="28800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A7F8E93E-1933-4D1B-8F41-7D192548EEB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807924" y="1625035"/>
                  <a:ext cx="972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5C103A65-D0D0-46B9-82B1-C1B471D72092}"/>
                    </a:ext>
                  </a:extLst>
                </p14:cNvPr>
                <p14:cNvContentPartPr/>
                <p14:nvPr/>
              </p14:nvContentPartPr>
              <p14:xfrm>
                <a:off x="3026084" y="1702075"/>
                <a:ext cx="21600" cy="16488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5C103A65-D0D0-46B9-82B1-C1B471D7209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017084" y="1693075"/>
                  <a:ext cx="39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35F47923-9723-4B20-AAFA-D90267F88009}"/>
                    </a:ext>
                  </a:extLst>
                </p14:cNvPr>
                <p14:cNvContentPartPr/>
                <p14:nvPr/>
              </p14:nvContentPartPr>
              <p14:xfrm>
                <a:off x="3179444" y="1859755"/>
                <a:ext cx="6120" cy="7992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35F47923-9723-4B20-AAFA-D90267F8800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170444" y="1850755"/>
                  <a:ext cx="2376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D64883DD-8647-4E68-B8B1-50A664AB3101}"/>
              </a:ext>
            </a:extLst>
          </p:cNvPr>
          <p:cNvGrpSpPr/>
          <p:nvPr/>
        </p:nvGrpSpPr>
        <p:grpSpPr>
          <a:xfrm>
            <a:off x="3349004" y="1629715"/>
            <a:ext cx="389160" cy="303840"/>
            <a:chOff x="3349004" y="1629715"/>
            <a:chExt cx="389160" cy="30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B8B1B500-E996-4A02-B5FD-A6AA4ED1C1DB}"/>
                    </a:ext>
                  </a:extLst>
                </p14:cNvPr>
                <p14:cNvContentPartPr/>
                <p14:nvPr/>
              </p14:nvContentPartPr>
              <p14:xfrm>
                <a:off x="3349004" y="1682995"/>
                <a:ext cx="14760" cy="21312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B8B1B500-E996-4A02-B5FD-A6AA4ED1C1D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340364" y="1673995"/>
                  <a:ext cx="324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53F55903-71D7-431B-A1E4-DD8F5F81ACC8}"/>
                    </a:ext>
                  </a:extLst>
                </p14:cNvPr>
                <p14:cNvContentPartPr/>
                <p14:nvPr/>
              </p14:nvContentPartPr>
              <p14:xfrm>
                <a:off x="3483644" y="1629715"/>
                <a:ext cx="104400" cy="29952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53F55903-71D7-431B-A1E4-DD8F5F81ACC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474644" y="1620715"/>
                  <a:ext cx="1220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350A6B2E-85AD-4AB7-8566-F860E2B27A4F}"/>
                    </a:ext>
                  </a:extLst>
                </p14:cNvPr>
                <p14:cNvContentPartPr/>
                <p14:nvPr/>
              </p14:nvContentPartPr>
              <p14:xfrm>
                <a:off x="3729524" y="1865875"/>
                <a:ext cx="8640" cy="6768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350A6B2E-85AD-4AB7-8566-F860E2B27A4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720524" y="1856875"/>
                  <a:ext cx="26280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28DFDF3E-4B32-44C9-BFCF-8ADE6CDAAC7C}"/>
                  </a:ext>
                </a:extLst>
              </p14:cNvPr>
              <p14:cNvContentPartPr/>
              <p14:nvPr/>
            </p14:nvContentPartPr>
            <p14:xfrm>
              <a:off x="3917804" y="1595875"/>
              <a:ext cx="75600" cy="283320"/>
            </p14:xfrm>
          </p:contentPart>
        </mc:Choice>
        <mc:Fallback xmlns=""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28DFDF3E-4B32-44C9-BFCF-8ADE6CDAAC7C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3908804" y="1586875"/>
                <a:ext cx="93240" cy="30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4" name="Group 433">
            <a:extLst>
              <a:ext uri="{FF2B5EF4-FFF2-40B4-BE49-F238E27FC236}">
                <a16:creationId xmlns:a16="http://schemas.microsoft.com/office/drawing/2014/main" id="{45974666-7AA2-4BD7-9C2D-6CB4846C3E86}"/>
              </a:ext>
            </a:extLst>
          </p:cNvPr>
          <p:cNvGrpSpPr/>
          <p:nvPr/>
        </p:nvGrpSpPr>
        <p:grpSpPr>
          <a:xfrm>
            <a:off x="4170884" y="1566355"/>
            <a:ext cx="777960" cy="373320"/>
            <a:chOff x="4170884" y="1566355"/>
            <a:chExt cx="777960" cy="37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EC41729D-A884-4A02-A254-7325CC4AFD0B}"/>
                    </a:ext>
                  </a:extLst>
                </p14:cNvPr>
                <p14:cNvContentPartPr/>
                <p14:nvPr/>
              </p14:nvContentPartPr>
              <p14:xfrm>
                <a:off x="4170884" y="1677955"/>
                <a:ext cx="13320" cy="18792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EC41729D-A884-4A02-A254-7325CC4AFD0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162244" y="1669315"/>
                  <a:ext cx="309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682593FD-C802-4F88-B8A0-141176374572}"/>
                    </a:ext>
                  </a:extLst>
                </p14:cNvPr>
                <p14:cNvContentPartPr/>
                <p14:nvPr/>
              </p14:nvContentPartPr>
              <p14:xfrm>
                <a:off x="4319924" y="1816555"/>
                <a:ext cx="16920" cy="7020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682593FD-C802-4F88-B8A0-14117637457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311284" y="1807915"/>
                  <a:ext cx="345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37360230-0DE8-4A90-B502-170884FAFB70}"/>
                    </a:ext>
                  </a:extLst>
                </p14:cNvPr>
                <p14:cNvContentPartPr/>
                <p14:nvPr/>
              </p14:nvContentPartPr>
              <p14:xfrm>
                <a:off x="4434764" y="1641955"/>
                <a:ext cx="192960" cy="24228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37360230-0DE8-4A90-B502-170884FAFB7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425764" y="1633315"/>
                  <a:ext cx="2106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E215F417-543E-4650-8B8E-B2FE7C07C009}"/>
                    </a:ext>
                  </a:extLst>
                </p14:cNvPr>
                <p14:cNvContentPartPr/>
                <p14:nvPr/>
              </p14:nvContentPartPr>
              <p14:xfrm>
                <a:off x="4710164" y="1566355"/>
                <a:ext cx="113040" cy="34488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E215F417-543E-4650-8B8E-B2FE7C07C00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701164" y="1557715"/>
                  <a:ext cx="1306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CEDF871B-5AF9-4B04-9462-D91B60320B08}"/>
                    </a:ext>
                  </a:extLst>
                </p14:cNvPr>
                <p14:cNvContentPartPr/>
                <p14:nvPr/>
              </p14:nvContentPartPr>
              <p14:xfrm>
                <a:off x="4934804" y="1861555"/>
                <a:ext cx="14040" cy="7812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CEDF871B-5AF9-4B04-9462-D91B60320B0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925804" y="1852555"/>
                  <a:ext cx="31680" cy="9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08909D1A-E3DD-4CCC-B690-C956DE1DA0D9}"/>
                  </a:ext>
                </a:extLst>
              </p14:cNvPr>
              <p14:cNvContentPartPr/>
              <p14:nvPr/>
            </p14:nvContentPartPr>
            <p14:xfrm>
              <a:off x="5135324" y="1560235"/>
              <a:ext cx="86760" cy="289080"/>
            </p14:xfrm>
          </p:contentPart>
        </mc:Choice>
        <mc:Fallback xmlns=""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08909D1A-E3DD-4CCC-B690-C956DE1DA0D9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5126324" y="1551595"/>
                <a:ext cx="10440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AA253CBA-71A6-432C-9E0F-81E51E6E63D1}"/>
                  </a:ext>
                </a:extLst>
              </p14:cNvPr>
              <p14:cNvContentPartPr/>
              <p14:nvPr/>
            </p14:nvContentPartPr>
            <p14:xfrm>
              <a:off x="5369324" y="1649155"/>
              <a:ext cx="167760" cy="190440"/>
            </p14:xfrm>
          </p:contentPart>
        </mc:Choice>
        <mc:Fallback xmlns=""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AA253CBA-71A6-432C-9E0F-81E51E6E63D1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5360684" y="1640515"/>
                <a:ext cx="185400" cy="20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7" name="Group 446">
            <a:extLst>
              <a:ext uri="{FF2B5EF4-FFF2-40B4-BE49-F238E27FC236}">
                <a16:creationId xmlns:a16="http://schemas.microsoft.com/office/drawing/2014/main" id="{20270AB8-D511-4E58-BB4A-38089F78393B}"/>
              </a:ext>
            </a:extLst>
          </p:cNvPr>
          <p:cNvGrpSpPr/>
          <p:nvPr/>
        </p:nvGrpSpPr>
        <p:grpSpPr>
          <a:xfrm>
            <a:off x="5681444" y="1553035"/>
            <a:ext cx="559800" cy="333360"/>
            <a:chOff x="5681444" y="1553035"/>
            <a:chExt cx="559800" cy="33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ABF5B052-E80D-4C2E-A6BD-7B856B31A2F8}"/>
                    </a:ext>
                  </a:extLst>
                </p14:cNvPr>
                <p14:cNvContentPartPr/>
                <p14:nvPr/>
              </p14:nvContentPartPr>
              <p14:xfrm>
                <a:off x="5681444" y="1821235"/>
                <a:ext cx="8640" cy="6516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ABF5B052-E80D-4C2E-A6BD-7B856B31A2F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672444" y="1812595"/>
                  <a:ext cx="262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374128A5-503E-42BA-B7E1-BDDCF0785185}"/>
                    </a:ext>
                  </a:extLst>
                </p14:cNvPr>
                <p14:cNvContentPartPr/>
                <p14:nvPr/>
              </p14:nvContentPartPr>
              <p14:xfrm>
                <a:off x="5818964" y="1621075"/>
                <a:ext cx="19080" cy="19476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374128A5-503E-42BA-B7E1-BDDCF078518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810324" y="1612075"/>
                  <a:ext cx="367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02E17961-EDD3-4E6A-88A4-44AB86FBC028}"/>
                    </a:ext>
                  </a:extLst>
                </p14:cNvPr>
                <p14:cNvContentPartPr/>
                <p14:nvPr/>
              </p14:nvContentPartPr>
              <p14:xfrm>
                <a:off x="5971604" y="1553035"/>
                <a:ext cx="111600" cy="28368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02E17961-EDD3-4E6A-88A4-44AB86FBC02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962964" y="1544035"/>
                  <a:ext cx="1292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5A83A78D-2848-4F63-B634-99E30A942190}"/>
                    </a:ext>
                  </a:extLst>
                </p14:cNvPr>
                <p14:cNvContentPartPr/>
                <p14:nvPr/>
              </p14:nvContentPartPr>
              <p14:xfrm>
                <a:off x="6223964" y="1821595"/>
                <a:ext cx="17280" cy="6228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5A83A78D-2848-4F63-B634-99E30A94219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214964" y="1812595"/>
                  <a:ext cx="3492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20CAFE30-2AE8-4374-B225-DD92E293F63E}"/>
              </a:ext>
            </a:extLst>
          </p:cNvPr>
          <p:cNvGrpSpPr/>
          <p:nvPr/>
        </p:nvGrpSpPr>
        <p:grpSpPr>
          <a:xfrm>
            <a:off x="6397124" y="1538275"/>
            <a:ext cx="303120" cy="322200"/>
            <a:chOff x="6397124" y="1538275"/>
            <a:chExt cx="303120" cy="32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EF5E93FD-D02B-4942-92F4-C4FCC96DEE35}"/>
                    </a:ext>
                  </a:extLst>
                </p14:cNvPr>
                <p14:cNvContentPartPr/>
                <p14:nvPr/>
              </p14:nvContentPartPr>
              <p14:xfrm>
                <a:off x="6397124" y="1538275"/>
                <a:ext cx="69120" cy="32220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EF5E93FD-D02B-4942-92F4-C4FCC96DEE3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388484" y="1529275"/>
                  <a:ext cx="867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30BDEC61-D656-4772-83F4-0461A22B1085}"/>
                    </a:ext>
                  </a:extLst>
                </p14:cNvPr>
                <p14:cNvContentPartPr/>
                <p14:nvPr/>
              </p14:nvContentPartPr>
              <p14:xfrm>
                <a:off x="6577844" y="1621795"/>
                <a:ext cx="122400" cy="20412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30BDEC61-D656-4772-83F4-0461A22B108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568844" y="1612795"/>
                  <a:ext cx="14004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17CF6769-1ECF-4318-BAC8-6CC32281394A}"/>
              </a:ext>
            </a:extLst>
          </p:cNvPr>
          <p:cNvGrpSpPr/>
          <p:nvPr/>
        </p:nvGrpSpPr>
        <p:grpSpPr>
          <a:xfrm>
            <a:off x="6846404" y="1514155"/>
            <a:ext cx="495720" cy="380160"/>
            <a:chOff x="6846404" y="1514155"/>
            <a:chExt cx="495720" cy="38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ADC7B785-52E9-43A7-AF4C-6CC5B8DD312C}"/>
                    </a:ext>
                  </a:extLst>
                </p14:cNvPr>
                <p14:cNvContentPartPr/>
                <p14:nvPr/>
              </p14:nvContentPartPr>
              <p14:xfrm>
                <a:off x="6846404" y="1800715"/>
                <a:ext cx="18720" cy="7596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ADC7B785-52E9-43A7-AF4C-6CC5B8DD312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837404" y="1792075"/>
                  <a:ext cx="36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1CC4D7D5-8641-4E42-86BD-D78019B99FEE}"/>
                    </a:ext>
                  </a:extLst>
                </p14:cNvPr>
                <p14:cNvContentPartPr/>
                <p14:nvPr/>
              </p14:nvContentPartPr>
              <p14:xfrm>
                <a:off x="6967364" y="1585435"/>
                <a:ext cx="214920" cy="23472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1CC4D7D5-8641-4E42-86BD-D78019B99FE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958364" y="1576435"/>
                  <a:ext cx="2325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33275D57-7EAC-4863-8BCF-CEC294957AB5}"/>
                    </a:ext>
                  </a:extLst>
                </p14:cNvPr>
                <p14:cNvContentPartPr/>
                <p14:nvPr/>
              </p14:nvContentPartPr>
              <p14:xfrm>
                <a:off x="7255004" y="1514155"/>
                <a:ext cx="87120" cy="38016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33275D57-7EAC-4863-8BCF-CEC294957AB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246004" y="1505515"/>
                  <a:ext cx="104760" cy="39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EB5C60C1-1317-4CF2-A7AF-A6B1D28D207A}"/>
              </a:ext>
            </a:extLst>
          </p:cNvPr>
          <p:cNvGrpSpPr/>
          <p:nvPr/>
        </p:nvGrpSpPr>
        <p:grpSpPr>
          <a:xfrm>
            <a:off x="7488644" y="1583635"/>
            <a:ext cx="214560" cy="376920"/>
            <a:chOff x="7488644" y="1583635"/>
            <a:chExt cx="214560" cy="3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A15F6E19-AE59-4DD3-80BD-34DD356E8B0D}"/>
                    </a:ext>
                  </a:extLst>
                </p14:cNvPr>
                <p14:cNvContentPartPr/>
                <p14:nvPr/>
              </p14:nvContentPartPr>
              <p14:xfrm>
                <a:off x="7488644" y="1866955"/>
                <a:ext cx="20520" cy="9360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A15F6E19-AE59-4DD3-80BD-34DD356E8B0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479644" y="1858315"/>
                  <a:ext cx="38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3FB6EEC1-2544-4540-93CB-2F4CA9ABA330}"/>
                    </a:ext>
                  </a:extLst>
                </p14:cNvPr>
                <p14:cNvContentPartPr/>
                <p14:nvPr/>
              </p14:nvContentPartPr>
              <p14:xfrm>
                <a:off x="7631924" y="1583635"/>
                <a:ext cx="71280" cy="33264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3FB6EEC1-2544-4540-93CB-2F4CA9ABA33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622924" y="1574635"/>
                  <a:ext cx="88920" cy="35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450" name="Ink 449">
                <a:extLst>
                  <a:ext uri="{FF2B5EF4-FFF2-40B4-BE49-F238E27FC236}">
                    <a16:creationId xmlns:a16="http://schemas.microsoft.com/office/drawing/2014/main" id="{7C235DA8-8348-415D-8BFE-D0EE52998248}"/>
                  </a:ext>
                </a:extLst>
              </p14:cNvPr>
              <p14:cNvContentPartPr/>
              <p14:nvPr/>
            </p14:nvContentPartPr>
            <p14:xfrm>
              <a:off x="7854044" y="1695955"/>
              <a:ext cx="145440" cy="193680"/>
            </p14:xfrm>
          </p:contentPart>
        </mc:Choice>
        <mc:Fallback xmlns="">
          <p:pic>
            <p:nvPicPr>
              <p:cNvPr id="450" name="Ink 449">
                <a:extLst>
                  <a:ext uri="{FF2B5EF4-FFF2-40B4-BE49-F238E27FC236}">
                    <a16:creationId xmlns:a16="http://schemas.microsoft.com/office/drawing/2014/main" id="{7C235DA8-8348-415D-8BFE-D0EE52998248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7845404" y="1686955"/>
                <a:ext cx="163080" cy="21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5" name="Group 454">
            <a:extLst>
              <a:ext uri="{FF2B5EF4-FFF2-40B4-BE49-F238E27FC236}">
                <a16:creationId xmlns:a16="http://schemas.microsoft.com/office/drawing/2014/main" id="{C25E4972-C685-4C26-BE6F-0D1CBA25A93F}"/>
              </a:ext>
            </a:extLst>
          </p:cNvPr>
          <p:cNvGrpSpPr/>
          <p:nvPr/>
        </p:nvGrpSpPr>
        <p:grpSpPr>
          <a:xfrm>
            <a:off x="8140964" y="1600555"/>
            <a:ext cx="843120" cy="393480"/>
            <a:chOff x="8140964" y="1600555"/>
            <a:chExt cx="843120" cy="39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36C41A5D-9D13-46AB-80DA-A45D90E202A8}"/>
                    </a:ext>
                  </a:extLst>
                </p14:cNvPr>
                <p14:cNvContentPartPr/>
                <p14:nvPr/>
              </p14:nvContentPartPr>
              <p14:xfrm>
                <a:off x="8140964" y="1856515"/>
                <a:ext cx="16560" cy="6984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36C41A5D-9D13-46AB-80DA-A45D90E202A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132324" y="1847875"/>
                  <a:ext cx="342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4EB5F8A5-F6F4-4774-BF7A-F1E68D1DCBC8}"/>
                    </a:ext>
                  </a:extLst>
                </p14:cNvPr>
                <p14:cNvContentPartPr/>
                <p14:nvPr/>
              </p14:nvContentPartPr>
              <p14:xfrm>
                <a:off x="8248964" y="1672555"/>
                <a:ext cx="176040" cy="24192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4EB5F8A5-F6F4-4774-BF7A-F1E68D1DCBC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240324" y="1663555"/>
                  <a:ext cx="1936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A3F6221E-D19F-4F28-9CEB-72982595FA39}"/>
                    </a:ext>
                  </a:extLst>
                </p14:cNvPr>
                <p14:cNvContentPartPr/>
                <p14:nvPr/>
              </p14:nvContentPartPr>
              <p14:xfrm>
                <a:off x="8542724" y="1613515"/>
                <a:ext cx="118800" cy="32004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A3F6221E-D19F-4F28-9CEB-72982595FA3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534084" y="1604875"/>
                  <a:ext cx="1364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EAFD623E-2CAA-4983-88F6-0FB8924CCD06}"/>
                    </a:ext>
                  </a:extLst>
                </p14:cNvPr>
                <p14:cNvContentPartPr/>
                <p14:nvPr/>
              </p14:nvContentPartPr>
              <p14:xfrm>
                <a:off x="8779964" y="1600555"/>
                <a:ext cx="204120" cy="39348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EAFD623E-2CAA-4983-88F6-0FB8924CCD0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771324" y="1591915"/>
                  <a:ext cx="221760" cy="41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0972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435401" y="2511568"/>
            <a:ext cx="95696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Combining Relations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11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8</cp:revision>
  <dcterms:created xsi:type="dcterms:W3CDTF">2018-05-15T18:27:39Z</dcterms:created>
  <dcterms:modified xsi:type="dcterms:W3CDTF">2021-05-26T18:15:53Z</dcterms:modified>
</cp:coreProperties>
</file>