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6" r:id="rId3"/>
    <p:sldId id="257" r:id="rId4"/>
    <p:sldId id="262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396C0-D3E6-420D-9E1A-C1C8AAB86953}" v="19" dt="2020-04-17T21:08:02.5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48" autoAdjust="0"/>
    <p:restoredTop sz="94660"/>
  </p:normalViewPr>
  <p:slideViewPr>
    <p:cSldViewPr snapToGrid="0">
      <p:cViewPr varScale="1">
        <p:scale>
          <a:sx n="90" d="100"/>
          <a:sy n="90" d="100"/>
        </p:scale>
        <p:origin x="321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151396C0-D3E6-420D-9E1A-C1C8AAB86953}"/>
    <pc:docChg chg="addSld delSld modSld sldOrd">
      <pc:chgData name="Kimberly Brehm" userId="8c2b6ab9-3f19-41de-a892-34e3c36865ec" providerId="ADAL" clId="{151396C0-D3E6-420D-9E1A-C1C8AAB86953}" dt="2020-04-17T21:08:02.516" v="88"/>
      <pc:docMkLst>
        <pc:docMk/>
      </pc:docMkLst>
      <pc:sldChg chg="addSp delSp modSp">
        <pc:chgData name="Kimberly Brehm" userId="8c2b6ab9-3f19-41de-a892-34e3c36865ec" providerId="ADAL" clId="{151396C0-D3E6-420D-9E1A-C1C8AAB86953}" dt="2020-04-17T20:32:44.211" v="32"/>
        <pc:sldMkLst>
          <pc:docMk/>
          <pc:sldMk cId="3672593936" sldId="256"/>
        </pc:sldMkLst>
        <pc:picChg chg="del">
          <ac:chgData name="Kimberly Brehm" userId="8c2b6ab9-3f19-41de-a892-34e3c36865ec" providerId="ADAL" clId="{151396C0-D3E6-420D-9E1A-C1C8AAB86953}" dt="2020-04-17T20:32:44.211" v="32"/>
          <ac:picMkLst>
            <pc:docMk/>
            <pc:sldMk cId="3672593936" sldId="256"/>
            <ac:picMk id="3" creationId="{3AC66831-4861-4DB5-8BB2-0180B4DA5A2E}"/>
          </ac:picMkLst>
        </pc:picChg>
        <pc:picChg chg="add mod">
          <ac:chgData name="Kimberly Brehm" userId="8c2b6ab9-3f19-41de-a892-34e3c36865ec" providerId="ADAL" clId="{151396C0-D3E6-420D-9E1A-C1C8AAB86953}" dt="2020-04-17T20:32:44.211" v="32"/>
          <ac:picMkLst>
            <pc:docMk/>
            <pc:sldMk cId="3672593936" sldId="256"/>
            <ac:picMk id="5" creationId="{35A92A61-16D1-4949-8B13-D35B99F60459}"/>
          </ac:picMkLst>
        </pc:picChg>
        <pc:inkChg chg="del">
          <ac:chgData name="Kimberly Brehm" userId="8c2b6ab9-3f19-41de-a892-34e3c36865ec" providerId="ADAL" clId="{151396C0-D3E6-420D-9E1A-C1C8AAB86953}" dt="2020-04-17T20:32:44.211" v="32"/>
          <ac:inkMkLst>
            <pc:docMk/>
            <pc:sldMk cId="3672593936" sldId="256"/>
            <ac:inkMk id="2" creationId="{01E32A3C-4B13-477A-A13C-01DDCD427578}"/>
          </ac:inkMkLst>
        </pc:inkChg>
        <pc:inkChg chg="add">
          <ac:chgData name="Kimberly Brehm" userId="8c2b6ab9-3f19-41de-a892-34e3c36865ec" providerId="ADAL" clId="{151396C0-D3E6-420D-9E1A-C1C8AAB86953}" dt="2020-04-17T20:32:44.211" v="32"/>
          <ac:inkMkLst>
            <pc:docMk/>
            <pc:sldMk cId="3672593936" sldId="256"/>
            <ac:inkMk id="4" creationId="{C5078200-A736-4DBE-86F9-B6BB52C43315}"/>
          </ac:inkMkLst>
        </pc:inkChg>
      </pc:sldChg>
      <pc:sldChg chg="addSp delSp modSp mod">
        <pc:chgData name="Kimberly Brehm" userId="8c2b6ab9-3f19-41de-a892-34e3c36865ec" providerId="ADAL" clId="{151396C0-D3E6-420D-9E1A-C1C8AAB86953}" dt="2020-04-17T20:57:42.020" v="46"/>
        <pc:sldMkLst>
          <pc:docMk/>
          <pc:sldMk cId="2289472966" sldId="257"/>
        </pc:sldMkLst>
        <pc:picChg chg="add del mod">
          <ac:chgData name="Kimberly Brehm" userId="8c2b6ab9-3f19-41de-a892-34e3c36865ec" providerId="ADAL" clId="{151396C0-D3E6-420D-9E1A-C1C8AAB86953}" dt="2020-04-17T20:45:26.624" v="40"/>
          <ac:picMkLst>
            <pc:docMk/>
            <pc:sldMk cId="2289472966" sldId="257"/>
            <ac:picMk id="3" creationId="{517A6B57-F1F0-431F-A187-8138A2434B7B}"/>
          </ac:picMkLst>
        </pc:picChg>
        <pc:picChg chg="del">
          <ac:chgData name="Kimberly Brehm" userId="8c2b6ab9-3f19-41de-a892-34e3c36865ec" providerId="ADAL" clId="{151396C0-D3E6-420D-9E1A-C1C8AAB86953}" dt="2020-04-17T20:37:31.066" v="33"/>
          <ac:picMkLst>
            <pc:docMk/>
            <pc:sldMk cId="2289472966" sldId="257"/>
            <ac:picMk id="7" creationId="{99F87B13-212F-44A2-8987-FB9A3AE21B08}"/>
          </ac:picMkLst>
        </pc:picChg>
        <pc:picChg chg="add del mod">
          <ac:chgData name="Kimberly Brehm" userId="8c2b6ab9-3f19-41de-a892-34e3c36865ec" providerId="ADAL" clId="{151396C0-D3E6-420D-9E1A-C1C8AAB86953}" dt="2020-04-17T20:46:39.888" v="41"/>
          <ac:picMkLst>
            <pc:docMk/>
            <pc:sldMk cId="2289472966" sldId="257"/>
            <ac:picMk id="11" creationId="{A2C141B7-3B2F-4E2C-B3DE-9F77AEEA5F3A}"/>
          </ac:picMkLst>
        </pc:picChg>
        <pc:picChg chg="add del mod">
          <ac:chgData name="Kimberly Brehm" userId="8c2b6ab9-3f19-41de-a892-34e3c36865ec" providerId="ADAL" clId="{151396C0-D3E6-420D-9E1A-C1C8AAB86953}" dt="2020-04-17T20:47:42.337" v="42"/>
          <ac:picMkLst>
            <pc:docMk/>
            <pc:sldMk cId="2289472966" sldId="257"/>
            <ac:picMk id="13" creationId="{F6332D88-8F9B-4BEE-995B-DF82549CE8E8}"/>
          </ac:picMkLst>
        </pc:picChg>
        <pc:picChg chg="add del mod">
          <ac:chgData name="Kimberly Brehm" userId="8c2b6ab9-3f19-41de-a892-34e3c36865ec" providerId="ADAL" clId="{151396C0-D3E6-420D-9E1A-C1C8AAB86953}" dt="2020-04-17T20:47:58.548" v="43"/>
          <ac:picMkLst>
            <pc:docMk/>
            <pc:sldMk cId="2289472966" sldId="257"/>
            <ac:picMk id="15" creationId="{EE99789A-237C-4AF8-AE12-5BCC2D112C85}"/>
          </ac:picMkLst>
        </pc:picChg>
        <pc:picChg chg="add del mod">
          <ac:chgData name="Kimberly Brehm" userId="8c2b6ab9-3f19-41de-a892-34e3c36865ec" providerId="ADAL" clId="{151396C0-D3E6-420D-9E1A-C1C8AAB86953}" dt="2020-04-17T20:50:57.190" v="44"/>
          <ac:picMkLst>
            <pc:docMk/>
            <pc:sldMk cId="2289472966" sldId="257"/>
            <ac:picMk id="17" creationId="{9C716BDD-22A1-4B14-89E7-CA2BACACD5E0}"/>
          </ac:picMkLst>
        </pc:picChg>
        <pc:picChg chg="add del mod">
          <ac:chgData name="Kimberly Brehm" userId="8c2b6ab9-3f19-41de-a892-34e3c36865ec" providerId="ADAL" clId="{151396C0-D3E6-420D-9E1A-C1C8AAB86953}" dt="2020-04-17T20:51:51.487" v="45"/>
          <ac:picMkLst>
            <pc:docMk/>
            <pc:sldMk cId="2289472966" sldId="257"/>
            <ac:picMk id="19" creationId="{A5173F21-195C-4FD3-B862-6F4573D8E547}"/>
          </ac:picMkLst>
        </pc:picChg>
        <pc:picChg chg="add del mod">
          <ac:chgData name="Kimberly Brehm" userId="8c2b6ab9-3f19-41de-a892-34e3c36865ec" providerId="ADAL" clId="{151396C0-D3E6-420D-9E1A-C1C8AAB86953}" dt="2020-04-17T20:57:42.020" v="46"/>
          <ac:picMkLst>
            <pc:docMk/>
            <pc:sldMk cId="2289472966" sldId="257"/>
            <ac:picMk id="21" creationId="{78686A39-2438-4644-8F99-92E560C828D1}"/>
          </ac:picMkLst>
        </pc:picChg>
        <pc:picChg chg="add mod">
          <ac:chgData name="Kimberly Brehm" userId="8c2b6ab9-3f19-41de-a892-34e3c36865ec" providerId="ADAL" clId="{151396C0-D3E6-420D-9E1A-C1C8AAB86953}" dt="2020-04-17T20:57:42.020" v="46"/>
          <ac:picMkLst>
            <pc:docMk/>
            <pc:sldMk cId="2289472966" sldId="257"/>
            <ac:picMk id="23" creationId="{CCF55E89-04C4-4C31-B2D5-5F4917F664D4}"/>
          </ac:picMkLst>
        </pc:picChg>
        <pc:inkChg chg="add del">
          <ac:chgData name="Kimberly Brehm" userId="8c2b6ab9-3f19-41de-a892-34e3c36865ec" providerId="ADAL" clId="{151396C0-D3E6-420D-9E1A-C1C8AAB86953}" dt="2020-04-17T20:45:26.624" v="40"/>
          <ac:inkMkLst>
            <pc:docMk/>
            <pc:sldMk cId="2289472966" sldId="257"/>
            <ac:inkMk id="2" creationId="{4BACB3F3-0346-470D-BEC1-1EACDE1E7916}"/>
          </ac:inkMkLst>
        </pc:inkChg>
        <pc:inkChg chg="add">
          <ac:chgData name="Kimberly Brehm" userId="8c2b6ab9-3f19-41de-a892-34e3c36865ec" providerId="ADAL" clId="{151396C0-D3E6-420D-9E1A-C1C8AAB86953}" dt="2020-04-17T20:38:36.487" v="35" actId="9405"/>
          <ac:inkMkLst>
            <pc:docMk/>
            <pc:sldMk cId="2289472966" sldId="257"/>
            <ac:inkMk id="4" creationId="{4C346AE7-C3DC-453B-8294-C617A626E4BE}"/>
          </ac:inkMkLst>
        </pc:inkChg>
        <pc:inkChg chg="add">
          <ac:chgData name="Kimberly Brehm" userId="8c2b6ab9-3f19-41de-a892-34e3c36865ec" providerId="ADAL" clId="{151396C0-D3E6-420D-9E1A-C1C8AAB86953}" dt="2020-04-17T20:38:37.291" v="36" actId="9405"/>
          <ac:inkMkLst>
            <pc:docMk/>
            <pc:sldMk cId="2289472966" sldId="257"/>
            <ac:inkMk id="5" creationId="{D45768A3-AAEE-497E-B917-50D19A84F243}"/>
          </ac:inkMkLst>
        </pc:inkChg>
        <pc:inkChg chg="del">
          <ac:chgData name="Kimberly Brehm" userId="8c2b6ab9-3f19-41de-a892-34e3c36865ec" providerId="ADAL" clId="{151396C0-D3E6-420D-9E1A-C1C8AAB86953}" dt="2020-04-17T20:37:31.066" v="33"/>
          <ac:inkMkLst>
            <pc:docMk/>
            <pc:sldMk cId="2289472966" sldId="257"/>
            <ac:inkMk id="6" creationId="{CD5DAC7B-DBD3-414E-ACA2-D60FCCBD5E4E}"/>
          </ac:inkMkLst>
        </pc:inkChg>
        <pc:inkChg chg="add">
          <ac:chgData name="Kimberly Brehm" userId="8c2b6ab9-3f19-41de-a892-34e3c36865ec" providerId="ADAL" clId="{151396C0-D3E6-420D-9E1A-C1C8AAB86953}" dt="2020-04-17T20:39:07.594" v="38" actId="9405"/>
          <ac:inkMkLst>
            <pc:docMk/>
            <pc:sldMk cId="2289472966" sldId="257"/>
            <ac:inkMk id="8" creationId="{5FE8CEB6-6860-4BB5-8F64-972BE5DA2005}"/>
          </ac:inkMkLst>
        </pc:inkChg>
        <pc:inkChg chg="add">
          <ac:chgData name="Kimberly Brehm" userId="8c2b6ab9-3f19-41de-a892-34e3c36865ec" providerId="ADAL" clId="{151396C0-D3E6-420D-9E1A-C1C8AAB86953}" dt="2020-04-17T20:39:08.294" v="39" actId="9405"/>
          <ac:inkMkLst>
            <pc:docMk/>
            <pc:sldMk cId="2289472966" sldId="257"/>
            <ac:inkMk id="9" creationId="{5E836C2F-E32A-4BB7-AD1E-9820FA4D19E8}"/>
          </ac:inkMkLst>
        </pc:inkChg>
        <pc:inkChg chg="add del">
          <ac:chgData name="Kimberly Brehm" userId="8c2b6ab9-3f19-41de-a892-34e3c36865ec" providerId="ADAL" clId="{151396C0-D3E6-420D-9E1A-C1C8AAB86953}" dt="2020-04-17T20:46:39.888" v="41"/>
          <ac:inkMkLst>
            <pc:docMk/>
            <pc:sldMk cId="2289472966" sldId="257"/>
            <ac:inkMk id="10" creationId="{2F2A3503-87AE-4162-9D59-5416E09028B9}"/>
          </ac:inkMkLst>
        </pc:inkChg>
        <pc:inkChg chg="add del">
          <ac:chgData name="Kimberly Brehm" userId="8c2b6ab9-3f19-41de-a892-34e3c36865ec" providerId="ADAL" clId="{151396C0-D3E6-420D-9E1A-C1C8AAB86953}" dt="2020-04-17T20:47:42.337" v="42"/>
          <ac:inkMkLst>
            <pc:docMk/>
            <pc:sldMk cId="2289472966" sldId="257"/>
            <ac:inkMk id="12" creationId="{AE10F5B1-6AEB-4A81-B91E-FAD4E4952361}"/>
          </ac:inkMkLst>
        </pc:inkChg>
        <pc:inkChg chg="add del">
          <ac:chgData name="Kimberly Brehm" userId="8c2b6ab9-3f19-41de-a892-34e3c36865ec" providerId="ADAL" clId="{151396C0-D3E6-420D-9E1A-C1C8AAB86953}" dt="2020-04-17T20:47:58.548" v="43"/>
          <ac:inkMkLst>
            <pc:docMk/>
            <pc:sldMk cId="2289472966" sldId="257"/>
            <ac:inkMk id="14" creationId="{1E0AD781-ECA8-48F9-BD12-40D0332CD8CA}"/>
          </ac:inkMkLst>
        </pc:inkChg>
        <pc:inkChg chg="add del">
          <ac:chgData name="Kimberly Brehm" userId="8c2b6ab9-3f19-41de-a892-34e3c36865ec" providerId="ADAL" clId="{151396C0-D3E6-420D-9E1A-C1C8AAB86953}" dt="2020-04-17T20:50:57.190" v="44"/>
          <ac:inkMkLst>
            <pc:docMk/>
            <pc:sldMk cId="2289472966" sldId="257"/>
            <ac:inkMk id="16" creationId="{2A03F4BD-6DC1-4867-A2A5-42AEB35993B2}"/>
          </ac:inkMkLst>
        </pc:inkChg>
        <pc:inkChg chg="add del">
          <ac:chgData name="Kimberly Brehm" userId="8c2b6ab9-3f19-41de-a892-34e3c36865ec" providerId="ADAL" clId="{151396C0-D3E6-420D-9E1A-C1C8AAB86953}" dt="2020-04-17T20:51:51.487" v="45"/>
          <ac:inkMkLst>
            <pc:docMk/>
            <pc:sldMk cId="2289472966" sldId="257"/>
            <ac:inkMk id="18" creationId="{DCF9F844-5BDA-45D0-8D3C-B08827B3F12B}"/>
          </ac:inkMkLst>
        </pc:inkChg>
        <pc:inkChg chg="add del">
          <ac:chgData name="Kimberly Brehm" userId="8c2b6ab9-3f19-41de-a892-34e3c36865ec" providerId="ADAL" clId="{151396C0-D3E6-420D-9E1A-C1C8AAB86953}" dt="2020-04-17T20:57:42.020" v="46"/>
          <ac:inkMkLst>
            <pc:docMk/>
            <pc:sldMk cId="2289472966" sldId="257"/>
            <ac:inkMk id="20" creationId="{7F93D1E0-FF51-4F86-9BD2-DBF6F39C9527}"/>
          </ac:inkMkLst>
        </pc:inkChg>
        <pc:inkChg chg="add">
          <ac:chgData name="Kimberly Brehm" userId="8c2b6ab9-3f19-41de-a892-34e3c36865ec" providerId="ADAL" clId="{151396C0-D3E6-420D-9E1A-C1C8AAB86953}" dt="2020-04-17T20:57:42.020" v="46"/>
          <ac:inkMkLst>
            <pc:docMk/>
            <pc:sldMk cId="2289472966" sldId="257"/>
            <ac:inkMk id="22" creationId="{3418089F-24D1-4AC8-989E-EE03C70BCB3C}"/>
          </ac:inkMkLst>
        </pc:inkChg>
        <pc:inkChg chg="del">
          <ac:chgData name="Kimberly Brehm" userId="8c2b6ab9-3f19-41de-a892-34e3c36865ec" providerId="ADAL" clId="{151396C0-D3E6-420D-9E1A-C1C8AAB86953}" dt="2020-04-17T20:38:31.240" v="34"/>
          <ac:inkMkLst>
            <pc:docMk/>
            <pc:sldMk cId="2289472966" sldId="257"/>
            <ac:inkMk id="257" creationId="{191AD186-EDAB-4C63-B332-582B0ADEA697}"/>
          </ac:inkMkLst>
        </pc:inkChg>
        <pc:inkChg chg="del">
          <ac:chgData name="Kimberly Brehm" userId="8c2b6ab9-3f19-41de-a892-34e3c36865ec" providerId="ADAL" clId="{151396C0-D3E6-420D-9E1A-C1C8AAB86953}" dt="2020-04-17T20:39:02.695" v="37"/>
          <ac:inkMkLst>
            <pc:docMk/>
            <pc:sldMk cId="2289472966" sldId="257"/>
            <ac:inkMk id="434" creationId="{D333FFAA-A019-4E66-80B7-6FB1CC90AAC0}"/>
          </ac:inkMkLst>
        </pc:inkChg>
      </pc:sldChg>
      <pc:sldChg chg="del">
        <pc:chgData name="Kimberly Brehm" userId="8c2b6ab9-3f19-41de-a892-34e3c36865ec" providerId="ADAL" clId="{151396C0-D3E6-420D-9E1A-C1C8AAB86953}" dt="2020-04-17T20:24:48.044" v="6" actId="47"/>
        <pc:sldMkLst>
          <pc:docMk/>
          <pc:sldMk cId="1170860258" sldId="258"/>
        </pc:sldMkLst>
      </pc:sldChg>
      <pc:sldChg chg="addSp delSp modSp">
        <pc:chgData name="Kimberly Brehm" userId="8c2b6ab9-3f19-41de-a892-34e3c36865ec" providerId="ADAL" clId="{151396C0-D3E6-420D-9E1A-C1C8AAB86953}" dt="2020-04-17T21:06:50.529" v="50"/>
        <pc:sldMkLst>
          <pc:docMk/>
          <pc:sldMk cId="3300378426" sldId="263"/>
        </pc:sldMkLst>
        <pc:picChg chg="add del mod">
          <ac:chgData name="Kimberly Brehm" userId="8c2b6ab9-3f19-41de-a892-34e3c36865ec" providerId="ADAL" clId="{151396C0-D3E6-420D-9E1A-C1C8AAB86953}" dt="2020-04-17T21:01:59.605" v="48"/>
          <ac:picMkLst>
            <pc:docMk/>
            <pc:sldMk cId="3300378426" sldId="263"/>
            <ac:picMk id="20" creationId="{EA0559FB-5ACA-4EC0-BC3F-23C52C087F78}"/>
          </ac:picMkLst>
        </pc:picChg>
        <pc:picChg chg="add del mod">
          <ac:chgData name="Kimberly Brehm" userId="8c2b6ab9-3f19-41de-a892-34e3c36865ec" providerId="ADAL" clId="{151396C0-D3E6-420D-9E1A-C1C8AAB86953}" dt="2020-04-17T21:02:36.373" v="49"/>
          <ac:picMkLst>
            <pc:docMk/>
            <pc:sldMk cId="3300378426" sldId="263"/>
            <ac:picMk id="24" creationId="{B76FD044-3907-4192-8B98-59505FB34EA1}"/>
          </ac:picMkLst>
        </pc:picChg>
        <pc:picChg chg="add del mod">
          <ac:chgData name="Kimberly Brehm" userId="8c2b6ab9-3f19-41de-a892-34e3c36865ec" providerId="ADAL" clId="{151396C0-D3E6-420D-9E1A-C1C8AAB86953}" dt="2020-04-17T21:06:50.529" v="50"/>
          <ac:picMkLst>
            <pc:docMk/>
            <pc:sldMk cId="3300378426" sldId="263"/>
            <ac:picMk id="33" creationId="{6ABFE246-1881-439D-8BDB-434B6C4CF0D9}"/>
          </ac:picMkLst>
        </pc:picChg>
        <pc:picChg chg="add mod">
          <ac:chgData name="Kimberly Brehm" userId="8c2b6ab9-3f19-41de-a892-34e3c36865ec" providerId="ADAL" clId="{151396C0-D3E6-420D-9E1A-C1C8AAB86953}" dt="2020-04-17T21:06:50.529" v="50"/>
          <ac:picMkLst>
            <pc:docMk/>
            <pc:sldMk cId="3300378426" sldId="263"/>
            <ac:picMk id="38" creationId="{DFCD08B8-7CCD-4717-B881-EA246D65B81C}"/>
          </ac:picMkLst>
        </pc:picChg>
        <pc:picChg chg="del">
          <ac:chgData name="Kimberly Brehm" userId="8c2b6ab9-3f19-41de-a892-34e3c36865ec" providerId="ADAL" clId="{151396C0-D3E6-420D-9E1A-C1C8AAB86953}" dt="2020-04-17T21:01:52.247" v="47"/>
          <ac:picMkLst>
            <pc:docMk/>
            <pc:sldMk cId="3300378426" sldId="263"/>
            <ac:picMk id="52" creationId="{64937C4A-8AFC-4E65-BDA6-3A0310EBEB26}"/>
          </ac:picMkLst>
        </pc:picChg>
        <pc:inkChg chg="add del">
          <ac:chgData name="Kimberly Brehm" userId="8c2b6ab9-3f19-41de-a892-34e3c36865ec" providerId="ADAL" clId="{151396C0-D3E6-420D-9E1A-C1C8AAB86953}" dt="2020-04-17T21:06:50.529" v="50"/>
          <ac:inkMkLst>
            <pc:docMk/>
            <pc:sldMk cId="3300378426" sldId="263"/>
            <ac:inkMk id="32" creationId="{B8CA9BCF-C7FE-4E49-AD78-42220845D4B6}"/>
          </ac:inkMkLst>
        </pc:inkChg>
        <pc:inkChg chg="add">
          <ac:chgData name="Kimberly Brehm" userId="8c2b6ab9-3f19-41de-a892-34e3c36865ec" providerId="ADAL" clId="{151396C0-D3E6-420D-9E1A-C1C8AAB86953}" dt="2020-04-17T21:06:50.529" v="50"/>
          <ac:inkMkLst>
            <pc:docMk/>
            <pc:sldMk cId="3300378426" sldId="263"/>
            <ac:inkMk id="34" creationId="{B144F9BF-AEE6-43CD-9CB2-7E948333F2A5}"/>
          </ac:inkMkLst>
        </pc:inkChg>
        <pc:inkChg chg="del">
          <ac:chgData name="Kimberly Brehm" userId="8c2b6ab9-3f19-41de-a892-34e3c36865ec" providerId="ADAL" clId="{151396C0-D3E6-420D-9E1A-C1C8AAB86953}" dt="2020-04-17T21:01:52.247" v="47"/>
          <ac:inkMkLst>
            <pc:docMk/>
            <pc:sldMk cId="3300378426" sldId="263"/>
            <ac:inkMk id="51" creationId="{08CA9593-D881-4E3C-9175-466B02FE94BA}"/>
          </ac:inkMkLst>
        </pc:inkChg>
      </pc:sldChg>
      <pc:sldChg chg="addSp delSp modSp add mod">
        <pc:chgData name="Kimberly Brehm" userId="8c2b6ab9-3f19-41de-a892-34e3c36865ec" providerId="ADAL" clId="{151396C0-D3E6-420D-9E1A-C1C8AAB86953}" dt="2020-04-17T20:25:43.783" v="31"/>
        <pc:sldMkLst>
          <pc:docMk/>
          <pc:sldMk cId="4186269951" sldId="264"/>
        </pc:sldMkLst>
        <pc:spChg chg="mod">
          <ac:chgData name="Kimberly Brehm" userId="8c2b6ab9-3f19-41de-a892-34e3c36865ec" providerId="ADAL" clId="{151396C0-D3E6-420D-9E1A-C1C8AAB86953}" dt="2020-04-17T20:25:00.475" v="30" actId="6549"/>
          <ac:spMkLst>
            <pc:docMk/>
            <pc:sldMk cId="4186269951" sldId="264"/>
            <ac:spMk id="105" creationId="{D1DE2816-61E5-4F24-94C5-ADC024D6C6C2}"/>
          </ac:spMkLst>
        </pc:spChg>
        <pc:spChg chg="mod">
          <ac:chgData name="Kimberly Brehm" userId="8c2b6ab9-3f19-41de-a892-34e3c36865ec" providerId="ADAL" clId="{151396C0-D3E6-420D-9E1A-C1C8AAB86953}" dt="2020-04-17T20:24:50.501" v="8" actId="20577"/>
          <ac:spMkLst>
            <pc:docMk/>
            <pc:sldMk cId="4186269951" sldId="264"/>
            <ac:spMk id="113" creationId="{EB37F254-1F37-4D6F-B88B-E4B0ADE1D2AD}"/>
          </ac:spMkLst>
        </pc:spChg>
        <pc:picChg chg="add mod">
          <ac:chgData name="Kimberly Brehm" userId="8c2b6ab9-3f19-41de-a892-34e3c36865ec" providerId="ADAL" clId="{151396C0-D3E6-420D-9E1A-C1C8AAB86953}" dt="2020-04-17T20:25:43.783" v="31"/>
          <ac:picMkLst>
            <pc:docMk/>
            <pc:sldMk cId="4186269951" sldId="264"/>
            <ac:picMk id="2" creationId="{15D51953-B2E9-4F74-8D1F-BFE7D11A2A24}"/>
          </ac:picMkLst>
        </pc:picChg>
        <pc:picChg chg="del">
          <ac:chgData name="Kimberly Brehm" userId="8c2b6ab9-3f19-41de-a892-34e3c36865ec" providerId="ADAL" clId="{151396C0-D3E6-420D-9E1A-C1C8AAB86953}" dt="2020-04-17T20:25:43.783" v="31"/>
          <ac:picMkLst>
            <pc:docMk/>
            <pc:sldMk cId="4186269951" sldId="264"/>
            <ac:picMk id="3" creationId="{A34140C0-0BB8-44F7-9208-5754D0807AA9}"/>
          </ac:picMkLst>
        </pc:picChg>
      </pc:sldChg>
      <pc:sldChg chg="addSp delSp modSp add mod ord">
        <pc:chgData name="Kimberly Brehm" userId="8c2b6ab9-3f19-41de-a892-34e3c36865ec" providerId="ADAL" clId="{151396C0-D3E6-420D-9E1A-C1C8AAB86953}" dt="2020-04-17T21:08:02.516" v="88"/>
        <pc:sldMkLst>
          <pc:docMk/>
          <pc:sldMk cId="3505249617" sldId="265"/>
        </pc:sldMkLst>
        <pc:spChg chg="mod">
          <ac:chgData name="Kimberly Brehm" userId="8c2b6ab9-3f19-41de-a892-34e3c36865ec" providerId="ADAL" clId="{151396C0-D3E6-420D-9E1A-C1C8AAB86953}" dt="2020-04-17T21:07:45.661" v="87" actId="1076"/>
          <ac:spMkLst>
            <pc:docMk/>
            <pc:sldMk cId="3505249617" sldId="265"/>
            <ac:spMk id="2" creationId="{E1F50E47-2DF8-46E4-A54E-B5A634162102}"/>
          </ac:spMkLst>
        </pc:spChg>
        <pc:picChg chg="add mod">
          <ac:chgData name="Kimberly Brehm" userId="8c2b6ab9-3f19-41de-a892-34e3c36865ec" providerId="ADAL" clId="{151396C0-D3E6-420D-9E1A-C1C8AAB86953}" dt="2020-04-17T21:08:02.516" v="88"/>
          <ac:picMkLst>
            <pc:docMk/>
            <pc:sldMk cId="3505249617" sldId="265"/>
            <ac:picMk id="4" creationId="{60385ABB-04E1-45A5-8D54-6522FAAFFF73}"/>
          </ac:picMkLst>
        </pc:picChg>
        <pc:picChg chg="del">
          <ac:chgData name="Kimberly Brehm" userId="8c2b6ab9-3f19-41de-a892-34e3c36865ec" providerId="ADAL" clId="{151396C0-D3E6-420D-9E1A-C1C8AAB86953}" dt="2020-04-17T21:08:02.516" v="88"/>
          <ac:picMkLst>
            <pc:docMk/>
            <pc:sldMk cId="3505249617" sldId="265"/>
            <ac:picMk id="5" creationId="{B880E1FB-E639-4F46-B253-F86AE0694F1A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2:47.286"/>
    </inkml:context>
    <inkml:brush xml:id="br0">
      <inkml:brushProperty name="width" value="0.1" units="cm"/>
      <inkml:brushProperty name="height" value="0.1" units="cm"/>
      <inkml:brushProperty name="color" value="#FFFFFF"/>
    </inkml:brush>
    <inkml:context xml:id="ctx1">
      <inkml:inkSource xml:id="inkSrc23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18-05-16T17:43:07.094"/>
    </inkml:context>
    <inkml:brush xml:id="br1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498 61 6704 0 0,'0'0'149'0'0,"0"0"23"0"0,0 0 12 0 0,0 1-25 0 0,2 2-285 0 0,-1 0 94 0 0,0 0 86 0 0,1-1 74 0 0,-1 0 109 0 0,1 1 75 0 0,0-1 136 0 0,1 2 310 0 0,0 0 93 0 0,-1-2-345 0 0,-1 0-157 0 0,0 1-93 0 0,0-3 417 0 0,-1 1-350 0 0,0 0 65 0 0,2 3 369 0 0,3 5 1160 0 0,-4-6-1392 0 0,0-2-73 0 0,-1-1 327 0 0,1 0-70 0 0,-1 0-65 0 0,0 0-65 0 0,-1 0-60 0 0,1 0-58 0 0,0 0-55 0 0,-1-1-51 0 0,1 1-21 0 0,-1-1-54 0 0,0 0-52 0 0,0 0-47 0 0,0 0-44 0 0,0 0-38 0 0,-2-1-4 0 0,1 0-94 0 0,0 1-37 0 0,-1-2-86 0 0,-5-5-243 0 0,6 6 292 0 0,0 0 46 0 0,0 0 53 0 0,1 0 59 0 0,-1 1 71 0 0,1-1 80 0 0,-18-20-27 0 0,-3 3-58 0 0,-1 3-47 0 0,-2 4-36 0 0,19 10-59 0 0,0 0-1 0 0,0 0 0 0 0,0 1 0 0 0,0-1 1 0 0,0 1-1 0 0,0 1 0 0 0,-1-1 0 0 0,1 1 1 0 0,0 0-1 0 0,0 0 0 0 0,-1 1 0 0 0,1 0 1 0 0,0 0-1 0 0,0 1 0 0 0,0-1 0 0 0,-5 3-8 0 0,1 0 0 0 0,1 1 0 0 0,0 0 0 0 0,0 1 0 0 0,0 0 0 0 0,0 0 0 0 0,1 1 0 0 0,0 0 0 0 0,1 0 0 0 0,0 1 0 0 0,0 0 0 0 0,0 0 0 0 0,1 0 0 0 0,0 1 0 0 0,1 0 0 0 0,0 1 0 0 0,-2 5 0 0 0,-7 19 0 0 0,1 2 0 0 0,2-1 0 0 0,2 1 0 0 0,1 3 0 0 0,1-8 0 0 0,-16 73 2 0 0,5 1-1 0 0,-3 92-1 0 0,17-60 64 0 0,10 0 95 0 0,-5-125-142 0 0,7 80 289 0 0,14 57-306 0 0,-17-121 33 0 0,2-1 0 0 0,1-1-1 0 0,0 1 1 0 0,2-1 0 0 0,2-1 0 0 0,0 0 0 0 0,11 16-33 0 0,-16-31 15 0 0,1 0 1 0 0,0 0-1 0 0,1-1 0 0 0,0 0 0 0 0,1-1 1 0 0,-1 0-1 0 0,1 0 0 0 0,1-1 0 0 0,-1 0 1 0 0,1-1-1 0 0,1 0 0 0 0,7 2-15 0 0,1 0 40 0 0,0-2 0 0 0,0 0-1 0 0,1-1 1 0 0,0-1 0 0 0,0-1 0 0 0,0-1-1 0 0,2 0-39 0 0,-11-2 30 0 0,1-1 0 0 0,-1 0-1 0 0,0-1 1 0 0,0 0-1 0 0,0-1 1 0 0,0 0 0 0 0,0 0-1 0 0,0-2 1 0 0,-1 1 0 0 0,0-2-1 0 0,0 1 1 0 0,1-2-30 0 0,4-3 43 0 0,0-1 0 0 0,0-1 0 0 0,2-3-43 0 0,0-1 36 0 0,0-1 1 0 0,3-6-37 0 0,-18 19-213 0 0,0 0 75 0 0,1-1 63 0 0,-1 1 55 0 0,2-5 95 0 0,0 2 65 0 0,4-12 241 0 0,-6 13-303 0 0,-1 1-41 0 0,0 0-44 0 0,0 1-36 0 0,0-1-41 0 0,0 1-47 0 0,-1-1-53 0 0,1 1-57 0 0,-1-1-63 0 0,1 1-69 0 0,-1-1-75 0 0,1 1-79 0 0,-1-1-85 0 0,1 1-92 0 0,-1 0-95 0 0,0-1-102 0 0,1 1-108 0 0,-1 0-112 0 0,0-1-288 0 0,1 0-39 0 0,-1-1-327 0 0,1-3-929 0 0,-2 9 2698 0 0</inkml:trace>
  <inkml:trace contextRef="#ctx0" brushRef="#br0" timeOffset="738.02">1476 839 6880 0 0,'-1'0'235'0'0,"0"-1"-82"0"0,-3 1-33 0 0,-4-2 60 0 0,5 1-245 0 0,0 0 33 0 0,-2 0 61 0 0,0-1 114 0 0,0-1 101 0 0,-1 0 164 0 0,0-1 107 0 0,2 1-73 0 0,0 0 40 0 0,-4-3 559 0 0,-4-3 506 0 0,4 4-569 0 0,1 1-248 0 0,4 2-407 0 0,-1 0-33 0 0,-2 0 106 0 0,3 1-244 0 0,0 0-35 0 0,-1 0-36 0 0,1 1-40 0 0,-1-1-43 0 0,1 1-44 0 0,-15 1 509 0 0,-1 2-84 0 0,0 1-69 0 0,0 3-60 0 0,-15 7 88 0 0,25-9-255 0 0,1 0-1 0 0,-1 1 1 0 0,1 0 0 0 0,0 0-1 0 0,0 1 1 0 0,0 0 0 0 0,1 0-83 0 0,-8 10 165 0 0,0 1 0 0 0,-3 7-165 0 0,11-14 64 0 0,0 1 0 0 0,0 0 0 0 0,1 1 0 0 0,-2 8-64 0 0,0 5 37 0 0,1-1-1 0 0,1 1 1 0 0,1 0-1 0 0,2 0 1 0 0,0 1-1 0 0,2-1 1 0 0,1 0-1 0 0,2 7-36 0 0,1 5 49 0 0,1-1-1 0 0,5 11-48 0 0,1-5 19 0 0,11 31-19 0 0,-15-57 0 0 0,1 0 0 0 0,0-1 0 0 0,1 0 0 0 0,1 0-1 0 0,0-1 1 0 0,2 0 0 0 0,-1 0 0 0 0,2-2 0 0 0,0 1 0 0 0,0-1-1 0 0,1-1 1 0 0,10 7 0 0 0,21 11 42 0 0,5-7 46 0 0,-43-21-66 0 0,0 0-1 0 0,0 0 1 0 0,0-1-1 0 0,0 1 1 0 0,1-1-1 0 0,-1-1 1 0 0,0 1-1 0 0,1-1 1 0 0,0-1-22 0 0,0 1 31 0 0,0-1 1 0 0,-1 0-1 0 0,0-1 1 0 0,1 0-1 0 0,-1 0 1 0 0,0 0-1 0 0,0-1 1 0 0,0 0-1 0 0,0 0 1 0 0,0 0-1 0 0,-1-1 1 0 0,3-2-32 0 0,1 0 55 0 0,-2-2 1 0 0,1 1-1 0 0,-1-1 0 0 0,0 0 1 0 0,0 0-1 0 0,-1 0 0 0 0,4-9-55 0 0,-4 6 71 0 0,0 0-1 0 0,-1-1 0 0 0,4-11-70 0 0,11-47 290 0 0,-6-3-70 0 0,-5-1-61 0 0,-5-1-51 0 0,-5 37-62 0 0,-1 0 0 0 0,-3-6-46 0 0,0 13 6 0 0,-1-1 1 0 0,-2 1-1 0 0,-1 0 0 0 0,-7-15-6 0 0,13 38-247 0 0,0 1 85 0 0,-1 0 73 0 0,1 0 59 0 0,-1 0 48 0 0,1 0 33 0 0,-11-14 208 0 0,8 12-178 0 0,-1 0-65 0 0,0 1-103 0 0,2 3-27 0 0,1 0-55 0 0,-1 1-63 0 0,0-1-71 0 0,0 1-107 0 0,-1-1-98 0 0,0 1-106 0 0,1 0-116 0 0,-1 1-125 0 0,2 1 379 0 0,1 0-36 0 0,0 0-34 0 0,0 1-38 0 0,0-1-37 0 0,-1 1-40 0 0,-1-2-1586 0 0,-3 0-1268 0 0</inkml:trace>
  <inkml:trace contextRef="#ctx0" brushRef="#br0" timeOffset="3908.53">4407 893 7632 0 0,'0'0'166'0'0,"0"0"29"0"0,0 0 14 0 0,0 1-30 0 0,1 1-106 0 0,2 6 28 0 0,-2-6-40 0 0,0 0 36 0 0,4 20 631 0 0,-1 13 456 0 0,-2-9-336 0 0,1 2-169 0 0,0 1-86 0 0,0-1-71 0 0,0 1-55 0 0,2 14 157 0 0,6 57 746 0 0,-7-60-829 0 0,1 21 338 0 0,-1-4-112 0 0,0-19-356 0 0,-2-13-153 0 0,-2 33 257 0 0,0-35-199 0 0,0-21-188 0 0,0-2 0 0 0,0 0-2 0 0,0 0-32 0 0,0-1-41 0 0,-2-6 18 0 0,-3-10 41 0 0,2 0-33 0 0,-3-18-2 0 0,1-17-73 0 0,2-2-4 0 0,1-10-34 0 0,4-1-34 0 0,1 25-44 0 0,1 0-1 0 0,4-10 113 0 0,-2 23-111 0 0,1 0-1 0 0,1 1 1 0 0,8-18 111 0 0,-7 25-85 0 0,0 0-1 0 0,1 0 1 0 0,1 1 0 0 0,1 0-1 0 0,2-1 86 0 0,13-10-86 0 0,-22 24 82 0 0,0 1 0 0 0,1-1 1 0 0,0 1-1 0 0,0 0 0 0 0,0 0 0 0 0,1 1 0 0 0,0 0 4 0 0,-4 1 1 0 0,0 1-1 0 0,0 0 0 0 0,0 0 1 0 0,1 0-1 0 0,-1 1 0 0 0,0-1 1 0 0,1 1-1 0 0,-1-1 0 0 0,1 1 1 0 0,-1 0-1 0 0,0 0 1 0 0,1 1-1 0 0,-1-1 0 0 0,0 1 1 0 0,1 0-1 0 0,-1 0 0 0 0,0 0 1 0 0,1 0-1 0 0,-1 0 0 0 0,0 1 1 0 0,0-1-1 0 0,0 1 0 0 0,-1 0 1 0 0,1 0-1 0 0,0 0 0 0 0,1 2 0 0 0,2 1 1 0 0,0 1-1 0 0,-1 1 0 0 0,1-1 0 0 0,-1 1 0 0 0,2 5 0 0 0,0-1 12 0 0,-1 1 0 0 0,0 0-1 0 0,0 4-11 0 0,12 41 69 0 0,-5-1 35 0 0,-4-17-9 0 0,-7-31-76 0 0,30 123 307 0 0,-4 0 69 0 0,-23-100-200 0 0,-1 0-1 0 0,-1 1 0 0 0,-2 1-194 0 0,-3 10 152 0 0,-4-2-37 0 0,5-38-111 0 0,0 0-35 0 0,1-3 31 0 0,-1 1-192 0 0,1-1-59 0 0,0-5-348 0 0,-2-2-150 0 0,0 0-46 0 0,1 4 486 0 0,1 0-36 0 0,0 0 69 0 0,0 2 64 0 0,0-1 5 0 0,0 1-39 0 0,0 0 6 0 0,0-1-39 0 0,0 1-44 0 0,0 0-48 0 0,0 0-54 0 0,0-1-49 0 0,0 1-44 0 0,0 0-38 0 0,0-1-155 0 0,0 1-37 0 0,0-4-1628 0 0</inkml:trace>
  <inkml:trace contextRef="#ctx0" brushRef="#br0" timeOffset="4244.64">5231 993 11600 0 0,'0'0'264'0'0,"0"0"34"0"0,0 0 21 0 0,0 0-133 0 0,0 0-89 0 0,0 0 2 0 0,0 1-40 0 0,0 6 37 0 0,3 24 454 0 0,0 2 91 0 0,-1 10 61 0 0,1 1-71 0 0,1 0-57 0 0,1 0-40 0 0,4 34 375 0 0,-3-21-281 0 0,-2-29-365 0 0,0 0-49 0 0,2 9-19 0 0,-3-18-144 0 0,0 0-34 0 0,-1-8-25 0 0,-2-9-211 0 0,0-1 73 0 0,0 1 64 0 0,0 0 56 0 0,0 0 57 0 0,1 0 55 0 0,-1 1 69 0 0,0 2 131 0 0,0 0 4 0 0,0-1-150 0 0,0-2-82 0 0,0 1-70 0 0,0-1-64 0 0,0 1-71 0 0,0-1-79 0 0,0 0-91 0 0,1 0-22 0 0,-1-1-76 0 0,0 1-79 0 0,1-1-87 0 0,-1 1-91 0 0,1-1-98 0 0,-1 0-103 0 0,1 0-108 0 0,-2-1-493 0 0,0-1-48 0 0,0-2-1319 0 0</inkml:trace>
  <inkml:trace contextRef="#ctx0" brushRef="#br0" timeOffset="4678.46">5246 640 12496 0 0,'0'0'281'0'0,"0"0"40"0"0,0 0 22 0 0,0 0-143 0 0,0 0-96 0 0,0 0-29 0 0,-1 0-43 0 0,-3 2-12 0 0,1 0 75 0 0,1-1 91 0 0,-1-1 160 0 0,0 1-20 0 0,2 0-188 0 0,0 0-103 0 0,-1 1-97 0 0,1-2 52 0 0,1 1-27 0 0,0-1-26 0 0,-1 0-42 0 0,1 0-22 0 0,0 1-41 0 0,0-1-48 0 0,-1 0-53 0 0,1 0-58 0 0,0 0-54 0 0,0 0-48 0 0,0 0-41 0 0,0 0-142 0 0,0 0-40 0 0,0 0-171 0 0,0 0-456 0 0</inkml:trace>
  <inkml:trace contextRef="#ctx0" brushRef="#br0" timeOffset="5200.08">5654 919 8536 0 0,'0'0'249'0'0,"0"0"-1"0"0,0 0-183 0 0,-1 0-38 0 0,-1 1 34 0 0,-1 2 417 0 0,1 0-59 0 0,0 0-54 0 0,0 1-48 0 0,1 0-44 0 0,0 1-40 0 0,0 5 133 0 0,1 2-59 0 0,3 17 201 0 0,-2-19-208 0 0,5 44 321 0 0,0 1-57 0 0,24 147 1336 0 0,-22-152-1400 0 0,-7-46-450 0 0,2 14 140 0 0,3 23 181 0 0,-3-16-77 0 0,-1-12-73 0 0,-1 1 58 0 0,-1 0 72 0 0,0-1 85 0 0,0-12-134 0 0,0-1 2 0 0,0 0-10 0 0,-1-1-19 0 0,0-1-110 0 0,0-2-66 0 0,-1-1-38 0 0,2 1 37 0 0,-13-37 134 0 0,4-2-88 0 0,3-1-75 0 0,2-1-58 0 0,4-28-77 0 0,7-32-106 0 0,-1 63 87 0 0,-1 20-6 0 0,0 1 0 0 0,1 0 0 0 0,7-13 91 0 0,2 0-74 0 0,3 3 38 0 0,3 1 52 0 0,2 3 70 0 0,0 8-274 0 0,3 3 46 0 0,3 5 42 0 0,2 4 36 0 0,-24 6 56 0 0,0 1 0 0 0,-1 0 1 0 0,1 0-1 0 0,0 0 1 0 0,0 1-1 0 0,1 0 8 0 0,-3 0 1 0 0,0 1 1 0 0,1-1-1 0 0,-1 1 0 0 0,0 0 1 0 0,0 0-1 0 0,0 1 1 0 0,-1-1-1 0 0,1 1 0 0 0,0 0 1 0 0,-1 0-1 0 0,0 1 0 0 0,3 1-1 0 0,20 27-216 0 0,-5 3 89 0 0,-5 3 74 0 0,-4 1 56 0 0,-3 5 108 0 0,-3 0 0 0 0,2 34-111 0 0,-5-43 22 0 0,2 30 108 0 0,-2 50-130 0 0,-8-38 113 0 0,4-71-290 0 0,0-1 108 0 0,0 2 97 0 0,0 4 158 0 0,0 4 124 0 0,0-10-242 0 0,0-1-37 0 0,-1 0-43 0 0,1 0-41 0 0,0 0-49 0 0,-1 0-55 0 0,1-1-21 0 0,-1 1-48 0 0,0-1-51 0 0,1 0-55 0 0,-1-1-61 0 0,0 1-62 0 0,0 0-69 0 0,-1 0-71 0 0,2-3-955 0 0</inkml:trace>
  <inkml:trace contextRef="#ctx0" brushRef="#br0" timeOffset="5845.35">6866 854 9728 0 0,'-18'-14'314'0'0,"-1"3"115"0"0,-6 2 201 0 0,19 8-413 0 0,0 0 0 0 0,0 0 0 0 0,0 0 0 0 0,0 1 0 0 0,-2-1-217 0 0,3 2 223 0 0,-1-1 0 0 0,0 1 0 0 0,1 0-1 0 0,-1 0 1 0 0,-3 1-223 0 0,-15 8 684 0 0,6 2-189 0 0,2 4-97 0 0,4-1-138 0 0,0 0-33 0 0,-8 17 139 0 0,8-6-155 0 0,0 1-45 0 0,-6 29 73 0 0,8-16 147 0 0,-4 36-386 0 0,9-38 188 0 0,0-1 69 0 0,1 11-64 0 0,2-21-29 0 0,2 23-164 0 0,0-37 28 0 0,2 0 0 0 0,-1-1 0 0 0,2 1 0 0 0,2 10-28 0 0,-2-15 26 0 0,0 0-1 0 0,0-1 1 0 0,1 1 0 0 0,3 5-26 0 0,-6-11 5 0 0,0-1 1 0 0,0 1-1 0 0,0-1 1 0 0,1 1-1 0 0,-1-1 1 0 0,0 0-1 0 0,0 1 1 0 0,1-1-1 0 0,-1 0 0 0 0,1 0 1 0 0,-1 0-1 0 0,1 0 1 0 0,-1-1-1 0 0,1 1 1 0 0,0 0-1 0 0,-1-1 1 0 0,1 1-1 0 0,0-1 1 0 0,0 1-6 0 0,0-1 7 0 0,1 0 1 0 0,0 0-1 0 0,0 0 0 0 0,-1 0 1 0 0,1 0-1 0 0,0-1 1 0 0,0 1-1 0 0,-1-1 1 0 0,1 0-1 0 0,0 1 1 0 0,1-2-8 0 0,3-1 27 0 0,0-1 1 0 0,-1 1 0 0 0,1-1 0 0 0,5-5-28 0 0,9-8 105 0 0,-11 7-81 0 0,0 0 0 0 0,-1-1 0 0 0,-1 0-1 0 0,1-1 1 0 0,-2 0 0 0 0,0 0 0 0 0,0 0-1 0 0,-1-1 1 0 0,0 0 0 0 0,-1-1 0 0 0,2-9-24 0 0,1-6 88 0 0,3-31-88 0 0,2-31 34 0 0,-6 33-50 0 0,2 2-34 0 0,-6 38 23 0 0,0-9 49 0 0,-1 11-36 0 0,0-1-73 0 0,0 6-31 0 0,1 0-64 0 0,-2 15 74 0 0,2 0 76 0 0,1 3 15 0 0,3 13-65 0 0,3 12 4 0 0,8 85-39 0 0,9 59 52 0 0,-19-127 36 0 0,9 102-27 0 0,-8 0 46 0 0,-7-117 12 0 0,-1 5 7 0 0,-2 0-1 0 0,-2 10-8 0 0,-3 5 73 0 0,1-24 12 0 0,1 0 42 0 0,-1 0 49 0 0,0 0 58 0 0,-3 7 200 0 0,-3-1 51 0 0,3-13-52 0 0,0-1 0 0 0,-2 0-1 0 0,-1 0 1 0 0,-3 2-433 0 0,-15 20 703 0 0,9-19-324 0 0,-1-1-43 0 0,-3-1-34 0 0,-2-1-73 0 0,-1-2-85 0 0,-2-2-96 0 0,22-14-252 0 0,0 0 87 0 0,0-1 73 0 0,-1 0 64 0 0,0 0 63 0 0,-1 0 49 0 0,-19 3 442 0 0,15-5-360 0 0,6-1-123 0 0,0 0-38 0 0,0 0-46 0 0,1-1-45 0 0,-1 0-51 0 0,1 0-59 0 0,0 0-63 0 0,0-1-72 0 0,0 0-78 0 0,-1 0-83 0 0,2-1-92 0 0,-1 0-98 0 0,0-1-103 0 0,0 1-112 0 0,1-1-117 0 0,0-1-123 0 0,2 3 495 0 0,1 0-33 0 0,-1-1-34 0 0,1 1-35 0 0,-3-4-1803 0 0,-2-3-1399 0 0,7 9 3891 0 0</inkml:trace>
  <inkml:trace contextRef="#ctx0" brushRef="#br0" timeOffset="6506.58">7778 352 10880 0 0,'0'0'248'0'0,"0"0"-46"0"0,-1 1-33 0 0,-2 1 81 0 0,-2 2-68 0 0,0 1-44 0 0,-1 4-151 0 0,2-1 97 0 0,3-5-7 0 0,-1 1-1 0 0,1-1 1 0 0,0 1 0 0 0,0-1-1 0 0,1 1 1 0 0,-1 3-77 0 0,-1 9 528 0 0,2 0 0 0 0,0 11-528 0 0,4 13 657 0 0,0-7-158 0 0,1 0-56 0 0,0-6-127 0 0,-1 0-55 0 0,4 39 347 0 0,0 0-40 0 0,0 1-40 0 0,0-1-39 0 0,5 47 255 0 0,0 0-106 0 0,-7-68-386 0 0,14 133 903 0 0,-18-139-950 0 0,-2-1-41 0 0,0-35-243 0 0,0 0 37 0 0,0 3 44 0 0,0 0 81 0 0,-2 8 192 0 0,2-10-226 0 0,-1 0-41 0 0,1 0-44 0 0,-1-1-45 0 0,1 0-55 0 0,-1 1-63 0 0,1-1-70 0 0,0 1-78 0 0,-1-1-88 0 0,1 1-94 0 0,0-5 222 0 0,0 0 43 0 0,0 0 40 0 0,0 0 34 0 0,0-1-160 0 0,-1-2-30 0 0,0 1 47 0 0,1 1 27 0 0,-3-8-651 0 0</inkml:trace>
  <inkml:trace contextRef="#ctx0" brushRef="#br0" timeOffset="7124.92">7873 466 11672 0 0,'0'0'250'0'0,"-1"0"-65"0"0,0 0-55 0 0,0 0-44 0 0,-2-1-10 0 0,-2-1-1 0 0,5 2-54 0 0,-1 0-1 0 0,1 0 1 0 0,-1-1-1 0 0,1 1 1 0 0,-1 0-1 0 0,1-1 1 0 0,-1 1-1 0 0,1-1 1 0 0,-1 1-1 0 0,1 0 1 0 0,0-1-1 0 0,-1 1 1 0 0,1-1-1 0 0,0 1 1 0 0,0-1 0 0 0,-1 1-1 0 0,1-1 1 0 0,0 1-1 0 0,0-1 1 0 0,0 0-1 0 0,-1 1 1 0 0,1-1-1 0 0,0 1 1 0 0,0-1-1 0 0,0 0-20 0 0,0 1 28 0 0,1-1 1 0 0,-1 0-1 0 0,0 0 0 0 0,0 0 0 0 0,1 1 1 0 0,-1-1-1 0 0,1 0 0 0 0,-1 0 1 0 0,0 1-1 0 0,1-1 0 0 0,0 0 0 0 0,-1 1 1 0 0,1-1-1 0 0,-1 0 0 0 0,1 1-28 0 0,13-10 321 0 0,-1 4-117 0 0,18-3 199 0 0,2 3-50 0 0,1 3-52 0 0,0 2-54 0 0,0 3-58 0 0,0 1-60 0 0,0 2-62 0 0,-1 1-66 0 0,-23-4 14 0 0,0 1 1 0 0,-1 0-1 0 0,4 1-15 0 0,-2 1 3 0 0,-1 0-1 0 0,1 0 1 0 0,-1 1 0 0 0,8 6-3 0 0,-11-6 1 0 0,0-1 0 0 0,0 1 0 0 0,0 0 0 0 0,-1 1 0 0 0,0 0 0 0 0,0 0 0 0 0,-1 0 0 0 0,1 1 0 0 0,-2 0 0 0 0,1-1 0 0 0,0 4-1 0 0,-2-3 25 0 0,-1 0-1 0 0,0 0 1 0 0,0 0-1 0 0,-1 0 1 0 0,0 1-1 0 0,-1-1 1 0 0,1 0-1 0 0,-2 0 0 0 0,1 1 1 0 0,-1-1-1 0 0,0 0 1 0 0,-2 7-25 0 0,-13 41 107 0 0,6-29-91 0 0,0-2-37 0 0,-13 23-37 0 0,-3-4 37 0 0,19-35 28 0 0,1-1 0 0 0,-1 0 0 0 0,-7 6-7 0 0,7-8 16 0 0,0-1 0 0 0,0 0 1 0 0,0 0-1 0 0,-8 4-16 0 0,-54 24 123 0 0,46-23-46 0 0,0 0 33 0 0,3-2 13 0 0,1 0 35 0 0,-1 0 39 0 0,1-1 45 0 0,-9 4 196 0 0,1 1 119 0 0,15-6-209 0 0,7-3-172 0 0,0-1 81 0 0,4-1-10 0 0,1-1-39 0 0,0 0-16 0 0,0 0-7 0 0,1 2-42 0 0,2 1-80 0 0,8 3-53 0 0,-10-5 12 0 0,11 4-18 0 0,-1 0-1 0 0,1 0 1 0 0,6 0-4 0 0,26 11-1 0 0,17 15 12 0 0,-6 1 89 0 0,-2 3-1 0 0,3 4-99 0 0,11 12 26 0 0,-8-7 48 0 0,-15-13-10 0 0,-16-9 13 0 0,0 0-20 0 0,3 3 38 0 0,-7-3 78 0 0,-23-21-77 0 0,-1-1-38 0 0,0 0-94 0 0,0 0-40 0 0,0 0-103 0 0,-1-1 75 0 0,0 1 48 0 0,-1-3 3 0 0,0 1 2 0 0,0 0-39 0 0,1-1-65 0 0,-1 0-56 0 0,0 1-48 0 0,0-1-101 0 0,1-1-41 0 0,-4-6-898 0 0,4 7 982 0 0,-5-9-1245 0 0</inkml:trace>
  <inkml:trace contextRef="#ctx0" brushRef="#br0" timeOffset="7543.8">8614 1177 12096 0 0,'0'0'273'0'0,"0"0"40"0"0,0 0-79 0 0,0 0-63 0 0,1 1-52 0 0,0 0-44 0 0,0 0-26 0 0,3 3-14 0 0,-3-2 5 0 0,5 5 51 0 0,0-1 53 0 0,1-1 49 0 0,1-1 42 0 0,1 1 92 0 0,1-1 39 0 0,22 4 859 0 0,-13-5-493 0 0,-5-2-285 0 0,-3-1-116 0 0,0 0-49 0 0,-2 0-94 0 0,-1 0-47 0 0,1 0-56 0 0,-1-1-62 0 0,22-2 286 0 0,-2-4-79 0 0,-1-2-66 0 0,-2-3-53 0 0,-18 7-85 0 0,1 0-1 0 0,-1 0 1 0 0,0-1 0 0 0,2-2-26 0 0,-2 1 10 0 0,0 0-1 0 0,-1-1 1 0 0,0 1 0 0 0,0-1-1 0 0,-1-1 1 0 0,0 1 0 0 0,1-4-10 0 0,8-23 55 0 0,-8 12-35 0 0,-2 0-38 0 0,-2 12-25 0 0,-2 0 0 0 0,1 1 0 0 0,-2-8 43 0 0,0 10-57 0 0,0-1 0 0 0,0 1 0 0 0,-1 0 0 0 0,-2-7 57 0 0,1 9-49 0 0,1 0 1 0 0,-1 0-1 0 0,0 1 0 0 0,0-1 0 0 0,0 1 0 0 0,-3-3 49 0 0,5 6-16 0 0,0 1-1 0 0,-1-1 0 0 0,1 1 0 0 0,-1-1 0 0 0,1 1 1 0 0,-1-1-1 0 0,0 1 0 0 0,0 0 0 0 0,1 0 0 0 0,-1 0 1 0 0,0 0-1 0 0,0 0 0 0 0,0 0 0 0 0,0 1 0 0 0,0-1 0 0 0,0 1 1 0 0,0-1-1 0 0,0 1 0 0 0,-1 0 0 0 0,0 0 17 0 0,0 0-28 0 0,-1 0 0 0 0,0 0 1 0 0,0 1-1 0 0,1 0 0 0 0,-1 0 0 0 0,0 0 0 0 0,0 0 28 0 0,-4 2-58 0 0,1 0-1 0 0,-1 1 1 0 0,-6 4 58 0 0,-2 3-48 0 0,2-1 34 0 0,-6 7-5 0 0,2 0 35 0 0,0 6 42 0 0,-6 14 77 0 0,17-22-52 0 0,0 0 0 0 0,1 0 0 0 0,-2 9-83 0 0,-4 25 97 0 0,4-4 1 0 0,2 2 75 0 0,1 9 113 0 0,5-29-20 0 0,0 0-1 0 0,2 2-265 0 0,5 12 344 0 0,7 0-33 0 0,5-2-39 0 0,6-4-45 0 0,-18-28-168 0 0,0 0 1 0 0,0 0-1 0 0,3 2-59 0 0,-4-4 30 0 0,1-1 1 0 0,0 1 0 0 0,0-1-1 0 0,1 0-30 0 0,-1-1 16 0 0,-1 0-1 0 0,1 0 1 0 0,0-1-1 0 0,6 1-15 0 0,-6-2 0 0 0,0 0-1 0 0,1 0 0 0 0,-1-1 0 0 0,0 0 0 0 0,1 0 1 0 0,-2 0-152 0 0,0-1 52 0 0,-1 0 44 0 0,1-1 38 0 0,5-1 62 0 0,13-8 196 0 0,-17 6-209 0 0,0 1-56 0 0,1-2-105 0 0,-5 3 15 0 0,1 0-40 0 0,0 0-44 0 0,0-1-48 0 0,-1 1-52 0 0,1-1-56 0 0,-1 1-62 0 0,1-1-64 0 0,-1 1-70 0 0,1-1-73 0 0,-1 1-78 0 0,0-1-81 0 0,0 0-87 0 0,0 1-91 0 0,4-5-1399 0 0,3-4-1330 0 0</inkml:trace>
  <inkml:trace contextRef="#ctx0" brushRef="#br0" timeOffset="7854.96">9281 421 12528 0 0,'0'0'281'0'0,"0"0"40"0"0,0 0 22 0 0,0 0-143 0 0,0 0-96 0 0,0 0 16 0 0,0 1-49 0 0,3 6 69 0 0,1 7 233 0 0,0 0 0 0 0,-1 0-1 0 0,0 1 1 0 0,-1 2-373 0 0,0 9 464 0 0,0-1-41 0 0,0 7 28 0 0,2 1-109 0 0,7 81 655 0 0,-6-36-410 0 0,-2-35-258 0 0,2-1-53 0 0,8 43 162 0 0,2 13-33 0 0,0 10 110 0 0,-3-37-114 0 0,-2-12-2 0 0,1 1 78 0 0,-3-9-26 0 0,-3 0-84 0 0,-2 0-101 0 0,-3-1-116 0 0,0-49-139 0 0,0 0-56 0 0,-1-1-55 0 0,1 1-57 0 0,-1-1-55 0 0,0 0-57 0 0,0 0-57 0 0,0 0-57 0 0,0 1-57 0 0,0-2-57 0 0,0 1-58 0 0,0 0-58 0 0,1 0-58 0 0,-1 0-58 0 0,0 0-58 0 0,1 0-59 0 0,-1-1-530 0 0,0 0-38 0 0,0 0-321 0 0,-1 0-908 0 0,2 1 2629 0 0</inkml:trace>
  <inkml:trace contextRef="#ctx0" brushRef="#br0" timeOffset="1907.89">1931 861 6056 0 0,'0'0'176'0'0,"0"0"-40"0"0,0 0 1 0 0,0 0 56 0 0,0 0 171 0 0,0 0 319 0 0,0 0 21 0 0,0 0-28 0 0,0 0-145 0 0,0 0-69 0 0,0 0-210 0 0,0 0-48 0 0,0 1-40 0 0,0 0-36 0 0,0 1 39 0 0,0 6 103 0 0,0-5-85 0 0,1 13 321 0 0,-1 0-47 0 0,0 0-42 0 0,1 0-42 0 0,-1 0-38 0 0,1 0-36 0 0,1 15 206 0 0,0-9-220 0 0,0 0-46 0 0,3 22 128 0 0,-1-15-186 0 0,7 51 239 0 0,-5-46-218 0 0,-1-3 24 0 0,0 0 63 0 0,6 40 169 0 0,-6-23-110 0 0,0-8-14 0 0,-1 0 53 0 0,1 12 203 0 0,-4-36-405 0 0,-1 2 92 0 0,0-6-48 0 0,0-11-101 0 0,0-1-30 0 0,0 0-18 0 0,0 0-2 0 0,-2-1 37 0 0,-5-9-10 0 0,-2-25 19 0 0,2-3-60 0 0,2-7-39 0 0,1-22-30 0 0,4 64 3 0 0,1-45 0 0 0,1 1 0 0 0,3 0 0 0 0,7-33 0 0 0,-7 54 1 0 0,1 0 1 0 0,4-9-2 0 0,-3 13-10 0 0,2-1 0 0 0,0 1 1 0 0,2 1-1 0 0,0 0 1 0 0,1 0-1 0 0,1 1 0 0 0,1 1 1 0 0,2-2 9 0 0,9-3-51 0 0,-13 14 50 0 0,1 0 1 0 0,0 1-1 0 0,1 1 0 0 0,1 0 1 0 0,-13 7 0 0 0,-1 0-1 0 0,1 0 1 0 0,-1 0-1 0 0,1 1 1 0 0,0-1-1 0 0,-1 1 1 0 0,1 0-1 0 0,0-1 1 0 0,-1 1-1 0 0,1 0 0 0 0,0 0 1 0 0,0 0-1 0 0,-1 0 1 0 0,1 0-1 0 0,0 0 1 0 0,-1 1-1 0 0,1-1 1 0 0,0 1-1 0 0,0-1 1 0 0,0 1-3 0 0,1 1 1 0 0,-1-1-1 0 0,0 0 0 0 0,0 1 0 0 0,1-1 0 0 0,-1 1 0 0 0,0 0 1 0 0,0 0-1 0 0,0 0 0 0 0,-1 0 0 0 0,2 1 3 0 0,4 8-8 0 0,-1-1 1 0 0,0 1-1 0 0,-1 0 1 0 0,0 0-1 0 0,0 2 8 0 0,-2-6 5 0 0,14 37-61 0 0,0 8 56 0 0,22 94 7 0 0,-25-87-12 0 0,-10-44-7 0 0,7 27 10 0 0,-1 0 36 0 0,5 23 114 0 0,-3 0 0 0 0,-2 4-148 0 0,-10-39 126 0 0,-3-19-37 0 0,3-10-16 0 0,0-1 11 0 0,0 0 4 0 0,0 0 0 0 0,-2-2 1 0 0,0-3-34 0 0,-5-8 1 0 0,5 7-35 0 0,1 0 0 0 0,-1 0 0 0 0,1 0 0 0 0,-1-6-21 0 0,1-46-10 0 0,1 37 16 0 0,2-15-5 0 0,0 1-1 0 0,3-1 0 0 0,1 0 0 0 0,8-25 0 0 0,11-24-61 0 0,-20 70 54 0 0,1 0 0 0 0,1 1 0 0 0,1 0 0 0 0,0 0 0 0 0,0 1 0 0 0,1 0 7 0 0,21-25-45 0 0,11-10 45 0 0,-2 3 11 0 0,-21 25 3 0 0,-12 14-22 0 0,1 0 0 0 0,0 0 1 0 0,0 1-1 0 0,2-1 8 0 0,-7 4-1 0 0,0 1-1 0 0,1-1 0 0 0,-1 1 0 0 0,0 0 0 0 0,0 0 1 0 0,1 0-1 0 0,-1 0 0 0 0,1 0 0 0 0,-1 0 0 0 0,1 1 1 0 0,-1-1-1 0 0,1 1 0 0 0,-1 0 0 0 0,1 0 0 0 0,-1 0 0 0 0,1 0 1 0 0,-1 0-1 0 0,1 0 0 0 0,0 1 0 0 0,-1-1 0 0 0,1 1 1 0 0,-1 0-1 0 0,0-1 0 0 0,1 1 0 0 0,-1 1 0 0 0,1-1 2 0 0,11 13 7 0 0,-10-9-15 0 0,-1 0 0 0 0,-1 0 0 0 0,1 0 0 0 0,1 5 8 0 0,11 42-40 0 0,-14-51 41 0 0,10 57-2 0 0,2 28 1 0 0,6 38 13 0 0,27 107 346 0 0,-43-212-302 0 0,2 9 59 0 0,-1 2 59 0 0,-3-7-8 0 0,0 6 54 0 0,-1-29-210 0 0,0 0-71 0 0,0 0-40 0 0,0 0-146 0 0,0 0-11 0 0,0 0 59 0 0,0 0 89 0 0,0 0-36 0 0,0 0-43 0 0,0 0-38 0 0,0 0-169 0 0,0 0-44 0 0,0 0-182 0 0,0 0-351 0 0,0 0-685 0 0</inkml:trace>
  <inkml:trace contextRef="#ctx0" brushRef="#br0" timeOffset="2654.91">3085 567 10088 0 0,'0'0'252'0'0,"0"0"-73"0"0,-1-1-60 0 0,0 0-49 0 0,0 0-33 0 0,-2-3-37 0 0,1 2 36 0 0,2 2-231 0 0,-1-1 38 0 0,1 1 35 0 0,-1-1 34 0 0,0-1 6 0 0,0 1 114 0 0,1 0 37 0 0,0 0 33 0 0,-1-1 189 0 0,1 1-7 0 0,-1 0 43 0 0,1-1 421 0 0,0-1 582 0 0,0 3-917 0 0,0 0-38 0 0,0 1 18 0 0,1 0-109 0 0,-1 0-191 0 0,0 0-37 0 0,0 0-41 0 0,0 0-44 0 0,0 11 310 0 0,1-1-49 0 0,1 1-41 0 0,-1 0-36 0 0,2 6 31 0 0,-2 0-41 0 0,4 37 219 0 0,0 1-34 0 0,8 55 246 0 0,5 48 115 0 0,4 31 146 0 0,-5-52-255 0 0,-8-46-265 0 0,-4-30-83 0 0,2 12 18 0 0,-6-49-182 0 0,2 39 94 0 0,-2-22 4 0 0,-1-41-88 0 0,0-1 22 0 0,-1-1-45 0 0,-4-11-8 0 0,0 1-23 0 0,1-1 0 0 0,1 0 1 0 0,0-1-27 0 0,-6-39-12 0 0,4-51-149 0 0,4 101 158 0 0,2-71-227 0 0,1 30-169 0 0,5-24 399 0 0,-1 34-198 0 0,1 0 0 0 0,4-9 198 0 0,-3 16-224 0 0,9-17 224 0 0,-11 29-132 0 0,2-1 1 0 0,0 1-1 0 0,0 0 1 0 0,9-9 131 0 0,16-13-222 0 0,3 5 35 0 0,-27 25 138 0 0,1 0 0 0 0,0 0 0 0 0,2 0 49 0 0,-4 2-25 0 0,1 1 0 0 0,-1 0-1 0 0,1 1 1 0 0,1-1 25 0 0,-2 2-13 0 0,0-1 0 0 0,0 2 0 0 0,0-1 1 0 0,6 1 12 0 0,-6 1 1 0 0,0-1 0 0 0,0 2-1 0 0,0-1 1 0 0,0 1 0 0 0,0 1-1 0 0,0-1 0 0 0,-1 2 0 0 0,0-1-1 0 0,0 1 1 0 0,0 0-1 0 0,-1 0 1 0 0,1 1-1 0 0,-1 0 1 0 0,0 0 0 0 0,0 1-1 0 0,-1-1 1 0 0,0 1-1 0 0,0 0 1 0 0,0 1-1 0 0,-1-1 1 0 0,2 3 0 0 0,4 9 5 0 0,0 1 0 0 0,6 15-5 0 0,3 13 50 0 0,-12-28-13 0 0,7 24 83 0 0,-5 2 77 0 0,-7-29-42 0 0,-1 1 1 0 0,-1 5-156 0 0,0-7 134 0 0,-1 0 1 0 0,-1-1-1 0 0,0 1 1 0 0,-3 8-135 0 0,2-12 86 0 0,-1 0-1 0 0,0-1 1 0 0,0 1 0 0 0,-1-1 0 0 0,-1 0 0 0 0,1 0-86 0 0,-1-2 67 0 0,1 0 1 0 0,-1-1-1 0 0,0 0 1 0 0,-5 4-68 0 0,5-5 37 0 0,-1 0 0 0 0,0 0 0 0 0,-1-1 0 0 0,0 0-37 0 0,0 0 18 0 0,0-1 1 0 0,-1 0 0 0 0,-9 3-19 0 0,-19 2 42 0 0,25-8-14 0 0,-1 0 0 0 0,1-1 0 0 0,-1 0 0 0 0,1-1 0 0 0,-1-1 0 0 0,-1 0-28 0 0,-18-5 28 0 0,1-1-44 0 0,1-2-62 0 0,1 0-78 0 0,27 9-34 0 0,0 0 54 0 0,0 0 45 0 0,0 0 40 0 0,-1-1 36 0 0,-8-3 194 0 0,7 2-181 0 0,1 1-78 0 0,1 0-85 0 0,-1 0-104 0 0,2 1 89 0 0,0 0-34 0 0,-1-1-155 0 0,1 1-81 0 0,-1-1-89 0 0,1 1-95 0 0,-1-1-103 0 0,1 1-110 0 0,-1-1-118 0 0,1 0-125 0 0,-1-1-1218 0 0,-1-2-1304 0 0,3 5 3584 0 0</inkml:trace>
  <inkml:trace contextRef="#ctx0" brushRef="#br0" timeOffset="3070.78">3929 1015 12840 0 0,'0'0'289'0'0,"0"0"40"0"0,0 0 23 0 0,0 0-144 0 0,0 0-100 0 0,0 0 35 0 0,0 0 40 0 0,0 0 38 0 0,0 0-28 0 0,0 0-82 0 0,0 1-54 0 0,0 2-12 0 0,0-1 6 0 0,5 24 315 0 0,-2 0-86 0 0,-1 6-26 0 0,1 16 29 0 0,0 9 52 0 0,0-19-20 0 0,2 6 117 0 0,7 80 975 0 0,-8-71-863 0 0,0 1-291 0 0,0-19-151 0 0,-3-29-94 0 0,0 13-23 0 0,-1-18-70 0 0,0-1-13 0 0,0 0 4 0 0,0 0-77 0 0,0 0 31 0 0,0 0-34 0 0,0-1-137 0 0,-1 1-40 0 0,-2-2-191 0 0,0-1-57 0 0,1 0-64 0 0,-1-1-72 0 0,1 1-79 0 0,0-1-86 0 0,0 0-93 0 0,0 0-100 0 0,1 1 356 0 0,-3-4-1167 0 0,-2-5-1050 0 0</inkml:trace>
  <inkml:trace contextRef="#ctx0" brushRef="#br0" timeOffset="3400.9">3876 659 7280 0 0,'0'0'209'0'0,"0"0"-55"0"0,0 0-20 0 0,0 0 36 0 0,0 0 129 0 0,0 0 241 0 0,0 0-277 0 0,0 0-59 0 0,0 0-49 0 0,1 1-44 0 0,-1-1 8 0 0,3 2-42 0 0,-2-1 30 0 0,0 0-19 0 0,1 2-28 0 0,-2-2-54 0 0</inkml:trace>
  <inkml:trace contextRef="#ctx0" brushRef="#br0" timeOffset="11605.94">11980 784 9616 0 0,'0'0'231'0'0,"-1"-1"-79"0"0,0 0-62 0 0,-5-3 64 0 0,3 2-57 0 0,-7-4-82 0 0,-1 0 53 0 0,0 0 48 0 0,0 0 43 0 0,-13-3 265 0 0,-1 2 106 0 0,21 6-400 0 0,-1 1 0 0 0,1-1 0 0 0,-1 1 0 0 0,1 0 0 0 0,-1 0 0 0 0,0 0 0 0 0,1 1 0 0 0,-1-1-1 0 0,1 1 1 0 0,-1 0 0 0 0,1 1 0 0 0,0-1 0 0 0,-4 2-130 0 0,4-1 108 0 0,0 1 0 0 0,1-1-1 0 0,0 0 1 0 0,-1 1 0 0 0,1-1 0 0 0,-2 3-108 0 0,-21 26 411 0 0,4 5-83 0 0,4 3-67 0 0,4 2-47 0 0,6-11 40 0 0,1 1 0 0 0,-2 27-254 0 0,5-9 251 0 0,1 47 180 0 0,4-59-105 0 0,5 22-326 0 0,2-11 116 0 0,3-1-38 0 0,5-1-39 0 0,3-2-44 0 0,-13-33 50 0 0,0-1-1 0 0,1 1 0 0 0,6 7-44 0 0,9 6 102 0 0,3-4 34 0 0,2-6 40 0 0,-24-13-138 0 0,1 0-1 0 0,0 0 1 0 0,-1 0-1 0 0,1 0 1 0 0,0-1-1 0 0,2 1-37 0 0,-3-1 36 0 0,0 0-1 0 0,0 0 0 0 0,0-1 0 0 0,0 1 0 0 0,1-1 0 0 0,-1 0 0 0 0,0 0 0 0 0,0 0-35 0 0,1 0 49 0 0,-1-1 1 0 0,1 0-1 0 0,-1 0 0 0 0,1 0 0 0 0,-1 0 0 0 0,0-1 0 0 0,1-1-49 0 0,4-3 115 0 0,-1-1 0 0 0,-1 0-1 0 0,1 0 1 0 0,-2-1-1 0 0,1 0 1 0 0,-1 0 0 0 0,0 0-1 0 0,-1-1 1 0 0,0 1 0 0 0,0-1-1 0 0,1-8-114 0 0,3-15 278 0 0,-2-1-42 0 0,-1 1-53 0 0,-1 0-69 0 0,0-27 46 0 0,-4-2-38 0 0,-2 21-75 0 0,-3 0-33 0 0,-2-10-58 0 0,-2 0-78 0 0,-2 1-92 0 0,-1 2-107 0 0,0 8-166 0 0,3 14 71 0 0,4 15 199 0 0,0 1-35 0 0,0 0-40 0 0,0 0-47 0 0,4 8 297 0 0,0 0-41 0 0,0 0-57 0 0,0 0-71 0 0,1 0 22 0 0,-1 1-42 0 0,1 0-48 0 0,-1-1-52 0 0,1 1 12 0 0,0 0-42 0 0,-1 0-44 0 0,1 0-48 0 0,-1-1-50 0 0,1 1-52 0 0,0 0-55 0 0,-1 0-58 0 0,0-3-1461 0 0,0-2-1200 0 0</inkml:trace>
  <inkml:trace contextRef="#ctx0" brushRef="#br0" timeOffset="12209.32">12367 854 10984 0 0,'0'0'324'0'0,"0"0"-4"0"0,-1 1-208 0 0,-1 9 38 0 0,2-6-26 0 0,4 11 259 0 0,2 10 289 0 0,3 6 182 0 0,-7-21-610 0 0,-1 0-35 0 0,4 28 490 0 0,3-1-73 0 0,1 0-66 0 0,0-1-58 0 0,5 17 129 0 0,-3-1-82 0 0,-4-18-158 0 0,4 16 113 0 0,-1-6-14 0 0,-4-15-72 0 0,-2-4 17 0 0,-1-1 102 0 0,-3-23-426 0 0,-2-1-40 0 0,-6-2 76 0 0,-3-9-35 0 0,2-5-47 0 0,-2-18-10 0 0,6 10-59 0 0,1 1 1 0 0,1-1-1 0 0,1 1 0 0 0,1-1 0 0 0,2-8 4 0 0,1-12-102 0 0,4-13 102 0 0,1 11-246 0 0,2-1 0 0 0,10-31 246 0 0,-10 51-139 0 0,1 0 0 0 0,2-2 139 0 0,-3 11-105 0 0,1 0 0 0 0,0 0 0 0 0,4-3 105 0 0,1 1-95 0 0,2 2 37 0 0,-11 12 52 0 0,0 1-1 0 0,1-1 0 0 0,0 1 1 0 0,-1 1-1 0 0,2-1 7 0 0,-5 3 2 0 0,1 0 0 0 0,-1 0 0 0 0,1 1 1 0 0,0-1-1 0 0,-1 1 0 0 0,1 0 0 0 0,0 0 0 0 0,0 0 0 0 0,0 1 0 0 0,-1-1 0 0 0,1 1 0 0 0,0 0 0 0 0,0 0 1 0 0,0 0-1 0 0,0 0 0 0 0,0 1 0 0 0,0 0 0 0 0,0 0 0 0 0,-1 0 0 0 0,1 0 0 0 0,0 0 0 0 0,-1 1 0 0 0,4 1-2 0 0,-1 1 5 0 0,0 0 0 0 0,-1 0 0 0 0,0 0 0 0 0,0 1 0 0 0,0-1 0 0 0,0 1 0 0 0,1 3-5 0 0,1 0 29 0 0,-1 1 1 0 0,0 0-1 0 0,-1 1 0 0 0,2 3-29 0 0,5 15 158 0 0,-1 1-1 0 0,5 24-157 0 0,-14-45 21 0 0,18 62 170 0 0,-9-19 26 0 0,0 5-217 0 0,7 46 129 0 0,-2-22-18 0 0,-8-26-7 0 0,-7-47-75 0 0,0 3 19 0 0,0-1 1 0 0,0 1 0 0 0,-1-1-1 0 0,0 0 1 0 0,0 1-1 0 0,-1 3-48 0 0,0-13-256 0 0,1 1 73 0 0,0 0 66 0 0,0 0 58 0 0,0-1 53 0 0,0 1 44 0 0,0 1 145 0 0,0-1 28 0 0,0 3 355 0 0,0-2-282 0 0,0-1-182 0 0,0 0-56 0 0,0 0-71 0 0,-1 0-83 0 0,1-1-7 0 0,0 1-42 0 0,-1-1-44 0 0,1 1-47 0 0,0-1-51 0 0,-1 0-53 0 0,1 1-58 0 0,-1-1-61 0 0,1 0-62 0 0,-1 0-68 0 0,1 0-70 0 0,-1 0-73 0 0,0 0-77 0 0,1 0-79 0 0,-1-1-84 0 0,0 1-86 0 0,-1 0-1225 0 0,0-2-1284 0 0</inkml:trace>
  <inkml:trace contextRef="#ctx0" brushRef="#br0" timeOffset="12763.84">13574 908 12528 0 0,'-3'-14'347'0'0,"-1"-1"-49"0"0,0 0-43 0 0,-1 0-38 0 0,-1-4 1 0 0,-1 1-34 0 0,-20-36 255 0 0,8 24-169 0 0,4 11-51 0 0,2 5 3 0 0,0 1 46 0 0,1 3-2 0 0,-1 1 45 0 0,0 1 51 0 0,-1 1 57 0 0,0 2-243 0 0,0 1-34 0 0,-14 2 54 0 0,-1 5-95 0 0,1 5-69 0 0,20-5-39 0 0,0 1 1 0 0,0 0-1 0 0,0 0 0 0 0,1 1 0 0 0,-1 0 0 0 0,1 0 1 0 0,1 1-1 0 0,-3 2 7 0 0,-13 18 17 0 0,16-17-46 0 0,-1 1-1 0 0,1 0 1 0 0,1 0 0 0 0,0 1 0 0 0,-2 5 29 0 0,6-11-5 0 0,0 0 0 0 0,-1 0 0 0 0,2 0-1 0 0,-1 0 1 0 0,0 0 0 0 0,1 0 0 0 0,0 0 0 0 0,0 0 0 0 0,1 0 0 0 0,-1 0 0 0 0,1 0 0 0 0,0 0 0 0 0,2 5 5 0 0,0-1-10 0 0,1 0 1 0 0,1 1-1 0 0,-1-1 1 0 0,1-1-1 0 0,1 1 0 0 0,0-1 1 0 0,6 7 9 0 0,10 9-43 0 0,21 17 43 0 0,-20-19-8 0 0,17 19 8 0 0,-23-20 1 0 0,-1 1-1 0 0,-1 0 0 0 0,10 22 0 0 0,-12-19 53 0 0,-2 0 56 0 0,-7-14-97 0 0,0-1 35 0 0,-1 11 137 0 0,-2 0 98 0 0,-4-2 71 0 0,2-14-258 0 0,-1-1 0 0 0,1 0 0 0 0,-1 0 0 0 0,0 0 0 0 0,0 0-1 0 0,0-1 1 0 0,0 1 0 0 0,-1-1 0 0 0,1 1 0 0 0,-1-1 0 0 0,0 0 0 0 0,-1 1-95 0 0,-17 12 447 0 0,-5-3-307 0 0,-2-3-34 0 0,-1-2-43 0 0,0-2-50 0 0,-2-2-60 0 0,1-2-67 0 0,0-2-75 0 0,2-1-84 0 0,25 1 166 0 0,0 0 33 0 0,-10-2-132 0 0,9 1 83 0 0,1 1-80 0 0,0-1-8 0 0,1 1-66 0 0,-1-1-78 0 0,1 1-89 0 0,0 0 14 0 0,0-1-63 0 0,1 1-56 0 0,-1-1-50 0 0,0 1-176 0 0,1-1-48 0 0,-1 1-212 0 0,-2-1-570 0 0</inkml:trace>
  <inkml:trace contextRef="#ctx0" brushRef="#br0" timeOffset="8705.7">10067 1007 9728 0 0,'-1'0'254'0'0,"0"-2"-75"0"0,0-1-38 0 0,-4-4 123 0 0,4 5-132 0 0,-2-2-237 0 0,0 1 51 0 0,0-1 47 0 0,0 1 44 0 0,-2-2 89 0 0,0-1 75 0 0,1 1 64 0 0,-1 0 51 0 0,-2-2 156 0 0,-12-12 990 0 0,11 12-877 0 0,0 1-139 0 0,0 0-104 0 0,2 4-50 0 0,0 0-36 0 0,-6 2 154 0 0,0 3-112 0 0,0 3-90 0 0,-2 4-43 0 0,-14 15 85 0 0,17-13-198 0 0,0 0 0 0 0,1 1 0 0 0,0 0 0 0 0,1 0 0 0 0,1 1 0 0 0,0 1 0 0 0,1 0 0 0 0,0 0 0 0 0,1 0 0 0 0,-1 7-52 0 0,-2 6 79 0 0,1 1 36 0 0,2-3 115 0 0,1 1 1 0 0,-1 15-231 0 0,4 0 159 0 0,2-32-120 0 0,1 0 0 0 0,0 1 1 0 0,1 2-40 0 0,0-4 35 0 0,0 0 0 0 0,1 0 0 0 0,0-1 0 0 0,0 1 0 0 0,1-1 0 0 0,0 0 0 0 0,0 0 1 0 0,1 0-1 0 0,0-1 0 0 0,2 3-35 0 0,15 13 75 0 0,5-5-38 0 0,-25-16-25 0 0,1-1 0 0 0,0 0 1 0 0,0 0-1 0 0,0 0 0 0 0,0 0 0 0 0,0 0 0 0 0,0-1 0 0 0,0 1 0 0 0,0-1 1 0 0,1 0-1 0 0,-1 0 0 0 0,0 0 0 0 0,0 0 0 0 0,1 0-12 0 0,1-1 22 0 0,1-1 0 0 0,-1 1 0 0 0,0-1 0 0 0,0 0 0 0 0,0 0 0 0 0,0 0 0 0 0,0-1 0 0 0,0 0-22 0 0,5-3 48 0 0,-1 0 0 0 0,0-1 0 0 0,5-5-48 0 0,19-22 75 0 0,-4-4 18 0 0,-6-3-87 0 0,-6-3-68 0 0,-4-1-46 0 0,-5 6-82 0 0,-2-1 1 0 0,-1-12 189 0 0,0-4-115 0 0,-5 49 104 0 0,0-25-67 0 0,-1 22 78 0 0,-1-1-1 0 0,0 1 1 0 0,0-1 0 0 0,-1 1-1 0 0,-4-10 1 0 0,5 14 0 0 0,-1 2 16 0 0,3 3 36 0 0,0 1-97 0 0,0 0-34 0 0,2 5-2 0 0,0 10 87 0 0,-1-9-11 0 0,17 65 52 0 0,-4-16 69 0 0,5 17 42 0 0,-4-24 23 0 0,0-9 53 0 0,0-1 105 0 0,-13-33-269 0 0,19 43 599 0 0,-13-33-394 0 0,2-1 75 0 0,-10-13-261 0 0,0-1-5 0 0,0 0-16 0 0,1-2-27 0 0,-1 1-35 0 0,2-2-85 0 0,-1 0-105 0 0,0-4-180 0 0,-1 6 308 0 0,0-1-13 0 0,0 1-23 0 0,0 0-43 0 0,-1 0-98 0 0,1 0-96 0 0,0-1-115 0 0,0 1 173 0 0,0 1-35 0 0,0-1-38 0 0,0 0-41 0 0,0 0-42 0 0,0 0-45 0 0,-1 1-47 0 0,1-1-50 0 0,0 0-51 0 0,0 0-55 0 0,-1-3-1758 0 0,-1-4-1375 0 0</inkml:trace>
  <inkml:trace contextRef="#ctx0" brushRef="#br0" timeOffset="10123.9">10617 279 11088 0 0,'0'0'248'0'0,"0"0"-92"0"0,-1 0 47 0 0,-8 0 937 0 0,6 0-879 0 0,2 0-172 0 0,1 0-34 0 0,-2 3 220 0 0,0 1-36 0 0,0 4 149 0 0,1 3-42 0 0,2 6 48 0 0,0-4-38 0 0,-1 9-65 0 0,1-1 43 0 0,7 50 882 0 0,-4-41-720 0 0,-1-11-219 0 0,-1 1-37 0 0,1-1-46 0 0,-1 0-55 0 0,6 49 305 0 0,1 2-49 0 0,3 20 52 0 0,-2-18-97 0 0,0 0-37 0 0,19 155 609 0 0,-22-129-468 0 0,-4-48-258 0 0,-1-11-4 0 0,-1 1 72 0 0,-3-33-189 0 0,-2-3-101 0 0,0-3-67 0 0,1 0-84 0 0,2-2-68 0 0,0 1 37 0 0,0-2-84 0 0,-3-5-304 0 0,3 5 379 0 0,0 0-40 0 0,0 0-19 0 0,0 0-53 0 0,1 1-65 0 0,0 0-75 0 0,0 0 174 0 0,0 1-37 0 0,0-1-77 0 0,-1 0-37 0 0,1 0-544 0 0,0-1-101 0 0,-1 1-70 0 0,-2-2-1224 0 0,-2-1-1340 0 0</inkml:trace>
  <inkml:trace contextRef="#ctx0" brushRef="#br0" timeOffset="10720.31">10383 859 6592 0 0,'0'0'149'0'0,"0"0"23"0"0,0 0 11 0 0,0 0-56 0 0,0 0 8 0 0,0 0 396 0 0,1 0-99 0 0,0 0-80 0 0,1 0-66 0 0,1 0-5 0 0,4 0 366 0 0,-4-1-320 0 0,8-1 484 0 0,1-1-70 0 0,3 0 164 0 0,1 0-114 0 0,0-1-106 0 0,-1 1-98 0 0,1 0-91 0 0,0-1-82 0 0,0 1-75 0 0,-1 0-67 0 0,0 0-78 0 0,-1 1-42 0 0,14-3 49 0 0,5-1-92 0 0,42-4 21 0 0,-48 8-9 0 0,20-2-75 0 0,-16 3-69 0 0,-6 0-86 0 0,-12 0 10 0 0,0 1-36 0 0,6-1-148 0 0,1 0-109 0 0,-11 1 149 0 0,1-1-33 0 0,0 1-37 0 0,-1-1-37 0 0,-4 1 15 0 0,0-1 94 0 0,1 1 46 0 0,6-2-169 0 0,-8 1 192 0 0,0 1 2 0 0,-1-1-46 0 0,0 0-55 0 0,0 0-65 0 0,0 1 49 0 0,-1-1-42 0 0,1 1-47 0 0,-1-1-50 0 0,0 0-53 0 0,1 1-59 0 0,-1-1-61 0 0,1 1-66 0 0,2-2-855 0 0,4 1-842 0 0</inkml:trace>
  <inkml:trace contextRef="#ctx0" brushRef="#br0" timeOffset="11054.41">11078 836 6648 0 0,'7'15'134'0'0,"-5"-6"26"0"0,0 0 0 0 0,0 1 0 0 0,0 3-160 0 0,-1-5 60 0 0,0 0-38 0 0,1 4-2 0 0,0 0 37 0 0,3 11 162 0 0,-1 1 120 0 0,0-1 100 0 0,0-1 43 0 0,0 0 53 0 0,9 50 1357 0 0,-8-41-1118 0 0,-3-12-353 0 0,1-1-43 0 0,0 2-31 0 0,0 0-72 0 0,-1-1-85 0 0,0 1-97 0 0,-1-16-181 0 0,-1 0 39 0 0,1 3 51 0 0,1 1 110 0 0,-1 0 81 0 0,3 18 604 0 0,-3-20-620 0 0,0 5 35 0 0,-1-5-163 0 0,1-1-46 0 0,-1 2-78 0 0,0-1-101 0 0,-1 1-116 0 0,1-4 98 0 0,-1 0-34 0 0,1 0-37 0 0,-1 0-38 0 0,0 0-41 0 0,1 0-41 0 0,-1 0-44 0 0,-1 0-46 0 0,1 0-48 0 0,0 0-49 0 0,-1 0-1255 0 0,-1 1-1045 0 0,3-4 2867 0 0</inkml:trace>
  <inkml:trace contextRef="#ctx0" brushRef="#br0" timeOffset="11275.82">11159 481 14208 0 0,'0'0'416'0'0,"0"0"-148"0"0,0 0-123 0 0,0 0 50 0 0,0 0 66 0 0,0 0 54 0 0,0 0 6 0 0,1 0-178 0 0,0 1-109 0 0,0 2-114 0 0,3 2-173 0 0,-2-4 174 0 0,-1 0 76 0 0,0 0-79 0 0,0 0-105 0 0,0 0-105 0 0,0 0-106 0 0,0 0-108 0 0,0 0-112 0 0,0 0-112 0 0,0 0-116 0 0,0-1-117 0 0,1 2-928 0 0,-1 1-1071 0 0</inkml:trace>
  <inkml:trace contextRef="#ctx1" brushRef="#br1">0 2452 0 0,'10287'0'0'0,"-8912"0"0"0,687 0 0 0,-1203 0 0 0,-820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4:05.7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68 11200 0 0,'0'0'256'0'0,"0"0"34"0"0,0 0-30 0 0,0 0-113 0 0,0 1-80 0 0,0 2-22 0 0,0 0 16 0 0,0 14 34 0 0,1 1 91 0 0,-1 0 78 0 0,2 0 64 0 0,0 15 381 0 0,6 42 1120 0 0,-6-54-1385 0 0,0 0-66 0 0,0-1-87 0 0,0 1-108 0 0,2 21 307 0 0,-1-2-42 0 0,-1-14-119 0 0,-1-5-21 0 0,0 1 43 0 0,-1-21-30 0 0,0-3-77 0 0,0-1-67 0 0,-1-2-58 0 0,1-1-51 0 0,0-1-32 0 0,0-5-28 0 0,0-19-43 0 0,1 22 65 0 0,-1 2 45 0 0,4-35 0 0 0,1 0-70 0 0,1 0-57 0 0,2 0-44 0 0,-2 14-44 0 0,2 0 1 0 0,1 1 0 0 0,1 0 0 0 0,12-23 139 0 0,-19 43-21 0 0,1 1 1 0 0,0 0 0 0 0,0 0-1 0 0,0 1 1 0 0,1-1 0 0 0,-1 1-1 0 0,1 0 1 0 0,1 0 0 0 0,-1 0-1 0 0,1 1 1 0 0,6-4 20 0 0,-9 6-7 0 0,0 1 0 0 0,0-1 0 0 0,0 1 0 0 0,1 0 0 0 0,-1 0 1 0 0,1 0-1 0 0,-1 0 0 0 0,1 1 0 0 0,-1-1 0 0 0,1 1 0 0 0,0 0 7 0 0,18 4-1 0 0,0 8 34 0 0,-1 7-12 0 0,-3 3 38 0 0,0 7 51 0 0,-12-15-3 0 0,0-1 0 0 0,2 9-107 0 0,-1 5 187 0 0,0-1-1 0 0,-1 9-186 0 0,3 20 169 0 0,-7-41-82 0 0,-1 0-35 0 0,4 30 25 0 0,-3-25-14 0 0,-1 3 99 0 0,0-9-18 0 0,0-1 50 0 0,-1 0 59 0 0,0 1 67 0 0,1-51-246 0 0,2-11-74 0 0,0 22-13 0 0,2-1 0 0 0,2-4 13 0 0,5-11-57 0 0,5 2-34 0 0,3 3-35 0 0,6 2-40 0 0,-20 30 140 0 0,0-1-1 0 0,1 1 0 0 0,0 0 1 0 0,0 0-1 0 0,0 1 1 0 0,1 0-1 0 0,5-2 27 0 0,-7 4-16 0 0,0 0 0 0 0,0 1 0 0 0,0 0 0 0 0,0 0 0 0 0,1 0 16 0 0,-3 1-4 0 0,0 1-1 0 0,0-1 1 0 0,0 1 0 0 0,0 0-1 0 0,-1 0 1 0 0,1 0-1 0 0,0 0 1 0 0,2 1 4 0 0,-4 0-5 0 0,0-1 1 0 0,0 1-1 0 0,0 0 1 0 0,0-1-1 0 0,0 1 1 0 0,0 0-1 0 0,0 0 1 0 0,0 1-1 0 0,0-1 0 0 0,-1 0 1 0 0,1 1-1 0 0,0-1 1 0 0,-1 1-1 0 0,2 0 5 0 0,-1 1-1 0 0,0 0 1 0 0,0 0-1 0 0,0 0 0 0 0,0 0 0 0 0,-1 1 0 0 0,0-1 0 0 0,1 0 0 0 0,-1 3 1 0 0,6 30 53 0 0,-6-2 60 0 0,-3 21 302 0 0,-6 24-415 0 0,2-11 173 0 0,2 0-43 0 0,5-51-66 0 0,3 25-38 0 0,-3-33-5 0 0,-1-7-7 0 0,1 0-45 0 0,-1 0-44 0 0,1 0-45 0 0,0-1-44 0 0,0 1-42 0 0,0-1-42 0 0,0 0-42 0 0,1 0-41 0 0,-1 0-40 0 0,1-1-39 0 0,-1 0-40 0 0,1 0-38 0 0,0 0-37 0 0,0 0-37 0 0,-1-1-37 0 0,0 1 152 0 0,-1 0-56 0 0,1 0-48 0 0,-1-1-43 0 0,1 1-167 0 0,-1-1-41 0 0,1 1-203 0 0,0-1-546 0 0</inkml:trace>
  <inkml:trace contextRef="#ctx0" brushRef="#br0" timeOffset="381.97">852 343 10304 0 0,'1'0'245'0'0,"0"0"-83"0"0,2 0-64 0 0,5 0 79 0 0,-5 0-67 0 0,5 0-190 0 0,0 0 69 0 0,0-1 62 0 0,0 1 57 0 0,4-1 145 0 0,1-1 92 0 0,-1 0 68 0 0,1-1 48 0 0,20-8 903 0 0,-19 4-832 0 0,-7 4-272 0 0,0-2-32 0 0,-1 1-40 0 0,0-2-44 0 0,4-3 111 0 0,-1-1-45 0 0,0 0-42 0 0,-1 0-35 0 0,7-17 78 0 0,-13 21-181 0 0,0 0 0 0 0,0 0-1 0 0,-1 0 1 0 0,1 0 0 0 0,-1-1-1 0 0,0-2-29 0 0,0-5 79 0 0,-1-1 0 0 0,0 1-1 0 0,-1 0 1 0 0,-2-8-79 0 0,-3-3 171 0 0,-4 1 91 0 0,4 15 322 0 0,-3 5-110 0 0,-2 3-100 0 0,0 3-88 0 0,-1 1-78 0 0,1 2-65 0 0,0 0-56 0 0,3 0-44 0 0,0 0-30 0 0,1-1-1 0 0,0 1 0 0 0,0 1 1 0 0,-3 3-13 0 0,0 1 47 0 0,1 0 0 0 0,-7 9-47 0 0,5-4 67 0 0,0 2 0 0 0,1 0 0 0 0,1 0 0 0 0,-1 3-67 0 0,5-7 162 0 0,0 0 1 0 0,1 0-1 0 0,-3 14-162 0 0,4-13 143 0 0,1 1-1 0 0,1-1 0 0 0,0 1 1 0 0,1 0-1 0 0,0 0 0 0 0,1 0-142 0 0,5 12 218 0 0,5-4-46 0 0,-8-19-143 0 0,-1 0 0 0 0,2 0 1 0 0,-1-1-1 0 0,0 1 0 0 0,1-1 1 0 0,0 1-1 0 0,-1-1 0 0 0,4 1-29 0 0,-1 0 30 0 0,0-1-1 0 0,0 0 0 0 0,0 0 0 0 0,6 2-29 0 0,-4-3 26 0 0,2 1 0 0 0,-1-1-1 0 0,0-1 1 0 0,0 0 0 0 0,5 0-26 0 0,-8 0-66 0 0,0-1 49 0 0,2 1 54 0 0,11-1 111 0 0,-13-1-143 0 0,-1 0-45 0 0,1 0-75 0 0,1-1-93 0 0,-1-1-113 0 0,-3 1 112 0 0,0 0-36 0 0,-1 1-81 0 0,-1 0-53 0 0,1 0-49 0 0,-1 0-44 0 0,2 0-309 0 0,-1-1-73 0 0,0 1-57 0 0,1-1-42 0 0,-3 2 947 0 0,5-3-2347 0 0,1-1-94 0 0,-1 1 399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50:31.5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1 691 10680 0 0,'0'0'241'0'0,"0"0"38"0"0,0 0 11 0 0,0 0-28 0 0,3-2-173 0 0,8-3-74 0 0,-4 0 49 0 0,1 1 112 0 0,-2 0 38 0 0,1 1 44 0 0,17-8 695 0 0,-13 8-590 0 0,0 0-87 0 0,-5 2-188 0 0,-1 0-40 0 0,9 2 125 0 0,-5 6-138 0 0,-1 1-25 0 0,1 5 33 0 0,-8-8-31 0 0,1-1 1 0 0,0 0-1 0 0,-1 0 1 0 0,0 1 0 0 0,0-1-1 0 0,0 1 1 0 0,-1-1-1 0 0,1 1 1 0 0,-1-1-1 0 0,0 1 1 0 0,0 0-1 0 0,-1 2-12 0 0,0-3 19 0 0,0 1 0 0 0,0 0 0 0 0,0 0 0 0 0,0 0 1 0 0,-1 0-1 0 0,0-1 0 0 0,0 1 0 0 0,0-1 0 0 0,-1 1 0 0 0,1-1 0 0 0,-2 1-19 0 0,-19 33 195 0 0,-48 52 109 0 0,62-72-160 0 0,-1 2 43 0 0,-2-9 10 0 0,11-10-101 0 0,1-1 5 0 0,0 0 22 0 0,0 0 6 0 0,0 0 5 0 0,0 0 1 0 0,0 0-7 0 0,0 0-7 0 0,3 0-1 0 0,13 4-24 0 0,19 2 31 0 0,-31-6-118 0 0,1 0 1 0 0,-1 1-1 0 0,1-2 0 0 0,-1 1 1 0 0,1-1-1 0 0,-1 1 0 0 0,1-1-9 0 0,13-4-39 0 0,9 1 80 0 0,1-1-4 0 0,-9 0-110 0 0,-3 0-96 0 0,-9 1 37 0 0,1 0-38 0 0,-6 3 178 0 0,0 0-47 0 0,0 0-50 0 0,-1 0-52 0 0,1 0-55 0 0,0 1-55 0 0,0-1-58 0 0,0 0-61 0 0,-1 0 60 0 0,0 1-34 0 0,1-1-35 0 0,-1 1-37 0 0,1-1-36 0 0,-1 0-37 0 0,0 1-40 0 0,1-1-38 0 0,3-2-1436 0 0,3-1-1135 0 0</inkml:trace>
  <inkml:trace contextRef="#ctx0" brushRef="#br0" timeOffset="415.89">405 4 11408 0 0,'0'0'332'0'0,"0"0"-4"0"0,0 0-244 0 0,1-1-43 0 0,3 0-37 0 0,-2 0 24 0 0,0 1 19 0 0,-1 0 34 0 0,14 1 117 0 0,1 3 44 0 0,-8-2-75 0 0,-1 1 1 0 0,1 0 0 0 0,-1 1 0 0 0,0 0 0 0 0,3 2-168 0 0,11 10 396 0 0,-1 1-82 0 0,-8-4-174 0 0,-2-1-72 0 0,45 55 497 0 0,-27-35 212 0 0,16 27-777 0 0,-34-44 103 0 0,-1 1 0 0 0,-1-1 0 0 0,0 2 0 0 0,-1-1 0 0 0,-1 1 0 0 0,2 9-103 0 0,-2-1 171 0 0,0 0 0 0 0,-2 0 1 0 0,-1 0-1 0 0,-1 0 0 0 0,-1 1 0 0 0,-1-1 0 0 0,-2 1 0 0 0,-1 5-171 0 0,2-25 40 0 0,-7 49 258 0 0,6-44-227 0 0,-1 1 0 0 0,0-1 0 0 0,-1 0-1 0 0,0 0 1 0 0,-5 9-71 0 0,0-3 36 0 0,5-9-13 0 0,0 0 0 0 0,0 0 0 0 0,-1-1 1 0 0,0 0-1 0 0,-1 0 0 0 0,-1 2-23 0 0,3-5-61 0 0,0 0 48 0 0,-11 9 105 0 0,8-8-84 0 0,3-3-39 0 0,-1 1-38 0 0,0 0-83 0 0,-1 0-91 0 0,0-1-108 0 0,3-1 129 0 0,0-1-33 0 0,0 1-36 0 0,0 0-38 0 0,0-1-40 0 0,0 0-43 0 0,0 0-44 0 0,0 0-48 0 0,0 0-48 0 0,0 0-51 0 0,-6-3-1074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50:30.5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61 65 7584 0 0,'0'0'222'0'0,"0"0"57"0"0,0 0 129 0 0,0 0 52 0 0,0 0 11 0 0,0 0-198 0 0,0 0-118 0 0,0 0-38 0 0,0 0 10 0 0,-2 1 38 0 0,1 1-108 0 0,-1 1 1 0 0,1-1-1 0 0,-1 0 1 0 0,1 0-1 0 0,0 1 0 0 0,0-1 1 0 0,0 1-1 0 0,0-1 1 0 0,0 1-1 0 0,1 0 0 0 0,-1-1 1 0 0,1 1-1 0 0,-1 0 1 0 0,1-1-1 0 0,0 1 1 0 0,0 0-58 0 0,2 23 414 0 0,1-1-61 0 0,-1-9-140 0 0,1 13 128 0 0,0 0-38 0 0,9 64 584 0 0,-7-55-474 0 0,0-9-110 0 0,-1-9-138 0 0,0 0-35 0 0,9 42 256 0 0,-6-19-94 0 0,0-9-27 0 0,-3 2 66 0 0,-2-14-131 0 0,0 2 38 0 0,0-12-35 0 0,-1-1-1 0 0,2 1 0 0 0,0-1 0 0 0,4 10-202 0 0,-7-19 152 0 0,0-1 4 0 0,-1-1-50 0 0,1 2-29 0 0,-1 1-15 0 0,0 0 6 0 0,0-2 24 0 0,1-1-2 0 0,0 0 34 0 0,0-1 41 0 0,0 0 46 0 0,-1-17-906 0 0,-1 1-63 0 0,0 0-91 0 0,-1 0-116 0 0,0 3 46 0 0,1-1-118 0 0,1 8 470 0 0,0-1-36 0 0,1 1-37 0 0,-1-1-40 0 0,0-22-1189 0 0</inkml:trace>
  <inkml:trace contextRef="#ctx0" brushRef="#br0" timeOffset="511.62">14 62 7856 0 0,'0'0'75'0'0,"-5"0"-118"0"0,3 0 84 0 0,1 0 38 0 0,0 0 57 0 0,0-1 69 0 0,1 0 80 0 0,-2-3-164 0 0,1 0 36 0 0,0-3 241 0 0,1 6-313 0 0,0 0-1 0 0,0 1 0 0 0,1-1 1 0 0,-1 0-1 0 0,0 0 0 0 0,0 0 0 0 0,0 1 1 0 0,1-1-1 0 0,-1 0 0 0 0,0 1 1 0 0,1-1-1 0 0,-1 0 0 0 0,0 0 0 0 0,1 1 1 0 0,-1-1-1 0 0,1 1 0 0 0,-1-1 1 0 0,1 0-1 0 0,0 1-84 0 0,1-2 301 0 0,0 0-49 0 0,1 0-23 0 0,-1 0-165 0 0,-1 1-38 0 0,5-5 286 0 0,1 2-52 0 0,-1 2-59 0 0,1 0-70 0 0,-5 1 39 0 0,3 0 44 0 0,45-3 288 0 0,-24 3-316 0 0,1 1-74 0 0,-14 1-113 0 0,-1 0-46 0 0,21 6 41 0 0,-21-4-23 0 0,1 0-39 0 0,-4-1-26 0 0,2 1 38 0 0,9 5 37 0 0,3 2 102 0 0,-14-5-21 0 0,-1 0-1 0 0,0 0 1 0 0,-1 1-1 0 0,0 0 1 0 0,3 2-62 0 0,3 7 43 0 0,-7-4 16 0 0,-2 1 40 0 0,3 7 126 0 0,-3-8-84 0 0,-2 0-40 0 0,-2 12 9 0 0,-2-12-86 0 0,-1-1 0 0 0,0 1 0 0 0,-2 2-24 0 0,0 4 56 0 0,2-9-41 0 0,0-1 1 0 0,0 1-1 0 0,-1-1 1 0 0,-2 3-16 0 0,0 0 31 0 0,-1-1 0 0 0,0 0 0 0 0,-1 0 0 0 0,1-1 0 0 0,-2 0 0 0 0,1 0 0 0 0,-1-1 0 0 0,-2 1-31 0 0,-20 11 33 0 0,5-5-26 0 0,16-8 8 0 0,1-1 1 0 0,-1-1-1 0 0,-5 2-15 0 0,13-5 32 0 0,-1 1-34 0 0,-4 0-44 0 0,1 0 64 0 0,0-1 82 0 0,3-1-9 0 0,0 0 35 0 0,7 1 14 0 0,0 2-75 0 0,-1-1-32 0 0,0-1 25 0 0,0 0 33 0 0,1-1 52 0 0,40 3 61 0 0,8 1-15 0 0,-37-4-103 0 0,-1 1 0 0 0,11 3-86 0 0,54 13 193 0 0,-26-4-59 0 0,-14-1-113 0 0,-26-5 25 0 0,-10-5-39 0 0,10 1-4 0 0,-10-2-3 0 0,1 0-1 0 0,0 0-1 0 0,0 0 0 0 0,-1 1 1 0 0,1-1-1 0 0,0 1 0 0 0,0 0 0 0 0,-1 1 1 0 0,3 1 1 0 0,4 2-71 0 0,1 0-94 0 0,-10-6 39 0 0,0 0-36 0 0,-1 1-69 0 0,0-1-163 0 0,0 0-809 0 0,0 0-47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50:33.5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225 0 7256 0 0,'0'0'165'0'0,"-1"1"22"0"0,-31 10 101 0 0,15-5-118 0 0,1 0 59 0 0,5-1-27 0 0,0 0 52 0 0,3 0 5 0 0,-1 1 49 0 0,1 1 55 0 0,0 0 62 0 0,0 1-195 0 0,0 0-1 0 0,1 1 0 0 0,-1 2-229 0 0,-9 19 363 0 0,-3 19 45 0 0,6 1-90 0 0,2 13-22 0 0,7-22 69 0 0,1 12-365 0 0,4-12 186 0 0,2 0-33 0 0,6 38 72 0 0,-2-30-125 0 0,7 29 55 0 0,-4-34-86 0 0,-2-7 70 0 0,6 18-139 0 0,-5-28 37 0 0,1 0 0 0 0,2-1 1 0 0,0 0-1 0 0,1-1 0 0 0,2 0 0 0 0,8 10-37 0 0,-19-31-110 0 0,0-1 38 0 0,4 0-14 0 0,-2-2 14 0 0,0 3-47 0 0,-3-3 38 0 0,-1 1-35 0 0,0-1-14 0 0,0-1-36 0 0,0 1-40 0 0,0 0-46 0 0,-1-1 252 0 0,1 1-302 0 0,-1-1-45 0 0,1 0-41 0 0,-1 1-35 0 0,0-1-125 0 0,0 0-36 0 0,1 0-1288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50:34.6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8640 0 0,'0'3'197'0'0,"2"3"-102"0"0,5 33 418 0 0,-5-31-447 0 0,-1-2-41 0 0,0 1 14 0 0,0 0 71 0 0,-1 0 56 0 0,1 0 42 0 0,2 22 862 0 0,-2-23-882 0 0,1 1-40 0 0,4 15 698 0 0,0-3-225 0 0,0 1-93 0 0,0-2-95 0 0,-1 0-94 0 0,-2-12-104 0 0,-1 0-103 0 0,1 0-66 0 0,3 2-66 0 0,-3-6 31 0 0,-2-1 22 0 0,0 0-47 0 0,-1 0-41 0 0,1 1-32 0 0,0 1-133 0 0,1 4-344 0 0,-2-6 436 0 0,0-1 61 0 0,1 1-555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50:35.2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37 438 7280 0 0,'0'0'209'0'0,"0"2"-29"0"0,0 5-113 0 0,0-5-46 0 0,0 0 39 0 0,0 0 39 0 0,-1 0 34 0 0,1 1 229 0 0,0 0 110 0 0,-1 0 213 0 0,0 0 97 0 0,1-1-25 0 0,-2 2 1065 0 0,2-3-1104 0 0,-1 0-52 0 0,1 0-76 0 0,0 0-97 0 0,0 0-229 0 0,0 0-60 0 0,0-1-66 0 0,0 1-72 0 0,-5-13 343 0 0,1 2-127 0 0,1 0-64 0 0,0 0-68 0 0,1 0-74 0 0,-3-36 262 0 0,1 14-160 0 0,1 0-36 0 0,2 17-79 0 0,0 0 0 0 0,2 0 0 0 0,0-1 0 0 0,0 1-1 0 0,2-4-62 0 0,1-3 57 0 0,-4 15-54 0 0,1 1 0 0 0,1-1 0 0 0,-1 0 0 0 0,1 1 0 0 0,1-4-3 0 0,13-30 0 0 0,-13 31 0 0 0,0 0 0 0 0,1 0 0 0 0,0 0 0 0 0,1 1 0 0 0,0-1 0 0 0,0 1 0 0 0,6-7 0 0 0,-1 2 0 0 0,-8 10 0 0 0,0 1 0 0 0,0-1 0 0 0,0 0 0 0 0,1 1 0 0 0,-1-1 0 0 0,1 1 0 0 0,0 0 0 0 0,-1 0 0 0 0,3-1 0 0 0,7-1 0 0 0,-9 4-3 0 0,-1 1 1 0 0,1-1-1 0 0,-1 1 0 0 0,1 0 0 0 0,-1 0 0 0 0,1 0 0 0 0,-1 0 0 0 0,0 0 0 0 0,0 0 0 0 0,1 1 0 0 0,-1-1 0 0 0,0 1 0 0 0,0-1 0 0 0,0 1 0 0 0,-1 0 0 0 0,3 1 3 0 0,5 8-18 0 0,0 0 0 0 0,4 8 18 0 0,-5-8 11 0 0,4 7-16 0 0,-1 2 43 0 0,-2-2 33 0 0,2-1 32 0 0,-6-9-28 0 0,-1 0 0 0 0,1 0-1 0 0,-2 1 1 0 0,2 3-75 0 0,11 37 367 0 0,-7-19-102 0 0,0-3 25 0 0,0 14 210 0 0,-5-11-59 0 0,-4-23-321 0 0,1 0 0 0 0,-2 0 0 0 0,1 0-1 0 0,-1 0 1 0 0,0 2-120 0 0,-1-5 47 0 0,-1-2 125 0 0,1-2-126 0 0,-1 2-79 0 0,2 1 17 0 0,1-2-76 0 0,0-2-137 0 0,0 1 64 0 0,0 0 58 0 0,0 0 49 0 0,0 0 44 0 0,0 0 43 0 0,0-1 92 0 0,-1 0 263 0 0,0 1-307 0 0,1 0-50 0 0,0-1-59 0 0,0 1-65 0 0,-1 0-78 0 0,1 0-91 0 0,0-1-57 0 0,0 1-92 0 0,-1 0-98 0 0,1 0-109 0 0,0 0-116 0 0,0 0-126 0 0,0 0 382 0 0,0 0-35 0 0,0 0-35 0 0,0 0-38 0 0,0 0-659 0 0,0 0-35 0 0,0 0-2689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50:36.9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1008 7848 0 0,'0'0'232'0'0,"0"0"-64"0"0,0 0-15 0 0,0 0 49 0 0,0 0 167 0 0,0 0 309 0 0,2 0 24 0 0,7 3-69 0 0,0-2-81 0 0,1 1-73 0 0,0-2-65 0 0,0 1-56 0 0,1-1-49 0 0,10-1 196 0 0,2 1-55 0 0,-12 1-346 0 0,17 7 227 0 0,-20-6-261 0 0,0 0-43 0 0,8 6 13 0 0,-6-2 4 0 0,-8-3 14 0 0,-2 4-61 0 0,0-5 8 0 0,1 11-58 0 0,-1-1 33 0 0,-5 10 54 0 0,2-12 23 0 0,-2-1 1 0 0,1 0 0 0 0,-4 5-58 0 0,6-10 10 0 0,-10 23 77 0 0,5-12-59 0 0,-1 0-45 0 0,-2 2-40 0 0,2 3 37 0 0,1 1 38 0 0,2-2 41 0 0,4-16-46 0 0,1 20-26 0 0,0-21-27 0 0,1-3 41 0 0,-1 1 0 0 0,0 0-1 0 0,0 0 1 0 0,0 0 0 0 0,0 0 0 0 0,0 0-1 0 0,0 0 1 0 0,0 0 0 0 0,1 0-1 0 0,-1 0 1 0 0,0 0 0 0 0,0 0 0 0 0,0 0-1 0 0,0 0 1 0 0,0 0 0 0 0,1 0 0 0 0,-1 0-1 0 0,0 0 1 0 0,0 0 0 0 0,0 0 0 0 0,0 0-1 0 0,0 0 1 0 0,0 0 0 0 0,1 0-1 0 0,-1 0 1 0 0,0 0 0 0 0,0 0 0 0 0,0 0-1 0 0,0 0 1 0 0,0 0 0 0 0,0 0 0 0 0,0 1-1 0 0,1-1 1 0 0,-1 0 0 0 0,0 0-1 0 0,0 0 1 0 0,0 0 0 0 0,0 0 0 0 0,0 0-1 0 0,0 0 1 0 0,0 1 0 0 0,0-1 0 0 0,0 0-1 0 0,0 0 1 0 0,0 0 0 0 0,0 0-1 0 0,0 0 1 0 0,0 0 0 0 0,1 1 0 0 0,-1-1-1 0 0,0 0 1 0 0,0 0-1 0 0,2 4 53 0 0,18 0-26 0 0,-14-3-133 0 0,0-1 36 0 0,6 1 18 0 0,2-2 92 0 0,16-2 155 0 0,-19 1-191 0 0,-2 0-72 0 0,1 0-92 0 0,-3 0-58 0 0,1-1-93 0 0,0 1-104 0 0,0-1-119 0 0,-5 2 219 0 0,1-1-35 0 0,0 1-36 0 0,0-1-38 0 0,0 1-39 0 0,-1-1-41 0 0,1 1-43 0 0,0-1-44 0 0,3-1-1053 0 0,3-2-925 0 0</inkml:trace>
  <inkml:trace contextRef="#ctx0" brushRef="#br0" timeOffset="828.78">435 0 7400 0 0,'0'0'338'0'0,"1"1"-37"0"0,4 0 94 0 0,1 1-45 0 0,8 1 303 0 0,-7-2-177 0 0,-7-1-231 0 0,0 0-44 0 0,1 0-38 0 0,-1-1-35 0 0,0 1-14 0 0,0-1-35 0 0,-1 1-21 0 0,1-2-19 0 0,-1 0 21 0 0,1 2-4 0 0,0-1 36 0 0,0 1 19 0 0,0-1 38 0 0,1 1 45 0 0,-1 0 50 0 0,16 1 344 0 0,0 1-64 0 0,0 2-66 0 0,1 1-67 0 0,-1 2-68 0 0,-1 0-69 0 0,-1 2-71 0 0,-1 2-72 0 0,8 8 72 0 0,-2 1-38 0 0,15 22 53 0 0,-23-26-136 0 0,-1 1-1 0 0,3 6-61 0 0,-5-6 26 0 0,0 1-1 0 0,-1 0 1 0 0,-1 0-1 0 0,0 3-25 0 0,-3-9 18 0 0,8 28 138 0 0,-2 2 1 0 0,3 32-157 0 0,-5-11 143 0 0,0 7 39 0 0,-4-23-17 0 0,-2-7 16 0 0,-3 0 53 0 0,0-13-64 0 0,-1 1 33 0 0,1-5 154 0 0,-2 0-1 0 0,-4 12-356 0 0,3-16 203 0 0,3-10-92 0 0,0-1 0 0 0,-1 1 0 0 0,0-1 0 0 0,0 0 0 0 0,-3 5-111 0 0,-10 8 288 0 0,11-16-224 0 0,3-2-23 0 0,-1 0-1 0 0,1-1 1 0 0,-1 1 0 0 0,0 0-1 0 0,0-1 1 0 0,-1 0-41 0 0,-8 3 53 0 0,-3-7-76 0 0,9 0 13 0 0,0 0-56 0 0,1 1-34 0 0,2 0-34 0 0,0 0-237 0 0,3 1 196 0 0,0 0-45 0 0,0 0-79 0 0,0 0 97 0 0,0 0-39 0 0,0 0-44 0 0,0 0-41 0 0,0 0-38 0 0,0 0-34 0 0,0 0-255 0 0,0 0-56 0 0,0 0-831 0 0,0 0-650 0 0,0 0-1238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50:35.9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 1 7568 0 0,'0'0'166'0'0,"0"0"29"0"0,0 0 14 0 0,-1 2-25 0 0,-6 14-117 0 0,5-13 25 0 0,1-1 21 0 0,-1 1 51 0 0,2-2 263 0 0,-1 1 12 0 0,0 1 57 0 0,-1 0-110 0 0,1 0-41 0 0,0 0-38 0 0,0 0-36 0 0,-2 3 176 0 0,1 0-113 0 0,-1 1-68 0 0,1 0-86 0 0,0-1-62 0 0,-1 11 90 0 0,3-7-16 0 0,0-4-13 0 0,0 0 66 0 0,5 27 263 0 0,-1 0-86 0 0,0-4-113 0 0,0-1-36 0 0,5 58 473 0 0,2 6-146 0 0,-8-68-434 0 0,3 10 39 0 0,0-2-9 0 0,-3-9-36 0 0,-1-7-12 0 0,1 0-1 0 0,0 0 0 0 0,5 12-147 0 0,0 3 137 0 0,-2 1-34 0 0,-5-29-94 0 0,-1 0 0 0 0,0 0 0 0 0,1 0 0 0 0,0-1 0 0 0,0 1 0 0 0,0 0 0 0 0,0 0 0 0 0,0-1 0 0 0,2 3-9 0 0,-2-4-33 0 0,0 0 53 0 0,0 0 42 0 0,-1 1-61 0 0,1 0-40 0 0,-1 1-42 0 0,0 0-54 0 0,0 2-64 0 0,-1-17-318 0 0,1 2 120 0 0,-1 2 12 0 0,0 0-64 0 0,0 2 15 0 0,0-1-63 0 0,-1 0-72 0 0,1 1-80 0 0,0 4 289 0 0,1-1-46 0 0,-1 1-40 0 0,1 0-35 0 0,-1-1-136 0 0,1 0-35 0 0,-2-5-1427 0 0,2 7 2075 0 0</inkml:trace>
  <inkml:trace contextRef="#ctx0" brushRef="#br0" timeOffset="508.64">49 78 7800 0 0,'0'0'174'0'0,"0"0"29"0"0,0 0 13 0 0,-1-2-31 0 0,0 2-156 0 0,1-1 0 0 0,-1 0-1 0 0,1 1 1 0 0,-1-1-1 0 0,1 0 1 0 0,-1 0-1 0 0,1 1 1 0 0,0-1-1 0 0,-1 0 1 0 0,1 0-1 0 0,0 0 1 0 0,0 1 0 0 0,0-1-1 0 0,0 0 1 0 0,-1 0-1 0 0,1 0 1 0 0,0 0-1 0 0,1 0-28 0 0,2-1 301 0 0,0 1-105 0 0,0 1 43 0 0,-2 0-163 0 0,-1 0 338 0 0,1 0-246 0 0,-1 0-36 0 0,2 0 47 0 0,0 0-82 0 0,3 0-76 0 0,-3 0-1 0 0,-2 0 53 0 0,11 0 264 0 0,-2-3-79 0 0,1-1-24 0 0,4-5 36 0 0,-3 2-68 0 0,-3 3-39 0 0,2 0-18 0 0,1 2-38 0 0,11-4 49 0 0,-10 2-101 0 0,1 1 47 0 0,-7 3-24 0 0,0-1 1 0 0,0 1 0 0 0,0 0-1 0 0,0 0 1 0 0,0 0 0 0 0,2 1-79 0 0,10 4 174 0 0,-7-2-104 0 0,-1 1-37 0 0,-5-1 4 0 0,6 2 5 0 0,-1 0-41 0 0,1 1-42 0 0,5 5-78 0 0,-13-8 86 0 0,-1-1 0 0 0,1 1 1 0 0,-1-1-1 0 0,1 1 0 0 0,-1 0 1 0 0,0 0-1 0 0,1 3 33 0 0,6 16-77 0 0,-7-14 85 0 0,-1 0 1 0 0,0 1 0 0 0,0-1 0 0 0,-1 0-1 0 0,0 0 1 0 0,-1 0 0 0 0,0 0 0 0 0,0 0-1 0 0,0 0 1 0 0,-1 0 0 0 0,-1 0 0 0 0,-1 4-9 0 0,-6 14 48 0 0,-2 0 0 0 0,-13 22-48 0 0,19-37 17 0 0,-9 10 26 0 0,3-8-28 0 0,0 0 1 0 0,-10 6-16 0 0,0 0 44 0 0,17-14-41 0 0,-11 9-2 0 0,-5 0 73 0 0,17-11 0 0 0,-1-1-35 0 0,-7 1-16 0 0,8-2-5 0 0,2-1 56 0 0,1 3-95 0 0,-2-1 59 0 0,-3 1 162 0 0,1 0 159 0 0,6-1-212 0 0,5 1-64 0 0,20 7-8 0 0,13 3 120 0 0,14 4 77 0 0,-36-9-218 0 0,-1 1-34 0 0,41 29 44 0 0,30 13-64 0 0,-74-43 4 0 0,-6-3-6 0 0,-1-1 1 0 0,1 1-1 0 0,-1 0 1 0 0,1 1 1 0 0,-5-4 6 0 0,0-1 0 0 0,0 1 0 0 0,-1 0 0 0 0,1 1 0 0 0,-1-1 1 0 0,0 0-1 0 0,1 0 0 0 0,-1 1 0 0 0,0 0-6 0 0,0 0 8 0 0,0-2-9 0 0,3 3 17 0 0,2 4 25 0 0,-5-5-33 0 0,0 2-4 0 0,9 5 28 0 0,-8-9-128 0 0,-1 0-32 0 0,2 0-97 0 0,-2-1 111 0 0,0 0-60 0 0,0 1-78 0 0,0-1 63 0 0,-1 0-38 0 0,1 0-117 0 0,0 0-54 0 0,0 0-47 0 0,0 0-42 0 0,0 0-144 0 0,0 0-42 0 0,0 0-174 0 0,1 0-468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50:33.8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53 114 9096 0 0,'0'0'200'0'0,"0"0"33"0"0,0 0 16 0 0,0 0-82 0 0,0 0-82 0 0,-1 1-54 0 0,-2 3-27 0 0,2-3 40 0 0,1 0 9 0 0,-1 1-1 0 0,1-1 1 0 0,-1 0-1 0 0,1 0 1 0 0,-1 0-1 0 0,1 0 1 0 0,0 0-1 0 0,-1 1 1 0 0,1-1 0 0 0,0 0-1 0 0,0 0 1 0 0,0 0-1 0 0,0 1 1 0 0,0-1-1 0 0,0 0-52 0 0,5 20 673 0 0,0-1-159 0 0,-2 3-155 0 0,1 2-41 0 0,0 5 27 0 0,1 1-44 0 0,21 112 892 0 0,-23-123-897 0 0,0 1 1 0 0,-1 6-297 0 0,3 22 423 0 0,-2-26-243 0 0,0 14 157 0 0,0 6 80 0 0,1-16-177 0 0,0-1 83 0 0,-1-1-1 0 0,-1 9-322 0 0,-1 1 203 0 0,-1-31-176 0 0,0 2 5 0 0,-4 6 70 0 0,3-10-22 0 0,1-2-37 0 0,0 0-72 0 0,0 0-57 0 0,0-1-90 0 0,0 0-62 0 0,-1 0-58 0 0,1 0-53 0 0,0 1-49 0 0,-1-1-44 0 0,1 1-40 0 0,-1-1-35 0 0,0-1-589 0 0,0 1-87 0 0,-1-3-910 0 0,-1-2-1194 0 0,3 6 3279 0 0</inkml:trace>
  <inkml:trace contextRef="#ctx0" brushRef="#br0" timeOffset="519.6">0 59 6824 0 0,'0'0'149'0'0,"0"0"23"0"0,0 0 13 0 0,3 0-21 0 0,2-2-207 0 0,2 0 39 0 0,-1-2 38 0 0,1 1 36 0 0,7-6 168 0 0,-1 1 118 0 0,2-2 203 0 0,5 0 346 0 0,-7 6-377 0 0,-7 3-352 0 0,0-1-35 0 0,-1 1-43 0 0,1 0-48 0 0,3 0-70 0 0,6 0 259 0 0,0 5-92 0 0,-10-2-122 0 0,-1 0 0 0 0,0 1 0 0 0,0-1 0 0 0,0 1-1 0 0,0 0 1 0 0,0 0 0 0 0,0 0 0 0 0,-1 0 0 0 0,1 1-25 0 0,5 6 84 0 0,-3-3-33 0 0,1 5-15 0 0,-4-5-21 0 0,1 0 4 0 0,-1 0 1 0 0,0 0-1 0 0,0 0 0 0 0,-1 0 0 0 0,0 1 0 0 0,-1-1 0 0 0,1 1 1 0 0,-1 0-1 0 0,-1-1 0 0 0,1 1 0 0 0,-1 3-19 0 0,-2 8 48 0 0,0-1 0 0 0,-1 0 0 0 0,0 0 0 0 0,-3 5-48 0 0,1-11 24 0 0,0-1 0 0 0,0 0 0 0 0,-1-1 0 0 0,-1 1 0 0 0,0-1 0 0 0,0-1 0 0 0,0 1 0 0 0,-5 2-24 0 0,3-2 16 0 0,0 0-1 0 0,-9 6-15 0 0,-23 16 71 0 0,-8 8 91 0 0,24-22 129 0 0,24-17-195 0 0,-2 0-47 0 0,2-1 42 0 0,-1 1 185 0 0,3 2 436 0 0,2-1-344 0 0,-2-1-242 0 0,1 0-56 0 0,-1 0-62 0 0,0-1-33 0 0,0 0-40 0 0,-1 1-41 0 0,34 9 368 0 0,1 3-93 0 0,-10-3-128 0 0,25 16-28 0 0,-38-21 24 0 0,0 0-1 0 0,0 1 1 0 0,4 4-37 0 0,12 8 277 0 0,15 15-277 0 0,-23-17 90 0 0,4 8 109 0 0,-15-13-152 0 0,-4-2 35 0 0,-4-7 22 0 0,-1-2-20 0 0,0 0-10 0 0,0 0-28 0 0,0 0-106 0 0,0 0-48 0 0,0 0 35 0 0,0 0-69 0 0,0 0-79 0 0,0 0 64 0 0,0 0-36 0 0,0 0-39 0 0,0 0-37 0 0,0 0-367 0 0,0 0 87 0 0,0 0-51 0 0,0 0-709 0 0,0 0-560 0 0,0 0-1063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50:38.7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184 1 9328 0 0,'0'0'208'0'0,"0"0"33"0"0,0 0 15 0 0,0 0-108 0 0,1 1-77 0 0,1 1-37 0 0,2 3-24 0 0,0 5-10 0 0,-5-4 62 0 0,-1 0 107 0 0,-2 2 141 0 0,-3 4 283 0 0,-2-1 25 0 0,3-5-265 0 0,2-1-130 0 0,0-1-93 0 0,4-4-128 0 0,-17 19 480 0 0,1-1-80 0 0,0 0-69 0 0,2 1-60 0 0,-7 13 69 0 0,15-20-216 0 0,0-1-1 0 0,0 1 1 0 0,0 6-126 0 0,-13 47 306 0 0,9-21 89 0 0,2 0 1 0 0,0 28-396 0 0,4 24 415 0 0,4-47 24 0 0,5 31-439 0 0,-2-60 76 0 0,1 0 0 0 0,0 0-1 0 0,2 2-75 0 0,-4-13-191 0 0,1-1 69 0 0,-1 0 62 0 0,1 1 48 0 0,0-1 43 0 0,-1 1 35 0 0,4 7 137 0 0,9 22 393 0 0,-9-27-456 0 0,0 0-53 0 0,2 1-81 0 0,-4-7-51 0 0,1 1-38 0 0,-1-1-42 0 0,1 0-46 0 0,1 0-50 0 0,-1 0-54 0 0,1-1-58 0 0,0 0-62 0 0,0-1-66 0 0,1 1-70 0 0,0-2-74 0 0,0 1-79 0 0,1-1-81 0 0,0 0-87 0 0,1-1-1212 0 0,7 2-1173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50:40.3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8696 0 0,'0'0'197'0'0,"0"0"24"0"0,0 0 18 0 0,1 2-34 0 0,-1 1-174 0 0,2 1-20 0 0,4 5 91 0 0,-3-5 381 0 0,0 0-43 0 0,1 0-40 0 0,0-1-37 0 0,5 2 266 0 0,2-1-112 0 0,-3-1-166 0 0,1 0-45 0 0,16 2 476 0 0,-15-3-401 0 0,7 1 107 0 0,0 0-73 0 0,-1-1-65 0 0,1-1-58 0 0,3 0-7 0 0,0 0-60 0 0,4-1-16 0 0,12 0 24 0 0,-17 0-125 0 0,15-2 76 0 0,-12-3-104 0 0,-5-1-57 0 0,-2-3-52 0 0,-13 8-54 0 0,0 0 43 0 0,5-2 44 0 0,-4 2-74 0 0,-1 1-101 0 0,0-1-28 0 0,0 1-82 0 0,0-1-94 0 0,0 1-108 0 0,-1-1-119 0 0,0 1 251 0 0,0 0-35 0 0,0-1-36 0 0,0 1-39 0 0,0-1-39 0 0,0 1-43 0 0,4-2-1504 0 0,2-1-1163 0 0,-7 3 3197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4:02.7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161 1 13288 0 0,'0'0'389'0'0,"0"0"-196"0"0,0 1-48 0 0,0-1-42 0 0,0 1-34 0 0,0 1-16 0 0,1 5-114 0 0,-1-4 98 0 0,-1 20 90 0 0,1-1 84 0 0,0 1 70 0 0,2-1 57 0 0,-1 1 37 0 0,0 11 237 0 0,-1 38 321 0 0,0 0-71 0 0,1 0-62 0 0,-1 1-54 0 0,1 43 357 0 0,-1 58 414 0 0,0-163-1497 0 0,1 4 49 0 0,-2 0 1 0 0,-1 11-70 0 0,-2-6 12 0 0,-3 0-43 0 0,6-19-45 0 0,1-1-38 0 0,0 0-176 0 0,0-2 3 0 0,0 1 33 0 0,0-2-170 0 0,-1-1 43 0 0,-1-4-407 0 0,2 6 447 0 0,-1-1-25 0 0,0 1-83 0 0,1-1-102 0 0,0 2 230 0 0,-1 0-33 0 0,1-1-36 0 0,0 1-39 0 0,0 0-41 0 0,0 0-43 0 0,0-1-47 0 0,-1 1-49 0 0,1 0-51 0 0,0 0-54 0 0,0-4-1471 0 0,0-1-1214 0 0</inkml:trace>
  <inkml:trace contextRef="#ctx0" brushRef="#br0" timeOffset="741.02">1 424 9040 0 0,'0'0'200'0'0,"0"0"33"0"0,0 0 15 0 0,1 0-36 0 0,10 2-242 0 0,0-1 54 0 0,-1-1 45 0 0,0 0 37 0 0,8-2 154 0 0,26-7 439 0 0,-21 3-387 0 0,0-1-60 0 0,1 0-53 0 0,-1 0-48 0 0,5-2-24 0 0,0-1-49 0 0,5-3-34 0 0,15-8-44 0 0,-22 7 49 0 0,0-2-93 0 0,-1-2-99 0 0,0-1-103 0 0,-7 5-2 0 0,0 1-60 0 0,0 0-62 0 0,0 2-63 0 0,-5 3 100 0 0,-1-1-48 0 0,3-1-124 0 0,6-6-305 0 0,11-8-413 0 0,-29 22 1246 0 0,-1 1-59 0 0,0-1-60 0 0,1-1-95 0 0,0 0 31 0 0,-1 1 121 0 0,0 1 73 0 0,0 0 80 0 0,-1 0 54 0 0,1 0 78 0 0,0 0 86 0 0,0 0 98 0 0,-1 1 75 0 0,0 0-62 0 0,-1 0-56 0 0,1 1-54 0 0,-1-1-50 0 0,0 1-45 0 0,0 0-41 0 0,0 0-39 0 0,-1 1 27 0 0,1 1-72 0 0,-1 0-49 0 0,-1 1-57 0 0,1 1-27 0 0,0-2 49 0 0,0-1 51 0 0,1 0 72 0 0,-2 15 110 0 0,-1 1-38 0 0,1-12-127 0 0,1 1-1 0 0,-1-1 0 0 0,2 1 1 0 0,-1 2-97 0 0,1 16 226 0 0,0 32 349 0 0,-3-18-103 0 0,0 17 185 0 0,4 0 91 0 0,-1 10 214 0 0,1-36-541 0 0,1 14 160 0 0,2 6 84 0 0,-5-17-170 0 0,0-8-57 0 0,-1-1-1 0 0,-4 16-437 0 0,-5-3 442 0 0,9-30-317 0 0,-4 6 134 0 0,5-13-177 0 0,0-2-35 0 0,-6-10 8 0 0,6-3 21 0 0,5-13-73 0 0,-1 10-2 0 0,8-45-49 0 0,-5 39-127 0 0,7-17 175 0 0,0 10-137 0 0,1 1-34 0 0,3 2-34 0 0,2 2-36 0 0,4 2 52 0 0,-21 22 170 0 0,1 0 0 0 0,1 0 0 0 0,-1 0-1 0 0,0 0 1 0 0,0 0 0 0 0,1 1 0 0 0,0-1 19 0 0,-2 1-8 0 0,0 1 1 0 0,0-1 0 0 0,0 1-1 0 0,0 0 1 0 0,0-1 0 0 0,0 1-1 0 0,0 0 1 0 0,0 0 0 0 0,1 0-1 0 0,-1 1 1 0 0,0-1-1 0 0,1 0 8 0 0,-1 1-4 0 0,1 0 0 0 0,-1 0 0 0 0,0 0-1 0 0,0 0 1 0 0,1 0 0 0 0,-1 1 0 0 0,0-1-1 0 0,0 1 1 0 0,0-1 0 0 0,0 1 0 0 0,-1 0-1 0 0,2 0 5 0 0,0 3 0 0 0,1 0 0 0 0,-1-1 0 0 0,0 2 0 0 0,0-1 0 0 0,0 0 0 0 0,-1 0 0 0 0,1 4 0 0 0,13 41 0 0 0,-14-41 0 0 0,6 29 8 0 0,-3 0 34 0 0,1 5 26 0 0,-4-28-69 0 0,0 21 101 0 0,-1-23-111 0 0,-1 0-74 0 0,0 1-106 0 0,0-12 152 0 0,0-1-59 0 0,0 0 39 0 0,1 3-38 0 0,-1-4 4 0 0,0 1-89 0 0,1 0-23 0 0,-1 0-75 0 0,1-1-88 0 0,-1 1-102 0 0,1-1 65 0 0,-1 0-59 0 0,0 0-55 0 0,0 0-46 0 0,0 0-165 0 0,0 0-46 0 0,0 0-201 0 0,0 0-537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50:41.9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74 7464 0 0,'0'0'216'0'0,"0"0"-59"0"0,1 0-77 0 0,-1 0-57 0 0,2-2-53 0 0,0 0 48 0 0,4-3-81 0 0,0 0 66 0 0,0 0 80 0 0,1 0 91 0 0,-1 0 104 0 0,1 0 118 0 0,-3 3-150 0 0,-1-1 34 0 0,1 1 35 0 0,-1-1 38 0 0,1 1 71 0 0,1-2 27 0 0,1 1 1 0 0,-1 0-1 0 0,1 0 1 0 0,3-1-452 0 0,7-1 703 0 0,-7 2-370 0 0,0 2-58 0 0,-1 0-70 0 0,1 0-82 0 0,-8 1-115 0 0,1 0 1 0 0,0 1-1 0 0,-1-1 0 0 0,1 0 0 0 0,-1 0 0 0 0,1 1 0 0 0,-1-1 1 0 0,1 1-1 0 0,-1-1 0 0 0,0 1 0 0 0,1-1 0 0 0,-1 1 0 0 0,0 0 0 0 0,1 0 1 0 0,-1 0-1 0 0,0 0 0 0 0,0 0 0 0 0,0 0 0 0 0,0 0 0 0 0,0 0 1 0 0,0 0-1 0 0,0 0 0 0 0,0 1 0 0 0,0-1 0 0 0,0 0 0 0 0,0 2-8 0 0,5 14 38 0 0,-5-6-38 0 0,-1 0 0 0 0,0 0 0 0 0,0 0 0 0 0,-1 0 0 0 0,0 0 0 0 0,-2 4 0 0 0,2-4 0 0 0,-7 27 59 0 0,2-21 57 0 0,0 0 0 0 0,-3 4-116 0 0,-18 32 257 0 0,9-20-155 0 0,2-6 261 0 0,-1 1 82 0 0,11-19-251 0 0,6-7-72 0 0,0-2-8 0 0,0 0-2 0 0,0 0 18 0 0,-1 1-87 0 0,1 2-120 0 0,0-2 92 0 0,0 0 36 0 0,1 0 49 0 0,-1 0 62 0 0,1-1 71 0 0,0 1 85 0 0,10 4-192 0 0,1 0-33 0 0,24 6 80 0 0,-13-8-71 0 0,-8-4-2 0 0,-1-1 16 0 0,-1-1 40 0 0,7-3-147 0 0,0 0 26 0 0,-8 2-67 0 0,-1-1-63 0 0,0-1-89 0 0,-8 4 52 0 0,0 0 52 0 0,5-3-34 0 0,-4 3 28 0 0,0 0-94 0 0,-2 1 39 0 0,0 0-42 0 0,0 0-77 0 0,0 0-69 0 0,0 0-77 0 0,0 0-86 0 0,1 0-93 0 0,-1 0-104 0 0,0 0-111 0 0,0 0-120 0 0,4-1-1140 0 0,1 0-1166 0 0,-7 2 3223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50:42.3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10 11920 0 0,'0'0'266'0'0,"0"0"44"0"0,0 0 14 0 0,0 0-95 0 0,1 0-110 0 0,0-1-80 0 0,3 0-65 0 0,-2-1 58 0 0,3 0-100 0 0,0 1 41 0 0,0 0 39 0 0,1 0 33 0 0,6 1 132 0 0,1 0 94 0 0,2 2 135 0 0,15 6 614 0 0,-21-3-688 0 0,-2 2-82 0 0,2 5 4 0 0,-2 2-100 0 0,0 1-37 0 0,26 46 298 0 0,-5 3-109 0 0,-9-4-93 0 0,-12-32-107 0 0,-1 0-1 0 0,-1 0 0 0 0,-2 1 0 0 0,0 0-105 0 0,-1 14 158 0 0,-1 0 33 0 0,-1 0 34 0 0,-1 0 36 0 0,0 0 35 0 0,-2 0 35 0 0,-2 0 38 0 0,-1 0 36 0 0,5-30-304 0 0,-7 32 623 0 0,-1 1-724 0 0,-4-2 276 0 0,4-23-181 0 0,-1-1-39 0 0,9-17-63 0 0,-2 3 17 0 0,-1-3-54 0 0,-2 0-48 0 0,5-2-125 0 0,1-1-261 0 0,0 0 168 0 0,-1 0 44 0 0,1 1 39 0 0,0-1 36 0 0,-1 0-64 0 0,0-1 64 0 0,-2 1-247 0 0,2 0 203 0 0,0 0 75 0 0,1 0-38 0 0,0-1-46 0 0,0 1-53 0 0,-1 0-153 0 0,0 0-58 0 0,0 0-50 0 0,0-1-46 0 0,1 1-169 0 0,-1-1-45 0 0,-1 0-207 0 0,1 0-559 0 0,1 1 1577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50:43.3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106 1 7632 0 0,'-4'4'220'0'0,"0"0"-49"0"0,0 0-41 0 0,1 1-36 0 0,-4 4 7 0 0,-9 17-16 0 0,9-15 24 0 0,3-4 32 0 0,0 1 78 0 0,1-1 95 0 0,-1 0 114 0 0,0 2 102 0 0,0-1-76 0 0,0 1-66 0 0,1-1-53 0 0,-3 7 170 0 0,-4 23 521 0 0,6-17-694 0 0,1 1-50 0 0,-2 11 102 0 0,3-5-84 0 0,2 0-74 0 0,0 6 14 0 0,0 30 159 0 0,5 1-41 0 0,3 0-41 0 0,3 0-41 0 0,0-4 46 0 0,4 0-322 0 0,-3-20 77 0 0,1-2-40 0 0,10 10 55 0 0,3-2-44 0 0,-23-42-45 0 0,3 2 8 0 0,-1 1 0 0 0,1-2-1 0 0,0 1 1 0 0,1-1-1 0 0,0 0 1 0 0,0 0-1 0 0,1 1-10 0 0,7 5-19 0 0,-1 0-54 0 0,-9-7-176 0 0,0-1-81 0 0,12 2-839 0 0,0-1 96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50:44.7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 13824 0 0,'0'0'314'0'0,"0"0"46"0"0,0 0 22 0 0,0 0-163 0 0,0 0-106 0 0,0 0-45 0 0,1-1-24 0 0,5-1-79 0 0,0-1 43 0 0,1 2 39 0 0,-1-1 34 0 0,7 0 165 0 0,1 1 81 0 0,25 3 718 0 0,-22 0-685 0 0,-5-1-181 0 0,1 0-104 0 0,-7 0-84 0 0,0-1-34 0 0,0 0-39 0 0,-1 0-42 0 0,4 1 105 0 0,13 0 37 0 0,-16-1-49 0 0,1 1-43 0 0,-1-1-31 0 0,-1 1-50 0 0,1-1-56 0 0,0 0-67 0 0,0 1-73 0 0,-1-1-83 0 0,1 0-91 0 0,0 0-100 0 0,8 0-856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50:45.9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11544 0 0,'0'0'264'0'0,"0"0"-12"0"0,0 1-106 0 0,0 0-70 0 0,0 3-5 0 0,0-1 0 0 0,0 7-105 0 0,1 0 90 0 0,0-1 78 0 0,1 1 68 0 0,2 2 173 0 0,1 0 80 0 0,15 27 1225 0 0,-15-31-1351 0 0,0 1-33 0 0,3 4-191 0 0,0 2-39 0 0,11 30 18 0 0,-19-44-259 0 0,1-1 56 0 0,-1 1 50 0 0,0 0 44 0 0,0-1 43 0 0,0 0 43 0 0,0 1 55 0 0,0-1 106 0 0,0 1 25 0 0,0 0-122 0 0,0-1-68 0 0,0 1-58 0 0,0 0-54 0 0,0-1-59 0 0,1 1-68 0 0,-1 0-75 0 0,1 1-21 0 0,-1-1-64 0 0,1 0-68 0 0,-1 1-74 0 0,1-1-78 0 0,0 1-83 0 0,0 0-88 0 0,0 1-93 0 0,-1-3-1139 0 0,0 0-1115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50:46.3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9856 0 0,'0'0'289'0'0,"2"1"-8"0"0,5 3-206 0 0,-1 0-42 0 0,16 14-36 0 0,-13-9 43 0 0,0 0 99 0 0,-4-4-19 0 0,0-1 44 0 0,7 7 323 0 0,-1 1 0 0 0,-1 0 0 0 0,0 1 0 0 0,7 10-487 0 0,5 11 910 0 0,-13-19-474 0 0,2 1-82 0 0,-2 2-40 0 0,0 0-38 0 0,-1 1-34 0 0,6 19 152 0 0,-3 2-97 0 0,-2 9-32 0 0,-6-21-106 0 0,0-1-1 0 0,-2 0 0 0 0,-2 4-158 0 0,0-16 198 0 0,0 0 1 0 0,-3 7-199 0 0,-15 54 709 0 0,10-46-441 0 0,3-8-82 0 0,-2-1-1 0 0,0 0 0 0 0,-3 4-185 0 0,-9 12 207 0 0,-3 1-47 0 0,-3-2-112 0 0,23-33-264 0 0,0 1 87 0 0,-1-1 74 0 0,1 0 61 0 0,0 0 49 0 0,0 0 36 0 0,-12 8 463 0 0,10-8-461 0 0,0 0-95 0 0,3-1-59 0 0,-1 0-53 0 0,0 0-60 0 0,0 0-68 0 0,0-1-77 0 0,0 1-83 0 0,0 0-91 0 0,0 0-98 0 0,0 0-105 0 0,0 0-112 0 0,0 0-121 0 0,0 0-127 0 0,-1 1-1246 0 0,-1 1-1310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50:47.1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276 1 9256 0 0,'0'0'266'0'0,"0"1"1"0"0,0 0-199 0 0,-2 2-40 0 0,0-2-38 0 0,-1 0 42 0 0,1 1 39 0 0,-1-1 36 0 0,-2 2 204 0 0,0 0 106 0 0,0 0-22 0 0,1 0 41 0 0,-19 9 1752 0 0,15-7-1507 0 0,4-3-374 0 0,-1 0-51 0 0,1 0-60 0 0,-1 0-70 0 0,-8 5 356 0 0,1 3-63 0 0,-1 1-62 0 0,2 2-58 0 0,-1 1-58 0 0,2 0-56 0 0,1 0-54 0 0,0 0-52 0 0,-13 24 32 0 0,3 2-50 0 0,8-14-48 0 0,1 2-1 0 0,1-1 0 0 0,1 1 1 0 0,1 1-13 0 0,-2 33 50 0 0,6-35-50 0 0,-1 5 0 0 0,1 0 0 0 0,2 0 0 0 0,1 3 0 0 0,3 12 0 0 0,2 0 0 0 0,10 43 0 0 0,-7-54 0 0 0,-3-12 0 0 0,1 0 0 0 0,1-1 0 0 0,0 0 0 0 0,5 5 0 0 0,10 18 11 0 0,16 20-11 0 0,-34-60-173 0 0,0-1 72 0 0,0 1 63 0 0,0-1 51 0 0,6 5 121 0 0,6 5 213 0 0,-9-9-223 0 0,1-1-54 0 0,0 0-86 0 0,-3-2-47 0 0,0 0-47 0 0,0 0-53 0 0,0 0-60 0 0,0-1-90 0 0,1 1-82 0 0,0-1-91 0 0,-1 1-98 0 0,1-1-106 0 0,-1 0-114 0 0,1 0-121 0 0,-3-1 414 0 0,0 0-32 0 0,4 1-1543 0 0,3 0-1180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50:48.7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0 9328 0 0,'-1'3'71'0'0,"-2"2"-82"0"0,2-2 85 0 0,1-2 5 0 0,-1 0 38 0 0,0 1 45 0 0,0-1 51 0 0,2 1-85 0 0,1 1-42 0 0,0 0-37 0 0,0 3-21 0 0,1-1 51 0 0,-1 1 42 0 0,1 0 36 0 0,0 2 86 0 0,6 15 529 0 0,-6-14-472 0 0,0 0-84 0 0,0 0-74 0 0,3 6 196 0 0,-4-11-216 0 0,-1 0-1 0 0,1 1 1 0 0,-1-1 0 0 0,0 0-1 0 0,0 1 1 0 0,0 0 0 0 0,0 2-122 0 0,-1 6 290 0 0,3 2 62 0 0,-1-3-78 0 0,-1-4-60 0 0,-1-1-4 0 0,-1 1 42 0 0,-1 3 41 0 0,1 1-44 0 0,-1 8 151 0 0,2-17-150 0 0,0-3-25 0 0,0 2-71 0 0,0 3-101 0 0,0 7 3 0 0,0-10-8 0 0,0-1 37 0 0,1 0-264 0 0,1 1 70 0 0,0 0 44 0 0,1 4-17 0 0,-3-6 21 0 0,1 1-17 0 0,-1-1-5 0 0,0 1-21 0 0,0-1-43 0 0,0 0-15 0 0,0 0-44 0 0,0 0-49 0 0,0 0-55 0 0,0 0-61 0 0,0 0-54 0 0,0 0-50 0 0,0 0-44 0 0,0 0-151 0 0,0 0-43 0 0,0 0-183 0 0,0 0-495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50:52.8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10568 0 0,'0'0'233'0'0,"0"0"39"0"0,0 0 17 0 0,0 0-84 0 0,1 0-99 0 0,0 1-70 0 0,3 0-57 0 0,-2 0 50 0 0,12 9 4 0 0,-9-6 31 0 0,-2 0 40 0 0,1-1 30 0 0,0 1 44 0 0,1 1 188 0 0,1 0-37 0 0,4 6 235 0 0,-1 0-105 0 0,0 0-80 0 0,-1 0 5 0 0,0-1 0 0 0,1 0 1 0 0,2 1-385 0 0,0-1 255 0 0,9 8 117 0 0,10 15 55 0 0,4 9-18 0 0,3 2-36 0 0,-27-30-211 0 0,0 1-1 0 0,2 4-161 0 0,16 39 282 0 0,-6 3-81 0 0,-13-30-43 0 0,1 14-158 0 0,-4-8 64 0 0,-1 0 1 0 0,-2 2-65 0 0,-4 9 50 0 0,-7 21 117 0 0,4-42-106 0 0,0-1 11 0 0,-3 0 33 0 0,2-13-11 0 0,0 0 0 0 0,0 0-1 0 0,-2-1 1 0 0,1 0-1 0 0,-2 0 1 0 0,1 0-1 0 0,-9 8-93 0 0,2-5 182 0 0,0 0 0 0 0,-7 6-182 0 0,3-6 83 0 0,-1-1-42 0 0,-12 6-41 0 0,31-20-10 0 0,-3 2-55 0 0,-1 0 100 0 0,3-1-45 0 0,0-2-83 0 0,0 1-8 0 0,0-1-47 0 0,0 1-54 0 0,0-1-63 0 0,-1 0-162 0 0,0-1-123 0 0,2 2 253 0 0,0 0-43 0 0,0 0-40 0 0,0-1-36 0 0,-1 1-268 0 0,1 0-59 0 0,0-1-46 0 0,0 1-35 0 0,0 0 824 0 0,0 0-2296 0 0,0-1-1298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50:51.2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 1 8536 0 0,'0'0'212'0'0,"-1"0"-89"0"0,1 0-65 0 0,-2 3-9 0 0,0-1 6 0 0,-2 6-46 0 0,0 0 52 0 0,1 1 46 0 0,1-1 41 0 0,0 10 250 0 0,3 0 99 0 0,0-4 284 0 0,1 0 0 0 0,3 11-781 0 0,1-3 575 0 0,-3-10-331 0 0,-1-1-57 0 0,1 0-68 0 0,-1 0-79 0 0,6 41 398 0 0,8 99 700 0 0,-15-88-626 0 0,1 2 72 0 0,5-1 60 0 0,-6-46-330 0 0,0 0 1 0 0,-1 11-315 0 0,-1-11 288 0 0,2-1 0 0 0,0 6-288 0 0,1-3 182 0 0,-3 7 18 0 0,0 1 35 0 0,2-4 17 0 0,-1-24-317 0 0,0 0 42 0 0,0 0 38 0 0,-1 0 54 0 0,0 0 19 0 0,0 0-78 0 0,1 0-60 0 0,-1 0-72 0 0,1 0-49 0 0,0-1-73 0 0,-1 1-86 0 0,1-1-95 0 0,0 0 152 0 0,0 1-42 0 0,0-1-38 0 0,0 0-36 0 0,0-1-250 0 0,0 0-59 0 0,0 0-45 0 0,0 1-33 0 0,0-4-1390 0 0,0-2-1228 0 0</inkml:trace>
  <inkml:trace contextRef="#ctx0" brushRef="#br0" timeOffset="474.72">12 113 8032 0 0,'0'0'182'0'0,"0"0"29"0"0,0 0 12 0 0,2-1-37 0 0,11-2 221 0 0,-1 0-45 0 0,-1-1-41 0 0,1 1-37 0 0,2-2 57 0 0,1 1-53 0 0,5 0 66 0 0,0 1-63 0 0,-15 2-184 0 0,1 1 0 0 0,0 0-1 0 0,0 0 1 0 0,0 1-1 0 0,5 1-106 0 0,18 7 429 0 0,-6 2-188 0 0,1 3-69 0 0,-3 3-79 0 0,-18-14-93 0 0,0 0 0 0 0,-1 0 0 0 0,0 0 0 0 0,1 1 0 0 0,-1-1 0 0 0,0 1 0 0 0,6 12 181 0 0,4 7 102 0 0,-10-3-137 0 0,-2-9-93 0 0,-1 24 89 0 0,-3-12-81 0 0,-2 8 55 0 0,4-20-77 0 0,0 0 1 0 0,-1 0-1 0 0,-1 1-39 0 0,-2 3 25 0 0,-1 0-1 0 0,-1 0 1 0 0,0-1-25 0 0,-14 20 56 0 0,-11 12-56 0 0,12-19 14 0 0,-2 1 39 0 0,6-11-47 0 0,0 0 1 0 0,-11 6-7 0 0,23-19 64 0 0,1-2 2 0 0,0 1 82 0 0,1 0 101 0 0,1 0 183 0 0,3 1-54 0 0,2-1-228 0 0,1 0-122 0 0,1-1-115 0 0,15 8 317 0 0,0 0-50 0 0,1 0-43 0 0,-1 0-36 0 0,18 7 19 0 0,50 19 79 0 0,-64-27-101 0 0,5 1 52 0 0,0 2 0 0 0,3 3-150 0 0,-30-14 8 0 0,1 1 0 0 0,-1-1 0 0 0,1-1 0 0 0,0 1 0 0 0,0 0 0 0 0,-1-1 0 0 0,2 1-8 0 0,12 3 114 0 0,-10-1-26 0 0,0-1-76 0 0,2 1-83 0 0,3 1-134 0 0,-9-3 112 0 0,0-1-117 0 0,0-1-104 0 0,-1 0-93 0 0,1-1-187 0 0,0 0-97 0 0,-1-1-240 0 0,1-1-598 0 0,2-2-133 0 0</inkml:trace>
  <inkml:trace contextRef="#ctx0" brushRef="#br0" timeOffset="951.44">666 610 11376 0 0,'0'0'256'0'0,"0"0"34"0"0,3 0 21 0 0,8-3-35 0 0,0 0-199 0 0,-5 1-43 0 0,-3-1-26 0 0,-1 0 25 0 0,5 0 389 0 0,0 1-88 0 0,0 0-80 0 0,-1 2-70 0 0,1 1-60 0 0,0 1-51 0 0,6 4-45 0 0,9 11-175 0 0,-14-8 113 0 0,-3-2 57 0 0,0-1 57 0 0,-2-2-58 0 0,0 1-1 0 0,0 0 0 0 0,0 0 1 0 0,-1 0-1 0 0,2 5-21 0 0,3 5 38 0 0,-2-4 95 0 0,-5 3 59 0 0,-3-1 45 0 0,-2-1-36 0 0,-7 10 109 0 0,-1 0-98 0 0,6-11-134 0 0,1-2-39 0 0,-8 10-28 0 0,9-9-11 0 0,-2-1 0 0 0,1 0 0 0 0,-1 0 0 0 0,-6 5 0 0 0,11-13 0 0 0,0 1 0 0 0,1 0 0 0 0,-1 0 0 0 0,0 0 0 0 0,1 0 0 0 0,-1 0 0 0 0,1 0 0 0 0,-1 1 0 0 0,0 2 0 0 0,-2 4 17 0 0,4-7 79 0 0,0-2 57 0 0,-1 1 21 0 0,-2 5-87 0 0,1-2 44 0 0,2 1 68 0 0,2 1 144 0 0,4-1-2 0 0,0-2-147 0 0,-1-1-67 0 0,2 1-46 0 0,3 0 114 0 0,-1 0-68 0 0,1-1-54 0 0,0 0-37 0 0,-8-2-33 0 0,0 1 1 0 0,1-1-1 0 0,-1 0 1 0 0,0 0-1 0 0,1-1 1 0 0,-1 1 0 0 0,0 0-1 0 0,1-1 1 0 0,-1 0-1 0 0,0 1 1 0 0,0-1-1 0 0,0 0 1 0 0,1 0-1 0 0,0-1-3 0 0,5-2 1 0 0,0 0 0 0 0,0 0-1 0 0,7-1 0 0 0,-7 2-36 0 0,-1 1-40 0 0,-4 2-215 0 0,-1-1 43 0 0,0 0 38 0 0,0 0 34 0 0,1 0 2 0 0,-1 0 33 0 0,4-2-170 0 0,-1 0 29 0 0,-1 2 8 0 0,9-7-516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4:01.4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100 1 12688 0 0,'-8'1'143'0'0,"3"-1"-51"0"0,1 1 19 0 0,0-1 45 0 0,-1 0 82 0 0,2 0-142 0 0,1 1-46 0 0,-2 1-34 0 0,0 2-35 0 0,0-2 24 0 0,-2 2 28 0 0,1 1 69 0 0,1 2 82 0 0,-1 5 148 0 0,1-2-79 0 0,0-3-131 0 0,1-2 64 0 0,0 1 0 0 0,0 0-1 0 0,1 0 1 0 0,0 1 0 0 0,0-1 0 0 0,1 0-1 0 0,0 1 1 0 0,0 0-186 0 0,-3 19 587 0 0,2-10-272 0 0,0 0-55 0 0,-1 15 237 0 0,7 16 174 0 0,-2-31-265 0 0,0 0 1 0 0,-2 10-407 0 0,0-15 235 0 0,1 1-1 0 0,-1-1 0 0 0,2 3-234 0 0,0-4 113 0 0,0 0-38 0 0,-2-7-52 0 0,1-1-1 0 0,-1 1 1 0 0,0 0 0 0 0,0 0-1 0 0,0-1 1 0 0,0 1 0 0 0,0 0-1 0 0,-1-1 1 0 0,0 3-23 0 0,-1 19 135 0 0,3-14-112 0 0,0-7-13 0 0,-1 0-1 0 0,1-1 0 0 0,-1 1 0 0 0,0 0 1 0 0,0-1-1 0 0,0 1 0 0 0,0 0 0 0 0,-1-1 1 0 0,1 1-1 0 0,-1 0 0 0 0,1-1 0 0 0,-1 1 1 0 0,0 0-10 0 0,0-2 1 0 0,1-1 0 0 0,-1 1 0 0 0,1 0 0 0 0,-1 0 0 0 0,1 0 0 0 0,-1 0 0 0 0,1 0 0 0 0,0-1 0 0 0,-1 1 0 0 0,1 0 0 0 0,0 0 0 0 0,0 0 0 0 0,0 0 0 0 0,0 0 0 0 0,0 0 0 0 0,0 0 0 0 0,0 0 0 0 0,0 0 0 0 0,0 0 0 0 0,0 0 0 0 0,1 0-1 0 0,-1 3 44 0 0,-1-2-49 0 0,-1-1-42 0 0,1 0-35 0 0,1 0-100 0 0,3-1-44 0 0,2 0 73 0 0,-5 0-21 0 0,0 0-161 0 0,2-4-366 0 0,-1 0 79 0 0,2 0-45 0 0,1-2-238 0 0,1-1-111 0 0,-3 3 275 0 0,0-1 44 0 0,-1 0-102 0 0,2-5-671 0 0</inkml:trace>
  <inkml:trace contextRef="#ctx0" brushRef="#br0" timeOffset="434.83">270 37 11432 0 0,'-2'3'216'0'0,"0"1"-38"0"0,-1 3 78 0 0,1 0-138 0 0,0 0-52 0 0,0 8-44 0 0,0 15-117 0 0,2-21 119 0 0,1-1 71 0 0,-1 6-84 0 0,1 0 67 0 0,0 0 57 0 0,1 0 49 0 0,-1 3 91 0 0,1 0 46 0 0,4 34 777 0 0,-2-19-424 0 0,6 26 731 0 0,-1-19-561 0 0,-1-8-245 0 0,-3-15-346 0 0,-1 0-37 0 0,-3-14-206 0 0,-1 0-11 0 0,4 5 80 0 0,-4-6-11 0 0,0-1-1 0 0,-3-6-64 0 0,-3-7-14 0 0,1-1 0 0 0,1 1 0 0 0,-1-4 11 0 0,1 2-30 0 0,2 1 0 0 0,-1 0 0 0 0,2-1 0 0 0,0 0 0 0 0,1-3 30 0 0,0 5-25 0 0,1 0-1 0 0,1 0 0 0 0,0 0 0 0 0,1 0 1 0 0,4-12 25 0 0,-3 14 1 0 0,0 1 0 0 0,1-1 0 0 0,0 1 1 0 0,3-3-2 0 0,13-16-171 0 0,-16 23 152 0 0,0 0 1 0 0,1 0-1 0 0,0 1 1 0 0,0 0-1 0 0,5-3 19 0 0,-7 5-7 0 0,1 0 0 0 0,-1 1-1 0 0,1 0 1 0 0,-1 0 0 0 0,1 0-1 0 0,0 0 1 0 0,0 1-1 0 0,0 0 1 0 0,1 0 7 0 0,-1 0-18 0 0,0 1 1 0 0,-1 0-1 0 0,1 0 0 0 0,-1 0 1 0 0,1 1-1 0 0,0-1 0 0 0,-1 1 18 0 0,2 1 7 0 0,-1-1-1 0 0,0 1 1 0 0,0 0-1 0 0,0 0 0 0 0,-1 0 1 0 0,1 1-1 0 0,1 1-6 0 0,0 0 30 0 0,0 0-1 0 0,0 1 0 0 0,-1 0 1 0 0,0 0-1 0 0,0 1 0 0 0,0-1 1 0 0,-1 1-1 0 0,1 1-29 0 0,2 4 65 0 0,-1 1 0 0 0,1 0 0 0 0,-2 0-1 0 0,1 2-64 0 0,8 28 88 0 0,-9-23-74 0 0,3 27 103 0 0,-7-17-117 0 0,-1-9-94 0 0,0-9 6 0 0,-1-1-33 0 0,-1-2-62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50:49.5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404 0 7552 0 0,'-26'14'236'0'0,"9"-6"-33"0"0,3-3 37 0 0,-1 0 94 0 0,3-1 39 0 0,-1-1 103 0 0,0 0 120 0 0,6-1-248 0 0,0-1 37 0 0,1 1-22 0 0,-23 7 532 0 0,16-4-493 0 0,0 1-42 0 0,0 2-48 0 0,1-1-56 0 0,0 2-62 0 0,0 0-71 0 0,-12 12 226 0 0,0 1-101 0 0,1 2-79 0 0,1 1-54 0 0,15-14-77 0 0,-1-1 0 0 0,1 2 0 0 0,1-1 0 0 0,0 0 0 0 0,1 1-1 0 0,-1 1-37 0 0,-4 24 148 0 0,7-18-85 0 0,-3 19 12 0 0,5-31-74 0 0,1-1 0 0 0,0 0 0 0 0,1 0 0 0 0,-1 0 1 0 0,2 4-2 0 0,3 16 0 0 0,1-1 0 0 0,1 1 0 0 0,1-1 0 0 0,2 0 0 0 0,0-1 0 0 0,7 9 0 0 0,-11-22 0 0 0,0-1 0 0 0,1 0 0 0 0,0-1 0 0 0,1 1 0 0 0,0-1 0 0 0,0-1 0 0 0,1 0 0 0 0,0 0 0 0 0,0 0 0 0 0,1-1 0 0 0,0-1 0 0 0,0 0 0 0 0,1 0 0 0 0,0-1 0 0 0,4 2 0 0 0,-2-3 18 0 0,1 0 1 0 0,-1 0 0 0 0,1-1-1 0 0,11 0-18 0 0,-13-2 37 0 0,1 0-1 0 0,0-1 0 0 0,-1-1 1 0 0,1 0-1 0 0,1-1-36 0 0,23-6 138 0 0,0-6 36 0 0,-1-4 38 0 0,-2-5 41 0 0,-21 13-34 0 0,-1-1 0 0 0,0 0 0 0 0,-1 0-1 0 0,0-1 1 0 0,0-1 0 0 0,-2 0 0 0 0,4-5-219 0 0,-5 4 296 0 0,0 0 0 0 0,3-10-296 0 0,5-21 412 0 0,-7-3-101 0 0,-8 24-203 0 0,-1 0-35 0 0,-2 0-40 0 0,-2 0-42 0 0,1 11 18 0 0,-1 0-1 0 0,0 1 1 0 0,0 0 0 0 0,-1 0 0 0 0,-1 0 0 0 0,0 0 0 0 0,-1 1-1 0 0,-2-3-8 0 0,-5-6-49 0 0,-2 1-34 0 0,8 9-1 0 0,-2 0-1 0 0,1 1 0 0 0,-2 0 1 0 0,-4-3 84 0 0,4 4-182 0 0,-6-5 7 0 0,-9-7-73 0 0,18 14 116 0 0,-1 0-49 0 0,1 1-17 0 0,-1 1-54 0 0,1 0-60 0 0,-1 0-71 0 0,4 2 114 0 0,-3-1-51 0 0,1 0 42 0 0,3 1 55 0 0,0 0-5 0 0,-1 1-53 0 0,2-1-3 0 0,0 1-53 0 0,-1 0-61 0 0,1 0-68 0 0,0 1 92 0 0,1-1-43 0 0,0 1-38 0 0,0-1-32 0 0,-4 0-788 0 0,-2 0-799 0 0</inkml:trace>
  <inkml:trace contextRef="#ctx0" brushRef="#br0" timeOffset="618.3">234 156 8232 0 0,'0'0'182'0'0,"0"0"29"0"0,0 0 14 0 0,0 0-74 0 0,0 0-23 0 0,0 0 35 0 0,0 0 130 0 0,0 0 242 0 0,0 0 10 0 0,0 0-14 0 0,0 0-83 0 0,0 0-38 0 0,0 0-8 0 0,0 0-16 0 0,0 0-56 0 0,0 0-30 0 0,0 0-4 0 0,0 0-35 0 0,0 0-142 0 0,0 1-62 0 0,-2 5-46 0 0,-3 32-11 0 0,5-36 0 0 0,0 0 0 0 0,0 0 0 0 0,0 0 0 0 0,0 0 0 0 0,0 0 0 0 0,0 0 0 0 0,1 0 0 0 0,-1-1 0 0 0,1 2 0 0 0,1 13 0 0 0,-2-13 0 0 0,0 3 0 0 0,0 0 0 0 0,0-1 0 0 0,1 1 0 0 0,0 0 0 0 0,0 0 0 0 0,1 1 0 0 0,18 70 0 0 0,-3 9 0 0 0,-7-41 2 0 0,-8-30 34 0 0,2 1 0 0 0,3 12-36 0 0,-3-15 63 0 0,0 0 0 0 0,1 10-63 0 0,-2-1 82 0 0,-3 2 68 0 0,-3 1 90 0 0,3-22-207 0 0,-1 1 0 0 0,1 0 0 0 0,0 0 1 0 0,0-1-1 0 0,0 1 0 0 0,1 0 1 0 0,-1-1-1 0 0,1 1 0 0 0,0 0 1 0 0,0-1-1 0 0,0 1 0 0 0,1-1 1 0 0,-1 1-1 0 0,2 0-33 0 0,8 17 262 0 0,-10-20-150 0 0,1 2 248 0 0,0-3-303 0 0,1 0-44 0 0,1-1-57 0 0,1-1-73 0 0,-4 2-109 0 0,-1 0-7 0 0,0 0-33 0 0,0-3-732 0 0,0-10-52 0 0</inkml:trace>
  <inkml:trace contextRef="#ctx0" brushRef="#br0" timeOffset="1073.08">0 444 6624 0 0,'0'0'192'0'0,"2"0"-7"0"0,10 0 207 0 0,1-1 101 0 0,27-3 1191 0 0,-25 2-1127 0 0,-8 2-324 0 0,0-1-40 0 0,18-1 330 0 0,-1 1-77 0 0,1 0-60 0 0,-1 0-42 0 0,56-2 720 0 0,-50 0-605 0 0,-1-1-81 0 0,-7 2-145 0 0,0-1-53 0 0,1 2-58 0 0,0 0-58 0 0,-8 0-57 0 0,25-3 111 0 0,-28 2-112 0 0,0-1-41 0 0,-3 1-22 0 0,-1-1-34 0 0,-1 1-38 0 0,1-1-44 0 0,0-1-121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50:47.5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55 9384 0 0,'0'3'73'0'0,"-1"-2"-42"0"0,1 2-74 0 0,0-2 7 0 0,0 0 52 0 0,-1 1 37 0 0,0 1 52 0 0,1 1 28 0 0,-2 0 51 0 0,1 2 57 0 0,-1 1 64 0 0,1-1 92 0 0,0 0-42 0 0,0 0-38 0 0,0 0-35 0 0,1 6 195 0 0,0-1-93 0 0,0 2-30 0 0,-1 7 120 0 0,0-14-291 0 0,1 0 0 0 0,0 0-1 0 0,0 0 1 0 0,1 4-183 0 0,1 5 286 0 0,0-1-57 0 0,0 1-59 0 0,4 30 282 0 0,2 0-70 0 0,3 9 7 0 0,-9-38-225 0 0,0-1 0 0 0,-1 10-164 0 0,0 59 414 0 0,1 2 38 0 0,-1-63-347 0 0,2 10 141 0 0,0-9-79 0 0,-1-6-84 0 0,-2-1-44 0 0,1 1-36 0 0,-1-17-118 0 0,0 0-54 0 0,0-1-242 0 0,0 0 221 0 0,0 0-32 0 0,0 0-69 0 0,0 0 98 0 0,0 0-37 0 0,0 0-40 0 0,0 0-37 0 0,0 0-407 0 0,0-1 103 0 0,0 1-51 0 0,0-1-773 0 0,0-2-604 0 0,0-4-1152 0 0</inkml:trace>
  <inkml:trace contextRef="#ctx0" brushRef="#br0" timeOffset="512.62">24 198 4536 0 0,'0'0'133'0'0,"0"-2"-5"0"0,0-5 65 0 0,0 1 50 0 0,1-1 44 0 0,-1 1 35 0 0,2-6 386 0 0,5-17 1059 0 0,-5 21-1275 0 0,2-1-57 0 0,0-1-21 0 0,-2 5-259 0 0,1 1-40 0 0,2-10 380 0 0,2-1 56 0 0,0 6-263 0 0,0 1-57 0 0,1 0 39 0 0,17-19 709 0 0,-9 19-571 0 0,-8 5-256 0 0,2 2-46 0 0,-7 1-93 0 0,1 0 0 0 0,0 0 0 0 0,-1 1 0 0 0,1-1 0 0 0,0 1 0 0 0,-1 0 0 0 0,1 0 0 0 0,-1 0 0 0 0,0 0 0 0 0,1 1 0 0 0,-1 0 0 0 0,0-1 0 0 0,0 1 0 0 0,1 0 0 0 0,0 2-13 0 0,17 16 37 0 0,-2-2-79 0 0,-15-14 22 0 0,1 0 1 0 0,-1 1-1 0 0,0-1 1 0 0,0 1-1 0 0,-1 0 1 0 0,2 1 19 0 0,-1 1-6 0 0,0 0 6 0 0,1 0 0 0 0,-1 0 0 0 0,-1 0 0 0 0,1 0 0 0 0,-1 1 0 0 0,-1 0 0 0 0,1 0 0 0 0,-1-1 0 0 0,-1 1 1 0 0,1 1-1 0 0,-1 1 0 0 0,-1-3 6 0 0,-1 26 98 0 0,1-25-55 0 0,-1 0 0 0 0,1-1 0 0 0,-2 1 0 0 0,1 0-1 0 0,-1 0 1 0 0,-1-1 0 0 0,1 1 0 0 0,-3 2-49 0 0,1 0 27 0 0,2-4-11 0 0,-1 0 0 0 0,0 0-1 0 0,0 0 1 0 0,-1 0 0 0 0,0 0 0 0 0,0-1 0 0 0,0 1-1 0 0,-1-1 1 0 0,-2 2-16 0 0,-54 54 75 0 0,20-20-9 0 0,13-16 44 0 0,20-21-59 0 0,7-4-49 0 0,0 0 1 0 0,0 1-1 0 0,0-1 0 0 0,1 0 1 0 0,-1 1-1 0 0,0-1 1 0 0,0 0-1 0 0,0 1 0 0 0,0-1 1 0 0,1 1-1 0 0,-1-1 0 0 0,0 1 1 0 0,1 0-1 0 0,-1-1 1 0 0,0 2-3 0 0,0-2 60 0 0,1 0 12 0 0,0 0 0 0 0,4 6 78 0 0,9 1-58 0 0,-10-5-46 0 0,1 0 24 0 0,7 5 119 0 0,-1 0-69 0 0,24 9 85 0 0,-6-3-79 0 0,38 20 21 0 0,-44-21-60 0 0,23 12 291 0 0,-14-7-67 0 0,-15-8-117 0 0,1-1 38 0 0,5 5 125 0 0,12 14 266 0 0,-13-10-232 0 0,-14-10-182 0 0,-5-6-10 0 0,-1 1-40 0 0,0-2-325 0 0,-1 0 55 0 0,0 0 47 0 0,0 0 44 0 0,1 1 58 0 0,0-1 66 0 0,0 1 67 0 0,2 1 293 0 0,-2-2-328 0 0,0 2-15 0 0,0-2-116 0 0,0 1-47 0 0,0 0-67 0 0,0-1-78 0 0,0 1-86 0 0,-1 0-97 0 0,1 0-108 0 0,0-1-116 0 0,-1 1 249 0 0,0-1-32 0 0,0 0-35 0 0,0 1-35 0 0,0-1 25 0 0,0 0-53 0 0,0 0-48 0 0,0 0-42 0 0,0 0-159 0 0,0 0-41 0 0,0 0-193 0 0,0 0-523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50:45.3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84 8032 0 0,'0'0'182'0'0,"0"0"29"0"0,0 0 12 0 0,0 0 43 0 0,0 0-62 0 0,0 1 40 0 0,0 1-179 0 0,0 1 114 0 0,0 0 39 0 0,2 16 952 0 0,-1-14-895 0 0,1 0-107 0 0,2 4 317 0 0,-3 2-88 0 0,0-3-147 0 0,-2 0-33 0 0,-1 8 143 0 0,1-10-187 0 0,0 0 1 0 0,1 1-1 0 0,0-1 1 0 0,0 5-174 0 0,3 17 414 0 0,1-1-40 0 0,3 28 269 0 0,1 0-116 0 0,0 0-85 0 0,-5-26 170 0 0,0 25-612 0 0,-2-13 347 0 0,-1 7 37 0 0,0 4-10 0 0,6-18-236 0 0,-4-26-132 0 0,2 13-15 0 0,-2 0 79 0 0,-2-19-58 0 0,6 2 96 0 0,-3-3-108 0 0,-1-1-40 0 0,0 0-50 0 0,-1 0-63 0 0,-1 0-73 0 0,1-2-136 0 0,0 0 37 0 0,0-2-163 0 0,-1-6-568 0 0,0 7 696 0 0,0 0-43 0 0,0 1 2 0 0,0-1-55 0 0,0 2 75 0 0,0 0-44 0 0,0 0-39 0 0,0-1-34 0 0,0 1-139 0 0,0 0-33 0 0,0-4-1457 0 0</inkml:trace>
  <inkml:trace contextRef="#ctx0" brushRef="#br0" timeOffset="399.91">53 130 7368 0 0,'1'-1'165'0'0,"1"-5"40"0"0,1 0-55 0 0,0 0-47 0 0,0 0-40 0 0,3-5-24 0 0,11-16-94 0 0,-12 19 84 0 0,1 1 58 0 0,0-1 85 0 0,0 0 106 0 0,-3 4-92 0 0,0 1 36 0 0,0-1 37 0 0,0 0 40 0 0,6-4 399 0 0,2 2-38 0 0,-4 3-252 0 0,0 1-33 0 0,3 1 37 0 0,0 1-74 0 0,-1 0-86 0 0,1 0-99 0 0,-2 1-111 0 0,0-1-96 0 0,1 1 122 0 0,4 5-42 0 0,-2 0 14 0 0,-6-5-30 0 0,2 2-4 0 0,7 7 56 0 0,10 11 62 0 0,-19-16-68 0 0,-1 0 0 0 0,1 0 0 0 0,-1 0-1 0 0,0 1 1 0 0,3 5-56 0 0,-5-8 30 0 0,-1 1 0 0 0,1 0 0 0 0,0 0 0 0 0,-1 0 0 0 0,0 0 0 0 0,0 0-1 0 0,0 1 1 0 0,-1-1 0 0 0,1 4-30 0 0,-1-3 18 0 0,0-1 0 0 0,-1 1 0 0 0,1-1-1 0 0,-1 1 1 0 0,0-1 0 0 0,-1 3-18 0 0,-4 11 46 0 0,4-7-5 0 0,-1-1-1 0 0,-1 0 1 0 0,0 0 0 0 0,0-1 0 0 0,-1 1 0 0 0,-2 3-41 0 0,-8 8 84 0 0,0-1-33 0 0,2-3-33 0 0,-1-1 0 0 0,0 0 0 0 0,-2-1 1 0 0,-5 4-19 0 0,12-11 8 0 0,-19 14 46 0 0,8-10 28 0 0,9-5-50 0 0,8-6 44 0 0,3-1 0 0 0,0 0 13 0 0,0 1-45 0 0,0-1-42 0 0,-2 3-105 0 0,2-2 114 0 0,0 0 51 0 0,0 0 51 0 0,0 0 68 0 0,0-1 80 0 0,1 1 93 0 0,42 17-176 0 0,5 5 293 0 0,3 4-471 0 0,-21-10 115 0 0,0 1-32 0 0,-21-11-52 0 0,0 0 0 0 0,0 0-1 0 0,-1 1 1 0 0,1 1-31 0 0,15 18 23 0 0,4 4-12 0 0,-8-8 69 0 0,-19-21-66 0 0,0-1-116 0 0,1 0-102 0 0,0 0-92 0 0,0 1-161 0 0,0-1-92 0 0,1 0-203 0 0,0 1-486 0 0,-1-1-207 0 0,2 1-520 0 0,1 0-1115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50:44.1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49 104 8088 0 0,'0'0'182'0'0,"0"0"29"0"0,0 0 12 0 0,-2 1-37 0 0,1 0-161 0 0,-4 1 69 0 0,3 0 269 0 0,0-1-68 0 0,1 1-58 0 0,-1 0-48 0 0,0 3 65 0 0,-3 5 205 0 0,5-8-232 0 0,-5 15 479 0 0,4 3-110 0 0,2 0-101 0 0,1 0-94 0 0,0 0-72 0 0,-1 13 68 0 0,-1 1-43 0 0,0 13 64 0 0,4 1-78 0 0,6 71 256 0 0,-3-27-145 0 0,-5-61-304 0 0,1 12 96 0 0,-3-40-214 0 0,1-1-28 0 0,-1-1-13 0 0,0 6 74 0 0,0 1 22 0 0,0 4 49 0 0,-1-11-54 0 0,-1-2-66 0 0,0-4-37 0 0,1-6-142 0 0,0 5 18 0 0,2-1-75 0 0,-1-7-272 0 0,-4-8-100 0 0,0 4 126 0 0,3 6 95 0 0,1-12-225 0 0,-1 1 48 0 0,-1 0 45 0 0,0 0 43 0 0,-1 0 43 0 0,0 0 40 0 0,0 0 39 0 0,0 0 37 0 0,-2-15-125 0 0,0-1 93 0 0,1 0 85 0 0,2 0 78 0 0,0-2 29 0 0,-1 1 52 0 0,3 0 62 0 0,2 1 77 0 0,4-1 94 0 0,-4 30-105 0 0,2 0 86 0 0,0 0 80 0 0,0 0 72 0 0,1 0 65 0 0,1 2 58 0 0,0 0 51 0 0,1 1 45 0 0,-5 6-102 0 0,0 2-35 0 0,5 1-167 0 0,0 0-49 0 0,1 0-43 0 0,-1-1-33 0 0,4 2-14 0 0,16 5-2 0 0,39 21 16 0 0,-41-15-67 0 0,2-3 16 0 0,-26-11-9 0 0,1 0 0 0 0,-1 1 0 0 0,0-1 0 0 0,1 1 0 0 0,-1 0 0 0 0,0-1 0 0 0,1 1 0 0 0,-1 0 1 0 0,0 0-1 0 0,0 0 0 0 0,0 0 0 0 0,1 0-4 0 0,1 3 5 0 0,9 8 5 0 0,-10-8 3 0 0,1-1-1 0 0,-1 0 0 0 0,0 0 1 0 0,0 1-1 0 0,-1-1 0 0 0,1 1 1 0 0,-1-1-1 0 0,1 1 0 0 0,0 3-12 0 0,-2-5 7 0 0,0 0-1 0 0,1-1 0 0 0,-1 1 1 0 0,0 0-1 0 0,0-1 0 0 0,0 1 0 0 0,0 0 1 0 0,-1-1-1 0 0,1 1 0 0 0,0 0 1 0 0,-1-1-1 0 0,1 1 0 0 0,-1-1 1 0 0,1 1-1 0 0,-1 0 0 0 0,0-1 1 0 0,0 0-1 0 0,0 1 0 0 0,0-1 1 0 0,-1 2-7 0 0,-16 21 130 0 0,15-18-110 0 0,-1-1 0 0 0,0 0-1 0 0,0 0 1 0 0,-1 0 0 0 0,-1 1-20 0 0,-22 17 47 0 0,-17 14 33 0 0,19-8-60 0 0,7-8-22 0 0,3-4 26 0 0,6-4 42 0 0,3-4 3 0 0,-1 0 64 0 0,7-7-33 0 0,1-2-10 0 0,0 0 2 0 0,0 0 17 0 0,0 0 10 0 0,2 2 1 0 0,2 4-48 0 0,1 0 1 0 0,1 0 0 0 0,-1-1 0 0 0,2 2-73 0 0,27 18 187 0 0,-2-6 38 0 0,14 5-225 0 0,-9-5 123 0 0,-14-4-3 0 0,0 0 0 0 0,12 11-120 0 0,-32-24 15 0 0,9 7 48 0 0,4-2-80 0 0,-9-4-1 0 0,-4-2-106 0 0,0 1 38 0 0,12 4-161 0 0,-10-5 99 0 0,0 1-94 0 0,-1-1-9 0 0,0 0-79 0 0,-1-1-90 0 0,1 1-105 0 0,-3-1 177 0 0,0 0-46 0 0,0 0-43 0 0,0 0-37 0 0,0 0-136 0 0,0 0-36 0 0,2 0-1421 0 0</inkml:trace>
  <inkml:trace contextRef="#ctx0" brushRef="#br0" timeOffset="385.96">573 390 11376 0 0,'0'0'256'0'0,"1"0"-57"0"0,-1 0-74 0 0,2-1-27 0 0,2 0-49 0 0,-2 0 9 0 0,-1 0 67 0 0,0 0 98 0 0,3-4-344 0 0,0 1 74 0 0,0 0 66 0 0,1-1 57 0 0,2 0 80 0 0,0 0 58 0 0,2 0 99 0 0,6-2 225 0 0,0 3 8 0 0,-4 2-216 0 0,-3 2-97 0 0,0 0-51 0 0,-1 1-81 0 0,0 1-53 0 0,-1 1-62 0 0,0 1-69 0 0,-3-2 83 0 0,0 0 0 0 0,0 1 0 0 0,0-1 0 0 0,0 1 0 0 0,-1 0 0 0 0,1 0 0 0 0,-1 0 0 0 0,0 0 0 0 0,0 0 0 0 0,0 0 0 0 0,0 1 0 0 0,0-1 0 0 0,-1 1 0 0 0,1 0 0 0 0,-1-1 0 0 0,0 1 0 0 0,0 0 0 0 0,-1-1 0 0 0,1 1 0 0 0,-1 0 0 0 0,1 1 0 0 0,0 29 47 0 0,1 5-21 0 0,-5-12 38 0 0,-12 22 34 0 0,7-26-8 0 0,1 2 55 0 0,-1 0-12 0 0,-3-1 48 0 0,7-18-99 0 0,1 1 0 0 0,-1 0 0 0 0,2 0 0 0 0,-1 1 0 0 0,1-1-1 0 0,-1 7-80 0 0,-3 13 204 0 0,4-20-91 0 0,1 0 0 0 0,0 0 0 0 0,-1 8-114 0 0,2-12 24 0 0,0 0 0 0 0,0 0 0 0 0,1 0 0 0 0,-1 0 0 0 0,1 0 0 0 0,0 0 0 0 0,0 0-24 0 0,-1 1 83 0 0,2 5 151 0 0,2-5-153 0 0,15 1 47 0 0,-15-3-123 0 0,0-1 1 0 0,1 0 0 0 0,-1 1-1 0 0,1-2 1 0 0,-1 1 0 0 0,1 0-1 0 0,-1-1 1 0 0,1 0 0 0 0,-1 0-1 0 0,1 0 1 0 0,-1-1 0 0 0,2 0-6 0 0,18-3-218 0 0,-14 3 88 0 0,0-1-74 0 0,0 0-103 0 0,-5 0 105 0 0,0 0-37 0 0,-2 1 170 0 0,-1 0-62 0 0,0 0-60 0 0,1-1-55 0 0,-1 1-53 0 0,0 0-48 0 0,1-1-46 0 0,-1 1-42 0 0,1-1-192 0 0,0 0-59 0 0,0 0-50 0 0,0 1-43 0 0,4-3-1132 0 0,3-1-1076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50:41.0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222 225 6776 0 0,'0'0'198'0'0,"-2"0"-11"0"0,-1 2-140 0 0,0-1 46 0 0,2-1 319 0 0,-1 1-37 0 0,1 0-37 0 0,-1 0-36 0 0,1 1-36 0 0,0-1-37 0 0,-1 0-35 0 0,1 1-36 0 0,0-1-33 0 0,0 0-37 0 0,0 0-36 0 0,1-1-35 0 0,-2 2 150 0 0,-1-1 0 0 0,1 1 0 0 0,0 0 0 0 0,0-1 0 0 0,1 1 0 0 0,-1 0-1 0 0,0 0 1 0 0,1 1 0 0 0,-1-1 0 0 0,1 0 0 0 0,-1 0 0 0 0,1 2-167 0 0,-4 7 614 0 0,2 0-63 0 0,-1-1-119 0 0,0 1-84 0 0,1-1-62 0 0,0 1-33 0 0,2 13 158 0 0,2 0-110 0 0,2 0-94 0 0,-1-1-72 0 0,6 48 217 0 0,5 0-78 0 0,1 10 38 0 0,-7-48 53 0 0,1 12-365 0 0,0 3 216 0 0,-5-40-150 0 0,-1-4 12 0 0,1 3-6 0 0,-2-5 13 0 0,-1-2-38 0 0,-2 0-47 0 0,1 0-72 0 0,-1-1-164 0 0,0 0-272 0 0,1-1 317 0 0,1 0 53 0 0,-1-1 87 0 0,-5-20-1198 0 0,2 9 423 0 0,2 6 362 0 0,0 1-51 0 0,0-3-268 0 0,1 5 343 0 0,0 0-36 0 0,0 3 161 0 0,1 0-34 0 0,-1-3-438 0 0,0-1-277 0 0,0-2-665 0 0</inkml:trace>
  <inkml:trace contextRef="#ctx0" brushRef="#br0" timeOffset="416.87">1 129 7632 0 0,'17'-13'571'0'0,"-4"3"88"0"0,-5 3-179 0 0,0 1 34 0 0,11-6 615 0 0,-2 1-662 0 0,10-10 285 0 0,-10 7-296 0 0,1 1-55 0 0,-6 6-180 0 0,1 1-49 0 0,8 0-42 0 0,-17 5-86 0 0,0 0 0 0 0,0 1-1 0 0,1-1 1 0 0,-1 1 0 0 0,0 0 0 0 0,0 0 0 0 0,0 1 0 0 0,1-1-1 0 0,2 2-43 0 0,7 2 80 0 0,1 2-50 0 0,-8-2-30 0 0,0 1 0 0 0,-1-1 0 0 0,1 1 0 0 0,-1 0 0 0 0,0 1 0 0 0,-1-1 0 0 0,1 1 0 0 0,-1 0 0 0 0,-1 1 0 0 0,4 4 0 0 0,4 5 0 0 0,-6-6 0 0 0,0 1 0 0 0,0 0 0 0 0,-1 0 0 0 0,-1 0 0 0 0,0 1 0 0 0,0 0 0 0 0,-1 3 0 0 0,-2-11 0 0 0,0 0 0 0 0,0 1 0 0 0,-1-1 0 0 0,0 0 0 0 0,0 1 0 0 0,0-1 0 0 0,0 1 0 0 0,-1-1 0 0 0,1 0 0 0 0,-1 0 0 0 0,0 1 0 0 0,-4 22 0 0 0,4-22 5 0 0,0 0 1 0 0,0 0 0 0 0,-1 0 0 0 0,0 0 0 0 0,0 0-1 0 0,0 0 1 0 0,-1-1 0 0 0,1 1 0 0 0,-3 2-6 0 0,-33 41 70 0 0,29-37-64 0 0,-11 7-4 0 0,-3-4 41 0 0,-4 1 40 0 0,25-14-64 0 0,-2 1 1 0 0,-8-2 58 0 0,13 3-70 0 0,13 10 75 0 0,25 10 201 0 0,-16-9 128 0 0,18 7-412 0 0,28 13 432 0 0,-54-25-320 0 0,-3 2 37 0 0,0 0 14 0 0,-6-6-123 0 0,16 13 158 0 0,-15-14-197 0 0,-2-3-78 0 0,3 4-164 0 0,-1 0 50 0 0,-2-1-91 0 0,-5-4 115 0 0,0 0 38 0 0,1 1-31 0 0,-1-1 111 0 0,1 0 85 0 0,-1 1 85 0 0,2 0 251 0 0,-1-1-292 0 0,0 1-66 0 0,-1-1-64 0 0,1 1-78 0 0,-1-1-95 0 0,1 0-45 0 0,-1 0-85 0 0,1 0-94 0 0,-1 0-102 0 0,0 1-110 0 0,1-1-121 0 0,-1 0 343 0 0,0 0-34 0 0,0 0-34 0 0,0 0-35 0 0,0 0-1193 0 0,0 0-970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50:39.7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48 129 8864 0 0,'0'0'200'0'0,"0"0"33"0"0,0 0 14 0 0,-1 1-41 0 0,-3 2-233 0 0,1 1 33 0 0,-3 4 96 0 0,2-2 43 0 0,0 1 46 0 0,-1 9 295 0 0,-3 17 624 0 0,7-22-782 0 0,-1 0-60 0 0,1-3-123 0 0,0 0-53 0 0,0-1-63 0 0,-1 0-72 0 0,-1 14 251 0 0,1 0-42 0 0,3 4-5 0 0,1 13 39 0 0,0 16 107 0 0,2 2 46 0 0,-1-28-148 0 0,-2 0 37 0 0,1-10-42 0 0,3 0-63 0 0,-1 0-50 0 0,-2 0-39 0 0,-2-12-12 0 0,1-2-28 0 0,1 6 45 0 0,0 6 96 0 0,-2-19-295 0 0,2-2 16 0 0,0 0 25 0 0,-1 1 8 0 0,1-15-334 0 0,-1 15 328 0 0,-1 1-1 0 0,1-1 1 0 0,-1 1 0 0 0,0-1-1 0 0,0 1 1 0 0,0-1 103 0 0,-2-18-477 0 0,0 1 45 0 0,-3-34-696 0 0,1 27 559 0 0,0-1 77 0 0,2 0 75 0 0,1-1 74 0 0,1 1 74 0 0,1-1 73 0 0,0 2 72 0 0,0 1 72 0 0,1 13 31 0 0,0 1-1 0 0,0-1 0 0 0,1 1 1 0 0,3-6 21 0 0,2-6 15 0 0,2 2 60 0 0,0 4 47 0 0,0 1 69 0 0,1 2 82 0 0,1 0 93 0 0,-5 8-25 0 0,0 1 0 0 0,1-1 0 0 0,0 1 1 0 0,3-1-342 0 0,0 0 298 0 0,1 1-46 0 0,0 3-60 0 0,-1 3-73 0 0,-9 1 31 0 0,0 2-68 0 0,7 5-18 0 0,-6-4-52 0 0,0 0 1 0 0,1 0 0 0 0,-1 0 0 0 0,-1 1 0 0 0,1-1 0 0 0,0 1 0 0 0,-1 0 0 0 0,0 0-1 0 0,1 1-12 0 0,-2-3 5 0 0,-1 0 0 0 0,1 0 0 0 0,0 0 0 0 0,-1 0 0 0 0,0 0-1 0 0,1 0 1 0 0,-1 0 0 0 0,0 0 0 0 0,0 1 0 0 0,0-1-1 0 0,0 0 1 0 0,-1 0 0 0 0,1 0 0 0 0,-1 0 0 0 0,1 0 0 0 0,-1 0-1 0 0,1 0 1 0 0,-1 1-5 0 0,-6 11 88 0 0,0-1-1 0 0,-1 1 1 0 0,0-1-1 0 0,-1-1 1 0 0,0 1 0 0 0,-9 8-88 0 0,-6 10 136 0 0,-5 22-64 0 0,7-13-38 0 0,17-31-12 0 0,-28 44 35 0 0,16-31-8 0 0,17-21-43 0 0,-5 8 35 0 0,2-6 42 0 0,3-3 39 0 0,0 0 8 0 0,0 0-2 0 0,0 0-3 0 0,0 0-12 0 0,3 0-7 0 0,4 0-74 0 0,1 0 0 0 0,-1 1 1 0 0,1 1-1 0 0,-1-1 1 0 0,0 1-1 0 0,1 1-32 0 0,5 1 33 0 0,0 1-1 0 0,-1 1 1 0 0,3 1-33 0 0,14 11 58 0 0,0 1 0 0 0,9 8-58 0 0,4-3 64 0 0,-37-22-61 0 0,4 7-11 0 0,1 1-11 0 0,-7-8-113 0 0,-3-2-74 0 0,0 1-282 0 0,1-1 64 0 0,-1 0 56 0 0,1 0 46 0 0,2 0-215 0 0,1-1-232 0 0,-3 1 414 0 0,0 0-61 0 0,0-1-81 0 0,-1 1 449 0 0,4-1-1700 0 0,2-2-990 0 0</inkml:trace>
  <inkml:trace contextRef="#ctx0" brushRef="#br0" timeOffset="371">491 472 8536 0 0,'2'2'249'0'0,"5"13"-8"0"0,-3-6-161 0 0,0-1-50 0 0,-2-4-10 0 0,0-1 38 0 0,0 5 154 0 0,0 1 175 0 0,-1 5 347 0 0,0-4-178 0 0,0-3-217 0 0,0-2-95 0 0,1 0-49 0 0,1 6 469 0 0,1 0-74 0 0,-2-1-68 0 0,0 1-64 0 0,0 0-57 0 0,0-1-54 0 0,-1 1-47 0 0,0 0-43 0 0,1 1-8 0 0,-1 1-41 0 0,4 12 117 0 0,-5-23-315 0 0,0 1 0 0 0,0 0 0 0 0,0-1 0 0 0,0 1 0 0 0,0-1 0 0 0,0 1 0 0 0,-1 0 0 0 0,1-1 0 0 0,-1 1 0 0 0,0-1 0 0 0,0 1-10 0 0,1 3-14 0 0,0-5-38 0 0,0-1-85 0 0,0 0-88 0 0,0 0 62 0 0,0 0-37 0 0,0 0-42 0 0,0 0-39 0 0,0 0-386 0 0,0 0 90 0 0,0 0-54 0 0,0 0-746 0 0,0 0-589 0 0,0 0-1118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2:47.419"/>
    </inkml:context>
    <inkml:brush xml:id="br0">
      <inkml:brushProperty name="width" value="0.1" units="cm"/>
      <inkml:brushProperty name="height" value="0.1" units="cm"/>
      <inkml:brushProperty name="color" value="#FFFFFF"/>
    </inkml:brush>
    <inkml:context xml:id="ctx1">
      <inkml:inkSource xml:id="inkSrc23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18-05-16T18:03:02.795"/>
    </inkml:context>
    <inkml:brush xml:id="br1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4919 868 5248 0 0,'0'0'152'0'0,"-2"-1"-18"0"0,-5-1-84 0 0,3 0-10 0 0,0 0 69 0 0,1 0 54 0 0,-1-1 39 0 0,-5-4 421 0 0,4 5-380 0 0,1 0 187 0 0,-4 0 327 0 0,1-1-95 0 0,0 1-89 0 0,-1 0-79 0 0,1 0-71 0 0,0 1-62 0 0,-1 0-54 0 0,-1 1-46 0 0,-3 0 4 0 0,-1 0-35 0 0,-11 2 133 0 0,0 2-109 0 0,0 2-90 0 0,6 0-82 0 0,1 2-34 0 0,10-5-38 0 0,1 1-1 0 0,0 1 1 0 0,0-1 0 0 0,0 1-1 0 0,0 0 1 0 0,-4 5-10 0 0,7-7 0 0 0,1-1 1 0 0,0 1 0 0 0,0 0-1 0 0,0-1 1 0 0,1 1-1 0 0,-1 0 1 0 0,1 0 0 0 0,-1 0-1 0 0,1 0 1 0 0,0 0 0 0 0,0 0-1 0 0,1 1 1 0 0,-1-1 0 0 0,0 0-1 0 0,1 1 0 0 0,0 0-2 0 0,0 0 0 0 0,1 0 0 0 0,-1 0-1 0 0,1 0 1 0 0,0 0 0 0 0,0 0 0 0 0,0-1 0 0 0,0 1 0 0 0,1 0-1 0 0,-1-1 1 0 0,2 2 2 0 0,3 4-12 0 0,0 0 0 0 0,0-1-1 0 0,1 0 1 0 0,0 0 0 0 0,0 0-1 0 0,1-1 1 0 0,0 0 0 0 0,0-1-1 0 0,1 0 13 0 0,13 13-2 0 0,-1 0 0 0 0,-1 1 0 0 0,0 0 0 0 0,-2 2 0 0 0,13 20 2 0 0,16 16 0 0 0,-37-45 27 0 0,-4-4-43 0 0,0 0 0 0 0,-1 0 1 0 0,3 6 15 0 0,0 5 10 0 0,-3 1 77 0 0,-3-10-1 0 0,-1 0 35 0 0,-1 0 41 0 0,-1-1 44 0 0,-2 0 52 0 0,0 1 56 0 0,-2-1-64 0 0,-1 0-45 0 0,-1-1-41 0 0,0-2-37 0 0,-10 6 38 0 0,-2-4-90 0 0,9-5-64 0 0,-1-1 1 0 0,0 0-1 0 0,0-1 0 0 0,-5 0-11 0 0,-10 2 94 0 0,16-4-87 0 0,1 0 0 0 0,0 0 0 0 0,-8-1-7 0 0,-4-2-20 0 0,10 1-25 0 0,1-1-36 0 0,0 0-42 0 0,1 0-52 0 0,7 2 182 0 0,1 0-38 0 0,-1 0-38 0 0,0 0-37 0 0,1 0-37 0 0,-1 0-35 0 0,0 0-37 0 0,1 0-35 0 0,-1 0-34 0 0,1-1-35 0 0,-1 1-33 0 0,1 0-34 0 0,-2-1-482 0 0,1-1-127 0 0,-2-1-729 0 0,-2-2-977 0 0</inkml:trace>
  <inkml:trace contextRef="#ctx0" brushRef="#br0" timeOffset="1294.84">5720 941 5728 0 0,'0'0'166'0'0,"0"0"57"0"0,0 0 129 0 0,0 0 52 0 0,0 0 11 0 0,0 0 13 0 0,1 1 52 0 0,5 4-83 0 0,-1 1-51 0 0,0 1-44 0 0,0 0-42 0 0,4 9 155 0 0,-1 1-107 0 0,5 8 68 0 0,16 33 528 0 0,-21-43-502 0 0,0 1 0 0 0,-1 1 0 0 0,2 5-402 0 0,6 28 750 0 0,-6-8-193 0 0,-3 0-89 0 0,-3-2-101 0 0,-1 19 285 0 0,-2-57-538 0 0,0-2 13 0 0,0 0 8 0 0,0 0 1 0 0,0 0 4 0 0,0 0 17 0 0,0 0 9 0 0,0 0 2 0 0,0 0-13 0 0,-2-2-39 0 0,0-1-61 0 0,-3-10-8 0 0,5 13-36 0 0,-4-16 68 0 0,0 0 0 0 0,0-11-79 0 0,1-14 74 0 0,3 8-44 0 0,2 0-36 0 0,1 11 6 0 0,1 1 0 0 0,0 0 0 0 0,2 0 0 0 0,1 0 0 0 0,0 1 0 0 0,1 0-1 0 0,1 0 1 0 0,1 1 0 0 0,1 0 0 0 0,1 1 0 0 0,5-6 0 0 0,-4 7-20 0 0,1 1-1 0 0,1 0 1 0 0,1 0 0 0 0,4-2 20 0 0,0 2-45 0 0,-14 11 42 0 0,0 1 0 0 0,0 0 0 0 0,0 1 0 0 0,3-2 3 0 0,-6 4-1 0 0,0 0 1 0 0,0 0 0 0 0,0 0-1 0 0,1 0 1 0 0,-1 0-1 0 0,0 0 1 0 0,1 1 0 0 0,-1 0-1 0 0,1 0 1 0 0,-1 0-1 0 0,0 0 1 0 0,1 0 0 0 0,-1 1-1 0 0,0-1 1 0 0,1 1 0 0 0,-1 0-1 0 0,0 0 1 0 0,1 0 0 0 0,13 6-51 0 0,-13-5 50 0 0,0 0 1 0 0,0 0 0 0 0,0 1 0 0 0,0-1-1 0 0,-1 1 1 0 0,1-1 0 0 0,-1 1-1 0 0,3 3 1 0 0,27 27 0 0 0,-24-21 0 0 0,-1 0 0 0 0,0 1 0 0 0,-1 0 0 0 0,0 0 0 0 0,-1 0 0 0 0,-1 1 0 0 0,2 5 0 0 0,7 35 196 0 0,-1 1 0 0 0,2 33-196 0 0,-4-3 138 0 0,1-3-88 0 0,-10-67-32 0 0,1 0-1 0 0,0 0 0 0 0,1 0 1 0 0,1-1-1 0 0,1 2-17 0 0,-5-15 15 0 0,-1-1-38 0 0,0 0-51 0 0,2 0-107 0 0,-1 0 65 0 0,1 0 49 0 0,3 0 34 0 0,-4-1-14 0 0,1 1-47 0 0,0-1-89 0 0,0 0-103 0 0,-1 1 96 0 0,0-1-35 0 0,0 0-38 0 0,1 1-40 0 0,-1-1-85 0 0,0 0-56 0 0,0 0-51 0 0,0 0-45 0 0,0 0-158 0 0,1 0-43 0 0,-1-1-191 0 0,2 0-514 0 0</inkml:trace>
  <inkml:trace contextRef="#ctx0" brushRef="#br0" timeOffset="1924.7">6820 894 9728 0 0,'0'0'222'0'0,"-1"-1"-70"0"0,-5-6 348 0 0,3 6-397 0 0,1-1-64 0 0,-1 0-26 0 0,-5-1 82 0 0,1-1 72 0 0,-1 1 105 0 0,-5 0 214 0 0,2 4-6 0 0,3 2-216 0 0,2 2-106 0 0,1 2-77 0 0,-8 16 233 0 0,2 1-90 0 0,1 6-37 0 0,-3 17 22 0 0,4-15-40 0 0,3-10-16 0 0,-4 19 68 0 0,2 23 51 0 0,7-45-188 0 0,-1 25 120 0 0,5 4 38 0 0,5-1 52 0 0,-5-37-173 0 0,0 0-1 0 0,0 0 0 0 0,2 2-120 0 0,-1-5 92 0 0,0 1-1 0 0,0-1 1 0 0,0 0-1 0 0,1-1 1 0 0,0 1 0 0 0,5 4-92 0 0,-7-8 46 0 0,1 1 0 0 0,-1-1 1 0 0,1 0-1 0 0,0-1 1 0 0,3 2-47 0 0,-4-2 20 0 0,0 0 0 0 0,0-1 0 0 0,1 0 0 0 0,-1 1 0 0 0,1-1 1 0 0,-1-1-1 0 0,4 1-20 0 0,-5-1 15 0 0,1 0 0 0 0,0 0 0 0 0,-1-1 0 0 0,1 1 0 0 0,0-1 0 0 0,-1 0 0 0 0,1 0 0 0 0,-1 0 0 0 0,1 0 0 0 0,-1 0 0 0 0,1 0 0 0 0,-1-1 0 0 0,0 1 0 0 0,0-1 0 0 0,1 0 0 0 0,-1 1 0 0 0,0-1-15 0 0,3-3 32 0 0,0 0 0 0 0,0-1 0 0 0,0 1 0 0 0,-1-1 0 0 0,1 0-1 0 0,-1 0-31 0 0,18-34 144 0 0,24-58 128 0 0,-42 88-239 0 0,0 1-1 0 0,-1-1 0 0 0,0 1 1 0 0,-1-1-1 0 0,-1 0 0 0 0,1 0 0 0 0,-1-1-32 0 0,-1-10 55 0 0,0 1-1 0 0,-1 0 1 0 0,-1-1-55 0 0,-1-13 130 0 0,-1-2 45 0 0,2 13-113 0 0,-1 3-84 0 0,0 1-97 0 0,2 14 97 0 0,1-2-4 0 0,0-1 3 0 0,0-12-34 0 0,2 23-34 0 0,2 3 62 0 0,2 5 11 0 0,-2-2 87 0 0,-1 0 43 0 0,1 2 66 0 0,2 5 146 0 0,1 3 87 0 0,-2-6-169 0 0,-1-2-85 0 0,0-1-57 0 0,2 5-240 0 0,-1 0-47 0 0,15 57-887 0 0,-13-44 775 0 0,3 15 247 0 0,0 1 37 0 0,7 46 86 0 0,-6-23 55 0 0,-2 2 49 0 0,2 66 280 0 0,-9-87-211 0 0,-3 1 62 0 0,-2 9 119 0 0,-1-25 268 0 0,-5 20-693 0 0,3-27 338 0 0,-1-1-1 0 0,-4 7-337 0 0,-12 21 390 0 0,-1-11-125 0 0,-4-3-74 0 0,7-17-180 0 0,0-7 68 0 0,14-10-37 0 0,0-1 1 0 0,-1-1-1 0 0,1 1 1 0 0,-1-1-1 0 0,0 0 0 0 0,-1-1-42 0 0,-26 5 70 0 0,17-7-97 0 0,-1-2-61 0 0,2-2-72 0 0,0-2-88 0 0,0-3-98 0 0,2-1-112 0 0,8 3 183 0 0,0 0-32 0 0,1 0-35 0 0,0-2-37 0 0,4 7 55 0 0,1 0-47 0 0,-1-1-41 0 0,1 1-37 0 0,-1-2-287 0 0,0 0-62 0 0,0 0-50 0 0,1 0-35 0 0,-4-7-1576 0 0,-3-6-1388 0 0</inkml:trace>
  <inkml:trace contextRef="#ctx0" brushRef="#br0" timeOffset="7704.23">13351 534 8720 0 0,'0'-1'197'0'0,"-15"-17"7"0"0,-3 3 97 0 0,-3 5 86 0 0,-2 2 78 0 0,-1 3 68 0 0,0 2 59 0 0,-1 2 47 0 0,2 0 40 0 0,2 3-290 0 0,0 1-87 0 0,1 4-79 0 0,0 1-65 0 0,-2 4-42 0 0,1 4-61 0 0,-2 5-44 0 0,17-14-18 0 0,1 0 0 0 0,-1 0 0 0 0,1 0 1 0 0,0 2 6 0 0,2-5 0 0 0,1 0 0 0 0,0 1 0 0 0,0-1 0 0 0,1 0 0 0 0,-1 1 0 0 0,1 0 1 0 0,0-1-1 0 0,0 1 0 0 0,0 0 0 0 0,1 1 0 0 0,0-3 6 0 0,0 1 0 0 0,0-1 1 0 0,0 0-1 0 0,1 0 0 0 0,0 0 1 0 0,0 0-1 0 0,0 1 0 0 0,0-1 0 0 0,0 0 1 0 0,2 2-7 0 0,2 4 0 0 0,1 0 0 0 0,0 0 0 0 0,1 0 0 0 0,0-1 0 0 0,0 0 0 0 0,1-1 0 0 0,3 3 0 0 0,18 14 0 0 0,16 8 0 0 0,3 3 0 0 0,-26-20-4 0 0,1 0 1 0 0,12 5 3 0 0,24 16 19 0 0,-23-8 69 0 0,-1 7 191 0 0,-25-23-153 0 0,-1 1 46 0 0,0 4 134 0 0,-5-8-106 0 0,-2 0 38 0 0,0 1 42 0 0,-1 0 45 0 0,-1 0 51 0 0,-2 1 55 0 0,-2 1 108 0 0,-2 0-117 0 0,-3-1-94 0 0,-1 0-69 0 0,-27 21 389 0 0,29-26-464 0 0,-47 28 297 0 0,15-14-256 0 0,6-4-128 0 0,1-3-106 0 0,-23 5 9 0 0,49-17 0 0 0,0 1 0 0 0,1-1 0 0 0,-1-1 0 0 0,0 1 0 0 0,0-1 0 0 0,1 0 0 0 0,-5-1 0 0 0,8 0 11 0 0,0 1-47 0 0,0-1-42 0 0,0 0-41 0 0,-1 0-39 0 0,1 0-36 0 0,-4-2-294 0 0,1 0-117 0 0,0-1-100 0 0,1 0-81 0 0,1 0-63 0 0,-3-6-591 0 0</inkml:trace>
  <inkml:trace contextRef="#ctx0" brushRef="#br0" timeOffset="6618.78">11666 720 6768 0 0,'0'0'149'0'0,"0"0"-4"0"0,0 0-61 0 0,-5-4 43 0 0,-7-1-160 0 0,0 1 74 0 0,0 2 64 0 0,1 1 54 0 0,-12 2 268 0 0,18 0-293 0 0,0 0 0 0 0,0 1 0 0 0,0-1 0 0 0,0 1 0 0 0,1 0 0 0 0,-1 0 0 0 0,1 1 0 0 0,-1-1 0 0 0,-1 2-134 0 0,-8 7 313 0 0,1 2-78 0 0,13-12-230 0 0,-8 7 189 0 0,0 1 1 0 0,1 0 0 0 0,0 0-1 0 0,-3 6-194 0 0,0 11 275 0 0,5-4-84 0 0,-5 19 95 0 0,9-33-233 0 0,0 0 1 0 0,0 0-1 0 0,1 0 1 0 0,0 1 0 0 0,0-1-1 0 0,2 7-53 0 0,1 1 83 0 0,0-1-1 0 0,1 0 1 0 0,0 0-1 0 0,7 14-82 0 0,-7-19 27 0 0,1-1-1 0 0,0 0 1 0 0,0-1 0 0 0,1 1-1 0 0,1-1 1 0 0,-1 0-1 0 0,1-1 1 0 0,1 1-27 0 0,8 8 51 0 0,1-2-1 0 0,12 9-50 0 0,-22-18 28 0 0,1 0-1 0 0,0-1 1 0 0,0 0-1 0 0,0 0 0 0 0,1 0 1 0 0,-1-1-1 0 0,9 1-27 0 0,-13-3 19 0 0,0 0-1 0 0,1-1 1 0 0,-1 1 0 0 0,0-1-1 0 0,0 0 1 0 0,1 0-1 0 0,-1-1 1 0 0,0 1-1 0 0,0-1 1 0 0,1 0-19 0 0,-1-1 36 0 0,1 1 1 0 0,-1-1-1 0 0,1 0 1 0 0,-1 0-1 0 0,2-1-36 0 0,10-8 151 0 0,-2-2 35 0 0,-2-3 42 0 0,-2 0 46 0 0,-9 12-218 0 0,3-2 66 0 0,-1 0 1 0 0,0 0-1 0 0,0-1 1 0 0,-1 1-1 0 0,0-1 1 0 0,0 0 0 0 0,-1 1-1 0 0,0-1 1 0 0,0 0-1 0 0,0 0-122 0 0,-2-34 400 0 0,-2 0-60 0 0,-3 0-58 0 0,-2 1-58 0 0,-4 1-58 0 0,-3 1-56 0 0,-4 1-56 0 0,-3 2-55 0 0,20 33-159 0 0,1 0 57 0 0,-1 0 49 0 0,0 0 41 0 0,-2-2 71 0 0,-5-5 198 0 0,5 6-238 0 0,1 1-69 0 0,1 1-21 0 0,0-1-38 0 0,0 1-42 0 0,0 0-47 0 0,0 0-73 0 0,-1-1-65 0 0,1 1-73 0 0,0 0-77 0 0,-1 0-84 0 0,1 1-90 0 0,0-1-96 0 0,-1 0-102 0 0,-3 1-1074 0 0,-4-1-1095 0 0</inkml:trace>
  <inkml:trace contextRef="#ctx0" brushRef="#br0" timeOffset="7194.9">12031 741 6968 0 0,'0'0'157'0'0,"0"0"23"0"0,0 0 11 0 0,1 0-47 0 0,6 1-96 0 0,-1 1-24 0 0,-1 0 46 0 0,0 0 41 0 0,0 2 39 0 0,1 1 137 0 0,0 1 62 0 0,-1 1 51 0 0,0 1 35 0 0,10 26 1409 0 0,-11-22-1294 0 0,0 0-84 0 0,-2-6-273 0 0,-1 0-33 0 0,1-1-38 0 0,0 0-42 0 0,9 32 749 0 0,3 20 261 0 0,-4-11-230 0 0,-1-16-248 0 0,-6-17-316 0 0,1 0-37 0 0,12 48 785 0 0,-14-53-878 0 0,0 1 168 0 0,-2-4 223 0 0,-1-6-3 0 0,-1-3-223 0 0,-1-2-1 0 0,1 2-211 0 0,1 0-40 0 0,-1 1-43 0 0,1-1-50 0 0,0 1-56 0 0,0 0-60 0 0,-4-20 205 0 0,-2-19-75 0 0,1-27-38 0 0,8 1-120 0 0,1 35 30 0 0,2 0-35 0 0,-2 19 92 0 0,0 0 0 0 0,1 0 0 0 0,1 0 0 0 0,0 1-1 0 0,1 0 1 0 0,0 0 0 0 0,1 0 0 0 0,6-7 71 0 0,5-5-91 0 0,2 2 39 0 0,-4 8-16 0 0,0 0 0 0 0,7-5 68 0 0,16-9-36 0 0,-31 24 16 0 0,-1 1 0 0 0,1 0 0 0 0,7-3 20 0 0,-6 3 0 0 0,1 0 0 0 0,0 1 0 0 0,0 1 0 0 0,0-1 0 0 0,0 2 0 0 0,0-1 0 0 0,0 2 0 0 0,1-1 0 0 0,0 1 0 0 0,-3 2 0 0 0,0-1 0 0 0,-1 2 0 0 0,1-1 0 0 0,0 1 0 0 0,-1 0 0 0 0,0 0 0 0 0,0 1 0 0 0,0 0 0 0 0,0 0 0 0 0,0 1 0 0 0,-1 0 0 0 0,0 0 0 0 0,0 1 0 0 0,0-1 0 0 0,3 5 0 0 0,-1 3 1 0 0,0-1 0 0 0,-1 1 0 0 0,-1 1 0 0 0,2 4-1 0 0,0 2 48 0 0,-2 1 1 0 0,3 14-49 0 0,5 45 175 0 0,-6-2 64 0 0,-5-38-13 0 0,1 47 200 0 0,-3-56-262 0 0,-1 3 43 0 0,1-30-149 0 0,2 1-70 0 0,-2-4-104 0 0,-1-1-6 0 0,0 0 17 0 0,0 0-72 0 0,0 0 35 0 0,0 0-34 0 0,0 0-138 0 0,0 0-40 0 0,0 0-946 0 0,0 0-61 0 0</inkml:trace>
  <inkml:trace contextRef="#ctx0" brushRef="#br0" timeOffset="4663.56">10013 803 4056 0 0,'0'0'117'0'0,"0"0"-29"0"0,-1 0-43 0 0,-5-3-39 0 0,0 0-118 0 0,0 0 94 0 0,1 0 67 0 0,1 1 51 0 0,-1 0 47 0 0,0-1 43 0 0,-2 0 164 0 0,-1 0 69 0 0,0 1 55 0 0,0 1 40 0 0,-5 0 194 0 0,0 1-64 0 0,1 1-61 0 0,0 2-58 0 0,1 2-55 0 0,1 2-54 0 0,0 2-49 0 0,1 3-47 0 0,0 4-46 0 0,0 0-36 0 0,-7 17 164 0 0,12-24-312 0 0,1 0 1 0 0,0 0-1 0 0,1 0 1 0 0,0 0-1 0 0,0 1 1 0 0,1-1-1 0 0,0 1-94 0 0,0 4 66 0 0,-1 30 354 0 0,1 8-420 0 0,2-38 69 0 0,0 1 0 0 0,1 0 1 0 0,1-1-1 0 0,0 0 0 0 0,3 9-69 0 0,-2-11 63 0 0,1 0 0 0 0,1 0 1 0 0,2 4-64 0 0,7 6 106 0 0,0-7 14 0 0,2-6 39 0 0,-15-9-136 0 0,0 1 0 0 0,-1-1 0 0 0,1 0 0 0 0,0 1 0 0 0,0-1 0 0 0,0 0 0 0 0,-1 0 1 0 0,1 0-1 0 0,1-1-23 0 0,-1 1 33 0 0,1-1 1 0 0,-1 1-1 0 0,0-1 1 0 0,1 0-1 0 0,-1 0 1 0 0,0 0-1 0 0,0 0 1 0 0,1-1-34 0 0,12-8 47 0 0,0-3 40 0 0,-2 1 112 0 0,-1-1 0 0 0,8-10-199 0 0,-3 1 140 0 0,-8 9-88 0 0,0 0-32 0 0,0-4-14 0 0,1 0 1 0 0,-2-1 0 0 0,-1 0-1 0 0,0-1 1 0 0,-1 1 0 0 0,-1-1-1 0 0,0 0 1 0 0,-2 0 0 0 0,0-1-1 0 0,-1 1 1 0 0,-2-1 0 0 0,0-8-7 0 0,0 18 58 0 0,-2-18 12 0 0,0 17-15 0 0,0 1 39 0 0,0 0 65 0 0,1 8 18 0 0,0 1-42 0 0,1 1-38 0 0,-1 1-33 0 0,-1 2-14 0 0,0 2-73 0 0,-2 11-103 0 0,4-12 131 0 0,0-1 57 0 0,1 13 38 0 0,1 0 0 0 0,0 0-1 0 0,1 0 1 0 0,1-1 0 0 0,3 8-100 0 0,3 12 120 0 0,7 20 92 0 0,6 0 80 0 0,-8-16-19 0 0,-1-1 69 0 0,11 22 158 0 0,-5-22-250 0 0,-20-37-450 0 0,0-1 63 0 0,1 1 57 0 0,-1-1 49 0 0,1 1 73 0 0,0 0 87 0 0,1 2 503 0 0,-1-3-530 0 0,-1 1-37 0 0,1 0-49 0 0,0-1-62 0 0,0 1-74 0 0,-1-1-86 0 0,1 1-60 0 0,0-1-87 0 0,0 1-96 0 0,0-1-103 0 0,0 1-112 0 0,0-1-121 0 0,-1 1 345 0 0,1-1-34 0 0,-1 0-35 0 0,1 0-34 0 0,1 1-1137 0 0,0 0 88 0 0,1 1-848 0 0</inkml:trace>
  <inkml:trace contextRef="#ctx0" brushRef="#br0" timeOffset="5375.72">10500 324 7200 0 0,'0'0'165'0'0,"0"0"22"0"0,0 0 6 0 0,0 0-63 0 0,0 0-9 0 0,0 0 43 0 0,0 0 142 0 0,0 0 262 0 0,0 0 22 0 0,0 0-6 0 0,0 0-32 0 0,0 0-10 0 0,0 0-4 0 0,0 0-14 0 0,0 0-51 0 0,0 0-22 0 0,0 0-3 0 0,0 0-20 0 0,0 0-84 0 0,0 0-38 0 0,0 2-8 0 0,0 11 1 0 0,1 0-53 0 0,0 0-46 0 0,0 0-40 0 0,1 3-8 0 0,0 0-35 0 0,5 32 153 0 0,-4-33-179 0 0,3 21 65 0 0,6 19-11 0 0,1 3 17 0 0,-6-18 21 0 0,-2-10 36 0 0,0-1-54 0 0,1 7-22 0 0,5 18 0 0 0,8 46 96 0 0,-14-67-110 0 0,0 0 50 0 0,-1-5 47 0 0,-2-10 70 0 0,1-1-1 0 0,4 14-295 0 0,-6-27-201 0 0,0-1 73 0 0,0 0 66 0 0,0 0 59 0 0,0 2 105 0 0,0 0 101 0 0,3 9 694 0 0,-3-11-747 0 0,0 1-45 0 0,0-1-58 0 0,0 1-75 0 0,0 0-88 0 0,0 0-103 0 0,0 0-75 0 0,0 0-104 0 0,0 0-113 0 0,0 0-123 0 0,0-1 267 0 0,-1-1-34 0 0,1 0-36 0 0,0 1-37 0 0,-1 0-39 0 0,1-1-40 0 0,0 1-40 0 0,-1 0-43 0 0,0-3 554 0 0,0-1-875 0 0,-4-5-3 0 0</inkml:trace>
  <inkml:trace contextRef="#ctx0" brushRef="#br0" timeOffset="5714.24">10365 752 5840 0 0,'0'0'132'0'0,"0"0"17"0"0,0 0 11 0 0,2-1-21 0 0,18-6 330 0 0,-6 2 100 0 0,-8 3-222 0 0,0 0 36 0 0,0 0 39 0 0,1 0 41 0 0,9-3 100 0 0,-1 0-86 0 0,0 0-77 0 0,0 0-71 0 0,7-3 50 0 0,0-1-116 0 0,-1 0-89 0 0,1 0-66 0 0,53-21 151 0 0,-25 15-123 0 0,-7 4-70 0 0,1 2-61 0 0,-28 6-40 0 0,18-3 53 0 0,-24 5-49 0 0,1 0-45 0 0,1 0-81 0 0,-1 0-98 0 0,2 0-118 0 0,-7 0 134 0 0,0 1-37 0 0,-4-1 11 0 0,0 1-39 0 0,2 0-406 0 0,1-1-279 0 0,3 0-647 0 0</inkml:trace>
  <inkml:trace contextRef="#ctx0" brushRef="#br0" timeOffset="5914.39">11036 648 5456 0 0,'0'2'158'0'0,"1"9"-29"0"0,1 1-73 0 0,6 25-59 0 0,-5-26 27 0 0,0-1 41 0 0,-1 1 58 0 0,0-1 75 0 0,10 50 1898 0 0,5 11-2096 0 0,-5-21 1259 0 0,-1 1 0 0 0,-3 0-1259 0 0,-6-36 217 0 0,1 20 368 0 0,-3-17-307 0 0,0-16-204 0 0,0 0-8 0 0,0-1-69 0 0,0 1-75 0 0,0-1-71 0 0,0 0-107 0 0,0-1-123 0 0,0 1-111 0 0,0-1 63 0 0,0 0-41 0 0,0 0-557 0 0,0 0-440 0 0,0 0-835 0 0</inkml:trace>
  <inkml:trace contextRef="#ctx0" brushRef="#br0" timeOffset="6094.91">10962 371 9616 0 0,'0'0'216'0'0,"0"0"-48"0"0,0 0-61 0 0,-1-1-24 0 0,0-1-42 0 0,1 1 6 0 0,-1 0 57 0 0,0 0 83 0 0,0-1-124 0 0,0 0-63 0 0,-1-3-50 0 0,-1 1 80 0 0,-2 0 96 0 0,2 1-14 0 0,-1 1 40 0 0,3 1 247 0 0,1 1 8 0 0,0 0-174 0 0,0 0-109 0 0,0 0-43 0 0,0 0-13 0 0,1 0-603 0 0,0 0 84 0 0,0-1 93 0 0,1 0-415 0 0,0 0 226 0 0,-2 0 233 0 0,1 1-38 0 0,2-1-1148 0 0,3-1-856 0 0</inkml:trace>
  <inkml:trace contextRef="#ctx0" brushRef="#br0" timeOffset="2563.69">7752 379 9152 0 0,'0'-1'177'0'0,"0"1"-74"0"0,0-1-46 0 0,-3-3 2 0 0,1 2-6 0 0,3 3 431 0 0,0 3-92 0 0,0 2-79 0 0,1 3-66 0 0,1 0-55 0 0,-1 2-38 0 0,8 26 252 0 0,-7-23-200 0 0,0 1 135 0 0,5 20 179 0 0,2 0-104 0 0,-2-5-119 0 0,3 15 86 0 0,7 42 210 0 0,5-1-69 0 0,13 63 327 0 0,-22-84-436 0 0,5 25 165 0 0,-11-29-113 0 0,0-21-93 0 0,-1-8-103 0 0,-6-11-147 0 0,-1-20-93 0 0,0-1-142 0 0,0-1-33 0 0,0 0-118 0 0,0 0 103 0 0,1-1-65 0 0,-1-1-113 0 0,1 1-163 0 0,-1 0-120 0 0,1-1-101 0 0,0 1-81 0 0,0-3-694 0 0,1-2-649 0 0,0-4-1220 0 0</inkml:trace>
  <inkml:trace contextRef="#ctx0" brushRef="#br0" timeOffset="3060.91">7863 534 6296 0 0,'0'0'157'0'0,"0"0"-66"0"0,0-1-48 0 0,5-5 28 0 0,-1 1-23 0 0,0 0-34 0 0,9-7-60 0 0,-2 3 70 0 0,-5 2 93 0 0,-1 1 75 0 0,0 0 109 0 0,10-16 605 0 0,15-22 932 0 0,-5 17-514 0 0,-12 16-829 0 0,1-1-33 0 0,0 2-41 0 0,1 1-46 0 0,1 2-53 0 0,1 2-60 0 0,1 4-66 0 0,1 3-73 0 0,-15 0-96 0 0,0-1 1 0 0,1 0 0 0 0,-1 1 0 0 0,-1 0 0 0 0,4 2-28 0 0,20 15 54 0 0,-18-11-52 0 0,0 0-1 0 0,-1 1 1 0 0,0-1 0 0 0,2 5-2 0 0,13 22 0 0 0,-5 3 34 0 0,-13-26-13 0 0,-1 0 1 0 0,-1 0-1 0 0,0 0 1 0 0,0 1-1 0 0,-1-1 1 0 0,0 1 0 0 0,-1-1-1 0 0,-1 1 1 0 0,0 0-1 0 0,-1-1 1 0 0,0 1-1 0 0,-1 0 1 0 0,0-1 0 0 0,-3 5-22 0 0,-1 5 92 0 0,-2 0 0 0 0,-8 15-92 0 0,5-15 74 0 0,0-1 0 0 0,-11 14-74 0 0,11-20 34 0 0,0 0 0 0 0,0-1 0 0 0,-1-1 0 0 0,-1 0 0 0 0,-1 0 1 0 0,1-2-1 0 0,-2 0 0 0 0,-11 8-34 0 0,11-11 114 0 0,7-4 12 0 0,-1 0 1 0 0,0-1 0 0 0,-4 1-127 0 0,1-1 84 0 0,-1-1-43 0 0,4-1-47 0 0,0-1-37 0 0,1-1-41 0 0,-1 0-47 0 0,3 0 103 0 0,4 1-31 0 0,2 0 53 0 0,0-1-1 0 0,0 1 1 0 0,1-1 0 0 0,-1 1 0 0 0,0-1 0 0 0,0 1-1 0 0,0-1 1 0 0,0 1 0 0 0,1-1 0 0 0,-1 1 0 0 0,0-1-1 0 0,0 1 1 0 0,1 0 0 0 0,-1-1 0 0 0,0 1 0 0 0,1-1-1 0 0,-1 1 1 0 0,1 0 6 0 0,9-7-46 0 0,12 2 11 0 0,-3 4-6 0 0,1 1 57 0 0,4 2 60 0 0,13 4 106 0 0,-1 3 15 0 0,-13-2-94 0 0,-4-1-54 0 0,-1 1-47 0 0,6 3-27 0 0,19 12 25 0 0,-15-6 15 0 0,3 3 54 0 0,-2-1 82 0 0,-21-13-97 0 0,10 8 135 0 0,-1 0 0 0 0,0 2-189 0 0,17 11 284 0 0,-23-16-17 0 0,1 0 0 0 0,7 8-267 0 0,-14-12 106 0 0,-3-5 15 0 0,-2-1-1 0 0,0 0-211 0 0,0 0 42 0 0,0 1 50 0 0,0-1 93 0 0,2 2 238 0 0,-2-1-264 0 0,0 0-44 0 0,1-1-74 0 0,-1 1-112 0 0,1-1 20 0 0,-1 1-45 0 0,0-1-47 0 0,0 0-52 0 0,0 0-57 0 0,0 1-60 0 0,0-1-65 0 0,0 0-69 0 0,0 0-981 0 0</inkml:trace>
  <inkml:trace contextRef="#ctx0" brushRef="#br0" timeOffset="3510.45">8709 1057 7912 0 0,'0'0'197'0'0,"1"0"-83"0"0,0 0-61 0 0,3 0-13 0 0,-1 0 6 0 0,1-1 10 0 0,0-1-36 0 0,16-6-85 0 0,-14 5 101 0 0,0 0 85 0 0,-3 2-18 0 0,1 0 33 0 0,-1 0 38 0 0,0 0 41 0 0,14-4 963 0 0,0-1-69 0 0,-5 2-427 0 0,-1-1-57 0 0,-2 1-156 0 0,1-1-55 0 0,-2 1-59 0 0,1 0-67 0 0,6-5 217 0 0,-1-2-89 0 0,-2-2-85 0 0,-1 0-79 0 0,-1-2-75 0 0,-1-1-69 0 0,-1 0-64 0 0,0 0-59 0 0,-1-3 82 0 0,-2-2-38 0 0,-4 0-44 0 0,-2-1-46 0 0,-4 1-50 0 0,-2 0-53 0 0,-4 3-58 0 0,-3 2-61 0 0,12 14 248 0 0,0 0 0 0 0,-1 1 1 0 0,1-1-1 0 0,0 1 1 0 0,-1-1-1 0 0,1 1 1 0 0,-1 0-1 0 0,0 0 35 0 0,1 0-29 0 0,0 0 1 0 0,0 1-1 0 0,0-1 0 0 0,-1 1 0 0 0,1 0 1 0 0,0-1-1 0 0,-1 1 0 0 0,-1 1 29 0 0,-17 4-186 0 0,0 7 42 0 0,2 5 39 0 0,1 2 36 0 0,12-10 57 0 0,0 0-1 0 0,0 0 1 0 0,-1 3 12 0 0,-1 5-28 0 0,0 1 1 0 0,1 0-1 0 0,1 0 0 0 0,1 1 1 0 0,0-1-1 0 0,-1 17 28 0 0,4-16-14 0 0,1 1-1 0 0,0-1 0 0 0,1 1 1 0 0,2 3 14 0 0,4 13 192 0 0,-3-23-68 0 0,1-1 0 0 0,0 0-1 0 0,1 0 1 0 0,1 0-1 0 0,0 0 1 0 0,7 9-124 0 0,13 15 271 0 0,-10-21 4 0 0,0-2-52 0 0,2-3-48 0 0,1-3-45 0 0,1-3-40 0 0,1-3-37 0 0,-16-1-52 0 0,0-1 0 0 0,0 0 0 0 0,0 0 1 0 0,0 0-1 0 0,0 0 0 0 0,0-1 1 0 0,0 0-2 0 0,1 0-188 0 0,0-1 78 0 0,0 0 67 0 0,0 1 57 0 0,0-2 55 0 0,1 1 43 0 0,14-8 370 0 0,-12 5-313 0 0,-4 3-106 0 0,0 0-36 0 0,0 0-43 0 0,-1 0-42 0 0,1 0-50 0 0,-1 0-55 0 0,1 0-80 0 0,-1-1-78 0 0,1 1-86 0 0,0-1-94 0 0,-1 1-100 0 0,1-1-108 0 0,-1 0-117 0 0,0 1-123 0 0,3-3-1042 0 0,3-3-1135 0 0</inkml:trace>
  <inkml:trace contextRef="#ctx0" brushRef="#br0" timeOffset="3830.53">9167 428 9792 0 0,'0'0'222'0'0,"0"0"30"0"0,0 0 18 0 0,0 0 31 0 0,0 0-99 0 0,0 1-43 0 0,0-1 52 0 0,1 1-98 0 0,1 3-4 0 0,0-2-4 0 0,7 9 537 0 0,2 3 29 0 0,0 0-99 0 0,-1 1-83 0 0,-2 0-69 0 0,-1 2-26 0 0,-1 0-65 0 0,0 4 3 0 0,2 10 102 0 0,-4-17-245 0 0,9 46 496 0 0,-6-18-264 0 0,-2-8-108 0 0,0 1-47 0 0,0-4-80 0 0,5 36 74 0 0,1 0 96 0 0,0 0 86 0 0,1 0 79 0 0,-8-42-308 0 0,1 2 32 0 0,2 0-50 0 0,3 18 96 0 0,-8-39-250 0 0,1 2-11 0 0,-2 5 52 0 0,0-10-24 0 0,0-2-62 0 0,-1 0-27 0 0,1-1-27 0 0,-1 1-38 0 0,0 0-21 0 0,1-1-38 0 0,-1 1-45 0 0,0-1-50 0 0,0 0-53 0 0,0 1-51 0 0,1-1-47 0 0,-1 0-42 0 0,0 0-291 0 0,0 0-69 0 0,0 0-56 0 0,0 0-41 0 0,0 0-341 0 0,0 0-37 0 0,0 0-2684 0 0</inkml:trace>
  <inkml:trace contextRef="#ctx0" brushRef="#br0" timeOffset="301.89">5229 839 5840 0 0,'0'0'132'0'0,"0"0"17"0"0,0 0 11 0 0,0 2-21 0 0,0 4-212 0 0,1 0 58 0 0,0 0 52 0 0,0 1 46 0 0,1 0 69 0 0,1 1 47 0 0,0 1 88 0 0,3 5 204 0 0,1 5 185 0 0,-3-7-277 0 0,4 15 334 0 0,-1 0-54 0 0,2 5 82 0 0,1 1-40 0 0,1 5 472 0 0,-2 0 1 0 0,-2 2-1194 0 0,2 11 936 0 0,-4-25-523 0 0,-1-1-51 0 0,3 16 86 0 0,-1 0-65 0 0,0-4-104 0 0,0 0-72 0 0,-3-27-143 0 0,-2-9-31 0 0,-1-1-130 0 0,0 0 60 0 0,0 0-19 0 0,0 0-28 0 0,-1 0-46 0 0,1 0-21 0 0,0 0-47 0 0,0-1-53 0 0,-1 1-59 0 0,1 0-65 0 0,-1-1-60 0 0,0 1-53 0 0,1-1-47 0 0,-1 0-158 0 0,0 0-46 0 0,0 0-193 0 0,-1 0-515 0 0</inkml:trace>
  <inkml:trace contextRef="#ctx0" brushRef="#br0" timeOffset="561.23">5176 658 9136 0 0,'0'0'266'0'0,"0"0"1"0"0,0 0-199 0 0,-1-1-40 0 0,-1-2-1 0 0,2 3 55 0 0,0 0 28 0 0,0 0-92 0 0,0 0-70 0 0,0 0-63 0 0,0 0-90 0 0,0 0-104 0 0,0 0-95 0 0,0 0 51 0 0,0 0-35 0 0,0 0-464 0 0,0 0-369 0 0,0 0-698 0 0</inkml:trace>
  <inkml:trace contextRef="#ctx0" brushRef="#br0" timeOffset="-2026.23">2028 923 7312 0 0,'0'0'165'0'0,"0"0"22"0"0,0 0 9 0 0,0 0 53 0 0,0 0-102 0 0,0 0 115 0 0,0 0 214 0 0,0 0 18 0 0,-2 1-30 0 0,-3 6-65 0 0,1 2-49 0 0,3 2-42 0 0,1 1-37 0 0,3 8 104 0 0,4 10 100 0 0,-2-10-116 0 0,1 2 14 0 0,0 0-53 0 0,1 0-45 0 0,1 0-35 0 0,11 35 287 0 0,-11-28-277 0 0,10 32 793 0 0,-3 4-1043 0 0,-5-25 405 0 0,1 0 61 0 0,5 19 329 0 0,-5-21-133 0 0,-10-36-492 0 0,-1-2-2 0 0,0 0-5 0 0,0 0-23 0 0,0 0-11 0 0,0 0-1 0 0,0 0 3 0 0,-2-1 36 0 0,1-3-67 0 0,-1-10 10 0 0,2 12-58 0 0,-5-27 120 0 0,0 1-51 0 0,0-2-37 0 0,0 0-35 0 0,-1-10-2 0 0,2 0 0 0 0,1-22-47 0 0,4 44-1 0 0,0 0 0 0 0,2-1-1 0 0,0 1 1 0 0,0 0-1 0 0,2 1 1 0 0,0-1-1 0 0,2 1 1 0 0,-1 0 0 0 0,2 0 1 0 0,5-9-21 0 0,1 0 0 0 0,2 2 0 0 0,0 0 0 0 0,2 0 0 0 0,6-5 21 0 0,-2 8-18 0 0,-19 20 10 0 0,-1-1 1 0 0,0 1-1 0 0,1-1 0 0 0,-1 1 1 0 0,1 0-1 0 0,0 0 0 0 0,-1 0 0 0 0,2 0 8 0 0,-2 1-5 0 0,0-1-1 0 0,0 1 0 0 0,1 0 0 0 0,-1 0 0 0 0,0 0 0 0 0,0 1 0 0 0,0-1 0 0 0,0 0 0 0 0,0 1 1 0 0,0-1-1 0 0,0 1 0 0 0,0 0 0 0 0,0 0 0 0 0,0 0 0 0 0,0 0 0 0 0,0 0 0 0 0,-1 0 1 0 0,1 0-1 0 0,0 0 0 0 0,-1 1 0 0 0,1-1 0 0 0,-1 1 0 0 0,1-1 0 0 0,-1 1 0 0 0,1 1 6 0 0,6 8-19 0 0,0 1-1 0 0,-1-1 0 0 0,0 1 0 0 0,-1 0 0 0 0,-1 1 0 0 0,4 11 20 0 0,5 20-43 0 0,1 19 43 0 0,-3-15 10 0 0,3 16-69 0 0,14 87 54 0 0,-14-85 5 0 0,-5-23 64 0 0,-3-24-53 0 0,-7-17 44 0 0,0-2 19 0 0,0 0 15 0 0,1-8-70 0 0,6-35 170 0 0,-4 21-52 0 0,-2-22-137 0 0,1-4 10 0 0,8-36-10 0 0,-5 36 0 0 0,-2 27 2 0 0,1 0 0 0 0,0 1 0 0 0,1 0-1 0 0,2 0 1 0 0,0-1-2 0 0,-1 8-6 0 0,0 0-1 0 0,0 0 1 0 0,1 1 0 0 0,4-5 6 0 0,-5 9-21 0 0,0 1 1 0 0,0-1-1 0 0,1 1 1 0 0,0 0 20 0 0,-4 4-8 0 0,1 0 1 0 0,-1 1 0 0 0,1-1-1 0 0,-1 1 1 0 0,1-1 0 0 0,0 1-1 0 0,0 0 1 0 0,0 0 0 0 0,0 1-1 0 0,0-1 1 0 0,0 1 0 0 0,0 0-1 0 0,1 0 1 0 0,-1 0 0 0 0,1 1 7 0 0,-2 0-7 0 0,0 0 1 0 0,0 1-1 0 0,0-1 1 0 0,0 1 0 0 0,0-1-1 0 0,0 1 1 0 0,0 0-1 0 0,0 0 1 0 0,0 1-1 0 0,-1-1 1 0 0,1 1-1 0 0,0-1 1 0 0,-1 1 0 0 0,1 0-1 0 0,-1 0 1 0 0,1 0-1 0 0,-1 0 1 0 0,0 0-1 0 0,0 0 1 0 0,0 1-1 0 0,1 1 7 0 0,6 9-37 0 0,0 0 0 0 0,-1 1 0 0 0,0 1 37 0 0,1 5-68 0 0,7 21 68 0 0,-4-3-22 0 0,-2 1-1 0 0,0 10 23 0 0,-7-29 0 0 0,-1 0 0 0 0,0 0 0 0 0,3 36 0 0 0,-2-40 17 0 0,-2-1 0 0 0,0 10-17 0 0,2 14 38 0 0,1-14-46 0 0,-3-22-161 0 0,0 0 65 0 0,0 1 54 0 0,0-1 44 0 0,0 3 75 0 0,1 7 185 0 0,-1-9-235 0 0,-1-1-38 0 0,1 0-46 0 0,0 0-56 0 0,-1 0-66 0 0,1 0-76 0 0,0 0-87 0 0,-1 1-95 0 0,1-2 90 0 0,-1 0-50 0 0,1 0-53 0 0,0 0-55 0 0,-1 0-60 0 0,1 0-61 0 0,-1 0-64 0 0,1 0-68 0 0,1 3-1504 0 0,1 1-1287 0 0,-3-6 3552 0 0</inkml:trace>
  <inkml:trace contextRef="#ctx0" brushRef="#br0" timeOffset="-1607.22">3148 956 9152 0 0,'0'0'208'0'0,"0"0"33"0"0,0 0 14 0 0,0 0 38 0 0,0 0-130 0 0,0 0 123 0 0,0 0 230 0 0,0 0 18 0 0,0 0-28 0 0,0 0-122 0 0,0 0-52 0 0,0 0-10 0 0,0 0-6 0 0,1 2-18 0 0,11 14 228 0 0,-2 4-110 0 0,0 5-29 0 0,3 16 51 0 0,-2-7-99 0 0,2 8 4 0 0,-3 2-61 0 0,4 16 36 0 0,35 136 597 0 0,-38-150-716 0 0,14 43 185 0 0,-13-44-224 0 0,-8-30-41 0 0,0 0 0 0 0,6 14-119 0 0,3 6 190 0 0,-3-4-33 0 0,-1-13-120 0 0,3 13-25 0 0,-11-29 11 0 0,-1-2-134 0 0,0 0-19 0 0,-2-2-414 0 0,1-1 73 0 0,-1-9-763 0 0,2 10 865 0 0,-1-1-3 0 0,1 0-84 0 0,-1 0-76 0 0,1 1-71 0 0,0-2-207 0 0,-1 1-81 0 0,1-1-70 0 0,-1 1-59 0 0,0-3-798 0 0,-1-2-998 0 0</inkml:trace>
  <inkml:trace contextRef="#ctx0" brushRef="#br0" timeOffset="-1290.19">3241 1083 7512 0 0,'0'0'166'0'0,"2"-2"29"0"0,2-1-45 0 0,-1 0-38 0 0,3-6 20 0 0,1-2-92 0 0,2-7-80 0 0,-1 2 57 0 0,-2 6 85 0 0,-1 2 68 0 0,0 1 100 0 0,4-3 142 0 0,-2 1 97 0 0,0 0 0 0 0,1 1 0 0 0,0 0 1 0 0,2-1-510 0 0,6-2 599 0 0,-6 6-337 0 0,0 1-34 0 0,4 0-4 0 0,1 2-51 0 0,0 1-43 0 0,0 1-35 0 0,15 4 16 0 0,-23-2-92 0 0,1 0 1 0 0,-1 1-1 0 0,0 0 1 0 0,0 0-1 0 0,0 0 1 0 0,0 1-1 0 0,-1 0 1 0 0,1 1-20 0 0,10 9 102 0 0,-3 1 63 0 0,4 8 33 0 0,-3-1-36 0 0,-9-12-79 0 0,0-1-1 0 0,-1 1 1 0 0,3 10-83 0 0,0 2 153 0 0,-1 0 89 0 0,-2 0 52 0 0,3 29 465 0 0,-7-18-359 0 0,-2-2-50 0 0,-2 0-79 0 0,-2-1-67 0 0,-2 0-54 0 0,2-7-27 0 0,3-15-85 0 0,0 0-1 0 0,0-1 0 0 0,-1 1 0 0 0,0 0-37 0 0,-1 1 31 0 0,-15 27 77 0 0,17-33-102 0 0,0 0 1 0 0,-1 0-1 0 0,1-1 0 0 0,-1 1 1 0 0,0 0-1 0 0,1-1 1 0 0,-1 0-1 0 0,0 0 1 0 0,-1 0-1 0 0,1 0-6 0 0,-8 3-40 0 0,0 0 42 0 0,5-3 27 0 0,-1 0 0 0 0,1 0 0 0 0,-1-1 0 0 0,0 0 0 0 0,1 0 0 0 0,-6-1-29 0 0,-4 0-31 0 0,0-2-108 0 0,5 0-49 0 0,-1-1-89 0 0,1-1-104 0 0,0 0-117 0 0,10 3 237 0 0,-1 0-38 0 0,-1 0-403 0 0,1-1 99 0 0,0 1-53 0 0,-1-3-770 0 0,-2 0-603 0 0,-2-3-1147 0 0</inkml:trace>
  <inkml:trace contextRef="#ctx0" brushRef="#br0" timeOffset="-705.62">4203 923 6296 0 0,'0'0'184'0'0,"-1"-1"-34"0"0,0 1-84 0 0,-7-4-64 0 0,5 2 85 0 0,-5-2 604 0 0,0 0-77 0 0,-1 2-69 0 0,0 0-63 0 0,0 0-55 0 0,0 2-49 0 0,-1 0-41 0 0,1 1-35 0 0,-9 2 207 0 0,10-1-240 0 0,0 0 0 0 0,0 1-1 0 0,0 0 1 0 0,-1 1-269 0 0,-4 3 436 0 0,2 0-142 0 0,0 0-47 0 0,1 0-42 0 0,0 0-36 0 0,-3 3 18 0 0,0 1-43 0 0,5-3-25 0 0,0 1 0 0 0,0 0 1 0 0,-4 6-120 0 0,-1 6 199 0 0,-4 10 24 0 0,3 0-48 0 0,5 1-69 0 0,8-26-103 0 0,1 1 0 0 0,-1-1 0 0 0,1 0 0 0 0,1 5-3 0 0,2 12 30 0 0,1 1 1 0 0,1 1-31 0 0,1-2-1 0 0,1 0 1 0 0,1-1 0 0 0,0 0 0 0 0,2-1 0 0 0,1 1 0 0 0,4 4 0 0 0,-9-17 4 0 0,0-1 0 0 0,1 1 0 0 0,0-1 1 0 0,0 0-1 0 0,1-1 0 0 0,0 0 1 0 0,1 0-1 0 0,0-1 0 0 0,7 5-4 0 0,-9-7 12 0 0,1 0-1 0 0,0 0 1 0 0,0-1-1 0 0,0 0 1 0 0,7 1-12 0 0,-9-3 12 0 0,-1 0 0 0 0,1 0 1 0 0,0 0-1 0 0,0-1 0 0 0,0 0 1 0 0,0 0-1 0 0,-1-1 0 0 0,5 0-12 0 0,-4-1 25 0 0,0 1 0 0 0,0-2 0 0 0,0 1-1 0 0,-1-1 1 0 0,1 0 0 0 0,0 0 0 0 0,-1 0-1 0 0,0-1 1 0 0,0 0 0 0 0,0 0 0 0 0,0 0-1 0 0,-1-1 1 0 0,1 0 0 0 0,-1 1 0 0 0,0-1-1 0 0,-1-1 1 0 0,1 1 0 0 0,0-2-25 0 0,3-7 77 0 0,1 0 1 0 0,-2-1-1 0 0,0 1 1 0 0,0-1-1 0 0,-2-1 1 0 0,3-11-78 0 0,0-16 259 0 0,-3 0-48 0 0,-4 1-44 0 0,-3-1-40 0 0,-1 18-53 0 0,0 0 0 0 0,-4-9-74 0 0,0 8 17 0 0,-1-1-1 0 0,-2-1-16 0 0,-8-12-179 0 0,13 27 77 0 0,-1 1-46 0 0,0 3-24 0 0,0-1-54 0 0,0 1-62 0 0,-1-1-73 0 0,5 7 266 0 0,1 0-58 0 0,0 1 5 0 0,0 0-48 0 0,1 0-51 0 0,-1 0-63 0 0,0 0-70 0 0,1 0-80 0 0,-1 0-88 0 0,0 1-96 0 0,0-1-105 0 0,1 0-113 0 0,-3-1-909 0 0,-3-1-991 0 0,6 4 2665 0 0</inkml:trace>
  <inkml:trace contextRef="#ctx0" brushRef="#br0" timeOffset="-3660.76">813 116 8176 0 0,'0'0'155'0'0,"0"0"-64"0"0,0 1-42 0 0,0 3 2 0 0,0-1-4 0 0,0 5 139 0 0,1 0-62 0 0,1 6-15 0 0,6 19-1 0 0,-5-23-18 0 0,1 0 69 0 0,-1-1 62 0 0,1-1 91 0 0,0 0 110 0 0,-3-4-165 0 0,1 0 34 0 0,0 2-21 0 0,2 6 283 0 0,-3-6-271 0 0,0-1 77 0 0,1 0 109 0 0,-1-2-183 0 0,1-1 40 0 0,-2-1 15 0 0,0-1-48 0 0,0 0-10 0 0,0 0 28 0 0,0 0 130 0 0,0 0 59 0 0,0 0 12 0 0,0 0-21 0 0,0 0-90 0 0,0 0-43 0 0,0 0-5 0 0,0 0-37 0 0,0-1-181 0 0,-1 0-52 0 0,-2-1-32 0 0,-1-2-32 0 0,0 1 23 0 0,-24-29 618 0 0,-18-27-659 0 0,32 37 109 0 0,-1 1-34 0 0,3 3-25 0 0,-1 0-1 0 0,-13-15-49 0 0,17 24 4 0 0,0 0-1 0 0,-1 1 1 0 0,0-1 0 0 0,0 2-1 0 0,-9-6-3 0 0,17 12 0 0 0,0-1 0 0 0,-1 1 0 0 0,1 0 0 0 0,-1 0 0 0 0,1 0 0 0 0,-1 0 0 0 0,0 0 0 0 0,1 1 0 0 0,-1-1 0 0 0,0 1 0 0 0,0 0 0 0 0,1 0 0 0 0,-1 0 0 0 0,0 0 0 0 0,0 0 0 0 0,1 0 0 0 0,-1 1 0 0 0,0-1 0 0 0,0 1 0 0 0,-2 1 0 0 0,1 0 0 0 0,0 0 0 0 0,1 0 0 0 0,-1 1 0 0 0,0-1 0 0 0,1 1 0 0 0,-1 0 0 0 0,1 0 0 0 0,0 0 0 0 0,0 0 0 0 0,-2 3 0 0 0,0 1-2 0 0,0 0 0 0 0,1 0 0 0 0,0 0 0 0 0,0 1 0 0 0,0-1-1 0 0,0 4 3 0 0,-15 49-49 0 0,15-47 47 0 0,-24 100 2 0 0,13-57-12 0 0,-1 18 12 0 0,5-22-54 0 0,5-16 31 0 0,1 0-1 0 0,2 1 1 0 0,1 1 23 0 0,3 111-17 0 0,-1-138 16 0 0,5 87-48 0 0,4 0 41 0 0,3-1 47 0 0,3 0 53 0 0,-5-40 20 0 0,2 0-1 0 0,14 35-111 0 0,-2-26 122 0 0,5-1 45 0 0,-23-52-87 0 0,1-2-1 0 0,6 11-79 0 0,-4-11 107 0 0,0 0-1 0 0,7 6-106 0 0,-5-6 84 0 0,0-1 0 0 0,1-1 1 0 0,0 0-1 0 0,0 0 0 0 0,1-2 0 0 0,1 1 0 0 0,-1-2 0 0 0,1 1 0 0 0,0-2 0 0 0,2 1-84 0 0,0-2 104 0 0,-1 0 0 0 0,1-1-1 0 0,8 0-103 0 0,-20-2 11 0 0,24 2 128 0 0,-1-1 0 0 0,26-2-139 0 0,-45 0 26 0 0,0-1-1 0 0,1 0 1 0 0,-1 0-1 0 0,0-1 1 0 0,0 0-1 0 0,0-1 1 0 0,0 0-1 0 0,-1 0 1 0 0,1-1-1 0 0,-1 0 1 0 0,7-4-26 0 0,-12 7-108 0 0,0-1 41 0 0,3-2 35 0 0,-1 0 93 0 0,6-7 196 0 0,-7 7-210 0 0,0 0-42 0 0,0 0-76 0 0,0-1-110 0 0,0 1-72 0 0,0 0-110 0 0,-2 2 135 0 0,0 0-33 0 0,0 0-34 0 0,0 0-38 0 0,0 0-39 0 0,1 1-41 0 0,-1-1-43 0 0,0 0-44 0 0,0 0-47 0 0,0 0-49 0 0,0 0-50 0 0,-1 0-53 0 0,2-2-594 0 0,0-1-36 0 0,3-10-2787 0 0</inkml:trace>
  <inkml:trace contextRef="#ctx0" brushRef="#br0" timeOffset="-3108.73">1398 978 6000 0 0,'0'0'174'0'0,"-1"-1"-7"0"0,-7-5 211 0 0,1 1 106 0 0,1 2 57 0 0,-8 2 780 0 0,11 1-951 0 0,-1 1-39 0 0,0-1 6 0 0,-1 0-104 0 0,-2 1 269 0 0,0 1-68 0 0,1 0-63 0 0,0 2-57 0 0,1 0-51 0 0,1 1-46 0 0,-1 0-40 0 0,1 1-33 0 0,-3 10 97 0 0,-5 19 144 0 0,6-6-181 0 0,3 0-33 0 0,2-9-48 0 0,1-1 0 0 0,2 3-123 0 0,5 38 136 0 0,4-3-93 0 0,-5-33-33 0 0,1-1 0 0 0,1 0 0 0 0,1 0 0 0 0,1-1 0 0 0,4 6-10 0 0,-6-13 3 0 0,1 0 1 0 0,1-1-1 0 0,0-1 0 0 0,1 1 0 0 0,0-2 0 0 0,1 1 0 0 0,1-2 1 0 0,0 1-4 0 0,-10-9 11 0 0,8 6 28 0 0,1-1-1 0 0,9 6-38 0 0,1-4 100 0 0,10 1 49 0 0,2-4 82 0 0,-30-6-186 0 0,0-1 1 0 0,0 0-1 0 0,0 0 0 0 0,1-1 0 0 0,-1 1 0 0 0,0-1 1 0 0,1 0-46 0 0,-2 0 36 0 0,-1 0 1 0 0,1 0-1 0 0,0 0 1 0 0,-1 0 0 0 0,1 0-1 0 0,-1-1 1 0 0,1 1 0 0 0,-1-1-1 0 0,0 0 1 0 0,0 0 0 0 0,1 0-37 0 0,17-23 479 0 0,-5-4-99 0 0,-4-3-84 0 0,-4-1-67 0 0,-3-22 42 0 0,-4-24 51 0 0,-2 58-246 0 0,0 1 1 0 0,-1-1-1 0 0,-2-8-76 0 0,2 17 32 0 0,-1 0-1 0 0,0 0 1 0 0,0 1-1 0 0,-2 0 1 0 0,1 0-1 0 0,-4-4-31 0 0,-12-19 89 0 0,-3 1-58 0 0,-2 0-55 0 0,-3 2-53 0 0,-1 2-52 0 0,-3 3-51 0 0,-1 4-48 0 0,-3 5-47 0 0,35 17 77 0 0,0-1 69 0 0,0 0 59 0 0,0 1 50 0 0,-3-1 87 0 0,-6-1 273 0 0,8 2-291 0 0,-1 0-72 0 0,2 0-36 0 0,0 0-40 0 0,0 1-47 0 0,0-1-52 0 0,0 0-78 0 0,0 0-73 0 0,0 1-79 0 0,0-1-87 0 0,0 1-93 0 0,0-1-101 0 0,0 1-107 0 0,0-1-114 0 0,-2 2-1083 0 0,-4 1-1143 0 0</inkml:trace>
  <inkml:trace contextRef="#ctx1" brushRef="#br1">20 2252 0 0,'-18'0'0'0,"17"0"0"0,3 0 0 0,19 0 0 0,3810 0 0 0,-383 0 0 0,-1150 0 0 0,-21 0 0 0,-1367 0 0 0,-303 0 0 0,-505 0 0 0,-68 0 0 0,1 0 0 0,142 0 0 0,-173 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4:22.5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 42 8832 0 0,'0'0'258'0'0,"0"0"2"0"0,0 0-132 0 0,0 0 31 0 0,-1 0-66 0 0,0 1-40 0 0,-1 3 4 0 0,1-2-8 0 0,-3 8 319 0 0,1 1-61 0 0,2 2-45 0 0,0-1-35 0 0,6 38 607 0 0,-4-45-717 0 0,3 25 404 0 0,0-1-38 0 0,4 31 381 0 0,-1-7-188 0 0,1 0-62 0 0,11 105 1086 0 0,-18-155-1669 0 0,3 42 411 0 0,1-1-63 0 0,-1 1-59 0 0,-1 0-53 0 0,-1 0-47 0 0,0 0-44 0 0,-5 44 70 0 0,0-77-246 0 0,2-9 6 0 0,1 0 0 0 0,-1 0 0 0 0,0 0 0 0 0,1 0 1 0 0,0 0-1 0 0,0 0 0 0 0,0 2-6 0 0,0-4-103 0 0,-1-4 43 0 0,0 1-92 0 0,-1-2-123 0 0,-1-2-258 0 0,-1-2-238 0 0,3 6 546 0 0,0-1 32 0 0,0-2-244 0 0,0 3 249 0 0,1 0-37 0 0,-1 0 3 0 0,1 0-36 0 0,0 1-42 0 0,0-1-47 0 0,-1 0-51 0 0,1 0-46 0 0,0 0-43 0 0,-1 0-36 0 0,1 0-145 0 0,0 0-37 0 0,-1-5-1535 0 0</inkml:trace>
  <inkml:trace contextRef="#ctx0" brushRef="#br0" timeOffset="520.4">25 164 8232 0 0,'1'-1'143'0'0,"5"-9"407"0"0,-4 7-433 0 0,0 1-71 0 0,14-11-1 0 0,1 1 86 0 0,0 1 75 0 0,1 1 66 0 0,2 0 100 0 0,1 1 57 0 0,16-3 386 0 0,-20 8-304 0 0,0 1-1 0 0,1 0 0 0 0,-1 1 0 0 0,3 1-510 0 0,7 1 572 0 0,0 2-66 0 0,-2 1-128 0 0,-1 1-86 0 0,0 2-102 0 0,-1 2-119 0 0,-15-5-16 0 0,0 0 0 0 0,0 1 1 0 0,5 4-56 0 0,-7-5 40 0 0,0 1 1 0 0,0 0-1 0 0,-1 1 1 0 0,0 0-1 0 0,0 0 1 0 0,0 0-1 0 0,0 0 1 0 0,-1 1-1 0 0,0-1 0 0 0,0 1 1 0 0,3 6-41 0 0,-4-5 29 0 0,-1-1 0 0 0,1 0-1 0 0,-1 0 1 0 0,-1 1 0 0 0,1-1 0 0 0,-1 1 0 0 0,0 3-29 0 0,0-1 41 0 0,-1 0 1 0 0,0-1-1 0 0,-2 9-41 0 0,1-9 24 0 0,-1 0 0 0 0,1 1 0 0 0,-2-1 0 0 0,0 0-1 0 0,0 0 1 0 0,-1 1-24 0 0,-1 1 30 0 0,-1 0 0 0 0,0-1 0 0 0,0 1 0 0 0,-1-1 0 0 0,0-1 0 0 0,-1 1 0 0 0,0-1 0 0 0,-3 2-31 0 0,-35 29 171 0 0,-1-1-1 0 0,-37 21-169 0 0,20-16 327 0 0,30-20-61 0 0,17-11-82 0 0,-1-1 44 0 0,14-9-159 0 0,1 1 33 0 0,3-3-83 0 0,0 1-1 0 0,-1-1 0 0 0,1 0 1 0 0,0 0-1 0 0,0 1 0 0 0,0-1 1 0 0,-1 0-1 0 0,1 1 0 0 0,0-1 1 0 0,0 0-1 0 0,0 1 0 0 0,0-1 1 0 0,0 0-1 0 0,-1 1 0 0 0,1-1 0 0 0,0 0 1 0 0,0 1-1 0 0,0-1 0 0 0,0 0 1 0 0,0 1-1 0 0,0-1-18 0 0,2 4 164 0 0,2 0-74 0 0,-1-1-90 0 0,2 0-62 0 0,5 3 163 0 0,1-1 0 0 0,0 0-1 0 0,0 0 1 0 0,0-1-1 0 0,8 2-100 0 0,60 11 432 0 0,-27-7-221 0 0,-10 0-177 0 0,28 6 47 0 0,-23-6 36 0 0,-8-4 44 0 0,0 0 79 0 0,-17-4-22 0 0,-1 2 0 0 0,11 3-218 0 0,-16-2 50 0 0,-1 0-44 0 0,-15-5 170 0 0,0 0-400 0 0,1 0 102 0 0,-1 1 88 0 0,0-1 74 0 0,0 0 57 0 0,0 0 44 0 0,2 1 695 0 0,-2-1-660 0 0,0 0-106 0 0,1 0-95 0 0,-1 1-60 0 0,0-1-69 0 0,0 0-76 0 0,1 0-110 0 0,-1 0-109 0 0,0 0-117 0 0,0 0 236 0 0,0 0-34 0 0,0 0-34 0 0,0 0-36 0 0,0 0-38 0 0,0 0-37 0 0,0 0-40 0 0,0 0-42 0 0,0 0-41 0 0,0 0-44 0 0,0 0-598 0 0,0 0-36 0 0,0 0-2740 0 0</inkml:trace>
  <inkml:trace contextRef="#ctx0" brushRef="#br0" timeOffset="1301.99">1510 1 8232 0 0,'0'0'182'0'0,"0"0"29"0"0,0 0 14 0 0,0 0-11 0 0,1 2-86 0 0,0 0-57 0 0,1 3 37 0 0,0-2 33 0 0,1 6 107 0 0,1-1 0 0 0,-1 0 0 0 0,-1 1 0 0 0,1-1 0 0 0,-2 1 0 0 0,1 0 0 0 0,-1 1-248 0 0,2 17 483 0 0,4 13 92 0 0,1-1-48 0 0,-5-13-102 0 0,1 25 384 0 0,1 1-83 0 0,1 0-80 0 0,0 0-76 0 0,1 0-72 0 0,0-1-69 0 0,1 1-66 0 0,0-1-63 0 0,-2-15-71 0 0,-2-5 79 0 0,2-1-1 0 0,8 25-307 0 0,-14-56 425 0 0,-1-1-72 0 0,1 0-64 0 0,0-1-59 0 0,1-3 18 0 0,-1-1-96 0 0,0-1-77 0 0,1 0-55 0 0,0-20-85 0 0,-1 20 98 0 0,1 1 78 0 0,-1-16-43 0 0,1 0 1 0 0,2-4-69 0 0,8-22 61 0 0,-8 40-59 0 0,0 0 1 0 0,0 1-1 0 0,1 0 1 0 0,0 0-1 0 0,5-6-2 0 0,-6 9-10 0 0,1 0 0 0 0,-1 0 0 0 0,1 1 0 0 0,1 0 0 0 0,-1 0 0 0 0,0 0 0 0 0,1 0 0 0 0,0 0 0 0 0,1 1 10 0 0,-4 1-4 0 0,1 1 0 0 0,0 0 0 0 0,-1-1 0 0 0,1 1 1 0 0,0 0-1 0 0,0 1 0 0 0,-1-1 0 0 0,1 0 0 0 0,0 1 0 0 0,0 0 0 0 0,0-1 0 0 0,0 1 0 0 0,0 0 0 0 0,0 1 1 0 0,0-1-1 0 0,0 0 0 0 0,0 1 0 0 0,-1 0 0 0 0,1 0 0 0 0,0-1 0 0 0,0 2 0 0 0,-1-1 0 0 0,1 0 0 0 0,0 0 1 0 0,-1 1-1 0 0,3 1 4 0 0,5 5-10 0 0,0 1 1 0 0,-1-1 0 0 0,0 2-1 0 0,0-1 1 0 0,4 8 9 0 0,1-1 1 0 0,-7-8-1 0 0,0 0 0 0 0,-1 1 0 0 0,0 0 0 0 0,-1 0 0 0 0,0 0 0 0 0,0 0 0 0 0,-1 1 0 0 0,0 0 0 0 0,0 0 0 0 0,1 10 0 0 0,-4-17 3 0 0,-1 1-1 0 0,0-1 0 0 0,0 0 1 0 0,0 1-1 0 0,0-1 0 0 0,0 1 1 0 0,-1-1-1 0 0,0 0 0 0 0,1 1 1 0 0,-1-1-1 0 0,-1 1-2 0 0,0 1 19 0 0,0-1 0 0 0,-1 1 0 0 0,0 0 1 0 0,1-1-1 0 0,-2 1 0 0 0,1-1 0 0 0,-1 0 0 0 0,1 0 0 0 0,-1 0 0 0 0,-4 2-19 0 0,1 0 30 0 0,-1 0 0 0 0,1-1-1 0 0,-2 0 1 0 0,1-1 0 0 0,0 0-1 0 0,-1 0-29 0 0,-11 3 18 0 0,2-3-35 0 0,8-2-65 0 0,0-1-1 0 0,0 0 0 0 0,1-1 0 0 0,-2 0 83 0 0,-5-2-181 0 0,0-1-87 0 0,3 0-45 0 0,0-1-103 0 0,0-1-119 0 0,7 3 217 0 0,0-1-37 0 0,6 3 355 0 0,-1-1-25 0 0,0 1-43 0 0,1 0-41 0 0,-1-1-43 0 0,0 1-41 0 0,1-1-42 0 0,-1 1-42 0 0,1 0-41 0 0,-1-1-41 0 0,1 1-41 0 0,-1-1-42 0 0,1 1-40 0 0,0-1-41 0 0,-1 0-40 0 0,1 1-41 0 0,0-1-40 0 0,0-2-1471 0 0,0-1-1190 0 0</inkml:trace>
  <inkml:trace contextRef="#ctx0" brushRef="#br0" timeOffset="1754.01">2086 537 7920 0 0,'4'2'187'0'0,"1"0"-43"0"0,4 3 41 0 0,-1 0-101 0 0,10 8 22 0 0,-9-5 33 0 0,-4-5-14 0 0,0 1 49 0 0,2 0 154 0 0,-3-2-117 0 0,-1 0 36 0 0,33 13 1668 0 0,-10-8-698 0 0,-4-4-264 0 0,1-1-71 0 0,-9-3-376 0 0,-1 0-38 0 0,1-2-42 0 0,-1 0-47 0 0,1-1-51 0 0,-2-2-55 0 0,0-1-58 0 0,0-1-62 0 0,-9 6-111 0 0,-1 0 0 0 0,1 0 1 0 0,-1 0-1 0 0,0-1 0 0 0,0 1 0 0 0,0-1 1 0 0,0 0-1 0 0,0 1 0 0 0,0-1 0 0 0,-1 0 1 0 0,0 0-1 0 0,1-1-42 0 0,2-17 204 0 0,-7 0-41 0 0,-6-1-32 0 0,7 18-117 0 0,0 0 1 0 0,-1 1 0 0 0,1-1-1 0 0,-1 0 1 0 0,0 1-1 0 0,1 0 1 0 0,-2-1-15 0 0,2 3 5 0 0,1-1 0 0 0,-1 1-1 0 0,0 0 1 0 0,1 0 0 0 0,-1 0 0 0 0,0 0 0 0 0,0 0 0 0 0,0 0 0 0 0,1 1-1 0 0,-1-1 1 0 0,0 1 0 0 0,0-1 0 0 0,0 1 0 0 0,0-1 0 0 0,-1 1-5 0 0,1 0 7 0 0,0 0 0 0 0,0 1 0 0 0,0-1 0 0 0,0 0 0 0 0,0 1 1 0 0,0-1-1 0 0,0 1 0 0 0,0 0 0 0 0,0 0 0 0 0,1 0 0 0 0,-2 0-7 0 0,-4 3 1 0 0,1 1 0 0 0,-1 0-1 0 0,1 0 1 0 0,0 1 0 0 0,0 0-1 0 0,1 0 1 0 0,0 0 0 0 0,0 0-1 0 0,0 1 1 0 0,1 0-1 0 0,0 0 1 0 0,0 0 0 0 0,1 1-1 0 0,-3 5 0 0 0,1 2 19 0 0,0-1 0 0 0,1 1 0 0 0,0 5-19 0 0,1 1 65 0 0,0 0-1 0 0,2 1-64 0 0,1-16 21 0 0,0 0 0 0 0,0 0 1 0 0,1 0-1 0 0,-1 0 0 0 0,2 4-21 0 0,0-5 30 0 0,-1 0 1 0 0,1 0 0 0 0,0 0-1 0 0,0 0 1 0 0,1 0 0 0 0,0 1-31 0 0,0-2 35 0 0,-1-1 0 0 0,1 1 0 0 0,0-1 0 0 0,0 1 0 0 0,0-1 0 0 0,0 0 0 0 0,3 2-35 0 0,-3-3 37 0 0,1 0-1 0 0,0 0 1 0 0,-1 0-1 0 0,1 0 1 0 0,0 0-1 0 0,0-1 0 0 0,0 1 1 0 0,2-1-37 0 0,30 6 283 0 0,0-2-47 0 0,2-3-47 0 0,0-3-47 0 0,-1-3-47 0 0,0-3-47 0 0,-2-2-47 0 0,-1-4-47 0 0,-29 10 100 0 0,-2 2-76 0 0,-1-1-75 0 0,0 1-106 0 0,0-1-66 0 0,0 1-112 0 0,-1 0 144 0 0,0 1-34 0 0,-1-1-37 0 0,1 0-38 0 0,0 1-3 0 0,0-1-36 0 0,0 1-37 0 0,-1-1-39 0 0,1 0-39 0 0,0 1-43 0 0,0-1-42 0 0,0 1-46 0 0,0-1-593 0 0,1-1-34 0 0,3-1-2636 0 0,-5 3 3889 0 0</inkml:trace>
  <inkml:trace contextRef="#ctx0" brushRef="#br0" timeOffset="2305.09">1059 774 11544 0 0,'0'0'264'0'0,"0"0"34"0"0,0 0 20 0 0,0 0-41 0 0,0 0-138 0 0,0 0 52 0 0,1 0-87 0 0,0 0-57 0 0,2 0-2 0 0,-1 0 52 0 0,-1 1 27 0 0,-1 0 69 0 0,4 7 141 0 0,-1 0-75 0 0,-1 0-55 0 0,2 12 216 0 0,-3-5-98 0 0,-2 7 151 0 0,1 19 368 0 0,5-14-208 0 0,-3-22-598 0 0,-1 1 46 0 0,0 0 61 0 0,1 3 117 0 0,0 2 35 0 0,0-4-161 0 0,-1 0-89 0 0,2-1-83 0 0,-1 0-71 0 0,1 0-83 0 0,1 0-94 0 0,0 0-106 0 0,-4-6-6 0 0,0 0-68 0 0,0 0-59 0 0,0 1-52 0 0,0-1-174 0 0,1 0-52 0 0,-1 0-210 0 0,0 0-563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4:20.8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 10912 0 0,'0'0'248'0'0,"0"0"-78"0"0,0-1-50 0 0,0 1-43 0 0,0 0-36 0 0,0-1-35 0 0,0-1-87 0 0,0 2 113 0 0,0 0 63 0 0,0-1 89 0 0,0 1 110 0 0,0 0-99 0 0,0 1 36 0 0,0-1 38 0 0,0 0 42 0 0,2 7-32 0 0,0 1 0 0 0,0 0 1 0 0,-1-1-1 0 0,0 1 1 0 0,0 5-280 0 0,0 6 428 0 0,-1 0-46 0 0,0 0-55 0 0,1-1-85 0 0,0 5-36 0 0,1 1 44 0 0,0 23 338 0 0,1 29 448 0 0,-1-44-625 0 0,2 7-95 0 0,0 1 27 0 0,-3-13-60 0 0,0 71 785 0 0,-1-39-439 0 0,1-20-249 0 0,-3-15-184 0 0,-2 11 198 0 0,0 0 34 0 0,3-11-171 0 0,0-13 5 0 0,-1-6-177 0 0,0 0-39 0 0,2-5 7 0 0,-1 4 158 0 0,0-2-164 0 0,0 1-34 0 0,1 0-52 0 0,0 0-65 0 0,3 3 14 0 0,6-1 98 0 0,0-1 75 0 0,-3-2 51 0 0,15 2-51 0 0,14-4-74 0 0,1 0-12 0 0,15 5-22 0 0,69 2 78 0 0,-87-6-69 0 0,0 1-36 0 0,-1 0-46 0 0,1 1-60 0 0,-19-3-63 0 0,-5 1-34 0 0,-1-2-75 0 0,-4 1 115 0 0,0 0-41 0 0,-1 0 10 0 0,0 0-33 0 0,1-1-36 0 0,-1 1-37 0 0,0 0-41 0 0,0-1-43 0 0,0 1-45 0 0,0-1-48 0 0,-1 1 34 0 0,-1 0-63 0 0,1 0-57 0 0,-1-1-49 0 0,1 1-188 0 0,0 0-48 0 0,0 0-228 0 0,1-1-615 0 0</inkml:trace>
  <inkml:trace contextRef="#ctx0" brushRef="#br0" timeOffset="490.31">765 631 10656 0 0,'0'0'241'0'0,"0"0"38"0"0,0 0 10 0 0,0 0-33 0 0,1 0-187 0 0,0 0-35 0 0,11-2-34 0 0,-4 0 159 0 0,-1 0 36 0 0,9-2 284 0 0,35-13 1385 0 0,-40 12-1509 0 0,-1 0-50 0 0,1 0-62 0 0,-1-2-86 0 0,-1 1-102 0 0,1-1-118 0 0,-8 4 85 0 0,0 1-1 0 0,0 0 1 0 0,0-1-1 0 0,0 0 1 0 0,0 1 0 0 0,0-1-1 0 0,-1 0 1 0 0,1 0 0 0 0,-1 0-1 0 0,0 0 1 0 0,0 0 0 0 0,0 0-1 0 0,0-1 1 0 0,0 1-22 0 0,-1 1 4 0 0,0 1 1 0 0,0-1-1 0 0,0 1 0 0 0,0-1 1 0 0,0 0-1 0 0,0 1 0 0 0,0-1 1 0 0,-1 1-1 0 0,1-1 0 0 0,0 1 1 0 0,-1-1-5 0 0,-1-3 24 0 0,0 1 0 0 0,0 0 0 0 0,-1 0 0 0 0,1 0 1 0 0,-3-2-25 0 0,3 4 8 0 0,0-1 0 0 0,0 1 1 0 0,-1 0-1 0 0,1 0 0 0 0,-1 0 1 0 0,0 0-1 0 0,0 0 1 0 0,-2-1-9 0 0,0 0 6 0 0,-1 1 1 0 0,0-1 0 0 0,1 1-1 0 0,-1 0 1 0 0,0 0 0 0 0,-1 1-1 0 0,-4-1-6 0 0,8 2 3 0 0,1 0 0 0 0,-1 0 0 0 0,1 0-1 0 0,-1 0 1 0 0,1 1 0 0 0,0-1 0 0 0,-1 1-1 0 0,1 0 1 0 0,-1-1 0 0 0,1 1 0 0 0,-1 1-3 0 0,0-1-3 0 0,0 1 1 0 0,1 0 0 0 0,-1 0 0 0 0,1 0 0 0 0,-1 0 0 0 0,-1 2 2 0 0,-16 18 6 0 0,2 2 73 0 0,-1 7 82 0 0,13-21-62 0 0,1 0 0 0 0,1 1 0 0 0,-3 8-99 0 0,5-8 74 0 0,-1 0 0 0 0,1-1 0 0 0,1 2-1 0 0,0-1 1 0 0,1 0 0 0 0,0 0 0 0 0,1 3-74 0 0,1 6 157 0 0,3-1 51 0 0,-3-13-144 0 0,0 0-1 0 0,1 0 1 0 0,-1 0 0 0 0,1 0 0 0 0,2 2-64 0 0,-1-3 44 0 0,-1 0 1 0 0,1-1 0 0 0,0 1 0 0 0,1-1-1 0 0,1 2-44 0 0,-1-2 38 0 0,1 0-1 0 0,-1 0 1 0 0,1 0-1 0 0,4 1-37 0 0,-3-1 32 0 0,1-1-1 0 0,-1 0 1 0 0,7 1-32 0 0,-3-1 19 0 0,0-1 0 0 0,1-1 0 0 0,-1 0-1 0 0,0 0 1 0 0,1-1 0 0 0,-1 0 0 0 0,0-1-1 0 0,11-3-18 0 0,-10 2 31 0 0,0-1 0 0 0,-1 0 0 0 0,0-1-31 0 0,8-3 108 0 0,-1-2-104 0 0,-9 5-47 0 0,0-1-35 0 0,0 0-37 0 0,0 0-40 0 0,0-1-41 0 0,0 1-46 0 0,0-1-48 0 0,-1 1-49 0 0,0-1-55 0 0,0 0-54 0 0,0-1-60 0 0,0 1-61 0 0,11-11-645 0 0</inkml:trace>
  <inkml:trace contextRef="#ctx0" brushRef="#br0" timeOffset="893.25">1399 112 9912 0 0,'0'0'247'0'0,"0"0"-71"0"0,0-1-60 0 0,-1 0-48 0 0,1-1-32 0 0,-1-3-37 0 0,1 3 36 0 0,1-1-100 0 0,0 0 58 0 0,0 0 72 0 0,0 0 86 0 0,1 0 100 0 0,0 1 113 0 0,-1 1-135 0 0,0 0 34 0 0,0 1 36 0 0,1-1 36 0 0,-2 1 152 0 0,1 1-97 0 0,0 0-110 0 0,0 0-130 0 0,1-1-41 0 0,1 1 17 0 0,4 2 1 0 0,-6-2-13 0 0,15 16 495 0 0,-3 2-102 0 0,-1 2-84 0 0,-3 0-64 0 0,1 6 13 0 0,6 36 430 0 0,-4 7 323 0 0,-2 1 0 0 0,-1 43-1125 0 0,1 12 1098 0 0,-7-87-811 0 0,-1-1-35 0 0,1 22 86 0 0,-1-40-198 0 0,1 1 1 0 0,1 0-1 0 0,3 7-140 0 0,-4-13 63 0 0,-1-5-59 0 0,0-1-1 0 0,1 0 1 0 0,0 0 0 0 0,1 1-4 0 0,-3-8 1 0 0,-1 0 0 0 0,1 0 0 0 0,1-1 0 0 0,-1 1 0 0 0,0 0 0 0 0,0 0 0 0 0,1-1 0 0 0,-1 1 0 0 0,1-1 0 0 0,-1 1 0 0 0,2-1-1 0 0,-2 0 4 0 0,0 0 0 0 0,0-1-1 0 0,0 1 1 0 0,0-1 0 0 0,0 1 0 0 0,0-1-1 0 0,1 0 1 0 0,-1 1 0 0 0,0-1-1 0 0,0 0 1 0 0,0 0 0 0 0,2 0-4 0 0,0 0 1 0 0,0-1 0 0 0,0 1 0 0 0,1-1 0 0 0,-1 0 0 0 0,0 0 0 0 0,0-1-1 0 0,0 1 1 0 0,0 0 0 0 0,0-1 0 0 0,0 0 0 0 0,0 0 0 0 0,-1 0-1 0 0,33-26-1 0 0,-31 25 1 0 0,28-26-475 0 0,-25 22 334 0 0,0 1-41 0 0,-1 0-33 0 0,0 0-53 0 0,1 0-64 0 0,-1 0-72 0 0,1 1-81 0 0,-1-1-91 0 0,0 0-101 0 0,1 0-109 0 0,4-4-736 0 0</inkml:trace>
  <inkml:trace contextRef="#ctx0" brushRef="#br0" timeOffset="1109.15">1372 593 11864 0 0,'-3'-1'-53'0'0,"-1"1"94"0"0,0-1 91 0 0,0 0 113 0 0,-1 0 216 0 0,4-1-77 0 0,1 0-171 0 0,3-1-34 0 0,-1 1-140 0 0,2 1-40 0 0,4-4-62 0 0,1 0 57 0 0,0 1 48 0 0,0 0 41 0 0,8-5 165 0 0,24-10 459 0 0,-28 13-546 0 0,-1 0-66 0 0,1 0-88 0 0,-1 0-109 0 0,-6 3 3 0 0,1 0-35 0 0,-1 0-39 0 0,0 0-41 0 0,1 0-43 0 0,-1 0-48 0 0,0 0-49 0 0,0 0-52 0 0,0 0-55 0 0,1 0-57 0 0,-1 0-62 0 0,0-1-62 0 0,7-2-1118 0 0,7-4-1005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4:26.0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361 30 8288 0 0,'0'0'190'0'0,"-2"-1"-60"0"0,-6-4 294 0 0,5 3-337 0 0,1 1-54 0 0,-4-4 7 0 0,-2 1 72 0 0,0 1 57 0 0,-1 1 41 0 0,-29-1 752 0 0,25 2-688 0 0,7 0-177 0 0,0 1-36 0 0,-10-2 622 0 0,-1 3-122 0 0,1 2-111 0 0,0 1-99 0 0,1 2-88 0 0,-1 2-74 0 0,1 0-65 0 0,1 2-51 0 0,-10 9-34 0 0,12-7-57 0 0,-1 0 1 0 0,-9 13 17 0 0,10-10 37 0 0,1 1 57 0 0,-6 15 172 0 0,6 1-37 0 0,6 2-35 0 0,7-1-36 0 0,5 0-36 0 0,7-3-36 0 0,7-2-35 0 0,7-5-37 0 0,-9-10 6 0 0,2-2 40 0 0,0-3 45 0 0,1-2 53 0 0,0-3 57 0 0,0-3 64 0 0,0-5 70 0 0,1-5 76 0 0,-5 0 68 0 0,-2-2-77 0 0,0-1-69 0 0,-2-2-63 0 0,0 0-57 0 0,-2-2-50 0 0,-1 0-43 0 0,0-1-37 0 0,9-28 25 0 0,-14 28-101 0 0,-1 1-1 0 0,-1-1 0 0 0,1-8-20 0 0,-1-7 56 0 0,-3 22-38 0 0,-1 0 0 0 0,0 0 0 0 0,-1 0 0 0 0,-1 0 0 0 0,1 1-1 0 0,-2-1 1 0 0,1 0 0 0 0,-2 0-18 0 0,4 10 32 0 0,0 1-76 0 0,0 4-29 0 0,0 8 41 0 0,0-9 0 0 0,1 17-3 0 0,0-1-1 0 0,2 1 1 0 0,0-1 0 0 0,3 4 35 0 0,11 44-63 0 0,-5-24 45 0 0,-5-20 17 0 0,8 19 1 0 0,3 9 12 0 0,-17-50-90 0 0,-1 1 65 0 0,1 0 45 0 0,2 7 201 0 0,-3-7-227 0 0,1 1-62 0 0,-1-1-100 0 0,0-1 32 0 0,0 1-34 0 0,0-1-38 0 0,0 0-41 0 0,-1-1-45 0 0,1 1-48 0 0,0-1-84 0 0,0 1-68 0 0,0-1-58 0 0,-1 0-53 0 0,1 1-176 0 0,0 0-52 0 0,-1-1-213 0 0,1 1-572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4:00.0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218 219 8384 0 0,'-3'-3'186'0'0,"0"0"-45"0"0,-4-4 33 0 0,0 1-103 0 0,-7-9-16 0 0,10 10 0 0 0,0 0 50 0 0,-1-2 109 0 0,3 4-63 0 0,-1 0 35 0 0,-2-5 124 0 0,-2-1 76 0 0,-2-1 149 0 0,-6-4 347 0 0,-2 5-3 0 0,6 8-350 0 0,1 4-151 0 0,1 3-77 0 0,-4 8-3 0 0,1 1-77 0 0,2 2-59 0 0,1 2-42 0 0,-10 34 137 0 0,13-31-113 0 0,0 3 84 0 0,1 0 43 0 0,4-12 54 0 0,0 0-1 0 0,0 11-324 0 0,6 16 595 0 0,-3-32-403 0 0,0 1 0 0 0,0 0 0 0 0,2-1 0 0 0,-1 0 0 0 0,4 7-192 0 0,-4-9 5 0 0,1 0-1 0 0,-1 0 0 0 0,1-1 1 0 0,0 1-1 0 0,1-1 0 0 0,-1 0 1 0 0,1 0-1 0 0,0 0 0 0 0,0-1 1 0 0,1 0-5 0 0,-2-1 4 0 0,-1-1 0 0 0,1 0 0 0 0,0-1 1 0 0,-1 1-1 0 0,1-1 0 0 0,0 1 1 0 0,0-1-1 0 0,0 0 0 0 0,0-1 0 0 0,0 1 1 0 0,0-1-1 0 0,0 0 0 0 0,0 0 1 0 0,1 0-1 0 0,-1 0 0 0 0,0-1 0 0 0,1 0-4 0 0,1 0 6 0 0,-1 0 0 0 0,0 0 0 0 0,0-1 0 0 0,0 0 0 0 0,-1 0 0 0 0,2-1-6 0 0,-2 1 10 0 0,0 0 1 0 0,-1-1 0 0 0,1 1 0 0 0,-1-1-1 0 0,0 0 1 0 0,0 0 0 0 0,0 0-1 0 0,0 0 1 0 0,-1-1 0 0 0,3-2-11 0 0,-2 1 7 0 0,-1 0-1 0 0,0 0 1 0 0,1 0 0 0 0,-2 0-1 0 0,1 0 1 0 0,0 0 0 0 0,-1 0 0 0 0,0-4-7 0 0,1-28-61 0 0,-4 14-242 0 0,-5-32-255 0 0,4 36 289 0 0,1 8 87 0 0,0 1-35 0 0,0-1-39 0 0,-1 1-46 0 0,0-2-94 0 0,0 1-73 0 0,0-1-79 0 0,0 1-89 0 0,-1 0-96 0 0,1 0-104 0 0,-1 0-112 0 0,0 0-121 0 0,3 8 433 0 0,0 1-102 0 0,0 0-248 0 0,-1-2-603 0 0</inkml:trace>
  <inkml:trace contextRef="#ctx0" brushRef="#br0" timeOffset="416.88">387 249 9440 0 0,'2'22'144'0'0,"1"0"48"0"0,-1-1 50 0 0,1 1 54 0 0,0 5 148 0 0,0-1 92 0 0,0 1 97 0 0,0 0 104 0 0,-1 0 109 0 0,0-1 115 0 0,-1 1 120 0 0,-1 0 126 0 0,0-22-1083 0 0,0-2 88 0 0,-1 1 123 0 0,-2-1 247 0 0,1-3-35 0 0,0-2-273 0 0,0-1-136 0 0,1 0-110 0 0,-9-36 174 0 0,4-1-81 0 0,3 0-63 0 0,3-1-48 0 0,5-27-139 0 0,6-24 129 0 0,-10 86-2 0 0,7-35-66 0 0,-6 32 44 0 0,1 1 0 0 0,0-1 0 0 0,0 1 0 0 0,1-1 1 0 0,1 1-1 0 0,-1 0 24 0 0,-1 4-8 0 0,-1 1 0 0 0,1-1 1 0 0,-1 1-1 0 0,1 0 0 0 0,0 0 1 0 0,0 0-1 0 0,1 0 1 0 0,-1 1-1 0 0,0-1 0 0 0,1 1 1 0 0,0 0-1 0 0,-1 0 1 0 0,2-1 7 0 0,-1 2 1 0 0,0 0 0 0 0,-1 0 0 0 0,1 0 0 0 0,0 0 0 0 0,0 1 0 0 0,0-1 0 0 0,-1 1 0 0 0,1 0 0 0 0,0 0 0 0 0,2 1-1 0 0,1 0-5 0 0,-1 0-1 0 0,1 1 0 0 0,0 0 0 0 0,-1 0 0 0 0,2 0 6 0 0,-1 1 8 0 0,-1 1 0 0 0,1-1-1 0 0,-1 1 1 0 0,3 2-8 0 0,-1 0 28 0 0,-1 0-1 0 0,0 0 0 0 0,2 4-27 0 0,18 23 125 0 0,-17-17 7 0 0,-1 0-1 0 0,6 13-131 0 0,-2 2 472 0 0,10 32-472 0 0,-11-17-4 0 0,-6-17 75 0 0,1 18-71 0 0,-4-14 6 0 0,-2 1-45 0 0,0-1-68 0 0,-1-32-76 0 0,0-1 39 0 0,0 0-54 0 0,0 0-134 0 0,0 0 12 0 0,0 0-38 0 0,0 0-944 0 0,0 0-61 0 0,0 0-11 0 0</inkml:trace>
  <inkml:trace contextRef="#ctx0" brushRef="#br0" timeOffset="828.78">1186 81 11104 0 0,'-5'-6'350'0'0,"0"-1"-109"0"0,1 0-91 0 0,-1 0-73 0 0,-1-4-56 0 0,-11-12-85 0 0,11 17 102 0 0,-1 1 67 0 0,-2-1 69 0 0,-2 4 37 0 0,-2 2 80 0 0,-8 6 192 0 0,-12 10 328 0 0,15-5-359 0 0,14-8-362 0 0,1-1-8 0 0,-12 7 266 0 0,0 0-37 0 0,-14 12 224 0 0,23-15-405 0 0,-1-1 0 0 0,1 1 0 0 0,1 0 0 0 0,-1 0 0 0 0,1 0 0 0 0,0 1-1 0 0,-2 3-129 0 0,4-3 108 0 0,4 1-38 0 0,6 8-18 0 0,-3-10-67 0 0,1-1-1 0 0,0 0 1 0 0,0 0-1 0 0,2 1 16 0 0,1 1-13 0 0,51 55 10 0 0,-22-18 79 0 0,-16-15 51 0 0,-2 2 90 0 0,-2 0 110 0 0,-9-15-115 0 0,-2 1 36 0 0,0-1-54 0 0,-3 0 58 0 0,-1 3 106 0 0,-5 7 237 0 0,3-23-522 0 0,-1-1 1 0 0,0 1-1 0 0,0-1 1 0 0,-1 1-1 0 0,1-1 1 0 0,0 1-1 0 0,-1-1 1 0 0,0 0-74 0 0,-11 10 344 0 0,0-4-108 0 0,-5-4-62 0 0,5-1-204 0 0,0-2 60 0 0,-32 0 219 0 0,26-3-209 0 0,8 0-72 0 0,0 0-59 0 0,0-1-70 0 0,0-1-84 0 0,1 0-96 0 0,0-1-110 0 0,0-1-122 0 0,6 3 237 0 0,-1-1-36 0 0,-6-6-751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5:04.0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306 58 9152 0 0,'-8'-5'245'0'0,"-1"0"52"0"0,-3 1 107 0 0,-9 0 258 0 0,-1 2 2 0 0,8 1-257 0 0,4 1-107 0 0,1 0-50 0 0,2 0-119 0 0,0 0 0 0 0,1 1 0 0 0,-1 0 0 0 0,1 0 0 0 0,-1 1 0 0 0,1-1-1 0 0,-1 1 1 0 0,-2 2-131 0 0,-13 8 395 0 0,10-3-220 0 0,1 1-44 0 0,1 1-53 0 0,0 2-63 0 0,-1 2-2 0 0,0 2 0 0 0,2-1 0 0 0,0 1-1 0 0,0 1-12 0 0,3-2 68 0 0,0 0-1 0 0,-3 13-67 0 0,8-24 13 0 0,0 0-1 0 0,0 1 1 0 0,1-1 0 0 0,-1 1 0 0 0,1-1 0 0 0,0 1 0 0 0,1-1 0 0 0,-1 1 0 0 0,1-1 0 0 0,0 0 0 0 0,1 3-13 0 0,3 5 76 0 0,2 0 40 0 0,1-3 134 0 0,-7-9-204 0 0,1 0 1 0 0,-1 0-1 0 0,1-1 1 0 0,-1 1-1 0 0,1 0 1 0 0,-1 0-1 0 0,1-1 1 0 0,-1 1-1 0 0,2-1-46 0 0,0 1 89 0 0,1 0-1 0 0,-1-1 0 0 0,1 0 1 0 0,-1 0-1 0 0,1 0 0 0 0,0 0 1 0 0,-1-1-1 0 0,2 1-88 0 0,13-5 305 0 0,-2 0-67 0 0,0-2-91 0 0,-4 2-117 0 0,12-8 80 0 0,-13 6-78 0 0,-1 0 1 0 0,0 0-1 0 0,0-1 0 0 0,0-1-32 0 0,6-7 71 0 0,-3-2 47 0 0,-2-1 68 0 0,-2-2 90 0 0,-7 15-406 0 0,-1 0 58 0 0,0 1 48 0 0,0 0 43 0 0,1-7 135 0 0,-2-7 238 0 0,-1 11-249 0 0,0-1-51 0 0,-1 1-121 0 0,1 4-36 0 0,0-1-40 0 0,0 1-44 0 0,-1 0-49 0 0,1 0-54 0 0,-1 0-57 0 0,1 0-62 0 0,-1 0-68 0 0,0-1-70 0 0,0 1-76 0 0,1 0-80 0 0,-1 0-85 0 0,0-1-89 0 0,0 1-93 0 0,-1-2-1102 0 0,-2-2-1148 0 0</inkml:trace>
  <inkml:trace contextRef="#ctx0" brushRef="#br0" timeOffset="469.76">409 68 10016 0 0,'0'0'233'0'0,"0"2"-79"0"0,2 0-46 0 0,1 6 66 0 0,-3-6-75 0 0,4 10-91 0 0,0 0 46 0 0,0 0 45 0 0,0 0 45 0 0,0 0 43 0 0,0 0 43 0 0,0 0 40 0 0,-1 0 41 0 0,1 0 38 0 0,-1 0 38 0 0,-1 0 38 0 0,1 0 35 0 0,0 7 135 0 0,1 2-8 0 0,-3-14-329 0 0,0 0 1 0 0,-1 0 0 0 0,1 0 0 0 0,-1 0 0 0 0,-1 4-259 0 0,1 2 525 0 0,0-1-117 0 0,-1-5-77 0 0,-1-2 9 0 0,0-1 77 0 0,1-4-176 0 0,-2 0 54 0 0,0-1-56 0 0,1-1-50 0 0,-1-1-44 0 0,-1-3 37 0 0,1-2-109 0 0,-2-15-57 0 0,4 19 19 0 0,1 1 32 0 0,-1-27 35 0 0,2 0-43 0 0,4-1-40 0 0,3 0-36 0 0,-2 15-47 0 0,0 0-1 0 0,5-11 65 0 0,-4 14-117 0 0,1-1 0 0 0,9-11 117 0 0,-12 18-23 0 0,0 1 0 0 0,1 0 0 0 0,5-5 23 0 0,-6 6-36 0 0,1 1-1 0 0,0-1 1 0 0,0 1 0 0 0,0 1 0 0 0,0-1-1 0 0,1 1 1 0 0,2-1 36 0 0,-4 2-31 0 0,0 1 1 0 0,1-1-1 0 0,-1 1 1 0 0,1 0-1 0 0,1 0 31 0 0,16 2-70 0 0,-3 3 44 0 0,0 4 38 0 0,-11-4-10 0 0,0 1 0 0 0,0 1-1 0 0,-1 0 1 0 0,0 0 0 0 0,0 0-1 0 0,0 1 1 0 0,4 5-2 0 0,-1 3 46 0 0,-2 2 40 0 0,4 9 49 0 0,-8-19-82 0 0,-1 1 0 0 0,-1 0 0 0 0,0 0 0 0 0,0 1 0 0 0,2 6-53 0 0,-1 9 119 0 0,-2 0 95 0 0,-2-7-2 0 0,0 0 36 0 0,-3 19 319 0 0,3-34-821 0 0,-1 0 121 0 0,1 0 102 0 0,-1 1 86 0 0,1-1 51 0 0,-1 0 42 0 0,-1 8 700 0 0,1-8-714 0 0,0 0-47 0 0,1 0-62 0 0,-1 0-75 0 0,0 0-88 0 0,1 0-104 0 0,-1 0-115 0 0,1-1 131 0 0,0 0-34 0 0,0 1-144 0 0,-1-1-67 0 0,1 1-72 0 0,0-1-75 0 0,0 0-81 0 0,0 1-83 0 0,0-1-89 0 0,0 0-91 0 0,0-1-291 0 0,0 0-36 0 0,0 0-2698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5:01.1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8 178 8536 0 0,'0'0'150'0'0,"0"0"-42"0"0,-1 0 10 0 0,-2 0-55 0 0,2 0 8 0 0,0 0 62 0 0,0 0 85 0 0,1 1 102 0 0,0-1-115 0 0,0 0 32 0 0,0 0 36 0 0,0 0 37 0 0,5 13 201 0 0,2-1-77 0 0,-4-9-287 0 0,-1 1 1 0 0,0 0-1 0 0,0 0 1 0 0,0 0-1 0 0,0 0 1 0 0,-1 0 0 0 0,1 4-148 0 0,2 10 370 0 0,0 0-38 0 0,6 18 249 0 0,7 32 368 0 0,-8-22-395 0 0,1-1-65 0 0,-4-18-220 0 0,10 27 235 0 0,-8-26-265 0 0,-7-23-186 0 0,2 3 39 0 0,-3-3 8 0 0,0 0 46 0 0,-1 0 83 0 0,1 1 117 0 0,-2-3-47 0 0,-3-3-48 0 0,-1-1-50 0 0,0-1-52 0 0,0-1-55 0 0,2 0-56 0 0,1 1-60 0 0,0-2 40 0 0,0 1 0 0 0,0-1 0 0 0,1 0 0 0 0,-1 0 0 0 0,1 1 0 0 0,-1-4-18 0 0,0 0 22 0 0,1-1 0 0 0,-1 1 0 0 0,2-1 0 0 0,-1 0 0 0 0,0-7-22 0 0,0-7 83 0 0,2-1 0 0 0,2-22-83 0 0,2 2 100 0 0,6 0-38 0 0,4 2-38 0 0,6 2-34 0 0,-3 19 75 0 0,3 4-117 0 0,3 3-113 0 0,2 3-105 0 0,2 2-100 0 0,0 2-95 0 0,0 2-89 0 0,-2 0-83 0 0,-8 1 167 0 0,-14 3 297 0 0,8-2-154 0 0,-9 2 225 0 0,1 0-39 0 0,-1-1-76 0 0,1 1-80 0 0,0 1-97 0 0,-1-1-114 0 0,0 0 139 0 0,-1 0-51 0 0,0 0-45 0 0,1 1-39 0 0,-1-1-144 0 0,1 0-39 0 0,0 1-175 0 0,1-1-473 0 0</inkml:trace>
  <inkml:trace contextRef="#ctx0" brushRef="#br0" timeOffset="435.54">537 363 5472 0 0,'0'0'124'0'0,"0"0"17"0"0,0 0 10 0 0,0 1-49 0 0,1 0-52 0 0,2 12-50 0 0,2 2 48 0 0,1-6 29 0 0,0-2 68 0 0,1-1 111 0 0,0-2 67 0 0,-3-3-117 0 0,-1 0 33 0 0,1 0 35 0 0,0 0 39 0 0,0-1 41 0 0,0-1 43 0 0,4 0 143 0 0,1-1-64 0 0,0 0-59 0 0,0-2-55 0 0,0 1-51 0 0,0-2-48 0 0,0 1-42 0 0,0-1-39 0 0,5-4 40 0 0,-1 0-72 0 0,3-2-38 0 0,4-5-24 0 0,-19 15-69 0 0,0 0 0 0 0,0 0 0 0 0,0 0 0 0 0,0-1 0 0 0,0 1 0 0 0,0 0 0 0 0,0-1 0 0 0,0 1 0 0 0,0-1 0 0 0,-1 1 0 0 0,1-1-19 0 0,0 0 14 0 0,-1 0 0 0 0,0 0 0 0 0,0 1 0 0 0,1-1 0 0 0,-1 0 1 0 0,-1 0-1 0 0,1 0 0 0 0,0 1 0 0 0,0-1 0 0 0,-1 0 0 0 0,1 0 0 0 0,-1 1 0 0 0,1-1 1 0 0,-1 0-1 0 0,0 1 0 0 0,1-1 0 0 0,-1 0 0 0 0,0 1 0 0 0,0-1 0 0 0,0 1 0 0 0,-1 0 1 0 0,1-1-1 0 0,0 1-14 0 0,-12-11 148 0 0,-2 3 62 0 0,-1 4 89 0 0,1 3 118 0 0,-10 8-204 0 0,3 6-90 0 0,2 4-70 0 0,3 4-47 0 0,11-11-17 0 0,0 0 0 0 0,0 1 0 0 0,1 0-1 0 0,1 0 1 0 0,-4 9 11 0 0,0 9 29 0 0,0 14-26 0 0,5 1 55 0 0,3-36-39 0 0,0 0 0 0 0,1 0 1 0 0,-1 0-1 0 0,2 0 1 0 0,-1 0-1 0 0,1-1 1 0 0,0 1-1 0 0,0 0 0 0 0,1-1 1 0 0,0 0-1 0 0,1 2-19 0 0,4 4 10 0 0,3-1 33 0 0,-8-9-17 0 0,0 0 0 0 0,0 0 0 0 0,0 0 0 0 0,1 0 1 0 0,-1 0-1 0 0,2 0-26 0 0,1 0 52 0 0,0-1 0 0 0,-1 1-1 0 0,1-1 1 0 0,0 0 0 0 0,0 0 0 0 0,0-1 0 0 0,0 0 0 0 0,5 0-52 0 0,26-6 170 0 0,-18 2-144 0 0,-2-1-54 0 0,-6 1-27 0 0,0-1-33 0 0,-1 1-36 0 0,-1 0-39 0 0,-4 1 69 0 0,-2 1-27 0 0,1 1-85 0 0,-3 0 61 0 0,1 0-34 0 0,0 0-39 0 0,0 0-43 0 0,0 0-68 0 0,0 0-49 0 0,-1 0-43 0 0,1 0-38 0 0,1-1-134 0 0,-1 1-38 0 0,5-3-1393 0 0,-7 3 2006 0 0</inkml:trace>
  <inkml:trace contextRef="#ctx0" brushRef="#br0" timeOffset="730.17">1010 53 5400 0 0,'0'0'158'0'0,"0"0"-36"0"0,0 0-2 0 0,0 0 48 0 0,0 0 148 0 0,0 0 273 0 0,0 1-269 0 0,1-1-60 0 0,-1 1-52 0 0,1-1-44 0 0,0 2 65 0 0,4 4 141 0 0,-4-5-208 0 0,1 1 64 0 0,1 2 241 0 0,0 0-36 0 0,2 6 335 0 0,0 1-111 0 0,-2 0-89 0 0,1 9 209 0 0,1 8 255 0 0,-4-15-502 0 0,3 12 17 0 0,-1-1-106 0 0,-1 1-91 0 0,0 1-75 0 0,-1-4-80 0 0,0 1-37 0 0,-2 83 406 0 0,0-87-448 0 0,0-1 39 0 0,1 14 167 0 0,2 42 515 0 0,-1-52-618 0 0,1 1-45 0 0,-1-4-123 0 0,6 28 151 0 0,-7-47-430 0 0,0 1 86 0 0,0 0 75 0 0,1-1 63 0 0,-1 1 58 0 0,0 0 49 0 0,2 2 354 0 0,-1-1-302 0 0,-1-1-103 0 0,0-1-41 0 0,1 1-45 0 0,-1 0-47 0 0,0-1-56 0 0,1 1-61 0 0,-1-1-90 0 0,0 1-87 0 0,1-1-96 0 0,-1 1-103 0 0,0-1-113 0 0,0 0-120 0 0,0 0 357 0 0,0 0-34 0 0,0 0-34 0 0,0 0-35 0 0,0 0 543 0 0,0 0-2208 0 0,0 0-1264 0 0</inkml:trace>
  <inkml:trace contextRef="#ctx0" brushRef="#br0" timeOffset="1253.65">1451 366 8576 0 0,'0'0'197'0'0,"-2"-1"-63"0"0,-7-3 306 0 0,7 3-350 0 0,0-1-55 0 0,-5-3 7 0 0,0 2 77 0 0,0 2 65 0 0,-1 1 57 0 0,-3 4 231 0 0,-6 7 353 0 0,-1 7 162 0 0,13-11-700 0 0,0 0-37 0 0,1-2-77 0 0,1 1-38 0 0,1-1-43 0 0,-1 0-49 0 0,-18 48 400 0 0,14-35-262 0 0,2 0-1 0 0,-1 5-180 0 0,4-13 70 0 0,1 1 0 0 0,-1 0-1 0 0,2 0 1 0 0,0 6-70 0 0,0-11 24 0 0,0 0 0 0 0,1 1 1 0 0,0-1-1 0 0,1 0 0 0 0,-1 0 1 0 0,1 0-1 0 0,0 0 1 0 0,1 0-25 0 0,-2-4 7 0 0,0 1 1 0 0,0-1-1 0 0,0 0 1 0 0,1 0 0 0 0,-1-1-1 0 0,1 1 1 0 0,-1 0-1 0 0,1 0 1 0 0,0-1 0 0 0,-1 1-1 0 0,1-1 1 0 0,0 1-1 0 0,0-1 1 0 0,0 0 0 0 0,0 0-8 0 0,12 4 78 0 0,-1-4 23 0 0,0-3 45 0 0,0-2 56 0 0,-1-2 70 0 0,1-2-19 0 0,0-1-46 0 0,0 0-41 0 0,-1-1-38 0 0,10-13 31 0 0,-2-1-101 0 0,-7 3-62 0 0,-9 13-12 0 0,0 0 0 0 0,-1 0 0 0 0,0 0 0 0 0,0-1-1 0 0,-1 1 1 0 0,2-9 16 0 0,-2-14-13 0 0,-2 6-136 0 0,-4-19 149 0 0,1 22-87 0 0,0 0-43 0 0,1 9 27 0 0,1 3 100 0 0,1 9 25 0 0,0 1-125 0 0,0 0-60 0 0,0 1-25 0 0,0 0 71 0 0,1 3 37 0 0,0 1 21 0 0,0-4 10 0 0,6 22-200 0 0,0 0 78 0 0,-1 0 65 0 0,-1 1 54 0 0,5 13 49 0 0,6 18 92 0 0,-8-32 101 0 0,5 12 53 0 0,1 0-72 0 0,-11-27-67 0 0,-3-7-68 0 0,0 0 0 0 0,1 1 0 0 0,-1-1-1 0 0,1 0 1 0 0,0 0 0 0 0,-1 0 0 0 0,1 1 0 0 0,0-1 0 0 0,0 0 0 0 0,0 1-36 0 0,0-2 83 0 0,-1 0-65 0 0,0 0-219 0 0,0 0 54 0 0,1 1 47 0 0,-1-1 42 0 0,0 0 40 0 0,1 1 73 0 0,2 0 309 0 0,-2 0-291 0 0,0 0-92 0 0,0-1-52 0 0,-1 0-61 0 0,1 1-71 0 0,-1-1-47 0 0,1 0-72 0 0,-1 1-78 0 0,1-1-87 0 0,-1 0-94 0 0,0 0-99 0 0,0 0-108 0 0,0 0-115 0 0,0 0-937 0 0,0 0-1041 0 0</inkml:trace>
  <inkml:trace contextRef="#ctx0" brushRef="#br0" timeOffset="1614.16">1872 6 9528 0 0,'0'0'216'0'0,"0"0"32"0"0,0 0 10 0 0,0-1-107 0 0,0 1-78 0 0,0-4 33 0 0,0 4-9 0 0,0 0 110 0 0,0 0 173 0 0,0 8 173 0 0,0 0-63 0 0,0 0-58 0 0,0 0-54 0 0,1 0-50 0 0,-1 0-44 0 0,1 0-39 0 0,-1 0-36 0 0,1 2 4 0 0,0 0-36 0 0,1 6 65 0 0,2 23 245 0 0,-3-27-301 0 0,0-1 41 0 0,0-7-142 0 0,3 26 228 0 0,0 1-71 0 0,7 55 362 0 0,-9-56-330 0 0,-1-1 84 0 0,-1-2-69 0 0,1 1-57 0 0,0 0-48 0 0,1-1-39 0 0,0 17 24 0 0,0 22 12 0 0,-2-45-129 0 0,0-1 38 0 0,0 1 37 0 0,0-1 34 0 0,0-18-44 0 0,-1 0-82 0 0,1-1-103 0 0,-1 0-11 0 0,1-1-34 0 0,-1 1-35 0 0,1-1-38 0 0,-1 0-41 0 0,0 0-43 0 0,0 0-46 0 0,1 0-49 0 0,-1 0-50 0 0,0-1-53 0 0,0 1 49 0 0,1 0-61 0 0,-1-1-52 0 0,1 1-47 0 0,-1 0-168 0 0,0-1-45 0 0,1 0-203 0 0,-1 0-547 0 0</inkml:trace>
  <inkml:trace contextRef="#ctx0" brushRef="#br0" timeOffset="2272.81">1707 351 6688 0 0,'0'0'197'0'0,"0"0"-59"0"0,0 0-19 0 0,0 0 86 0 0,0 0-45 0 0,1-1 54 0 0,0 1-97 0 0,3-3 2 0 0,-2 2-11 0 0,3-1 257 0 0,0 0-42 0 0,0 1-37 0 0,1-1-35 0 0,5-1 169 0 0,-1 0-85 0 0,13-3 268 0 0,-7 1-216 0 0,0 0-44 0 0,-1 1-38 0 0,1-1-35 0 0,2 0 14 0 0,1 1-36 0 0,4-1 13 0 0,13 0 82 0 0,-32 4-313 0 0,18-1 277 0 0,-1 0 1 0 0,6 1-308 0 0,-11 2 77 0 0,-1 1-52 0 0,-6 0 6 0 0,-1-1-32 0 0,8 2-89 0 0,0 1-100 0 0,0 1-76 0 0,3 1 170 0 0,-8-2 1 0 0,0 0 0 0 0,0 0 0 0 0,0 2 95 0 0,8 6-111 0 0,-3 7 67 0 0,-6-1 79 0 0,-1 1 61 0 0,0 6 80 0 0,0 12 159 0 0,-4 2 11 0 0,-3-13-152 0 0,-1-5-75 0 0,-1 0-55 0 0,0 12 299 0 0,2-20-253 0 0,-2-10-108 0 0,1-1-350 0 0,-1-1 34 0 0,0 2-233 0 0,0-1 26 0 0,-2 1-575 0 0,2-3 656 0 0,-1 0 85 0 0,1 0-46 0 0,-1 2-1369 0 0,0 1-1014 0 0</inkml:trace>
  <inkml:trace contextRef="#ctx0" brushRef="#br0" timeOffset="2568.09">2220 127 10768 0 0,'0'0'299'0'0,"0"-1"-113"0"0,0-1-87 0 0,0-4 32 0 0,1 4-34 0 0,-1-1-178 0 0,1 1 51 0 0,0-1 42 0 0,0 1 36 0 0,1-3 122 0 0,5-6 347 0 0,-5 7-403 0 0,1 1-57 0 0,0 0-88 0 0,-1 1-35 0 0,0 0-39 0 0,0 1-55 0 0,0-1-55 0 0,0 1-61 0 0,0-1-64 0 0,0 1-70 0 0,0 0-75 0 0,0 0-81 0 0,0 0-85 0 0,1 1-863 0 0,2-1-870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5:19.4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39 13328 0 0,'0'-1'119'0'0,"-2"-2"-49"0"0,1-1-37 0 0,-1 1 36 0 0,2 1 60 0 0,-1-1 96 0 0,0 1 56 0 0,1 0 103 0 0,0 0 121 0 0,-1 1-203 0 0,1 0 37 0 0,1 0-145 0 0,-1 1-43 0 0,2 1 43 0 0,0 1-100 0 0,4 2-31 0 0,-5-3 24 0 0,4 7 117 0 0,-1 2-38 0 0,2 21 198 0 0,-3-17-206 0 0,6 36 354 0 0,-4 2-54 0 0,-1 0-48 0 0,-1-1-41 0 0,1 17 59 0 0,2-1-49 0 0,-5-62-423 0 0,-1 0 34 0 0,1 5 67 0 0,1 19 354 0 0,-2-21-347 0 0,1 0-60 0 0,-1 0-81 0 0,1-1-102 0 0,-1-1-8 0 0,1-1-60 0 0,0 0-68 0 0,-1 0-74 0 0,0-5 83 0 0,0 0-47 0 0,0 0-43 0 0,0 0-39 0 0,0 0-280 0 0,0 0-64 0 0,0 0-51 0 0,0-1-37 0 0,-1 1-815 0 0,1-1-57 0 0,-1-1-1046 0 0</inkml:trace>
  <inkml:trace contextRef="#ctx0" brushRef="#br0" timeOffset="527.63">55 70 10568 0 0,'0'0'223'0'0,"0"-1"-32"0"0,-1-2 103 0 0,-1-3-60 0 0,1 0-27 0 0,1 3-30 0 0,1 0 35 0 0,3-3 296 0 0,2-1 204 0 0,8-1 431 0 0,-7 4-597 0 0,1 1-55 0 0,-3 1-207 0 0,-1 1-44 0 0,0 0-81 0 0,0 0-41 0 0,-1 0-46 0 0,0 0-50 0 0,16-2 214 0 0,1 0-40 0 0,20-1 92 0 0,0 2-110 0 0,1 3-81 0 0,-29 0-83 0 0,-1 0 0 0 0,1 1 0 0 0,-1 0-1 0 0,1 1 1 0 0,-1 1 0 0 0,0 0 0 0 0,0 0 0 0 0,5 4-14 0 0,-8-4 25 0 0,-1 1 0 0 0,1-1 0 0 0,-1 2 0 0 0,3 2-25 0 0,-8-6 16 0 0,0 1 0 0 0,0-1-1 0 0,0 0 1 0 0,0 1 0 0 0,0-1-1 0 0,0 1 1 0 0,-1-1 0 0 0,1 2-16 0 0,-1-2 22 0 0,0 0 0 0 0,0 1 0 0 0,-1-1 0 0 0,1 0 0 0 0,-1 1 1 0 0,1-1-1 0 0,-1 1 0 0 0,0-1 0 0 0,0 1-22 0 0,0 1 45 0 0,-1 0 0 0 0,1 0 1 0 0,-1 0-1 0 0,0 0 0 0 0,0 0 0 0 0,-1 0 0 0 0,1-1 0 0 0,-1 1 1 0 0,0 0-1 0 0,1-1 0 0 0,-4 3-45 0 0,0 2 108 0 0,0-1 0 0 0,-1 0-1 0 0,-4 4-107 0 0,-10 7 147 0 0,3-4-90 0 0,2-3-78 0 0,1-3 67 0 0,0-1 0 0 0,0 0 0 0 0,-1-1 0 0 0,0 0 0 0 0,-2-1-46 0 0,-23 8 48 0 0,23-8-54 0 0,9-3 70 0 0,-1-1-46 0 0,0 1-39 0 0,2-2-34 0 0,2 0-142 0 0,22-5-81 0 0,1 1 64 0 0,-1 2 37 0 0,20 3-83 0 0,-1 3 104 0 0,1 4 76 0 0,-4 2 54 0 0,-1 2-1 0 0,1 1 27 0 0,7 4-55 0 0,-26-10 13 0 0,2 1 60 0 0,0 2 63 0 0,-1 0 61 0 0,-2 2 65 0 0,-1 2 64 0 0,-2 0 65 0 0,-4 1 66 0 0,-5 5 73 0 0,-7-3-88 0 0,-6-3-73 0 0,-4-2-60 0 0,-15 2 63 0 0,-14 0 58 0 0,38-13-306 0 0,-3 2-293 0 0,0-1 104 0 0,0 0 89 0 0,0 0 75 0 0,0 0 59 0 0,0-1 44 0 0,-39 3 731 0 0,35-3-685 0 0,-1-1-105 0 0,6 0-102 0 0,0-1-60 0 0,0 1-67 0 0,0-1-77 0 0,0 0-109 0 0,0 0-108 0 0,0 0-118 0 0,4 0 230 0 0,0 0-34 0 0,1 0-34 0 0,-1 1-36 0 0,1-1-37 0 0,0 0-39 0 0,-1 0-39 0 0,1 0-41 0 0,-1 0-42 0 0,1 0-44 0 0,1 0-635 0 0,0 0-36 0 0,-7-1-2805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5:18.9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 0 12176 0 0,'0'0'273'0'0,"0"0"40"0"0,0 0 23 0 0,0 0-137 0 0,0 0-96 0 0,0 1 3 0 0,5 7 42 0 0,-4-5-45 0 0,1 7 212 0 0,0-1-50 0 0,-1 1-44 0 0,-1 0-39 0 0,1 2-6 0 0,-2 0-37 0 0,-1 24 147 0 0,0-7-56 0 0,1-10-1 0 0,0 34 407 0 0,-2 1-81 0 0,-1 25 206 0 0,4-26-214 0 0,2-21-166 0 0,1 1 44 0 0,2-1 56 0 0,3 0 66 0 0,-4-18-285 0 0,2 0-74 0 0,2 2-31 0 0,8 4 2 0 0,3-6 8 0 0,-3-9 2 0 0,-2-3 35 0 0,2-4 78 0 0,-9 1-249 0 0,7-1 3 0 0,-6 0-109 0 0,-2-1-88 0 0,-2 2 36 0 0,-1 0-34 0 0,2-2-191 0 0,0-1-121 0 0,-2 2 185 0 0,0 0-36 0 0,-1 0-38 0 0,1-1-41 0 0,3-3-778 0 0</inkml:trace>
  <inkml:trace contextRef="#ctx0" brushRef="#br0" timeOffset="271.38">1 367 12640 0 0,'0'0'289'0'0,"0"0"40"0"0,0 0 21 0 0,0 0-150 0 0,0 0-96 0 0,1-1-13 0 0,7-5-1 0 0,-6 5-20 0 0,0 0 52 0 0,9-2 62 0 0,1-1 35 0 0,6-1 208 0 0,26-6 648 0 0,-31 8-781 0 0,1 0-41 0 0,-2 1-74 0 0,0-1-54 0 0,0 1-65 0 0,0-1-75 0 0,1 1-101 0 0,1-1-119 0 0,-8 2 69 0 0,1 0-36 0 0,0 0-36 0 0,0 0-38 0 0,-1 0-40 0 0,1-1-43 0 0,0 1-43 0 0,0 0-45 0 0,-1 0-47 0 0,1 0-50 0 0,0 0-49 0 0,0 0-53 0 0,2-1-1376 0 0,4 0-1144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5:18.1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223 0 11808 0 0,'0'0'266'0'0,"0"0"44"0"0,0 0 11 0 0,0 0-135 0 0,0 0-89 0 0,-1 1-17 0 0,-1-1 49 0 0,-9 0 412 0 0,7 1-367 0 0,-12 4 45 0 0,0-1-66 0 0,-1 0-54 0 0,1 0-45 0 0,-11 3-35 0 0,-34 11-72 0 0,40-9 82 0 0,19-9-29 0 0,0 1 0 0 0,0 0 0 0 0,0 0 1 0 0,1 0-1 0 0,-1 0 0 0 0,0 1 0 0 0,0-1 1 0 0,1 1-1 0 0,-1-1 0 0 0,1 1 0 0 0,-1-1 1 0 0,1 1-1 0 0,-1 0 0 0 0,1-1 0 0 0,0 1 1 0 0,0 0-1 0 0,0 0 0 0 0,0 1 0 0 0,0-1-1 0 0,1-1 0 0 0,0 1 0 0 0,0-1 0 0 0,0 0 0 0 0,0 1 0 0 0,0-1 0 0 0,0 1 0 0 0,0-1 0 0 0,0 0 0 0 0,0 1 0 0 0,1-1 0 0 0,-1 1 0 0 0,1-1 0 0 0,0 1 2 0 0,9 14-46 0 0,3-1 6 0 0,1-1 0 0 0,1-1-1 0 0,4 2 40 0 0,26 20-29 0 0,-16-14 55 0 0,-2 1 47 0 0,-21-17-14 0 0,5 4 147 0 0,-1 0 0 0 0,7 8-206 0 0,-2 4 281 0 0,-14-19-228 0 0,0 1-1 0 0,0 0 1 0 0,0 0 0 0 0,0-1 0 0 0,0 1 0 0 0,0 0 0 0 0,-1 1-53 0 0,0-2 38 0 0,0 0 1 0 0,0 0-1 0 0,0 0 1 0 0,0 0 0 0 0,-1 0-1 0 0,1 0 1 0 0,-1 0-1 0 0,1 0 1 0 0,-1-1 0 0 0,0 1-1 0 0,0 0 1 0 0,0 0 0 0 0,0-1-1 0 0,0 1 1 0 0,0 0-1 0 0,0-1 1 0 0,0 1 0 0 0,-1-1-1 0 0,1 0 1 0 0,-1 1-1 0 0,1-1 1 0 0,-1 0 0 0 0,1 0-1 0 0,-2 1-38 0 0,-9 5 191 0 0,0-2-36 0 0,0-1-46 0 0,0-2-57 0 0,3-1-81 0 0,-1 0 42 0 0,-37 0 241 0 0,33-1-245 0 0,0-2-98 0 0,3 0-55 0 0,2 0-83 0 0,-1 0-96 0 0,0-1-109 0 0,9 3 180 0 0,0-1-40 0 0,-1 1-395 0 0,1-1 93 0 0,-1 0-54 0 0,-1 0-763 0 0,-1-1-602 0 0,-2-3-1143 0 0</inkml:trace>
  <inkml:trace contextRef="#ctx0" brushRef="#br0" timeOffset="411.51">407 249 9072 0 0,'0'0'200'0'0,"1"1"-60"0"0,7 1 324 0 0,-6-1-369 0 0,0 0-58 0 0,5 0 6 0 0,0 0 83 0 0,0 0 72 0 0,0-1 63 0 0,1-2 124 0 0,0 1 63 0 0,2-3 150 0 0,4-2 369 0 0,-1-3 1 0 0,-4 3-367 0 0,-2 0-150 0 0,-1 1-61 0 0,-1-1-124 0 0,0 1-63 0 0,-1 0-71 0 0,1 0-81 0 0,5-12-41 0 0,-7 12 16 0 0,-1-1 0 0 0,1 1 0 0 0,-1-1 0 0 0,1-5-26 0 0,-2 8 11 0 0,-1 0 1 0 0,1 1-1 0 0,-1-1 1 0 0,0 0-1 0 0,0 0 1 0 0,0 1-1 0 0,0-1 0 0 0,0 0 1 0 0,-1 0-1 0 0,1 0 1 0 0,-1 1-12 0 0,1 0 3 0 0,-1 1 1 0 0,0-1 0 0 0,1 1-1 0 0,-1 0 1 0 0,0-1 0 0 0,0 1-1 0 0,0 0 1 0 0,1 0 0 0 0,-1-1-1 0 0,0 1 1 0 0,-1 0 0 0 0,1 0 0 0 0,0 0-4 0 0,0 1 2 0 0,1-1 0 0 0,-1 1 0 0 0,1 0 0 0 0,-1-1 0 0 0,0 1 1 0 0,1 0-1 0 0,-1 0 0 0 0,0-1 0 0 0,1 1 0 0 0,-1 0 1 0 0,0 0-1 0 0,0 0 0 0 0,1 0 0 0 0,-1 0 0 0 0,0 0 0 0 0,1 0 1 0 0,-1 0-1 0 0,0 0 0 0 0,0 0 0 0 0,1 0 0 0 0,-1 1 0 0 0,0-1 1 0 0,1 0-1 0 0,-1 0 0 0 0,0 1 0 0 0,1-1 0 0 0,-1 0 1 0 0,0 1-1 0 0,1-1 0 0 0,-1 1 0 0 0,1-1 0 0 0,-1 1 0 0 0,1-1 1 0 0,-1 1-3 0 0,-15 19-49 0 0,14-16 21 0 0,-11 22-46 0 0,7-8 74 0 0,0 1 0 0 0,-1 13 0 0 0,6-27-3 0 0,-1 4 15 0 0,1 0 0 0 0,-1 0 1 0 0,2 0-1 0 0,-1 0 1 0 0,2 0-1 0 0,-1 0 1 0 0,1 0-1 0 0,0 1 1 0 0,1-1-1 0 0,1 2-12 0 0,-2-7 17 0 0,1 1-1 0 0,0 0 0 0 0,0-1 1 0 0,0 0-1 0 0,0 1 1 0 0,1-1-1 0 0,0 0 0 0 0,0 0 1 0 0,0 0-17 0 0,0-1 23 0 0,0 0 0 0 0,0-1 0 0 0,0 1 1 0 0,1-1-1 0 0,-1 1 0 0 0,1-1 0 0 0,-1 0 1 0 0,1 0-1 0 0,0-1 0 0 0,-1 1 0 0 0,4 0-23 0 0,-1 0-32 0 0,0-1 35 0 0,7 2 89 0 0,-1-1 80 0 0,18 0 331 0 0,-21-2-374 0 0,0 0-35 0 0,2-1-47 0 0,0 0-92 0 0,-6 1-25 0 0,1-1-36 0 0,0 0-40 0 0,-1 0-43 0 0,1 0-47 0 0,0 0-50 0 0,-1-1-53 0 0,0 1-58 0 0,-3 1 6 0 0,0-1-60 0 0,-1 1-52 0 0,1-1-46 0 0,-1 1-161 0 0,1-1-46 0 0,0 0-194 0 0,1 0-525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5:16.9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81 1 11024 0 0,'0'0'248'0'0,"0"0"34"0"0,0 0 22 0 0,0 0-29 0 0,0 0-122 0 0,0 0-51 0 0,0 0 103 0 0,0 0 247 0 0,0 0-48 0 0,1-1-66 0 0,1 1-85 0 0,-2 0-140 0 0,1 0-51 0 0,0 1-56 0 0,0-1-62 0 0,5 8 331 0 0,-1 1-58 0 0,-1 4-12 0 0,0 8 53 0 0,1-1 40 0 0,5 18 52 0 0,1 1 50 0 0,18 65 742 0 0,-16-59-694 0 0,3 4-35 0 0,-8-25-254 0 0,0 1-39 0 0,-4-15-111 0 0,8 28 212 0 0,-10-26-245 0 0,-2-6-33 0 0,-1-1-40 0 0,1-3-142 0 0,-1 0-103 0 0,1-1-102 0 0,-1 1-96 0 0,1-1 172 0 0,-1 0-32 0 0,1-1-993 0 0</inkml:trace>
  <inkml:trace contextRef="#ctx0" brushRef="#br0" timeOffset="529.6">7 262 10016 0 0,'-7'-12'559'0'0,"8"2"-100"0"0,5 0-81 0 0,4 1-60 0 0,-2 5-53 0 0,0-1 0 0 0,0 1 1 0 0,1 1-1 0 0,6-3-265 0 0,-14 6 9 0 0,30-10 179 0 0,42-10 408 0 0,-51 15-475 0 0,1 0-74 0 0,25-3-47 0 0,1 2 0 0 0,-1 3 0 0 0,1 1 0 0 0,0 2 0 0 0,-47 0 0 0 0,6 1 15 0 0,1-1 0 0 0,-1 1 0 0 0,0 1-1 0 0,0-1 1 0 0,0 2-15 0 0,-6-3 3 0 0,-1 0-1 0 0,1 1 0 0 0,-1-1 1 0 0,0 1-1 0 0,1 0 1 0 0,-1-1-1 0 0,0 1 0 0 0,1 0 1 0 0,-1 0-1 0 0,0 0 1 0 0,0 0-1 0 0,0 0 0 0 0,0 0 1 0 0,0 0-1 0 0,0 0 1 0 0,0 0-1 0 0,0 0 0 0 0,0 1 1 0 0,0-1-1 0 0,-1 0 0 0 0,1 1 1 0 0,0-1-1 0 0,-1 1 1 0 0,0-1-1 0 0,1 0 0 0 0,-1 1 1 0 0,0-1-1 0 0,1 1 1 0 0,-1 1-3 0 0,0 6-106 0 0,-1 0 44 0 0,0 0 40 0 0,0 1 35 0 0,-1 9 107 0 0,-1 0 102 0 0,0 5 157 0 0,0-7 130 0 0,2 1 0 0 0,0 3-509 0 0,2-1 306 0 0,2 0-84 0 0,0-11-151 0 0,0 1-34 0 0,1-1-36 0 0,0 0-42 0 0,5 5 122 0 0,2-5 88 0 0,3-2 125 0 0,-12-7-223 0 0,1 1-1 0 0,-1-1 0 0 0,0 0 1 0 0,0 0-1 0 0,1 1 0 0 0,-1-2 1 0 0,0 1-1 0 0,3 0-70 0 0,-2-1 111 0 0,1 0 1 0 0,0 0-1 0 0,-1 0 1 0 0,1 0-1 0 0,-1-1 0 0 0,1 0 1 0 0,-1 1-1 0 0,0-1 0 0 0,3-2-111 0 0,5-6 283 0 0,-1 0-58 0 0,8-18 248 0 0,-6 0-66 0 0,-6-2-78 0 0,-7 0-90 0 0,-4 0-101 0 0,-6 1-114 0 0,4 15-58 0 0,0 0-33 0 0,-2 1-34 0 0,-1 0-36 0 0,4 5-113 0 0,-1 2 81 0 0,-1 0 57 0 0,-11-6-95 0 0,7 7 9 0 0,4 3 15 0 0,0 0-68 0 0,2 1-21 0 0,-1 0-67 0 0,0 0-78 0 0,1 1-85 0 0,-1 1-95 0 0,0-1-105 0 0,1 1-114 0 0,-1 1-122 0 0,6-2 548 0 0,-1 0-42 0 0,1 1-38 0 0,-1-1-34 0 0,0 0-138 0 0,0 1-33 0 0,-4 0-1465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5:16.2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4 684 10512 0 0,'0'0'233'0'0,"0"0"17"0"0,-1-1-96 0 0,0 0-65 0 0,0-2 57 0 0,1 2 31 0 0,3-4-133 0 0,-1-1 96 0 0,0 0 80 0 0,0 0 68 0 0,-1 0 19 0 0,0 0 33 0 0,1-23 1407 0 0,-1 20-1267 0 0,0 0-72 0 0,0 1-100 0 0,-1 4-199 0 0,1 1-36 0 0,2-16 541 0 0,-1 1-65 0 0,0-1-59 0 0,-1 0-52 0 0,0 0-46 0 0,-1 1-38 0 0,0-20 264 0 0,0 15-275 0 0,1-32-179 0 0,2 0-58 0 0,15-109 56 0 0,-14 133-157 0 0,4-27-11 0 0,-1 19 83 0 0,-6 37-55 0 0,-2 0-36 0 0,1 1-27 0 0,3 3 36 0 0,10 10-142 0 0,-2 1 49 0 0,8 17 15 0 0,-6-4 89 0 0,5 13 44 0 0,0 1-56 0 0,18 44 5 0 0,5 24 1 0 0,7 18 16 0 0,-43-114 29 0 0,18 47 150 0 0,-13-19-95 0 0,-4-5 145 0 0,-6-34-320 0 0,1 1 35 0 0,-1 0 45 0 0,-3 1 286 0 0,2-3-278 0 0,-1 0-53 0 0,1-1-97 0 0,0 1 23 0 0,0 0-33 0 0,1-1-37 0 0,-1 1-41 0 0,0 0-44 0 0,0-1-47 0 0,1 1-51 0 0,-1-1-53 0 0,0 1-58 0 0,1-1-60 0 0,-1 1-63 0 0,0 0-68 0 0,1-1-70 0 0,-1 1-73 0 0,0-1-408 0 0,0 0-34 0 0,-2-2-2625 0 0</inkml:trace>
  <inkml:trace contextRef="#ctx0" brushRef="#br0" timeOffset="184.07">31 443 11912 0 0,'-8'-4'349'0'0,"7"3"-124"0"0,1 1-103 0 0,0-1 30 0 0,2 0-56 0 0,5-5 66 0 0,-4 5-44 0 0,11-5 47 0 0,20-5 335 0 0,-24 8-393 0 0,1 0-56 0 0,1 0-81 0 0,-6 2-28 0 0,0 0-32 0 0,0 0-37 0 0,0-1-39 0 0,0 1-43 0 0,0 0-45 0 0,-4 1-51 0 0,0-1-50 0 0,1 1-44 0 0,-1-1-40 0 0,1 1-130 0 0,0 0-39 0 0,0-1-159 0 0,2 0-424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5:14.6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211 200 9648 0 0,'-1'0'241'0'0,"1"-1"-85"0"0,-2 1-65 0 0,-3-2 53 0 0,3 1-52 0 0,-7-3-50 0 0,0 0 48 0 0,-1 1 41 0 0,-1 0 34 0 0,-15-2 337 0 0,-14 4 378 0 0,21 3-461 0 0,0 3-60 0 0,7 0-171 0 0,1 1-53 0 0,3 0-71 0 0,0 2-50 0 0,1 0-57 0 0,0 1-62 0 0,7-7 106 0 0,-1-1 0 0 0,0 1 0 0 0,1-1 1 0 0,-1 0-1 0 0,1 1 0 0 0,-1-1 0 0 0,1 1 0 0 0,0 0 0 0 0,-1-1 0 0 0,1 1 0 0 0,0-1 1 0 0,0 1-1 0 0,0-1 0 0 0,0 2-1 0 0,1-1-5 0 0,0 1 1 0 0,-1-1-1 0 0,1 1 0 0 0,0-1 1 0 0,0 0-1 0 0,1 1 0 0 0,-1-1 1 0 0,0 0-1 0 0,1 0 1 0 0,-1 0-1 0 0,1 0 0 0 0,0 0 1 0 0,0 1 4 0 0,7 4-36 0 0,-1 0-1 0 0,1 0 1 0 0,1 0 0 0 0,6 3 36 0 0,-12-8-6 0 0,53 28-10 0 0,-16-8 65 0 0,-21-11 16 0 0,-1 2 38 0 0,-1 0 45 0 0,-2 3 53 0 0,-2 1 61 0 0,-2 2 68 0 0,-11-17-280 0 0,0 0 0 0 0,0 0 0 0 0,-1 0 1 0 0,1 0-1 0 0,-1 0 0 0 0,1 0 0 0 0,-1 0 1 0 0,1 1-51 0 0,-4 14 366 0 0,-6-2-42 0 0,-6-3-47 0 0,-2-2-53 0 0,-2-3-58 0 0,1-1-64 0 0,2-3-70 0 0,11-2-217 0 0,0-1 102 0 0,1 1 81 0 0,-1 0 63 0 0,-12 2 369 0 0,9-2-321 0 0,4-1-112 0 0,0 1-63 0 0,0-1-78 0 0,0 1-89 0 0,0-1-40 0 0,1 0-81 0 0,-1 1-88 0 0,1-1-95 0 0,0 0-104 0 0,-1 0-113 0 0,0 0-118 0 0,3 0 388 0 0,-1 0-32 0 0,-2 0-1342 0 0,0 0-1052 0 0</inkml:trace>
  <inkml:trace contextRef="#ctx0" brushRef="#br0" timeOffset="452.27">428 398 10136 0 0,'0'0'230'0'0,"2"0"-72"0"0,8 3 362 0 0,-7-3-413 0 0,0 1-66 0 0,4-1-2 0 0,0 0 74 0 0,0 0 66 0 0,0-1 57 0 0,1-1 86 0 0,-1 0 50 0 0,6-3 335 0 0,-9 3-265 0 0,1-1 1 0 0,0 1-1 0 0,-1-1 0 0 0,4-3-442 0 0,-1-1 495 0 0,0 0-56 0 0,-2 0-112 0 0,0 0-74 0 0,0 0-89 0 0,-1-1-104 0 0,-2 4-33 0 0,-1 0 0 0 0,1-1 0 0 0,-1 1-1 0 0,0-1 1 0 0,-1 1 0 0 0,1-4-27 0 0,0 1 21 0 0,-1 1 0 0 0,0-1 0 0 0,0 1 0 0 0,-1-1 0 0 0,0 0 0 0 0,0 1 0 0 0,-1-2-21 0 0,2 7 0 0 0,0 1 0 0 0,-1 0 0 0 0,1 0 0 0 0,0 0 0 0 0,0 0 0 0 0,0 0 0 0 0,0 0 0 0 0,0 0 0 0 0,0 0 0 0 0,-1-1 0 0 0,1 1 0 0 0,0 0 0 0 0,0 0 0 0 0,0 0 0 0 0,0 0 0 0 0,0 0 0 0 0,0 0 0 0 0,-1 0 0 0 0,1 0 0 0 0,0 0 0 0 0,0 0 0 0 0,0 0 0 0 0,0 0 0 0 0,-1 0 0 0 0,1 0 0 0 0,0 0 0 0 0,0 0 0 0 0,0 0 0 0 0,0 0 0 0 0,0 0 0 0 0,-1 0 0 0 0,1 0 0 0 0,0 0 0 0 0,0 0 0 0 0,0 0 0 0 0,0 1 0 0 0,0-1 0 0 0,-1 0 0 0 0,1 0 0 0 0,0 0 0 0 0,0 0 0 0 0,0 0 0 0 0,0 0 0 0 0,0 0 0 0 0,0 1 0 0 0,0-1 0 0 0,0 0 0 0 0,0 0 0 0 0,0 0 0 0 0,-1 0 0 0 0,1 0 0 0 0,0 1 0 0 0,0-1 0 0 0,0 0 0 0 0,0 0 0 0 0,0 0 0 0 0,-5 8 0 0 0,-4 10 0 0 0,4-10 0 0 0,1 1 0 0 0,1 0 0 0 0,-1 0 0 0 0,1 0 0 0 0,0 2 0 0 0,0 4 0 0 0,1 0-1 0 0,0 1 0 0 0,1-1 0 0 0,1 1 1 0 0,1-1-1 0 0,0 1 0 0 0,1 5 1 0 0,0-13 2 0 0,-1 0 0 0 0,1 0 0 0 0,1 0 0 0 0,0 0 0 0 0,0 0 0 0 0,0-1 0 0 0,1 0 0 0 0,2 4-2 0 0,-3-6 6 0 0,0-1 0 0 0,1 0 0 0 0,-1 0 1 0 0,1-1-1 0 0,0 1 0 0 0,0-1 0 0 0,0 1 0 0 0,3 1-6 0 0,6 1-58 0 0,0-1 90 0 0,3-2 75 0 0,-9-2-25 0 0,0-1 0 0 0,-1 0-1 0 0,1 0 1 0 0,6-2-82 0 0,1-1 70 0 0,-1 0-59 0 0,-1-1-65 0 0,0 0-82 0 0,0-1-97 0 0,-1-1-115 0 0,-5 3 126 0 0,-1 0-35 0 0,0 0-37 0 0,0 0-38 0 0,0 0-42 0 0,0 0-42 0 0,-4 2 57 0 0,1 0-49 0 0,-1 0-44 0 0,0-1-37 0 0,1 1-143 0 0,0 0-37 0 0,0-1-174 0 0,0-1-468 0 0,-1 3 1056 0 0</inkml:trace>
  <inkml:trace contextRef="#ctx0" brushRef="#br0" timeOffset="766.21">947 1 10680 0 0,'0'0'241'0'0,"0"0"38"0"0,0 0 11 0 0,0 0-28 0 0,0 0-137 0 0,0 0 92 0 0,1 1-80 0 0,-1 1-60 0 0,3 2 30 0 0,-2-2-34 0 0,12 30 672 0 0,-4 1-60 0 0,-1 1-52 0 0,-1 0-46 0 0,1 10 131 0 0,-5-34-656 0 0,-1 1 63 0 0,0-1 55 0 0,-1 1 45 0 0,3 10 312 0 0,2 26 871 0 0,-5-32-1035 0 0,1-1-70 0 0,-1-3-134 0 0,1 0-68 0 0,-2-5-308 0 0,1 0 35 0 0,1 5-76 0 0,0 2 110 0 0,1-1 94 0 0,-1-2 68 0 0,1 1 47 0 0,-1-4 37 0 0,1 0 1 0 0,0 0-1 0 0,0 0 1 0 0,0 0-1 0 0,3 3-108 0 0,10 10 208 0 0,-7-10-161 0 0,0-3-82 0 0,-1-3-98 0 0,-3-3 20 0 0,-1 0-35 0 0,0-2-40 0 0,0-1-43 0 0,-2 0-1094 0 0,0 1 341 0 0,-2-1 50 0 0,1 2 416 0 0,-1-1-39 0 0,0 0-462 0 0,1-1-1199 0 0,0-1-1257 0 0</inkml:trace>
  <inkml:trace contextRef="#ctx0" brushRef="#br0" timeOffset="1034.59">945 283 12784 0 0,'0'0'289'0'0,"0"0"47"0"0,-1-1-60 0 0,1-1-57 0 0,0 1-57 0 0,0-1-54 0 0,0 0-53 0 0,0 1-53 0 0,1-1-49 0 0,9-8 86 0 0,4 1 69 0 0,18-4 159 0 0,-16 7-176 0 0,6-4-162 0 0,-2 2 97 0 0,28-12 126 0 0,-33 14-140 0 0,0 0-42 0 0,1 0-73 0 0,1-1-91 0 0,-1 1-113 0 0,-8 3 104 0 0,0 1-35 0 0,-5 1-81 0 0,0 0-51 0 0,0 0-46 0 0,0 0-41 0 0,0 0-137 0 0,0 0-40 0 0,1 0-166 0 0,2-1-444 0 0,-6 2 1185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5:12.1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272 36 7920 0 0,'0'0'174'0'0,"0"0"29"0"0,0 0 13 0 0,2-1 0 0 0,0-1 18 0 0,0 1 58 0 0,0 1-105 0 0,-1-1 34 0 0,1 0 229 0 0,-1 0 118 0 0,0 0-236 0 0,-1 1 36 0 0,1 0 38 0 0,-1-1 39 0 0,0 0 99 0 0,1-1-52 0 0,-1 0-48 0 0,-1 0-48 0 0,1 1-43 0 0,-1-1-43 0 0,0 1-40 0 0,0 0-37 0 0,-2-2 131 0 0,-1 1-121 0 0,0 0-103 0 0,-1 1-83 0 0,1 0-60 0 0,0 0-34 0 0,-16-2-265 0 0,15 2 283 0 0,1 1 92 0 0,1 0 49 0 0,-22-1-39 0 0,0 5-49 0 0,20-2-40 0 0,0-1 1 0 0,0 1 0 0 0,0 0-1 0 0,1 0 1 0 0,-1 1 0 0 0,0-1-1 0 0,-3 4 6 0 0,4-3-10 0 0,1 0 0 0 0,-1 0-1 0 0,1 0 1 0 0,0 0 0 0 0,0 1 0 0 0,0 0-1 0 0,1-1 1 0 0,-1 1 0 0 0,1 0 0 0 0,0 0-1 0 0,0 1 1 0 0,0-1 0 0 0,0 2 10 0 0,0-1-7 0 0,1 1-1 0 0,0-1 1 0 0,0 1 0 0 0,0 4 7 0 0,1 15-64 0 0,1 1 45 0 0,7 26 86 0 0,1-11 63 0 0,7 20 137 0 0,-2-11-30 0 0,-1 0-44 0 0,-3-13 40 0 0,0 0 89 0 0,-2 0 100 0 0,0 1 110 0 0,-7-31-463 0 0,3 28 219 0 0,-7-8-23 0 0,2-25-244 0 0,1-1-36 0 0,0-1 15 0 0,-1 1-82 0 0,1-1-54 0 0,0-1-217 0 0,-1 1 118 0 0,0 0-55 0 0,0-1 59 0 0,1 1-34 0 0,-1 0-38 0 0,0-1-42 0 0,0 1 24 0 0,1 0-35 0 0,-1-1-35 0 0,0 1-38 0 0,1 0-40 0 0,-1-1-43 0 0,1 1-44 0 0,-1 0-47 0 0,0-1-1559 0 0,-1-1-1223 0 0,2 2 3376 0 0</inkml:trace>
  <inkml:trace contextRef="#ctx0" brushRef="#br0" timeOffset="279.45">0 333 9136 0 0,'0'0'266'0'0,"0"0"1"0"0,3-2-174 0 0,5-2-79 0 0,2-1 19 0 0,0 1 62 0 0,1 1 54 0 0,-1-1 46 0 0,3 0 88 0 0,0 0 42 0 0,26-6 763 0 0,-11 3-344 0 0,-9 1-352 0 0,-4 2-163 0 0,1-1-114 0 0,4-3 15 0 0,13-2 192 0 0,-19 5-209 0 0,1 1-51 0 0,0 0-80 0 0,-7 2-36 0 0,0 0-38 0 0,0 0-41 0 0,1 0-48 0 0,-1 0-50 0 0,0 0-57 0 0,1 1-59 0 0,-1-1-66 0 0,-6 2 109 0 0,0-1-45 0 0,0 1-39 0 0,0 0-36 0 0,0-1-122 0 0,0 1-35 0 0,4-1-1281 0 0</inkml:trace>
  <inkml:trace contextRef="#ctx0" brushRef="#br0" timeOffset="612.91">419 201 5672 0 0,'5'23'264'0'0,"0"-1"111"0"0,1 0 96 0 0,0 0 82 0 0,1 3 145 0 0,1-1 64 0 0,18 56 1922 0 0,-14-46-1567 0 0,-4-14-498 0 0,-1 0-46 0 0,0 1 81 0 0,-4-6-156 0 0,-2-3 24 0 0,0-7-209 0 0,-1 1 42 0 0,0-6-136 0 0,0 0-26 0 0,0 0-8 0 0,0 0 18 0 0,-5 0 241 0 0,1-2-89 0 0,1 0-79 0 0,-1-2-70 0 0,1 0-60 0 0,0-1-52 0 0,1 0-43 0 0,0 0-33 0 0,-5-21-99 0 0,6 20 83 0 0,0 0 39 0 0,1 1 55 0 0,0-26-52 0 0,4 0-54 0 0,-1 16-26 0 0,1 0-1 0 0,0 0 1 0 0,2 0-1 0 0,-1 1 0 0 0,2 0 1 0 0,0 0-1 0 0,1 0 0 0 0,4-5 37 0 0,1 3-43 0 0,-9 12 48 0 0,1 0 1 0 0,-1 0-1 0 0,1 0 0 0 0,0 0 0 0 0,0 1 0 0 0,3-2-5 0 0,4-1-24 0 0,1 2-48 0 0,2 0-82 0 0,0 1-105 0 0,-7 2 84 0 0,0 1-35 0 0,0 0-38 0 0,-1 0-40 0 0,-5 0 148 0 0,0 0 17 0 0,-1 0-14 0 0,0 1-40 0 0,0-1-10 0 0,0 0-41 0 0,0 0-49 0 0,0 0-53 0 0,0 0-57 0 0,1 0-55 0 0,-1 0-47 0 0,0 0-41 0 0,0 0-154 0 0,1 0-40 0 0,-1 0-186 0 0,2 0-498 0 0</inkml:trace>
  <inkml:trace contextRef="#ctx0" brushRef="#br0" timeOffset="1025.27">976 251 8288 0 0,'0'0'190'0'0,"0"0"28"0"0,-9 0 167 0 0,5 0-314 0 0,-9 6-47 0 0,1 0 45 0 0,2 2 40 0 0,1 1 35 0 0,-1 3 68 0 0,1 1 34 0 0,6-7-74 0 0,0 1 0 0 0,0 0 0 0 0,1-1 0 0 0,-1 1 0 0 0,1 5-172 0 0,0-2 215 0 0,0-1 0 0 0,1 1-1 0 0,1 0 1 0 0,-1 0-215 0 0,2 7 247 0 0,1 0-35 0 0,0-4-69 0 0,0 0-34 0 0,2 0-40 0 0,0-1-44 0 0,5 6-18 0 0,2-2 97 0 0,-4-9-8 0 0,1 0 33 0 0,0-2 36 0 0,0-1 38 0 0,1 0 41 0 0,0-2 45 0 0,0-1 47 0 0,0-2 49 0 0,0-1 54 0 0,0-1 55 0 0,0-3 58 0 0,0-1 62 0 0,2-3-66 0 0,-2-2-93 0 0,-1-1-81 0 0,-1 0-73 0 0,-2 0-63 0 0,0-2-54 0 0,-2 1-44 0 0,-1-1-34 0 0,-1 2-30 0 0,-1 1 0 0 0,0-1 1 0 0,0 0-1 0 0,-2-4-76 0 0,-1 0 99 0 0,0-1 48 0 0,-1 1 58 0 0,2 11-315 0 0,0 0 70 0 0,-2-4 86 0 0,-8-14 225 0 0,8 17-256 0 0,-1 1-79 0 0,2 2-11 0 0,0 1-34 0 0,0 0-36 0 0,0 0-42 0 0,0 0-46 0 0,0 0-48 0 0,0 1-54 0 0,0-1-57 0 0,-1 1-61 0 0,1 0-65 0 0,-1 0-69 0 0,1 0-72 0 0,-1 0-78 0 0,0 1-81 0 0,0 0-84 0 0,1 0-90 0 0,-1 0-1082 0 0,-2 0-1170 0 0</inkml:trace>
  <inkml:trace contextRef="#ctx0" brushRef="#br0" timeOffset="1864.16">1253 325 7920 0 0,'0'0'174'0'0,"0"0"29"0"0,0 0 13 0 0,0 0 24 0 0,0 0 75 0 0,0 0 33 0 0,0 0-154 0 0,0 0-36 0 0,1 1 69 0 0,0 1-74 0 0,3 3 81 0 0,-2-3-94 0 0,4 8 383 0 0,-1 0-115 0 0,-2-2-163 0 0,1 0-42 0 0,2 9 115 0 0,5 12 163 0 0,7 18 174 0 0,-12-25-349 0 0,1 2 100 0 0,-1-1 105 0 0,-5-14-228 0 0,0-3-52 0 0,-1-2 19 0 0,0 1 78 0 0,0-4-78 0 0,0-1-2 0 0,0 0-3 0 0,0 0-11 0 0,0 0-2 0 0,0 0 0 0 0,0 0-14 0 0,-3-1 22 0 0,0-2-78 0 0,1-1-63 0 0,0-1-47 0 0,-2-13 2 0 0,4 17-33 0 0,-3-25 16 0 0,3-1-94 0 0,3-8-107 0 0,-1 24 43 0 0,1 0 1 0 0,0 0-1 0 0,3-8 121 0 0,-3 12-57 0 0,-1 1-1 0 0,1 0 1 0 0,1 0-1 0 0,-1 0 1 0 0,1 0-1 0 0,0 1 1 0 0,0-1-1 0 0,1 1 1 0 0,1-1 57 0 0,-2 3-29 0 0,-1 0 1 0 0,1 0-1 0 0,0 0 0 0 0,0 1 1 0 0,0-1-1 0 0,1 1 29 0 0,12-4-45 0 0,1 2 34 0 0,-14 4 0 0 0,-1 0-1 0 0,1 0 1 0 0,0 0 0 0 0,-1 1-1 0 0,1-1 1 0 0,-1 1 0 0 0,1 0-1 0 0,-1 0 1 0 0,0 0 0 0 0,1 1-1 0 0,-1-1 1 0 0,0 1 0 0 0,0-1-1 0 0,0 1 1 0 0,1 1 11 0 0,2 1-11 0 0,-1 0 1 0 0,0 0-1 0 0,-1 1 0 0 0,1 0 0 0 0,0 1 11 0 0,11 15 8 0 0,-2 2 41 0 0,-2-1 48 0 0,-2-1 57 0 0,8 21 240 0 0,-14-31-262 0 0,0 1 0 0 0,-1 1 0 0 0,0-1-1 0 0,0 5-131 0 0,-3-12 108 0 0,0-2 92 0 0,-3-6 312 0 0,1-1-242 0 0,1 2-174 0 0,0 0-37 0 0,0-1-54 0 0,0 1-103 0 0,-1-34 224 0 0,2-2-66 0 0,5 1-51 0 0,2 2-40 0 0,2 10-198 0 0,-6 19 162 0 0,0 0 0 0 0,1 0-1 0 0,-1 0 1 0 0,1 1 0 0 0,1 0 0 0 0,-1-1-1 0 0,1 1 1 0 0,-1 1 0 0 0,2-1 67 0 0,13-7-179 0 0,-17 11 163 0 0,0 1 0 0 0,1-1 0 0 0,-1 0 0 0 0,0 1 1 0 0,0 0-1 0 0,1-1 0 0 0,-1 1 0 0 0,1 0 16 0 0,-1 0-7 0 0,0 0 1 0 0,0 1 0 0 0,0-1-1 0 0,0 1 1 0 0,0-1 0 0 0,0 1-1 0 0,0-1 1 0 0,0 1 0 0 0,1 0 6 0 0,0 1 4 0 0,-1 0 1 0 0,1 0-1 0 0,0-1 1 0 0,-1 1 0 0 0,1 1-1 0 0,-1-1 1 0 0,1 1-5 0 0,5 7 89 0 0,-1 1 1 0 0,-1 0-1 0 0,1 0 0 0 0,-2 1 1 0 0,0-1-1 0 0,0 1 0 0 0,-1 0 0 0 0,1 4-89 0 0,4 12 195 0 0,-1-7-173 0 0,5 13-9 0 0,-10-23 30 0 0,0-1 35 0 0,-2-3-9 0 0,-1 0-48 0 0,0 0-50 0 0,0 0-55 0 0,0-1-31 0 0,-1 0-43 0 0,1-1-2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5:21.7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58 0 10768 0 0,'0'1'273'0'0,"-1"0"-96"0"0,1 0-75 0 0,-3 5 57 0 0,1-3-58 0 0,-4 9 142 0 0,0 0 1 0 0,-3 10-244 0 0,1-1 236 0 0,1 2 100 0 0,4-11-127 0 0,-1-1 34 0 0,1 1 50 0 0,2-10-414 0 0,1-1 64 0 0,0 1 52 0 0,-1-1 45 0 0,0 2 133 0 0,0 6 394 0 0,0-7-445 0 0,1 1-68 0 0,0-2-63 0 0,0 1-37 0 0,0-1-43 0 0,0 1-47 0 0,0 0-69 0 0,0-1-66 0 0,0 1-74 0 0,0-1-78 0 0,0 0-86 0 0,0 1-91 0 0,1-1-99 0 0,-1 0-104 0 0,1 1-865 0 0,0 0-958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3:56.6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5 180 11144 0 0,'-2'10'286'0'0,"1"0"-42"0"0,0-1-37 0 0,1 1-34 0 0,-1 9 83 0 0,3 1-95 0 0,0 3-53 0 0,7 32 44 0 0,-6-38-60 0 0,0 0 54 0 0,-1 0 73 0 0,0-1 91 0 0,3 26 369 0 0,3 21 295 0 0,-1 2 45 0 0,-2-21-284 0 0,0-12-126 0 0,-2-13-71 0 0,-1 0-1 0 0,0 4-537 0 0,-4 6 577 0 0,1-26-488 0 0,0 1-1 0 0,0-1 0 0 0,0 0 0 0 0,0 0 0 0 0,0 0 0 0 0,-1 0 0 0 0,1 0-88 0 0,-2-1 136 0 0,0-3-65 0 0,-5-3-29 0 0,7 4-23 0 0,-1-2-12 0 0,0 0 0 0 0,0-1 0 0 0,1 1 0 0 0,-1 0-1 0 0,0 0 1 0 0,1-1 0 0 0,0 1 0 0 0,0-1 0 0 0,-1 1-1 0 0,1-1 1 0 0,1 0 0 0 0,-1 1 0 0 0,0-1 0 0 0,1 0-1 0 0,-1 0 1 0 0,1 0 0 0 0,0-2-7 0 0,-2-8 28 0 0,1-5-26 0 0,0-1-1 0 0,1 1 0 0 0,1-1 1 0 0,1 1-1 0 0,3-13-1 0 0,-2 10-8 0 0,4-24-111 0 0,3 0 0 0 0,13-40 119 0 0,2 12-69 0 0,-23 69-81 0 0,0-1 46 0 0,0 1 40 0 0,-1-1 37 0 0,2-3 45 0 0,0 0 60 0 0,7-18 341 0 0,-5 15-285 0 0,-1 5-101 0 0,-1 0-49 0 0,2-1-92 0 0,0 0-117 0 0,-2 4 61 0 0,-1 0-38 0 0,1 0-40 0 0,0 0-44 0 0,0 0-47 0 0,0 1-48 0 0,1-1-53 0 0,-1 1-55 0 0,1 0-57 0 0,-1 1-61 0 0,1-1-63 0 0,0 1-66 0 0,-3 1 324 0 0,0-1-45 0 0,-1 1-41 0 0,1 0-34 0 0,-1 0-147 0 0,1 0-34 0 0,1 0-1549 0 0</inkml:trace>
  <inkml:trace contextRef="#ctx0" brushRef="#br0" timeOffset="483.7">448 604 9560 0 0,'0'0'216'0'0,"0"0"32"0"0,0 0 10 0 0,1 0-167 0 0,0 0 78 0 0,6 2 602 0 0,-3-1-506 0 0,-2-1-172 0 0,0 0-68 0 0,18-4 520 0 0,-11 1-275 0 0,-1 0-1 0 0,0-1 1 0 0,0 0-1 0 0,-1 0 1 0 0,2-1-270 0 0,7-7 432 0 0,0 0-64 0 0,-2 0-88 0 0,-3 0-111 0 0,4-4-38 0 0,6-12-1 0 0,-17 22-103 0 0,0 1 0 0 0,-1-1 0 0 0,0 1 0 0 0,-1-1 0 0 0,1 0 0 0 0,-1 0 0 0 0,1-5-27 0 0,-2 6 24 0 0,-1 1 0 0 0,1-1 1 0 0,-1 0-1 0 0,-1 0 1 0 0,1 1-1 0 0,-1-1 1 0 0,0-3-25 0 0,0 3 11 0 0,-1 0 0 0 0,1 1 0 0 0,-1-1 0 0 0,1 0 0 0 0,-1 1 0 0 0,-1-1 0 0 0,1 1-11 0 0,2 3 4 0 0,-1 0 0 0 0,1 1 1 0 0,0 0-1 0 0,0-1 0 0 0,-1 1 1 0 0,1-1-1 0 0,0 1 0 0 0,-1-1 1 0 0,1 1-1 0 0,0-1 1 0 0,-1 1-1 0 0,1 0 0 0 0,0-1 1 0 0,-1 1-1 0 0,1 0 0 0 0,-1 0 1 0 0,1-1-1 0 0,-1 1 0 0 0,1 0 1 0 0,-1 0-1 0 0,1-1 1 0 0,-1 1-1 0 0,1 0 0 0 0,-1 0 1 0 0,1 0-1 0 0,-1 0 0 0 0,1 0 1 0 0,-1 0-1 0 0,0 0 0 0 0,1 0 1 0 0,-1 0-1 0 0,1 0 1 0 0,-1 0-1 0 0,1 0 0 0 0,-1 0 1 0 0,1 1-1 0 0,-1-1 0 0 0,1 0 1 0 0,-1 0-1 0 0,1 1 0 0 0,-1-1 1 0 0,1 0-1 0 0,-1 0 1 0 0,1 1-1 0 0,0-1 0 0 0,-1 1 1 0 0,1-1-1 0 0,-1 0 0 0 0,1 1 1 0 0,0-1-1 0 0,-1 1-4 0 0,-9 16 122 0 0,5-6-93 0 0,1-4-58 0 0,-2 7 59 0 0,-1 0 0 0 0,-2 12-30 0 0,2-4 2 0 0,2 0-1 0 0,-3 21-1 0 0,2 2 21 0 0,3-1 49 0 0,1-14 16 0 0,1-1 43 0 0,1-11-33 0 0,0 1 64 0 0,2 4 92 0 0,2 10 177 0 0,5-1-35 0 0,0-12-205 0 0,1-4-105 0 0,2-2-87 0 0,-7-9-198 0 0,0 0 60 0 0,0-1 55 0 0,0-1 46 0 0,3 0 46 0 0,0 0 56 0 0,-5-3-16 0 0,0 1 1 0 0,0-1-1 0 0,0 1 1 0 0,0-1-1 0 0,0 0 1 0 0,0 0-1 0 0,2-1-46 0 0,6-1 69 0 0,-1-1-106 0 0,-6 1-26 0 0,1 0-36 0 0,-1 0-41 0 0,1-1-44 0 0,-1 1-49 0 0,1-1-53 0 0,-1 0-58 0 0,0 0-63 0 0,0 0-66 0 0,0 0-71 0 0,0-1-75 0 0,0 1-81 0 0,0-1-83 0 0,-1 1-89 0 0,3-4-1150 0 0,3-3-1144 0 0</inkml:trace>
  <inkml:trace contextRef="#ctx0" brushRef="#br0" timeOffset="800.83">986 0 12352 0 0,'-4'4'64'0'0,"1"-1"85"0"0,0 1 86 0 0,-1 8 385 0 0,4-8-444 0 0,-1 0-67 0 0,1 0-63 0 0,0-1-57 0 0,-1 0-36 0 0,3 38 83 0 0,0-26 55 0 0,-2 0 97 0 0,2 27 300 0 0,1 1 72 0 0,0-7 855 0 0,-1 28-1415 0 0,-3-19 632 0 0,7 61 918 0 0,-3-74-1104 0 0,1 0-36 0 0,6 55 673 0 0,-6-55-735 0 0,0-1-44 0 0,0 0-59 0 0,-2 0-75 0 0,-2-18-144 0 0,-2 20 92 0 0,0-22-105 0 0,0 0-43 0 0,0 0-65 0 0,1-10-120 0 0,1-1-259 0 0,0 0-471 0 0,0 0-57 0 0</inkml:trace>
  <inkml:trace contextRef="#ctx0" brushRef="#br0" timeOffset="1504.97">1446 358 5984 0 0,'0'0'165'0'0,"-1"-1"-62"0"0,0 0-47 0 0,-4-2 76 0 0,3 2-50 0 0,-1 0 0 0 0,1 1 0 0 0,0-1 1 0 0,-1 1-1 0 0,1-1 0 0 0,0 1 0 0 0,-1 0 1 0 0,1 0-1 0 0,-1 0 0 0 0,1 0 0 0 0,0 1 1 0 0,-1-1-1 0 0,1 1 0 0 0,0-1 0 0 0,-1 1 0 0 0,1 0 1 0 0,0 0-1 0 0,-1 0-82 0 0,-15 12 723 0 0,2 6-47 0 0,3 3-75 0 0,2 2-102 0 0,7-12-297 0 0,0 0-34 0 0,1-1-40 0 0,1-1-43 0 0,-9 48 876 0 0,4-1-72 0 0,4 1-84 0 0,6 1-98 0 0,-2-54-632 0 0,0 1 0 0 0,0-1 1 0 0,1 0-1 0 0,1 5-75 0 0,-1-6 32 0 0,-1-1 0 0 0,1 0-1 0 0,0 1 1 0 0,0-1-1 0 0,0 0 1 0 0,0 0-1 0 0,2 1-31 0 0,-3-3 10 0 0,0 1 0 0 0,1-1 0 0 0,-1 0 0 0 0,1 0 0 0 0,-1 0 0 0 0,1 0 0 0 0,-1 0 0 0 0,1 0 0 0 0,0 0 0 0 0,0 0 0 0 0,-1-1 0 0 0,1 1 0 0 0,0-1 0 0 0,0 1 0 0 0,0-1 0 0 0,0 0 0 0 0,-1 0 0 0 0,1 0 0 0 0,0 0 0 0 0,0 0 0 0 0,0 0 0 0 0,0 0 0 0 0,0 0 0 0 0,0-1 0 0 0,-1 1 0 0 0,1-1 0 0 0,0 0 0 0 0,0 1 0 0 0,-1-1 0 0 0,1 0 0 0 0,0 0 0 0 0,-1 0-10 0 0,2-1 28 0 0,0 0-1 0 0,0 0 0 0 0,-1 0 1 0 0,1 0-1 0 0,-1 0 0 0 0,1 0 0 0 0,1-3-27 0 0,0 0 28 0 0,-1-1-1 0 0,1 1 0 0 0,-1-1 1 0 0,-1 1-1 0 0,1-1 0 0 0,1-4-27 0 0,0-2 66 0 0,-1 0-1 0 0,2-12-65 0 0,-1-6 133 0 0,-1-13 77 0 0,-2-1-116 0 0,-2 1-110 0 0,-2 0-105 0 0,3-2 131 0 0,0 43 40 0 0,4 5-42 0 0,1 5-12 0 0,7 17 179 0 0,7 24-175 0 0,16 66 372 0 0,3 8 62 0 0,-29-98-309 0 0,2 0 0 0 0,4 4-125 0 0,-15-27 80 0 0,1-1-37 0 0,0 0-42 0 0,-1-1-44 0 0,1 0-47 0 0,-1 0-51 0 0,1 0-54 0 0,-1 0-56 0 0,0-1-61 0 0,1 0-63 0 0,-1 0-67 0 0,0 0-70 0 0,0 0-73 0 0,0-1-77 0 0,0 1-79 0 0,-1-1-83 0 0,1-1-1225 0 0,-2-1-1164 0 0</inkml:trace>
  <inkml:trace contextRef="#ctx0" brushRef="#br0" timeOffset="1853.04">1780 31 12296 0 0,'-2'3'267'0'0,"1"1"-34"0"0,-2 3 138 0 0,1 1-111 0 0,1 1-91 0 0,0-1-79 0 0,1 0-45 0 0,1 29-4 0 0,-1-30 9 0 0,0-1 36 0 0,1 1 45 0 0,-1-1 55 0 0,0 13 35 0 0,1 0 33 0 0,2 20 333 0 0,1 24 495 0 0,-3-32-596 0 0,1 0-43 0 0,2 32 336 0 0,2-6-165 0 0,13 72 706 0 0,-8-74-871 0 0,-3-12-126 0 0,0 0-56 0 0,-4-14-135 0 0,-1 0-48 0 0,-3-6-28 0 0,-1-12 15 0 0,0-4 48 0 0,-1-2 82 0 0,1-4-27 0 0,0 0-144 0 0,-1 0-75 0 0,-1-1-70 0 0,0 0-67 0 0,2-1-102 0 0,-1 0 56 0 0,0 0 48 0 0,1-1 44 0 0,-1 0 19 0 0,0 0 39 0 0,-2-6-31 0 0,1 3 36 0 0,2 1-22 0 0,-1 1-29 0 0,1 0-52 0 0,0 0-21 0 0,0 1-51 0 0,0-1-58 0 0,0 0-66 0 0,1 1-63 0 0,-1-1-76 0 0,0 1-82 0 0,0-1-88 0 0,0 1-96 0 0,0 0-100 0 0,0 0-109 0 0,1 0-113 0 0,-2-1-1069 0 0,-1-2-1217 0 0,3 5 3381 0 0</inkml:trace>
  <inkml:trace contextRef="#ctx0" brushRef="#br0" timeOffset="2801.5">1562 407 9488 0 0,'0'0'276'0'0,"0"0"2"0"0,0 0-175 0 0,1 0-43 0 0,5-1 40 0 0,56-17 1110 0 0,-32 8-654 0 0,1-1-42 0 0,-5 2-101 0 0,1 0-41 0 0,0 1-45 0 0,0 0-49 0 0,0 0-54 0 0,1 2-58 0 0,0 1-62 0 0,0 1-65 0 0,-13 3-38 0 0,31-4 65 0 0,5 2-66 0 0,-27 4-27 0 0,0 0-41 0 0,-1 3-55 0 0,1 1-66 0 0,-8 2 6 0 0,-5 5 45 0 0,-2 3 44 0 0,-3 2 42 0 0,-2 2 41 0 0,-2 1 39 0 0,-1-1 39 0 0,-1-1 36 0 0,1-3 35 0 0,-1 24 168 0 0,0 1 72 0 0,-2-1 81 0 0,0 0 89 0 0,1-9-67 0 0,-1 0 60 0 0,1 0 64 0 0,1 0 68 0 0,0-28-629 0 0,1 2-11 0 0,-1 7 40 0 0,0-10-105 0 0,0-1-22 0 0,0 0-24 0 0,0 0-39 0 0,0 0-46 0 0,0 0-40 0 0,0 0-159 0 0,0 0-46 0 0,0 0 39 0 0,0 0 41 0 0,0 0 37 0 0,0 0 36 0 0,0 0-159 0 0,0 0 112 0 0,0-1 72 0 0,0 1 87 0 0,0-1 61 0 0,0-1-35 0 0,0 1-16 0 0,0 0-7 0 0,0 0-65 0 0,0-9-1344 0 0</inkml:trace>
  <inkml:trace contextRef="#ctx0" brushRef="#br0" timeOffset="3069.78">2144 148 11544 0 0,'0'0'264'0'0,"0"0"34"0"0,0 0 20 0 0,0 0-41 0 0,0 0-125 0 0,0 0-53 0 0,0 0 101 0 0,0 0 178 0 0,0 0-85 0 0,1 1-78 0 0,-1 0-65 0 0,1 1-55 0 0,1 1-20 0 0,1 4-41 0 0,0-3-266 0 0,0-2 41 0 0,5 1-249 0 0,-6-2 275 0 0,7 2-399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5:23.3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160 301 11256 0 0,'1'-1'66'0'0,"-1"0"1"0"0,1-1 0 0 0,-1 1 0 0 0,0 0 0 0 0,0-1-1 0 0,1 1 1 0 0,-1 0 0 0 0,0 0 0 0 0,0-1 0 0 0,0 1-1 0 0,-1 0 1 0 0,1-1 0 0 0,0 1 0 0 0,0 0-1 0 0,-1-1 1 0 0,1 1 0 0 0,-1 0 0 0 0,1 0 0 0 0,-1 0-1 0 0,1-1 1 0 0,-1 1 0 0 0,0 0 0 0 0,0-1-67 0 0,-11-6 736 0 0,-5 3-63 0 0,-1 4-94 0 0,8 1-334 0 0,1 1-35 0 0,0 1-40 0 0,1 0-41 0 0,0 1-48 0 0,2 0-50 0 0,-10 8 254 0 0,3 3-109 0 0,0 6-75 0 0,10-14-99 0 0,0 0 0 0 0,1-1-1 0 0,0 1 1 0 0,-1 6-2 0 0,1-7-9 0 0,2 1-1 0 0,-1-1 0 0 0,0 1 1 0 0,1-1-1 0 0,0 5 10 0 0,5 13 3 0 0,3-5 54 0 0,4-3 74 0 0,-10-13-120 0 0,0-1 0 0 0,0 1 0 0 0,0-1 0 0 0,0 0 0 0 0,0 0 0 0 0,0 1 0 0 0,1-1 0 0 0,-1 0 0 0 0,1 0-11 0 0,1 0 8 0 0,0-1-1 0 0,-1 1 1 0 0,1 0-1 0 0,0-1 1 0 0,0 0-1 0 0,0 0 1 0 0,-1 0-1 0 0,1 0 1 0 0,2-1-8 0 0,-1 0 16 0 0,1-1 1 0 0,0 1 0 0 0,0-1 0 0 0,-1 0 0 0 0,6-2-17 0 0,10-10 130 0 0,-16 11-85 0 0,-1-1-1 0 0,0 0 1 0 0,1-1-1 0 0,-1 1 0 0 0,1-3-44 0 0,-2 2 23 0 0,0 1-1 0 0,0-1 0 0 0,-1 0 1 0 0,0 0-1 0 0,1-2-22 0 0,-1 1 5 0 0,0 0 0 0 0,0-1 0 0 0,-1 1 0 0 0,0-3-5 0 0,0-27-54 0 0,-2 21-10 0 0,-1 0-1 0 0,-1 0 1 0 0,-1 0 64 0 0,-8-28-391 0 0,-3-2 391 0 0,0 1-191 0 0,10 27 169 0 0,-1-7 32 0 0,1 4-10 0 0,1 7-29 0 0,0 2-24 0 0,1 0-36 0 0,0 0-30 0 0,2 10 109 0 0,0 4 9 0 0,2 4 2 0 0,9 32-21 0 0,3-1 63 0 0,0-1 66 0 0,1 1 75 0 0,2 6 134 0 0,-1 1 121 0 0,-13-38-580 0 0,0-1 83 0 0,0 1 71 0 0,0 0 59 0 0,0 0 45 0 0,-1 0 35 0 0,6 26 695 0 0,-6-23-655 0 0,1 1-86 0 0,-2-5-98 0 0,1 0-49 0 0,0 0-55 0 0,0 0-63 0 0,-1 1-88 0 0,1-1-87 0 0,-1 1-96 0 0,1-1-104 0 0,-1 1-113 0 0,1-1-120 0 0,-1-3 336 0 0,0 0-34 0 0,0 0-34 0 0,1 0-35 0 0,-1 2-1662 0 0,0 3-1253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5:23.9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 7 11888 0 0,'-2'0'62'0'0,"-3"-1"65"0"0,3 0-22 0 0,1 0-12 0 0,0 0 35 0 0,0 0 40 0 0,1 0 49 0 0,0 1-25 0 0,0 0-91 0 0,1 0 32 0 0,0 0-39 0 0,5 3 99 0 0,-5-1-86 0 0,3 11 315 0 0,0 0-91 0 0,1 1-65 0 0,1 7 60 0 0,-1 6 44 0 0,2 0-48 0 0,5 20 151 0 0,3 14 109 0 0,-8-34-272 0 0,0-1 95 0 0,-2-3-13 0 0,1 0-63 0 0,0-1-53 0 0,1 1-46 0 0,0 3-12 0 0,0 0-39 0 0,-1-2 26 0 0,-1 1 1 0 0,0 5-206 0 0,-2-4 189 0 0,-3-26-215 0 0,0 1-60 0 0,0-1-100 0 0,0 0-20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5:24.3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98 10448 0 0,'17'-5'146'0'0,"0"1"114"0"0,0 0 90 0 0,0 0 68 0 0,45-12 1341 0 0,-47 11-1349 0 0,1-1-21 0 0,0 0-72 0 0,-7 0-193 0 0,-6-1-73 0 0,-4-1-59 0 0,-4 1-44 0 0,3 5 18 0 0,0 0 0 0 0,0 0 0 0 0,0 0 0 0 0,-1 0 0 0 0,1 1 0 0 0,0-1 0 0 0,-1 1 0 0 0,1 0 0 0 0,-1 0 0 0 0,1 0 0 0 0,-4-1 34 0 0,-15 2-27 0 0,1 6 45 0 0,1 6 44 0 0,3 4 38 0 0,10-9-24 0 0,0 0 0 0 0,1 0 0 0 0,0 0 0 0 0,-1 3-76 0 0,2-2 138 0 0,0 0 0 0 0,1 0 0 0 0,-3 7-138 0 0,5-9 105 0 0,-1 1 1 0 0,1-1-1 0 0,0 0 1 0 0,0 1-1 0 0,1-1 1 0 0,0 1-1 0 0,0-1 1 0 0,1 1-1 0 0,0-1 1 0 0,0 1-1 0 0,0-1 1 0 0,1 0-1 0 0,0 1 1 0 0,0-1-1 0 0,0 0 0 0 0,2 2-105 0 0,-2-5 70 0 0,0 1-1 0 0,0-1 0 0 0,1 0 1 0 0,-1 1-1 0 0,1-1 0 0 0,0 0 1 0 0,-1-1-1 0 0,2 1 0 0 0,-1 0 1 0 0,0-1-1 0 0,4 3-69 0 0,-4-4 55 0 0,0 1 0 0 0,0-1 0 0 0,1 1 0 0 0,-1-1 1 0 0,1 0-1 0 0,1 0-55 0 0,0 0 57 0 0,-1-1 0 0 0,0 0 0 0 0,1 1 0 0 0,-1-1 0 0 0,5-1-57 0 0,-4 0-165 0 0,0 0 81 0 0,1 1 69 0 0,-1-1 59 0 0,0-1 44 0 0,0 1 34 0 0,17-5 569 0 0,-15 3-551 0 0,-1 1-90 0 0,-2 0-75 0 0,0 0-51 0 0,0 1-56 0 0,0-1-64 0 0,0 0-91 0 0,0 0-89 0 0,1 0-97 0 0,-1 0-105 0 0,0 0-113 0 0,0 0-122 0 0,-2 1 358 0 0,0 0-33 0 0,0 0-35 0 0,0 0-36 0 0,5-2-1661 0 0,2-3-1263 0 0,-9 6 3436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5:28.0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231 87 8928 0 0,'0'-1'61'0'0,"-1"0"34"0"0,-4-10 500 0 0,4 8-467 0 0,0 1-79 0 0,-2-6-13 0 0,-1 1 69 0 0,0 0 61 0 0,-1 0 52 0 0,-2 0 104 0 0,0 0 53 0 0,-2-1 126 0 0,-5-1 310 0 0,-2 3 2 0 0,5 4-307 0 0,1 2-125 0 0,1 0-51 0 0,1 2-104 0 0,0 1-51 0 0,0 0-60 0 0,0 2-67 0 0,-1 1 40 0 0,0 0 1 0 0,1 1 0 0 0,0 0-1 0 0,0 1 1 0 0,1 0 0 0 0,0 0-1 0 0,1 0 1 0 0,-1 1 0 0 0,-1 5-89 0 0,5-10 32 0 0,1 0 0 0 0,0 1 0 0 0,1-1 0 0 0,-1 1 0 0 0,1-1 0 0 0,0 1 0 0 0,0-1 0 0 0,0 1 1 0 0,0 0-1 0 0,1 2-32 0 0,0-4 18 0 0,0 0 1 0 0,1 1 0 0 0,-1-1 0 0 0,1 0-1 0 0,0 1 1 0 0,1 2-19 0 0,-1-3 12 0 0,1 1-1 0 0,-1-1 1 0 0,1 1 0 0 0,0-1-1 0 0,0 0 1 0 0,2 2-12 0 0,1 1 16 0 0,0-1 0 0 0,-1-1 1 0 0,2 1-1 0 0,-1-1 0 0 0,0 0 0 0 0,1 0 0 0 0,0-1 1 0 0,1 1-17 0 0,0 0 29 0 0,-1-1 1 0 0,1-1-1 0 0,0 1 1 0 0,7 0-30 0 0,-9-1 29 0 0,1-1 1 0 0,-1-1 0 0 0,0 1-1 0 0,1-1 1 0 0,-1 0-1 0 0,1 0 1 0 0,-1-1 0 0 0,4 0-30 0 0,15-8 173 0 0,-20 7-129 0 0,-1 0-1 0 0,0 0 1 0 0,0 0 0 0 0,0 0 0 0 0,3-4-44 0 0,-3 2 53 0 0,1 0 0 0 0,-1 0 0 0 0,0-1 0 0 0,0 1-1 0 0,0-1 1 0 0,-1 0 0 0 0,0 0 0 0 0,0 0 0 0 0,0 0 0 0 0,0 0-1 0 0,-1-2-52 0 0,6-21 196 0 0,0 0-88 0 0,-3 14-103 0 0,1 0-42 0 0,1 6 27 0 0,-6 9-92 0 0,1 1 58 0 0,2 5 32 0 0,1 50 1 0 0,-3-33 42 0 0,0-5 43 0 0,-1 0 62 0 0,2 1 81 0 0,0-1 96 0 0,-2-15-453 0 0,1-1 55 0 0,-1 1 51 0 0,1 0 45 0 0,0 1 55 0 0,-1-1 49 0 0,2 3 129 0 0,-1 0 59 0 0,3 13 588 0 0,-3-14-658 0 0,0 1-72 0 0,0-1-99 0 0,-1-1-80 0 0,1 1-95 0 0,-1-1-108 0 0,0-1-56 0 0,1 1-93 0 0,-1-1-100 0 0,0 1-110 0 0,-1-1-117 0 0,1 1-124 0 0,0-3 361 0 0,0 0-35 0 0,-1 0-34 0 0,1 0-37 0 0,0-1-651 0 0,0 0-36 0 0,-1 1-2636 0 0,1-2 3887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5:27.0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 2 10680 0 0,'0'0'241'0'0,"0"0"-51"0"0,0 0-70 0 0,-1 0-27 0 0,-1-1-48 0 0,2 1 8 0 0,-1 0 65 0 0,0 0 94 0 0,1 0-203 0 0,-1 0 1 0 0,0 0-1 0 0,0 1 1 0 0,1-1 0 0 0,-1 0-1 0 0,0 1 1 0 0,1-1-1 0 0,-1 0 1 0 0,0 1 0 0 0,1-1-1 0 0,-1 1 1 0 0,0-1 0 0 0,1 1-1 0 0,-1 0 1 0 0,1-1-1 0 0,-1 1 1 0 0,1-1 0 0 0,-1 1-1 0 0,1 0 1 0 0,0-1-1 0 0,-1 1 1 0 0,1 0 0 0 0,0 0-1 0 0,0-1 1 0 0,-1 1-1 0 0,1 0 1 0 0,0 0-10 0 0,-4 21 201 0 0,4-21-187 0 0,-2 42 458 0 0,5 28 417 0 0,0-41-532 0 0,0 0-56 0 0,-1 0-74 0 0,2 13 254 0 0,1 1-37 0 0,0 0-42 0 0,1 0-46 0 0,1 5-15 0 0,-1 1-68 0 0,-5-42-150 0 0,0 4 93 0 0,1-5 6 0 0,-2-6-33 0 0,0-1 3 0 0,0 0-12 0 0,0 0-50 0 0,1-1 0 0 0,1-2-40 0 0,1-9 46 0 0,-2 9-83 0 0,4-15 81 0 0,1-1-35 0 0,1-6-24 0 0,1 0-49 0 0,1 0-47 0 0,3 3-42 0 0,3 3-40 0 0,3 4-36 0 0,-14 13 105 0 0,0 0 0 0 0,-1 1 0 0 0,1-1 0 0 0,0 1 0 0 0,0-1 0 0 0,0 1 0 0 0,0 1 0 0 0,0-1 0 0 0,0 0-1 0 0,0 1 1 0 0,3 0 34 0 0,-1 0-9 0 0,0 1-1 0 0,0-1 1 0 0,0 2-1 0 0,0-1 1 0 0,0 0-1 0 0,-1 1 0 0 0,1 0 1 0 0,-1 1-1 0 0,1-1 1 0 0,-1 1-1 0 0,0 0 1 0 0,0 0-1 0 0,0 1 0 0 0,0-1 1 0 0,-1 1-1 0 0,1 0 1 0 0,1 2 9 0 0,9 16 13 0 0,-14-19-2 0 0,1 0 0 0 0,-1 1 1 0 0,0-1-1 0 0,0 1 0 0 0,0-1 0 0 0,0 1-11 0 0,-1 0 20 0 0,0-1 0 0 0,1 0 0 0 0,-1 0 0 0 0,-1 1-1 0 0,1-1 1 0 0,0 0 0 0 0,-1 1-20 0 0,0-1 38 0 0,0 1-1 0 0,0 0 1 0 0,0-1 0 0 0,-1 1-1 0 0,1-1 1 0 0,-3 3-38 0 0,-6 9 15 0 0,-4-1 42 0 0,9-9-11 0 0,-1-1 0 0 0,-1 1 1 0 0,1-1-1 0 0,-1 0 0 0 0,1-1 1 0 0,-8 3-47 0 0,-15 3 114 0 0,-1-5-79 0 0,11-4-78 0 0,1-4-70 0 0,16 4-46 0 0,1 0 48 0 0,-1-1 42 0 0,1 0 34 0 0,-3 0 52 0 0,-4-3 195 0 0,6 2-206 0 0,0 1-67 0 0,0-1-78 0 0,0 1-95 0 0,0-1-113 0 0,1 1 20 0 0,0 0-74 0 0,0-1-79 0 0,-1 1-88 0 0,1 0-93 0 0,0-1-100 0 0,0 1-106 0 0,0-1-113 0 0,-1-1-1157 0 0,0-2-1210 0 0</inkml:trace>
  <inkml:trace contextRef="#ctx0" brushRef="#br0" timeOffset="450.38">470 439 10424 0 0,'0'0'233'0'0,"0"0"-49"0"0,1 0-37 0 0,0 0 54 0 0,0 1-119 0 0,0-1-33 0 0,4 2 27 0 0,-2-2-6 0 0,6 0-40 0 0,0 0 70 0 0,0 0 63 0 0,0 0 55 0 0,-1 0 18 0 0,1 1 34 0 0,7-1 345 0 0,33-2 1450 0 0,-37 1-1594 0 0,0-1-56 0 0,1 0-74 0 0,-1-1-92 0 0,-4 1-143 0 0,-1 0-55 0 0,1-1-61 0 0,0 0-64 0 0,7-3 138 0 0,-4 2 4 0 0,1-1 0 0 0,-2 0 0 0 0,8-5-68 0 0,-15 8 9 0 0,0 0 0 0 0,0 0 0 0 0,0-1 0 0 0,0 1 0 0 0,-1-1 0 0 0,2-1-9 0 0,-3 3-1 0 0,0-1-1 0 0,0 0 1 0 0,0 0-1 0 0,0 0 1 0 0,0 0-1 0 0,0 0 1 0 0,0 0-1 0 0,0 0 1 0 0,-1 0-1 0 0,1-2 3 0 0,-1 3-14 0 0,1 0 1 0 0,-1-1-1 0 0,0 1 1 0 0,0 0 0 0 0,0 0-1 0 0,0 0 1 0 0,0 0-1 0 0,-1 0 1 0 0,1-1 0 0 0,0 1-1 0 0,0 0 1 0 0,-1 0-1 0 0,1 0 1 0 0,-1 0 0 0 0,1 0-1 0 0,-1 0 1 0 0,1 0-1 0 0,-1 0 1 0 0,1 0 0 0 0,-1 0-1 0 0,0 0 1 0 0,0 0-1 0 0,0 0 1 0 0,1 1 0 0 0,-1-1-1 0 0,0 0 1 0 0,0 0 0 0 0,0 1-1 0 0,0-1 1 0 0,0 1-1 0 0,0-1 1 0 0,0 1 0 0 0,0-1-1 0 0,-1 1 1 0 0,1 0-1 0 0,0 0 1 0 0,0-1 0 0 0,0 1 12 0 0,-11-1-88 0 0,0 1 35 0 0,0 2 43 0 0,3 2 54 0 0,-19 12 102 0 0,4 6 51 0 0,18-15-102 0 0,1-1 1 0 0,0 1-1 0 0,-3 6-95 0 0,4-6 81 0 0,1 0 1 0 0,-1 1-1 0 0,1-1 1 0 0,1 1-1 0 0,0 0 0 0 0,-1 2-81 0 0,2-3 63 0 0,0-1-1 0 0,0 0 1 0 0,1 1-1 0 0,0-1 0 0 0,0 1 1 0 0,1-1-1 0 0,-1 0 0 0 0,1 1-62 0 0,0-3 51 0 0,1 1 0 0 0,-1 0 0 0 0,1 0-1 0 0,0-1 1 0 0,0 1 0 0 0,1 1-51 0 0,0-1 44 0 0,0-1 0 0 0,-1-1 0 0 0,1 1 0 0 0,1 0-1 0 0,1 2-43 0 0,0-3 36 0 0,-1 1-1 0 0,0-1 0 0 0,1 0 0 0 0,-1 0 0 0 0,3 1-35 0 0,-1-1-186 0 0,-1-1 88 0 0,1 0 75 0 0,0 0 61 0 0,4 0 144 0 0,16 1 417 0 0,-16-3-467 0 0,-6 0-106 0 0,1 0-34 0 0,0 0-40 0 0,-1 0-45 0 0,1 0-50 0 0,0-1-58 0 0,1 1-163 0 0,0 0-124 0 0,-3-1 194 0 0,0 1-36 0 0,0 0-38 0 0,0 0-38 0 0,2-1-236 0 0,-1 1-84 0 0,0 0-91 0 0,0 0-94 0 0,5-1-1361 0 0,5 0-1293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5:25.3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1 11376 0 0,'0'0'256'0'0,"0"0"34"0"0,0 0-42 0 0,0 1-61 0 0,0 0-53 0 0,0 0-46 0 0,-1 2-18 0 0,0 0-76 0 0,0 4-65 0 0,0-4 115 0 0,-3 29 479 0 0,2 0-41 0 0,3 33 393 0 0,11 65 747 0 0,-7-85-1034 0 0,-1-2 52 0 0,1-2-295 0 0,0 0-79 0 0,1 2-55 0 0,-2 0-49 0 0,-2-31-142 0 0,-1-3-37 0 0,0-4-51 0 0,-1-5-60 0 0,0 1-143 0 0,0-1-229 0 0,0 0 380 0 0,0 0 8 0 0,0 0-16 0 0,0 0-44 0 0,0 0-12 0 0,0 0-44 0 0,0 0-50 0 0,0 0-57 0 0,0 0-61 0 0,0 0-56 0 0,0 0-50 0 0,0 0-44 0 0,0 0-159 0 0,0 0-43 0 0,0 0-192 0 0,0 0-516 0 0</inkml:trace>
  <inkml:trace contextRef="#ctx0" brushRef="#br0" timeOffset="468.02">38 160 8232 0 0,'2'-5'359'0'0,"1"0"-111"0"0,0 1-123 0 0,0 0-42 0 0,4-3-8 0 0,11-6-43 0 0,-11 9 21 0 0,-1 0 56 0 0,-1 1 33 0 0,0 1 61 0 0,-1-1 70 0 0,0 0 82 0 0,10-7 538 0 0,1 1 1 0 0,5-2-894 0 0,16-5 1129 0 0,-12 9-484 0 0,0 3-67 0 0,0 4-84 0 0,0 4-100 0 0,-14-1-155 0 0,0 3-103 0 0,-4 0-91 0 0,1 0-40 0 0,5 8-78 0 0,6 19-178 0 0,-14-23 207 0 0,-1 0 55 0 0,2 22 347 0 0,-6-1-62 0 0,-7-1-54 0 0,-5-3-44 0 0,8-19-136 0 0,0-1-1 0 0,0 0 1 0 0,0 0-1 0 0,-5 4-61 0 0,3-4 46 0 0,-1 0 0 0 0,0 0 0 0 0,-1-1 0 0 0,0 0 0 0 0,1 0-1 0 0,-3 0-45 0 0,-45 19 51 0 0,35-16-44 0 0,0 1-1 0 0,-15 10-6 0 0,35-20 0 0 0,0 1 0 0 0,1-1 0 0 0,-1 1 0 0 0,1-1 0 0 0,0 1 0 0 0,-1-1 0 0 0,1 1 0 0 0,-1-1 0 0 0,1 1 0 0 0,0-1 0 0 0,-1 1 0 0 0,1-1 0 0 0,0 1 0 0 0,-1-1 0 0 0,1 1 0 0 0,0 0 0 0 0,0-1 0 0 0,0 1 0 0 0,0 0 0 0 0,0-1 0 0 0,-1 1 0 0 0,1 0 0 0 0,0-1 0 0 0,0 1 0 0 0,1 0 0 0 0,-1-1 0 0 0,0 1 0 0 0,0-1 0 0 0,0 1-1 0 0,0 0 1 0 0,0-1 0 0 0,1 1 0 0 0,-1-1 0 0 0,0 1 0 0 0,1 0 0 0 0,0 1 2 0 0,0 0 0 0 0,0-1 0 0 0,0 1 0 0 0,0 0-1 0 0,1-1 1 0 0,-1 1 0 0 0,0-1 0 0 0,2 2-2 0 0,15 9 267 0 0,0-2-37 0 0,21 7 128 0 0,1-4-114 0 0,0-2-88 0 0,-3-1-71 0 0,17 9-17 0 0,-48-17-111 0 0,0 1 66 0 0,12 3 184 0 0,-8-2-183 0 0,-5-2-72 0 0,0 0-54 0 0,3 1-140 0 0,-4-1 69 0 0,0-1-40 0 0,-4 0-64 0 0,0-1-46 0 0,0 0-43 0 0,0 0-37 0 0,1 0-266 0 0,-1 0-62 0 0,0 0-49 0 0,0 0-35 0 0,0 0-1458 0 0,0 0-1288 0 0</inkml:trace>
  <inkml:trace contextRef="#ctx0" brushRef="#br0" timeOffset="872.33">595 487 11376 0 0,'0'0'256'0'0,"0"0"34"0"0,0 0 21 0 0,0 0-165 0 0,1 0-37 0 0,0-2 16 0 0,0 0-91 0 0,4-4-95 0 0,-3 4 91 0 0,2-3 468 0 0,1 0-36 0 0,-1 0-36 0 0,1 1-35 0 0,6-5 291 0 0,0 1-124 0 0,1 1-116 0 0,0 0-106 0 0,0 2-98 0 0,0 1-88 0 0,-2 2-52 0 0,-1 2-34 0 0,3 2-16 0 0,-2 4-38 0 0,-9-5-10 0 0,0 0 0 0 0,0 1 0 0 0,0-1 0 0 0,0 0 0 0 0,0 0 0 0 0,-1 0 0 0 0,1 1 0 0 0,0-1 1 0 0,-1 0-1 0 0,1 1 0 0 0,0-1 0 0 0,-1 0 0 0 0,0 1 0 0 0,1-1 0 0 0,-1 1 0 0 0,-1 16 59 0 0,-10 18 23 0 0,1-14-31 0 0,-2 1-1 0 0,-5 8-50 0 0,3-8 95 0 0,1 2 72 0 0,2 0 94 0 0,1 1 119 0 0,10-24-342 0 0,-1 0 0 0 0,1 0 0 0 0,-1 0 0 0 0,1 1 0 0 0,0-1 0 0 0,0 0 0 0 0,0 0 0 0 0,0 2-38 0 0,0-3 18 0 0,0 0-1 0 0,1 1 1 0 0,-1-1 0 0 0,0 0-1 0 0,1 0 1 0 0,-1 0 0 0 0,1 0-1 0 0,-1 0 1 0 0,1 0 0 0 0,-1 0-1 0 0,1-1 1 0 0,0 1 0 0 0,0 0-18 0 0,12 8 164 0 0,6-6-57 0 0,2-3-47 0 0,0-2-39 0 0,14-5-59 0 0,-33 6 71 0 0,0 1-66 0 0,0-1-66 0 0,1 1-63 0 0,-1-1-59 0 0,0 0-58 0 0,0 1-54 0 0,0-1-53 0 0,0 1 16 0 0,0-1-35 0 0,1 0-504 0 0,1 0-120 0 0,-1 0-109 0 0,4 0-1133 0 0,3-1-1293 0 0,-10 2 3517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5:24.6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51 1 11024 0 0,'0'0'248'0'0,"0"0"34"0"0,0 0 22 0 0,0 0-29 0 0,7 5-64 0 0,-3-2-71 0 0,-1 0 101 0 0,0 1 197 0 0,0 0-58 0 0,0 1-51 0 0,0 0-44 0 0,-1 1 8 0 0,1 1-45 0 0,0 1 8 0 0,0 5 81 0 0,1 1 68 0 0,2 5-65 0 0,-1 1-84 0 0,-1-2-73 0 0,5 26 186 0 0,-4-14-58 0 0,-2-15-107 0 0,0-1 46 0 0,5 25 356 0 0,-1-1-34 0 0,5 29 353 0 0,-7-45-498 0 0,1-1 0 0 0,1 2-427 0 0,3 3 277 0 0,4 0-102 0 0,-12-23-166 0 0,-1-1 0 0 0,0 0 0 0 0,1 0 0 0 0,-1-1 0 0 0,1 1 0 0 0,-1 0 0 0 0,1 0 0 0 0,0-1 0 0 0,0 1 0 0 0,0-1 0 0 0,0 1 0 0 0,0-1 0 0 0,0 0 0 0 0,0 0 0 0 0,0 0 0 0 0,1 0 0 0 0,-1 0 0 0 0,0-1 0 0 0,1 1 0 0 0,-1-1 0 0 0,3 1-9 0 0,-2-1 17 0 0,-1 0-51 0 0,1-1-46 0 0,0 0-46 0 0,-1 0-42 0 0,0 0-40 0 0,0 0-38 0 0,0-1-35 0 0,1 0-99 0 0,-1 0-43 0 0,0 0-39 0 0,0-1-34 0 0,0 0-139 0 0,0 0-37 0 0,1-2-388 0 0,0 0-41 0 0,-2 4 782 0 0,3-6-1454 0 0</inkml:trace>
  <inkml:trace contextRef="#ctx0" brushRef="#br0" timeOffset="267.82">16 274 14568 0 0,'-4'-2'140'0'0,"1"-1"-10"0"0,1 2 1 0 0,0-1 44 0 0,0 1 54 0 0,0 0 66 0 0,2 1-61 0 0,-1 0-111 0 0,2 0-25 0 0,0-1-52 0 0,6-4-54 0 0,-5 4 27 0 0,22-7 146 0 0,4 3-52 0 0,-7 2-51 0 0,-14 2-225 0 0,1-1 66 0 0,0 1 56 0 0,0-1 49 0 0,7-1 106 0 0,26-6 486 0 0,-32 7-498 0 0,0 0-36 0 0,3-1-55 0 0,-6 2-49 0 0,0-1-33 0 0,0 1-37 0 0,0 0-43 0 0,0-1-44 0 0,0 1-49 0 0,0 0-53 0 0,0-1-57 0 0,0 1-60 0 0,1 0-64 0 0,-1 0-69 0 0,0-1-71 0 0,0 1-75 0 0,0 0-81 0 0,6-1-1246 0 0,7-1-1162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5:22.3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118 21 9216 0 0,'0'0'208'0'0,"-1"0"-64"0"0,-10-3 329 0 0,7 3-375 0 0,2 0-61 0 0,-12 1 5 0 0,1 2 77 0 0,2 3 65 0 0,1 2 56 0 0,-4 7 232 0 0,-2 14 351 0 0,4 11 159 0 0,9-27-698 0 0,1 1-37 0 0,1-3-77 0 0,0-1-38 0 0,0 0-44 0 0,0 0-49 0 0,1 7 118 0 0,0-11-106 0 0,1 0 0 0 0,0-1 0 0 0,0 1 0 0 0,1-1 0 0 0,0 1 0 0 0,1 2-51 0 0,4 5 142 0 0,4 0 100 0 0,3-4 102 0 0,-5-7-123 0 0,0-1 38 0 0,0-3 41 0 0,2-1 47 0 0,15-11 52 0 0,-5-4-36 0 0,-5-4-48 0 0,-4-2-55 0 0,-5-3-65 0 0,-3 0-76 0 0,-4-2-84 0 0,-4 1-94 0 0,3 19 53 0 0,0 0-72 0 0,1 1-84 0 0,0-1-95 0 0,0 6 119 0 0,0 2 31 0 0,0 1 31 0 0,0 0 4 0 0,5 5-91 0 0,-1 12 20 0 0,-2-10 73 0 0,8 20-55 0 0,2 1 49 0 0,16 26 24 0 0,-18-38 55 0 0,0-1 1 0 0,1-1-1 0 0,9 10-3 0 0,6 0-19 0 0,-26-23-72 0 0,1-1 73 0 0,1 1 159 0 0,-2 0-111 0 0,1-1-69 0 0,-1 1-43 0 0,1-1-58 0 0,-1 0-29 0 0,1 1-55 0 0,-1-1-59 0 0,1 1-67 0 0,-1-1-11 0 0,1 1-58 0 0,-1-1-51 0 0,1 0-45 0 0,-1 1-153 0 0,0-1-45 0 0,1 0-186 0 0,0 1-496 0 0</inkml:trace>
  <inkml:trace contextRef="#ctx0" brushRef="#br0" timeOffset="469.63">416 0 10384 0 0,'0'0'301'0'0,"0"0"4"0"0,1 3-199 0 0,4 5-90 0 0,-2-2 22 0 0,0 1 67 0 0,3 3 150 0 0,0-1 77 0 0,7 14 486 0 0,-9-15-601 0 0,0 0-62 0 0,6 15 574 0 0,10 22 2410 0 0,3 16-3139 0 0,-10-15 1425 0 0,-14-46-1090 0 0,1-1-39 0 0,0 1-37 0 0,0-2-35 0 0,-1-1 132 0 0,-1-1-112 0 0,1 1-129 0 0,0-1-39 0 0,-1-4-16 0 0,-3-23-175 0 0,4 25 143 0 0,2 0 56 0 0,5-44-63 0 0,0 24-58 0 0,4 1-33 0 0,3 3-34 0 0,5 6-36 0 0,-15 14 115 0 0,-1 1 0 0 0,1 0 0 0 0,-1-1-1 0 0,1 1 1 0 0,-1 0 0 0 0,1 1 0 0 0,2-2 25 0 0,-1 2-30 0 0,-1 0-1 0 0,1-1 0 0 0,0 1 1 0 0,-1 0-1 0 0,1 1 1 0 0,-1-1-1 0 0,1 1 31 0 0,5 0-17 0 0,-1 1-1 0 0,0 0 0 0 0,0 1 0 0 0,0 0 0 0 0,1 1 18 0 0,0 0 6 0 0,-1 1 0 0 0,-1-1 0 0 0,1 2-1 0 0,3 2-5 0 0,-2-1 42 0 0,0 1 0 0 0,-1 0 0 0 0,3 5-42 0 0,20 30 220 0 0,-20-26-192 0 0,19 22 142 0 0,-20-28-177 0 0,-1 0-66 0 0,-9-11-64 0 0,1 1 61 0 0,-1-1 50 0 0,0 1 39 0 0,2 0 171 0 0,-1 0-153 0 0,-1-1-55 0 0,0 1-43 0 0,1-1-49 0 0,-1 1-60 0 0,1-1-23 0 0,-1 0-52 0 0,0 1-58 0 0,1-1-64 0 0,-1 0-68 0 0,1 0-73 0 0,-1 1-80 0 0,0-1-83 0 0,3 1-648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5:30.2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44 11088 0 0,'0'0'248'0'0,"0"0"34"0"0,0 0 22 0 0,-1 0-89 0 0,1 1-103 0 0,0-1-75 0 0,-1 2-60 0 0,0-1 53 0 0,0 1 75 0 0,0 0-1 0 0,0 1 1 0 0,0-1 0 0 0,0 0-1 0 0,1 1 1 0 0,-1-1-1 0 0,1 1 1 0 0,-1-1 0 0 0,1 1-1 0 0,0 1-104 0 0,0 9 407 0 0,2 1-40 0 0,0-8-228 0 0,-1 0-39 0 0,0-1-47 0 0,0 0-36 0 0,2 9 175 0 0,-1 1 44 0 0,3 15 334 0 0,7 39 895 0 0,-5-40-917 0 0,-3-14-299 0 0,1 1-54 0 0,0-1-64 0 0,2 0-74 0 0,-6-13-53 0 0,4 9 60 0 0,0 0 57 0 0,2 3 77 0 0,5 1 149 0 0,-11-14-243 0 0,-1-1 4 0 0,0 0 18 0 0,0 0 8 0 0,0 0 2 0 0,-4-1 107 0 0,0-1-66 0 0,0-2-55 0 0,1 0-44 0 0,-1-2-25 0 0,-2-7 6 0 0,5 12-44 0 0,-10-24 92 0 0,3 0-54 0 0,0-12-52 0 0,6-2-63 0 0,2 30 34 0 0,1-1 1 0 0,0 0-1 0 0,1 0 1 0 0,0 0-1 0 0,0 0 0 0 0,3-6 28 0 0,-1 7-6 0 0,0-1 0 0 0,1 1-1 0 0,0 0 1 0 0,1-1 6 0 0,11-14-175 0 0,2 0 50 0 0,-12 16 93 0 0,0 0 0 0 0,1 0 0 0 0,0 1-1 0 0,0 0 1 0 0,1 0 0 0 0,-1 1 0 0 0,5-2 32 0 0,-12 8-155 0 0,1-1 44 0 0,1-1 0 0 0,0 1 111 0 0,5-2 150 0 0,-5 2-166 0 0,-1 1-60 0 0,1-1-75 0 0,-1 1-92 0 0,0-1-108 0 0,0 1 25 0 0,0 0-72 0 0,-1 0-75 0 0,1 0-84 0 0,0 0-89 0 0,-1 0-95 0 0,1 0-102 0 0,0 0-108 0 0,2 0-1233 0 0,1 1-1238 0 0,-5-1 3202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5:30.6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1 119 9904 0 0,'0'0'222'0'0,"1"0"-68"0"0,9 5 357 0 0,-6-4-406 0 0,-2 0-65 0 0,5 0-7 0 0,3 2 128 0 0,0-2 107 0 0,1 1 155 0 0,7 0 318 0 0,-1-3-21 0 0,-5 0-332 0 0,-2-2-164 0 0,-5 1-154 0 0,1 0-34 0 0,7-5 182 0 0,0-2-41 0 0,-9 6-124 0 0,-1 1 0 0 0,0-2 0 0 0,1 1-1 0 0,-1 0 1 0 0,2-4-53 0 0,-3 6 15 0 0,-1-1-1 0 0,0 0 0 0 0,0 1 1 0 0,0-1-1 0 0,0 0 1 0 0,-1 1-1 0 0,1-1 1 0 0,0 0-1 0 0,-1 0 1 0 0,1 0-1 0 0,-1 0 1 0 0,1 0-1 0 0,-1 1 1 0 0,0-1-1 0 0,0 0 0 0 0,0 0 1 0 0,0 0-1 0 0,0 0 1 0 0,-1 0-1 0 0,1 0 1 0 0,0 0-1 0 0,-1 0 1 0 0,1 1-1 0 0,-1-1 1 0 0,0 0-1 0 0,0 0 0 0 0,0 0 1 0 0,0 1-1 0 0,0-1 1 0 0,0 0-15 0 0,-18-18 78 0 0,17 19-56 0 0,-1-1-1 0 0,1 1 1 0 0,0 0-1 0 0,0 0 1 0 0,-1-1-1 0 0,1 1 1 0 0,-1 1-1 0 0,0-2-21 0 0,-9 1 137 0 0,1 4 42 0 0,0 3 48 0 0,0 5 55 0 0,1 4-115 0 0,2 2-52 0 0,-2 11-19 0 0,4 1-61 0 0,4-11-23 0 0,1 0 1 0 0,0 6-13 0 0,3 13 95 0 0,-2-32-80 0 0,0-1-1 0 0,1 1 1 0 0,0-1 0 0 0,0 1 0 0 0,0-1-1 0 0,1 1 1 0 0,0-1 0 0 0,-1 0 0 0 0,1 0 0 0 0,3 4-15 0 0,-4-6 7 0 0,1 0 0 0 0,0 0 0 0 0,-1 0 0 0 0,1 0 0 0 0,0 0 0 0 0,0 0 0 0 0,1 0 0 0 0,-1-1 0 0 0,0 1 0 0 0,0-1 0 0 0,1 1 0 0 0,-1-1 0 0 0,1 0 0 0 0,-1 0 0 0 0,1 0 0 0 0,0-1 0 0 0,-1 1 0 0 0,3 0-7 0 0,-1-1-123 0 0,0 1 89 0 0,10 0 157 0 0,-11-1-121 0 0,0 1-34 0 0,0-1-63 0 0,1 0-80 0 0,-1 0-45 0 0,0 0-78 0 0,0 0-89 0 0,0 0-100 0 0,0 0-111 0 0,0-1-119 0 0,-2 1 309 0 0,0 0-33 0 0,1 0-36 0 0,-1 0-37 0 0,6-1-1508 0 0,2 0-1150 0 0,-9 1 3168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4:08.8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62 6384 0 0,'0'0'169'0'0,"0"1"-50"0"0,-1 0-41 0 0,0 0-34 0 0,-1 1-26 0 0,-4 3-59 0 0,4-3 50 0 0,1 0 49 0 0,1-2 69 0 0,-2 3-21 0 0,2 1 35 0 0,3 3 227 0 0,1-1-12 0 0,3 3 237 0 0,0 0 58 0 0,-3-3-249 0 0,-1 3 28 0 0,0 0-76 0 0,-1 2-7 0 0,0 6 74 0 0,1 9 185 0 0,24 139 3476 0 0,-27-165-4079 0 0,1 9 168 0 0,-1-1 0 0 0,-1 0 1 0 0,1 0-1 0 0,-1 0 0 0 0,0 0 0 0 0,-1 0 1 0 0,-1 4-172 0 0,0-2 216 0 0,1 0 0 0 0,1 0 0 0 0,0 0-1 0 0,0 2-215 0 0,1-6 141 0 0,0 0-38 0 0,1 12 124 0 0,0-9-73 0 0,-1 0 89 0 0,0-3-8 0 0,0 0 74 0 0,1-8-150 0 0,1 1-68 0 0,2-1-41 0 0,1-1-20 0 0,-4 2 20 0 0,1 0-31 0 0,-1 0 0 0 0,0 0 0 0 0,0 0-1 0 0,0 0 1 0 0,0-1 0 0 0,0 1 0 0 0,0 0 0 0 0,0-1-1 0 0,0 1 1 0 0,0-1-19 0 0,4-17 121 0 0,-3-2-51 0 0,-2 1-35 0 0,0 8-25 0 0,0-60-14 0 0,6-37-111 0 0,-1 67 35 0 0,6-25 80 0 0,8-3 58 0 0,-13 52-138 0 0,3-11-108 0 0,-8 9 133 0 0,-1 19 53 0 0,0 0 0 0 0,0 0-1 0 0,0 1 1 0 0,0-1-1 0 0,0 0 1 0 0,0 0 0 0 0,0 0-1 0 0,0 0 1 0 0,0 0-1 0 0,0 1 1 0 0,1-1 0 0 0,-1 0-1 0 0,0 0 1 0 0,1 0 2 0 0,-1 1-3 0 0,0-1 1 0 0,1 1 0 0 0,-1 0-1 0 0,0 0 1 0 0,0 0 0 0 0,0-1-1 0 0,1 1 1 0 0,-1 0-1 0 0,0 0 1 0 0,0 0 0 0 0,1 0-1 0 0,-1 0 1 0 0,0 0-1 0 0,1-1 1 0 0,-1 1 0 0 0,0 0-1 0 0,0 0 1 0 0,1 0-1 0 0,-1 0 1 0 0,0 0 0 0 0,1 0-1 0 0,-1 0 1 0 0,0 0 0 0 0,0 0-1 0 0,1 0 1 0 0,-1 0-1 0 0,0 1 3 0 0,2-1-11 0 0,-1 1 0 0 0,1 0 0 0 0,-1-1 0 0 0,1 1 0 0 0,-1 0-1 0 0,1 0 1 0 0,-1 0 0 0 0,0 0 0 0 0,1 0 0 0 0,-1 0 0 0 0,0 1-1 0 0,1 0 12 0 0,23 36-64 0 0,-3 4 42 0 0,14 46 37 0 0,-20-47-12 0 0,55 144 313 0 0,-64-164-318 0 0,1 2 37 0 0,0-3 94 0 0,-8-19-5 0 0,0-1-3 0 0,0 0-8 0 0,0-1-36 0 0,0-1-41 0 0,0-10-37 0 0,3-30 41 0 0,12-99-11 0 0,-11 120-32 0 0,0-1 0 0 0,2 1 0 0 0,0 0 0 0 0,1 0 0 0 0,5-7 3 0 0,-1 5-51 0 0,-8 17 51 0 0,1 0 1 0 0,0 0-1 0 0,0 0 1 0 0,3-3-1 0 0,-5 7-2 0 0,0 0 1 0 0,0 1 0 0 0,0-1-1 0 0,0 0 1 0 0,0 1-1 0 0,1-1 1 0 0,-1 1-1 0 0,0-1 1 0 0,1 1-1 0 0,-1 0 1 0 0,1 0 0 0 0,1 0 1 0 0,-2 0-9 0 0,0 1 0 0 0,1 0 1 0 0,-1-1-1 0 0,0 1 1 0 0,1 0-1 0 0,-1 1 0 0 0,0-1 1 0 0,0 0-1 0 0,1 1 1 0 0,0-1 8 0 0,2 2-15 0 0,-1-1 1 0 0,1 1-1 0 0,-1 0 0 0 0,1 0 1 0 0,-1 1-1 0 0,0-1 1 0 0,0 1-1 0 0,0 0 1 0 0,0 0 14 0 0,1 2-13 0 0,0 0 0 0 0,0 0 0 0 0,0 0 1 0 0,-1 1-1 0 0,3 5 13 0 0,4 7-6 0 0,-1 2-1 0 0,-2-1 1 0 0,5 15 6 0 0,-4-12 0 0 0,5 14 45 0 0,4 17 147 0 0,-10-29-129 0 0,0 0-58 0 0,-2-8-49 0 0,0 0-49 0 0,-4-11-152 0 0,0 0 94 0 0,0 0 83 0 0,0 0 66 0 0,0 0 51 0 0,0 0 38 0 0,3 12 287 0 0,-2-10-254 0 0,-1 0-79 0 0,-1-4-63 0 0,0 1-35 0 0,1 2-135 0 0,-1-3 44 0 0,1 0-37 0 0,-1 0-42 0 0,0 0-44 0 0,0 0-48 0 0,0 0-50 0 0,0 0-53 0 0,0 0-58 0 0,0 0-58 0 0,0 1-64 0 0,0-1-65 0 0,0 0-68 0 0,0 0-73 0 0,0 0-74 0 0,1 0-1374 0 0,1 2-1272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5:30.9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11520 0 0,'0'0'264'0'0,"0"0"34"0"0,0 0 20 0 0,0 0-41 0 0,1 8-22 0 0,-1-5-164 0 0,1 0 40 0 0,3 28 922 0 0,1 0-85 0 0,0 1-85 0 0,1-1-85 0 0,0 0-85 0 0,1 1-83 0 0,-1-1-85 0 0,1 0-83 0 0,-3-12-215 0 0,1 1-32 0 0,-1-1-34 0 0,0 1-32 0 0,-1-6-5 0 0,3 17 144 0 0,2 2-54 0 0,1-2-79 0 0,1-2-100 0 0,-9-28-128 0 0,-1-1 4 0 0,0 0-37 0 0,0 0-18 0 0,0 0-38 0 0,0 0-44 0 0,0 0-50 0 0,0 0-53 0 0,0 0-50 0 0,0 0-46 0 0,0 0-42 0 0,0 0-291 0 0,0 0-70 0 0,0 0-54 0 0,0 1-39 0 0,0-1 87 0 0,1 1-1404 0 0,0 1-1223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5:32.8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267 72 9488 0 0,'-21'-12'1044'0'0,"-2"5"-103"0"0,-1 2-96 0 0,0 4-89 0 0,0 4-82 0 0,0 2-77 0 0,2 3-70 0 0,0 3-62 0 0,-9 12 164 0 0,26-18-501 0 0,0 0 1 0 0,0 1-1 0 0,0-1 0 0 0,0 2-128 0 0,1-2 83 0 0,1 1 0 0 0,0 0 0 0 0,0-1 0 0 0,0 1 1 0 0,1 0-1 0 0,0 0-83 0 0,0 1 61 0 0,1-1-1 0 0,0 0 1 0 0,0 0 0 0 0,0 0 0 0 0,1 0 0 0 0,-1 1 0 0 0,2-1-1 0 0,-1 0 1 0 0,1 0 0 0 0,0 4-61 0 0,0-6 28 0 0,0 1 0 0 0,1-1 0 0 0,-1 0 0 0 0,1 1 0 0 0,1 1-28 0 0,-1-3 40 0 0,0 1 1 0 0,0-1-1 0 0,0 0 1 0 0,1 0 0 0 0,2 3-41 0 0,-2-3 50 0 0,0-1 0 0 0,0 1 0 0 0,0-1 1 0 0,1 1-1 0 0,-1-1 0 0 0,3 1-50 0 0,-1-1 72 0 0,0 0 0 0 0,0 0 1 0 0,0-1-1 0 0,0 1 0 0 0,1-1 0 0 0,-1 0 0 0 0,5 0-72 0 0,-2-1 95 0 0,-1 0 1 0 0,0 0-1 0 0,0-1 0 0 0,1 0 0 0 0,5-1-95 0 0,19-9 248 0 0,-8-3-110 0 0,-4-2-81 0 0,-6-1-115 0 0,-3-2 100 0 0,-1-3 86 0 0,-8 15-52 0 0,0-1 1 0 0,0 0 0 0 0,0 0 0 0 0,-1 0-1 0 0,0-8-76 0 0,-1-4 86 0 0,-2 2-67 0 0,-1 0-72 0 0,-2 0-91 0 0,-2 2-110 0 0,3 7 81 0 0,0 1-34 0 0,-1 1-37 0 0,0-1-38 0 0,0 1-41 0 0,-1 0-44 0 0,0 0-45 0 0,-1 1-48 0 0,6 5 396 0 0,0 0-101 0 0,0 1 38 0 0,1-1-33 0 0,-1 1-38 0 0,1-1-39 0 0,-1 1-73 0 0,0-1-55 0 0,1 1-59 0 0,-1-1-64 0 0,0 1-66 0 0,1-1-72 0 0,-1 1-75 0 0,1-1-79 0 0,-1 0-1261 0 0,0 0-1150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5:33.2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0 119 12672 0 0,'0'0'245'0'0,"0"0"-101"0"0,1 1-67 0 0,0 3 2 0 0,0-2-6 0 0,4 12 37 0 0,-1 1 42 0 0,3 4 128 0 0,0 1 96 0 0,-1 0 108 0 0,0 0 118 0 0,-3-10-253 0 0,0 0 34 0 0,-1 0 35 0 0,1 0 36 0 0,-1 0 38 0 0,0 1 40 0 0,0-1 39 0 0,0 0 43 0 0,-1-5-456 0 0,-1-1 41 0 0,-2 1 286 0 0,2-5-448 0 0,0 1-1 0 0,-1-1 1 0 0,1 0-1 0 0,0 0 0 0 0,0 0 1 0 0,0 1-1 0 0,-1-1 0 0 0,1 0 1 0 0,0 0-1 0 0,0 0 0 0 0,0 0 1 0 0,-1 0-1 0 0,1 0 0 0 0,0 0 1 0 0,0 1-1 0 0,-1-1 0 0 0,1 0 1 0 0,0 0-1 0 0,0 0 1 0 0,-1 0-1 0 0,1 0 0 0 0,0 0 1 0 0,0 0-1 0 0,-1 0 0 0 0,1 0 1 0 0,0 0-1 0 0,0 0 0 0 0,-1-1 1 0 0,1 1-1 0 0,0 0-36 0 0,-3-1 296 0 0,0-1-41 0 0,0-1-54 0 0,0 0-68 0 0,2 1-91 0 0,-1 0-40 0 0,1-1-47 0 0,0 1-49 0 0,-8-29 232 0 0,2-1-115 0 0,4-2-96 0 0,3-1-71 0 0,5-6-95 0 0,-3 31 148 0 0,0 0 1 0 0,1 0 0 0 0,0 0 0 0 0,1 0 0 0 0,0 0 0 0 0,1 1-1 0 0,3-7 91 0 0,-5 12-48 0 0,0 0 0 0 0,0 0 0 0 0,1 0 0 0 0,-1 0 0 0 0,1 0 0 0 0,0 1 0 0 0,2-2 48 0 0,-2 2-32 0 0,0 1 0 0 0,0-1 0 0 0,1 1 0 0 0,-1 0 0 0 0,1 0 0 0 0,-1 0 0 0 0,3 0 32 0 0,13-2-61 0 0,1 4 36 0 0,0 3 41 0 0,-1 4 44 0 0,3 4-26 0 0,-2 4 73 0 0,-2 2 60 0 0,-3 2 42 0 0,-9-9-68 0 0,0 0-1 0 0,-1 0 0 0 0,-1 1 0 0 0,0 0 0 0 0,0 0 0 0 0,-1 0 0 0 0,1 8-140 0 0,1 1 174 0 0,-1 0-72 0 0,-2-7-56 0 0,-1 0 0 0 0,0 1-1 0 0,-1 11-44 0 0,-2 5 113 0 0,1-28-173 0 0,0 1 49 0 0,-1 6 129 0 0,1-5-95 0 0,-1-2-44 0 0,1 0-37 0 0,0 0-56 0 0,0 1-64 0 0,0-1-76 0 0,0 0-86 0 0,0-1-637 0 0,0-1-43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5:31.3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168 292 11088 0 0,'-2'-1'147'0'0,"-5"-2"250"0"0,1 0-73 0 0,-14-3 533 0 0,11 6-430 0 0,4 0-161 0 0,0 1 44 0 0,0 0 53 0 0,-1 1 63 0 0,-9 6-49 0 0,0 4-41 0 0,11-7-194 0 0,-1 0 0 0 0,1 0-1 0 0,0 1 1 0 0,-2 3-142 0 0,-12 25 454 0 0,4 0-82 0 0,4-8-82 0 0,4 3 37 0 0,5-26-280 0 0,1 0 0 0 0,-1 1 1 0 0,1-1-1 0 0,0 0 0 0 0,0 0 0 0 0,1 0 0 0 0,-1 1 0 0 0,0-1 0 0 0,1 0 0 0 0,0 0 1 0 0,0 0-1 0 0,0 0 0 0 0,0 0 0 0 0,0 0 0 0 0,1 0 0 0 0,0 1-47 0 0,-1-3 22 0 0,-1 0-1 0 0,1-1 1 0 0,-1 1-1 0 0,1 0 1 0 0,0-1-1 0 0,-1 1 1 0 0,1 0-1 0 0,0-1 1 0 0,0 1-1 0 0,0-1 1 0 0,-1 1-1 0 0,1-1 1 0 0,0 0-1 0 0,0 1 1 0 0,0-1-1 0 0,0 0 1 0 0,0 0-1 0 0,0 1 1 0 0,0-1-1 0 0,0 0 1 0 0,0 0-1 0 0,0 0-21 0 0,1 0 48 0 0,0-1 0 0 0,0 1 0 0 0,0-1 0 0 0,0 1 0 0 0,0-1 1 0 0,0 0-1 0 0,0 1 0 0 0,-1-1 0 0 0,1 0 0 0 0,1-1-48 0 0,8-6 205 0 0,-1-1-45 0 0,-2 0-59 0 0,-2 2-76 0 0,0 0 11 0 0,-1 0 0 0 0,0-1 0 0 0,-1 0 0 0 0,0 0-1 0 0,1-2-35 0 0,2-10 83 0 0,0-1-1 0 0,3-15-82 0 0,8-26 144 0 0,-18 61-145 0 0,0 1 0 0 0,0 0-1 0 0,0 0 1 0 0,0-1 0 0 0,0 1 0 0 0,0 0-1 0 0,0 0 1 0 0,0 0 0 0 0,0-1-1 0 0,0 1 1 0 0,0 0 0 0 0,0 0 0 0 0,0 0-1 0 0,0-1 1 0 0,0 1 0 0 0,0 0-1 0 0,1 0 1 0 0,-1 0 0 0 0,0 0-1 0 0,0-1 1 0 0,0 1 0 0 0,0 0 0 0 0,0 0-1 0 0,1 0 1 0 0,-1 0 0 0 0,0-1-1 0 0,0 1 1 0 0,0 0 0 0 0,0 0-1 0 0,1 0 1 0 0,-1 0 0 0 0,0 0 0 0 0,0 0-1 0 0,0 0 1 0 0,1 0 0 0 0,-1 0-1 0 0,0 0 1 0 0,0 0 0 0 0,0 0-1 0 0,1 0 1 0 0,-1 0 0 0 0,0 0 0 0 0,0 0-1 0 0,1 0 1 0 0,-1 0 0 0 0,0 0-1 0 0,0 0 2 0 0,6 11-40 0 0,-1 7-51 0 0,-4-10 3 0 0,0-3-40 0 0,2 16-6 0 0,0 0 41 0 0,6 23 1 0 0,-6-33 91 0 0,1 1-1 0 0,0 0 1 0 0,0-1-1 0 0,1 0 1 0 0,0 0-1 0 0,3 1 2 0 0,-8-11-94 0 0,1 0 32 0 0,0 1 21 0 0,1 0 77 0 0,2 4 221 0 0,-2-4-184 0 0,0 0-75 0 0,0-1-67 0 0,-1 1-89 0 0,1-1-105 0 0,-1-1 85 0 0,0 0-34 0 0,0 0-36 0 0,0 1-38 0 0,0-1-41 0 0,0 0-43 0 0,0-1-47 0 0,0 1-47 0 0,3-2-518 0 0</inkml:trace>
  <inkml:trace contextRef="#ctx0" brushRef="#br0" timeOffset="305.31">457 10 12672 0 0,'0'0'289'0'0,"0"0"40"0"0,0 0-164 0 0,0 0-37 0 0,0-1 39 0 0,0 1-92 0 0,1-2-25 0 0,0 1 19 0 0,0 0-7 0 0,0-1-23 0 0,1 0 14 0 0,-2 2 17 0 0,0 0 79 0 0,1 1 97 0 0,1 0-58 0 0,-1 0-47 0 0,1 0-36 0 0,5 4 183 0 0,-6-3-192 0 0,16 51 652 0 0,-7 1 45 0 0,-3 1 40 0 0,-2 1 37 0 0,-1-6-72 0 0,-1 25 31 0 0,-2-32-405 0 0,2 0-64 0 0,4 0-93 0 0,-1-23-175 0 0,1 0-34 0 0,-4-11-46 0 0,2 4-40 0 0,-5-12-103 0 0,0-1 34 0 0,0 0 21 0 0,0 0-39 0 0,0 0-16 0 0,0 0-39 0 0,0 0-44 0 0,0 0-50 0 0,0 0-53 0 0,0 0-51 0 0,0 0-46 0 0,0 0-43 0 0,0 0-296 0 0,0 0-70 0 0,0 0-54 0 0,0 0-40 0 0,0 0-346 0 0,0 0-35 0 0,0 0-2718 0 0</inkml:trace>
  <inkml:trace contextRef="#ctx0" brushRef="#br0" timeOffset="900.68">283 300 11672 0 0,'0'0'341'0'0,"0"0"-121"0"0,0 0-100 0 0,1 0-44 0 0,1-1-34 0 0,5-2-25 0 0,6-1 28 0 0,0 0 78 0 0,4 0 98 0 0,7-1 183 0 0,-6 2-121 0 0,-6 0-122 0 0,-3 1-55 0 0,1-1-33 0 0,18-5 194 0 0,0 1-58 0 0,1 0-53 0 0,-1 1-47 0 0,7-1-33 0 0,-1 2-50 0 0,18-2-59 0 0,1 3-56 0 0,-34 3-21 0 0,-12 1 39 0 0,1 1 0 0 0,-1-1 0 0 0,0 1 0 0 0,0 1 1 0 0,2 0 70 0 0,5 3-107 0 0,0 3 37 0 0,-3 2 54 0 0,-1 4 72 0 0,-4-3 289 0 0,-1 0 0 0 0,-1 0 0 0 0,0 0 0 0 0,0 1 0 0 0,-1 0 0 0 0,0 8-345 0 0,1 0 400 0 0,-1-1-44 0 0,0-2-93 0 0,0 0-50 0 0,-2-8-170 0 0,1 0 52 0 0,4 24 474 0 0,-5-26-475 0 0,0 1-33 0 0,0 0-45 0 0,-1 1-68 0 0,1 1-83 0 0,-1 1-97 0 0,0-11-40 0 0,0 0-46 0 0,0 0-43 0 0,0 0-38 0 0,0 0-262 0 0,0 0-64 0 0,0 0-49 0 0,0 0-35 0 0,0 0-1448 0 0,0 0-1280 0 0</inkml:trace>
  <inkml:trace contextRef="#ctx0" brushRef="#br0" timeOffset="1164.6">792 107 11312 0 0,'0'0'256'0'0,"0"0"34"0"0,0 0 57 0 0,0-1 601 0 0,1 0-667 0 0,-1 0-107 0 0,1 1-77 0 0,0 0-95 0 0,0 0-113 0 0,4 0 51 0 0,7 3-194 0 0,-12-3 252 0 0,8 4-158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5:43.4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 1 11552 0 0,'0'0'334'0'0,"0"0"5"0"0,1 0-23 0 0,2 0-53 0 0,1 1-3 0 0,2 1 68 0 0,-2 2-94 0 0,0 0-36 0 0,2 6 106 0 0,1 4-54 0 0,1 8 22 0 0,-4-10-70 0 0,20 59 881 0 0,-10-23-389 0 0,-3-7-160 0 0,-1-1-59 0 0,-3-6-138 0 0,1 0-64 0 0,-1 0-74 0 0,0-1-87 0 0,-2-10 33 0 0,0-1-36 0 0,9 38 85 0 0,-14-59-305 0 0,0 0 94 0 0,0 1 61 0 0,0 1 133 0 0,0 0-141 0 0,0-2-82 0 0,-1 0-73 0 0,1 1-110 0 0,0-1 69 0 0,0-1-34 0 0,-1 1-37 0 0,1 0-40 0 0,0-1-42 0 0,-1 1-45 0 0,0 2-673 0 0</inkml:trace>
  <inkml:trace contextRef="#ctx0" brushRef="#br0" timeOffset="432.82">0 313 11016 0 0,'1'-1'169'0'0,"-1"-10"303"0"0,1 8-380 0 0,-1 0-57 0 0,9-13 31 0 0,4 2 115 0 0,5 0 148 0 0,15-1 288 0 0,2 4 2 0 0,-11 6-287 0 0,-5 2-146 0 0,-2 0-112 0 0,14-1 72 0 0,27-1-146 0 0,-13 7 43 0 0,-37-1-43 0 0,1 0-1 0 0,-1 1 1 0 0,0 0 0 0 0,2 1 0 0 0,5 5-29 0 0,-3 0 53 0 0,-3 3 49 0 0,-3 1 48 0 0,-1 1 44 0 0,-2 1 40 0 0,-1 1 38 0 0,0 1 36 0 0,0 5 78 0 0,2 0-59 0 0,2 10 64 0 0,4-1-69 0 0,-8-24-228 0 0,1 0 1 0 0,0-1-1 0 0,0 1 1 0 0,1-1-1 0 0,-1 0 1 0 0,1 0-1 0 0,0 0 1 0 0,4 3-66 0 0,-4-5 70 0 0,0 1 0 0 0,1-1 1 0 0,-1 0-1 0 0,1 0 0 0 0,0 0 1 0 0,4 2-71 0 0,-6-4 80 0 0,-1 0 0 0 0,1 0 0 0 0,0-1 0 0 0,0 1 1 0 0,0-1-1 0 0,0 1 0 0 0,-1-1 0 0 0,1 0 0 0 0,0 0 0 0 0,0 0 0 0 0,0-1 1 0 0,0 1-1 0 0,0-1 0 0 0,0 1 0 0 0,-1-1 0 0 0,1 0 0 0 0,0 0 1 0 0,-1 0-1 0 0,4-2-80 0 0,16-12 598 0 0,-6-2-188 0 0,-9 8-246 0 0,0-1-35 0 0,-2 0-37 0 0,-1 0-42 0 0,-1 0-46 0 0,-1 1-52 0 0,-1-11 101 0 0,-2 1-50 0 0,-2 0-45 0 0,-2 2-43 0 0,-2 0-37 0 0,-2 1-33 0 0,-13-12-239 0 0,16 22 250 0 0,0 1-1 0 0,-1 0 0 0 0,1 0 1 0 0,-3-1 144 0 0,1 1-148 0 0,0 1-1 0 0,0 0 1 0 0,0 0 0 0 0,0 1-1 0 0,0 1 1 0 0,-1-1 0 0 0,1 1-1 0 0,-1 0 1 0 0,0 1-1 0 0,-8 0 149 0 0,11 1-71 0 0,0-1-39 0 0,-6 1-212 0 0,4 0 73 0 0,0 1-34 0 0,-3 0-191 0 0,0 1-42 0 0,1 1-98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5:42.5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 64 11952 0 0,'-2'-3'138'0'0,"-4"-3"108"0"0,4 4-120 0 0,0 0 56 0 0,0 0 89 0 0,-1-1 102 0 0,2 2-142 0 0,-1 0 34 0 0,1-1 35 0 0,-1 0 40 0 0,2 5-33 0 0,1 1-52 0 0,0-1-46 0 0,0 0-41 0 0,0 1-12 0 0,1-1-42 0 0,0 2-18 0 0,2 2-3 0 0,1 3 44 0 0,-2-4 33 0 0,0 4-33 0 0,16 42 562 0 0,-6-17-263 0 0,-4-6-101 0 0,0 0-34 0 0,4 21 108 0 0,-8-25-258 0 0,0 0-39 0 0,-1 4 4 0 0,0 1 67 0 0,5 68 578 0 0,-8-57-515 0 0,-1-38-331 0 0,-1 0 75 0 0,0 4 176 0 0,0-5-127 0 0,1 1-70 0 0,-1-1-45 0 0,1 1-57 0 0,0-1-29 0 0,-1 1-54 0 0,1 0-58 0 0,0 0-66 0 0,0-3-188 0 0,0-1 100 0 0,0 1 88 0 0,0 0 78 0 0,-1 0 33 0 0,1 0 76 0 0,-1-1 43 0 0,1 1 26 0 0,-1 0 9 0 0,1-1-16 0 0,-1 1-30 0 0,1 0-57 0 0,-5-5-1164 0 0</inkml:trace>
  <inkml:trace contextRef="#ctx0" brushRef="#br0" timeOffset="453.69">0 150 8952 0 0,'6'-15'260'0'0,"0"0"-60"0"0,1 0-25 0 0,15-17 175 0 0,-13 22-196 0 0,6-4 163 0 0,-7 7-108 0 0,0 1 45 0 0,5-1 196 0 0,-6 3-180 0 0,0 0 33 0 0,1 1 36 0 0,-1 0 37 0 0,1 0 41 0 0,0 0 43 0 0,12-2 239 0 0,0 2-98 0 0,-1 3-93 0 0,-1 3-94 0 0,-1 4-92 0 0,-2 3-89 0 0,-2 5-88 0 0,-2 5-87 0 0,-8-12 39 0 0,0 1-1 0 0,0 0 0 0 0,-1 0 1 0 0,-1 1-1 0 0,1-1 1 0 0,-1 0-1 0 0,-1 9-96 0 0,0-8 104 0 0,-1 1 1 0 0,0 0-1 0 0,0-1 1 0 0,-2 4-105 0 0,-8 20 227 0 0,-4-3-37 0 0,-6-3-46 0 0,-4-4-57 0 0,4-12 156 0 0,13-10-117 0 0,1-1 57 0 0,6-2-65 0 0,1-1-53 0 0,6-8 24 0 0,-2 8-80 0 0,-1-1-1 0 0,1 1 0 0 0,-1 0 1 0 0,1 0-1 0 0,0 0 0 0 0,0 0 1 0 0,0 0-1 0 0,3 0-8 0 0,0 0 3 0 0,-1 1-1 0 0,1 0 1 0 0,0 0-1 0 0,-1 1 1 0 0,1 0-1 0 0,0 0 1 0 0,0 0-1 0 0,4 2-2 0 0,3 0-1 0 0,-1 2 0 0 0,1 0 0 0 0,-1 0 0 0 0,1 1 0 0 0,-1 0-1 0 0,7 6 2 0 0,-7-4-83 0 0,-1 1 46 0 0,0 1 43 0 0,0 2 39 0 0,10 12 144 0 0,-3 3 108 0 0,-15-20-183 0 0,-1 0-1 0 0,0 0 0 0 0,0 1 1 0 0,0 2-114 0 0,-2-5 65 0 0,0 0 0 0 0,0 1 0 0 0,0-1 1 0 0,0 0-1 0 0,-1 1 0 0 0,1-1 1 0 0,-1 0-1 0 0,-1 1 0 0 0,1-1 0 0 0,0 0 1 0 0,-1 1-1 0 0,0-1 0 0 0,0 0 1 0 0,0 1-1 0 0,-1-1 0 0 0,0 0 0 0 0,1 0 1 0 0,-3 2-66 0 0,2-3 34 0 0,0 0 0 0 0,0 0 0 0 0,0-1 1 0 0,0 1-1 0 0,-1 0 0 0 0,1-1 0 0 0,-2 1-34 0 0,-2 1 37 0 0,1 0 0 0 0,-1-1 0 0 0,0 1-1 0 0,0-1 1 0 0,0-1 0 0 0,-2 1-37 0 0,-10 3 98 0 0,0-1 0 0 0,-1-1 0 0 0,-3 0-98 0 0,9-2-19 0 0,-19 2 41 0 0,20-4-54 0 0,2 1-32 0 0,1-1-48 0 0,-1 0-57 0 0,1-1-70 0 0,1 1-20 0 0,0-1-63 0 0,0 0-69 0 0,0 0-75 0 0,0 0-82 0 0,0 0-88 0 0,1-1-94 0 0,-1 0-102 0 0,7 2 475 0 0,0-1-39 0 0,-2 1-499 0 0,2-1 146 0 0,-1 1-53 0 0,-1-1-915 0 0,0 0 343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5:41.2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251 138 9616 0 0,'0'0'216'0'0,"-1"-1"-66"0"0,-6-3 344 0 0,5 2-393 0 0,0 2-62 0 0,-11-5 6 0 0,-1 1 78 0 0,-4 2 101 0 0,-10 2 199 0 0,-1 2 7 0 0,11 0-194 0 0,3 0-99 0 0,1 1-74 0 0,4-1 55 0 0,0 0 1 0 0,0 1-1 0 0,-8 3-118 0 0,15-5 34 0 0,-1 1-1 0 0,1-1 1 0 0,0 1-1 0 0,-1 0 0 0 0,1 0 1 0 0,0 1-1 0 0,0-1 0 0 0,0 0 1 0 0,0 1-1 0 0,1 0 1 0 0,-3 2-34 0 0,5-4 0 0 0,-1 0 1 0 0,1 0-1 0 0,-1 0 1 0 0,1 0-1 0 0,0 0 1 0 0,0 0-1 0 0,-1 0 1 0 0,1 0-1 0 0,0 0 1 0 0,0 0-1 0 0,0 0 1 0 0,0 0-1 0 0,0 0 1 0 0,0 0-1 0 0,1-1 1 0 0,-1 1-1 0 0,0 0 1 0 0,0 0-1 0 0,1 0 1 0 0,-1 0-1 0 0,1 0 1 0 0,-1 0-1 0 0,0 0 1 0 0,1 0-1 0 0,0 0 1 0 0,-1-1-1 0 0,1 1 1 0 0,0 0-1 0 0,22 22-36 0 0,-18-18 10 0 0,13 9-10 0 0,-1 0 0 0 0,10 4 36 0 0,16 8-8 0 0,-16-11 36 0 0,2-2 35 0 0,0 0 44 0 0,0 0 51 0 0,-25-11-130 0 0,10 4 123 0 0,0 0 67 0 0,-3-1 81 0 0,-1 1 0 0 0,0-1 0 0 0,4 4-299 0 0,2 5 328 0 0,-15-13-302 0 0,0-1 0 0 0,-1 1 0 0 0,1 0 0 0 0,0 0 0 0 0,0 0 0 0 0,-1 0 0 0 0,1 0 0 0 0,0 0 0 0 0,-1 0-1 0 0,1 0 1 0 0,-1 0 0 0 0,1 1 0 0 0,-1-1 0 0 0,0 0 0 0 0,1 0 0 0 0,-1 0 0 0 0,0 0 0 0 0,0 1 0 0 0,0-1 0 0 0,0 0 0 0 0,0 0 0 0 0,0 0-1 0 0,0 1 1 0 0,-1-1-26 0 0,-5 12 271 0 0,-6-2-36 0 0,-3-1-43 0 0,-1-1-50 0 0,1-2-55 0 0,4-3-64 0 0,4-1-106 0 0,0-1 65 0 0,-18 4 115 0 0,14-4-137 0 0,5-2-49 0 0,-1 0-68 0 0,1-1-81 0 0,-1 1-96 0 0,1-2-111 0 0,3 2 177 0 0,0-1-33 0 0,1-1-35 0 0,-1 1-36 0 0,0 0-39 0 0,1-1-40 0 0,1 2 113 0 0,0-1-44 0 0,1 1-40 0 0,-1-1-33 0 0,0 1-131 0 0,1-1-34 0 0,-3-1-1357 0 0</inkml:trace>
  <inkml:trace contextRef="#ctx0" brushRef="#br0" timeOffset="387.85">544 273 10080 0 0,'0'0'230'0'0,"2"0"-73"0"0,8-1 358 0 0,-6 1-410 0 0,-2 0-64 0 0,5-1 1 0 0,-1 0 79 0 0,1-1 71 0 0,0 0 60 0 0,0-1 121 0 0,1 0 59 0 0,1-2 147 0 0,3-3 354 0 0,-1-2 2 0 0,-5 2-355 0 0,-1 2-146 0 0,-2-2-59 0 0,0 2-119 0 0,-2-1-62 0 0,0 1-69 0 0,0-2-79 0 0,-4-5 62 0 0,3 12-96 0 0,-1 0 0 0 0,1 1 1 0 0,-1-1-1 0 0,0 0 1 0 0,1 1-1 0 0,-1-1 0 0 0,1 1 1 0 0,-1-1-1 0 0,0 0 1 0 0,0 1-1 0 0,1-1 0 0 0,-1 1 1 0 0,0 0-1 0 0,0-1 0 0 0,0 1 1 0 0,1 0-1 0 0,-1-1 1 0 0,0 1-1 0 0,0 0 0 0 0,0 0 1 0 0,0 0-1 0 0,0 0 1 0 0,1 0-1 0 0,-1 0 0 0 0,0 0 1 0 0,0 0-1 0 0,0 0-12 0 0,-18 5 175 0 0,10 1-149 0 0,3-1-59 0 0,-2 5 33 0 0,2 0 0 0 0,-1 0 0 0 0,1 1 0 0 0,1-1 0 0 0,0 1 0 0 0,1 0-1 0 0,0 1 1 0 0,0-1 0 0 0,1 1 0 0 0,-1 8 0 0 0,3-9 22 0 0,0 0-1 0 0,0 0 1 0 0,1-1 0 0 0,0 5-22 0 0,1-7 33 0 0,0-1 1 0 0,0 1-1 0 0,1-1 0 0 0,0 1 1 0 0,1 1-34 0 0,1 1 59 0 0,0-1 1 0 0,0-1 0 0 0,1 1-1 0 0,0-1 1 0 0,1 1 0 0 0,5 6-60 0 0,-5-9 51 0 0,0 1 0 0 0,0-1 0 0 0,0-1 0 0 0,4 3-51 0 0,16 8 105 0 0,-3-8-47 0 0,1-4-36 0 0,-21-3-153 0 0,1-2 104 0 0,-1 1 69 0 0,5-1 125 0 0,-5 0-148 0 0,-1 1-35 0 0,1-1-69 0 0,0 0-90 0 0,-1 0-54 0 0,1 0-90 0 0,-1 0-102 0 0,0 0-113 0 0,-1 0 220 0 0,0 0-32 0 0,1 1-35 0 0,-1-1-36 0 0,0 1-38 0 0,0-1-39 0 0,0 0-40 0 0,0 1-42 0 0,3-4-1661 0 0,3-1-1275 0 0</inkml:trace>
  <inkml:trace contextRef="#ctx0" brushRef="#br0" timeOffset="753.15">963 2 13680 0 0,'0'0'306'0'0,"0"0"69"0"0,0 0-43 0 0,0-1-49 0 0,1 1-55 0 0,-1-1-61 0 0,0 1-69 0 0,1 0-76 0 0,0 0-80 0 0,5 6 313 0 0,2 8 214 0 0,-2 2-20 0 0,-4-8-229 0 0,6 21 149 0 0,-2 0-55 0 0,8 67 573 0 0,-9-54-453 0 0,-2-21-178 0 0,3 21 130 0 0,-1-19-56 0 0,1 1-1 0 0,1 0 1 0 0,3 4-330 0 0,-5-14 176 0 0,1-1 1 0 0,1 1-1 0 0,1 0-176 0 0,-6-11 37 0 0,0 0 0 0 0,0-1 0 0 0,0 1 0 0 0,1-1 0 0 0,-1 1 0 0 0,0-1 0 0 0,1 0 0 0 0,1 1-37 0 0,4 2 70 0 0,1-2-41 0 0,2-1-75 0 0,-5-3-21 0 0,0 0-34 0 0,0-2-39 0 0,-1 0-43 0 0,1-1-45 0 0,-1-1-51 0 0,-3 3 118 0 0,2-2-105 0 0,-3 3 156 0 0,0 0-39 0 0,1-1-160 0 0,-2 1 101 0 0,1 0-45 0 0,0 0-84 0 0,0 0-68 0 0,0-1-75 0 0,0 1-82 0 0,0 0-90 0 0,-1 0-96 0 0,1 0-104 0 0,0 0-112 0 0,1-2-1372 0 0,0-1-1317 0 0</inkml:trace>
  <inkml:trace contextRef="#ctx0" brushRef="#br0" timeOffset="1014.73">943 268 13704 0 0,'0'0'306'0'0,"0"0"46"0"0,0 0 24 0 0,1 0-212 0 0,-1 0-39 0 0,1-1 23 0 0,1 0-100 0 0,4-3-94 0 0,-4 3 77 0 0,5-3-157 0 0,0 1 72 0 0,0-1 62 0 0,0 1 52 0 0,7-3 167 0 0,18-8 487 0 0,-22 10-558 0 0,0 0-78 0 0,-4 2-81 0 0,0 0-43 0 0,0 0-50 0 0,0 0-56 0 0,0 0-78 0 0,1 0-79 0 0,-1 0-85 0 0,1 0-92 0 0,0 1-100 0 0,0-1-108 0 0,-1 0-113 0 0,1 1-123 0 0,5-2-982 0 0,7-1-1098 0 0,-19 4 2986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5:38.9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293 77 8808 0 0,'0'0'197'0'0,"-1"-2"-61"0"0,-7-5 315 0 0,6 4-359 0 0,1 2-56 0 0,-2-1-8 0 0,0 0 52 0 0,0 0 44 0 0,-1 0 36 0 0,-3-2 195 0 0,-10-3 580 0 0,12 5-710 0 0,1 1-36 0 0,-1-1-46 0 0,2 0-57 0 0,-8-3 422 0 0,-8-4 305 0 0,1 1-86 0 0,-1 1-97 0 0,0 2-106 0 0,-1 2-117 0 0,10 2-250 0 0,1 2-33 0 0,-1 0-35 0 0,0 1-35 0 0,0 2-37 0 0,0 0-38 0 0,5-1 29 0 0,1-1-1 0 0,0 1 0 0 0,-1 0 1 0 0,1 0-1 0 0,0 1 0 0 0,-1 1-7 0 0,2-2 1 0 0,0 1 0 0 0,0-1 0 0 0,1 1 0 0 0,-1-1 0 0 0,1 1 0 0 0,-1 3-1 0 0,0-1-5 0 0,1-1-1 0 0,1 1 0 0 0,-1 0 1 0 0,1 0-1 0 0,0 0 1 0 0,0 0-1 0 0,1 0 0 0 0,0 0 1 0 0,0 0-1 0 0,0 3 6 0 0,2 4-16 0 0,0 1 0 0 0,1-1 0 0 0,0 0 0 0 0,1 1 0 0 0,3 5 16 0 0,16 32 12 0 0,-10-23 32 0 0,1 1 33 0 0,11 27 166 0 0,-1 2 98 0 0,-3 0 73 0 0,-11-30-112 0 0,-2 1 0 0 0,0 0 0 0 0,-2 0 0 0 0,0 9-302 0 0,-3-9 225 0 0,2 7 94 0 0,-4-13-47 0 0,-1-22-208 0 0,0-1 0 0 0,0 0 0 0 0,0 0-25 0 0,0 0-98 0 0,0 0-119 0 0,-1-1 42 0 0,-4-4-308 0 0,3 3 240 0 0,1 0-98 0 0,-1 1 6 0 0,1 0-82 0 0,0 0-96 0 0,0 0-109 0 0,1 0 169 0 0,0 1-58 0 0,-1-1-50 0 0,1 1-45 0 0,-1-1-164 0 0,1 1-44 0 0,0-1-197 0 0,-1 0-534 0 0,1 1 1505 0 0</inkml:trace>
  <inkml:trace contextRef="#ctx0" brushRef="#br0" timeOffset="272.17">8 434 7632 0 0,'0'0'166'0'0,"0"0"29"0"0,0 0 14 0 0,0 0 29 0 0,0 0 68 0 0,0 0-89 0 0,0 0-44 0 0,1 0 65 0 0,1-1-113 0 0,3-3 29 0 0,-2 3-33 0 0,6-3-70 0 0,-1 0 38 0 0,9-5 190 0 0,-7 4-57 0 0,-1-1 34 0 0,6-2 178 0 0,-1-1 42 0 0,27-15 913 0 0,-27 16-972 0 0,1 1-53 0 0,-3 1-113 0 0,0 1-59 0 0,0 0-70 0 0,1 0-78 0 0,-10 4-63 0 0,1 0-36 0 0,2-1-154 0 0,1 0-122 0 0,-1 0-106 0 0,2 0-207 0 0,0 0-106 0 0,2 0-252 0 0,5-1-617 0 0,-10 2 54 0 0,2-1-876 0 0</inkml:trace>
  <inkml:trace contextRef="#ctx0" brushRef="#br0" timeOffset="617.38">463 433 8408 0 0,'0'0'215'0'0,"0"2"-76"0"0,1 0-60 0 0,0 4 44 0 0,-1-4-45 0 0,3 11-20 0 0,1-1 79 0 0,-1 0 72 0 0,1 0 64 0 0,-2-2-4 0 0,1 0 34 0 0,3 10 387 0 0,-1 2 178 0 0,7 30 1276 0 0,-10-33-1431 0 0,0-4-216 0 0,0-1-57 0 0,-2 1-69 0 0,1 1-84 0 0,-1-10-182 0 0,0-2 42 0 0,0 0 241 0 0,0-12 536 0 0,0 3-668 0 0,0-1-34 0 0,0 1-48 0 0,0-1-62 0 0,0 3-79 0 0,0 0-37 0 0,0 0-42 0 0,0 2-47 0 0,-1-32 435 0 0,-2 0-73 0 0,0-22 56 0 0,3 41-238 0 0,0 0-1 0 0,1 0 1 0 0,1 0 0 0 0,2-11-87 0 0,-4 25-1 0 0,7-28-9 0 0,-4 16 49 0 0,0 0-1 0 0,1 1 0 0 0,1-1 0 0 0,3-6-38 0 0,5-1-3 0 0,3 3-90 0 0,-7 9 2 0 0,2 2-37 0 0,1 1-41 0 0,0 1-45 0 0,-10 3 210 0 0,-1 0-52 0 0,1-1-51 0 0,-1 1-47 0 0,0 0-47 0 0,1 0-43 0 0,-1 0-43 0 0,0 0-39 0 0,1 0-39 0 0,-1 0-35 0 0,2-1-501 0 0,-1 1-119 0 0,1 0-102 0 0,-2 0 727 0 0,4-1-1876 0 0,3 1-1286 0 0,-8 0 3497 0 0</inkml:trace>
  <inkml:trace contextRef="#ctx0" brushRef="#br0" timeOffset="1043.52">945 403 11000 0 0,'0'0'248'0'0,"-1"0"64"0"0,0 0-73 0 0,-1-1-66 0 0,0 0-54 0 0,-1 0-35 0 0,0 0-48 0 0,-4-1-39 0 0,-4 2 702 0 0,0 1-109 0 0,2 3-100 0 0,2 1-91 0 0,0 2-81 0 0,2 1-70 0 0,1 2-61 0 0,0 0-50 0 0,0 8 1 0 0,0 33 36 0 0,4-33-31 0 0,0-13-68 0 0,1 18-233 0 0,3 3 81 0 0,2 0 75 0 0,4-1 68 0 0,2-2 64 0 0,5-3 55 0 0,3-7 51 0 0,-17-11-190 0 0,0-1 1 0 0,0 0-1 0 0,0 0 1 0 0,0 0-1 0 0,0-1 1 0 0,3 1-47 0 0,-3-1 61 0 0,1 1 1 0 0,-1-1-1 0 0,0-1 1 0 0,0 1-1 0 0,0 0 1 0 0,0-1-1 0 0,0 0 1 0 0,0 0-1 0 0,0 0 1 0 0,0 0-1 0 0,0 0 1 0 0,0 0-1 0 0,-1-1 1 0 0,2 0-62 0 0,0-1 82 0 0,0 0 0 0 0,0 0 0 0 0,-1 0 0 0 0,1 0 0 0 0,-1-1 0 0 0,1 0 0 0 0,-1 0 0 0 0,0 0 0 0 0,0 0-82 0 0,0-1 89 0 0,0-1 0 0 0,0 1-1 0 0,-1-1 1 0 0,0 1-1 0 0,0-1 1 0 0,0 0 0 0 0,0-2-89 0 0,-1 3 50 0 0,0 1 1 0 0,-1 0 0 0 0,1 0-1 0 0,-1 0 1 0 0,0-1 0 0 0,-1 1-1 0 0,1 0 1 0 0,-1 0 0 0 0,0 0-1 0 0,0-2-50 0 0,-2-2-167 0 0,0 0 55 0 0,0 0 49 0 0,-1 0 41 0 0,-1-2 47 0 0,-2-1 50 0 0,-17-21 283 0 0,13 19-267 0 0,0 2-99 0 0,0 1-113 0 0,6 5 8 0 0,-1 0-39 0 0,0 0-45 0 0,1 1-47 0 0,-1-1-52 0 0,0 1-56 0 0,0-1-59 0 0,0 1-64 0 0,0 0-68 0 0,0 0-72 0 0,0 1-74 0 0,1-1-81 0 0,1 1-532 0 0</inkml:trace>
  <inkml:trace contextRef="#ctx0" brushRef="#br0" timeOffset="1712.39">1159 423 9152 0 0,'0'0'208'0'0,"0"0"33"0"0,0 0 14 0 0,1 0-115 0 0,1 0 75 0 0,6 3 697 0 0,-5-1-583 0 0,2 4 359 0 0,0 0-89 0 0,0 1-80 0 0,-1 0-73 0 0,0 0-66 0 0,0 0-59 0 0,-1 1-51 0 0,1-1-44 0 0,2 6 98 0 0,5 6 33 0 0,1 1 16 0 0,0 1 70 0 0,1 3 108 0 0,-7-11-101 0 0,0 1-1 0 0,-1 0 0 0 0,1 5-449 0 0,-2 2 446 0 0,-3-17-115 0 0,-1-1-48 0 0,0-1-43 0 0,-1-2-39 0 0,-1-2 100 0 0,0-3-108 0 0,-2-3-58 0 0,-1-7 69 0 0,-2-16-34 0 0,3-1-54 0 0,1 0-50 0 0,4-1-47 0 0,2 0-43 0 0,3 1-42 0 0,4 2-38 0 0,3 2-34 0 0,-11 25 128 0 0,-1 1-1 0 0,0 0 1 0 0,1 0-1 0 0,0 0 1 0 0,-1 0-1 0 0,1 0 1 0 0,0 0 0 0 0,0 1-1 0 0,0-1 1 0 0,0 1-1 0 0,0-1 1 0 0,0 1-1 0 0,1 0 1 0 0,-1 0 0 0 0,0 0-1 0 0,2-1 11 0 0,-3 2-6 0 0,1 0 0 0 0,0-1 0 0 0,-1 1 0 0 0,1 0 0 0 0,-1 0 0 0 0,1 0 0 0 0,0 0 0 0 0,-1 0 0 0 0,1 1 0 0 0,-1-1 0 0 0,1 0 0 0 0,0 1 0 0 0,-1-1 0 0 0,1 1 0 0 0,-1 0-1 0 0,1-1 1 0 0,-1 1 0 0 0,0 0 0 0 0,1 0 0 0 0,-1 0 0 0 0,0 0 0 0 0,0 0 0 0 0,1 0 0 0 0,-1 0 0 0 0,0 1 0 0 0,0-1 6 0 0,11 15 30 0 0,-1 1-38 0 0,-3-3-68 0 0,0 1-1 0 0,3 12 77 0 0,2 10-94 0 0,-6-13 67 0 0,-1-4 43 0 0,0-1 45 0 0,-4-10-15 0 0,0-2-4 0 0,0 0-33 0 0,6 28-79 0 0,-6-22 142 0 0,-2-6 18 0 0,1-1 46 0 0,-1 1 53 0 0,1 0 61 0 0,-2-13-148 0 0,-1-2-61 0 0,-1-2-37 0 0,3 4 37 0 0,0-21 3 0 0,2-1-54 0 0,5-15-81 0 0,3 0-59 0 0,-6 32 94 0 0,0 0 1 0 0,0 1-1 0 0,1 0 1 0 0,0 0-1 0 0,1 0 1 0 0,4-5 55 0 0,-6 9-22 0 0,0 1 1 0 0,1-1-1 0 0,0 1 0 0 0,0 0 0 0 0,1 1 1 0 0,4-4 21 0 0,-8 7-12 0 0,0 0 1 0 0,0-1-1 0 0,1 1 1 0 0,-1 0-1 0 0,1 0 1 0 0,-1 0-1 0 0,1 0 1 0 0,1 0 11 0 0,-2 1-4 0 0,0 0 0 0 0,0 0 0 0 0,0-1 0 0 0,0 1 0 0 0,0 1 0 0 0,0-1 0 0 0,0 0 0 0 0,0 0 0 0 0,1 1 4 0 0,17 9 12 0 0,-2 6 37 0 0,-12-8-4 0 0,-1-1-1 0 0,1 1 1 0 0,1 3-45 0 0,17 39 250 0 0,-20-41-515 0 0,0 0 119 0 0,-1 0 102 0 0,0 0 84 0 0,0 0 65 0 0,-1 0 48 0 0,5 20 485 0 0,-4-16-401 0 0,-1-1-85 0 0,-1-5-124 0 0,0-1-41 0 0,1 1-48 0 0,-1 0-54 0 0,0-1-61 0 0,0 1-67 0 0,-1 0-74 0 0,1-1-79 0 0,0 1-87 0 0,0 0-91 0 0,0 0-193 0 0,0-3 334 0 0,-1 0-35 0 0,1-1-36 0 0,-1 1-37 0 0,1 0-38 0 0,0 0-39 0 0,-1-1-643 0 0,0 0-37 0 0,2 5-2727 0 0,-2-8 4013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5:45.8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350 62 12408 0 0,'0'0'318'0'0,"0"-1"-56"0"0,-1-1-51 0 0,0 0-45 0 0,0-1-17 0 0,0 1-45 0 0,-1-2-26 0 0,1 1-17 0 0,-9-11 578 0 0,-1 4-48 0 0,-1 1-47 0 0,-1 3-44 0 0,-1 2-44 0 0,0 3-41 0 0,-2 1-41 0 0,1 1-37 0 0,0 3-37 0 0,-1 0-35 0 0,-13 9 167 0 0,3 3-119 0 0,5 3-107 0 0,13-10-483 0 0,0 0 36 0 0,0 1 36 0 0,1 0 33 0 0,-6 11-83 0 0,0 1 106 0 0,4-4 94 0 0,0 0 47 0 0,-3 9 67 0 0,0 0 58 0 0,11-23-99 0 0,-5 11 53 0 0,0 1-1 0 0,1 1 1 0 0,1-1 0 0 0,1 1 0 0 0,0-1 0 0 0,1 5-71 0 0,1-7 81 0 0,0 1 1 0 0,2-1-1 0 0,0 0 1 0 0,2 12-82 0 0,-1-15 83 0 0,1-1 0 0 0,-1 0 0 0 0,5 8-83 0 0,-4-11 60 0 0,1 0 0 0 0,0 1 0 0 0,0-1 0 0 0,0-1 0 0 0,1 1-60 0 0,0-1 72 0 0,-1-1 1 0 0,1 0 0 0 0,0 0-1 0 0,1 0 1 0 0,5 4-73 0 0,-5-5 88 0 0,1 0 0 0 0,0 0 0 0 0,0-1-1 0 0,0 0 1 0 0,7 3-88 0 0,-9-5-192 0 0,-1 0 84 0 0,0 0 75 0 0,1 0 60 0 0,-1 0 47 0 0,0 0 35 0 0,17 2 533 0 0,-15-3-521 0 0,1 0-94 0 0,-3 0-69 0 0,-1 0-53 0 0,1 0-59 0 0,0 0-66 0 0,0 0-98 0 0,0 0-93 0 0,0 0-102 0 0,0-1-110 0 0,0 1-120 0 0,-2 0 325 0 0,0 0-34 0 0,0-1-34 0 0,1 1-35 0 0,-1 0-36 0 0,0 0-38 0 0,1 0-608 0 0,1-1-34 0 0,6 0-2593 0 0</inkml:trace>
  <inkml:trace contextRef="#ctx0" brushRef="#br0" timeOffset="315.7">553 469 17791 0 0,'0'0'407'0'0,"0"0"60"0"0,0 0 21 0 0,0 0-206 0 0,0 0-136 0 0,0 0-56 0 0,0 0-23 0 0,0 0-64 0 0,0 0-41 0 0,0 0-39 0 0,0 0-55 0 0,0 0-30 0 0,0 0-56 0 0,0 0-64 0 0,0 0-72 0 0,0 0-77 0 0,0 0-72 0 0,0 0-63 0 0,0 0-56 0 0,0 0-188 0 0,0 0-54 0 0,0 0-227 0 0,0 0-604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5:44.4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254 133 12352 0 0,'-1'-1'307'0'0,"0"1"-38"0"0,-2-1-39 0 0,-1 0-40 0 0,1 0-40 0 0,-1 0-43 0 0,1 0-41 0 0,1 0-44 0 0,-19 0 11 0 0,0 0 69 0 0,-6 1 91 0 0,-14 3 193 0 0,29-1-213 0 0,0 0 0 0 0,1 1-1 0 0,-1 0 1 0 0,-6 3-173 0 0,-2 4 189 0 0,2 1-44 0 0,16-10-139 0 0,0 1 0 0 0,1-1 0 0 0,-1 0 0 0 0,0 1 0 0 0,1 0 1 0 0,-1-1-1 0 0,1 1 0 0 0,0 0 0 0 0,-1 1-6 0 0,1-2 2 0 0,1 0-1 0 0,-1 0 1 0 0,1 1 0 0 0,-1-1-1 0 0,1 0 1 0 0,0 0-1 0 0,0 0 1 0 0,-1 1 0 0 0,1-1-1 0 0,0 0 1 0 0,0 0-1 0 0,0 1 1 0 0,1 0-2 0 0,-1 0-2 0 0,0 0-1 0 0,1-1 1 0 0,0 1 0 0 0,-1 0-1 0 0,1 0 1 0 0,0-1 0 0 0,0 1-1 0 0,0 0 1 0 0,0 0 2 0 0,15 15-71 0 0,15 8-68 0 0,3-2 125 0 0,-14-9 62 0 0,0 0 40 0 0,-1 1 40 0 0,-1 0 39 0 0,-2 2 40 0 0,-2 2 38 0 0,-3 1 38 0 0,-3 2 38 0 0,-7-2-43 0 0,-1-17-233 0 0,0-1 0 0 0,-1 0 0 0 0,0 1-1 0 0,0-1 1 0 0,1 0 0 0 0,-1 0 0 0 0,-1 0-1 0 0,1 1 1 0 0,0-1 0 0 0,0 0 0 0 0,-1-1-1 0 0,1 1 1 0 0,-1 0 0 0 0,0 0 0 0 0,1-1-1 0 0,-1 1 1 0 0,0 0-45 0 0,-12 7 222 0 0,4-5-117 0 0,0 0-34 0 0,0-2-41 0 0,-1 0-48 0 0,1-1-54 0 0,0-2-61 0 0,0 0-67 0 0,1-1-76 0 0,6 0 218 0 0,-1 1-72 0 0,1 0-62 0 0,-1-1-51 0 0,0 0-105 0 0,0 0-44 0 0,-8-4-881 0 0,0-1-17 0 0</inkml:trace>
  <inkml:trace contextRef="#ctx0" brushRef="#br0" timeOffset="385.16">428 287 8328 0 0,'2'0'127'0'0,"8"-2"233"0"0,-6 2-290 0 0,-2-1-43 0 0,6 0-5 0 0,0 0 43 0 0,0 0 39 0 0,0 1 34 0 0,4-1 127 0 0,0 1 57 0 0,12-1 442 0 0,17 0 655 0 0,-28 1-987 0 0,1-2-52 0 0,-3 1-117 0 0,0-1-60 0 0,0-1-72 0 0,0 0-82 0 0,-2 0-14 0 0,9-6 117 0 0,-16 6-29 0 0,-5-5-33 0 0,-4-2 27 0 0,4 7-75 0 0,0 0-1 0 0,-1 0 1 0 0,1 0-1 0 0,-1 0 1 0 0,0 1-1 0 0,0-1-41 0 0,0 1 25 0 0,1 0 0 0 0,-1 1-1 0 0,0-1 1 0 0,1 1 0 0 0,-1 0-1 0 0,-3-1-24 0 0,4 2 9 0 0,-1-1-1 0 0,1 1 1 0 0,0 0-1 0 0,0 0 1 0 0,0 0-1 0 0,0 1 0 0 0,0-1 1 0 0,0 0-1 0 0,-1 1 1 0 0,1 0-1 0 0,0 0 1 0 0,0 0-1 0 0,1 0 1 0 0,-1 1-1 0 0,0-1 1 0 0,0 1-1 0 0,1-1 1 0 0,-3 3-9 0 0,-15 14 11 0 0,3 3 85 0 0,-4 15 170 0 0,17-28-146 0 0,1 1 0 0 0,0-1 0 0 0,-1 6-120 0 0,2-7 86 0 0,1 0-1 0 0,0 1 1 0 0,0-1-1 0 0,1 1 1 0 0,0 0 0 0 0,0-1-1 0 0,0 1 1 0 0,1-1 0 0 0,2 7-86 0 0,5 11 209 0 0,6 0-53 0 0,-6-16-224 0 0,1 0 86 0 0,0-1 56 0 0,17 8 169 0 0,-9-9-158 0 0,-6-4-97 0 0,-1 0-66 0 0,2-1-98 0 0,-1-2-114 0 0,-5 0 96 0 0,-1 0-36 0 0,1-1-39 0 0,-1 0-41 0 0,-3 1-56 0 0,-1 0-57 0 0,1 0-51 0 0,-1-1-45 0 0,1 1-153 0 0,0-1-44 0 0,0 1-185 0 0,2-1-498 0 0</inkml:trace>
  <inkml:trace contextRef="#ctx0" brushRef="#br0" timeOffset="730.69">994 0 13704 0 0,'0'0'306'0'0,"0"0"46"0"0,0 0 24 0 0,0 0-154 0 0,0 0-106 0 0,0 1-23 0 0,0 1-52 0 0,0 8-42 0 0,0-6 53 0 0,0 6 320 0 0,0 0-54 0 0,0-1-50 0 0,0 1-46 0 0,1 5 37 0 0,-1 0-77 0 0,0 0-60 0 0,1 0-45 0 0,1 45 92 0 0,-2-40-43 0 0,0 1 97 0 0,0 4-61 0 0,0 26 236 0 0,4 25 305 0 0,-2-58-462 0 0,2 1 0 0 0,-1-1 0 0 0,2 1-241 0 0,0-6 218 0 0,-1 0 0 0 0,6 9-218 0 0,-9-19-203 0 0,1 0 79 0 0,0 0 68 0 0,0 0 58 0 0,1 0 45 0 0,-1-1 34 0 0,2 2 109 0 0,7 3 334 0 0,-7-5-398 0 0,-1-1-39 0 0,0 0-57 0 0,0-1-35 0 0,-1 1-41 0 0,1-1-47 0 0,0 0-53 0 0,-1-1-57 0 0,1 1-64 0 0,-1-1-70 0 0,1 0-75 0 0,-1 0-81 0 0,0-1-86 0 0,1 0-92 0 0,-1 0-98 0 0,0-1-104 0 0,0 0-109 0 0,-1 0-114 0 0,1 0-684 0 0,0-1-1000 0 0,-1 2 1419 0 0</inkml:trace>
  <inkml:trace contextRef="#ctx0" brushRef="#br0" timeOffset="916.83">894 269 13184 0 0,'0'0'298'0'0,"0"0"46"0"0,0 0-84 0 0,1-1-71 0 0,0 1-59 0 0,0 0-47 0 0,1-1-30 0 0,3-1-17 0 0,-3 2 7 0 0,36-7-30 0 0,2 1-58 0 0,10-2-71 0 0,-46 8 72 0 0,1-1 35 0 0,10-1 63 0 0,-8 1-76 0 0,0 0-84 0 0,-3 1 9 0 0,-1 0-36 0 0,3-1-160 0 0,-1 0-120 0 0,-2 1 92 0 0,0 0-50 0 0,0-1-46 0 0,0 1-39 0 0,1 0-136 0 0,0-1-39 0 0,0 1-164 0 0,3-1-439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4:09.4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169 150 11200 0 0,'-5'2'264'0'0,"1"0"-59"0"0,-1 0-55 0 0,0 0-45 0 0,-1 0-25 0 0,0 1-53 0 0,-14 6-92 0 0,12-3 72 0 0,3-2 37 0 0,1 0 43 0 0,-17 21 89 0 0,1 1 73 0 0,3 2 80 0 0,2 1 87 0 0,4 1 96 0 0,2 1 102 0 0,3 1 111 0 0,4 0 118 0 0,4-17-457 0 0,2 0-66 0 0,3-2-58 0 0,2-1-50 0 0,4 0-7 0 0,2-4-41 0 0,-12-7-139 0 0,0 0 1 0 0,0 0-1 0 0,0-1 1 0 0,0 1 0 0 0,0-1-1 0 0,0 1 1 0 0,0-1-1 0 0,0 0 1 0 0,0 0 0 0 0,0 0-1 0 0,0-1 1 0 0,0 1-1 0 0,0-1 1 0 0,0 0 0 0 0,0 0-1 0 0,2-1-25 0 0,1 0 27 0 0,-1-1 1 0 0,0 0-1 0 0,1 0 0 0 0,-1 0 0 0 0,0-1 0 0 0,-1 0 1 0 0,1 0-1 0 0,-1 0 0 0 0,0 0 0 0 0,2-2-27 0 0,-1-2 27 0 0,1 0 0 0 0,-1 0 0 0 0,0 0 0 0 0,-1-1-1 0 0,0 1 1 0 0,1-4-27 0 0,6-22 35 0 0,-2-2-34 0 0,-2 0-34 0 0,-2 1-37 0 0,1 0-52 0 0,-5 17 111 0 0,0 13 12 0 0,-2 13-2 0 0,-1 17 85 0 0,2 0 0 0 0,0 1-1 0 0,2-1 1 0 0,1 5-84 0 0,2-2 106 0 0,3-2 41 0 0,-6-18-122 0 0,1-1 0 0 0,1 0-1 0 0,-1 0 1 0 0,1 0-1 0 0,1 0-24 0 0,7 10 24 0 0,-2-2-58 0 0,-1-1-72 0 0,-7-11 93 0 0,0-1-32 0 0,-1 0-41 0 0,1-1-65 0 0,-1 1-36 0 0,0-1-67 0 0,0 0-79 0 0,1 0-88 0 0,-2 0 101 0 0,1-1-45 0 0,0 1-45 0 0,0 0-49 0 0,0 0-52 0 0,-1-1-54 0 0,1 1-58 0 0,0 0-59 0 0,1 1-1549 0 0,1 2-1267 0 0</inkml:trace>
  <inkml:trace contextRef="#ctx0" brushRef="#br0" timeOffset="505.64">479 136 11432 0 0,'-4'21'455'0'0,"3"1"-90"0"0,2 5-9 0 0,5 13 108 0 0,-2-20-220 0 0,1 0 34 0 0,3 7 179 0 0,-1-5 31 0 0,-4-12-199 0 0,1 1 36 0 0,1 5 220 0 0,-1-1 93 0 0,2 3-134 0 0,0 1-87 0 0,-1-4-135 0 0,0 0-34 0 0,15 56 740 0 0,-17-61-829 0 0,4 13 129 0 0,-4-16-174 0 0,0-1 32 0 0,-3-5-54 0 0,0-1-11 0 0,0 0-1 0 0,0 0 0 0 0,-2-3 56 0 0,-1-8-32 0 0,-3-39 14 0 0,3 1-72 0 0,3-11-58 0 0,2 35-36 0 0,1 0 0 0 0,3-14 48 0 0,-1 19-48 0 0,0 0 0 0 0,1 1 0 0 0,6-13 48 0 0,-7 22-19 0 0,0 0 0 0 0,0 0 0 0 0,1 1 0 0 0,0-1 0 0 0,1 1 0 0 0,0 1 0 0 0,4-5 19 0 0,-9 11-5 0 0,1-1 0 0 0,0 1 0 0 0,0 0 0 0 0,-1 0 0 0 0,1 0 0 0 0,1 0 0 0 0,-1 0 0 0 0,0 1 0 0 0,0-1 0 0 0,1 1 0 0 0,-1 0 0 0 0,0 0 0 0 0,3 0 5 0 0,-2 0-2 0 0,-1 1 0 0 0,0 0 0 0 0,1 0 0 0 0,-1 0 0 0 0,1 0 0 0 0,-1 1 0 0 0,0-1 0 0 0,1 1 0 0 0,-1 0 0 0 0,0 0 0 0 0,0 0 0 0 0,2 1 2 0 0,0 1 4 0 0,0 0-1 0 0,1 0 0 0 0,-2 1 1 0 0,1-1-1 0 0,0 1 1 0 0,-1 0-1 0 0,1 1-3 0 0,1 1 20 0 0,0 1-1 0 0,-1-1 1 0 0,0 1-1 0 0,4 6-19 0 0,-1 1 55 0 0,0-1 50 0 0,-1 1-1 0 0,6 14-104 0 0,13 34 148 0 0,1 3-21 0 0,-12-20-111 0 0,-13-36 15 0 0,7 20-2 0 0,0-2-73 0 0,-8-26-148 0 0,-1-1-59 0 0,0 0-6 0 0,0 0 87 0 0,0 0 19 0 0,0 0-50 0 0,0 0-168 0 0,0 0-309 0 0,0 0 345 0 0,0 1 68 0 0,0-1 57 0 0,1 1 49 0 0,-1 0 20 0 0,0 0 39 0 0,1 2-113 0 0,-1-2 106 0 0,1 1-50 0 0,-1-1-70 0 0,0 0-92 0 0,0-1 45 0 0,0 1-57 0 0,1-1-62 0 0,-1 0-69 0 0,0 0-728 0 0</inkml:trace>
  <inkml:trace contextRef="#ctx0" brushRef="#br0" timeOffset="994.33">1022 14 10080 0 0,'0'0'230'0'0,"0"1"29"0"0,0 0-88 0 0,0 2-34 0 0,1 5 67 0 0,0 2-271 0 0,1 1 76 0 0,0 0 68 0 0,0-1 60 0 0,0 1 55 0 0,1 0 46 0 0,1 11 350 0 0,0-1 93 0 0,-2-13-476 0 0,10 52 1342 0 0,-4-19-552 0 0,0-8-201 0 0,0 1-43 0 0,-1-7-165 0 0,1 1-41 0 0,1-1-46 0 0,0 0-54 0 0,-5-16-235 0 0,4 18 358 0 0,-7-21-429 0 0,-1-1-42 0 0,0-6-24 0 0,0-1 36 0 0,0 0-10 0 0,0 0-10 0 0,0-6 38 0 0,-3-6-70 0 0,2 6-41 0 0,-6-55 58 0 0,6-2-111 0 0,8-13-109 0 0,-2 44-11 0 0,2 0-1 0 0,5-13 158 0 0,-8 32-36 0 0,0 1 0 0 0,1 0 0 0 0,1 0-1 0 0,0 1 1 0 0,1 0 0 0 0,3-5 36 0 0,-6 10-12 0 0,1 1 0 0 0,0-1 0 0 0,0 1 0 0 0,0 0 0 0 0,5-3 12 0 0,-7 5 1 0 0,1 1 1 0 0,-1 0-1 0 0,1 0 0 0 0,0 0 1 0 0,0 0-1 0 0,0 0 0 0 0,0 1 1 0 0,0 0-1 0 0,0 0 0 0 0,0 0-1 0 0,16 1-111 0 0,-2 8 54 0 0,-3 5 47 0 0,-2 5 37 0 0,4 14 73 0 0,-1 13 111 0 0,-5-5 7 0 0,-3 0-40 0 0,7 41 78 0 0,-5-24-141 0 0,2 0-39 0 0,-8-39-18 0 0,0-8-111 0 0,-3-9-25 0 0,-1-1-89 0 0,0 0-148 0 0,0 0-5 0 0,0 0 99 0 0,0 0-14 0 0,0 0-114 0 0,0 0-330 0 0,0-1 208 0 0,1 1 48 0 0,-1-1 41 0 0,1 1 35 0 0,0-1-257 0 0,0-1-669 0 0,0 1 848 0 0,-1 0-49 0 0,0 0-80 0 0,1 1-89 0 0,-1-1-109 0 0,0 0 329 0 0,1 1-35 0 0,-1-3-1517 0 0,2 0-1088 0 0</inkml:trace>
  <inkml:trace contextRef="#ctx0" brushRef="#br0" timeOffset="1440.14">1578 390 9384 0 0,'1'0'235'0'0,"0"0"-82"0"0,0 0-64 0 0,5-1 52 0 0,-4 1-53 0 0,5 0-237 0 0,0 0 74 0 0,-1 0 69 0 0,1-1 64 0 0,0 1 59 0 0,-1 0 54 0 0,1-1 48 0 0,-1 1 44 0 0,7-1 359 0 0,0-1 109 0 0,-1 0 54 0 0,16-4 1111 0 0,-19 4-1352 0 0,-1-1-39 0 0,1 0-45 0 0,0-1-69 0 0,-1 0-83 0 0,1 0-97 0 0,1-1 30 0 0,-1-1-41 0 0,0 1-36 0 0,0-1-35 0 0,8-7 43 0 0,-2-2-94 0 0,-1-6-70 0 0,-12 18-16 0 0,0-1 0 0 0,0 0 0 0 0,-1-1 1 0 0,1 1-1 0 0,-1 0 0 0 0,0 0 0 0 0,0-1 1 0 0,-1 1-1 0 0,1 0 0 0 0,-1-1 0 0 0,0 1 0 0 0,-1-5 8 0 0,0-4-134 0 0,0 0 0 0 0,-4-12 134 0 0,-5-1-102 0 0,2 16 89 0 0,-1 1 36 0 0,8 8-20 0 0,0 0 0 0 0,0 0 0 0 0,-1 1 0 0 0,1-1-1 0 0,0 0 1 0 0,-1 1 0 0 0,1-1 0 0 0,0 1-1 0 0,-1 0 1 0 0,1-1 0 0 0,-1 1 0 0 0,1 0-1 0 0,-1 0 1 0 0,1 0 0 0 0,-1 0 0 0 0,1 0-1 0 0,-1 0 1 0 0,1 0 0 0 0,-1 0-3 0 0,-1 1 11 0 0,0 0 0 0 0,1 0 0 0 0,-1 0 0 0 0,0 1 1 0 0,1-1-1 0 0,-1 0 0 0 0,1 1 0 0 0,-1 0 0 0 0,-1 1-11 0 0,-2 2 29 0 0,1 0-1 0 0,-1 1 1 0 0,1 0-1 0 0,-1 2-28 0 0,-7 11 35 0 0,-5 12 43 0 0,4 4 84 0 0,3 2 72 0 0,4 2 58 0 0,5-23-13 0 0,1 1 0 0 0,1 12-279 0 0,0-16 188 0 0,1 0 1 0 0,1 0-1 0 0,0 0 1 0 0,1-1-1 0 0,3 12-188 0 0,5 0 211 0 0,3-2-63 0 0,4-3-50 0 0,2-3-36 0 0,-16-14-56 0 0,-1 0 0 0 0,1 0-1 0 0,-1 0 1 0 0,1-1 0 0 0,0 1 0 0 0,-1-1-1 0 0,1 0 1 0 0,0 0 0 0 0,0 0-1 0 0,0 0 1 0 0,0-1 0 0 0,0 0 0 0 0,0 0-1 0 0,0 0 1 0 0,0 0 0 0 0,0-1-1 0 0,0 1 1 0 0,0-1 0 0 0,0 0 0 0 0,0 0-1 0 0,0 0 1 0 0,-1-1 0 0 0,1 0-1 0 0,2-1-5 0 0,-1 0-14 0 0,0 0-1 0 0,-1 0 0 0 0,0-1 0 0 0,4-2 15 0 0,7-11-91 0 0,-6 6-1 0 0,-1 0-34 0 0,1-1-41 0 0,-2 1-48 0 0,2-2-87 0 0,0-1-50 0 0,-4 7 136 0 0,-3 4 47 0 0,0-1-48 0 0,1 0-58 0 0,-1 0-69 0 0,0 1-1 0 0,0 0-61 0 0,0-1-66 0 0,-1 1-71 0 0,1 0-78 0 0,0 0-83 0 0,0-1-90 0 0,0 1-94 0 0,4-7-1381 0 0,2-6-1279 0 0,-8 16 3540 0 0</inkml:trace>
  <inkml:trace contextRef="#ctx0" brushRef="#br0" timeOffset="1805.16">2204 113 12176 0 0,'0'0'232'0'0,"0"1"-96"0"0,0 0-63 0 0,0 3 3 0 0,0-2-7 0 0,1 13 174 0 0,0 0-1 0 0,0-1 1 0 0,5 15-243 0 0,-2-11 203 0 0,0-4-7 0 0,0 1 35 0 0,1 0 42 0 0,-1 0 51 0 0,1 1 90 0 0,-1-1 79 0 0,1 1 88 0 0,-1 0 100 0 0,4 17 242 0 0,8 31 757 0 0,-16-62-1757 0 0,0 0 51 0 0,1 0 46 0 0,-1 0 41 0 0,0 1 58 0 0,0 0 40 0 0,0 0 73 0 0,0 1 166 0 0,0-1 158 0 0,0-3-247 0 0,0-1-165 0 0,-1-2-49 0 0,1 0-62 0 0,0-2-71 0 0,0-40 142 0 0,-1 17-94 0 0,1 1 1 0 0,3-26-11 0 0,2 27 35 0 0,3 1 41 0 0,4 0 55 0 0,3 1 71 0 0,-8 15-334 0 0,0 1 33 0 0,9-9-14 0 0,3 0 94 0 0,11-6 123 0 0,3 3 11 0 0,-11 8-114 0 0,-2 2-91 0 0,0 0-110 0 0,-12 6 85 0 0,-4 2 49 0 0,6-3-18 0 0,-7 3 22 0 0,1 0-47 0 0,-1 0-64 0 0,1 0-84 0 0,-1 0-102 0 0,1 0-121 0 0,-3 1 189 0 0,1 0-37 0 0,0 0-39 0 0,0 1-42 0 0,0-1-44 0 0,-1 0-46 0 0,4 0-779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5:58.0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 1 11488 0 0,'-1'0'242'0'0,"1"0"-46"0"0,-3-1 84 0 0,0 1-117 0 0,-4 1 113 0 0,0 7-180 0 0,2 10-85 0 0,4 2-1 0 0,2-7 85 0 0,0-6 38 0 0,1 17 243 0 0,0 0-54 0 0,7 49 518 0 0,-6-49-535 0 0,0 1 45 0 0,0 0 64 0 0,0-1 85 0 0,-1-1-79 0 0,1 7 98 0 0,-1 1-43 0 0,0-1-38 0 0,0 1-38 0 0,0 29 299 0 0,-4 1-120 0 0,2-57-540 0 0,-1 1 0 0 0,0 0 1 0 0,0-1-1 0 0,0 1 0 0 0,0-1 1 0 0,-1 1-1 0 0,0-1 0 0 0,0 1-38 0 0,2-4 80 0 0,0-1 16 0 0,0 0 0 0 0,-1-1 79 0 0,0-1-79 0 0,-3-6 36 0 0,1-2-18 0 0,2-1-35 0 0,1-13 5 0 0,8-23-42 0 0,-6 37-20 0 0,2-11-20 0 0,1 1 0 0 0,1 0 0 0 0,1 1 0 0 0,9-18-2 0 0,-10 24-6 0 0,1 1 0 0 0,1 0 1 0 0,0 0-1 0 0,2-2 6 0 0,-3 6-26 0 0,-1 1 1 0 0,1 0-1 0 0,7-5 26 0 0,-12 10-6 0 0,1 0-1 0 0,0 1 0 0 0,-1-1 0 0 0,1 1 0 0 0,0-1 1 0 0,0 1-1 0 0,0 0 0 0 0,0 0 0 0 0,1 0 7 0 0,0 0-12 0 0,-1 1 1 0 0,0-1-1 0 0,0 1 0 0 0,0 0 0 0 0,0 0 0 0 0,1 1 0 0 0,-1-1 1 0 0,0 0-1 0 0,0 1 0 0 0,0 0 0 0 0,0 0 0 0 0,0 0 0 0 0,0 0 1 0 0,0 0-1 0 0,0 1 0 0 0,0 0 0 0 0,-1-1 0 0 0,1 1 0 0 0,-1 0 1 0 0,1 0-1 0 0,0 1 12 0 0,0 0-9 0 0,0 0 1 0 0,-1 0-1 0 0,1 0 1 0 0,-1 0-1 0 0,2 3 9 0 0,12 27 23 0 0,-12-21-35 0 0,0 1-1 0 0,0 0 1 0 0,-2 0 0 0 0,1-1-1 0 0,-1 9 13 0 0,-1 10 29 0 0,-2 0 70 0 0,-2 0 99 0 0,1-16-53 0 0,-1 0 35 0 0,-1 22 110 0 0,4-36-360 0 0,0-1 2 0 0,0 0 0 0 0,0 0-66 0 0,0 0-118 0 0,0 0 2 0 0,0 0-34 0 0,0 0-757 0 0,0 0 797 0 0,0 0 49 0 0,0 0-3 0 0,0 0-43 0 0,0 0-1 0 0,1 0-45 0 0,-1 0-49 0 0,0 0-57 0 0,0 0-60 0 0,0 0-57 0 0,1 0-50 0 0,-1 0-44 0 0,0 0-170 0 0,1 0-44 0 0,-1 0-204 0 0,1 0-559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5:58.4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1 156 10424 0 0,'0'0'233'0'0,"0"0"-16"0"0,1 0-55 0 0,-1 0-44 0 0,1 1-37 0 0,7 1 150 0 0,-1-1-267 0 0,0 0 95 0 0,0-1 84 0 0,-1 0 74 0 0,2 0 127 0 0,0 0 73 0 0,2-1 154 0 0,3-2 365 0 0,0-2 1 0 0,-5 1-365 0 0,-1 0-153 0 0,0 0-74 0 0,-2 0-126 0 0,0-1-73 0 0,0 0-85 0 0,0 0-95 0 0,9-14 261 0 0,-12 14-148 0 0,1 1 0 0 0,-1-1 0 0 0,0 0 0 0 0,0 0 0 0 0,1-3-79 0 0,-2 5 42 0 0,0-1-1 0 0,-1 1 1 0 0,1 0 0 0 0,-1-1 0 0 0,0 1 0 0 0,0-1 0 0 0,0 1 0 0 0,-1 0-1 0 0,1-1-41 0 0,-1 1 33 0 0,1 0-1 0 0,-1 0 1 0 0,0 0-1 0 0,0 1 1 0 0,-1-1-1 0 0,0-2-32 0 0,1 4 1 0 0,1 0-1 0 0,-1 0 0 0 0,0 0 1 0 0,1 0-1 0 0,-1 0 0 0 0,0 1 0 0 0,0-1 1 0 0,1 0-1 0 0,-1 0 0 0 0,0 1 1 0 0,0-1-1 0 0,0 0 0 0 0,0 1 1 0 0,0-1-1 0 0,0 1 0 0 0,0 0 0 0 0,0-1 1 0 0,0 1-1 0 0,0 0 0 0 0,0-1 1 0 0,-1 1-1 0 0,0 0-5 0 0,0 0 1 0 0,-1 0 0 0 0,1 0 0 0 0,0 1-1 0 0,0-1 1 0 0,0 0 0 0 0,-1 1 0 0 0,1 0-1 0 0,0-1 1 0 0,-1 2 4 0 0,-3 0-3 0 0,1 1 0 0 0,0 0 0 0 0,0 0 0 0 0,-4 3 3 0 0,-5 6 72 0 0,9-5-30 0 0,0-1 0 0 0,0 1 0 0 0,0 0 0 0 0,1 0-1 0 0,0 0 1 0 0,1 0 0 0 0,-1 1 0 0 0,1 0 0 0 0,1 0-1 0 0,-1 1-41 0 0,-7 38 270 0 0,7-3 74 0 0,7-4 84 0 0,4-9-38 0 0,6-3 35 0 0,-12-25-358 0 0,0 1 0 0 0,1-1 1 0 0,-1 0-1 0 0,1 0 0 0 0,0 0 0 0 0,0 0 0 0 0,0 0 1 0 0,1 0-1 0 0,-1-1 0 0 0,1 0 0 0 0,-1 0 0 0 0,1 0 1 0 0,0 0-68 0 0,0 0 59 0 0,-1-1 0 0 0,1 0 0 0 0,0 0 0 0 0,0 0 0 0 0,0-1 0 0 0,-1 1 0 0 0,1-1 0 0 0,0 0 0 0 0,4 0-59 0 0,-5 0-159 0 0,1-1 117 0 0,-1 1 76 0 0,0-1 48 0 0,6-2 325 0 0,-4 2-264 0 0,-1-1-81 0 0,-2 1-77 0 0,0 0-38 0 0,0 0-31 0 0,-1 1-40 0 0,1-1-43 0 0,0 0-47 0 0,0 0-52 0 0,-1 0-55 0 0,1 1-60 0 0,0-1-63 0 0,-1 0 71 0 0,0 1-38 0 0,1-1-41 0 0,-1 0-42 0 0,0 1-44 0 0,0-1-45 0 0,1 1-47 0 0,-1-1-49 0 0,2 0-637 0 0,-1 0-38 0 0,2-1-308 0 0,1 0-871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5:56.5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214 6 9968 0 0,'0'0'292'0'0,"0"0"0"0"0,0 0-115 0 0,0 0-45 0 0,0 0 140 0 0,0 0 252 0 0,0 0 20 0 0,1 0-227 0 0,-1 1-50 0 0,1-1-44 0 0,0 1-39 0 0,1 0 81 0 0,4 5 238 0 0,-4-4-231 0 0,2 6 255 0 0,0 1-102 0 0,-1 1-88 0 0,-1 0-70 0 0,-1 7 55 0 0,0 8 48 0 0,-1-6-35 0 0,2 25 260 0 0,0 0-41 0 0,0 1-49 0 0,0 0-55 0 0,0-9-127 0 0,0 1-47 0 0,-2-24-186 0 0,6 81 482 0 0,-2-55-258 0 0,-4-36-372 0 0,1-1 83 0 0,0 0 35 0 0,0 1 63 0 0,-1-1-70 0 0,0 0-53 0 0,1 1-58 0 0,-1-1-48 0 0,-1 0-64 0 0,1 1-73 0 0,-1 0-84 0 0,1-3 24 0 0,0 0-50 0 0,0 1-46 0 0,0-1-43 0 0,0 0-289 0 0,0 0-70 0 0,0 0-54 0 0,0 0-41 0 0,0 0-339 0 0,0 0-36 0 0,0 0-2668 0 0</inkml:trace>
  <inkml:trace contextRef="#ctx0" brushRef="#br0" timeOffset="890.77">15 51 8288 0 0,'0'0'190'0'0,"0"0"-29"0"0,-1 0-39 0 0,0 1 32 0 0,-5 3 44 0 0,0 5 637 0 0,6-2-107 0 0,3-1-101 0 0,4-3-91 0 0,1 0-85 0 0,0-2-77 0 0,0 0-68 0 0,-2-1-60 0 0,19-1 326 0 0,0-1-63 0 0,0-1-60 0 0,-1-2-57 0 0,1 0-54 0 0,0 0-50 0 0,-1-1-46 0 0,1 0-45 0 0,6-2-4 0 0,0 1-58 0 0,1 0-52 0 0,-1 1-44 0 0,-25 6-187 0 0,0-1 66 0 0,0 0 56 0 0,1 0 46 0 0,4-1 97 0 0,16-2 261 0 0,-15 3-315 0 0,-6 0-89 0 0,0 0-51 0 0,0 0-57 0 0,0 0-69 0 0,1 0-75 0 0,-1 0-85 0 0,-2 1 69 0 0,0-1-43 0 0,0 0-48 0 0,0 1-49 0 0,0-1-52 0 0,0 1-54 0 0,0-1-57 0 0,0 0-60 0 0,8 0-1371 0 0,6-2-1164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6:05.6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229 79 7072 0 0,'0'0'202'0'0,"-1"0"-85"0"0,0-1-40 0 0,-9-6 118 0 0,8 5-60 0 0,0 1 99 0 0,-21-17 1148 0 0,7 8-497 0 0,1 3-192 0 0,0 2-53 0 0,-4 2 61 0 0,9 3-398 0 0,1 1-37 0 0,-1 2-41 0 0,1 1-43 0 0,0 2-48 0 0,1 1-49 0 0,-17 23 107 0 0,6 4-36 0 0,14-23-108 0 0,1 1-1 0 0,0 0 1 0 0,1 0 0 0 0,0 0 0 0 0,0 4-48 0 0,1 1 52 0 0,1 0 1 0 0,0 0-1 0 0,2 0 1 0 0,0 0 0 0 0,0 0-1 0 0,2 0 1 0 0,0 0 0 0 0,2 3-53 0 0,1-2-23 0 0,3-3 93 0 0,2-3 82 0 0,2-2 67 0 0,10 0 237 0 0,-18-9-319 0 0,0 0 0 0 0,1 0 1 0 0,-1 0-1 0 0,0-1 0 0 0,1 0 0 0 0,1 0-137 0 0,23-4 605 0 0,-11-2-236 0 0,-3 0-99 0 0,-1-2-47 0 0,-4 1-82 0 0,0-1-47 0 0,-1 0-55 0 0,-1-2-62 0 0,-3 2 53 0 0,0 0-1 0 0,0-1 0 0 0,-1 1 1 0 0,0-2-30 0 0,1-2 95 0 0,0-2 0 0 0,3-9-95 0 0,-4 5 121 0 0,-1 1 0 0 0,0-1 0 0 0,-1 0 0 0 0,0-15-121 0 0,-2 11-82 0 0,-5-16 67 0 0,1 21-30 0 0,-2-2-102 0 0,2 9 20 0 0,-1 1-45 0 0,0 0-51 0 0,0 1-58 0 0,-1 0-65 0 0,0 1-72 0 0,3 6 292 0 0,1-1-37 0 0,0 1-36 0 0,-1 0-35 0 0,-1-1-330 0 0,0 0-120 0 0,3 2-145 0 0</inkml:trace>
  <inkml:trace contextRef="#ctx0" brushRef="#br0" timeOffset="514.66">444 83 10592 0 0,'0'0'272'0'0,"0"0"-48"0"0,1 1-44 0 0,0 0-37 0 0,0 1-16 0 0,0 0-38 0 0,1 0-21 0 0,0 0-14 0 0,11 21 979 0 0,-5-6 227 0 0,0-1 0 0 0,2 12-1260 0 0,-3-5 827 0 0,-1-1-93 0 0,-3-10-413 0 0,0-1-36 0 0,0 0-41 0 0,0 0-46 0 0,1 9 231 0 0,-1 1-38 0 0,3 19 365 0 0,-5-39-664 0 0,-1-1-17 0 0,0 0-10 0 0,0 0-1 0 0,0 0 6 0 0,-3-7 70 0 0,2-6-22 0 0,1-19 16 0 0,1 0-45 0 0,1-1-44 0 0,1 1-44 0 0,2-1-42 0 0,2 2-43 0 0,3 0-41 0 0,3 2-40 0 0,-10 23 139 0 0,0 1 0 0 0,0 0-1 0 0,0 0 1 0 0,1 0 0 0 0,-1 1 0 0 0,1-1 0 0 0,1 1 0 0 0,-1 0 0 0 0,1 0 0 0 0,-1 0 0 0 0,1 0 0 0 0,0 1-1 0 0,1 0 28 0 0,-2 1-23 0 0,0 0 0 0 0,0 0 0 0 0,0 1 0 0 0,1-1 0 0 0,-1 1 0 0 0,0 0 0 0 0,1 1 0 0 0,-1-1 0 0 0,4 1 22 0 0,-2 0-19 0 0,-1 0 0 0 0,1 1 0 0 0,-1 0 0 0 0,1 0 0 0 0,2 1 19 0 0,23 10-86 0 0,-5 4 45 0 0,-4 5 50 0 0,-5 3 57 0 0,-4 4 63 0 0,-3 1 69 0 0,-4 2 75 0 0,-3 0 83 0 0,-2-4-290 0 0,-1 35 207 0 0,0-42-214 0 0,0 0-45 0 0,0-20-95 0 0,0 0 11 0 0,0 0-37 0 0,0 0-18 0 0,0 0-37 0 0,0 0-43 0 0,0 0-49 0 0,0 0-52 0 0,0 0-50 0 0,0 0-45 0 0,0 0-42 0 0,0 0-287 0 0,0 0-68 0 0,0 0-54 0 0,0 0-38 0 0,0 0-336 0 0,0 0-35 0 0,0 0-2641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6:04.5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143 101 10944 0 0,'0'0'248'0'0,"0"0"274"0"0,0 0-114 0 0,1-1-96 0 0,-1 1-79 0 0,1 0-74 0 0,-1 0-36 0 0,3 0 196 0 0,-2 1-139 0 0,6 6 133 0 0,0 4-80 0 0,-2-1-71 0 0,5 13 156 0 0,-8-17-208 0 0,-1 1 0 0 0,1 0-1 0 0,-1 0 1 0 0,0 0 0 0 0,0 0-110 0 0,3 23 402 0 0,0-15-227 0 0,-1 0 47 0 0,1 12 230 0 0,-2-5 718 0 0,0 21-1170 0 0,-2-24 314 0 0,-1 0-54 0 0,-2 39 200 0 0,3-45-324 0 0,0 0 34 0 0,0-3 11 0 0,0 1 39 0 0,1 3 76 0 0,-1-1-58 0 0,1 0-77 0 0,-1-1-58 0 0,0 0-64 0 0,-1 1-70 0 0,0-2 62 0 0,4 18 232 0 0,-3-26-441 0 0,-3-3-50 0 0,2-1 58 0 0,1 0 42 0 0,-1 0-37 0 0,0 0-43 0 0,1 0-48 0 0,0 1-55 0 0,0-1-61 0 0,0 0 70 0 0,0 1-42 0 0,0 0-41 0 0,0-1-35 0 0,0 1-269 0 0,0-1-60 0 0,0 0-46 0 0,-1 1-34 0 0,1-3-1481 0 0,-1-1-1304 0 0</inkml:trace>
  <inkml:trace contextRef="#ctx0" brushRef="#br0" timeOffset="444.14">0 339 9328 0 0,'0'0'208'0'0,"0"0"33"0"0,0 0 15 0 0,4 1-60 0 0,-1 0-146 0 0,0 0-33 0 0,9 2 12 0 0,1-1 57 0 0,-1-2 49 0 0,1 0 44 0 0,12-2 287 0 0,1-3 104 0 0,-2-2 1179 0 0,23-10-1749 0 0,-32 12 333 0 0,0-1-38 0 0,-1 0-52 0 0,0 1-56 0 0,-1 0-63 0 0,0 0-75 0 0,-10 4-39 0 0,28-9 82 0 0,-10 3-59 0 0,-4 2-40 0 0,1 0-42 0 0,-4 2-33 0 0,1-1-45 0 0,-1 2-50 0 0,1 0-59 0 0,5 3-290 0 0,-4 6 86 0 0,-5 6 94 0 0,-3 3 102 0 0,-3 3 108 0 0,-1 1 117 0 0,-2 0 124 0 0,-2-10-4 0 0,1-1 34 0 0,0 3 130 0 0,-1 0-135 0 0,1-1 42 0 0,0 12 275 0 0,0-8-101 0 0,2 44 1137 0 0,-3-43-1138 0 0,0 0-57 0 0,1 1-72 0 0,-1 0-97 0 0,0 1-116 0 0,0-9-51 0 0,0 0-36 0 0,0-9-169 0 0,0 0-43 0 0,0 0-38 0 0,0 0-36 0 0,0 0-242 0 0,0 0-58 0 0,0 0-45 0 0,0 0-33 0 0,-1 0-775 0 0,0 0-55 0 0,0-1-697 0 0</inkml:trace>
  <inkml:trace contextRef="#ctx0" brushRef="#br0" timeOffset="721.15">458 35 9504 0 0,'1'-3'207'0'0,"-1"1"-87"0"0,1-1-59 0 0,-1-4 22 0 0,0 3 43 0 0,0 2 18 0 0,-1-1 71 0 0,0 0 115 0 0,1 2-120 0 0,-1 0 33 0 0,0 0 36 0 0,1-1 39 0 0,-1 1 40 0 0,0 0 45 0 0,1 0 29 0 0,0 1-183 0 0,0 0-51 0 0,0 0 28 0 0,0 0 82 0 0,0 0-20 0 0,0 0-147 0 0,0 0-74 0 0,1 1-71 0 0,-1-1-66 0 0,1 0-65 0 0,0 1-60 0 0,1 0-57 0 0,-1-1-54 0 0,0 1-15 0 0,-1-1-50 0 0,1 0-45 0 0,0 1-40 0 0,-1-1-136 0 0,1 0-40 0 0,0 1-164 0 0,0 0-441 0 0,-1-1 1198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6:03.1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137 206 7640 0 0,'0'0'192'0'0,"-1"-1"-52"0"0,0 1-45 0 0,0-1-37 0 0,-1-2-24 0 0,-5-3-98 0 0,6 4 86 0 0,0 1 53 0 0,-3-3 559 0 0,0 0-46 0 0,0 0-45 0 0,0 1-47 0 0,-1 0-44 0 0,1 1-44 0 0,0 1-44 0 0,0 0-44 0 0,-1 0-43 0 0,1 2-43 0 0,-1 0-41 0 0,1 0-43 0 0,-1 1-40 0 0,1 1-42 0 0,-1 1-39 0 0,0 0-41 0 0,0 1 92 0 0,1 1-1 0 0,0-1 0 0 0,0 1 1 0 0,0 0-1 0 0,0 0 0 0 0,1 0 1 0 0,0 0-1 0 0,0 1 1 0 0,1-1-80 0 0,-2 5 146 0 0,1 0 1 0 0,1 0 0 0 0,-1 3-147 0 0,0 17 241 0 0,2-1-37 0 0,1 0-45 0 0,3-2-55 0 0,-1-12 12 0 0,1 2-55 0 0,-1-8-44 0 0,0 0-1 0 0,1 1 0 0 0,0-1 0 0 0,3 5-16 0 0,6 6 74 0 0,3-6 89 0 0,-6-9-35 0 0,1-2 38 0 0,2-3 42 0 0,0-1 50 0 0,6-5 448 0 0,-3-3-45 0 0,0-2-57 0 0,-3-3-65 0 0,0-2-76 0 0,-3 0-84 0 0,-1-1-94 0 0,-1 1-104 0 0,-3 3-117 0 0,0-1 1 0 0,-1 1-1 0 0,0-1 0 0 0,0-1-64 0 0,1-37 132 0 0,-7 3-34 0 0,1 34-224 0 0,-4-18-78 0 0,4 21 94 0 0,-2 0-67 0 0,1-1-87 0 0,1 6 70 0 0,-1 0-39 0 0,1-1-44 0 0,-1 1-49 0 0,0 0-51 0 0,0 0-59 0 0,0 0-60 0 0,0 0-67 0 0,1 3-7 0 0,-1 0-67 0 0,0 0-95 0 0,1 2 322 0 0,1 0-33 0 0,-5-2-987 0 0</inkml:trace>
  <inkml:trace contextRef="#ctx0" brushRef="#br0" timeOffset="574.67">552 179 7248 0 0,'0'0'209'0'0,"0"-1"-44"0"0,-1 0-86 0 0,0-2-61 0 0,-2-5-57 0 0,2 5 65 0 0,0 1 30 0 0,1 1 43 0 0,-1 0 52 0 0,0 0 62 0 0,-2-3-138 0 0,-1 1 38 0 0,-4-2 210 0 0,-3 1 192 0 0,-8 3 385 0 0,7 2-362 0 0,4 0-210 0 0,2 0-84 0 0,0 1-35 0 0,1-1-68 0 0,0 1-35 0 0,1 0-39 0 0,-1 0-43 0 0,2-1-28 0 0,0 1 0 0 0,0-1 0 0 0,0 1 0 0 0,0 0 0 0 0,0 1 0 0 0,0-1 0 0 0,0 0 0 0 0,1 1 0 0 0,-1 0 0 0 0,1-1 0 0 0,0 1 0 0 0,0 0 0 0 0,0 0 0 0 0,0 0 0 0 0,0 0 0 0 0,-1 3 4 0 0,3-5-3 0 0,0 0 0 0 0,0-1 0 0 0,0 1 0 0 0,0 0 0 0 0,0-1 0 0 0,0 1 0 0 0,0-1 0 0 0,0 1 0 0 0,0 0 0 0 0,0-1 0 0 0,1 1 0 0 0,-1 0 0 0 0,0-1 0 0 0,0 1 0 0 0,1-1 0 0 0,-1 1 0 0 0,0-1 0 0 0,0 1 0 0 0,1-1 0 0 0,-1 1 0 0 0,1-1 0 0 0,-1 1 0 0 0,1-1 0 0 0,-1 1 3 0 0,12 8-116 0 0,-10-8 94 0 0,21 16-14 0 0,-1 1-39 0 0,10 10-288 0 0,7 9 363 0 0,-11-8-130 0 0,2 7 64 0 0,-21-24 134 0 0,-1 2 108 0 0,-5-9-72 0 0,-1 0-1 0 0,0 0 1 0 0,0 1-1 0 0,0-1 1 0 0,-1 0-1 0 0,0 1 1 0 0,0-1-1 0 0,0 2-103 0 0,-1 3 132 0 0,-1 1-47 0 0,-3-1 391 0 0,-4-3-34 0 0,-7-1 62 0 0,5-3-258 0 0,-1-2-68 0 0,2 0-80 0 0,0-2-90 0 0,0 0-57 0 0,-14-4 37 0 0,16 3-47 0 0,1 0-64 0 0,-2 0-114 0 0,5 0 71 0 0,-1 1-38 0 0,1 0-40 0 0,-1-1-44 0 0,1 1-48 0 0,-1-1-51 0 0,3 2 87 0 0,0-1-41 0 0,0 1-38 0 0,0-1-33 0 0,-1 0-683 0 0,-2 0-712 0 0,4 0 1773 0 0</inkml:trace>
  <inkml:trace contextRef="#ctx0" brushRef="#br0" timeOffset="833.04">847 180 12032 0 0,'0'0'273'0'0,"0"0"-29"0"0,0 1-59 0 0,1 0-50 0 0,-1 0-40 0 0,1 1-21 0 0,2 3 49 0 0,-2-2-42 0 0,6 12-72 0 0,-2 1 96 0 0,-1 0 89 0 0,-1 0 78 0 0,-1 0 70 0 0,-1 1 60 0 0,0-1 52 0 0,0 1 41 0 0,0 3 134 0 0,-1-9-280 0 0,-1 0-104 0 0,0-6-153 0 0,1 0 1 0 0,-1 0-1 0 0,2 0 0 0 0,-1 0 0 0 0,0 0-92 0 0,2 19 239 0 0,-2-15-201 0 0,0-2-42 0 0,0 1-55 0 0,0-8-130 0 0,0 0 52 0 0,0 0 48 0 0,0 1 41 0 0,0-1 35 0 0,-1 0 36 0 0,1 0 75 0 0,0 1 214 0 0,-1 0-249 0 0,1-1-41 0 0,0 0-48 0 0,0 0-54 0 0,-1 0-64 0 0,1 1-73 0 0,0-1-48 0 0,0 0-74 0 0,0 0-82 0 0,0 0-88 0 0,0 0-96 0 0,-1 0-103 0 0,1 0-110 0 0,0 0-117 0 0,0 0-1138 0 0,0 0-1178 0 0</inkml:trace>
  <inkml:trace contextRef="#ctx0" brushRef="#br0" timeOffset="1002.28">833 34 12352 0 0,'-2'-3'263'0'0,"-1"0"-35"0"0,-3-2 134 0 0,-1 1-106 0 0,0 0-87 0 0,-1-1-45 0 0,-3-4-28 0 0,10 9 62 0 0,1 0 2 0 0,0 0-83 0 0,0 0-82 0 0,0 0-75 0 0,0 0-138 0 0,0 0-239 0 0,0 0-28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6:02.0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23 10480 0 0,'0'0'233'0'0,"0"0"39"0"0,0 0 16 0 0,0 0-32 0 0,0 1-184 0 0,1 1-39 0 0,4 9-23 0 0,7 33 378 0 0,1-1 93 0 0,-2 1 97 0 0,0 1 101 0 0,12 50 672 0 0,-3-35-416 0 0,-20-58-1014 0 0,1 0 44 0 0,-1 0 38 0 0,1 0 34 0 0,0 1 48 0 0,-1-1 37 0 0,1 1 114 0 0,-1 0 42 0 0,0-1 520 0 0,-2-5-505 0 0,1 0-202 0 0,0-1-46 0 0,-6-20 80 0 0,2-2-55 0 0,3 7-40 0 0,0 1 0 0 0,2-1 0 0 0,0-5-30 0 0,7-27 8 0 0,-4 36-35 0 0,0 1 0 0 0,6-12 27 0 0,-6 18-26 0 0,1-1 0 0 0,0 1 1 0 0,0 0-1 0 0,6-8 26 0 0,-7 12-18 0 0,0 0 0 0 0,1 0 1 0 0,0 0-1 0 0,-1 0 1 0 0,1 1-1 0 0,0 0 0 0 0,1-1 1 0 0,2-1 17 0 0,-4 4-3 0 0,-1 0 0 0 0,1-1 0 0 0,0 1 1 0 0,0 0-1 0 0,-1 1 0 0 0,1-1 0 0 0,0 0 0 0 0,0 1 0 0 0,0-1 1 0 0,0 1-1 0 0,0 0 0 0 0,0 0 0 0 0,0 0 0 0 0,0 0 0 0 0,3 1 3 0 0,-1 1-4 0 0,-1-1 0 0 0,1 1 0 0 0,0 0 0 0 0,-1 0 0 0 0,1 0 0 0 0,-1 0-1 0 0,1 1 1 0 0,-1 0 0 0 0,1 1 4 0 0,3 2-4 0 0,-1 1 0 0 0,1 0 0 0 0,-1 0-1 0 0,-1 1 1 0 0,0 0 0 0 0,0 0 0 0 0,0 0 0 0 0,-1 1-1 0 0,1 3 5 0 0,4 10-3 0 0,-1 1-1 0 0,0 7 4 0 0,1 3 23 0 0,-2 4 92 0 0,-4-18-6 0 0,-1-1 43 0 0,-2-17-133 0 0,-1 2 12 0 0,0 1 67 0 0,0-3-6 0 0,0-1 2 0 0,0 0-12 0 0,-4-6 96 0 0,1-2-83 0 0,1-1-57 0 0,-1-10-4 0 0,3 12 8 0 0,-2-8-35 0 0,1 0-1 0 0,1 0 1 0 0,2-14-7 0 0,-1 16-5 0 0,1 0 0 0 0,1 1 0 0 0,0-1 5 0 0,0 4-15 0 0,-1 1 1 0 0,2 0-1 0 0,-1 0 0 0 0,1 0 0 0 0,0 0 0 0 0,2-1 15 0 0,14-15-86 0 0,4 6-35 0 0,-22 17 115 0 0,0 0-1 0 0,0 0 0 0 0,0 0 0 0 0,0 1 0 0 0,0-1 1 0 0,0 1-1 0 0,0-1 0 0 0,0 1 0 0 0,0 0 0 0 0,1-1 7 0 0,0 2-5 0 0,0-1 0 0 0,1 0 0 0 0,-1 1 0 0 0,0-1 0 0 0,0 1 0 0 0,0 0 0 0 0,0 0 0 0 0,0 1 0 0 0,0-1-1 0 0,1 1 6 0 0,1 1-9 0 0,1 0 0 0 0,-2 1 0 0 0,1-1 0 0 0,0 1 0 0 0,-1 0 0 0 0,1 0 0 0 0,-1 1 0 0 0,0 0 0 0 0,0 0 9 0 0,2 4 0 0 0,-1 0 0 0 0,0 1 0 0 0,0 0 0 0 0,-1 0 0 0 0,3 10 0 0 0,11 53 6 0 0,-14-56-1 0 0,-1-4 1 0 0,0 18 94 0 0,-3-20-100 0 0,0 0-57 0 0,0 1-85 0 0,0-12 49 0 0,0 0 24 0 0,0 0-33 0 0,0 0-14 0 0,0 0-34 0 0,0 0-37 0 0,0 0-43 0 0,0 0-46 0 0,0 0-43 0 0,0 0-40 0 0,0 0-36 0 0,0 0-257 0 0,0 0-60 0 0,0 0-46 0 0,0 0-35 0 0,0 0-1419 0 0,0 0-1258 0 0</inkml:trace>
  <inkml:trace contextRef="#ctx0" brushRef="#br0" timeOffset="527.89">774 73 10880 0 0,'0'0'248'0'0,"0"0"34"0"0,0 0 20 0 0,0 0-38 0 0,0 0-155 0 0,1 1 38 0 0,6 6-3 0 0,-2 3 272 0 0,0 0-64 0 0,0 0-55 0 0,-1 1-48 0 0,0 2 0 0 0,-1 1-41 0 0,5 27 312 0 0,-4-23-272 0 0,-1-1 59 0 0,2 6 201 0 0,0 0-36 0 0,0 0-36 0 0,0 0-33 0 0,5 23 307 0 0,0 0-118 0 0,-5-18-286 0 0,1 0-37 0 0,6 27 170 0 0,0 1-119 0 0,1 0-96 0 0,-12-53-37 0 0,-1-1-35 0 0,-1-3 59 0 0,-1-5-100 0 0,-2-3-72 0 0,-5-22-81 0 0,6 22 66 0 0,-3-16-138 0 0,-13-56-837 0 0,-5-56 951 0 0,21 105-199 0 0,1 0-1 0 0,2-14 200 0 0,2 22-98 0 0,0 1-1 0 0,1 0 0 0 0,5-18 99 0 0,-5 33-30 0 0,-1 0-1 0 0,1 0 0 0 0,1 0 0 0 0,-1 0 0 0 0,2 1 0 0 0,-1-1 0 0 0,1 1 0 0 0,0 0 0 0 0,0 1 0 0 0,1-1 0 0 0,0 1 0 0 0,3-3 31 0 0,13-7-117 0 0,-20 16 111 0 0,0-1-1 0 0,0 0 0 0 0,0 1 0 0 0,0-1 1 0 0,0 1-1 0 0,0-1 0 0 0,0 1 0 0 0,0 0 0 0 0,0 0 1 0 0,0 0-1 0 0,0 0 0 0 0,0 0 0 0 0,0 1 1 0 0,0-1-1 0 0,0 1 0 0 0,-1-1 0 0 0,1 1 1 0 0,0-1-1 0 0,0 1 0 0 0,0 0 0 0 0,0 0 0 0 0,-1 0 1 0 0,1 0-1 0 0,0 0 0 0 0,-1 1 0 0 0,1-1 1 0 0,-1 0-1 0 0,1 1 0 0 0,0 0 7 0 0,3 4-24 0 0,0 0-1 0 0,0 0 0 0 0,0 0 1 0 0,-1 0-1 0 0,0 1 1 0 0,0-1-1 0 0,0 3 25 0 0,0 0-15 0 0,0 1-1 0 0,-1 0 0 0 0,0 0 0 0 0,0 6 16 0 0,0-2 1 0 0,-2 0 0 0 0,0 0 0 0 0,0 3-1 0 0,-1 1 26 0 0,-1 0 1 0 0,-2 6-27 0 0,-8 33 89 0 0,9-52-279 0 0,0 1 64 0 0,0-1 58 0 0,0 0 50 0 0,-3 3 81 0 0,0 0 87 0 0,-14 16 543 0 0,14-20-582 0 0,0 1-39 0 0,-1-1-51 0 0,1 0-64 0 0,-1-1-78 0 0,0 0-89 0 0,1 0-64 0 0,-1 0-89 0 0,1-1-98 0 0,-1 0-108 0 0,0 0-117 0 0,1 0-123 0 0,2-2 354 0 0,0 1-34 0 0,0 0-35 0 0,0-1-37 0 0,-1 1-1643 0 0,-2-1-1256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6:00.7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178 53 6568 0 0,'0'0'190'0'0,"0"1"-33"0"0,1 1-90 0 0,0 10-78 0 0,-1-9 39 0 0,1-2 34 0 0,-1 0 314 0 0,0 0-104 0 0,1 1-81 0 0,-1 0-59 0 0,1 4 123 0 0,0-4-104 0 0,-1 0-30 0 0,1-1 37 0 0,-1 1 44 0 0,0-1 53 0 0,1 0 148 0 0,-1 0 111 0 0,0 0-212 0 0,0 0 34 0 0,1-1 35 0 0,-1 0 37 0 0,0 1 39 0 0,0-1 42 0 0,0 0 42 0 0,0 0 45 0 0,1 0 47 0 0,-1 0 48 0 0,0 0 51 0 0,0-1 53 0 0,0-2-447 0 0,0 0-59 0 0,-1-2-51 0 0,-1 1-44 0 0,0-2-13 0 0,0 0-40 0 0,-5-8 125 0 0,-11-11-51 0 0,15 21-171 0 0,0 1 1 0 0,0 0 0 0 0,-1 0-1 0 0,0 0 1 0 0,-2-2-25 0 0,4 4 4 0 0,1 0 0 0 0,-1 0 1 0 0,1 0-1 0 0,-1 0 0 0 0,1 1 1 0 0,-1-1-1 0 0,0 1 0 0 0,1-1 1 0 0,-1 1-1 0 0,0-1 0 0 0,1 1 1 0 0,-1 0-1 0 0,0 0 0 0 0,0 0 1 0 0,1 0-1 0 0,-1 0 0 0 0,0 0 1 0 0,1 1-1 0 0,-1-1 0 0 0,0 0 1 0 0,1 1-1 0 0,-1-1 0 0 0,0 1 0 0 0,1 0 1 0 0,-1 0-1 0 0,1-1 0 0 0,-1 1 1 0 0,1 0-1 0 0,0 0 0 0 0,-1 0 1 0 0,1 1-1 0 0,0-1 0 0 0,-2 1-4 0 0,-4 7-1 0 0,0 0-1 0 0,1 0 1 0 0,0 0-1 0 0,0 1 1 0 0,1 0-1 0 0,0 0 1 0 0,1 0-1 0 0,-4 11 2 0 0,2-1-29 0 0,1 0 0 0 0,1 1 0 0 0,1-1 0 0 0,-1 10 29 0 0,3-5 0 0 0,0 0 0 0 0,2 0 0 0 0,2 17 0 0 0,-1-27 0 0 0,1-1 0 0 0,0 0 0 0 0,0-1 0 0 0,2 1 0 0 0,0 0 0 0 0,0-1 0 0 0,3 3 0 0 0,0 0-10 0 0,2 0 0 0 0,0-1 0 0 0,9 12 10 0 0,-16-23-4 0 0,0-1 0 0 0,0 1 0 0 0,1-1 0 0 0,-1 0 0 0 0,0 0 0 0 0,1 0 0 0 0,0 0 0 0 0,0 0 0 0 0,0-1 1 0 0,0 0-1 0 0,0 0 0 0 0,1 0 0 0 0,-1 0 0 0 0,0-1 0 0 0,1 0 0 0 0,-1 0 0 0 0,3 1 4 0 0,9-3-219 0 0,-6-2 29 0 0,-2-1-19 0 0,0 0-66 0 0,-4 1 63 0 0,1 0-36 0 0,-1 0-40 0 0,1 0-45 0 0,-1-1-48 0 0,0 1-53 0 0,0-1-56 0 0,0 1-61 0 0,10-10-1033 0 0</inkml:trace>
  <inkml:trace contextRef="#ctx0" brushRef="#br0" timeOffset="380.64">497 102 9096 0 0,'0'0'200'0'0,"-1"-1"-59"0"0,-7-5 328 0 0,6 5-372 0 0,0 1-60 0 0,-5 1 26 0 0,1 1 110 0 0,0 4 149 0 0,-3 5 311 0 0,3 1 61 0 0,2-3-264 0 0,1-2-125 0 0,1-1-73 0 0,0 0-91 0 0,-3 7 310 0 0,1 1-60 0 0,1 0-57 0 0,1 0-50 0 0,1 0-44 0 0,0 1-41 0 0,1 14 103 0 0,3 7-62 0 0,5 20 49 0 0,-3-34-136 0 0,1-1-36 0 0,2-1-39 0 0,-5-14-61 0 0,1-1-1 0 0,-1 1 1 0 0,1-1-1 0 0,0 0 1 0 0,1 0-1 0 0,-1 0 1 0 0,1 0 0 0 0,0-1-1 0 0,0 0-16 0 0,-1-1 23 0 0,0 0 0 0 0,0-1 0 0 0,0 0 0 0 0,0 1 0 0 0,3 0-23 0 0,-3-2 29 0 0,0 0 0 0 0,-1 0 1 0 0,1 0-1 0 0,0-1 0 0 0,0 1 1 0 0,-1-1-1 0 0,2 0-29 0 0,16-2 212 0 0,1-7 75 0 0,-18 7-210 0 0,-1 0 0 0 0,0 0 0 0 0,0 0 0 0 0,0 0 0 0 0,0-1 0 0 0,1 0-77 0 0,11-19 393 0 0,-5-4-62 0 0,-6-2-59 0 0,-4-1-55 0 0,-3 0-49 0 0,-4 2-45 0 0,-1 3-41 0 0,5 16-225 0 0,-1 1 57 0 0,1 0 47 0 0,-1-1 40 0 0,-4-6 90 0 0,-12-17 280 0 0,13 22-299 0 0,0-1-57 0 0,0 1-80 0 0,-1 0-104 0 0,4 5 38 0 0,1-1-34 0 0,-1 1-38 0 0,0 0-39 0 0,-2-3-180 0 0,0 1-97 0 0,0 1-103 0 0,0-1-113 0 0,0 0-121 0 0,3 3 380 0 0,0 0-33 0 0,0 0-34 0 0,0 1-36 0 0,0-1-36 0 0,0 0-38 0 0,1 1-1347 0 0,-1-1-1129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6:17.0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83 0 7368 0 0,'0'0'165'0'0,"0"0"22"0"0,-12 4 163 0 0,8-3-284 0 0,-4 2-40 0 0,2 0 50 0 0,0 1 43 0 0,0 0 38 0 0,0 1 76 0 0,0 1 38 0 0,0 1 92 0 0,-2 6 225 0 0,-1 10 376 0 0,7-15-682 0 0,0 0-36 0 0,1 0-74 0 0,1-1-37 0 0,-1 1-42 0 0,1-1-46 0 0,2 36 522 0 0,0-34-399 0 0,-1 1 1 0 0,1-1-1 0 0,3 8-170 0 0,-4-14 38 0 0,0 1 0 0 0,0-1 0 0 0,0 0-1 0 0,1 0 1 0 0,-1 0 0 0 0,1 0 0 0 0,0 0 0 0 0,-1 0 0 0 0,1 0 0 0 0,1-1 0 0 0,-1 1-1 0 0,0-1 1 0 0,1 0 0 0 0,-1 1 0 0 0,1-1 0 0 0,0 0 0 0 0,0 0 0 0 0,-1-1 0 0 0,1 1-1 0 0,1-1 1 0 0,-1 1 0 0 0,0-1 0 0 0,0 0 0 0 0,3 1-38 0 0,-4-2 44 0 0,0 0-1 0 0,1 0 1 0 0,-1 0-1 0 0,0 0 1 0 0,1 0 0 0 0,-1 0-1 0 0,1 0 1 0 0,-1-1-1 0 0,0 1 1 0 0,0-1 0 0 0,1 0-1 0 0,-1 0 1 0 0,0 0 0 0 0,0 0-1 0 0,0 0 1 0 0,1 0-44 0 0,0-2 80 0 0,1 1-1 0 0,-1-1 1 0 0,0 0 0 0 0,0 0 0 0 0,0 0 0 0 0,0-1 0 0 0,-1 1-1 0 0,3-3-79 0 0,0-3 179 0 0,-1 1 0 0 0,0 0-1 0 0,3-8-178 0 0,0-4 216 0 0,-2 3-41 0 0,-3 7-173 0 0,0-1 81 0 0,0 1 51 0 0,0-17 236 0 0,-3 11-215 0 0,0 6-126 0 0,-1 1-68 0 0,-1 1-82 0 0,0-1-98 0 0,-2 2-115 0 0,2 3 119 0 0,0 1-35 0 0,0-1-36 0 0,-1 1-38 0 0,1 1-41 0 0,-2-1-42 0 0,4 2-121 0 0,0 1-117 0 0,0-1 96 0 0,0 1-43 0 0,0 0-689 0 0,-2-1-534 0 0,0 1-1020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6:15.6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1 9360 0 0,'0'0'208'0'0,"0"0"33"0"0,0 0 15 0 0,0 0 0 0 0,0 0-28 0 0,0 0 53 0 0,0 2-94 0 0,-1 1-50 0 0,0 5 104 0 0,1-6-104 0 0,-1 11 441 0 0,0 0-99 0 0,2 0-86 0 0,0 0-68 0 0,0-1-80 0 0,1 0-33 0 0,7 27 388 0 0,-5-23-319 0 0,-1 0 58 0 0,7 28 325 0 0,-1 1-61 0 0,-2-1-56 0 0,0 1-52 0 0,4 24 177 0 0,2 0-96 0 0,-10-53-473 0 0,-1 1 0 0 0,0 5-103 0 0,-3 15 168 0 0,1-36-158 0 0,-1 1-7 0 0,-2 4 52 0 0,3-5-105 0 0,0-1-70 0 0,0 0-22 0 0,0 0 41 0 0,0 0-10 0 0,0 0-57 0 0,0 0-162 0 0,0 0 87 0 0,0 0 42 0 0,0 0-101 0 0,0 0 99 0 0,0-1-150 0 0,0 0 217 0 0,0 1-41 0 0,0-1-107 0 0,0 0-106 0 0,0 1-10 0 0,-1-1-53 0 0,1 1-50 0 0,0 0-42 0 0,0-1-158 0 0,0 0-41 0 0,0 1-190 0 0,-1-1-512 0 0</inkml:trace>
  <inkml:trace contextRef="#ctx0" brushRef="#br0" timeOffset="551.62">80 39 6448 0 0,'0'0'141'0'0,"0"0"23"0"0,0 0 13 0 0,0-1-19 0 0,0-2-145 0 0,2 0 69 0 0,0 1 68 0 0,4-2 265 0 0,-4 4-299 0 0,0-1-42 0 0,8-3-24 0 0,1 0 56 0 0,0 0 51 0 0,0 1 43 0 0,2 1 89 0 0,0 0 42 0 0,3 1 108 0 0,6 3 264 0 0,0 4-5 0 0,-8 0-267 0 0,-3 0-109 0 0,-1 2-45 0 0,-2-1-90 0 0,0 1-45 0 0,-1 2-52 0 0,-1 1-58 0 0,-3-7-26 0 0,-1 1 1 0 0,0 0 0 0 0,0 1 0 0 0,0-1-1 0 0,-1 0 1 0 0,0 0 0 0 0,0 1 0 0 0,0-1-1 0 0,0 4-6 0 0,-1-2 24 0 0,0 0-1 0 0,-1 1 1 0 0,0-1 0 0 0,0 0-1 0 0,-1 0 1 0 0,0 1-1 0 0,0-1 1 0 0,0-1 0 0 0,-1 1-1 0 0,-3 6-23 0 0,2-5 32 0 0,-1-1-1 0 0,0 1 1 0 0,0-1-1 0 0,-1 0 1 0 0,0 0-1 0 0,0 0 1 0 0,0-1-1 0 0,-7 5-31 0 0,7-7 13 0 0,0 0-1 0 0,0 0 1 0 0,0 0 0 0 0,0-1 0 0 0,-1 0-1 0 0,0-1 1 0 0,1 1-13 0 0,-11 4 222 0 0,14-5-133 0 0,-1-1 43 0 0,4 0-20 0 0,0-1-6 0 0,0 0-22 0 0,1 0 36 0 0,6 1-18 0 0,27 9 329 0 0,15 5 239 0 0,-39-12-487 0 0,-1 1 1 0 0,1 1-1 0 0,-1-1 0 0 0,1 2-183 0 0,41 30 48 0 0,-29-16 27 0 0,-1 2 48 0 0,3 10 132 0 0,-13-15-82 0 0,-2 2 34 0 0,-8-17-365 0 0,0 0 52 0 0,0-1 46 0 0,-1 1 41 0 0,1 0 43 0 0,0 1 43 0 0,0-1 56 0 0,0 2 118 0 0,1 2 84 0 0,-1-3-143 0 0,0 0-78 0 0,1 0-63 0 0,-2-1-67 0 0,1 0-67 0 0,1 0-77 0 0,-1 1-87 0 0,0-2-32 0 0,0 1-74 0 0,0 0-80 0 0,0-1-86 0 0,0 1-93 0 0,0-1-98 0 0,0 1-104 0 0,0-1-110 0 0,0-1-1108 0 0,-1 0-1161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4:12.3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24 10136 0 0,'-3'-3'624'0'0,"1"1"-394"0"0,0 0-56 0 0,1 2-134 0 0,0-1-39 0 0,1 1 63 0 0,2 19 610 0 0,2 1-102 0 0,2 11 198 0 0,-4-10-286 0 0,1 0-38 0 0,19 78 1487 0 0,-17-76-1402 0 0,1-1-78 0 0,0 0-60 0 0,1 3-1 0 0,12 31 467 0 0,-12-37-525 0 0,-3-8-188 0 0,2 4 141 0 0,0 0-18 0 0,-3-6-132 0 0,0-1-71 0 0,0 1-58 0 0,-3-9 3 0 0,0 1-1 0 0,0-1 0 0 0,0 1 1 0 0,0-1-1 0 0,0 1 0 0 0,0-1 1 0 0,1 1-1 0 0,-1-1 0 0 0,0 1 1 0 0,0-1-1 0 0,1 1 0 0 0,-1-1 0 0 0,0 1 1 0 0,1-1-1 0 0,-1 0 0 0 0,1 1 1 0 0,-1-1-1 0 0,0 1 0 0 0,1-1 1 0 0,-1 0-1 0 0,1 0 0 0 0,-1 1 1 0 0,1-1-1 0 0,0 0-10 0 0,-1 0 8 0 0,1 0 1 0 0,-1 0 0 0 0,1 0-1 0 0,0 0 1 0 0,-1 0-1 0 0,1 0 1 0 0,-1 0 0 0 0,1-1-1 0 0,-1 1 1 0 0,1 0-1 0 0,-1-1 1 0 0,1 1 0 0 0,-1 0-1 0 0,1 0 1 0 0,-1-1-1 0 0,1 1 1 0 0,-1-1 0 0 0,0 1-1 0 0,1-1-8 0 0,2-2 46 0 0,0 0 0 0 0,-1-1 0 0 0,1 1 1 0 0,-1-1-1 0 0,1-3-46 0 0,2-3 33 0 0,-2 0-1 0 0,1-1 1 0 0,-1 0 0 0 0,1-10-33 0 0,4-12 11 0 0,-5 18-1 0 0,12-33 46 0 0,-2 17-58 0 0,-7 17 2 0 0,-6 12 0 0 0,1 1 0 0 0,-1-1 0 0 0,1 1 0 0 0,0-1 0 0 0,-1 1 0 0 0,1-1 0 0 0,0 1 0 0 0,0-1 0 0 0,0 1 0 0 0,0 0 0 0 0,0 0 0 0 0,0-1 0 0 0,0 1 0 0 0,1 0 0 0 0,-1 0 0 0 0,0 0 0 0 0,1 0 0 0 0,-1 0 0 0 0,1 0 0 0 0,-1 1-4 0 0,1-1-1 0 0,0 0 1 0 0,-1 1-1 0 0,1-1 1 0 0,0 1-1 0 0,-1-1 1 0 0,1 1-1 0 0,0 0 1 0 0,0 0-1 0 0,-1 0 1 0 0,1 0-1 0 0,0 0 1 0 0,0 0-1 0 0,0 0 1 0 0,-1 0-1 0 0,1 1 1 0 0,0-1-1 0 0,-1 1 1 0 0,1-1-1 0 0,0 1 1 0 0,-1 0-1 0 0,1 0 0 0 0,-1 0 1 0 0,1 0-1 0 0,-1 0 1 0 0,1 0-1 0 0,-1 0 1 0 0,1 1 4 0 0,4 4-14 0 0,0 1 0 0 0,-1-1 0 0 0,0 1 0 0 0,0 0 0 0 0,2 5 14 0 0,5 6-28 0 0,6 8 43 0 0,1 2-62 0 0,15 16 47 0 0,-28-36-6 0 0,1-1 0 0 0,0 0 1 0 0,0-1-1 0 0,1 0 1 0 0,-1 0-1 0 0,1 0 0 0 0,9 3 6 0 0,9 0 65 0 0,-9-8 8 0 0,-16-1-63 0 0,0 0 0 0 0,0 0 0 0 0,0-1 0 0 0,0 1 0 0 0,0 0 0 0 0,0-1 0 0 0,0 1 0 0 0,0-1 0 0 0,0 1 0 0 0,0-1 0 0 0,0 1 0 0 0,0-1 0 0 0,-1 1 0 0 0,1-1 0 0 0,0 0 0 0 0,0 1 0 0 0,0-2-10 0 0,3-7 131 0 0,-4-5 38 0 0,-6-16 161 0 0,-1-1-102 0 0,-2 1-89 0 0,-1 0-74 0 0,1-1-64 0 0,0 1-49 0 0,0-8-56 0 0,6 22 4 0 0,1 1 0 0 0,-1-11 100 0 0,3 16-191 0 0,-1 0 79 0 0,1-16-105 0 0,0 15 90 0 0,2 1-43 0 0,-1 0-78 0 0,1 2-36 0 0,1 0-83 0 0,0 1-99 0 0,1 0-111 0 0,-1 3 242 0 0,-1 1-32 0 0,1 0-36 0 0,0 0-36 0 0,1 0-38 0 0,-1 0-40 0 0,1 1-41 0 0,0-1-44 0 0,0 1-53 0 0,-2 1 129 0 0,0 0-11 0 0,-1 1 225 0 0,-1-1-34 0 0,0 1 346 0 0,1 0-383 0 0,-1 0-33 0 0,1-1-505 0 0,-1 1-301 0 0,0 0-741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7:19.3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14 5960 0 0,'0'0'132'0'0,"0"0"-40"0"0,-2-3 213 0 0,2 2-242 0 0,-1 0-39 0 0,1-1-6 0 0,-1 1 46 0 0,1 0 71 0 0,0 1 154 0 0,0 0 263 0 0,0 0 22 0 0,0 0-12 0 0,0 0-55 0 0,0 0-24 0 0,0 0-3 0 0,0 0-19 0 0,0 0-78 0 0,0 0-37 0 0,0 0-8 0 0,0 0-25 0 0,0 1-46 0 0,1 1-90 0 0,2 9 164 0 0,-3-9-242 0 0,0 0 34 0 0,-1 6 310 0 0,-1 1-90 0 0,0 0-66 0 0,1 1-86 0 0,1-1-56 0 0,0 20 237 0 0,1-19-267 0 0,-1-1 1 0 0,2 1-1 0 0,-1-1 1 0 0,1 0 0 0 0,0 0-1 0 0,2 3-115 0 0,8 27 1205 0 0,8 37-1205 0 0,-15-51 208 0 0,-1 0-56 0 0,0 1-136 0 0,0-1 36 0 0,0 0 94 0 0,-2-8 31 0 0,0 0 83 0 0,-1-3 32 0 0,0 0 78 0 0,0 0 89 0 0,-1-1 97 0 0,-2-6-532 0 0,-8 9-39 0 0,5-10 62 0 0,1 0 81 0 0,2-3-126 0 0,0 0 34 0 0,2-3-25 0 0,0 0 1 0 0,-1 1-1 0 0,1-1 1 0 0,0 0 0 0 0,-1 0-1 0 0,1 1 1 0 0,0-1 0 0 0,-1 0-1 0 0,1 0 1 0 0,-1 0-1 0 0,1 0 1 0 0,0 1 0 0 0,-1-1-1 0 0,1 0 1 0 0,-1 0 0 0 0,1 0-1 0 0,-1 0 1 0 0,1 0-1 0 0,0 0 1 0 0,-1 0 0 0 0,1 0-1 0 0,-1 0 1 0 0,1 0-1 0 0,-1 0-11 0 0,-2-2 4 0 0,1 1-65 0 0,0-1-65 0 0,0 0-76 0 0,0-1-88 0 0,1 1-102 0 0,0-1-114 0 0,0 1 207 0 0,1 1-33 0 0,-1 0-35 0 0,1-1-36 0 0,0 2 98 0 0,0-1-36 0 0,0 0-438 0 0,0 0 123 0 0,0 1-50 0 0,1-2-814 0 0,-1 1-628 0 0,3 0-1202 0 0</inkml:trace>
  <inkml:trace contextRef="#ctx0" brushRef="#br0" timeOffset="554.29">22 112 7256 0 0,'0'0'165'0'0,"1"-2"-52"0"0,4-6 256 0 0,-3 6-293 0 0,-1 1-47 0 0,2-2-10 0 0,0 0 37 0 0,3-2 154 0 0,0-1 109 0 0,0 0 86 0 0,1 0 168 0 0,10-9 866 0 0,-11 9-972 0 0,-1 2-128 0 0,1 0-60 0 0,0 0-75 0 0,0 0-92 0 0,19-9 687 0 0,3 4-120 0 0,2 2-123 0 0,1 4-125 0 0,0 4-130 0 0,-16 1-199 0 0,0 2-34 0 0,-1 1-34 0 0,-1 1-34 0 0,-1 2-35 0 0,-1 2-34 0 0,-8-6 48 0 0,1 0 0 0 0,0 0 0 0 0,-1 0 0 0 0,0 1 0 0 0,0 0 0 0 0,2 4 21 0 0,-3-4-14 0 0,0 0 0 0 0,0 0 0 0 0,-1-1 0 0 0,0 1 0 0 0,0 0 0 0 0,0 5 14 0 0,0-4-8 0 0,-1 0 1 0 0,0 1 0 0 0,0-1 0 0 0,-1 1 0 0 0,0 1 7 0 0,-1 1 7 0 0,-1 0 0 0 0,1-1 0 0 0,-3 6-7 0 0,-14 25 84 0 0,-6-2 71 0 0,-1-4 78 0 0,-1-5 85 0 0,-3-3-545 0 0,-4-6 100 0 0,17-10 112 0 0,-2-1 38 0 0,0 0 42 0 0,0 0 47 0 0,19-8 24 0 0,0 0-4 0 0,0 0-4 0 0,0 0 0 0 0,1 2 66 0 0,2 0-78 0 0,2-1-56 0 0,5 1 22 0 0,-8-2-23 0 0,33 9 282 0 0,20 2 236 0 0,8 3 101 0 0,-21-4-288 0 0,-16-2-193 0 0,0 1-46 0 0,-2 1-57 0 0,0 2-66 0 0,-16-8-4 0 0,-4-2-13 0 0,0 0 0 0 0,0 1 0 0 0,-1-1 0 0 0,1 1 0 0 0,0-1-1 0 0,-1 1 1 0 0,2 2-11 0 0,-5-5-78 0 0,0 1-40 0 0,0-1-180 0 0,0 0 146 0 0,0 0-58 0 0,0 0-84 0 0,0 0 93 0 0,0 0-41 0 0,0 0-45 0 0,0 0-43 0 0,0 0-39 0 0,0 0-36 0 0,0 0-259 0 0,0 0-59 0 0,0 0-46 0 0,0 0-33 0 0,0 0-1435 0 0,0 0-1267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7:24.0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269 69 8432 0 0,'0'0'190'0'0,"0"0"28"0"0,-1 0 10 0 0,0 0-58 0 0,1 1-36 0 0,-2 0 45 0 0,2 0-93 0 0,-1 3-5 0 0,0-3 1 0 0,1 0 40 0 0,0 0 74 0 0,0 0 95 0 0,0-1 115 0 0,-1 0-154 0 0,1 0 36 0 0,0 0 39 0 0,-1 0 41 0 0,1 0 44 0 0,0-1 46 0 0,-1 1 48 0 0,1 0 52 0 0,-6-6-63 0 0,-1 1-67 0 0,0-1-61 0 0,0 1-57 0 0,-4-4 63 0 0,-1 1-95 0 0,-1-1-75 0 0,1 2-58 0 0,4 3-79 0 0,1 0 0 0 0,0 1 0 0 0,-1 0 0 0 0,0 0-1 0 0,0 1 1 0 0,0 0-66 0 0,-10 0 207 0 0,9 2-65 0 0,1 1 34 0 0,-8 4 107 0 0,2 4-80 0 0,1 4-67 0 0,2 3-54 0 0,-3 11-32 0 0,-1 11-60 0 0,10-17-90 0 0,1 1 34 0 0,0 24 23 0 0,5-1 94 0 0,1-2 65 0 0,0-27-159 0 0,0-1 1 0 0,1 0 0 0 0,4 12 42 0 0,-3-15-15 0 0,0-1 0 0 0,0 0 0 0 0,2 0 0 0 0,-1-1 0 0 0,2 1 15 0 0,-2-3-1 0 0,0 0 0 0 0,1-1 0 0 0,0 1 0 0 0,1-1 0 0 0,0-1 0 0 0,3 4 1 0 0,-3-5 11 0 0,1 1 0 0 0,-1-1 0 0 0,1-1 0 0 0,0 0 0 0 0,1 0 0 0 0,-1 0 0 0 0,2 0-11 0 0,-5-3-214 0 0,0 1 87 0 0,1-1 74 0 0,-1 1 63 0 0,1-1 61 0 0,0 0 48 0 0,14 3 394 0 0,-11-4-336 0 0,-4 1-112 0 0,0-1-43 0 0,0 0-46 0 0,0 0-48 0 0,0 0-54 0 0,-1 0-63 0 0,1-1-89 0 0,0 1-88 0 0,0-1-96 0 0,0 1-103 0 0,0-1-114 0 0,0 0-120 0 0,-3 0 352 0 0,1 0-34 0 0,-1 1-35 0 0,0-1-35 0 0,2 0-1084 0 0,1-1-58 0 0,0 1-617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7:24.5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170 15 7976 0 0,'-1'0'177'0'0,"0"-1"-60"0"0,-2 0-34 0 0,-4-1 56 0 0,5 1-61 0 0,-11-1-29 0 0,2-1 44 0 0,-1 1 44 0 0,1 0 40 0 0,-1 2 37 0 0,-10 3 312 0 0,20-2-455 0 0,0 0-1 0 0,0 0 0 0 0,0 0 1 0 0,0 0-1 0 0,0 0 0 0 0,0 1 1 0 0,1-1-1 0 0,-1 0 1 0 0,0 1-71 0 0,-9 9 313 0 0,0-1-39 0 0,-3 8 92 0 0,5 1 59 0 0,3 2-93 0 0,2 5-26 0 0,3 15 42 0 0,7-1-24 0 0,2-14-61 0 0,1-6 17 0 0,1-1 78 0 0,1-5-266 0 0,3-2 75 0 0,5-2 109 0 0,-15-9-191 0 0,0 1 0 0 0,1-1 0 0 0,-1 0 0 0 0,1 0 0 0 0,-1-1 0 0 0,2 1-85 0 0,-2-1 77 0 0,0 0-1 0 0,0 0 1 0 0,0-1 0 0 0,0 1-1 0 0,-1-1 1 0 0,1 0-1 0 0,1 0-76 0 0,14-8 325 0 0,-6-3-100 0 0,-2-3-59 0 0,-3-2-186 0 0,-2 0 89 0 0,0-1 57 0 0,3-28 224 0 0,-7 18-221 0 0,-3 11-127 0 0,-2 1-76 0 0,0 0-96 0 0,-3 1-112 0 0,3 8 93 0 0,-1 0-36 0 0,-1 0-36 0 0,0 1-40 0 0,0 0-42 0 0,-1 1-43 0 0,-1-1-47 0 0,0 1-48 0 0,-2-1-276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7:25.0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34 8144 0 0,'0'0'234'0'0,"0"0"-100"0"0,0 1-37 0 0,-1 2 10 0 0,1 1-82 0 0,-1 6-58 0 0,1-8 54 0 0,0-1 39 0 0,0 6 316 0 0,-1 0 56 0 0,1 7 550 0 0,1-4-391 0 0,0-2-123 0 0,0 0-55 0 0,0 4 133 0 0,1 0-93 0 0,0 2-3 0 0,3 8 114 0 0,-1-1 10 0 0,4 13 444 0 0,-2-4-150 0 0,-3-10-297 0 0,1-8-123 0 0,-3-7 28 0 0,-4-7 24 0 0,1 0-297 0 0,0 0-64 0 0,0-1-86 0 0,1 2-109 0 0,-8-26 366 0 0,5 0-118 0 0,1 6-115 0 0,1 11-57 0 0,1-1-1 0 0,0 0 1 0 0,1 0 0 0 0,1-7-20 0 0,5-24 19 0 0,-3 33-31 0 0,-1 1 0 0 0,1-1 1 0 0,1 1-1 0 0,3-7 12 0 0,-4 9-26 0 0,1 0-1 0 0,-1 1 1 0 0,1 0 0 0 0,0 0-1 0 0,1 0 1 0 0,3-4 26 0 0,-6 8-10 0 0,0 0 1 0 0,-1-1-1 0 0,1 1 1 0 0,0 0-1 0 0,-1 0 0 0 0,1 0 1 0 0,0 0-1 0 0,0 0 0 0 0,0 1 1 0 0,0-1-1 0 0,0 1 1 0 0,0-1-1 0 0,0 1 0 0 0,0 0 1 0 0,0 0-1 0 0,0-1 1 0 0,2 2 9 0 0,-1-1-14 0 0,1 1 1 0 0,0-1-1 0 0,-1 1 1 0 0,1 0-1 0 0,-1 0 1 0 0,1 1 0 0 0,-1-1-1 0 0,1 1 1 0 0,1 1 13 0 0,3 2-27 0 0,-1 0 1 0 0,0 1-1 0 0,5 4 27 0 0,15 16-39 0 0,-20-17-61 0 0,-1-1 42 0 0,6 10 47 0 0,-5-2 84 0 0,-3-8 9 0 0,-2 1 1 0 0,1-1 0 0 0,0 7-83 0 0,0-1 45 0 0,-2 1-59 0 0,0 0-82 0 0,0 0-103 0 0,-1-5-2 0 0,0 0-63 0 0,0 0-69 0 0,0 1-77 0 0,0-4 74 0 0,0 0-42 0 0,0-7-35 0 0,0 0-62 0 0,0 0-55 0 0,0 0-49 0 0,0 0-170 0 0,0 0-48 0 0,0 0-206 0 0,0 0-552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7:25.7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164 48 7136 0 0,'0'0'208'0'0,"0"0"-104"0"0,0-1-36 0 0,0 0-14 0 0,2-3-16 0 0,-1 2 8 0 0,-1 0 40 0 0,0 1 37 0 0,1 0 55 0 0,-1 0 65 0 0,0 1 74 0 0,-4-9 567 0 0,-1 2-123 0 0,-2 1-112 0 0,-1 1-101 0 0,-1 2-90 0 0,-1 0-80 0 0,0 2-69 0 0,-1 1-58 0 0,-2 1-10 0 0,0 1-51 0 0,8 0-117 0 0,0-1-1 0 0,0 1 1 0 0,0-1-1 0 0,1 1 0 0 0,-1 1 1 0 0,1-1-1 0 0,-1 1-72 0 0,-7 7 279 0 0,-5 12-279 0 0,8-7-62 0 0,7-10 121 0 0,3 2-10 0 0,2-4-88 0 0,-2-2 18 0 0,3 5-71 0 0,2 1 33 0 0,11 5 22 0 0,20 6 113 0 0,-30-15-60 0 0,9 4-3 0 0,0 2 88 0 0,1 1 79 0 0,-1 1 72 0 0,-2 1 63 0 0,-1 2 58 0 0,-4 2 47 0 0,-4 1 42 0 0,-5-8-172 0 0,-4 0-46 0 0,-3-3-43 0 0,-2 0-41 0 0,-2-2-38 0 0,1-1-37 0 0,-8-1-10 0 0,9-3-160 0 0,-14-6 78 0 0,16 4-48 0 0,0-1-72 0 0,1 0-52 0 0,1 0-84 0 0,0 0-98 0 0,1 0-115 0 0,2 1 190 0 0,0 1-34 0 0,0 0-36 0 0,1-1-38 0 0,-1 0-41 0 0,1 1-41 0 0,0-1-45 0 0,0 0-45 0 0,1 3 228 0 0,0-1-39 0 0,-1-1-475 0 0,0 0-303 0 0,1-1-727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7:25.9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6880 0 0,'0'0'157'0'0,"0"0"23"0"0,0 0 11 0 0,1 0-86 0 0,-1 1-42 0 0,3 1-26 0 0,3 4-53 0 0,-4-4 50 0 0,-2 0 48 0 0,2 3 493 0 0,-1 0-39 0 0,1 1-38 0 0,-1-1-36 0 0,0 7 363 0 0,1-1-123 0 0,-2-4-332 0 0,0 0-37 0 0,1 8 240 0 0,-2-4-213 0 0,1 0-49 0 0,0 10 208 0 0,-1 16 304 0 0,1-35-970 0 0,-1 1 57 0 0,1-1 51 0 0,0 0 42 0 0,0 1 62 0 0,0 0 52 0 0,-1 6 399 0 0,0-5-349 0 0,0-1-108 0 0,1 1-109 0 0,0-3-26 0 0,0 1-39 0 0,-1 0-42 0 0,1-1-48 0 0,0 1-50 0 0,0 0-56 0 0,0 0-58 0 0,0-1-63 0 0,-1 1-66 0 0,1 0-71 0 0,0 0-75 0 0,0 0-78 0 0,0-1-1088 0 0,0 2-1036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7:26.1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12928 0 0,'0'0'297'0'0,"0"0"39"0"0,0 0 16 0 0,0 0-148 0 0,0 0-97 0 0,0 0-40 0 0,0 0-102 0 0,0 0-80 0 0,0 0-157 0 0,0 0-280 0 0,0 0-29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7:28.2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113 334 5984 0 0,'0'0'133'0'0,"-2"1"-39"0"0,-10 1 215 0 0,9-1-245 0 0,0 0-40 0 0,-2 2 5 0 0,0 0 55 0 0,0 1 48 0 0,0 0 44 0 0,0 1 82 0 0,-1 0 43 0 0,-1 2 103 0 0,-3 4 252 0 0,-4 9 422 0 0,9-13-762 0 0,1 0-39 0 0,1-2-83 0 0,0 1-40 0 0,1-1-46 0 0,-1 0-51 0 0,-3 12 250 0 0,2 1-56 0 0,3 4-5 0 0,2-17-194 0 0,-1-1 0 0 0,1 1 1 0 0,0-1-1 0 0,0 1 0 0 0,0-1 0 0 0,0 1-52 0 0,1-2 41 0 0,-1-1-1 0 0,0 1 1 0 0,1 0-1 0 0,-1 0 1 0 0,1-1-1 0 0,0 1 1 0 0,0-1-1 0 0,1 2-40 0 0,14 8 266 0 0,0-7 8 0 0,4-4 65 0 0,-1-6-2 0 0,-15 3-260 0 0,-1-1 0 0 0,1 0 0 0 0,0 0 0 0 0,-1 0-1 0 0,2-2-76 0 0,19-19 355 0 0,-11 7-71 0 0,-6 6-155 0 0,-1 0 54 0 0,-4 6-49 0 0,0 0 0 0 0,0 0 0 0 0,-1-1 0 0 0,0 1 0 0 0,1-2-134 0 0,0-11 279 0 0,-2 9-184 0 0,-2 0-40 0 0,-1-4-60 0 0,-2 0-107 0 0,1 5-17 0 0,0 1 57 0 0,1 2 53 0 0,-1 1 1 0 0,1-1 0 0 0,-1 1-1 0 0,-1 0 1 0 0,0-2 18 0 0,-3-1-126 0 0,3 4 15 0 0,1-1-39 0 0,-3 0-147 0 0,0-1-112 0 0,3 3 156 0 0,0 0-36 0 0,-1 0-36 0 0,1-1-40 0 0,2 3 35 0 0,0-1-47 0 0,0 1-42 0 0,1-1-37 0 0,-1 0-133 0 0,0 1-35 0 0,-2-2-1377 0 0</inkml:trace>
  <inkml:trace contextRef="#ctx0" brushRef="#br0" timeOffset="498.44">632 29 7744 0 0,'0'0'148'0'0,"0"0"-60"0"0,-1-1-41 0 0,-2-1 2 0 0,2 0-4 0 0,-5-2 114 0 0,0-1-50 0 0,-3 0-13 0 0,-11-3 68 0 0,9 7 7 0 0,5 1-36 0 0,1 1 44 0 0,-1 0 52 0 0,0 1 59 0 0,0 0 69 0 0,-1 1 75 0 0,6-2-400 0 0,-9 4 211 0 0,-16 12 235 0 0,16-7-207 0 0,5-3-112 0 0,0-1-38 0 0,-4 6 36 0 0,7-9-138 0 0,0 1 0 0 0,0 0 0 0 0,1 0 0 0 0,-1-1 0 0 0,1 1 0 0 0,0 0 0 0 0,0 0 0 0 0,0 0 0 0 0,0 1 0 0 0,1-1-21 0 0,-3 33 317 0 0,3 0 1 0 0,1 0-1 0 0,2 0 0 0 0,1 1-317 0 0,2 2 311 0 0,0-1 40 0 0,4 7 153 0 0,1 6 165 0 0,-6-13-219 0 0,-3 9 72 0 0,-4-51-905 0 0,1 2 233 0 0,0-1-33 0 0,0 1-4 0 0,0 0-40 0 0,-1 0-47 0 0,1 0-55 0 0,0 0 47 0 0,0 0-37 0 0,1 1-40 0 0,-1-1-44 0 0,0 0-45 0 0,1 1-50 0 0,0-1-52 0 0,-1 1-55 0 0,0-3-1244 0 0,-1 0-1042 0 0</inkml:trace>
  <inkml:trace contextRef="#ctx0" brushRef="#br0" timeOffset="772.25">324 366 10656 0 0,'0'0'241'0'0,"0"0"38"0"0,0 0 10 0 0,0 0-33 0 0,0 0-184 0 0,2-1-40 0 0,4-3-26 0 0,-2 3 40 0 0,16-4 620 0 0,0 0-70 0 0,1 0-67 0 0,-1 0-64 0 0,0 1-61 0 0,1-1-58 0 0,-1 1-56 0 0,1-1-52 0 0,-1 1-49 0 0,1 0-46 0 0,-1 0-44 0 0,1 0-41 0 0,0 0-38 0 0,-1 0-34 0 0,21-3-107 0 0,-36 6 27 0 0,0 0 48 0 0,0 0 35 0 0,4 0 37 0 0,-1 0-19 0 0,-3 0-50 0 0,0 0-43 0 0,-1 1-58 0 0,0-1-30 0 0,0 0-58 0 0,0 0-65 0 0,0 0-73 0 0,-3 1 39 0 0,1-1-51 0 0,0 1-45 0 0,-1-1-39 0 0,1 1-138 0 0,0-1-41 0 0,0 1-168 0 0,2-1-455 0 0,-3 1 1059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7:26.7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193 221 7312 0 0,'0'0'165'0'0,"-1"-1"124"0"0,-1-2-114 0 0,-2 0-74 0 0,-2-1-71 0 0,-8-2 216 0 0,0 2 61 0 0,9 3-158 0 0,1 0 1 0 0,-1 1-1 0 0,1 0 0 0 0,-1 0 1 0 0,0 0-1 0 0,1 0 0 0 0,-6 2-149 0 0,-10 3 446 0 0,10-1-277 0 0,0 0-49 0 0,-3 3-54 0 0,7-3-80 0 0,0-1-35 0 0,-4 3 76 0 0,-11 9 73 0 0,9-2-67 0 0,12-13-33 0 0,-1 0 0 0 0,1 1 0 0 0,0-1 0 0 0,0 1 0 0 0,0-1 0 0 0,-1 1 0 0 0,1-1 0 0 0,0 1 0 0 0,0-1 0 0 0,0 1 0 0 0,0-1 0 0 0,0 1 0 0 0,0-1 0 0 0,0 1 0 0 0,0-1 0 0 0,0 1 0 0 0,0-1 0 0 0,0 0 0 0 0,0 1 0 0 0,1-1 0 0 0,-1 1 0 0 0,0-1 0 0 0,0 1 0 0 0,0-1 0 0 0,1 1 0 0 0,-1-1 0 0 0,0 0 0 0 0,0 1 0 0 0,1-1 0 0 0,-1 1 0 0 0,0-1 0 0 0,1 0 0 0 0,-1 1 0 0 0,4 3 0 0 0,-1 0 0 0 0,1-1-1 0 0,0 1 1 0 0,0-1 0 0 0,0 0 0 0 0,0 0 0 0 0,1 0 0 0 0,-1 0 0 0 0,1-1 0 0 0,0 0 0 0 0,3 1 0 0 0,14 8 14 0 0,-6-2 86 0 0,23 14 162 0 0,-13-6 4 0 0,-10-6-36 0 0,-2 1 65 0 0,-1 1 77 0 0,-2 1 90 0 0,-3-1-34 0 0,-8-11-357 0 0,1-1 0 0 0,-1 1 1 0 0,1 0-1 0 0,-1-1 0 0 0,0 1 1 0 0,1 0-1 0 0,-1 0 0 0 0,0-1 1 0 0,0 1-1 0 0,0 0 0 0 0,-1 0 1 0 0,1-1-1 0 0,0 1 0 0 0,-1 0 1 0 0,1 0-72 0 0,-4 7 353 0 0,-3 0-21 0 0,-1-1-70 0 0,0-1-110 0 0,-1-2-75 0 0,0 0-86 0 0,-1-1-97 0 0,1 0-110 0 0,-1-2-122 0 0,5-1 119 0 0,1 0-34 0 0,-1 0-37 0 0,1-1-37 0 0,-10 1-541 0 0</inkml:trace>
  <inkml:trace contextRef="#ctx0" brushRef="#br0" timeOffset="302.89">464 6 12896 0 0,'0'0'178'0'0,"1"0"-38"0"0,-1 0 46 0 0,0 0-99 0 0,3-2-12 0 0,-2 2 8 0 0,1-2 12 0 0,0 0-73 0 0,1 2-89 0 0,1 4-171 0 0,0 2 2 0 0,-3-4 175 0 0,0 3 61 0 0,-1 0 0 0 0,1 0 0 0 0,-1-1 0 0 0,0 1 0 0 0,0 0 0 0 0,0 0 0 0 0,-1 0 0 0 0,0 12 0 0 0,1 8 61 0 0,0 1 108 0 0,0-1 87 0 0,-1 1 64 0 0,0 57 922 0 0,1-47-756 0 0,0-16-262 0 0,1 0-46 0 0,-1 0-56 0 0,1 0-66 0 0,1 10 186 0 0,-1-1-84 0 0,-1 1-109 0 0,0-13-72 0 0,0 0-36 0 0,0-16-82 0 0,0-1-166 0 0,0 0-288 0 0,0 0-21 0 0,0 0-6 0 0</inkml:trace>
  <inkml:trace contextRef="#ctx0" brushRef="#br0" timeOffset="498.53">360 265 11728 0 0,'0'0'271'0'0,"1"0"-72"0"0,0-1-63 0 0,0 0-51 0 0,1-1-19 0 0,3-1-49 0 0,-4 2 19 0 0,15-8-35 0 0,0 1 63 0 0,1 0 52 0 0,0 1 44 0 0,14-5 210 0 0,41-11 630 0 0,-66 21-1109 0 0,0 0 92 0 0,0 1 73 0 0,9-3 157 0 0,-9 3-183 0 0,-2 0-47 0 0,0 0-47 0 0,0 0-57 0 0,1 0-68 0 0,-2 1 7 0 0,0-1-44 0 0,0 0-47 0 0,0 1-51 0 0,0-1-56 0 0,0 1-58 0 0,0-1-63 0 0,0 0-67 0 0,0 1-211 0 0,6-2-948 0 0,4-1-985 0 0,-13 3 2703 0 0</inkml:trace>
  <inkml:trace contextRef="#ctx0" brushRef="#br0" timeOffset="910.05">911 145 6392 0 0,'0'0'141'0'0,"0"0"23"0"0,0 0 12 0 0,0 0-150 0 0,0 0 91 0 0,-1 0 82 0 0,1 1 67 0 0,-1-1 34 0 0,1 0 40 0 0,-1 1 292 0 0,-2 0 910 0 0,2-1-1119 0 0,0 1-52 0 0,0-1-1 0 0,0 0-238 0 0,0 0-42 0 0,1 0-45 0 0,0 1-50 0 0,-1-1-54 0 0,1 0-59 0 0,-4 0 522 0 0,0 0-34 0 0,-4 1 273 0 0,1 1-119 0 0,-1 0-106 0 0,0 1-93 0 0,0 0-80 0 0,0 1-68 0 0,1 0-55 0 0,-6 4-7 0 0,-14 10 28 0 0,19-12-46 0 0,1-1 64 0 0,-4 6-26 0 0,-3 10-81 0 0,13-19-54 0 0,0 0 1 0 0,1 0-1 0 0,-1-1 0 0 0,1 1 1 0 0,-1 0-1 0 0,1 0 0 0 0,-1 0 1 0 0,1 0-1 0 0,0 0 0 0 0,0-1 1 0 0,0 3-1 0 0,1-3 4 0 0,-1 0 0 0 0,0 0 0 0 0,0 0 1 0 0,1 1-1 0 0,-1-1 0 0 0,1 0 1 0 0,-1 0-1 0 0,1 0 0 0 0,0 0 0 0 0,-1 0 1 0 0,1 1-5 0 0,13 13-41 0 0,2-1 66 0 0,2-1 55 0 0,0-1 41 0 0,-6-4 18 0 0,-1 0 1 0 0,0 0 0 0 0,0 1 0 0 0,3 5-140 0 0,-10-10 51 0 0,-1 0 1 0 0,0 0 0 0 0,0 1-1 0 0,2 3-51 0 0,-4-6 57 0 0,0 0 0 0 0,0-1 0 0 0,-1 1 1 0 0,1 0-1 0 0,0-1 0 0 0,-1 1 0 0 0,0 0 0 0 0,1 0 0 0 0,-1 0-57 0 0,-3 13 442 0 0,-7-2-76 0 0,-4-3-78 0 0,-3-2-82 0 0,-1-2-86 0 0,1-2-88 0 0,2-2-92 0 0,-11-1-90 0 0,9-1 12 0 0,2 0-21 0 0,0 0-55 0 0,-2 0-114 0 0,1-1-110 0 0,-1 1-42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8:08.6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90 5192 0 0,'0'0'151'0'0,"2"0"-22"0"0,3 0-81 0 0,0 0-18 0 0,0 0 56 0 0,0 1 49 0 0,0 0 42 0 0,1 0 83 0 0,0 0 40 0 0,12 5 725 0 0,-4-2-229 0 0,-4-1-362 0 0,-1-1-172 0 0,-5-2-174 0 0,0 1-33 0 0,0-1 88 0 0,7 1 276 0 0,5-4 67 0 0,-1-4-9 0 0,-2 0-86 0 0,-3-4-106 0 0,-6 4-189 0 0,-1-1-33 0 0,-1-8 70 0 0,-2 14-117 0 0,0 0 0 0 0,0 0 0 0 0,0-1 0 0 0,-1 1 0 0 0,1 0-1 0 0,-1 0 1 0 0,0 0 0 0 0,1 0 0 0 0,-1 0 0 0 0,0 0 0 0 0,0 0 0 0 0,0 0-1 0 0,-1 0 1 0 0,1 1 0 0 0,0-1 0 0 0,-1 0 0 0 0,1 1 0 0 0,-1-1-16 0 0,-14-8 146 0 0,2 7-133 0 0,1 1 52 0 0,-7 4 109 0 0,1 4 58 0 0,12-3-108 0 0,1 0 0 0 0,0 1 0 0 0,0 0 0 0 0,-4 3-124 0 0,-11 10 239 0 0,1 7 46 0 0,15-17-186 0 0,1 0 1 0 0,0 0-1 0 0,0 0 0 0 0,1 1 1 0 0,0 0-1 0 0,0 0 0 0 0,1 0 1 0 0,0 1-100 0 0,0 15 217 0 0,3 1 69 0 0,6-2 62 0 0,5-2 57 0 0,-8-16-309 0 0,3 3 9 0 0,-1-1-54 0 0,-4-5-50 0 0,1 0-1 0 0,-1 1 0 0 0,1-2 0 0 0,-1 1 1 0 0,1 0-1 0 0,0 0 0 0 0,0-1 0 0 0,0 1 1 0 0,0-1-1 0 0,0 0 0 0 0,0 0 1 0 0,3 0-1 0 0,7 3 0 0 0,-6-2 0 0 0,-1 0 0 0 0,1-1 0 0 0,0 1 0 0 0,0-1 0 0 0,-1-1 0 0 0,1 1 0 0 0,6-2 0 0 0,8 1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4:12.8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1 295 10368 0 0,'0'0'233'0'0,"0"0"39"0"0,0 0 15 0 0,9 0 149 0 0,-1-1 1 0 0,0 0-1 0 0,0 0 1 0 0,3-1-437 0 0,16-7 1113 0 0,-5 0-244 0 0,0-3-74 0 0,-9 4-343 0 0,-1 0-42 0 0,1-1-44 0 0,-1 1-51 0 0,-1-2-54 0 0,1 1-60 0 0,-1 0-63 0 0,-1 0-69 0 0,-7 7-43 0 0,16-15 115 0 0,-1-1-47 0 0,-16 16-86 0 0,0-1 0 0 0,0 0 0 0 0,0-1 0 0 0,0 1 0 0 0,0 0 0 0 0,-1-1 0 0 0,1 1 1 0 0,-1-1-1 0 0,0 1 0 0 0,0-1 0 0 0,0 1 0 0 0,0-2-8 0 0,-1 0 22 0 0,0 0-1 0 0,0-1 1 0 0,-1 1 0 0 0,0 0 0 0 0,0 0 0 0 0,0-1-1 0 0,0 1 1 0 0,-1 0 0 0 0,0 0 0 0 0,0 0-1 0 0,0 1 1 0 0,0-1 0 0 0,-1 0 0 0 0,-1 0-22 0 0,3 2 14 0 0,-1 0 1 0 0,0 1-1 0 0,-1-1 1 0 0,1 1-1 0 0,0 0 1 0 0,-1 0-1 0 0,1 0 1 0 0,-1 0-1 0 0,1 0 1 0 0,-1 0-1 0 0,0 1 1 0 0,0-1-1 0 0,-2 0-14 0 0,3 1 12 0 0,0 1 0 0 0,-1-1 0 0 0,1 1 0 0 0,0 0 0 0 0,0-1 0 0 0,0 1-1 0 0,-1 0 1 0 0,1 0 0 0 0,0 1 0 0 0,0-1 0 0 0,0 0 0 0 0,-1 1 0 0 0,0 0-12 0 0,-3 1 22 0 0,0 0 0 0 0,0 1-1 0 0,0 0 1 0 0,1 0 0 0 0,-1 0 0 0 0,1 1 0 0 0,0 0 0 0 0,-5 4-22 0 0,3-1 56 0 0,0 0 0 0 0,0 1 0 0 0,1 0 0 0 0,0 0 0 0 0,-2 4-56 0 0,-1 4 183 0 0,0 1 0 0 0,-3 9-183 0 0,-11 33 435 0 0,14-22-265 0 0,8 1 90 0 0,6-4 41 0 0,-4-26-205 0 0,2 0 0 0 0,-1 0 0 0 0,1-1 0 0 0,1 1 1 0 0,-1-1-1 0 0,1 0 0 0 0,1 1 0 0 0,-1-2 0 0 0,1 1 0 0 0,4 4-96 0 0,-3-6 95 0 0,-1 1 1 0 0,1-1-1 0 0,-1-1 0 0 0,5 3-95 0 0,33 18 183 0 0,-32-19-102 0 0,0-1 1 0 0,1-1 0 0 0,0 0 0 0 0,9 2-82 0 0,-12-4 46 0 0,0-1 0 0 0,-1 0 0 0 0,1 0 0 0 0,0-1 0 0 0,0 0 0 0 0,-1-1 0 0 0,1 1 0 0 0,0-2 0 0 0,-1 1 1 0 0,1-1-1 0 0,-1-1 0 0 0,8-2-46 0 0,-4 0 10 0 0,17-10 156 0 0,-20 8-156 0 0,-1-1-76 0 0,-2-1-107 0 0,-4 4 37 0 0,0-1-38 0 0,0 0-149 0 0,-1 5 225 0 0,0 0-34 0 0,-1-1-117 0 0,1 1-109 0 0,0 0 130 0 0,-1 0-37 0 0,0 0-40 0 0,1 1-44 0 0,-1-1-47 0 0,0 0-51 0 0,0 0-53 0 0,0 0-57 0 0,0 1-60 0 0,0-1-64 0 0,0 0-67 0 0,0 0-71 0 0,0 0-494 0 0,-1 0-35 0 0,0-2-2817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8:09.1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302 18 7920 0 0,'-12'-5'232'0'0,"0"1"-48"0"0,1 1-40 0 0,-1 1-36 0 0,-15-1 44 0 0,19 3-131 0 0,0 0 0 0 0,0 1 1 0 0,0 0-1 0 0,-4 1-21 0 0,-1 1 552 0 0,-1 1-65 0 0,1 0-59 0 0,0 1-52 0 0,1 1-46 0 0,0 0-41 0 0,-11 9 192 0 0,6-1-146 0 0,11-9-196 0 0,1 1 1 0 0,0 0 0 0 0,0 0 0 0 0,0 0 0 0 0,-2 6-140 0 0,-7 18 495 0 0,5-1-52 0 0,3 2-91 0 0,3-7-137 0 0,2 0-34 0 0,1-11-37 0 0,0 0 0 0 0,3 10-144 0 0,-2-14 48 0 0,1-1 0 0 0,0 0 0 0 0,0 0 0 0 0,1 0 0 0 0,0 0 0 0 0,1 0 0 0 0,-1 0 0 0 0,1-1 0 0 0,1 0 0 0 0,0 2-48 0 0,17 13 193 0 0,4-4 46 0 0,-18-14-163 0 0,0 0 1 0 0,0-1-1 0 0,0 0 1 0 0,0-1-1 0 0,0 1 1 0 0,1-2-1 0 0,-1 1 1 0 0,1-1-1 0 0,-1-1 1 0 0,1 1-1 0 0,3-1-76 0 0,-6-1 49 0 0,0 0 0 0 0,-1 0 0 0 0,1 0 0 0 0,0-1 0 0 0,0 1 0 0 0,3-3-49 0 0,-3 2 40 0 0,0-1 0 0 0,0 0 0 0 0,0 0 0 0 0,0 0 0 0 0,0-1 0 0 0,-1 0 0 0 0,1 0 0 0 0,-1 0 0 0 0,0-1 0 0 0,0 1 0 0 0,-1-1 0 0 0,0 0 0 0 0,0-1 0 0 0,0 1 0 0 0,2-4-40 0 0,10-28 105 0 0,-8 12-67 0 0,-5 8-48 0 0,-2 1-35 0 0,-2-1-46 0 0,-2-1-54 0 0,-3-3-117 0 0,-1 1-62 0 0,-1 0-65 0 0,0 0-67 0 0,0 0-69 0 0,0 0-74 0 0,6 15 361 0 0,0 0 56 0 0,-5-11-243 0 0,3 10 212 0 0,2 2 47 0 0,0 0-41 0 0,0 0-75 0 0,0 0-71 0 0,0 0-87 0 0,-1 0-97 0 0,3 3 238 0 0,-1 0-39 0 0,1 0-438 0 0,-1-2-292 0 0,0 0-686 0 0,1 3 1704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8:11.0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0 119 8808 0 0,'1'0'199'0'0,"0"0"-68"0"0,1 0-39 0 0,5 1 58 0 0,-4-1-64 0 0,18 3 88 0 0,-8-1-114 0 0,1-1-40 0 0,-8-2 13 0 0,0 1 61 0 0,0 0 47 0 0,0 0 36 0 0,18-2 745 0 0,-18 2-760 0 0,0-2-35 0 0,3 1 174 0 0,0 0-44 0 0,2-1-20 0 0,-1 1-38 0 0,9-6 117 0 0,-9 3-154 0 0,0 0-42 0 0,4-2 7 0 0,-11 5-95 0 0,1-1 0 0 0,-1 0-1 0 0,1 0 1 0 0,-1 0 0 0 0,0 0-1 0 0,1-1 1 0 0,1-2-32 0 0,4-6 123 0 0,-4 1-64 0 0,-1-9-38 0 0,-3 18-15 0 0,-1-1 0 0 0,0 1 1 0 0,-1-1-1 0 0,1 0 1 0 0,0 1-1 0 0,0-1 1 0 0,-1 0-1 0 0,1 1 1 0 0,-1-2-7 0 0,-6-7 126 0 0,-4 3-62 0 0,9 7-63 0 0,1-1 0 0 0,-1 1-1 0 0,0 0 1 0 0,1 0 0 0 0,-1-1 0 0 0,0 1 0 0 0,1 0 0 0 0,-1 0 0 0 0,0 1 0 0 0,1-1-1 0 0,-1 0 1 0 0,0 0 0 0 0,1 1 0 0 0,-1-1 0 0 0,-1 1-1 0 0,-3 1 76 0 0,0 1 1 0 0,0-1-1 0 0,0 1 1 0 0,0 0 0 0 0,1 0-1 0 0,-3 2-76 0 0,-28 25 516 0 0,32-27-464 0 0,-6 8 59 0 0,1 2-36 0 0,-1 16-3 0 0,8-18-55 0 0,0 0 1 0 0,1 1-1 0 0,0-1 1 0 0,1 4-18 0 0,0-5-195 0 0,1-1 104 0 0,1 0 87 0 0,1-1 70 0 0,1 1 80 0 0,12 15 407 0 0,-8-16-370 0 0,-3-3-128 0 0,0-1-36 0 0,0-1-44 0 0,1 1-51 0 0,-1-1-58 0 0,1 0-67 0 0,0 0-73 0 0,0 0-80 0 0,-2-1 70 0 0,0 0-42 0 0,0-1-43 0 0,0 1-46 0 0,1-1-47 0 0,-1 1-50 0 0,0-1-53 0 0,0 0-53 0 0,4 1-1257 0 0,4 2-1079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8:11.4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194 472 8032 0 0,'0'0'182'0'0,"0"0"29"0"0,-10 2 167 0 0,5-1-309 0 0,1-1-36 0 0,0 1 62 0 0,1 0 53 0 0,-1 0 46 0 0,-1 1 66 0 0,1 0 37 0 0,-17 10 1224 0 0,14-7-1067 0 0,2-2-168 0 0,2-1-189 0 0,0 0-36 0 0,-4 3 322 0 0,-1 3-81 0 0,-2 4 37 0 0,0 2-88 0 0,-4 3 68 0 0,4-4-44 0 0,1 0 0 0 0,0 0 1 0 0,-3 9-276 0 0,-9 22 446 0 0,19-40-408 0 0,1 0 1 0 0,1 0 0 0 0,-1 0 0 0 0,0-1 0 0 0,1 1 0 0 0,0 0 0 0 0,0 0 0 0 0,0 1-39 0 0,0 0 49 0 0,4 0 82 0 0,3-2-46 0 0,7 0 59 0 0,-2-4-18 0 0,0-3-40 0 0,3 0-4 0 0,-8 2-48 0 0,1-1 0 0 0,-1 0 1 0 0,0 0-1 0 0,0 0 0 0 0,5-4-34 0 0,11-6 23 0 0,-15 9-25 0 0,-1 0 1 0 0,-1 0 0 0 0,1-1 0 0 0,-1 0-1 0 0,0 0 1 0 0,0-1 0 0 0,2-2 1 0 0,2-3-32 0 0,-1 0 0 0 0,0-1 1 0 0,4-8 31 0 0,7-17-83 0 0,-6-2 82 0 0,-4-7 74 0 0,-7 24 12 0 0,-1 1 1 0 0,-2-11-86 0 0,1-36 71 0 0,4-34-80 0 0,0-68-53 0 0,-6 158 50 0 0,0 1 55 0 0,0 0 73 0 0,1 1 96 0 0,0 14-106 0 0,-2 0-80 0 0,0 7-38 0 0,4 100 303 0 0,0-18 474 0 0,-9 80-765 0 0,1-115 207 0 0,-9 75 265 0 0,11-98-356 0 0,0 1-40 0 0,2-29-76 0 0,1-1 1 0 0,-1 1-1 0 0,0-1 0 0 0,-1 3 0 0 0,-4 3 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8:10.3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69 118 8496 0 0,'0'0'190'0'0,"0"0"-29"0"0,1-1-39 0 0,1 0 35 0 0,9-3 51 0 0,-2 2-158 0 0,4-2-70 0 0,-5 1 26 0 0,-2 2 37 0 0,-2-1 29 0 0,1 1 41 0 0,14-7 328 0 0,-11 4-270 0 0,0 1-43 0 0,-6 2-112 0 0,0 0 0 0 0,0 0 0 0 0,-1 0 0 0 0,1 0 0 0 0,0-1 0 0 0,0 1 0 0 0,-1 0 0 0 0,1-1 0 0 0,-1 1 0 0 0,1-1 0 0 0,-1 1 0 0 0,1-2-16 0 0,4-8 126 0 0,-3 2 37 0 0,-4 0 72 0 0,-5 1 93 0 0,-5 3 114 0 0,8 4-336 0 0,-1 1 0 0 0,1-1 0 0 0,0 1 0 0 0,-1-1 0 0 0,1 1 0 0 0,-1 0 0 0 0,1 0 0 0 0,-3 1-106 0 0,-5 2 244 0 0,-1 1-48 0 0,7-2-72 0 0,0 1 0 0 0,0-1 1 0 0,0 1-1 0 0,0 1 0 0 0,-2 1-124 0 0,-19 22 536 0 0,3 4-92 0 0,4 1-101 0 0,15-26-287 0 0,2-2-27 0 0,0 0 1 0 0,0 1 0 0 0,0-1 0 0 0,0 0-1 0 0,1 1 1 0 0,0-1 0 0 0,0 1 0 0 0,0 0-1 0 0,1-1 1 0 0,-1 4-30 0 0,1-3 26 0 0,0-1-1 0 0,1 1 1 0 0,-1-1-1 0 0,1 1 1 0 0,0-1-1 0 0,0 0 1 0 0,0 1-1 0 0,1-1 0 0 0,0 0 1 0 0,0 2-26 0 0,0-2 18 0 0,1-1 1 0 0,-1 1 0 0 0,1 0-1 0 0,-1-1 1 0 0,1 1-1 0 0,0-1 1 0 0,1 0-1 0 0,-1 0 1 0 0,0 0-1 0 0,1-1 1 0 0,0 1-1 0 0,-1-1 1 0 0,1 0-1 0 0,0 0 1 0 0,0 0-1 0 0,0 0 1 0 0,0-1-1 0 0,1 0 1 0 0,-1 0-1 0 0,0 0 1 0 0,1 0 0 0 0,3 0-19 0 0,-3-1-16 0 0,6 0 68 0 0,-6 0-53 0 0,0-1-47 0 0,-1 1-66 0 0,2-1-115 0 0,-4 1 65 0 0,1-1-37 0 0,-1 1-41 0 0,1 0-44 0 0,-1-1-49 0 0,1 1-51 0 0,0-1-115 0 0,0 1-75 0 0,0-1-80 0 0,0 1-85 0 0,6-1-1207 0 0,6-1-1108 0 0</inkml:trace>
  <inkml:trace contextRef="#ctx0" brushRef="#br0" timeOffset="313.39">362 29 6504 0 0,'0'0'190'0'0,"0"0"-51"0"0,1 0-70 0 0,0 0-48 0 0,2 2-48 0 0,-1-1 43 0 0,2 4 89 0 0,-1-1 35 0 0,4 6 226 0 0,0 2 190 0 0,4 7 400 0 0,-2-1-79 0 0,-2-7-372 0 0,-2-3-7 0 0,0 0-62 0 0,-1 0-52 0 0,0 1-43 0 0,1 1 27 0 0,8 19 566 0 0,-8-17-508 0 0,1 2 91 0 0,6 18 413 0 0,-8-22-591 0 0,-1 1 1 0 0,-1 0-1 0 0,1 0 1 0 0,-2 0-1 0 0,0 0 0 0 0,0 2-339 0 0,-1-11 232 0 0,0-2 0 0 0,0 0-10 0 0,0 0-45 0 0,-1-2 54 0 0,-1-3-97 0 0,-5-9 60 0 0,3 5-132 0 0,1-1 1 0 0,0 0-1 0 0,0 0 0 0 0,1-1-62 0 0,0-2 48 0 0,1 1 1 0 0,0 0-1 0 0,1-8-48 0 0,0 9 10 0 0,1 1-1 0 0,0-1 1 0 0,1 1 0 0 0,2-5-10 0 0,-2 8-10 0 0,0 1-1 0 0,0-1 1 0 0,1 0-1 0 0,0 1 1 0 0,1 0-1 0 0,2-4 11 0 0,-1 2-94 0 0,2 0 72 0 0,16-15 157 0 0,-12 14-124 0 0,-4 4-58 0 0,0 1-58 0 0,-1 0-35 0 0,1 1-57 0 0,-1 0-65 0 0,0 0-72 0 0,1 0-81 0 0,-1 1-89 0 0,1 1-96 0 0,0-1-104 0 0,-6 2 416 0 0,0 0-32 0 0,2-1-409 0 0,-1 1 117 0 0,0-1-45 0 0,2 0-754 0 0,1-1-582 0 0,1-2-1110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8:09.4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1 417 7800 0 0,'5'9'18'0'0,"0"1"48"0"0,1 0 45 0 0,-2 0 41 0 0,1 0 38 0 0,0 0 34 0 0,4 11 314 0 0,-2-3 28 0 0,0 1 58 0 0,13 44 1566 0 0,-13-36-1303 0 0,-6-20-623 0 0,0-1-77 0 0,-2 14 198 0 0,1-11-125 0 0,0-5-72 0 0,0 1 51 0 0,1 1 182 0 0,-1-3-160 0 0,1 0 38 0 0,-2-5-113 0 0,0 0-55 0 0,-1 0-30 0 0,-2-1-25 0 0,0-1-19 0 0,2 2 13 0 0,-7-13 48 0 0,2-1-33 0 0,-5-20 12 0 0,7 11 15 0 0,-3-23-112 0 0,6 9 13 0 0,3 33-21 0 0,-1 0 0 0 0,1 0 0 0 0,1-1 0 0 0,1-5 8 0 0,-2 8-10 0 0,1 0-1 0 0,-1 1 0 0 0,1-1 1 0 0,0 0-1 0 0,1 0 1 0 0,-1 1-1 0 0,2-3 11 0 0,-1 3-12 0 0,-1 1-1 0 0,1-1 1 0 0,0 0-1 0 0,0 1 1 0 0,0 0 0 0 0,0 0-1 0 0,1 0 1 0 0,-1 0-1 0 0,1 0 13 0 0,17-7-40 0 0,0 1-47 0 0,-7 4-10 0 0,0 1-39 0 0,-1 1-13 0 0,-1 1-37 0 0,1 0-41 0 0,0 1-45 0 0,8 0-80 0 0</inkml:trace>
  <inkml:trace contextRef="#ctx0" brushRef="#br0" timeOffset="511.89">571 395 7512 0 0,'0'0'166'0'0,"0"0"-32"0"0,-1-1-43 0 0,-1 0-9 0 0,-3-1 8 0 0,3 2-22 0 0,1 0 49 0 0,-8 0-33 0 0,1 1 51 0 0,0 1 43 0 0,1 0 37 0 0,-2 2 83 0 0,1 0 33 0 0,-15 13 749 0 0,13-7-559 0 0,0 0-63 0 0,4-2-206 0 0,0 0-56 0 0,1-2-82 0 0,1 1-54 0 0,-1-1-59 0 0,1 1-65 0 0,0-3-25 0 0,-4 10 155 0 0,0 1 36 0 0,-5 18 198 0 0,5 1 109 0 0,4-1 85 0 0,4-25-376 0 0,0 0 1 0 0,0 0-1 0 0,2 6-118 0 0,4 13 301 0 0,2-13-68 0 0,1-2 44 0 0,4-4 53 0 0,3-5 62 0 0,-6-4-97 0 0,0-1-54 0 0,-1-1-48 0 0,0-2-43 0 0,8-6 43 0 0,-2-4-105 0 0,-10 8-80 0 0,1 1 1 0 0,-2-1 0 0 0,1 0-1 0 0,-1-1 1 0 0,0 1 0 0 0,0-1-9 0 0,3-14 109 0 0,3-17-40 0 0,-7 27-74 0 0,-1-1 1 0 0,-1 1-1 0 0,0-12 5 0 0,-1-15-72 0 0,-2-1-37 0 0,-2-7-58 0 0,-2-24-133 0 0,-4-47-223 0 0,8 39 245 0 0,2 50 222 0 0,1 0-35 0 0,0 12-44 0 0,0 1 1 0 0,3-8 134 0 0,-4 26-203 0 0,2 2 44 0 0,2 8-53 0 0,0-1 133 0 0,0 1 41 0 0,6 22 33 0 0,-1 2 70 0 0,-1 0 57 0 0,1 1 46 0 0,1-1 36 0 0,14 63 461 0 0,-15-60-349 0 0,2 17 62 0 0,4 21 120 0 0,-2-8-153 0 0,-2-3 29 0 0,-10-65-546 0 0,-1-1 50 0 0,0 1 47 0 0,0-1 41 0 0,0 0 40 0 0,0 0 43 0 0,0 1 52 0 0,1-1 107 0 0,-1 0 74 0 0,0 0-126 0 0,1 1-72 0 0,-1-1-59 0 0,0 1-63 0 0,0-1-64 0 0,0 1-73 0 0,0 0-85 0 0,0-1-27 0 0,0 1-72 0 0,0 0-77 0 0,1 1-82 0 0,-1-1-89 0 0,0 0-94 0 0,0 1-101 0 0,0 0-106 0 0,0-2-1189 0 0,0 0-1200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8:07.5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203 7 4800 0 0,'0'0'136'0'0,"0"0"264"0"0,0 0-109 0 0,0-1-98 0 0,0 1-86 0 0,0 0-74 0 0,0 0-46 0 0,0-1-122 0 0,0 1-8 0 0,0-1-539 0 0,0 0 556 0 0,0 1 60 0 0,0 0 81 0 0,0-1 103 0 0,0 1-14 0 0,0 0 34 0 0,0 0 35 0 0,0 0 39 0 0,0-1 12 0 0,0 1 34 0 0,0 0 37 0 0,0 0 38 0 0,0 0 39 0 0,0 0 43 0 0,0 0 43 0 0,0 0 45 0 0,1 0 47 0 0,-1 0 49 0 0,0 0 52 0 0,0 0 51 0 0,0 0 55 0 0,0 0 56 0 0,0 0 59 0 0,0 0 59 0 0,6 18-531 0 0,-2 1-85 0 0,0 2-70 0 0,-1-1-54 0 0,0-1-46 0 0,4 25 148 0 0,-1 0-39 0 0,4 22 65 0 0,1-1-50 0 0,5 5 24 0 0,-8-32-159 0 0,0 1-43 0 0,-2-7-11 0 0,-3-5 41 0 0,1 22-121 0 0,-5-2 151 0 0,1-45-398 0 0,-1 1 102 0 0,1-1 87 0 0,0 1 74 0 0,0-1 56 0 0,-1 1 45 0 0,-1 8 610 0 0,2-8-581 0 0,-1 1-104 0 0,1-1-117 0 0,0-2-10 0 0,-1 1-36 0 0,1-1-38 0 0,0 0-42 0 0,0 1-44 0 0,-1-1-48 0 0,1 1-51 0 0,0-1-53 0 0,0 1-58 0 0,0-1-59 0 0,-1 0-64 0 0,1 1-66 0 0,0-1-69 0 0,0 1-72 0 0,0-2-1334 0 0,0 0-1204 0 0</inkml:trace>
  <inkml:trace contextRef="#ctx0" brushRef="#br0" timeOffset="294.2">0 365 7112 0 0,'0'0'157'0'0,"0"0"23"0"0,0 0 13 0 0,6-3-40 0 0,3-1-100 0 0,-1 0-33 0 0,0 0 38 0 0,9-2 150 0 0,5 0 154 0 0,11-2 261 0 0,-9 3-233 0 0,-12 2-247 0 0,0 0-51 0 0,5-2 116 0 0,0 0-36 0 0,5-2 2 0 0,-1 1-36 0 0,77-25 380 0 0,-63 19-232 0 0,-9 3-58 0 0,-1 0-113 0 0,-3 1-94 0 0,0 0-64 0 0,0 0-55 0 0,0-1-45 0 0,3-3-9 0 0</inkml:trace>
  <inkml:trace contextRef="#ctx0" brushRef="#br0" timeOffset="707.87">671 91 6992 0 0,'0'0'157'0'0,"0"1"23"0"0,0 11-153 0 0,1 0 41 0 0,0 1 39 0 0,0-1 34 0 0,3 13 234 0 0,1 0 102 0 0,0-5-40 0 0,0 0 34 0 0,11 40 1020 0 0,-8-30-790 0 0,0 0-84 0 0,-3-11-275 0 0,-1 0-69 0 0,0 2 161 0 0,-1 0-92 0 0,0 0-78 0 0,-1 0-62 0 0,-1 4-21 0 0,1 46 188 0 0,-2-41-168 0 0,0-19-110 0 0,0-2 37 0 0,-1 0 49 0 0,1 0 175 0 0,-1 0-1 0 0,0 0 1 0 0,-2 7-353 0 0,2-15 140 0 0,1-1-10 0 0,0 0-1 0 0,0 0 0 0 0,0 0-20 0 0,0 0-47 0 0,-4-7 26 0 0,-6-9 237 0 0,4-3-85 0 0,3-1-72 0 0,2-1-60 0 0,6-13-34 0 0,-4 26-78 0 0,2 0-1 0 0,-1 1 1 0 0,1-1-1 0 0,3-6 6 0 0,-1 5 1 0 0,0 1 0 0 0,1-1 0 0 0,0 1 0 0 0,0 0 0 0 0,2-1-1 0 0,22-18-89 0 0,-1 7-84 0 0,-14 12 42 0 0,1 0-34 0 0,2 2 17 0 0,1 4 45 0 0,2 5 26 0 0,-16-2 66 0 0,-1 1 1 0 0,0-1-1 0 0,1 1 0 0 0,-1 0 0 0 0,4 2 11 0 0,-3 0-9 0 0,0-1 0 0 0,0 1 0 0 0,0 0 0 0 0,-1 0 0 0 0,1 1 0 0 0,-1-1 0 0 0,3 6 9 0 0,-3-5-32 0 0,0 1-1 0 0,-1-1 1 0 0,0 1-1 0 0,1 4 33 0 0,6 17-23 0 0,-5 0 42 0 0,-2 26 124 0 0,-3-52-360 0 0,0 0 85 0 0,0-1 73 0 0,0 1 64 0 0,0-1 59 0 0,0 1 49 0 0,1 0 389 0 0,0-1-323 0 0,-1 0-110 0 0,0 0-40 0 0,0 0-76 0 0,1 1-23 0 0,-1-1-36 0 0,0 0-39 0 0,0 0-43 0 0,0 0-46 0 0,0 0-50 0 0,0 0-53 0 0,0 1-57 0 0,0-1-60 0 0,1 0-63 0 0,-1 0-68 0 0,0 1-70 0 0,0-1-74 0 0,0 0-77 0 0,0 0-1200 0 0,0 0-1136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8:14.9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135 16 7920 0 0,'-1'0'250'0'0,"-3"-2"-69"0"0,-1-1-25 0 0,-1 0 35 0 0,3 2-401 0 0,0 0 121 0 0,0 0 107 0 0,0 0 98 0 0,1 1 50 0 0,0-1 54 0 0,-1 0 48 0 0,1 1 39 0 0,-2-1 379 0 0,-6 0 1072 0 0,8 2-1259 0 0,-1-1-54 0 0,-1 1-69 0 0,1 1-101 0 0,2-2-182 0 0,-1 1-33 0 0,0 1-36 0 0,0-1-38 0 0,-4 4 335 0 0,0 2-39 0 0,-5 8 180 0 0,3 2-121 0 0,1 2-95 0 0,2-4-103 0 0,2 1-34 0 0,-5 29 126 0 0,7-39-198 0 0,-3 21 135 0 0,1 0 0 0 0,0 12-172 0 0,7 7 210 0 0,1-23-68 0 0,2-1 35 0 0,-6-21-163 0 0,-1 0-1 0 0,0-1 1 0 0,0 1 0 0 0,1 0 0 0 0,-1-1-1 0 0,1 1 1 0 0,-1 0 0 0 0,0-1 0 0 0,1 1-1 0 0,0-1 1 0 0,-1 1 0 0 0,1-1 0 0 0,-1 1-1 0 0,1-1 1 0 0,-1 1 0 0 0,1-1 0 0 0,0 1-1 0 0,-1-1 1 0 0,1 0 0 0 0,0 1 0 0 0,0-1-1 0 0,-1 0 1 0 0,1 0 0 0 0,0 0 0 0 0,0 0-14 0 0,0 0 25 0 0,1 0 0 0 0,-1 0 0 0 0,1 0 0 0 0,-1 0 1 0 0,1-1-1 0 0,-1 1 0 0 0,1 0 0 0 0,-1-1 0 0 0,0 1 1 0 0,1-1-1 0 0,-1 0 0 0 0,1 0-25 0 0,18-14 241 0 0,-7 1-83 0 0,4-9-1 0 0,-3-1-45 0 0,-7 10-50 0 0,-1 0 1 0 0,3-7-63 0 0,1-11 68 0 0,-2 0-1 0 0,1-10-67 0 0,-8 32 0 0 0,-2 9 0 0 0,1 1 1 0 0,0-1-1 0 0,0 1 1 0 0,0-1-1 0 0,1 1 0 0 0,-1-1 1 0 0,0 1-1 0 0,0 0 1 0 0,0-1-1 0 0,0 1 1 0 0,0-1-1 0 0,0 1 0 0 0,1-1 1 0 0,-1 1-1 0 0,0-1 1 0 0,0 1-1 0 0,1 0 1 0 0,-1-1-1 0 0,0 1 1 0 0,1 0-1 0 0,-1-1 0 0 0,0 1 1 0 0,1 0-1 0 0,-1-1 1 0 0,0 1-1 0 0,1 0 0 0 0,0 0-2 0 0,-1 0 0 0 0,1 0 1 0 0,-1 0-1 0 0,1 0 0 0 0,0 0 0 0 0,-1 0 0 0 0,1 0 0 0 0,-1 0 0 0 0,1 1 0 0 0,0-1 1 0 0,-1 0-1 0 0,1 0 0 0 0,-1 1 0 0 0,1-1 0 0 0,-1 0 0 0 0,1 1 0 0 0,-1-1 1 0 0,1 1-1 0 0,-1-1 0 0 0,1 0 0 0 0,-1 1 0 0 0,0-1 0 0 0,1 1 0 0 0,-1-1 1 0 0,0 1-1 0 0,1-1 0 0 0,-1 1 0 0 0,0 0 0 0 0,0-1 2 0 0,1 3-10 0 0,2 0-8 0 0,-1 1 1 0 0,0 0-1 0 0,-1 0 0 0 0,1 0 1 0 0,-1 0-1 0 0,1 2 18 0 0,0 4-69 0 0,-1 0 0 0 0,0 0 0 0 0,0 7 69 0 0,2 21-138 0 0,5-3 138 0 0,-6-24 0 0 0,1-2-12 0 0,-2-8-13 0 0,-1 0-20 0 0,0-1-20 0 0,0 0-36 0 0,0 0-39 0 0,0 0-35 0 0,0 0-140 0 0,0 0-43 0 0,0 0-955 0 0,0 0-57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8:15.8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252 72 6120 0 0,'0'0'176'0'0,"0"0"-44"0"0,0-1-66 0 0,-1 1-46 0 0,-3-3-45 0 0,2 2 40 0 0,-2-5 512 0 0,-1 2 0 0 0,-1-1 1 0 0,1 1-1 0 0,-1-1 0 0 0,0 2 1 0 0,0-1-1 0 0,-4-1-527 0 0,-2-1 754 0 0,0 1-34 0 0,2 1-154 0 0,-1 1-36 0 0,0 0-41 0 0,1 1-48 0 0,-1 0-54 0 0,0 0-57 0 0,1 0-66 0 0,-1 1-68 0 0,3 1 47 0 0,-1 0-52 0 0,-24 7 342 0 0,26-6-377 0 0,7-1-133 0 0,-1 1-14 0 0,0-1 0 0 0,0 0 0 0 0,0 1 0 0 0,0-1 0 0 0,0 0 0 0 0,1 1 0 0 0,-1-1 0 0 0,0 1 0 0 0,0-1 0 0 0,1 1 0 0 0,-1-1 0 0 0,0 1 0 0 0,1 0 0 0 0,-1-1 0 0 0,1 1 0 0 0,-1 0-9 0 0,-3 9 40 0 0,3 3-36 0 0,7 11-32 0 0,0-13 42 0 0,44 51-14 0 0,-28-35 0 0 0,-11-15 0 0 0,-1 1 0 0 0,0 0 0 0 0,2 5 0 0 0,-2 0-12 0 0,-4-1 60 0 0,-4 1 72 0 0,-6 2 83 0 0,0-9-86 0 0,-1 5 149 0 0,4-13-211 0 0,0-1 1 0 0,-1 0 0 0 0,1 1-1 0 0,-1-1 1 0 0,1 0-1 0 0,-1 0 1 0 0,0 1 0 0 0,0-1-1 0 0,0 0-55 0 0,-5 4-1 0 0,0 0 60 0 0,-2 0 55 0 0,-14 7 209 0 0,15-10-234 0 0,0 0-41 0 0,0-1-41 0 0,0 0-51 0 0,0-2-62 0 0,0 0-72 0 0,0-1-82 0 0,0-1-94 0 0,0-1-103 0 0,-3-2-321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8:16.1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26 12032 0 0,'0'0'250'0'0,"-1"-1"-63"0"0,0 0-55 0 0,0 0-44 0 0,-2-2-8 0 0,-1-4 9 0 0,3 7-142 0 0,1-1 36 0 0,0 0 96 0 0,0 0-5 0 0,-1 1-62 0 0,1-1-43 0 0,0 0-52 0 0,-1 0-36 0 0,0 0-53 0 0,0-1-61 0 0,0-1-68 0 0,0 3 19 0 0,1 0-46 0 0,0 0-42 0 0,0 0-35 0 0,0 0-122 0 0,0-1-35 0 0,0 1-1250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8:15.2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28 10768 0 0,'0'0'241'0'0,"0"0"38"0"0,2 1 13 0 0,6 7-270 0 0,-2 2 100 0 0,0 1 85 0 0,-1 0 73 0 0,0 10 282 0 0,2 10 436 0 0,-3-8-230 0 0,-1-8-291 0 0,5 20 172 0 0,-3-10-221 0 0,-1-8-206 0 0,0 0-36 0 0,0 10 134 0 0,-2-8-111 0 0,0-7-81 0 0,0 2 45 0 0,1-4 7 0 0,-3-10-116 0 0,0 0-24 0 0,0 0-101 0 0,0 0-47 0 0,0 0 31 0 0,0 0-79 0 0,0 0-91 0 0,0 0 71 0 0,0 0-40 0 0,0 0-44 0 0,0 0-41 0 0,0 0-39 0 0,0 0-34 0 0,0 0-243 0 0,0 0-57 0 0,0 0-796 0 0,0 0-627 0 0,0 0-1192 0 0</inkml:trace>
  <inkml:trace contextRef="#ctx0" brushRef="#br0" timeOffset="278.36">246 78 9616 0 0,'0'0'216'0'0,"0"0"32"0"0,0 2 12 0 0,5 17-175 0 0,1 1 88 0 0,-1 3 125 0 0,2-1 118 0 0,0 1 126 0 0,-4-12-223 0 0,2-1 34 0 0,4 16 2173 0 0,5 23-2526 0 0,-6-18 1100 0 0,2-1 43 0 0,-9-28-855 0 0,-1-2-9 0 0,0 0-39 0 0,0 0-16 0 0,0 0-7 0 0,0 0-1 0 0,0 0 0 0 0,0 0 0 0 0,0-6 26 0 0,0 1-63 0 0,-1-1-52 0 0,1 1-43 0 0,0-2-24 0 0,-1-12-31 0 0,2 10 16 0 0,2-16 25 0 0,-2 13-32 0 0,1-1 0 0 0,3-11-38 0 0,-4 17-4 0 0,5-15 9 0 0,1 1-1 0 0,0 0 1 0 0,3-3-5 0 0,-6 16-5 0 0,0 1 1 0 0,0 0 0 0 0,1 0 0 0 0,2-3 4 0 0,-2 5-15 0 0,-1 1-1 0 0,1-1 1 0 0,0 1 0 0 0,0 0 0 0 0,0 0 0 0 0,2-1 15 0 0,-5 3-169 0 0,1 1 49 0 0,-1-1 44 0 0,0 1 37 0 0,1-1 34 0 0,0 0 35 0 0,5-4 175 0 0,-3 2-72 0 0,-2 2-97 0 0,0-1-60 0 0,0 1-65 0 0,0 1-45 0 0,-1-1-64 0 0,1 0-72 0 0,0 1-81 0 0,-1 0-10 0 0,0-1-66 0 0,0 1-72 0 0,1 0-77 0 0,-1-1-82 0 0,1 1-87 0 0,-1 0-91 0 0,1 0-96 0 0,2-1-1397 0 0,3-2-1322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4:17.5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1 259 12352 0 0,'0'0'178'0'0,"0"0"-33"0"0,1 0 63 0 0,1 0-89 0 0,3 0 59 0 0,-2 0-62 0 0,37-9 1044 0 0,-13-1-447 0 0,-5-1-180 0 0,-2-2-71 0 0,-7 3-218 0 0,-2 0-37 0 0,0 0-44 0 0,-1-2-45 0 0,-1 0-50 0 0,-2-1-55 0 0,0 0-57 0 0,-2-1-63 0 0,-3 8 132 0 0,-1-1-1 0 0,0 0 1 0 0,0 1-1 0 0,0-7-24 0 0,-2-15 95 0 0,-4 5 24 0 0,-4 4 54 0 0,8 18-151 0 0,1 0-1 0 0,-1 1 0 0 0,0-1 1 0 0,1 0-1 0 0,-1 0 0 0 0,0 0 1 0 0,0 1-1 0 0,0-1 0 0 0,1 0 0 0 0,-1 1 1 0 0,0-1-1 0 0,0 1 0 0 0,0-1 1 0 0,0 1-1 0 0,0-1 0 0 0,0 1 0 0 0,0 0 1 0 0,0-1-1 0 0,0 1 0 0 0,0 0 1 0 0,0 0-1 0 0,-1 0-21 0 0,1 0 40 0 0,-1 0 0 0 0,0 1 1 0 0,0-1-1 0 0,0 0 0 0 0,1 1 0 0 0,-1-1 1 0 0,0 1-1 0 0,0 0 0 0 0,1 0 0 0 0,-1 0 0 0 0,1 0 1 0 0,-2 0-41 0 0,-8 8 207 0 0,1 1-43 0 0,2 0-60 0 0,2-2-75 0 0,-13 25 96 0 0,10-16-58 0 0,1 0 0 0 0,1 1 0 0 0,-3 14-67 0 0,2 0 119 0 0,4 0 62 0 0,4 0 87 0 0,3-1 110 0 0,0-18-180 0 0,0-1-1 0 0,0 0 0 0 0,2 1-197 0 0,-1-4 137 0 0,0 0 0 0 0,0 0 0 0 0,1 0 0 0 0,2 1-137 0 0,-3-4 80 0 0,0-1-1 0 0,0 1 1 0 0,1-1 0 0 0,0 0-1 0 0,0-1 1 0 0,2 3-80 0 0,-2-4 48 0 0,-1 0 0 0 0,0-1-1 0 0,1 1 1 0 0,0-1 0 0 0,0 0 0 0 0,-1 0 0 0 0,1 0-1 0 0,5 1-47 0 0,14-1 96 0 0,-7-5-118 0 0,-10 2-33 0 0,0-2-35 0 0,0 1-42 0 0,-1-1-49 0 0,-1 0-11 0 0,0 0-41 0 0,0-1-46 0 0,0 1-48 0 0,-1-1-53 0 0,0 0-55 0 0,-1-1-60 0 0,0 1-64 0 0,-2 2 229 0 0,0 0-42 0 0,0 1-37 0 0,0-1-34 0 0,1-1-276 0 0,0 1-57 0 0,2-3-896 0 0,1-1-694 0 0,5-4-1326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8:14.1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66 4 7136 0 0,'0'0'165'0'0,"0"0"22"0"0,0 0 6 0 0,-1 0-28 0 0,-4-2-131 0 0,0 2 6 0 0,1-1 74 0 0,0 2 64 0 0,1 0 53 0 0,-3 1 336 0 0,-5 7 964 0 0,8-6-1118 0 0,1 0-76 0 0,0-1-143 0 0,1 0-79 0 0,-1 1 224 0 0,0 1-40 0 0,-2 6 204 0 0,0 4-25 0 0,2 4 124 0 0,0 0-275 0 0,1 0-41 0 0,0 0-36 0 0,1 0-34 0 0,0 10 54 0 0,0-1-53 0 0,3 28 104 0 0,3 21 40 0 0,-3-44-178 0 0,1 4 78 0 0,0 0 88 0 0,4 25 139 0 0,1 2-61 0 0,-5 1-79 0 0,-2-37-235 0 0,-1-22-85 0 0,0 0 1 0 0,0 0-1 0 0,-1 0 0 0 0,0 0 0 0 0,0 0 0 0 0,-1 0-28 0 0,0 11 83 0 0,2-5 14 0 0,-1-9-73 0 0,-1-4-371 0 0,1 1-121 0 0,-1-1-112 0 0,0 0-106 0 0,0 1-81 0 0,0-1-88 0 0,0 0-84 0 0,1 1-76 0 0,-1-3-1157 0 0,1-1-1230 0 0,0 5 3398 0 0</inkml:trace>
  <inkml:trace contextRef="#ctx0" brushRef="#br0" timeOffset="288.94">78 13 5328 0 0,'0'0'116'0'0,"0"0"17"0"0,0 0-10 0 0,1 0-52 0 0,4-2 11 0 0,3-1-120 0 0,-1 0 67 0 0,0 2 57 0 0,-1-1 50 0 0,4 1 221 0 0,-3 1 16 0 0,11 2 566 0 0,-12 0-679 0 0,0-1-33 0 0,0 1-72 0 0,17 5 598 0 0,-1 2-96 0 0,0 1-84 0 0,-2 3-67 0 0,-14-9-330 0 0,0 1 0 0 0,-1 0 0 0 0,0 0-1 0 0,2 2-175 0 0,-4-3 103 0 0,1 1 0 0 0,-1-1 0 0 0,0 1 0 0 0,0 0 0 0 0,-1 0 0 0 0,1 0 0 0 0,-1 0 0 0 0,0 0 0 0 0,0 3-103 0 0,0-3 102 0 0,-1 1 0 0 0,0 0 0 0 0,0 0 0 0 0,-1-1 0 0 0,1 6-102 0 0,-1-7 56 0 0,-1 0-1 0 0,1 0 1 0 0,-1 0 0 0 0,0 0 0 0 0,0 0-1 0 0,-1 0 1 0 0,1 0 0 0 0,-2 2-56 0 0,-18 30 414 0 0,4-12-166 0 0,0-6-73 0 0,-1-1-41 0 0,-6 3-38 0 0,-1-3-99 0 0,-1-1-119 0 0,13-9 10 0 0,0-1-37 0 0,11-6 154 0 0,0 1-54 0 0,1 0-55 0 0,-1-1-56 0 0,0 1-57 0 0,1-1-56 0 0,-1 1-57 0 0,0-1-58 0 0,1 1-137 0 0,-1-1-79 0 0,0 1-81 0 0,0 0-82 0 0,-1 0-918 0 0,-2 0-954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8:18.3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9760 0 0,'0'0'222'0'0,"0"1"30"0"0,0 4-68 0 0,0-1-44 0 0,1 6 29 0 0,1 1-104 0 0,1 6-86 0 0,-2-8 31 0 0,1 0 63 0 0,-1-2 30 0 0,-1-1 56 0 0,1-1 25 0 0,-1 0 52 0 0,1 0 61 0 0,-1 0 66 0 0,0 6 281 0 0,1 1-51 0 0,1 0-49 0 0,0 0-51 0 0,0 1-48 0 0,1-2-50 0 0,0 1-48 0 0,1-1-48 0 0,3 16-89 0 0,-5-17-176 0 0,-1-7-68 0 0,-1-1-87 0 0,0-1-91 0 0,0 0 57 0 0,0-1-39 0 0,0 0 194 0 0,0 1-236 0 0,0-1-39 0 0,0 1-381 0 0,0-1 86 0 0,0 0-55 0 0,0 0-743 0 0,0 0-591 0 0,0 0-1124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8:18.8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247 361 6768 0 0,'0'0'149'0'0,"0"0"23"0"0,0 0-17 0 0,-1-1-67 0 0,1 1-48 0 0,-1-4-15 0 0,0 2 10 0 0,-3-7 57 0 0,-1 1 66 0 0,0 0 59 0 0,0 0 52 0 0,-3-1 114 0 0,0 1 55 0 0,-3 0 143 0 0,-6-3 361 0 0,14 9-714 0 0,-1 1 0 0 0,0-1-1 0 0,1 1 1 0 0,-1 0 0 0 0,0 0 0 0 0,0 0 0 0 0,-1 0-228 0 0,-5 1 493 0 0,-1 1-38 0 0,2 1-114 0 0,0 1-41 0 0,0 2-48 0 0,0 1-55 0 0,-8 7 227 0 0,3 0-82 0 0,0 1-74 0 0,3 1-61 0 0,-4 12 23 0 0,12-20-190 0 0,1 0 0 0 0,-1 0 0 0 0,1 0 0 0 0,1 1 0 0 0,-1 3-40 0 0,1-6 7 0 0,-3 27 218 0 0,1 15-225 0 0,5 0 141 0 0,5-14-85 0 0,7 6 6 0 0,-11-33-25 0 0,0 0 0 0 0,0-1 0 0 0,1 1 0 0 0,4 4-37 0 0,-5-6 26 0 0,0 0 1 0 0,1-1 0 0 0,-1 0 0 0 0,1 0-1 0 0,0 0 1 0 0,0 0 0 0 0,1 0-1 0 0,-1-1 1 0 0,0 0 0 0 0,1 0 0 0 0,-1 0-1 0 0,1 0 1 0 0,0-1 0 0 0,-1 0-1 0 0,4 1-26 0 0,-3-1-161 0 0,1-1 73 0 0,0 1 61 0 0,0-1 52 0 0,6 0 134 0 0,16-2 387 0 0,-19 0-445 0 0,-1 0-82 0 0,-3 1-57 0 0,0 0-46 0 0,0-1-51 0 0,0 1-57 0 0,0-1-84 0 0,0 0-80 0 0,0 0-88 0 0,-1-1-94 0 0,1 1-102 0 0,0-1-110 0 0,-1 1-116 0 0,0-1-126 0 0,3-1-1024 0 0,4-2-1147 0 0,-11 6 3136 0 0</inkml:trace>
  <inkml:trace contextRef="#ctx0" brushRef="#br0" timeOffset="395.01">509 0 10960 0 0,'0'0'322'0'0,"0"0"-7"0"0,2 0-156 0 0,8 1 308 0 0,-1 1-37 0 0,-1 2-36 0 0,0 1-33 0 0,5 7 265 0 0,-2 4-119 0 0,-1 3-106 0 0,-2 0-95 0 0,-2 1-82 0 0,0 0-72 0 0,-2-6-74 0 0,6 21 252 0 0,-2 1 1 0 0,0 10-331 0 0,1 35 478 0 0,-7-56-286 0 0,0 7 130 0 0,-2 17 232 0 0,-2-28-466 0 0,-5 45 13 0 0,2-39 30 0 0,-3 17 168 0 0,7-34-203 0 0,-1 1 0 0 0,0 0-1 0 0,-1-1 1 0 0,-2 7-96 0 0,0-2 116 0 0,4-12-86 0 0,0 0 0 0 0,0 0 0 0 0,0 0 0 0 0,0 0 0 0 0,0 0 0 0 0,-2 2-30 0 0,-9 9 95 0 0,10-13-75 0 0,1 0 1 0 0,-1 1 0 0 0,1-1-1 0 0,-1 0 1 0 0,0 0-1 0 0,1-1 1 0 0,-1 1 0 0 0,0 0-1 0 0,0 0 1 0 0,1-1 0 0 0,-1 1-1 0 0,0-1 1 0 0,0 0 0 0 0,0 1-1 0 0,0-1 1 0 0,0 0-1 0 0,0 0 1 0 0,0 0-21 0 0,-10-3 63 0 0,0-2-64 0 0,11 4-174 0 0,0 0 50 0 0,-1 0 44 0 0,1 0 38 0 0,-1 0 40 0 0,-3-6 204 0 0,3 4-190 0 0,0 1-79 0 0,1 0-80 0 0,0 0-101 0 0,0 0-119 0 0,1 1 22 0 0,-1-1-77 0 0,1 1-85 0 0,-1-1-92 0 0,1 1-97 0 0,0-1-106 0 0,0 1-113 0 0,-1 0-118 0 0,1-2-1209 0 0,0-1-1266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8:17.5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148 0 6776 0 0,'0'0'198'0'0,"0"0"-47"0"0,0 0 5 0 0,-1 0 201 0 0,1 1-64 0 0,0-1-56 0 0,0 1-46 0 0,-2 1 84 0 0,-1 3 196 0 0,3-3-273 0 0,-1 0 68 0 0,-4 11 383 0 0,0 0-80 0 0,-1 0-75 0 0,1 0-67 0 0,-1 0-61 0 0,0 0-55 0 0,0 0-48 0 0,-1 0-41 0 0,0 2-3 0 0,0 1-38 0 0,-24 56 475 0 0,11-10-227 0 0,4 0-68 0 0,6-1-78 0 0,6 3-88 0 0,5-43-153 0 0,0 1-1 0 0,2-1 1 0 0,0 0-1 0 0,1 0 0 0 0,2 3-41 0 0,12 30 35 0 0,-14-43-128 0 0,2 0 94 0 0,0-1 59 0 0,10 14 136 0 0,-10-18-165 0 0,0 1-34 0 0,1 0-59 0 0,1 0-83 0 0,1-1-122 0 0,-4-3 83 0 0,0 0-38 0 0,-1 0-41 0 0,1-1-43 0 0,0 0-46 0 0,1 1-50 0 0,11 0-751 0 0</inkml:trace>
  <inkml:trace contextRef="#ctx0" brushRef="#br0" timeOffset="584.17">644 286 7200 0 0,'0'0'140'0'0,"-1"0"-58"0"0,-5-3 48 0 0,-3-2-100 0 0,-1 2 41 0 0,1 0 36 0 0,0 1 34 0 0,-10 0 238 0 0,0 3 110 0 0,4 1-30 0 0,0 1 49 0 0,-8 4 326 0 0,0 1 58 0 0,20-7-815 0 0,1 0 0 0 0,0 0 0 0 0,0 0 0 0 0,0 0 0 0 0,0 1 0 0 0,0-1 0 0 0,0 1 0 0 0,0 0 0 0 0,0-1 0 0 0,0 1-77 0 0,-15 24 673 0 0,10-11-384 0 0,0 1-38 0 0,2-1-43 0 0,0-1-46 0 0,1 0-48 0 0,2-6-100 0 0,0 1-1 0 0,1-1 1 0 0,0 1 0 0 0,1-1 0 0 0,0 1 0 0 0,0 0-1 0 0,1 1-13 0 0,0 14 15 0 0,-1-15-4 0 0,1 1 0 0 0,0 0 1 0 0,0-1-1 0 0,1 1 0 0 0,1-1 1 0 0,-1 1-1 0 0,1-1 0 0 0,1 0-11 0 0,-3-7 14 0 0,0 0 0 0 0,0 0 0 0 0,0 0 0 0 0,1 0 0 0 0,-1-1 0 0 0,0 1 0 0 0,1-1 0 0 0,-1 1 0 0 0,1-1 0 0 0,1 2-14 0 0,-1-2 21 0 0,0 0 1 0 0,0 0 0 0 0,0 0 0 0 0,1 0 0 0 0,-1 0-1 0 0,0 0 1 0 0,0 0 0 0 0,1-1 0 0 0,-1 0-1 0 0,0 1 1 0 0,1-1 0 0 0,-1 0 0 0 0,2 0-22 0 0,0 0 34 0 0,0 0 1 0 0,0-1 0 0 0,0 0-1 0 0,0 0 1 0 0,-1 0-1 0 0,1 0 1 0 0,0 0-1 0 0,-1-1 1 0 0,1 0 0 0 0,-1 1-1 0 0,1-1 1 0 0,-1-1-1 0 0,0 1 1 0 0,2-2-35 0 0,6-6 142 0 0,0-1 1 0 0,9-11-143 0 0,-17 18 19 0 0,1-1 0 0 0,-1 0 0 0 0,0 1 0 0 0,0-2 0 0 0,-1 1 0 0 0,1 0 0 0 0,-1 0 0 0 0,0-1 0 0 0,0-3-19 0 0,1-3 31 0 0,6-39 304 0 0,-8 38-277 0 0,-1-1-41 0 0,-1-1-67 0 0,-6-25-64 0 0,-1 16 112 0 0,3 16 2 0 0,5 7 0 0 0,-1 0 0 0 0,0 1 0 0 0,1-1 0 0 0,0 0 0 0 0,-1 0 0 0 0,1 0 0 0 0,-1 0 0 0 0,1 0 0 0 0,0 1 0 0 0,0-1 0 0 0,-1 0 0 0 0,1 0 0 0 0,0 0 0 0 0,0 0 0 0 0,0 0 0 0 0,0 0 0 0 0,-3-4 10 0 0,2 4 14 0 0,1 1-105 0 0,0 0-24 0 0,2 1 19 0 0,1 1 33 0 0,5 9-1 0 0,-3-5 7 0 0,13 20-44 0 0,-4 4 44 0 0,-4 1 37 0 0,-1 1 34 0 0,6 18 73 0 0,-2 13 602 0 0,-9-48-666 0 0,5 14-18 0 0,-9-29-186 0 0,0 0 54 0 0,0 0 50 0 0,0 0 43 0 0,0 1 62 0 0,1-1 76 0 0,-1 2 431 0 0,0-2-459 0 0,0 0-33 0 0,0 1-44 0 0,0-1-53 0 0,0 1-66 0 0,0-1-76 0 0,0 0-52 0 0,0 0-77 0 0,1 1-82 0 0,-1-1-92 0 0,-1 0-98 0 0,1 0-105 0 0,0 0-114 0 0,0 0-120 0 0,0 0-1041 0 0,0 0-1126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8:20.1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0 8696 0 0,'0'0'197'0'0,"1"2"24"0"0,0 1-171 0 0,0-1-1 0 0,-1 1 0 0 0,1 0 0 0 0,-1 0 1 0 0,0 0-1 0 0,0-1 0 0 0,0 4-49 0 0,0 4 101 0 0,1 1-61 0 0,3 14 27 0 0,-1 1 110 0 0,-2 0 69 0 0,1 33 415 0 0,-2-40-483 0 0,0-1-34 0 0,0 6-25 0 0,-2 18 286 0 0,0-24-273 0 0,1-4-93 0 0,0-6-3 0 0,-3 11 157 0 0,2-13-164 0 0,0 0-39 0 0,0 0-66 0 0,1 0-88 0 0,-1 0-106 0 0,1-2 88 0 0,1-1-34 0 0,-1-2-42 0 0,1-1-44 0 0,0 1-38 0 0,0 0-34 0 0,0 0-112 0 0,0 1-34 0 0,0 1-1156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8:20.7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274 9 6896 0 0,'-13'-2'191'0'0,"1"0"-65"0"0,-20-2 136 0 0,21 3-122 0 0,1 2 69 0 0,1 1 37 0 0,0 0 80 0 0,-1 1 95 0 0,0 2 110 0 0,0 0-253 0 0,0-1-59 0 0,0 0-48 0 0,0 0-41 0 0,-5 1 11 0 0,-20 12 84 0 0,35-16-222 0 0,-11 5 148 0 0,1 1-1 0 0,-9 8-150 0 0,3 3 111 0 0,14-15-105 0 0,1-1 1 0 0,0 1 0 0 0,-1-1-1 0 0,1 1 1 0 0,0 0-1 0 0,0 0 1 0 0,0 0-7 0 0,1-1-1 0 0,-1-1 1 0 0,1 1-1 0 0,0 0 1 0 0,0 0-1 0 0,0-1 1 0 0,0 1-1 0 0,0 0 1 0 0,0-1-1 0 0,0 1 0 0 0,1 0 1 0 0,-1 0-1 0 0,0-1 1 0 0,1 1-1 0 0,0 0 1 0 0,-1-1-1 0 0,1 1 1 0 0,0-1-1 0 0,0 1 1 0 0,2 2-8 0 0,0 0 0 0 0,0 0 1 0 0,1 0-1 0 0,0 0 0 0 0,1 0 8 0 0,10 12-12 0 0,5 3 78 0 0,14 5 179 0 0,-3-2-43 0 0,-3-4 104 0 0,3-3-49 0 0,14 7 27 0 0,-34-15-257 0 0,0 1 55 0 0,0-1 49 0 0,-1 1 45 0 0,0 1 39 0 0,-2 0 36 0 0,6 10 335 0 0,-13-17-396 0 0,-1 3-65 0 0,1-1-40 0 0,-1-3-68 0 0,0 0 0 0 0,0-1 0 0 0,0 1 0 0 0,0 0 0 0 0,0 0 0 0 0,0 0 0 0 0,0 0 0 0 0,0-1 0 0 0,-1 1 0 0 0,1 0 0 0 0,0 0 0 0 0,0 0 0 0 0,-1 0 0 0 0,1 0-17 0 0,-2 2 87 0 0,-1 1 34 0 0,-5 4 180 0 0,-1-2-61 0 0,-1-1-53 0 0,-1-1-42 0 0,-8 2 19 0 0,-10 1-1 0 0,13-4-64 0 0,12-2-231 0 0,-1 0 45 0 0,-4 1 20 0 0,-1 0 115 0 0,-14 1 213 0 0,15-2-237 0 0,2 0-69 0 0,0 0-73 0 0,0-1-91 0 0,1 1-107 0 0,1-1 15 0 0,0 0-69 0 0,0 0-76 0 0,0 0-83 0 0,1 1-87 0 0,-1-1-94 0 0,1 0-101 0 0,-1 0-106 0 0,1 0-855 0 0,-2 0-1000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8:21.0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9376 0 0,'0'0'273'0'0,"0"0"-5"0"0,0 1-175 0 0,3 5-79 0 0,0 6 26 0 0,0 0 74 0 0,0 0 62 0 0,0 0 52 0 0,3 10 294 0 0,7 29 859 0 0,-9-32-958 0 0,-2-9-235 0 0,0 0-34 0 0,-1 1-42 0 0,1-1-46 0 0,7 29 565 0 0,0-12-157 0 0,0-6-16 0 0,-1 0 76 0 0,-7-21-531 0 0,7 14 210 0 0,3-4 43 0 0,-8-9-192 0 0,0 0 0 0 0,-1 0 0 0 0,1 0 0 0 0,0 0-1 0 0,-1-1 1 0 0,1 1 0 0 0,0-1 0 0 0,0 1 0 0 0,0-1 0 0 0,0 0 0 0 0,0 0 0 0 0,-1 0-1 0 0,1-1 1 0 0,3 0-64 0 0,22-7 524 0 0,-11-1-225 0 0,-5 0-99 0 0,-2-1-59 0 0,13-20 199 0 0,-4-3-97 0 0,1-9-45 0 0,2-22-11 0 0,-21 60-172 0 0,0 0 0 0 0,0 1 0 0 0,-1-1 0 0 0,0 0 0 0 0,0 0 0 0 0,0 1 0 0 0,0-1 0 0 0,0 0 0 0 0,-1 1 0 0 0,0-4-15 0 0,-1-3-13 0 0,-1 1-46 0 0,1 0-72 0 0,1 8-107 0 0,1 0 84 0 0,0 1 71 0 0,-1-1 62 0 0,1 1 48 0 0,0-1 36 0 0,-3-1 396 0 0,2 1-376 0 0,1 0-83 0 0,-1 1-52 0 0,1 0-47 0 0,-1-1-53 0 0,1 1-62 0 0,-1 0-88 0 0,1 0-86 0 0,0-1-94 0 0,-1 1-101 0 0,1 0-109 0 0,0 0-119 0 0,0 0-125 0 0,0 0 417 0 0,0 0-33 0 0,0 0-1681 0 0,0 0-1266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8:23.8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253 268 7072 0 0,'-1'0'155'0'0,"1"0"-42"0"0,-3-1 15 0 0,0-1-92 0 0,-4-1-20 0 0,1 0-125 0 0,1 1 97 0 0,-1 1 85 0 0,0 0 77 0 0,-2-1 116 0 0,1 2 78 0 0,-3-1 148 0 0,-4 1 348 0 0,0 1 33 0 0,5 0-322 0 0,1 0-135 0 0,1 0-59 0 0,1 1-115 0 0,0-1-63 0 0,1 0-71 0 0,-1 1-82 0 0,-6 2 448 0 0,1 3-50 0 0,0 2-48 0 0,1 1-45 0 0,1 1-42 0 0,0 0-40 0 0,2 1-37 0 0,0-2-34 0 0,3-2-7 0 0,0 0 1 0 0,0 0-1 0 0,-1 5-171 0 0,-3 6 253 0 0,3-5-115 0 0,1 0-60 0 0,0 5-43 0 0,2 8-58 0 0,2-21 14 0 0,1 0 0 0 0,-1 0 1 0 0,1 0-1 0 0,1 0 1 0 0,-1 0-1 0 0,2 3 9 0 0,3 5 30 0 0,1-2 45 0 0,6 0 143 0 0,2-7-33 0 0,-12-5-156 0 0,0 0-1 0 0,0 0 0 0 0,0 0 1 0 0,0-1-1 0 0,0 1 1 0 0,0-1-1 0 0,0 1 1 0 0,0-1-1 0 0,0 0 1 0 0,1 0-29 0 0,1-2 49 0 0,1 1 1 0 0,-1-1 0 0 0,1 0-1 0 0,4-4-49 0 0,13-15 144 0 0,-10 6-57 0 0,-1 0-1 0 0,5-12-86 0 0,-9 14 23 0 0,-1 0-1 0 0,0 0 1 0 0,-1-1-1 0 0,-1 0 1 0 0,-1 0-1 0 0,0-1-22 0 0,3-7 62 0 0,13-10-74 0 0,-19 32-46 0 0,7 3-120 0 0,0 1 116 0 0,-7-2 61 0 0,1 1-15 0 0,0 0 0 0 0,1 0 1 0 0,-2 0-1 0 0,1 0 0 0 0,0 0 0 0 0,0 0 0 0 0,-1 1 0 0 0,1-1 0 0 0,-1 1 0 0 0,0-1 0 0 0,1 3 16 0 0,11 31-93 0 0,-11-32 84 0 0,5 24-95 0 0,3 19 104 0 0,-1-3-19 0 0,3-2 78 0 0,-12-41-264 0 0,1 0 77 0 0,-1-1 68 0 0,0 1 58 0 0,0-1 59 0 0,0 0 50 0 0,0 1 335 0 0,0-1-284 0 0,0 1-73 0 0,0-1-87 0 0,0 1-61 0 0,0-1-43 0 0,0 1-56 0 0,0-1-62 0 0,0 1-69 0 0,0 0-9 0 0,1-1-55 0 0,-1 1-60 0 0,0 0-64 0 0,0 0-67 0 0,0 0-70 0 0,1 1-76 0 0,-1-1-77 0 0,0-1-1245 0 0,0 0-1149 0 0</inkml:trace>
  <inkml:trace contextRef="#ctx0" brushRef="#br0" timeOffset="380.89">623 1 8144 0 0,'0'0'234'0'0,"0"0"6"0"0,0 0-176 0 0,1 1-37 0 0,1 9 183 0 0,1-1 40 0 0,2 11 344 0 0,-1 0 77 0 0,6 27 1010 0 0,-8-32-1194 0 0,1-1-40 0 0,-1 1-46 0 0,1 0-72 0 0,-1-1-88 0 0,0 1-103 0 0,3 23 488 0 0,0 0-90 0 0,-1-4-103 0 0,3 45 519 0 0,-3-43-572 0 0,2-1-64 0 0,-2-11-152 0 0,7 80 390 0 0,-9-96-484 0 0,-2-6 15 0 0,0-1 8 0 0,0 0-80 0 0,0 0-40 0 0,0 0-37 0 0,0 0-45 0 0,0 0-51 0 0,0-1-59 0 0,-1 0-68 0 0,0 0-73 0 0,0-1-83 0 0,0 1 168 0 0,0 0-40 0 0,1-1-37 0 0,-1 1-32 0 0,0-1-246 0 0,0 0-55 0 0,-1-1-801 0 0,-1-1-629 0 0,-1-1-1194 0 0</inkml:trace>
  <inkml:trace contextRef="#ctx0" brushRef="#br0" timeOffset="640.52">472 335 12960 0 0,'0'0'381'0'0,"0"0"-138"0"0,0 0-111 0 0,2-8-39 0 0,2 3-34 0 0,-2 3-47 0 0,0 1 0 0 0,0-1 0 0 0,0 1 0 0 0,0 0 0 0 0,0 0 0 0 0,0 0 0 0 0,0 0 1 0 0,1 1-13 0 0,5-4 91 0 0,4-3 4 0 0,2 2 62 0 0,30-8 450 0 0,-21 7-362 0 0,-12 3-175 0 0,0-1-47 0 0,24-8 14 0 0,-12 5-48 0 0,-3 2-34 0 0,0-1-41 0 0,-3 2-30 0 0,0-1-44 0 0,4-2-16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8:22.4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131 0 7200 0 0,'0'0'165'0'0,"0"0"22"0"0,0 0 6 0 0,0 2-45 0 0,1 3-97 0 0,0 3-24 0 0,1 0 49 0 0,0 0 45 0 0,0-1 38 0 0,1 3 75 0 0,1-1 38 0 0,6 18 674 0 0,0-2-105 0 0,-4-9-375 0 0,-2-1-181 0 0,-2-8-189 0 0,0 0-35 0 0,28 134 2252 0 0,-21-94-1597 0 0,0 1-72 0 0,-2-8-182 0 0,-1-1-83 0 0,0 1-98 0 0,0 0-115 0 0,-5-35-146 0 0,0 5 9 0 0,1 1 1 0 0,-2 0 0 0 0,1 0-1 0 0,-2 6-29 0 0,1 6 58 0 0,3-1 55 0 0,0 8 96 0 0,-3-29-299 0 0,0 0 96 0 0,0 0 62 0 0,-1 0 167 0 0,1 1-167 0 0,-1-2-98 0 0,1 1-76 0 0,-1-1-112 0 0,1 0 61 0 0,0 0-35 0 0,0 0-38 0 0,0 0-41 0 0,-1 0-43 0 0,1 0-48 0 0,0 0 36 0 0,-1 0-46 0 0,1-1-39 0 0,-1 1-37 0 0,0 0-537 0 0,0-1-94 0 0,-1 0-866 0 0</inkml:trace>
  <inkml:trace contextRef="#ctx0" brushRef="#br0" timeOffset="463.4">1 392 7800 0 0,'0'0'174'0'0,"0"0"29"0"0,0 0 13 0 0,0 0-72 0 0,1 0-76 0 0,-1 0-51 0 0,3 1-43 0 0,-1 0 61 0 0,-1-1 25 0 0,0 0 40 0 0,-1 0 49 0 0,1 0 57 0 0,10-2 396 0 0,0 0-47 0 0,11-3 343 0 0,0-1-107 0 0,-7 1-354 0 0,0 0-76 0 0,1 0-66 0 0,0 0-52 0 0,7-2 27 0 0,10-3 60 0 0,-3 0-194 0 0,43-10 386 0 0,-51 15-408 0 0,0-1-61 0 0,0 0-86 0 0,-1-1-110 0 0,-6 3-24 0 0,-1-2-67 0 0,0 1-73 0 0,0-1-81 0 0,-12 5 69 0 0,0 0-50 0 0,1 0-44 0 0,-1-1-39 0 0,1 1-134 0 0,-1 0-39 0 0,2-1-163 0 0,0-1-436 0 0,-4 3 1159 0 0</inkml:trace>
  <inkml:trace contextRef="#ctx0" brushRef="#br0" timeOffset="886.67">638 96 6504 0 0,'0'0'190'0'0,"0"0"-51"0"0,0 0-70 0 0,1 1-48 0 0,1 1-48 0 0,-1-1 43 0 0,3 3 216 0 0,-1 0 1 0 0,0 0 0 0 0,0 0 0 0 0,-1 0-1 0 0,1 0 1 0 0,-1 1 0 0 0,0-1-1 0 0,0 1 1 0 0,0 0 0 0 0,0 1-233 0 0,4 23 1100 0 0,-3-15-600 0 0,-1 1-48 0 0,1 3 27 0 0,0 0-107 0 0,3 14 739 0 0,-2 0 0 0 0,0 23-1111 0 0,-3-2 869 0 0,0-29-516 0 0,0 1-47 0 0,0 0-56 0 0,1 0-64 0 0,0 8 53 0 0,0 2 47 0 0,-2 16 214 0 0,1 0 56 0 0,-1-35-362 0 0,0-14-122 0 0,0-2 4 0 0,0 0 16 0 0,0 0 4 0 0,0 0 0 0 0,0 0 4 0 0,0-2 18 0 0,1-10 48 0 0,3-2-51 0 0,1-1-43 0 0,0 1-36 0 0,4-9-43 0 0,-5 11 6 0 0,0 1 0 0 0,1 0 0 0 0,0 0 0 0 0,1 1 0 0 0,0-1 0 0 0,1 1 0 0 0,0 1-1 0 0,1-1 1 0 0,1 0 1 0 0,-3 3-17 0 0,1 1-1 0 0,0-1 0 0 0,1 2 1 0 0,0-1-1 0 0,2-1 18 0 0,18-6-86 0 0,1 4-36 0 0,-11 7-60 0 0,-1 5 112 0 0,-5 3 71 0 0,-8-4 11 0 0,-1 0 0 0 0,0 1 0 0 0,0-1 0 0 0,-1 1 1 0 0,1 0-1 0 0,-1 0 0 0 0,3 3-12 0 0,2 5 8 0 0,0 1-36 0 0,-1 0-53 0 0,-1 1-67 0 0,-2-4 3 0 0,1 0-41 0 0,-1-1-47 0 0,-1 0-52 0 0,1 0-18 0 0,-1-2-50 0 0,1 1-52 0 0,-1-1-55 0 0,0-3 63 0 0,-2-1 223 0 0,1-1-36 0 0,-1-1 2 0 0,0 1-36 0 0,1 0-42 0 0,-1 0-45 0 0,1 0-49 0 0,-1-1-47 0 0,1 1-40 0 0,0 0-36 0 0,-1 0-141 0 0,1-1-36 0 0,1 3-1481 0 0,-2-3 2157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8:21.3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251 272 9432 0 0,'-9'-11'355'0'0,"2"6"-149"0"0,0 1-80 0 0,-1 1-64 0 0,1 0-73 0 0,-9-3 942 0 0,-1 2-57 0 0,1 3-72 0 0,0 2-85 0 0,1 3-99 0 0,0 2-115 0 0,8-2-298 0 0,0 0-34 0 0,0 1-36 0 0,0 1-37 0 0,-9 10 232 0 0,2 3-84 0 0,-5 11-1 0 0,4 4-100 0 0,9-19-77 0 0,1 1 0 0 0,1 0 0 0 0,-1 7-68 0 0,2 0 101 0 0,1-1 43 0 0,2 15 28 0 0,1-28-135 0 0,1 1-1 0 0,-1-1 1 0 0,1 0-1 0 0,4 8-36 0 0,-4-11 20 0 0,0 0 0 0 0,1 0-1 0 0,0 0 1 0 0,1 0 0 0 0,-1-1 0 0 0,1 0 0 0 0,1 2-20 0 0,-1-3 32 0 0,0 0 0 0 0,-1-1 0 0 0,1 1 0 0 0,1-1-1 0 0,3 3-31 0 0,8 1 104 0 0,-11-6-60 0 0,-1-1 0 0 0,0 1-1 0 0,0-1 1 0 0,1 0 0 0 0,-1 0 0 0 0,0 0-1 0 0,0-1 1 0 0,0 1 0 0 0,2-2-44 0 0,10-2 85 0 0,0-1-83 0 0,-9 2-43 0 0,0 0-34 0 0,0 0-37 0 0,0 1-42 0 0,-5 1 99 0 0,1 0 51 0 0,0-1-49 0 0,0 1-47 0 0,0 0-45 0 0,0-1-45 0 0,-1 1-42 0 0,1 0-42 0 0,0-1-40 0 0,0 1-38 0 0,0-1-37 0 0,0 1-35 0 0,-1 0-35 0 0,4-2-554 0 0,-1-1-119 0 0,5-1-851 0 0,4-4-1120 0 0,-13 8 2883 0 0</inkml:trace>
  <inkml:trace contextRef="#ctx0" brushRef="#br0" timeOffset="433.52">486 0 10856 0 0,'0'0'241'0'0,"0"2"38"0"0,0 3-61 0 0,0 1-52 0 0,-1-1-46 0 0,0 1-37 0 0,1 2-23 0 0,-1-1-35 0 0,1 17-25 0 0,3 4 286 0 0,2 0 81 0 0,1 3 107 0 0,9 43 705 0 0,-9-48-797 0 0,-2-6-71 0 0,2-1-43 0 0,8 35 393 0 0,-11-34-471 0 0,6 26 197 0 0,-4-18-102 0 0,-1-7-18 0 0,0-1 76 0 0,0-4 11 0 0,-1 1 77 0 0,0 0 90 0 0,0-1 102 0 0,-2-12-557 0 0,0 1-62 0 0,0-1-53 0 0,0 1-42 0 0,0 1-97 0 0,3 9-330 0 0,-4-10 366 0 0,1 0 62 0 0,-1-1 44 0 0,1 0 56 0 0,-1 1 68 0 0,0-5 32 0 0,0 0 0 0 0,0 0-12 0 0,0 0-2 0 0,0 0 0 0 0,0 0 3 0 0,0 0 10 0 0,0-1 3 0 0,5-11 23 0 0,-1-1-42 0 0,0-2-22 0 0,0-9-18 0 0,5-17 25 0 0,-5 27-18 0 0,1 1 33 0 0,3-4 5 0 0,2 1-116 0 0,5-2-119 0 0,-11 14 68 0 0,0 0-1 0 0,0 0 1 0 0,0 0-1 0 0,1 1 1 0 0,-1 0 69 0 0,-1 1-48 0 0,0 0 0 0 0,0 1 0 0 0,0-1 0 0 0,0 1 1 0 0,1 0-1 0 0,-1 0 0 0 0,0 0 0 0 0,2 0 48 0 0,15 1-199 0 0,-2 7 106 0 0,-1 6 93 0 0,-11-7-31 0 0,0 1-1 0 0,0-1 1 0 0,-1 2-1 0 0,0-1 1 0 0,2 5 31 0 0,10 23-67 0 0,-10-19 67 0 0,-3-9 0 0 0,-1 0 0 0 0,0 1 0 0 0,0-1 0 0 0,-1 0 0 0 0,0 1 0 0 0,0 0 0 0 0,-1-1 0 0 0,0 1 0 0 0,-1-6 63 0 0,0 0-104 0 0,1 0-101 0 0,-1 0-102 0 0,0-1-100 0 0,1 1-100 0 0,-1-1-99 0 0,0 1-98 0 0,1-1 47 0 0,-1 0-63 0 0,0 1-64 0 0,1-1-64 0 0,-1 3-1447 0 0,0 2-1274 0 0,0-6 3490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3:49.6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21 5840 0 0,'0'0'132'0'0,"0"0"17"0"0,0 0 11 0 0,0 0 41 0 0,0 0 147 0 0,1 0 17 0 0,-1-1-36 0 0,2 0 230 0 0,0-1-211 0 0,1 1-52 0 0,1-2 186 0 0,-2 3-402 0 0,1-1 101 0 0,0 0 81 0 0,1 0 62 0 0,-1 0 42 0 0,1 0 545 0 0,-5 1-318 0 0,-1 1-346 0 0,-2 0-48 0 0,3-1 314 0 0,1 1-98 0 0,0 0-88 0 0,0 0-76 0 0,0 0-67 0 0,1 0-57 0 0,-1 1-47 0 0,1-1-35 0 0,2 5-25 0 0,-2-4 20 0 0,0-1 41 0 0,-1 0 62 0 0,8 9 269 0 0,-2 2-65 0 0,0 0-56 0 0,-1 0-47 0 0,1 4-4 0 0,0-1-43 0 0,7 34 270 0 0,-4-17-104 0 0,35 137 1148 0 0,-31-112-956 0 0,0 0 63 0 0,-6-33-480 0 0,4 12 19 0 0,8 27 98 0 0,-17-54-190 0 0,1 0 1 0 0,1 0 0 0 0,-1 0-1 0 0,2-1 1 0 0,3 7-66 0 0,12 25 270 0 0,-16-27-175 0 0,-3-9-51 0 0,1 1 0 0 0,0-1 0 0 0,-1 1 0 0 0,1-1 0 0 0,1 0 0 0 0,-1 0 0 0 0,3 3-44 0 0,-4-6 53 0 0,-1-1 13 0 0,0-4-8 0 0,3-1-29 0 0,1-3 14 0 0,-4 5-37 0 0,1 0-1 0 0,0 1 0 0 0,0-1 1 0 0,0 0-1 0 0,0 1 0 0 0,1-1 1 0 0,-1 0-1 0 0,1 1 0 0 0,0 0 1 0 0,-1-1-1 0 0,1 1 0 0 0,0 0 1 0 0,1-1-6 0 0,0 0 4 0 0,0 0 1 0 0,0-1-1 0 0,-1 0 0 0 0,1 1 1 0 0,-1-1-1 0 0,1-1-4 0 0,-1-1 7 0 0,0 0-1 0 0,0 0 0 0 0,0-1 0 0 0,-1 1 1 0 0,0-1-1 0 0,0 1 0 0 0,0 0 0 0 0,-1-1 1 0 0,0 0-1 0 0,-1-3-6 0 0,-1-10-1 0 0,-2 1 0 0 0,-4-17 1 0 0,3 19 0 0 0,1-1 0 0 0,1 1-1 0 0,0-15 1 0 0,3-11 0 0 0,3 0 0 0 0,1 0 0 0 0,2 1 0 0 0,2 0 0 0 0,12-34 0 0 0,-16 62 0 0 0,1 0 0 0 0,1 0 0 0 0,0 1 0 0 0,5-8 0 0 0,-8 16-33 0 0,2 0 40 0 0,13-7 130 0 0,-7 9-78 0 0,-4 4-73 0 0,-1 2-50 0 0,-3 3-61 0 0,8 10 317 0 0,-3-3-75 0 0,-3-3-127 0 0,1 6-129 0 0,0-1 46 0 0,4 9 22 0 0,0-1 55 0 0,10 23 32 0 0,-7-13 119 0 0,-2 1-55 0 0,-1 1-48 0 0,0-1-35 0 0,3 14-164 0 0,18 44 167 0 0,34 47 0 0 0,-42-97 8 0 0,-12-25 60 0 0,-8-13-45 0 0,1-2 33 0 0,-4-2-45 0 0,1 0 0 0 0,-1 0 1 0 0,1 0-1 0 0,-1 0 0 0 0,0 0 0 0 0,1 0 1 0 0,-1 0-1 0 0,1 0 0 0 0,-1 0 0 0 0,1 0 0 0 0,-1 0 1 0 0,0 0-1 0 0,1 0 0 0 0,-1 0 0 0 0,1-1 1 0 0,-1 1-1 0 0,0 0 0 0 0,1 0 0 0 0,-1 0 0 0 0,0-1 1 0 0,1 1-1 0 0,-1 0 0 0 0,0-1 0 0 0,1 1-11 0 0,3-7 152 0 0,-2 2-90 0 0,-1 0-50 0 0,-2 0-46 0 0,-4-25 155 0 0,1 1-58 0 0,3 0-47 0 0,0-1 0 0 0,2-3-16 0 0,8-94 0 0 0,-9 102 0 0 0,0 0 0 0 0,-3-18 0 0 0,0-22 0 0 0,3 64 0 0 0,-1-24 0 0 0,2-1 0 0 0,0 0 0 0 0,2 1 0 0 0,6-24 0 0 0,-6 28 9 0 0,0 4-27 0 0,0 6-46 0 0,4 0-114 0 0,-2 6 37 0 0,1 2-43 0 0,-4 2-17 0 0,0 0 74 0 0,6-2-93 0 0,-5 2 50 0 0,-1 0 29 0 0,0 1-49 0 0,0-1-59 0 0,-1 1-70 0 0,1-1-127 0 0,0 0-111 0 0,0 1-124 0 0,-1 0 290 0 0,0 0-36 0 0,0 0-38 0 0,0-1-40 0 0,-1 1-40 0 0,1 0-43 0 0,0 0-45 0 0,0 0-46 0 0,0 0-48 0 0,-1 0-49 0 0,1 0-1436 0 0,-1 0-1226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4:17.7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 3 9216 0 0,'0'0'177'0'0,"0"0"-74"0"0,-1 0-46 0 0,-1-1 2 0 0,0 0-6 0 0,-2 1 202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8:32.2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220 63 5848 0 0,'0'0'168'0'0,"0"0"-41"0"0,0-1-63 0 0,1 1-45 0 0,1-3-44 0 0,-1 2 40 0 0,1-3 4 0 0,-1 2 51 0 0,1-1 758 0 0,-1 0-108 0 0,1 0-97 0 0,-1-1-90 0 0,-1 1-83 0 0,1 0-73 0 0,-1 0-67 0 0,-1 0-56 0 0,1 0-15 0 0,-1 0-58 0 0,-2-2 35 0 0,-4-1 47 0 0,4 4-124 0 0,-1 0 54 0 0,-1 0 76 0 0,1 1-108 0 0,0 0-1 0 0,0 0 1 0 0,-1 1 0 0 0,1-1 0 0 0,0 1 0 0 0,0 0 0 0 0,-3 1-161 0 0,-7 1 407 0 0,6 1-237 0 0,0 1-54 0 0,1 1-65 0 0,-1 0-76 0 0,-15 12-46 0 0,10-8 70 0 0,1 0 1 0 0,1 1-1 0 0,-1 0 1 0 0,-1 4 0 0 0,5-6 0 0 0,2-1 0 0 0,-1 1 0 0 0,2-1 0 0 0,-4 6 0 0 0,8-11 0 0 0,0 0 0 0 0,-1 1 0 0 0,1-1 0 0 0,0 1 0 0 0,0-1 0 0 0,1 1 0 0 0,-1-1 0 0 0,0 1 0 0 0,1 0 0 0 0,0-1 0 0 0,0 1 0 0 0,-1 0 0 0 0,2-1 0 0 0,-1 3 0 0 0,5 23 23 0 0,4 1 49 0 0,3 0 41 0 0,4-2 34 0 0,-12-20-88 0 0,1-1-1 0 0,0 0 0 0 0,0 0 1 0 0,0 0-1 0 0,3 1-58 0 0,-4-4 39 0 0,0 0 1 0 0,0 0-1 0 0,0 0 1 0 0,1 0-1 0 0,0-1 1 0 0,-1 0-1 0 0,1 0 0 0 0,0 0 1 0 0,0 0-1 0 0,0-1 1 0 0,0 0-1 0 0,0 0 1 0 0,0 0-40 0 0,-1-1 36 0 0,-1 0 1 0 0,1 0 0 0 0,-1 0-1 0 0,0 0 1 0 0,1-1 0 0 0,-1 1-1 0 0,0-1 1 0 0,1 0 0 0 0,-1 0-1 0 0,1-1-36 0 0,1 0 54 0 0,0 0 0 0 0,0-1 0 0 0,-1 0 0 0 0,1 0 0 0 0,-1 0 0 0 0,1-2-54 0 0,24-24 267 0 0,-3-3-70 0 0,-13 14-119 0 0,-5 7-39 0 0,1-1 1 0 0,-2-1-1 0 0,0 0 1 0 0,0 0-1 0 0,-1 0 1 0 0,-1 0-1 0 0,0-1 1 0 0,-1 0 0 0 0,1-6-40 0 0,-4 15 9 0 0,-1 0 1 0 0,0 0-1 0 0,0 0 1 0 0,0 1 0 0 0,-1-1-1 0 0,0 0 1 0 0,0 0 0 0 0,0 0-1 0 0,-1 0-9 0 0,2 2-3 0 0,-1-3-9 0 0,1 5-48 0 0,0 1-10 0 0,0 0 2 0 0,0 0-8 0 0,0 0 4 0 0,0 0 5 0 0,6 7-31 0 0,4 1 54 0 0,-5-5 36 0 0,-2 1 7 0 0,1 0 1 0 0,-1-1 0 0 0,0 1 0 0 0,0 1 0 0 0,-1-1 0 0 0,1 0 0 0 0,-1 0 0 0 0,1 4 0 0 0,13 39 7 0 0,-12-36 0 0 0,6 28 138 0 0,-2-3 78 0 0,0 23-223 0 0,-4-26 131 0 0,2 2 89 0 0,-4-28-133 0 0,0-1 38 0 0,-1-5-58 0 0,-1-1 17 0 0,0 0 4 0 0,0 0 0 0 0,0 0-29 0 0,0 0-123 0 0,0 0-52 0 0,0 0-11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8:32.9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282 0 6824 0 0,'0'0'149'0'0,"0"0"23"0"0,0 0 13 0 0,-1 0-21 0 0,-7 0 41 0 0,5 0-91 0 0,1 1 66 0 0,-3 0 239 0 0,0 0-49 0 0,0 0-45 0 0,0 1-41 0 0,0 0-38 0 0,-1-1-33 0 0,-4 3 126 0 0,-2 1-50 0 0,-20 11 262 0 0,26-12-406 0 0,-1-1 34 0 0,-11 8 246 0 0,5-2 108 0 0,1 1-1 0 0,-11 10-532 0 0,5-2 501 0 0,11-9-219 0 0,1 1-118 0 0,0 0-95 0 0,1 1-74 0 0,-2 5-92 0 0,-8 15 103 0 0,2 2 91 0 0,0 8 104 0 0,8-21 178 0 0,-2 22-379 0 0,6-24 282 0 0,2 0-36 0 0,5 16 145 0 0,4-9-172 0 0,3-3-50 0 0,-8-14-111 0 0,1-1-1 0 0,0 0 1 0 0,0 0 0 0 0,5 4-58 0 0,-4-4 39 0 0,1-1 0 0 0,0 0-1 0 0,1-1 1 0 0,-1 0 0 0 0,1 0 0 0 0,0-1 0 0 0,0 0 0 0 0,0 0-1 0 0,7 1-38 0 0,18 1 182 0 0,1-6 76 0 0,-24-1-200 0 0,0 0-1 0 0,0-2 0 0 0,0 1 0 0 0,0-1 0 0 0,2-2-57 0 0,1-1 24 0 0,-1 0-38 0 0,2-3-62 0 0,-2 0-77 0 0,-1-2-93 0 0,-1 0-109 0 0,-7 7 113 0 0,5-5-153 0 0,-6 7 210 0 0,-1 0-79 0 0,0 0 64 0 0,-1 1-41 0 0,1 0-46 0 0,-1-1-52 0 0,1 1-23 0 0,-1 0-48 0 0,0 0-44 0 0,0 0-37 0 0,0-1-142 0 0,1 1-36 0 0,1-3-1472 0 0</inkml:trace>
  <inkml:trace contextRef="#ctx0" brushRef="#br0" timeOffset="268.2">104 341 8088 0 0,'0'0'234'0'0,"0"0"65"0"0,0 0-67 0 0,0 0-42 0 0,2 0 84 0 0,0-1-113 0 0,5-2 108 0 0,-4 3-96 0 0,10-2 501 0 0,0-1-65 0 0,1 0-63 0 0,-1 0-61 0 0,0 0-56 0 0,1-1-54 0 0,-1 1-50 0 0,1-1-48 0 0,6-2 61 0 0,1 1-92 0 0,-1 0-79 0 0,0 1-70 0 0,-8 1-20 0 0,0 0-41 0 0,6-1-43 0 0,0-1-49 0 0,18-4-90 0 0,-9 2 50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8:37.5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9328 0 0,'0'0'208'0'0,"1"2"33"0"0,1 4 1 0 0,0 1-84 0 0,1 3-41 0 0,0 1-97 0 0,3 10-50 0 0,-4-14 54 0 0,0 0 42 0 0,0-3-105 0 0,-1 0 67 0 0,1 0 58 0 0,-1 0 49 0 0,2 4 234 0 0,3 12 682 0 0,-4-14-780 0 0,-1 0-68 0 0,0-2-125 0 0,0 0-39 0 0,0-1-44 0 0,-1 1-50 0 0,1 0-66 0 0,-1 0-69 0 0,1 0-76 0 0,-1 0-84 0 0,1 0-90 0 0,-1 0-96 0 0,0-1-103 0 0,0 1-110 0 0,0 1-795 0 0,0 1-884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8:38.3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6072 0 0,'0'0'133'0'0,"0"0"23"0"0,0 0 12 0 0,0 0-56 0 0,0 0-55 0 0,3 4-30 0 0,-2-2 17 0 0,4 4 230 0 0,6 7 498 0 0,-5-3-311 0 0,-1-2-150 0 0,0 2-93 0 0,6 13 302 0 0,7 14 306 0 0,-13-23-597 0 0,-1-1-41 0 0,37 143 2018 0 0,-38-147-2102 0 0,12 55 525 0 0,-9-39-227 0 0,-2-1 1 0 0,1 24-403 0 0,1 34 639 0 0,0-11-95 0 0,-4-23-109 0 0,-2-46 51 0 0,0-2-102 0 0,0-2-90 0 0,0 0-80 0 0,0-1-69 0 0,0-1-58 0 0,1-1-47 0 0,-1 0-37 0 0,1-20-158 0 0,-1 17 178 0 0,0 5 27 0 0,0 0 32 0 0,1-3-79 0 0,0 0 0 0 0,0 0-1 0 0,0-1 1 0 0,1 1 0 0 0,-1 0-1 0 0,1 0 1 0 0,2-3-3 0 0,1-1 37 0 0,0 1 39 0 0,6-8 18 0 0,2 1-55 0 0,4 0-43 0 0,-12 12-11 0 0,0 0 0 0 0,1 0 1 0 0,-1 1-1 0 0,4-1 15 0 0,-5 1-9 0 0,1 1-1 0 0,0 0 1 0 0,1 1 0 0 0,-1-1 0 0 0,2 1 9 0 0,17-1 18 0 0,-5 5 48 0 0,2 3 62 0 0,-12-1-99 0 0,0-1-34 0 0,6 8-85 0 0,-3 0-57 0 0,-10-9 100 0 0,1 1 1 0 0,-1-1-1 0 0,0 1 0 0 0,-1-1 1 0 0,1 1-1 0 0,-1 0 0 0 0,1 0 1 0 0,-1 0-1 0 0,0 2 47 0 0,3 10-53 0 0,-1-4 14 0 0,-1-1 1 0 0,-1 1-1 0 0,1 4 39 0 0,-2-12-1 0 0,0 1 0 0 0,0-1 0 0 0,-1 0-1 0 0,0 1 1 0 0,1-1 0 0 0,-1 0 0 0 0,-1 0-1 0 0,1 0 1 0 0,-1 0 0 0 0,0 0-1 0 0,0 1 2 0 0,-1 0 7 0 0,-1 1 0 0 0,0 0 0 0 0,0-1 0 0 0,0 0 0 0 0,-1 0 0 0 0,0 0 0 0 0,-2 1-7 0 0,0 0 19 0 0,0 0 1 0 0,-1-1-1 0 0,0 0 0 0 0,0 0 0 0 0,0-1 1 0 0,-1 0-1 0 0,1 0 0 0 0,-5 0-19 0 0,4-2-81 0 0,0 0 71 0 0,-1-1 47 0 0,-12-1 111 0 0,8-1-106 0 0,5-1-67 0 0,1 1-52 0 0,1-1-36 0 0,0 0-54 0 0,1 0-61 0 0,-1-1-68 0 0,1 1-76 0 0,-1-1-84 0 0,1 0-90 0 0,0 0-99 0 0,5 3 276 0 0,1-1-50 0 0,-1 1-47 0 0,0-1-38 0 0,-1 1-146 0 0,1-1-40 0 0,0 0-175 0 0,-1 0-475 0 0,2 1 1334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8:38.9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261 0 6824 0 0,'-5'0'183'0'0,"0"0"-33"0"0,-4 0 49 0 0,0 0-77 0 0,0 1-53 0 0,-11 1 30 0 0,8 0 18 0 0,6 0-13 0 0,1 1 41 0 0,-1-1 51 0 0,0 2 60 0 0,-7 4 88 0 0,1 1-114 0 0,-4 5-39 0 0,12-10-143 0 0,0 0 0 0 0,0 1 0 0 0,1-1 0 0 0,-3 6-48 0 0,-2 4 115 0 0,-1 10 46 0 0,0 2 60 0 0,2 1 51 0 0,3 1 46 0 0,3-19-132 0 0,0 1-1 0 0,1 0 1 0 0,1-1 0 0 0,0 8-186 0 0,0-11 140 0 0,1 1 0 0 0,-1-1-1 0 0,1 1 1 0 0,0-1 0 0 0,1 1 0 0 0,2 5-140 0 0,-2-8 70 0 0,-1 0-1 0 0,1-1 0 0 0,-1 1 1 0 0,1 0-1 0 0,0-1 0 0 0,1 0 0 0 0,-1 1 1 0 0,3 0-70 0 0,-1 0 96 0 0,1 0-1 0 0,0 0 1 0 0,-1-1 0 0 0,1 0 0 0 0,6 1-96 0 0,-3 0 131 0 0,0-1-1 0 0,1-1 0 0 0,6 1-130 0 0,28 1 291 0 0,-39-4-422 0 0,0-1 106 0 0,1 0 82 0 0,7-1 169 0 0,-8 0-200 0 0,-1 1-55 0 0,0 0-54 0 0,-1 0-67 0 0,1-1-80 0 0,-1 1 11 0 0,-1 0-52 0 0,1 0-56 0 0,-1 0-59 0 0,1 0-66 0 0,0 0-68 0 0,-1 0-74 0 0,1 0-78 0 0,5-3-986 0 0,4-2-949 0 0,-12 6 2574 0 0</inkml:trace>
  <inkml:trace contextRef="#ctx0" brushRef="#br0" timeOffset="270.45">1 140 7568 0 0,'0'0'166'0'0,"0"0"29"0"0,0 0 14 0 0,2 0-25 0 0,5 1-152 0 0,-1 0 36 0 0,8 0 158 0 0,6-3 235 0 0,12-5 420 0 0,-18 3-544 0 0,-5 2-155 0 0,0 0-40 0 0,0 0-50 0 0,-1 0-59 0 0,40-8 20 0 0,-23 4-42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8:36.6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147 2 6048 0 0,'2'-1'803'0'0,"0"3"485"0"0,-1 3-17 0 0,-2-1-497 0 0,1-1-340 0 0,-1 0-51 0 0,1 1-59 0 0,-1-1-68 0 0,1-1-79 0 0,-1 1-87 0 0,0-1-97 0 0,1 0-106 0 0,-5 12 469 0 0,1 0-73 0 0,0 0-59 0 0,1 0-42 0 0,0 0 21 0 0,0 0 1 0 0,-1 0 0 0 0,-2 3-204 0 0,1-4 92 0 0,2 0 1 0 0,0 0-1 0 0,0 1 1 0 0,0 11-93 0 0,1-5 71 0 0,-1 4-32 0 0,0-1-8 0 0,-1 0 55 0 0,-1 4 69 0 0,-3 12 136 0 0,-3 18 102 0 0,8-38-302 0 0,0 1-34 0 0,-9 36 555 0 0,8-38-450 0 0,-1 1-38 0 0,-2 8-33 0 0,3-13-93 0 0,1 0-36 0 0,0-2 74 0 0,-7 18 203 0 0,6-20-231 0 0,1-4 2 0 0,2-5 5 0 0,1-1-39 0 0,0 0-79 0 0,0 0-61 0 0,0 0-237 0 0,0 0-30 0 0,0 0-7 0 0</inkml:trace>
  <inkml:trace contextRef="#ctx0" brushRef="#br0" timeOffset="437.09">123 64 5840 0 0,'0'0'132'0'0,"0"0"17"0"0,0 0 11 0 0,0 0 28 0 0,0 0-65 0 0,0 0-53 0 0,0 0-43 0 0,1 0-48 0 0,0 0-121 0 0,0 0 133 0 0,0 0 64 0 0,0 0 97 0 0,-1 0-29 0 0,1 0 36 0 0,-1 0 40 0 0,1 0 44 0 0,-1 0 46 0 0,1 0 52 0 0,-1 0 55 0 0,1 0 58 0 0,4 1 62 0 0,0 0-61 0 0,0 1-57 0 0,1 0-51 0 0,-1 1-49 0 0,0 1-43 0 0,0 0-39 0 0,0 1-34 0 0,3 3 48 0 0,0 0-58 0 0,13 17 174 0 0,-9-11-81 0 0,17 24 375 0 0,-11-11 484 0 0,6 13-1124 0 0,-8-10 458 0 0,0 0-36 0 0,-1 1-66 0 0,-5-9-69 0 0,-1 1-59 0 0,0-1-85 0 0,1-1-83 0 0,-1 0-15 0 0,1 0 39 0 0,21 49 276 0 0,-19-40-256 0 0,-8-20-32 0 0,0 3-37 0 0,0-1 33 0 0,-1-4 5 0 0,1 2 37 0 0,-4-10-344 0 0,0 1 96 0 0,0-1 83 0 0,0 1 69 0 0,0-1 45 0 0,0 0 34 0 0,1 2 493 0 0,-1-2-475 0 0,0 1-55 0 0,0-1-76 0 0,0 0-95 0 0,0 1-23 0 0,0-1-57 0 0,0 0-63 0 0,0 0-67 0 0,0 1-3 0 0,1-1-54 0 0,-1 0-58 0 0,0 0-61 0 0,0 1-65 0 0,0-1-68 0 0,0 0-71 0 0,0 0-75 0 0,-1-1-1295 0 0,0-2-1176 0 0</inkml:trace>
  <inkml:trace contextRef="#ctx0" brushRef="#br0" timeOffset="722.04">158 505 7640 0 0,'0'0'224'0'0,"0"0"28"0"0,0-1-98 0 0,1 0-62 0 0,3-2 30 0 0,-2 2-32 0 0,5-2 281 0 0,0 0-51 0 0,32-7 951 0 0,-25 7-1055 0 0,1 1 71 0 0,31-5 859 0 0,-26 4-702 0 0,-10 2-261 0 0,0 0-39 0 0,0 1-50 0 0,0-1-57 0 0,1 0-73 0 0,0 1-94 0 0,0-1-104 0 0,1 1-118 0 0,-7 0 129 0 0,1 0-33 0 0,0-1-36 0 0,0 1-36 0 0,-1 0-39 0 0,1 0-38 0 0,0 0-42 0 0,0 0-42 0 0,1 0-1100 0 0,3 0-910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8:40.5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0 10016 0 0,'0'0'230'0'0,"0"0"30"0"0,0 0 18 0 0,0 1-156 0 0,0 0-34 0 0,0 1-36 0 0,0 1-34 0 0,-1 7 35 0 0,0-1 100 0 0,0 1 83 0 0,1-1 72 0 0,0 0 17 0 0,0 0 36 0 0,4 32 1496 0 0,-3-27-1259 0 0,0 1-106 0 0,0-8-301 0 0,-1 0-43 0 0,0 0-51 0 0,0 0-55 0 0,0-1-62 0 0,0 0 55 0 0,-1 13 236 0 0,0-11-203 0 0,1-3-74 0 0,-1 0-47 0 0,0 0-72 0 0,1 0-81 0 0,-1 0-96 0 0,0 0-109 0 0,1-4 57 0 0,0-1-58 0 0,0 1-54 0 0,0 0-45 0 0,0 0-154 0 0,0-1-45 0 0,0 1-187 0 0,0 1-496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8:41.0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247 66 8376 0 0,'0'0'190'0'0,"0"0"-7"0"0,1-1-77 0 0,-1 0-51 0 0,-1-4-6 0 0,0 3 2 0 0,-2-4 117 0 0,-3-1-96 0 0,-16-11-79 0 0,15 12 70 0 0,-3-2 436 0 0,6 6-279 0 0,0 1-1 0 0,1-1 1 0 0,-1 1-1 0 0,0-1 1 0 0,0 1 0 0 0,-3 0-220 0 0,-4 0 398 0 0,6 1-223 0 0,0 0-35 0 0,0 1-41 0 0,0 0-46 0 0,-1 2 162 0 0,0 0-84 0 0,0 1-49 0 0,-2 3-32 0 0,2-2 36 0 0,-14 13 117 0 0,3 1-57 0 0,6-4-49 0 0,0 0 1 0 0,2 0-1 0 0,-3 6-97 0 0,10-15 28 0 0,0-1-1 0 0,0 0 1 0 0,1 1-1 0 0,-1-1 1 0 0,1 1 0 0 0,0 0-1 0 0,1 1-27 0 0,-5 22 120 0 0,2-19-64 0 0,1 0 0 0 0,1 0 0 0 0,0 0-1 0 0,0 2-55 0 0,1 0 77 0 0,0 1 0 0 0,1 0-1 0 0,1-1 1 0 0,0 1 0 0 0,1 1-77 0 0,-2-9 32 0 0,2 6 76 0 0,0 1-1 0 0,0-1 1 0 0,2 1-108 0 0,2 2 56 0 0,2-1-50 0 0,2 0 31 0 0,12 14-4 0 0,-14-20 7 0 0,2 0 36 0 0,-7-5-215 0 0,0 0 59 0 0,1 0 50 0 0,-1 1 45 0 0,2-1 65 0 0,0 1 53 0 0,14 5 433 0 0,-12-5-380 0 0,-1-1-113 0 0,0-1-112 0 0,-3 0-33 0 0,0 0-41 0 0,0-1-43 0 0,-1 1-49 0 0,1-1-53 0 0,0 0-56 0 0,0 0-61 0 0,0 0-65 0 0,0 0-68 0 0,0 0-73 0 0,0 0-77 0 0,0-1-81 0 0,2 0-1106 0 0,3-1-1054 0 0,-9 2 2893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8:42.0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117 693 5792 0 0,'0'0'166'0'0,"0"0"-39"0"0,0 0 0 0 0,0 0 51 0 0,0 0 156 0 0,0 0 287 0 0,0 0 19 0 0,0 0-266 0 0,0 0-163 0 0,0 0-51 0 0,0 0 8 0 0,0 0 44 0 0,0 0-20 0 0,0 0-26 0 0,0 0-82 0 0,0 0-18 0 0,0 0 25 0 0,0 0 52 0 0,0 0 12 0 0,0 0-99 0 0,0-2-124 0 0,0 2 86 0 0,0 0 37 0 0,0 0 54 0 0,0-1 66 0 0,0 1 78 0 0,0 0 92 0 0,0 0-447 0 0</inkml:trace>
  <inkml:trace contextRef="#ctx0" brushRef="#br0" timeOffset="571.91">477 78 5456 0 0,'-9'-5'289'0'0,"4"4"-234"0"0,-1-1-2 0 0,0 1 97 0 0,1-1 82 0 0,1 0 67 0 0,-3-2 363 0 0,-7-6 1076 0 0,11 7-1325 0 0,0 0-66 0 0,-1 0-88 0 0,-1 0-108 0 0,-2-2 398 0 0,0-1-91 0 0,4 3-212 0 0,-1 0-1 0 0,0 1 1 0 0,1-1-1 0 0,-1 1 0 0 0,-2-1-245 0 0,-4-1 417 0 0,1 1-56 0 0,-1 0-56 0 0,1 2-58 0 0,0 1-59 0 0,0 0-59 0 0,-1 2-60 0 0,0 1-62 0 0,-13 3 5 0 0,-10 4-13 0 0,-6 8 6 0 0,3 3 98 0 0,29-16-44 0 0,0 1 1 0 0,1-1 0 0 0,-5 5-60 0 0,5-3 78 0 0,1-1 0 0 0,-1 2 0 0 0,-3 6-78 0 0,-13 24 240 0 0,3 1-46 0 0,3 2-42 0 0,1 2-38 0 0,2 8-18 0 0,3 2-38 0 0,3 10-25 0 0,5-33-31 0 0,2-1 0 0 0,2 5-2 0 0,-1-18 78 0 0,1 0 0 0 0,1 0 0 0 0,2 2-78 0 0,8 25 116 0 0,1-10-67 0 0,3-1-60 0 0,0-11 17 0 0,3-6 70 0 0,4-5 60 0 0,2-5 48 0 0,-17-4-92 0 0,-1-1 0 0 0,0 0 0 0 0,1 0 0 0 0,1-1-92 0 0,0 0 127 0 0,-1-1-1 0 0,0 0 1 0 0,0-1 0 0 0,1 1-1 0 0,6-5-126 0 0,23-11 326 0 0,1-2-37 0 0,13-9 7 0 0,-10 2-155 0 0,-23 13-116 0 0,0-1-34 0 0,-18 13-127 0 0,0 1 46 0 0,0-1 41 0 0,0 0 35 0 0,2-1 61 0 0,6-7 278 0 0,-6 6-257 0 0,-2 1-94 0 0,1 0-77 0 0,-1 0-93 0 0,1 0-111 0 0,-2 1 10 0 0,1 0-73 0 0,0 0-79 0 0,-1 0-86 0 0,1-1-91 0 0,0 1-99 0 0,0 0-105 0 0,-1 0-111 0 0,3-4-1244 0 0,3-3-1244 0 0,-7 9 3410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8:41.4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293 3 6072 0 0,'0'0'133'0'0,"0"0"-26"0"0,0 0-40 0 0,-1 0-14 0 0,0 0 5 0 0,0 0 8 0 0,0-1 52 0 0,-1 1-115 0 0,1 0-1 0 0,-1-1 0 0 0,0 1 0 0 0,1 0 1 0 0,-1 0-1 0 0,0 0 0 0 0,0 0 0 0 0,1 0 1 0 0,-1 0-1 0 0,-1 1-2 0 0,-4 1 77 0 0,0-1 96 0 0,2 1-6 0 0,1-1 55 0 0,-1 0 66 0 0,1 0 72 0 0,-10 2 289 0 0,-6 5 485 0 0,-5 1 175 0 0,7-5-537 0 0,16-3-692 0 0,0-1 0 0 0,1 1 1 0 0,-1-1-1 0 0,0 1 1 0 0,0 0-1 0 0,0 0 0 0 0,1 0 1 0 0,-1 0-1 0 0,0 0-80 0 0,-17 16 628 0 0,11-8-365 0 0,0 1-43 0 0,1-1-50 0 0,1 0-56 0 0,-10 17 64 0 0,1 0-47 0 0,-4 13 138 0 0,0 4-269 0 0,14-30 93 0 0,1 0 0 0 0,0 0 0 0 0,1 0 0 0 0,1 4-93 0 0,-3 13 88 0 0,4-20-84 0 0,0 7-75 0 0,5 2 93 0 0,2-1 73 0 0,4 1 52 0 0,-6-11-44 0 0,1-1 0 0 0,1 1 0 0 0,-1-1 1 0 0,1 0-1 0 0,2 0-103 0 0,7 7 187 0 0,7 5-187 0 0,-18-15 0 0 0,0 0 0 0 0,1 0 0 0 0,-1 0 0 0 0,1-1 0 0 0,0 0 0 0 0,2 1 0 0 0,-2-1-109 0 0,1 0 45 0 0,6 2 41 0 0,-1-1 88 0 0,15 1 181 0 0,-16-4-195 0 0,-1-2-54 0 0,0 0-76 0 0,-1-2-99 0 0,-2 1-5 0 0,-1-1-61 0 0,1 0-65 0 0,-1-2-73 0 0,-4 4 75 0 0,0 0-53 0 0,1 0-48 0 0,-1 0-41 0 0,1-1-551 0 0,0 0-96 0 0,2-1-762 0 0,2-1-1052 0 0</inkml:trace>
  <inkml:trace contextRef="#ctx0" brushRef="#br0" timeOffset="267.69">84 339 9256 0 0,'0'0'266'0'0,"0"0"1"0"0,0 0-115 0 0,0 0 108 0 0,0-1-106 0 0,1 1-68 0 0,3-2 10 0 0,-2 1-15 0 0,9-2 329 0 0,0 1-91 0 0,3 0-28 0 0,7 0 30 0 0,2 1-31 0 0,-8-1-57 0 0,-9 1-308 0 0,1 0 92 0 0,1 0 75 0 0,10-2 201 0 0,-12 2-237 0 0,0 0-60 0 0,0 0-68 0 0,-1 0-52 0 0,0 0-69 0 0,0 0-78 0 0,0 1-89 0 0,0-1-98 0 0,0 0-108 0 0,0 0-117 0 0,-2 1 294 0 0,-1-1-34 0 0,9-1-1133 0 0,6-2-890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4:16.7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94 16527 0 0,'-4'14'439'0'0,"1"1"-50"0"0,1 0-45 0 0,0-1-40 0 0,1 16 196 0 0,2-1-115 0 0,2 7-27 0 0,3-2 339 0 0,5 14-697 0 0,-11-48 140 0 0,0 1-48 0 0,0 0-45 0 0,0-1-41 0 0,1 1-39 0 0,-1-1-36 0 0,0 1-164 0 0,1 0-154 0 0,-1 0-101 0 0,1-1-58 0 0,1 1-805 0 0,0-2 602 0 0,-1 1 379 0 0,1-1 78 0 0,4 0-1450 0 0</inkml:trace>
  <inkml:trace contextRef="#ctx0" brushRef="#br0" timeOffset="438.82">242 5 14336 0 0,'1'1'330'0'0,"11"38"159"0"0,1 1 89 0 0,1 1 69 0 0,0-1 54 0 0,35 108 2040 0 0,-48-144-2588 0 0,0 0-66 0 0,3 10 0 0 0,-3-8-10 0 0,0-2 17 0 0,-1-1 50 0 0,1 1 81 0 0,-1 0 88 0 0,0 0 102 0 0,0 0 119 0 0,2-19-426 0 0,0 1-33 0 0,2-8-18 0 0,1-17 14 0 0,4-1-54 0 0,7-7-45 0 0,-8 25-16 0 0,2 1-1 0 0,1-1 45 0 0,-4 11-35 0 0,-1 0 0 0 0,1 1-1 0 0,1 0 1 0 0,0 1 0 0 0,0-1 0 0 0,1 2-1 0 0,0-1 1 0 0,3 0 35 0 0,-6 4-19 0 0,1 0 1 0 0,-1 1-1 0 0,1 0 0 0 0,0 1 1 0 0,1-1-1 0 0,1 1 19 0 0,-4 1-5 0 0,0 0 0 0 0,0 1 0 0 0,0 0 0 0 0,0 0 0 0 0,0 1-1 0 0,0-1 1 0 0,1 1 0 0 0,-1 0 0 0 0,4 1 5 0 0,13 5-34 0 0,-5 6 43 0 0,-14-9 4 0 0,0 0 0 0 0,-1 1 0 0 0,1-1 0 0 0,-1 0 0 0 0,0 1 0 0 0,0 0-1 0 0,0-1 1 0 0,0 1 0 0 0,0 1-13 0 0,2 9 81 0 0,0 0 0 0 0,-1 1 1 0 0,-1 0-1 0 0,0-1 0 0 0,0 2-81 0 0,-1-3 66 0 0,0 2-93 0 0,0 0 53 0 0,-1 2 56 0 0,-1 10 89 0 0,1 0-19 0 0,0-9-104 0 0,1-3-63 0 0,0 0-66 0 0,1-3-48 0 0,0 0-65 0 0,1 0-73 0 0,1 0-83 0 0,-4-11 323 0 0,0 0-53 0 0,1 0-69 0 0,-1-1-90 0 0,0 1 22 0 0,1 0-53 0 0,-1-1-59 0 0,0 1-64 0 0,0-1 14 0 0,1 1-52 0 0,-1-1-54 0 0,0 1-58 0 0,0-1-60 0 0,1 1-64 0 0,-1-1-67 0 0,0 0-69 0 0,0 1-468 0 0,0-1-34 0 0,0 0-2727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8:39.6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43 10016 0 0,'0'0'230'0'0,"0"0"30"0"0,0 0 18 0 0,0 0-86 0 0,1 1-100 0 0,1 0-70 0 0,3 4-54 0 0,-3-4 75 0 0,5 7 295 0 0,-1 2-75 0 0,-1 1-62 0 0,-1 0-51 0 0,0 9 15 0 0,0 10 4 0 0,-1-8 1 0 0,28 165 1521 0 0,-19-128-1148 0 0,1 7 133 0 0,-7-32-289 0 0,-2-1 47 0 0,-2-18-215 0 0,1 4 51 0 0,-4-6-154 0 0,3 3 30 0 0,0-5-25 0 0,-3 1 52 0 0,0-3-135 0 0,2-5 26 0 0,-1-1 68 0 0,0-2-4 0 0,0-1 0 0 0,0 0-67 0 0,0 0-71 0 0,0 0-65 0 0,0 0-123 0 0,0 0-216 0 0,0 0-227 0 0,0 0 94 0 0,0-1 80 0 0,0 1 67 0 0,0 0 58 0 0,0-1 38 0 0,0-1-586 0 0,0 0 478 0 0,0 1-82 0 0,0-1-110 0 0,0-2-1426 0 0,0-1-1146 0 0</inkml:trace>
  <inkml:trace contextRef="#ctx0" brushRef="#br0" timeOffset="608.12">1 105 7848 0 0,'0'0'232'0'0,"0"0"-64"0"0,0-1-84 0 0,1 1-59 0 0,0-4-57 0 0,0 2 51 0 0,5-12 215 0 0,2 1 78 0 0,5 1 141 0 0,11-3 325 0 0,4 3 25 0 0,-8 6-303 0 0,-4 2-132 0 0,0 0-63 0 0,1 0-50 0 0,37-7 395 0 0,-40 9-376 0 0,1 2 0 0 0,11-1-274 0 0,1 4 218 0 0,0 2-47 0 0,-1 3-54 0 0,1 4-61 0 0,-15-6-51 0 0,0 0 0 0 0,0 2 0 0 0,0-1 0 0 0,-1 2 0 0 0,0-1 0 0 0,-1 1 1 0 0,4 5-6 0 0,-10-10-1 0 0,0 1 0 0 0,0 0 1 0 0,-1 0-1 0 0,0 0 0 0 0,0 0 1 0 0,0 0-1 0 0,0 1 0 0 0,-1-1 1 0 0,0 1-1 0 0,0-1 0 0 0,0 1 1 0 0,-1 0-1 0 0,0 0 0 0 0,0 0 1 0 0,-1 0-1 0 0,1 0 0 0 0,-1 0 1 0 0,-1 2 0 0 0,-2 18 25 0 0,-3-1 42 0 0,3-18-28 0 0,0 1 1 0 0,0 0-1 0 0,-1-1 1 0 0,0 0-1 0 0,0 0 1 0 0,0 0-1 0 0,-1 0 1 0 0,-5 5-40 0 0,-17 13 88 0 0,14-16 6 0 0,0 0 1 0 0,0-1-1 0 0,-1 0 1 0 0,-5 1-95 0 0,-14 5 195 0 0,-4-2 91 0 0,-2-1 111 0 0,27-9-365 0 0,-14-4-32 0 0,19 1 14 0 0,6 0 61 0 0,1-1 20 0 0,7-8-111 0 0,11-2-58 0 0,16 1 68 0 0,1 5-10 0 0,-13 4-78 0 0,2 2-54 0 0,1 2 72 0 0,-1 2 54 0 0,-1 2 37 0 0,-1 2 36 0 0,-1 0-1 0 0,1 1-50 0 0,4 3 2 0 0,-2 2-179 0 0,-2 2 110 0 0,-2 4 91 0 0,-5 2 74 0 0,-12-18-66 0 0,-2 0 1 0 0,1 0 0 0 0,0 0-1 0 0,-1 0 1 0 0,1 1 0 0 0,-1-1-1 0 0,0 0 1 0 0,-1 2-33 0 0,1-2 30 0 0,-1 0 1 0 0,0 0-1 0 0,0-1 1 0 0,-1 1-1 0 0,1 0 1 0 0,-1 0-1 0 0,0-1 1 0 0,0 1-1 0 0,0 0 1 0 0,-1-1-1 0 0,1 1 1 0 0,-1-1-1 0 0,1 1 1 0 0,-1-1-1 0 0,-1 0 1 0 0,0 1-31 0 0,-17 20 522 0 0,-3-3-120 0 0,-4-3-105 0 0,-2-2-84 0 0,4-5-91 0 0,0-1-35 0 0,11-6-35 0 0,-1 0 0 0 0,-1-1-1 0 0,-12 2-51 0 0,19-4-98 0 0,1-1 41 0 0,-8 1 43 0 0,0-2 92 0 0,-21-3 205 0 0,26 2-235 0 0,1-1-46 0 0,-3-1-83 0 0,1 0-117 0 0,5 2 34 0 0,0-1-46 0 0,1 0-50 0 0,-1 0-53 0 0,1 0-60 0 0,0 0-62 0 0,-1-1-67 0 0,1 1-71 0 0,-2-4-917 0 0,5-2-12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8:43.4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55 1 9792 0 0,'0'0'289'0'0,"0"0"-8"0"0,0 0-210 0 0,-1 1-43 0 0,-7 13-15 0 0,6-11-13 0 0,0 0-1 0 0,1-1 1 0 0,-1 1 0 0 0,0 0-1 0 0,1 0 1 0 0,0 0 0 0 0,-1 2 0 0 0,-18 115 61 0 0,16-92-33 0 0,2-16 44 0 0,-2 19 120 0 0,1 0 53 0 0,5-12-38 0 0,2 0 44 0 0,-4-17-201 0 0,1-1-42 0 0,-1-1-1 0 0,0 1 1 0 0,0 0 0 0 0,0-1 0 0 0,1 1-1 0 0,-1 0 1 0 0,0-1 0 0 0,0 1 0 0 0,1-1-1 0 0,-1 1 1 0 0,1 0 0 0 0,-1-1 0 0 0,0 1-1 0 0,1-1 1 0 0,-1 0 0 0 0,1 1 0 0 0,0-1-1 0 0,-1 1 1 0 0,1-1-8 0 0,5 3 11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8:57.2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6592 0 0,'1'15'259'0'0,"1"0"-87"0"0,1-1-65 0 0,6 18 88 0 0,-3-10 18 0 0,-3-10-46 0 0,-1-1 56 0 0,-1-3-36 0 0,0-1 34 0 0,0 1 39 0 0,-1 0 42 0 0,0 5-92 0 0,0 15 64 0 0,0-26-192 0 0,0-2-2 0 0,0 0 0 0 0,-1 2-14 0 0,0 0-86 0 0,1 0-88 0 0,-1-1-84 0 0,1 0 50 0 0,0 0-34 0 0,-1-1-39 0 0,1 0-34 0 0,0 1-341 0 0,0-1-238 0 0,0 0-550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9:00.3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11808 0 0,'0'2'266'0'0,"5"12"29"0"0,0 0-45 0 0,9 35 438 0 0,-9-27-356 0 0,-2-9-96 0 0,1 0 38 0 0,-1 0 70 0 0,0 1 65 0 0,1-1 76 0 0,-1 1 86 0 0,-2-10-564 0 0,0 1 51 0 0,1 13 339 0 0,-2-14-321 0 0,0 0-38 0 0,0-1-35 0 0,0 1-46 0 0,1 0-53 0 0,-1 0-63 0 0,1 0-71 0 0,0 0-80 0 0,-1 0-89 0 0,0-4-325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9:02.0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172 332 8288 0 0,'-9'7'119'0'0,"-6"0"181"0"0,5-1-71 0 0,3-2-106 0 0,1 1-55 0 0,0 0-43 0 0,-8 11 31 0 0,0 1 98 0 0,4-2 34 0 0,0 0 38 0 0,-18 36 605 0 0,18-28-516 0 0,0 1-78 0 0,6-11-162 0 0,0-1-37 0 0,3-10-23 0 0,-2 6 54 0 0,0 1 0 0 0,1-1 1 0 0,0 0-1 0 0,1 1 0 0 0,0-1 0 0 0,0 1 1 0 0,0 2-70 0 0,1-8 21 0 0,0 2 19 0 0,0 1-1 0 0,0-1 1 0 0,1 0-1 0 0,-1 0 1 0 0,1 0 0 0 0,0 0-1 0 0,0 0 1 0 0,1 0-1 0 0,-1 0 1 0 0,1 0-40 0 0,-1-4 6 0 0,-1-1-1 0 0,0 1 1 0 0,1 0 0 0 0,-1-1 0 0 0,1 1-1 0 0,-1-1 1 0 0,1 1 0 0 0,-1-1-1 0 0,1 1 1 0 0,0-1 0 0 0,-1 1-1 0 0,1-1 1 0 0,0 1 0 0 0,-1-1 0 0 0,1 0-1 0 0,0 1 1 0 0,-1-1 0 0 0,1 0-1 0 0,0 0 1 0 0,-1 1 0 0 0,1-1 0 0 0,0 0-1 0 0,0 0-5 0 0,1 0 22 0 0,0 0-1 0 0,0-1 0 0 0,-1 1 1 0 0,1 0-1 0 0,0-1 1 0 0,0 1-1 0 0,-1-1 0 0 0,1 0 1 0 0,0 1-1 0 0,0-2-21 0 0,21-14 280 0 0,-12 6-126 0 0,11-16-74 0 0,-18 19-43 0 0,0 1 0 0 0,0-1 0 0 0,-1 1 0 0 0,1-1 0 0 0,-1 0 0 0 0,-1 0 0 0 0,1-1 0 0 0,0-6-37 0 0,0-9 63 0 0,-3-3-38 0 0,-7-27-1 0 0,-3 0-1 0 0,-1 1 1 0 0,-10-22-24 0 0,15 52 10 0 0,-6-25 59 0 0,4 14 66 0 0,2 0 0 0 0,0-15-135 0 0,4 8 36 0 0,3 29-36 0 0,0-1 0 0 0,0 1 0 0 0,1 0 0 0 0,2-3 0 0 0,-4 14-1 0 0,0 0 1 0 0,0-1 0 0 0,0 1 0 0 0,0 0 0 0 0,0 0 0 0 0,0 0-1 0 0,0 0 1 0 0,0 0 0 0 0,0 0 0 0 0,0 0 0 0 0,0 0 0 0 0,0 0 0 0 0,0 0-1 0 0,0 0 1 0 0,0-1 0 0 0,0 1 0 0 0,0 0 0 0 0,0 0 0 0 0,0 0-1 0 0,0 0 1 0 0,0 0 0 0 0,0 0 0 0 0,0 0 0 0 0,0 0 0 0 0,0 0-1 0 0,0 0 1 0 0,0 0 0 0 0,0 0 0 0 0,1 0 0 0 0,-1 0 0 0 0,0 0 0 0 0,0 0-1 0 0,0 0 1 0 0,0 0 0 0 0,0 0 0 0 0,0-1 0 0 0,0 1 0 0 0,0 0-1 0 0,0 0 1 0 0,0 0 0 0 0,0 0 0 0 0,0 0 0 0 0,1 0 0 0 0,-1 0 0 0 0,0 0-1 0 0,0 0 1 0 0,0 0 0 0 0,0 1 0 0 0,0-1 0 0 0,0 0 0 0 0,0 0-1 0 0,0 0 1 0 0,0 0 0 0 0,0 0 0 0 0,4 5-24 0 0,1 7-67 0 0,3 19 63 0 0,-1-1 76 0 0,2 7 88 0 0,3 19 172 0 0,7 32 235 0 0,-12-58-401 0 0,1-1-41 0 0,25 125 451 0 0,-21-87-342 0 0,-12-64-373 0 0,1 1 56 0 0,-1-1 48 0 0,1 0 44 0 0,-1 2 69 0 0,1 1 75 0 0,1 13 466 0 0,-2-15-499 0 0,1 0-33 0 0,-1 0-43 0 0,0 0-55 0 0,1 0-66 0 0,-1 0-75 0 0,0 0-54 0 0,0 0-77 0 0,0-1-83 0 0,0 1-92 0 0,0 0-98 0 0,1-1-107 0 0,-1 1-113 0 0,0-1-121 0 0,0 1-1027 0 0,0 2-1112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9:01.3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239 51 7200 0 0,'0'0'165'0'0,"-1"0"-53"0"0,-9-2 252 0 0,7 1-290 0 0,0 0-45 0 0,-4-2-11 0 0,-1 1 35 0 0,-6 2 142 0 0,-3 4 157 0 0,-6 10 314 0 0,2 5 8 0 0,9-5-307 0 0,3-3-156 0 0,5-5-148 0 0,0-1-33 0 0,-21 34 234 0 0,9-11-33 0 0,1 0-1 0 0,-4 14-230 0 0,7-11 199 0 0,2 0 72 0 0,6-14-131 0 0,2 0 51 0 0,2-14-120 0 0,0 1 0 0 0,1-1 0 0 0,-1 1 0 0 0,1-1 0 0 0,-1 1 0 0 0,1-1 0 0 0,1 4-71 0 0,-1-5 38 0 0,0 0 0 0 0,0-1 0 0 0,0 1 0 0 0,0 0 0 0 0,0-1 0 0 0,0 1-1 0 0,0-1 1 0 0,0 1 0 0 0,1-1 0 0 0,-1 1 0 0 0,1-1 0 0 0,-1 0-1 0 0,1 0 1 0 0,-1 0 0 0 0,1 0 0 0 0,0 0 0 0 0,-1 0 0 0 0,1 0 0 0 0,0-1-1 0 0,0 1 1 0 0,0 0 0 0 0,0-1 0 0 0,-1 0 0 0 0,1 1 0 0 0,0-1 0 0 0,0 0-1 0 0,0 0 1 0 0,0 0 0 0 0,0 0 0 0 0,0 0 0 0 0,0-1 0 0 0,0 1-38 0 0,12-3 221 0 0,-1-1-46 0 0,-1-2-41 0 0,0 0-34 0 0,7-7 6 0 0,7-8-18 0 0,-6 5-27 0 0,1-4-12 0 0,-16 14-23 0 0,-1 0 0 0 0,-1 0 0 0 0,1-1 0 0 0,-1 1 1 0 0,0-1-1 0 0,0 0 0 0 0,-1 0 0 0 0,1-2-26 0 0,3-15 4 0 0,-3-1-87 0 0,-2 13-2 0 0,0 0-34 0 0,-1 1-37 0 0,0-1-43 0 0,3 65 65 0 0,3-11 96 0 0,3 0 34 0 0,-4-22 13 0 0,1 0 0 0 0,1 0 0 0 0,2 1-9 0 0,-3-8-6 0 0,1 0 0 0 0,6 8 6 0 0,-11-19 0 0 0,6 7 34 0 0,-7-8-112 0 0,-1-1 0 0 0,0 0 8 0 0,0 0-38 0 0,0 0-18 0 0,0 0-38 0 0,0 0-45 0 0,0 0-50 0 0,0 0-53 0 0,0 0-49 0 0,0 0-45 0 0,0 0-39 0 0,0 0-132 0 0,0 0-38 0 0,0 0-160 0 0,0 0-428 0 0</inkml:trace>
  <inkml:trace contextRef="#ctx0" brushRef="#br0" timeOffset="363.41">421 0 9272 0 0,'1'2'208'0'0,"2"10"89"0"0,1 0-89 0 0,1 2-48 0 0,4 8-33 0 0,-1 0-36 0 0,-3-7 3 0 0,-1-3 33 0 0,0 0 61 0 0,-1-1 30 0 0,-1-1 66 0 0,0 0 76 0 0,0 0 87 0 0,1 3-35 0 0,2 6 97 0 0,0 3 49 0 0,-2-7-139 0 0,-3-2-1 0 0,-1 0 95 0 0,1-10-434 0 0,-1 0 79 0 0,1 0 50 0 0,0 3 345 0 0,0-2-269 0 0,0-2-163 0 0,0 0-70 0 0,0-1 207 0 0,0-1-9 0 0,0 0-14 0 0,0 0-55 0 0,0 0-20 0 0,0 0-7 0 0,-2-1 13 0 0,0-2-48 0 0,3-6 13 0 0,2-5-40 0 0,19-49 70 0 0,-20 57-159 0 0,0-1 0 0 0,1 1 0 0 0,0 0 0 0 0,0 0 0 0 0,1 0 1 0 0,0 1-1 0 0,2-3-2 0 0,-5 5 0 0 0,1 1-1 0 0,0 0 1 0 0,0 0 0 0 0,-1 0 0 0 0,2 0 0 0 0,-1 0 0 0 0,0 0 0 0 0,0 1 0 0 0,1-1 0 0 0,-1 1 0 0 0,1-1 0 0 0,-1 1 0 0 0,1 0 0 0 0,-1 0 0 0 0,1 0 0 0 0,0 0 0 0 0,0 0-1 0 0,2 1 1 0 0,-4 0-3 0 0,1 0 0 0 0,0 0 0 0 0,0 0 0 0 0,-1 1 0 0 0,1-1 0 0 0,0 1 0 0 0,0-1 0 0 0,-1 1 0 0 0,1 0 0 0 0,-1 0 0 0 0,1-1 0 0 0,0 1 0 0 0,-1 0 0 0 0,0 0 0 0 0,1 1 0 0 0,-1-1-1 0 0,0 0 1 0 0,1 0 0 0 0,-1 1 0 0 0,0-1 0 0 0,0 1 0 0 0,0-1 0 0 0,0 1 0 0 0,0 1 3 0 0,3 5-20 0 0,-1 0-1 0 0,0 0 0 0 0,0 0 1 0 0,1 8 20 0 0,2 7 3 0 0,2 5 41 0 0,-3 1-61 0 0,4 13-118 0 0,-7-36 83 0 0,0 1-1 0 0,0-1 1 0 0,1 1-1 0 0,0-1 1 0 0,1 1 52 0 0,-2-3-147 0 0,0-1 39 0 0,2 4-11 0 0,0-2 90 0 0,5 7 55 0 0,-6-9-56 0 0,1 0-44 0 0,0 0-95 0 0,0-1-113 0 0,-2-1 90 0 0,1 0-38 0 0,-1 0-41 0 0,1 0-45 0 0,-1-1-48 0 0,1 1-52 0 0,0-1-54 0 0,0 0-58 0 0,0 0-62 0 0,1 0-65 0 0,-1 0-67 0 0,1 0-72 0 0,1-1-1107 0 0,4 0-1067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8:59.6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1 10824 0 0,'0'0'241'0'0,"0"0"38"0"0,0 0 14 0 0,0 0-21 0 0,0 0-147 0 0,0 2-38 0 0,-2 8 108 0 0,2-6-62 0 0,0 16 256 0 0,1-1-106 0 0,0 0-76 0 0,4 25 193 0 0,-4-30-252 0 0,1 1 33 0 0,2 26 198 0 0,-2 0-72 0 0,-1-15-76 0 0,1 0 0 0 0,1-1 0 0 0,1 1 1 0 0,6 18-232 0 0,-2-22 138 0 0,-5-12-50 0 0,1 0 1 0 0,-1 0-1 0 0,-1 0 1 0 0,0 2-89 0 0,8 50 487 0 0,-2-37-339 0 0,-7-21-118 0 0,0 1 0 0 0,0-1 0 0 0,0 1-1 0 0,-1-1 1 0 0,0 1 0 0 0,1-1 0 0 0,-2 2-30 0 0,0 19 181 0 0,-1 1 72 0 0,4-1 84 0 0,-1-23-232 0 0,-1-2-67 0 0,0 0-41 0 0,0 0-47 0 0,0 0-46 0 0,0 0 5 0 0,0 0-4 0 0,0 0 2 0 0,0 0-75 0 0,0 0-300 0 0,0 0 97 0 0,0-1 85 0 0,0 0 71 0 0,0 0 44 0 0,0 0 55 0 0,0-2-92 0 0,1 1 86 0 0,-1 2 9 0 0,0 0-42 0 0,2-12-1176 0 0,-1 0-11 0 0</inkml:trace>
  <inkml:trace contextRef="#ctx0" brushRef="#br0" timeOffset="455.03">120 262 6896 0 0,'0'-1'175'0'0,"0"0"-53"0"0,0 0-43 0 0,0-2-35 0 0,0 1-25 0 0,2-6-42 0 0,-1 5 39 0 0,3-5 328 0 0,1-1 50 0 0,2-2 215 0 0,12-12 869 0 0,-8 13-814 0 0,-6 5-384 0 0,2 1-44 0 0,-1 0-54 0 0,1 0-61 0 0,1 1-69 0 0,0 0-78 0 0,4 0 142 0 0,-1 0 0 0 0,1 0 1 0 0,3 1-117 0 0,19 1 166 0 0,-6 5-97 0 0,0 5-83 0 0,-13-2 14 0 0,0 0 0 0 0,0 1 0 0 0,0 1 0 0 0,-1 0 0 0 0,-1 1 0 0 0,2 2 0 0 0,-9-7 1 0 0,-1 0 1 0 0,0 0 0 0 0,-1 0-1 0 0,1 0 1 0 0,1 5-2 0 0,-3-6 9 0 0,-1 0-1 0 0,1 0 1 0 0,-1 1 0 0 0,-1-1 0 0 0,1 2-9 0 0,2 11 60 0 0,-5 2 35 0 0,-4-1 41 0 0,-7-1 51 0 0,6-10-75 0 0,0 0 0 0 0,-1-1 0 0 0,0 0 0 0 0,0 0 0 0 0,0-1 0 0 0,-1 0 0 0 0,-6 3-112 0 0,-9 5 180 0 0,11-8-131 0 0,-1 1-36 0 0,-3 2-59 0 0,-1 0-87 0 0,8-4 81 0 0,1 0 37 0 0,-6 1 46 0 0,1 0 42 0 0,-20 7 126 0 0,23-7-169 0 0,-1 0-39 0 0,-2 1-99 0 0,-3 1-53 0 0,8 0 124 0 0,4 1 85 0 0,4-7-33 0 0,0 0-1 0 0,0 0 0 0 0,0 0 1 0 0,0-1-1 0 0,0 1 0 0 0,0 0 0 0 0,0 0 1 0 0,0 0-1 0 0,0 0 0 0 0,0 0 1 0 0,0-1-1 0 0,0 1 0 0 0,1 0 1 0 0,-1 0-1 0 0,0 0 0 0 0,1 0 1 0 0,-1-1-1 0 0,1 1-14 0 0,2 4 75 0 0,-2-3-68 0 0,14 14 156 0 0,4-1-38 0 0,-11-9-76 0 0,17 12 140 0 0,-12-10-39 0 0,-2 1 0 0 0,10 9-150 0 0,-9-5 122 0 0,6 4 56 0 0,-5-7-26 0 0,-1-4 9 0 0,3-3 44 0 0,1-1 28 0 0,1 1-94 0 0,-1 1-68 0 0,18 7 30 0 0,-30-9-87 0 0,0 0 1 0 0,-1 0-1 0 0,1 0 1 0 0,-1 1-1 0 0,1-1 1 0 0,-1 1-1 0 0,3 2-14 0 0,16 12 95 0 0,-21-17-86 0 0,0 1-1 0 0,0-1 1 0 0,1 1 0 0 0,-1-1-1 0 0,0 1 1 0 0,1-1-1 0 0,-1 0 1 0 0,0 0 0 0 0,1 0-1 0 0,-1 1 1 0 0,0-1 0 0 0,1 0-1 0 0,-1-1 1 0 0,0 1 0 0 0,1 0-1 0 0,-1 0 1 0 0,0-1-1 0 0,1 1-8 0 0,0-1-180 0 0,0 1 74 0 0,0-1 65 0 0,0 0 53 0 0,2 0 130 0 0,7-2 398 0 0,-8 3-431 0 0,0-1-77 0 0,-1 0-61 0 0,0 1-43 0 0,0 0-50 0 0,-1-1-56 0 0,1 1-80 0 0,0-1-78 0 0,1 1-86 0 0,-1 0-92 0 0,-1-1-101 0 0,1 1-108 0 0,0 0-114 0 0,0-1-123 0 0,2 1-1037 0 0,2 0-1135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8:59.0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210 1 10680 0 0,'0'0'241'0'0,"0"0"38"0"0,0 0 11 0 0,0 0-28 0 0,0 0-197 0 0,-1 0-37 0 0,-9 0 39 0 0,9 0-49 0 0,0 0-1 0 0,0 0 0 0 0,0 0 0 0 0,0 0 1 0 0,0 0-1 0 0,0 0 0 0 0,0 0 1 0 0,0 0-1 0 0,0 0 0 0 0,0 1 1 0 0,0-1-1 0 0,0 0 0 0 0,0 1 0 0 0,0-1 1 0 0,1 1-1 0 0,-1-1 0 0 0,0 1 1 0 0,0 0-18 0 0,-13 7 137 0 0,6-4-89 0 0,0 1 1 0 0,1 0-1 0 0,-5 5-48 0 0,-2 4 112 0 0,-3 7-1 0 0,2 1 58 0 0,2-1 185 0 0,1 0 0 0 0,-6 16-354 0 0,3-1 249 0 0,9-18-164 0 0,0 1-37 0 0,1 0-45 0 0,1 0-53 0 0,-2 26 246 0 0,5 2 48 0 0,2-34-145 0 0,0 0-1 0 0,1-1 0 0 0,1 1 0 0 0,0 0 0 0 0,0-1 0 0 0,2 3-98 0 0,-3-11 34 0 0,-1 0 1 0 0,1-1-1 0 0,0 1 0 0 0,0-1 0 0 0,1 1 0 0 0,-1-1 1 0 0,2 2-35 0 0,-1-2 40 0 0,0-1 1 0 0,0 1-1 0 0,0 0 1 0 0,0-1-1 0 0,1 0 0 0 0,-1 0 1 0 0,1 0-1 0 0,-1 0 1 0 0,1-1-1 0 0,0 1 1 0 0,0-1-1 0 0,0 0 1 0 0,-1 0-1 0 0,1 0 1 0 0,0 0-1 0 0,4-1-40 0 0,19-1 157 0 0,0-5-93 0 0,-14 2-77 0 0,0-2-35 0 0,-1 0-40 0 0,-1-2-44 0 0,-8 6 57 0 0,-1 1-17 0 0,0-1-48 0 0,0 1-74 0 0,0-1-94 0 0,0 1-114 0 0,-1 0 69 0 0,0 0-54 0 0,0 0-48 0 0,0 0-41 0 0,1 0-147 0 0,-1 0-41 0 0,0-1-177 0 0,2 0-475 0 0,-3 2 1329 0 0</inkml:trace>
  <inkml:trace contextRef="#ctx0" brushRef="#br0" timeOffset="262.63">97 291 11376 0 0,'0'0'256'0'0,"0"0"34"0"0,0 0 21 0 0,0 0-35 0 0,1 0-208 0 0,0 0-40 0 0,11-1 7 0 0,-1-1 99 0 0,1 0 55 0 0,21-9 454 0 0,-19 6-412 0 0,-3 1-105 0 0,0 0-80 0 0,30-12 156 0 0,-17 7-119 0 0,1 0-38 0 0,-1 2-48 0 0,2 2-57 0 0,-5 2 48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8:57.7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82 9104 0 0,'0'0'266'0'0,"0"0"1"0"0,0 0-200 0 0,0 2-49 0 0,-5 14-40 0 0,6 10-73 0 0,8 20-90 0 0,-4-27 146 0 0,0 2 9 0 0,1-1 40 0 0,0 1 36 0 0,0-1 35 0 0,8 20 174 0 0,1 0 108 0 0,-3-10-32 0 0,-1 0 41 0 0,1 6 115 0 0,3 19 297 0 0,-6-20-244 0 0,7 15 181 0 0,-5-15-206 0 0,-5-11-137 0 0,-1-8-55 0 0,11 23 620 0 0,-10-26-686 0 0,-2-6-164 0 0,0 0-40 0 0,-1-1-47 0 0,1 1-54 0 0,-3-6 115 0 0,-1-1 13 0 0,0 0 0 0 0,0 0 2 0 0,0 0 12 0 0,3-2 46 0 0,1-3-49 0 0,1-2-28 0 0,-1-1-16 0 0,1-5-11 0 0,-1-6 62 0 0,-1 7-61 0 0,0 0-52 0 0,10-24-137 0 0,-2 14-1 0 0,0 4-29 0 0,2 1-68 0 0,-12 15 232 0 0,3-3 11 0 0,7 3-86 0 0,-8 3 11 0 0,9 3-24 0 0,-6 3 82 0 0,-4-4 7 0 0,2 0 6 0 0,0 0 9 0 0,5 14-62 0 0,-4-8 30 0 0,-2 1 38 0 0,0 7 66 0 0,-3-14-50 0 0,0 0 1 0 0,0 0 0 0 0,0 0-1 0 0,0 0 1 0 0,-1 0 0 0 0,1 0-1 0 0,-1 0 1 0 0,0-1 0 0 0,0 1-1 0 0,0 0 1 0 0,0-1 0 0 0,-1 2-21 0 0,-5 6 38 0 0,-3-1-44 0 0,7-6-158 0 0,-1-1 46 0 0,1 0 40 0 0,-1 0 36 0 0,-2 2 39 0 0,0-1 65 0 0,-14 5 327 0 0,12-5-271 0 0,3-1-98 0 0,0-1-39 0 0,1 0-46 0 0,-1 1-55 0 0,1-1-39 0 0,0 0-56 0 0,0 0-61 0 0,-1 0-67 0 0,1 0-72 0 0,0 0-78 0 0,-1 0-85 0 0,1-1-89 0 0,0 1-36 0 0,0 0-86 0 0,-4 1-1097 0 0,-5 0-1074 0 0</inkml:trace>
  <inkml:trace contextRef="#ctx0" brushRef="#br0" timeOffset="833.65">460 29 9168 0 0,'0'0'266'0'0,"0"0"-56"0"0,0-1-101 0 0,0 0-72 0 0,0-3-59 0 0,1 2 51 0 0,6-7-12 0 0,3 3 62 0 0,2 2 48 0 0,2 3 35 0 0,23 3 355 0 0,-24 0-323 0 0,9 2 150 0 0,-2 1-46 0 0,19 10 187 0 0,-6 3-136 0 0,-21-10-203 0 0,0 1-1 0 0,0 0 0 0 0,-1 1 0 0 0,-1 0 1 0 0,1 2-146 0 0,11 11 652 0 0,10 17-652 0 0,-16-16 160 0 0,-1 2-66 0 0,0 6 97 0 0,12 32-191 0 0,-18-39 173 0 0,3 18-173 0 0,-8-22 100 0 0,0-1 0 0 0,-2 1 1 0 0,0 6-101 0 0,-2 17 196 0 0,-6 1 38 0 0,-7 15 195 0 0,1-22-113 0 0,-7 8 147 0 0,-8-2 109 0 0,9-16-196 0 0,0 0-73 0 0,-3-2-83 0 0,10-14-153 0 0,-2-3-33 0 0,-1-2-38 0 0,-1-3-42 0 0,12-4 81 0 0,1 1-114 0 0,1-1-12 0 0,-1-1-37 0 0,1 1-41 0 0,0 0-45 0 0,0 0-46 0 0,0 0-52 0 0,0-1-53 0 0,0 1-57 0 0,0 0-60 0 0,0-1-63 0 0,0 1-66 0 0,0-1-70 0 0,0 1 30 0 0,-3-1-1499 0 0,-2-1-1224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8:55.7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595 268 7248 0 0,'0'0'209'0'0,"0"-1"-39"0"0,-1 0-92 0 0,0-1-60 0 0,-2-4-36 0 0,1 3 94 0 0,-20-10 1402 0 0,13 10-1026 0 0,1 0-38 0 0,1 2-107 0 0,0 0-41 0 0,0 2-46 0 0,0 0-54 0 0,0 1 138 0 0,-1-2-45 0 0,1 1-42 0 0,0-1-35 0 0,-10 0 121 0 0,15 0-269 0 0,-1 0 0 0 0,1 1 0 0 0,0-1 0 0 0,-1 1 0 0 0,1 0 0 0 0,-1-1 0 0 0,1 1 1 0 0,0 0-1 0 0,-1 1-34 0 0,-2 0 41 0 0,-21 14 222 0 0,11-5-116 0 0,3 1-66 0 0,1 2-53 0 0,1 1-28 0 0,1-1 0 0 0,1 1 0 0 0,1 0 0 0 0,0 1 0 0 0,1 0 0 0 0,0 0 0 0 0,1 0 0 0 0,1 1 0 0 0,0 2 0 0 0,5 9-36 0 0,6-1 61 0 0,5-2 59 0 0,6-2 56 0 0,3-4 54 0 0,3-5 54 0 0,2-6 51 0 0,0-6 49 0 0,-20-3-297 0 0,0 0 1 0 0,-1 0-1 0 0,1 0 0 0 0,-1-1 1 0 0,1 0-1 0 0,-1 0 0 0 0,1 0 0 0 0,1-2-51 0 0,1-1 82 0 0,0 0 0 0 0,0 0 0 0 0,0-1 0 0 0,5-6-82 0 0,26-29 229 0 0,-7-1-114 0 0,-28 36-99 0 0,-1 0 1 0 0,1 0-1 0 0,-1 0 1 0 0,1-2-17 0 0,-1 0 10 0 0,0 0-1 0 0,-1 0 1 0 0,0-1-1 0 0,0 1 1 0 0,-1-3-10 0 0,1-3 19 0 0,-2 0-1 0 0,0-1 1 0 0,0 1 0 0 0,-1 0 0 0 0,-2-3-19 0 0,2 10 0 0 0,-2-13 0 0 0,3 19 0 0 0,0 0 0 0 0,0 0 0 0 0,0 0 0 0 0,0 0 0 0 0,0 0 0 0 0,0 1 0 0 0,0-1 0 0 0,1 0 0 0 0,-1 0 0 0 0,0 0 0 0 0,0 0 0 0 0,1 0 0 0 0,-1 1 0 0 0,0-1 0 0 0,1 0 0 0 0,-1 0 0 0 0,1 1 0 0 0,-1-1 0 0 0,5-3 13 0 0,-4 4 51 0 0,-2 1-25 0 0,-2 1-50 0 0,2-1-33 0 0,2 0-33 0 0,7 5-47 0 0,1 2 99 0 0,0 4 80 0 0,5 8 98 0 0,-4-5-76 0 0,16 24-55 0 0,-13-19-43 0 0,-1-2-63 0 0,-8-12 20 0 0,-1-1 0 0 0,-1 1-1 0 0,1-1 1 0 0,0 5 64 0 0,2 2-76 0 0,0-1 76 0 0,-5-11 0 0 0,3 4 1 0 0,-1 0 1 0 0,0 0-1 0 0,0 0 1 0 0,0 0-1 0 0,-1 0 1 0 0,0 0-1 0 0,1 1-1 0 0,-2-2-204 0 0,1-1 88 0 0,-1 1 75 0 0,0-1 61 0 0,0 0 48 0 0,0 0 34 0 0,-1 1 324 0 0,1-2-277 0 0,-1 0-68 0 0,1 0-107 0 0,0-1-93 0 0,0 1-107 0 0,0-1 67 0 0,0 0-32 0 0,0 0-36 0 0,0 0-37 0 0,0 1-40 0 0,0-1-42 0 0,0 0-44 0 0,0 0-47 0 0,0 0-47 0 0,1 1-52 0 0,-1-1-52 0 0,0 0-56 0 0,0 0-1209 0 0,0 0-1056 0 0</inkml:trace>
  <inkml:trace contextRef="#ctx0" brushRef="#br0" timeOffset="2398.25">92 0 6000 0 0,'-1'1'4'0'0,"-7"10"75"0"0,1-1-1 0 0,0 1 0 0 0,0 1 0 0 0,1-1-78 0 0,-4 18 59 0 0,1 13-73 0 0,1 0 28 0 0,1-15 50 0 0,-3 16 285 0 0,1 22 266 0 0,7 1 22 0 0,1-23-246 0 0,2-28-74 0 0,0 0-1 0 0,3 14-316 0 0,2 0 267 0 0,2 0-40 0 0,2-1-44 0 0,2-1-48 0 0,2 0-53 0 0,1-2-57 0 0,13 12-28 0 0,-18-26 25 0 0,1-1 0 0 0,1 0 1 0 0,0 0-1 0 0,0-1 0 0 0,1-1 0 0 0,2 1-22 0 0,20 10-8 0 0,2-4-82 0 0,0-3-115 0 0,-18-7 50 0 0,-1 0-41 0 0,-14-4-22 0 0,0-1-38 0 0,3 2-350 0 0,2 0-250 0 0,4 1-572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4:14.9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188 245 10152 0 0,'-1'1'155'0'0,"0"9"278"0"0,0-7-349 0 0,1-1-52 0 0,0 1-27 0 0,0 6 62 0 0,0-2 59 0 0,5 18 444 0 0,0-14-378 0 0,-3-8-83 0 0,-1 0 40 0 0,3 5 240 0 0,8 17 1182 0 0,-9-20-1289 0 0,-1-1-56 0 0,-2-3-359 0 0,0 0 60 0 0,0 0 53 0 0,1-1 48 0 0,-1 1 44 0 0,0 0 38 0 0,0 0 202 0 0,0 0 104 0 0,0 1 658 0 0,1-2-742 0 0,-1 0-69 0 0,1-1-99 0 0,0 0-126 0 0,0 0-36 0 0,0-1 253 0 0,-1-1-52 0 0,0-1-42 0 0,0-1-37 0 0,-2-6 67 0 0,-1-4-15 0 0,3 13-134 0 0,-4-13 113 0 0,0-1-42 0 0,-4-9-6 0 0,-2 0-51 0 0,8 20-47 0 0,-1 1 0 0 0,1-1 0 0 0,-1 0 0 0 0,0 1 0 0 0,0 0 0 0 0,-1 0 0 0 0,1 0 0 0 0,-3-2-9 0 0,3 4 12 0 0,1 0 0 0 0,-1 0-1 0 0,0 1 1 0 0,1-1 0 0 0,-1 1-1 0 0,0-1 1 0 0,0 1 0 0 0,0 0-1 0 0,-1 0-11 0 0,2 1-1 0 0,0-1 0 0 0,0 1 0 0 0,-1 0 0 0 0,1 0 0 0 0,0 0 0 0 0,0 0-1 0 0,0 0 1 0 0,0 1 0 0 0,0-1 0 0 0,0 1 0 0 0,0-1 0 0 0,0 1 0 0 0,0 0 0 0 0,0-1-1 0 0,0 1 1 0 0,0 0 0 0 0,0 1 0 0 0,0-1 0 0 0,0 0 0 0 0,1 0 0 0 0,-1 1-1 0 0,1-1 1 0 0,-1 1 1 0 0,-4 5-28 0 0,0-1 0 0 0,0 1 0 0 0,1 1 0 0 0,-3 5 28 0 0,1-1-5 0 0,1 0 0 0 0,0 0 0 0 0,1 0-1 0 0,-3 11 6 0 0,2-3 9 0 0,1 1 0 0 0,-1 16-9 0 0,1 13 61 0 0,2 1 1 0 0,3 6-62 0 0,0-35 13 0 0,1-1 0 0 0,2 0-1 0 0,0 0 1 0 0,1 0 0 0 0,1 0 0 0 0,1 0 0 0 0,1 1-13 0 0,-2-9-2 0 0,1 0 0 0 0,0 0 0 0 0,1-1 0 0 0,2 2 2 0 0,3 2-40 0 0,1-1 47 0 0,-7-9 19 0 0,0 0 0 0 0,0-1 1 0 0,1 0-1 0 0,0 0 1 0 0,0 0-1 0 0,2 0-26 0 0,15 5 40 0 0,-10-6-49 0 0,1-1-36 0 0,0-2-45 0 0,0-1-52 0 0,1-2-62 0 0,-1-2-70 0 0,0-2-79 0 0,1-2-88 0 0,-12 6 291 0 0,-1 0 20 0 0,-1 1-14 0 0,0-1-42 0 0,0 1-10 0 0,0 0-43 0 0,0-1-49 0 0,0 1-56 0 0,0-1-56 0 0,0 1-55 0 0,0-1-49 0 0,0 0-42 0 0,0 0-158 0 0,0 0-41 0 0,1-1-192 0 0,2 0-514 0 0,-5 2 1392 0 0</inkml:trace>
  <inkml:trace contextRef="#ctx0" brushRef="#br0" timeOffset="336.09">627 285 11920 0 0,'-1'1'266'0'0,"-4"4"-16"0"0,1 0-42 0 0,1 0-38 0 0,-1 2-35 0 0,-1 3 12 0 0,1 0-57 0 0,-4 12-31 0 0,1-1-80 0 0,2-8 26 0 0,1 1 65 0 0,-1 2 78 0 0,-1 9 151 0 0,-3 14 171 0 0,2-15-166 0 0,3-2 53 0 0,3-14-181 0 0,1 0-1 0 0,-1 1 0 0 0,1-1 0 0 0,1 0 0 0 0,0 0 0 0 0,0 0 1 0 0,1 4-176 0 0,3 12 386 0 0,-2 0-53 0 0,-1-10-102 0 0,0 0 0 0 0,1 0 0 0 0,1 0 1 0 0,1 4-232 0 0,10 12 447 0 0,-11-24-341 0 0,1 0 0 0 0,-1 0-1 0 0,1 0 1 0 0,0-1 0 0 0,0 1-1 0 0,4 2-105 0 0,-6-6 41 0 0,-1 0 0 0 0,1-1 0 0 0,0 1-1 0 0,0-1 1 0 0,0 0 0 0 0,0 1 0 0 0,0-1-1 0 0,0 0 1 0 0,0 0-41 0 0,22 0 195 0 0,-18-2-144 0 0,0 1-1 0 0,0-2 0 0 0,0 1 1 0 0,-1-1-1 0 0,1 0 0 0 0,-1 0 1 0 0,1-1-1 0 0,-1 0 0 0 0,0 0 1 0 0,4-3-51 0 0,-4 2 40 0 0,-1 0 1 0 0,1-1-1 0 0,-1 1 1 0 0,0-1 0 0 0,0-1-1 0 0,0 1 1 0 0,-1-1 0 0 0,0 0-1 0 0,0 0 1 0 0,0-1-41 0 0,6-10 60 0 0,-2 0-1 0 0,1-4-59 0 0,3-15-15 0 0,-6 4-114 0 0,-4 16 11 0 0,-1-2-41 0 0,-2-16-233 0 0,-4 1-94 0 0,-2 1-115 0 0,2 16 251 0 0,1 0-37 0 0,-1-2-102 0 0,2 11 148 0 0,0-1 39 0 0,-14-15-565 0 0,8 14 469 0 0,-2-1-165 0 0,5 6 227 0 0,0 0-46 0 0,0 0-55 0 0,0 0-60 0 0,0 1-70 0 0,0 1-76 0 0,5 1 330 0 0,0 1-40 0 0,-1-1-456 0 0,0 0-299 0 0,-2 0-707 0 0,4 1 1804 0 0</inkml:trace>
  <inkml:trace contextRef="#ctx0" brushRef="#br0" timeOffset="1033.23">1055 470 9128 0 0,'0'0'200'0'0,"0"0"33"0"0,0 0 16 0 0,0 5-54 0 0,0-1-145 0 0,0 0-33 0 0,-1 5 45 0 0,-1 0 95 0 0,2-7-88 0 0,-1 0-1 0 0,1 0 1 0 0,0 0 0 0 0,-1 1 0 0 0,1-1-1 0 0,0 0 1 0 0,0 0 0 0 0,1 3-69 0 0,1 6 288 0 0,0 1 34 0 0,1 7 627 0 0,1 0-1 0 0,2 3-948 0 0,-1-9 366 0 0,0 0-44 0 0,8 13 221 0 0,0 1 107 0 0,-3-7-105 0 0,1 0 40 0 0,10 19 671 0 0,-19-35-1066 0 0,1 0-40 0 0,1 2 17 0 0,0-1-48 0 0,5 7 99 0 0,-4-4-3 0 0,-1-3-119 0 0,-2-3 46 0 0,2-9 204 0 0,-3-1-117 0 0,-1 3-118 0 0,0 1-58 0 0,0 0-47 0 0,0-8 123 0 0,1 0-43 0 0,-1-12-8 0 0,0-27-37 0 0,1 33-41 0 0,1-1 0 0 0,1 0 0 0 0,2-5 0 0 0,0-3-16 0 0,-1 7-46 0 0,1 0 41 0 0,4-7 50 0 0,0 1-1 0 0,8-13-28 0 0,-4 12-66 0 0,0 1-107 0 0,-10 20 108 0 0,1 0-1 0 0,0 0 1 0 0,0 0 0 0 0,1 0-1 0 0,2-2 66 0 0,-5 6-9 0 0,-1 1 0 0 0,1-1 0 0 0,-1 1 0 0 0,1 0 0 0 0,0 0 0 0 0,0-1-1 0 0,0 2 1 0 0,0-1 0 0 0,0 0 0 0 0,0 0 9 0 0,-1 1 0 0 0,0-1 0 0 0,0 1 1 0 0,0 0-1 0 0,0 0 0 0 0,0 0 0 0 0,0 0 0 0 0,0 0 0 0 0,0 0 1 0 0,0 0-1 0 0,0 0 0 0 0,1 1 0 0 0,-1-1 0 0 0,0 0 1 0 0,0 1-1 0 0,0-1 0 0 0,0 0 0 0 0,0 1 0 0 0,0-1 0 0 0,0 1 0 0 0,6 4 0 0 0,-1 0 0 0 0,0 0 0 0 0,0 1 0 0 0,0 0-1 0 0,-1 0 1 0 0,4 4 0 0 0,17 26 42 0 0,-13-17 16 0 0,1-1 35 0 0,19 28 70 0 0,-21-26-49 0 0,-1 0 0 0 0,-1 1 0 0 0,-1 0 0 0 0,3 12-114 0 0,0 4 90 0 0,-3 1-55 0 0,-6-26 12 0 0,6 21-62 0 0,-7-24 81 0 0,0-2 109 0 0,-1-6-33 0 0,-1-2 43 0 0,-2-31-77 0 0,1 0-36 0 0,3-33-25 0 0,1 42-117 0 0,4-18 70 0 0,-2 22-87 0 0,0 0 1 0 0,4-6 86 0 0,0-2-82 0 0,-2 8 12 0 0,0 0 1 0 0,8-12 69 0 0,-12 26-10 0 0,-1 0 0 0 0,1 0 0 0 0,0 1 0 0 0,1-1 1 0 0,-1 1-1 0 0,1 0 0 0 0,0 0 0 0 0,0 0 0 0 0,0 1 0 0 0,1-1 0 0 0,-1 1 0 0 0,1 0 10 0 0,-3 2-7 0 0,1 0 0 0 0,-1 0-1 0 0,0 0 1 0 0,0 1-1 0 0,0-1 1 0 0,0 1-1 0 0,1 0 1 0 0,-1-1 0 0 0,0 1-1 0 0,0 0 1 0 0,1 0-1 0 0,-1 1 1 0 0,0-1 0 0 0,0 0-1 0 0,1 1 1 0 0,-1-1-1 0 0,0 1 1 0 0,0 0-1 0 0,0 0 1 0 0,0 0 0 0 0,0 0-1 0 0,0 0 1 0 0,0 0-1 0 0,0 0 8 0 0,7 5-15 0 0,-1 1-1 0 0,0-1 0 0 0,0 1 0 0 0,4 6 16 0 0,-7-8 1 0 0,13 14-47 0 0,-2 2 46 0 0,5 12 66 0 0,-3 2 50 0 0,12 38 144 0 0,-12-24-169 0 0,-13-34-90 0 0,-1-4 21 0 0,10 28 18 0 0,20 54-42 0 0,-33-91 118 0 0,0 0-116 0 0,0-1-100 0 0,-1 0-86 0 0,1-1-74 0 0,0 0-59 0 0,0-1-440 0 0,-1-2-429 0 0,1 1 817 0 0,-1 1 33 0 0,0-1 91 0 0,0 1 38 0 0,0 0 46 0 0,0-1 53 0 0,0-7-1547 0 0</inkml:trace>
  <inkml:trace contextRef="#ctx0" brushRef="#br0" timeOffset="1551.84">2074 0 11776 0 0,'0'10'431'0'0,"-1"0"-94"0"0,-1 0-88 0 0,1 0-80 0 0,-1-2-87 0 0,1 0-40 0 0,0 0-37 0 0,1-1-32 0 0,-2 22 99 0 0,2 0 82 0 0,2 0 70 0 0,0 0 56 0 0,4 18 240 0 0,0-15 147 0 0,2 1-1 0 0,3 7-666 0 0,2-4 424 0 0,2 2-54 0 0,-6-20-229 0 0,0 0-35 0 0,2 5 120 0 0,1 1 43 0 0,-1-1 219 0 0,-2 2 0 0 0,0-1 0 0 0,3 18-488 0 0,-11-36 122 0 0,-1-1-36 0 0,0-3-70 0 0,-1-1 0 0 0,1 0 0 0 0,0 0 0 0 0,-1 1 0 0 0,1-1 0 0 0,0 0 0 0 0,-1 0 0 0 0,0 1 0 0 0,1-1 0 0 0,-1 0 0 0 0,0 0-16 0 0,-4 5 101 0 0,0-2 67 0 0,-2-1 99 0 0,6-2-75 0 0,1-2-85 0 0,-1 0-52 0 0,-2-2-59 0 0,-3-5-199 0 0,5 6 154 0 0,0-1 13 0 0,1 0 0 0 0,0-1 0 0 0,0 1 0 0 0,0 0 0 0 0,0 0 0 0 0,0 0 0 0 0,1-1 0 0 0,0 0 36 0 0,10-25-205 0 0,-3 14 56 0 0,1 1-1 0 0,8-10 150 0 0,-11 15-58 0 0,3-3 17 0 0,1 0 1 0 0,1 1-1 0 0,10-9 41 0 0,-2 3-74 0 0,-1 2-34 0 0,0 2-2 0 0,-15 11 100 0 0,1 0 0 0 0,-1 0 0 0 0,0 1 0 0 0,1-1 1 0 0,-1 1-1 0 0,1 0 0 0 0,1 0 10 0 0,-3 1-3 0 0,-1-1 0 0 0,1 1 0 0 0,0 0-1 0 0,0 0 1 0 0,-1 0 0 0 0,1 0 0 0 0,0 0 0 0 0,0 1 0 0 0,-1-1 0 0 0,1 0 0 0 0,0 1-1 0 0,-1-1 1 0 0,1 1 0 0 0,0 0 0 0 0,0 0 3 0 0,0 0-8 0 0,-1 0 0 0 0,1 0 0 0 0,0 1 0 0 0,0-1 0 0 0,-1 1 0 0 0,1-1 0 0 0,-1 1 0 0 0,0 0 0 0 0,1 0 8 0 0,2 4 55 0 0,-1-1 0 0 0,0 1 1 0 0,0 0-1 0 0,0 0 0 0 0,-1 0 0 0 0,1 1 1 0 0,-1 4-56 0 0,0-2 93 0 0,0 0 0 0 0,-1 1 0 0 0,0-1 0 0 0,-1 1 0 0 0,0 1-93 0 0,-1 5 163 0 0,-1 1 1 0 0,-1-1-1 0 0,0 0 0 0 0,-1 0 0 0 0,-1 0 1 0 0,-1 0-164 0 0,5-12 14 0 0,-1 0 1 0 0,1 0-1 0 0,-1-1 0 0 0,0 1 1 0 0,-1-1-1 0 0,1 1 1 0 0,-1-1-1 0 0,1 0 1 0 0,-1 0-1 0 0,0 0 0 0 0,0 0 1 0 0,0 0-1 0 0,0-1 1 0 0,-1 1-1 0 0,0-1-14 0 0,-14 7 46 0 0,-3-5-38 0 0,-5-3-76 0 0,-1-7-114 0 0,14 2 39 0 0,1-2-40 0 0,0-1-44 0 0,1-2-47 0 0,7 6 63 0 0,1 0 48 0 0,-5-6-238 0 0,5 4 185 0 0,1 2 47 0 0,0 0-43 0 0,1 0-74 0 0,-1 0-72 0 0,1 0-84 0 0,0 0-97 0 0,0 1 124 0 0,0 1-56 0 0,1-1-51 0 0,-1 1-43 0 0,1-1-163 0 0,-1 0-43 0 0,0 0-196 0 0,0-1-531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9:03.0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239 32 9256 0 0,'-2'-4'4'0'0,"0"0"112"0"0,-4-7 325 0 0,3 6-349 0 0,-2-1-59 0 0,3 5 206 0 0,0 1-83 0 0,-9 4 129 0 0,8-2-90 0 0,-3 4 24 0 0,0 0-34 0 0,-5 8 98 0 0,1 6-50 0 0,-4 11 36 0 0,8-18-130 0 0,-17 41 85 0 0,1 0 67 0 0,-5 17 815 0 0,-7 39-1106 0 0,15-30 392 0 0,7-16-120 0 0,3 0 43 0 0,5 1 45 0 0,5 0 47 0 0,0-54-306 0 0,1 1 0 0 0,0-1 0 0 0,0 0 0 0 0,1 0 1 0 0,1 0-1 0 0,0 0 0 0 0,0-1 0 0 0,2 2-101 0 0,21 33 362 0 0,-12-24-218 0 0,2-1-36 0 0,-10-13-211 0 0,-1 1 103 0 0,2-1 85 0 0,12 11 221 0 0,-12-13-240 0 0,-1 0-61 0 0,1-1-68 0 0,-1-1-86 0 0,1-1-106 0 0,-4-1 83 0 0,0 0-33 0 0,0 0-36 0 0,0-1-37 0 0,0 1-39 0 0,0-2-43 0 0,0 1-44 0 0,0 0-46 0 0,11-5-1062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9:03.7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7744 0 0,'0'0'174'0'0,"0"0"29"0"0,0 0 12 0 0,0 0-76 0 0,0 0-18 0 0,0 0 82 0 0,0 0 40 0 0,0 0 291 0 0,0 0 11 0 0,0 0-208 0 0,1 0-73 0 0,-1 1-64 0 0,1-1-55 0 0,0 1 12 0 0,0-1-103 0 0,3 3 11 0 0,-3-3-9 0 0,0 1 39 0 0,4 2 154 0 0,-1 1-40 0 0,2 4 109 0 0,0 4-71 0 0,2 8-32 0 0,-1-1 5 0 0,4 8 10 0 0,2 16 9 0 0,1 1-12 0 0,-4-13 32 0 0,-2 0 0 0 0,-1 1 0 0 0,-1 0 0 0 0,-2 0 0 0 0,0 4-259 0 0,-1 49 514 0 0,-3-73-362 0 0,-2 19 260 0 0,0-23-320 0 0,0 0-37 0 0,1-7 31 0 0,1-1 40 0 0,0 0-12 0 0,0 0-9 0 0,0 0-7 0 0,2-2 5 0 0,7-9-56 0 0,22-43 120 0 0,-8 16-146 0 0,-12 19-69 0 0,0 0-50 0 0,5-6-30 0 0,14-8-170 0 0,-27 30 264 0 0,1 0-1 0 0,0 0 1 0 0,0 0-1 0 0,0 0 0 0 0,0 1 1 0 0,4-2 34 0 0,-6 3-10 0 0,0 0 0 0 0,0 1 0 0 0,0-1 0 0 0,-1 0 1 0 0,2 1-1 0 0,-1-1 0 0 0,0 1 0 0 0,0-1 0 0 0,0 1 0 0 0,0 0 0 0 0,0 0 1 0 0,0 0-1 0 0,0 0 0 0 0,0 1 0 0 0,0-1 0 0 0,1 0 10 0 0,7 6-87 0 0,-2 1 37 0 0,1 11 28 0 0,-8-13 24 0 0,0-1 0 0 0,0 1 1 0 0,0 0-1 0 0,-1 0 0 0 0,0 0 0 0 0,0 0-2 0 0,0-5 0 0 0,0 6 0 0 0,0-1 0 0 0,0 0 0 0 0,0 0 0 0 0,-1 0 0 0 0,0 1 0 0 0,0-1 0 0 0,-1 0 0 0 0,1 0 0 0 0,-1 0 0 0 0,0 0 0 0 0,-1-1 0 0 0,1 1 0 0 0,-1-1 0 0 0,0 1 0 0 0,0-1 0 0 0,0 0 0 0 0,0 0 0 0 0,-1 0 0 0 0,0 0 0 0 0,0-1 0 0 0,0 1 0 0 0,-2 0 0 0 0,1 0-243 0 0,-1 0 115 0 0,0-1 97 0 0,0 1 78 0 0,-2-1 86 0 0,-15 6 414 0 0,12-6-362 0 0,6-1-129 0 0,-1-1-38 0 0,1 0-46 0 0,-1-1-54 0 0,1 1-61 0 0,-1-1-71 0 0,1 0-77 0 0,-1 0-85 0 0,3 0 74 0 0,-1 0-44 0 0,1-1-46 0 0,-1 1-49 0 0,1-1-51 0 0,-1 1-53 0 0,1-1-56 0 0,0 0-57 0 0,-3-1-1294 0 0,-3-2-1105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9:03.9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0 9960 0 0,'0'0'189'0'0,"0"1"-79"0"0,0 0-51 0 0,0 2 1 0 0,-1-1-4 0 0,0 4 113 0 0,0-1-35 0 0,-2 7 50 0 0,1 0-79 0 0,-3 16 77 0 0,3-19-87 0 0,1-1 43 0 0,-1 1 64 0 0,1-1 74 0 0,0 1 92 0 0,0-1 106 0 0,-1 5 22 0 0,0-1-37 0 0,-1 5 133 0 0,1 0-108 0 0,1-9-288 0 0,0 1-34 0 0,1 0-35 0 0,0 0-38 0 0,0-4-27 0 0,0 6 11 0 0,0-2-16 0 0,0-7-27 0 0,0-2-41 0 0,0 0-40 0 0,0 0-77 0 0,0 0-137 0 0,0 0 195 0 0,0 0-6 0 0,0 0-19 0 0,0 0-39 0 0,0 0-15 0 0,0 0-40 0 0,0 0-45 0 0,0 0-51 0 0,0 0-55 0 0,0 0-52 0 0,0 0-45 0 0,0 0-39 0 0,0 0-140 0 0,0 0-40 0 0,0 0-169 0 0,0 0-454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9:05.9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64 8288 0 0,'0'0'190'0'0,"0"0"28"0"0,1 2 7 0 0,2 8-267 0 0,0 0 82 0 0,0 1 73 0 0,-1-1 61 0 0,0 0 35 0 0,0 1 37 0 0,0 6 226 0 0,2 25 716 0 0,-3-29-859 0 0,-1 0-40 0 0,1 0-43 0 0,0 0-81 0 0,1 22 393 0 0,0 0-39 0 0,-1 0-40 0 0,0 0-40 0 0,0 0-41 0 0,-1 0-42 0 0,0 0-44 0 0,0 0-45 0 0,0-31-189 0 0,1-1-40 0 0,-1 5-41 0 0,1-5 7 0 0,-1 1 35 0 0,1 3 108 0 0,-1 1 93 0 0,0-4-70 0 0,0 2 38 0 0,-1-12-150 0 0,-3-2-77 0 0,-1-5-29 0 0,-2-31-539 0 0,2 14 246 0 0,1 0 36 0 0,-3-30-226 0 0,6 40 292 0 0,0-1 1 0 0,2 1-1 0 0,0 0 1 0 0,4-19 238 0 0,0 14-74 0 0,0 0-49 0 0,3-5-70 0 0,8-14-141 0 0,-12 35 227 0 0,1-1 0 0 0,0 1 0 0 0,3-3 107 0 0,11-11-167 0 0,-1 6 76 0 0,5 3 58 0 0,-10 7 24 0 0,-6 3-10 0 0,0 0 0 0 0,0 1 1 0 0,1 0-1 0 0,-1 0 0 0 0,1 1 0 0 0,0 0 1 0 0,4-1 18 0 0,1 1-44 0 0,1 0 1 0 0,-1 1-1 0 0,11 0 44 0 0,-19 1-5 0 0,1 1 0 0 0,-1 0 0 0 0,1 0-1 0 0,-1 0 1 0 0,0 0 0 0 0,0 1 0 0 0,1 0-1 0 0,-1 0 1 0 0,0 1 0 0 0,3 1 5 0 0,16 14-44 0 0,-21-15 42 0 0,0 0 0 0 0,1 1 0 0 0,-1-1 1 0 0,-1 1-1 0 0,1 0 0 0 0,-1 0 1 0 0,1 0-1 0 0,-1 0 2 0 0,-1 0 0 0 0,1-1 0 0 0,-1 1 1 0 0,0-1-1 0 0,0 1 0 0 0,-1 0 1 0 0,1-1-1 0 0,-1 1 0 0 0,0 0 0 0 0,0-1 1 0 0,0 1-1 0 0,0 0 0 0 0,0-1 0 0 0,-1 1 1 0 0,0 0-1 0 0,0-1 0 0 0,0 1 0 0 0,0-1 1 0 0,-1 3-1 0 0,0-3 0 0 0,0 0 0 0 0,0 1 0 0 0,0-1 0 0 0,0 0 0 0 0,-1 0 0 0 0,0 0 0 0 0,1 0 0 0 0,-1-1 0 0 0,-1 2 0 0 0,-31 21 0 0 0,22-16 0 0 0,-18 14 14 0 0,3-2 71 0 0,14-12-3 0 0,-1 1 35 0 0,-23 13 253 0 0,24-14-215 0 0,1 1-1 0 0,0 0 0 0 0,1 0 0 0 0,0 1 1 0 0,-7 9-155 0 0,7 0 196 0 0,11-18-163 0 0,0 0 0 0 0,0 0 1 0 0,1 0-1 0 0,-1 0 0 0 0,1 0 1 0 0,0 1-1 0 0,-1-1 0 0 0,1 0 1 0 0,0 0-1 0 0,0 0 0 0 0,0 1 1 0 0,1-1-34 0 0,-1 0 35 0 0,1 1 1 0 0,-1-1 0 0 0,1 0 0 0 0,0 0 0 0 0,0 1-1 0 0,0-1 1 0 0,0 0 0 0 0,0 0 0 0 0,0 0 0 0 0,1 0 0 0 0,0 0-36 0 0,14 14 186 0 0,8-3 22 0 0,1-6-65 0 0,29 0 30 0 0,-20-3-84 0 0,-28-4-239 0 0,-1 1 65 0 0,1 0 55 0 0,-1-1 46 0 0,7 1 112 0 0,15 0 317 0 0,-19-1-372 0 0,0-1-75 0 0,-3 1-46 0 0,0 0-41 0 0,0-1-47 0 0,0 1-52 0 0,0 0-77 0 0,0-1-73 0 0,0 0-80 0 0,0 1-86 0 0,-1-1-93 0 0,1 0-100 0 0,0 0-106 0 0,-1 0-113 0 0,2 0-888 0 0,1-1-1023 0 0,-7 2 2817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9:06.3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 31 9216 0 0,'2'-1'208'0'0,"2"-1"-25"0"0,0 0-34 0 0,5-3 62 0 0,0 2-109 0 0,0 0-49 0 0,21-5-21 0 0,-17 5 18 0 0,0 1 92 0 0,-7 1-21 0 0,0 1 41 0 0,6 0 367 0 0,3 1-71 0 0,-1 3-77 0 0,0 2-81 0 0,-2 2-84 0 0,-3 2-89 0 0,-5 2-94 0 0,-6 2-98 0 0,-2-4 66 0 0,0-1 0 0 0,-1 0 0 0 0,0-1 0 0 0,0 1 0 0 0,-1-1 0 0 0,1 0 0 0 0,-8 6-1 0 0,-19 18 39 0 0,-2-3 40 0 0,4-1 33 0 0,17-13 0 0 0,-1-1 48 0 0,-1 4 101 0 0,14-17-209 0 0,0 0 1 0 0,0 0-1 0 0,0 0 0 0 0,0 0 0 0 0,0 0 0 0 0,0 1 0 0 0,1-1 1 0 0,-1 0-1 0 0,0 0 0 0 0,1 1 0 0 0,-1-1 0 0 0,1 0 0 0 0,-1 1 0 0 0,1-1 1 0 0,0 1-1 0 0,0-1 0 0 0,0 2-52 0 0,3 8 344 0 0,1-5-225 0 0,0 0-47 0 0,7 2-14 0 0,-8-7-36 0 0,0 0 0 0 0,-1 0-1 0 0,1-1 1 0 0,0 1-1 0 0,0-1 1 0 0,3 1-22 0 0,19-2 126 0 0,-9 0-74 0 0,-8 0-42 0 0,-1 0-42 0 0,0 1-55 0 0,6 0-199 0 0,13 0-336 0 0,-8-2 65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9:05.1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150 11 6768 0 0,'0'0'149'0'0,"0"0"23"0"0,0 0 12 0 0,-4-2-42 0 0,-3-2-93 0 0,4 2-14 0 0,1 1 65 0 0,-1 0 55 0 0,1 1 45 0 0,-1 0 111 0 0,-6 2 690 0 0,6 0-603 0 0,-1 0-104 0 0,0 1-85 0 0,3-2-158 0 0,-8 5 413 0 0,0 1-82 0 0,1 1-71 0 0,1 1-57 0 0,-5 7 99 0 0,-12 25 319 0 0,12-12-337 0 0,4-3 580 0 0,-2 23-915 0 0,8-41 88 0 0,1-1 20 0 0,0 1 1 0 0,0 0 0 0 0,1 0 0 0 0,0 2-109 0 0,0-3 98 0 0,1-1 0 0 0,0 1 1 0 0,0 0-1 0 0,2 4-98 0 0,-1-5 85 0 0,1 1-1 0 0,-1-1 1 0 0,1 0 0 0 0,2 4-85 0 0,-1-3 91 0 0,1-1 0 0 0,-1 0 0 0 0,6 6-91 0 0,1-3 42 0 0,-8-8-20 0 0,0 0 0 0 0,0 1 0 0 0,0-1 0 0 0,0 0-1 0 0,0-1 1 0 0,0 1 0 0 0,0-1 0 0 0,0 1 0 0 0,2-1-22 0 0,7 0 2 0 0,0-1-87 0 0,-7 0 0 0 0,1 0-34 0 0,-1-1-37 0 0,-1 1-42 0 0,0-1 86 0 0,-2 2-6 0 0,0-1-29 0 0,0 1-59 0 0,0-1-103 0 0,0 0-107 0 0,0 1 90 0 0,-1-1-47 0 0,1 1-40 0 0,-1-1-37 0 0,1 1-131 0 0,-1-1-36 0 0,1 1-160 0 0,1-2-433 0 0,-2 2 979 0 0</inkml:trace>
  <inkml:trace contextRef="#ctx0" brushRef="#br0" timeOffset="272.7">119 213 9616 0 0,'0'0'216'0'0,"0"0"32"0"0,0 0 12 0 0,2-1-55 0 0,0 0-152 0 0,1 1-35 0 0,5-1 2 0 0,0 0 36 0 0,1 0 46 0 0,5 1 99 0 0,16-2 210 0 0,-21 1-325 0 0,1 0-48 0 0,-4-1-61 0 0,7 1 106 0 0,-9 0-108 0 0,0 1-62 0 0,-1-1-32 0 0,0 1-57 0 0,0 0-64 0 0,0-1-75 0 0,0 1-84 0 0,0-1-93 0 0,0 1-102 0 0,1-1-111 0 0,3-1-703 0 0,3-1-806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9:04.3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208 392 8952 0 0,'-5'-3'61'0'0,"1"1"35"0"0,1 1-21 0 0,1 0 0 0 0,-1 1 0 0 0,1-1 0 0 0,-1 1 0 0 0,1-1 0 0 0,-1 1 1 0 0,1 0-1 0 0,-3 0-75 0 0,-2 1 128 0 0,-1 1-78 0 0,-3 1-28 0 0,0 1 43 0 0,2 1 37 0 0,-1 0 32 0 0,-1 2 65 0 0,1 0 33 0 0,-16 18 584 0 0,5 6 14 0 0,10-9-372 0 0,2-3-189 0 0,5-8-185 0 0,1-1-39 0 0,-7 24 358 0 0,6-17-33 0 0,0-1 0 0 0,1 9-370 0 0,2-16 159 0 0,0 0-1 0 0,1 1 0 0 0,1-1 0 0 0,-1 1 0 0 0,2 0-158 0 0,-1-5 99 0 0,0 1 0 0 0,0-1-1 0 0,1 1 1 0 0,0-1 0 0 0,1 2-99 0 0,-1-3 54 0 0,0-1 0 0 0,0 1 0 0 0,0-1 0 0 0,1 0 0 0 0,-1 1 0 0 0,1-1 0 0 0,1 1-54 0 0,-1-1 38 0 0,0-1 1 0 0,0 1 0 0 0,0-1 0 0 0,1 0 0 0 0,-1 0 0 0 0,1 0 0 0 0,0 0-39 0 0,0-1 28 0 0,0 1 1 0 0,1-1-1 0 0,-1 0 1 0 0,1 0 0 0 0,-1 0-1 0 0,1 0-28 0 0,1-1 15 0 0,-1 0 0 0 0,1 0 1 0 0,-1 0-1 0 0,0 0 0 0 0,2-1-15 0 0,16-4 95 0 0,-12 3-84 0 0,0-1-69 0 0,-5 2-12 0 0,-1-1-33 0 0,5-1-156 0 0,-6 1 82 0 0,1 1-36 0 0,-1-1-38 0 0,1 0-41 0 0,-1 0-45 0 0,1 0-46 0 0,9-5-849 0 0</inkml:trace>
  <inkml:trace contextRef="#ctx0" brushRef="#br0" timeOffset="331.47">320 0 8696 0 0,'0'0'197'0'0,"0"0"24"0"0,0 0-20 0 0,1 0-86 0 0,-1 1-64 0 0,4 0-18 0 0,-2 0 11 0 0,7 3-107 0 0,0 0 47 0 0,0 1 42 0 0,-1 1 37 0 0,3 1 56 0 0,-1 1 41 0 0,4 4 138 0 0,0 2 47 0 0,12 15 382 0 0,-10-9-298 0 0,-4-4-158 0 0,-6-8-177 0 0,-1-1-33 0 0,20 30 502 0 0,-1 0-85 0 0,-1 0-66 0 0,24 51 479 0 0,-21-32-283 0 0,-12-14-207 0 0,-10-25-155 0 0,0 1 0 0 0,0 12-246 0 0,-2 36 477 0 0,-3-22-104 0 0,0-33-219 0 0,0 1-1 0 0,-1-1 0 0 0,-1 5-153 0 0,-1-1 216 0 0,-1 1-1 0 0,-1-1 1 0 0,0 0 0 0 0,-4 5-216 0 0,-8 12 342 0 0,-3-1-52 0 0,-2-4-87 0 0,21-26-405 0 0,0 1 72 0 0,1 0 64 0 0,-1 0 54 0 0,-1 1 70 0 0,-1 0 65 0 0,-8 7 444 0 0,7-6-396 0 0,0-1-131 0 0,3-2-71 0 0,0 1-40 0 0,-1-1-45 0 0,1 0-50 0 0,0 0-56 0 0,-1 0-60 0 0,1 0-66 0 0,0-1-70 0 0,0 0-76 0 0,0 0-81 0 0,-1 0-86 0 0,2 0-91 0 0,-1-1-95 0 0,0 1-102 0 0,0-2-1318 0 0,0-2-1288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9:09.9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 0 9488 0 0,'0'0'276'0'0,"0"0"2"0"0,0 0-102 0 0,0 0-52 0 0,-1 0-46 0 0,1 1-40 0 0,0-1-35 0 0,0 0-35 0 0,-1 1-79 0 0,-1 1-230 0 0,2-2 269 0 0,-1 1 39 0 0,1-1 49 0 0,-1 1 52 0 0,1 0 63 0 0,0-1 71 0 0,-1 1 48 0 0,1-1 72 0 0,0 1 79 0 0,-1-1 87 0 0,1 1 93 0 0,0-1 100 0 0,0 0 108 0 0,0 1 114 0 0,0 0-837 0 0,0 0 34 0 0,0 2 182 0 0,0 0 69 0 0,1 5 545 0 0,-1-5-655 0 0,1-1-38 0 0,-1 0-51 0 0,0 1-68 0 0,1-1-84 0 0,-1-1-97 0 0,1 8 170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0:10.2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106 124 8576 0 0,'0'0'197'0'0,"0"0"24"0"0,0 0 17 0 0,0 0 12 0 0,0 0 46 0 0,0 0 22 0 0,0 0 2 0 0,0 0-146 0 0,1 0-33 0 0,0 1 62 0 0,0 1-75 0 0,3 2 97 0 0,-3-2-124 0 0,0-1 39 0 0,3 7 376 0 0,-1 1-58 0 0,0 1-56 0 0,-1 1-52 0 0,-1 1-45 0 0,0-1-44 0 0,0 0-37 0 0,-1-2-35 0 0,0-8-177 0 0,2 32 523 0 0,2 1-105 0 0,-1-1-96 0 0,-1-1-78 0 0,2 32 320 0 0,-2-37-298 0 0,0-3-26 0 0,1 9 160 0 0,0-11-203 0 0,-3-21-244 0 0,0 0 42 0 0,0 2 119 0 0,0-1-92 0 0,0-2-54 0 0,0 1-35 0 0,0-1-45 0 0,0 0-53 0 0,1 0-60 0 0,-1-1-70 0 0,3-1-440 0 0</inkml:trace>
  <inkml:trace contextRef="#ctx0" brushRef="#br0" timeOffset="448.08">509 158 8376 0 0,'0'0'190'0'0,"0"0"28"0"0,-9-4 174 0 0,5 3-320 0 0,0 0-50 0 0,0 0 44 0 0,0 0 37 0 0,0 0 33 0 0,-3 0 155 0 0,-1 0 60 0 0,-16 0 944 0 0,14 1-804 0 0,5 0-284 0 0,0 1-41 0 0,0 0-47 0 0,0-1-57 0 0,-5 4 284 0 0,1 0-41 0 0,0 1-39 0 0,-2-1-46 0 0,2-1-37 0 0,0 1-56 0 0,0 1-47 0 0,2 1-36 0 0,-1 3-28 0 0,6-7-20 0 0,1 0 0 0 0,-1 0 1 0 0,1 0-1 0 0,0 0 1 0 0,0 1-1 0 0,0-1 0 0 0,0 0 1 0 0,0 1-1 0 0,1-1 1 0 0,-1 1-1 0 0,0 1 4 0 0,2 10 8 0 0,-1-12-27 0 0,1 0 0 0 0,0 1 1 0 0,-1-1-1 0 0,1 0 1 0 0,0 0-1 0 0,0 1 1 0 0,2 0 18 0 0,11 14-44 0 0,-9-12 40 0 0,1-1-1 0 0,0 1 0 0 0,1-1 1 0 0,6 3 4 0 0,1 0-77 0 0,0 0 33 0 0,7 2 38 0 0,-1 2 65 0 0,0 2 60 0 0,-2 3 54 0 0,-8-7-79 0 0,14 13 110 0 0,-11-4 35 0 0,-7-6-9 0 0,-3 0 84 0 0,-4 0 100 0 0,-4 2 120 0 0,2-9-331 0 0,-5 8 283 0 0,0-2-91 0 0,0-4-208 0 0,-1-1-81 0 0,4-3-227 0 0,-1-1 60 0 0,0 0 53 0 0,1 0 44 0 0,-6 1 125 0 0,-21 0 534 0 0,25-3-576 0 0,0 0-34 0 0,-4-1-48 0 0,6 1-68 0 0,0-1-39 0 0,0 1-44 0 0,0-1-48 0 0,-1 0-53 0 0,1 0-57 0 0,0 0-62 0 0,0 0-67 0 0,0 0-71 0 0,0 0-75 0 0,0-1-81 0 0,0 1-84 0 0,1 0-89 0 0,-1 0-95 0 0,-3-2-1252 0 0,-4-1-1222 0 0</inkml:trace>
  <inkml:trace contextRef="#ctx0" brushRef="#br0" timeOffset="729.45">1 15 10568 0 0,'0'0'233'0'0,"0"0"39"0"0,0 0-56 0 0,0 0-51 0 0,0-1-44 0 0,0 0-38 0 0,0 0-19 0 0,0-1-45 0 0,1-3-66 0 0,0 3 81 0 0,-1 2-34 0 0,0 0 0 0 0,0 0 0 0 0,0 0 0 0 0,0 0 0 0 0,1-1 0 0 0,-1 1 0 0 0,0 0 0 0 0,0 0 0 0 0,0 0 0 0 0,0 0 0 0 0,0 0 0 0 0,1 0 0 0 0,-1-1 0 0 0,0 1 0 0 0,0 0 0 0 0,0 0 0 0 0,1 0 0 0 0,-1 0 0 0 0,0 0 0 0 0,0 0 0 0 0,0 0 0 0 0,1 0 0 0 0,-1 0 0 0 0,0 0 0 0 0,0 0 0 0 0,0 0 0 0 0,1 0 0 0 0,-1 0 0 0 0,0 0 0 0 0,0 0 0 0 0,0 0 0 0 0,0 0 0 0 0,1 0 0 0 0,-1 0 0 0 0,0 1 0 0 0,0-1 0 0 0,0 0 0 0 0,1 0 0 0 0,-1 0 0 0 0,0 0 0 0 0,0 0 0 0 0,0 0 0 0 0,0 1 0 0 0,0-1 0 0 0,1 0 0 0 0,-1 0 0 0 0,0 0 0 0 0,0 0 0 0 0,6 5 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0:09.5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32 8928 0 0,'0'0'200'0'0,"0"0"33"0"0,-1-1 14 0 0,0-3-180 0 0,1 0 33 0 0,1 1 37 0 0,0 0 41 0 0,1 0 43 0 0,1 1 47 0 0,-1 0 51 0 0,-1 1 53 0 0,0 1-114 0 0,7-5 443 0 0,-1 2-91 0 0,0 2-84 0 0,0 3-78 0 0,-1 1-70 0 0,-1 2-64 0 0,0 1-57 0 0,0 1-49 0 0,2 6 37 0 0,-1 1-81 0 0,5 25 124 0 0,-10-36-253 0 0,15 59 338 0 0,-7-22 134 0 0,1 23-507 0 0,-6-18 243 0 0,1 6 138 0 0,-1-20-94 0 0,-2 1 67 0 0,-1-10 71 0 0,1 0-1 0 0,2 4-424 0 0,-3-16 119 0 0,-1-9-97 0 0,2 5 44 0 0,-1-3-12 0 0,1 1 24 0 0,0 2 48 0 0,-1-5-32 0 0,-1-1-69 0 0,0 0-106 0 0,0 1-293 0 0,0-1 65 0 0,0 0 57 0 0,1 0 46 0 0,0-1-98 0 0,2-1-249 0 0,-2 2 323 0 0,0-1-74 0 0,-1 1 76 0 0,0 0-40 0 0,1-1-46 0 0,-1 1-53 0 0,0 0-48 0 0,0 0-50 0 0,1-1-45 0 0,-1 1-39 0 0,0 0-154 0 0,1-1-39 0 0,-1 1-185 0 0,1-1-506 0 0,-1 1 1431 0 0</inkml:trace>
  <inkml:trace contextRef="#ctx0" brushRef="#br0" timeOffset="192.36">8 314 12640 0 0,'0'0'289'0'0,"0"0"40"0"0,0 0 21 0 0,0 0-150 0 0,0 0-96 0 0,1 0-5 0 0,4-5-86 0 0,17-14 55 0 0,-6 8 25 0 0,10-4 88 0 0,21-5 136 0 0,-18 8-172 0 0,-17 7-115 0 0,-4 2-70 0 0,4-2 115 0 0,-1 1 47 0 0,-3 0-72 0 0,-2 2-57 0 0,1-1-66 0 0,-2 1-52 0 0,0 1-72 0 0,1-1-82 0 0,-1 0-95 0 0,-2 1 46 0 0,0 0-54 0 0,-1 1-48 0 0,1-1-41 0 0,0 0-142 0 0,1 0-42 0 0,-1 0-170 0 0,3-1-457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4:18.9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267 81 7968 0 0,'-2'-6'33'0'0,"1"1"75"0"0,-1-1 66 0 0,0 1 60 0 0,0-2 111 0 0,-1 1 57 0 0,0-1 136 0 0,-4-3 330 0 0,0 1-3 0 0,1 4-332 0 0,1 1-137 0 0,-1 1-58 0 0,0 0-113 0 0,1 1-59 0 0,-1 0-68 0 0,-1 1-76 0 0,-2 1 369 0 0,-1 3-87 0 0,0 2-72 0 0,0 1-58 0 0,-4 7 22 0 0,-2 5 31 0 0,-3 11 132 0 0,1 1 0 0 0,1 0 1 0 0,0 5-360 0 0,-3 9 407 0 0,3 0 52 0 0,12-29-304 0 0,1 0 0 0 0,0 0 1 0 0,2 0-1 0 0,-1 0 0 0 0,2 1-155 0 0,0-7 89 0 0,1 0 0 0 0,0 0-1 0 0,1 0 1 0 0,0 2-89 0 0,0-6 42 0 0,0 0 0 0 0,1 0 1 0 0,-1 0-1 0 0,1-1 0 0 0,0 1 0 0 0,0 0 0 0 0,2 3-42 0 0,-2-5 39 0 0,0 0 0 0 0,0-1 1 0 0,0 1-1 0 0,1 0 0 0 0,-1-1 0 0 0,3 2-39 0 0,-2-2 31 0 0,-1 0 0 0 0,1 0-1 0 0,0 0 1 0 0,0-1 0 0 0,0 1 0 0 0,2 0-31 0 0,20 3 143 0 0,1-6-37 0 0,-17-1-83 0 0,-1 0 1 0 0,0 0 0 0 0,-1 0 0 0 0,1-1 0 0 0,5-2-24 0 0,-6 1 8 0 0,1 0 0 0 0,0-1 0 0 0,-1 1 0 0 0,5-6-8 0 0,-3 3 10 0 0,-2-1 1 0 0,1 0-1 0 0,-1 0 0 0 0,-1-1 0 0 0,1 1 0 0 0,-1-1 0 0 0,-1-1 0 0 0,0 1 0 0 0,0-1 0 0 0,-1 0 0 0 0,0-1-10 0 0,4-10 20 0 0,3-20-20 0 0,3-23-13 0 0,-13 56 9 0 0,4-29-47 0 0,-1 7-26 0 0,3 0-73 0 0,-5 23 113 0 0,-1 1 6 0 0,1-2-29 0 0,-2 7-4 0 0,0 1 0 0 0,0 2 11 0 0,1 41-86 0 0,2 1 49 0 0,5 23 26 0 0,5-2 58 0 0,-11-57-43 0 0,0 1 32 0 0,2 4 42 0 0,8 19 89 0 0,-8-22-122 0 0,1-1-43 0 0,-1-1-45 0 0,1-1-57 0 0,0 1-67 0 0,0-1-78 0 0,-4-6 224 0 0,0 0-16 0 0,-1 0-44 0 0,1-1-54 0 0,0 1-61 0 0,-1 0-69 0 0,1-1-76 0 0,-1 0 85 0 0,1 1-41 0 0,-1-1-41 0 0,1 0-46 0 0,-1 1-46 0 0,1-1-49 0 0,-1 0-52 0 0,0 1-53 0 0,1-1-1433 0 0,-1 0-1168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0:08.0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 6968 0 0,'0'0'157'0'0,"0"0"23"0"0,0 0 11 0 0,1-1-31 0 0,0 0-165 0 0,0-1 43 0 0,0 0 144 0 0,1 0 90 0 0,0 0 453 0 0,-2 2-549 0 0,1 0-53 0 0,-1-1-77 0 0,1 1-41 0 0,-1 0-47 0 0,0 0-53 0 0,1-1 422 0 0,-1 1-9 0 0,0 0-4 0 0,0 0 8 0 0,0 0 45 0 0,0 0-104 0 0,0 0-99 0 0,1 1-65 0 0,0 1-21 0 0,0-1 4 0 0,-1 0 86 0 0,1 0-37 0 0,-1-1 39 0 0,7 13 399 0 0,-2 0-84 0 0,-2 2-78 0 0,-1 0-71 0 0,2 8 58 0 0,2-2-117 0 0,6 7 27 0 0,-1 0-48 0 0,1 0-40 0 0,-1 0-33 0 0,8 24 87 0 0,25 67 274 0 0,-27-76-266 0 0,1-1 1 0 0,4 2-279 0 0,6 9 279 0 0,-15-33-76 0 0,10 9 39 0 0,-12-18-113 0 0,1 0 51 0 0,0 0 74 0 0,-11-10-80 0 0,-1-2-32 0 0,1 1-48 0 0,2 1-2 0 0,3-1-41 0 0,-3 0 27 0 0,-1-1 63 0 0,0 0 104 0 0,6-18 112 0 0,-2 0-62 0 0,-3-1-56 0 0,0 0-51 0 0,-2-1-44 0 0,-1 0-37 0 0,-2-21 16 0 0,2-32-63 0 0,4 11 1 0 0,0 23-61 0 0,3 0-1 0 0,7-24 1 0 0,-12 54 1 0 0,1 0-1 0 0,1 0 0 0 0,0 1 0 0 0,4-9 0 0 0,6-6-65 0 0,-13 24 60 0 0,0-1-1 0 0,-1 1 0 0 0,1-1 0 0 0,-1 1 0 0 0,1-1 0 0 0,0 1 1 0 0,0 0-1 0 0,-1-1 0 0 0,1 1 0 0 0,0 0 0 0 0,0-1 0 0 0,-1 1 0 0 0,1 0 1 0 0,0 0-1 0 0,0 0 0 0 0,0-1 0 0 0,-1 1 0 0 0,1 0 0 0 0,0 0 1 0 0,0 0-1 0 0,0 1 0 0 0,-1-1 0 0 0,1 0 0 0 0,0 0 0 0 0,0 0 1 0 0,0 0-1 0 0,-1 1 0 0 0,1-1 0 0 0,0 0 0 0 0,-1 1 0 0 0,1-1 1 0 0,0 1-1 0 0,0-1 0 0 0,0 1 6 0 0,13 9-69 0 0,-5 0 32 0 0,25 35-79 0 0,0-1 20 0 0,-16-12 92 0 0,6 14 8 0 0,-8-17-20 0 0,-7-9-32 0 0,19 40 35 0 0,7 18 14 0 0,-24-52-1 0 0,0-1 0 0 0,8 13 0 0 0,-3-14 20 0 0,-16-24 76 0 0,0 0 3 0 0,2-9 126 0 0,1 0-64 0 0,2-11 110 0 0,-6 3-100 0 0,0 1-62 0 0,-2-20 43 0 0,4-10-112 0 0,6-64 111 0 0,-3 71-124 0 0,0 7-32 0 0,1 0-36 0 0,1 0-42 0 0,0 0-52 0 0,-4 22 64 0 0,1-1 50 0 0,3-10 87 0 0,5-19 195 0 0,-8 23-218 0 0,0-17-99 0 0,-2 27 3 0 0,-1 0-36 0 0,1-1-65 0 0,-1 0-71 0 0,0 1-86 0 0,0-1-98 0 0,0 7 245 0 0,0 1 69 0 0,0 0-35 0 0,0 0-10 0 0,0 0-35 0 0,0 0-40 0 0,0 0-45 0 0,0 0-47 0 0,0 0-47 0 0,0 0-41 0 0,0 0-38 0 0,0 0-279 0 0,0 0-62 0 0,0 0-50 0 0,0 0-35 0 0,0 0-1538 0 0,0 0-1359 0 0</inkml:trace>
  <inkml:trace contextRef="#ctx0" brushRef="#br0" timeOffset="553.14">955 18 9136 0 0,'0'0'169'0'0,"0"0"-40"0"0,-1 0 34 0 0,-1 0-90 0 0,-4 1-34 0 0,4 0 38 0 0,1-1 40 0 0,0 0 66 0 0,1 1 81 0 0,0-1 98 0 0,1 2 13 0 0,1 1-66 0 0,-1-1-56 0 0,0 1-49 0 0,0-1-32 0 0,0 1-33 0 0,7 9 373 0 0,1 2-24 0 0,-3 2-84 0 0,1 1-55 0 0,-1-5-34 0 0,-1 0 0 0 0,-1 0 0 0 0,1 4-315 0 0,3 20 584 0 0,-2-6-148 0 0,-1 1-63 0 0,0 0-67 0 0,0 0-100 0 0,-2-13-6 0 0,-1-1 39 0 0,-2-7-78 0 0,1-1 0 0 0,1 0 0 0 0,0 1 0 0 0,0-1-161 0 0,5 21 206 0 0,-1 1-75 0 0,0-2-103 0 0,-4-21-33 0 0,0 0 41 0 0,0-2 56 0 0,-1 1-1 0 0,0-1 1 0 0,0 1 0 0 0,0 3-92 0 0,-4-15 381 0 0,-2-2-156 0 0,3 3-45 0 0,-3-12 114 0 0,1 0-71 0 0,2 0-61 0 0,1 0-53 0 0,1-6-28 0 0,3-1-63 0 0,-1 10-39 0 0,0 1 0 0 0,2-1 0 0 0,0 1 1 0 0,3-9 20 0 0,7-6 44 0 0,-5 13-57 0 0,-7 12 15 0 0,1-1 1 0 0,-1 1 0 0 0,0 0 0 0 0,1 0-1 0 0,0 0 1 0 0,-1 1 0 0 0,1-1-1 0 0,0 1 1 0 0,0-1 0 0 0,2 0-3 0 0,-2 1-3 0 0,-1 1 1 0 0,0-1-1 0 0,0 1 0 0 0,0-1 1 0 0,1 1-1 0 0,-1 0 0 0 0,0 0 1 0 0,0 0-1 0 0,1 0 0 0 0,0 1 3 0 0,9 3-56 0 0,-1 4-43 0 0,11 18-74 0 0,-4 2 93 0 0,-3 3 80 0 0,0-1 65 0 0,-8-15-13 0 0,0 3-46 0 0,5 26 60 0 0,-9-29-74 0 0,-3 6 8 0 0,0-17 0 0 0,0 1 0 0 0,0-1 0 0 0,0 1 0 0 0,0-1 0 0 0,1 0 0 0 0,1 5 0 0 0,-2-9-135 0 0,0 0 43 0 0,0 1 37 0 0,0-1 35 0 0,0 1 69 0 0,1-1 64 0 0,-1 1 221 0 0,0 0-259 0 0,0-1-33 0 0,1 0-42 0 0,-1 0-44 0 0,0 0-51 0 0,0 1-61 0 0,0-1-41 0 0,0 0-59 0 0,0 0-67 0 0,0 0-73 0 0,0 0-76 0 0,0 0-85 0 0,0 0-89 0 0,0 0-96 0 0,0 0 314 0 0,0 0-56 0 0,0 0-49 0 0,0 0-44 0 0,0 0-163 0 0,0 0-43 0 0,0 0-197 0 0,0 0-537 0 0</inkml:trace>
  <inkml:trace contextRef="#ctx0" brushRef="#br0" timeOffset="1021.22">1519 337 9728 0 0,'0'0'222'0'0,"0"0"30"0"0,-4-7 206 0 0,3 6-397 0 0,0-1-38 0 0,-1 0 5 0 0,1-1 54 0 0,-1 1 48 0 0,0 0 41 0 0,0 0 81 0 0,0 0 41 0 0,0 1 100 0 0,0-1 242 0 0,-1 2 3 0 0,1 0-241 0 0,0 1-97 0 0,1 0-40 0 0,-1 0-80 0 0,1 0-41 0 0,-1 0-46 0 0,1 1-52 0 0,-6 5 207 0 0,1 1-42 0 0,1 0-38 0 0,1 1-35 0 0,-1 5 8 0 0,1 1-58 0 0,1 0-47 0 0,1 1-35 0 0,1 1-54 0 0,1-1 1 0 0,2 14 52 0 0,0-10 16 0 0,1-2 73 0 0,0-7-144 0 0,3-3 44 0 0,0 2 23 0 0,-6-9 46 0 0,2-1 27 0 0,0 1-55 0 0,1-1 0 0 0,-1 0 1 0 0,1 0-1 0 0,-1 0 0 0 0,0 0 0 0 0,1-1 1 0 0,-1 1-1 0 0,0-1 0 0 0,1 1 0 0 0,-1-1 1 0 0,0 0-1 0 0,0 1 0 0 0,0-2-30 0 0,2 0 46 0 0,0 0-1 0 0,0 0 1 0 0,0-1-1 0 0,0 1 1 0 0,-1-1-1 0 0,0 0 1 0 0,1-1-46 0 0,1-1 55 0 0,-1 0 1 0 0,1 0-1 0 0,-1-1 1 0 0,1-3-56 0 0,-2 4 20 0 0,0 0 0 0 0,-1 0 1 0 0,1 0-1 0 0,-1-1 1 0 0,0 0-21 0 0,8-24 97 0 0,-2 4-46 0 0,-2-3-53 0 0,-6 28 2 0 0,0 0 0 0 0,1-1 0 0 0,-1 1 0 0 0,0 0 0 0 0,0 0 0 0 0,1-1 0 0 0,-1 1 0 0 0,1 0 0 0 0,-1-1 0 0 0,1 1 0 0 0,0 0 0 0 0,-1 0 0 0 0,1 0 0 0 0,1-1 0 0 0,-2 2 1 0 0,0 0-1 0 0,0 0 0 0 0,0 0 0 0 0,1 0 0 0 0,-1 0 0 0 0,0 0 0 0 0,0 1 0 0 0,0-1 0 0 0,1 0 0 0 0,-1 0 0 0 0,0 0 0 0 0,0 0 0 0 0,0 0 0 0 0,1 0 0 0 0,-1 1 0 0 0,0-1 0 0 0,0 0 0 0 0,0 0 0 0 0,0 0 0 0 0,0 0 0 0 0,0 1 0 0 0,1-1 0 0 0,-1 0 0 0 0,0 0 0 0 0,0 0 0 0 0,0 1 0 0 0,0-1 0 0 0,0 0 0 0 0,0 0 0 0 0,0 1 1 0 0,0-1-1 0 0,0 0 0 0 0,0 0 0 0 0,0 0 0 0 0,0 1 0 0 0,0-1 0 0 0,0 0 0 0 0,0 0 0 0 0,0 1 0 0 0,0-1 0 0 0,0 0 0 0 0,1 14-18 0 0,0-1-45 0 0,0 0 39 0 0,1 3 32 0 0,2 8 47 0 0,0 0-3 0 0,-2-9-48 0 0,5 2 148 0 0,-6-16-143 0 0,0 1 1 0 0,-1-1 0 0 0,1 1-1 0 0,0 0 1 0 0,-1-1 0 0 0,1 1-1 0 0,-1 0 1 0 0,1-1-1 0 0,-1 1 1 0 0,0 0 0 0 0,0 0-10 0 0,0 1-75 0 0,2 2 119 0 0,-1-2-104 0 0,-1-2-16 0 0,1 0-41 0 0,-1 0-47 0 0,1 0-57 0 0,-1 0-44 0 0,1 0-63 0 0,-1 0-69 0 0,1 0-74 0 0,-1 0-81 0 0,1 0-88 0 0,-1 1-93 0 0,0-1-100 0 0,2 2-1248 0 0,-1 1-1185 0 0,-1-4 3260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0:21.2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49 8928 0 0,'0'0'200'0'0,"0"0"33"0"0,0 0 14 0 0,0 0 38 0 0,0 0-125 0 0,0 0 121 0 0,0 0 227 0 0,0 0 18 0 0,0 0-18 0 0,0 0-84 0 0,0 0-38 0 0,0 0-8 0 0,0 0-9 0 0,0 0-28 0 0,0 0-186 0 0,0 0-34 0 0,0 1 37 0 0,0 0-77 0 0,1 3-13 0 0,0-2 7 0 0,3 7 239 0 0,0 1-33 0 0,2 9 190 0 0,-2 2-107 0 0,0 0-88 0 0,-2-3-106 0 0,-1-1-35 0 0,2 35 161 0 0,-2-19-92 0 0,4 110 689 0 0,-4-113-749 0 0,-1 1-54 0 0,1 2 118 0 0,1 0-1 0 0,6 27-207 0 0,0-18 163 0 0,1-1 34 0 0,-8-34-279 0 0,1-1 110 0 0,-1 0 60 0 0,0 3 189 0 0,-1-6-176 0 0,-1-3-98 0 0,0-1-43 0 0,0-1-54 0 0,0-1-61 0 0,-1-1-72 0 0,0-2-80 0 0,1 4 251 0 0,0-1-40 0 0,0 0-38 0 0,0 0-34 0 0,0-3-262 0 0,-1 0-105 0 0,1 1-20 0 0,0-1-53 0 0,-3-20-2455 0 0,3 9 1431 0 0</inkml:trace>
  <inkml:trace contextRef="#ctx0" brushRef="#br0" timeOffset="511.1">47 125 8232 0 0,'0'-1'179'0'0,"1"0"-61"0"0,6-4 81 0 0,-4 4-77 0 0,2-3 18 0 0,1-1-61 0 0,0-1-44 0 0,4-5-47 0 0,1-1 6 0 0,-4 5 74 0 0,3 0 282 0 0,-1-1-35 0 0,10-6 226 0 0,1 1-106 0 0,-1 2-84 0 0,14-2 84 0 0,-26 12-348 0 0,0-1 0 0 0,1 1 0 0 0,-1 0 0 0 0,0 1 1 0 0,0-1-1 0 0,7 2-87 0 0,-7-1 58 0 0,0 1 1 0 0,-1 0-1 0 0,1 0 1 0 0,0 1-1 0 0,-1 0 1 0 0,1 0-1 0 0,-1 0 1 0 0,5 3-59 0 0,-8-3 26 0 0,1 0 1 0 0,-1 0 0 0 0,0 0-1 0 0,-1 1 1 0 0,1-1-1 0 0,0 1 1 0 0,-1-1-1 0 0,1 1 1 0 0,-1 0 0 0 0,0 0-1 0 0,0 0 1 0 0,0 0-1 0 0,0 0 1 0 0,0 1-1 0 0,-1-1 1 0 0,0 1 0 0 0,1 1-27 0 0,0 1 60 0 0,-1 1 1 0 0,1 0 0 0 0,-1-1 0 0 0,-1 1-1 0 0,1 5-60 0 0,-2-6 66 0 0,1 1-1 0 0,-1 0 1 0 0,0-1-1 0 0,0 1 0 0 0,-1-1 1 0 0,0 1-1 0 0,0-1 1 0 0,-1 0-1 0 0,-1 4-65 0 0,-12 17 228 0 0,-13 11 45 0 0,-2-4-100 0 0,22-26-125 0 0,0 0 0 0 0,0 0 0 0 0,-1-1-1 0 0,0 0 1 0 0,0-1 0 0 0,-8 3-48 0 0,-11 6 103 0 0,-12 5-21 0 0,9-6 54 0 0,31-14 10 0 0,1 0 14 0 0,0 0 0 0 0,0 0-46 0 0,1 0-53 0 0,4 1-23 0 0,6 0-58 0 0,1 2 35 0 0,8 4 66 0 0,27 14 186 0 0,-33-14-220 0 0,-2 0-40 0 0,12 7 66 0 0,-1 1-1 0 0,6 7-72 0 0,2 4 100 0 0,-1 6 83 0 0,-16-15-51 0 0,-2 1 33 0 0,-9-13-115 0 0,1 1 22 0 0,0 0 0 0 0,1 0 0 0 0,-1 0 1 0 0,1 0-1 0 0,0-1 0 0 0,3 3-72 0 0,-7-7 111 0 0,1 0 43 0 0,0 1-38 0 0,-1-1-36 0 0,1 1-35 0 0,1-1-55 0 0,-1 1-122 0 0,0-2-110 0 0,0 1-99 0 0,0-1-85 0 0,0 0-75 0 0,2 0-339 0 0,1 0-560 0 0</inkml:trace>
  <inkml:trace contextRef="#ctx0" brushRef="#br0" timeOffset="1354.36">1205 240 5760 0 0,'-5'1'185'0'0,"-1"-1"-92"0"0,1 1-64 0 0,-7 1-33 0 0,3-1 65 0 0,4 0 30 0 0,1 0 58 0 0,1-1-10 0 0,-1 0 36 0 0,1 0 41 0 0,0 0 44 0 0,-3 1 237 0 0,-1-1-36 0 0,1 1-37 0 0,0 0-35 0 0,0 1-34 0 0,0 0-32 0 0,-5 3 225 0 0,0 1-120 0 0,2 1-114 0 0,0 2-107 0 0,1 1-98 0 0,2 0 141 0 0,0 1-1 0 0,0-1 1 0 0,-1 5-250 0 0,-4 20 462 0 0,10-30-401 0 0,0-1 1 0 0,1 1-1 0 0,-1-1 0 0 0,1 1 0 0 0,0-1 1 0 0,1 1-1 0 0,-1-1 0 0 0,1 3-61 0 0,7 13 193 0 0,6-2-43 0 0,-9-13-66 0 0,1 0-1 0 0,0-1 1 0 0,0 1 0 0 0,0-1 0 0 0,3 0-84 0 0,-3 0 91 0 0,1-1 0 0 0,0 0 0 0 0,0-1 0 0 0,0 0 0 0 0,0 0 0 0 0,0 0 0 0 0,1-1 0 0 0,4 0-91 0 0,-7-1 58 0 0,-1 0-1 0 0,1 0 0 0 0,0 0 0 0 0,0-1 1 0 0,-1 1-1 0 0,1-1 0 0 0,0 0 0 0 0,-1-1 0 0 0,1 1 1 0 0,-1-1-1 0 0,1 0 0 0 0,-1 0 0 0 0,1-1-57 0 0,-2 1 45 0 0,1-1-1 0 0,-1 1 1 0 0,0-1 0 0 0,0 0-1 0 0,0 0 1 0 0,0 0-1 0 0,0-1 1 0 0,-1 1 0 0 0,1-1-1 0 0,0 0-44 0 0,-1-1 29 0 0,0 0 0 0 0,0 0-1 0 0,0 0 1 0 0,0 0 0 0 0,-1 0 0 0 0,0-1-1 0 0,0 1 1 0 0,0 0 0 0 0,-1-1 0 0 0,0-3-29 0 0,-2-19 67 0 0,-1 12-70 0 0,-2 2-39 0 0,-1 0-49 0 0,-1 2-54 0 0,6 11-52 0 0,1 1 66 0 0,-1-1 55 0 0,0 0 46 0 0,-1-2 70 0 0,-4-2 220 0 0,4 3-236 0 0,0 0-70 0 0,1 1-26 0 0,0 0-38 0 0,0 0-46 0 0,-1 0-49 0 0,1 0-76 0 0,0 0-70 0 0,0 0-76 0 0,0 1-84 0 0,0-1-88 0 0,0 1-97 0 0,0-1-103 0 0,0 1-109 0 0,-1 0-836 0 0,-1 0-985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0:23.1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28 128 9256 0 0,'0'0'266'0'0,"0"0"1"0"0,0 0-119 0 0,0 0-43 0 0,0-1-40 0 0,0 1-33 0 0,0-1-41 0 0,0 0-60 0 0,0-5-292 0 0,0 4 283 0 0,0 1 86 0 0,0 0 44 0 0,0 0 52 0 0,0 0 61 0 0,0 0 39 0 0,0 0 61 0 0,0 1 66 0 0,0-1 72 0 0,0 1 78 0 0,0 0 85 0 0,0 0 89 0 0,0 0 97 0 0,6 17-216 0 0,-1 1-94 0 0,-2 1-80 0 0,0 0-66 0 0,1 7 27 0 0,1-1-62 0 0,6 19 189 0 0,-2 0-73 0 0,-1-6-89 0 0,-7-32-239 0 0,20 87 622 0 0,0-2-79 0 0,-16-71-439 0 0,-2-12-49 0 0,-1-1-1 0 0,-1 0 1 0 0,1 1-1 0 0,-1 7-103 0 0,-1-13 65 0 0,0-1-14 0 0,0 2 45 0 0,0 4 180 0 0,-2-6-188 0 0,-2-4-87 0 0,3 2-104 0 0,-1-1 34 0 0,-1-1 16 0 0,1-1 79 0 0,-3-4 123 0 0,3 6-133 0 0,1-1-38 0 0,-1 0-73 0 0,1 0-96 0 0,0 1-58 0 0,-1-1-96 0 0,1 1-110 0 0,0-1-122 0 0,0 1 239 0 0,1 1-37 0 0,-1 0-36 0 0,1-1-40 0 0,-1 1-40 0 0,0-1-43 0 0,1 1-43 0 0,-1 0-46 0 0,1 0 334 0 0,-2-4-1949 0 0,-2-4-1266 0 0</inkml:trace>
  <inkml:trace contextRef="#ctx0" brushRef="#br0" timeOffset="532.65">1 106 7312 0 0,'1'-5'250'0'0,"0"0"-63"0"0,0-1-52 0 0,1 1-44 0 0,1-4-4 0 0,4-10 13 0 0,-5 15 494 0 0,1 1-99 0 0,0 0-88 0 0,0 0-77 0 0,2 0-23 0 0,0 0-78 0 0,1 0-33 0 0,3-1 3 0 0,2-1 72 0 0,10-4-17 0 0,1 2-41 0 0,1 3-43 0 0,1 1-42 0 0,1 1-45 0 0,-1 2-45 0 0,-1 0-45 0 0,0 1-48 0 0,-17 0 35 0 0,0 0 0 0 0,0 0 0 0 0,0 0-1 0 0,0 1 1 0 0,3 1 20 0 0,9 5 1 0 0,-3 2 41 0 0,-1 3 47 0 0,-4 3 51 0 0,-2 2 56 0 0,-3 2 63 0 0,-2-1-6 0 0,-1-15-185 0 0,-1 1 1 0 0,-1 0-1 0 0,1-1 1 0 0,-1 1 0 0 0,0 0-1 0 0,0 0 1 0 0,0-1 0 0 0,-1 1-1 0 0,0 2-68 0 0,0-3 46 0 0,0 1 0 0 0,-1-1-1 0 0,1 0 1 0 0,-1 0-1 0 0,0 0 1 0 0,-1 0 0 0 0,1 0-1 0 0,-1 0 1 0 0,1 0 0 0 0,-1-1-1 0 0,0 1 1 0 0,0-1 0 0 0,-1 0-1 0 0,-3 3-45 0 0,-23 14 244 0 0,-2-4-105 0 0,11-5-123 0 0,11-6 24 0 0,-5 4-23 0 0,-6 3 39 0 0,6-2-46 0 0,3-2-1 0 0,3-4 36 0 0,4-1-78 0 0,0 1 50 0 0,2-1 41 0 0,0 0 34 0 0,2 3 107 0 0,3 3 157 0 0,6 1 30 0 0,-1-4-239 0 0,0-1-137 0 0,-4-3-54 0 0,1 0-37 0 0,15 7 69 0 0,31 15 84 0 0,-23-12 48 0 0,0-2 0 0 0,5 1-120 0 0,6-2 68 0 0,22 5 107 0 0,-18-5-33 0 0,-13-3 12 0 0,-23-5-149 0 0,16 6 206 0 0,-13-3-170 0 0,-2-2-94 0 0,-4-1-17 0 0,1 1-34 0 0,-3-2-241 0 0,-1 0 255 0 0,0 0 0 0 0,0 0-19 0 0,0 0-42 0 0,0 0-15 0 0,0 0-42 0 0,1 0-49 0 0,-1 0-54 0 0,0 0-58 0 0,1 0-56 0 0,0 0-47 0 0,-1 0-43 0 0,1 0-151 0 0,0 0-41 0 0,0 0-182 0 0,1 0-490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0:29.7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10392 0 0,'0'0'233'0'0,"0"0"39"0"0,0 0 15 0 0,0 0-37 0 0,0 0-111 0 0,0 0-27 0 0,0 0 36 0 0,0 0 188 0 0,0 0 15 0 0,0 0-155 0 0,0 0-35 0 0,0 2 71 0 0,0 0-74 0 0,0 6 87 0 0,0-6-101 0 0,0 7 251 0 0,0-1-35 0 0,0 3 39 0 0,0-1-49 0 0,0 0-45 0 0,0 0-41 0 0,1 1-37 0 0,1-1-34 0 0,3 10 106 0 0,-2-9-126 0 0,-1 0 51 0 0,4 13 434 0 0,-3-14-364 0 0,0 4 33 0 0,-1-2-48 0 0,1-5-51 0 0,-3-6-148 0 0,0 0-13 0 0,1 1-96 0 0,-1-2-22 0 0,1 1-36 0 0,-1-1-17 0 0,0 1-36 0 0,0-1-40 0 0,0 1-45 0 0,1-1-48 0 0,-1 0-46 0 0,0 0-41 0 0,0 1-39 0 0,0-1-262 0 0,0 0-63 0 0,0 0-50 0 0,0 0-37 0 0,0 0-309 0 0,0 0-33 0 0,0 0-2423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0:28.8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7856 0 0,'0'0'174'0'0,"0"0"29"0"0,3 8 168 0 0,-1-4-303 0 0,2 4-30 0 0,-2 0 70 0 0,1 0 58 0 0,-2 1 49 0 0,2 7 260 0 0,-2 22 763 0 0,0-28-964 0 0,-1-1-41 0 0,0 1-57 0 0,1-1-67 0 0,7 58 921 0 0,1 1-81 0 0,1 0-84 0 0,1-1-85 0 0,-1-4-138 0 0,-1 0-77 0 0,-4-20-211 0 0,-2 1 48 0 0,1 1 34 0 0,-3-19-212 0 0,-1-19-163 0 0,0 1 1 0 0,1 0-1 0 0,-1 0 1 0 0,2 2-62 0 0,-1-9 66 0 0,-1-1 13 0 0,-2-1-70 0 0,2-3-102 0 0,-1-1-48 0 0,1-6-244 0 0,0 8 234 0 0,0 2 125 0 0,0-1-46 0 0,-1 0-45 0 0,1 0-44 0 0,0 1-42 0 0,0-1-41 0 0,0 0-40 0 0,-1 1-38 0 0,1-1-38 0 0,0 0-36 0 0,0 0-35 0 0,0 1-33 0 0,-1-3-560 0 0,1 0-119 0 0,-1-3-928 0 0,-1-4-1168 0 0</inkml:trace>
  <inkml:trace contextRef="#ctx0" brushRef="#br0" timeOffset="517.11">60 124 7584 0 0,'0'0'188'0'0,"0"0"-78"0"0,1-1-60 0 0,1-2-13 0 0,-1 2 7 0 0,8-9 112 0 0,1 2 43 0 0,10-6 305 0 0,-5 6-121 0 0,-9 6-153 0 0,1-1 0 0 0,0 1 0 0 0,0 0 0 0 0,0 0 0 0 0,1 0-230 0 0,11 0 467 0 0,-2 3-96 0 0,0 0-63 0 0,1 3-78 0 0,-1 1-105 0 0,-8-1-108 0 0,-1 0-34 0 0,0 0-37 0 0,0 1-38 0 0,22 16-124 0 0,-12-4 111 0 0,-5-1 64 0 0,-1 2 59 0 0,-2 5 62 0 0,-1 2 76 0 0,-9-22-127 0 0,1 0 1 0 0,-1 0 0 0 0,1 0-1 0 0,-1 0 1 0 0,0 0-1 0 0,0 0 1 0 0,0 0 0 0 0,0 0-1 0 0,-1 0 1 0 0,1 0-1 0 0,-1 0 1 0 0,0 0-1 0 0,0 0 1 0 0,0 0 0 0 0,-1 2-30 0 0,-10 14 383 0 0,-1-2-69 0 0,-2 0-62 0 0,-1-2-56 0 0,0-1-47 0 0,-1-1-39 0 0,-19 13 18 0 0,13-10-58 0 0,1 1 0 0 0,-17 17-70 0 0,31-26 64 0 0,-7 6 83 0 0,9-4-102 0 0,4-7-21 0 0,-1-1 37 0 0,2 0 32 0 0,6-2-9 0 0,17 0 301 0 0,0 2-1 0 0,11 2-384 0 0,-17-1 230 0 0,0 0 1 0 0,0 1-1 0 0,10 5-230 0 0,-16-5 100 0 0,0 0 0 0 0,0 1 0 0 0,-1 0 0 0 0,1 0 1 0 0,-1 1-1 0 0,0 0 0 0 0,-1 1 0 0 0,0 0 0 0 0,0 0 0 0 0,0 1 0 0 0,-1 0 0 0 0,0 0 0 0 0,1 3-100 0 0,-3-3 128 0 0,9 12 254 0 0,-3-6-24 0 0,2-3 38 0 0,-13-11-332 0 0,1 1-10 0 0,0 2-32 0 0,-1-2 37 0 0,0-1-45 0 0,0 0-81 0 0,0 0-27 0 0,0 0-36 0 0,0 0-204 0 0,0 0-459 0 0,0 0-49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0:28.0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235 118 7368 0 0,'0'0'165'0'0,"0"0"22"0"0,3-12 163 0 0,-2 6-284 0 0,1 0-29 0 0,-2 0 69 0 0,0 0 63 0 0,-2 1 53 0 0,0-2 106 0 0,-2 0 54 0 0,-1-1 129 0 0,-5-3 318 0 0,-1 1 5 0 0,4 3-312 0 0,0 3-127 0 0,1-1-51 0 0,0 2-105 0 0,1 0-51 0 0,0 0-60 0 0,1 0-66 0 0,-8-1 10 0 0,-1 2 34 0 0,9 2-63 0 0,1 1 0 0 0,-1-1 0 0 0,1 1 0 0 0,-1 0 0 0 0,1 0 0 0 0,0 0 0 0 0,-1 0 0 0 0,1 0 0 0 0,0 1 0 0 0,-1 0-43 0 0,-17 13 252 0 0,9-4-121 0 0,3-1-60 0 0,1-1-45 0 0,-6 18 3 0 0,5 0 54 0 0,7-19-33 0 0,1 0 0 0 0,0 1 0 0 0,0-1 0 0 0,1 2-50 0 0,4 34 262 0 0,0-22-73 0 0,1 0 1 0 0,2 0-1 0 0,1 1-189 0 0,13 34 301 0 0,-12-34-216 0 0,0-1-35 0 0,-1 1 220 0 0,-1-1-34 0 0,13 46 375 0 0,-18-54-474 0 0,-1 6-12 0 0,0 5 21 0 0,1-4-22 0 0,-1 10 154 0 0,-1-26-230 0 0,-1 0 1 0 0,0 0-1 0 0,0 0 0 0 0,0 0 1 0 0,-1 0-49 0 0,-7 15 60 0 0,5-14-264 0 0,1-3 51 0 0,1 0-35 0 0,-1 0-39 0 0,0-1-39 0 0,0-1-42 0 0,0 0-44 0 0,2-1 145 0 0,1 0-21 0 0,0 0-62 0 0,0 0 101 0 0,0 0-36 0 0,0 0-37 0 0,0 0-36 0 0,0 0-391 0 0,0 0 101 0 0,0 0-49 0 0,0 0-741 0 0,-1 0-578 0 0,0 0-1102 0 0</inkml:trace>
  <inkml:trace contextRef="#ctx0" brushRef="#br0" timeOffset="202.23">1 405 11720 0 0,'0'0'264'0'0,"0"0"-30"0"0,0 0-56 0 0,1-1-49 0 0,-1 0-37 0 0,2 0-19 0 0,1-2 48 0 0,-1 2-42 0 0,6-6-89 0 0,1 1 44 0 0,0 0 44 0 0,1 0 43 0 0,0 1 42 0 0,1 0 41 0 0,-1 0 40 0 0,0 0 39 0 0,8-3 318 0 0,-1 0-235 0 0,0 1-62 0 0,0 1-66 0 0,1 1-66 0 0,-1 0-71 0 0,0 0-72 0 0,1 0-74 0 0,-1 1-78 0 0,-2 0-42 0 0,0 0-58 0 0,0 0-58 0 0,0 0-62 0 0,10-4-159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0:26.9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1 182 9384 0 0,'0'0'208'0'0,"0"0"33"0"0,0 0 16 0 0,0 1 30 0 0,0 0-95 0 0,1 1-64 0 0,2 4 116 0 0,-3-4-139 0 0,1-1 34 0 0,3 11 392 0 0,0 1-54 0 0,-1-1-53 0 0,0 0-47 0 0,-1 1-43 0 0,0 0-40 0 0,2 12 191 0 0,-2-4-178 0 0,0 0-55 0 0,0 4 2 0 0,0 12 85 0 0,-1-9-67 0 0,0-9-59 0 0,1 11 45 0 0,-3 1-41 0 0,-1 13 293 0 0,-3 3-510 0 0,5-45-111 0 0,0 0 71 0 0,-2 3 67 0 0,2-3-53 0 0,-1-1-48 0 0,1 1-64 0 0,-1-1-83 0 0,1 0 19 0 0,0 0-50 0 0,0 0-55 0 0,0 0-60 0 0,0-1 1 0 0,0 0-55 0 0,0 1-50 0 0,0-1-43 0 0,0 0-151 0 0,0 0-43 0 0,0 0-183 0 0,0 0-491 0 0</inkml:trace>
  <inkml:trace contextRef="#ctx0" brushRef="#br0" timeOffset="281.74">20 0 9848 0 0,'0'0'222'0'0,"0"0"30"0"0,0 0 19 0 0,0 0-11 0 0,0 0-76 0 0,0 2-31 0 0,2 5-27 0 0,1 0-35 0 0,0 1-34 0 0,1 0-35 0 0,0 2-43 0 0,2 5-52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0:33.7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0 6624 0 0,'0'0'192'0'0,"0"1"83"0"0,0 0 60 0 0,-2 6 907 0 0,2-3-776 0 0,-1-2-273 0 0,1 0-42 0 0,0-1-49 0 0,0 1-57 0 0,0 6 549 0 0,1 0-88 0 0,1 1-79 0 0,0-1-71 0 0,0 1-62 0 0,1 0-52 0 0,-1-1-45 0 0,1 1-34 0 0,4 12 151 0 0,-2 0 109 0 0,1 0-44 0 0,-1 0-43 0 0,0 0-40 0 0,0 1-38 0 0,-1-1-37 0 0,4 21 124 0 0,-5-24-176 0 0,0 6 22 0 0,2-11-33 0 0,-5-12-87 0 0,0-1 14 0 0,0 0-38 0 0,0 0-89 0 0,0 0-87 0 0,0 0-89 0 0,0 0 61 0 0,0 0-37 0 0,0 0-41 0 0,0 0-37 0 0,0 0-374 0 0,0 0 86 0 0,0 0-51 0 0,0 0-720 0 0,0 0-564 0 0,0 0-1072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0:34.1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214 1 7424 0 0,'0'0'166'0'0,"0"0"29"0"0,0 0 12 0 0,-1 0-65 0 0,0 0-77 0 0,-8 3-68 0 0,6-1 63 0 0,-10 2 474 0 0,-3 1 6 0 0,0-1-97 0 0,-4 2 5 0 0,-9 1 159 0 0,19-5-312 0 0,1 0-49 0 0,0 0-41 0 0,0 1-36 0 0,-13 4 130 0 0,-9 4 33 0 0,26-9-266 0 0,1 0 2 0 0,-3 1 37 0 0,10-1-43 0 0,3 5-57 0 0,-2-2-5 0 0,-1-2-1 0 0,1 0 1 0 0,0-1 0 0 0,-1 0 0 0 0,1 0 0 0 0,0 0 0 0 0,3 1 0 0 0,16 10 11 0 0,10 8 126 0 0,7 4 73 0 0,-21-11-54 0 0,-3 2 49 0 0,-3 1 60 0 0,-6 3 72 0 0,-5 2 82 0 0,-7 2 95 0 0,3-20-587 0 0,-1 1 52 0 0,1-1 47 0 0,-1 0 37 0 0,-4 4 185 0 0,-14 7 514 0 0,12-11-569 0 0,1-2-117 0 0,4 0-81 0 0,0-1-36 0 0,0 0-38 0 0,0 0-42 0 0,0-1-48 0 0,-1 1-50 0 0,1-1-55 0 0,0 1-58 0 0,0-1-63 0 0,0 0-67 0 0,0 0-71 0 0,0 0-74 0 0,0 0-79 0 0,0 0-82 0 0,-2-1-1151 0 0,-4 0-1102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0:34.3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30 11600 0 0,'0'0'264'0'0,"0"0"23"0"0,0-2-98 0 0,1 0-76 0 0,2-6 79 0 0,-2 6-73 0 0,3-6-116 0 0,6 1 141 0 0,-5 6-108 0 0,1 1-69 0 0,-2 0-29 0 0,-1 1-38 0 0,0 0-46 0 0,0 0-50 0 0,0 0-58 0 0,0 1-62 0 0,-2-2 33 0 0,0 1-44 0 0,-1-1-41 0 0,1 1-34 0 0,0-1-120 0 0,0 1-34 0 0,2 0-1234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4:19.3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0 11072 0 0,'0'0'154'0'0,"0"0"-33"0"0,-1 1 39 0 0,1 0-85 0 0,-1 3-11 0 0,1-1 7 0 0,-2 29-8 0 0,2-11 60 0 0,2-3 58 0 0,-1 0 91 0 0,0-7-50 0 0,0 0 47 0 0,0 0 52 0 0,-1 0 55 0 0,4 32 1957 0 0,2-1 1 0 0,11 40-2334 0 0,-10-48 980 0 0,-6-31-992 0 0,-1 0 103 0 0,1 0 65 0 0,-1 0 51 0 0,2 3 553 0 0,-1-5-462 0 0,0-2-60 0 0,1-1-95 0 0,-2 0-117 0 0,1-1-37 0 0,8-25 164 0 0,0-1-61 0 0,1 2-47 0 0,2 1-33 0 0,-7 16-17 0 0,1 0 0 0 0,0 0 0 0 0,0 1 1 0 0,1 0-1 0 0,0 1 0 0 0,2-3 5 0 0,19-13 15 0 0,-15 15 36 0 0,0 1-33 0 0,7-3-39 0 0,1 4-37 0 0,-18 6 43 0 0,1 1 0 0 0,0-1 0 0 0,0 1 0 0 0,0 0 0 0 0,0-1 0 0 0,0 2 0 0 0,0-1 0 0 0,0 0 0 0 0,3 2 15 0 0,-3-1-5 0 0,0 0 0 0 0,0 0 0 0 0,0 1 0 0 0,0 0-1 0 0,0 0 1 0 0,2 1 5 0 0,11 9-31 0 0,-3 3 64 0 0,-2 2 52 0 0,-2 2 36 0 0,-4-4 86 0 0,0 1 0 0 0,3 10-207 0 0,-2-1 154 0 0,1 4-40 0 0,0-3-102 0 0,-7-24-239 0 0,0 0 76 0 0,0 1 64 0 0,-1-1 55 0 0,1 1 52 0 0,0-1 49 0 0,1 7 258 0 0,-2-5-202 0 0,1 0-93 0 0,0-1-87 0 0,0-1-79 0 0,-1 1-49 0 0,1-1-74 0 0,0 0-84 0 0,-1 0-92 0 0,1 0-4 0 0,0 0-76 0 0,0-1-79 0 0,-1 1-86 0 0,1 0-91 0 0,0-1-95 0 0,0 1-101 0 0,0 0-106 0 0,1 0-1426 0 0,1 0-1411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0:34.9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193 55 6968 0 0,'0'0'166'0'0,"-1"-1"-36"0"0,-1-1 41 0 0,0-1-85 0 0,-4-3 49 0 0,3 1-224 0 0,0 1 74 0 0,-1 0 67 0 0,1 0 59 0 0,-2-1 89 0 0,1 1 62 0 0,-2-1 117 0 0,-3 0 272 0 0,-7-1 478 0 0,11 5-790 0 0,-2 2-40 0 0,2-1-89 0 0,0 2-45 0 0,-1 0-50 0 0,0 0-59 0 0,-4 4 187 0 0,1 0-34 0 0,-9 11 119 0 0,3 3-100 0 0,3 3-73 0 0,6-10-89 0 0,1 0 0 0 0,0 0 0 0 0,1 1 0 0 0,1 2-66 0 0,-2 12 141 0 0,3-13-93 0 0,1 0 55 0 0,1-5 64 0 0,1 1-1 0 0,-1-1 1 0 0,3 8-167 0 0,2 2 177 0 0,-1-8-113 0 0,1-2-44 0 0,-4-9-3 0 0,-1 0 0 0 0,1 0 0 0 0,0 0 0 0 0,0 0 0 0 0,-1-1 0 0 0,1 1 0 0 0,0 0 1 0 0,0 0-1 0 0,0-1 0 0 0,0 1 0 0 0,0-1 0 0 0,0 1 0 0 0,0-1 0 0 0,0 1 0 0 0,0-1 1 0 0,0 0-1 0 0,1 0 0 0 0,-1 1 0 0 0,1-1-17 0 0,0 0 44 0 0,0 0 0 0 0,1 1 1 0 0,-1-1-1 0 0,1 0 0 0 0,-1 0 0 0 0,1-1 0 0 0,2 1-44 0 0,20-11 381 0 0,-3-6-92 0 0,-4-5-79 0 0,-3-3-66 0 0,-11 14-101 0 0,1 0 1 0 0,-1 0-1 0 0,-1-1-43 0 0,1-3 23 0 0,-1 0 1 0 0,0 0-1 0 0,-1-6-23 0 0,-1 10 35 0 0,0 1 0 0 0,-1 0 0 0 0,-1-1 0 0 0,0 1 0 0 0,0-1 0 0 0,-1 1 1 0 0,-2-7-36 0 0,-2-7-12 0 0,6 25-129 0 0,-1 2 74 0 0,-1 3 51 0 0,0 9 53 0 0,2-10-54 0 0,2 13 38 0 0,0 2-54 0 0,7 43-204 0 0,-4-36 203 0 0,-3-13 60 0 0,1 0 39 0 0,0-1 48 0 0,0 1 54 0 0,-3-12-229 0 0,1 0 71 0 0,2 6 228 0 0,-2-5-183 0 0,0-1-75 0 0,0 0-58 0 0,0 1-83 0 0,1-1-97 0 0,-1 0-114 0 0,-1-1 138 0 0,1 0-34 0 0,-1-1-86 0 0,1 1-55 0 0,-1 0-50 0 0,0-1-44 0 0,1 1-150 0 0,0 1-42 0 0,0-1-182 0 0,0 1-485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0:42.2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149 43 6056 0 0,'6'-1'58'0'0,"-2"-1"71"0"0,0-2 77 0 0,0-1 81 0 0,-1 1 88 0 0,-1-2 93 0 0,-1 1 99 0 0,-1 1 105 0 0,0 4-346 0 0,-1-1-53 0 0,-1 0-56 0 0,0 0-45 0 0,-1-1-35 0 0,-8-3 384 0 0,4 5-280 0 0,-1-1-34 0 0,-3 1 38 0 0,1 0-53 0 0,-2 1-15 0 0,-7 6 17 0 0,-7 5-44 0 0,20-10-124 0 0,-1 1-1 0 0,1 0 0 0 0,0 0 0 0 0,0 1 1 0 0,0-1-1 0 0,-1 3-25 0 0,-7 10 92 0 0,11-7-48 0 0,7 6-28 0 0,3-4-5 0 0,-2-6 25 0 0,8 7 45 0 0,2-1 1 0 0,8 5-82 0 0,-8-6 88 0 0,-1 0-1 0 0,11 11-87 0 0,-10-4 19 0 0,-2 2-35 0 0,-8-11 42 0 0,-1 0 0 0 0,0 1 0 0 0,0 0 0 0 0,0 0 0 0 0,0 6-26 0 0,-3-11 11 0 0,0-1 1 0 0,-1 0-1 0 0,0 1 1 0 0,0-1-1 0 0,0 0 1 0 0,0 1-1 0 0,0-1 1 0 0,-1 0-1 0 0,1 1 1 0 0,-1-1-1 0 0,0 0 0 0 0,0 0 1 0 0,0 0-1 0 0,-1 0 1 0 0,1 0-1 0 0,-1 0 1 0 0,0 0-1 0 0,0 0-11 0 0,-6 8 67 0 0,-1 1 56 0 0,-4 2 75 0 0,-10 7 148 0 0,-2-4-22 0 0,8-9-165 0 0,2-3-84 0 0,1-4-69 0 0,13-1 7 0 0,-12-2 54 0 0,8-1-15 0 0,2-2 38 0 0,3-2-27 0 0,4-1-50 0 0,8-7-24 0 0,-11 13 16 0 0,1-1-6 0 0,1 1 1 0 0,0-1 0 0 0,0 1-1 0 0,0-1 1 0 0,0 1 0 0 0,0 0 0 0 0,0 0-1 0 0,0 0 1 0 0,1 1 0 0 0,-1-1-1 0 0,1 1 1 0 0,-1 0 0 0 0,3-1 0 0 0,-3 1-4 0 0,-1 1 1 0 0,0 0-1 0 0,1 0 1 0 0,-1 0-1 0 0,0 0 1 0 0,1 0-1 0 0,-1 0 0 0 0,0 0 1 0 0,1 1-1 0 0,0 0 4 0 0,-1-1-6 0 0,0 1-1 0 0,0 0 0 0 0,0 0 1 0 0,-1 0-1 0 0,1 0 1 0 0,0 0-1 0 0,-1 0 0 0 0,1 0 1 0 0,0 0-1 0 0,-1 1 0 0 0,0-1 1 0 0,1 1-1 0 0,0 0 7 0 0,0 1-2 0 0,0 0 0 0 0,0 0 0 0 0,0 1-1 0 0,0-1 1 0 0,-1 0 0 0 0,1 1 0 0 0,-1-1-1 0 0,0 1 1 0 0,0 0 2 0 0,0 0-8 0 0,0 1 1 0 0,-1-1-1 0 0,0 0 0 0 0,0 1 0 0 0,0-1 0 0 0,0 1 1 0 0,-2 3 7 0 0,0 4 11 0 0,-1 0 1 0 0,0 0-1 0 0,-4 8-11 0 0,-6 11 109 0 0,-12 18-109 0 0,-3 9 41 0 0,12-18 17 0 0,12-28-1 0 0,0 1 0 0 0,2-1 1 0 0,-1 1-1 0 0,1 2-57 0 0,2-8 36 0 0,-1 1 0 0 0,1 0 1 0 0,0-1-1 0 0,1 1 0 0 0,0 0 0 0 0,0-1 1 0 0,2 4-37 0 0,-1-5 16 0 0,0 0 1 0 0,0 0 0 0 0,1 0 0 0 0,-1-1 0 0 0,1 1 0 0 0,1 0-17 0 0,11 13 157 0 0,3-4 69 0 0,-13-12-151 0 0,-1 0 0 0 0,1 0 0 0 0,0-1 0 0 0,0 0 1 0 0,0 0-1 0 0,0 0 0 0 0,1 0 0 0 0,-1-1 0 0 0,0 0 0 0 0,1 0 0 0 0,-1 0 1 0 0,6-1-76 0 0,-6 0 61 0 0,1 0 0 0 0,0-1 0 0 0,-1 0-1 0 0,1 0 1 0 0,0 0-61 0 0,3-2 89 0 0,16-3 104 0 0,-2-1-70 0 0,0-2-101 0 0,-11 4-58 0 0,-1-1-36 0 0,-8 4-145 0 0,1 0-51 0 0,1 0-103 0 0,1 0-237 0 0,0-1 43 0 0,5-2-684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0:42.6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8032 0 0,'0'0'182'0'0,"0"0"29"0"0,0 0 12 0 0,0 0 34 0 0,0 0 142 0 0,0 0 66 0 0,0 0 14 0 0,0 0-9 0 0,0 0-38 0 0,0 0-14 0 0,1 1-2 0 0,7 7 105 0 0,-1 2-79 0 0,0-1-73 0 0,0 2-65 0 0,-1 0-56 0 0,-1 0-51 0 0,1 0-42 0 0,-1 1-34 0 0,2 9 25 0 0,8 27 101 0 0,-10-34-145 0 0,-2 0 36 0 0,-1-7-48 0 0,4 15 196 0 0,-1 0 0 0 0,-2 0-286 0 0,0 1 219 0 0,-1-1 41 0 0,-2-3 0 0 0,0 0 48 0 0,-1 0 57 0 0,0 0 68 0 0,-1 1-42 0 0,0 29 618 0 0,2-32-708 0 0,0-16-196 0 0,0-1-10 0 0,0 0-6 0 0,0 0 3 0 0,0 0 18 0 0,0 0 8 0 0,0 0 2 0 0,0 0-58 0 0,0 0-52 0 0,0 0-40 0 0,0 0-69 0 0,0 0-118 0 0,0 0-355 0 0,0-1 67 0 0,1 1 58 0 0,-1-1 49 0 0,0 1-27 0 0,0 0 42 0 0,1-1-664 0 0,-1 0 582 0 0,1 1-59 0 0,-1-1 126 0 0,0 1-49 0 0,1-2-1903 0 0,1-1-1334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0:42.9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9184 0 0,'0'0'208'0'0,"0"0"-35"0"0,0 1-40 0 0,1 2 37 0 0,1 7 63 0 0,1-3-257 0 0,-1 0 66 0 0,1 0 61 0 0,-1 0 52 0 0,0 2 92 0 0,-1 1 56 0 0,1 1 118 0 0,0 6 286 0 0,0 11 506 0 0,-2-19-843 0 0,0 1-37 0 0,0-3-91 0 0,0 1-40 0 0,0-1-47 0 0,0 0-53 0 0,0-3-76 0 0,0-3-198 0 0,0 1 78 0 0,0-1 67 0 0,0 0 54 0 0,0 1 125 0 0,-1 2 379 0 0,1-3-428 0 0,0 0-48 0 0,-1 0-62 0 0,1 0-80 0 0,0 0-23 0 0,0 0-47 0 0,0 0-52 0 0,0 0-56 0 0,0 0-3 0 0,0 0-46 0 0,-1 0-47 0 0,1 0-52 0 0,0 1-53 0 0,0-1-57 0 0,0 1-59 0 0,0-1-61 0 0,0-1-1180 0 0,0 0-1030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0:43.6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1 135 6968 0 0,'0'0'157'0'0,"0"0"23"0"0,0 0-20 0 0,0 0-69 0 0,-1-1-51 0 0,2-1-15 0 0,-1 0 10 0 0,5-9 372 0 0,0 1 109 0 0,1 1 57 0 0,11-8 826 0 0,-11 12-1006 0 0,-1 1-40 0 0,2-1-2 0 0,0 0-96 0 0,-2 2-138 0 0,2-2 217 0 0,0 0-33 0 0,8-4 210 0 0,0 1-108 0 0,2 1-90 0 0,2-1-32 0 0,2 1-78 0 0,-8 4-53 0 0,0 0 0 0 0,0 1 0 0 0,10-1-150 0 0,-20 3 31 0 0,-1 0 0 0 0,1 0 1 0 0,0 0-1 0 0,0 0 1 0 0,0 1-1 0 0,0-1 1 0 0,0 1-1 0 0,0 0-31 0 0,0 0 38 0 0,-1 0-1 0 0,0 0 0 0 0,1 0 1 0 0,-1 0-1 0 0,0 1 1 0 0,0-1-1 0 0,0 1 1 0 0,0-1-1 0 0,0 1 1 0 0,0 0-1 0 0,-1 0 0 0 0,1 0 1 0 0,0 0-38 0 0,6 14 213 0 0,-2 2-68 0 0,-5-5-104 0 0,-1 0-58 0 0,-4 25-21 0 0,-2 6-218 0 0,-3 1 256 0 0,2-18-5 0 0,1 0 85 0 0,-7 12-11 0 0,9-27-68 0 0,-1-1 0 0 0,0 1 0 0 0,-1-1 0 0 0,-1 0 0 0 0,0 0 0 0 0,-3 3-1 0 0,-3 4 75 0 0,-5 9-8 0 0,-8 10 20 0 0,23-33 358 0 0,2 0-83 0 0,1-1-76 0 0,1-1-67 0 0,2 0-58 0 0,0-1-50 0 0,1 0-42 0 0,1-1-32 0 0,23-2-40 0 0,-23 1 47 0 0,-1 0 48 0 0,-1 1 26 0 0,9-2 37 0 0,0-1-42 0 0,14-1 7 0 0,2 0-105 0 0,38-3-120 0 0,-43 5 136 0 0,-19 2-183 0 0,-1 0 42 0 0,3 0-4 0 0,-2 0 101 0 0,1 0 38 0 0,9 0 153 0 0,-8 0-143 0 0,-2 0-51 0 0,0 1-38 0 0,-1-1-47 0 0,1 0-56 0 0,0 0-63 0 0,-1 0-73 0 0,1 0-81 0 0,-1 0-90 0 0,0 0 101 0 0,-1 0-46 0 0,1-1-50 0 0,-1 1-50 0 0,1 0-54 0 0,-1 0-57 0 0,1 0-58 0 0,-1 0-62 0 0,3-1-1298 0 0,3-1-1148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0:43.9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1 12176 0 0,'0'0'357'0'0,"0"0"-127"0"0,0 0-105 0 0,0 0-34 0 0,0 2-53 0 0,0 4 101 0 0,0 2 59 0 0,1 0 98 0 0,1 6 224 0 0,2 10 411 0 0,-4-17-669 0 0,1 1-49 0 0,-1-3-39 0 0,0 7 157 0 0,0-1-67 0 0,0 0-59 0 0,-1 1-49 0 0,1 10 44 0 0,-3 29 66 0 0,1-36-136 0 0,0 0 66 0 0,2-13-290 0 0,0-1 68 0 0,-1 0 64 0 0,1 1 106 0 0,0-1 73 0 0,-1 0-139 0 0,1 1-102 0 0,0-1-28 0 0,0 0-34 0 0,0 1-141 0 0,0 0-121 0 0,0-1 122 0 0,0 1-36 0 0,0 0-41 0 0,0-1-42 0 0,0-1-389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0:44.6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1 344 7912 0 0,'0'0'232'0'0,"0"-1"-144"0"0,1 1 49 0 0,1-2 110 0 0,3-3 386 0 0,3 1-144 0 0,1 0-44 0 0,-1 0-40 0 0,1 0-38 0 0,9-4 268 0 0,1 1-115 0 0,-2 1-132 0 0,0 1-56 0 0,5-1 315 0 0,0 0 0 0 0,14 0-647 0 0,3 4 568 0 0,-18 4-319 0 0,-1 3-33 0 0,-2 2-40 0 0,-4 5-47 0 0,-3 4-55 0 0,-7 5-61 0 0,-4-17-3 0 0,0 1 0 0 0,0 0 0 0 0,0-1 0 0 0,-1 1 0 0 0,0-1 0 0 0,0 1 0 0 0,-1 3-10 0 0,-1 0 9 0 0,-1 0 0 0 0,1-1 1 0 0,-2 1-1 0 0,1-1 1 0 0,-1 0-1 0 0,-3 5-9 0 0,-4 2 51 0 0,-1 0 0 0 0,-8 7-51 0 0,-9 6 151 0 0,11-10-31 0 0,3-1-19 0 0,0-3 48 0 0,15-12-71 0 0,1-1 2 0 0,0 0-1 0 0,2-2-72 0 0,0 0 0 0 0,1 0-1 0 0,-1 0 1 0 0,1 0 0 0 0,-1 1-1 0 0,1-1 1 0 0,0 1 0 0 0,-1 0-1 0 0,1 0 1 0 0,1-1-7 0 0,1 1 2 0 0,-1 0 0 0 0,1 0 0 0 0,0 1 0 0 0,-1 0 0 0 0,1 0 0 0 0,0 0 0 0 0,-1 0 0 0 0,1 1 0 0 0,0-1 1 0 0,0 1-3 0 0,8 3-2 0 0,0 0 1 0 0,0 0-1 0 0,-1 1 1 0 0,1 1-1 0 0,5 4 2 0 0,10 5 58 0 0,13 13-57 0 0,-33-21 13 0 0,0 0-1 0 0,0 0 1 0 0,3 5-14 0 0,8 14 132 0 0,-18-24-100 0 0,1 1-1 0 0,-1 0 0 0 0,0 0 0 0 0,0 0 0 0 0,0 0 0 0 0,0 0 0 0 0,0 2-31 0 0,-1-3 35 0 0,1 0 0 0 0,-1 1-1 0 0,0-1 1 0 0,-1 0 0 0 0,1 0 0 0 0,0 1-1 0 0,0-1 1 0 0,-1 0 0 0 0,0 1-35 0 0,0 0 57 0 0,0 0 1 0 0,-1 0-1 0 0,1 0 0 0 0,-1-1 1 0 0,0 1-1 0 0,1 0 1 0 0,-2-1-1 0 0,1 1 1 0 0,0-1-1 0 0,0 1 1 0 0,-1-1-1 0 0,1 0 0 0 0,-1 0-57 0 0,-3 2 123 0 0,0 0 0 0 0,0 0-1 0 0,0-1 1 0 0,-2 1-123 0 0,-15 5 237 0 0,4-4-126 0 0,2-2-99 0 0,-9 0-9 0 0,15-2 42 0 0,0 0 1 0 0,0-2 0 0 0,1 1-1 0 0,-5-2-45 0 0,-4-2 31 0 0,0-2-66 0 0,1-4-97 0 0,9 4 21 0 0,0-1-36 0 0,8 6 156 0 0,-1 0-57 0 0,1 0-52 0 0,-1 0-47 0 0,0-1-210 0 0,0 0-106 0 0,-1-1-197 0 0,-1 0-452 0 0,2-2-384 0 0</inkml:trace>
  <inkml:trace contextRef="#ctx0" brushRef="#br0" timeOffset="909.18">529 94 4800 0 0,'0'0'136'0'0,"0"-1"3"0"0,0-1-59 0 0,0-1 45 0 0,1 1 40 0 0,0 0 34 0 0,2-3 335 0 0,6-3 854 0 0,-6 6-970 0 0,0 0-127 0 0,-2 1-187 0 0,0 0-34 0 0,7-6 679 0 0,2 0-74 0 0,-1 1-70 0 0,2 1-66 0 0,-1 0-61 0 0,1 0-56 0 0,1 1-52 0 0,-1 0-46 0 0,8-1 109 0 0,0 1-90 0 0,3-1-20 0 0,11 0 44 0 0,-32 5-350 0 0,15-2 145 0 0,2 1-35 0 0,-2 4-38 0 0,-3 4-44 0 0,-12-6-42 0 0,0-1 0 0 0,-1 1-1 0 0,1 0 1 0 0,-1 0 0 0 0,1 0 0 0 0,-1 0 0 0 0,1-1-1 0 0,-1 1 1 0 0,0 0 0 0 0,1 0 0 0 0,-1 0 0 0 0,0 0-1 0 0,0 0 1 0 0,0 0 0 0 0,1 0 0 0 0,-1 0 0 0 0,0 0-1 0 0,0 0 1 0 0,-1 0 0 0 0,1 0 0 0 0,0 0 0 0 0,0 0 0 0 0,0 0-1 0 0,-1 0 1 0 0,1 0 0 0 0,0 0 0 0 0,-1 0 0 0 0,0 0-3 0 0,1 1-4 0 0,-4 7 3 0 0,0-1 1 0 0,0 1-1 0 0,-1-1 1 0 0,0 0-1 0 0,0-1 1 0 0,-7 8 0 0 0,-19 18-2 0 0,9-11 35 0 0,-2 2 60 0 0,1 0 82 0 0,19-19-147 0 0,-11 13 106 0 0,-1 6 72 0 0,15-23-125 0 0,2 1 53 0 0,5 8-5 0 0,-4-7-92 0 0,1 0 0 0 0,0 0 1 0 0,1 0-1 0 0,-1-1 0 0 0,0 1 1 0 0,1-1-38 0 0,25 15 96 0 0,-10-7-104 0 0,-15-7 8 0 0,14 7 0 0 0,-1 2 0 0 0,1 1 0 0 0,-13-10 0 0 0,0 2 0 0 0,-1-1 0 0 0,1 1 0 0 0,-1-1 0 0 0,0 1 0 0 0,0 0 0 0 0,-1 1 0 0 0,4 4 0 0 0,-3 10-5 0 0,-4-11 53 0 0,0-4 22 0 0,-1 0 42 0 0,0 0 53 0 0,0-2 60 0 0,0-2-105 0 0,1 0-12 0 0,-1 0-62 0 0,-1 4-29 0 0,0-1 66 0 0,-1 9 9 0 0,8 7-99 0 0,-2-11 12 0 0,0 10-5 0 0,1-1 0 0 0,1 0 0 0 0,0 0 0 0 0,2 0 0 0 0,0-1 0 0 0,1 0 0 0 0,0 0 0 0 0,8 9 0 0 0,53 82 0 0 0,-62-96-49 0 0,-3 1 75 0 0,-2-1 65 0 0,-2 0 56 0 0,-4 8 220 0 0,3-17-291 0 0,-1 0 0 0 0,1 0 1 0 0,-1 0-1 0 0,0-1 0 0 0,0 1 1 0 0,0-1-1 0 0,0 1 0 0 0,0-1 0 0 0,-1 1 1 0 0,1-1-1 0 0,-1 0 0 0 0,0 0 0 0 0,1 0 1 0 0,-4 1-77 0 0,-10 5 315 0 0,-1-2-53 0 0,0-2-49 0 0,-1-1-43 0 0,1-1-39 0 0,-2-2-34 0 0,-17-4 17 0 0,1-4-75 0 0,18 3-33 0 0,0-1 1 0 0,1 0 0 0 0,-10-6-7 0 0,2-2 48 0 0,21 13-243 0 0,1-1 75 0 0,-1 0 65 0 0,0 0 53 0 0,-3-2 110 0 0,-4-2 201 0 0,6 3-201 0 0,0 0-57 0 0,-1-1-88 0 0,3 3-40 0 0,0-1-49 0 0,-1 0-54 0 0,1 0-63 0 0,-1 0-91 0 0,1 0-87 0 0,-1-1-93 0 0,1 1-101 0 0,0 0-110 0 0,-1 0-117 0 0,1 0-125 0 0,1 1 434 0 0,0 0-34 0 0,-3-4-1792 0 0,-3-2-1339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0:39.3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394 108 8208 0 0,'0'0'189'0'0,"0"0"-52"0"0,0-1-42 0 0,0 0-36 0 0,0-2-13 0 0,0-3-7 0 0,-2-1-78 0 0,0 0 110 0 0,-1 0 96 0 0,-1 0 77 0 0,1 0 55 0 0,-1 0 42 0 0,-10-14 882 0 0,7 13-747 0 0,0 1-83 0 0,3 3-247 0 0,0 2-40 0 0,-4-4 289 0 0,-2 3-70 0 0,0 0-64 0 0,0 2-57 0 0,0 2-49 0 0,-1 0-43 0 0,-9 5 14 0 0,14-4-115 0 0,1 0 0 0 0,0 1 0 0 0,1 0 0 0 0,-1 0-1 0 0,0 0 1 0 0,1 0 0 0 0,0 1 0 0 0,0 0 0 0 0,-4 4-11 0 0,1 1 57 0 0,1 2 42 0 0,-1 4-83 0 0,1 1 35 0 0,4-10-12 0 0,0 1 1 0 0,0-1-1 0 0,1 1 1 0 0,0 0-1 0 0,0 0 1 0 0,1 4-40 0 0,2 59 1057 0 0,3 3-1057 0 0,5 22 628 0 0,-4-40-330 0 0,-1-1-65 0 0,-5-31 67 0 0,0-1 1 0 0,-3 18-301 0 0,1-11 241 0 0,1 0 70 0 0,1-19-130 0 0,-1 0-79 0 0,0-5-96 0 0,1 0-34 0 0,-1-1-41 0 0,1 1-46 0 0,0-4-85 0 0,0-1-7 0 0,0 0 1 0 0,0 0 67 0 0,0 0 57 0 0,0 0 47 0 0,0 1 41 0 0,0 1 127 0 0,0-1-119 0 0,0-1-74 0 0,0 1-98 0 0,0-1 31 0 0,0 1-39 0 0,0-1-40 0 0,0 0-45 0 0,0 0-50 0 0,0 1-52 0 0,0-1-58 0 0,0 0-60 0 0,0 0 101 0 0,0 0-51 0 0,0 0-46 0 0,0 0-39 0 0,0 0-147 0 0,0 0-39 0 0,0 0-176 0 0,0 0-477 0 0</inkml:trace>
  <inkml:trace contextRef="#ctx0" brushRef="#br0" timeOffset="598.16">0 447 7976 0 0,'0'0'174'0'0,"0"0"29"0"0,0 0-20 0 0,0 0-78 0 0,1 0-58 0 0,2-2-15 0 0,-1 1 9 0 0,9-5-69 0 0,1 2 65 0 0,1 0 60 0 0,1 1 58 0 0,6-2 182 0 0,-1-2 112 0 0,7-4 120 0 0,0 1-70 0 0,0-1-69 0 0,0 1-66 0 0,0 1-66 0 0,0 1-61 0 0,1 0-61 0 0,0 1-57 0 0,-12 4-33 0 0,0 0-40 0 0,0 0-38 0 0,0 0-36 0 0,0 0-36 0 0,0 1-32 0 0,15-2-189 0 0,0 0-110 0 0,0 2-97 0 0,0 0-82 0 0,1 2-68 0 0,-14 2 332 0 0,-4 6 98 0 0,-3 4 89 0 0,-3 4 78 0 0,-2 1 68 0 0,-2 1 58 0 0,-1 0 49 0 0,0-1 37 0 0,-1 0 74 0 0,0 7 70 0 0,-1 0 67 0 0,2 28 477 0 0,-1-35-544 0 0,-1 10 99 0 0,-1-10-79 0 0,1-16-118 0 0,0-1 19 0 0,0 0 7 0 0,0 0 18 0 0,0 0 72 0 0,0 0 30 0 0,0 0 8 0 0,0 0-19 0 0,0 0-84 0 0,0 0-38 0 0,0 0-59 0 0,0-1-43 0 0,-1-1 18 0 0,0-1-104 0 0,-2-7-110 0 0,2 6 107 0 0,-2-14 7 0 0,1 13-29 0 0,1-1-1 0 0,1 1 1 0 0,-1 0-1 0 0,1-1 0 0 0,0 1 1 0 0,0-2-13 0 0,2-14 16 0 0,1-1 0 0 0,1 1 1 0 0,1 0-1 0 0,1 0-16 0 0,-2 11 1 0 0,-1 1 0 0 0,1 0 0 0 0,1 0 0 0 0,0 0 0 0 0,0 0 0 0 0,1 1 0 0 0,0 0 0 0 0,0 0 1 0 0,6-5-2 0 0,-6 7-113 0 0,1 0 47 0 0,6-5 41 0 0,-6 5 83 0 0,1 0 1 0 0,0 1-1 0 0,1 0 0 0 0,1-1-58 0 0,1 1-4 0 0,0 1-78 0 0,1 1-102 0 0,-6 1 45 0 0,1 1-34 0 0,1 0-119 0 0,1 0-77 0 0,0 1-82 0 0,0 1-92 0 0,-8-1 199 0 0,1 0-49 0 0,-1 0-44 0 0,1 0-40 0 0,0 0-138 0 0,0 1-38 0 0,0-1-168 0 0,2 0-453 0 0,-4 0 1256 0 0</inkml:trace>
  <inkml:trace contextRef="#ctx0" brushRef="#br0" timeOffset="953.33">1091 338 6536 0 0,'0'0'141'0'0,"0"0"23"0"0,0 0-18 0 0,-1 1-43 0 0,-2 0 2 0 0,-8 6-92 0 0,6-4-16 0 0,1 1 55 0 0,-1-1 46 0 0,1 0 38 0 0,-3 4 210 0 0,-10 11 581 0 0,13-11-697 0 0,-1 0-64 0 0,-2 5 188 0 0,-1 0-47 0 0,-3 3 12 0 0,2 1-107 0 0,3-6-95 0 0,0 1 39 0 0,-3 5 140 0 0,-4 10 226 0 0,6 1 18 0 0,8-8-213 0 0,-1-17-282 0 0,0-1 0 0 0,0 0 0 0 0,1 1-1 0 0,-1-1 1 0 0,1 1 0 0 0,-1-1 0 0 0,1 0-1 0 0,-1 0 1 0 0,1 1 0 0 0,0-1 0 0 0,-1 0-1 0 0,1 0 1 0 0,0 0 0 0 0,0 0 0 0 0,0 1 0 0 0,0-1-1 0 0,0-1 1 0 0,0 1 0 0 0,0 0 0 0 0,0 0-1 0 0,1 0 1 0 0,-1 0 0 0 0,0-1 0 0 0,0 1-1 0 0,1-1-44 0 0,0 1 77 0 0,1 0 0 0 0,-1-1-1 0 0,0 0 1 0 0,0 1-1 0 0,1-1 1 0 0,-1 0 0 0 0,0 0-1 0 0,1 0 1 0 0,0-1-77 0 0,14-2 388 0 0,-1-3-43 0 0,-1-2-53 0 0,-3 0-60 0 0,-11 7-195 0 0,9-7 219 0 0,0-1-119 0 0,1-1-92 0 0,3-6-129 0 0,-3-3-47 0 0,-7 5 91 0 0,-2 1 73 0 0,-2-1 90 0 0,-4-8-85 0 0,-3 0-84 0 0,3 12-19 0 0,0 0-33 0 0,0-1-39 0 0,-1 1-43 0 0,0-1-54 0 0,0 0-54 0 0,1 1 103 0 0,0 0-78 0 0,0-1-112 0 0,2 5 135 0 0,0 1-40 0 0,0-3-164 0 0,0 1-89 0 0,0 0-99 0 0,0 0-109 0 0,-1-9-764 0 0</inkml:trace>
  <inkml:trace contextRef="#ctx0" brushRef="#br0" timeOffset="1539.77">1246 379 8520 0 0,'18'34'298'0'0,"-7"-12"1"0"0,-2-4 47 0 0,-1 1 116 0 0,-4-7-104 0 0,0 0 61 0 0,-1 0 67 0 0,0 1 72 0 0,-1-1 80 0 0,0 1 84 0 0,-1 0 92 0 0,-1 0 98 0 0,0-9-470 0 0,-1-1 359 0 0,-1-5 49 0 0,0 0-320 0 0,1 0-234 0 0,1 0-39 0 0,-1 0-47 0 0,0 0-58 0 0,0 0-67 0 0,0 0-76 0 0,1 1-86 0 0,0-1-95 0 0,-1-2 197 0 0,1 0 0 0 0,-1-1 0 0 0,1 1 0 0 0,1 0 0 0 0,-1-1 0 0 0,0 0-25 0 0,8-26 55 0 0,-1 14-53 0 0,1 1-1 0 0,5-8-1 0 0,-13 23 0 0 0,3-3 3 0 0,0-1-1 0 0,0 0 1 0 0,0 1-1 0 0,4-3-2 0 0,-3 3-5 0 0,0 0 0 0 0,0 1 0 0 0,0-1 0 0 0,1 1 0 0 0,1-1 5 0 0,-4 2-5 0 0,0 1 1 0 0,-1 0-1 0 0,1 0 0 0 0,0 0 1 0 0,0 1-1 0 0,-1-1 0 0 0,1 0 1 0 0,0 1-1 0 0,0-1 0 0 0,0 1 1 0 0,0 0-1 0 0,0-1 0 0 0,0 1 1 0 0,0 0-1 0 0,0 0 0 0 0,0 0 0 0 0,0 1 1 0 0,0-1-1 0 0,0 0 0 0 0,0 1 1 0 0,-1-1-1 0 0,1 1 0 0 0,0 0 1 0 0,0-1-1 0 0,0 1 0 0 0,-1 0 1 0 0,1 0-1 0 0,0 0 0 0 0,-1 0 1 0 0,1 1-1 0 0,-1-1 0 0 0,1 1 5 0 0,12 12-33 0 0,18 25-111 0 0,-22-23 132 0 0,-2 0 54 0 0,-1 0 71 0 0,-3 1 93 0 0,-4-18 97 0 0,0 0-78 0 0,0-2-66 0 0,0 0-56 0 0,0-1-42 0 0,0-1-44 0 0,2-14-89 0 0,-1 10 71 0 0,1 5 34 0 0,-1-1 34 0 0,8-17-9 0 0,1 1-36 0 0,10-11-44 0 0,5 6-43 0 0,-22 23 53 0 0,0 1 1 0 0,1-1-1 0 0,-1 1 1 0 0,1 0-1 0 0,0 0 1 0 0,-1 0-1 0 0,1 0 1 0 0,0 1 0 0 0,0-1-1 0 0,0 1 1 0 0,0 0-1 0 0,0 0 1 0 0,1 1-1 0 0,-1-1 1 0 0,0 1 11 0 0,1 0-7 0 0,-1 0 0 0 0,0 1 0 0 0,1-1 0 0 0,-1 1 0 0 0,0 0 0 0 0,0 1 0 0 0,0-1-1 0 0,0 1 1 0 0,0-1 0 0 0,4 3 7 0 0,-3-1-9 0 0,0 0-1 0 0,-1 1 1 0 0,1 0-1 0 0,-1 0 1 0 0,1 0-1 0 0,-1 0 1 0 0,0 0-1 0 0,1 3 10 0 0,6 9 15 0 0,-2 1 46 0 0,-2-3 37 0 0,-2 1 50 0 0,-1 0 61 0 0,-2-1 68 0 0,0-4-68 0 0,-1 11 403 0 0,-2-12-375 0 0,-1 1-38 0 0,-4 1-101 0 0,-4 4-6 0 0,9-13-130 0 0,1-3-61 0 0,0 2-225 0 0,-1-1 62 0 0,1 1 55 0 0,0-1 47 0 0,-1 1 19 0 0,1-1 45 0 0,-1 1-54 0 0,0-1 15 0 0,0 1-48 0 0,-2 2-797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0:38.3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174 36 5328 0 0,'0'0'116'0'0,"-1"-1"-34"0"0,-5-4 193 0 0,4 3-218 0 0,0 0-35 0 0,0 1 9 0 0,0-1 56 0 0,0 0 51 0 0,0-1 42 0 0,0 0 116 0 0,-1 0 47 0 0,-7-5 801 0 0,5 6-612 0 0,0 1-102 0 0,1 1-229 0 0,0 2-87 0 0,-6 4 492 0 0,0 1-92 0 0,1 0-85 0 0,1 1-77 0 0,2-2-133 0 0,0 1-36 0 0,-5 7 90 0 0,1 1-100 0 0,1 1-73 0 0,-11 30 17 0 0,14-25-31 0 0,2-10-3 0 0,1 1 36 0 0,1-1 43 0 0,-1 0 52 0 0,0 12 14 0 0,2-15-153 0 0,0 1 0 0 0,1-1 0 0 0,0 0 0 0 0,1 1 0 0 0,0-1 0 0 0,1 3-75 0 0,5 9 196 0 0,4-4 51 0 0,5-5 70 0 0,-14-10-266 0 0,0-1-1 0 0,1 1 1 0 0,-1 0 0 0 0,0-1 0 0 0,1 0 0 0 0,-1 1-1 0 0,1-1 1 0 0,-1 0-51 0 0,21-4 334 0 0,1-6-69 0 0,18-15 150 0 0,-19 6-182 0 0,-5-5-74 0 0,-15 19-128 0 0,-1 0 0 0 0,1 0 0 0 0,-1-1 0 0 0,1-5-31 0 0,-1 5 18 0 0,-1 0 1 0 0,0 0-1 0 0,0 0 1 0 0,-1-1-1 0 0,0 1 0 0 0,0 0 1 0 0,-1-3-19 0 0,1 3-184 0 0,-1 0 62 0 0,0 0 53 0 0,0 1 44 0 0,-1-6 69 0 0,-6-15 215 0 0,6 19-232 0 0,0-1-68 0 0,0 3-25 0 0,0 1-37 0 0,1-1-42 0 0,-1 1-48 0 0,0-2-97 0 0,1 1-79 0 0,-1 0-87 0 0,0-1-95 0 0,0 1-102 0 0,1-1-111 0 0,-1 1-119 0 0,0-1-126 0 0,1 0-827 0 0,-1-4-1036 0 0</inkml:trace>
  <inkml:trace contextRef="#ctx0" brushRef="#br0" timeOffset="382.62">271 36 8232 0 0,'10'19'120'0'0,"-1"0"57"0"0,2 0 63 0 0,-1 0 69 0 0,-1-1 45 0 0,1 0 69 0 0,-1 0 75 0 0,0-1 79 0 0,-1 1 85 0 0,0 0 89 0 0,-1 1 94 0 0,-1-1 100 0 0,-2 3-152 0 0,-3-12-421 0 0,0-3-79 0 0,0 0 46 0 0,0 0 58 0 0,0 0 69 0 0,-1-4-248 0 0,-1-1-38 0 0,-1 0-35 0 0,0-2-33 0 0,-4-1 20 0 0,3 0-106 0 0,-16-24 195 0 0,7-3-106 0 0,10 23-107 0 0,1 0 0 0 0,0 0 0 0 0,0-1 0 0 0,1 1 1 0 0,0 0-1 0 0,0 0 0 0 0,0 0 0 0 0,1 0 0 0 0,0 0 0 0 0,0 0 0 0 0,0 0 0 0 0,1 0 0 0 0,0 0 0 0 0,2-3-8 0 0,-1 0 4 0 0,2 1 0 0 0,-1 0-1 0 0,4-4-3 0 0,-3 5-21 0 0,-1 1-1 0 0,2 0 0 0 0,-1 0 0 0 0,1 0 0 0 0,0 1 0 0 0,6-5 22 0 0,-8 7-15 0 0,1 0-1 0 0,-1 1 0 0 0,1-1 1 0 0,0 1-1 0 0,0 0 0 0 0,0 0 0 0 0,0 0 1 0 0,0 1-1 0 0,0 0 0 0 0,3 0 16 0 0,-3 0-4 0 0,-1 1 0 0 0,1 0-1 0 0,0 0 1 0 0,-1 0 0 0 0,1 1-1 0 0,-1 0 1 0 0,1 0-1 0 0,0 0 5 0 0,25 10-27 0 0,-4 4 87 0 0,-2 3 75 0 0,-3 3 61 0 0,-13-12 8 0 0,-1 1 1 0 0,7 10-205 0 0,-6-6 240 0 0,0 1 1 0 0,-1 0 0 0 0,1 6-241 0 0,-6-17-187 0 0,-1 0 75 0 0,0 1 67 0 0,0-1 57 0 0,0 3 83 0 0,0 0 69 0 0,0 17 532 0 0,-2-13-480 0 0,0-2-148 0 0,0-4-89 0 0,0-1-43 0 0,0 0-48 0 0,0 1-55 0 0,0-1-60 0 0,0 0-65 0 0,-1 0-70 0 0,1 0-77 0 0,-1 0-80 0 0,0-1-87 0 0,0 0-93 0 0,0 1-97 0 0,0-1-102 0 0,-1-1-109 0 0,1 1-1326 0 0,-2 0-1326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0:36.7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170 375 7344 0 0,'0'0'216'0'0,"-4"-1"-34"0"0,-1-3-116 0 0,3 2-34 0 0,0 1 59 0 0,-1-1 53 0 0,0 1 46 0 0,-2-1 217 0 0,0 0 80 0 0,-13-1 1296 0 0,14 3-1434 0 0,0 1-36 0 0,0 0-40 0 0,0 0-60 0 0,1 0-70 0 0,0 1-82 0 0,-6 5 104 0 0,0-1-62 0 0,0 2-38 0 0,-11 10 27 0 0,14-11-31 0 0,-3 5 112 0 0,5-5-36 0 0,-1 1 45 0 0,0 1 43 0 0,-2 4-25 0 0,0 1-82 0 0,1-1-71 0 0,3 0-61 0 0,2-10 21 0 0,1-1 1 0 0,0 1-1 0 0,0-1 1 0 0,0 1-1 0 0,0-1 1 0 0,1 1-1 0 0,0 2-7 0 0,0 17 81 0 0,2-9-43 0 0,6 3 51 0 0,5-4 76 0 0,-13-12-144 0 0,0 1-1 0 0,0-1 0 0 0,1 1 1 0 0,-1-1-1 0 0,0 0 0 0 0,0 1 1 0 0,0-1-1 0 0,0 0 1 0 0,1 0-1 0 0,-1 0 0 0 0,0 0 1 0 0,0 0-1 0 0,1 0-20 0 0,23-7 227 0 0,-2-6-65 0 0,-20 10-136 0 0,1 0 0 0 0,-1-1 0 0 0,1 1 0 0 0,-1-1 0 0 0,1-1-26 0 0,-1 0 14 0 0,0 1 1 0 0,-1-1-1 0 0,1 1 0 0 0,-1-1 1 0 0,0 0-1 0 0,-1 0 0 0 0,1 0 1 0 0,-1-1-15 0 0,5-12 18 0 0,-5 15-10 0 0,1-1 0 0 0,-1 1 1 0 0,-1-1-1 0 0,1 0 0 0 0,0 0 0 0 0,-1 1 1 0 0,1-2-9 0 0,1-14 17 0 0,-2 18-15 0 0,0-1 1 0 0,1 0-1 0 0,-1 0 1 0 0,0 1 0 0 0,0-1-1 0 0,0 0 1 0 0,0 0-1 0 0,0 1 1 0 0,0-1 0 0 0,0 0-1 0 0,-1 0 1 0 0,1 1-1 0 0,-1-1 1 0 0,1 0 0 0 0,-1 1-1 0 0,0-1 1 0 0,0 1 0 0 0,0-1-3 0 0,-1-4-42 0 0,2 6 35 0 0,0 0 0 0 0,0-1 0 0 0,0 1 0 0 0,-1 0 0 0 0,1-1 0 0 0,0 1 0 0 0,0 0 0 0 0,0-1 0 0 0,0 1 0 0 0,-1 0 0 0 0,1-1 0 0 0,0 1 0 0 0,0 0 0 0 0,-1 0 0 0 0,1-1 0 0 0,0 1 0 0 0,-1 0 0 0 0,1 0 0 0 0,0-1 0 0 0,0 1 0 0 0,-1 0 0 0 0,1 0 1 0 0,0 0-1 0 0,-1 0 0 0 0,0 0 7 0 0,3 3-72 0 0,-1 7 77 0 0,0-9-10 0 0,6 48-71 0 0,-4-30 81 0 0,0-1 0 0 0,1 1-1 0 0,2 4-4 0 0,-3-16 28 0 0,0 3-1 0 0,-1 0 23 0 0,1 6 37 0 0,-2-13-108 0 0,-1-1-90 0 0,0-1-86 0 0,0 0 52 0 0,0-1-37 0 0,0 0 182 0 0,0 1-220 0 0,0-1-37 0 0,0 0-356 0 0,0 0 79 0 0,0 1-50 0 0,0-1-696 0 0,0 0-554 0 0,0 0-1054 0 0</inkml:trace>
  <inkml:trace contextRef="#ctx0" brushRef="#br0" timeOffset="381.81">460 0 12464 0 0,'0'0'281'0'0,"0"0"40"0"0,0 0 22 0 0,0 0-143 0 0,0 0-96 0 0,1 1-22 0 0,0 1-43 0 0,4 9-48 0 0,-4-8 29 0 0,3 36 319 0 0,-1-2-45 0 0,-1-14-130 0 0,0 3 149 0 0,1 0-33 0 0,3 25 199 0 0,3 11-4 0 0,6 31 168 0 0,-6-37-214 0 0,-3-17-34 0 0,1-1-27 0 0,-2 0-35 0 0,-1 0-40 0 0,-2 1-48 0 0,-1-8-32 0 0,1 0 61 0 0,-2-30-135 0 0,0-1 21 0 0,0 0 6 0 0,0 0-76 0 0,0 0-64 0 0,0 0-43 0 0,0 0-68 0 0,0 0-115 0 0,0 0-434 0 0,0 0 82 0 0,0 0 69 0 0,-1 0 58 0 0,1-1-293 0 0,-1 0-332 0 0,1 0 560 0 0,-1 0-82 0 0,1 0-107 0 0,-1-1-1674 0 0,0-1-1336 0 0</inkml:trace>
  <inkml:trace contextRef="#ctx0" brushRef="#br0" timeOffset="1003.82">336 355 10080 0 0,'0'0'230'0'0,"0"0"30"0"0,0 0 18 0 0,1 0-156 0 0,3-1-34 0 0,0-1-36 0 0,0 1-34 0 0,6-3 13 0 0,1 1 58 0 0,0-1 50 0 0,-1 1 42 0 0,2 0 63 0 0,1 0 32 0 0,45-11 1134 0 0,-37 10-998 0 0,-12 2-258 0 0,1 0-33 0 0,0 0-40 0 0,-1 0-45 0 0,36-7 141 0 0,-16 4-89 0 0,-4 2-44 0 0,0 1-34 0 0,17 1-88 0 0,-21 2-13 0 0,0 1-41 0 0,-17-1 103 0 0,1 0 0 0 0,-1 0 1 0 0,0 0-1 0 0,0 1 0 0 0,3 0 29 0 0,16 13-106 0 0,-19-11 89 0 0,1 0-1 0 0,-1 1 0 0 0,0 0 0 0 0,0-1 0 0 0,-1 1 0 0 0,0 1 0 0 0,3 4 18 0 0,3 9-19 0 0,-2 0 0 0 0,-1 0-1 0 0,0 1 1 0 0,1 13 19 0 0,-3-18-10 0 0,4 35 286 0 0,-8-19-104 0 0,-5-13-8 0 0,3-16-74 0 0,0 1-85 0 0,-2-1-97 0 0,-3 0-146 0 0,5-2 161 0 0,-4-1-89 0 0</inkml:trace>
  <inkml:trace contextRef="#ctx0" brushRef="#br0" timeOffset="1285.43">746 189 10152 0 0,'0'0'298'0'0,"0"0"-4"0"0,2-9-210 0 0,8 0-31 0 0,6 2-4 0 0,-8 6-18 0 0,0 0-80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4:19.8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11488 0 0,'0'0'264'0'0,"0"0"34"0"0,1 1 20 0 0,3 14-334 0 0,0-1 118 0 0,0 1 104 0 0,0-1 90 0 0,-1-3-35 0 0,0-1 36 0 0,3 11 378 0 0,1 0 61 0 0,8 28 1046 0 0,-10-34-1276 0 0,1-1-44 0 0,9 25 363 0 0,-4-14-363 0 0,-1-4-186 0 0,-4-11-188 0 0,0 0-39 0 0,1 5 15 0 0,8 11 63 0 0,-4-9-75 0 0,-2-9-50 0 0,0-1-34 0 0,1-2-43 0 0,1-4-51 0 0,-3-2-354 0 0,-1-3 52 0 0,5-8-320 0 0,1-11-218 0 0,-9 14 523 0 0,0 1-15 0 0,2-5-566 0 0,-1 0 0 0 0,2-9 1024 0 0,-1 0-829 0 0,-3 11 456 0 0,0 1 37 0 0,1-1 42 0 0,-1 1 51 0 0,8-22-517 0 0,-6 14 376 0 0,1 1 87 0 0,-2 6 171 0 0,1-1 77 0 0,10-28-28 0 0,-9 21 91 0 0,-2 10 34 0 0,-1 0 37 0 0,3-3 100 0 0,1 1 99 0 0,-4 5-50 0 0,-1 2-106 0 0,0 0 44 0 0,0 1-20 0 0,-1 1 38 0 0,1 1 5 0 0,-1 0 37 0 0,1 0 42 0 0,-1 0 46 0 0,-1 2 37 0 0,0-1-70 0 0,0 1-61 0 0,0 0-51 0 0,0 1 41 0 0,0 0-110 0 0,0 2 72 0 0,0-3-93 0 0,0 0 36 0 0,-2 13 497 0 0,-1 1-56 0 0,0-1-53 0 0,0 0-50 0 0,0 1-48 0 0,0-1-44 0 0,-1 0-42 0 0,1 0-38 0 0,-2 3 10 0 0,0 0-45 0 0,0 0-41 0 0,0 0-35 0 0,-1 4-5 0 0,-1-1-34 0 0,-13 40 154 0 0,4-11-62 0 0,5-17-12 0 0,3-6 36 0 0,0 1 86 0 0,-24 87 671 0 0,10-32-304 0 0,6-28-279 0 0,2-9-115 0 0,0-2-51 0 0,12-39-359 0 0,1-1 36 0 0,-1 5 31 0 0,-1 0 94 0 0,0-1 60 0 0,-5 12 225 0 0,2-8-220 0 0,3-5-128 0 0,-1 0-79 0 0,0-1-98 0 0,-1 0-117 0 0,3-3 98 0 0,-1 1-36 0 0,1-1-39 0 0,-1-1-40 0 0,1 1-44 0 0,-1-1-45 0 0,0 1-47 0 0,0-1-51 0 0,-4-1-1117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0:35.5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0 150 9328 0 0,'0'0'208'0'0,"0"0"33"0"0,0 0 15 0 0,0 2-60 0 0,0 0-146 0 0,0 2-33 0 0,1 7 48 0 0,-1 1 112 0 0,2 2 140 0 0,1 7 269 0 0,-1-5-124 0 0,-1-5-206 0 0,0-1-95 0 0,0-1-65 0 0,3 38 592 0 0,11 66 1062 0 0,-9-67-1119 0 0,-3-23-364 0 0,0-1-41 0 0,-3-20-208 0 0,2 13 127 0 0,-1-10-56 0 0,0 0 0 0 0,0 0-1 0 0,0 0 1 0 0,0 0 0 0 0,1 0 0 0 0,1 1-89 0 0,5 7 197 0 0,-6-11-54 0 0,-3-4 68 0 0,1 1-43 0 0,-2-2 75 0 0,-1-3 69 0 0,3 3-143 0 0,0-11 110 0 0,-1 0-44 0 0,1 1-41 0 0,0-1-38 0 0,-1-6 16 0 0,1 0-61 0 0,0-10-35 0 0,1 0-72 0 0,6-31-46 0 0,-3 42 58 0 0,2-1 33 0 0,14-33-220 0 0,-15 41 147 0 0,2 0 0 0 0,0 1 0 0 0,1-2 24 0 0,-3 6-6 0 0,1-1 1 0 0,0 1-1 0 0,0 0 0 0 0,1 0 1 0 0,0 1-1 0 0,0 0 0 0 0,1 0 1 0 0,0 1-1 0 0,0 0 0 0 0,5-2 6 0 0,8-2-343 0 0,-7 6 19 0 0,-3 1-57 0 0,-5 2 141 0 0,0 0-39 0 0,4 0-285 0 0,-5 0 231 0 0,-1 1-38 0 0,1-1-41 0 0,0 1-42 0 0,1 0-46 0 0,-1 0-48 0 0,-4-1 175 0 0,0 1-48 0 0,0-1-43 0 0,0 0-37 0 0,1 0-143 0 0,-1 1-37 0 0,3-1-1493 0 0,-4 0 2162 0 0</inkml:trace>
  <inkml:trace contextRef="#ctx0" brushRef="#br0" timeOffset="358.22">455 347 6384 0 0,'0'0'184'0'0,"0"0"-47"0"0,0 0-68 0 0,1 0-48 0 0,2 1-48 0 0,-1 0 43 0 0,9 3 433 0 0,0-2 76 0 0,1-2 172 0 0,4-5 404 0 0,-1-3-52 0 0,-6 1-444 0 0,-2 1-191 0 0,-1-1-108 0 0,3-1 90 0 0,1 0-44 0 0,-6 6-217 0 0,-1-1 0 0 0,1 0 0 0 0,-1 0 0 0 0,0 0 0 0 0,0-1 0 0 0,0 1 1 0 0,0-1-136 0 0,-1 1 26 0 0,0 1 1 0 0,-1-1-1 0 0,0 0 1 0 0,1 0 0 0 0,-1 0-1 0 0,0 0 1 0 0,-1 0-1 0 0,1 0 1 0 0,0 0 0 0 0,-1-3-27 0 0,1 5 8 0 0,-1 0 1 0 0,-1-1 0 0 0,1 1 0 0 0,0 0 0 0 0,0 0 0 0 0,0-1 0 0 0,-1 1 0 0 0,1 0 0 0 0,0 0 0 0 0,-1-1-1 0 0,0 1 1 0 0,0-1-9 0 0,1 1 3 0 0,-1 0 0 0 0,0 0 0 0 0,0 1 0 0 0,1-1 0 0 0,-1 0 0 0 0,0 0-1 0 0,0 0 1 0 0,0 1 0 0 0,0-1 0 0 0,0 0 0 0 0,0 1 0 0 0,0-1 0 0 0,0 1 0 0 0,-1 0 0 0 0,1-1-3 0 0,-2 0-2 0 0,1 1 0 0 0,-1 0 1 0 0,1 0-1 0 0,0-1 1 0 0,-1 1-1 0 0,1 1 1 0 0,-1-1-1 0 0,1 0 0 0 0,0 1 1 0 0,-1-1-1 0 0,1 1 1 0 0,0-1-1 0 0,-1 1 1 0 0,1 0-1 0 0,0 0 1 0 0,0 0-1 0 0,0 1 0 0 0,0-1 1 0 0,0 0-1 0 0,0 1 1 0 0,0-1-1 0 0,0 1 1 0 0,0 0 1 0 0,-2 2-4 0 0,0 0 0 0 0,0 1 0 0 0,1-1 0 0 0,0 1 0 0 0,-1-1 0 0 0,2 1 0 0 0,-1 0 0 0 0,0 0 0 0 0,0 4 4 0 0,-12 44 27 0 0,12-39 25 0 0,1 1 1 0 0,-1 12-53 0 0,3-16 51 0 0,0-1-1 0 0,1 0 1 0 0,0 0 0 0 0,1 5-51 0 0,0-8 54 0 0,-1 0-1 0 0,1 0 0 0 0,1 0 1 0 0,0 0-1 0 0,0-1 1 0 0,2 5-54 0 0,0-3 18 0 0,2-2 35 0 0,-4-3-12 0 0,0-1 0 0 0,1 0-1 0 0,-1 0 1 0 0,1 0 0 0 0,-1 0 0 0 0,1-1-1 0 0,-1 1 1 0 0,1-1 0 0 0,0 0 0 0 0,2 0-41 0 0,11 2 73 0 0,-9-2-77 0 0,0-1-35 0 0,1 0-42 0 0,-2 0-46 0 0,1 0-54 0 0,-1-1-59 0 0,-6 1 18 0 0,1 0-36 0 0,0 0-357 0 0,0-1 80 0 0,0 1-51 0 0,3-1-697 0 0,3-2-554 0 0,5-1-1051 0 0</inkml:trace>
  <inkml:trace contextRef="#ctx0" brushRef="#br0" timeOffset="633.79">842 1 7800 0 0,'-9'0'174'0'0,"7"0"29"0"0,2 0 13 0 0,-1 0-31 0 0,1 1 81 0 0,5 12 315 0 0,-4-10-278 0 0,7 11 286 0 0,-1 1-69 0 0,-1 2-61 0 0,-2 0-53 0 0,1 0-46 0 0,-2 1-38 0 0,2 14 238 0 0,1 21 468 0 0,-1 1-89 0 0,-3-19-387 0 0,0 1-76 0 0,-1-16-238 0 0,0 7 94 0 0,0 7 44 0 0,5-1-88 0 0,-5-29-256 0 0,-1-1 1 0 0,1 1-1 0 0,-1-1 1 0 0,0 1-1 0 0,0-1 1 0 0,0 4-33 0 0,0-3 15 0 0,-1-1 1 0 0,1 1-1 0 0,1 0 1 0 0,-1-1-1 0 0,0 1 1 0 0,1 0-16 0 0,1 1 8 0 0,-1 7 61 0 0,-2-7-100 0 0,-1 2-61 0 0,2-7-49 0 0,0 0 63 0 0,-1 1 43 0 0,1-1 15 0 0,0 1-18 0 0,0-1-23 0 0,0 0-36 0 0,-1 0-46 0 0,1 0-53 0 0,0 0-63 0 0,0 0-72 0 0,0 0-79 0 0,0 0-90 0 0,5-1-870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0:49.9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243 1 3936 0 0,'0'0'111'0'0,"0"0"-16"0"0,0 0 18 0 0,0 0 59 0 0,0 0 166 0 0,0 0 301 0 0,0 0 29 0 0,0 0-26 0 0,0 0-122 0 0,0 0-281 0 0,0 0-51 0 0,-1 0-43 0 0,0 0-35 0 0,-1 1 31 0 0,-3 1 88 0 0,4-1-104 0 0,-1 0 61 0 0,-16 2 790 0 0,13-2-771 0 0,0 0-44 0 0,0 0-59 0 0,1 0-75 0 0,-13 6 230 0 0,-2 0-80 0 0,1 0-67 0 0,1 0-44 0 0,4-2-36 0 0,1 1 1 0 0,0 0 0 0 0,-6 5-31 0 0,-2 5 74 0 0,15-11-30 0 0,0 1 0 0 0,1-1 0 0 0,-1 0 0 0 0,2 1 1 0 0,-1 0-1 0 0,0 0-44 0 0,-6 17 91 0 0,3-1-41 0 0,7-21-40 0 0,0 0 0 0 0,0 0 0 0 0,0 0 0 0 0,0 0-1 0 0,0 0 1 0 0,0 0 0 0 0,0 0 0 0 0,0 0 0 0 0,0 0 0 0 0,0 0-1 0 0,1 0 1 0 0,-1 0 0 0 0,0 0 0 0 0,1 0 0 0 0,-1 0 0 0 0,1 0-1 0 0,0 1-9 0 0,0-1 16 0 0,0 0 0 0 0,0 0-1 0 0,0 0 1 0 0,0 0 0 0 0,1 0 0 0 0,-1 0-1 0 0,0 0 1 0 0,1 0 0 0 0,-1-1-1 0 0,1 1 1 0 0,-1 0 0 0 0,1-1-16 0 0,2 2 50 0 0,11 5 99 0 0,19 6 296 0 0,-13-6-249 0 0,-15-5-152 0 0,-1 0 0 0 0,0 0-1 0 0,1 1 1 0 0,-1-1 0 0 0,0 1 0 0 0,-1 0-1 0 0,1 0 1 0 0,3 4-44 0 0,7 10 176 0 0,-7-1 5 0 0,-5 2 42 0 0,-7 0 56 0 0,-7 1 66 0 0,-2-4-97 0 0,-1-2-33 0 0,8-9-130 0 0,1 0 1 0 0,-1 0-1 0 0,0-1 0 0 0,-4 3-85 0 0,4-4 49 0 0,1 0 0 0 0,-1 0 0 0 0,1 0 0 0 0,-1-1-1 0 0,-3 1-48 0 0,4-1 29 0 0,0-1-1 0 0,-1 0 0 0 0,1 0 1 0 0,0 0-1 0 0,0-1 0 0 0,-3 0-28 0 0,-4-2 238 0 0,9-2-115 0 0,7 1-92 0 0,5-1-65 0 0,24-5-203 0 0,-23 9 172 0 0,9 5 55 0 0,-18-4 9 0 0,0 0 1 0 0,0 0 0 0 0,0 1 0 0 0,1-1 0 0 0,-1 0 0 0 0,0 1 0 0 0,0-1 0 0 0,0 1 0 0 0,0-1 0 0 0,0 1 0 0 0,0 0-1 0 0,0-1 1 0 0,0 1 0 0 0,0 0 0 0 0,0 0 0 0 0,-1 0 0 0 0,1 0 0 0 0,0-1 0 0 0,0 1 0 0 0,-1 0 0 0 0,1 0 0 0 0,0 1 0 0 0,1 2-16 0 0,-1-3-4 0 0,1 1 1 0 0,-1 0-1 0 0,0 0 0 0 0,0 0 0 0 0,0 0 1 0 0,0 0-1 0 0,0 0 0 0 0,-1 0 0 0 0,1 1 20 0 0,1 20-87 0 0,-5-4 63 0 0,-5 9 28 0 0,2-6 5 0 0,-7 13 41 0 0,-4-1-42 0 0,11-23-9 0 0,0 0 0 0 0,1 1 0 0 0,0-1 0 0 0,1 1 1 0 0,0 1 0 0 0,0 4 0 0 0,0-1 0 0 0,0 0 0 0 0,0 15 0 0 0,3-25 0 0 0,1-1 0 0 0,0 0 0 0 0,1 0 0 0 0,-1 0 0 0 0,1 0 0 0 0,0 0 0 0 0,0 0 0 0 0,0 0 0 0 0,1 0 0 0 0,0 0 0 0 0,1 2 0 0 0,-3-7 0 0 0,3 6 5 0 0,0 0 0 0 0,0-1-1 0 0,0 1 1 0 0,1-1 0 0 0,0 1-5 0 0,11 5 80 0 0,-6-7 2 0 0,2-2 37 0 0,-4-1-25 0 0,0-1 0 0 0,1 0-1 0 0,-1 0 1 0 0,1-1 0 0 0,1 0-94 0 0,6-2 91 0 0,-1-1-73 0 0,-1 0-76 0 0,-1 0-83 0 0,0-1-96 0 0,0-1-110 0 0,-1-1-89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0:50.3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10192 0 0,'0'0'230'0'0,"0"0"30"0"0,0 0 19 0 0,0 0-30 0 0,0 0-102 0 0,0 0-48 0 0,0 0 102 0 0,0 0 184 0 0,0 0-169 0 0,0 1-41 0 0,1 0 69 0 0,-1 1-110 0 0,3 6 65 0 0,-2-4-52 0 0,2 8 182 0 0,1 0-51 0 0,-1 0-45 0 0,-2-5-90 0 0,0 0-1 0 0,0 1 1 0 0,0-1 0 0 0,-1 2-143 0 0,1 25 414 0 0,0 0-34 0 0,6 69 639 0 0,-2-40-401 0 0,0-14 246 0 0,2-1 0 0 0,7 22-864 0 0,-14-69-252 0 0,0-1 96 0 0,0 0 82 0 0,0 1 71 0 0,0-1 68 0 0,0 0 55 0 0,0 1 440 0 0,0 0-349 0 0,0-1-124 0 0,0 0-41 0 0,0 1-73 0 0,0-1-37 0 0,0 0-39 0 0,0 0-42 0 0,0 1-47 0 0,0-1-51 0 0,0 0-54 0 0,0 0-58 0 0,0 0-63 0 0,0 1-66 0 0,0-1-69 0 0,0 0-75 0 0,0 0-78 0 0,0 0-81 0 0,0 1-86 0 0,0-1-1383 0 0,0 0-1280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0:50.5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11312 0 0,'0'0'158'0'0,"0"0"-34"0"0,0 1 40 0 0,0-1-88 0 0,2 3-11 0 0,-1-1 8 0 0,2 9-143 0 0,1-2 87 0 0,-1 0 64 0 0,0 0 56 0 0,0 1 49 0 0,1 1 92 0 0,0 0 48 0 0,0 3 111 0 0,1 7 269 0 0,-1 0-4 0 0,-2-7-272 0 0,-1-2-113 0 0,-1-1-51 0 0,0-1-91 0 0,0 0-52 0 0,-1-1-57 0 0,-1 1-66 0 0,2-8-94 0 0,-1-1 40 0 0,1 3 44 0 0,-1-1 79 0 0,0 4 180 0 0,1-5-198 0 0,-1 0-41 0 0,1 1-59 0 0,-1-1-73 0 0,1-1-9 0 0,0 1-45 0 0,-1-1-49 0 0,1 1-55 0 0,0-1 3 0 0,0 0-45 0 0,-1 0-46 0 0,1 1-49 0 0,0-1-52 0 0,0 0-55 0 0,0 0-58 0 0,-1 0-60 0 0,1 2-1324 0 0,0 2-1126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0:51.1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81 9616 0 0,'0'0'216'0'0,"1"0"13"0"0,0-1-79 0 0,1 0-48 0 0,4-3 59 0 0,-4 2-66 0 0,3-1-170 0 0,0 0 34 0 0,5-3 48 0 0,1 0 105 0 0,1 0 89 0 0,-1 1 65 0 0,0 1 50 0 0,28-10 876 0 0,-23 9-709 0 0,1 0-76 0 0,-8 2-250 0 0,-1 1-39 0 0,6-2 164 0 0,2 1-46 0 0,1 0-42 0 0,1 2-37 0 0,-14 1-121 0 0,0 0-1 0 0,1 1 1 0 0,-1-1 0 0 0,0 1 0 0 0,0 0 0 0 0,4 1-36 0 0,-6-1 9 0 0,0-1 0 0 0,0 1 0 0 0,0 0 0 0 0,0 0 0 0 0,-1 0-1 0 0,1 1 1 0 0,0-1 0 0 0,-1 0 0 0 0,1 1 0 0 0,-1-1 0 0 0,1 1 0 0 0,-1-1 0 0 0,2 2-9 0 0,-2 0-1 0 0,0-1 1 0 0,0 1 0 0 0,0 0-1 0 0,-1-1 1 0 0,1 1 0 0 0,0 0 0 0 0,-1 0-1 0 0,0-1 1 0 0,0 1 0 0 0,0 0-1 0 0,0 0 1 0 0,0 1 0 0 0,-3 17 9 0 0,0-3 39 0 0,-18 52 108 0 0,-8 2 6 0 0,-10 15-162 0 0,13-31 117 0 0,17-38-73 0 0,0 1 51 0 0,2-7 16 0 0,1 1 45 0 0,0 0 50 0 0,1 0 59 0 0,4-11-182 0 0,1-2-3 0 0,0 0-1 0 0,0 0 1 0 0,0 0 0 0 0,0 0 0 0 0,0 0 0 0 0,0 0 0 0 0,8 7 126 0 0,-1 0 7 0 0,-3-5-47 0 0,1 1-33 0 0,5-1 45 0 0,1-1-95 0 0,0-2-74 0 0,1-1-118 0 0,0-1-1 0 0,11-4 110 0 0,-9 3 4 0 0,-2 1 101 0 0,-3 1-122 0 0,14-4 99 0 0,-15 4-108 0 0,-1 0-56 0 0,0 0-71 0 0,0 0-92 0 0,0 1-108 0 0,-3 0 113 0 0,-1 0-40 0 0,1 0-41 0 0,0 0-45 0 0,-1 0-48 0 0,1 0-49 0 0,0 0-54 0 0,-1 0-55 0 0,-1 1 196 0 0,-1-1-45 0 0,0 1-38 0 0,1-1-34 0 0,-1 1-136 0 0,1-1-34 0 0,2-1-1443 0 0,-4 2 2095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0:51.3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12008 0 0,'0'0'266'0'0,"0"0"44"0"0,0 0 15 0 0,1 2-138 0 0,-1 2-43 0 0,1-1-86 0 0,1 0-36 0 0,1 2 6 0 0,-1-1 54 0 0,0 1 46 0 0,0 0 39 0 0,1 1 76 0 0,-1 0 37 0 0,3 13 659 0 0,-1-5-287 0 0,-2-5-307 0 0,1-2-143 0 0,0 1-102 0 0,-1-3-62 0 0,0-1 65 0 0,4 11 382 0 0,-4-8-358 0 0,-1-4-114 0 0,0 0-39 0 0,0 1-46 0 0,0-1-52 0 0,0 1-60 0 0,1 1-67 0 0,-1-1-73 0 0,1 1-81 0 0,-2-5 25 0 0,0 1-60 0 0,0-1-53 0 0,1 0-47 0 0,-1 0-160 0 0,0 0-46 0 0,0 0-194 0 0,0 0-519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0:52.0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48 10680 0 0,'0'0'241'0'0,"0"0"38"0"0,0 0 11 0 0,0 0-28 0 0,4-1-173 0 0,6-3-74 0 0,9-2 23 0 0,0 0 64 0 0,47-8 403 0 0,-38 9-343 0 0,-13 3-121 0 0,0-1 14 0 0,0 1 36 0 0,36-2 305 0 0,-30 4-256 0 0,5 1-62 0 0,-26-1-72 0 0,1 0 1 0 0,0 0-1 0 0,-1 0 1 0 0,1 0-1 0 0,0 0 1 0 0,0 1-1 0 0,-1-1 1 0 0,1 0-1 0 0,0 0 1 0 0,-1 0-1 0 0,1 1 1 0 0,0-1-1 0 0,0 0 1 0 0,-1 1-1 0 0,1-1 1 0 0,-1 0-1 0 0,1 1 1 0 0,0-1-1 0 0,-1 1 1 0 0,1-1-1 0 0,-1 1 1 0 0,1-1 0 0 0,-1 1-1 0 0,1-1 1 0 0,-1 1-1 0 0,0 0 1 0 0,1-1-1 0 0,-1 1 1 0 0,0 0-1 0 0,1-1 1 0 0,-1 1-1 0 0,0 0 1 0 0,0-1-1 0 0,0 1 1 0 0,0 0-1 0 0,1 0 1 0 0,-1-1-1 0 0,0 1 1 0 0,0 0-1 0 0,0 0 1 0 0,-1-1-1 0 0,1 1 1 0 0,0 0-7 0 0,-6 16 95 0 0,-2-2-68 0 0,4-7-61 0 0,-13 17 28 0 0,-3 0 110 0 0,11-14-8 0 0,0-1 38 0 0,-2 4 10 0 0,-1-1 43 0 0,4-6 31 0 0,1 1 0 0 0,1 1 0 0 0,-4 4-218 0 0,8-10 67 0 0,0 1 0 0 0,0-1 0 0 0,1 1 0 0 0,-1 0 0 0 0,1-1 0 0 0,0 2-67 0 0,-2 15 238 0 0,5-14-94 0 0,1-1-39 0 0,9-1 14 0 0,20-4-37 0 0,-21 0-11 0 0,3-1-10 0 0,23 3 102 0 0,-20 4-117 0 0,-1 5-47 0 0,8 13-27 0 0,-8 2 103 0 0,-14-22-55 0 0,0 0-1 0 0,-1 0 0 0 0,0 0 1 0 0,0 1-1 0 0,0-1 0 0 0,0 0 1 0 0,-1 0-1 0 0,0 0 0 0 0,0 1 1 0 0,0-1-1 0 0,0 0 0 0 0,-1 0 1 0 0,1 1-1 0 0,-1 0-19 0 0,-3 9 140 0 0,-2 0 50 0 0,3-7-68 0 0,-1-1 1 0 0,0 0-1 0 0,0-1 1 0 0,0 1 0 0 0,-1-1-1 0 0,-1 2-122 0 0,-11 8 250 0 0,8-8-164 0 0,0-1-37 0 0,-1-2-45 0 0,0 0-50 0 0,-1-1-38 0 0,1-1 105 0 0,0-2 69 0 0,-11-3 205 0 0,9-2-190 0 0,6 1-117 0 0,0 0-80 0 0,1 0-60 0 0,1-1-80 0 0,0 0-92 0 0,0-1-103 0 0,1 0-114 0 0,2 3 224 0 0,0 0-33 0 0,0 0-34 0 0,0-1-36 0 0,0 1-37 0 0,1-1-38 0 0,-1-6-862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0:52.2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12496 0 0,'4'7'396'0'0,"-1"-1"-65"0"0,0 2-57 0 0,-1-1-47 0 0,0 2-20 0 0,0-1-36 0 0,3 22 284 0 0,-4-17-232 0 0,0 2 133 0 0,0-7-81 0 0,0 0 63 0 0,2 26 339 0 0,0-1-80 0 0,-1-7-213 0 0,0-1-68 0 0,-1-19-304 0 0,0 13 275 0 0,-1-15-254 0 0,0 0-34 0 0,0 1-54 0 0,-1-1-70 0 0,0 1-86 0 0,0-1-99 0 0,0-3-546 0 0,0-1-59 0 0,-4 0-11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0:53.0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310 289 9440 0 0,'0'0'216'0'0,"0"0"32"0"0,0 0 9 0 0,0-1-61 0 0,-1-1-146 0 0,0 0-33 0 0,-1-1 1 0 0,2 2 49 0 0,0 1-67 0 0,-2-2 497 0 0,0 0-57 0 0,0 1-51 0 0,-1 0-49 0 0,0 0-43 0 0,0 1-40 0 0,-4 0 154 0 0,1 0-163 0 0,0 0-54 0 0,-11 3 236 0 0,12-2-265 0 0,-57 11 614 0 0,22-4-330 0 0,-1-1-38 0 0,28-6-262 0 0,0 0-1 0 0,0-1 1 0 0,0 0 0 0 0,0 0-1 0 0,-4-2-148 0 0,12 1 95 0 0,-1 1-24 0 0,1 0 11 0 0,4 0-18 0 0,1 0 3 0 0,-6-8 166 0 0,4 4-165 0 0,5-9 47 0 0,4 0-57 0 0,13-11-32 0 0,-11 13-17 0 0,1-1 15 0 0,15-19 68 0 0,-9 10-80 0 0,71-103-12 0 0,-60 88 0 0 0,-25 34-8 0 0,0 0 51 0 0,4 1 223 0 0,-4 1-218 0 0,-1 0-77 0 0,0 0-84 0 0,-1 0-13 0 0,1 1 63 0 0,2 0 48 0 0,-1 1 51 0 0,6 7 164 0 0,-2 3-76 0 0,0 1-61 0 0,-2 1-44 0 0,7 45-87 0 0,-8-44 99 0 0,2 30 85 0 0,-1 30-29 0 0,-5-43-22 0 0,1 1 56 0 0,-1 0 81 0 0,0-11-5 0 0,0 0 58 0 0,1 1 67 0 0,0-1 73 0 0,0-17-270 0 0,-1 0-35 0 0,0 6 18 0 0,0 8 25 0 0,1-18-53 0 0,0-1 16 0 0,0 0 0 0 0,0 0 0 0 0,0 0 0 0 0,0 0 0 0 0,0 0 0 0 0,0 0-5 0 0,0 0-58 0 0,0 0-143 0 0,0 0-14 0 0,0 0 27 0 0,0 0-50 0 0,0 0-111 0 0,0 0-276 0 0,0 0 44 0 0,0 0 107 0 0,0 0 93 0 0,1 0 77 0 0,-1 0 51 0 0,0 0 61 0 0,2-1-41 0 0,-1 0 48 0 0,-1 1-5 0 0,1 0-46 0 0,0-1-950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0:53.9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47 5264 0 0,'0'0'116'0'0,"0"0"17"0"0,0 0 12 0 0,0 0 45 0 0,0 0 135 0 0,0 0 56 0 0,0 0 17 0 0,0 0-194 0 0,1 0-40 0 0,1-1 62 0 0,1 1-88 0 0,5-1 37 0 0,-6 1-52 0 0,12-1 329 0 0,0-1-53 0 0,13-5 281 0 0,6-1 53 0 0,-28 7-649 0 0,15-2 277 0 0,1-1-38 0 0,19-2 218 0 0,1 1-113 0 0,0 1-82 0 0,-30 2-284 0 0,-9 2-53 0 0,-1 0 0 0 0,1-1 0 0 0,-1 1 0 0 0,1 0-1 0 0,0 0 1 0 0,-1 0 0 0 0,1 0 0 0 0,0 0-1 0 0,-1 0 1 0 0,1 0 0 0 0,-1 1 0 0 0,1-1 0 0 0,-1 0-1 0 0,1 1-8 0 0,-1 3 52 0 0,-5 8-40 0 0,3-12 4 0 0,-6 13 192 0 0,-3-2-48 0 0,-3 2-16 0 0,-9 5 6 0 0,-6 5 18 0 0,12-7-62 0 0,-16 15 67 0 0,11-9-9 0 0,5-4 50 0 0,1 2 105 0 0,14-17-268 0 0,-1-1 0 0 0,0 1 0 0 0,1 0 0 0 0,0 0 0 0 0,-1 0 0 0 0,1 2-51 0 0,0-2 32 0 0,1-1-1 0 0,-1 1 0 0 0,1-1 1 0 0,0 1-1 0 0,0-1 0 0 0,0 1 0 0 0,0 2-31 0 0,0-3 18 0 0,1 0 0 0 0,-1 0 0 0 0,1 1 0 0 0,0-1 0 0 0,-1 0-1 0 0,1 0 1 0 0,0 0 0 0 0,0 0 0 0 0,1 0 0 0 0,-1 1-18 0 0,1-1 14 0 0,0 0-1 0 0,0 0 1 0 0,0 1 0 0 0,0-1-1 0 0,0-1 1 0 0,1 1 0 0 0,-1 0 0 0 0,0 0-1 0 0,1-1 1 0 0,0 0 0 0 0,-1 1-1 0 0,1-1 1 0 0,2 1-14 0 0,57 13 179 0 0,-21-7-112 0 0,-19-4-65 0 0,-11-2 38 0 0,-7-2-38 0 0,0 1-1 0 0,-1 0 1 0 0,1 0 0 0 0,0 0-1 0 0,0 0 1 0 0,-1 0 0 0 0,1 1 0 0 0,1 1-2 0 0,-4-3 0 0 0,-1 0 0 0 0,0 0 0 0 0,1 0 0 0 0,-1 1 0 0 0,0-1 0 0 0,0 0 0 0 0,1 0 0 0 0,-1 1 0 0 0,0-1 0 0 0,0 0 0 0 0,1 1 0 0 0,-1-1 0 0 0,0 0 0 0 0,0 0 0 0 0,0 1 0 0 0,0-1 0 0 0,1 1 0 0 0,-1-1 0 0 0,0 0 0 0 0,0 1 0 0 0,0-1 0 0 0,0 0 0 0 0,0 1 0 0 0,0-1 0 0 0,0 1 0 0 0,0-1 0 0 0,0 0 0 0 0,0 1 0 0 0,0-1 0 0 0,0 0 0 0 0,0 1 0 0 0,0-1 0 0 0,-1 0 0 0 0,1 1 0 0 0,0-1 0 0 0,-3 24-9 0 0,-4-2 49 0 0,6-18-27 0 0,-1 1 0 0 0,1-1 0 0 0,-1 1 0 0 0,1-1 1 0 0,1 1-1 0 0,-1 0 0 0 0,1-1 0 0 0,-1 1 0 0 0,1 0 0 0 0,1-1 1 0 0,-1 1-1 0 0,1 3-13 0 0,8 21 5 0 0,2-1 0 0 0,10 22-5 0 0,-8-21 6 0 0,-1 2-1 0 0,1 5-5 0 0,-10-22 52 0 0,-1 0 34 0 0,-3 11 176 0 0,0-20-175 0 0,0-1 1 0 0,0 1-1 0 0,-1-1 1 0 0,1 1-1 0 0,-2 0-87 0 0,1 0 115 0 0,-1-1 1 0 0,1 1-1 0 0,-1-1 0 0 0,0 0 1 0 0,-1 0-1 0 0,1 0 0 0 0,-2 1-115 0 0,0 0 169 0 0,0-1-1 0 0,0 0 0 0 0,-1 0 1 0 0,0 0-1 0 0,-3 1-168 0 0,-19 7 498 0 0,3-5-162 0 0,-1-4-103 0 0,20-3-319 0 0,0 0 36 0 0,-7 0 44 0 0,1-1 84 0 0,-22-4 308 0 0,19 1-268 0 0,5 1-96 0 0,0-2-79 0 0,1 0-101 0 0,4 2 34 0 0,1 0-34 0 0,-1 0-35 0 0,1 0-40 0 0,0-1-42 0 0,1 1-44 0 0,-1-1-47 0 0,1-1-50 0 0,0 1-52 0 0,0-1-56 0 0,0-2-586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4:25.6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253 302 10016 0 0,'-8'-3'283'0'0,"0"0"-51"0"0,0 0-43 0 0,-1 0-41 0 0,-2 0-14 0 0,1-1-40 0 0,-3 1-22 0 0,-7-2-11 0 0,-14 0 43 0 0,23 4-33 0 0,0 1 33 0 0,2 1 15 0 0,1 0 35 0 0,-1 0 41 0 0,1 1 45 0 0,-13 6 345 0 0,3 4-87 0 0,3 3-82 0 0,4 2-74 0 0,3 3-68 0 0,5 1-62 0 0,5 0-54 0 0,4 0-47 0 0,4 3-82 0 0,2-1 1 0 0,0-1 0 0 0,2 0-1 0 0,3 2-29 0 0,17 20 86 0 0,-4-8 26 0 0,3-2 51 0 0,0 0 65 0 0,1-1 79 0 0,-8-4-68 0 0,-16-15-112 0 0,-1 2 98 0 0,-5-7-62 0 0,-2-1 42 0 0,-2 5 193 0 0,-5-4-104 0 0,-5-3-88 0 0,-2-2-74 0 0,-11-1-36 0 0,-5-3-92 0 0,28 0-5 0 0,-12-1-123 0 0,-17-5-100 0 0,11 0 24 0 0,5 1-25 0 0,1-1-97 0 0,6 2 90 0 0,-1 0-44 0 0,1 0-47 0 0,0 0-53 0 0,1 0-58 0 0,-1-1-63 0 0,1 0-66 0 0,1 1-71 0 0,3 2 279 0 0,0 1-46 0 0,0 0-39 0 0,0 0-35 0 0,0 0-135 0 0,0 0-35 0 0,-3-3-1409 0 0</inkml:trace>
  <inkml:trace contextRef="#ctx0" brushRef="#br0" timeOffset="380.97">444 581 7800 0 0,'9'1'64'0'0,"-1"0"33"0"0,1-1 32 0 0,-1 0 34 0 0,0-1 32 0 0,-1 0 34 0 0,1-1 32 0 0,-1 0 33 0 0,6-5 392 0 0,-2-2 131 0 0,0-4 130 0 0,-3-2 131 0 0,-4 7-741 0 0,-1 0-42 0 0,0 0-37 0 0,0 0-33 0 0,1-9 137 0 0,-2 1-89 0 0,-1 0-67 0 0,-1 12-154 0 0,-1 0 0 0 0,1 0 0 0 0,-1-1 1 0 0,0 1-1 0 0,0 1 0 0 0,0-1 0 0 0,-1 0 0 0 0,1 0-52 0 0,-6-8 177 0 0,6 10-169 0 0,0 1 0 0 0,0 0 0 0 0,0 0 0 0 0,0 0 0 0 0,0 0 0 0 0,0 0 0 0 0,0 0-1 0 0,0 0 1 0 0,0 0 0 0 0,0 1 0 0 0,0-1 0 0 0,-1 0 0 0 0,1 0 0 0 0,0 1 0 0 0,0-1 0 0 0,-1 1 0 0 0,1 0 0 0 0,-1-1-8 0 0,1 1 4 0 0,0 0 1 0 0,-1 0-1 0 0,1 0 1 0 0,0 0 0 0 0,0 1-1 0 0,0-1 1 0 0,0 0-1 0 0,-1 0 1 0 0,1 1-1 0 0,0-1 1 0 0,0 1 0 0 0,0-1-1 0 0,0 1 1 0 0,0-1-1 0 0,0 1 1 0 0,0 0 0 0 0,0 0-1 0 0,0-1 1 0 0,1 1-1 0 0,-1 0 1 0 0,0 0 0 0 0,0 0-1 0 0,1 0 1 0 0,-1 0-1 0 0,0 0 1 0 0,1 0 0 0 0,-1 0-1 0 0,1 0 1 0 0,0 0-1 0 0,-1 0 1 0 0,1 0 0 0 0,0 1-5 0 0,-11 34-4 0 0,4 2 42 0 0,3 2 45 0 0,5 1 50 0 0,4-1 52 0 0,5-2 57 0 0,7-2 59 0 0,-13-29-179 0 0,1-1 0 0 0,0 1-1 0 0,4 4-121 0 0,14 9 200 0 0,5-3-53 0 0,1-4-61 0 0,0-6-68 0 0,-27-6-149 0 0,0-1 46 0 0,0 0 39 0 0,0 0 33 0 0,3 0 75 0 0,5-1 248 0 0,-6 1-265 0 0,-2-1-73 0 0,1 0-73 0 0,0 0-92 0 0,0 0-106 0 0,-2 0 9 0 0,1 0-70 0 0,0 1-76 0 0,0-1-83 0 0,0 0-88 0 0,0-1-96 0 0,0 1-101 0 0,0 0-107 0 0,2-2-1147 0 0,3-2-1169 0 0</inkml:trace>
  <inkml:trace contextRef="#ctx0" brushRef="#br0" timeOffset="653.25">943 1 11544 0 0,'0'0'224'0'0,"-1"1"-94"0"0,1-1-59 0 0,-1 5 0 0 0,0-3-5 0 0,-2 12 219 0 0,1 0-79 0 0,1 1-67 0 0,1-1-54 0 0,0 13-33 0 0,5 35-66 0 0,-3-42 85 0 0,0 0 95 0 0,1 21 35 0 0,1 0 86 0 0,0 0 71 0 0,1-1 60 0 0,4 33 443 0 0,20 97 1317 0 0,-23-133-1815 0 0,-5-18-231 0 0,0 0-41 0 0,0-1-50 0 0,-1 1-56 0 0,1-1-63 0 0,-1 1-69 0 0,0-15 94 0 0,0-3-49 0 0,0-1-71 0 0,0 0-88 0 0,0 0 78 0 0,0 0-40 0 0,0 0-43 0 0,0 0-43 0 0,0 0-37 0 0,0 0-34 0 0,0 0-247 0 0,0 0-57 0 0,0 0-805 0 0,0 0-634 0 0,0 0-1204 0 0</inkml:trace>
  <inkml:trace contextRef="#ctx0" brushRef="#br0" timeOffset="1023.25">788 433 13200 0 0,'0'0'289'0'0,"0"0"-76"0"0,1 0-65 0 0,0-1-52 0 0,0 0-16 0 0,2-2-45 0 0,-2 2 8 0 0,19-16-12 0 0,2 2 65 0 0,3 1 50 0 0,1 2 40 0 0,15-9 187 0 0,-28 14-312 0 0,0 1 35 0 0,47-24 481 0 0,-41 22-467 0 0,0-1-87 0 0,-9 5-58 0 0,1 0-42 0 0,0 0-48 0 0,-1-1-51 0 0,1 1-59 0 0,0 1-62 0 0,0-1-69 0 0,0 0-73 0 0,-9 3 94 0 0,1 0-52 0 0,0 0-46 0 0,-1 0-40 0 0,2 0-141 0 0,-1 0-39 0 0,1 0-172 0 0,2-1-460 0 0</inkml:trace>
  <inkml:trace contextRef="#ctx0" brushRef="#br0" timeOffset="1328.44">1532 306 9848 0 0,'0'0'209'0'0,"-1"0"-41"0"0,-2 0 70 0 0,-1 0-104 0 0,-4 0 94 0 0,0 0-265 0 0,-1 0 122 0 0,1-1 103 0 0,0 0 85 0 0,-1-1 59 0 0,1 1 47 0 0,-17-6 972 0 0,14 4-825 0 0,-1 0-93 0 0,7 1-272 0 0,-1 0-44 0 0,3 1-27 0 0,-1 0 1 0 0,1 0-1 0 0,-1 1 1 0 0,1-1-1 0 0,0 1 1 0 0,-1 0-1 0 0,1 0 1 0 0,-1 0-1 0 0,1 0 1 0 0,-1 1-91 0 0,-8 2 273 0 0,2 2-42 0 0,2 0-83 0 0,0 2-49 0 0,1 1-61 0 0,1 1-69 0 0,4-6 31 0 0,0 0 1 0 0,0 0 0 0 0,1 0 0 0 0,-1 1 0 0 0,1-1 0 0 0,-1 0 0 0 0,1 4-1 0 0,0-5 6 0 0,1 1 1 0 0,0-1-1 0 0,0 1 0 0 0,0 0 0 0 0,1-1 0 0 0,-1 1 0 0 0,0-1 1 0 0,1 1-1 0 0,0-1 0 0 0,-1 0 0 0 0,2 3-6 0 0,4 9 11 0 0,1 0-1 0 0,7 13-10 0 0,20 22 115 0 0,5-3 70 0 0,2-2 46 0 0,-13-16-66 0 0,-20-18-258 0 0,5 3 85 0 0,0 1 101 0 0,-1 1 77 0 0,-1 1 53 0 0,-9-13-158 0 0,0 1 0 0 0,0-1 0 0 0,-1 1 0 0 0,1-1 0 0 0,-1 1 0 0 0,0 0 0 0 0,0 0 0 0 0,0-1 0 0 0,0 1 0 0 0,-1 0 0 0 0,1 4-65 0 0,-6 12 254 0 0,-3-7 52 0 0,5-10-222 0 0,0-1 0 0 0,0 0-1 0 0,0 0 1 0 0,0 0 0 0 0,0 0 0 0 0,0-1-1 0 0,0 1 1 0 0,0-1 0 0 0,-1 0 0 0 0,-1 1-84 0 0,-10 1 266 0 0,-1-1-55 0 0,2-1-79 0 0,1-2-103 0 0,-22-6 7 0 0,23 3-81 0 0,1 0-59 0 0,2 0-43 0 0,1-1-65 0 0,-1 1-76 0 0,0-2-88 0 0,7 5 264 0 0,-1-2-113 0 0,1 1-121 0 0,1 1 124 0 0,0-1-34 0 0,1 1-34 0 0,-1 0-37 0 0,0-1-37 0 0,1 1-38 0 0,-1-1-40 0 0,1 1-40 0 0,-1 0-42 0 0,1-1-43 0 0,0 2 169 0 0,0-1-45 0 0,-1 1-41 0 0,1-1-35 0 0,0 1-145 0 0,0-1-34 0 0,0 0-1520 0 0</inkml:trace>
  <inkml:trace contextRef="#ctx0" brushRef="#br0" timeOffset="1573.78">1819 755 16639 0 0,'0'0'421'0'0,"-2"0"-107"0"0,-2 0 4 0 0,-2 0 93 0 0,5 0-200 0 0,-2 0-111 0 0,1 0-59 0 0,-2 0-58 0 0,1 1 102 0 0,2-1-67 0 0,0 0-43 0 0,1 0-26 0 0,0 0-35 0 0,-1-1-151 0 0,1 1 65 0 0,-1 0-39 0 0,1 0-230 0 0,-1 0 36 0 0,1 0-66 0 0,-1 0-59 0 0,1-1-52 0 0,-1 1-174 0 0,0 0-51 0 0,1-1-212 0 0,-1 1-563 0 0,1 0 1568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0:54.7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8328 0 0,'0'0'241'0'0,"0"0"0"0"0,0 0-106 0 0,0 0 73 0 0,0 0-85 0 0,0 1-53 0 0,0 4 8 0 0,0-3-13 0 0,0 1 44 0 0,0 16 643 0 0,0 1-40 0 0,1-1-48 0 0,-1 1-57 0 0,1-1-64 0 0,1 1-72 0 0,0-1-81 0 0,1 1-87 0 0,2 0 78 0 0,7 13 301 0 0,-11-29-580 0 0,1-1 0 0 0,0 1 0 0 0,0-1 0 0 0,0 0 0 0 0,1 0 0 0 0,-1 0 0 0 0,3 2-102 0 0,-3-3 49 0 0,-1-1 0 0 0,1 0-1 0 0,0 0 1 0 0,-1 0 0 0 0,1 0-1 0 0,0 0 1 0 0,-1 0 0 0 0,1 0-1 0 0,1 0-48 0 0,4-1 248 0 0,1-2-67 0 0,-1-2-53 0 0,1-2-44 0 0,3-4-13 0 0,0-5-27 0 0,-10 13-33 0 0,8-12 73 0 0,-2-1-1 0 0,6-11-83 0 0,-6 8 25 0 0,2 0-70 0 0,2 2-50 0 0,1 5-33 0 0,-5 15 32 0 0,4 7 32 0 0,18 24-87 0 0,-8-9 106 0 0,2-1 46 0 0,-14-17 4 0 0,7 6-11 0 0,3-7 75 0 0,-18-7-49 0 0,0 0-1 0 0,0 0 1 0 0,0 0-1 0 0,-1 0 0 0 0,1 0 1 0 0,0 0-1 0 0,0 0 0 0 0,0 0 1 0 0,0 0-1 0 0,0-1 0 0 0,0 1 1 0 0,0 0-1 0 0,-1 0 0 0 0,1-1 1 0 0,0 1-1 0 0,0-1-19 0 0,0 0 41 0 0,0 1-1 0 0,1-2 1 0 0,-1 1 0 0 0,0 0 0 0 0,0 0-1 0 0,0 0 1 0 0,0 0 0 0 0,0-1 0 0 0,-1 1-1 0 0,1 0 1 0 0,0-1 0 0 0,-1 1 0 0 0,1-1-1 0 0,0 1-40 0 0,2-12 261 0 0,-1 0-59 0 0,-1 6-118 0 0,-1 0-51 0 0,-3-18 40 0 0,-2 7-87 0 0,0 4-70 0 0,0 1-92 0 0,3 9 65 0 0,-1-8-108 0 0,2 6 96 0 0,1 0-37 0 0,0 1-71 0 0,0-1-135 0 0,0 3 131 0 0,0 0-39 0 0,0 0-44 0 0,0 1-47 0 0,0-1-51 0 0,1 1-54 0 0,-1 0 92 0 0,0 1-51 0 0,0 0-44 0 0,0 0-40 0 0,1 0-145 0 0,-1-1-39 0 0,0 0-177 0 0,1 0-478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0:54.9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8608 0 0,'4'4'238'0'0,"-1"1"-49"0"0,0 0-44 0 0,-1 0-37 0 0,1 1-23 0 0,0 1-37 0 0,0 1-29 0 0,0 4-32 0 0,1 9 11 0 0,-2-14 43 0 0,-1 0 36 0 0,-1-1 21 0 0,1 0 37 0 0,0 0 43 0 0,-1-1 47 0 0,1 2 115 0 0,0 0 86 0 0,-1-4-400 0 0,1 0 73 0 0,-1 1 64 0 0,0-1 52 0 0,1 4 319 0 0,-1 10 900 0 0,0-12-1058 0 0,0 0-80 0 0,0-2-169 0 0,-1 0-45 0 0,1 0-50 0 0,0 0-57 0 0,-1 0-72 0 0,0 0-79 0 0,1 0-86 0 0,-1 0-95 0 0,0 0-101 0 0,0 0-110 0 0,0 0-116 0 0,0 0-124 0 0,1-2-1010 0 0,-1 2-1042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0:55.1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10 10080 0 0,'0'0'230'0'0,"0"0"30"0"0,0 0 18 0 0,1-1-156 0 0,2-1-34 0 0,-1 0-36 0 0,1 0-34 0 0,2 0-44 0 0,0 1-82 0 0,-1 1-31 0 0,0 0-68 0 0,0 1-27 0 0,-1-1-65 0 0,0 0-71 0 0,0 1-80 0 0,-1-1 110 0 0,0 0-39 0 0,1 1-1050 0 0,2-1-822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0:56.0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6392 0 0,'0'0'141'0'0,"0"0"23"0"0,0 1 12 0 0,1 9-170 0 0,-1 0 40 0 0,1 1 37 0 0,0-1 33 0 0,0 6 113 0 0,1 0 56 0 0,3 17 405 0 0,1 10 342 0 0,1 11 102 0 0,1 9 180 0 0,-4-21-362 0 0,-3-33-654 0 0,0 0-38 0 0,0 10 179 0 0,3 24 455 0 0,-3-28-530 0 0,-1-1 80 0 0,0-2 8 0 0,0 0 91 0 0,-1 0 107 0 0,0-6-279 0 0,1 0 33 0 0,1-8-237 0 0,4-2-86 0 0,0 0-17 0 0,13-18 31 0 0,1-1-43 0 0,22-20-39 0 0,-39 41-13 0 0,1 1 0 0 0,-1-1 0 0 0,0 0 0 0 0,1 1 0 0 0,-1 0 0 0 0,1-1 0 0 0,-1 1 0 0 0,2 0 0 0 0,-1 0-5 0 0,-1 0 0 0 0,0 1 1 0 0,0-1-1 0 0,1 1 1 0 0,-1 0-1 0 0,0 0 0 0 0,0 0 1 0 0,1 0-1 0 0,1 0 5 0 0,-2 1-6 0 0,0-1 1 0 0,0 1-1 0 0,0-1 0 0 0,-1 1 1 0 0,1 0-1 0 0,0 0 0 0 0,0 0 0 0 0,0 0 1 0 0,-1 0-1 0 0,1 0 0 0 0,-1 0 0 0 0,1 0 1 0 0,-1 1-1 0 0,1-1 0 0 0,-1 1 0 0 0,0-1 1 0 0,1 1-1 0 0,-1-1 0 0 0,0 1 0 0 0,0 0 1 0 0,0 0-1 0 0,0-1 0 0 0,-1 1 0 0 0,1 1 6 0 0,8 32-122 0 0,-8-28 111 0 0,0 0-1 0 0,-1 0 0 0 0,1 0 1 0 0,-2 2 11 0 0,1-4 12 0 0,-1 0 0 0 0,0 0 0 0 0,0 0-1 0 0,0 0 1 0 0,-3 5-12 0 0,-4 6 80 0 0,-3-1 37 0 0,8-12-106 0 0,2-2-63 0 0,1-1 52 0 0,-1 0-136 0 0,1 1-185 0 0,-1-1-334 0 0,0 0-43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0:55.4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82 1 9504 0 0,'0'0'216'0'0,"0"0"32"0"0,7 4 192 0 0,-4-3-382 0 0,-1 0-36 0 0,7 7 29 0 0,-2 0 93 0 0,-2-1 13 0 0,0-1 35 0 0,2 9 267 0 0,3 15 551 0 0,-8-21-709 0 0,0 1-46 0 0,0 0-61 0 0,0-1-85 0 0,24 113 1505 0 0,-14-40-610 0 0,-6-14-243 0 0,-1 1-93 0 0,-4-46-331 0 0,-1 0 0 0 0,-2 16-337 0 0,-5-3 249 0 0,7-29-231 0 0,-1 3 25 0 0,-3-1 48 0 0,4-8-92 0 0,0-1-81 0 0,0 0-114 0 0,0 0-252 0 0,0 0 23 0 0,-1 0 90 0 0,1-1 75 0 0,0 1 61 0 0,-1 0-25 0 0,-1-1-166 0 0,1 0 194 0 0,1 1-104 0 0,0 0 102 0 0,-1 0-37 0 0,1 0-163 0 0,0 0-49 0 0,-1 0-44 0 0,1-1-38 0 0,0 1-150 0 0,0 0-38 0 0,-1 0-180 0 0,1-1-490 0 0</inkml:trace>
  <inkml:trace contextRef="#ctx0" brushRef="#br0" timeOffset="238.52">1 332 9272 0 0,'0'0'208'0'0,"0"0"33"0"0,9-2 191 0 0,-7 2-375 0 0,1-1-35 0 0,45-5 24 0 0,79-11 237 0 0,-74 7-254 0 0,-26 5-151 0 0,-2 0-10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0:48.4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131 10 7512 0 0,'0'0'166'0'0,"0"0"29"0"0,0 0-20 0 0,0 0-75 0 0,0 0-56 0 0,2-2-15 0 0,-1 1 10 0 0,5-4 75 0 0,-5 4 24 0 0,0 1 78 0 0,-1 0 0 0 0,0 0 17 0 0,0 0 75 0 0,0 0 39 0 0,0 0-161 0 0,0 0-35 0 0,0 2 59 0 0,-1-1-93 0 0,0 6 60 0 0,0-4-45 0 0,0 5 157 0 0,0 1-40 0 0,0 9 147 0 0,3 5-59 0 0,2 11 22 0 0,-2-16-164 0 0,3 30 115 0 0,-1-8 30 0 0,4 56 525 0 0,-6-67-631 0 0,1-1-37 0 0,-1 0 411 0 0,4 19-608 0 0,2-15 288 0 0,-3-8-12 0 0,-2-8-122 0 0,0-5-128 0 0,-1-6-26 0 0,1 4-74 0 0,-2 6-64 0 0,-1-15 42 0 0,0 0-43 0 0,-1-1-202 0 0,0 0 252 0 0,0 1 2 0 0,0-1-17 0 0,0 1-39 0 0,0-1-13 0 0,0 1-38 0 0,1 0-45 0 0,-1-1-51 0 0,0 1-53 0 0,0 0-51 0 0,1-1-44 0 0,-1 1-39 0 0,1 0-139 0 0,-1 0-39 0 0,0-1-168 0 0,0 1-453 0 0</inkml:trace>
  <inkml:trace contextRef="#ctx0" brushRef="#br0" timeOffset="499.53">0 293 8664 0 0,'0'0'197'0'0,"0"0"24"0"0,0 0 18 0 0,1-1-55 0 0,4-3-121 0 0,3-1-43 0 0,1-1 39 0 0,8-4 157 0 0,5-1 176 0 0,12-3 347 0 0,1 2 5 0 0,-12 4-342 0 0,-3 3-174 0 0,-10 2-161 0 0,0 0-38 0 0,15-3 38 0 0,17 0-29 0 0,-33 6-18 0 0,1 0 0 0 0,-1 0 0 0 0,5 2-20 0 0,12 4 104 0 0,0 7-93 0 0,-24-13-11 0 0,-1 1-1 0 0,0-1 1 0 0,0 1 0 0 0,1-1 0 0 0,-1 1 0 0 0,0-1 0 0 0,0 1 0 0 0,0-1 0 0 0,0 1 0 0 0,0 0 0 0 0,0 0-1 0 0,0 0 1 0 0,0 0 0 0 0,0 0 0 0 0,0-1 0 0 0,0 2 0 0 0,0-1 0 0 0,2 3-13 0 0,9 5-43 0 0,-9-7 65 0 0,1 1 0 0 0,-1 0 0 0 0,0 0 0 0 0,0 1-1 0 0,0-1 1 0 0,-1 1 0 0 0,3 2-9 0 0,1 10-26 0 0,-3-4-16 0 0,3 4 28 0 0,1 6 11 0 0,-4-6-45 0 0,-2-12 46 0 0,0 0 0 0 0,0 0 0 0 0,0 0 1 0 0,0 0-1 0 0,1 0 0 0 0,0 1 2 0 0,0-2 0 0 0,-1 1 0 0 0,1-1 0 0 0,-1 1 0 0 0,0-1 0 0 0,0 1 0 0 0,0 0 1 0 0,-1 0-1 0 0,4 14-93 0 0,5 2 108 0 0,3-2 101 0 0,4-2 93 0 0,1-5 87 0 0,2-7 78 0 0,-17-4-325 0 0,0 0 1 0 0,0 0-1 0 0,0 0 1 0 0,0 0-1 0 0,0-1 1 0 0,-1 1-1 0 0,1-1 1 0 0,0 1-1 0 0,1-1-49 0 0,-1 0 64 0 0,0-1 0 0 0,0 1-1 0 0,0 0 1 0 0,0-1 0 0 0,0 1-1 0 0,0-1 1 0 0,0 0 0 0 0,0 0-64 0 0,15-13 405 0 0,-13 11-232 0 0,0 0 0 0 0,0 0 0 0 0,0 0 0 0 0,3-4-173 0 0,-1-2 190 0 0,-3-2-44 0 0,4-8-99 0 0,-2 2 7 0 0,-3 4 17 0 0,-4-15 82 0 0,-5 1-62 0 0,6 26-88 0 0,0-1 0 0 0,0 0 0 0 0,-1 1 0 0 0,1-1 0 0 0,-1 1 0 0 0,1-1 0 0 0,-1 1 0 0 0,0 0 0 0 0,0 0 0 0 0,0 0 0 0 0,0 0 0 0 0,0 0 0 0 0,-1 0 0 0 0,1 0 0 0 0,-1 1 0 0 0,1-1 0 0 0,-1 1 1 0 0,-1-1-5 0 0,-6-2 3 0 0,1 1 0 0 0,-1 0 0 0 0,-1 1 0 0 0,1 0 0 0 0,-4 0-2 0 0,-3 1-22 0 0,-1 1-44 0 0,1 2-62 0 0,14-2 164 0 0,1 0-77 0 0,-1 0-84 0 0,1 0-89 0 0,-1 0-95 0 0,1 0-103 0 0,-1 0-107 0 0,0 0-115 0 0,2 0 143 0 0,-1 0-57 0 0,0 0-57 0 0,0 0-60 0 0,-4 0-1281 0 0,-4 0-1110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00.1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11072 0 0,'0'0'324'0'0,"0"0"-162"0"0,0 1-40 0 0,0 0 22 0 0,0 0-99 0 0,0 6-97 0 0,0-5 83 0 0,0 2-70 0 0,0 2 60 0 0,0 1 87 0 0,0-1 48 0 0,1 10 391 0 0,1-8-348 0 0,5 33 1142 0 0,-3-14-520 0 0,1-1-70 0 0,1 1-98 0 0,-2-14-371 0 0,0 0-36 0 0,-4-11-203 0 0,6 15 303 0 0,-1-2-53 0 0,2 2-74 0 0,1 4-95 0 0,-8-21-271 0 0,0 0 41 0 0,0 1 37 0 0,0-1 33 0 0,1 0 40 0 0,-1 0 67 0 0,0 2 345 0 0,0-2-292 0 0,1 0-104 0 0,-1 1-42 0 0,0-1-48 0 0,0 0-57 0 0,0 1-92 0 0,0-1-93 0 0,1 0-104 0 0,-1 0-116 0 0,0 0 220 0 0,0 0-34 0 0,0 1-34 0 0,0-1-37 0 0,0 0-37 0 0,0 0-39 0 0,0 0-40 0 0,0 0-42 0 0,0 0-1598 0 0,0 0-1242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00.6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 9960 0 0,'0'0'222'0'0,"0"0"30"0"0,0 0 20 0 0,0 0-24 0 0,6 0 18 0 0,-4 0-170 0 0,1 0 40 0 0,4 0 279 0 0,0-1-48 0 0,1 1-45 0 0,-1 0-44 0 0,1-1-44 0 0,-1 1-42 0 0,1 0-40 0 0,-1-1-39 0 0,1 1-38 0 0,-1-1-36 0 0,0 1-34 0 0,1-1-33 0 0,6 1-123 0 0,1 0-116 0 0,-14 0-91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00.9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9384 0 0,'0'0'208'0'0,"0"0"33"0"0,0 0 16 0 0,4 2-56 0 0,-1 1-150 0 0,0-1-33 0 0,1 0 4 0 0,-1 0 42 0 0,1-1 37 0 0,0 0 32 0 0,1 0 66 0 0,0 0 32 0 0,2 0 81 0 0,3-1 199 0 0,7-1 348 0 0,-5 0-367 0 0,-3-1-181 0 0,-4 2-201 0 0,0-1-36 0 0,1 0-39 0 0,-1 1-82 0 0,1-1-92 0 0,-1 0-103 0 0,-4 1-68 0 0,0 0-52 0 0,0 0-47 0 0,0 0-41 0 0,1 0-136 0 0,-1-1-40 0 0,1 1-164 0 0,0 0-439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01.7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215 21 7024 0 0,'0'0'157'0'0,"0"0"-5"0"0,0 0-64 0 0,0-1-42 0 0,-2 0-3 0 0,1 0 0 0 0,-1-2-61 0 0,0 1 32 0 0,-3-2 101 0 0,1 0 142 0 0,-2 1 275 0 0,-1 1 40 0 0,3 3-246 0 0,-1-1-127 0 0,0 1-94 0 0,4-1-98 0 0,-19 4 522 0 0,1 3-56 0 0,1 2-64 0 0,0 1-75 0 0,0 3-82 0 0,2 0-92 0 0,1 1-101 0 0,0 1-111 0 0,11-10 59 0 0,0 0 0 0 0,0 0-1 0 0,0 1 1 0 0,1 0 0 0 0,0 0-1 0 0,0 0 1 0 0,0 0 0 0 0,0 4-7 0 0,2-9 0 0 0,1-1 1 0 0,0 0 0 0 0,0 1 0 0 0,0-1-1 0 0,0 1 1 0 0,0-1 0 0 0,0 1 0 0 0,0-1-1 0 0,0 1 1 0 0,0-1 0 0 0,0 0 0 0 0,0 1-1 0 0,1-1 1 0 0,-1 1 0 0 0,0-1 0 0 0,0 0 0 0 0,0 1-1 0 0,0-1 1 0 0,1 1 0 0 0,-1-1 0 0 0,0 0-1 0 0,0 1 1 0 0,1-1-1 0 0,6 6 54 0 0,-6-5-28 0 0,12 7 58 0 0,1-1 101 0 0,5-2 128 0 0,9-1 232 0 0,-6 0-166 0 0,-8-1-187 0 0,-2 0-89 0 0,-1 2-65 0 0,-2 0-13 0 0,0 0 46 0 0,2 2 57 0 0,3 6 117 0 0,-13-12-220 0 0,0 1 0 0 0,0-1 0 0 0,0 0 0 0 0,-1 1 0 0 0,1-1 0 0 0,0 1 0 0 0,-1-1 0 0 0,1 1 0 0 0,0-1 0 0 0,-1 1-1 0 0,0-1 1 0 0,1 1 0 0 0,-1 0 0 0 0,0-1 0 0 0,0 1 0 0 0,0 0-25 0 0,-2 9 90 0 0,-4-1-39 0 0,-3 2 143 0 0,-17 13 371 0 0,17-18-427 0 0,0-1-46 0 0,3-1-63 0 0,-1-1-37 0 0,0 0-44 0 0,1 1-50 0 0,3-4 36 0 0,0 0 50 0 0,-2 1 71 0 0,-6 0 113 0 0,7-2-119 0 0,1-1-45 0 0,0-1-66 0 0,3 2-46 0 0,0-1 33 0 0,-1 1 36 0 0,1-3 19 0 0,1 2-15 0 0,-1 0-93 0 0,15-9-23 0 0,-2 1 40 0 0,0 2 42 0 0,-8 6 19 0 0,0 3 45 0 0,-3-1-4 0 0,17 4-18 0 0,-17-4 30 0 0,1 0 1 0 0,-1 0-1 0 0,0 1 0 0 0,1-1 1 0 0,-1 1-1 0 0,0-1 1 0 0,0 1-1 0 0,0 0 0 0 0,0 0 1 0 0,0 0-1 0 0,-1 0 0 0 0,1 0-3 0 0,3 6-14 0 0,-1 0-38 0 0,-2-4 35 0 0,0 1 1 0 0,-1-1 0 0 0,0 1 0 0 0,0 0-1 0 0,0-1 1 0 0,0 1 0 0 0,0 3 16 0 0,-1 0-7 0 0,0 0 1 0 0,-1-1-1 0 0,0 1 0 0 0,-1 4 7 0 0,-7 23 25 0 0,-9 16 60 0 0,3-13-1 0 0,1 1 0 0 0,6-17 26 0 0,0 0 0 0 0,0 6-110 0 0,1 7 162 0 0,2-1 35 0 0,3-16-26 0 0,1 0 0 0 0,0 0 0 0 0,1 0 0 0 0,3 15-171 0 0,-3-28 45 0 0,1-1 0 0 0,0 1 0 0 0,1 0 0 0 0,-1 0 0 0 0,1-1 0 0 0,2 5-45 0 0,-3-6 43 0 0,1 0 1 0 0,0 0 0 0 0,0-1 0 0 0,0 1-1 0 0,0 0 1 0 0,1-1 0 0 0,-1 1 0 0 0,2 0-44 0 0,0 0 65 0 0,-1-1 1 0 0,1 0 0 0 0,0 1 0 0 0,1-1 0 0 0,-1 0 0 0 0,0-1 0 0 0,1 1 0 0 0,-1-1 0 0 0,1 0 0 0 0,-1 0 0 0 0,1 0 0 0 0,3-1-66 0 0,34 0 435 0 0,-20-3-255 0 0,-1 0-34 0 0,6-3-20 0 0,-2 0-96 0 0,-21 5-36 0 0,-1 0 60 0 0,-1 0-36 0 0,1 1-41 0 0,-1-1-41 0 0,1 1-46 0 0,-1-1-47 0 0,1 0-52 0 0,0 0-52 0 0,-1 1-57 0 0,1-1-59 0 0,-1 0-62 0 0,1 0-64 0 0,-1 0-68 0 0,1 0-70 0 0,0 1-73 0 0,-1-1-76 0 0,6-2-1476 0 0,3-1-1293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4:22.5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171 211 9152 0 0,'-24'2'406'0'0,"3"4"-78"0"0,-2 6-8 0 0,18-8-241 0 0,0-1 1 0 0,0 1-1 0 0,0 1 1 0 0,1-1-1 0 0,-1 2-79 0 0,-1 1 134 0 0,1 0-1 0 0,0 0 1 0 0,-2 5-134 0 0,-5 13 325 0 0,3-3 11 0 0,2 0 79 0 0,1 4 404 0 0,-3 20-819 0 0,5-16 504 0 0,2 1 0 0 0,1 0 0 0 0,1 0 0 0 0,3 17-504 0 0,4 5 563 0 0,3-2-63 0 0,-4-29-356 0 0,2-1-37 0 0,-4-13-69 0 0,0 0 0 0 0,0-1 1 0 0,0 1-1 0 0,1-1 1 0 0,0 0-1 0 0,6 6-38 0 0,-7-9 36 0 0,1 0-1 0 0,-1 0 1 0 0,1-1 0 0 0,3 3-36 0 0,-4-4 44 0 0,0 1-1 0 0,1-1 1 0 0,-1 0 0 0 0,1 0 0 0 0,3 0-44 0 0,15 2 209 0 0,2-5 66 0 0,-19 0-187 0 0,1-1 1 0 0,0 1-1 0 0,-1-1 1 0 0,0-1 0 0 0,1 1-1 0 0,0-1-88 0 0,-1-1 85 0 0,0 1 1 0 0,0-1-1 0 0,0 0 1 0 0,0 0-1 0 0,2-4-85 0 0,-1 2 84 0 0,-1 0 0 0 0,0-1 0 0 0,-1 0 0 0 0,2-2-84 0 0,0-2 130 0 0,-1 0-1 0 0,5-10-129 0 0,4-16 161 0 0,-4-2-35 0 0,0-19 15 0 0,-5 4-38 0 0,-4 6-29 0 0,-2 24-85 0 0,-1-1-36 0 0,-1 1-37 0 0,-1-1-40 0 0,-1 1-42 0 0,-1 0-44 0 0,-2 1-45 0 0,-2 1-49 0 0,-2 1-50 0 0,-1 2-52 0 0,-3 0-55 0 0,-2 2-56 0 0,-2 2-59 0 0,-3 2-60 0 0,14 10 407 0 0,1-1-45 0 0,-3 0-171 0 0,5 1 173 0 0,0 1-38 0 0,-4-4-256 0 0</inkml:trace>
  <inkml:trace contextRef="#ctx0" brushRef="#br0" timeOffset="604.38">626 1 9560 0 0,'0'0'216'0'0,"0"0"32"0"0,0 0 10 0 0,0 0-109 0 0,0 1-58 0 0,-2 6 51 0 0,2-5-82 0 0,0 0 28 0 0,0-1 41 0 0,0 12 394 0 0,0 0-35 0 0,1 12 390 0 0,0 0-122 0 0,1 0-111 0 0,0-7-227 0 0,0 1-51 0 0,0 0-47 0 0,0 0-42 0 0,2 18 172 0 0,1 0-112 0 0,-2-9-138 0 0,10 83 501 0 0,-6-36-309 0 0,8 38 58 0 0,0 8 32 0 0,-7-41-56 0 0,-2-26-166 0 0,0-3-7 0 0,-4-17-121 0 0,-2-32-209 0 0,0-1 60 0 0,0 0 53 0 0,0 0 74 0 0,1 0-15 0 0,-1 0-88 0 0,0 1-59 0 0,0 0-69 0 0,0 1-46 0 0,0 0-68 0 0,0 1-79 0 0,0 1-88 0 0,0-5-38 0 0,0 0 60 0 0,-1-1 1 0 0,-1-2-448 0 0,1 2 504 0 0,0-1-249 0 0,0 1 237 0 0,1 1-42 0 0,-1-2-248 0 0,0 1-117 0 0,1 1 321 0 0,0 0-37 0 0,0-1-38 0 0,0 1-42 0 0,-2-2-1428 0 0,-1-2-1097 0 0,3 4 3060 0 0</inkml:trace>
  <inkml:trace contextRef="#ctx0" brushRef="#br0" timeOffset="895.6">478 486 10424 0 0,'0'0'233'0'0,"0"0"-11"0"0,0 0-103 0 0,0 1-69 0 0,-1 1-11 0 0,0-1 68 0 0,1-1 34 0 0,0 1 81 0 0,0-1-220 0 0,0 1 0 0 0,0-1 0 0 0,0 1 0 0 0,0-1 0 0 0,1 1 1 0 0,-1-1-1 0 0,0 1 0 0 0,0-1 0 0 0,0 1 0 0 0,1-1 0 0 0,-1 1 0 0 0,0-1 0 0 0,1 1 0 0 0,-1-1 0 0 0,0 0 1 0 0,1 1-1 0 0,-1-1 0 0 0,1 1 0 0 0,-1-1 0 0 0,1 0 0 0 0,-1 0 0 0 0,0 1 0 0 0,1-1 0 0 0,-1 0 0 0 0,1 1-2 0 0,13 3 111 0 0,-11-4-79 0 0,6 3 137 0 0,1-1 0 0 0,-1-1 1 0 0,1 0-1 0 0,0 0 1 0 0,-1-1-1 0 0,1 0 0 0 0,8-2-169 0 0,19-4 452 0 0,-7-2-142 0 0,0-2-87 0 0,-1-1-108 0 0,-15 5-105 0 0,0 0-36 0 0,3-2-128 0 0,11-6 39 0 0,-16 7 39 0 0,-1 0-62 0 0,1-1-93 0 0,-6 4 51 0 0,1-1-45 0 0,-1 1-48 0 0,0-1-56 0 0,0 1-59 0 0,0-1-67 0 0,0 1-70 0 0,0-1-77 0 0,9-8-800 0 0</inkml:trace>
  <inkml:trace contextRef="#ctx0" brushRef="#br0" timeOffset="1285.55">947 197 7024 0 0,'0'0'157'0'0,"0"0"23"0"0,0 0-40 0 0,0 0-39 0 0,0 2 9 0 0,-1 8-70 0 0,0-1 23 0 0,0 1 46 0 0,1 0 40 0 0,1-1 35 0 0,0 4 120 0 0,1 1 43 0 0,7 29 890 0 0,-4-25-751 0 0,-2-8-247 0 0,-1 1-36 0 0,1-1-42 0 0,-1 1-51 0 0,14 63 986 0 0,-1 0-116 0 0,2 15 78 0 0,7 45 383 0 0,-6-41-473 0 0,-18-89-916 0 0,5 21 238 0 0,-3-10-53 0 0,-1-2 33 0 0,0 0 100 0 0,-1-12-230 0 0,0-1-20 0 0,0 0-7 0 0,0 0 7 0 0,0-1 72 0 0,-1-1-76 0 0,1-3-44 0 0,-1-1-16 0 0,0 4 12 0 0,-1-20 43 0 0,1 0-33 0 0,0-24-4 0 0,4-8-87 0 0,0 20-91 0 0,5-12 104 0 0,3-9-176 0 0,7-2 49 0 0,-13 46 106 0 0,0 0 0 0 0,0 1 1 0 0,1-1-1 0 0,0 1 21 0 0,-2 4-5 0 0,0 1-1 0 0,1-1 0 0 0,-1 1 0 0 0,1 0 1 0 0,0 0-1 0 0,1 1 0 0 0,-1-1 6 0 0,-2 4-4 0 0,0-1 0 0 0,-1 1 0 0 0,1-1 0 0 0,0 1 0 0 0,0 0 0 0 0,0 0-1 0 0,0 0 1 0 0,0 0 0 0 0,0 1 0 0 0,0-1 0 0 0,0 1 0 0 0,0 0 0 0 0,0 0 0 0 0,0 0-1 0 0,0 0 1 0 0,0 0 0 0 0,1 1 0 0 0,-1-1 0 0 0,0 1 0 0 0,0 0 0 0 0,-1 0-1 0 0,1 0 1 0 0,0 0 0 0 0,0 1 0 0 0,0-1 0 0 0,-1 1 0 0 0,1 0 0 0 0,0 0 4 0 0,3 2-3 0 0,0 1 0 0 0,-1-1 1 0 0,1 1-1 0 0,-1 1 0 0 0,2 1 3 0 0,-1 0 12 0 0,-1-1 0 0 0,0 1-1 0 0,-1 0 1 0 0,2 3-12 0 0,2 8-23 0 0,0 0 41 0 0,-2 0 70 0 0,0 0-1 0 0,1 10-87 0 0,-2 0 46 0 0,-3-11-50 0 0,0 0-34 0 0,0 1-48 0 0,-1 0-57 0 0,0 0-66 0 0,-1-1-77 0 0,0-15 131 0 0,0-1 42 0 0,0 1-7 0 0,0 1 99 0 0,1 1 79 0 0,-1-3-79 0 0,0 1-47 0 0,1-1-99 0 0,-1 0 40 0 0,0 0-33 0 0,1 0-114 0 0,-1 0-76 0 0,0 0-84 0 0,0 0-93 0 0,1 0-101 0 0,-1 1-110 0 0,0-1-119 0 0,0 0 381 0 0,0 0-32 0 0,1 2-1589 0 0,-1 2-1186 0 0,0-5 3278 0 0</inkml:trace>
  <inkml:trace contextRef="#ctx0" brushRef="#br0" timeOffset="1718.39">1511 708 9728 0 0,'0'0'222'0'0,"0"0"30"0"0,10 2 206 0 0,-8-2-397 0 0,1 1-38 0 0,10-2 31 0 0,-1-1 102 0 0,0-1 90 0 0,0-1 78 0 0,1-3 154 0 0,0 0 77 0 0,3-4 187 0 0,5-8 455 0 0,-2-2-1 0 0,-8 6-454 0 0,-2 2-187 0 0,-1 0-77 0 0,-2 1-153 0 0,0 1-80 0 0,-1 0-89 0 0,0 1-102 0 0,-1-1-38 0 0,-1 1 0 0 0,0-1 0 0 0,0 1 0 0 0,-1-1-1 0 0,-1 0 1 0 0,1-2-16 0 0,-2 5 6 0 0,0-1 0 0 0,0 0 0 0 0,0 0 0 0 0,-1 0 0 0 0,-1 1 0 0 0,1-1-1 0 0,-4-7-5 0 0,5 14-1 0 0,-1 0-1 0 0,0 0 0 0 0,0 1 1 0 0,1-1-1 0 0,-1 0 0 0 0,0 1 0 0 0,-1-1 1 0 0,1 1-1 0 0,0-1 2 0 0,0 1 4 0 0,1 1 1 0 0,-1-1 0 0 0,0 0-1 0 0,1 1 1 0 0,-1-1-1 0 0,0 1 1 0 0,0-1 0 0 0,0 1-1 0 0,1 0 1 0 0,-1-1-1 0 0,0 1 1 0 0,0 0 0 0 0,0-1-1 0 0,0 1 1 0 0,0 0-1 0 0,0 0 1 0 0,0 0 0 0 0,0 0-1 0 0,1 0 1 0 0,-1 0-1 0 0,-1 0-4 0 0,1 0 8 0 0,-1 1 0 0 0,0-1 1 0 0,1 1-1 0 0,0-1 0 0 0,-1 1 0 0 0,1 0 0 0 0,-1 0 0 0 0,1-1 0 0 0,0 1 0 0 0,0 0 0 0 0,-1 0 0 0 0,1 0 0 0 0,-1 1-8 0 0,-9 14-2 0 0,2 2 42 0 0,1 1 0 0 0,0 0 0 0 0,1 1-40 0 0,2-2 52 0 0,0 1 1 0 0,1 0-1 0 0,1-1 1 0 0,1 1-1 0 0,0 0 1 0 0,2 0-1 0 0,0 0 1 0 0,1 0-1 0 0,2 4-52 0 0,0 17 221 0 0,-2-13-32 0 0,0-4 16 0 0,0 0 54 0 0,0-20-210 0 0,-1 0 0 0 0,0 0 0 0 0,1 0 0 0 0,0 0 1 0 0,0 0-1 0 0,0 0 0 0 0,0 0 0 0 0,0-1 0 0 0,0 1 0 0 0,1 0 1 0 0,-1-1-1 0 0,1 1 0 0 0,0-1 0 0 0,2 3-49 0 0,-3-4 34 0 0,1 1 1 0 0,0-1-1 0 0,0 1 0 0 0,-1-1 0 0 0,1 0 1 0 0,1 0-1 0 0,-1 1 0 0 0,0-1 0 0 0,0-1 1 0 0,0 1-1 0 0,1 0-34 0 0,8 1 113 0 0,2-3-36 0 0,0-2-41 0 0,1-3-49 0 0,-6 0-46 0 0,-4 4-28 0 0,-2 0-7 0 0,0 0-44 0 0,0 1-53 0 0,-1-1-62 0 0,1 0-12 0 0,0 1-55 0 0,-1-1-60 0 0,1 1-66 0 0,-1-1-70 0 0,0 1-76 0 0,1-1-81 0 0,-1 1-86 0 0,1 0 100 0 0,-1-1-58 0 0,1 0-535 0 0,0 0-35 0 0,5-5-2696 0 0</inkml:trace>
  <inkml:trace contextRef="#ctx0" brushRef="#br0" timeOffset="2411.55">1929 324 10480 0 0,'-9'6'353'0'0,"2"1"-77"0"0,1 0-67 0 0,1 0-58 0 0,0 2-35 0 0,1 1-55 0 0,1 3-39 0 0,1 10-37 0 0,1-12 96 0 0,1-1-1 0 0,1 1 1 0 0,0 0 0 0 0,2 6-81 0 0,3 8 188 0 0,-1-7 20 0 0,2-1 86 0 0,0 3 161 0 0,2 10 289 0 0,4 13 292 0 0,-8-30-730 0 0,2 1-33 0 0,4 4 149 0 0,-1 1-38 0 0,9 20 303 0 0,-11-23-413 0 0,0 5 121 0 0,-3-6-62 0 0,-4-14-197 0 0,-1-1 34 0 0,0 0 12 0 0,0 0 2 0 0,0 0 3 0 0,0 0 12 0 0,-1 0-43 0 0,1-1-36 0 0,-2-1 28 0 0,1-1-85 0 0,-2-3 19 0 0,3 6-35 0 0,-4-11 155 0 0,0-1-34 0 0,-1-11 78 0 0,0-5-75 0 0,1-15-67 0 0,1 12-61 0 0,1 16-9 0 0,2-1 1 0 0,0-13-35 0 0,1 15 0 0 0,1-1 1 0 0,0 1-1 0 0,1 0 0 0 0,1 0 1 0 0,0 0-1 0 0,1 0 1 0 0,0 1-1 0 0,7-13 0 0 0,-8 20-122 0 0,-1 0 45 0 0,5-5 32 0 0,0 0 103 0 0,14-13 192 0 0,-15 17-213 0 0,1 1-50 0 0,1-2-92 0 0,-4 4 8 0 0,-1 1-36 0 0,1-1-53 0 0,1 1-48 0 0,-1-1-55 0 0,0 1-58 0 0,1 0-63 0 0,-1 0-68 0 0,1 0-72 0 0,-1 0-77 0 0,11-4-1028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0:59.4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6 8752 0 0,'0'0'197'0'0,"0"0"24"0"0,0 0 19 0 0,0 0-78 0 0,0 0-80 0 0,0 1-54 0 0,0 3-38 0 0,-1-2 44 0 0,-1 16 445 0 0,2-1-50 0 0,1 2-40 0 0,2-1-34 0 0,3 12 158 0 0,5 15 192 0 0,1 4 127 0 0,-2-1-181 0 0,0 1-48 0 0,16 96 1101 0 0,-24-126-1527 0 0,5 40 483 0 0,-5-35-426 0 0,-1 0 55 0 0,0 1 0 0 0,-2 0-289 0 0,-3 24 343 0 0,1-39-277 0 0,3-9-51 0 0,-1 0 1 0 0,1 0-1 0 0,-1 0 1 0 0,1 0-1 0 0,-1 0 0 0 0,1 0 1 0 0,-1 0-1 0 0,0-1 1 0 0,1 1-1 0 0,-1 0 1 0 0,0 0-1 0 0,0-1 1 0 0,0 1-1 0 0,1 0 1 0 0,-1-1-1 0 0,0 1 1 0 0,0-1-1 0 0,0 1-15 0 0,-5-1 21 0 0,-1-1-102 0 0,4-1-10 0 0,0-1-40 0 0,0 0-45 0 0,1-1-49 0 0,0-1-25 0 0,0 1-47 0 0,0-2-48 0 0,1 1-44 0 0,-1 0-46 0 0,1-1-45 0 0,0 0-43 0 0,0 1-42 0 0,0-2-257 0 0,0 0-74 0 0,-2-7-889 0 0</inkml:trace>
  <inkml:trace contextRef="#ctx0" brushRef="#br0" timeOffset="481.8">41 143 7256 0 0,'6'-3'183'0'0,"0"-2"-34"0"0,6-3 69 0 0,-2-1-89 0 0,13-11 87 0 0,-15 13-122 0 0,0 0 34 0 0,0 0 47 0 0,0 1 62 0 0,-2 2-38 0 0,-1-1 37 0 0,1 1 43 0 0,0 0 46 0 0,7-4 117 0 0,1 0-50 0 0,1 0-47 0 0,-1 0-44 0 0,2 2-41 0 0,-1 0-38 0 0,16-2 122 0 0,-7 7-151 0 0,0 4-60 0 0,-20-2-116 0 0,0 0 0 0 0,0 0 0 0 0,-1 1-1 0 0,1 0 1 0 0,0 0 0 0 0,0 0-17 0 0,0 1 8 0 0,0-1 0 0 0,0 2 1 0 0,-1-1-1 0 0,1 0 0 0 0,-1 1 1 0 0,0-1-1 0 0,0 1 0 0 0,0 0 1 0 0,0 1-9 0 0,11 19-8 0 0,-5 1 97 0 0,-3 6 112 0 0,-6-23-102 0 0,0-1 1 0 0,0 1-1 0 0,-1 0 1 0 0,-1 6-100 0 0,1-5 96 0 0,-1 0 0 0 0,-1 0 0 0 0,0-1 0 0 0,-1 2-96 0 0,-10 18 175 0 0,0-6-117 0 0,-3-1-106 0 0,-16 14 305 0 0,16-18-12 0 0,-1 0 0 0 0,-1-2 0 0 0,-13 8-245 0 0,-55 35 473 0 0,83-54-266 0 0,4 0-49 0 0,7 6 48 0 0,16 8-2 0 0,-19-15-140 0 0,67 42 563 0 0,-46-30-396 0 0,1 1 35 0 0,7 7 176 0 0,-13-8-157 0 0,25 23 295 0 0,-33-26-363 0 0,-1 1 45 0 0,-10-12-183 0 0,-1-1-14 0 0,0 0-1 0 0,1 0-338 0 0,-1 1 119 0 0,0-1 101 0 0,1 0 83 0 0,-1 1 54 0 0,0-1 40 0 0,1 2 602 0 0,-1-1-619 0 0,0 0-46 0 0,0-1-59 0 0,0 1-71 0 0,1-1-85 0 0,-1 1-97 0 0,0-1-110 0 0,1 1-123 0 0,-1-1 87 0 0,0 1-65 0 0,0-1-67 0 0,1 0-72 0 0,-1 0-75 0 0,1 1-80 0 0,-1-1-83 0 0,0 0-87 0 0,2 0-937 0 0,2 1-1051 0 0,-3 0 1913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03.1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89 1 6160 0 0,'0'0'133'0'0,"0"0"23"0"0,0 0 13 0 0,0 0-44 0 0,-2 1-67 0 0,-4 6-63 0 0,4-5 46 0 0,-7 13 488 0 0,2 1-46 0 0,-1 4 50 0 0,-3 12 203 0 0,2-4-62 0 0,0 0-72 0 0,2 0-67 0 0,1 0-60 0 0,1 1-52 0 0,2 0-48 0 0,0 1-38 0 0,2 28 244 0 0,1-45-362 0 0,1 1 0 0 0,2 9-219 0 0,8 25 378 0 0,2-11 310 0 0,8 19-688 0 0,-14-35 159 0 0,-4 14 123 0 0,1-1-29 0 0,2-13-133 0 0,-1-10-175 0 0,0 0 91 0 0,3 5 119 0 0,7 10 190 0 0,-7-16-227 0 0,-1-1-58 0 0,0-2-54 0 0,1 0-68 0 0,1-1-84 0 0,-1 0-98 0 0,2-2-113 0 0,-6-2 131 0 0,1-1-34 0 0,0 0-36 0 0,1 0-38 0 0,2-1-780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03.8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8896 0 0,'0'0'264'0'0,"0"0"-8"0"0,0 0-131 0 0,0 0 50 0 0,0 0 38 0 0,0 1 9 0 0,0 0-79 0 0,1 2-49 0 0,2 4 44 0 0,-2-4-55 0 0,4 15 362 0 0,0 2-82 0 0,-1 3-7 0 0,0 13 90 0 0,1 3 47 0 0,-1-13-85 0 0,3 5 55 0 0,-1 0 91 0 0,2 7 200 0 0,3 18 488 0 0,-10-54-1316 0 0,-1 0 49 0 0,0 0 41 0 0,1 0 34 0 0,-1 2 121 0 0,1 4 340 0 0,-1-6-400 0 0,0 1-56 0 0,0 0-75 0 0,0-1-99 0 0,0 2-118 0 0,0-3 68 0 0,0 1-37 0 0,0 1-197 0 0,0 0-106 0 0,0 0-117 0 0,0 0-125 0 0,0-3 387 0 0,0 0-47 0 0,0 0-42 0 0,0 0-36 0 0,0 0-138 0 0,0 0-37 0 0,0 0-1452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04.0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9416 0 0,'0'0'208'0'0,"0"0"33"0"0,0 0 16 0 0,0 5-56 0 0,0 0-150 0 0,1-1-33 0 0,1 6 44 0 0,-1-1 109 0 0,1 0 37 0 0,-1-1 43 0 0,2 19 685 0 0,-2-15-574 0 0,-1 0-80 0 0,0-5-188 0 0,0-1-38 0 0,0 2 178 0 0,2 17 636 0 0,0-14-565 0 0,-2-6-211 0 0,1 0-35 0 0,0 0-41 0 0,0-1-48 0 0,0 2 26 0 0,-1-6-48 0 0,0 1-73 0 0,0-1-77 0 0,0 0 58 0 0,0 0-33 0 0,0 0-37 0 0,0 0-34 0 0,0 0-339 0 0,0 0 79 0 0,0 0-46 0 0,0 0-657 0 0,0 0-518 0 0,0 0-984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05.3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42 1 10328 0 0,'2'8'371'0'0,"-3"0"-165"0"0,0-2-78 0 0,0 0-54 0 0,-1 0-62 0 0,2-1-54 0 0,-2 2 197 0 0,0 4 15 0 0,-1 3 34 0 0,2-4-16 0 0,0-2 36 0 0,1 0 87 0 0,0-1 50 0 0,-1-1 0 0 0,0 0 0 0 0,-1 0 0 0 0,-1 6-361 0 0,-1 4 615 0 0,2 1-61 0 0,1-7-161 0 0,1-3-200 0 0,-1 0-42 0 0,0 0-39 0 0,1 1-36 0 0,-1 1-24 0 0,-1-1-38 0 0,-1 5-49 0 0,-1-3-45 0 0,1-2-36 0 0,3-1-10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06.1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59 1 6240 0 0,'0'0'182'0'0,"0"0"-46"0"0,0 0-8 0 0,0 0 48 0 0,0 0 150 0 0,0 0 280 0 0,0 0 24 0 0,0 0-28 0 0,0 0-122 0 0,0 0-243 0 0,-1 0-46 0 0,1 0-38 0 0,-1 1-33 0 0,-1 1 34 0 0,-3 3 78 0 0,3-3-76 0 0,-7 12 522 0 0,1 3-119 0 0,1 0-98 0 0,2 2-80 0 0,-1 11 108 0 0,0 13 118 0 0,6-43-603 0 0,-2 28 368 0 0,-1 0-43 0 0,2 0-41 0 0,1 1-37 0 0,1 28 160 0 0,4 0-98 0 0,4-2-73 0 0,-3-27-76 0 0,1 0-1 0 0,2 0 0 0 0,4 9-163 0 0,6 5 204 0 0,2-8-109 0 0,2-6 77 0 0,-21-27-172 0 0,-2-1-96 0 0,0 0-135 0 0,0 0-271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08.6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 1 11432 0 0,'0'0'256'0'0,"0"0"34"0"0,0 0 22 0 0,0 0-176 0 0,0 1-34 0 0,0 0 21 0 0,0 2-84 0 0,0 4-75 0 0,0-4 62 0 0,0 3 20 0 0,0 0 58 0 0,0 0 51 0 0,-1 0 43 0 0,0 1 87 0 0,1 0 40 0 0,-3 14 767 0 0,1-9-462 0 0,1-4-260 0 0,0-1-108 0 0,0 0-56 0 0,1-2-86 0 0,0 1-52 0 0,-1 0-61 0 0,1-1-68 0 0,0-3-122 0 0,0 0 84 0 0,0 0 71 0 0,0-1 57 0 0,-1 1 73 0 0,-1 3 332 0 0,1-3-301 0 0,0 0-102 0 0,1-1-59 0 0,-1-1-35 0 0,0 1-41 0 0,1 0-47 0 0,-1 0-50 0 0,0 0-56 0 0,1 0-60 0 0,-1 0-66 0 0,0 0-70 0 0,1-1-75 0 0,-1 1 0 0 0,0 0-66 0 0,1 0-67 0 0,-1 0-72 0 0,-1 1-1259 0 0,-1 1-1133 0 0,3-3 3121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06.5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1 205 9760 0 0,'0'0'222'0'0,"0"0"30"0"0,0 0 18 0 0,0 0-117 0 0,0 0-80 0 0,0 0-73 0 0,1-2 36 0 0,1 0-26 0 0,0-1 7 0 0,-2 2 46 0 0,1 0 324 0 0,0-1-33 0 0,2 1 262 0 0,-1 1-115 0 0,1 0-102 0 0,0 1-90 0 0,0 1-78 0 0,-1 1-65 0 0,1 0-55 0 0,2 2-11 0 0,3 8-5 0 0,-7-10-19 0 0,0-1 57 0 0,8 23 128 0 0,-3-11-43 0 0,-2 1 57 0 0,-2-7-168 0 0,4 22 249 0 0,0 17 81 0 0,-3-7-96 0 0,1 1 71 0 0,10 82 1006 0 0,-13-112-1261 0 0,0-1-41 0 0,0 3-16 0 0,-1 12-1 0 0,0-20-117 0 0,0-3-73 0 0,0-2 17 0 0,0 0 11 0 0,0 0-34 0 0,0 0-15 0 0,0 0-34 0 0,0 0-38 0 0,0 0-44 0 0,0 0-47 0 0,0 0-44 0 0,0 0-40 0 0,0 0-38 0 0,0 0-258 0 0,0 0-61 0 0,0 0-48 0 0,0 0-35 0 0,0 0-1433 0 0,0 0-1270 0 0</inkml:trace>
  <inkml:trace contextRef="#ctx0" brushRef="#br0" timeOffset="241.89">289 575 11576 0 0,'0'0'264'0'0,"0"0"34"0"0,0 1-32 0 0,1-1-114 0 0,-1 1-84 0 0,2 3-22 0 0,-1-2 17 0 0,3 6-189 0 0,-1-1 121 0 0,1 1 102 0 0,-1 0 88 0 0,1 1 107 0 0,-1 0 65 0 0,5 22 999 0 0,-6-18-828 0 0,-2-5-267 0 0,1 0-57 0 0,-1-2-183 0 0,1 3 134 0 0,0-2-16 0 0,-1-2-86 0 0,0-1-55 0 0,0 0-59 0 0,-1 0-45 0 0,0 0-59 0 0,0 0-69 0 0,-1 1-76 0 0,2-4-637 0 0,0-1-56 0 0,0 0-11 0 0</inkml:trace>
  <inkml:trace contextRef="#ctx0" brushRef="#br0" timeOffset="928.17">545 114 9040 0 0,'0'0'200'0'0,"0"0"33"0"0,0 0 15 0 0,1-1-36 0 0,12-2 41 0 0,-1 1 44 0 0,22 0 692 0 0,-15 2-462 0 0,-9-1-323 0 0,0 0-55 0 0,45-6 709 0 0,-31 5-516 0 0,-7 2-138 0 0,0 0-48 0 0,-14-1-121 0 0,5 1-5 0 0,0 3 50 0 0,-7-2-80 0 0,-1-1 1 0 0,0 0-1 0 0,1 0 0 0 0,-1 0 1 0 0,0 0-1 0 0,1 0 0 0 0,-1 0 1 0 0,0 1-1 0 0,1-1 0 0 0,-1 0 1 0 0,0 0-1 0 0,0 0 0 0 0,1 1 1 0 0,-1-1-1 0 0,0 0 0 0 0,0 0 1 0 0,1 1-1 0 0,-1-1 1 0 0,0 0-1 0 0,0 1 0 0 0,0-1 1 0 0,0 0-1 0 0,1 1 0 0 0,-1-1 1 0 0,0 0-1 0 0,0 1 0 0 0,0-1 1 0 0,0 0-1 0 0,0 1 0 0 0,0-1 1 0 0,0 0-1 0 0,0 1 0 0 0,0-1 1 0 0,0 0-1 0 0,0 1 0 0 0,0-1 1 0 0,0 0-1 0 0,0 1 1 0 0,0-1-1 0 0,0 0 0 0 0,-1 1 1 0 0,1-1-1 0 0,-1 8 15 0 0,0 0 0 0 0,0 0 0 0 0,-1 0 0 0 0,0-1 0 0 0,-1 1 0 0 0,0-1 0 0 0,0 1 1 0 0,-1-1-1 0 0,1 0 0 0 0,-2 0 0 0 0,-3 5-15 0 0,-16 30 138 0 0,10-15 66 0 0,-3 6 8 0 0,12-23-136 0 0,4-9-71 0 0,0 1-1 0 0,0-1 1 0 0,0 0-1 0 0,1 1 1 0 0,-1-1-1 0 0,1 1 1 0 0,-1-1-1 0 0,1 0 1 0 0,-1 1-1 0 0,1-1 1 0 0,0 1-1 0 0,0 0 1 0 0,0-1-1 0 0,0 1 1 0 0,0 0-5 0 0,0-1 77 0 0,-1 0 7 0 0,2-1-42 0 0,4 2-14 0 0,-3-1 28 0 0,1 0 92 0 0,-2-1-25 0 0,0 0 39 0 0,22 1 6 0 0,2 3-92 0 0,4 5-67 0 0,-22-6-24 0 0,1 0 0 0 0,-1 0 1 0 0,1 1-1 0 0,2 3 15 0 0,8 6-18 0 0,-4 3 34 0 0,-11-12 6 0 0,-1-1-1 0 0,0 1 1 0 0,0 0 0 0 0,0 0 0 0 0,1 2-22 0 0,2 19 198 0 0,-4-12-54 0 0,-3 1 36 0 0,1-10-120 0 0,1-1 0 0 0,-1 1 0 0 0,0-1 0 0 0,-1 0 0 0 0,1 1 0 0 0,0-1 0 0 0,-1 0 0 0 0,0 0 0 0 0,0 0 0 0 0,0 0 0 0 0,-2 2-60 0 0,1-2 62 0 0,0 0-1 0 0,0 0 1 0 0,0 0 0 0 0,0-1 0 0 0,0 1 0 0 0,-2 0-62 0 0,-18 7 215 0 0,11-7-152 0 0,0-1-36 0 0,3-1-30 0 0,-2 0 75 0 0,-6 2 74 0 0,11-3-138 0 0,-2-1-42 0 0,2 0-35 0 0,-2 0-45 0 0,0-1-52 0 0,-1-1-59 0 0,8 3-19 0 0,1 0 116 0 0,0 0 94 0 0,-1 0 71 0 0,1 0 56 0 0,-2-1 189 0 0,2 1-182 0 0,-1 0-104 0 0,1 0-60 0 0,-1 0-75 0 0,1 0-87 0 0,-1-1-38 0 0,1 1-79 0 0,0 0-86 0 0,-1 0-93 0 0,1 0-102 0 0,0 0-110 0 0,0-1-117 0 0,0 1-125 0 0,0 0-1100 0 0,0 0-1176 0 0</inkml:trace>
  <inkml:trace contextRef="#ctx0" brushRef="#br0" timeOffset="1435.5">1079 5 9040 0 0,'0'0'200'0'0,"0"0"33"0"0,0 0 15 0 0,0 0-107 0 0,1 0-59 0 0,1-1-37 0 0,2-1-68 0 0,-2 1 37 0 0,0 0 50 0 0,-1 1 73 0 0,15 7 517 0 0,-1 3-48 0 0,-1 3-54 0 0,0 3-60 0 0,-2 0-68 0 0,-1 2-74 0 0,-2-2-80 0 0,-1 0-87 0 0,8 19 321 0 0,3 4-56 0 0,6 21 129 0 0,-14-30-266 0 0,-3 2 55 0 0,-3-10-77 0 0,-2 0 48 0 0,2 37 434 0 0,-5-30-435 0 0,-1 0-37 0 0,-2 0-40 0 0,0 0-42 0 0,-2 0-46 0 0,-1 0-47 0 0,-6 11-57 0 0,-3-2 101 0 0,-6-4 91 0 0,-7-4 80 0 0,27-28-531 0 0,-1-1 77 0 0,0 0 68 0 0,0 0 54 0 0,-2 1 125 0 0,-3-1 219 0 0,4-1-226 0 0,-1 0-59 0 0,1 0-92 0 0,1 0-46 0 0,0-1-50 0 0,0 1-58 0 0,1 0-64 0 0,-1-1-95 0 0,0 1-89 0 0,0-1-97 0 0,0 0-105 0 0,1 1-114 0 0,-1-1-121 0 0,1 0 384 0 0,1 1-33 0 0,-1 0-35 0 0,0-1-35 0 0,0 0-1692 0 0,1 0-1290 0 0,0 1 3566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04.5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1 173 7632 0 0,'0'0'166'0'0,"0"0"29"0"0,0 0 14 0 0,0 0 27 0 0,0 0 64 0 0,0 0 27 0 0,0 0 8 0 0,0 0-35 0 0,0 0-225 0 0,0 0-2 0 0,1 0 20 0 0,3 2-48 0 0,-3 0 41 0 0,0 2 1 0 0,1 1 73 0 0,0 0 60 0 0,-1 0 51 0 0,2 5 366 0 0,1 9 529 0 0,-3-11-692 0 0,0 0-45 0 0,0 0-86 0 0,0-3-191 0 0,-1 0-46 0 0,0-1-54 0 0,1 1-57 0 0,2 24 668 0 0,1 0-90 0 0,-2-15-329 0 0,0 1-32 0 0,1-1-37 0 0,0 1-39 0 0,-1-1-46 0 0,1 0-43 0 0,-2-6-44 0 0,1 0 50 0 0,-1 0 41 0 0,0 0 34 0 0,1 6 166 0 0,3 21 497 0 0,-3-23-556 0 0,-1 0-56 0 0,0-8-142 0 0,1 1-1 0 0,-1-1 1 0 0,1 1 0 0 0,0-1-1 0 0,0 0 1 0 0,0 1 0 0 0,0-1 0 0 0,2 2-37 0 0,9 16 226 0 0,-14-21-80 0 0,0 0-52 0 0,-1 1-28 0 0,-1 1-13 0 0,0 0 16 0 0,2-2 27 0 0,1-1-71 0 0,-4 2 10 0 0,6 2 39 0 0,0-1 7 0 0,3 1 42 0 0,-10-3-13 0 0,-2 0-71 0 0,2-1-43 0 0,1-1-46 0 0,3 1 121 0 0,0-1-59 0 0,0 1-56 0 0,0-1-53 0 0,0 0-51 0 0,0 0-49 0 0,0 0-45 0 0,0 0-43 0 0,0 0-42 0 0,1 0-37 0 0,-1 0-35 0 0,0 0-34 0 0,0-1-521 0 0,-1 0-100 0 0,2 1 645 0 0,0 1-47 0 0,0-1-44 0 0,0 1-37 0 0,-1-1-149 0 0,1 1-38 0 0,-1-2-1576 0 0,1 2 2295 0 0</inkml:trace>
  <inkml:trace contextRef="#ctx0" brushRef="#br0" timeOffset="514.77">232 1 9096 0 0,'0'0'200'0'0,"0"0"33"0"0,0 0 16 0 0,0 0-82 0 0,1 0-82 0 0,-1 1-56 0 0,3 1-37 0 0,-1 0 45 0 0,13 9 556 0 0,-2 1-47 0 0,1 1-45 0 0,-1 0-43 0 0,0 2-39 0 0,-1-1-37 0 0,12 16 282 0 0,-8-11-292 0 0,0-1-45 0 0,3 8 164 0 0,-1 1-70 0 0,-4 2-59 0 0,-3 1-47 0 0,-1 7 18 0 0,-8-22-195 0 0,0 0 0 0 0,0 0 0 0 0,-2 0 0 0 0,0 0 0 0 0,0 0 0 0 0,-2 3-138 0 0,-6 28 389 0 0,2-21-169 0 0,4-14-47 0 0,0 0 1 0 0,-1 0-1 0 0,-3 7-173 0 0,0-2 184 0 0,-5 13 129 0 0,10-28-297 0 0,0 1 0 0 0,1-1 0 0 0,-1 0 0 0 0,0 0 1 0 0,0 0-1 0 0,0 1 0 0 0,0-1 0 0 0,0 0 0 0 0,0 0 0 0 0,-1 0-16 0 0,1 0 126 0 0,-1-1-50 0 0,1 0-48 0 0,-1 0-49 0 0,1 0-49 0 0,0 0-49 0 0,-1-1-50 0 0,1 0-49 0 0,0 0-50 0 0,-1 0-50 0 0,1 0-50 0 0,0 0-50 0 0,0 0-51 0 0,1 0-50 0 0,-1 0-50 0 0,1 0-52 0 0,-1 1 220 0 0,1 0-49 0 0,0-1-43 0 0,0 1-38 0 0,0 0-149 0 0,0 0-37 0 0,0-1-1565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09.8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151 1 9272 0 0,'0'0'208'0'0,"0"0"33"0"0,0 0 14 0 0,-2 0-63 0 0,-1 0-128 0 0,-2 3-42 0 0,0-1 43 0 0,1 1 38 0 0,0 1 35 0 0,0 0 66 0 0,0 1 38 0 0,-1 3 174 0 0,1 0 44 0 0,-2 10 500 0 0,3-5-366 0 0,1-3-174 0 0,1 0-102 0 0,-1-3-162 0 0,1 0-94 0 0,-10 53 174 0 0,-1 0-83 0 0,0 2-55 0 0,-15 84 49 0 0,13-56 9 0 0,5-26 43 0 0,2 1 108 0 0,4-34 40 0 0,2 0 0 0 0,2 21-347 0 0,1-32 281 0 0,0-1-1 0 0,5 17-280 0 0,-3-22 187 0 0,0-1-53 0 0,5 5-9 0 0,0-2-59 0 0,-8-15-19 0 0,0 0-5 0 0,-1 0-51 0 0,1 0-49 0 0,0 0-49 0 0,0 0-45 0 0,1-1-46 0 0,-1 1-43 0 0,0-1-42 0 0,1 0-41 0 0,0 1-38 0 0,-1-1-37 0 0,0 0-37 0 0,2 0-536 0 0,-2 0-124 0 0,0 0 577 0 0,2 0-1554 0 0,2 0-1178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4:33.2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1 16208 0 0,'0'0'365'0'0,"-1"0"54"0"0,1 0-85 0 0,-1 1-76 0 0,-1 0-68 0 0,0 0-19 0 0,0 1-112 0 0,0 0-86 0 0,0 0-60 0 0,-1 7-84 0 0,2 3 51 0 0,2 0 46 0 0,0 0 40 0 0,0 1 36 0 0,1 1-43 0 0,1 0 36 0 0,2 6 47 0 0,2 0 42 0 0,7 26 142 0 0,-9-27-98 0 0,-2 1 0 0 0,0 0 0 0 0,-1 0 0 0 0,-1 0 0 0 0,-1 17-128 0 0,-2-12 196 0 0,2-1-1 0 0,0 1 1 0 0,2 0-1 0 0,1-1 0 0 0,3 11-195 0 0,1-3 173 0 0,3 1-44 0 0,4 9 12 0 0,-3 1 35 0 0,7 43 268 0 0,-5 2 95 0 0,-3-1 64 0 0,7 42 339 0 0,-17-125-835 0 0,1 0-61 0 0,1 7-46 0 0,-1-8 22 0 0,-1 0 36 0 0,1 0 48 0 0,-1-1 63 0 0,1 0-14 0 0,-1 1 38 0 0,0-1 42 0 0,1 0 46 0 0,-1-6-99 0 0,2 0-117 0 0,0 0-39 0 0,3-6 4 0 0,-4 4-9 0 0,1 0 1 0 0,0 0-1 0 0,0 0 1 0 0,1 0-1 0 0,0 1 1 0 0,0-1-1 0 0,1 0-21 0 0,0-1 12 0 0,1 1 0 0 0,0 0 0 0 0,0 1 0 0 0,0-1 0 0 0,5-2-12 0 0,-2 1 2 0 0,1 1 1 0 0,-1 1-1 0 0,1 0 0 0 0,0 0 0 0 0,1 0 0 0 0,-1 1 1 0 0,1 1-1 0 0,9-3-2 0 0,-3 2 13 0 0,1 0 1 0 0,-1 2-1 0 0,1 0 0 0 0,1 1-13 0 0,-11 0-25 0 0,1 1-48 0 0,0 0-43 0 0,-1 0-38 0 0,4-1-111 0 0,-1 1-49 0 0,8 0-295 0 0,23-3-903 0 0,-28 2 1108 0 0,-1-1 66 0 0,-3 0-1348 0 0,0 0-66 0 0</inkml:trace>
  <inkml:trace contextRef="#ctx0" brushRef="#br0" timeOffset="520.6">705 794 8696 0 0,'0'0'197'0'0,"1"0"23"0"0,0 0-73 0 0,3 0-29 0 0,4 0 62 0 0,-3 0-257 0 0,0 0 46 0 0,0 0 42 0 0,1 0 39 0 0,4-1 156 0 0,0 1 118 0 0,0-1 46 0 0,-1-1 55 0 0,20-6 1113 0 0,-18 2-928 0 0,1-2 83 0 0,0-1-73 0 0,-1 0-69 0 0,0-1-66 0 0,-1 0-61 0 0,-1-1-57 0 0,0-1-54 0 0,-1 0-48 0 0,-2 0-46 0 0,0-1-40 0 0,3-14 72 0 0,-4-1-113 0 0,-6-2-82 0 0,-2 10 55 0 0,2 14-55 0 0,-1-1-1 0 0,0 1 1 0 0,0 0 0 0 0,-1-1 0 0 0,0 1-1 0 0,0 0 1 0 0,-2-2-56 0 0,-9-11 137 0 0,11 17-137 0 0,1 0 0 0 0,-1-1 0 0 0,1 1 0 0 0,-1 0 0 0 0,0 0 0 0 0,-2-1 0 0 0,5 3 0 0 0,-1 0 0 0 0,0-1 0 0 0,0 1 0 0 0,1 0 0 0 0,-1 0 0 0 0,0-1 0 0 0,0 1 0 0 0,0 0 0 0 0,1 0 0 0 0,-1 0 0 0 0,0 0 0 0 0,0 0 0 0 0,0 0 0 0 0,0 0 0 0 0,1 0 0 0 0,-1 1 0 0 0,0-1 0 0 0,0 0 0 0 0,0 0 0 0 0,1 1 0 0 0,-1-1 0 0 0,0 1 0 0 0,1-1 0 0 0,-1 0 0 0 0,0 1 0 0 0,0-1 0 0 0,1 1 0 0 0,-1-1 0 0 0,1 1 0 0 0,-1 0 0 0 0,-4 4 4 0 0,-1 1 19 0 0,0 0-1 0 0,0 0 1 0 0,-3 7-23 0 0,0 3-22 0 0,-4 18-24 0 0,2 2 32 0 0,4 2 36 0 0,3 1 37 0 0,2 0 39 0 0,4-1 41 0 0,3 0 45 0 0,3-2 44 0 0,9 10 23 0 0,-3-8-51 0 0,-7-12-35 0 0,-5-15-72 0 0,1 0 0 0 0,0-1-1 0 0,1 0 1 0 0,3 7-93 0 0,-3-9 58 0 0,1 0 0 0 0,-1 0 0 0 0,1 0 0 0 0,1-1 0 0 0,-1 0 0 0 0,1 0 0 0 0,0-1-1 0 0,1 0 1 0 0,1 2-58 0 0,2-2-57 0 0,-1-3 79 0 0,-6-2 2 0 0,-1-1 0 0 0,1 0-1 0 0,-1 0 1 0 0,1 0 0 0 0,-1 0 0 0 0,1 0-1 0 0,-1 0 1 0 0,1-1 0 0 0,-1 1 0 0 0,1-1 0 0 0,-1 1-1 0 0,1-1-23 0 0,11-6 51 0 0,-6 2-89 0 0,0 0-70 0 0,-1-1-87 0 0,0 0-103 0 0,0-1-118 0 0,-4 4 158 0 0,-1 0-35 0 0,1-1-39 0 0,0 1-39 0 0,-1 0-41 0 0,0 0-45 0 0,-1 1 143 0 0,0 0-37 0 0,1-1-452 0 0,-1 1 127 0 0,1-1-52 0 0,1-2-837 0 0,0-3-646 0 0,3-4-1235 0 0</inkml:trace>
  <inkml:trace contextRef="#ctx0" brushRef="#br0" timeOffset="1069.09">1295 185 12464 0 0,'0'0'281'0'0,"0"0"-33"0"0,0 0-55 0 0,0 0-48 0 0,0-1-40 0 0,-1 0 5 0 0,0-2-43 0 0,0 2 33 0 0,0-1-25 0 0,0 0-43 0 0,1-1-6 0 0,0 2 29 0 0,0 1 58 0 0,0 0 133 0 0,0 0 232 0 0,0 0 24 0 0,0 0-20 0 0,0 0-88 0 0,0 0-40 0 0,0 0-9 0 0,0 0-14 0 0,0 0-55 0 0,0 0-20 0 0,0 0-47 0 0,0 0-90 0 0,0 1-65 0 0,2 4-8 0 0,-2-3 13 0 0,11 49 606 0 0,-4 0-83 0 0,-4-16-260 0 0,-1-1-69 0 0,0-12-135 0 0,-1-1-35 0 0,1 1-37 0 0,0-1-41 0 0,3 28 146 0 0,-1 0 34 0 0,0 0 36 0 0,-1 0 38 0 0,0 7 83 0 0,1-1 57 0 0,1 1 59 0 0,1-1 63 0 0,-3-34-175 0 0,1-1-1 0 0,4 14-345 0 0,6 2 302 0 0,-11-30-257 0 0,0-1-1 0 0,0 0 1 0 0,1 0 0 0 0,-1-1-1 0 0,2 2-44 0 0,8 3 111 0 0,4-4-44 0 0,21-2-23 0 0,-17-2-50 0 0,-12 0 59 0 0,0 1-46 0 0,0 1-54 0 0,0-1-62 0 0,1 2-123 0 0,1-2-121 0 0,-5 0 127 0 0,0-2-36 0 0,-1 1-38 0 0,1-1-39 0 0,-2 0 68 0 0,0 0 41 0 0,9-1-401 0 0,-8 0 329 0 0,1 0-83 0 0,-3 1 151 0 0,0-1-35 0 0,0 0-76 0 0,0 1-57 0 0,0-1-62 0 0,0-1-71 0 0,0 1-77 0 0,0 0-84 0 0,0 0-91 0 0,-1-1-99 0 0,-1 2 463 0 0,-1 0-48 0 0,1-1-43 0 0,-1 1-36 0 0,1-1-152 0 0,-1 1-37 0 0,2-2-1604 0 0</inkml:trace>
  <inkml:trace contextRef="#ctx0" brushRef="#br0" timeOffset="1417.2">1240 620 13408 0 0,'0'0'396'0'0,"0"0"-147"0"0,0 0-114 0 0,0 0-37 0 0,0 0-56 0 0,-2-2-5 0 0,0 0 153 0 0,2-1 35 0 0,6-6 549 0 0,1 4-320 0 0,-3 2-191 0 0,-1 2-83 0 0,-1 0-46 0 0,16-7 509 0 0,0 1-91 0 0,0 1-82 0 0,1 1-74 0 0,0 1-66 0 0,0-1-58 0 0,1 2-49 0 0,-1-1-41 0 0,9-1 26 0 0,13-4 28 0 0,-39 8-352 0 0,1 0 44 0 0,2 0 37 0 0,1 0 119 0 0,8-2 240 0 0,-9 2-288 0 0,-1 0-79 0 0,0 0-78 0 0,0 0-98 0 0,0 1-114 0 0,-1-1 15 0 0,0 0-74 0 0,-1 1-81 0 0,1-1-86 0 0,0 1-94 0 0,-1 0-99 0 0,1-1-106 0 0,0 1-113 0 0,0-1-233 0 0,1 0-35 0 0,7-1-2600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10.2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32 10192 0 0,'1'-3'31'0'0,"0"-1"64"0"0,0 0 47 0 0,5-8 403 0 0,-2 7-307 0 0,3 2-98 0 0,-1 3-128 0 0,0 0-85 0 0,-5 1 78 0 0,0-1 0 0 0,0 0 0 0 0,0 1 0 0 0,0-1 0 0 0,0 0 0 0 0,0 1 0 0 0,0-1 1 0 0,0 1-1 0 0,0 0 0 0 0,0-1 0 0 0,0 1 0 0 0,0 0 0 0 0,0 0-5 0 0,9 14 146 0 0,1 20 261 0 0,-9-30-338 0 0,4 23 541 0 0,-3-6 139 0 0,-1-1-1 0 0,0 4-748 0 0,-2 0 498 0 0,0 2-21 0 0,0 0-81 0 0,0-8-171 0 0,0-1-66 0 0,-3 37 489 0 0,2-35-328 0 0,0 1 0 0 0,1-1 0 0 0,2 1-1 0 0,1 6-319 0 0,-3-5 251 0 0,0-7-96 0 0,2-3-18 0 0,1-1 15 0 0,2 3 48 0 0,-4-12-171 0 0,-1-2-151 0 0,0 0-66 0 0,0 0 78 0 0,0 0-71 0 0,0 0 61 0 0,0 0-32 0 0,0 0-38 0 0,0 0-43 0 0,0 0-44 0 0,0 0-44 0 0,0 0-39 0 0,0 0-35 0 0,0 0-257 0 0,0 0-59 0 0,0 0-46 0 0,0 0-33 0 0,0 0-1418 0 0,0 0-1252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10.5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 1 9760 0 0,'-1'5'259'0'0,"0"1"-49"0"0,0-1-43 0 0,0 1-35 0 0,0 2 2 0 0,-1 16 144 0 0,2-14-132 0 0,0-1 34 0 0,1 0 68 0 0,-1 0 99 0 0,0 0 117 0 0,1-5-182 0 0,-1 0 39 0 0,0 0 40 0 0,1 0 43 0 0,1 20 726 0 0,0-10-548 0 0,-1-7-336 0 0,-1 0-41 0 0,1 0-46 0 0,-1 0-55 0 0,0 0-62 0 0,-1-1-67 0 0,1-4-88 0 0,0-1 41 0 0,0 1 31 0 0,0-1 77 0 0,0 0 37 0 0,0 3 258 0 0,0-3-231 0 0,1 1-74 0 0,-1-1-76 0 0,0 1-97 0 0,1 0-118 0 0,-1-1 81 0 0,0 0-37 0 0,0 0-41 0 0,0 1-42 0 0,0-1-46 0 0,0 1-48 0 0,0-1-52 0 0,0 1-53 0 0,0-2-471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11.2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399 475 8144 0 0,'0'0'234'0'0,"0"0"6"0"0,0 0-176 0 0,-1-1-37 0 0,-3-1 324 0 0,0 0-53 0 0,-1 0-48 0 0,0 2-44 0 0,1-1-40 0 0,-1 1-36 0 0,-5 2 37 0 0,2 0-103 0 0,0 0-44 0 0,-14 8-60 0 0,13-7 58 0 0,1 1 68 0 0,3-2-45 0 0,-15 5 163 0 0,-1 0 68 0 0,1 0 65 0 0,0-1 65 0 0,-1-1 62 0 0,0-1 61 0 0,0-2 59 0 0,-1-1 58 0 0,-22-2 645 0 0,16-3-518 0 0,12-1-358 0 0,0-1-71 0 0,1-3-88 0 0,1-2-101 0 0,13 7-60 0 0,1-2-53 0 0,0-3-46 0 0,2 1-69 0 0,18-18 36 0 0,14-13 41 0 0,4-5-50 0 0,-14 13 46 0 0,7-9 5 0 0,-19 26-5 0 0,-1 0 1 0 0,0-1-1 0 0,-1-1 4 0 0,-8 14-43 0 0,2-1 32 0 0,2 0 11 0 0,-1 0 0 0 0,-5 3-2 0 0,0 0 0 0 0,1 0-1 0 0,-1-1 1 0 0,1 1-1 0 0,-1 0 1 0 0,1 0-1 0 0,-1 0 1 0 0,0 0-1 0 0,1 0 1 0 0,-1-1-1 0 0,1 1 1 0 0,-1 0-1 0 0,1 0 1 0 0,-1 0-1 0 0,1 0 1 0 0,-1 1-1 0 0,1-1 1 0 0,-1 0-1 0 0,1 0 1 0 0,-1 0-1 0 0,0 0 1 0 0,1 0 0 0 0,-1 0-1 0 0,1 1 3 0 0,8 7-10 0 0,1 14 15 0 0,-6-7 7 0 0,-1 1-1 0 0,0 10-11 0 0,0 0 63 0 0,3 18 236 0 0,-2 22-299 0 0,-3-18 161 0 0,1 8 99 0 0,0-29-88 0 0,0 1 34 0 0,-2-25-163 0 0,4 40 925 0 0,-3 3-968 0 0,-1-36 99 0 0,0 2-12 0 0,0-6-26 0 0,0 2 36 0 0,0-7-4 0 0,0-1-1 0 0,0 0-55 0 0,0 0-44 0 0,0 0-58 0 0,0 0-45 0 0,0 0-166 0 0,0 0-194 0 0,1 0 46 0 0,-1-1 41 0 0,0 1 37 0 0,0 0-28 0 0,0 0 38 0 0,0 0-29 0 0,1 0-134 0 0,-1-1-212 0 0,1 1 184 0 0,-1 0 18 0 0,0-1-89 0 0,1 0-1696 0 0,0-2-1300 0 0</inkml:trace>
  <inkml:trace contextRef="#ctx0" brushRef="#br0" timeOffset="547.47">535 1 8840 0 0,'0'0'197'0'0,"0"0"24"0"0,0 0 19 0 0,0 0-37 0 0,0 0-88 0 0,1 0-65 0 0,3 0-14 0 0,-1 1 19 0 0,14 6 463 0 0,-12-3-299 0 0,0-1-1 0 0,0 1 1 0 0,0 0-1 0 0,-1 0 1 0 0,1 1-1 0 0,0 1-218 0 0,6 7 442 0 0,-1 1-45 0 0,0 0-64 0 0,-1 0-83 0 0,-1-3-114 0 0,19 32 458 0 0,-3 1-66 0 0,-2 1-62 0 0,-3 1-56 0 0,-4 1-50 0 0,-4 1-44 0 0,-7-24-142 0 0,-1 0 0 0 0,-2 0 1 0 0,0 5-175 0 0,-2 17 356 0 0,-4-2 122 0 0,-2-1 121 0 0,-5 1 122 0 0,11-40-667 0 0,-9 28 441 0 0,-1 1-83 0 0,-2-1-76 0 0,-3-1-71 0 0,7-17-243 0 0,-1 3 37 0 0,2-5-68 0 0,2-4-65 0 0,-2 0-87 0 0,2-2-6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14.7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 0 10568 0 0,'0'0'308'0'0,"0"0"-2"0"0,0 1-152 0 0,-1 0-48 0 0,-4 10 172 0 0,1 37 720 0 0,3-16-397 0 0,0-1-98 0 0,-1 0-113 0 0,1-2-48 0 0,3 0-56 0 0,2 0-65 0 0,1 0-74 0 0,-4-27-179 0 0,-1 0-83 0 0,0-1-85 0 0,0-1 53 0 0,0 1-37 0 0,0-1 184 0 0,0 0-223 0 0,0 0-37 0 0,0 1-360 0 0,0-1 82 0 0,0 0-52 0 0,0 0-699 0 0,0 0-552 0 0,0 0-1048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17.6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17 9104 0 0,'-1'-1'-34'0'0,"0"-1"63"0"0,-1 1 65 0 0,-1-2 117 0 0,1 0-5 0 0,0 0-102 0 0,0 1-57 0 0,0 0-48 0 0,1 2 81 0 0,1 0 17 0 0,0 0 6 0 0,0 0 22 0 0,0 0 90 0 0,1 2 38 0 0,2 10 157 0 0,2-1-39 0 0,9 11 274 0 0,0-5-199 0 0,8 8 152 0 0,6 7 164 0 0,-13-13-277 0 0,-1 0-51 0 0,0 1-45 0 0,-1 0-39 0 0,10 23 252 0 0,-18-32-346 0 0,-1 1 0 0 0,3 11-256 0 0,-1 4 255 0 0,6 34 465 0 0,-9-39-522 0 0,-2 3-77 0 0,-1-13-108 0 0,0 0-38 0 0,-3 27 58 0 0,2-21 5 0 0,-2-1 0 0 0,0 1 0 0 0,-1-1-1 0 0,-1 2-37 0 0,-5 16 148 0 0,-1 6 28 0 0,1-16 29 0 0,-1-4 63 0 0,5-12-91 0 0,-1 0 33 0 0,0 0 35 0 0,-9 5 218 0 0,-1-4 4 0 0,6-10-215 0 0,8 0-203 0 0,0 4-45 0 0,1-4-38 0 0,2 0-142 0 0,0 0-46 0 0,3-1-617 0 0,-2-1 444 0 0,1 1 60 0 0,-1 0-63 0 0,0 0-140 0 0,-1 0 225 0 0,1 0-35 0 0,-1 1-37 0 0,1-1-39 0 0,-1 0-43 0 0,1 1-46 0 0,-1-1 90 0 0,0 1-47 0 0,1 0-43 0 0,-1-1-38 0 0,0 0-152 0 0,1 1-37 0 0,0-2-1608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17.9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44 1 11920 0 0,'0'0'266'0'0,"0"0"44"0"0,0 0 14 0 0,0 0-132 0 0,-1 1-91 0 0,0 0-40 0 0,-1 2-22 0 0,-1 0 6 0 0,-2 6 270 0 0,3 0 109 0 0,3 2 179 0 0,1 6 369 0 0,0-6-393 0 0,-1-1-95 0 0,-2 28 730 0 0,0-13-495 0 0,0-14-466 0 0,0 0-35 0 0,0-1-42 0 0,0 1-48 0 0,0-8-330 0 0,1-1 90 0 0,0 1 78 0 0,-1 0 65 0 0,0 0 50 0 0,1 0 38 0 0,-5 10 594 0 0,4-8-566 0 0,-1-1-96 0 0,1-2-79 0 0,0 1-54 0 0,-1-1-60 0 0,1 0-68 0 0,0 1-99 0 0,0-1-96 0 0,-1 0-104 0 0,1 1-113 0 0,0-1-123 0 0,0-1 323 0 0,0 0-33 0 0,1 0-36 0 0,-1 0-35 0 0,0-1-39 0 0,1 1-37 0 0,-2 1-1743 0 0,1 1-1334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15.5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192 384 10080 0 0,'1'0'233'0'0,"-1"-2"-79"0"0,1 0-46 0 0,3-6 66 0 0,-3 6-75 0 0,4-9-177 0 0,1 0 117 0 0,1 0 100 0 0,-1 0 84 0 0,1 0 62 0 0,1 1 50 0 0,30-35 1447 0 0,-26 33-1319 0 0,-5 6-273 0 0,-1 1-34 0 0,1-2 0 0 0,1 1 36 0 0,15-8 463 0 0,-11 10-369 0 0,1 2-91 0 0,-4 2-139 0 0,1 2-74 0 0,-7-1 11 0 0,0 1 0 0 0,0-1 1 0 0,0 1-1 0 0,0 0 0 0 0,0 0 1 0 0,0 0-1 0 0,-1 0 0 0 0,1 0 1 0 0,-1 0-1 0 0,1 1 1 0 0,-1-1-1 0 0,0 1 0 0 0,0 0 1 0 0,0 0-1 0 0,0 0 0 0 0,-1 0 1 0 0,1 0-1 0 0,-1 0 1 0 0,0 0-1 0 0,0 0 0 0 0,0 0 1 0 0,1 3 6 0 0,6 37-50 0 0,-6-5 80 0 0,-3-9 71 0 0,0-15 6 0 0,0-1 1 0 0,-1 0 0 0 0,-3 12-108 0 0,-1-6 45 0 0,-2 1-60 0 0,-21 39-60 0 0,9-20 88 0 0,8-16 33 0 0,0 1-31 0 0,5-9 13 0 0,0-1 0 0 0,-1 0 0 0 0,-1 0 1 0 0,-4 4-29 0 0,11-15 58 0 0,0 0-44 0 0,-6 9-81 0 0,5-6 77 0 0,1-3 33 0 0,0 0 39 0 0,1 1 59 0 0,0-1 64 0 0,0 0 76 0 0,1 0 87 0 0,11-3 283 0 0,-4-2-418 0 0,1 0-74 0 0,-5 2-134 0 0,-2-1-46 0 0,23-9 319 0 0,2 2-84 0 0,13-5 23 0 0,-21 5-144 0 0,10-4 33 0 0,-9 6-82 0 0,-2 2-50 0 0,-1 3-49 0 0,-13 1-172 0 0,0-1 72 0 0,8-3-148 0 0,-7 1 118 0 0,-1 1 18 0 0,0 0-60 0 0,-1 1-17 0 0,0-1-60 0 0,0 0-67 0 0,0 1-76 0 0,0-1-83 0 0,-1 0-92 0 0,1 1-100 0 0,-1-1-107 0 0,4-5-939 0 0</inkml:trace>
  <inkml:trace contextRef="#ctx0" brushRef="#br0" timeOffset="1541.73">211 0 8840 0 0,'0'0'231'0'0,"0"1"-85"0"0,-1 1-64 0 0,-4 2 37 0 0,3-2-39 0 0,-8 6-33 0 0,1 0 46 0 0,-10 12 207 0 0,9-7-70 0 0,-27 41 781 0 0,32-47-904 0 0,-11 21 210 0 0,2 1-47 0 0,-9 34 172 0 0,-1 30 100 0 0,16-54-286 0 0,1-8-25 0 0,3-10-59 0 0,0 1-39 0 0,-2 21 29 0 0,4-17-119 0 0,0 0-34 0 0,0 13-44 0 0,1 0-36 0 0,5 21-5 0 0,-1-40 91 0 0,0-1 0 0 0,2 1 0 0 0,4 13-15 0 0,-4-20 17 0 0,0-1 0 0 0,0 1 0 0 0,2-1 0 0 0,-1-1 0 0 0,8 11-17 0 0,-8-15-1 0 0,0 1 0 0 0,0-2 0 0 0,1 1 0 0 0,-1-1 0 0 0,5 3 1 0 0,2 1-186 0 0,1-2-67 0 0,-5-4-57 0 0,1 0 1 0 0,-1 0-1 0 0,8 1 310 0 0,9 2-534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15.8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4 548 10120 0 0,'0'0'298'0'0,"0"0"-4"0"0,-1 3-195 0 0,-1 6-86 0 0,2-2 34 0 0,1 0 86 0 0,0 0 73 0 0,0-1 61 0 0,2 7 325 0 0,6 16 973 0 0,-7-21-1146 0 0,1 1-73 0 0,0 0-100 0 0,-2-5-168 0 0,0 1-35 0 0,2 10 357 0 0,0 1 65 0 0,-1-2-31 0 0,1-1 42 0 0,-3-13-401 0 0,0 1-56 0 0,2 1-52 0 0,-2-1 49 0 0,0 0 38 0 0,0 0 33 0 0,-1 0 45 0 0,1 1 56 0 0,-1 0 63 0 0,0-1-199 0 0,1-1-109 0 0,0 0-71 0 0,0 0 41 0 0,0 0-74 0 0,0 0-87 0 0,0 0 73 0 0,0 0-39 0 0,0 0-44 0 0,0 0-40 0 0,0 0-37 0 0,0 0-34 0 0,0 0-239 0 0,0 0-56 0 0,0 0-783 0 0,0 0-617 0 0,0 0-1173 0 0</inkml:trace>
  <inkml:trace contextRef="#ctx0" brushRef="#br0" timeOffset="640.19">181 105 9616 0 0,'0'0'216'0'0,"0"0"-48"0"0,0 0-61 0 0,-1-1-24 0 0,0-1-42 0 0,0 1 6 0 0,1 0 57 0 0,0-1 83 0 0,6-12 237 0 0,3 0 105 0 0,5-2 195 0 0,11-4 428 0 0,-12 11-599 0 0,2 2-48 0 0,-5 3-207 0 0,0 0-39 0 0,-2 1-78 0 0,0 1-36 0 0,0 0-41 0 0,0 0-45 0 0,4 2 174 0 0,1 1-73 0 0,8 4-30 0 0,0 4-88 0 0,-14-5-43 0 0,0 0 1 0 0,0 0-1 0 0,-1 1 1 0 0,4 2 0 0 0,0 2 23 0 0,-3 1 35 0 0,-5-7-51 0 0,0 0 1 0 0,0 1-1 0 0,0 0 0 0 0,-1-1 0 0 0,1 1 0 0 0,-1 0 0 0 0,0 0 1 0 0,0 0-1 0 0,-1 0 0 0 0,1 0 0 0 0,-1 0 0 0 0,0 3-7 0 0,-2 22 143 0 0,-1-16-18 0 0,-1-1 46 0 0,2-6-102 0 0,-1-1-1 0 0,1 1 0 0 0,-2-1 0 0 0,1 1 1 0 0,-3 3-69 0 0,-8 8 121 0 0,1-1-44 0 0,9-11-62 0 0,-2 1 9 0 0,0-1-1 0 0,0 1 1 0 0,0-1-1 0 0,-3 1-23 0 0,2 0 68 0 0,-2 1 44 0 0,0 1 58 0 0,-2 1 69 0 0,8-8-220 0 0,-7 8-12 0 0,9-5-7 0 0,6-1 0 0 0,13-4 3 0 0,-7-1-23 0 0,0 2-67 0 0,10 5-178 0 0,0 1 108 0 0,1 2 86 0 0,-1 1 62 0 0,-17-7 19 0 0,0 1 0 0 0,0-1 0 0 0,0 1 0 0 0,0 0 1 0 0,0 0-1 0 0,0 0 0 0 0,-1 0 0 0 0,0 1 0 0 0,0 0 0 0 0,0-1 0 0 0,2 4-10 0 0,-3-4 3 0 0,-1 0-1 0 0,1 0 1 0 0,-1 1-1 0 0,1-1 1 0 0,-1 1-1 0 0,0 1-2 0 0,0-2 63 0 0,-1 0-1 0 0,1 1 0 0 0,-1-1 0 0 0,0 1 0 0 0,0-1 0 0 0,0 0 1 0 0,0 1-1 0 0,0-1 0 0 0,-1 1 0 0 0,0-1 0 0 0,1 0 0 0 0,-1 1 0 0 0,0-1 1 0 0,-1 0-1 0 0,1 0 0 0 0,-1 0 0 0 0,1 0 0 0 0,-1 0 0 0 0,0 0 1 0 0,0 0-1 0 0,-1 1-62 0 0,0-1 104 0 0,-1 0 0 0 0,1 1 0 0 0,-1-2 0 0 0,1 1 0 0 0,-5 2-104 0 0,-17 7 368 0 0,-2-4-88 0 0,-1-6-115 0 0,14-3-133 0 0,1-1-39 0 0,12 2 14 0 0,-14-4 56 0 0,12 4-62 0 0,1-1 1 0 0,-1 0-1 0 0,0-1 1 0 0,1 1-1 0 0,-1 0 1 0 0,1-1-1 0 0,-2-1-1 0 0,3 3-240 0 0,1-1 83 0 0,-1 1 71 0 0,0-1 62 0 0,0 1 62 0 0,0-1 56 0 0,-2 0 350 0 0,2 1-216 0 0,0 0-149 0 0,0-1-81 0 0,0 1-81 0 0,1-1-58 0 0,-1 1-77 0 0,0 0-86 0 0,1-1-96 0 0,-1 0-12 0 0,0 1-80 0 0,1-1-83 0 0,-1 1-89 0 0,1-1-96 0 0,-1 0-100 0 0,1 0-106 0 0,-1 0-111 0 0,0 0-1211 0 0,0-2-1293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21.4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70 1 8928 0 0,'0'0'200'0'0,"0"0"33"0"0,0 0 14 0 0,-4 4-61 0 0,-1 5-124 0 0,1-1-37 0 0,-1 0 44 0 0,0 0 52 0 0,1 1 35 0 0,-15 33 726 0 0,14-28-668 0 0,2 0-81 0 0,-3 18 519 0 0,0 14-652 0 0,3-4 1140 0 0,2 36-1140 0 0,4-19 1180 0 0,3 2-1180 0 0,5 18 726 0 0,-5-48-473 0 0,15 43 429 0 0,-12-49-495 0 0,-7-19-332 0 0,0 1 64 0 0,1-1 55 0 0,-1 1 47 0 0,2 2 75 0 0,-1 0 56 0 0,11 21 480 0 0,-8-18-429 0 0,0-2-127 0 0,-3-5-84 0 0,0 0-35 0 0,1 0-42 0 0,-1 0-44 0 0,1-1-50 0 0,-1 1-55 0 0,1-1-58 0 0,0 0-63 0 0,0 1-67 0 0,0-1-73 0 0,0 0-77 0 0,0 0-81 0 0,1-1-85 0 0,-1 1-91 0 0,-1-2-1204 0 0,2 1-1160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22.0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82 8720 0 0,'0'0'256'0'0,"0"0"-7"0"0,3-3-161 0 0,3-5-73 0 0,-2 2 8 0 0,0 2 46 0 0,0-1 38 0 0,1 0 36 0 0,2 0 67 0 0,-1 0 35 0 0,3 0 84 0 0,4-3 206 0 0,11-3 347 0 0,-8 5-393 0 0,-4 2-198 0 0,-6 2-198 0 0,0 0-41 0 0,10-1 289 0 0,1 3-49 0 0,0 3-50 0 0,0 2-51 0 0,-1 3-50 0 0,-3 3-52 0 0,-2 1-49 0 0,-3 3-52 0 0,-1 15 8 0 0,-5 1 62 0 0,-6-1 58 0 0,-5-1 54 0 0,-5-2 52 0 0,-3-2 48 0 0,-5-3 45 0 0,-2-3 42 0 0,17-14-206 0 0,-1 0-54 0 0,1-1-45 0 0,-1-1-52 0 0,-1-4-60 0 0,3-5 175 0 0,6 6-108 0 0,-1-1-1 0 0,1 1 1 0 0,0-1 0 0 0,0 0 0 0 0,0 1-1 0 0,0-1 1 0 0,1 1 0 0 0,-1-1-1 0 0,0 1 1 0 0,0-1 0 0 0,0 1-1 0 0,0-1 1 0 0,0 1 0 0 0,1-1-1 0 0,-1 1 1 0 0,0-1 0 0 0,0 1-1 0 0,1-1 1 0 0,-1 1 0 0 0,0-1-1 0 0,1 1 1 0 0,-1 0 0 0 0,1-1-7 0 0,4-3 5 0 0,1 0 0 0 0,0 0 1 0 0,0 1-1 0 0,3-2-5 0 0,-3 3 17 0 0,0 0 0 0 0,1 0-1 0 0,-1 1 1 0 0,0-1 0 0 0,0 1 0 0 0,1 1 0 0 0,-1-1-1 0 0,1 1 1 0 0,-1 0 0 0 0,0 0 0 0 0,1 1-1 0 0,4 1-16 0 0,-5-1 16 0 0,0 0-1 0 0,0 1 0 0 0,0-1 0 0 0,0 1 0 0 0,-1 1 1 0 0,1-1-1 0 0,-1 1 0 0 0,2 1-15 0 0,-4-2 18 0 0,1 1 0 0 0,0 0 0 0 0,-1 0 1 0 0,0 0-1 0 0,0 1 0 0 0,0-1 0 0 0,0 1 0 0 0,0 0 0 0 0,-1 0 1 0 0,1 0-1 0 0,-1 0 0 0 0,0 0 0 0 0,0 0 0 0 0,-1 0 0 0 0,1 1 1 0 0,0 3-20 0 0,2 21 168 0 0,-7 0 33 0 0,-4-1 46 0 0,-3-2 61 0 0,1-12-114 0 0,-2 1-49 0 0,7-10-99 0 0,0-1 1 0 0,0 1-1 0 0,-1-1 1 0 0,1 0-1 0 0,-1 0 1 0 0,0-1-1 0 0,-5 3-45 0 0,-7 2 98 0 0,0-4-34 0 0,12-3-55 0 0,1-1 0 0 0,-1 1 0 0 0,0-1 0 0 0,1 0 0 0 0,-1-1 0 0 0,1 1 0 0 0,-1-1 0 0 0,0 0 0 0 0,1 0 0 0 0,-2-1-9 0 0,-20-8-163 0 0,19 6 2 0 0,3 1 27 0 0,1 1-46 0 0,0-1-10 0 0,1 1-41 0 0,-1-1-46 0 0,1 1-50 0 0,-1-1-54 0 0,1 0-58 0 0,0 0-63 0 0,-1 0-67 0 0,-3-8-1127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4:38.0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326 46 8496 0 0,'-1'-1'200'0'0,"-1"1"-54"0"0,-9-4 170 0 0,8 2-140 0 0,-6-2-56 0 0,0-1 41 0 0,-9-3 266 0 0,-4-1 217 0 0,-12 0 430 0 0,17 6-556 0 0,-1 2-57 0 0,7 2-200 0 0,-1 0-49 0 0,2 1-79 0 0,0 0-46 0 0,-1 1-52 0 0,1 1-56 0 0,-6 4 158 0 0,0 0-41 0 0,8-2-54 0 0,0-1 1 0 0,0 1-1 0 0,1 0 1 0 0,-6 6-43 0 0,-8 14 118 0 0,10-7 10 0 0,5-2 28 0 0,2 1 57 0 0,4-16-192 0 0,0 0 1 0 0,0-1 0 0 0,0 1-1 0 0,0 0 1 0 0,1-1 0 0 0,-1 1-1 0 0,0 0 1 0 0,1-1 0 0 0,-1 1-1 0 0,1 0-21 0 0,9 15 148 0 0,5-3-54 0 0,0-1-41 0 0,-3-4-28 0 0,11 9 140 0 0,14 8-165 0 0,6 3 126 0 0,-17-6 9 0 0,-5-2 30 0 0,-3 3 62 0 0,-7-3-290 0 0,-3 0 64 0 0,-4 2 62 0 0,-4-1 58 0 0,-4 0 53 0 0,-4-1 50 0 0,-6-2 46 0 0,-4-2 43 0 0,-7-2 39 0 0,8-7-75 0 0,3-2 7 0 0,-1 0 70 0 0,2-2 4 0 0,1 1 71 0 0,45-15-454 0 0,-8 8-37 0 0,-21 2 34 0 0,0 0 0 0 0,0 1 0 0 0,1-1 0 0 0,-1 1 0 0 0,0 0 0 0 0,0 0 28 0 0,10 5-135 0 0,-2 3-40 0 0,-2 1-76 0 0,-3 1 94 0 0,-3 0 75 0 0,-2 0 54 0 0,-2-8 33 0 0,0 1-1 0 0,0 0 0 0 0,-1-1 0 0 0,1 1 1 0 0,-1-1-1 0 0,0 1 0 0 0,0-1 0 0 0,0 1 1 0 0,-1-1-1 0 0,1 1 0 0 0,-1-1 0 0 0,-2 3-4 0 0,-9 15-150 0 0,-1-1 88 0 0,0 0 67 0 0,-1-1 50 0 0,-33 47 237 0 0,34-42-241 0 0,2 0-66 0 0,3-4 15 0 0,0 0 0 0 0,2 0-1 0 0,1 1 1 0 0,0 0 0 0 0,2 1-1 0 0,-1 3 1 0 0,5 13 27 0 0,1-31-12 0 0,0 0 1 0 0,1 0-1 0 0,-1 0 0 0 0,2 1-15 0 0,-1-2 27 0 0,0 0 0 0 0,1 0 0 0 0,0 0 0 0 0,3 5-27 0 0,-2-5 42 0 0,0 0 0 0 0,1-1 0 0 0,0 1 0 0 0,4 3-42 0 0,1 1 110 0 0,1-1 1 0 0,1 0 0 0 0,-1 0 0 0 0,1-1-1 0 0,1-1 1 0 0,10 5-111 0 0,-14-8 70 0 0,1-1 0 0 0,0 1 0 0 0,0-2 0 0 0,3 1-70 0 0,-2-1 48 0 0,-1-1-1 0 0,1 0 1 0 0,-1-1-1 0 0,6 0-47 0 0,-8 0-70 0 0,0-1 72 0 0,-1 0 48 0 0,11 0 123 0 0,-7-1-125 0 0,-5 1-73 0 0,0 0-58 0 0,1 0-85 0 0,0 0-100 0 0,0 0-115 0 0,-4 0 143 0 0,0 0-36 0 0,0 1-155 0 0,-1-1-72 0 0,0 1-62 0 0,0-1-56 0 0,1 1-185 0 0,0-1-55 0 0,0 1-224 0 0,2-1-602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22.2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 9504 0 0,'0'2'216'0'0,"0"2"-131"0"0,-1 3 102 0 0,0 9 199 0 0,2-11-306 0 0,-1 0-50 0 0,1 6 17 0 0,-2 1 98 0 0,1-2 80 0 0,0 1 92 0 0,1-1 324 0 0,0 0-41 0 0,-1 1-40 0 0,1 0-42 0 0,-1 0-43 0 0,0-1-44 0 0,0 1-43 0 0,0 0-46 0 0,0-1-49 0 0,0 0-45 0 0,0-7-230 0 0,0 2 162 0 0,0 0 66 0 0,0-2-178 0 0,0-2-84 0 0,0 0-33 0 0,0 0-40 0 0,0 0-45 0 0,0-1-120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23.7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 0 9792 0 0,'0'0'289'0'0,"-2"2"-83"0"0,0 2-100 0 0,1-1-48 0 0,0 0-37 0 0,0 4 14 0 0,0 0 64 0 0,0 1 54 0 0,1-1 46 0 0,0 6 244 0 0,1 19 743 0 0,0-23-883 0 0,-1-1-43 0 0,0 1-58 0 0,1 0-74 0 0,-1 20 689 0 0,0 1-48 0 0,0 1-86 0 0,-2-2-106 0 0,1-14-335 0 0,-1 0-35 0 0,2-13-382 0 0,0-1 57 0 0,-1 1 52 0 0,1 0 44 0 0,0 0 70 0 0,0 1 79 0 0,-1 6 468 0 0,1-7-502 0 0,-1 0-34 0 0,1 0-47 0 0,0 0-57 0 0,0 0-70 0 0,0 0-81 0 0,0 0-55 0 0,0 0-82 0 0,0 0-87 0 0,0 0-98 0 0,0-1-104 0 0,0 1-112 0 0,0 0-120 0 0,0-1 380 0 0,0 0-34 0 0,0 0-1535 0 0,0 2-1172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24.4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123 29 8576 0 0,'1'-2'62'0'0,"0"-1"35"0"0,-1-9 494 0 0,0 8-486 0 0,0 1-64 0 0,0 2-23 0 0,0 0 33 0 0,-1-1 138 0 0,-1 1 155 0 0,-1 2 312 0 0,-1 1 18 0 0,2-1-295 0 0,1 0-149 0 0,0 0-107 0 0,-11 27 886 0 0,4-10-485 0 0,4-9-306 0 0,1 0-36 0 0,-18 53 694 0 0,7-25-325 0 0,2 3-39 0 0,2 2-90 0 0,-1 15 642 0 0,1 12-1064 0 0,7-35 616 0 0,2 13-616 0 0,0 0 311 0 0,0-34-182 0 0,2 1 0 0 0,0-1 0 0 0,1 9-129 0 0,5 18 209 0 0,-1-11-100 0 0,2 3 12 0 0,12 15-6 0 0,-13-32-80 0 0,-5-11-22 0 0,0 0 0 0 0,1 0 1 0 0,0-1-1 0 0,-1 1 0 0 0,1-1 1 0 0,0 0-1 0 0,1 1 0 0 0,-1-2 0 0 0,1 2-13 0 0,21 13-2 0 0,-24-16-135 0 0,0-1 46 0 0,-1 1 39 0 0,1-1 33 0 0,1 1 67 0 0,3 1 217 0 0,-3-2-241 0 0,-1 0-72 0 0,0 1-75 0 0,1-1-94 0 0,-1 0-111 0 0,0 0 17 0 0,0 0-73 0 0,-1 0-78 0 0,1 0-84 0 0,0 0-91 0 0,0 0-98 0 0,0 0-103 0 0,0 0-111 0 0,0 0-1388 0 0,-1 0-1332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25.2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73 2992 0 0,'0'0'65'0'0,"0"0"7"0"0,0 0 10 0 0,0 0-27 0 0,1 0 41 0 0,1 0 196 0 0,1-1 86 0 0,7 0 607 0 0,-8 0-718 0 0,1 1-45 0 0,-1-1-39 0 0,-1 1-112 0 0,0-1 441 0 0,-1 1-219 0 0,1 0-60 0 0,-1 0-51 0 0,1-1-45 0 0,2 0 26 0 0,-1 0-89 0 0,2 0 40 0 0,-3 0 40 0 0,8-5 575 0 0,-2 0-111 0 0,0 0-187 0 0,-1 1-53 0 0,1 1-42 0 0,1 0-34 0 0,12-6 269 0 0,-2 0-169 0 0,-9 7-251 0 0,1 2-43 0 0,4-2 55 0 0,-6 0-46 0 0,-1 2 13 0 0,-2 1-124 0 0,-2 0 13 0 0,-2 1-42 0 0,1 1-30 0 0,2 1-40 0 0,-3-2 151 0 0,-1-1-57 0 0,0 0 1 0 0,1 0 0 0 0,-1 0 0 0 0,0 1 0 0 0,1-1-1 0 0,-1 0 1 0 0,0 0 0 0 0,0 0 0 0 0,1 0 0 0 0,-1 1-1 0 0,0-1 1 0 0,1 0 0 0 0,-1 0 0 0 0,0 1 0 0 0,0-1-1 0 0,0 0 1 0 0,1 0 0 0 0,-1 1 0 0 0,0-1 0 0 0,0 0-1 0 0,0 0 1 0 0,0 1 0 0 0,0-1 0 0 0,1 0-1 0 0,-1 1 1 0 0,0-1 0 0 0,0 0 0 0 0,0 1 0 0 0,0-1-1 0 0,0 0 1 0 0,0 1 0 0 0,0-1 0 0 0,0 0 0 0 0,0 1-2 0 0,1 12 23 0 0,-7 12 1 0 0,-3 1 160 0 0,-9 19-184 0 0,6-17 52 0 0,11-26-51 0 0,-22 43 160 0 0,6-16 16 0 0,2-6 53 0 0,0 0 102 0 0,14-21-271 0 0,3-1 61 0 0,5-1 243 0 0,6-3 139 0 0,-5 1-226 0 0,-3 1-152 0 0,-2 0-79 0 0,5 0-37 0 0,1 0 1 0 0,-1 0 0 0 0,7 1-11 0 0,-8 0 20 0 0,0 1 0 0 0,-1 0 0 0 0,1 0 0 0 0,4 2-20 0 0,-6-2 14 0 0,0 1 0 0 0,0-1 0 0 0,-1 1 1 0 0,1 1-1 0 0,-1-1 0 0 0,1 1 0 0 0,-1-1 0 0 0,0 1 0 0 0,0 0 1 0 0,0 1-1 0 0,-1-1 0 0 0,1 1 0 0 0,-1 0 0 0 0,1 1-14 0 0,-3-3 45 0 0,0-1-1 0 0,0 1 0 0 0,0 0 1 0 0,0 0-1 0 0,-1-1 0 0 0,1 1 1 0 0,0 0-1 0 0,-1 0 0 0 0,0 0 0 0 0,1 0 1 0 0,-1 0-1 0 0,0 0-44 0 0,-2 17 310 0 0,-4 4-8 0 0,1-13-199 0 0,0-3-38 0 0,-18 17 131 0 0,-2-2-58 0 0,-9-1-26 0 0,27-18-93 0 0,-1 0 0 0 0,1 0 1 0 0,-1-1-1 0 0,0 1 0 0 0,1-2 0 0 0,-5 1-19 0 0,10-1-148 0 0,-1-1 53 0 0,1 0 46 0 0,-1 0 38 0 0,-2-1 73 0 0,-9-1 329 0 0,8 0-305 0 0,1 0-121 0 0,3 1-27 0 0,0 0-33 0 0,0 0-38 0 0,0 0-43 0 0,0-1-46 0 0,1 1-50 0 0,-1 0-54 0 0,0-1-58 0 0,1 1-62 0 0,0-1-66 0 0,-1 0-70 0 0,1 0-74 0 0,0 1-78 0 0,0-1-82 0 0,0-2-1145 0 0,-1-1-1110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25.4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 0 13792 0 0,'0'0'400'0'0,"0"0"-141"0"0,0 0-118 0 0,0 1-33 0 0,0 0-55 0 0,0 12-54 0 0,2 19 49 0 0,0-15 55 0 0,-1-8 4 0 0,-1 0 49 0 0,0 6 184 0 0,0 0-68 0 0,-1 1-56 0 0,1-1-47 0 0,-2 11 54 0 0,-4 18 59 0 0,2-25-135 0 0,2-9-83 0 0,2-4-26 0 0,-1 0-57 0 0,-1 0-42 0 0,-1 2-54 0 0,2-8-2 0 0,1 0 41 0 0,0 1 38 0 0,0 0 18 0 0,-1 0-14 0 0,1-1-94 0 0,0 1-89 0 0,-1-1 59 0 0,1 0-37 0 0,0 0-43 0 0,0 1-46 0 0,0-1-50 0 0,0 0-55 0 0,0 0-969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26.2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416 515 8320 0 0,'0'0'190'0'0,"0"0"28"0"0,0 0 7 0 0,0 0-18 0 0,-2 0-36 0 0,-1 0 86 0 0,-2 0-95 0 0,-4 1 144 0 0,2 0 22 0 0,-1 1-36 0 0,-6 1 196 0 0,4-1-237 0 0,1 0-39 0 0,-10 2 120 0 0,3 0-109 0 0,-24 2 209 0 0,3 0 341 0 0,0 0-86 0 0,7-1-206 0 0,1-1-61 0 0,-1 0-65 0 0,0-1-69 0 0,17-2-138 0 0,8 0-84 0 0,0 0 1 0 0,0-1 0 0 0,1 1 0 0 0,-1-1-1 0 0,0 0 1 0 0,0-1 0 0 0,0 1 0 0 0,1-1 0 0 0,-1 0-1 0 0,0 0 1 0 0,0-1 0 0 0,0 0-65 0 0,2-1 131 0 0,2-1-47 0 0,1-8-15 0 0,5-3-49 0 0,-3 10 14 0 0,16-27-76 0 0,-3-1 85 0 0,-2-2 76 0 0,-1-1 70 0 0,1-3 87 0 0,2 1 61 0 0,-9 24-173 0 0,10-21 257 0 0,-16 34-368 0 0,4-2 12 0 0,-3 2-65 0 0,0 0 0 0 0,0 1 0 0 0,0-1 0 0 0,0 0 0 0 0,0 1 0 0 0,0-1 0 0 0,0 1 0 0 0,1-1 0 0 0,-1 1 0 0 0,0 0 0 0 0,0-1 0 0 0,0 1 0 0 0,1 0 0 0 0,-1 0 0 0 0,0 0 0 0 0,1 0 0 0 0,-1 0-1 0 0,0 0 1 0 0,1 0 0 0 0,0 1 16 0 0,1 0-1 0 0,0 0 0 0 0,-1 0 1 0 0,1 0-1 0 0,-1 1 0 0 0,0-1 1 0 0,1 1-1 0 0,-1 0 0 0 0,2 1-15 0 0,-1 0 15 0 0,1 1-1 0 0,-1 0 0 0 0,0 0 1 0 0,0 0-1 0 0,0 1 1 0 0,-1-1-1 0 0,1 0 1 0 0,0 3-15 0 0,3 10 54 0 0,0 0 0 0 0,-1 1 0 0 0,1 10-54 0 0,-3-16 48 0 0,3 17 39 0 0,0 0 49 0 0,4 20 170 0 0,8 67 522 0 0,-13-80-619 0 0,-1-1-55 0 0,-4-34-209 0 0,0 2-186 0 0,0 0 108 0 0,1 1 91 0 0,-1-1 78 0 0,0 1 77 0 0,1-1 60 0 0,0 9 545 0 0,-1-7-464 0 0,1-2-153 0 0,-1 0-52 0 0,0 0-59 0 0,0-1-59 0 0,0 1-69 0 0,1 0-75 0 0,-1-1-111 0 0,0 1-107 0 0,0 0-118 0 0,0-1 227 0 0,0-1-33 0 0,0 1-36 0 0,0-1-35 0 0,0 0-38 0 0,0 1-38 0 0,0-1-40 0 0,0 1-41 0 0,0-1-43 0 0,0 1-44 0 0,0-2-572 0 0,0 0-35 0 0,0 0-2673 0 0</inkml:trace>
  <inkml:trace contextRef="#ctx0" brushRef="#br0" timeOffset="600.67">429 12 9728 0 0,'0'0'222'0'0,"0"0"30"0"0,9-6 206 0 0,-6 4-397 0 0,-1 1-38 0 0,2 0-5 0 0,0 0 33 0 0,4 0 139 0 0,3 2 157 0 0,5 4 314 0 0,0 3 24 0 0,-7-2-297 0 0,-2-1-149 0 0,0 0-105 0 0,1 3 217 0 0,0 1-65 0 0,0 0-55 0 0,-1 2-45 0 0,5 8 61 0 0,12 28 166 0 0,-17-31-246 0 0,0-2 55 0 0,18 42 215 0 0,-13-23-140 0 0,-2 0 0 0 0,-1 1 0 0 0,0 8-297 0 0,-1 9 370 0 0,-4 7 47 0 0,-6 2 106 0 0,0-35-159 0 0,-2 1-1 0 0,-1-1 1 0 0,-1 0-1 0 0,-1 0 0 0 0,-9 20-363 0 0,-1-10 429 0 0,-2-1-58 0 0,-2-2-46 0 0,0-1-34 0 0,-7 2 80 0 0,14-19-160 0 0,0 0-1 0 0,-6 2-210 0 0,19-15 2 0 0,-1 0 5 0 0,0 0 39 0 0,-1 0 38 0 0,2-1-31 0 0,1 0 11 0 0,0 0-10 0 0,1-4-44 0 0,0 0-58 0 0,1 1-87 0 0,-1 0-71 0 0,0 1-56 0 0,0-1-175 0 0,1-3-650 0 0,-3 5 800 0 0,1-2 49 0 0,-3-1-870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22.9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0 169 8520 0 0,'0'0'190'0'0,"0"0"28"0"0,0 0 11 0 0,0 0-71 0 0,0 0-20 0 0,0 0 38 0 0,0 0 140 0 0,0 0 261 0 0,0 0 21 0 0,0 0-248 0 0,0 0-147 0 0,0 0-39 0 0,0 0 31 0 0,0 0 82 0 0,0 0-18 0 0,0 0-9 0 0,0 0-97 0 0,0 0-58 0 0,1 1-23 0 0,0 1-42 0 0,0-1 10 0 0,-1 0 50 0 0,0 0 76 0 0,1 2-83 0 0,1 2 108 0 0,-1 1 56 0 0,4 12 699 0 0,-3-9-596 0 0,-1-5-211 0 0,-1 0-36 0 0,1 0-44 0 0,0 0-49 0 0,0 10 292 0 0,0 1-41 0 0,-1 2 12 0 0,1 9 84 0 0,-1 10 138 0 0,2-13-104 0 0,-1 4-139 0 0,1 38 265 0 0,-3-25-131 0 0,1-20-136 0 0,0 0 49 0 0,0-12-193 0 0,0 52 843 0 0,0-59-836 0 0,0 0-94 0 0,0 0 56 0 0,-1 6 393 0 0,-3-4-334 0 0,0-2-228 0 0,1-2-88 0 0,0-1-93 0 0,1 0-103 0 0,0-1-111 0 0,1 1-117 0 0,0-1-126 0 0,1 2 316 0 0,0 1-34 0 0,0-4-903 0 0</inkml:trace>
  <inkml:trace contextRef="#ctx0" brushRef="#br0" timeOffset="360.79">131 17 10984 0 0,'0'0'274'0'0,"0"-1"-73"0"0,0 0-63 0 0,1 0-52 0 0,0-2-24 0 0,2-2-55 0 0,8 1 56 0 0,1 3 112 0 0,0 2 86 0 0,0 3 62 0 0,-6-1-68 0 0,1 0-1 0 0,-1 0 1 0 0,0 0 0 0 0,1 2-255 0 0,4 4 389 0 0,3 2 57 0 0,-2 0-60 0 0,0 2-53 0 0,-1 0-50 0 0,5 8 61 0 0,-2 1-81 0 0,-1 1-64 0 0,-1 0-46 0 0,0 5 176 0 0,4 14-329 0 0,-6-12 167 0 0,-1 4 89 0 0,-4-18-87 0 0,-1 1 32 0 0,1 5-17 0 0,-2 1 37 0 0,0 23 323 0 0,-3 0 115 0 0,-2 0 91 0 0,1-21-317 0 0,-2 4 51 0 0,1-16-188 0 0,0 0 0 0 0,-1-1 1 0 0,-1 1-1 0 0,-2 5-296 0 0,-5 5 391 0 0,-1-2-43 0 0,-3-2-59 0 0,-3-2-75 0 0,-1-4-140 0 0,5-8-95 0 0,3-2-77 0 0,-1-1-97 0 0,11-1 315 0 0,1-1-38 0 0,-1 0-36 0 0,1 0-33 0 0,-1 0-60 0 0,0 0-76 0 0,1 0-65 0 0,-1 0-53 0 0,0 0-343 0 0,0-1-499 0 0,1 1 647 0 0,-1-1 52 0 0,1 0 93 0 0,-1 0-1212 0 0,1 0-53 0 0,0-2-10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30.3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141 397 7848 0 0,'-1'0'160'0'0,"1"0"-37"0"0,-2 0 32 0 0,0-1-104 0 0,0 1-33 0 0,-6-1-49 0 0,6 1 51 0 0,-5 1 75 0 0,0 2 49 0 0,-3 4 143 0 0,0 2 55 0 0,-7 14 370 0 0,6-7-326 0 0,5-7-220 0 0,1-1-90 0 0,-13 18 455 0 0,13-16-96 0 0,-1 0-1 0 0,-3 12-434 0 0,6-14 209 0 0,0 0 0 0 0,1 0 0 0 0,0 0 0 0 0,0 5-209 0 0,1 18 473 0 0,1-29-461 0 0,1 1 1 0 0,-1-1 0 0 0,0 0-1 0 0,1 0 1 0 0,-1 0-1 0 0,1 0 1 0 0,0 0-1 0 0,0 1-12 0 0,0-2 19 0 0,0 0 0 0 0,0 0 0 0 0,-1 0 0 0 0,1 0 0 0 0,0 0 0 0 0,0 0 0 0 0,0 0 0 0 0,0 0 0 0 0,0 0 0 0 0,0 0 0 0 0,1 0-19 0 0,10 3 219 0 0,9-3 152 0 0,6-8 61 0 0,-9 0-204 0 0,-5 1-102 0 0,-3-1-80 0 0,-5 4-44 0 0,-1 0 0 0 0,1-1 0 0 0,-1 0 1 0 0,-1 0-1 0 0,1 0 0 0 0,0 0 0 0 0,-1 0 1 0 0,2-4-3 0 0,-1 1 7 0 0,-1 0 1 0 0,0 0 0 0 0,0 0 0 0 0,0 0 0 0 0,-1 0-1 0 0,0 0 1 0 0,-1-1 0 0 0,0 1 0 0 0,0-4-8 0 0,0-13 25 0 0,-1-1 1 0 0,-1 1-1 0 0,-2 0 1 0 0,-2-11-26 0 0,3 21 2 0 0,-9-53-5 0 0,-19-92-150 0 0,20 111 160 0 0,-1 1 66 0 0,9 39-19 0 0,-3-4-42 0 0,2 4 30 0 0,1 2 43 0 0,1 1 37 0 0,0 0 63 0 0,1 7-25 0 0,0 0-62 0 0,-1 1-42 0 0,-1 1-50 0 0,0 0-24 0 0,1-2 36 0 0,0 4-19 0 0,0 1 1 0 0,0-1-1 0 0,1 0 1 0 0,0 4 0 0 0,4 26 77 0 0,2-7 177 0 0,6 14-254 0 0,-5-19 83 0 0,18 69 507 0 0,-14-53-303 0 0,-5-18-91 0 0,1 1 37 0 0,-1-1 45 0 0,1 0 53 0 0,-3-6-191 0 0,0-1 43 0 0,6 35 533 0 0,-7-29-448 0 0,-1-8-146 0 0,-1 0-38 0 0,0 1-46 0 0,0 0-65 0 0,0 0-75 0 0,-1 1-88 0 0,0-4-18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31.9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40 10032 0 0,'0'0'297'0'0,"0"0"-9"0"0,3-2-190 0 0,5-3-85 0 0,-2 2 30 0 0,0 1 80 0 0,0 0 66 0 0,0 1 56 0 0,5-2 296 0 0,15-1 872 0 0,-19 3-1075 0 0,1 0-58 0 0,-1-1-74 0 0,0 1-94 0 0,8-2 181 0 0,-1-1 234 0 0,0 2 0 0 0,12-1-527 0 0,-12 3 226 0 0,-1 1-33 0 0,-1 2-42 0 0,0 3-50 0 0,-12-5-95 0 0,1-1 1 0 0,0 1 0 0 0,0 0 0 0 0,-1 0 0 0 0,1 0 0 0 0,0-1 0 0 0,-1 1 0 0 0,1 0 0 0 0,-1 0 0 0 0,1 0 0 0 0,-1 0 0 0 0,1 0 0 0 0,-1 0 0 0 0,1 0 0 0 0,-1 0-7 0 0,2 20 63 0 0,-4 1-36 0 0,-2-4-34 0 0,-12 14 1 0 0,-10 15 52 0 0,8-15-11 0 0,11-16 35 0 0,-2 3 75 0 0,8-17-118 0 0,0 0-1 0 0,0-1 1 0 0,0 1 0 0 0,-1 0-1 0 0,1-1 1 0 0,-1 1-1 0 0,1-1 1 0 0,-3 2-27 0 0,2-2 71 0 0,-2 2 32 0 0,2-1-3 0 0,-1 0 14 0 0,1 0 35 0 0,1 0 9 0 0,0 1 34 0 0,0-1 38 0 0,1 1 44 0 0,0-2-189 0 0,0-1-16 0 0,1 1-20 0 0,4 3-20 0 0,2 2 11 0 0,8-2-40 0 0,12-4 43 0 0,18-9 33 0 0,-36 6-75 0 0,-6 3-135 0 0,0-1 48 0 0,0 0 41 0 0,0 1 33 0 0,2-1 49 0 0,7-2 115 0 0,-6 2-178 0 0,-4 0-45 0 0,1 1-50 0 0,0-1-59 0 0,0 1-69 0 0,0-1-78 0 0,0 0-86 0 0,-1 1 85 0 0,0-1-45 0 0,0 1-48 0 0,0-1-50 0 0,0 1-54 0 0,0-1-56 0 0,0 1-58 0 0,0-1-61 0 0,4-1-1499 0 0,4 0-1247 0 0,-10 2 3415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32.9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18 11952 0 0,'0'-1'-48'0'0,"0"1"50"0"0,0 0 42 0 0,0-1 36 0 0,0 0 149 0 0,0-3 401 0 0,-1 2-493 0 0,1 1-62 0 0,0 0-69 0 0,0 0-34 0 0,0 0-37 0 0,0 0-43 0 0,0 0-60 0 0,0 1-59 0 0,0-1-64 0 0,0 1-69 0 0,-1-1-76 0 0,1 1-80 0 0,0 0-85 0 0,0-1-92 0 0,0 1-911 0 0,0 0-918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3:50.2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2 199 10120 0 0,'0'0'298'0'0,"0"1"-4"0"0,-1 1-232 0 0,1 1-23 0 0,0-3-37 0 0,0 0 0 0 0,0 0 0 0 0,0 1-1 0 0,0-1 1 0 0,0 0 0 0 0,0 1 0 0 0,0-1 0 0 0,0 0 0 0 0,0 0 0 0 0,0 1-1 0 0,1-1 1 0 0,-1 0 0 0 0,0 0 0 0 0,0 1 0 0 0,0-1 0 0 0,0 0 0 0 0,1 0 0 0 0,-1 1-1 0 0,0-1 1 0 0,0 0 0 0 0,1 0 0 0 0,-1 0 0 0 0,0 0 0 0 0,0 1 0 0 0,1-1-1 0 0,-1 0 1 0 0,0 0 0 0 0,0 0 0 0 0,1 0 0 0 0,-1 0 0 0 0,0 0 0 0 0,1 0-1 0 0,-1 0 1 0 0,0 0 0 0 0,1 0-2 0 0,5 0 147 0 0,6-1 268 0 0,4-3 76 0 0,-7 1-150 0 0,-6 3-79 0 0,-1-1-79 0 0,0 0-22 0 0,0-1-93 0 0,3-1-12 0 0,-1 1 62 0 0,6-1 60 0 0,1 0-49 0 0,-1 0-42 0 0,1 0-35 0 0,3 0-21 0 0,26-9-41 0 0,-23 5 33 0 0,-3 2 27 0 0,0 0 1 0 0,9-1-51 0 0,-2 2 101 0 0,-16 4-40 0 0,-4 0 31 0 0,-1 0 51 0 0,0 0-3 0 0,0 0-4 0 0,0 0 14 0 0,0 0 61 0 0,0 0 21 0 0,0 0 7 0 0,0 0 15 0 0,0 0 64 0 0,0 0 30 0 0,0 0 3 0 0,0 0-27 0 0,0 0-117 0 0,0 0-35 0 0,0-2-35 0 0,0-3 49 0 0,0 0-98 0 0,-1 1-74 0 0,-16-17 113 0 0,-36-38 24 0 0,30 36-10 0 0,7 11-110 0 0,-1 6 58 0 0,-3 4 75 0 0,17 2-126 0 0,-1 1 0 0 0,1-1 1 0 0,0 1-1 0 0,0 0 0 0 0,-1 0 0 0 0,1 0 0 0 0,0 0 1 0 0,0 1-39 0 0,-1 0 49 0 0,0 0 1 0 0,1 1 0 0 0,-1-1-1 0 0,0 1 1 0 0,1 0 0 0 0,-1 0-50 0 0,-10 14 150 0 0,5-2-77 0 0,2 2-64 0 0,2 0 113 0 0,1 1 0 0 0,0-1 0 0 0,2 1 0 0 0,0-1 0 0 0,1 1 0 0 0,1 16-122 0 0,2-4 247 0 0,1 1 1 0 0,1-1 0 0 0,7 18-248 0 0,8 17 265 0 0,-9-37-101 0 0,-1-3 77 0 0,-6-17-75 0 0,0 0 0 0 0,1 0 0 0 0,4 5-166 0 0,3 4 207 0 0,2-2-37 0 0,1-2-40 0 0,2-1-46 0 0,1-1-51 0 0,1-3-56 0 0,-8-4-39 0 0,3 1 41 0 0,0 1 45 0 0,34 9 195 0 0,-27-12-153 0 0,-8-2-60 0 0,0-1-35 0 0,0-2-43 0 0,-1-1-54 0 0,-1-2-61 0 0,0-1-69 0 0,-1-2-79 0 0,-1-3-87 0 0,-6 8 205 0 0,0 0 13 0 0,-1 1-32 0 0,0 0-82 0 0,0 0-138 0 0,0 1 176 0 0,0-1-39 0 0,0 1-164 0 0,0-1-66 0 0,-1 1-59 0 0,1 0-51 0 0,0-1-190 0 0,1 0-51 0 0,-1 0-229 0 0,1-1-622 0 0,-2 3 1674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4:37.0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30 13248 0 0,'0'0'298'0'0,"0"0"46"0"0,0 0 22 0 0,0 0-156 0 0,0 0-102 0 0,1 0 53 0 0,1-1-48 0 0,10-2 139 0 0,-8 1-88 0 0,29-6 574 0 0,-19 5-452 0 0,2 0-39 0 0,1 0-111 0 0,-4 1-135 0 0,-6 1-46 0 0,0 0-35 0 0,0 0-37 0 0,-1 0-40 0 0,1 1-42 0 0,0-1-46 0 0,-6 1-2 0 0,0 0-39 0 0,0 0-37 0 0,0 0-33 0 0,1 0-233 0 0,-1 0-54 0 0,2 0-760 0 0,0 0-601 0 0,1 0-1142 0 0</inkml:trace>
  <inkml:trace contextRef="#ctx0" brushRef="#br0" timeOffset="456.77">35 178 16328 0 0,'0'0'365'0'0,"0"1"-89"0"0,0-1-58 0 0,0 1-50 0 0,-1-1-41 0 0,0 2 31 0 0,-1 3 43 0 0,2-4-98 0 0,0 0 56 0 0,0 0-158 0 0,1-1 0 0 0,0 1-1 0 0,-1 0 1 0 0,1-1-1 0 0,0 1 1 0 0,0-1 0 0 0,0 1-1 0 0,0-1 1 0 0,-1 0-1 0 0,1 1 1 0 0,0-1-1 0 0,0 0 1 0 0,0 0 0 0 0,0 0-1 0 0,0 1 1 0 0,0-1-1 0 0,0 0 1 0 0,0 0 0 0 0,0 0-1 0 0,0-1 1 0 0,0 1-1 0 0,-1 0 1 0 0,1 0-1 0 0,0 0 1 0 0,0-1-1 0 0,1 1 1 0 0,22-4 22 0 0,-9 0-79 0 0,-3 0-89 0 0,-5 2 26 0 0,-1 0-36 0 0,1 0-70 0 0,0 0-59 0 0,9-4-219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32.3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 11344 0 0,'0'0'332'0'0,"0"0"-4"0"0,0-1-245 0 0,0 1-48 0 0,2-4 27 0 0,-1 4 16 0 0,-1-1 92 0 0,1 2 35 0 0,0-1-33 0 0,1 2 87 0 0,1 1-56 0 0,2 3 3 0 0,-2-4-56 0 0,-2 0-11 0 0,5 5 300 0 0,-1 2-90 0 0,0 1-70 0 0,-2 1-53 0 0,5 32 511 0 0,-8-41-683 0 0,5 29 323 0 0,6 59 934 0 0,-9-60-965 0 0,-1-15-217 0 0,-1 0-39 0 0,3 8-18 0 0,-2-18-65 0 0,0 0 0 0 0,-1 0 0 0 0,0 0 0 0 0,0 0 0 0 0,0 0 0 0 0,0 0 0 0 0,-1 0 0 0 0,0 4-7 0 0,0-7 28 0 0,1 0-42 0 0,-1 0-45 0 0,1 0-43 0 0,-1 0-42 0 0,1 0-42 0 0,0-1-225 0 0,0-1-5 0 0</inkml:trace>
  <inkml:trace contextRef="#ctx0" brushRef="#br0" timeOffset="414.89">461 47 7848 0 0,'-5'-7'234'0'0,"-1"1"-70"0"0,-3 1-38 0 0,-6-2-31 0 0,-13 0 32 0 0,19 6-36 0 0,0-1 49 0 0,3 1-9 0 0,0 1 34 0 0,-7-2 42 0 0,-2 1 111 0 0,-3 1 165 0 0,-11 3 344 0 0,3 5-39 0 0,11 0-371 0 0,4 2-182 0 0,7-5-165 0 0,0 1-38 0 0,3-3-23 0 0,1-1 1 0 0,-1 1-1 0 0,0 0 0 0 0,1-1 0 0 0,0 1 0 0 0,-1 0 0 0 0,1-1 1 0 0,0 1-1 0 0,1 0 0 0 0,-1-1 0 0 0,0 1 0 0 0,1 0 0 0 0,-1-1 0 0 0,1 1 1 0 0,0-1-1 0 0,0 1 0 0 0,0-1 0 0 0,0 1 0 0 0,0-1 0 0 0,1 0 1 0 0,-1 0-1 0 0,1 1 0 0 0,0 0-9 0 0,21 24 126 0 0,-1-6 55 0 0,-1-4-49 0 0,-4-2 41 0 0,1 1 43 0 0,2 3 85 0 0,5 13 197 0 0,-19-20-272 0 0,-2 0 48 0 0,-4-10-218 0 0,0 0-1 0 0,0-1 0 0 0,0 1 0 0 0,0 0 0 0 0,0 0 0 0 0,0-1 0 0 0,-1 1 0 0 0,1 0 0 0 0,-1-1 0 0 0,1 1 0 0 0,-1 0 0 0 0,1-1 0 0 0,-1 1 0 0 0,0-1 0 0 0,0 1 0 0 0,0-1 0 0 0,0 1-55 0 0,-10 9 422 0 0,4-6-248 0 0,0-1-34 0 0,-4 1-20 0 0,-1-1-93 0 0,7-3-69 0 0,0 1 34 0 0,-3 0 47 0 0,-11 1 127 0 0,13-2-150 0 0,1-1-38 0 0,-1 0-59 0 0,0-1-72 0 0,0 0-88 0 0,1 0-104 0 0,-1-2-119 0 0,3 2 183 0 0,0 0-36 0 0,0-1-37 0 0,0 1-39 0 0,0-1-41 0 0,0 0-43 0 0,2 1 118 0 0,1 0-41 0 0,-1 0-39 0 0,0 1-34 0 0,0-1-130 0 0,-1 0-34 0 0,-1-3-1388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31.0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 6824 0 0,'0'0'149'0'0,"0"0"23"0"0,0 0 13 0 0,0-1-21 0 0,1-1-105 0 0,0 1 41 0 0,-1 0 104 0 0,0 1 237 0 0,0 0 407 0 0,0 0 31 0 0,1 0-255 0 0,0 0-91 0 0,1 1-83 0 0,1 1-74 0 0,-1-1-137 0 0,0 1-35 0 0,1 1 117 0 0,0-1-94 0 0,-1 0-65 0 0,6 14 560 0 0,-1 1-105 0 0,-1 0-95 0 0,0 1-85 0 0,-2 0-76 0 0,0 1-65 0 0,0-1-55 0 0,-1 1-46 0 0,0 13 58 0 0,2 43 209 0 0,-4-53-287 0 0,0 0 45 0 0,0-2 45 0 0,1 27 153 0 0,0-4-102 0 0,-1 0-64 0 0,-2 0-65 0 0,-4-1-69 0 0,3-36-89 0 0,0 0-54 0 0,0 1-80 0 0,0 0-77 0 0,2-6 79 0 0,0-1-47 0 0,0 0-171 0 0,0 0 45 0 0,0 0 40 0 0,0 0 36 0 0,0 0-70 0 0,-1-1 63 0 0,-1-1-312 0 0,1 2 227 0 0,1-1 95 0 0,-1 0-43 0 0,1 1-51 0 0,0-1-61 0 0,0 1-67 0 0,0-1-60 0 0,-1 0-52 0 0,1 0-43 0 0,0-1-360 0 0,0 1-56 0 0,-1-3-932 0 0,-1-2-1066 0 0,2 6 2984 0 0</inkml:trace>
  <inkml:trace contextRef="#ctx0" brushRef="#br0" timeOffset="453.31">70 69 8928 0 0,'1'0'226'0'0,"0"-1"-79"0"0,0-1-61 0 0,3-4 50 0 0,-3 4-51 0 0,3-3 59 0 0,0 1-68 0 0,13-8-33 0 0,-9 8 21 0 0,-3 2 27 0 0,-1-1 54 0 0,1 1 99 0 0,0-1 102 0 0,18-7 482 0 0,2 3-79 0 0,0 3-111 0 0,-13 4-371 0 0,1 0-39 0 0,4 2 6 0 0,-1 1-86 0 0,0 2-98 0 0,0 2-105 0 0,3 4 80 0 0,-13-5 5 0 0,1-1 0 0 0,-1 2 0 0 0,-1-1 0 0 0,1 1 0 0 0,-1-1 0 0 0,1 3-30 0 0,8 12 35 0 0,-11-15-30 0 0,0 0 1 0 0,0 0-1 0 0,-1 1 1 0 0,1-1-1 0 0,-1 0 1 0 0,-1 1-1 0 0,1 0 1 0 0,-1-1-1 0 0,0 1 1 0 0,-1 0 0 0 0,1-1-1 0 0,-1 1 1 0 0,-1 0-1 0 0,1 0 1 0 0,-1-1-1 0 0,0 1 1 0 0,-1-1-1 0 0,0 1 1 0 0,0-1 0 0 0,0 1-1 0 0,-1-1 1 0 0,0 0-1 0 0,0 0 1 0 0,0 0-1 0 0,-4 4-5 0 0,-22 25 126 0 0,21-27-48 0 0,-1 0 0 0 0,-1 0 0 0 0,1-1 0 0 0,-7 4-78 0 0,-18 8 105 0 0,18-12 3 0 0,11-5-90 0 0,0 0 35 0 0,-2 0 112 0 0,8 0-106 0 0,4 2-47 0 0,8 4 273 0 0,1 0-59 0 0,0 0-53 0 0,-1-1-43 0 0,3 0-26 0 0,0 1-33 0 0,37 11 70 0 0,-30-12-50 0 0,5-1 101 0 0,-21-4-192 0 0,25 6 100 0 0,-24-6-127 0 0,-1 0-58 0 0,-6-1 13 0 0,0-1-75 0 0,-1 0-87 0 0,0 0 68 0 0,0 0-39 0 0,0 0-42 0 0,0 0-40 0 0,0 0-391 0 0,0 0 91 0 0,0 0-55 0 0,1 0-757 0 0,2 1-598 0 0,3 0-1135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29.5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174 46 7512 0 0,'0'0'166'0'0,"0"0"-1"0"0,0-1-35 0 0,-1-3 44 0 0,0 0-75 0 0,0-2-49 0 0,-2 0-35 0 0,0 0 81 0 0,0 2 70 0 0,-2 0 58 0 0,-4-2 335 0 0,-8 2 499 0 0,9 4-632 0 0,1 2-53 0 0,-1 0-97 0 0,4 1-171 0 0,-1-1-52 0 0,1 1-59 0 0,1 1-67 0 0,-18 18 430 0 0,4 3-68 0 0,9-11-134 0 0,0 0 0 0 0,1 0 0 0 0,1 1 0 0 0,0 0 1 0 0,0 4-156 0 0,-5 22 410 0 0,10-26-265 0 0,2 1-42 0 0,0-11-82 0 0,0 0 1 0 0,0 0 0 0 0,0 0-1 0 0,1 0 1 0 0,0 0 0 0 0,0 0 0 0 0,0-1-1 0 0,3 4-21 0 0,-3-5 19 0 0,0 0-1 0 0,0 0 1 0 0,1 0-1 0 0,-1-1 1 0 0,1 1-1 0 0,2 2-18 0 0,12 4 121 0 0,-2-6 27 0 0,2-4 56 0 0,-10-1-114 0 0,-1 0 1 0 0,1 0-1 0 0,-1 0 1 0 0,0-1-1 0 0,0 0 0 0 0,0-1 1 0 0,4-2-91 0 0,36-30 742 0 0,-32 22-877 0 0,-4-1 64 0 0,2-9 57 0 0,-6-1 74 0 0,-4 11 3 0 0,-1 1 0 0 0,-1 0 0 0 0,0-3-63 0 0,-2-23 47 0 0,1 14-101 0 0,1 1-95 0 0,0 23 122 0 0,0 1 94 0 0,0 2 29 0 0,1 2-52 0 0,3 9-29 0 0,4 8 17 0 0,15 32 3 0 0,-14-32-44 0 0,2-1 0 0 0,11 18 9 0 0,-16-30-193 0 0,0 0 105 0 0,2 1 74 0 0,11 10 79 0 0,-12-12-93 0 0,-2-2-38 0 0,1-1-53 0 0,-1 1-63 0 0,0-1-77 0 0,-4-3 35 0 0,-1-1 106 0 0,1 0-37 0 0,-1 0-9 0 0,0 0-38 0 0,0 0-43 0 0,1 0-47 0 0,-1 0 10 0 0,1 1-35 0 0,0-1-404 0 0,-1 0 114 0 0,1 0-46 0 0,1 1-745 0 0,0-1 411 0 0</inkml:trace>
  <inkml:trace contextRef="#ctx0" brushRef="#br0" timeOffset="389.97">508 15 7856 0 0,'0'0'174'0'0,"0"0"29"0"0,0 0 13 0 0,1 1-50 0 0,2 2-109 0 0,2 4-27 0 0,-1 1 55 0 0,0 0 48 0 0,0 0 40 0 0,-1 2 79 0 0,1 0 35 0 0,5 23 660 0 0,-5-17-504 0 0,1-1-76 0 0,-2-4-185 0 0,1-2-65 0 0,4 9 500 0 0,0 1-93 0 0,8 15 328 0 0,-7-12-203 0 0,-6-12-335 0 0,0-1 35 0 0,-1 0 42 0 0,-1 0 47 0 0,0-8-8 0 0,-1 0-45 0 0,0-1-42 0 0,-1 0-41 0 0,1 1-38 0 0,0-1-36 0 0,0-1 130 0 0,-1 0-117 0 0,1 0-98 0 0,-1-1-80 0 0,0 0-63 0 0,0-1-55 0 0,-1-3-149 0 0,1 2 153 0 0,1 2 107 0 0,0 0 112 0 0,0-6-143 0 0,1 0 0 0 0,0 0 0 0 0,0 0 0 0 0,1-1 0 0 0,1-2-25 0 0,0 3 7 0 0,0 0-1 0 0,0 0 0 0 0,1 0 0 0 0,0 0 1 0 0,4-5-7 0 0,-6 9-3 0 0,1 1 0 0 0,-1 0 0 0 0,1-1 1 0 0,0 1-1 0 0,0 0 0 0 0,0 1 0 0 0,0-1 0 0 0,0 0 1 0 0,1 1-1 0 0,-1 0 0 0 0,4-2 3 0 0,-4 3-3 0 0,-1 0-1 0 0,1 0 1 0 0,0 1 0 0 0,-1-1-1 0 0,1 1 1 0 0,0-1-1 0 0,0 1 1 0 0,-1 0 0 0 0,1 0-1 0 0,0 0 1 0 0,0 0-1 0 0,-1 1 1 0 0,1-1 0 0 0,0 1-1 0 0,0 0 1 0 0,-1 0-1 0 0,1 0 1 0 0,1 1 3 0 0,27 15-90 0 0,-5 6 47 0 0,-10-5 33 0 0,12 18 10 0 0,-16-20 0 0 0,-10-13-188 0 0,0-1 67 0 0,0 1 59 0 0,-1-1 51 0 0,1 1 50 0 0,0 1 43 0 0,4 5 264 0 0,-3-4-221 0 0,0-1-85 0 0,-2-1-82 0 0,1 0-71 0 0,0-1-46 0 0,-1 0-65 0 0,1 1-74 0 0,-1-1-81 0 0,1-1-5 0 0,-1 1-66 0 0,1 0-70 0 0,-1-1-76 0 0,1 1-79 0 0,-1 0-84 0 0,1-1-88 0 0,-1 0-94 0 0,0 0-1121 0 0,-1-1-1162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36.9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129 36 6768 0 0,'3'-2'114'0'0,"2"-3"61"0"0,1-1 47 0 0,1 0 36 0 0,1-3 85 0 0,-7 8-135 0 0,-1 1-11 0 0,0 0-45 0 0,0 0-21 0 0,0 0-3 0 0,-9-5 389 0 0,-1 3-78 0 0,-1 4-68 0 0,0 3-57 0 0,-6 5 94 0 0,-1 7 69 0 0,4 0-144 0 0,1-1-85 0 0,4-2-74 0 0,4-6-88 0 0,1-1-1 0 0,1 1 1 0 0,-1 0 0 0 0,1 1-86 0 0,-8 16 161 0 0,8-20-139 0 0,1 0 0 0 0,0-1 0 0 0,0 1 0 0 0,0 0 0 0 0,1 0 0 0 0,0 0 0 0 0,0 0 1 0 0,0 0-1 0 0,0 3-22 0 0,1-4 9 0 0,0 9 85 0 0,0 0 0 0 0,3 12-94 0 0,-2-21 19 0 0,0 1 1 0 0,0-1-1 0 0,0 0 1 0 0,1 0-1 0 0,1 3-19 0 0,9 10 26 0 0,-5-9-20 0 0,4 4 34 0 0,0-2 41 0 0,1-3 51 0 0,5-1 57 0 0,5-5 150 0 0,-1-7-52 0 0,-2-5-49 0 0,-1-6-45 0 0,-2-2-42 0 0,-2-1-38 0 0,5-20 11 0 0,-9 6-125 0 0,-8 15 24 0 0,-1-1 0 0 0,0 0-1 0 0,-2-5-22 0 0,0-8-6 0 0,3 40-55 0 0,6 6 50 0 0,-3-4-4 0 0,-3-4-24 0 0,11 28 33 0 0,1 0 0 0 0,7 9 6 0 0,-19-38-176 0 0,0-1 71 0 0,0 0 62 0 0,-1 0 51 0 0,3 4 115 0 0,4 7 325 0 0,-6-10-382 0 0,1 1-82 0 0,-2-3-45 0 0,1 1-46 0 0,-1-1-52 0 0,1 1-58 0 0,-1-1-46 0 0,1 1-63 0 0,-1-1-68 0 0,1 1-72 0 0,-1-1-77 0 0,0 1-84 0 0,1-1-87 0 0,-1 1-93 0 0,1-1-940 0 0,-1 3-991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37.4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11864 0 0,'0'0'266'0'0,"0"0"44"0"0,0 0 12 0 0,0 0-97 0 0,0 1-108 0 0,0-1-78 0 0,2 4-64 0 0,-1-1 56 0 0,9 24 23 0 0,1 0 48 0 0,1-1 46 0 0,0 1 40 0 0,3 5 88 0 0,-1 0 49 0 0,-1 0 40 0 0,-2 1 36 0 0,3 5 274 0 0,-4-12-145 0 0,-6-13-213 0 0,0 0 48 0 0,-5-17 164 0 0,0-1-67 0 0,0 1-63 0 0,0-1-58 0 0,-1-1-10 0 0,1-1-69 0 0,-1 0-62 0 0,1 0-55 0 0,-1-2-36 0 0,0 0-59 0 0,-1-5-63 0 0,1-1-69 0 0,-2-15-140 0 0,4 10 153 0 0,0 12 85 0 0,0 0 36 0 0,0 0 43 0 0,1 0 48 0 0,0 2-279 0 0,0 0 58 0 0,0 0 51 0 0,0 0 41 0 0,2-9 133 0 0,3-8 231 0 0,-2 13-244 0 0,0-1-57 0 0,0 1-123 0 0,-1 5-29 0 0,-1 0-43 0 0,1 1-45 0 0,0-1-50 0 0,-1 1-56 0 0,2-1-59 0 0,-1 1-65 0 0,0 0-68 0 0,1 0-74 0 0,-1 0-78 0 0,1 1-83 0 0,0 0-87 0 0,1-1-92 0 0,-1 1-96 0 0,0 1-1308 0 0,3-1-1295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37.7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1 126 10304 0 0,'0'0'233'0'0,"0"0"31"0"0,1 1-91 0 0,2 1-33 0 0,2 1-4 0 0,-3-2-50 0 0,4 1-157 0 0,-1-1 65 0 0,1-1 58 0 0,-1 1 50 0 0,1-2 79 0 0,0 0 52 0 0,1-1 98 0 0,3-2 232 0 0,6-6 382 0 0,-11 6-673 0 0,0 0-41 0 0,-1 1-78 0 0,0-1-43 0 0,0 1-50 0 0,0-1-57 0 0,1 0-84 0 0,0 0-104 0 0,-3 2 192 0 0,0-1-1 0 0,-1 1 1 0 0,1-1 0 0 0,0 0 0 0 0,-1 0 0 0 0,0 0-1 0 0,0 0 1 0 0,0 1 0 0 0,0-2 0 0 0,0 1 0 0 0,0-2-7 0 0,0-7 29 0 0,-3 8-11 0 0,1 3-5 0 0,-8-17 45 0 0,-2 4-40 0 0,11 14-18 0 0,-1-1 0 0 0,0 1 0 0 0,1 0 0 0 0,-1-1 0 0 0,0 1 0 0 0,0 0 0 0 0,1-1 0 0 0,-1 1 0 0 0,0 0 0 0 0,0 0 0 0 0,1 0-1 0 0,-1 0 1 0 0,0 0 0 0 0,0-1 0 0 0,0 1 0 0 0,1 1 0 0 0,-1-1 0 0 0,0 0 0 0 0,-1 0 0 0 0,1 1 0 0 0,0-1 0 0 0,-1 1 0 0 0,1 0 0 0 0,0-1 0 0 0,-1 1 0 0 0,1 0 0 0 0,0 0 0 0 0,0 0 0 0 0,0 0 0 0 0,0 0 1 0 0,0 0-1 0 0,-1 0 0 0 0,-2 4 7 0 0,1 0 0 0 0,-1-1 0 0 0,1 2 0 0 0,-2 2-7 0 0,0 2 43 0 0,1-1 1 0 0,0 1-1 0 0,1 0 1 0 0,-1 3-44 0 0,0 2 89 0 0,1 0 1 0 0,1 0-1 0 0,0 1 1 0 0,1 12-90 0 0,1-25 13 0 0,0 1 0 0 0,0 0 0 0 0,0-1 0 0 0,1 1 0 0 0,0 0 0 0 0,-1-1 0 0 0,1 1 1 0 0,1-1-1 0 0,-1 0 0 0 0,0 1 0 0 0,1-1 0 0 0,0 0 0 0 0,-1 0 0 0 0,1 1 0 0 0,1-2 1 0 0,-1 1-1 0 0,0 0 0 0 0,1 0 0 0 0,-1-1 0 0 0,1 1 0 0 0,0-1 0 0 0,0 0 0 0 0,0 0 1 0 0,0 1-14 0 0,1-2 20 0 0,0 1 1 0 0,-1 0 0 0 0,1-1-1 0 0,0 0 1 0 0,0 0 0 0 0,0 0-1 0 0,0 0 1 0 0,0 0 0 0 0,3-1-21 0 0,-2 0 31 0 0,0 0 0 0 0,1 0 0 0 0,-1-1 0 0 0,0 0 0 0 0,0 0 0 0 0,0 0 0 0 0,0-1 0 0 0,1 0-31 0 0,0 0-300 0 0,-1 0-37 0 0,6-3-442 0 0,-2 0-119 0 0,1-3-99 0 0,3-2-281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38.0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9728 0 0,'0'0'222'0'0,"0"0"30"0"0,0 0 18 0 0,1 0-83 0 0,0 1-99 0 0,1 0-67 0 0,3 1-46 0 0,-1-1 91 0 0,2 2 346 0 0,-1 2-38 0 0,7 9 270 0 0,-3 1-119 0 0,-1-1-95 0 0,-7-12-328 0 0,10 18 418 0 0,-2 0-34 0 0,7 21 391 0 0,-3 1-119 0 0,-3 0-111 0 0,-2 2-99 0 0,-1-1-90 0 0,-2 1-79 0 0,0-1-70 0 0,-4-40-437 0 0,-1 1 50 0 0,0-1 106 0 0,1 0 90 0 0,-1 5 267 0 0,0-5-291 0 0,1-1-65 0 0,-1 1-49 0 0,0 0-61 0 0,0 0-73 0 0,0-1-6 0 0,0 1-48 0 0,0 0-51 0 0,0 0-56 0 0,0 0-59 0 0,0 1-65 0 0,0 0-68 0 0,0 0-72 0 0,0-4-971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38.5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142 33 9856 0 0,'-1'0'231'0'0,"1"0"-63"0"0,-1-1-55 0 0,0 1-43 0 0,-1-1-29 0 0,-2-2-27 0 0,2 2 18 0 0,-2-1-135 0 0,1 0 47 0 0,0 0 44 0 0,-1 1 41 0 0,1 0 37 0 0,-1 0 33 0 0,-2 0 185 0 0,1 1 5 0 0,0 0 42 0 0,3 0-176 0 0,0 1 0 0 0,1-1 0 0 0,-1 0 0 0 0,0 1 0 0 0,0 0 0 0 0,1-1 1 0 0,-1 1-1 0 0,0 0 0 0 0,1 0 0 0 0,-1 0 0 0 0,0 1-155 0 0,-4 3 499 0 0,3-1-293 0 0,0 0-55 0 0,0 1-66 0 0,0 0-74 0 0,-3 6 254 0 0,-3 8 117 0 0,0 0-42 0 0,0 1-47 0 0,1 1-49 0 0,2-1-55 0 0,1 1-59 0 0,3 0-61 0 0,2 0-67 0 0,0-19 6 0 0,1 0-1 0 0,-1 0 1 0 0,0-1 0 0 0,1 1 0 0 0,-1-1 0 0 0,1 1 0 0 0,-1 0 0 0 0,1-1 0 0 0,0 1 0 0 0,0-1 0 0 0,0 1 0 0 0,0 0-8 0 0,0-1 12 0 0,0 0-1 0 0,0 0 1 0 0,0-1-1 0 0,0 1 0 0 0,0 0 1 0 0,0 0-1 0 0,0-1 1 0 0,0 1-1 0 0,0 0 1 0 0,1-1-1 0 0,-1 1 0 0 0,0-1 1 0 0,1 1-12 0 0,0-1 19 0 0,1 0 0 0 0,-1 0 0 0 0,0 1 1 0 0,0-1-1 0 0,0-1 0 0 0,1 1 0 0 0,-1 0 1 0 0,0-1-1 0 0,0 1 0 0 0,0-1 0 0 0,0 1 1 0 0,0-1-1 0 0,0 0 0 0 0,0 0 0 0 0,0 0 1 0 0,0 0-1 0 0,0 0 0 0 0,1-1-19 0 0,25-23 177 0 0,-4-4-76 0 0,-6-2-52 0 0,-14 21-40 0 0,1 0 0 0 0,-2-1 0 0 0,1 1 0 0 0,-2-1 0 0 0,1 0 0 0 0,0-7-9 0 0,-2 6 30 0 0,-1 1 0 0 0,0-1 0 0 0,-1-6-30 0 0,-4-6 10 0 0,5 24-11 0 0,0 0 0 0 0,0 0 0 0 0,0 0 0 0 0,0 0 0 0 0,0 0 0 0 0,0 0 0 0 0,0 0 0 0 0,0 0 0 0 0,0 1 0 0 0,0-1 0 0 0,0 0 0 0 0,0 0 0 0 0,0 0 0 0 0,0 0 0 0 0,0 0 0 0 0,0 0 0 0 0,0 0-1 0 0,0 0 1 0 0,-1 0 0 0 0,1 0 0 0 0,0 1 0 0 0,0-1 0 0 0,0 0 0 0 0,0 0 0 0 0,0 0 0 0 0,0 0 0 0 0,0 0 0 0 0,0 0 0 0 0,0 0 0 0 0,0 0 0 0 0,-1 0 0 0 0,1 0 0 0 0,0 0 0 0 0,0 0 0 0 0,0 0 0 0 0,0 0-1 0 0,0 0 1 0 0,0 0 0 0 0,0 0 0 0 0,0 0 0 0 0,-1 0 0 0 0,1 0 0 0 0,0 0 0 0 0,0 0 0 0 0,0 0 0 0 0,0 0 0 0 0,0 0 0 0 0,0 0 0 0 0,0 0 0 0 0,0 0 0 0 0,-1 0 0 0 0,1-1 0 0 0,0 1 0 0 0,0 0-1 0 0,0 0 1 0 0,0 0 0 0 0,0 0 0 0 0,0 0 0 0 0,0 0 0 0 0,0 0 0 0 0,0 0 0 0 0,0 0 1 0 0,-3 8-15 0 0,0 0 1 0 0,2 1-1 0 0,-1-1 0 0 0,1 1 0 0 0,0 1 15 0 0,3 37-10 0 0,0-29 12 0 0,1 1 0 0 0,1-1-1 0 0,6 16-1 0 0,-8-30 0 0 0,0 0 0 0 0,0 0 0 0 0,0-1 0 0 0,0 1 0 0 0,0-1 0 0 0,1 1 0 0 0,-1-1 0 0 0,1 0 0 0 0,2 1 0 0 0,11 16 0 0 0,-15-18 36 0 0,0-1-55 0 0,1 0-48 0 0,-1 0-40 0 0,1 0-66 0 0,0 0-37 0 0,3 2-529 0 0,-3-2 329 0 0,0 0 182 0 0,-1 0-832 0 0,-1-1-10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41.8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188 85 8928 0 0,'-1'0'220'0'0,"0"0"-76"0"0,-1 0-58 0 0,-5 0 56 0 0,4 0-54 0 0,-7 2-76 0 0,1-1 55 0 0,0 0 54 0 0,1 0 59 0 0,-1 0 63 0 0,1 1 67 0 0,-1 1 72 0 0,1 1 76 0 0,-1 0 79 0 0,0 1 85 0 0,-2 3-200 0 0,0 1-46 0 0,0-1-41 0 0,1 1-33 0 0,-5 8 128 0 0,12-13-314 0 0,0 0 0 0 0,0 0-1 0 0,0 1 1 0 0,1-1 0 0 0,-1 3-116 0 0,-5 14 316 0 0,6 0-102 0 0,2-19-202 0 0,0 0 0 0 0,0 0 0 0 0,0 0 0 0 0,1-1 0 0 0,-1 1 0 0 0,1 0 0 0 0,-1-1 0 0 0,1 1 0 0 0,0 0 0 0 0,0-1 0 0 0,0 1 0 0 0,0 0 0 0 0,0-1 0 0 0,0 1 0 0 0,0-1 0 0 0,0 0 0 0 0,0 1 0 0 0,1-1 0 0 0,-1 0 0 0 0,0 0 0 0 0,1 0 0 0 0,1 1-12 0 0,2 1 43 0 0,0-1 1 0 0,0 1-1 0 0,0-1 0 0 0,1 0 1 0 0,-1 0-1 0 0,1-1 0 0 0,-1 1 0 0 0,1-1 1 0 0,-1-1-1 0 0,1 1 0 0 0,0-1 1 0 0,0 0-1 0 0,-1 0 0 0 0,6-1-43 0 0,-7 0 33 0 0,1 0-1 0 0,-1 0 1 0 0,1 0-1 0 0,-1-1 1 0 0,1 1-1 0 0,-1-1 1 0 0,0-1-1 0 0,2 0-32 0 0,12-11 86 0 0,-4-4-43 0 0,2-14 231 0 0,-14 27-208 0 0,0-1 0 0 0,0 0 0 0 0,-1 0 0 0 0,0 1 0 0 0,0-1 0 0 0,0 0 0 0 0,-1 0 0 0 0,0 0 0 0 0,0 0 0 0 0,0 0 0 0 0,-1 0 0 0 0,0-3-66 0 0,-2-4 70 0 0,-5-17 153 0 0,4 20-174 0 0,0-1-44 0 0,-1 1-67 0 0,-2-2-110 0 0,4 7 37 0 0,0-1-38 0 0,-1 1-40 0 0,0-1-44 0 0,0 1-48 0 0,0-1-50 0 0,4 6 284 0 0,-1 0-131 0 0,-1-3-123 0 0,2 2 131 0 0,0 0-46 0 0,0 1-96 0 0,0-1 124 0 0,0 1-33 0 0,0 0-35 0 0,0 0-39 0 0,2-1-1075 0 0</inkml:trace>
  <inkml:trace contextRef="#ctx0" brushRef="#br0" timeOffset="526.87">392 107 10944 0 0,'3'2'237'0'0,"0"0"-37"0"0,2 4 102 0 0,-1 3-77 0 0,-1-2-128 0 0,-1 2-38 0 0,-1 8 26 0 0,-1-7 13 0 0,0-2 52 0 0,0-1 90 0 0,-1-1 131 0 0,0 0-36 0 0,-1 5 245 0 0,0-3-231 0 0,0-1-34 0 0,-5 17 633 0 0,3-15-507 0 0,4-7-129 0 0,-4-3 142 0 0,1 0-80 0 0,1-1-74 0 0,0 0-66 0 0,0-1-58 0 0,1-1-52 0 0,0 0-44 0 0,1 0-36 0 0,0-4-35 0 0,3-12-110 0 0,-2 13 120 0 0,0 2 89 0 0,0-3-94 0 0,1 0 0 0 0,1 0 0 0 0,-1 1 0 0 0,1-1 0 0 0,1 0 1 0 0,3-6-15 0 0,4-4-23 0 0,1-1-59 0 0,-1 1-76 0 0,11-9-186 0 0,-3 11 144 0 0,-15 13 161 0 0,-1 1 1 0 0,1-1-1 0 0,0 1 1 0 0,0 0-1 0 0,4-1 39 0 0,-6 2-9 0 0,0 1 1 0 0,0-1-1 0 0,0 1 0 0 0,0 0 1 0 0,0-1-1 0 0,0 1 0 0 0,0 0 1 0 0,0 0-1 0 0,0 0 0 0 0,0 0 1 0 0,0 1-1 0 0,1-1 9 0 0,10 7-77 0 0,-2 4 38 0 0,6 17 51 0 0,-11-17 24 0 0,10 21 146 0 0,-12-20-84 0 0,1 1 0 0 0,-2 0 1 0 0,0-1-1 0 0,0 1 0 0 0,-1 2-98 0 0,1 1 99 0 0,0-4-3 0 0,-2 0 37 0 0,-1-11-69 0 0,0-1 0 0 0,0 0 0 0 0,0 0 3 0 0,0 0 10 0 0,0 0 3 0 0,0 0 0 0 0,-2-2 26 0 0,1-2-36 0 0,1-5-8 0 0,3-8-6 0 0,-1 12-44 0 0,0-1-1 0 0,0 1 1 0 0,0-1 0 0 0,1 1 0 0 0,0 0-1 0 0,1-2-11 0 0,0 1 2 0 0,0 1 0 0 0,0 0 0 0 0,1 0 0 0 0,-1 0 1 0 0,4-2-3 0 0,-3 3-8 0 0,0 0 1 0 0,1 0 0 0 0,0 0 0 0 0,0 1-1 0 0,0 0 1 0 0,0 0 0 0 0,0 0 0 0 0,0 1-1 0 0,1 0 1 0 0,-1 0 0 0 0,1 1 0 0 0,0-1 0 0 0,-1 2-1 0 0,1-1 1 0 0,0 1 0 0 0,-1 0 0 0 0,1 0-1 0 0,3 1 8 0 0,18 4 12 0 0,-3 3 96 0 0,-14-3 0 0 0,0 3 45 0 0,-1 1 53 0 0,0 2 61 0 0,2 7 139 0 0,14 25 616 0 0,-18-26-703 0 0,-1 1-44 0 0,-3 0-97 0 0,-3-17-366 0 0,-1 0 77 0 0,0 0 67 0 0,0 1 54 0 0,0 0 123 0 0,0 2 216 0 0,0-3-227 0 0,-1 1-60 0 0,1 0-93 0 0,0-2-44 0 0,-1 1-51 0 0,1 0-58 0 0,0 0-64 0 0,-1 0-96 0 0,1 0-89 0 0,0 0-97 0 0,-1 0-106 0 0,1 0-114 0 0,-1-1-121 0 0,1 1 387 0 0,0-1-33 0 0,0 1-35 0 0,-1-1-35 0 0,1 0-718 0 0,0 1-35 0 0,0-1-2805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40.9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396 122 9960 0 0,'-7'-26'549'0'0,"-2"-6"183"0"0,1 13-141 0 0,1 8-154 0 0,-2 2 67 0 0,-3 1 78 0 0,-2 2 91 0 0,6 3-578 0 0,0 1 1 0 0,-1 0-1 0 0,1 1 1 0 0,-8-1-96 0 0,8 2 83 0 0,1 0 0 0 0,0 0 0 0 0,-1 1 0 0 0,1 0 0 0 0,-6 1-83 0 0,7-1 71 0 0,0 1 0 0 0,0 0 0 0 0,0 1 0 0 0,0-1 0 0 0,1 1 0 0 0,-1 0 0 0 0,1 1 0 0 0,-1-1 0 0 0,-1 3-71 0 0,-14 13 239 0 0,3 1-37 0 0,13-14-141 0 0,1 0 1 0 0,0 0-1 0 0,0 0 1 0 0,-1 3-62 0 0,2-2 50 0 0,1 0 0 0 0,-1 0-1 0 0,1 1 1 0 0,-1 3-50 0 0,2-6 8 0 0,-2 7 31 0 0,0 1 0 0 0,1 0-1 0 0,1 0 1 0 0,0-1 0 0 0,1 1-1 0 0,0 0 1 0 0,1 2-39 0 0,2 7 27 0 0,3-2 72 0 0,-2-5 75 0 0,2 0 1 0 0,0 0-1 0 0,3 3-174 0 0,6 10 168 0 0,-5-9-115 0 0,1-1 39 0 0,27 39 303 0 0,-21-33-266 0 0,1 0-80 0 0,-8-12-69 0 0,-1 0-35 0 0,-8-11 168 0 0,0 0-114 0 0,-1-1-103 0 0,0 1-93 0 0,0 0-81 0 0,0-1-71 0 0,0 0-61 0 0,0 1-50 0 0,0-1-394 0 0,-2-1-1286 0 0,1 0 1519 0 0,0 0 47 0 0,-1-1-1475 0 0,-1-3-1158 0 0,3 5 3201 0 0</inkml:trace>
  <inkml:trace contextRef="#ctx0" brushRef="#br0" timeOffset="599.41">0 272 8208 0 0,'0'0'234'0'0,"0"0"6"0"0,1-1 98 0 0,5-2 323 0 0,-3 2-423 0 0,-1 0 48 0 0,6-3 398 0 0,1 0-87 0 0,-1 0-80 0 0,1 0-73 0 0,0 0-68 0 0,1 1-60 0 0,-1-1-55 0 0,0 1-47 0 0,3-1-11 0 0,-1 1-49 0 0,8-3 27 0 0,27-6 130 0 0,-33 8-170 0 0,0 1 57 0 0,-11 2-163 0 0,30-6 336 0 0,-1-1-95 0 0,-15 4-182 0 0,-1 1-34 0 0,1 0-37 0 0,0-1-41 0 0,-1 1-44 0 0,1 0-47 0 0,0 1-51 0 0,0-1-55 0 0,0 1-57 0 0,-1 0-61 0 0,1 0-64 0 0,0 0-68 0 0,-4 2 304 0 0,0 0-95 0 0,1 2-141 0 0,6 2-283 0 0,-1 5 34 0 0,-8-2 310 0 0,-2 1 153 0 0,-1 1 116 0 0,-1 1 94 0 0,0-1 49 0 0,3 7 128 0 0,9 23 388 0 0,-13-27-455 0 0,0 1-53 0 0,5 10 291 0 0,1-2 86 0 0,0 0 113 0 0,-5-11-235 0 0,1 1 38 0 0,0 1 139 0 0,1 1 68 0 0,-4-4-302 0 0,-5-5 98 0 0,-9-8 458 0 0,6 1-617 0 0,0-1-35 0 0,0 1-46 0 0,0-1-58 0 0,2 2-65 0 0,0 0-35 0 0,0 1-38 0 0,1 0-41 0 0,-3-5 111 0 0,1 1 1 0 0,-1-1 0 0 0,1 0-1 0 0,0 0 1 0 0,1 0-1 0 0,-1-1 1 0 0,1 1-1 0 0,1-1 1 0 0,-1 1 0 0 0,1-1-1 0 0,0 0 1 0 0,0-2-15 0 0,1 5 4 0 0,0 0 0 0 0,0-1 0 0 0,1 1 0 0 0,-1 0 0 0 0,1-1 0 0 0,0 1 0 0 0,0 0 0 0 0,1 0 0 0 0,-1-1-4 0 0,11-14-21 0 0,5 4-39 0 0,-13 13-137 0 0,0 0 66 0 0,-1 0 59 0 0,1 0 49 0 0,3-2 79 0 0,9-3 242 0 0,-11 6-268 0 0,0-1-75 0 0,-2 1-29 0 0,0 0-41 0 0,1 0-48 0 0,-1 1-53 0 0,0-1-81 0 0,1 0-74 0 0,-1 0-81 0 0,1 1-89 0 0,-1-1-94 0 0,1 0-103 0 0,0 1-108 0 0,-1-1-116 0 0,2 1-771 0 0,3-2-980 0 0,-7 2 2058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4:35.5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78 82 14808 0 0,'-3'7'392'0'0,"0"0"-97"0"0,1 1-85 0 0,1-1-74 0 0,-1 3-52 0 0,1 0-68 0 0,0 2-59 0 0,1 6-72 0 0,-1 0 43 0 0,0-7 109 0 0,-1 14-117 0 0,0-1 54 0 0,0 1 49 0 0,1 0 43 0 0,-1 12 105 0 0,1 1 74 0 0,-1-1 58 0 0,1 1 42 0 0,-4 96 1004 0 0,2-77-839 0 0,1-18-230 0 0,-1 21 203 0 0,-1 34 307 0 0,-1-32-346 0 0,-2-10-184 0 0,2-27-181 0 0,0 1-40 0 0,1-14 11 0 0,-1 5 0 0 0,4-3-86 0 0,1-14-72 0 0,0 0-120 0 0,0-11-1228 0 0,1 2 419 0 0,0 3 107 0 0,0-1-75 0 0,3-4-716 0 0</inkml:trace>
  <inkml:trace contextRef="#ctx0" brushRef="#br0" timeOffset="452.78">133 1 12440 0 0,'0'0'281'0'0,"0"0"40"0"0,0 0 22 0 0,0 0-143 0 0,0 0-97 0 0,0 0-28 0 0,1 2-33 0 0,2 5-2 0 0,-2-3 3 0 0,3 9 225 0 0,1 1 72 0 0,-1 2 139 0 0,2 9 316 0 0,2 7 190 0 0,-5-21-697 0 0,0-1-33 0 0,0-1-75 0 0,0-1-33 0 0,0 1-38 0 0,0-1-44 0 0,7 14 266 0 0,-1 1-48 0 0,-1-1-41 0 0,1 0-36 0 0,3 7 16 0 0,-1 0-41 0 0,26 57 234 0 0,20 40 121 0 0,-9 3-72 0 0,-33-85-308 0 0,3-1 37 0 0,9 22 153 0 0,3-1 46 0 0,4 13 104 0 0,-17-40-244 0 0,-7-11 95 0 0,0 0-1 0 0,1 12-346 0 0,-10-35 70 0 0,-1-1-50 0 0,-1 0-58 0 0,0-1-67 0 0,0-1-77 0 0,0 0-85 0 0,-1 0-96 0 0,0-1-104 0 0,0 1-114 0 0,0-1-122 0 0,1 0 303 0 0,0 1-35 0 0,0-1-35 0 0,0 0-36 0 0,0 1-38 0 0,0-1-39 0 0,1 0-39 0 0,-1 1-42 0 0,0-1-41 0 0,1 0-45 0 0,-1 1-43 0 0,1-1-46 0 0,-1 0-1413 0 0,0-1-1248 0 0</inkml:trace>
  <inkml:trace contextRef="#ctx0" brushRef="#br0" timeOffset="733.03">49 634 12784 0 0,'0'0'289'0'0,"0"0"40"0"0,0 0 22 0 0,0 0-147 0 0,0 0-97 0 0,0 0 61 0 0,1-1-51 0 0,1 1-42 0 0,7-4 142 0 0,16-8 489 0 0,1 2-79 0 0,1 1-112 0 0,-14 5-308 0 0,1 0-40 0 0,-1 1-42 0 0,1 0-47 0 0,0 0-51 0 0,-1 0-54 0 0,1 0-59 0 0,0 0-61 0 0,0 0-66 0 0,0 1-70 0 0,-2 0-26 0 0,0-1-58 0 0,-10 3-7 0 0,1-1-60 0 0,0 1-52 0 0,-1-1-47 0 0,1 1-157 0 0,1-1-46 0 0,0 1-192 0 0,1-1-512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40.0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276 29 9168 0 0,'-6'-1'241'0'0,"1"-1"-64"0"0,0 0-53 0 0,0 1-43 0 0,-1-1-24 0 0,-12-3-8 0 0,10 3 8 0 0,0 1 55 0 0,0 0 86 0 0,-21-3 680 0 0,-2 0-10 0 0,1 4-74 0 0,26 0-657 0 0,-1 1-1 0 0,1-1 1 0 0,-1 1 0 0 0,1 1-1 0 0,-3 0-136 0 0,-7 5 289 0 0,1 2-41 0 0,1 2 7 0 0,2 0-36 0 0,-7 14 126 0 0,13-19-275 0 0,1 1 1 0 0,0-1 0 0 0,1 1-1 0 0,-1 1-70 0 0,-2 13 121 0 0,4 12 18 0 0,5-11-142 0 0,5-3 71 0 0,5 0 83 0 0,-9-15-90 0 0,-1 0-1 0 0,0-1 1 0 0,1 1 0 0 0,-1-1-1 0 0,4 2-60 0 0,-1-2 102 0 0,1 1 0 0 0,-1-1 0 0 0,7 1-102 0 0,11 2 155 0 0,-3-3-81 0 0,-2-2-70 0 0,-11-2 12 0 0,0 1 0 0 0,-1-1 0 0 0,1-1-1 0 0,0 0 1 0 0,-1 0 0 0 0,0 0 0 0 0,1-1-16 0 0,-4 1 12 0 0,-1 0 0 0 0,1 0 0 0 0,-1 0 1 0 0,1-1-1 0 0,-1 0 0 0 0,0 1 0 0 0,0-1 1 0 0,0-1-1 0 0,0 1 0 0 0,-1 0 1 0 0,1-1-1 0 0,1-3-12 0 0,-3 4 6 0 0,0 0 1 0 0,-1 0-1 0 0,0 0 0 0 0,1 0 1 0 0,-1 0-1 0 0,0 0 0 0 0,-1 0 1 0 0,1 0-1 0 0,0 0 1 0 0,-1-1-1 0 0,0 1 0 0 0,0-1-6 0 0,-3-25-34 0 0,-2 10-59 0 0,-1 1-74 0 0,-1 1-91 0 0,1 1-107 0 0,4 13 196 0 0,0 0 53 0 0,-3-6-119 0 0,2 6 90 0 0,2 0 15 0 0,-1 1-46 0 0,1 0-54 0 0,-1 0-66 0 0,0 0-76 0 0,1-1-87 0 0,-1 1-96 0 0,1 0-107 0 0,0 0-118 0 0,0 0 343 0 0,0 1-33 0 0,-1-4-1321 0 0,-1-2-1006 0 0</inkml:trace>
  <inkml:trace contextRef="#ctx0" brushRef="#br0" timeOffset="353.91">415 89 8208 0 0,'2'5'193'0'0,"1"0"-53"0"0,-1 0-44 0 0,1 0-38 0 0,1 5-22 0 0,5 14-71 0 0,-6-17 76 0 0,-1 0 62 0 0,0-1 42 0 0,1 0 67 0 0,-1 0 80 0 0,0 0 91 0 0,1 2 393 0 0,0-1-38 0 0,1 1-36 0 0,0 0-35 0 0,2 7 472 0 0,0-1-89 0 0,0 1-73 0 0,-2 0-60 0 0,-4-11-267 0 0,0 0-118 0 0,-1-2-108 0 0,0-1-94 0 0,-1 0-83 0 0,0-2-70 0 0,0 0-60 0 0,-1-1-47 0 0,0 0-32 0 0,-6-6-22 0 0,6 4 17 0 0,1 2 44 0 0,0 0 67 0 0,-7-15 26 0 0,1-3-54 0 0,3-1-58 0 0,0 1-64 0 0,3 11 2 0 0,1 0-1 0 0,0 0 1 0 0,1-1-1 0 0,0 0 5 0 0,0 2 6 0 0,1 0-1 0 0,0 0 1 0 0,0 0-1 0 0,1 0 0 0 0,0 0 1 0 0,0 0-1 0 0,3-6-5 0 0,-2 9-1 0 0,-1 0 0 0 0,1 0 0 0 0,0 1 0 0 0,0-1 0 0 0,1 0 1 0 0,-1 1-8 0 0,0 1-1 0 0,0 0 0 0 0,0 0 0 0 0,0 0 0 0 0,1 1 0 0 0,3-3 9 0 0,14-4-74 0 0,5 4-40 0 0,8 7-47 0 0,-1 7 46 0 0,-3 6 46 0 0,-1 4 45 0 0,-2 4 46 0 0,-3 3 44 0 0,-1 1 45 0 0,-3-1 44 0 0,-8-7-9 0 0,-1 0-42 0 0,1 4-19 0 0,4 13-11 0 0,-2-7-26 0 0,-14-29-134 0 0,0 1 33 0 0,1 0 28 0 0,-1 0 76 0 0,2 4 160 0 0,-1-4-171 0 0,-1 1-34 0 0,1-1-61 0 0,-1 1-87 0 0,0-1 23 0 0,0-1-35 0 0,0 1-37 0 0,0 0-42 0 0,0-1-44 0 0,0 0-48 0 0,0 0-50 0 0,0 1-55 0 0,0-1-12 0 0,0 0-67 0 0,0 0-60 0 0,0 0-51 0 0,0 0-183 0 0,0 0-51 0 0,0 0-220 0 0,0 0-593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38.9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185 3 11720 0 0,'0'0'264'0'0,"0"-1"69"0"0,1 1-70 0 0,0 0-64 0 0,0 0-56 0 0,0-1-51 0 0,0 1-42 0 0,3 0-54 0 0,6 2 628 0 0,0 3-103 0 0,-1 4-89 0 0,-1 2-73 0 0,3 8 98 0 0,1 8 77 0 0,-10-23-443 0 0,10 28 310 0 0,-1 1-55 0 0,-1 4 528 0 0,3 26-874 0 0,-3-1 554 0 0,-5-21-110 0 0,-2-7-2 0 0,1 0 82 0 0,-4-25-331 0 0,0 1-45 0 0,0 6 9 0 0,0-1-52 0 0,0 2-1 0 0,0-12-28 0 0,-2-1-55 0 0,1-2-51 0 0,-2-1-52 0 0,1-2-48 0 0,-1 0-47 0 0,1-2-45 0 0,0-1-45 0 0,2 3 283 0 0,-1 0-35 0 0,1-1-115 0 0,-1 0-110 0 0,0 0-92 0 0,1 0-28 0 0,-1 0-45 0 0,-1-7-1677 0 0,1 7 1697 0 0,1 0 46 0 0,0 0 60 0 0,-1 0 73 0 0,-3-7-1388 0 0</inkml:trace>
  <inkml:trace contextRef="#ctx0" brushRef="#br0" timeOffset="568.3">0 303 6704 0 0,'0'0'149'0'0,"0"0"23"0"0,7 2 145 0 0,-3-2-259 0 0,8 0-17 0 0,-1-1 76 0 0,1-1 64 0 0,0 0 53 0 0,9-3 287 0 0,28-11 859 0 0,-34 12-1022 0 0,-1-1-57 0 0,0 1-79 0 0,1 0-97 0 0,15-3 349 0 0,0 0-43 0 0,15-1 483 0 0,0 2-1 0 0,11 0-913 0 0,-11 5 632 0 0,0 2 101 0 0,-18 3-238 0 0,-2 2-64 0 0,-3 4-58 0 0,-2 2-51 0 0,-3 4-45 0 0,-3 3-37 0 0,-10-13-174 0 0,-1 0-1 0 0,-1 0 1 0 0,1 0 0 0 0,-1 1-1 0 0,0-1 1 0 0,1 6-66 0 0,-2-5 33 0 0,0 0 0 0 0,0 1 0 0 0,-1-1-1 0 0,1 1 1 0 0,-2 0 0 0 0,0 4-33 0 0,-4 11 120 0 0,4-22-349 0 0,1 0 91 0 0,-1 0 78 0 0,1 0 66 0 0,-1 0 64 0 0,1 1 51 0 0,-3 1 406 0 0,2-2-346 0 0,0 0-116 0 0,0 0-43 0 0,0-1-49 0 0,0 1-49 0 0,0-1-58 0 0,0 1-65 0 0,0-1-95 0 0,0 1-90 0 0,0-1-101 0 0,0 0-109 0 0,0 1-117 0 0,0-1 308 0 0,0 0-33 0 0,1 0-33 0 0,-1 0-36 0 0,1 0-36 0 0,-1 0-36 0 0,-1 0-1525 0 0,-1 0-1192 0 0</inkml:trace>
  <inkml:trace contextRef="#ctx0" brushRef="#br0" timeOffset="836.48">533 47 10944 0 0,'0'0'248'0'0,"0"0"34"0"0,0 0 20 0 0,0 0-38 0 0,0 0-196 0 0,1-1-35 0 0,2-1-24 0 0,-2 2 63 0 0,1 0 88 0 0,11 2 404 0 0,-6 0-383 0 0,-3-1-125 0 0,0 0-43 0 0,-1 0-51 0 0,0 0-60 0 0,5 1-34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46.5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130 76 4632 0 0,'0'0'101'0'0,"0"0"22"0"0,3-7 94 0 0,-1 3-178 0 0,-1 1-13 0 0,0 1 48 0 0,0-1 44 0 0,0 1 39 0 0,0-2 177 0 0,0 0 68 0 0,2-9 1091 0 0,-2 7-921 0 0,0 3-330 0 0,-1 0-44 0 0,0 0-55 0 0,0 0-62 0 0,0-1 501 0 0,-1 0-68 0 0,-1 1-64 0 0,0 1-61 0 0,0 1-56 0 0,-1 0-52 0 0,0 0-48 0 0,0 1-45 0 0,-3 1 31 0 0,1 0-86 0 0,-2 2-60 0 0,1 1-103 0 0,-7 8 49 0 0,0 0-1 0 0,1 0 1 0 0,0 1 0 0 0,-7 11-19 0 0,14-16 0 0 0,-1 0 0 0 0,1 0 0 0 0,0 1 0 0 0,1-1 0 0 0,-3 8 0 0 0,6-13 0 0 0,0-1 0 0 0,0 1 0 0 0,1 0 0 0 0,-1 0 0 0 0,1 0 0 0 0,-1 0 0 0 0,1 0 0 0 0,0 0 0 0 0,0 0 0 0 0,0 0 0 0 0,1 0 0 0 0,-1 1 0 0 0,1-2 0 0 0,-1 1 0 0 0,1 0 0 0 0,0 0 0 0 0,0 0 0 0 0,1 0 0 0 0,-1 0 0 0 0,1 0 0 0 0,-1-1 0 0 0,-1-1 0 0 0,1 0 0 0 0,0 0 0 0 0,0 1 0 0 0,0-1 0 0 0,-1 0 0 0 0,1 0 0 0 0,0 0 0 0 0,0 0 0 0 0,1 0 0 0 0,-1-1 0 0 0,0 1 0 0 0,0 0 0 0 0,0 0 0 0 0,1-1 0 0 0,-1 1 0 0 0,1 0 0 0 0,3 1 0 0 0,6 5 24 0 0,0-1 43 0 0,7 5 113 0 0,26 12 341 0 0,-30-17-401 0 0,0 0-48 0 0,13 7 330 0 0,-24-11-315 0 0,0 0-1 0 0,0 0 1 0 0,0 1-1 0 0,-1-1 0 0 0,1 1 1 0 0,2 2-87 0 0,-4-4 40 0 0,-1 0 1 0 0,1 0-1 0 0,0 1 1 0 0,0-1-1 0 0,-1 0 1 0 0,1 0-1 0 0,0 1 1 0 0,-1-1-1 0 0,0 1 1 0 0,1-1-1 0 0,-1 0 1 0 0,0 1-1 0 0,0-1 1 0 0,1 1-1 0 0,-1 1-40 0 0,-1-1 48 0 0,1-1 0 0 0,-1 1 0 0 0,1 0 0 0 0,-1 0 0 0 0,1 0 0 0 0,-1 0 0 0 0,0-1 0 0 0,0 1 0 0 0,0 0 0 0 0,0-1 0 0 0,0 1 0 0 0,0 0 0 0 0,0-1 0 0 0,-2 2-48 0 0,-5 5 187 0 0,0-1-40 0 0,-9 8 45 0 0,-5-1-97 0 0,17-11-95 0 0,-1 0 1 0 0,0 0-1 0 0,0-1 1 0 0,1 0 0 0 0,-4 0-1 0 0,-10 0-76 0 0,9-3-15 0 0,4-3-49 0 0,5 3 58 0 0,1 0 68 0 0,-1 1 1 0 0,1 0-1 0 0,0 0 0 0 0,0 0 1 0 0,0-1-1 0 0,-1 1 0 0 0,1 0 0 0 0,0 0 1 0 0,0-1-1 0 0,0 1 0 0 0,0 0 0 0 0,0 0 1 0 0,0-1-1 0 0,-1 1 0 0 0,1 0 0 0 0,0 0 1 0 0,0-1-1 0 0,0 1 0 0 0,0 0 0 0 0,0-1 1 0 0,0 1-1 0 0,0 0 0 0 0,0 0 1 0 0,0-1-1 0 0,0 1 0 0 0,0 0 0 0 0,0-1 1 0 0,1 1-1 0 0,-1 0 0 0 0,0 0 0 0 0,0-1 1 0 0,0 1 13 0 0,7-3-258 0 0,1 0 226 0 0,-7 2 22 0 0,1 1 0 0 0,0-1 1 0 0,-1 1-1 0 0,1-1 0 0 0,-1 1 0 0 0,1 0 1 0 0,0 0-1 0 0,-1 0 0 0 0,1 0 0 0 0,0 0 1 0 0,0 0 9 0 0,23 7-15 0 0,-23-6 17 0 0,-1 0 1 0 0,1-1 0 0 0,0 2 0 0 0,-1-1 0 0 0,1 0-1 0 0,0 0 1 0 0,-1 0 0 0 0,0 1 0 0 0,1-1 0 0 0,-1 0 0 0 0,0 1-1 0 0,1 0-2 0 0,-1 1 0 0 0,1 0 0 0 0,0 0 0 0 0,-1 0 0 0 0,0 0-1 0 0,0 0 1 0 0,0 0 0 0 0,0 1 0 0 0,0-1 0 0 0,-1 0-1 0 0,1 4 1 0 0,-1 0 3 0 0,0 0-1 0 0,0 0 0 0 0,0 1 0 0 0,-2 5-2 0 0,-4 11 53 0 0,-9 14 143 0 0,-12 18 207 0 0,16-34-270 0 0,1 0-41 0 0,0 0-59 0 0,2 0-77 0 0,-5 21 222 0 0,9-27-112 0 0,1 1 1 0 0,1-1-1 0 0,0 1 0 0 0,1 0 1 0 0,1 9-67 0 0,5 13 143 0 0,6-3 39 0 0,-8-29-123 0 0,0-1 1 0 0,0 1-1 0 0,1-1 1 0 0,1 1-60 0 0,-1-1 77 0 0,0-1 1 0 0,1 0-1 0 0,-1 0 1 0 0,5 3-78 0 0,-4-5 95 0 0,-1 0-1 0 0,1 0 1 0 0,0-1 0 0 0,-1 1-1 0 0,1-1 1 0 0,0 0 0 0 0,1 0 0 0 0,-1-1-1 0 0,0 0 1 0 0,0 0 0 0 0,1 0 0 0 0,0 0-95 0 0,13 0 240 0 0,0-1-49 0 0,-1 0-65 0 0,-1-2-80 0 0,-14 2-99 0 0,1-1 41 0 0,8-1 83 0 0,-7 1-77 0 0,-2 0-33 0 0,0 0-35 0 0,-1 0-22 0 0,1 1-35 0 0,-1-1-41 0 0,1 0-44 0 0,-1 0-50 0 0,0 0-55 0 0,1 0-60 0 0,-1 0-63 0 0,-1 0 29 0 0,-1 1-61 0 0,1 0-54 0 0,0-1-49 0 0,0 1-170 0 0,0 0-46 0 0,0-1-206 0 0,1 0-551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49.9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 0 8032 0 0,'0'0'233'0'0,"-1"0"-9"0"0,0 0-204 0 0,0 0 1 0 0,0 0-1 0 0,0 1 0 0 0,0-1 1 0 0,0 0-1 0 0,0 0 0 0 0,0 0 0 0 0,0 1 1 0 0,1-1-1 0 0,-1 0 0 0 0,0 1 1 0 0,0-1-1 0 0,0 1 0 0 0,0-1 0 0 0,0 1-20 0 0,-6 11 407 0 0,5 2 89 0 0,2 0 80 0 0,1-8-210 0 0,1 17 412 0 0,3 1-64 0 0,3 0-81 0 0,1 0-96 0 0,-2-4-174 0 0,-1-1-90 0 0,4 14 155 0 0,-1 0-41 0 0,1 8 39 0 0,4 20 172 0 0,3 12 134 0 0,1 9-153 0 0,-9-27-226 0 0,-9-43-312 0 0,-1 6 89 0 0,-1-2-7 0 0,2-15-222 0 0,0-1-97 0 0,0 0 54 0 0,0 0 48 0 0,0 0 42 0 0,0 0 43 0 0,0 1 73 0 0,0 1 313 0 0,0-1-310 0 0,0-1-94 0 0,0 0-54 0 0,0 1-64 0 0,0-1-75 0 0,0 1-48 0 0,0-1-76 0 0,0 0-82 0 0,0 1-89 0 0,0-1-98 0 0,0 0-104 0 0,0 0-112 0 0,0 0-119 0 0,-1 1-1147 0 0,0 1-1190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50.1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 1 7688 0 0,'0'0'162'0'0,"-1"2"-56"0"0,-2 5 78 0 0,2-4-66 0 0,0 2 26 0 0,1 1-73 0 0,0 1-53 0 0,1 4-42 0 0,0-1 48 0 0,0-3 69 0 0,-1-2 57 0 0,0 0 85 0 0,-3 12 582 0 0,1 7 564 0 0,1-5-327 0 0,-1-7-379 0 0,1-2-149 0 0,-1 0-46 0 0,2-7-591 0 0,0-1 87 0 0,0 0 73 0 0,0-1 60 0 0,-1 1 79 0 0,2 4 476 0 0,-1-4-413 0 0,0 0-141 0 0,0-1-35 0 0,0 1-44 0 0,0 0-51 0 0,0 0-59 0 0,1 0-68 0 0,-1 1-76 0 0,0-1-84 0 0,0 0 52 0 0,0 0-44 0 0,0 0-45 0 0,-1 1-48 0 0,1-1-50 0 0,0 1-54 0 0,0-1-55 0 0,0 1-57 0 0,0-3-1238 0 0,0 0-1061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50.7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1 117 7848 0 0,'0'0'197'0'0,"0"0"-83"0"0,0-1-61 0 0,2-1-13 0 0,-1 0 6 0 0,6-4 1 0 0,5-7-51 0 0,-8 9 26 0 0,-1-2 33 0 0,12-11 780 0 0,12-5 345 0 0,-22 18-959 0 0,5-3 177 0 0,2-1-45 0 0,1 1-49 0 0,0 1-53 0 0,2 0-57 0 0,-1 2-59 0 0,-1 2-65 0 0,0 3-67 0 0,-10 0 0 0 0,0-1 0 0 0,-1 1 0 0 0,1 0 0 0 0,0 0 0 0 0,0 1 0 0 0,-1-1 0 0 0,1 1 0 0 0,-1-1 0 0 0,1 1 0 0 0,-1 0 0 0 0,0 0 0 0 0,0 0 0 0 0,1 0 0 0 0,-1 0 0 0 0,-1 0 0 0 0,1 0 0 0 0,0 1 0 0 0,-1-1 0 0 0,1 1 0 0 0,-1-1 0 0 0,1 1 0 0 0,-1 0 0 0 0,0 0-3 0 0,2 5 16 0 0,-1 0 0 0 0,0 0 0 0 0,0 0 0 0 0,0 3-16 0 0,1 17 94 0 0,-3-13 58 0 0,0 0-1 0 0,-2 11-151 0 0,1-3 104 0 0,-4 37 204 0 0,-4 1-69 0 0,-3-2-61 0 0,-5-2-51 0 0,10-39-32 0 0,-13 23 29 0 0,12-28-28 0 0,-3 1 85 0 0,0-3 115 0 0,4-5-60 0 0,1-1 50 0 0,-1 0 111 0 0,0 1 73 0 0,7-5-331 0 0,0-1-3 0 0,0 0-7 0 0,0 0-29 0 0,0 0-18 0 0,0 0-2 0 0,0 0-2 0 0,0 0-12 0 0,0 0 1 0 0,0 0 10 0 0,1-1 20 0 0,2 0-35 0 0,9-5 52 0 0,-9 4-33 0 0,11-3 130 0 0,1 1-34 0 0,16 2 87 0 0,1 4-103 0 0,-1 2-81 0 0,9 1-63 0 0,-36-5-188 0 0,-1 1 101 0 0,0-1 72 0 0,0 0 39 0 0,7 2 193 0 0,-6-2-179 0 0,0 1-85 0 0,-2-1-31 0 0,0 1-38 0 0,-1-1-26 0 0,1 1-38 0 0,0-1-42 0 0,0 0-46 0 0,-1 1-49 0 0,1-1-54 0 0,0 0-57 0 0,0 1-60 0 0,0-1-109 0 0,0 1-80 0 0,0-1-84 0 0,0 0-90 0 0,2 1-1346 0 0,3 1-1242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51.0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12296 0 0,'0'0'273'0'0,"0"0"40"0"0,0 0-66 0 0,0 1-68 0 0,0 0-55 0 0,1 1-46 0 0,-1 0-29 0 0,1 4-19 0 0,0-4 9 0 0,2 7-74 0 0,0-1 70 0 0,-1-2 37 0 0,0 1 34 0 0,2 6 185 0 0,7 30 921 0 0,-9-34-998 0 0,-1 1-49 0 0,3 9 237 0 0,0 3-5 0 0,-2-9-188 0 0,2-4-98 0 0,-1 0-33 0 0,-2 0-73 0 0,-1-8-151 0 0,0-1-196 0 0,0 0-344 0 0,0 0-38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51.6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44 8808 0 0,'0'0'197'0'0,"0"0"24"0"0,0 0 19 0 0,1-1-29 0 0,0 0-178 0 0,0-2-23 0 0,3-2 8 0 0,0 0 33 0 0,6-3 138 0 0,3 0 154 0 0,9 1 304 0 0,0 3 7 0 0,-7 3-299 0 0,-4 1-151 0 0,-1 0-115 0 0,11 2 96 0 0,-1 2-57 0 0,0 1-47 0 0,-2 3-33 0 0,-15-7-44 0 0,-1 1 0 0 0,1-1 1 0 0,-1 1-1 0 0,0 0 0 0 0,1-1 0 0 0,-1 1 1 0 0,0 0-1 0 0,0 1 0 0 0,0-1 0 0 0,0 0 1 0 0,0 0-1 0 0,-1 1 0 0 0,1-1 0 0 0,-1 1 1 0 0,0 0-1 0 0,1-1 0 0 0,-1 1 1 0 0,0 0-1 0 0,-1 0 0 0 0,1 0 0 0 0,0-1 1 0 0,-1 1-1 0 0,0 0 0 0 0,1 0 0 0 0,-1 2-4 0 0,-2 17 35 0 0,-3-1 47 0 0,-4 2 63 0 0,-10 10 124 0 0,-4-2-3 0 0,5-12-124 0 0,3-4-64 0 0,-1 0-49 0 0,14-13-29 0 0,-1 0 0 0 0,0-1 0 0 0,-1 1 0 0 0,1-1 0 0 0,0 1 0 0 0,-2-1 0 0 0,3 0 0 0 0,-3-1 0 0 0,5-3 0 0 0,4-3 0 0 0,10-11 51 0 0,-12 15-22 0 0,1 0 0 0 0,-1 0-1 0 0,1 0 1 0 0,0 1 0 0 0,-1-1 0 0 0,1 1 0 0 0,2-2-29 0 0,-1 2 43 0 0,0 0 0 0 0,0 0 0 0 0,0 0 1 0 0,1 0-1 0 0,1 0-43 0 0,16 0 79 0 0,-9 2 22 0 0,0-1 0 0 0,-1 2 0 0 0,1 0 0 0 0,5 2-101 0 0,11 5 207 0 0,-13-3-53 0 0,-1 2 39 0 0,-2 1 49 0 0,0 1 59 0 0,4 10 268 0 0,-16-18-480 0 0,0 0-1 0 0,0 1 1 0 0,0-1 0 0 0,0 1 0 0 0,0-1-1 0 0,0 1 1 0 0,0 2-89 0 0,-1-3 74 0 0,0 0 0 0 0,0 1 0 0 0,0-1 0 0 0,0 0 0 0 0,0 0 0 0 0,0 1 0 0 0,-1-1 0 0 0,1 0 0 0 0,-1 1-74 0 0,0-1 88 0 0,0 1 0 0 0,0-1 0 0 0,0 1-1 0 0,0-1 1 0 0,-1 1 0 0 0,1-1 0 0 0,-1 0-1 0 0,0 1-87 0 0,-3 3 110 0 0,0-1-1 0 0,0 0 0 0 0,0-1 0 0 0,-2 2-109 0 0,-14 8 236 0 0,3-6-89 0 0,-1-1-61 0 0,-5-2-80 0 0,11-4-53 0 0,0 0-36 0 0,0-1-41 0 0,0-1-43 0 0,0 0-47 0 0,0-2-48 0 0,11 3 320 0 0,0 0-62 0 0,-1-1-56 0 0,1 1-52 0 0,0-1-48 0 0,0 1-41 0 0,-1-1-38 0 0,1 1-34 0 0,-3-2-486 0 0,-10-2-1683 0 0,12 3 1955 0 0,0-1 45 0 0,-5-2-1267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51.9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10592 0 0,'0'0'241'0'0,"0"0"38"0"0,0 1-74 0 0,0 0-55 0 0,0 0-46 0 0,0 0-38 0 0,1 2-22 0 0,0 6 24 0 0,1 0-45 0 0,0 1 50 0 0,-1 0 41 0 0,0 0 35 0 0,1 9 218 0 0,-1 26 617 0 0,-1-31-723 0 0,0 0-53 0 0,0-2-78 0 0,0 1-76 0 0,0-11-238 0 0,0-1 85 0 0,-1 1 71 0 0,1-1 58 0 0,0 1 128 0 0,0 2 210 0 0,-1-2-239 0 0,1 0-50 0 0,0-1-94 0 0,0 1-47 0 0,-1-1-54 0 0,1 0-62 0 0,0 0-70 0 0,0 0-76 0 0,0 0 61 0 0,0 0-40 0 0,0 0-41 0 0,0 0-45 0 0,0 0-47 0 0,0 0-48 0 0,0 0-51 0 0,0 0-53 0 0,0 1-1130 0 0,0 2-980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52.7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420 240 9072 0 0,'0'0'200'0'0,"0"0"33"0"0,0 0 15 0 0,0 0 39 0 0,0 0-1 0 0,0 0-47 0 0,-1 0-42 0 0,0 0-35 0 0,-3 0 105 0 0,-4 0 196 0 0,6 0-220 0 0,-14 6 491 0 0,-1 0-118 0 0,0 0-108 0 0,0 1-94 0 0,0-1-85 0 0,0 0-72 0 0,0 0-60 0 0,0 0-51 0 0,0-1 119 0 0,0 1-70 0 0,-8 4-5 0 0,0 1-84 0 0,-27 9 26 0 0,35-13-64 0 0,0-2 33 0 0,2-1 20 0 0,0 0 40 0 0,0-2 49 0 0,1 0 56 0 0,6-1-218 0 0,1-2 36 0 0,-1-1 52 0 0,-1-4 111 0 0,8 5-221 0 0,1 1-1 0 0,-1-1 1 0 0,0 0 0 0 0,1 0 0 0 0,-1 0-1 0 0,0 1 1 0 0,1-1 0 0 0,0 0-1 0 0,-1 0 1 0 0,1 0 0 0 0,-1 0-1 0 0,1 0 1 0 0,0 0 0 0 0,0 0-1 0 0,-1 0 1 0 0,1 0-26 0 0,2-13 182 0 0,3-1-144 0 0,12-38 45 0 0,-12 39-76 0 0,0 0 0 0 0,2 1 0 0 0,0-1 0 0 0,3-4-7 0 0,18-28 128 0 0,-12 19 189 0 0,13-16-317 0 0,-19 30 86 0 0,4-5 44 0 0,-1-1 1 0 0,0-1-131 0 0,-12 19 43 0 0,0 1-43 0 0,0 0 1 0 0,-1 0-1 0 0,1 0 0 0 0,0 0 1 0 0,0 0-1 0 0,-1 0 0 0 0,1 0 1 0 0,0 0-1 0 0,0 1 1 0 0,-1-1-1 0 0,1 0 0 0 0,0 0 1 0 0,-1 1-1 0 0,1-1 1 0 0,0 0-1 0 0,-1 1 0 0 0,1-1 1 0 0,-1 1-1 0 0,1-1 1 0 0,0 1-1 0 0,-1-1 0 0 0,1 1 1 0 0,-1-1-1 0 0,1 1 1 0 0,-1-1-1 0 0,0 1 0 0 0,1 0 1 0 0,-1-1-1 0 0,1 1 0 0 0,-1 0 0 0 0,9 20-1 0 0,-8-18 1 0 0,22 62 122 0 0,-5-9-28 0 0,9 30 248 0 0,-20-61-62 0 0,-1-1 0 0 0,1 17-280 0 0,-2-3 201 0 0,6 9-2 0 0,-4-20 20 0 0,-4-13-60 0 0,-2 0 41 0 0,1 3 4 0 0,0 3 92 0 0,-4-2 48 0 0,2-15-235 0 0,2-1-70 0 0,-1 0-18 0 0,-2 1 54 0 0,1-3-289 0 0,0 0 57 0 0,0 1 50 0 0,0-1 45 0 0,0 0 41 0 0,0 1 35 0 0,0-1 99 0 0,-1 1 75 0 0,1 1 320 0 0,-1-1-392 0 0,1-1-43 0 0,0 1-62 0 0,0-1-92 0 0,0 1-113 0 0,-1-1 49 0 0,1 0-36 0 0,0 0-206 0 0,0 0-118 0 0,0 0 205 0 0,0 1-33 0 0,0-1-36 0 0,-1 0-36 0 0,1 0-39 0 0,0 0-39 0 0,0-1-40 0 0,0 1-43 0 0,0 0-44 0 0,0 0-46 0 0,0 0-45 0 0,-1 0-49 0 0,1-1-494 0 0,0 1-32 0 0,-2-1-2669 0 0,2 1 3942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4:47.0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1 9792 0 0,'-3'-1'210'0'0,"1"2"-37"0"0,-1 1 78 0 0,0 4-101 0 0,2 0-68 0 0,-1 12 30 0 0,2-12-43 0 0,0-2 42 0 0,0-2 24 0 0,1 14 327 0 0,-1-1-46 0 0,2 0-42 0 0,-1 1-39 0 0,3 15 239 0 0,1-1-101 0 0,0-1-92 0 0,0 14 143 0 0,7 51 470 0 0,3 47 491 0 0,-6-48-511 0 0,-2-10-216 0 0,-4-42-438 0 0,-1-1-52 0 0,2 4 48 0 0,0 7 57 0 0,-7-18-194 0 0,2-23-107 0 0,1-10-224 0 0,0 0 48 0 0,0 1 43 0 0,0-1 35 0 0,-1 0 63 0 0,0 1 200 0 0,1-1-236 0 0,-1 0-65 0 0,1 0-70 0 0,0 0-84 0 0,0 0-100 0 0,-1 0-113 0 0,1 1 168 0 0,0-1-33 0 0,0 0-37 0 0,0 0-37 0 0,0 0-40 0 0,0 0-41 0 0,0 0 11 0 0,0 0-58 0 0,0 0-52 0 0,0 0-46 0 0,0 0-169 0 0,0 0-46 0 0,0 0-204 0 0,0 0-557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53.5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66 7632 0 0,'0'0'166'0'0,"0"0"29"0"0,0 0 14 0 0,1-1-51 0 0,0-1-89 0 0,6-8-83 0 0,-5 7 83 0 0,10-10 871 0 0,1 3-110 0 0,0 0-114 0 0,1 3-121 0 0,1 2-126 0 0,-7 3-284 0 0,0 1-33 0 0,0 0-34 0 0,0 1-35 0 0,1 1-35 0 0,-1 1-36 0 0,-6-2 2 0 0,0 0 1 0 0,0 1 0 0 0,-1 0-1 0 0,1-1 1 0 0,0 1 0 0 0,-1 0-1 0 0,1 0 1 0 0,-1 0 0 0 0,1 1-15 0 0,0-1 5 0 0,0 0 0 0 0,-1 1 1 0 0,1 0-1 0 0,-1-1 0 0 0,0 1 1 0 0,0 0-1 0 0,1 0 0 0 0,-1-1 1 0 0,0 1-1 0 0,-1 0 0 0 0,2 2-5 0 0,-1-1 8 0 0,0 0 0 0 0,-1 0 0 0 0,1 0 0 0 0,-1 0 0 0 0,1 0-1 0 0,-1 0 1 0 0,0 3-8 0 0,-3 12 125 0 0,-1-5 16 0 0,2-7-69 0 0,1 0 0 0 0,-1-1 0 0 0,-1 1 0 0 0,1 0 1 0 0,-1-1-1 0 0,-2 4-72 0 0,-7 9 159 0 0,-4 7-16 0 0,-2-1-80 0 0,7-10 7 0 0,7-5 27 0 0,-3 6 61 0 0,7-14-157 0 0,0 0-1 0 0,-1 0 0 0 0,1-1 1 0 0,0 1-1 0 0,0 0 1 0 0,0 0-1 0 0,0 0 1 0 0,0 0-1 0 0,0-1 0 0 0,0 1 1 0 0,0 0-1 0 0,0 0 1 0 0,0 0-1 0 0,0 0 1 0 0,0-1-1 0 0,1 1 0 0 0,-1 0 1 0 0,0 0-1 0 0,1-1 1 0 0,-1 1-1 0 0,1 0 0 0 0,-1 0 1 0 0,0-1-1 0 0,1 1 1 0 0,0 0-1 0 0,-1-1 1 0 0,1 1-1 0 0,-1-1 0 0 0,1 1 1 0 0,0-1-1 0 0,-1 1 1 0 0,1-1-1 0 0,0 1 0 0 0,0-1 1 0 0,-1 1-1 0 0,4 1-1 0 0,1 0 1 0 0,-1-1-1 0 0,0 1 1 0 0,0-1-1 0 0,3 1 1 0 0,-2-1 2 0 0,23 8-3 0 0,-23-8 3 0 0,-1 0 0 0 0,0 0 1 0 0,1 0-1 0 0,-1 1 0 0 0,0 0 0 0 0,0 0 1 0 0,0 0-1 0 0,2 1-2 0 0,0 1 45 0 0,-1-1 41 0 0,6 3 139 0 0,-5 2-158 0 0,1 8-32 0 0,-3-1 62 0 0,-1 4 73 0 0,-1 11 135 0 0,-1-6-72 0 0,1-8-118 0 0,0-3-58 0 0,2 0-45 0 0,8 10-84 0 0,14 6 59 0 0,-19-22 14 0 0,-1-1 0 0 0,0 1 0 0 0,-1 0 1 0 0,2 4-2 0 0,21 31 0 0 0,-17-27 0 0 0,-1 1 0 0 0,-1 1 0 0 0,2 4 0 0 0,0 2 2 0 0,6 13-3 0 0,-10-10 66 0 0,-3-6 38 0 0,2 5 108 0 0,-4 0 73 0 0,-3 0 56 0 0,-7 0 39 0 0,-8 3 59 0 0,14-25-373 0 0,-1 1 1 0 0,0-1-1 0 0,0 0 1 0 0,0 0 0 0 0,-2 1-66 0 0,2-1 36 0 0,-1-1 1 0 0,1 0 0 0 0,0-1 0 0 0,-1 1 0 0 0,1 0 0 0 0,-3 0-37 0 0,1-1 23 0 0,0 0 1 0 0,0 1-1 0 0,-1-2 1 0 0,1 1-1 0 0,-1-1-23 0 0,-24-1 38 0 0,10-4-56 0 0,4 0-52 0 0,0-2-70 0 0,3 0-44 0 0,1 0-72 0 0,0-2-85 0 0,2 0-96 0 0,6 6 277 0 0,1-1-102 0 0,0-1-89 0 0,0 1-76 0 0,0-1-169 0 0,0-1-71 0 0,0-1-196 0 0,-1-2-484 0 0,-1-1-147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56.6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259 1 6536 0 0,'0'0'141'0'0,"-1"0"75"0"0,-1 0-95 0 0,-8 2 41 0 0,-2 1-123 0 0,0-2 89 0 0,3 0 15 0 0,1 0 34 0 0,-10 0 248 0 0,-15 2 454 0 0,12 0-370 0 0,12-1-344 0 0,0 1-39 0 0,0 0-47 0 0,1 1-53 0 0,-5 2 114 0 0,-9 4 2 0 0,-9 9-14 0 0,18-7-47 0 0,3 2 47 0 0,5-3-5 0 0,1 2 39 0 0,4-4-157 0 0,3-1 37 0 0,10 5 124 0 0,-7-9-48 0 0,1 0-1 0 0,0-1 0 0 0,0 1 0 0 0,3-1-117 0 0,6 4 187 0 0,25 14 68 0 0,1 4-77 0 0,-33-18-138 0 0,0 0 1 0 0,-1 0 0 0 0,3 4-41 0 0,-6-6 17 0 0,0 0 0 0 0,-1 0 1 0 0,0 1-1 0 0,0 0 0 0 0,2 5-17 0 0,3 9 96 0 0,-7-3 83 0 0,-7-1 94 0 0,-8 1 102 0 0,-5-4 206 0 0,-6-1-115 0 0,11-8-283 0 0,1-1-36 0 0,0-2-39 0 0,1-2-41 0 0,10 1-62 0 0,0 0-1 0 0,1 0 1 0 0,-1-1 0 0 0,0 1-1 0 0,0 0 1 0 0,0-1 0 0 0,1 1-1 0 0,-1-1 1 0 0,0 1 0 0 0,0-1 0 0 0,1 1-1 0 0,-1-1 1 0 0,0 1 0 0 0,1-1-1 0 0,-1 0 1 0 0,0 0-5 0 0,1 0 0 0 0,0 1-1 0 0,-1-1 1 0 0,1 1 0 0 0,0-1-1 0 0,0 1 1 0 0,-1-1 0 0 0,1 1-1 0 0,0-1 1 0 0,0 1 0 0 0,0-1-1 0 0,0 1 1 0 0,0-1 0 0 0,0 1-1 0 0,0-1 1 0 0,0 0 0 0 0,0 1-1 0 0,0-1 1 0 0,0 1 0 0 0,0-1-1 0 0,0 1 1 0 0,0-1 0 0 0,0 0-1 0 0,0 1 1 0 0,1-1 0 0 0,-1 1-1 0 0,0-1 1 0 0,1 1 0 0 0,-1-1-1 0 0,0 1 1 0 0,1 0 0 0 0,-1-1 0 0 0,0 1-1 0 0,1-1 1 0 0,-1 1 0 0 0,1 0-1 0 0,-1-1 1 0 0,0 1 0 0 0,1-1 0 0 0,3-1-63 0 0,17-11-283 0 0,-5 7 146 0 0,-14 5 179 0 0,0 1 0 0 0,0-1 1 0 0,0 1-1 0 0,0 0 0 0 0,0-1 1 0 0,1 1-1 0 0,-1 0 0 0 0,0 0 21 0 0,8 3-30 0 0,0 2 43 0 0,-7-2-10 0 0,0 0 0 0 0,0 0 0 0 0,0 0 0 0 0,0 1 0 0 0,0-1 0 0 0,-1 1 0 0 0,1 0 0 0 0,-1-1 0 0 0,0 1 0 0 0,0 0 0 0 0,-1 0 0 0 0,1 1 0 0 0,-1-1 0 0 0,0 0 0 0 0,0 0 0 0 0,0 1 0 0 0,-1-1 0 0 0,1 1-3 0 0,0 4 8 0 0,-1 0 0 0 0,0 1-1 0 0,-1-1 1 0 0,0 6-8 0 0,-6 17-13 0 0,0-8 14 0 0,-2 0 72 0 0,-4 13 149 0 0,-1 8 22 0 0,3-1-84 0 0,3 1-77 0 0,6 2-72 0 0,1-45-5 0 0,1 0 0 0 0,0-1 0 0 0,1 1 0 0 0,-1 0 0 0 0,0 0 0 0 0,0 0 0 0 0,1-1 0 0 0,-1 1 0 0 0,1 0 0 0 0,0-1 0 0 0,-1 1 0 0 0,1 0 0 0 0,0-1 0 0 0,0 1 0 0 0,0-1 0 0 0,0 1 0 0 0,0-1 0 0 0,0 0 0 0 0,0 1 0 0 0,2 0-6 0 0,-1-1 9 0 0,-1 0-1 0 0,1 0 1 0 0,0 0-1 0 0,0 0 1 0 0,0-1 0 0 0,0 1-1 0 0,0-1 1 0 0,0 1 0 0 0,0-1-1 0 0,1 0 1 0 0,-1 1 0 0 0,0-1-1 0 0,0 0 1 0 0,0-1 0 0 0,0 1-1 0 0,0 0 1 0 0,1-1-9 0 0,8-1-24 0 0,-1 0 65 0 0,-1-1 39 0 0,16-8 228 0 0,-14 6-201 0 0,-4 1-60 0 0,1-1-41 0 0,0 1-51 0 0,-1-1-62 0 0,1 0-74 0 0,-1 0-84 0 0,0 0-95 0 0,1 0-107 0 0,13-9-438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1:55.3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66 6 7976 0 0,'0'0'174'0'0,"0"0"29"0"0,0 0 14 0 0,0-1-26 0 0,2-2-78 0 0,-1 2 9 0 0,-1 1 138 0 0,0 0 229 0 0,0 0 14 0 0,0 0-210 0 0,0 0-126 0 0,0 0-37 0 0,0 0 16 0 0,0 0 51 0 0,1 2-18 0 0,17 26 389 0 0,-5 10 548 0 0,3 15-1116 0 0,-1 10 668 0 0,-7-21-413 0 0,1 0 85 0 0,1 0 74 0 0,0 1 65 0 0,3 7 172 0 0,-2 1 64 0 0,-7-36-527 0 0,0 0-41 0 0,2 5 6 0 0,-1 11 8 0 0,-5-30-154 0 0,0 1 0 0 0,0-1 0 0 0,1 0 0 0 0,-1 1-1 0 0,0-1 1 0 0,1 0 0 0 0,-1 0 0 0 0,0 1-1 0 0,1-1 1 0 0,-1 0 0 0 0,1 0 0 0 0,0 0-1 0 0,0 1-6 0 0,0-1 80 0 0,-2-1-17 0 0,1 1-37 0 0,0-1-38 0 0,-1 0-41 0 0,0 0-43 0 0,0 0-47 0 0,0 0-50 0 0,0 0-50 0 0,1 0-56 0 0,-1 0-56 0 0,0 0-60 0 0,0 0-63 0 0,0 0-64 0 0,0-1-68 0 0,1 1-71 0 0,-1 0-73 0 0,-2-1-1353 0 0,-1 0-1200 0 0</inkml:trace>
  <inkml:trace contextRef="#ctx0" brushRef="#br0" timeOffset="427.15">0 321 9272 0 0,'0'0'208'0'0,"0"0"33"0"0,10-5 191 0 0,-8 4-375 0 0,1-1-35 0 0,9-5 2 0 0,0 0 43 0 0,13-7 172 0 0,0 1 89 0 0,35-15 519 0 0,-41 20-636 0 0,-1 0-54 0 0,-4 2-87 0 0,-1 0-45 0 0,64-25-20 0 0,-37 19-66 0 0,-20 8-21 0 0,-1 1-48 0 0,0 5-147 0 0,-3 5 68 0 0,-3 5 92 0 0,-6 4 116 0 0,0 15-10 0 0,-3 2 99 0 0,-3 0 94 0 0,-1 0 89 0 0,0-21-152 0 0,1 20 215 0 0,2-11-52 0 0,0-8-61 0 0,1-1 43 0 0,2 0 54 0 0,1-2 62 0 0,-6-9-344 0 0,0 0 1 0 0,0 0 0 0 0,0 0 0 0 0,0 0 0 0 0,0-1 0 0 0,0 1-1 0 0,0 0 1 0 0,0-1 0 0 0,0 1 0 0 0,0-1 0 0 0,0 1 0 0 0,0-1-1 0 0,1 1 1 0 0,-1-1-37 0 0,1 0 48 0 0,0 1-1 0 0,-1-1 1 0 0,1 0 0 0 0,0 0-1 0 0,-1 0 1 0 0,1-1-1 0 0,0 1 1 0 0,-1 0-1 0 0,1 0 1 0 0,0-1-48 0 0,0 0 66 0 0,0 1 1 0 0,0-1-1 0 0,0 0 0 0 0,0 0 1 0 0,0 0-1 0 0,0-1 0 0 0,0 1 1 0 0,0 0-1 0 0,-1-1 0 0 0,1 1 1 0 0,0-1-1 0 0,-1 1 0 0 0,1-1 1 0 0,-1 0-67 0 0,4-6 293 0 0,-1 0-60 0 0,0-1-52 0 0,-1 1-44 0 0,3-8 28 0 0,4-20 57 0 0,-9 30-176 0 0,0 1-33 0 0,0-1 0 0 0,-1 0-1 0 0,0 0 1 0 0,0 0 0 0 0,0 0 0 0 0,-1 1 0 0 0,0-1 0 0 0,0 0-1 0 0,0-1-12 0 0,-9-24 33 0 0,-2 6-35 0 0,2 10-125 0 0,5 10 111 0 0,1 1 0 0 0,-1-1-1 0 0,1 1 1 0 0,-1 0 0 0 0,-1 0 0 0 0,-2-2 16 0 0,-1 1-47 0 0,0 0-33 0 0,-1 1-52 0 0,0 0-60 0 0,-1 0-74 0 0,0 1-85 0 0,1 1-99 0 0,-1-1-110 0 0,0 1-124 0 0,6 1 292 0 0,-1 1-35 0 0,-10-2-879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2:04.6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236 45 5496 0 0,'0'0'105'0'0,"0"0"-43"0"0,-5 1 36 0 0,-6 3-166 0 0,1 0 116 0 0,1-1 74 0 0,0 1 65 0 0,0-1 55 0 0,0 1 45 0 0,-3 1 138 0 0,-19 10 892 0 0,18-7-785 0 0,1 0-119 0 0,1 0-87 0 0,-27 28 497 0 0,31-28-583 0 0,0 0 1 0 0,1 1-1 0 0,-4 6-240 0 0,-1 6 309 0 0,2 2-44 0 0,4 3-49 0 0,3 1-54 0 0,4 10 140 0 0,-1-22-174 0 0,2 0 0 0 0,0 0 1 0 0,0 0-1 0 0,1-1 0 0 0,2 2-128 0 0,7 13 264 0 0,-9-22-164 0 0,0-1 0 0 0,0 1 0 0 0,1-1 0 0 0,1 0-100 0 0,-3-2 101 0 0,2 1 1 0 0,-1-2 0 0 0,0 1 0 0 0,1 0 0 0 0,2 1-102 0 0,10 4 306 0 0,2-3 41 0 0,2-3 45 0 0,2-3 49 0 0,-4-2-53 0 0,-2-2-39 0 0,0-2-36 0 0,-1-2-35 0 0,13-11 186 0 0,-4-5-106 0 0,-7 2-134 0 0,-2-2-45 0 0,1-6-8 0 0,5-17 32 0 0,-17 35-150 0 0,-1-1 0 0 0,0 0 0 0 0,-1-1-53 0 0,0 1 19 0 0,-1-1-1 0 0,-1 0 1 0 0,0 0 0 0 0,0 0 0 0 0,-2 0-19 0 0,0 2 6 0 0,0 1 0 0 0,0 0 0 0 0,-2-1 1 0 0,1 1-1 0 0,-2 0 0 0 0,0-3-6 0 0,0 6 12 0 0,0-1 0 0 0,0 1 0 0 0,0 0 0 0 0,-1 1 0 0 0,-1-1-12 0 0,-9-10 62 0 0,-2 3-58 0 0,-1 3-57 0 0,-3 2-53 0 0,0 4-49 0 0,-1 3-47 0 0,-1 4-45 0 0,1 3-40 0 0,17-2 57 0 0,0-1 63 0 0,0 1 53 0 0,0-1 46 0 0,-4 2 29 0 0,-12 5 89 0 0,15-5-98 0 0,0 0-74 0 0,2-2 4 0 0,1 1-41 0 0,-1 0-45 0 0,1 0-52 0 0,-1 0-82 0 0,1 0-71 0 0,-1 1-78 0 0,1-1-85 0 0,-1 1-91 0 0,1 0-99 0 0,-1-1-104 0 0,1 1-111 0 0,-2 1-947 0 0,-2 0-1082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2:05.4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1 9528 0 0,'-2'8'304'0'0,"0"0"-78"0"0,1 0-67 0 0,-1 0-53 0 0,0 6-9 0 0,0 10-36 0 0,1-14-5 0 0,0-2 31 0 0,0 0 51 0 0,0 1 65 0 0,0-1 80 0 0,0 1 54 0 0,2 1-72 0 0,-1-1-62 0 0,1 1-49 0 0,0 0-32 0 0,0 5 11 0 0,-1-10-117 0 0,0 0-35 0 0,2 9-104 0 0,1-6 59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2:08.0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0 5136 0 0,'0'0'149'0'0,"0"0"-525"0"0,0 0 112 0 0,0 0 105 0 0,0 0 97 0 0,1 1 88 0 0,-1-1 81 0 0,0 0 73 0 0,0 0 64 0 0,0 1 158 0 0,0-1 78 0 0,0 1 453 0 0,0 0 733 0 0,0 0-975 0 0,0-1-46 0 0,0 1-89 0 0,0-1-161 0 0,0 1-119 0 0,0-1-190 0 0,-1 0-37 0 0,1 0-41 0 0,0 0-44 0 0,-2 3 743 0 0,1-1-104 0 0,0 2-95 0 0,1-1-85 0 0,0 2-13 0 0,0 0-91 0 0,1-1-129 0 0,-1 0-34 0 0,1 4 81 0 0,1 4 82 0 0,-2-8-157 0 0,1 10 139 0 0,-1 0-49 0 0,1-1-43 0 0,0 1-34 0 0,1 11 79 0 0,6 32 260 0 0,-6-30-264 0 0,-2-19-150 0 0,1 1-1 0 0,0-1 1 0 0,1 0-1 0 0,1 4-99 0 0,2 6 142 0 0,1 10 145 0 0,3 12 146 0 0,-4-27-323 0 0,-1-1-34 0 0,-2-7-28 0 0,-1 0 0 0 0,1 0-1 0 0,-2 0 1 0 0,1 1 0 0 0,0-1-48 0 0,0 6 71 0 0,0-4-61 0 0,-1-2-32 0 0,0-5-100 0 0,0 0-55 0 0,0 0-14 0 0,0 0 40 0 0,0 0-59 0 0,0 0 51 0 0,0 0-34 0 0,0 0-147 0 0,0 0-40 0 0,0 0-1002 0 0,0 0-66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2:08.2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9328 0 0,'0'0'208'0'0,"0"0"33"0"0,0 0 15 0 0,4 5-60 0 0,-1-1-146 0 0,0-1-33 0 0,0 2 9 0 0,0 0 50 0 0,-1 1 45 0 0,1-1 38 0 0,0 4 181 0 0,0 1 68 0 0,3 21 1088 0 0,-5-17-936 0 0,0-7-329 0 0,-1 0-48 0 0,0-1-57 0 0,0 1-68 0 0,0-7-165 0 0,0 0 37 0 0,0 1 28 0 0,0-1 87 0 0,0 0 54 0 0,0 1 372 0 0,1-1-314 0 0,-1 0-112 0 0,0 0-34 0 0,0 1-39 0 0,0-1-47 0 0,0 0-78 0 0,0 0-82 0 0,0 0-92 0 0,1 0-102 0 0,-1 1-113 0 0,0-1-124 0 0,0 0 284 0 0,0 0-35 0 0,0 0-36 0 0,0 0-37 0 0,0 0-1263 0 0,0 0-1002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2:08.8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0 104 9152 0 0,'0'0'208'0'0,"0"-1"21"0"0,1 0-78 0 0,-1-1-62 0 0,3-4 60 0 0,-2 3-58 0 0,3-2-103 0 0,-1 1 60 0 0,0-1 54 0 0,0 0 46 0 0,1 0 81 0 0,0 0 46 0 0,2-2 99 0 0,2-1 235 0 0,0-1-2 0 0,-2 4-237 0 0,0 2-100 0 0,-1-1-47 0 0,0 1-82 0 0,0 1-47 0 0,1 0-54 0 0,0 0-61 0 0,12-5 421 0 0,-5 2-87 0 0,-4 2-135 0 0,-1 2-63 0 0,0 0-39 0 0,8 2 125 0 0,-2 4-77 0 0,-1 4-51 0 0,-11-6-71 0 0,0-1 1 0 0,0 1 0 0 0,0-1-1 0 0,-1 1 1 0 0,1 0-1 0 0,-1-1 1 0 0,2 3-3 0 0,-1 1-15 0 0,-1-1 1 0 0,1 0 0 0 0,-1 0-1 0 0,0 1 1 0 0,0-1-1 0 0,-1 1 1 0 0,1-1 0 0 0,-1 1-1 0 0,0-1 1 0 0,-1 1 14 0 0,0 4-10 0 0,-1 0 1 0 0,0 0-1 0 0,0 0 1 0 0,-1 0-1 0 0,-2 3 10 0 0,-5 10 0 0 0,-1 0 0 0 0,-1-1 0 0 0,-1 0 0 0 0,-2 0 0 0 0,-66 87 144 0 0,76-102-120 0 0,1-1 40 0 0,-7 15 246 0 0,5-8-139 0 0,2-5-110 0 0,3-7 37 0 0,1 0 26 0 0,-4 4-38 0 0,1-2 29 0 0,2-2-24 0 0,1-1 3 0 0,0 0-5 0 0,2 0-1 0 0,10 5 0 0 0,0 0-1 0 0,0-1 0 0 0,13 2-87 0 0,18 1 144 0 0,-6-6-62 0 0,0-4-46 0 0,-30 2-115 0 0,11-6 1 0 0,-10 3 6 0 0,-4 2-13 0 0,1 0-44 0 0,0-1-55 0 0,0 1-64 0 0,-2 1 32 0 0,5-2-98 0 0,-5 1 163 0 0,0 1-75 0 0,-2 0 5 0 0,1 0-61 0 0,0 0-71 0 0,0-1-82 0 0,0 2 77 0 0,-1-1-48 0 0,0 0-43 0 0,0 0-37 0 0,1 0-139 0 0,0 0-36 0 0,3-2-1452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2:09.7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49 4984 0 0,'0'0'143'0'0,"1"1"-20"0"0,3-3-77 0 0,2-1 15 0 0,-1-1 115 0 0,1 1 101 0 0,-1 0 90 0 0,0 1 0 0 0,-1-1 47 0 0,5-1 524 0 0,-3 1-132 0 0,10-3 1143 0 0,-11 4-1283 0 0,1 0 1 0 0,0 0-68 0 0,0 0-81 0 0,1 1-115 0 0,-4 0-251 0 0,1 1-37 0 0,-1-1-40 0 0,0 1-41 0 0,-2-1-26 0 0,19-1 129 0 0,-12 0-112 0 0,0 2 0 0 0,0-1 0 0 0,0 1 0 0 0,0 1 0 0 0,5 0-25 0 0,1 1 56 0 0,1 2 36 0 0,-13-2-17 0 0,2 4 12 0 0,1 8-32 0 0,-5-12-39 0 0,0 0 0 0 0,0 0 1 0 0,0-1-1 0 0,-1 1 0 0 0,1 0 0 0 0,0 0 0 0 0,-1-1 0 0 0,1 1 0 0 0,-1 0 0 0 0,0 1-16 0 0,-3 3 73 0 0,1-1 1 0 0,-1 1-1 0 0,0-1 0 0 0,-3 4-73 0 0,-6 7 71 0 0,-2 8-44 0 0,-31 39 171 0 0,25-37-159 0 0,8-8-25 0 0,3 1 97 0 0,1-3 24 0 0,8-15-77 0 0,1-1 10 0 0,0 0 10 0 0,6 1 32 0 0,3 4-68 0 0,1 1-21 0 0,57 18 163 0 0,-63-23-176 0 0,0 2-1 0 0,5 6 42 0 0,-7-7-49 0 0,-1 0 1 0 0,1 0-1 0 0,0 0 1 0 0,-1 0 0 0 0,0 0-1 0 0,0 0 1 0 0,1 1-1 0 0,-1-1 1 0 0,-1 0-1 0 0,1 1 1 0 0,0-1-1 0 0,0 1 1 0 0,-1-1-1 0 0,0 1 1 0 0,1 0-1 0 0,-1-1 1 0 0,0 1-1 0 0,0-1 1 0 0,-1 1-1 0 0,1-1 1 0 0,0 1 0 0 0,-1 1-1 0 0,-2 8-1 0 0,-1 0 1 0 0,0 0-1 0 0,0 0 1 0 0,-3 3 0 0 0,1-2 1 0 0,2 0-1 0 0,6-9 0 0 0,-1-2 0 0 0,-3 18 0 0 0,2-17 0 0 0,1 1 0 0 0,-1-1 0 0 0,1 1 0 0 0,0 0 0 0 0,0-1 0 0 0,0 0 0 0 0,0 1 0 0 0,1-1 0 0 0,-1 0 0 0 0,1 1 0 0 0,0-1 0 0 0,0 0 0 0 0,0 0 0 0 0,2 1 0 0 0,5 7 0 0 0,1-1 0 0 0,1 0 0 0 0,1 1 0 0 0,4 3 0 0 0,8 7 4 0 0,20 20-10 0 0,-17-10 77 0 0,-21-21-18 0 0,-4 1 107 0 0,-3 2 136 0 0,-5 6 274 0 0,-7-1 20 0 0,4-8-259 0 0,0-2-129 0 0,0-3-94 0 0,1 0-269 0 0,0-1 70 0 0,0-1 59 0 0,-1 0 50 0 0,0 0 52 0 0,-1 0 38 0 0,-23 1 354 0 0,19-3-293 0 0,-3-2-62 0 0,10 1-107 0 0,-1-1-37 0 0,1 0-43 0 0,-1 0-48 0 0,1 0-53 0 0,-1-1-58 0 0,1 1-65 0 0,-1-1-69 0 0,1 0-76 0 0,0 0-79 0 0,-1 0-86 0 0,1 0-91 0 0,0 0-97 0 0,0 0-101 0 0,0-1-108 0 0,0 1-112 0 0,1-1-863 0 0,-2 0-1108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2:12.4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40 125 8088 0 0,'1'0'220'0'0,"0"0"-81"0"0,1 0-62 0 0,5-1 29 0 0,-5 0-32 0 0,4-1-207 0 0,-1 0 74 0 0,0 0 69 0 0,0-1 63 0 0,1 1 58 0 0,-1-1 54 0 0,0 0 47 0 0,0 1 43 0 0,5-4 368 0 0,0 0 104 0 0,22-16 1942 0 0,-26 17-2153 0 0,0 0-45 0 0,1 0-50 0 0,-1 0-74 0 0,0 0-89 0 0,-1 0-103 0 0,-2 1-132 0 0,-4 1-37 0 0,-2 1-24 0 0,-1-4 22 0 0,2 0 101 0 0,1 5-80 0 0,1 0 1 0 0,0 1-1 0 0,0-1 1 0 0,-1 0-1 0 0,1 0 1 0 0,0 1-1 0 0,-1-1 1 0 0,1 0-1 0 0,-1 1 1 0 0,1-1-1 0 0,-1 0 1 0 0,1 1-1 0 0,-1-1 1 0 0,0 1-1 0 0,1-1 1 0 0,-1 1-26 0 0,-7-4 138 0 0,3 3-28 0 0,0 0-1 0 0,1 0 0 0 0,-1 1 0 0 0,0-1 1 0 0,0 1-1 0 0,1 0 0 0 0,-1 0 0 0 0,-3 1-109 0 0,-8 4 329 0 0,7 0-187 0 0,0 1-39 0 0,1 2-49 0 0,0 1-57 0 0,-4 6 33 0 0,2 0 48 0 0,5-6 20 0 0,0 0-1 0 0,0 0 1 0 0,1 1-1 0 0,-3 8-97 0 0,1 7 131 0 0,2-5-31 0 0,3-14-44 0 0,-1 1-1 0 0,1-1 1 0 0,0 1-1 0 0,1 0 1 0 0,0-1-1 0 0,0 1 0 0 0,0 0-55 0 0,1-1 54 0 0,2 9 131 0 0,0-6-112 0 0,-1-7-9 0 0,0 0-2 0 0,8 3-45 0 0,-10-5-16 0 0,3 1-159 0 0,1 1 63 0 0,0-1 54 0 0,0 0 45 0 0,3 0 105 0 0,10 1 329 0 0,-12-2-349 0 0,1 0-62 0 0,-3 0-50 0 0,0 0-36 0 0,0-1-40 0 0,0 1-47 0 0,1 0-66 0 0,-1-1-64 0 0,1 1-72 0 0,-1-1-75 0 0,1 1-84 0 0,-1-1-89 0 0,1 0-96 0 0,0 1-100 0 0,-1-1-64 0 0,1 1-102 0 0,5-2-1372 0 0,6 0-1325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4:49.1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 1 15976 0 0,'-4'9'336'0'0,"0"0"-47"0"0,1 0-41 0 0,0 1-35 0 0,-2 13 197 0 0,0 13 101 0 0,3-15-172 0 0,1-11-133 0 0,-1 0 33 0 0,1-5-404 0 0,0 1 97 0 0,0-1 84 0 0,0 0 70 0 0,0 1 54 0 0,1-1 41 0 0,-4 19 824 0 0,3-16-778 0 0,1-1-105 0 0,-1-2-114 0 0,1-1-59 0 0,-1 1-67 0 0,1-1-74 0 0,0 1-106 0 0,-1 0-104 0 0,1 0-115 0 0,0-1-124 0 0,0-1 271 0 0,0-1-35 0 0,0 1-36 0 0,0-1-37 0 0,0 0-39 0 0,0 1-39 0 0,0-1-42 0 0,0 1-41 0 0,0 0-1722 0 0,0 2-1342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2:11.7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0 216 9960 0 0,'0'0'222'0'0,"0"0"-18"0"0,1 0-51 0 0,0 0-41 0 0,0 1-35 0 0,9 0 149 0 0,0 0-233 0 0,0 0 107 0 0,0-1 95 0 0,0 1 83 0 0,2-1 149 0 0,0-1 82 0 0,3 0 182 0 0,7-2 434 0 0,-1-2 2 0 0,-8 0-434 0 0,-1 1-180 0 0,-2-1-82 0 0,-1 0-149 0 0,0 0-82 0 0,-1-1-94 0 0,0 0-107 0 0,4-6 188 0 0,-3-3-81 0 0,-3-2-61 0 0,-4-1-42 0 0,-1 15-7 0 0,-1 0 0 0 0,0 0 1 0 0,-1 1-1 0 0,1-1 0 0 0,0 0 1 0 0,-1 1-1 0 0,0-1 0 0 0,1 0 1 0 0,-1 1-1 0 0,0-1 0 0 0,0 1 0 0 0,0-1 1 0 0,-1 1-1 0 0,1-1 0 0 0,-1 1 1 0 0,-1-2 3 0 0,2 2 2 0 0,-1 1 1 0 0,0-1-1 0 0,0 1 1 0 0,0-1-1 0 0,0 1 1 0 0,1 0-1 0 0,-2 0 1 0 0,0-1-3 0 0,2 2-8 0 0,0-1 0 0 0,0 1 1 0 0,0 0-1 0 0,0-1 0 0 0,0 1 1 0 0,0 0-1 0 0,0 0 0 0 0,0 0 1 0 0,0 0-1 0 0,0 0 0 0 0,0 0 0 0 0,0 0 1 0 0,0 0-1 0 0,0 1 0 0 0,0-1 1 0 0,0 0-1 0 0,0 0 0 0 0,-1 1 8 0 0,0 0-10 0 0,0 0-1 0 0,0 1 0 0 0,0-1 0 0 0,0 1 1 0 0,0-1-1 0 0,0 1 0 0 0,0-1 1 0 0,0 2 10 0 0,-4 4-29 0 0,0 1 0 0 0,0 0 1 0 0,-4 8 28 0 0,8-13-8 0 0,-9 18 42 0 0,0 3 57 0 0,0 16 129 0 0,10-31-125 0 0,-1 0-1 0 0,1 0 1 0 0,1 5-95 0 0,0-9 43 0 0,0 0-1 0 0,1-1 1 0 0,-1 1-1 0 0,1 0 1 0 0,0 0-1 0 0,0-1 1 0 0,1 1-1 0 0,-1-1 1 0 0,1 1-1 0 0,0-1 1 0 0,0 1-1 0 0,1-1-42 0 0,-1-1 28 0 0,0-1 0 0 0,0 1 0 0 0,0 0 0 0 0,1-1 0 0 0,-1 0 0 0 0,1 1 0 0 0,-1-1 0 0 0,1 0-28 0 0,1 0 25 0 0,0 0 0 0 0,-1 0-1 0 0,1 0 1 0 0,0 0 0 0 0,0-1 0 0 0,0 0-1 0 0,2 1-24 0 0,4 0-32 0 0,-1-2 44 0 0,-5-1 12 0 0,0 1-1 0 0,0-1 1 0 0,0 0-1 0 0,-1 0 1 0 0,1 0-1 0 0,0 0 0 0 0,0-1-23 0 0,9-4 38 0 0,-6 1-51 0 0,1 0-36 0 0,0-2-77 0 0,1 0-87 0 0,-2-1-103 0 0,1 0-122 0 0,-5 4 169 0 0,0 0-37 0 0,1-1-38 0 0,-1 1-41 0 0,-1 0-42 0 0,1 0-46 0 0,0 0-46 0 0,-1 0-50 0 0,-2 4 560 0 0,2-3-592 0 0,-1 1-103 0 0,0 0 120 0 0,1-1-38 0 0,0-1-704 0 0,1-2-545 0 0,2-3-1034 0 0</inkml:trace>
  <inkml:trace contextRef="#ctx0" brushRef="#br0" timeOffset="280.61">364 8 7136 0 0,'0'0'208'0'0,"1"1"-10"0"0,4 5-308 0 0,-1 0 89 0 0,0 0 82 0 0,0 1 75 0 0,0 0 67 0 0,0 0 59 0 0,0 1 52 0 0,-1 0 44 0 0,1 1 120 0 0,0 1 39 0 0,7 21 1289 0 0,-7-18-1059 0 0,0-1-72 0 0,4 13 668 0 0,0 1-67 0 0,-4-8-67 0 0,1-1-1 0 0,1 1 1 0 0,1-1 0 0 0,7 12-1209 0 0,-14-29 370 0 0,1 1-34 0 0,0-1 241 0 0,0-2-115 0 0,0-1-104 0 0,1 0-90 0 0,-1-2-77 0 0,0 0-66 0 0,0 0-51 0 0,1-5-35 0 0,1-13-43 0 0,-3 18 63 0 0,0 1 67 0 0,2-10-93 0 0,-1 1 0 0 0,2 0 1 0 0,0-2-34 0 0,13-38 8 0 0,-14 48-5 0 0,0-1 0 0 0,1 1-1 0 0,0 0 1 0 0,0 0 0 0 0,2-3-3 0 0,11-11-21 0 0,-5 8-27 0 0,1 1-37 0 0,0 1-48 0 0,0-1-59 0 0,-2 2-29 0 0,-7 6-90 0 0,1 0 114 0 0,-1 0 66 0 0,6-2-76 0 0,-5 3 75 0 0,-2 1-19 0 0,1-1-58 0 0,-1 1-71 0 0,1-1-83 0 0,-1 1 46 0 0,-1 0-55 0 0,1-1-58 0 0,0 1-64 0 0,0 0-67 0 0,-1 0-73 0 0,1 0-78 0 0,-1-1-82 0 0,0 1 218 0 0,0 0-40 0 0,1 0-656 0 0,0 0-33 0 0,1 0-2728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2:10.8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1 279 9848 0 0,'0'0'222'0'0,"0"0"30"0"0,0 0 19 0 0,0 1-93 0 0,0-1-88 0 0,0 1-58 0 0,1 3-37 0 0,0-2 47 0 0,6 20 746 0 0,2 0-112 0 0,0 0-90 0 0,0 0-66 0 0,20 48 972 0 0,-25-58-1199 0 0,1 0-59 0 0,2 3-11 0 0,4 7 49 0 0,4-2 6 0 0,-5-8-46 0 0,0-4 13 0 0,1-2 64 0 0,-2-4 24 0 0,0-3-71 0 0,0-3-64 0 0,0-2-54 0 0,3-5-2 0 0,3-5-62 0 0,-12 12-74 0 0,0 0 0 0 0,0 0 0 0 0,-1-1 0 0 0,1 1 0 0 0,0-4-6 0 0,2-2 38 0 0,-2-1-1 0 0,0-1 0 0 0,0-1-37 0 0,4-13 71 0 0,-6 23-71 0 0,0 0 0 0 0,0 0 1 0 0,0 0-1 0 0,1 0 0 0 0,-1 0 0 0 0,1 0 0 0 0,0 1 0 0 0,-1-1 1 0 0,1 1-1 0 0,0-1 0 0 0,1 1 0 0 0,-1 0 0 0 0,0-1 0 0 0,1 1 1 0 0,-1 0-1 0 0,1 0 0 0 0,1 4-54 0 0,1 5 51 0 0,-5-6-4 0 0,19 21-45 0 0,21 32 41 0 0,-27-33-44 0 0,-12-18 55 0 0,0-1 0 0 0,0-1 0 0 0,0 0 0 0 0,-1 1 0 0 0,1-1 0 0 0,0 0 0 0 0,0 0 0 0 0,0 0 0 0 0,0 0 0 0 0,0 0 0 0 0,1 0 0 0 0,-1 0 0 0 0,0 0 0 0 0,1 0 0 0 0,2 2 10 0 0,2-1 43 0 0,5 0 160 0 0,0-3 82 0 0,-9 1-228 0 0,-1-1 0 0 0,1 1 0 0 0,0-1 0 0 0,0 0 0 0 0,-1 1 0 0 0,1-1 0 0 0,0 0 0 0 0,-1 0 0 0 0,1 0 0 0 0,-1 0 0 0 0,0-1 0 0 0,1 1 0 0 0,-1 0 0 0 0,0-1 1 0 0,1 0-69 0 0,4-10 367 0 0,-4-2-148 0 0,0 0-37 0 0,0-14 76 0 0,-2 0-115 0 0,0 0-91 0 0,-1-8-74 0 0,1 33-98 0 0,0 0 36 0 0,1-2 5 0 0,-1-1 85 0 0,3-6 108 0 0,-2 8-106 0 0,0 1-39 0 0,0-1-76 0 0,1 0-97 0 0,0 0-58 0 0,0 1-98 0 0,0 0-112 0 0,-1 1 190 0 0,0 1-33 0 0,0-1-34 0 0,0 0-38 0 0,0 1-38 0 0,1-1-40 0 0,-1 1-41 0 0,0-1-44 0 0,1 1-46 0 0,-1-1-46 0 0,0 1 225 0 0,-1 1-45 0 0,1-1-40 0 0,-1 0-35 0 0,1 1-146 0 0,-1-1-36 0 0,2-2-1559 0 0</inkml:trace>
  <inkml:trace contextRef="#ctx0" brushRef="#br0" timeOffset="466.46">572 1 10856 0 0,'0'0'241'0'0,"0"0"38"0"0,0 0 14 0 0,0 0-21 0 0,0 0-202 0 0,0 0-34 0 0,3 3-9 0 0,0-1 15 0 0,9 10 673 0 0,8 12 580 0 0,-12-12-771 0 0,-1-1-53 0 0,0 0-96 0 0,18 32 545 0 0,-2 1-101 0 0,2 11 66 0 0,-11-18 336 0 0,1 11-1221 0 0,-10-27 300 0 0,-3-7-54 0 0,-1-3 38 0 0,0 0 107 0 0,-1-10-283 0 0,0-1-11 0 0,0 0-1 0 0,0 0 4 0 0,0 0 16 0 0,0 0 4 0 0,-1-1 39 0 0,0-2-90 0 0,1-7-62 0 0,0 10-2 0 0,2-19 209 0 0,4 0-84 0 0,3 2-73 0 0,4 2-63 0 0,1 5-55 0 0,3 5-42 0 0,-15 5 84 0 0,0 0 1 0 0,0 0-1 0 0,1 0 1 0 0,-1 0-1 0 0,0 0 0 0 0,0 1 1 0 0,1-1-1 0 0,-1 1 1 0 0,0 0-1 0 0,0-1 1 0 0,0 1-1 0 0,0 0 0 0 0,0 0 1 0 0,0 0-1 0 0,0 1 1 0 0,0-1 18 0 0,3 3-9 0 0,1 0 0 0 0,-1 1 0 0 0,0 0-1 0 0,0 0 1 0 0,0 0 0 0 0,-1 1 0 0 0,0-1 0 0 0,4 7 9 0 0,1 6-37 0 0,0 0 0 0 0,2 8 37 0 0,-6-14 5 0 0,-2-3-17 0 0,3 11 37 0 0,-2-6-47 0 0,-2-7-27 0 0,0 0-37 0 0,-1-6 14 0 0,-1-1 14 0 0,0 0-24 0 0,0 1-256 0 0,0-1 84 0 0,0 0 77 0 0,0 0 68 0 0,0 0 58 0 0,0 0 49 0 0,0 1 113 0 0,1 0 422 0 0,-1-1-456 0 0,0 0-40 0 0,0 1-57 0 0,0-1-79 0 0,1 0-98 0 0,-1 0-112 0 0,0 1-46 0 0,0-1-99 0 0,0 0-109 0 0,0 0-118 0 0,0 0 294 0 0,0 0-34 0 0,0 0-34 0 0,1 0-35 0 0,-1 0-37 0 0,0 0-37 0 0,0 0-40 0 0,0 0-39 0 0,2-2-1700 0 0,1-1-1319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2:14.5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83 10720 0 0,'0'0'314'0'0,"0"0"-6"0"0,0-1-225 0 0,1 0-43 0 0,6-9-41 0 0,-3 5 25 0 0,1 0 41 0 0,4-5 170 0 0,1 2 50 0 0,0 1 57 0 0,27-14 934 0 0,-21 15-782 0 0,-8 3-282 0 0,0 1-37 0 0,0 0-43 0 0,0 1-52 0 0,5 1 352 0 0,-2 3-115 0 0,-4 3-96 0 0,-3 2-77 0 0,-1 8-27 0 0,-6 11-52 0 0,2-24-39 0 0,-22 82 568 0 0,9-49-313 0 0,2-3 276 0 0,7-16-316 0 0,1 1-35 0 0,-1 6 3 0 0,1-1-92 0 0,4-8 177 0 0,7-6-47 0 0,3-5-46 0 0,4-4-45 0 0,0-3-46 0 0,1-2-44 0 0,-2 0-43 0 0,-4 0-45 0 0,4-1-13 0 0,-3 3-103 0 0,-3 0-97 0 0,-3 2 66 0 0,0 0-41 0 0,0 0-56 0 0,0 0-53 0 0,0 0-57 0 0,0-1-63 0 0,0 1-67 0 0,0 0-72 0 0,0-1-77 0 0,0 0-81 0 0,-3 2 330 0 0,0-1-45 0 0,1 0-41 0 0,-1 1-35 0 0,0-1-147 0 0,1 0-34 0 0,2-2-1542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2:15.9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357 52 9648 0 0,'0'-1'233'0'0,"0"0"-81"0"0,-1-1-61 0 0,-2-4 61 0 0,2 4-56 0 0,-8-13 72 0 0,1 7 26 0 0,-2 2 37 0 0,-12-1 266 0 0,5 4-199 0 0,9 2-221 0 0,-1 2-43 0 0,-19 4-36 0 0,16-3 24 0 0,1 0 53 0 0,-19 3 114 0 0,10-1-55 0 0,0 1-1 0 0,-13 5-133 0 0,12-2 131 0 0,2 2 66 0 0,10-4 101 0 0,3 1-68 0 0,2 0-59 0 0,2 0-52 0 0,2 1-44 0 0,1 0-36 0 0,6 9-36 0 0,13 9-75 0 0,-10-16 74 0 0,1 1 65 0 0,-2-3 99 0 0,6 6-28 0 0,0 1 1 0 0,-2 0-1 0 0,0 1-138 0 0,-4-4 188 0 0,0 1 1 0 0,4 9-189 0 0,-7-8 79 0 0,-2 1 82 0 0,-4-11-99 0 0,1 0 1 0 0,-1-1-1 0 0,0 1 0 0 0,0 0 0 0 0,0 0 0 0 0,-1 0 1 0 0,1-1-1 0 0,-1 1 0 0 0,0 0 0 0 0,0-1 1 0 0,0 1-1 0 0,-1 0-62 0 0,-10 15 245 0 0,9-16-245 0 0,-1 3 0 0 0,-1-1 0 0 0,1 0 0 0 0,-1 0 0 0 0,0 0 0 0 0,-1 0 0 0 0,1-1 0 0 0,-1 0 0 0 0,0 0 0 0 0,-21 9 26 0 0,-2-1 47 0 0,16-7-26 0 0,12-4-31 0 0,1-1-64 0 0,0 0-36 0 0,1-4-204 0 0,1 1 52 0 0,6-3-129 0 0,4-1-58 0 0,-8 5 217 0 0,6-1-36 0 0,0 1 107 0 0,1 0 72 0 0,-7 2 57 0 0,0 0 1 0 0,0 0-1 0 0,0 0 0 0 0,0 1 0 0 0,0-1 0 0 0,0 1 6 0 0,5 2-57 0 0,-7-2 53 0 0,0 0 1 0 0,-1 0 0 0 0,1 1 0 0 0,0-1 0 0 0,-1 0 0 0 0,1 1 0 0 0,-1-1 0 0 0,1 1-1 0 0,-1 0 1 0 0,0-1 0 0 0,0 1 0 0 0,0 0 0 0 0,0 0 0 0 0,0 0 0 0 0,0 0 3 0 0,1 2-6 0 0,0 1 0 0 0,0 0 0 0 0,-1 0 0 0 0,0-1 1 0 0,1 6 5 0 0,-2-6 4 0 0,0 1 0 0 0,0-1 1 0 0,0 0-1 0 0,-1 1 0 0 0,1-1 1 0 0,-1 0-1 0 0,0 1 0 0 0,-1-1 1 0 0,1 0-1 0 0,-1 0 1 0 0,1 0-1 0 0,-1 0 0 0 0,-1 0 1 0 0,1-1-1 0 0,-3 5-4 0 0,-6 6 40 0 0,-1 0 0 0 0,0-1 0 0 0,-6 4-40 0 0,-9 10 47 0 0,11-9-50 0 0,1 0 53 0 0,0 0 52 0 0,2 1 50 0 0,1 1 50 0 0,2 1 48 0 0,2 1 49 0 0,2 2 46 0 0,5-18-278 0 0,1 0 0 0 0,-1 1 0 0 0,1-1 0 0 0,0 1 0 0 0,0-1 0 0 0,1 1 0 0 0,0-1 1 0 0,0 1-1 0 0,0-1 0 0 0,2 4-67 0 0,7 13 268 0 0,3-3 38 0 0,1-5-15 0 0,2-3 40 0 0,2-1 43 0 0,1-2 51 0 0,-11-7-302 0 0,0 1 78 0 0,1 0 1 0 0,0 0-1 0 0,0-1 0 0 0,1 0-201 0 0,12-2 376 0 0,-17 0-373 0 0,1 0 50 0 0,1 0 58 0 0,4 1 100 0 0,1-1 12 0 0,-3 0-157 0 0,-2 0-97 0 0,0 0-102 0 0,-1-1-74 0 0,-1 0-102 0 0,1-1-115 0 0,-3 1 164 0 0,0 0-35 0 0,2-2-313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2:14.8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36 12752 0 0,'0'0'373'0'0,"0"-1"-134"0"0,0 1-110 0 0,2-7-30 0 0,1 2-46 0 0,-1 4-49 0 0,-1 0 0 0 0,0 0-1 0 0,1 0 1 0 0,-1 0 0 0 0,1 1 0 0 0,-1-1-1 0 0,1 1 1 0 0,-1-1 0 0 0,1 1 0 0 0,0 0-4 0 0,4-2 31 0 0,3-1 3 0 0,1 0 44 0 0,-1 1 103 0 0,1 0-1 0 0,0 0 1 0 0,5 1-181 0 0,-2 0 85 0 0,1 1-106 0 0,-4 1-82 0 0,0 0-88 0 0,0 0-104 0 0,0 0-118 0 0,-10-1 199 0 0,1 0-33 0 0,0 0-335 0 0,0 0 80 0 0,-1 0-46 0 0,1 0-644 0 0,0 0-507 0 0,-1 0-963 0 0</inkml:trace>
  <inkml:trace contextRef="#ctx0" brushRef="#br0" timeOffset="277.56">63 135 8328 0 0,'-3'2'211'0'0,"1"-1"-55"0"0,0 1-47 0 0,0 0-41 0 0,-2 3-22 0 0,-1 4-102 0 0,3-4 59 0 0,0 0 79 0 0,1-2 66 0 0,0 1 99 0 0,1-2-79 0 0,0 0 32 0 0,-1-1 36 0 0,1 1 39 0 0,0-1 456 0 0,0-1-303 0 0,0 0-180 0 0,1 1 13 0 0,-1-1-56 0 0,1 1-48 0 0,0-1-40 0 0,2 2 24 0 0,5 1 33 0 0,-6-2-77 0 0,-1-1 59 0 0,8 1 42 0 0,12 0 375 0 0,-14-2-430 0 0,-1 0-42 0 0,2 0-59 0 0,-1-1-93 0 0,1 0-115 0 0,-5 1 34 0 0,1-1-38 0 0,-2 2-32 0 0,-1-1-36 0 0,2 0-331 0 0,-1 1 73 0 0,0-1-49 0 0,2 0-647 0 0,1-1-516 0 0,3 0-976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2:13.7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7 7976 0 0,'0'0'174'0'0,"0"0"29"0"0,0 0 14 0 0,0 1-26 0 0,-1 5 162 0 0,1-1-50 0 0,0-1-43 0 0,-1 0-34 0 0,1 2 131 0 0,2 10 385 0 0,2 0-95 0 0,-1 0-75 0 0,1 0-69 0 0,-1 0-60 0 0,0 3 21 0 0,0 0-61 0 0,1 5 21 0 0,1 11 137 0 0,0 0-11 0 0,-2-11-151 0 0,2 10 46 0 0,-1 0-59 0 0,0 0-49 0 0,-1 1-40 0 0,3 22 141 0 0,5 29 162 0 0,-9-74-570 0 0,2 14 208 0 0,-4-18-208 0 0,1 0-59 0 0,-1-2-40 0 0,1 0-50 0 0,-1 0-58 0 0,0 0-65 0 0,0-7-334 0 0,0 0 57 0 0,0 0 50 0 0,-1 1 41 0 0,1-2-416 0 0,-2-3-931 0 0,1 3 1053 0 0,1 1 249 0 0,0 0-52 0 0,-1 0-60 0 0,1 0-71 0 0,-1-2-1139 0 0,-1-2-987 0 0</inkml:trace>
  <inkml:trace contextRef="#ctx0" brushRef="#br0" timeOffset="449.15">49 121 6688 0 0,'1'-14'103'0'0,"4"1"119"0"0,3 2 100 0 0,1 1 81 0 0,9-4 367 0 0,12-3 527 0 0,-16 9-653 0 0,1 0-84 0 0,0 2-95 0 0,2 0-81 0 0,0 2-68 0 0,-1 1-78 0 0,0 0-33 0 0,3 1 196 0 0,-1 1 1 0 0,17 1-402 0 0,-20 1 185 0 0,0 0-41 0 0,15 6 41 0 0,-2 3-111 0 0,-3 3-79 0 0,-20-10-5 0 0,-1 0 0 0 0,-1 0-1 0 0,1 1 1 0 0,0-1 0 0 0,-1 1 0 0 0,1 0-1 0 0,-1 0 1 0 0,0 0 0 0 0,-1 0-1 0 0,1 0 1 0 0,-1 0 0 0 0,1 1-1 0 0,-1 0 1 0 0,1 3 10 0 0,-2-2 3 0 0,0-1-1 0 0,0 0 1 0 0,0 1-1 0 0,0 0 1 0 0,-1 4-3 0 0,0-2-8 0 0,0 0 1 0 0,-1 0 0 0 0,0 0 0 0 0,-1 0-1 0 0,1 0 1 0 0,-2-1 0 0 0,1 1 0 0 0,-1-1 0 0 0,0 1-1 0 0,-2 3 8 0 0,-11 14 20 0 0,-4 1 62 0 0,-17 10 95 0 0,18-20-64 0 0,0-1 0 0 0,-2-1 1 0 0,-17 10-114 0 0,6-7 160 0 0,-1-1 62 0 0,25-11-107 0 0,-8 6 35 0 0,11-6-23 0 0,2-2-23 0 0,1 0 34 0 0,0 0 37 0 0,0 0 45 0 0,2-1-74 0 0,1 1-59 0 0,5 6 16 0 0,-5-7-52 0 0,21 28 319 0 0,3-3-37 0 0,4-2-36 0 0,1-2-36 0 0,-12-12-50 0 0,1 0 0 0 0,11 4-211 0 0,-11-6 148 0 0,0-2 0 0 0,12 3-148 0 0,-30-9 47 0 0,0-1-46 0 0,1 1-46 0 0,-1-1-47 0 0,1 0-48 0 0,-1 1-48 0 0,1-1-49 0 0,-1 0-49 0 0,0 1-49 0 0,1-1-51 0 0,-1 0-51 0 0,0 1-52 0 0,1-1-51 0 0,-1 0-53 0 0,0 0-53 0 0,0 0-54 0 0,3 1-1492 0 0,1-1-1248 0 0,-5 0 3431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2:20.1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9728 0 0,'0'2'222'0'0,"1"3"-114"0"0,2 4 132 0 0,0-2-13 0 0,-2-1-103 0 0,0-1-55 0 0,0 0-43 0 0,1 5 25 0 0,0-1 92 0 0,0 0 71 0 0,0 1 54 0 0,5 26 972 0 0,-6-23-914 0 0,0-6-204 0 0,-1 0-37 0 0,-1 8 634 0 0,1 1-22 0 0,0-5-312 0 0,1-2-147 0 0,1-2-102 0 0,-2-6-317 0 0,1 0 77 0 0,-1 0 67 0 0,0-1 55 0 0,0 2 137 0 0,0 0 412 0 0,0-1-456 0 0,0-1-81 0 0,0 1-63 0 0,0-1-46 0 0,0 1-52 0 0,0-1-59 0 0,0 1-56 0 0,-1-1-68 0 0,1 1-73 0 0,0-1-79 0 0,0 1-84 0 0,0-1-91 0 0,0 1-96 0 0,0 0-102 0 0,0-1-1047 0 0,0 0-1078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2:20.5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79 8 9272 0 0,'0'0'208'0'0,"-3"0"-64"0"0,-11 0 329 0 0,10 0-375 0 0,2 0-61 0 0,-10 5 9 0 0,3 3 80 0 0,-1 4 110 0 0,0 10 227 0 0,2 21 361 0 0,6-29-600 0 0,1 0-52 0 0,0-7-97 0 0,0 1-33 0 0,0 8 162 0 0,0 0 0 0 0,2 0 0 0 0,0 8-204 0 0,4 24 487 0 0,-5-47-474 0 0,2 10 131 0 0,1 1-55 0 0,2 3-33 0 0,5 5-23 0 0,3-3 23 0 0,-2-7 39 0 0,-1-4 41 0 0,2-3 71 0 0,0 0-55 0 0,-2-2 100 0 0,1-1 144 0 0,8-8 294 0 0,-2-3-257 0 0,-3-1-71 0 0,-3-2-64 0 0,-2-1-59 0 0,-3-1-50 0 0,-3-1-45 0 0,-2-19 37 0 0,-6 1-102 0 0,1 23-61 0 0,1 0 0 0 0,-2 1 0 0 0,1 0 1 0 0,-2-1-1 0 0,-4-7-18 0 0,-6-4 85 0 0,13 19-218 0 0,0 1 49 0 0,0-1 42 0 0,0 0 35 0 0,-4-2 67 0 0,-8-10 209 0 0,10 12-227 0 0,0 0-52 0 0,0-1-74 0 0,-1 1-95 0 0,1 0-113 0 0,3 1 96 0 0,-1 1-35 0 0,0-1-139 0 0,-1 1-75 0 0,1-1-80 0 0,-1 0-88 0 0,1 0-92 0 0,0 0-99 0 0,-1 0-104 0 0,1 0-112 0 0,-1 0-945 0 0,-1-3-1104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2:22.3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8 7976 0 0,'0'0'174'0'0,"0"0"29"0"0,0 0 14 0 0,-1 0-26 0 0,1-3 153 0 0,0 2-44 0 0,0-1-40 0 0,1 1-36 0 0,2 0 131 0 0,1 2-98 0 0,1 0-35 0 0,2 1 219 0 0,2 6 103 0 0,1 0-84 0 0,-1 1-74 0 0,-1 0-62 0 0,2 3-3 0 0,-1 1-55 0 0,16 24 395 0 0,-16-22-379 0 0,5 9 128 0 0,-1 2-81 0 0,-1 6-6 0 0,4 16 103 0 0,-6-11-176 0 0,-2 3-55 0 0,-5-12-41 0 0,0 1-1 0 0,-2 0 1 0 0,-2 17-154 0 0,-4 8 229 0 0,-4-8 66 0 0,0-17-67 0 0,-1-5 12 0 0,-1-1 67 0 0,0-5 16 0 0,-2 0 74 0 0,-1-2 86 0 0,-1-1 98 0 0,13-13-566 0 0,-1 0 37 0 0,-12 3 330 0 0,10-6-347 0 0,3 0-67 0 0,1 0-43 0 0,-1-1-49 0 0,1 0-57 0 0,0-1-64 0 0,1-1-70 0 0,0 4 291 0 0,0 0-40 0 0,0 0-47 0 0,1-1-53 0 0,-1 1-61 0 0,0 0-65 0 0,0-1-72 0 0,0 1-79 0 0,1-1 90 0 0,-1 1-42 0 0,0 0-43 0 0,0-1-47 0 0,0 1-47 0 0,0 0-50 0 0,1-1-53 0 0,-1 1-53 0 0,0-1-1605 0 0,2-2-1290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2:23.0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 0 8176 0 0,'0'0'149'0'0,"0"1"-68"0"0,2 2-13 0 0,-2-2 6 0 0,0 0 22 0 0,0-1 53 0 0,-3 10-21 0 0,1 23 27 0 0,2-18-37 0 0,1-6 1 0 0,-1-1 52 0 0,0 0 65 0 0,0 0 76 0 0,-1 4-64 0 0,1 5 220 0 0,0 4 136 0 0,-1-7-246 0 0,-1-2-125 0 0,0-2-88 0 0,0-6-151 0 0,1 1 86 0 0,0-1 22 0 0,0-2-66 0 0,0 0-49 0 0,1 0-54 0 0,-1-1-42 0 0,0 1-58 0 0,-1 0-67 0 0,1-1-75 0 0,1 0 41 0 0,-1-1-44 0 0,1 1-39 0 0,0-1-34 0 0,-1 1-116 0 0,1 0-34 0 0,-1 0-1186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4:50.1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588 565 13184 0 0,'0'0'298'0'0,"0"0"46"0"0,-1 0-226 0 0,-11 3 441 0 0,9-3-466 0 0,1 0-57 0 0,-3-1-11 0 0,1 1 46 0 0,-5 0 182 0 0,1 2 61 0 0,-13 4 499 0 0,16-5-616 0 0,-1 1-37 0 0,1 0-50 0 0,-1-1-60 0 0,-33 5 16 0 0,0 0 36 0 0,-147 9 530 0 0,146-13-530 0 0,1 1-35 0 0,-25-2-50 0 0,37-1 17 0 0,5 0 27 0 0,-1-1 43 0 0,11-1 132 0 0,5-4-48 0 0,4-3-43 0 0,5-2-37 0 0,7-14 16 0 0,2 4-91 0 0,-7 15-35 0 0,5-10 63 0 0,1 1 0 0 0,1 1 0 0 0,0-1-61 0 0,1 1 73 0 0,-2 0 0 0 0,0-1 1 0 0,1-2-74 0 0,6-14 158 0 0,4-7 143 0 0,-2-1 0 0 0,10-29-301 0 0,-21 44 45 0 0,2-3-39 0 0,-4 10 33 0 0,0 3 48 0 0,1 1 74 0 0,-6 13-6 0 0,1 6-68 0 0,-1 4-52 0 0,0 2-34 0 0,2 21-41 0 0,-2-17 69 0 0,10 165 179 0 0,-7-105-88 0 0,1 0 38 0 0,0 0 54 0 0,0 0 66 0 0,-3-48-37 0 0,0 0-51 0 0,13 103 469 0 0,-11-95-407 0 0,0 0 90 0 0,-3-21-108 0 0,0-9-166 0 0,-1 0-59 0 0,0-2-106 0 0,0-3-63 0 0,0 0-90 0 0,0-2-107 0 0,0-2-119 0 0,0 0 156 0 0,0 0-44 0 0,0-1-45 0 0,0 0-49 0 0,1-7-1167 0 0,0-3-57 0 0</inkml:trace>
  <inkml:trace contextRef="#ctx0" brushRef="#br0" timeOffset="824.79">767 69 12152 0 0,'0'0'273'0'0,"0"0"-128"0"0,0 0-34 0 0,0 0 26 0 0,0-1-79 0 0,-1-1-12 0 0,1 2-2 0 0,0-1 37 0 0,-1 1 83 0 0,1-1 94 0 0,0 1-258 0 0,0 0 0 0 0,0-1 1 0 0,0 1-1 0 0,0 0 0 0 0,-1-1 1 0 0,1 1-1 0 0,0 0 0 0 0,0 0 1 0 0,0-1-1 0 0,0 1 0 0 0,0 0 0 0 0,0-1 1 0 0,0 1-1 0 0,0 0 0 0 0,0-1 1 0 0,1 1-1 0 0,-1 0 0 0 0,0-1 0 0 0,0 1 1 0 0,0 0-1 0 0,0 0 0 0 0,0-1 1 0 0,0 1-1 0 0,1 0 0 0 0,-1 0 0 0 0,0-1 1 0 0,0 1-1 0 0,0 0 0 0 0,1 0 1 0 0,-1-1-1 0 0,0 1 0 0 0,0 0 0 0 0,1 0 1 0 0,-1 0-1 0 0,0 0 0 0 0,0-1 1 0 0,1 1-1 0 0,10-5 6 0 0,-9 5 5 0 0,13-6 152 0 0,2 1-35 0 0,34-6 145 0 0,-28 6-148 0 0,-4 1-3 0 0,27-5 143 0 0,2 2-59 0 0,0 5-87 0 0,-24 4-103 0 0,-2 3-32 0 0,-20-5 19 0 0,0 0 0 0 0,0 1 0 0 0,0 0 0 0 0,-1-1 0 0 0,1 1 0 0 0,0 0 0 0 0,-1 0 0 0 0,1 0 0 0 0,0 0 0 0 0,-1 0 0 0 0,1 0 1 0 0,-1 0-1 0 0,0 1 0 0 0,1-1 0 0 0,-1 0 0 0 0,0 1 0 0 0,0-1 0 0 0,0 1 0 0 0,1 1-3 0 0,-1-1 8 0 0,-1 1-1 0 0,1-1 1 0 0,0 1 0 0 0,-1-1 0 0 0,1 1 0 0 0,-1-1 0 0 0,0 1 0 0 0,0-1 0 0 0,0 1 0 0 0,0 0 0 0 0,0-1-1 0 0,-1 3-7 0 0,-2 7 46 0 0,-1-1-1 0 0,1 0 1 0 0,-2 1-1 0 0,0-2 1 0 0,-3 7-46 0 0,7-16 3 0 0,-17 35 341 0 0,-40 64 476 0 0,31-58-428 0 0,1-7 33 0 0,-2-2 104 0 0,5-8-110 0 0,9-11 40 0 0,1 1-1 0 0,-10 15-458 0 0,21-25 80 0 0,4-3 1 0 0,3-1-34 0 0,8 3-15 0 0,-13-4-32 0 0,10 1 0 0 0,-1 0 0 0 0,1-1 0 0 0,-1 0 0 0 0,4-1 0 0 0,-6 0 0 0 0,0 1 0 0 0,0 0 0 0 0,0 0 0 0 0,0 1 0 0 0,-1-1 0 0 0,1 2 0 0 0,0-1 0 0 0,0 1 0 0 0,1 0 0 0 0,-3 0-1 0 0,-1 0-1 0 0,0 1 1 0 0,0-1 0 0 0,0 1-1 0 0,0-1 1 0 0,0 1-1 0 0,1 2 2 0 0,-1-2-9 0 0,0 2 0 0 0,-1-1 1 0 0,1 0-1 0 0,-1 1 0 0 0,0 0 0 0 0,0-1 0 0 0,-1 1 0 0 0,1 1 0 0 0,-1-1 1 0 0,0 0-1 0 0,0 0 0 0 0,-1 1 0 0 0,0-1 0 0 0,0 1 0 0 0,0 2 9 0 0,0-2 2 0 0,-1 0 0 0 0,0 1 0 0 0,0-1-1 0 0,-1 3-1 0 0,-4 19-9 0 0,-7 24 9 0 0,2-18 30 0 0,3-8 51 0 0,6-23-69 0 0,0 0 1 0 0,0 0-1 0 0,0 0 1 0 0,1 0-1 0 0,-1 0 0 0 0,1 0 1 0 0,0 0-1 0 0,0 0 1 0 0,0 0-1 0 0,0 0 1 0 0,1 1-1 0 0,-1-1 1 0 0,1 0-1 0 0,-1 0 0 0 0,1 0 1 0 0,0 0-1 0 0,1-1 1 0 0,-1 1-1 0 0,0 0 1 0 0,1 0-1 0 0,-1-1 0 0 0,1 1 1 0 0,0-1-1 0 0,2 3-12 0 0,30 30 0 0 0,23 30 0 0 0,-46-51 0 0 0,0 1 0 0 0,-1 0 0 0 0,-1 1 0 0 0,-1 0 0 0 0,0 1 0 0 0,2 6 0 0 0,-3 6-26 0 0,-6-2 45 0 0,-5-1 42 0 0,-5-2 41 0 0,-5-1 39 0 0,-3-3 37 0 0,10-13-64 0 0,-1 0 0 0 0,0 0 0 0 0,0-1 0 0 0,-4 2-114 0 0,-2 0 266 0 0,1 0 0 0 0,-1-1-1 0 0,-12 4-265 0 0,3-4 227 0 0,0-1-34 0 0,3-3-65 0 0,0 0-36 0 0,-1-2-40 0 0,-1 0-45 0 0,17-1-221 0 0,-1 0 77 0 0,0 0 67 0 0,0 0 58 0 0,1 0 45 0 0,-1-1 33 0 0,-3 1 99 0 0,-13-1 296 0 0,16 0-354 0 0,-1 1-41 0 0,2-1-50 0 0,0 0-36 0 0,0 1-40 0 0,1-1-47 0 0,-1 0-53 0 0,0 0-57 0 0,0 0-63 0 0,0 0-70 0 0,1 0-74 0 0,-1 0-81 0 0,0-1-85 0 0,1 1-92 0 0,-1-1-97 0 0,0 1-104 0 0,1-1-107 0 0,-1 0-114 0 0,3 1-169 0 0,-1 0-33 0 0,-4-3-2735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2:19.8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228 165 7488 0 0,'0'0'217'0'0,"0"0"-6"0"0,-1-2-233 0 0,0 1 81 0 0,1 1 70 0 0,0-1 60 0 0,-1 0 102 0 0,1 1 54 0 0,0 0 834 0 0,1 0-617 0 0,-1 1-100 0 0,1-1-238 0 0,-1 1-89 0 0,0 0-102 0 0,1 0-84 0 0,-1-1-95 0 0,0 1-103 0 0,1 4 523 0 0,0 0-36 0 0,2 5 143 0 0,-2-4-186 0 0,1 0-39 0 0,-1 7 72 0 0,3 38 799 0 0,-1-29-614 0 0,2 2-47 0 0,-3-12-238 0 0,0 0-45 0 0,-1-9-70 0 0,7 31 280 0 0,-2-10-50 0 0,-2 0 39 0 0,2 7 104 0 0,3-1-127 0 0,-1-1-128 0 0,-2 0-115 0 0,-5-22-25 0 0,1 3 20 0 0,-1-5-53 0 0,1 4-48 0 0,-2-9-53 0 0,0 1 51 0 0,0-1 44 0 0,0 0 36 0 0,1 1 36 0 0,-1-1 144 0 0,0 1-122 0 0,0-1-57 0 0,0 0-69 0 0,0 1-98 0 0,0-1 46 0 0,0 0-33 0 0,0 0-36 0 0,0 0-39 0 0,0 0-41 0 0,0 1-45 0 0,0-1 5 0 0,0 0-37 0 0,0 0-40 0 0,0 0-42 0 0,0 0 96 0 0,0 0-42 0 0,0 0-492 0 0,0 0-319 0 0,0 0-760 0 0</inkml:trace>
  <inkml:trace contextRef="#ctx0" brushRef="#br0" timeOffset="1798.62">155 0 5136 0 0,'-5'9'162'0'0,"0"1"-72"0"0,-5 21-1 0 0,6-17-8 0 0,-1 2 728 0 0,-1 0-81 0 0,1 0-75 0 0,0 0-70 0 0,0 0-64 0 0,0 0-61 0 0,0 1-55 0 0,0-1-50 0 0,-1 4 11 0 0,0-1-56 0 0,1 1-49 0 0,-1-1-39 0 0,-3 17 103 0 0,-11 47 319 0 0,10-36-352 0 0,-4 17 28 0 0,4 0-74 0 0,8-44-158 0 0,1 1 0 0 0,1 3-86 0 0,1-9 33 0 0,0 0 0 0 0,1 0 1 0 0,2 5-34 0 0,5 16 0 0 0,-5-23 36 0 0,0-1 1 0 0,1 1 0 0 0,0-1 0 0 0,1 0 0 0 0,4 5-37 0 0,8 7 14 0 0,4-3-86 0 0,-10-12-8 0 0,1-1-34 0 0,2-1-40 0 0,0-1-44 0 0,-12-5 1 0 0,-1 0-32 0 0,4 0-316 0 0,-2 1 70 0 0,0-1-45 0 0,4 1-618 0 0,4 1-493 0 0,6 1-934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2:23.9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107 5 6824 0 0,'0'0'149'0'0,"-1"-1"89"0"0,-1 0-109 0 0,-8-1 25 0 0,0 1-121 0 0,-6 5-21 0 0,13-2 27 0 0,0 1 38 0 0,0-1 42 0 0,0-1 56 0 0,-3 3 197 0 0,2 2-46 0 0,-1 0-40 0 0,2 1-38 0 0,-3 8 158 0 0,1 0-94 0 0,1-5-107 0 0,-1 8 231 0 0,1-1 1 0 0,1 0 0 0 0,0 1 0 0 0,0 11-437 0 0,1 4 541 0 0,1 0-48 0 0,-1 43 491 0 0,3 1-73 0 0,3-1-60 0 0,4-1-48 0 0,-4-55-561 0 0,1 0-101 0 0,1-2-75 0 0,-2-8-50 0 0,1-1 0 0 0,0 1 1 0 0,0-1-1 0 0,1 0-16 0 0,8 10 69 0 0,-4-8 17 0 0,0-1 47 0 0,2-1 55 0 0,0-1 69 0 0,-11-7-398 0 0,1 0 69 0 0,0 0 58 0 0,-1 0 49 0 0,3 1 135 0 0,2 1 220 0 0,-3-2-250 0 0,0 1-54 0 0,-1-1-84 0 0,0 0-53 0 0,0-1-47 0 0,0 1-51 0 0,-1 0-58 0 0,1-1-86 0 0,0 1-81 0 0,0-1-87 0 0,-1 1-96 0 0,1-1-103 0 0,0 1-109 0 0,-1-1-118 0 0,1 0-124 0 0,0 1-1126 0 0,1-1-1214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2:25.1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142 34 9328 0 0,'-14'1'410'0'0,"0"0"-116"0"0,-1 1-61 0 0,5 1-122 0 0,0 0-33 0 0,-8 8 46 0 0,7 0-9 0 0,3 0 36 0 0,1 2 77 0 0,-3 11 5 0 0,2 2 39 0 0,3-8 12 0 0,1 1-1 0 0,1 0 0 0 0,0 1 1 0 0,2-1-1 0 0,0 8-283 0 0,2 11 359 0 0,3-2-96 0 0,-2-25-158 0 0,1 0-42 0 0,-1-6-44 0 0,0 0-1 0 0,0 1 1 0 0,1-1-1 0 0,0 0 1 0 0,0 0-19 0 0,6 7 72 0 0,-3-5 5 0 0,0-1 34 0 0,2 0 0 0 0,1-3 47 0 0,2-3 78 0 0,7-5 170 0 0,-1-5 5 0 0,-7 3-165 0 0,-3 0-75 0 0,-2 0-43 0 0,14-25 422 0 0,-7-2-75 0 0,-5-4-84 0 0,-5 0-92 0 0,-5 0-99 0 0,-4 0-107 0 0,-5 2-116 0 0,-3 3-123 0 0,-10-7-495 0 0,13 24 277 0 0,5 8 99 0 0,0-1-61 0 0,0 1-72 0 0,0-1-86 0 0,-2-1-145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2:25.8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8464 0 0,'0'0'190'0'0,"0"0"28"0"0,0 0 10 0 0,1 2-47 0 0,2 3-118 0 0,3 6-2 0 0,0 0 106 0 0,3 1 131 0 0,4 7 252 0 0,-3-5-137 0 0,-3-4-180 0 0,-2-2-84 0 0,1 0-54 0 0,-2-1 9 0 0,14 23 370 0 0,0 0 66 0 0,0 1 1243 0 0,11 31-1783 0 0,-11-14 836 0 0,-12-23-466 0 0,-1 0-47 0 0,-1 10 20 0 0,-4-18-216 0 0,0 1-34 0 0,-3 16 224 0 0,1-8 120 0 0,-2-1 0 0 0,-1 2-437 0 0,-2 1 265 0 0,-2-2-73 0 0,-3 0-101 0 0,5-14-93 0 0,-1 0-36 0 0,6-10-43 0 0,0 1 42 0 0,-3 3 62 0 0,-12 12 340 0 0,13-14-326 0 0,-1 0-70 0 0,-1-2-92 0 0,1 0-115 0 0,1-1 4 0 0,1-1-69 0 0,-1-1-76 0 0,1 1-83 0 0,2-1 192 0 0,1 1-39 0 0,-1 0-414 0 0,1 0 103 0 0,0-1-54 0 0,-1 0-791 0 0,0 0-622 0 0,0-2-1182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2:26.0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 0 13680 0 0,'0'0'306'0'0,"0"1"-88"0"0,0-1-45 0 0,0 2 66 0 0,0 0-105 0 0,0 4 53 0 0,0-4-97 0 0,1-1 45 0 0,1 7-147 0 0,-1 3 40 0 0,0 0 38 0 0,-1 0 38 0 0,0 2 62 0 0,1-1 48 0 0,-1-2-15 0 0,0-1 1 0 0,0 1 0 0 0,-1 8-200 0 0,-3 6 257 0 0,1-1-42 0 0,2-21-400 0 0,0 1 84 0 0,1 0 74 0 0,-1-1 59 0 0,0 0 47 0 0,1 1 34 0 0,-3 4 350 0 0,2-4-293 0 0,-1 1-62 0 0,1-1-101 0 0,0-1-103 0 0,0 1-114 0 0,0-1 56 0 0,1-1-36 0 0,-1 0-39 0 0,1 1-41 0 0,-1-1-43 0 0,1 0-46 0 0,-1 1-50 0 0,1-1-50 0 0,-1 1-53 0 0,1-1-57 0 0,-1 1-59 0 0,1-1-60 0 0,-1 3-1375 0 0,-1 2-1179 0 0,2-6 3239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2:24.5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1 103 5696 0 0,'0'0'166'0'0,"1"-1"-64"0"0,0 0-49 0 0,3-3 14 0 0,-3 3-15 0 0,3-4-102 0 0,-1 1 38 0 0,5-4 89 0 0,-3 2 46 0 0,0 0 48 0 0,0 1 44 0 0,0-1 38 0 0,2-2 151 0 0,1 0 45 0 0,17-14 1123 0 0,-13 14-950 0 0,2 1-484 0 0,-1 4 90 0 0,1 5 130 0 0,-11-2-280 0 0,-1 1 0 0 0,0 0-1 0 0,0 0 1 0 0,0 0 0 0 0,0 0-1 0 0,-1 0 1 0 0,1 0 0 0 0,1 1-78 0 0,12 15 593 0 0,-7-3-283 0 0,-4-2-141 0 0,0 0-107 0 0,0 14-16 0 0,-3-20-15 0 0,-1 0 1 0 0,0 1 0 0 0,0-1 0 0 0,0 0 0 0 0,-1 0 0 0 0,0 0 0 0 0,0 1 0 0 0,-1 0-32 0 0,-3 11 268 0 0,-2 1-1 0 0,0-2 1 0 0,-1 1 0 0 0,-7 10-268 0 0,-3 4 399 0 0,-1-1 38 0 0,-4 8 187 0 0,18-30-368 0 0,-2 0-64 0 0,-15 20 250 0 0,12-17-204 0 0,4-6-45 0 0,0 0 53 0 0,6-6-142 0 0,0 0 0 0 0,0 0-2 0 0,0 0-13 0 0,0 0 0 0 0,0 0 34 0 0,0 1-12 0 0,1 0-48 0 0,3 2-14 0 0,3 0 13 0 0,0 1 58 0 0,-3-1-107 0 0,0-1 0 0 0,0-1 0 0 0,1 1 0 0 0,-1 0-1 0 0,0-1 1 0 0,1 0 0 0 0,2 0-13 0 0,-1 0 0 0 0,0 0 0 0 0,0-1 0 0 0,0 0 0 0 0,0-1-1 0 0,0 1 1 0 0,0-1 0 0 0,0 0 0 0 0,-1 0 0 0 0,1-1 0 0 0,0 0 0 0 0,-1 0 0 0 0,1 0 0 0 0,-1 0-1 0 0,5-4 1 0 0,-3 3-132 0 0,-3 1-13 0 0,0 0-49 0 0,0 1-95 0 0,-2 0 90 0 0,0 1-38 0 0,0-1-41 0 0,0 0-46 0 0,0 0-48 0 0,0 1-53 0 0,0-1-58 0 0,-1 0-60 0 0,0 0 160 0 0,0 1-48 0 0,-1 0-40 0 0,1-1-37 0 0,0 1-141 0 0,-1-1-36 0 0,2-1-1496 0 0,-2 2 2175 0 0</inkml:trace>
  <inkml:trace contextRef="#ctx0" brushRef="#br0" timeOffset="285.2">365 316 10656 0 0,'0'0'241'0'0,"0"0"38"0"0,0 0 10 0 0,0 0-68 0 0,1 2-107 0 0,0 0-78 0 0,2 6-72 0 0,-3-5 60 0 0,1 1 7 0 0,0 1 38 0 0,1 5 164 0 0,0-2 42 0 0,-1 0 54 0 0,4 19 895 0 0,-3-16-740 0 0,0 0-90 0 0,-1-5-252 0 0,-1 0-45 0 0,3 8 379 0 0,-1 1-112 0 0,0-1-107 0 0,0 0-91 0 0,0 0-83 0 0,0 0-75 0 0,-2-12 10 0 0,0 0-51 0 0,0-1-44 0 0,0 0-57 0 0,0 1-60 0 0,0-1-76 0 0,0 0-87 0 0,0 1-100 0 0,0-1-111 0 0,0 0-123 0 0,0 0 297 0 0,0-1-36 0 0,0 1-37 0 0,1 0-37 0 0,-1 1-1490 0 0,2 1-1134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2:30.7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134 0 7424 0 0,'0'0'166'0'0,"0"0"29"0"0,0 0 12 0 0,0 0 43 0 0,0 0-97 0 0,0 0 124 0 0,0 0 229 0 0,0 0 20 0 0,0 0-251 0 0,0 1-53 0 0,-1 0-46 0 0,1 0-40 0 0,-2 1 34 0 0,-2 5 66 0 0,2-5-67 0 0,-6 9 167 0 0,0-1-77 0 0,-1 4 17 0 0,5-6-92 0 0,0 0 0 0 0,0 0 1 0 0,-2 6-185 0 0,1 0 225 0 0,-7 20 242 0 0,1-1-77 0 0,0 1-67 0 0,0 0-52 0 0,-2 21 83 0 0,7-28-129 0 0,2 1 0 0 0,1 1-225 0 0,2-21 43 0 0,-3 51 324 0 0,4-43-159 0 0,0-1 1 0 0,2 11-209 0 0,-1-18 69 0 0,1-1 0 0 0,-1 1 0 0 0,1 0 0 0 0,0-1 0 0 0,1 0 0 0 0,0 1 0 0 0,0-1 0 0 0,1 0 1 0 0,-1-1-1 0 0,2 1 0 0 0,-1-1 0 0 0,1 1 0 0 0,3 3-69 0 0,-2-4 61 0 0,0-1 0 0 0,0 1 1 0 0,1-1-1 0 0,-1 0 0 0 0,2 0-61 0 0,24 10 139 0 0,-12-9-107 0 0,1-4-59 0 0,0-4-72 0 0,-2-5-86 0 0,-18 6 189 0 0,0 0-50 0 0,0 1-48 0 0,0-1-47 0 0,0 1-44 0 0,0-1-43 0 0,-1 0-40 0 0,1 0-38 0 0,0 1-37 0 0,-1-1-35 0 0,1-1-472 0 0,0 1-115 0 0,0-1-98 0 0,0-1-952 0 0,-1-1-1142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2:31.2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 51 9384 0 0,'0'0'172'0'0,"0"0"-81"0"0,0-1-55 0 0,0-1-22 0 0,0 1 32 0 0,0 1 26 0 0,0-1 41 0 0,0 1 50 0 0,1-1 60 0 0,-1 1-223 0 0,0-1 36 0 0,2-2-26 0 0,2-2 14 0 0,0 0 42 0 0,-2 4 6 0 0,0-1-1 0 0,0 1 1 0 0,0 0-1 0 0,0-1 1 0 0,0 1-1 0 0,0 0 1 0 0,2 0-72 0 0,0-1 82 0 0,13-5 385 0 0,-12 5-233 0 0,1-1 1 0 0,0 2 0 0 0,0-1-1 0 0,1 1 1 0 0,4-1-235 0 0,4 2 397 0 0,-2 4-36 0 0,0 4-53 0 0,-3 5-69 0 0,-3 1-86 0 0,-1-1-47 0 0,0 13 9 0 0,-5-22-104 0 0,-1 0 0 0 0,0 0 1 0 0,-1 0-1 0 0,1 0 0 0 0,-1 0 1 0 0,1 0-1 0 0,-1 0 0 0 0,0 0 1 0 0,-1 0-1 0 0,1-1 0 0 0,-1 1 1 0 0,-1 2-12 0 0,-20 31 90 0 0,16-27-35 0 0,0-2 0 0 0,0 1 0 0 0,-1-1 0 0 0,-1 0 0 0 0,1-1 1 0 0,-1 0-1 0 0,-8 6-55 0 0,-16 4 52 0 0,32-17-49 0 0,0 1 0 0 0,0-1 1 0 0,0 1-1 0 0,0-1 0 0 0,0 1 1 0 0,0-1-1 0 0,0 0 0 0 0,-1 1 1 0 0,1-1-1 0 0,0 0 1 0 0,0 0-1 0 0,0 0 0 0 0,-1 0 1 0 0,1 0-1 0 0,0 0 0 0 0,0 0 1 0 0,0-1-1 0 0,0 1 1 0 0,-2-1-4 0 0,3 1 0 0 0,0 0 0 0 0,0 0 0 0 0,0 0 0 0 0,0 0 0 0 0,0 0 0 0 0,0 0 0 0 0,0 0 0 0 0,0 0 0 0 0,0 0 0 0 0,0 0 0 0 0,0 0 0 0 0,0 0 0 0 0,-1 0 0 0 0,1 0 0 0 0,0 0 0 0 0,0 0 0 0 0,0 0 0 0 0,0 0 0 0 0,0 0 0 0 0,0 0 0 0 0,0-1 0 0 0,0 1 0 0 0,0 0 0 0 0,0 0 0 0 0,0 0 0 0 0,0 0 0 0 0,0 0 0 0 0,0 0 0 0 0,0 0 0 0 0,0 0 0 0 0,0 0 0 0 0,0 0 0 0 0,0 0 0 0 0,0-1 0 0 0,0 1 0 0 0,0 0 0 0 0,0 0 0 0 0,0 0 0 0 0,0 0 0 0 0,0 0 0 0 0,0 0 0 0 0,0 0 0 0 0,0 0 0 0 0,0 0 0 0 0,0 0 0 0 0,0 0 0 0 0,0 0 0 0 0,0-1 0 0 0,0 1 0 0 0,0 0 0 0 0,0 0 0 0 0,0 0 0 0 0,0 0 0 0 0,1 0 0 0 0,-1 0 0 0 0,0 0 0 0 0,0 0 0 0 0,0 0 0 0 0,0 0 0 0 0,0 0 0 0 0,0 0 0 0 0,0 0 0 0 0,0 0 0 0 0,0 0 0 0 0,0 0 0 0 0,9-2 0 0 0,10 0 0 0 0,-10 2 7 0 0,-1 1 1 0 0,0 0-1 0 0,1 1 1 0 0,-1-1 0 0 0,3 3-8 0 0,40 15 130 0 0,-47-17-50 0 0,-1 0 0 0 0,1 0 0 0 0,-1 0 0 0 0,0 1 0 0 0,3 2-80 0 0,-1-1 112 0 0,-1 1 0 0 0,1 0 0 0 0,-1 0 0 0 0,0 0 0 0 0,0 1-112 0 0,-3-4 44 0 0,1 0 1 0 0,-1 0 0 0 0,-1 1 0 0 0,1-1-1 0 0,0 0 1 0 0,0 0 0 0 0,-1 1 0 0 0,1-1-1 0 0,-1 1 1 0 0,0-1 0 0 0,0 0 0 0 0,0 1 0 0 0,0-1-1 0 0,0 1 1 0 0,0-1 0 0 0,-1 0 0 0 0,1 1-1 0 0,-1-1 1 0 0,1 0 0 0 0,-1 1 0 0 0,0-1-1 0 0,0 0 1 0 0,0 0 0 0 0,0 0 0 0 0,-1 1 0 0 0,1-1-1 0 0,-1-1 1 0 0,1 1 0 0 0,-1 0 0 0 0,-1 1-45 0 0,-12 11 280 0 0,-1-2-67 0 0,0-3-88 0 0,1-1-111 0 0,8-5-24 0 0,-10 4 26 0 0,-9 2 65 0 0,22-8-67 0 0,0 0 0 0 0,0 0 0 0 0,0-1 0 0 0,-1 0 0 0 0,-2 0-14 0 0,-12-3-5 0 0,18 2-3 0 0,-12-3 30 0 0,9 2-94 0 0,2 1-2 0 0,0 0-34 0 0,-1-2-159 0 0,2 2 86 0 0,-1 0-36 0 0,1 0-40 0 0,-1-1-42 0 0,0 1-45 0 0,1-1-48 0 0,-4-5-802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2:31.4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14568 0 0,'0'0'192'0'0,"0"1"-35"0"0,0 1 73 0 0,0 0-94 0 0,1 5 99 0 0,0-4-85 0 0,8 23 192 0 0,11 36 552 0 0,-15-31-505 0 0,-5-15-237 0 0,-2-1-42 0 0,2-13-174 0 0,-1 1 41 0 0,0 1 53 0 0,-3 6 135 0 0,2-8-155 0 0,1 1-48 0 0,-1 0-79 0 0,1 0-101 0 0,0-2 65 0 0,0 1-33 0 0,1-1-37 0 0,-1 1-38 0 0,1-2-942 0 0,0 0-47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2:31.8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 18 13824 0 0,'0'0'-52'0'0,"0"-1"43"0"0,-1 0 40 0 0,1 0 33 0 0,-1-1 50 0 0,0 0 34 0 0,-2-4 416 0 0,1 3-82 0 0,1 1-223 0 0,1 2-142 0 0,1 1-46 0 0,0 0-56 0 0,0 1-65 0 0,2 4 180 0 0,0 1-36 0 0,1 7 5 0 0,-1 1-80 0 0,0 20-47 0 0,-3-25 59 0 0,0 0 44 0 0,0-8-67 0 0,0 32 132 0 0,0-1 40 0 0,-1 1 58 0 0,-1 0 73 0 0,1-11-55 0 0,-1-1 46 0 0,-1 0 50 0 0,-1 1 54 0 0,3-11-206 0 0,1 0 39 0 0,5 24 564 0 0,-1-16-409 0 0,-4-14-275 0 0,-4 6 99 0 0,1-8-105 0 0,3-2-72 0 0,-1-2 43 0 0,1 2-9 0 0,-2 2-7 0 0,1-3-54 0 0,1-1-86 0 0,0 0-107 0 0,0 0-235 0 0,0 0 143 0 0,0 0 38 0 0,0 0-134 0 0,0 0 142 0 0,0 0 54 0 0,1 0-244 0 0,0-1 183 0 0,-1 1 75 0 0,1 0-35 0 0,-1-1-44 0 0,1 1-49 0 0,-1 0-159 0 0,0-1-58 0 0,1 1-52 0 0,-1-1-45 0 0,1 1-171 0 0,-1-1-45 0 0,1 0-207 0 0,0 0-558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4:48.2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1 814 14480 0 0,'0'0'184'0'0,"0"0"-32"0"0,0 2 69 0 0,0 0-67 0 0,0 4 94 0 0,0-4-107 0 0,0 7 81 0 0,0-1-68 0 0,0 0-61 0 0,0 1-43 0 0,0 5-36 0 0,1 18-84 0 0,0-21 90 0 0,0-1 49 0 0,1 4-15 0 0,-1 0 74 0 0,1 1 59 0 0,-1-1 45 0 0,3 35 693 0 0,-1-28-569 0 0,-3-14-227 0 0,0 1-52 0 0,0-2-71 0 0,-2 0-94 0 0,2-5 18 0 0,0-1-86 0 0,0 0 47 0 0,0 0-33 0 0,0 0-38 0 0,0 0-43 0 0,0 0-46 0 0,0 0-43 0 0,0 0-40 0 0,0 0-36 0 0,0 0-253 0 0,0 0-60 0 0,0 0-46 0 0,0 0-35 0 0,0 0-1402 0 0,0 0-1242 0 0</inkml:trace>
  <inkml:trace contextRef="#ctx0" brushRef="#br0" timeOffset="648.27">199 126 9760 0 0,'-2'-2'208'0'0,"1"0"-40"0"0,2-2 63 0 0,4-1-113 0 0,1 0-81 0 0,17-8-93 0 0,-15 9 88 0 0,-5 2 46 0 0,35-17 841 0 0,34-11-919 0 0,-22 14 364 0 0,6 2-29 0 0,-1 5-105 0 0,-5 8-166 0 0,-49 1-60 0 0,0 0 0 0 0,0 0 1 0 0,0 0-1 0 0,0 1 0 0 0,-1-1 1 0 0,1 0-1 0 0,0 0 0 0 0,0 1 1 0 0,0-1-1 0 0,0 0 0 0 0,0 1 1 0 0,0-1-1 0 0,0 1 1 0 0,0 0-5 0 0,0-1 9 0 0,-1 0 0 0 0,1 1 0 0 0,-1-1 1 0 0,1 1-1 0 0,-1-1 0 0 0,0 1 1 0 0,1 0-1 0 0,-1-1 0 0 0,0 1 0 0 0,1-1 1 0 0,-1 1-1 0 0,0 0 0 0 0,0-1 1 0 0,0 1-1 0 0,0 0 0 0 0,1 0-9 0 0,-1 1 45 0 0,0 1-1 0 0,-1 0 0 0 0,1 0 1 0 0,0-1-1 0 0,-1 1 0 0 0,0 0 1 0 0,1-1-1 0 0,-1 1-44 0 0,-1 3 81 0 0,-1 4 173 0 0,-1 0-34 0 0,0 1-38 0 0,-1-1-43 0 0,1-2-62 0 0,0-1-36 0 0,-52 126 1117 0 0,34-81-763 0 0,0-1-74 0 0,0 1-102 0 0,10-27-155 0 0,0 0-37 0 0,2-1 103 0 0,5-13-30 0 0,1 0 40 0 0,-1-2 50 0 0,-1 0 58 0 0,5-8-9 0 0,1 0-42 0 0,0-1-39 0 0,1 1-34 0 0,1-2 33 0 0,1 0-94 0 0,0 0-60 0 0,5-2-79 0 0,-5 2 68 0 0,-1 0 72 0 0,25-12-23 0 0,-15 7-35 0 0,1 1 0 0 0,-1 0 1 0 0,1 0-1 0 0,-1 2 0 0 0,2-1-6 0 0,-10 3-5 0 0,1 1 1 0 0,-1-1-1 0 0,1 1 0 0 0,-1 0 1 0 0,1 1-1 0 0,-1-1 0 0 0,1 1 1 0 0,-1-1-1 0 0,1 1 0 0 0,-1 1 1 0 0,0-1-1 0 0,1 0 0 0 0,-1 1 0 0 0,0 0 1 0 0,0 0-1 0 0,0 1 0 0 0,0-1 5 0 0,4 3-13 0 0,-1 1-1 0 0,0-1 1 0 0,-1 1-1 0 0,6 6 14 0 0,-6-4-5 0 0,1 0 1 0 0,-2 0-1 0 0,1 0 0 0 0,0 2 5 0 0,-1 1 17 0 0,0-1 0 0 0,0 1-1 0 0,-1 0 1 0 0,2 11-17 0 0,2 22 114 0 0,-7 0 69 0 0,-6-1 81 0 0,-5-2 92 0 0,8-36-318 0 0,0 0 0 0 0,0-1 0 0 0,0 1 0 0 0,-1-1 0 0 0,0 0 0 0 0,-1 3-38 0 0,0-3 51 0 0,1 0 0 0 0,0-1 0 0 0,-1 0-1 0 0,0 1 1 0 0,1-1 0 0 0,-1 0 0 0 0,0-1-1 0 0,-1 1 1 0 0,1-1 0 0 0,-4 2-51 0 0,-16 3 183 0 0,-6-5-54 0 0,15-3-118 0 0,1-2-43 0 0,-1-2-52 0 0,1-1-57 0 0,1-2-64 0 0,1-1-72 0 0,10 7 266 0 0,1 1-40 0 0,-2-1-106 0 0,1-1-115 0 0,1 2 87 0 0,0 0-36 0 0,-1 0-39 0 0,1 0-41 0 0,0 0-43 0 0,0 0-46 0 0,0-1-49 0 0,0 1-50 0 0,0 0-53 0 0,-1 0-56 0 0,1-1-58 0 0,0 1-61 0 0,-2-3-1559 0 0,-1-2-1285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2:32.2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11024 0 0,'0'0'248'0'0,"0"0"34"0"0,0 0 22 0 0,0 0-29 0 0,0 0-205 0 0,1 0-35 0 0,6 0-23 0 0,20 4 445 0 0,-22-2-332 0 0,1 0-1 0 0,-1 0 1 0 0,0 1 0 0 0,0 0 0 0 0,0 0 0 0 0,0 0 0 0 0,0 1-1 0 0,-1 0 1 0 0,4 3-125 0 0,8 10 370 0 0,-1 1-43 0 0,-2 1-59 0 0,0-1-75 0 0,0 4 239 0 0,-3 2-59 0 0,-1-1-48 0 0,-3 2-35 0 0,1 11 749 0 0,0 29-1039 0 0,-5-50 168 0 0,-1 7 124 0 0,0-1-1 0 0,-2 1 0 0 0,0 0 1 0 0,-1 0-1 0 0,-4 9-291 0 0,-10 39 685 0 0,-6-4-35 0 0,16-53-447 0 0,0 0 0 0 0,-1 0-1 0 0,0-1 1 0 0,-4 5-203 0 0,-5 4 300 0 0,0-1 37 0 0,13-18-352 0 0,1 1 34 0 0,-8 4 132 0 0,5-4-122 0 0,1-1-71 0 0,-1 0-111 0 0,2-1 8 0 0,0-1-51 0 0,1 1-58 0 0,-1-1-63 0 0,0 0-71 0 0,1-1-75 0 0,-1 1-82 0 0,1-1-89 0 0,1 1-389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2:34.3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0 13448 0 0,'0'0'298'0'0,"0"0"46"0"0,0 1-67 0 0,0 0-77 0 0,0 0-64 0 0,1 0-50 0 0,-1 1-35 0 0,1 5-26 0 0,0-5 16 0 0,0 6-74 0 0,0-1 44 0 0,-1 1 40 0 0,0-1 32 0 0,0 12 216 0 0,-2 8 258 0 0,0-14-323 0 0,2 0-54 0 0,-1-5-105 0 0,1 0-44 0 0,0-5-206 0 0,0 1 91 0 0,0-1 79 0 0,0 0 65 0 0,0-1 40 0 0,0 1 33 0 0,-1 8 648 0 0,1-8-605 0 0,-1 1-54 0 0,1-1-74 0 0,0 1-94 0 0,0-2-46 0 0,0 1-58 0 0,-1 0-62 0 0,1 0-68 0 0,0 0-10 0 0,0 0-56 0 0,0 0-57 0 0,0 0-63 0 0,0 0-66 0 0,0 0-68 0 0,0 1-72 0 0,0 0-76 0 0,0-4-1374 0 0,0 1-1213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2:32.9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0 765 8208 0 0,'0'0'234'0'0,"0"0"6"0"0,1 1-153 0 0,1 5-72 0 0,0 4 33 0 0,-1 0 88 0 0,1 0 81 0 0,-1 0 69 0 0,0-2 1 0 0,0 0 36 0 0,1 9 410 0 0,2 39 1953 0 0,-3-44-2158 0 0,0 0-53 0 0,-1 0-60 0 0,0 0-89 0 0,0 0-103 0 0,0 0-122 0 0,1-2 218 0 0,0 0-50 0 0,0 1-45 0 0,-1-1-53 0 0,1-5-83 0 0,0-1-53 0 0,0 11 12 0 0,-1-15-102 0 0,0 0-86 0 0,0 0-91 0 0,0 0 66 0 0,0 0-40 0 0,0 0-42 0 0,0 0-40 0 0,0 0-37 0 0,0 0-33 0 0,0 0-233 0 0,0 0-56 0 0,0 0-764 0 0,0 0-605 0 0,0 0-1149 0 0</inkml:trace>
  <inkml:trace contextRef="#ctx0" brushRef="#br0" timeOffset="1137.6">338 322 6392 0 0,'0'0'141'0'0,"0"0"23"0"0,0 0 12 0 0,1 0-53 0 0,0-1-63 0 0,9-5-60 0 0,-3 4 300 0 0,0-1 96 0 0,2-1 174 0 0,4-1 394 0 0,4-2 262 0 0,-11 5-861 0 0,0 0-40 0 0,-2 0-91 0 0,1 1-40 0 0,0-1-47 0 0,0 0-52 0 0,17-4 524 0 0,0 0-45 0 0,0 3-54 0 0,0 2-60 0 0,0 3-65 0 0,0 2-74 0 0,-1 4-79 0 0,-1 3-85 0 0,-18-10-158 0 0,0 1 1 0 0,0 0-1 0 0,0-1 1 0 0,-1 1 0 0 0,1 0-1 0 0,-1 0 1 0 0,1 1 0 0 0,-1-1-1 0 0,0 0 1 0 0,0 0 0 0 0,0 0-1 0 0,0 1 1 0 0,0-1 0 0 0,0 1-1 0 0,-1-1 1 0 0,1 1 0 0 0,-1-1-1 0 0,0 1 1 0 0,0-1 0 0 0,0 2 0 0 0,-1 30 20 0 0,-3-14 47 0 0,-2-3-41 0 0,-2-1 46 0 0,3-7 18 0 0,0-1-1 0 0,-1 0 0 0 0,0 0 1 0 0,-4 5-90 0 0,-14 10 199 0 0,6-9-122 0 0,4-3-67 0 0,-1-1-64 0 0,-10 2 54 0 0,42-18 27 0 0,-10 5-52 0 0,0 1-1 0 0,-1 0 1 0 0,1 0-1 0 0,2 0 26 0 0,28 5-120 0 0,-16 0 115 0 0,5 5 87 0 0,-2 3 39 0 0,-18-9-69 0 0,0 0 0 0 0,0 0 1 0 0,0 1-1 0 0,-1 0 1 0 0,1 0-1 0 0,-1 1 0 0 0,-1 0 1 0 0,1 0-1 0 0,3 6-52 0 0,-7-10 29 0 0,0 0 0 0 0,0-1 0 0 0,0 1-1 0 0,-1 0 1 0 0,1 0 0 0 0,-1 0 0 0 0,1 0-1 0 0,-1 0 1 0 0,0 0 0 0 0,1 0 0 0 0,-1 0 0 0 0,0 0-1 0 0,0 0 1 0 0,-1 0 0 0 0,1 0 0 0 0,0 0-1 0 0,-1 1-28 0 0,0 1 55 0 0,0-1 0 0 0,-1 1 0 0 0,1-1 0 0 0,-1 0 0 0 0,0 1 0 0 0,0-1 0 0 0,0 0 0 0 0,0 0 0 0 0,-2 1-55 0 0,-11 11 220 0 0,-1-2-35 0 0,-1-2-46 0 0,3-3-59 0 0,0-2-49 0 0,7-4 4 0 0,1 0 0 0 0,-1 0 0 0 0,0-1 0 0 0,-4 1-35 0 0,-3-2 20 0 0,0-1-43 0 0,1-2-61 0 0,2-2-77 0 0,6 2 64 0 0,3 2 27 0 0,1 0-37 0 0,-1 0-88 0 0,0 0-89 0 0,0 0-109 0 0,1 1 149 0 0,0-1-34 0 0,0 1-37 0 0,0-1-39 0 0,0 0-42 0 0,0 0-44 0 0,0 1-47 0 0,0-1-48 0 0,0 0-52 0 0,0 0-54 0 0,-2-3-1459 0 0,-2-3-1190 0 0</inkml:trace>
  <inkml:trace contextRef="#ctx0" brushRef="#br0" timeOffset="3052.68">360 1 7688 0 0,'0'0'166'0'0,"0"0"29"0"0,0 0-19 0 0,0 0-75 0 0,-1 0-55 0 0,-2 0-15 0 0,1 0 8 0 0,-4 1-88 0 0,1 1 69 0 0,-1 1 59 0 0,1 0 49 0 0,-3 3 190 0 0,-7 9 559 0 0,11-11-635 0 0,-9 12 391 0 0,0 1-75 0 0,2 2-64 0 0,0 0-55 0 0,-4 12 173 0 0,-5 17 176 0 0,17-41-673 0 0,-9 22 268 0 0,1 0-57 0 0,1 1-52 0 0,1 1-44 0 0,-2 5-3 0 0,3 1-40 0 0,0 3 250 0 0,-2 32-437 0 0,7-36 114 0 0,1 2-62 0 0,2 7-53 0 0,5 20-84 0 0,1-33 46 0 0,-3-24 45 0 0,0 1 0 0 0,0-1 0 0 0,1 0-1 0 0,-1-1 1 0 0,2 1 0 0 0,-1-1 0 0 0,1 0 0 0 0,0 0 0 0 0,2 1-6 0 0,20 17-20 0 0,2-7-79 0 0,4-6-112 0 0,-14-7-19 0 0,-5-2-9 0 0,-9-2 93 0 0,1 0-37 0 0,0 0-44 0 0,-1 0-51 0 0,0 0 3 0 0,0-1-44 0 0,0 1-48 0 0,-1-1-51 0 0,1 0-55 0 0,0 1-60 0 0,0-1-63 0 0,0 0-67 0 0,9 0-1112 0 0,8 0-1000 0 0,-22 0 2764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2:36.9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47 2 7424 0 0,'0'0'166'0'0,"0"0"-33"0"0,1 0-49 0 0,-1 0-18 0 0,3 0 4 0 0,-2 0 10 0 0,0-1 62 0 0,3 0-135 0 0,-1 2 40 0 0,0 0 41 0 0,-1 1 39 0 0,0 1 38 0 0,0 0 36 0 0,-1-1 35 0 0,0 0 35 0 0,-1-2-129 0 0,2 6 481 0 0,0 0-85 0 0,-1 0-76 0 0,-1 0-66 0 0,-1 2 7 0 0,0 0-66 0 0,0 2 7 0 0,-2 4 106 0 0,-1 2 108 0 0,1-3-214 0 0,0 0 52 0 0,-11 29 1050 0 0,7-24-859 0 0,3-8-277 0 0,0 0-40 0 0,-2 5 19 0 0,2-7-173 0 0,2-5-102 0 0,-1 1-76 0 0,1-3-12 0 0,1 1-36 0 0,-2 0-165 0 0,2 0 88 0 0,-1-1-38 0 0,1 0-39 0 0,-1-1-44 0 0,1 1-46 0 0,0 0-49 0 0,0-1-443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2:37.8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133 0 8496 0 0,'0'0'190'0'0,"-1"2"-58"0"0,-5 6 303 0 0,5-5-346 0 0,-1-1-55 0 0,-1 3-16 0 0,-1 1 35 0 0,-2 6 135 0 0,0 3 141 0 0,-3 9 241 0 0,3-7-219 0 0,3-9-217 0 0,0 0-39 0 0,-11 29 507 0 0,-13 53 616 0 0,21-67-868 0 0,-1 0 46 0 0,-1 7 402 0 0,2 0 1 0 0,0 3-799 0 0,-1 32 981 0 0,6-12-274 0 0,1-27-405 0 0,2 0-42 0 0,0-5-30 0 0,2-1-49 0 0,8 20 71 0 0,3-7-113 0 0,-9-22-88 0 0,0 0 1 0 0,1-1-1 0 0,1 0 1 0 0,-1 0-1 0 0,9 8-51 0 0,-12-16-35 0 0,-1 1 35 0 0,8 4 102 0 0,-6-5-84 0 0,1 0-62 0 0,-1-1-98 0 0,-2 0 9 0 0,0-1-48 0 0,1 0-52 0 0,-1 0-58 0 0,0 0-64 0 0,0 0-71 0 0,0 0-75 0 0,1-1-82 0 0,-4 1 189 0 0,1 0-52 0 0,0-1-47 0 0,0 1-42 0 0,0 0-153 0 0,0 0-41 0 0,0-1-187 0 0,0 1-505 0 0,0-1 1269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2:38.5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393 201 8480 0 0,'0'0'201'0'0,"0"0"-97"0"0,0 0 31 0 0,0 0 21 0 0,0 0 32 0 0,0 0-17 0 0,-1 1-41 0 0,-6 5 314 0 0,5-5-231 0 0,0 1 102 0 0,-2 1 74 0 0,0-1-56 0 0,-1 0-48 0 0,0 0-40 0 0,-2 0 5 0 0,1-1-35 0 0,-15 3 346 0 0,11-2-286 0 0,2-1 59 0 0,-17 4 385 0 0,-1-1-101 0 0,0 0-101 0 0,0 0-99 0 0,3-1-124 0 0,0 0-79 0 0,0 1-76 0 0,0 0-76 0 0,-23 2 288 0 0,25-3-137 0 0,0 0 40 0 0,10-2 53 0 0,4-4-34 0 0,1-2-41 0 0,3-1-46 0 0,3-2-54 0 0,1-1-58 0 0,2 0-66 0 0,1 0-71 0 0,21-30 289 0 0,0-2-53 0 0,-10 15-55 0 0,-2 0-1 0 0,2-6-117 0 0,-3 12 243 0 0,-2 5-108 0 0,2-10-67 0 0,-11 24 0 0 0,0 1 2 0 0,3 0-56 0 0,-3 0-17 0 0,0 0-1 0 0,0 0 0 0 0,0 0 0 0 0,0 1 0 0 0,0-1 0 0 0,0 0 0 0 0,0 0 0 0 0,0 1 1 0 0,0-1-1 0 0,0 0 0 0 0,-1 1 0 0 0,1-1 0 0 0,0 1 0 0 0,0-1 0 0 0,0 1 4 0 0,8 12 9 0 0,-7-7 19 0 0,0-1-1 0 0,-1 0 1 0 0,1 1-1 0 0,-1 4-27 0 0,0-6 21 0 0,6 41 89 0 0,0 0 82 0 0,1 10 116 0 0,3 26 240 0 0,-2-28-236 0 0,-3-21-89 0 0,-2 0 58 0 0,1 1-1 0 0,-1-9-82 0 0,-3-7-113 0 0,-1-16-32 0 0,0-1-40 0 0,0 0-79 0 0,0 0-100 0 0,0 0-216 0 0,0 0-389 0 0,0 0 444 0 0,0 0 1 0 0,0 0-67 0 0,0 0 143 0 0,0 0-42 0 0,0 0-45 0 0,0 0-43 0 0,0 0-38 0 0,0 0-37 0 0,0 0-285 0 0,0 0-58 0 0,0 0-46 0 0,0 0-34 0 0,0 0-1561 0 0,0 0-1367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2:38.8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14120 0 0,'0'0'414'0'0,"1"3"-115"0"0,1 1-144 0 0,-1 0-70 0 0,1 0-54 0 0,1 3 3 0 0,0 1 62 0 0,0 0 53 0 0,0 0 44 0 0,2 6 233 0 0,6 21 698 0 0,-8-25-837 0 0,0 0-49 0 0,0 0-67 0 0,0 0-83 0 0,2 7 90 0 0,0-1-70 0 0,-1 0-49 0 0,4 7-17 0 0,-8-22-143 0 0,0-1-48 0 0,0 0-97 0 0,0 0 59 0 0,0 1 54 0 0,0-1 46 0 0,1 0 30 0 0,-1 0 84 0 0,0 1 289 0 0,0 0-260 0 0,1-1-85 0 0,-1 0-55 0 0,0 0-65 0 0,0 1-75 0 0,0-1-49 0 0,0 0-77 0 0,0 0-84 0 0,0 0-93 0 0,0 0-99 0 0,0 0-109 0 0,0 0-115 0 0,0 0-123 0 0,0 0-1124 0 0,0 0-1184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2:39.1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14 13616 0 0,'0'-1'282'0'0,"0"0"-80"0"0,1-2 10 0 0,1-2-4 0 0,-1 3-91 0 0,0 0 66 0 0,0 2 95 0 0,14 9-94 0 0,-4 4 55 0 0,-8-8-146 0 0,-1 0 0 0 0,1-1 1 0 0,-1 1-1 0 0,-1 0 0 0 0,1 0 1 0 0,0 4-94 0 0,3 21 397 0 0,-4-10-168 0 0,0-4-76 0 0,-1-2-46 0 0,0 6 88 0 0,0-1 54 0 0,-1 9 163 0 0,-4 38 611 0 0,1-24-359 0 0,0 0-97 0 0,2-15-275 0 0,0-1-56 0 0,-1 1-62 0 0,0 0-67 0 0,2-24-77 0 0,1-1-26 0 0,0 3 53 0 0,0 5 91 0 0,0-9-123 0 0,0-1-54 0 0,1 0-297 0 0,0 0 96 0 0,1 0 51 0 0,0-2-161 0 0,-1 2 167 0 0,-1-1-37 0 0,1 0-72 0 0,0 0-20 0 0,-1 1-72 0 0,0-1-82 0 0,1 0-93 0 0,-1 0-103 0 0,1 1-113 0 0,-1-1-123 0 0,0 0 394 0 0,0 1-34 0 0,1-3-1885 0 0,1-3-1363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2:39.6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 13248 0 0,'0'0'298'0'0,"0"0"-54"0"0,0 0-51 0 0,1-1-45 0 0,-1 1-37 0 0,1 0-8 0 0,1-1-46 0 0,2-1 24 0 0,-1 1 10 0 0,10 2 4 0 0,-10 0-88 0 0,0 1 1 0 0,0-1 0 0 0,-1 0-1 0 0,1 1 1 0 0,-1-1-1 0 0,1 1 1 0 0,0 0-8 0 0,15 16 39 0 0,-9-8 30 0 0,18 24 112 0 0,-1 1 79 0 0,-3 0 47 0 0,-4-3 466 0 0,9 23-773 0 0,-4 1 407 0 0,-16-33-301 0 0,-1 2 42 0 0,-1-1 41 0 0,-2 1 34 0 0,0 5 85 0 0,-2 1 37 0 0,-2 15 225 0 0,-4 0 42 0 0,0-20 13 0 0,-1-1 0 0 0,-5 15-625 0 0,-11 18 773 0 0,0-12-217 0 0,9-24-319 0 0,-1-1-33 0 0,6-12-56 0 0,0 1-1 0 0,0-1 1 0 0,-1-1 0 0 0,0 1-1 0 0,-1-1-147 0 0,-9 6 193 0 0,0-1-54 0 0,18-13-145 0 0,0 0 1 0 0,-1 1 0 0 0,1-1-1 0 0,0 0 1 0 0,-1 0-1 0 0,1 0 1 0 0,0 1 0 0 0,0-1-1 0 0,-1 0 1 0 0,1 0 0 0 0,0 0-1 0 0,-1 0 1 0 0,1 0 0 0 0,-1 0-1 0 0,1 0 1 0 0,0 1 0 0 0,-1-1-1 0 0,1 0 1 0 0,0 0-1 0 0,-1 0 1 0 0,1 0 0 0 0,0-1-1 0 0,-1 1 1 0 0,1 0 0 0 0,0 0-1 0 0,-1 0 1 0 0,1 0 0 0 0,0 0-1 0 0,-1 0 1 0 0,1 0 0 0 0,0-1-1 0 0,-1 1 6 0 0,0-3-105 0 0,0 0-63 0 0,1 0 21 0 0,1 1-40 0 0,-1-1-43 0 0,1 0-52 0 0,-1 1-55 0 0,1 0-61 0 0,0 0-68 0 0,0 0-73 0 0,-1 2 205 0 0,0-1-49 0 0,0 1-43 0 0,1-1-40 0 0,-1 1-299 0 0,0-1-66 0 0,1 0-51 0 0,-1 0-38 0 0,0 1 914 0 0,1-1-1261 0 0,0 0-33 0 0,0-2-2718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2:35.4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1 276 6880 0 0,'0'0'157'0'0,"0"0"23"0"0,0 0 11 0 0,0-1-31 0 0,4-2-198 0 0,-1-1 63 0 0,0 1 57 0 0,0-1 48 0 0,0 0 81 0 0,0 0 46 0 0,0-2 96 0 0,1-1 219 0 0,1-1 36 0 0,-1 2-260 0 0,-1 2-118 0 0,0 0-72 0 0,6-9 441 0 0,7-6 391 0 0,-5 7-416 0 0,0 3-185 0 0,2 2-109 0 0,13-5 164 0 0,1 3-33 0 0,9 2 54 0 0,-5 5-176 0 0,1 5-114 0 0,-29-3-171 0 0,-1 0 0 0 0,0 1 0 0 0,1-1 0 0 0,-1 1 1 0 0,0 0-1 0 0,1 0 0 0 0,-1 0 0 0 0,0 0 0 0 0,0 0 1 0 0,0 0-1 0 0,0 1 0 0 0,0-1 0 0 0,0 1 1 0 0,0-1-1 0 0,0 1 0 0 0,-1 0 0 0 0,1 0 0 0 0,0 0-4 0 0,0 1 1 0 0,0 0 0 0 0,-1 1 0 0 0,1-1 0 0 0,0 1 1 0 0,-1 0-1 0 0,0-1 0 0 0,0 1 0 0 0,0 0 0 0 0,0 0 0 0 0,-1 3-1 0 0,1 7 1 0 0,-1 1-1 0 0,-1-1 1 0 0,0 1 0 0 0,-1-1 0 0 0,-2 8-1 0 0,0-6 21 0 0,0 0 0 0 0,-1-1-1 0 0,-1 2-20 0 0,0-2 28 0 0,-1 0 0 0 0,0-1 0 0 0,-1 0 0 0 0,0-1 0 0 0,-1 0 0 0 0,0 0 0 0 0,-1-1 0 0 0,-1 0 0 0 0,-2 1-28 0 0,1-1 56 0 0,1 0 34 0 0,-24 32 284 0 0,23-25-249 0 0,11-18-73 0 0,0 0 1 0 0,0 1-1 0 0,0-1 1 0 0,0 1 0 0 0,0-1-1 0 0,1 1 1 0 0,-1-1-1 0 0,1 1 1 0 0,-1-1-1 0 0,1 1 1 0 0,0-1-1 0 0,-1 2-52 0 0,2-2 28 0 0,-1-1 0 0 0,0 1 0 0 0,0 0 0 0 0,0 0 0 0 0,1 0 0 0 0,-1 0 0 0 0,0-1 0 0 0,1 1-1 0 0,-1 0 1 0 0,1 0 0 0 0,-1-1 0 0 0,1 1 0 0 0,-1 0 0 0 0,1-1 0 0 0,0 1 0 0 0,-1-1 0 0 0,1 1 0 0 0,0 0-1 0 0,0-1 1 0 0,-1 0 0 0 0,1 1 0 0 0,0-1 0 0 0,0 1 0 0 0,-1-1 0 0 0,1 0-28 0 0,0 0 22 0 0,2 1 45 0 0,11 3 223 0 0,-10-4-236 0 0,-1 1-57 0 0,20-2 10 0 0,13-4 54 0 0,8 0-1 0 0,84-2 76 0 0,-117 6-157 0 0,7-1 59 0 0,-5 0-38 0 0,-4 1-48 0 0,-2 1-38 0 0,-1 0-54 0 0,-5 0-91 0 0,-1 0 78 0 0,1 0 68 0 0,-1-1 58 0 0,1 1 50 0 0,0 0 44 0 0,1 0 265 0 0,-1-1-230 0 0,0 1-78 0 0,0 0-39 0 0,-1 0-38 0 0,1 0-44 0 0,-1 0-50 0 0,1-1-57 0 0,-1 1-83 0 0,0 0-81 0 0,1 0-86 0 0,-1 0-96 0 0,0 0-102 0 0,0 0-110 0 0,0 0-119 0 0,0 0-125 0 0,0 0-1094 0 0,0 0-1190 0 0</inkml:trace>
  <inkml:trace contextRef="#ctx0" brushRef="#br0" timeOffset="1255.54">543 19 7640 0 0,'0'0'224'0'0,"2"-2"-36"0"0,1-1-138 0 0,0 1-32 0 0,4-2 15 0 0,1 1 61 0 0,0 1 56 0 0,0 0 48 0 0,1 2 93 0 0,1 0 50 0 0,2 2 115 0 0,7 3 285 0 0,-2 3 8 0 0,-5-2-277 0 0,-3-1-114 0 0,0 0-42 0 0,-2 0-94 0 0,0 0-45 0 0,0 0-51 0 0,-1 0-58 0 0,1 1 88 0 0,0 1 0 0 0,0 0 0 0 0,-1 0 0 0 0,1 1-156 0 0,21 36 526 0 0,-4 2-83 0 0,-5-1-64 0 0,-9-17-35 0 0,-1 0 0 0 0,-1 1 0 0 0,-2 0 1 0 0,-1 0-1 0 0,1 29-344 0 0,-4-25 714 0 0,-2 22-714 0 0,-5 7 474 0 0,-5-2-44 0 0,5-40-227 0 0,-1 1 42 0 0,-11 22 339 0 0,14-36-440 0 0,-1 0 1 0 0,0 0 0 0 0,0 0 0 0 0,0 0 0 0 0,-1 0 0 0 0,0-1-1 0 0,-1 0 1 0 0,0 0 0 0 0,-3 3-145 0 0,6-8 34 0 0,2 1-9 0 0,0-1 0 0 0,-1 0 0 0 0,1 0 1 0 0,-1 0-1 0 0,1 0 0 0 0,-1 0 0 0 0,1 0 0 0 0,-1 0 0 0 0,0 0 1 0 0,0-1-1 0 0,1 1 0 0 0,-1-1 0 0 0,0 1 0 0 0,0-1 0 0 0,0 0 1 0 0,0 1-1 0 0,1-1 0 0 0,-1 0 0 0 0,0 0 0 0 0,-1-1-25 0 0,-4-1-184 0 0,-3-5-63 0 0,8 4 67 0 0,0 0-64 0 0,2 0-115 0 0,-1 2 127 0 0,1-1-39 0 0,0 1-43 0 0,0 0-47 0 0,0 0-292 0 0,0 1 88 0 0,0 0 78 0 0,1-1 65 0 0,-1 1-13 0 0,1-1 57 0 0,1 0-600 0 0,-2 0 563 0 0,1 1-63 0 0,-1-1 106 0 0,0 1-54 0 0,2-2-1777 0 0,0-2-1240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4:47.3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15 828 11600 0 0,'-2'10'379'0'0,"0"0"-76"0"0,1 1-65 0 0,0-1-56 0 0,0 2-22 0 0,1 0-46 0 0,-1 25 128 0 0,0-15-24 0 0,1-11-49 0 0,-1 0 56 0 0,1-4-37 0 0,0 0 33 0 0,-1 0 39 0 0,0 0 41 0 0,1 0-113 0 0,-1-1-34 0 0,0 7 68 0 0,1 2-67 0 0,-1 6-38 0 0,1-20-133 0 0,0-1-89 0 0,0 0-91 0 0,0 0 49 0 0,0 0-37 0 0,0 0-42 0 0,0 0-39 0 0,0 0-369 0 0,0 0 82 0 0,0 0-54 0 0,0 0-721 0 0,0 0-571 0 0,0 0-1086 0 0</inkml:trace>
  <inkml:trace contextRef="#ctx0" brushRef="#br0" timeOffset="670.2">212 167 11056 0 0,'0'0'218'0'0,"0"-1"-35"0"0,0-1 93 0 0,-1-2-58 0 0,3-2-4 0 0,8-8-164 0 0,1 0 61 0 0,1 1 52 0 0,2 0 45 0 0,11-10 248 0 0,-4 8 775 0 0,22-14-1231 0 0,-25 19 376 0 0,2 1-100 0 0,1 1-77 0 0,0 4-55 0 0,-16 3-119 0 0,-1 1-1 0 0,1-1 1 0 0,-1 1-1 0 0,1 0 1 0 0,-1 1-1 0 0,1-1 1 0 0,-1 1 0 0 0,0 0-1 0 0,1 0 1 0 0,-1 0-1 0 0,0 0 1 0 0,2 2-25 0 0,-3-2 33 0 0,1 1 0 0 0,-1 0 0 0 0,1 1 0 0 0,-1-1 1 0 0,2 3-34 0 0,2 1 47 0 0,-2 1-43 0 0,1 3-42 0 0,1 7-63 0 0,-2 0 8 0 0,-2-6 70 0 0,-1-1 45 0 0,-1-2 50 0 0,1 10 34 0 0,0-1 0 0 0,-2 1 0 0 0,0 0 0 0 0,-2 10-106 0 0,-12 72 303 0 0,11-76-245 0 0,-6 24 93 0 0,-3 2-151 0 0,-15 46 237 0 0,11-53 125 0 0,-10 17-362 0 0,6-13 193 0 0,-16 38 368 0 0,19-48-237 0 0,7-17-74 0 0,0-1 67 0 0,-1 0 82 0 0,0 0 98 0 0,11-18-360 0 0,0-1-1 0 0,0 0-8 0 0,0 0-34 0 0,0 0-20 0 0,0 0-2 0 0,1 0 6 0 0,1 0-36 0 0,9 0-26 0 0,35-10 17 0 0,-14 3 6 0 0,-9 4-47 0 0,54 3 87 0 0,-43 1-72 0 0,3 1-63 0 0,0 0-97 0 0,-35-2 140 0 0,1 1-51 0 0,4-1-10 0 0,-4 0 6 0 0,-1 0-30 0 0,0-1-51 0 0,0 1-63 0 0,0 0-75 0 0,0 0-18 0 0,-1 0-69 0 0,1 0-74 0 0,0-1-82 0 0,0 1-89 0 0,-1 0-96 0 0,1 0-104 0 0,-1 0-109 0 0,0 0 584 0 0,1-1-853 0 0,0 1-32 0 0,5-1-2574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2:41.0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30 7744 0 0,'0'0'174'0'0,"0"0"29"0"0,5-6 161 0 0,-2 3-297 0 0,2-1-42 0 0,0 2 43 0 0,1 0 55 0 0,1 1 104 0 0,-1 0 11 0 0,3-2 151 0 0,0 1-47 0 0,1 0-43 0 0,-1 1-38 0 0,11 0 165 0 0,0 1-96 0 0,12 0 134 0 0,2-1 2 0 0,-10 3-197 0 0,4 5-21 0 0,-16 0-174 0 0,-1 1-41 0 0,-11-7-30 0 0,1 0 1 0 0,0 0-1 0 0,-1 0 0 0 0,1 0 0 0 0,0 0 1 0 0,-1 0-1 0 0,1 0 0 0 0,-1 0 0 0 0,1 0 0 0 0,-1 1 1 0 0,0-1-1 0 0,1 0 0 0 0,-1 0 0 0 0,0 0-3 0 0,0 1 10 0 0,0-1 1 0 0,0 1-1 0 0,0-1 0 0 0,0 1 0 0 0,0-1 0 0 0,-1 1 1 0 0,1-1-1 0 0,-1 1 0 0 0,1-1 0 0 0,-1 1-10 0 0,0 1 28 0 0,-1 0 0 0 0,0 0-1 0 0,1 0 1 0 0,-1 0 0 0 0,-1 0-1 0 0,1 0 1 0 0,0-1 0 0 0,-1 1-1 0 0,0-1-27 0 0,-35 33 375 0 0,12-12-86 0 0,0 0 82 0 0,9-7-56 0 0,0-1 70 0 0,16-15-329 0 0,0 1-113 0 0,1 0 87 0 0,-1 0 31 0 0,1-1 43 0 0,0 1 53 0 0,1 0 61 0 0,1 7-163 0 0,4 0-34 0 0,-5-7-15 0 0,5 8 32 0 0,-5-6-26 0 0,3 13-14 0 0,2-1-43 0 0,0 1 45 0 0,2 1 43 0 0,5 9 80 0 0,-7-17-47 0 0,-1 0-1 0 0,2-1 0 0 0,3 5-75 0 0,14 10 61 0 0,17 12-10 0 0,-17-12-25 0 0,-2 0 0 0 0,19 24-26 0 0,-19-15 51 0 0,-1 1 39 0 0,-10-8 25 0 0,-6 4 98 0 0,-6 6 136 0 0,0-29-247 0 0,0 1 0 0 0,-1-1 0 0 0,1 1 1 0 0,-2-1-1 0 0,1 0 0 0 0,-2 4-102 0 0,0-4 100 0 0,1 1-1 0 0,-1-1 1 0 0,-1 0 0 0 0,1 0-100 0 0,-3 1 142 0 0,0 1 1 0 0,0-2-1 0 0,0 1 1 0 0,-1-1-1 0 0,0 0 1 0 0,0 0-1 0 0,-7 2-142 0 0,0 0 323 0 0,0-1 0 0 0,-12 4-323 0 0,-2-2 264 0 0,0-1-57 0 0,11-5-85 0 0,-9-4-18 0 0,6 0 17 0 0,11 0-41 0 0,0-1-35 0 0,-15-12-53 0 0,24 14-68 0 0,1 0 2 0 0,0 0-28 0 0,0 0-148 0 0,0 0-64 0 0,0 0-7 0 0,0 0 88 0 0,0 0 116 0 0,0 0-34 0 0,0 0-39 0 0,0 0-36 0 0,0 0-163 0 0,0 0-41 0 0,1 0-1120 0 0,4-2-66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3:01.9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 36 6648 0 0,'0'0'149'0'0,"0"0"23"0"0,0 0 12 0 0,-1 1-25 0 0,-2 0-113 0 0,1 0 14 0 0,1-1 62 0 0,1 0 138 0 0,0 0 230 0 0,0 0 20 0 0,0 0-16 0 0,0 0-72 0 0,0 0-34 0 0,0 0-4 0 0,0 0-8 0 0,4 2-37 0 0,1-1-59 0 0,1 0-51 0 0,-1-1-41 0 0,6-1 74 0 0,14-4 223 0 0,-15 3-180 0 0,2-1-38 0 0,0 1-49 0 0,0 0-43 0 0,1 0-37 0 0,2 0-11 0 0,0 0-34 0 0,30-3 97 0 0,-17 2-124 0 0,0-2 54 0 0,0 1 266 0 0,17 0-386 0 0,-9 5 151 0 0,-29 0-136 0 0,0 0 0 0 0,-1 0 0 0 0,1 1 1 0 0,1 1-16 0 0,1 1 0 0 0,-2 3 12 0 0,-7-5-5 0 0,1 0 0 0 0,0 1 0 0 0,-1-1 0 0 0,0 0 0 0 0,1 0 1 0 0,-1 0-1 0 0,0 1 0 0 0,0-1 0 0 0,0 0 0 0 0,0 0 1 0 0,-1 0-1 0 0,1 1 0 0 0,-1-1 0 0 0,1 0 0 0 0,-1 0 1 0 0,0 0-1 0 0,1 0 0 0 0,-1 0 0 0 0,0 0 0 0 0,-1 1-7 0 0,-3 4 18 0 0,0 1-1 0 0,0-1 1 0 0,-1 0-1 0 0,-3 3-17 0 0,-1 1 28 0 0,-39 42 2 0 0,33-36-8 0 0,0 0 0 0 0,1 1-1 0 0,0 0 1 0 0,2 1 0 0 0,-8 16-22 0 0,3-4 33 0 0,12-22-25 0 0,1 0 1 0 0,0 0-1 0 0,1 1 0 0 0,0-1 0 0 0,0 3-8 0 0,1-2 39 0 0,-4 16-19 0 0,8-13 20 0 0,5-1 64 0 0,6-1-48 0 0,0-3 71 0 0,-1-3 29 0 0,-6-3-72 0 0,0-1 0 0 0,0-1 1 0 0,0 1-1 0 0,0-1 0 0 0,5 1-84 0 0,18-2 230 0 0,7 0 4 0 0,0 3-41 0 0,-29-1-159 0 0,0 0-1 0 0,0 0 1 0 0,-1 1 0 0 0,4 1-34 0 0,-5-2 8 0 0,-1 1 0 0 0,0-1 1 0 0,0 1-1 0 0,1 0 1 0 0,-1 0-1 0 0,-1 0 0 0 0,4 2-8 0 0,3 5 10 0 0,-1 0-1 0 0,1 0 1 0 0,-2 1-1 0 0,1 0 0 0 0,4 8-9 0 0,-8-12 10 0 0,-1 1 1 0 0,0-1-1 0 0,-1 1 0 0 0,1 0 0 0 0,0 6-10 0 0,1 21 94 0 0,-7 43 243 0 0,-10 35 252 0 0,4-39-259 0 0,5-42-192 0 0,-4 14 13 0 0,-1 9 8 0 0,3-26-82 0 0,-6 15 90 0 0,1-4 5 0 0,8-29-108 0 0,0 0 0 0 0,-1 0 0 0 0,0 0 0 0 0,0-1 0 0 0,-1 1 0 0 0,0-1 0 0 0,-2 1-64 0 0,4-7 35 0 0,0 1 0 0 0,0-1 0 0 0,-1 0-1 0 0,0 0 1 0 0,1 0 0 0 0,-1 0 0 0 0,0-1-1 0 0,-1 1 1 0 0,1-1 0 0 0,0 0 0 0 0,-1 0-1 0 0,0-1-34 0 0,-2 2 70 0 0,-1-1-1 0 0,0 0 0 0 0,0 0 0 0 0,1-1 0 0 0,-1 0 0 0 0,-6-1-69 0 0,8 0-201 0 0,1 0 80 0 0,-1-1 72 0 0,1 1 62 0 0,-4-2 88 0 0,1 1 74 0 0,-21-8 575 0 0,18 3-513 0 0,6 4-180 0 0,0-1-35 0 0,1 1-39 0 0,0-1-47 0 0,0-1-52 0 0,0 1-57 0 0,0 0-63 0 0,1-1-70 0 0,0 0-74 0 0,1 0-81 0 0,-1 0-86 0 0,2 0-92 0 0,-1-1-97 0 0,1 1-105 0 0,0-1-108 0 0,1 0-116 0 0,0 2-194 0 0,0 0-37 0 0,0-6-2714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7T20:38:36.4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 35 456 0 0,'0'0'1068'0'0,"0"0"117"0"0,0 0 51 0 0,0 0-102 0 0,0 0-476 0 0,0 0-207 0 0,0 0-41 0 0,0 0-43 0 0,0 0-148 0 0,0 0-69 0 0,0 0-12 0 0,0 0 14 0 0,0 0 68 0 0,0 0 32 0 0,0 0 4 0 0,0 0-12 0 0,0 0-51 0 0,0 0-22 0 0,2 0-3 0 0,35-15 1446 0 0,-20 8-902 0 0,-15 6-614 0 0,-1 0 35 0 0,0 1-128 0 0,0 0-1 0 0,0-1 0 0 0,0 1 1 0 0,0 0-1 0 0,0-1 0 0 0,0 1 0 0 0,0-1 1 0 0,0 1-1 0 0,0-1 0 0 0,0 1 1 0 0,-1-1-1 0 0,1 0 0 0 0,0 1 1 0 0,0-1-1 0 0,-1 0 0 0 0,1 0-4 0 0,1 0 54 0 0,-2 2-1 0 0,4 5-32 0 0,-3-3 22 0 0,1 1-38 0 0,-1 1 1 0 0,0 0-1 0 0,0-1 0 0 0,0 1 0 0 0,-1 0 1 0 0,1 0-1 0 0,-1 0 0 0 0,0 0 0 0 0,-1-1 1 0 0,1 1-1 0 0,-1 0 0 0 0,0 0 1 0 0,-1 3-6 0 0,-1 7 6 0 0,0-5 20 0 0,0 1-1 0 0,-1 0 1 0 0,-1-1 0 0 0,1 0 0 0 0,-1 0 0 0 0,-4 4-26 0 0,-7 16 37 0 0,-10 17-37 0 0,9-23 64 0 0,12-16-64 0 0,3-1 10 0 0,-1 0 44 0 0,2-6 11 0 0,1-1 4 0 0,0 0-1 0 0,0 0 12 0 0,0 0 11 0 0,0 0-11 0 0,2 1-12 0 0,10 8 38 0 0,-6-10-91 0 0,-4 1 1 0 0,5 1 1 0 0,18 1 44 0 0,-6-2-8 0 0,-16-1-26 0 0,-2 0-24 0 0,0 1-1 0 0,0 0 1 0 0,0 0 0 0 0,0 0-1 0 0,0 0 1 0 0,0-1 0 0 0,0 1-1 0 0,0 1 1 0 0,0-1-1 0 0,-1 0 1 0 0,1 0 0 0 0,0 0-1 0 0,0 0 1 0 0,0 1 0 0 0,0-1-1 0 0,0 0 1 0 0,0 1 0 0 0,0-1-3 0 0,9 4-3650 0 0,-10-4-452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7T20:38:37.2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 3 5696 0 0,'-15'0'264'0'0,"12"0"-8"0"0,3 0-88 0 0,0 0 230 0 0,0 0 125 0 0,0 0 21 0 0,-4-2 263 0 0,5 2 2993 0 0,0 0-3768 0 0,-1 0 0 0 0,1 0 0 0 0,-1 1 1 0 0,1-1-1 0 0,-1 0 0 0 0,1 1 1 0 0,0-1-1 0 0,-1 0 0 0 0,0 1 0 0 0,1-1 1 0 0,-1 1-1 0 0,1-1 0 0 0,-1 1 1 0 0,1-1-1 0 0,-1 1 0 0 0,0-1 0 0 0,1 1 1 0 0,-1-1-1 0 0,0 1 0 0 0,0-1 0 0 0,1 1 1 0 0,-1 0-1 0 0,0-1 0 0 0,0 1 1 0 0,0-1-1 0 0,0 1 0 0 0,0 0 0 0 0,0-1 1 0 0,0 1-1 0 0,0 0 0 0 0,0-1 1 0 0,0 1-1 0 0,0-1 0 0 0,0 1 0 0 0,0 0-32 0 0,-10 26 314 0 0,9-24-274 0 0,-1 0-1 0 0,1 0 1 0 0,0 1-1 0 0,0-1 0 0 0,0 0 1 0 0,0 3-40 0 0,2 8 108 0 0,-1-11-81 0 0,1-1-1 0 0,-1 1 1 0 0,0-1-1 0 0,0 1 1 0 0,0-1-1 0 0,-1 1 1 0 0,1-1-1 0 0,0 1 1 0 0,-1-1-1 0 0,0 0 1 0 0,0 2-27 0 0,0-1 35 0 0,1 0 0 0 0,-1 0 0 0 0,1 0 0 0 0,-1 0 0 0 0,1 0 1 0 0,0 0-1 0 0,0 0 0 0 0,1 0 0 0 0,-1 0 0 0 0,1 0 0 0 0,-1 1 1 0 0,1-1-1 0 0,0 0-35 0 0,3 23 263 0 0,-4-24-236 0 0,0 1 1 0 0,0-1 0 0 0,1 0 0 0 0,-1 1 0 0 0,1-1 0 0 0,-1 1 0 0 0,1-1 0 0 0,0 0 0 0 0,0 0 0 0 0,0 1-1 0 0,0-1 1 0 0,0 0 0 0 0,1 0 0 0 0,0 1-28 0 0,-2-3 8 0 0,0 1-1 0 0,0-1 0 0 0,0 1 1 0 0,0-1-1 0 0,0 1 1 0 0,0-1-1 0 0,0 1 1 0 0,0-1-1 0 0,0 1 0 0 0,0-1 1 0 0,0 1-1 0 0,0-1 1 0 0,0 1-1 0 0,0-1 1 0 0,0 1-1 0 0,0 0 0 0 0,-1-1 1 0 0,1 0-1 0 0,0 1 1 0 0,0-1-1 0 0,-1 1 1 0 0,1-1-1 0 0,0 1-7 0 0,-1 0 23 0 0,1 0-6 0 0,0 0 1 0 0,0 0 0 0 0,0 0 0 0 0,0 1 0 0 0,0-1 0 0 0,0 0 0 0 0,0 0 0 0 0,0 0 0 0 0,1 0 0 0 0,-1 1 0 0 0,0-1 0 0 0,1 0 0 0 0,-1 0-1 0 0,1 0-17 0 0,-1 0-2 0 0,0 2 74 0 0,-3 3 1 0 0,-1 2 80 0 0,0-1-166 0 0,3-6-76 0 0,1-1-1070 0 0,0 0-4262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7T20:39:07.5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46 1840 0 0,'0'0'245'0'0,"0"0"358"0"0,0 0 152 0 0,0 0 27 0 0,0 0-46 0 0,0 0-228 0 0,0 0-100 0 0,0 0-21 0 0,0 0-9 0 0,12-8 676 0 0,25-16 1530 0 0,-13 13-1584 0 0,-21 11-875 0 0,0-1 0 0 0,-1 1 0 0 0,1-1 0 0 0,-1 1 1 0 0,1 0-1 0 0,0 0 0 0 0,-1 0 0 0 0,1 0 0 0 0,0 0 1 0 0,-1 1-126 0 0,0-1-39 0 0,0 0 128 0 0,8 0 318 0 0,-2 1-384 0 0,4 6 82 0 0,-10-5-72 0 0,-1-1 6 0 0,1 0-11 0 0,-1 1 1 0 0,1-1-1 0 0,-1 1 1 0 0,1-1 0 0 0,-1 1-1 0 0,0 0 1 0 0,0-1-1 0 0,0 1 1 0 0,0 0-1 0 0,1 1-28 0 0,-2-2 12 0 0,1 2 3 0 0,0 1 1 0 0,-1 0-1 0 0,1 0 0 0 0,-1-1 0 0 0,0 1 1 0 0,1 0-1 0 0,-2 0 0 0 0,1 0 0 0 0,-1 2-15 0 0,0 5 113 0 0,0-2-86 0 0,0-1 1 0 0,-1 0 0 0 0,0 0 0 0 0,-1 0 0 0 0,0 0-1 0 0,-2 6-27 0 0,4-13 4 0 0,-3 8 52 0 0,0 0-1 0 0,-1 0 1 0 0,0-1-1 0 0,0 1 1 0 0,-7 6-56 0 0,-6 14 182 0 0,14-19-110 0 0,-1-1-17 0 0,1 0-34 0 0,3-7 33 0 0,0 0-1 0 0,-2 3-32 0 0,2-4 39 0 0,1-1 35 0 0,0 0-6 0 0,3 1-7 0 0,9 3-16 0 0,-10-4-65 0 0,0 1 0 0 0,0-1 0 0 0,0 1 0 0 0,0-1 0 0 0,0 0 0 0 0,0 1 0 0 0,0-1 0 0 0,0 0 0 0 0,0 0 0 0 0,0-1 0 0 0,0 1 0 0 0,0 0 0 0 0,2-1-1 0 0,0 0 1 0 0,32-8 9 0 0,-32 8 1 0 0,-1 0-1 0 0,0-1 0 0 0,0 1 1 0 0,0-1-1 0 0,0 0 1 0 0,1-1-11 0 0,-2 2-2 0 0,-1-1 1 0 0,1 1 0 0 0,0 0-1 0 0,0 0 1 0 0,0 0 0 0 0,0 0-1 0 0,0 0 1 0 0,0 1 0 0 0,0-1 0 0 0,0 0-1 0 0,2 1 2 0 0,-2 0-92 0 0,-2 0-990 0 0,0 0-3922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7T20:39:08.2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1 6536 0 0,'0'0'298'0'0,"-1"0"-4"0"0,-3 0-102 0 0,4 0 288 0 0,0 0 148 0 0,0 0 32 0 0,0 0-19 0 0,0 0-94 0 0,0 0-41 0 0,0 0-8 0 0,0 0-10 0 0,0 0-32 0 0,0 0-10 0 0,0 0-4 0 0,0 2-18 0 0,2 1-278 0 0,0 1 0 0 0,-1-1 0 0 0,0 1 0 0 0,0 0 0 0 0,0-1 0 0 0,-1 1 0 0 0,1 0 0 0 0,-1 0 0 0 0,0 1-146 0 0,1 12 480 0 0,-1 16 404 0 0,3 7 93 0 0,-3-37-917 0 0,0 0 0 0 0,0 0-1 0 0,1 0 1 0 0,-1 0 0 0 0,1 0-1 0 0,0 0 1 0 0,0 0 0 0 0,0-1-1 0 0,0 1 1 0 0,0 0 0 0 0,1 0-1 0 0,-1-1 1 0 0,1 1-1 0 0,-1-1 1 0 0,2 2-60 0 0,-2-2 112 0 0,0 0 0 0 0,0 0 0 0 0,0 0 0 0 0,-1 0 0 0 0,1 0 0 0 0,-1 0 0 0 0,1 0 0 0 0,-1 1-112 0 0,1-1 153 0 0,-1-2 3 0 0,0 0 18 0 0,0 0 8 0 0,0 0 2 0 0,0 0-50 0 0,0 0-200 0 0,0 0-34 0 0,0 8-1474 0 0,0-8 108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2:47.4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4919 868 5248 0 0,'0'0'152'0'0,"-2"-1"-18"0"0,-5-1-84 0 0,3 0-10 0 0,0 0 69 0 0,1 0 54 0 0,-1-1 39 0 0,-5-4 421 0 0,4 5-380 0 0,1 0 187 0 0,-4 0 327 0 0,1-1-95 0 0,0 1-89 0 0,-1 0-79 0 0,1 0-71 0 0,0 1-62 0 0,-1 0-54 0 0,-1 1-46 0 0,-3 0 4 0 0,-1 0-35 0 0,-11 2 133 0 0,0 2-109 0 0,0 2-90 0 0,6 0-82 0 0,1 2-34 0 0,10-5-38 0 0,1 1-1 0 0,0 1 1 0 0,0-1 0 0 0,0 1-1 0 0,0 0 1 0 0,-4 5-10 0 0,7-7 0 0 0,1-1 1 0 0,0 1 0 0 0,0 0-1 0 0,0-1 1 0 0,1 1-1 0 0,-1 0 1 0 0,1 0 0 0 0,-1 0-1 0 0,1 0 1 0 0,0 0 0 0 0,0 0-1 0 0,1 1 1 0 0,-1-1 0 0 0,0 0-1 0 0,1 1 0 0 0,0 0-2 0 0,0 0 0 0 0,1 0 0 0 0,-1 0-1 0 0,1 0 1 0 0,0 0 0 0 0,0 0 0 0 0,0-1 0 0 0,0 1 0 0 0,1 0-1 0 0,-1-1 1 0 0,2 2 2 0 0,3 4-12 0 0,0 0 0 0 0,0-1-1 0 0,1 0 1 0 0,0 0 0 0 0,0 0-1 0 0,1-1 1 0 0,0 0 0 0 0,0-1-1 0 0,1 0 13 0 0,13 13-2 0 0,-1 0 0 0 0,-1 1 0 0 0,0 0 0 0 0,-2 2 0 0 0,13 20 2 0 0,16 16 0 0 0,-37-45 27 0 0,-4-4-43 0 0,0 0 0 0 0,-1 0 1 0 0,3 6 15 0 0,0 5 10 0 0,-3 1 77 0 0,-3-10-1 0 0,-1 0 35 0 0,-1 0 41 0 0,-1-1 44 0 0,-2 0 52 0 0,0 1 56 0 0,-2-1-64 0 0,-1 0-45 0 0,-1-1-41 0 0,0-2-37 0 0,-10 6 38 0 0,-2-4-90 0 0,9-5-64 0 0,-1-1 1 0 0,0 0-1 0 0,0-1 0 0 0,-5 0-11 0 0,-10 2 94 0 0,16-4-87 0 0,1 0 0 0 0,0 0 0 0 0,-8-1-7 0 0,-4-2-20 0 0,10 1-25 0 0,1-1-36 0 0,0 0-42 0 0,1 0-52 0 0,7 2 182 0 0,1 0-38 0 0,-1 0-38 0 0,0 0-37 0 0,1 0-37 0 0,-1 0-35 0 0,0 0-37 0 0,1 0-35 0 0,-1 0-34 0 0,1-1-35 0 0,-1 1-33 0 0,1 0-34 0 0,-2-1-482 0 0,1-1-127 0 0,-2-1-729 0 0,-2-2-977 0 0</inkml:trace>
  <inkml:trace contextRef="#ctx0" brushRef="#br0" timeOffset="1294.84">5720 941 5728 0 0,'0'0'166'0'0,"0"0"57"0"0,0 0 129 0 0,0 0 52 0 0,0 0 11 0 0,0 0 13 0 0,1 1 52 0 0,5 4-83 0 0,-1 1-51 0 0,0 1-44 0 0,0 0-42 0 0,4 9 155 0 0,-1 1-107 0 0,5 8 68 0 0,16 33 528 0 0,-21-43-502 0 0,0 1 0 0 0,-1 1 0 0 0,2 5-402 0 0,6 28 750 0 0,-6-8-193 0 0,-3 0-89 0 0,-3-2-101 0 0,-1 19 285 0 0,-2-57-538 0 0,0-2 13 0 0,0 0 8 0 0,0 0 1 0 0,0 0 4 0 0,0 0 17 0 0,0 0 9 0 0,0 0 2 0 0,0 0-13 0 0,-2-2-39 0 0,0-1-61 0 0,-3-10-8 0 0,5 13-36 0 0,-4-16 68 0 0,0 0 0 0 0,0-11-79 0 0,1-14 74 0 0,3 8-44 0 0,2 0-36 0 0,1 11 6 0 0,1 1 0 0 0,0 0 0 0 0,2 0 0 0 0,1 0 0 0 0,0 1 0 0 0,1 0-1 0 0,1 0 1 0 0,1 1 0 0 0,1 0 0 0 0,1 1 0 0 0,5-6 0 0 0,-4 7-20 0 0,1 1-1 0 0,1 0 1 0 0,1 0 0 0 0,4-2 20 0 0,0 2-45 0 0,-14 11 42 0 0,0 1 0 0 0,0 0 0 0 0,0 1 0 0 0,3-2 3 0 0,-6 4-1 0 0,0 0 1 0 0,0 0 0 0 0,0 0-1 0 0,1 0 1 0 0,-1 0-1 0 0,0 0 1 0 0,1 1 0 0 0,-1 0-1 0 0,1 0 1 0 0,-1 0-1 0 0,0 0 1 0 0,1 0 0 0 0,-1 1-1 0 0,0-1 1 0 0,1 1 0 0 0,-1 0-1 0 0,0 0 1 0 0,1 0 0 0 0,13 6-51 0 0,-13-5 50 0 0,0 0 1 0 0,0 0 0 0 0,0 1 0 0 0,0-1-1 0 0,-1 1 1 0 0,1-1 0 0 0,-1 1-1 0 0,3 3 1 0 0,27 27 0 0 0,-24-21 0 0 0,-1 0 0 0 0,0 1 0 0 0,-1 0 0 0 0,0 0 0 0 0,-1 0 0 0 0,-1 1 0 0 0,2 5 0 0 0,7 35 196 0 0,-1 1 0 0 0,2 33-196 0 0,-4-3 138 0 0,1-3-88 0 0,-10-67-32 0 0,1 0-1 0 0,0 0 0 0 0,1 0 1 0 0,1-1-1 0 0,1 2-17 0 0,-5-15 15 0 0,-1-1-38 0 0,0 0-51 0 0,2 0-107 0 0,-1 0 65 0 0,1 0 49 0 0,3 0 34 0 0,-4-1-14 0 0,1 1-47 0 0,0-1-89 0 0,0 0-103 0 0,-1 1 96 0 0,0-1-35 0 0,0 0-38 0 0,1 1-40 0 0,-1-1-85 0 0,0 0-56 0 0,0 0-51 0 0,0 0-45 0 0,0 0-158 0 0,1 0-43 0 0,-1-1-191 0 0,2 0-514 0 0</inkml:trace>
  <inkml:trace contextRef="#ctx0" brushRef="#br0" timeOffset="1924.7">6820 894 9728 0 0,'0'0'222'0'0,"-1"-1"-70"0"0,-5-6 348 0 0,3 6-397 0 0,1-1-64 0 0,-1 0-26 0 0,-5-1 82 0 0,1-1 72 0 0,-1 1 105 0 0,-5 0 214 0 0,2 4-6 0 0,3 2-216 0 0,2 2-106 0 0,1 2-77 0 0,-8 16 233 0 0,2 1-90 0 0,1 6-37 0 0,-3 17 22 0 0,4-15-40 0 0,3-10-16 0 0,-4 19 68 0 0,2 23 51 0 0,7-45-188 0 0,-1 25 120 0 0,5 4 38 0 0,5-1 52 0 0,-5-37-173 0 0,0 0-1 0 0,0 0 0 0 0,2 2-120 0 0,-1-5 92 0 0,0 1-1 0 0,0-1 1 0 0,0 0-1 0 0,1-1 1 0 0,0 1 0 0 0,5 4-92 0 0,-7-8 46 0 0,1 1 0 0 0,-1-1 1 0 0,1 0-1 0 0,0-1 1 0 0,3 2-47 0 0,-4-2 20 0 0,0 0 0 0 0,0-1 0 0 0,1 0 0 0 0,-1 1 0 0 0,1-1 1 0 0,-1-1-1 0 0,4 1-20 0 0,-5-1 15 0 0,1 0 0 0 0,0 0 0 0 0,-1-1 0 0 0,1 1 0 0 0,0-1 0 0 0,-1 0 0 0 0,1 0 0 0 0,-1 0 0 0 0,1 0 0 0 0,-1 0 0 0 0,1 0 0 0 0,-1-1 0 0 0,0 1 0 0 0,0-1 0 0 0,1 0 0 0 0,-1 1 0 0 0,0-1-15 0 0,3-3 32 0 0,0 0 0 0 0,0-1 0 0 0,0 1 0 0 0,-1-1 0 0 0,1 0-1 0 0,-1 0-31 0 0,18-34 144 0 0,24-58 128 0 0,-42 88-239 0 0,0 1-1 0 0,-1-1 0 0 0,0 1 1 0 0,-1-1-1 0 0,-1 0 0 0 0,1 0 0 0 0,-1-1-32 0 0,-1-10 55 0 0,0 1-1 0 0,-1 0 1 0 0,-1-1-55 0 0,-1-13 130 0 0,-1-2 45 0 0,2 13-113 0 0,-1 3-84 0 0,0 1-97 0 0,2 14 97 0 0,1-2-4 0 0,0-1 3 0 0,0-12-34 0 0,2 23-34 0 0,2 3 62 0 0,2 5 11 0 0,-2-2 87 0 0,-1 0 43 0 0,1 2 66 0 0,2 5 146 0 0,1 3 87 0 0,-2-6-169 0 0,-1-2-85 0 0,0-1-57 0 0,2 5-240 0 0,-1 0-47 0 0,15 57-887 0 0,-13-44 775 0 0,3 15 247 0 0,0 1 37 0 0,7 46 86 0 0,-6-23 55 0 0,-2 2 49 0 0,2 66 280 0 0,-9-87-211 0 0,-3 1 62 0 0,-2 9 119 0 0,-1-25 268 0 0,-5 20-693 0 0,3-27 338 0 0,-1-1-1 0 0,-4 7-337 0 0,-12 21 390 0 0,-1-11-125 0 0,-4-3-74 0 0,7-17-180 0 0,0-7 68 0 0,14-10-37 0 0,0-1 1 0 0,-1-1-1 0 0,1 1 1 0 0,-1-1-1 0 0,0 0 0 0 0,-1-1-42 0 0,-26 5 70 0 0,17-7-97 0 0,-1-2-61 0 0,2-2-72 0 0,0-2-88 0 0,0-3-98 0 0,2-1-112 0 0,8 3 183 0 0,0 0-32 0 0,1 0-35 0 0,0-2-37 0 0,4 7 55 0 0,1 0-47 0 0,-1-1-41 0 0,1 1-37 0 0,-1-2-287 0 0,0 0-62 0 0,0 0-50 0 0,1 0-35 0 0,-4-7-1576 0 0,-3-6-1388 0 0</inkml:trace>
  <inkml:trace contextRef="#ctx0" brushRef="#br0" timeOffset="7704.23">13351 534 8720 0 0,'0'-1'197'0'0,"-15"-17"7"0"0,-3 3 97 0 0,-3 5 86 0 0,-2 2 78 0 0,-1 3 68 0 0,0 2 59 0 0,-1 2 47 0 0,2 0 40 0 0,2 3-290 0 0,0 1-87 0 0,1 4-79 0 0,0 1-65 0 0,-2 4-42 0 0,1 4-61 0 0,-2 5-44 0 0,17-14-18 0 0,1 0 0 0 0,-1 0 0 0 0,1 0 1 0 0,0 2 6 0 0,2-5 0 0 0,1 0 0 0 0,0 1 0 0 0,0-1 0 0 0,1 0 0 0 0,-1 1 0 0 0,1 0 1 0 0,0-1-1 0 0,0 1 0 0 0,0 0 0 0 0,1 1 0 0 0,0-3 6 0 0,0 1 0 0 0,0-1 1 0 0,0 0-1 0 0,1 0 0 0 0,0 0 1 0 0,0 0-1 0 0,0 1 0 0 0,0-1 0 0 0,0 0 1 0 0,2 2-7 0 0,2 4 0 0 0,1 0 0 0 0,0 0 0 0 0,1 0 0 0 0,0-1 0 0 0,0 0 0 0 0,1-1 0 0 0,3 3 0 0 0,18 14 0 0 0,16 8 0 0 0,3 3 0 0 0,-26-20-4 0 0,1 0 1 0 0,12 5 3 0 0,24 16 19 0 0,-23-8 69 0 0,-1 7 191 0 0,-25-23-153 0 0,-1 1 46 0 0,0 4 134 0 0,-5-8-106 0 0,-2 0 38 0 0,0 1 42 0 0,-1 0 45 0 0,-1 0 51 0 0,-2 1 55 0 0,-2 1 108 0 0,-2 0-117 0 0,-3-1-94 0 0,-1 0-69 0 0,-27 21 389 0 0,29-26-464 0 0,-47 28 297 0 0,15-14-256 0 0,6-4-128 0 0,1-3-106 0 0,-23 5 9 0 0,49-17 0 0 0,0 1 0 0 0,1-1 0 0 0,-1-1 0 0 0,0 1 0 0 0,0-1 0 0 0,1 0 0 0 0,-5-1 0 0 0,8 0 11 0 0,0 1-47 0 0,0-1-42 0 0,0 0-41 0 0,-1 0-39 0 0,1 0-36 0 0,-4-2-294 0 0,1 0-117 0 0,0-1-100 0 0,1 0-81 0 0,1 0-63 0 0,-3-6-591 0 0</inkml:trace>
  <inkml:trace contextRef="#ctx0" brushRef="#br0" timeOffset="6618.78">11666 720 6768 0 0,'0'0'149'0'0,"0"0"-4"0"0,0 0-61 0 0,-5-4 43 0 0,-7-1-160 0 0,0 1 74 0 0,0 2 64 0 0,1 1 54 0 0,-12 2 268 0 0,18 0-293 0 0,0 0 0 0 0,0 1 0 0 0,0-1 0 0 0,0 1 0 0 0,1 0 0 0 0,-1 0 0 0 0,1 1 0 0 0,-1-1 0 0 0,-1 2-134 0 0,-8 7 313 0 0,1 2-78 0 0,13-12-230 0 0,-8 7 189 0 0,0 1 1 0 0,1 0 0 0 0,0 0-1 0 0,-3 6-194 0 0,0 11 275 0 0,5-4-84 0 0,-5 19 95 0 0,9-33-233 0 0,0 0 1 0 0,0 0-1 0 0,1 0 1 0 0,0 1 0 0 0,0-1-1 0 0,2 7-53 0 0,1 1 83 0 0,0-1-1 0 0,1 0 1 0 0,0 0-1 0 0,7 14-82 0 0,-7-19 27 0 0,1-1-1 0 0,0 0 1 0 0,0-1 0 0 0,1 1-1 0 0,1-1 1 0 0,-1 0-1 0 0,1-1 1 0 0,1 1-27 0 0,8 8 51 0 0,1-2-1 0 0,12 9-50 0 0,-22-18 28 0 0,1 0-1 0 0,0-1 1 0 0,0 0-1 0 0,0 0 0 0 0,1 0 1 0 0,-1-1-1 0 0,9 1-27 0 0,-13-3 19 0 0,0 0-1 0 0,1-1 1 0 0,-1 1 0 0 0,0-1-1 0 0,0 0 1 0 0,1 0-1 0 0,-1-1 1 0 0,0 1-1 0 0,0-1 1 0 0,1 0-19 0 0,-1-1 36 0 0,1 1 1 0 0,-1-1-1 0 0,1 0 1 0 0,-1 0-1 0 0,2-1-36 0 0,10-8 151 0 0,-2-2 35 0 0,-2-3 42 0 0,-2 0 46 0 0,-9 12-218 0 0,3-2 66 0 0,-1 0 1 0 0,0 0-1 0 0,0-1 1 0 0,-1 1-1 0 0,0-1 1 0 0,0 0 0 0 0,-1 1-1 0 0,0-1 1 0 0,0 0-1 0 0,0 0-122 0 0,-2-34 400 0 0,-2 0-60 0 0,-3 0-58 0 0,-2 1-58 0 0,-4 1-58 0 0,-3 1-56 0 0,-4 1-56 0 0,-3 2-55 0 0,20 33-159 0 0,1 0 57 0 0,-1 0 49 0 0,0 0 41 0 0,-2-2 71 0 0,-5-5 198 0 0,5 6-238 0 0,1 1-69 0 0,1 1-21 0 0,0-1-38 0 0,0 1-42 0 0,0 0-47 0 0,0 0-73 0 0,-1-1-65 0 0,1 1-73 0 0,0 0-77 0 0,-1 0-84 0 0,1 1-90 0 0,0-1-96 0 0,-1 0-102 0 0,-3 1-1074 0 0,-4-1-1095 0 0</inkml:trace>
  <inkml:trace contextRef="#ctx0" brushRef="#br0" timeOffset="7194.9">12031 741 6968 0 0,'0'0'157'0'0,"0"0"23"0"0,0 0 11 0 0,1 0-47 0 0,6 1-96 0 0,-1 1-24 0 0,-1 0 46 0 0,0 0 41 0 0,0 2 39 0 0,1 1 137 0 0,0 1 62 0 0,-1 1 51 0 0,0 1 35 0 0,10 26 1409 0 0,-11-22-1294 0 0,0 0-84 0 0,-2-6-273 0 0,-1 0-33 0 0,1-1-38 0 0,0 0-42 0 0,9 32 749 0 0,3 20 261 0 0,-4-11-230 0 0,-1-16-248 0 0,-6-17-316 0 0,1 0-37 0 0,12 48 785 0 0,-14-53-878 0 0,0 1 168 0 0,-2-4 223 0 0,-1-6-3 0 0,-1-3-223 0 0,-1-2-1 0 0,1 2-211 0 0,1 0-40 0 0,-1 1-43 0 0,1-1-50 0 0,0 1-56 0 0,0 0-60 0 0,-4-20 205 0 0,-2-19-75 0 0,1-27-38 0 0,8 1-120 0 0,1 35 30 0 0,2 0-35 0 0,-2 19 92 0 0,0 0 0 0 0,1 0 0 0 0,1 0 0 0 0,0 1-1 0 0,1 0 1 0 0,0 0 0 0 0,1 0 0 0 0,6-7 71 0 0,5-5-91 0 0,2 2 39 0 0,-4 8-16 0 0,0 0 0 0 0,7-5 68 0 0,16-9-36 0 0,-31 24 16 0 0,-1 1 0 0 0,1 0 0 0 0,7-3 20 0 0,-6 3 0 0 0,1 0 0 0 0,0 1 0 0 0,0 1 0 0 0,0-1 0 0 0,0 2 0 0 0,0-1 0 0 0,0 2 0 0 0,1-1 0 0 0,0 1 0 0 0,-3 2 0 0 0,0-1 0 0 0,-1 2 0 0 0,1-1 0 0 0,0 1 0 0 0,-1 0 0 0 0,0 0 0 0 0,0 1 0 0 0,0 0 0 0 0,0 0 0 0 0,0 1 0 0 0,-1 0 0 0 0,0 0 0 0 0,0 1 0 0 0,0-1 0 0 0,3 5 0 0 0,-1 3 1 0 0,0-1 0 0 0,-1 1 0 0 0,-1 1 0 0 0,2 4-1 0 0,0 2 48 0 0,-2 1 1 0 0,3 14-49 0 0,5 45 175 0 0,-6-2 64 0 0,-5-38-13 0 0,1 47 200 0 0,-3-56-262 0 0,-1 3 43 0 0,1-30-149 0 0,2 1-70 0 0,-2-4-104 0 0,-1-1-6 0 0,0 0 17 0 0,0 0-72 0 0,0 0 35 0 0,0 0-34 0 0,0 0-138 0 0,0 0-40 0 0,0 0-946 0 0,0 0-61 0 0</inkml:trace>
  <inkml:trace contextRef="#ctx0" brushRef="#br0" timeOffset="4663.56">10013 803 4056 0 0,'0'0'117'0'0,"0"0"-29"0"0,-1 0-43 0 0,-5-3-39 0 0,0 0-118 0 0,0 0 94 0 0,1 0 67 0 0,1 1 51 0 0,-1 0 47 0 0,0-1 43 0 0,-2 0 164 0 0,-1 0 69 0 0,0 1 55 0 0,0 1 40 0 0,-5 0 194 0 0,0 1-64 0 0,1 1-61 0 0,0 2-58 0 0,1 2-55 0 0,1 2-54 0 0,0 2-49 0 0,1 3-47 0 0,0 4-46 0 0,0 0-36 0 0,-7 17 164 0 0,12-24-312 0 0,1 0 1 0 0,0 0-1 0 0,1 0 1 0 0,0 0-1 0 0,0 1 1 0 0,1-1-1 0 0,0 1-94 0 0,0 4 66 0 0,-1 30 354 0 0,1 8-420 0 0,2-38 69 0 0,0 1 0 0 0,1 0 1 0 0,1-1-1 0 0,0 0 0 0 0,3 9-69 0 0,-2-11 63 0 0,1 0 0 0 0,1 0 1 0 0,2 4-64 0 0,7 6 106 0 0,0-7 14 0 0,2-6 39 0 0,-15-9-136 0 0,0 1 0 0 0,-1-1 0 0 0,1 0 0 0 0,0 1 0 0 0,0-1 0 0 0,0 0 0 0 0,-1 0 1 0 0,1 0-1 0 0,1-1-23 0 0,-1 1 33 0 0,1-1 1 0 0,-1 1-1 0 0,0-1 1 0 0,1 0-1 0 0,-1 0 1 0 0,0 0-1 0 0,0 0 1 0 0,1-1-34 0 0,12-8 47 0 0,0-3 40 0 0,-2 1 112 0 0,-1-1 0 0 0,8-10-199 0 0,-3 1 140 0 0,-8 9-88 0 0,0 0-32 0 0,0-4-14 0 0,1 0 1 0 0,-2-1 0 0 0,-1 0-1 0 0,0-1 1 0 0,-1 1 0 0 0,-1-1-1 0 0,0 0 1 0 0,-2 0 0 0 0,0-1-1 0 0,-1 1 1 0 0,-2-1 0 0 0,0-8-7 0 0,0 18 58 0 0,-2-18 12 0 0,0 17-15 0 0,0 1 39 0 0,0 0 65 0 0,1 8 18 0 0,0 1-42 0 0,1 1-38 0 0,-1 1-33 0 0,-1 2-14 0 0,0 2-73 0 0,-2 11-103 0 0,4-12 131 0 0,0-1 57 0 0,1 13 38 0 0,1 0 0 0 0,0 0-1 0 0,1 0 1 0 0,1-1 0 0 0,3 8-100 0 0,3 12 120 0 0,7 20 92 0 0,6 0 80 0 0,-8-16-19 0 0,-1-1 69 0 0,11 22 158 0 0,-5-22-250 0 0,-20-37-450 0 0,0-1 63 0 0,1 1 57 0 0,-1-1 49 0 0,1 1 73 0 0,0 0 87 0 0,1 2 503 0 0,-1-3-530 0 0,-1 1-37 0 0,1 0-49 0 0,0-1-62 0 0,0 1-74 0 0,-1-1-86 0 0,1 1-60 0 0,0-1-87 0 0,0 1-96 0 0,0-1-103 0 0,0 1-112 0 0,0-1-121 0 0,-1 1 345 0 0,1-1-34 0 0,-1 0-35 0 0,1 0-34 0 0,1 1-1137 0 0,0 0 88 0 0,1 1-848 0 0</inkml:trace>
  <inkml:trace contextRef="#ctx0" brushRef="#br0" timeOffset="5375.72">10500 324 7200 0 0,'0'0'165'0'0,"0"0"22"0"0,0 0 6 0 0,0 0-63 0 0,0 0-9 0 0,0 0 43 0 0,0 0 142 0 0,0 0 262 0 0,0 0 22 0 0,0 0-6 0 0,0 0-32 0 0,0 0-10 0 0,0 0-4 0 0,0 0-14 0 0,0 0-51 0 0,0 0-22 0 0,0 0-3 0 0,0 0-20 0 0,0 0-84 0 0,0 0-38 0 0,0 2-8 0 0,0 11 1 0 0,1 0-53 0 0,0 0-46 0 0,0 0-40 0 0,1 3-8 0 0,0 0-35 0 0,5 32 153 0 0,-4-33-179 0 0,3 21 65 0 0,6 19-11 0 0,1 3 17 0 0,-6-18 21 0 0,-2-10 36 0 0,0-1-54 0 0,1 7-22 0 0,5 18 0 0 0,8 46 96 0 0,-14-67-110 0 0,0 0 50 0 0,-1-5 47 0 0,-2-10 70 0 0,1-1-1 0 0,4 14-295 0 0,-6-27-201 0 0,0-1 73 0 0,0 0 66 0 0,0 0 59 0 0,0 2 105 0 0,0 0 101 0 0,3 9 694 0 0,-3-11-747 0 0,0 1-45 0 0,0-1-58 0 0,0 1-75 0 0,0 0-88 0 0,0 0-103 0 0,0 0-75 0 0,0 0-104 0 0,0 0-113 0 0,0 0-123 0 0,0-1 267 0 0,-1-1-34 0 0,1 0-36 0 0,0 1-37 0 0,-1 0-39 0 0,1-1-40 0 0,0 1-40 0 0,-1 0-43 0 0,0-3 554 0 0,0-1-875 0 0,-4-5-3 0 0</inkml:trace>
  <inkml:trace contextRef="#ctx0" brushRef="#br0" timeOffset="5714.24">10365 752 5840 0 0,'0'0'132'0'0,"0"0"17"0"0,0 0 11 0 0,2-1-21 0 0,18-6 330 0 0,-6 2 100 0 0,-8 3-222 0 0,0 0 36 0 0,0 0 39 0 0,1 0 41 0 0,9-3 100 0 0,-1 0-86 0 0,0 0-77 0 0,0 0-71 0 0,7-3 50 0 0,0-1-116 0 0,-1 0-89 0 0,1 0-66 0 0,53-21 151 0 0,-25 15-123 0 0,-7 4-70 0 0,1 2-61 0 0,-28 6-40 0 0,18-3 53 0 0,-24 5-49 0 0,1 0-45 0 0,1 0-81 0 0,-1 0-98 0 0,2 0-118 0 0,-7 0 134 0 0,0 1-37 0 0,-4-1 11 0 0,0 1-39 0 0,2 0-406 0 0,1-1-279 0 0,3 0-647 0 0</inkml:trace>
  <inkml:trace contextRef="#ctx0" brushRef="#br0" timeOffset="5914.39">11036 648 5456 0 0,'0'2'158'0'0,"1"9"-29"0"0,1 1-73 0 0,6 25-59 0 0,-5-26 27 0 0,0-1 41 0 0,-1 1 58 0 0,0-1 75 0 0,10 50 1898 0 0,5 11-2096 0 0,-5-21 1259 0 0,-1 1 0 0 0,-3 0-1259 0 0,-6-36 217 0 0,1 20 368 0 0,-3-17-307 0 0,0-16-204 0 0,0 0-8 0 0,0-1-69 0 0,0 1-75 0 0,0-1-71 0 0,0 0-107 0 0,0-1-123 0 0,0 1-111 0 0,0-1 63 0 0,0 0-41 0 0,0 0-557 0 0,0 0-440 0 0,0 0-835 0 0</inkml:trace>
  <inkml:trace contextRef="#ctx0" brushRef="#br0" timeOffset="6094.91">10962 371 9616 0 0,'0'0'216'0'0,"0"0"-48"0"0,0 0-61 0 0,-1-1-24 0 0,0-1-42 0 0,1 1 6 0 0,-1 0 57 0 0,0 0 83 0 0,0-1-124 0 0,0 0-63 0 0,-1-3-50 0 0,-1 1 80 0 0,-2 0 96 0 0,2 1-14 0 0,-1 1 40 0 0,3 1 247 0 0,1 1 8 0 0,0 0-174 0 0,0 0-109 0 0,0 0-43 0 0,0 0-13 0 0,1 0-603 0 0,0 0 84 0 0,0-1 93 0 0,1 0-415 0 0,0 0 226 0 0,-2 0 233 0 0,1 1-38 0 0,2-1-1148 0 0,3-1-856 0 0</inkml:trace>
  <inkml:trace contextRef="#ctx0" brushRef="#br0" timeOffset="2563.69">7752 379 9152 0 0,'0'-1'177'0'0,"0"1"-74"0"0,0-1-46 0 0,-3-3 2 0 0,1 2-6 0 0,3 3 431 0 0,0 3-92 0 0,0 2-79 0 0,1 3-66 0 0,1 0-55 0 0,-1 2-38 0 0,8 26 252 0 0,-7-23-200 0 0,0 1 135 0 0,5 20 179 0 0,2 0-104 0 0,-2-5-119 0 0,3 15 86 0 0,7 42 210 0 0,5-1-69 0 0,13 63 327 0 0,-22-84-436 0 0,5 25 165 0 0,-11-29-113 0 0,0-21-93 0 0,-1-8-103 0 0,-6-11-147 0 0,-1-20-93 0 0,0-1-142 0 0,0-1-33 0 0,0 0-118 0 0,0 0 103 0 0,1-1-65 0 0,-1-1-113 0 0,1 1-163 0 0,-1 0-120 0 0,1-1-101 0 0,0 1-81 0 0,0-3-694 0 0,1-2-649 0 0,0-4-1220 0 0</inkml:trace>
  <inkml:trace contextRef="#ctx0" brushRef="#br0" timeOffset="3060.91">7863 534 6296 0 0,'0'0'157'0'0,"0"0"-66"0"0,0-1-48 0 0,5-5 28 0 0,-1 1-23 0 0,0 0-34 0 0,9-7-60 0 0,-2 3 70 0 0,-5 2 93 0 0,-1 1 75 0 0,0 0 109 0 0,10-16 605 0 0,15-22 932 0 0,-5 17-514 0 0,-12 16-829 0 0,1-1-33 0 0,0 2-41 0 0,1 1-46 0 0,1 2-53 0 0,1 2-60 0 0,1 4-66 0 0,1 3-73 0 0,-15 0-96 0 0,0-1 1 0 0,1 0 0 0 0,-1 1 0 0 0,-1 0 0 0 0,4 2-28 0 0,20 15 54 0 0,-18-11-52 0 0,0 0-1 0 0,-1 1 1 0 0,0-1 0 0 0,2 5-2 0 0,13 22 0 0 0,-5 3 34 0 0,-13-26-13 0 0,-1 0 1 0 0,-1 0-1 0 0,0 0 1 0 0,0 1-1 0 0,-1-1 1 0 0,0 1 0 0 0,-1-1-1 0 0,-1 1 1 0 0,0 0-1 0 0,-1-1 1 0 0,0 1-1 0 0,-1 0 1 0 0,0-1 0 0 0,-3 5-22 0 0,-1 5 92 0 0,-2 0 0 0 0,-8 15-92 0 0,5-15 74 0 0,0-1 0 0 0,-11 14-74 0 0,11-20 34 0 0,0 0 0 0 0,0-1 0 0 0,-1-1 0 0 0,-1 0 0 0 0,-1 0 1 0 0,1-2-1 0 0,-2 0 0 0 0,-11 8-34 0 0,11-11 114 0 0,7-4 12 0 0,-1 0 1 0 0,0-1 0 0 0,-4 1-127 0 0,1-1 84 0 0,-1-1-43 0 0,4-1-47 0 0,0-1-37 0 0,1-1-41 0 0,-1 0-47 0 0,3 0 103 0 0,4 1-31 0 0,2 0 53 0 0,0-1-1 0 0,0 1 1 0 0,1-1 0 0 0,-1 1 0 0 0,0-1 0 0 0,0 1-1 0 0,0-1 1 0 0,0 1 0 0 0,1-1 0 0 0,-1 1 0 0 0,0-1-1 0 0,0 1 1 0 0,1 0 0 0 0,-1-1 0 0 0,0 1 0 0 0,1-1-1 0 0,-1 1 1 0 0,1 0 6 0 0,9-7-46 0 0,12 2 11 0 0,-3 4-6 0 0,1 1 57 0 0,4 2 60 0 0,13 4 106 0 0,-1 3 15 0 0,-13-2-94 0 0,-4-1-54 0 0,-1 1-47 0 0,6 3-27 0 0,19 12 25 0 0,-15-6 15 0 0,3 3 54 0 0,-2-1 82 0 0,-21-13-97 0 0,10 8 135 0 0,-1 0 0 0 0,0 2-189 0 0,17 11 284 0 0,-23-16-17 0 0,1 0 0 0 0,7 8-267 0 0,-14-12 106 0 0,-3-5 15 0 0,-2-1-1 0 0,0 0-211 0 0,0 0 42 0 0,0 1 50 0 0,0-1 93 0 0,2 2 238 0 0,-2-1-264 0 0,0 0-44 0 0,1-1-74 0 0,-1 1-112 0 0,1-1 20 0 0,-1 1-45 0 0,0-1-47 0 0,0 0-52 0 0,0 0-57 0 0,0 1-60 0 0,0-1-65 0 0,0 0-69 0 0,0 0-981 0 0</inkml:trace>
  <inkml:trace contextRef="#ctx0" brushRef="#br0" timeOffset="3510.45">8709 1057 7912 0 0,'0'0'197'0'0,"1"0"-83"0"0,0 0-61 0 0,3 0-13 0 0,-1 0 6 0 0,1-1 10 0 0,0-1-36 0 0,16-6-85 0 0,-14 5 101 0 0,0 0 85 0 0,-3 2-18 0 0,1 0 33 0 0,-1 0 38 0 0,0 0 41 0 0,14-4 963 0 0,0-1-69 0 0,-5 2-427 0 0,-1-1-57 0 0,-2 1-156 0 0,1-1-55 0 0,-2 1-59 0 0,1 0-67 0 0,6-5 217 0 0,-1-2-89 0 0,-2-2-85 0 0,-1 0-79 0 0,-1-2-75 0 0,-1-1-69 0 0,-1 0-64 0 0,0 0-59 0 0,-1-3 82 0 0,-2-2-38 0 0,-4 0-44 0 0,-2-1-46 0 0,-4 1-50 0 0,-2 0-53 0 0,-4 3-58 0 0,-3 2-61 0 0,12 14 248 0 0,0 0 0 0 0,-1 1 1 0 0,1-1-1 0 0,0 1 1 0 0,-1-1-1 0 0,1 1 1 0 0,-1 0-1 0 0,0 0 35 0 0,1 0-29 0 0,0 0 1 0 0,0 1-1 0 0,0-1 0 0 0,-1 1 0 0 0,1 0 1 0 0,0-1-1 0 0,-1 1 0 0 0,-1 1 29 0 0,-17 4-186 0 0,0 7 42 0 0,2 5 39 0 0,1 2 36 0 0,12-10 57 0 0,0 0-1 0 0,0 0 1 0 0,-1 3 12 0 0,-1 5-28 0 0,0 1 1 0 0,1 0-1 0 0,1 0 0 0 0,1 1 1 0 0,0-1-1 0 0,-1 17 28 0 0,4-16-14 0 0,1 1-1 0 0,0-1 0 0 0,1 1 1 0 0,2 3 14 0 0,4 13 192 0 0,-3-23-68 0 0,1-1 0 0 0,0 0-1 0 0,1 0 1 0 0,1 0-1 0 0,0 0 1 0 0,7 9-124 0 0,13 15 271 0 0,-10-21 4 0 0,0-2-52 0 0,2-3-48 0 0,1-3-45 0 0,1-3-40 0 0,1-3-37 0 0,-16-1-52 0 0,0-1 0 0 0,0 0 0 0 0,0 0 1 0 0,0 0-1 0 0,0 0 0 0 0,0-1 1 0 0,0 0-2 0 0,1 0-188 0 0,0-1 78 0 0,0 0 67 0 0,0 1 57 0 0,0-2 55 0 0,1 1 43 0 0,14-8 370 0 0,-12 5-313 0 0,-4 3-106 0 0,0 0-36 0 0,0 0-43 0 0,-1 0-42 0 0,1 0-50 0 0,-1 0-55 0 0,1 0-80 0 0,-1-1-78 0 0,1 1-86 0 0,0-1-94 0 0,-1 1-100 0 0,1-1-108 0 0,-1 0-117 0 0,0 1-123 0 0,3-3-1042 0 0,3-3-1135 0 0</inkml:trace>
  <inkml:trace contextRef="#ctx0" brushRef="#br0" timeOffset="3830.53">9167 428 9792 0 0,'0'0'222'0'0,"0"0"30"0"0,0 0 18 0 0,0 0 31 0 0,0 0-99 0 0,0 1-43 0 0,0-1 52 0 0,1 1-98 0 0,1 3-4 0 0,0-2-4 0 0,7 9 537 0 0,2 3 29 0 0,0 0-99 0 0,-1 1-83 0 0,-2 0-69 0 0,-1 2-26 0 0,-1 0-65 0 0,0 4 3 0 0,2 10 102 0 0,-4-17-245 0 0,9 46 496 0 0,-6-18-264 0 0,-2-8-108 0 0,0 1-47 0 0,0-4-80 0 0,5 36 74 0 0,1 0 96 0 0,0 0 86 0 0,1 0 79 0 0,-8-42-308 0 0,1 2 32 0 0,2 0-50 0 0,3 18 96 0 0,-8-39-250 0 0,1 2-11 0 0,-2 5 52 0 0,0-10-24 0 0,0-2-62 0 0,-1 0-27 0 0,1-1-27 0 0,-1 1-38 0 0,0 0-21 0 0,1-1-38 0 0,-1 1-45 0 0,0-1-50 0 0,0 0-53 0 0,0 1-51 0 0,1-1-47 0 0,-1 0-42 0 0,0 0-291 0 0,0 0-69 0 0,0 0-56 0 0,0 0-41 0 0,0 0-341 0 0,0 0-37 0 0,0 0-2684 0 0</inkml:trace>
  <inkml:trace contextRef="#ctx0" brushRef="#br0" timeOffset="301.89">5229 839 5840 0 0,'0'0'132'0'0,"0"0"17"0"0,0 0 11 0 0,0 2-21 0 0,0 4-212 0 0,1 0 58 0 0,0 0 52 0 0,0 1 46 0 0,1 0 69 0 0,1 1 47 0 0,0 1 88 0 0,3 5 204 0 0,1 5 185 0 0,-3-7-277 0 0,4 15 334 0 0,-1 0-54 0 0,2 5 82 0 0,1 1-40 0 0,1 5 472 0 0,-2 0 1 0 0,-2 2-1194 0 0,2 11 936 0 0,-4-25-523 0 0,-1-1-51 0 0,3 16 86 0 0,-1 0-65 0 0,0-4-104 0 0,0 0-72 0 0,-3-27-143 0 0,-2-9-31 0 0,-1-1-130 0 0,0 0 60 0 0,0 0-19 0 0,0 0-28 0 0,-1 0-46 0 0,1 0-21 0 0,0 0-47 0 0,0-1-53 0 0,-1 1-59 0 0,1 0-65 0 0,-1-1-60 0 0,0 1-53 0 0,1-1-47 0 0,-1 0-158 0 0,0 0-46 0 0,0 0-193 0 0,-1 0-515 0 0</inkml:trace>
  <inkml:trace contextRef="#ctx0" brushRef="#br0" timeOffset="561.23">5176 658 9136 0 0,'0'0'266'0'0,"0"0"1"0"0,0 0-199 0 0,-1-1-40 0 0,-1-2-1 0 0,2 3 55 0 0,0 0 28 0 0,0 0-92 0 0,0 0-70 0 0,0 0-63 0 0,0 0-90 0 0,0 0-104 0 0,0 0-95 0 0,0 0 51 0 0,0 0-35 0 0,0 0-464 0 0,0 0-369 0 0,0 0-698 0 0</inkml:trace>
  <inkml:trace contextRef="#ctx0" brushRef="#br0" timeOffset="-2026.23">2028 923 7312 0 0,'0'0'165'0'0,"0"0"22"0"0,0 0 9 0 0,0 0 53 0 0,0 0-102 0 0,0 0 115 0 0,0 0 214 0 0,0 0 18 0 0,-2 1-30 0 0,-3 6-65 0 0,1 2-49 0 0,3 2-42 0 0,1 1-37 0 0,3 8 104 0 0,4 10 100 0 0,-2-10-116 0 0,1 2 14 0 0,0 0-53 0 0,1 0-45 0 0,1 0-35 0 0,11 35 287 0 0,-11-28-277 0 0,10 32 793 0 0,-3 4-1043 0 0,-5-25 405 0 0,1 0 61 0 0,5 19 329 0 0,-5-21-133 0 0,-10-36-492 0 0,-1-2-2 0 0,0 0-5 0 0,0 0-23 0 0,0 0-11 0 0,0 0-1 0 0,0 0 3 0 0,-2-1 36 0 0,1-3-67 0 0,-1-10 10 0 0,2 12-58 0 0,-5-27 120 0 0,0 1-51 0 0,0-2-37 0 0,0 0-35 0 0,-1-10-2 0 0,2 0 0 0 0,1-22-47 0 0,4 44-1 0 0,0 0 0 0 0,2-1-1 0 0,0 1 1 0 0,0 0-1 0 0,2 1 1 0 0,0-1-1 0 0,2 1 1 0 0,-1 0 0 0 0,2 0 1 0 0,5-9-21 0 0,1 0 0 0 0,2 2 0 0 0,0 0 0 0 0,2 0 0 0 0,6-5 21 0 0,-2 8-18 0 0,-19 20 10 0 0,-1-1 1 0 0,0 1-1 0 0,1-1 0 0 0,-1 1 1 0 0,1 0-1 0 0,0 0 0 0 0,-1 0 0 0 0,2 0 8 0 0,-2 1-5 0 0,0-1-1 0 0,0 1 0 0 0,1 0 0 0 0,-1 0 0 0 0,0 0 0 0 0,0 1 0 0 0,0-1 0 0 0,0 0 0 0 0,0 1 1 0 0,0-1-1 0 0,0 1 0 0 0,0 0 0 0 0,0 0 0 0 0,0 0 0 0 0,0 0 0 0 0,0 0 0 0 0,-1 0 1 0 0,1 0-1 0 0,0 0 0 0 0,-1 1 0 0 0,1-1 0 0 0,-1 1 0 0 0,1-1 0 0 0,-1 1 0 0 0,1 1 6 0 0,6 8-19 0 0,0 1-1 0 0,-1-1 0 0 0,0 1 0 0 0,-1 0 0 0 0,-1 1 0 0 0,4 11 20 0 0,5 20-43 0 0,1 19 43 0 0,-3-15 10 0 0,3 16-69 0 0,14 87 54 0 0,-14-85 5 0 0,-5-23 64 0 0,-3-24-53 0 0,-7-17 44 0 0,0-2 19 0 0,0 0 15 0 0,1-8-70 0 0,6-35 170 0 0,-4 21-52 0 0,-2-22-137 0 0,1-4 10 0 0,8-36-10 0 0,-5 36 0 0 0,-2 27 2 0 0,1 0 0 0 0,0 1 0 0 0,1 0-1 0 0,2 0 1 0 0,0-1-2 0 0,-1 8-6 0 0,0 0-1 0 0,0 0 1 0 0,1 1 0 0 0,4-5 6 0 0,-5 9-21 0 0,0 1 1 0 0,0-1-1 0 0,1 1 1 0 0,0 0 20 0 0,-4 4-8 0 0,1 0 1 0 0,-1 1 0 0 0,1-1-1 0 0,-1 1 1 0 0,1-1 0 0 0,0 1-1 0 0,0 0 1 0 0,0 0 0 0 0,0 1-1 0 0,0-1 1 0 0,0 1 0 0 0,0 0-1 0 0,1 0 1 0 0,-1 0 0 0 0,1 1 7 0 0,-2 0-7 0 0,0 0 1 0 0,0 1-1 0 0,0-1 1 0 0,0 1 0 0 0,0-1-1 0 0,0 1 1 0 0,0 0-1 0 0,0 0 1 0 0,0 1-1 0 0,-1-1 1 0 0,1 1-1 0 0,0-1 1 0 0,-1 1 0 0 0,1 0-1 0 0,-1 0 1 0 0,1 0-1 0 0,-1 0 1 0 0,0 0-1 0 0,0 0 1 0 0,0 1-1 0 0,1 1 7 0 0,6 9-37 0 0,0 0 0 0 0,-1 1 0 0 0,0 1 37 0 0,1 5-68 0 0,7 21 68 0 0,-4-3-22 0 0,-2 1-1 0 0,0 10 23 0 0,-7-29 0 0 0,-1 0 0 0 0,0 0 0 0 0,3 36 0 0 0,-2-40 17 0 0,-2-1 0 0 0,0 10-17 0 0,2 14 38 0 0,1-14-46 0 0,-3-22-161 0 0,0 0 65 0 0,0 1 54 0 0,0-1 44 0 0,0 3 75 0 0,1 7 185 0 0,-1-9-235 0 0,-1-1-38 0 0,1 0-46 0 0,0 0-56 0 0,-1 0-66 0 0,1 0-76 0 0,0 0-87 0 0,-1 1-95 0 0,1-2 90 0 0,-1 0-50 0 0,1 0-53 0 0,0 0-55 0 0,-1 0-60 0 0,1 0-61 0 0,-1 0-64 0 0,1 0-68 0 0,1 3-1504 0 0,1 1-1287 0 0,-3-6 3552 0 0</inkml:trace>
  <inkml:trace contextRef="#ctx0" brushRef="#br0" timeOffset="-1607.22">3148 956 9152 0 0,'0'0'208'0'0,"0"0"33"0"0,0 0 14 0 0,0 0 38 0 0,0 0-130 0 0,0 0 123 0 0,0 0 230 0 0,0 0 18 0 0,0 0-28 0 0,0 0-122 0 0,0 0-52 0 0,0 0-10 0 0,0 0-6 0 0,1 2-18 0 0,11 14 228 0 0,-2 4-110 0 0,0 5-29 0 0,3 16 51 0 0,-2-7-99 0 0,2 8 4 0 0,-3 2-61 0 0,4 16 36 0 0,35 136 597 0 0,-38-150-716 0 0,14 43 185 0 0,-13-44-224 0 0,-8-30-41 0 0,0 0 0 0 0,6 14-119 0 0,3 6 190 0 0,-3-4-33 0 0,-1-13-120 0 0,3 13-25 0 0,-11-29 11 0 0,-1-2-134 0 0,0 0-19 0 0,-2-2-414 0 0,1-1 73 0 0,-1-9-763 0 0,2 10 865 0 0,-1-1-3 0 0,1 0-84 0 0,-1 0-76 0 0,1 1-71 0 0,0-2-207 0 0,-1 1-81 0 0,1-1-70 0 0,-1 1-59 0 0,0-3-798 0 0,-1-2-998 0 0</inkml:trace>
  <inkml:trace contextRef="#ctx0" brushRef="#br0" timeOffset="-1290.19">3241 1083 7512 0 0,'0'0'166'0'0,"2"-2"29"0"0,2-1-45 0 0,-1 0-38 0 0,3-6 20 0 0,1-2-92 0 0,2-7-80 0 0,-1 2 57 0 0,-2 6 85 0 0,-1 2 68 0 0,0 1 100 0 0,4-3 142 0 0,-2 1 97 0 0,0 0 0 0 0,1 1 0 0 0,0 0 1 0 0,2-1-510 0 0,6-2 599 0 0,-6 6-337 0 0,0 1-34 0 0,4 0-4 0 0,1 2-51 0 0,0 1-43 0 0,0 1-35 0 0,15 4 16 0 0,-23-2-92 0 0,1 0 1 0 0,-1 1-1 0 0,0 0 1 0 0,0 0-1 0 0,0 0 1 0 0,0 1-1 0 0,-1 0 1 0 0,1 1-20 0 0,10 9 102 0 0,-3 1 63 0 0,4 8 33 0 0,-3-1-36 0 0,-9-12-79 0 0,0-1-1 0 0,-1 1 1 0 0,3 10-83 0 0,0 2 153 0 0,-1 0 89 0 0,-2 0 52 0 0,3 29 465 0 0,-7-18-359 0 0,-2-2-50 0 0,-2 0-79 0 0,-2-1-67 0 0,-2 0-54 0 0,2-7-27 0 0,3-15-85 0 0,0 0-1 0 0,0-1 0 0 0,-1 1 0 0 0,0 0-37 0 0,-1 1 31 0 0,-15 27 77 0 0,17-33-102 0 0,0 0 1 0 0,-1 0-1 0 0,1-1 0 0 0,-1 1 1 0 0,0 0-1 0 0,1-1 1 0 0,-1 0-1 0 0,0 0 1 0 0,-1 0-1 0 0,1 0-6 0 0,-8 3-40 0 0,0 0 42 0 0,5-3 27 0 0,-1 0 0 0 0,1 0 0 0 0,-1-1 0 0 0,0 0 0 0 0,1 0 0 0 0,-6-1-29 0 0,-4 0-31 0 0,0-2-108 0 0,5 0-49 0 0,-1-1-89 0 0,1-1-104 0 0,0 0-117 0 0,10 3 237 0 0,-1 0-38 0 0,-1 0-403 0 0,1-1 99 0 0,0 1-53 0 0,-1-3-770 0 0,-2 0-603 0 0,-2-3-1147 0 0</inkml:trace>
  <inkml:trace contextRef="#ctx0" brushRef="#br0" timeOffset="-705.62">4203 923 6296 0 0,'0'0'184'0'0,"-1"-1"-34"0"0,0 1-84 0 0,-7-4-64 0 0,5 2 85 0 0,-5-2 604 0 0,0 0-77 0 0,-1 2-69 0 0,0 0-63 0 0,0 0-55 0 0,0 2-49 0 0,-1 0-41 0 0,1 1-35 0 0,-9 2 207 0 0,10-1-240 0 0,0 0 0 0 0,0 1-1 0 0,0 0 1 0 0,-1 1-269 0 0,-4 3 436 0 0,2 0-142 0 0,0 0-47 0 0,1 0-42 0 0,0 0-36 0 0,-3 3 18 0 0,0 1-43 0 0,5-3-25 0 0,0 1 0 0 0,0 0 1 0 0,-4 6-120 0 0,-1 6 199 0 0,-4 10 24 0 0,3 0-48 0 0,5 1-69 0 0,8-26-103 0 0,1 1 0 0 0,-1-1 0 0 0,1 0 0 0 0,1 5-3 0 0,2 12 30 0 0,1 1 1 0 0,1 1-31 0 0,1-2-1 0 0,1 0 1 0 0,1-1 0 0 0,0 0 0 0 0,2-1 0 0 0,1 1 0 0 0,4 4 0 0 0,-9-17 4 0 0,0-1 0 0 0,1 1 0 0 0,0-1 1 0 0,0 0-1 0 0,1-1 0 0 0,0 0 1 0 0,1 0-1 0 0,0-1 0 0 0,7 5-4 0 0,-9-7 12 0 0,1 0-1 0 0,0 0 1 0 0,0-1-1 0 0,0 0 1 0 0,7 1-12 0 0,-9-3 12 0 0,-1 0 0 0 0,1 0 1 0 0,0 0-1 0 0,0-1 0 0 0,0 0 1 0 0,0 0-1 0 0,-1-1 0 0 0,5 0-12 0 0,-4-1 25 0 0,0 1 0 0 0,0-2 0 0 0,0 1-1 0 0,-1-1 1 0 0,1 0 0 0 0,0 0 0 0 0,-1 0-1 0 0,0-1 1 0 0,0 0 0 0 0,0 0 0 0 0,0 0-1 0 0,-1-1 1 0 0,1 0 0 0 0,-1 1 0 0 0,0-1-1 0 0,-1-1 1 0 0,1 1 0 0 0,0-2-25 0 0,3-7 77 0 0,1 0 1 0 0,-2-1-1 0 0,0 1 1 0 0,0-1-1 0 0,-2-1 1 0 0,3-11-78 0 0,0-16 259 0 0,-3 0-48 0 0,-4 1-44 0 0,-3-1-40 0 0,-1 18-53 0 0,0 0 0 0 0,-4-9-74 0 0,0 8 17 0 0,-1-1-1 0 0,-2-1-16 0 0,-8-12-179 0 0,13 27 77 0 0,-1 1-46 0 0,0 3-24 0 0,0-1-54 0 0,0 1-62 0 0,-1-1-73 0 0,5 7 266 0 0,1 0-58 0 0,0 1 5 0 0,0 0-48 0 0,1 0-51 0 0,-1 0-63 0 0,0 0-70 0 0,1 0-80 0 0,-1 0-88 0 0,0 1-96 0 0,0-1-105 0 0,1 0-113 0 0,-3-1-909 0 0,-3-1-991 0 0,6 4 2665 0 0</inkml:trace>
  <inkml:trace contextRef="#ctx0" brushRef="#br0" timeOffset="-3660.76">813 116 8176 0 0,'0'0'155'0'0,"0"0"-64"0"0,0 1-42 0 0,0 3 2 0 0,0-1-4 0 0,0 5 139 0 0,1 0-62 0 0,1 6-15 0 0,6 19-1 0 0,-5-23-18 0 0,1 0 69 0 0,-1-1 62 0 0,1-1 91 0 0,0 0 110 0 0,-3-4-165 0 0,1 0 34 0 0,0 2-21 0 0,2 6 283 0 0,-3-6-271 0 0,0-1 77 0 0,1 0 109 0 0,-1-2-183 0 0,1-1 40 0 0,-2-1 15 0 0,0-1-48 0 0,0 0-10 0 0,0 0 28 0 0,0 0 130 0 0,0 0 59 0 0,0 0 12 0 0,0 0-21 0 0,0 0-90 0 0,0 0-43 0 0,0 0-5 0 0,0 0-37 0 0,0-1-181 0 0,-1 0-52 0 0,-2-1-32 0 0,-1-2-32 0 0,0 1 23 0 0,-24-29 618 0 0,-18-27-659 0 0,32 37 109 0 0,-1 1-34 0 0,3 3-25 0 0,-1 0-1 0 0,-13-15-49 0 0,17 24 4 0 0,0 0-1 0 0,-1 1 1 0 0,0-1 0 0 0,0 2-1 0 0,-9-6-3 0 0,17 12 0 0 0,0-1 0 0 0,-1 1 0 0 0,1 0 0 0 0,-1 0 0 0 0,1 0 0 0 0,-1 0 0 0 0,0 0 0 0 0,1 1 0 0 0,-1-1 0 0 0,0 1 0 0 0,0 0 0 0 0,1 0 0 0 0,-1 0 0 0 0,0 0 0 0 0,0 0 0 0 0,1 0 0 0 0,-1 1 0 0 0,0-1 0 0 0,0 1 0 0 0,-2 1 0 0 0,1 0 0 0 0,0 0 0 0 0,1 0 0 0 0,-1 1 0 0 0,0-1 0 0 0,1 1 0 0 0,-1 0 0 0 0,1 0 0 0 0,0 0 0 0 0,0 0 0 0 0,-2 3 0 0 0,0 1-2 0 0,0 0 0 0 0,1 0 0 0 0,0 0 0 0 0,0 1 0 0 0,0-1-1 0 0,0 4 3 0 0,-15 49-49 0 0,15-47 47 0 0,-24 100 2 0 0,13-57-12 0 0,-1 18 12 0 0,5-22-54 0 0,5-16 31 0 0,1 0-1 0 0,2 1 1 0 0,1 1 23 0 0,3 111-17 0 0,-1-138 16 0 0,5 87-48 0 0,4 0 41 0 0,3-1 47 0 0,3 0 53 0 0,-5-40 20 0 0,2 0-1 0 0,14 35-111 0 0,-2-26 122 0 0,5-1 45 0 0,-23-52-87 0 0,1-2-1 0 0,6 11-79 0 0,-4-11 107 0 0,0 0-1 0 0,7 6-106 0 0,-5-6 84 0 0,0-1 0 0 0,1-1 1 0 0,0 0-1 0 0,0 0 0 0 0,1-2 0 0 0,1 1 0 0 0,-1-2 0 0 0,1 1 0 0 0,0-2 0 0 0,2 1-84 0 0,0-2 104 0 0,-1 0 0 0 0,1-1-1 0 0,8 0-103 0 0,-20-2 11 0 0,24 2 128 0 0,-1-1 0 0 0,26-2-139 0 0,-45 0 26 0 0,0-1-1 0 0,1 0 1 0 0,-1 0-1 0 0,0-1 1 0 0,0 0-1 0 0,0-1 1 0 0,0 0-1 0 0,-1 0 1 0 0,1-1-1 0 0,-1 0 1 0 0,7-4-26 0 0,-12 7-108 0 0,0-1 41 0 0,3-2 35 0 0,-1 0 93 0 0,6-7 196 0 0,-7 7-210 0 0,0 0-42 0 0,0 0-76 0 0,0-1-110 0 0,0 1-72 0 0,0 0-110 0 0,-2 2 135 0 0,0 0-33 0 0,0 0-34 0 0,0 0-38 0 0,0 0-39 0 0,1 1-41 0 0,-1-1-43 0 0,0 0-44 0 0,0 0-47 0 0,0 0-49 0 0,0 0-50 0 0,-1 0-53 0 0,2-2-594 0 0,0-1-36 0 0,3-10-2787 0 0</inkml:trace>
  <inkml:trace contextRef="#ctx0" brushRef="#br0" timeOffset="-3108.73">1398 978 6000 0 0,'0'0'174'0'0,"-1"-1"-7"0"0,-7-5 211 0 0,1 1 106 0 0,1 2 57 0 0,-8 2 780 0 0,11 1-951 0 0,-1 1-39 0 0,0-1 6 0 0,-1 0-104 0 0,-2 1 269 0 0,0 1-68 0 0,1 0-63 0 0,0 2-57 0 0,1 0-51 0 0,1 1-46 0 0,-1 0-40 0 0,1 1-33 0 0,-3 10 97 0 0,-5 19 144 0 0,6-6-181 0 0,3 0-33 0 0,2-9-48 0 0,1-1 0 0 0,2 3-123 0 0,5 38 136 0 0,4-3-93 0 0,-5-33-33 0 0,1-1 0 0 0,1 0 0 0 0,1 0 0 0 0,1-1 0 0 0,4 6-10 0 0,-6-13 3 0 0,1 0 1 0 0,1-1-1 0 0,0-1 0 0 0,1 1 0 0 0,0-2 0 0 0,1 1 0 0 0,1-2 1 0 0,0 1-4 0 0,-10-9 11 0 0,8 6 28 0 0,1-1-1 0 0,9 6-38 0 0,1-4 100 0 0,10 1 49 0 0,2-4 82 0 0,-30-6-186 0 0,0-1 1 0 0,0 0-1 0 0,0 0 0 0 0,1-1 0 0 0,-1 1 0 0 0,0-1 1 0 0,1 0-46 0 0,-2 0 36 0 0,-1 0 1 0 0,1 0-1 0 0,0 0 1 0 0,-1 0 0 0 0,1 0-1 0 0,-1-1 1 0 0,1 1 0 0 0,-1-1-1 0 0,0 0 1 0 0,0 0 0 0 0,1 0-37 0 0,17-23 479 0 0,-5-4-99 0 0,-4-3-84 0 0,-4-1-67 0 0,-3-22 42 0 0,-4-24 51 0 0,-2 58-246 0 0,0 1 1 0 0,-1-1-1 0 0,-2-8-76 0 0,2 17 32 0 0,-1 0-1 0 0,0 0 1 0 0,0 1-1 0 0,-2 0 1 0 0,1 0-1 0 0,-4-4-31 0 0,-12-19 89 0 0,-3 1-58 0 0,-2 0-55 0 0,-3 2-53 0 0,-1 2-52 0 0,-3 3-51 0 0,-1 4-48 0 0,-3 5-47 0 0,35 17 77 0 0,0-1 69 0 0,0 0 59 0 0,0 1 50 0 0,-3-1 87 0 0,-6-1 273 0 0,8 2-291 0 0,-1 0-72 0 0,2 0-36 0 0,0 0-40 0 0,0 1-47 0 0,0-1-52 0 0,0 0-78 0 0,0 0-73 0 0,0 1-79 0 0,0-1-87 0 0,0 1-93 0 0,0-1-101 0 0,0 1-107 0 0,0-1-114 0 0,-2 2-1083 0 0,-4 1-1143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5:57.38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 0 0,'2403'0'0'0,"1203"0"0"0,5406 0 0 0,-5663 0 0 0,1670 0 0 0,-4953 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6:02.9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91 6880 0 0,'0'0'157'0'0,"0"0"23"0"0,0 0 11 0 0,0 0-66 0 0,0 0-10 0 0,0 0 98 0 0,0 0-44 0 0,0 1-40 0 0,0-1-34 0 0,0 1 30 0 0,0 2 6 0 0,0 0-15 0 0,0-2-102 0 0,1 1 77 0 0,-1 1 188 0 0,2 1 314 0 0,-1-3-364 0 0,0 0-55 0 0,1 1-92 0 0,0 2 398 0 0,-1 3-118 0 0,0 0-112 0 0,0-3-108 0 0,-1-3-120 0 0,4 10 385 0 0,-1 1-43 0 0,0-1-39 0 0,-1 1-35 0 0,1 1 18 0 0,-1 1-37 0 0,1 7 83 0 0,-1 0-41 0 0,3 10 69 0 0,1 2 36 0 0,-3-6-70 0 0,2 0-1 0 0,1-1 1 0 0,1 2-348 0 0,10 41 636 0 0,-9-29-261 0 0,1-1-34 0 0,12 40 243 0 0,-7-27-270 0 0,-2 0-56 0 0,-3-20-34 0 0,1 0 0 0 0,4 6-224 0 0,15 32 588 0 0,9 8-588 0 0,-26-54 219 0 0,14 20-219 0 0,-11-23 132 0 0,2-3 65 0 0,-16-17-101 0 0,-1-1 0 0 0,1 1-30 0 0,1-2-35 0 0,9-6-18 0 0,1-6 235 0 0,-4-4-76 0 0,-2-1-60 0 0,-3-2-47 0 0,5-12-20 0 0,34-114-45 0 0,8-19 0 0 0,-45 149 0 0 0,1 0 0 0 0,1 0 0 0 0,4-6 0 0 0,3-8 0 0 0,-12 26-3 0 0,7-19-34 0 0,1 1 0 0 0,2 1-1 0 0,0 0 1 0 0,10-13 37 0 0,-16 24-13 0 0,1 1-30 0 0,14-6 25 0 0,-19 14-36 0 0,-1 2 1 0 0,6 5 40 0 0,-1 1 0 0 0,1 0 1 0 0,-2 0-1 0 0,1 0 0 0 0,-1 1 0 0 0,0 0 0 0 0,0 0 1 0 0,-1 0-1 0 0,0 0 0 0 0,2 7 13 0 0,18 42-11 0 0,60 224 11 0 0,-80-269 2 0 0,1 1 0 0 0,0-1 0 0 0,1-1 0 0 0,1 1 0 0 0,0-1 0 0 0,4 6-2 0 0,-10-15 59 0 0,4 2 9 0 0,-3-2 9 0 0,4 0 2 0 0,-6-2-72 0 0,0 0 0 0 0,1 0 1 0 0,-1 0-1 0 0,1 0 0 0 0,-1 0 0 0 0,1 0 0 0 0,-1 0 1 0 0,0 0-1 0 0,1 0 0 0 0,-1 0 0 0 0,1 0 0 0 0,-1 0 0 0 0,1-1 1 0 0,-1 1-1 0 0,0 0 0 0 0,1 0 0 0 0,-1-1 0 0 0,0 1 1 0 0,1 0-1 0 0,-1 0 0 0 0,0-1 0 0 0,1 1 0 0 0,-1 0 0 0 0,0-1 1 0 0,0 1-1 0 0,1 0 0 0 0,-1-1 0 0 0,0 1 0 0 0,0-1-7 0 0,6-7 120 0 0,-4 3-75 0 0,-1 5-41 0 0,1-5 40 0 0,0 0-1 0 0,0 0 1 0 0,-1 0-1 0 0,1 0 1 0 0,-1-3-44 0 0,5-47 168 0 0,-5 45-143 0 0,1-117 43 0 0,-1 29 9 0 0,0 60-65 0 0,-1 2-12 0 0,2 0 0 0 0,2 0 0 0 0,9-63 0 0 0,-3 19 0 0 0,4-1 0 0 0,-10 56-29 0 0,0 2-22 0 0,1 1-37 0 0,2-17-143 0 0,-3 11 41 0 0,-3 23 30 0 0,0 0 70 0 0,0-2 47 0 0,1-3 37 0 0,-1 0-41 0 0,0 3-75 0 0,0 1-71 0 0,0 0-107 0 0,0 2-51 0 0,0-1-106 0 0,1 1-120 0 0,-1 2 240 0 0,-1 0-36 0 0,1 0-886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6:08.6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314 60 7856 0 0,'0'0'174'0'0,"0"0"29"0"0,0 0 13 0 0,0-1-78 0 0,0 0-63 0 0,2-5-18 0 0,-1 3 6 0 0,-1 2 21 0 0,1 0 48 0 0,-1-1-83 0 0,-1 1-1 0 0,1-1 0 0 0,0 1 1 0 0,0-1-1 0 0,0 1 0 0 0,-1 0 1 0 0,1-1-1 0 0,-1 1 0 0 0,1 0 1 0 0,-1-1-1 0 0,0 1 1 0 0,1 0-1 0 0,-1 0 0 0 0,0-1 1 0 0,0 1-1 0 0,0 0 0 0 0,0 0 1 0 0,0 0-1 0 0,0 0 0 0 0,0 0-48 0 0,-2-1 105 0 0,1 0-1 0 0,-1 1 0 0 0,0-1 1 0 0,0 1-1 0 0,0-1 0 0 0,0 1 1 0 0,-1 0-1 0 0,1 0 0 0 0,0 0-104 0 0,-34-4 857 0 0,20 4-477 0 0,3 1-41 0 0,-5 0 163 0 0,-1 1 0 0 0,1 1 0 0 0,-13 3-502 0 0,22-3 238 0 0,1 1 1 0 0,-1 0-1 0 0,-4 2-238 0 0,7-2 164 0 0,0 1 0 0 0,0-1 0 0 0,1 1 0 0 0,-6 5-164 0 0,5-4 40 0 0,-7 7 44 0 0,13-11-80 0 0,0 0-1 0 0,0 1 1 0 0,1-1-1 0 0,-1 1 1 0 0,0-1-1 0 0,0 1 1 0 0,1-1-1 0 0,-1 1 1 0 0,1 0-1 0 0,0-1 1 0 0,-1 2-4 0 0,-1 5 0 0 0,1-7-1 0 0,1-1 1 0 0,0 0 0 0 0,0 1 0 0 0,-1-1-1 0 0,1 1 1 0 0,0-1 0 0 0,0 0 0 0 0,0 1 0 0 0,0-1-1 0 0,-1 1 1 0 0,1-1 0 0 0,0 1 0 0 0,0-1-1 0 0,0 1 1 0 0,0-1 0 0 0,0 1 0 0 0,0-1 0 0 0,0 1-1 0 0,0-1 1 0 0,0 1 0 0 0,1-1 0 0 0,-1 1-1 0 0,0-1 1 0 0,0 0 0 0 0,0 1 0 0 0,0-1-1 0 0,1 1 1 0 0,-1-1 0 0 0,0 1 0 0 0,0-1 0 0 0,1 0-1 0 0,-1 1 1 0 0,1-1 0 0 0,0 2-8 0 0,0 0-5 0 0,11 22-83 0 0,1 0 61 0 0,-3-4 18 0 0,0 1 74 0 0,0 4 77 0 0,5 15 127 0 0,-10-25-164 0 0,4 9-67 0 0,9 32-38 0 0,-9-28 47 0 0,0-1 86 0 0,-4-10 47 0 0,0-1 0 0 0,0 8-172 0 0,3 33 441 0 0,-8-45-333 0 0,-1 0 38 0 0,1-8-65 0 0,-1 1-1 0 0,0 0 0 0 0,0-1 0 0 0,0 0 0 0 0,-1 1 1 0 0,1-1-1 0 0,-2 2-80 0 0,2-4 42 0 0,0 0 0 0 0,0-1 0 0 0,0 1-1 0 0,-1 0 1 0 0,1-1 0 0 0,0 1 0 0 0,-1-1 0 0 0,-1 2-42 0 0,-8 3 184 0 0,-1-6-71 0 0,-1-4-49 0 0,-3-4 22 0 0,3-2-52 0 0,4 2-54 0 0,1-1-42 0 0,-1-2-90 0 0,1-1-94 0 0,0 0-111 0 0,4 6 132 0 0,0 0-34 0 0,0-2 37 0 0,1 0-97 0 0,2 4 113 0 0,0-1-37 0 0,1 1-42 0 0,-1 0-47 0 0,1-2-188 0 0,-1 0-101 0 0,1 1-111 0 0,0-1-121 0 0,0-6-852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4:58.9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0 14280 0 0,'0'2'322'0'0,"-2"4"19"0"0,1 0-67 0 0,0 1-60 0 0,1 0-53 0 0,-1 2-27 0 0,1-1-52 0 0,1 3-38 0 0,-1 6-40 0 0,1 1-9 0 0,-1-7 46 0 0,-2 93 1075 0 0,-1-60-698 0 0,0-19-235 0 0,1-1-47 0 0,-2 1-59 0 0,1 0-68 0 0,0-5-9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6:09.0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18 174 7368 0 0,'0'0'165'0'0,"0"0"22"0"0,0 0 10 0 0,5-2-36 0 0,4-1-103 0 0,-5 0-33 0 0,0 1 44 0 0,4-4 162 0 0,7-4 310 0 0,-4 4-18 0 0,-1-2-61 0 0,-1-2-51 0 0,0 1-40 0 0,7-7 205 0 0,-9 9-284 0 0,1-1-63 0 0,3-4 23 0 0,-1-2-71 0 0,-9 12-152 0 0,1 0 0 0 0,-1 0 0 0 0,0 0 0 0 0,0-1 0 0 0,0 1 1 0 0,-1 0-1 0 0,1-1 0 0 0,0 1 0 0 0,-1 0 0 0 0,0-1 0 0 0,1-1-29 0 0,-3-6 140 0 0,-2 1 39 0 0,-2 3-157 0 0,-1 2 46 0 0,-1 4 61 0 0,-6 5 121 0 0,-6 12 163 0 0,15-12-317 0 0,1-1-40 0 0,3-3-52 0 0,-12 16 258 0 0,2 2-49 0 0,2 2 51 0 0,0-1 0 0 0,2 2-264 0 0,3-10 119 0 0,-4 11 131 0 0,1 1-39 0 0,-5 25 119 0 0,7-23-148 0 0,1 0-1 0 0,2 1 1 0 0,1-1-1 0 0,1 20-181 0 0,4-11 228 0 0,-2-27-182 0 0,0 0-1 0 0,0 0 0 0 0,1 0 1 0 0,0-1-1 0 0,1 1 0 0 0,0 1-45 0 0,10 10 140 0 0,-3-9-60 0 0,-10-8-56 0 0,1-1 0 0 0,0 0-1 0 0,1 0 1 0 0,-1 0 0 0 0,0 0-1 0 0,0 0 1 0 0,0 0 0 0 0,1 0-1 0 0,-1-1 1 0 0,0 1 0 0 0,1-1-1 0 0,-1 0 1 0 0,1 0-24 0 0,11-1 102 0 0,-2-2-62 0 0,0-2-68 0 0,-2-1-63 0 0,0 0-75 0 0,-1-2-86 0 0,1 1-98 0 0,-2-1-112 0 0,1 0-121 0 0,-5 4 241 0 0,-1 0-35 0 0,1 0-36 0 0,0 0-39 0 0,-3 3 83 0 0,0 0-48 0 0,1 0-45 0 0,-1-1-37 0 0,1 1-143 0 0,-1-1-37 0 0,4-3-1490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6:09.4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0 11432 0 0,'0'0'256'0'0,"0"0"34"0"0,0 0-27 0 0,0 1-113 0 0,0 0-82 0 0,0 3-19 0 0,-1-1 15 0 0,0 6-95 0 0,0 0 54 0 0,1 0 47 0 0,0 1 40 0 0,2 1 65 0 0,0 0 37 0 0,7 23 523 0 0,-5-20-436 0 0,0 0-41 0 0,-2-4-120 0 0,-1-1-35 0 0,6 29 425 0 0,-1 0-69 0 0,6 26 206 0 0,-7-30 194 0 0,0 30-859 0 0,-2 22 593 0 0,2 118 858 0 0,-5-142-1047 0 0,1-1-44 0 0,-2-53-360 0 0,-2 0-16 0 0,3-7-72 0 0,0-1-50 0 0,0 0-189 0 0,0 1 96 0 0,0-1 85 0 0,0 0 76 0 0,0 0 60 0 0,0 0 41 0 0,0 0 123 0 0,0 1-5 0 0,0-1 531 0 0,0 0-550 0 0,0 0-55 0 0,0 0-71 0 0,0 0-93 0 0,0 0-109 0 0,0 1 51 0 0,0-1-33 0 0,0 0-234 0 0,0 0 159 0 0,0 0-33 0 0,0 0-36 0 0,0 0-37 0 0,0 0-38 0 0,0 0-41 0 0,0 0-42 0 0,0 0-42 0 0,0 0-46 0 0,0 1-47 0 0,0-1-47 0 0,0 0-51 0 0,0 0-50 0 0,0 0-54 0 0,0 0-1200 0 0,0 0-1123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6:09.9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77 10968 0 0,'0'0'248'0'0,"0"0"34"0"0,0 0-28 0 0,1 0-108 0 0,-1 0-81 0 0,2 2-19 0 0,0-2 15 0 0,-1 0-41 0 0,1 1-1 0 0,-1-1 1 0 0,0 0-1 0 0,1 1 1 0 0,-1-1 0 0 0,0 1-1 0 0,0 0 1 0 0,0-1-1 0 0,1 1 1 0 0,-1 0-1 0 0,0 0 1 0 0,0 0-1 0 0,0 0 1 0 0,0 0-1 0 0,0 0 1 0 0,0 1-20 0 0,3 2 205 0 0,3 3 264 0 0,0 2-73 0 0,-1 1-64 0 0,-1 0-50 0 0,3 8 95 0 0,1 8 110 0 0,-4-12-178 0 0,2 6 74 0 0,1 0-67 0 0,2 5 206 0 0,-2-1 0 0 0,2 11-522 0 0,8 22 671 0 0,-6-19-278 0 0,-3 0-73 0 0,5 25 220 0 0,-6-30-291 0 0,-1 1-54 0 0,-1-4-22 0 0,1-13-10 0 0,-6-16-92 0 0,-1-1 28 0 0,0 0 11 0 0,8-1 14 0 0,-1-3-49 0 0,5-8-28 0 0,4-21-82 0 0,-13 26 60 0 0,20-54 130 0 0,-4-3-76 0 0,-7 23 3 0 0,13-31-82 0 0,-2 9 0 0 0,-17 42-3 0 0,2 1-1 0 0,0-1 0 0 0,2 1 1 0 0,10-16 3 0 0,-6 12-86 0 0,-4 7-42 0 0,-5 7 10 0 0,1 0-41 0 0,0 0-47 0 0,0 0-55 0 0,1 0-62 0 0,-1 1-68 0 0,1 0-77 0 0,0 1-82 0 0,-4 6 431 0 0,-1-1-35 0 0,4-1-253 0 0,0 0-121 0 0,0 0-107 0 0,0 0-119 0 0,0 0-87 0 0,6-3-736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6:10.4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9 183 6968 0 0,'0'0'157'0'0,"0"0"23"0"0,0 0 11 0 0,2 0-47 0 0,4 0-96 0 0,1 0-18 0 0,1-1 56 0 0,-1 0 50 0 0,0 0 44 0 0,2 0 85 0 0,0-1 44 0 0,1-1 103 0 0,6-2 255 0 0,-1-1 4 0 0,-4 2-254 0 0,-3 0-102 0 0,0 0-42 0 0,-1 1-85 0 0,0 0-43 0 0,-1-1-48 0 0,0 1-55 0 0,10-5 119 0 0,-2-1-73 0 0,0-1-50 0 0,16-15-12 0 0,-14 7 40 0 0,-14 16-40 0 0,-1-1 0 0 0,1 0 1 0 0,-1 0-1 0 0,0 0 0 0 0,1 1 0 0 0,-1-1 1 0 0,0 0-1 0 0,-1-1 0 0 0,1 1 1 0 0,-1 0-1 0 0,1-2-26 0 0,0-3 92 0 0,-1 0 35 0 0,-1 6-74 0 0,-1-3-30 0 0,-5-3 103 0 0,-3 9-65 0 0,8-1-36 0 0,-13 3 81 0 0,0 5 49 0 0,-13 13 210 0 0,16-11-202 0 0,-10 9 234 0 0,2 2-41 0 0,9-8-49 0 0,2-1-1 0 0,-6 10-306 0 0,-7 20 422 0 0,12-21 153 0 0,-6 22-575 0 0,5-12 259 0 0,0 0 363 0 0,-4 20-622 0 0,8-9 355 0 0,7-34-248 0 0,0 0 0 0 0,0 0 0 0 0,1 0-1 0 0,0 2-106 0 0,1 2 159 0 0,2-1 36 0 0,-2-8-111 0 0,-1 0-1 0 0,1 0 1 0 0,-1 0 0 0 0,1-1-1 0 0,0 1 1 0 0,0 0-1 0 0,0-1 1 0 0,3 3-84 0 0,8 4 297 0 0,2-3-87 0 0,-3-5-140 0 0,0-1-72 0 0,3-2-194 0 0,0 0 98 0 0,2-1 67 0 0,21-4 50 0 0,-24 4-60 0 0,-4 1-33 0 0,1-1-49 0 0,-1 0-60 0 0,0 0-72 0 0,2 0-125 0 0,-1-1-117 0 0,-6 2 200 0 0,1 0-36 0 0,0 0-36 0 0,-1 0-39 0 0,1 0-40 0 0,-1-1-44 0 0,1 1-43 0 0,-1-1-48 0 0,1 1-47 0 0,-1-1-51 0 0,1 1-52 0 0,-1-1-54 0 0,2-1-1130 0 0,3-1-1072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6:10.9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417 141 6056 0 0,'0'0'129'0'0,"-1"0"-34"0"0,0-3 13 0 0,0 1-74 0 0,-3-5-16 0 0,2 3-146 0 0,0-1 48 0 0,0 1 80 0 0,-1-1 72 0 0,1 0 66 0 0,-1 0 101 0 0,0-1 69 0 0,-2-3 251 0 0,-1 1 77 0 0,-5-7 681 0 0,7 10-915 0 0,-1 0-41 0 0,1 2-102 0 0,1-1-46 0 0,-2 1-54 0 0,1 0-62 0 0,1 2 49 0 0,-10-8 590 0 0,0 1-59 0 0,0 1-56 0 0,0 1-54 0 0,-1 2-51 0 0,0 1-49 0 0,-1 2-46 0 0,-1 1-44 0 0,-12 6-152 0 0,2 4-62 0 0,2 4-52 0 0,2 3-42 0 0,-10 15-21 0 0,-10 20-39 0 0,30-29-229 0 0,6-7 134 0 0,2-4 79 0 0,3-9 12 0 0,1 0 0 0 0,-1 0 1 0 0,1 1-1 0 0,-1-1 1 0 0,1 0-1 0 0,0 1 1 0 0,0-1-1 0 0,0 0 0 0 0,1 1 1 0 0,-1-1-1 0 0,2 3-5 0 0,6 20 33 0 0,-1-12-45 0 0,0-4 74 0 0,-1 0 1 0 0,1 0 0 0 0,1-1 0 0 0,-1 0 0 0 0,5 2-63 0 0,17 16 127 0 0,0-1-35 0 0,3 1-42 0 0,-5-3 104 0 0,11 10 81 0 0,-2 2 37 0 0,-29-27-162 0 0,0 1 0 0 0,0-1 0 0 0,1 4-110 0 0,-4-6 102 0 0,0 1 1 0 0,0 1-1 0 0,-1-1 0 0 0,2 6-102 0 0,-1 8 160 0 0,-5-1 38 0 0,0-16-132 0 0,0-1 1 0 0,-1 1-1 0 0,1-1 0 0 0,-1 1 0 0 0,0-1 0 0 0,0 0 0 0 0,0 0 0 0 0,-1 0 0 0 0,1 0 0 0 0,-1 0 0 0 0,-3 3-66 0 0,2-2 112 0 0,-1-1-1 0 0,1 1 1 0 0,-1-1 0 0 0,-5 3-112 0 0,-12 5 265 0 0,2-4-78 0 0,0-3-43 0 0,10-4-333 0 0,0 0 89 0 0,0 0 77 0 0,1-1 62 0 0,-1 0 48 0 0,0 0 36 0 0,-21-4 370 0 0,18 2-316 0 0,0-2-67 0 0,0 0-109 0 0,6 1-68 0 0,-1 0-58 0 0,1 0-67 0 0,-1 0-74 0 0,1-1-111 0 0,-1-1-104 0 0,0 1-113 0 0,1-1-122 0 0,4 2 309 0 0,-1 1-35 0 0,0-1-34 0 0,1 1-38 0 0,0-1-37 0 0,-1 0-38 0 0,1 0-41 0 0,-1 0-42 0 0,1 0-1617 0 0,-1-1-1296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6:07.1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1 372 8776 0 0,'0'0'257'0'0,"0"0"-2"0"0,0 0-190 0 0,2 0-37 0 0,7-4-41 0 0,2 1 78 0 0,0 0 61 0 0,0 0 44 0 0,24-7 439 0 0,-20 5-65 0 0,0-1-57 0 0,0-1-63 0 0,-1 0-68 0 0,1-1-73 0 0,-2-1-80 0 0,1 1-85 0 0,-1-1-90 0 0,5-1-8 0 0,-14 8-14 0 0,-1 1 0 0 0,1-1 0 0 0,-1 0 1 0 0,0 0-1 0 0,0 0 0 0 0,0 0 1 0 0,0-1-1 0 0,0 1 0 0 0,0-1 1 0 0,1-1-7 0 0,12-14 42 0 0,-13 15-39 0 0,0 0 1 0 0,0 1 0 0 0,0-1-1 0 0,-1 0 1 0 0,0-1 0 0 0,2-1-4 0 0,5-10-25 0 0,9-18-27 0 0,-10 7 57 0 0,-7 20-14 0 0,1-3 38 0 0,-1 2 44 0 0,-1 5-48 0 0,-1 0 1 0 0,1 0 0 0 0,0 1-1 0 0,-1-1 1 0 0,1 0 0 0 0,0 0-1 0 0,-1 1 1 0 0,0-1 0 0 0,0 1-1 0 0,1-1 1 0 0,-1 0 0 0 0,0 1-1 0 0,-1-2-25 0 0,-4-5 218 0 0,0 1-63 0 0,-2 0-59 0 0,1 1-52 0 0,-2 2-48 0 0,-1 1-42 0 0,-12 0-155 0 0,9 4 161 0 0,-2 2 38 0 0,1 1 36 0 0,0 2 34 0 0,-11 12 168 0 0,23-16-176 0 0,-1 1 0 0 0,1-1 0 0 0,-1 1 0 0 0,1 0 0 0 0,0 0 0 0 0,-2 3-60 0 0,-23 51 571 0 0,22-42-333 0 0,-1 0 1 0 0,-2 16-239 0 0,-1 12 268 0 0,-10 59 551 0 0,15-70-623 0 0,1-1-73 0 0,4 21 101 0 0,5-3-71 0 0,-3-38-117 0 0,0 0 0 0 0,0 0 0 0 0,1-1 0 0 0,0 1 0 0 0,4 6-36 0 0,8 6 107 0 0,-7-15 124 0 0,0-5-62 0 0,0-4-71 0 0,1-2-82 0 0,0-2-92 0 0,-1-2-104 0 0,0-1-114 0 0,-1 1-123 0 0,-2 2-4 0 0,0 0-87 0 0,-2 1 236 0 0,1 0-2 0 0,-1 1-78 0 0,0-1-111 0 0,-1 2 178 0 0,-2 0-40 0 0,1 0-51 0 0,0 0-41 0 0,0 0-39 0 0,0 0-32 0 0,-1-1-135 0 0,1 1-33 0 0,3-6-1431 0 0,-4 7 1969 0 0</inkml:trace>
  <inkml:trace contextRef="#ctx0" brushRef="#br0" timeOffset="721.92">390 23 9672 0 0,'0'0'-74'0'0,"1"1"45"0"0,0-1 67 0 0,2 1 86 0 0,-1 1 56 0 0,3 3 313 0 0,-3-1-251 0 0,-2-1-158 0 0,-1 1-65 0 0,1 5 359 0 0,5 4 302 0 0,-1-5-298 0 0,-3-4-225 0 0,0 1-34 0 0,2 13 533 0 0,2 0-106 0 0,0 0-89 0 0,1-1-67 0 0,1 7 67 0 0,3 13 164 0 0,-5-13-218 0 0,0-1-46 0 0,2-1-41 0 0,0 0-37 0 0,1 6 71 0 0,-1 17 272 0 0,-4-25-373 0 0,1-1-55 0 0,1 10 514 0 0,0 22-712 0 0,-1-4 373 0 0,-4-45-352 0 0,0 0-1 0 0,0 1 1 0 0,0-1-1 0 0,0 0 0 0 0,-1 0 1 0 0,1 1-1 0 0,-1-1 1 0 0,0 0-21 0 0,1-1 10 0 0,-1 1 0 0 0,1-1 0 0 0,-1 1 0 0 0,1 0 0 0 0,0-1 0 0 0,0 1 0 0 0,-1-1 0 0 0,1 1 0 0 0,0-1 0 0 0,0 1 0 0 0,1 0 0 0 0,-1-1 0 0 0,0 1 0 0 0,0-1 0 0 0,1 1 0 0 0,-1-1 0 0 0,1 1 0 0 0,0 0-10 0 0,0-1 39 0 0,4 7-48 0 0,-2-4 39 0 0,-1-2 61 0 0,0-1 86 0 0,-2-1-105 0 0,0-1 23 0 0,1-5-58 0 0,0 0-25 0 0,-1 0 0 0 0,1 0 0 0 0,-1 0-1 0 0,0 1 1 0 0,-1-1 0 0 0,1 0 0 0 0,-2-1-12 0 0,0-27 1 0 0,2-21-75 0 0,0 35 47 0 0,0-1 0 0 0,1 1-1 0 0,1-1 28 0 0,4-20-52 0 0,-5 23-12 0 0,2 1-1 0 0,0 0 1 0 0,0 0 0 0 0,2 0-1 0 0,0 0 1 0 0,4-6 64 0 0,3-3-75 0 0,-4 7 7 0 0,2 1 0 0 0,0-1 1 0 0,2 0 67 0 0,-9 13-13 0 0,1 1 0 0 0,0 0 1 0 0,0 1-1 0 0,0-1 1 0 0,1 1-1 0 0,0 0 0 0 0,0 0 1 0 0,0 0-1 0 0,0 0 1 0 0,1 1-1 0 0,-1 0 0 0 0,3-1 13 0 0,5-2 7 0 0,8-3-45 0 0,-20 9 31 0 0,1 0 1 0 0,0 0-1 0 0,-1-1 0 0 0,1 1 1 0 0,0 0-1 0 0,-1 0 1 0 0,1 1-1 0 0,0-1 0 0 0,-1 0 1 0 0,1 0-1 0 0,0 1 1 0 0,-1-1-1 0 0,1 1 7 0 0,9 2-21 0 0,-8 1-22 0 0,1 8 11 0 0,0-1-1 0 0,1 0 0 0 0,0 1 1 0 0,2 0 32 0 0,9 22-38 0 0,-4 2 35 0 0,-3 3 3 0 0,6 19 0 0 0,-6-10 0 0 0,-7-36 0 0 0,0-1 0 0 0,0 1 0 0 0,3 6 0 0 0,4 7 13 0 0,8 25 39 0 0,-8-13 31 0 0,-5-12-14 0 0,4 23 71 0 0,-6-16-89 0 0,0-19-40 0 0,4 5 54 0 0,-4-14-55 0 0,-1-2 54 0 0,-1-2 8 0 0,0 0 13 0 0,0 0-12 0 0,3-5 29 0 0,1-5-66 0 0,-4 9-23 0 0,2-19 45 0 0,-5-2-37 0 0,0 4-23 0 0,-9-52-5 0 0,3 17-56 0 0,7 39 31 0 0,1 1-1 0 0,1 0 0 0 0,0-2 33 0 0,4-65-128 0 0,-1 27 16 0 0,-2 42 78 0 0,1-1 0 0 0,0 0 0 0 0,0 0 0 0 0,2 1-1 0 0,-1-1 1 0 0,2 1 0 0 0,0-1 34 0 0,9-18-289 0 0,17-26 289 0 0,-28 51-17 0 0,1 0-1 0 0,0 0 1 0 0,1 0 0 0 0,-1 0-1 0 0,1 1 1 0 0,0-1 17 0 0,15-14-88 0 0,-10 12 23 0 0,5 1 48 0 0,-13 5 17 0 0,-1 1 0 0 0,0 0 0 0 0,1-1 0 0 0,-1 1 0 0 0,1 0 1 0 0,-1 0-1 0 0,0-1 0 0 0,1 1 0 0 0,-1 0 0 0 0,1 1 0 0 0,-1-1 0 0 0,0 0 0 0 0,1 0 1 0 0,-1 1-1 0 0,1-1 0 0 0,-1 0 0 0 0,0 1 0 0 0,0 0 0 0 0,1-1 0 0 0,0 2 0 0 0,3 2-26 0 0,-1 0 0 0 0,0 0 0 0 0,0 1 0 0 0,0 0 0 0 0,-1 0 0 0 0,0 0 0 0 0,3 4 26 0 0,0 8-11 0 0,-2 0 74 0 0,0 9 202 0 0,6 19-265 0 0,-1-5 153 0 0,-4-12-22 0 0,0 18 83 0 0,3 16 95 0 0,-1-22-149 0 0,-4-25-80 0 0,-1-1 1 0 0,0 8-81 0 0,2 15 104 0 0,1-13-79 0 0,-2-11-41 0 0,-1 16 45 0 0,-2-11-99 0 0,-1-7-47 0 0,1 0-78 0 0,0-11 195 0 0,0 2-62 0 0,0-1-18 0 0,0 0-30 0 0,0 1-52 0 0,0-2-24 0 0,0 1-53 0 0,0 0-62 0 0,-1 0-68 0 0,1 0-75 0 0,0-1-69 0 0,0 1-61 0 0,-1 0-54 0 0,1 0-186 0 0,-1 0-53 0 0,1-1-224 0 0,-1 2-603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6:05.7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389 109 9504 0 0,'0'0'216'0'0,"0"0"32"0"0,0 0 9 0 0,0 6-61 0 0,0-1-146 0 0,0 0-33 0 0,0 7 13 0 0,0-1 57 0 0,0 1 51 0 0,0-1 47 0 0,0 1 41 0 0,0-1 36 0 0,-1 13 347 0 0,1-3 42 0 0,-1 30 946 0 0,1-35-1140 0 0,0 0-38 0 0,0 1-13 0 0,1 0-81 0 0,-1 1-100 0 0,1-1-116 0 0,0 34 374 0 0,-1-1-63 0 0,-1 11 25 0 0,-2 31 160 0 0,0-13-173 0 0,-8 109 491 0 0,6-131-615 0 0,-1 1 35 0 0,-2-13-62 0 0,1-13-33 0 0,4-1 40 0 0,1-3-29 0 0,-2-12 2 0 0,3-15-156 0 0,1-1-1 0 0,0 0-6 0 0,0 0-54 0 0,0-2-206 0 0,0-3 48 0 0,0-11-176 0 0,0 13 98 0 0,0 0 59 0 0,0-1 28 0 0,0-1 3 0 0,0-1-2 0 0,0 3-8 0 0,0 0-24 0 0,0 0-52 0 0,0 1-17 0 0,0-1-51 0 0,0 1-59 0 0,0-1-65 0 0,0 1 9 0 0,0 0-54 0 0,0 0-59 0 0,0 0-61 0 0,0 0-67 0 0,1 0-70 0 0,-1 0-74 0 0,0-1-78 0 0,1-4-1577 0 0,0-5-1360 0 0</inkml:trace>
  <inkml:trace contextRef="#ctx0" brushRef="#br0" timeOffset="398.22">0 156 4488 0 0,'0'0'99'0'0,"0"0"11"0"0,0 0 12 0 0,0 0-34 0 0,0 0-2 0 0,0 0 36 0 0,0 0 106 0 0,0 0 191 0 0,0 0 19 0 0,0 0 7 0 0,0 0 23 0 0,1 0-217 0 0,-1 0-48 0 0,1 1-42 0 0,0-1-35 0 0,1 0 45 0 0,5 2 85 0 0,-5-2-145 0 0,0 0 47 0 0,10 0 520 0 0,0-1-81 0 0,0 0-77 0 0,0 0-69 0 0,1 0-64 0 0,-1-1-57 0 0,1 0-51 0 0,-1 0-45 0 0,2 0-18 0 0,0 1-40 0 0,14-3 92 0 0,14-1 64 0 0,1-2-94 0 0,0-1-76 0 0,-1-1-56 0 0,82-14 62 0 0,-110 21-275 0 0,0 0 43 0 0,14-2 42 0 0,-1-1 99 0 0,36-6 229 0 0,-44 7-242 0 0,0 1-42 0 0,1-1-60 0 0,-1-1-79 0 0,0 1-95 0 0,1-1-113 0 0,-7 2 14 0 0,1-1-72 0 0,0 1-80 0 0,0-1-84 0 0,-1 0-92 0 0,1 0-97 0 0,-1 0-105 0 0,1-1-110 0 0,-2 1-469 0 0,5-1-789 0 0</inkml:trace>
  <inkml:trace contextRef="#ctx0" brushRef="#br0" timeOffset="990.43">928 17 8752 0 0,'0'0'197'0'0,"0"0"24"0"0,0 0 19 0 0,0 4-51 0 0,-1 5-124 0 0,-1 2-35 0 0,0 0 55 0 0,1 1 48 0 0,0-1 41 0 0,0 3 80 0 0,0 0 37 0 0,2 29 683 0 0,-1-13-323 0 0,0-10-305 0 0,-1-3-140 0 0,0-1-97 0 0,-5 69 667 0 0,6 43 252 0 0,2-48-397 0 0,-3 9 119 0 0,0-3-117 0 0,-1 0-110 0 0,2 1-94 0 0,-5 68 169 0 0,0-89-301 0 0,3-43-166 0 0,0 9 78 0 0,-5-2 36 0 0,7-28-162 0 0,0-2 45 0 0,0 0 21 0 0,0 0 3 0 0,0 0-8 0 0,0-2-33 0 0,0-27 37 0 0,1 0-51 0 0,2-1-45 0 0,-1 1-36 0 0,5-25-55 0 0,12-69-162 0 0,-6 57 110 0 0,-4 28-159 0 0,8-20 250 0 0,-7 32-140 0 0,0 1-1 0 0,9-15 141 0 0,-8 20-146 0 0,13-18 146 0 0,-20 33-11 0 0,12-17-110 0 0,13-15 121 0 0,-23 31-14 0 0,-1 0-1 0 0,1 1 1 0 0,1-1-1 0 0,-1 1 1 0 0,1 0-1 0 0,-1 1 1 0 0,1 0-1 0 0,1 0 15 0 0,-7 3-4 0 0,1 0 0 0 0,-1 0 0 0 0,1 1-1 0 0,-1-1 1 0 0,1 0 0 0 0,0 1 0 0 0,-1-1 0 0 0,1 1-1 0 0,0 0 1 0 0,-1 0 0 0 0,1 0 0 0 0,0-1-1 0 0,-1 1 1 0 0,1 1 0 0 0,0-1 0 0 0,0 0-1 0 0,-1 0 1 0 0,1 1 0 0 0,0-1 0 0 0,-1 1 0 0 0,1-1-1 0 0,-1 1 1 0 0,1 0 0 0 0,-1-1 0 0 0,1 1-1 0 0,-1 0 1 0 0,1 0 0 0 0,-1 0 0 0 0,0 0-1 0 0,1 1 1 0 0,-1-1 0 0 0,0 0 0 0 0,0 0 0 0 0,0 1-1 0 0,0-1 1 0 0,0 1 0 0 0,0-1 0 0 0,-1 1-1 0 0,1-1 1 0 0,0 1 0 0 0,-1-1 0 0 0,1 1 4 0 0,2 5-12 0 0,-1 0 1 0 0,0 0-1 0 0,0 0 1 0 0,0 5 11 0 0,3 26-3 0 0,-4-28 13 0 0,4 51-17 0 0,-2 1 41 0 0,0-11 38 0 0,0-1 53 0 0,0 28 47 0 0,2 7-10 0 0,-4-69-129 0 0,2 0 0 0 0,2 8-33 0 0,4 23 20 0 0,-3-12 24 0 0,-4-27-66 0 0,4 16 69 0 0,-8-15-115 0 0,-1-6-20 0 0,-3-2-47 0 0,8-2 0 0 0,0 0-54 0 0,0-1-47 0 0,0-1-44 0 0,1 0-104 0 0,-1-1-47 0 0,0-1-281 0 0,-1 1-54 0 0,-4-7-722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5:45.2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66 8288 0 0,'0'0'168'0'0,"0"-1"-64"0"0,0-5 50 0 0,0 4-42 0 0,0 0 5 0 0,-1 2 53 0 0,0-4-131 0 0,0 1-7 0 0,1 2 125 0 0,0 1 22 0 0,0 0-3 0 0,0 0 0 0 0</inkml:trace>
  <inkml:trace contextRef="#ctx0" brushRef="#br0" timeOffset="18310.47">109 501 9856 0 0,'0'0'289'0'0,"0"0"-8"0"0,0 0-154 0 0,0 0 28 0 0,0 0 33 0 0,0 0 4 0 0,0 0 42 0 0,0 0-87 0 0,0 0 120 0 0,0 2 223 0 0,0 7 48 0 0,0-1-43 0 0,0 1-41 0 0,1 0-39 0 0,-1-1-37 0 0,0 1-35 0 0,0 9 245 0 0,0-1-117 0 0,0 1-104 0 0,0-1-87 0 0,1 1-72 0 0,-1-1-60 0 0,0 1-41 0 0,1 38 137 0 0,-1-32-104 0 0,0-9-22 0 0,0-1 35 0 0,0-13-154 0 0,0 4 21 0 0,0 0 0 0 0,0 0 0 0 0,1 0 0 0 0,0-1 1 0 0,1 4-21 0 0,0 2-25 0 0,2 0-48 0 0,-3-9-107 0 0,-1-1 63 0 0,1 0 33 0 0,0 0-3 0 0,-1 1 86 0 0,1-1 85 0 0,0 1-60 0 0,-1-1-76 0 0,1 0-50 0 0,-1 0-70 0 0,1 1-34 0 0,0-1-67 0 0,0 0-74 0 0,0 0-83 0 0,8 0-334 0 0</inkml:trace>
  <inkml:trace contextRef="#ctx0" brushRef="#br0" timeOffset="18930.09">522 0 10192 0 0,'0'0'230'0'0,"0"1"-17"0"0,0-1-99 0 0,-1 1-67 0 0,0 2-9 0 0,0-2 69 0 0,1 0 33 0 0,-1 0 80 0 0,-4 1-197 0 0,4-1-12 0 0,0-1 1 0 0,1 1 0 0 0,-1-1 0 0 0,1 1-1 0 0,-1-1 1 0 0,1 1 0 0 0,-1-1-1 0 0,1 1 1 0 0,-1-1 0 0 0,1 1 0 0 0,-1 0-1 0 0,1-1 1 0 0,0 1 0 0 0,-1 0-1 0 0,1-1 1 0 0,0 1 0 0 0,0 0 0 0 0,0 0-1 0 0,-1-1 1 0 0,1 1 0 0 0,0 0 0 0 0,0 0-1 0 0,0 0-11 0 0,0 6 115 0 0,0 0 33 0 0,1 1 104 0 0,-2-1 97 0 0,-1 12 132 0 0,2 2-84 0 0,3 0-65 0 0,1 0-47 0 0,2 18 199 0 0,-1 20 10 0 0,-1-1-54 0 0,2 119 765 0 0,-5-131-897 0 0,0-3 13 0 0,-3 0 66 0 0,2-10-56 0 0,2-1-48 0 0,0 11 7 0 0,-2-12-48 0 0,1 13-11 0 0,0 0-1 0 0,-1-13 11 0 0,-1-17-77 0 0,0 0-12 0 0,1 6 16 0 0,-1-11-120 0 0,-2-3-25 0 0,3-1-2 0 0,0-4-122 0 0,0-1-54 0 0,0 0-6 0 0,0 0-42 0 0,0 0 78 0 0,0 0-106 0 0,0-8-616 0 0,-1 0-33 0 0,1 2 191 0 0,1 1 10 0 0,-1 3 294 0 0,0-1-36 0 0,4-8-981 0 0</inkml:trace>
  <inkml:trace contextRef="#ctx0" brushRef="#br0" timeOffset="19294.43">329 476 8376 0 0,'0'0'190'0'0,"0"0"28"0"0,0 0 8 0 0,4-2-49 0 0,3-2-116 0 0,5-2 4 0 0,-5 0 188 0 0,-2 2-13 0 0,2 0-134 0 0,20-7 253 0 0,1 1 85 0 0,7-1 165 0 0,19-5 368 0 0,-27 9-487 0 0,1-1-36 0 0,7-4 61 0 0,-17 7-427 0 0,-1 0-54 0 0,-2 1-35 0 0,0-1 0 0 0,8-4 1 0 0,-18 8-102 0 0,-1-1 35 0 0,5-1 19 0 0,2-1 101 0 0,6-2 125 0 0,-5 3-82 0 0,-4 0-81 0 0,-2 1-47 0 0,1 0-53 0 0,-2 0-35 0 0,0 0-51 0 0,0-1-56 0 0,0 1-65 0 0,-1 0-3 0 0,0 0-53 0 0,0 0-56 0 0,0 0-60 0 0,0-1-62 0 0,-1 1-68 0 0,1-1-70 0 0,-1 0-74 0 0,2-1-785 0 0,1-1-855 0 0</inkml:trace>
  <inkml:trace contextRef="#ctx0" brushRef="#br0" timeOffset="19787.96">994 122 8288 0 0,'0'0'190'0'0,"0"0"28"0"0,0 0-29 0 0,0 1-81 0 0,0-1-60 0 0,0 5-18 0 0,0-2 12 0 0,0 3-87 0 0,0 0 36 0 0,1 6 84 0 0,1 1 102 0 0,0-1 77 0 0,4 27 757 0 0,-4-11-447 0 0,1 0-64 0 0,1 0-58 0 0,0 0-53 0 0,1 8 46 0 0,-1 0-70 0 0,0 0-58 0 0,-3 0-45 0 0,4 65 641 0 0,0-30-297 0 0,3 29 391 0 0,16 48 368 0 0,-20-121-1138 0 0,-1-1 2 0 0,1-11-22 0 0,-3-13-102 0 0,-1-2-1 0 0,0 0-5 0 0,0 0-23 0 0,0 0-11 0 0,0 0-1 0 0,0 0 4 0 0,0 0 16 0 0,2-2 35 0 0,-1-2-57 0 0,0-9-2 0 0,-1 13-51 0 0,3-89-49 0 0,2 49-32 0 0,0 0 1 0 0,3 0 0 0 0,1 1-1 0 0,4-4 72 0 0,-9 30-22 0 0,1 0 0 0 0,1 0 0 0 0,0 1 0 0 0,0 0 0 0 0,9-11 22 0 0,-11 18-20 0 0,1-1-1 0 0,0 0 1 0 0,0 1-1 0 0,2-2 21 0 0,-5 5-6 0 0,0 1-1 0 0,0-1 1 0 0,1 1-1 0 0,-1-1 1 0 0,0 1 0 0 0,1 0-1 0 0,-1-1 1 0 0,1 1-1 0 0,0 1 1 0 0,-1-1-1 0 0,1 0 1 0 0,0 1-1 0 0,-1-1 1 0 0,1 1-1 0 0,1 0 7 0 0,-1 1-62 0 0,1 5 56 0 0,-3-4-3 0 0,4 2-2 0 0,-1 1 1 0 0,0-1-1 0 0,0 1 1 0 0,0 0 0 0 0,0 1 10 0 0,16 30 58 0 0,-8-5 43 0 0,4 16 93 0 0,-7-19-69 0 0,6 34 167 0 0,1 0 47 0 0,-14-55-304 0 0,0 0-1 0 0,-1 0 0 0 0,0 0 1 0 0,0 0-1 0 0,-1 0 1 0 0,0 1-35 0 0,0-8-238 0 0,1 1 99 0 0,-1 0 83 0 0,0 0 70 0 0,0-1 56 0 0,0 1 42 0 0,1 3 596 0 0,-1-2-561 0 0,0-1-97 0 0,1-1-82 0 0,-1 1-55 0 0,0 0-63 0 0,0-1-72 0 0,0 1-103 0 0,0 0-99 0 0,1-1-111 0 0,-1 1-119 0 0,0-1 280 0 0,0 0-34 0 0,0 0-35 0 0,0 1-35 0 0,0-1-37 0 0,0 0-39 0 0,0 0-38 0 0,0 0-42 0 0,0 0-1729 0 0,0 0-1344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8:49.3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226 14 9072 0 0,'0'0'200'0'0,"-1"-1"33"0"0,-1-1-145 0 0,-1-2 16 0 0,1 2 5 0 0,-1 0 48 0 0,0 0 61 0 0,1 2 71 0 0,-3 0 151 0 0,0 1-55 0 0,0 1-50 0 0,1 1-45 0 0,-1 1-42 0 0,0-1-37 0 0,-3 7 116 0 0,2-2-137 0 0,-1 1-45 0 0,-9 17 189 0 0,12-18-207 0 0,0-2 35 0 0,-13 24 278 0 0,2 1-71 0 0,1 0-63 0 0,2 0-56 0 0,1 1-51 0 0,2 1-43 0 0,-7 34 55 0 0,6-11-106 0 0,-6 78 73 0 0,12-94-94 0 0,0 1 34 0 0,-1 33 23 0 0,2 38-46 0 0,5-72-43 0 0,5 31-52 0 0,-3-42 64 0 0,6 14-64 0 0,-8-36-184 0 0,0 1 65 0 0,0-1 56 0 0,0 1 49 0 0,1 2 62 0 0,1 1 59 0 0,9 22 393 0 0,-6-20-346 0 0,0-2-117 0 0,-4-6-62 0 0,1 1-36 0 0,-1-1-40 0 0,1 0-44 0 0,0 0-49 0 0,0 0-53 0 0,0-1-58 0 0,1 1-63 0 0,-1-1-67 0 0,1 0-70 0 0,0 0-77 0 0,0 0-81 0 0,1 0-84 0 0,-1-1-89 0 0,2 1-1095 0 0,4 0-1098 0 0,-11-4 2969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8:50.1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276 64 7312 0 0,'0'0'165'0'0,"-1"-1"22"0"0,-11-9-113 0 0,-1 0 114 0 0,-4-1 154 0 0,-11-4 325 0 0,-1 4 62 0 0,9 6-278 0 0,3 4-130 0 0,1 2-77 0 0,-3 6 101 0 0,-5 12 50 0 0,18-13-273 0 0,-13 16 193 0 0,8-4-149 0 0,3-3-73 0 0,2 0-55 0 0,0-3-16 0 0,1 1-1 0 0,1 0 1 0 0,-1 6-22 0 0,2-4 5 0 0,0 1 0 0 0,1-1-1 0 0,1 1 1 0 0,1 12-5 0 0,1-8-1 0 0,1-1 0 0 0,0 1 0 0 0,2-1 0 0 0,0 0 0 0 0,2 0 0 0 0,4 12 1 0 0,-9-27 0 0 0,1 0 0 0 0,0 0-1 0 0,1 0 1 0 0,-1 0 0 0 0,1 0 0 0 0,-1 0 0 0 0,1 0 0 0 0,3 1 0 0 0,-3-2 8 0 0,0 0 0 0 0,0 0 1 0 0,1 0-1 0 0,-1-1 0 0 0,1 1 0 0 0,0-1 0 0 0,0 0 1 0 0,3 1-9 0 0,-4-2 14 0 0,1 0 1 0 0,0 0-1 0 0,-1 0 1 0 0,1 0-1 0 0,0-1 1 0 0,-1 1-1 0 0,1-1 1 0 0,0 0 0 0 0,0 0-1 0 0,-1-1-14 0 0,1 1 22 0 0,0-1 0 0 0,-1 0 0 0 0,1 0-1 0 0,-1 0 1 0 0,0 0 0 0 0,1 0 0 0 0,-1-1 0 0 0,0 0 0 0 0,0 1-1 0 0,0-1 1 0 0,1-1-22 0 0,14-12 80 0 0,-2-3 61 0 0,-8 8-26 0 0,-1 0 0 0 0,-1 0 0 0 0,0-1 0 0 0,0 1 0 0 0,-1-2-115 0 0,9-22 238 0 0,-9 16-163 0 0,1 1-41 0 0,0-6-70 0 0,-1 0-112 0 0,-1 3 86 0 0,-3 1 46 0 0,-1-5 46 0 0,-3-11 76 0 0,1 15-29 0 0,2 15-48 0 0,-1-1 1 0 0,-1 0 0 0 0,1 1 0 0 0,-1-1 0 0 0,0 1-30 0 0,-6-23 155 0 0,1-2 106 0 0,7 29-186 0 0,0 1-3 0 0,0 0 0 0 0,-1 2-18 0 0,-1 4-36 0 0,1-2-23 0 0,1-1 1 0 0,-1 0 0 0 0,1 0 0 0 0,0 0 0 0 0,0 0 0 0 0,0 0 0 0 0,1 0 0 0 0,-1 0 0 0 0,1 1 0 0 0,0-1 0 0 0,0 0 0 0 0,0 0 4 0 0,17 36-85 0 0,-8-19 56 0 0,9 28-22 0 0,-6 0 111 0 0,-3 1 91 0 0,-2 0 73 0 0,-1-12-24 0 0,-5-26-133 0 0,0-1 47 0 0,6 21 324 0 0,-6-22-330 0 0,1 0-39 0 0,-1 1-55 0 0,0-1-69 0 0,-2-9-150 0 0,0 1 84 0 0,0-1 73 0 0,0 1 59 0 0,0-1 45 0 0,1 0 33 0 0,-1 2 292 0 0,0-2-248 0 0,0 0-65 0 0,0 1-102 0 0,0-1-33 0 0,0 1-40 0 0,0-1-44 0 0,0 0-50 0 0,0 0-53 0 0,0 1-58 0 0,0-1-63 0 0,0 0-66 0 0,0 1-93 0 0,0-1-82 0 0,0 1-87 0 0,0-1-92 0 0,0 0-1139 0 0,0 0-1106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5:02.6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26 13616 0 0,'0'0'306'0'0,"0"0"297"0"0,0 1-245 0 0,-1 0-103 0 0,2-1-53 0 0,-1 1-82 0 0,0-1-52 0 0,1 1-59 0 0,0-1-65 0 0,2 0 201 0 0,1 0-32 0 0,4-1 29 0 0,2-1-72 0 0,4-3-44 0 0,-7 3 15 0 0,-5 1-169 0 0,1 1 41 0 0,1-2 18 0 0,0 1 95 0 0,0 0 51 0 0,9-3 295 0 0,-8 2-276 0 0,-2 1-87 0 0,0 1-38 0 0,0-1-43 0 0,0 0-51 0 0,0 1-82 0 0,0-1-81 0 0,0 0-91 0 0,0 1-101 0 0,1-1-110 0 0,-1 1-120 0 0,-2-1 306 0 0,1 1-33 0 0,0 0-35 0 0,-1 0-37 0 0,6-1-1433 0 0,2 0-1114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8:50.3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7568 0 0,'0'0'166'0'0,"0"0"29"0"0,0 0-19 0 0,1 0-75 0 0,-1 1-55 0 0,2 3-15 0 0,-1-2 8 0 0,6 25-11 0 0,-4-15 41 0 0,0 0 97 0 0,-1-6-33 0 0,-1 0 41 0 0,0 1 46 0 0,0-1 52 0 0,0 0-204 0 0,0 0 47 0 0,-1 0 40 0 0,1 0 35 0 0,0 7 328 0 0,1 19 855 0 0,-2-21-953 0 0,1-2-164 0 0,-1 0-78 0 0,0-1-93 0 0,0 1-114 0 0,0-3-70 0 0,0 0-73 0 0,0 1-79 0 0,0-1-87 0 0,0 0-92 0 0,0 0-99 0 0,0 1-105 0 0,0-1-113 0 0,0-3-840 0 0,0 3-907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8:54.1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119 2 7912 0 0,'-4'-1'161'0'0,"0"1"-36"0"0,-4-1 31 0 0,3 2-104 0 0,1 0-34 0 0,-10 4-41 0 0,8-2 50 0 0,2 0 29 0 0,0-1 41 0 0,-7 6 141 0 0,-4 10 72 0 0,5-6-87 0 0,7-9-141 0 0,1 1 0 0 0,0 0 1 0 0,-1 0-1 0 0,1-1 0 0 0,-1 5-82 0 0,-3 4 165 0 0,-1 9 100 0 0,7-17-206 0 0,-1 0 1 0 0,1 0-1 0 0,0 0 0 0 0,0 0 0 0 0,0 0 0 0 0,1 0 0 0 0,-1-1 1 0 0,1 1-1 0 0,0 0 0 0 0,0 0 0 0 0,0 0 0 0 0,1 1-59 0 0,6 9 174 0 0,3-3-51 0 0,6 0 99 0 0,0-5 66 0 0,-14-6-213 0 0,0 1 1 0 0,0-1-1 0 0,0 0 1 0 0,0 0-1 0 0,0 0 1 0 0,0-1-1 0 0,1 1-75 0 0,20-9 605 0 0,-19 6-448 0 0,0 0 1 0 0,0 0 0 0 0,0-1-1 0 0,-1 0 1 0 0,0 1 0 0 0,0-2-1 0 0,0 1 1 0 0,1-2-158 0 0,6-9 389 0 0,-3 0-38 0 0,-5 7-329 0 0,0 0 66 0 0,1-3 112 0 0,-2-17 345 0 0,-2 21-445 0 0,-1 1-37 0 0,-1-1-48 0 0,0 0-58 0 0,-1 1-69 0 0,0-1-80 0 0,-2 1-89 0 0,0 0-100 0 0,5 5 32 0 0,-1 1-57 0 0,0-1-51 0 0,0 0-44 0 0,0 0-151 0 0,-1 0-43 0 0,1 0-182 0 0,-2 0-486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8:54.7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78 7200 0 0,'0'0'165'0'0,"0"0"22"0"0,0-1 6 0 0,0-4-28 0 0,0-1-71 0 0,0 5 3 0 0,0 1 111 0 0,0 0 180 0 0,0 0 11 0 0,0 0 3 0 0,0 0 12 0 0,0 0 2 0 0,0 0 0 0 0,0 0-8 0 0,0 0-34 0 0,0 0-12 0 0,0 0-2 0 0,0 0 14 0 0,0 0 61 0 0,0 1-189 0 0,1 0-41 0 0,0 2 99 0 0,-1-2-178 0 0,1 0-33 0 0,0 1-16 0 0,1 0-5 0 0,1 2 29 0 0,-2-2 28 0 0,4 9 125 0 0,-1 0-38 0 0,3 13 115 0 0,-4-10-187 0 0,-1 1-33 0 0,2 7 7 0 0,-1 1-41 0 0,2 15 22 0 0,8 43 106 0 0,15 100 267 0 0,-13-60-102 0 0,-4-48-137 0 0,-5-34-54 0 0,-1 0 1 0 0,-2 21-180 0 0,-3-58-239 0 0,0 0 102 0 0,1-1 87 0 0,-1 1 72 0 0,0 0 48 0 0,0-1 36 0 0,1 6 551 0 0,0-6-527 0 0,-1 1-59 0 0,0 0-79 0 0,1-1-100 0 0,-1 0-29 0 0,0 1-60 0 0,0-1-66 0 0,0 0-71 0 0,0 0-4 0 0,0 0-57 0 0,1 0-62 0 0,-1 0-64 0 0,-1 0-68 0 0,1 0-72 0 0,0 0-75 0 0,0 0-79 0 0,0-1-1276 0 0,0 0-1184 0 0</inkml:trace>
  <inkml:trace contextRef="#ctx0" brushRef="#br0" timeOffset="585.08">72 81 5792 0 0,'0'0'166'0'0,"2"-5"-24"0"0,3-3-90 0 0,5-2-3 0 0,2 1 91 0 0,0 1 82 0 0,0 1 71 0 0,4-1 138 0 0,1 1 71 0 0,4 0 170 0 0,11 0 413 0 0,1 3 3 0 0,-11 3-410 0 0,-4 2-168 0 0,0 0-69 0 0,-3 1-138 0 0,-1 1-70 0 0,1 0-80 0 0,-2 1-89 0 0,-6-2 4 0 0,0 1 1 0 0,0 0 0 0 0,0 0 0 0 0,-1 0 0 0 0,0 1-1 0 0,0 0 1 0 0,0 0 0 0 0,0 0 0 0 0,3 4-69 0 0,7 12 253 0 0,-5 2 51 0 0,-9-18-256 0 0,0 1 12 0 0,0 0 0 0 0,-1 0 0 0 0,1 0 0 0 0,-1 0 0 0 0,0 0 0 0 0,-1 0 0 0 0,1 0 0 0 0,-1 0 0 0 0,0 0 0 0 0,0 0 0 0 0,0 0 0 0 0,-1 0 0 0 0,1 0 0 0 0,-2 1-60 0 0,-4 15 179 0 0,-2-1 1 0 0,0 0 0 0 0,-2 0 0 0 0,-5 8-180 0 0,-7 6 180 0 0,-5-3-71 0 0,7-9-109 0 0,-20 19 0 0 0,-16 8 20 0 0,-30 22 157 0 0,62-55-164 0 0,10-7 38 0 0,17-10-40 0 0,20-1-96 0 0,-14 2 82 0 0,39 1-68 0 0,26 4 71 0 0,-14 4 11 0 0,0 5 38 0 0,-32-7 3 0 0,45 14 15 0 0,-42-10-13 0 0,-7 1 25 0 0,-1 1 44 0 0,-1 2 58 0 0,-2 4 69 0 0,-13-12-63 0 0,20 25 713 0 0,-20-21-680 0 0,-5-5-150 0 0,0 0-35 0 0,-1-4-72 0 0,0 0 66 0 0,1-1 71 0 0,0 0 133 0 0,1-2 22 0 0,0 0-115 0 0,-2 0-64 0 0,1-1-52 0 0,1 0-90 0 0,-2 1-16 0 0,0 0-36 0 0,0 0-42 0 0,0 0-43 0 0,0 0-48 0 0,0 0-52 0 0,0 0-55 0 0,0-1-58 0 0,0 2-63 0 0,0-1-66 0 0,-1 0-69 0 0,1 0-73 0 0,-1 0-77 0 0,1 1-80 0 0,0-3-1403 0 0,2-1-1275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8:53.1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71 5696 0 0,'0'0'132'0'0,"0"0"17"0"0,0 0 10 0 0,0 0 37 0 0,0 0 150 0 0,0 0 66 0 0,2 1 18 0 0,8 6 354 0 0,-2 4-61 0 0,-1 1-66 0 0,-1 3-69 0 0,0 0-71 0 0,-2 0-74 0 0,0 0-79 0 0,-1-2-80 0 0,1 4 20 0 0,4 19 253 0 0,-1 1-100 0 0,1 7-13 0 0,1 22 87 0 0,3 38 160 0 0,1 31 297 0 0,-11-108-865 0 0,2 13 13 0 0,1 11 35 0 0,2 27 24 0 0,-2-45-43 0 0,-5-32-382 0 0,0 0 41 0 0,1-1-100 0 0,-1-8-135 0 0,1 2 110 0 0,-1 2 100 0 0,0 1-54 0 0,0 1 52 0 0,0 0-33 0 0,-1 0-38 0 0,1 1-41 0 0,0-1-24 0 0,0 1-46 0 0,0-1-42 0 0,0 0-36 0 0,-1 0-136 0 0,1 0-37 0 0,-1-5-1421 0 0</inkml:trace>
  <inkml:trace contextRef="#ctx0" brushRef="#br0" timeOffset="553.87">108 109 5192 0 0,'8'-5'92'0'0,"1"1"-1"0"0,-1 0 1 0 0,9-3-92 0 0,2 1 53 0 0,-12 3-22 0 0,0 1 56 0 0,0-1 51 0 0,0 0 44 0 0,1-1 85 0 0,0 0 43 0 0,2 0 102 0 0,5-3 246 0 0,6-4 242 0 0,-7 5-402 0 0,-2 1-193 0 0,-6 3-200 0 0,0-1-38 0 0,14-4 422 0 0,0 1-70 0 0,12-1 104 0 0,1 2-86 0 0,-22 5-237 0 0,1-1 0 0 0,0 1-1 0 0,0 1 1 0 0,5 1-200 0 0,4 2 293 0 0,-1 2 35 0 0,-18-5-280 0 0,1 0 1 0 0,-1 1-1 0 0,1-1 0 0 0,-1 0 1 0 0,0 1-1 0 0,1-1 1 0 0,-1 1-1 0 0,0 0 1 0 0,0 0-1 0 0,1 1-48 0 0,-1-1 54 0 0,-1 1 0 0 0,1-1 0 0 0,0 1 0 0 0,-1-1 0 0 0,1 1 0 0 0,-1 0 0 0 0,0-1-1 0 0,1 4-53 0 0,-1-2 52 0 0,0-1 0 0 0,-1 1-1 0 0,1 0 1 0 0,-1 0-1 0 0,0 0 1 0 0,0-1 0 0 0,0 2-52 0 0,0-1 45 0 0,-1 0 1 0 0,0 0 0 0 0,0 0 0 0 0,0 0 0 0 0,0 0 0 0 0,-1 2-46 0 0,-21 43 277 0 0,-3-2-77 0 0,-3-3-69 0 0,-3-1-58 0 0,-23 23-53 0 0,-34 28-135 0 0,63-72 180 0 0,-17 4 118 0 0,23-14-114 0 0,-2 1-36 0 0,-8 10-77 0 0,28-21-20 0 0,2-1 63 0 0,1 1 1 0 0,-1-1 0 0 0,0 0-1 0 0,0 1 1 0 0,1-1 0 0 0,-1 0-1 0 0,1 0 1 0 0,-1 0 0 0 0,1 0 0 0 0,0 1-1 0 0,-1-1 1 0 0,1 0 0 0 0,0 0-1 0 0,0 0 1 0 0,0 0 0 0 0,-1 0-1 0 0,1-1 1 0 0,0 1 0 0 0,0 0 0 0 0,0 0-1 0 0,1-1 1 0 0,-1 1 0 0 0,0 0-1 0 0,0-1 1 0 0,0 1 0 0 0,0-1-1 0 0,1 1 1 0 0,-1-1 0 0 0,0 0 0 0 0,0 0-1 0 0,1 1 1 0 0,7 2 14 0 0,2 1 46 0 0,0 1 0 0 0,0-2 0 0 0,1 0 1 0 0,-1 0-1 0 0,1-1 0 0 0,0 0 0 0 0,7 0-60 0 0,32 5 204 0 0,-40-5-158 0 0,67 16 257 0 0,-57-12-178 0 0,1 1-1 0 0,11 6-124 0 0,-16-5 85 0 0,0 1-1 0 0,0 1 0 0 0,0 1-84 0 0,24 20 233 0 0,-10-1 37 0 0,-4 3 94 0 0,-12-13-59 0 0,2 0-83 0 0,13 18 170 0 0,-29-37-319 0 0,0 1-65 0 0,-1 0 42 0 0,5-1 210 0 0,-3-1-200 0 0,0-1-66 0 0,-1 1-42 0 0,1-1-51 0 0,-1 0-60 0 0,1 1-71 0 0,-1-1-77 0 0,0 0-89 0 0,0 1-97 0 0,0-1 78 0 0,-1 1-63 0 0,1-1-58 0 0,0 1-50 0 0,-1-1-172 0 0,1 0-49 0 0,0 0-209 0 0,0 0-562 0 0,-1 1 1577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8:52.2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225 11 9376 0 0,'0'0'273'0'0,"0"0"-5"0"0,0 0-139 0 0,0 0 53 0 0,0 0 39 0 0,-1 0 19 0 0,1-1-109 0 0,-1 1-74 0 0,-1-2-2 0 0,1 1-8 0 0,1 1 35 0 0,-1-1 51 0 0,0 1 65 0 0,0-1 76 0 0,1 1 92 0 0,-16-5 519 0 0,0 6-110 0 0,0 5-113 0 0,1 4-114 0 0,0 2-114 0 0,1 2-114 0 0,1 0-117 0 0,2 0-117 0 0,5-7-91 0 0,0-1-39 0 0,-5 7 25 0 0,1-1 52 0 0,-18 26 179 0 0,14-19-166 0 0,8-9-6 0 0,1 1-39 0 0,0 3-40 0 0,0 8-63 0 0,2 0 1 0 0,2-7 63 0 0,1-3 39 0 0,0-1 41 0 0,1 8 29 0 0,1 1-68 0 0,3-1-47 0 0,10 24-115 0 0,-2-19 110 0 0,-5-9 70 0 0,1-2 52 0 0,1 0-129 0 0,1-1 59 0 0,5 0 56 0 0,10 3 83 0 0,3-6-21 0 0,-10-6-99 0 0,-3-4-64 0 0,0-2-71 0 0,8-2-155 0 0,-9 2 53 0 0,-1-1-56 0 0,-1-1-66 0 0,-1-3-76 0 0,-10 6 367 0 0,0 0-56 0 0,0 1-48 0 0,0-1-40 0 0,2-1-101 0 0,5-3-637 0 0,-5 4 559 0 0,-1 0 93 0 0,-1 0 76 0 0,3-1-600 0 0</inkml:trace>
  <inkml:trace contextRef="#ctx0" brushRef="#br0" timeOffset="276.81">122 319 8696 0 0,'0'0'197'0'0,"0"0"24"0"0,0 0 18 0 0,0 0-15 0 0,2-1-93 0 0,13-5 7 0 0,9-4 153 0 0,5-3 76 0 0,-9 5-181 0 0,-3 3-105 0 0,1 0-95 0 0,-10 4-40 0 0,1-1 89 0 0,14-3 192 0 0,-13 3-226 0 0,-4 1-63 0 0,0 0-59 0 0,0 1-70 0 0,0-1-81 0 0,-4 1 34 0 0,0 0-41 0 0,1-1-381 0 0,2 1-273 0 0,1-1-621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8:51.0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260 391 4752 0 0,'0'0'101'0'0,"0"0"22"0"0,0 0 6 0 0,0 0-38 0 0,-2 0-46 0 0,-10 0-46 0 0,6 0-43 0 0,0 0 81 0 0,0 0 71 0 0,1-1 57 0 0,-1 1 43 0 0,1 0 33 0 0,-20-3 1009 0 0,17 2-940 0 0,0 0-89 0 0,0 0-167 0 0,1 1 36 0 0,-8 1 176 0 0,-3 3 169 0 0,-8 8 338 0 0,3 4-24 0 0,10-3-355 0 0,3-1-178 0 0,6-6-158 0 0,0 1-37 0 0,-6 10 16 0 0,2 0 65 0 0,-4 13 172 0 0,9-20-91 0 0,0 1-1 0 0,1 0 1 0 0,-1 7-183 0 0,1 4 206 0 0,3 2-52 0 0,1 0-83 0 0,6 20 84 0 0,4 0 53 0 0,-9-34-145 0 0,0 0 1 0 0,2-1-1 0 0,-1 1 1 0 0,1-1 0 0 0,0 1-1 0 0,1-2 1 0 0,3 5-64 0 0,-4-6 27 0 0,1-1 1 0 0,-1 0-1 0 0,1 0 0 0 0,1 0 1 0 0,-1 0-1 0 0,7 3-27 0 0,-9-6 15 0 0,1-1 0 0 0,0 0 0 0 0,-1 0-1 0 0,1 0 1 0 0,0-1 0 0 0,0 1-1 0 0,0-1 1 0 0,0 0 0 0 0,0-1 0 0 0,0 1-1 0 0,0-1 1 0 0,1 0-15 0 0,6 0-25 0 0,0-1 39 0 0,8-2 68 0 0,25-11 187 0 0,-32 9-229 0 0,0-1-48 0 0,-1 0-52 0 0,-1 0-61 0 0,0-1-73 0 0,0 1-84 0 0,4-6-134 0 0</inkml:trace>
  <inkml:trace contextRef="#ctx0" brushRef="#br0" timeOffset="443.57">486 1 5840 0 0,'0'0'132'0'0,"0"0"17"0"0,0 0 11 0 0,0 0-48 0 0,0 0-61 0 0,3 3-65 0 0,-1-1 46 0 0,-2-1 20 0 0,1-1 35 0 0,0 1 40 0 0,0-1 49 0 0,6 2 297 0 0,1 2-34 0 0,8 6 341 0 0,1 1-124 0 0,-3 0-116 0 0,8 7 75 0 0,-3 3-105 0 0,-2 2-88 0 0,-1 2-73 0 0,7 16 98 0 0,7 23 96 0 0,-22-47-389 0 0,22 51 309 0 0,-2 3 528 0 0,4 24-991 0 0,-26-70 192 0 0,0 1 1 0 0,-2 0-1 0 0,0 1 0 0 0,-1 18-192 0 0,-2-1 483 0 0,-3 4-483 0 0,-2 11 376 0 0,1-30-85 0 0,-2 0-1 0 0,-1-1 1 0 0,-1 0 0 0 0,-2 0-1 0 0,-1 1-290 0 0,7-20 97 0 0,-1-1 0 0 0,0 0 0 0 0,0 0 0 0 0,-1-1 0 0 0,0 1 0 0 0,-1-1 0 0 0,-1 1-97 0 0,-10 9 168 0 0,-2-4-71 0 0,16-12-165 0 0,1 0 60 0 0,-7 0 150 0 0,6-2-134 0 0,1 0-56 0 0,0 1-53 0 0,0-1-82 0 0,0 0-90 0 0,0 0-107 0 0,0 0-122 0 0,2 1 100 0 0,-1-1-65 0 0,1 1-57 0 0,0 0-50 0 0,-1-1-170 0 0,1 1-50 0 0,-1 0-206 0 0,1-1-553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8:56.3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0 318 8144 0 0,'0'0'234'0'0,"1"1"6"0"0,9 32-160 0 0,-6-15 2 0 0,1-1 35 0 0,-1 1 44 0 0,0 0 50 0 0,1-1 53 0 0,1 0 61 0 0,1 2 102 0 0,-2 0-48 0 0,3 7 84 0 0,8 12 175 0 0,-13-32-520 0 0,0 1-1 0 0,0 0 1 0 0,-1 0 0 0 0,2 5-118 0 0,0 6 168 0 0,-1-6-84 0 0,-3-11-131 0 0,1 0 34 0 0,-1-1 92 0 0,1 1-4 0 0,-1-1-57 0 0,1 1-41 0 0,-1 1-47 0 0,0-1-34 0 0,0 1-49 0 0,0 1-56 0 0,0 0-63 0 0,0-3-7 0 0,0 1-45 0 0,0-1-41 0 0,0 0-35 0 0,0 0-121 0 0,0 0-34 0 0,0 0-1234 0 0</inkml:trace>
  <inkml:trace contextRef="#ctx0" brushRef="#br0" timeOffset="177.61">29 94 7200 0 0,'0'0'165'0'0,"0"0"22"0"0,0 0 6 0 0,0 0-5 0 0,0 0-43 0 0,0 0-17 0 0,0 0-6 0 0,0 0-2 0 0</inkml:trace>
  <inkml:trace contextRef="#ctx0" brushRef="#br0" timeOffset="646.41">702 40 6592 0 0,'0'0'149'0'0,"-1"-1"67"0"0,-1 0-95 0 0,-9-2 50 0 0,5 2-133 0 0,-7-6-48 0 0,9 5 75 0 0,-1 0 90 0 0,2 1-34 0 0,1 0 36 0 0,-1 0 39 0 0,1 0 43 0 0,-28-5 1395 0 0,18 2-956 0 0,-1 1-59 0 0,4 2-257 0 0,1 0-51 0 0,-4-1 148 0 0,1 1-49 0 0,0 1-48 0 0,0-1-45 0 0,0 2-42 0 0,1-1-41 0 0,0 1-37 0 0,0 1-36 0 0,-9 3 63 0 0,0 3-114 0 0,1 3-97 0 0,0 3-77 0 0,11-8 64 0 0,0 0 0 0 0,1 1 0 0 0,0 0 0 0 0,0 0 0 0 0,1 0 0 0 0,-1 1 0 0 0,2-1 0 0 0,-1 1 0 0 0,1 0 0 0 0,0 1 0 0 0,1-1 0 0 0,0 1 0 0 0,0-1 0 0 0,0 4 0 0 0,1 0-2 0 0,1-1 1 0 0,-1 0 0 0 0,2 1-1 0 0,0 1 2 0 0,1 6-34 0 0,0 0-1 0 0,2 3 35 0 0,1 1-31 0 0,1 1-1 0 0,8 21 32 0 0,-5-24 21 0 0,1 1 0 0 0,1-1 0 0 0,2 3-21 0 0,8 16 131 0 0,2 8-131 0 0,4 13 143 0 0,-5-10 56 0 0,-12-26 11 0 0,0 0 0 0 0,-2 3-210 0 0,-6-25-29 0 0,-1-1 117 0 0,-1-1-38 0 0,1-1-46 0 0,-1 0-30 0 0,1 0-35 0 0,-1-1-77 0 0,0 0-83 0 0,1 0-99 0 0,-1 0-113 0 0,0 0 168 0 0,1 1-33 0 0,0-1-37 0 0,-1 0-38 0 0,1 1-40 0 0,0-1-41 0 0,-1 0-45 0 0,1 0-46 0 0,-2-2-1307 0 0,0-3-1050 0 0,2 6 2898 0 0</inkml:trace>
  <inkml:trace contextRef="#ctx0" brushRef="#br0" timeOffset="930.56">250 457 7568 0 0,'0'0'166'0'0,"0"0"29"0"0,0 0 14 0 0,2-1-25 0 0,3-3-173 0 0,1 1 82 0 0,1 1 67 0 0,1 0 51 0 0,2 0 90 0 0,15 0 461 0 0,-11 1-373 0 0,-8 0-240 0 0,0 1-43 0 0,16-4 368 0 0,1 1-78 0 0,-1 0-66 0 0,0 0-54 0 0,15-2 94 0 0,18-3 100 0 0,-19 2-210 0 0,22-4 113 0 0,-55 10-487 0 0,0-1 53 0 0,0 1 45 0 0,0-1 36 0 0,3 1 96 0 0,8-1 260 0 0,-10 0-317 0 0,0 1-65 0 0,0 0-72 0 0,0 0-86 0 0,0 0-101 0 0,0-1-117 0 0,-2 1 143 0 0,0 0-36 0 0,0 0-37 0 0,-1 0-40 0 0,1-1-40 0 0,0 1-43 0 0,0 0-46 0 0,0 0-46 0 0,4-1-1126 0 0,1-2-945 0 0,-6 3 2588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9:05.8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205 5 7368 0 0,'0'0'165'0'0,"0"0"22"0"0,0 0 10 0 0,0 0 44 0 0,0 0 102 0 0,0 0 45 0 0,0 0 11 0 0,0 0-141 0 0,-1 0-50 0 0,1 0-45 0 0,-1 0-37 0 0,0 0 28 0 0,-5-2 46 0 0,4 2-53 0 0,-2-2 271 0 0,0 2-48 0 0,0 0-44 0 0,-1 0-40 0 0,-5 2 181 0 0,0 2-113 0 0,-2 2-36 0 0,-11 9 260 0 0,7 1-258 0 0,2 2-73 0 0,1 3-59 0 0,2 0-48 0 0,-5 15 16 0 0,-2 16 20 0 0,8-16-84 0 0,2 1-38 0 0,1 8-29 0 0,0 22-39 0 0,6-12-26 0 0,1 2 40 0 0,4 18 56 0 0,-2-51-9 0 0,2 0 50 0 0,1-2 140 0 0,0-1-1 0 0,7 15-236 0 0,1-3 173 0 0,3-2-82 0 0,-8-16-93 0 0,1-1-40 0 0,2 2 36 0 0,-5-9 39 0 0,0 0 0 0 0,1 0 0 0 0,6 5-33 0 0,0-3-19 0 0,-2-2-54 0 0,1-1-69 0 0,0-1-86 0 0,0-2-104 0 0,3-2-81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9:06.4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254 7 5840 0 0,'0'0'132'0'0,"0"0"9"0"0,-2 0-47 0 0,-10-3 119 0 0,-7 0-187 0 0,12 3 10 0 0,-1 3 93 0 0,4-2-13 0 0,-1 2 45 0 0,-9 3 206 0 0,-6 4 281 0 0,-2 2 93 0 0,6-5-309 0 0,13-5-342 0 0,-1 0 0 0 0,1 1 1 0 0,0-1-1 0 0,-1 1 0 0 0,1 0 0 0 0,0 0 1 0 0,1 0-1 0 0,-1 0 0 0 0,-1 2-90 0 0,-20 32 872 0 0,14-19-480 0 0,0 0-45 0 0,1-1-39 0 0,1 1-33 0 0,-8 26 288 0 0,11-28-314 0 0,1 1 0 0 0,1-1 0 0 0,0 4-249 0 0,2-7 186 0 0,3 0-66 0 0,2 4-41 0 0,7 6-46 0 0,-10-21-31 0 0,0 0 0 0 0,0-1-1 0 0,1 1 1 0 0,-1-1 0 0 0,0 1-1 0 0,1-1 1 0 0,-1 0 0 0 0,1 1-1 0 0,0-1 1 0 0,-1 0 0 0 0,1 0-1 0 0,0 0 1 0 0,-1 0 0 0 0,1-1-1 0 0,0 1 1 0 0,0 0 0 0 0,0-1-1 0 0,0 1-1 0 0,11-2 58 0 0,2-4 46 0 0,15-16-32 0 0,-19 12 5 0 0,0-1 0 0 0,-1-1 0 0 0,0 0 0 0 0,4-7-77 0 0,5-6 42 0 0,38-53 22 0 0,-8-3-64 0 0,-43 74 0 0 0,-5 5-1 0 0,0 1 0 0 0,0-1 1 0 0,0 0-1 0 0,-1 1 0 0 0,1-1 0 0 0,0 0 1 0 0,-1 0-1 0 0,1 1 0 0 0,0-1 0 0 0,-1 0 0 0 0,1 0 1 0 0,-1 0-1 0 0,1 0 0 0 0,-1 0 0 0 0,0 0 1 0 0,1 0 0 0 0,-1 0-62 0 0,7 19-74 0 0,-6-16 130 0 0,30 102-138 0 0,-5-16 144 0 0,-24-81-11 0 0,4 11 50 0 0,-4-11-62 0 0,0 0-57 0 0,0-1-79 0 0,-2 3-15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9:07.8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8264 0 0,'0'0'182'0'0,"0"0"29"0"0,0 0 14 0 0,1 1-27 0 0,37 20 142 0 0,0 4 57 0 0,17 15 954 0 0,-1 3-1351 0 0,1 6 716 0 0,-43-37-526 0 0,-1 1 1 0 0,0 0 0 0 0,0 0-1 0 0,-1 1 1 0 0,4 8-191 0 0,5 15 482 0 0,-2 0-100 0 0,-1 1-77 0 0,-4 1-52 0 0,-6-19-98 0 0,-2-1 0 0 0,-1 1 0 0 0,0 0 0 0 0,0 14-155 0 0,-5 17 319 0 0,-2-18-44 0 0,-2-1 54 0 0,-1-4 284 0 0,-1 0 0 0 0,-9 20-613 0 0,-1-5 487 0 0,-4 0-89 0 0,11-22-253 0 0,-2-1-44 0 0,4-4-27 0 0,-5 7 61 0 0,0-2 1 0 0,-5 6-136 0 0,-10 2 174 0 0,23-24-109 0 0,0 0 0 0 0,-1-1 0 0 0,0 0 0 0 0,-3 2-65 0 0,9-6-89 0 0,0 1 34 0 0,-2 0 31 0 0,1 0 78 0 0,-5 0 166 0 0,5-1-182 0 0,0 1-36 0 0,-1-1-67 0 0,0 0-94 0 0,1 0-62 0 0,0 0-94 0 0,0 0-108 0 0,0 0-120 0 0,1 0 222 0 0,0-1-36 0 0,1 1-35 0 0,-1 0-40 0 0,0 0-39 0 0,0 0-42 0 0,0 0-43 0 0,0 0-46 0 0,-2-1-1694 0 0,-1-2-1306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5:02.9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31 15232 0 0,'0'0'348'0'0,"0"0"49"0"0,0 0 19 0 0,0 0-175 0 0,0 0-116 0 0,1 0 122 0 0,0 0-72 0 0,1 0-12 0 0,5 1 135 0 0,0 0 93 0 0,0-2-59 0 0,0 0-57 0 0,0-1-49 0 0,1 0-47 0 0,-1 0-40 0 0,7-4 33 0 0,-2 1-111 0 0,-1 2-55 0 0,-8 2-19 0 0,-1 0-34 0 0,0 1-36 0 0,-1-1-53 0 0,1 1-29 0 0,-1-1-53 0 0,0 1-63 0 0,1-1-70 0 0,-1 1-75 0 0,0-1-70 0 0,1 1-62 0 0,-1-1-54 0 0,1 0-184 0 0,-1 1-53 0 0,1-1-223 0 0,1 0-592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9:06.6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0 489 8720 0 0,'0'0'197'0'0,"1"2"24"0"0,9 22 36 0 0,2 2-26 0 0,-5-8-44 0 0,-1-3 18 0 0,0 0 64 0 0,-1-2 20 0 0,0 0 70 0 0,-1-1 82 0 0,0 1 93 0 0,1 2-165 0 0,1 0-35 0 0,5 14 238 0 0,-3-8-234 0 0,0 0-50 0 0,-1 0-43 0 0,-2 0-37 0 0,-5-21-285 0 0,0 1 57 0 0,0 1 75 0 0,1 4 182 0 0,-1-4-229 0 0,0-1-70 0 0,0 1-72 0 0,0-1-92 0 0,0-1-108 0 0,0 1 121 0 0,0-1-33 0 0,0 0-71 0 0,0 0-49 0 0,0 0-45 0 0,0 0-40 0 0,0 0-133 0 0,0 0-39 0 0,0 0-162 0 0,0 0-434 0 0</inkml:trace>
  <inkml:trace contextRef="#ctx0" brushRef="#br0" timeOffset="620.07">311 0 10152 0 0,'0'0'298'0'0,"0"0"-4"0"0,0 0-223 0 0,0 0-56 0 0,1 1-107 0 0,4 5 42 0 0,9 15-48 0 0,-5 2 71 0 0,-1 2 56 0 0,-2 0 40 0 0,-2-7-2 0 0,4 20 112 0 0,0 1 48 0 0,-1 0 45 0 0,0 1 45 0 0,5 27 317 0 0,1-1 113 0 0,-7-40-374 0 0,-2-1-39 0 0,10 42 502 0 0,-5-38-443 0 0,-6-12-64 0 0,-3-16-146 0 0,0-1 1 0 0,0 0-19 0 0,0 0-70 0 0,0 0 1 0 0,0 0 14 0 0,0 0-18 0 0,0 0-10 0 0,1-1-5 0 0,11-29 73 0 0,0 0-65 0 0,2 0-49 0 0,2 2-42 0 0,5 6-42 0 0,-17 18 38 0 0,0 1 0 0 0,0 0 0 0 0,0 1 0 0 0,1-1-1 0 0,-1 1 1 0 0,1-1 10 0 0,-1 2-16 0 0,0 0-1 0 0,0-1 1 0 0,0 1-1 0 0,1 0 1 0 0,-1 1-1 0 0,0-1 1 0 0,0 1-1 0 0,0 0 1 0 0,1 0-1 0 0,0 0 17 0 0,1 1-25 0 0,-1 0-1 0 0,1 0 1 0 0,-1 0 0 0 0,1 1-1 0 0,-1 0 1 0 0,0 0-1 0 0,3 2 26 0 0,21 14-82 0 0,-3 4 21 0 0,-22-17 59 0 0,1 0 0 0 0,-1 0 0 0 0,0 1 0 0 0,-1-1 0 0 0,1 1 1 0 0,-1 1 1 0 0,1 8-19 0 0,-7 1 73 0 0,-3 0 52 0 0,-2-3 34 0 0,-5 3 11 0 0,-3-2-38 0 0,9-8-64 0 0,-1-1-1 0 0,0 0 0 0 0,-5 3-48 0 0,-3-1 67 0 0,0 0-1 0 0,-1-1 1 0 0,-15 3-67 0 0,23-7 19 0 0,0 0 0 0 0,0-1-1 0 0,0 0 1 0 0,0 0 0 0 0,-3-1-19 0 0,4-1-1 0 0,0 1 0 0 0,0-1 0 0 0,0-1 0 0 0,1 1 0 0 0,-1-1 0 0 0,-2-2 1 0 0,7 3-143 0 0,1 0 44 0 0,-2-1 8 0 0,-1 0 109 0 0,-5-5 159 0 0,6 4-190 0 0,2 0-64 0 0,-1 1-76 0 0,1-1-95 0 0,0 1-110 0 0,1 0 24 0 0,-1 0-72 0 0,1 0-78 0 0,0-1-84 0 0,-1 1-91 0 0,1 0-97 0 0,0 0-103 0 0,0 0-109 0 0,0-1-894 0 0,-1-1-1049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9:12.4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184 471 8032 0 0,'0'-1'211'0'0,"-1"1"-75"0"0,-1-2-58 0 0,-2-2 38 0 0,3 2-41 0 0,-3-3 91 0 0,0 3-98 0 0,4 2-69 0 0,-1 0 0 0 0,1 0 1 0 0,-1 0-1 0 0,1 0 1 0 0,-1 0-1 0 0,1 0 0 0 0,-1 0 1 0 0,1 0-1 0 0,0 0 0 0 0,-1 1 1 0 0,1-1-1 0 0,-1 0 1 0 0,1 0-1 0 0,-1 0 0 0 0,1 1 1 0 0,0-1-1 0 0,-1 0 1 0 0,1 1-1 0 0,0-1 1 0 0,-2 1 44 0 0,-16 11 415 0 0,2 2-58 0 0,1 2-47 0 0,2 2-36 0 0,-3 7 842 0 0,-13 27-1160 0 0,15-28 410 0 0,7-8-235 0 0,-1 0-36 0 0,1 4-10 0 0,-2 13 19 0 0,7-24-90 0 0,0 1 1 0 0,1 0-1 0 0,0 0 1 0 0,1 6-59 0 0,0-10 60 0 0,1 1-1 0 0,0 0 1 0 0,0 0 0 0 0,1 1-60 0 0,-1-4 110 0 0,0 0 1 0 0,0 0 0 0 0,1 0-1 0 0,0 0 1 0 0,1 2-111 0 0,1 0 115 0 0,2-2-34 0 0,0-2-44 0 0,1-3-55 0 0,19-5 81 0 0,-19 3-10 0 0,1 0-1 0 0,-1 0 1 0 0,0 0 0 0 0,0-1-1 0 0,0 0 1 0 0,1-2-53 0 0,7-6 41 0 0,0-2-69 0 0,2-4 14 0 0,-2-3-123 0 0,-1 0-108 0 0,-2-2-94 0 0,0-6-172 0 0,-3-1-90 0 0,-1-6-204 0 0,-6 20 159 0 0,0 1 1 0 0,-1-10 645 0 0,-2-8-581 0 0,0 0 104 0 0,-1 0 94 0 0,0 0 83 0 0,-2-7 37 0 0,0 0 89 0 0,0 11 91 0 0,0-1 33 0 0,-3-29 20 0 0,-7-49 47 0 0,13 98 39 0 0,-3-23 123 0 0,3 22-84 0 0,-1 0 40 0 0,0 2 16 0 0,1 0 43 0 0,-1 1 50 0 0,0 0 58 0 0,2 6 246 0 0,-1 2-114 0 0,1 1-103 0 0,0 0-91 0 0,0 1-77 0 0,0 0-66 0 0,0 1-53 0 0,0 1-41 0 0,1 13-174 0 0,-1-12 201 0 0,1-3 30 0 0,-1 0 38 0 0,11 57 625 0 0,-2 0-85 0 0,-1 0-73 0 0,-1-1-62 0 0,0-7-114 0 0,-3-13-133 0 0,1 1 50 0 0,13 141 1339 0 0,-14-125-1218 0 0,-2-28-252 0 0,0 1-34 0 0,-1 30 119 0 0,-5-21-175 0 0,1-24-85 0 0,-1-3 0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9:13.1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157 38 10696 0 0,'-1'-5'47'0'0,"0"1"-19"0"0,-1-2 3 0 0,0 1 34 0 0,-1-1 41 0 0,-2-2 67 0 0,-1 4-68 0 0,-5 7 9 0 0,-9 11 74 0 0,15-9-67 0 0,2-3-44 0 0,0 1 0 0 0,1-1 0 0 0,-1 1 0 0 0,1 0-1 0 0,-1-1 1 0 0,1 2-77 0 0,-10 14 282 0 0,3 0-35 0 0,0-1 17 0 0,2 0 1 0 0,0 1-1 0 0,0 4-264 0 0,-1 7 571 0 0,2 1 1 0 0,-4 29-572 0 0,6-15 382 0 0,1 1-60 0 0,2-1-49 0 0,2 0-41 0 0,3 36 111 0 0,5 6 366 0 0,6 10-709 0 0,-2-42 196 0 0,5-4-46 0 0,-6-26-66 0 0,1 1 0 0 0,1-2 0 0 0,0 0 0 0 0,16 17-84 0 0,4-2 166 0 0,-30-34-135 0 0,0-1 0 0 0,0 0 0 0 0,0 0 0 0 0,1 0-1 0 0,0 0-30 0 0,-2-2 104 0 0,0 0-62 0 0,0 0-58 0 0,-1-1-55 0 0,1 0-54 0 0,-1-1-49 0 0,1 0-49 0 0,-1 0-45 0 0,0 0-42 0 0,1 0-41 0 0,-1-1-37 0 0,-1 0-34 0 0,3-3-517 0 0,-2 0-107 0 0,-1 4 664 0 0,-1 0-42 0 0,1-2-530 0 0,0 0-334 0 0,1-1-804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9:14.3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245 17 9488 0 0,'-14'-10'422'0'0,"5"6"-203"0"0,0 2-105 0 0,-1 2-84 0 0,-2 0 114 0 0,2 1 60 0 0,-22 9 583 0 0,20-5-524 0 0,1 3-53 0 0,3-2-31 0 0,0 0 0 0 0,0 1 1 0 0,-3 4-180 0 0,-2 4 269 0 0,6-7-67 0 0,0 1 44 0 0,-7 10 208 0 0,1 2-71 0 0,2 1-59 0 0,3 1-48 0 0,-1 5 8 0 0,6-14-113 0 0,1 0 0 0 0,0 0 0 0 0,1 0 0 0 0,0 11-171 0 0,4 10 323 0 0,2-8-161 0 0,5 0-34 0 0,-7-19-97 0 0,1 0-1 0 0,0 0 1 0 0,0 0-1 0 0,1-1 1 0 0,0 0-1 0 0,1 0 1 0 0,0 0 0 0 0,0 0-1 0 0,0-1 1 0 0,1 0-1 0 0,-1 0 1 0 0,2-1 0 0 0,-1 0-1 0 0,1 0-30 0 0,6 2 10 0 0,19 5 151 0 0,-23-10-143 0 0,0-1-46 0 0,1-1-78 0 0,1-1-102 0 0,-6 0 58 0 0,0 0-34 0 0,0 0-37 0 0,1-1-41 0 0,-4 1-129 0 0,0 0-85 0 0,0 0-73 0 0,0 1-61 0 0,1-2-256 0 0,0 1-58 0 0,5-1-1053 0 0,4-2-1122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9:14.6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35 9440 0 0,'0'-1'229'0'0,"1"0"-79"0"0,0-1-60 0 0,3-4 65 0 0,-2 4-58 0 0,-1 0-76 0 0,1 0 1 0 0,0 0-1 0 0,0 0 0 0 0,0 1 1 0 0,0-1-1 0 0,0 1 0 0 0,0-1 1 0 0,0 1-1 0 0,0 0 0 0 0,0-1 1 0 0,3 1-22 0 0,-3 0 34 0 0,1 0 1 0 0,-1 1-1 0 0,1-1 1 0 0,0 1-1 0 0,-1 0 1 0 0,1-1-1 0 0,-1 1 1 0 0,1 1 0 0 0,-1-1-1 0 0,2 0-34 0 0,0 1 63 0 0,0 0 0 0 0,0 0 0 0 0,-1 0 0 0 0,1 1 0 0 0,-1-1 1 0 0,1 1-1 0 0,0 0-63 0 0,0 1 104 0 0,0 0 1 0 0,0-1-1 0 0,0 2 1 0 0,-1-1-1 0 0,2 2-104 0 0,7 8 186 0 0,-2 1 1 0 0,0 0-1 0 0,0 0 0 0 0,-1 1 1 0 0,-1 1-1 0 0,-1-1 0 0 0,0 1 0 0 0,-1 1 1 0 0,4 14-187 0 0,-2-1 430 0 0,-2 0 0 0 0,0 4-430 0 0,-1 9 924 0 0,-1 7-924 0 0,-4 25 546 0 0,-5-9 807 0 0,-8 42-1353 0 0,3-47 437 0 0,-4 14 90 0 0,0-11 605 0 0,-15 43-1132 0 0,20-82 157 0 0,-1 1-37 0 0,-3 3-13 0 0,-9 13 5 0 0,12-27-63 0 0,5-9-51 0 0,-1 1-58 0 0,0-1-89 0 0,0-2-67 0 0,0 0-102 0 0,1 0-120 0 0,2-2 168 0 0,0-1-37 0 0,-8 0-712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9:16.6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10240 0 0,'0'0'298'0'0,"0"0"-66"0"0,0 0-112 0 0,0 0-79 0 0,3 0-65 0 0,-1 1 57 0 0,2 0-142 0 0,0 1 64 0 0,0-1 59 0 0,0 1 53 0 0,0 0 50 0 0,0 0 44 0 0,0 0 41 0 0,0 0 34 0 0,3 1 216 0 0,-1 1 61 0 0,13 3 1195 0 0,-17-7-1070 0 0,0 2-155 0 0,3 3 364 0 0,-2-3-472 0 0,0 1-44 0 0,-1-2-147 0 0,0 1-40 0 0,-1-1-60 0 0,-1 1-36 0 0,0-1-41 0 0,0 0-46 0 0,0-1-223 0 0,-1 1-45 0 0,1-1-41 0 0,0 1-37 0 0,-1-1-255 0 0,1 1-62 0 0,0 0-48 0 0,-1-1-36 0 0,1 1-1414 0 0,0-1-1258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9:15.8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66 10424 0 0,'0'0'233'0'0,"0"0"-11"0"0,-1-1-103 0 0,1 0-69 0 0,0-1-11 0 0,1 0 68 0 0,-1 1 34 0 0,1 0 81 0 0,8-4 51 0 0,-2 3-110 0 0,-2 3-81 0 0,3 6 30 0 0,-4-3 29 0 0,-2-2-6 0 0,0 1-40 0 0,3 7 90 0 0,-3-6-36 0 0,5 9 259 0 0,-3 1-109 0 0,0 1-88 0 0,-2 0-69 0 0,-1 4-35 0 0,0 23 58 0 0,-1-36-131 0 0,0 17 75 0 0,0 0 34 0 0,-2 23 229 0 0,0-1 72 0 0,-4 61 682 0 0,3-75-810 0 0,1 1-37 0 0,-1 1 22 0 0,-1 23 130 0 0,1 38 101 0 0,3-92-507 0 0,0-2-50 0 0,0 0-53 0 0,0 0-110 0 0,0 0 11 0 0,0 0 40 0 0,0-2-44 0 0,0 0 87 0 0,1-4 11 0 0,-1 5-4 0 0,1-3-58 0 0,-1 0-75 0 0,1-1-62 0 0,0 1-55 0 0,0-1-109 0 0,0 0-43 0 0,2-11-1236 0 0,-2 8 1021 0 0,0 1 70 0 0,-1 4 361 0 0,0-1 39 0 0,0-16-1579 0 0</inkml:trace>
  <inkml:trace contextRef="#ctx0" brushRef="#br0" timeOffset="497.76">51 202 5960 0 0,'0'0'112'0'0,"0"-1"-47"0"0,4-4 39 0 0,0-2 45 0 0,0 0-53 0 0,3-8-17 0 0,4-7-50 0 0,-5 12 17 0 0,23-28 1397 0 0,-15 22-857 0 0,4 0-30 0 0,-9 9-333 0 0,-1 0-47 0 0,19-8 275 0 0,-15 9-206 0 0,-1 2 0 0 0,1-1 1 0 0,0 2-1 0 0,10-3-245 0 0,-8 3 198 0 0,13-2 149 0 0,0 2-62 0 0,-21 3-234 0 0,-1 0-1 0 0,0 0 1 0 0,0 0 0 0 0,1 1-1 0 0,-1 0 1 0 0,0 0 0 0 0,0 0 0 0 0,0 1-1 0 0,2 0-50 0 0,16 9 141 0 0,-4 1-41 0 0,-14-7-82 0 0,0-1 0 0 0,0 1 0 0 0,-1-1 0 0 0,0 1-1 0 0,0 0 1 0 0,2 4-18 0 0,7 13 99 0 0,-4 3 47 0 0,-2 0 45 0 0,-5 2 41 0 0,-4-1 38 0 0,-5-1 37 0 0,5-20-236 0 0,0-1 0 0 0,0 0 0 0 0,0 0 0 0 0,-1 0 0 0 0,1 0 0 0 0,-1-1 0 0 0,0 1 0 0 0,0-1 0 0 0,-1 0 0 0 0,-1 2-71 0 0,-9 7 55 0 0,-1-2 37 0 0,-33 19 307 0 0,25-17-260 0 0,-5 2-69 0 0,-72 36-6 0 0,55-20-64 0 0,35-21 0 0 0,10-5 0 0 0,0-3 0 0 0,2 10 46 0 0,10 6 135 0 0,6-3 10 0 0,-8-7-127 0 0,25 12 178 0 0,2 2 75 0 0,40 21 313 0 0,-17-7-154 0 0,-1 0 48 0 0,-43-25-282 0 0,1-1-1 0 0,11 4-241 0 0,16 6 278 0 0,-25-11-175 0 0,-12-5-133 0 0,0-1 54 0 0,18 2 207 0 0,-14-4-175 0 0,-5 0-67 0 0,0-1-47 0 0,-1 0-34 0 0,0 0-45 0 0,0 0-53 0 0,0-1-59 0 0,-1 0-64 0 0,1 0-71 0 0,-1 0-78 0 0,1-1-84 0 0,2-3-356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9:15.2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388 25 7848 0 0,'0'0'232'0'0,"-2"-1"-76"0"0,0 0-30 0 0,-1 0 34 0 0,1-1 38 0 0,-1 1 38 0 0,1 0 41 0 0,1 0 43 0 0,-6-2 591 0 0,0 1-112 0 0,0 0-104 0 0,0-1-96 0 0,0 1-86 0 0,0 1-78 0 0,0-1-69 0 0,0 1-60 0 0,-5 0 80 0 0,1 2-95 0 0,7-1-198 0 0,0 1 1 0 0,-1-1-1 0 0,1 1 1 0 0,0 0 0 0 0,0 1-1 0 0,0-1 1 0 0,-2 2-94 0 0,-17 8 222 0 0,1 1-47 0 0,0 1-45 0 0,0 1-38 0 0,5-1-59 0 0,0 0 0 0 0,1 1 0 0 0,0 1 1 0 0,2 1-1 0 0,0 0 0 0 0,-1 2-33 0 0,7-8 41 0 0,1 2 0 0 0,0-1 0 0 0,-4 11-41 0 0,6-9 87 0 0,0-1 0 0 0,1 2 0 0 0,-3 12-87 0 0,5-13 41 0 0,0 0 0 0 0,1-1 0 0 0,0 1 0 0 0,1 0 0 0 0,0 0 1 0 0,1 0-1 0 0,1 4-41 0 0,-1-9 23 0 0,1-1 1 0 0,0 1 0 0 0,0-1-1 0 0,0 0 1 0 0,1 1 0 0 0,1-1-1 0 0,-1 0 1 0 0,1-1 0 0 0,0 1-1 0 0,0-1 1 0 0,1 0 0 0 0,1 2-24 0 0,-1-3 28 0 0,-1-1 0 0 0,1 1 0 0 0,1-1 0 0 0,-1 0 0 0 0,0-1 0 0 0,1 1 0 0 0,0-1 0 0 0,0 0 0 0 0,6 1-28 0 0,-6-1 34 0 0,0-1 0 0 0,0 0-1 0 0,0 0 1 0 0,0-1-1 0 0,0 0 1 0 0,0 0 0 0 0,0 0-1 0 0,1-1 1 0 0,-1 0-1 0 0,2 0-33 0 0,11-2 34 0 0,28-5 233 0 0,-32 4-245 0 0,0-1-75 0 0,-4 0-70 0 0,1 0-88 0 0,-1-1-104 0 0,0-1-120 0 0,-6 3 167 0 0,0 0-36 0 0,-1-1-38 0 0,1 0-39 0 0,-1 0-43 0 0,1 0-44 0 0,-1 0-46 0 0,-1-1-48 0 0,5-5-912 0 0</inkml:trace>
  <inkml:trace contextRef="#ctx0" brushRef="#br0" timeOffset="271.17">114 311 8592 0 0,'0'0'250'0'0,"0"0"4"0"0,0 0-117 0 0,0 0 102 0 0,0 0 66 0 0,0 0 14 0 0,0 0 1 0 0,0 0-170 0 0,0 0-32 0 0,0 0 35 0 0,1 1-74 0 0,2 0-12 0 0,-1 1 6 0 0,2-1-29 0 0,0 1 1 0 0,-1-1-1 0 0,1 1 0 0 0,0-1 1 0 0,0 0-1 0 0,0-1 1 0 0,0 1-1 0 0,0-1 1 0 0,2 1-45 0 0,18-1 170 0 0,-3-1-100 0 0,0-1-58 0 0,4 0 61 0 0,0-1 1 0 0,0-1-1 0 0,4-2-73 0 0,-4-3 32 0 0,0 0 48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9:13.6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9528 0 0,'0'0'216'0'0,"0"0"32"0"0,0 0 10 0 0,0 0 22 0 0,0 0-124 0 0,0 0-34 0 0,1 1 38 0 0,-1-1-76 0 0,4 3-6 0 0,-2-1 0 0 0,6 4 294 0 0,0 3-59 0 0,-2 1-50 0 0,0 1-41 0 0,1 8 67 0 0,2 10 57 0 0,1 0 49 0 0,2 6-96 0 0,-2-1-51 0 0,-1 9-2 0 0,2 20 54 0 0,-1 45 166 0 0,-8-72-279 0 0,0-1 33 0 0,-1-24-146 0 0,5 74 453 0 0,0 10 52 0 0,-4-31-238 0 0,-2-56-330 0 0,0-6 69 0 0,0-2 123 0 0,0 0 47 0 0,0 0 6 0 0,0 0-26 0 0,0 0-113 0 0,0-2-58 0 0,15-38 38 0 0,-4-3-77 0 0,-6 21-24 0 0,2 0 1 0 0,0 1-1 0 0,5-9 4 0 0,3 0-6 0 0,-10 20-29 0 0,2 0 0 0 0,-1 1 1 0 0,3-3 34 0 0,-5 7-15 0 0,1 0 1 0 0,0 0-1 0 0,0 1 1 0 0,0-1-1 0 0,1 1 0 0 0,-1 0 15 0 0,0 1 6 0 0,0 0-1 0 0,0 1 1 0 0,1-1-1 0 0,3 0-5 0 0,-7 2-1 0 0,0 0 1 0 0,0 1-1 0 0,1 0 0 0 0,-1-1 0 0 0,0 1 0 0 0,0 0 0 0 0,0 0 0 0 0,0 0 0 0 0,0 0 0 0 0,0 1 0 0 0,1-1 0 0 0,-1 0 1 0 0,1 2 2 0 0,1-1 0 0 0,-1 0 0 0 0,0 1 1 0 0,0-1-1 0 0,0 1 0 0 0,0 0 0 0 0,0 0 1 0 0,-1 0-1 0 0,1 0 0 0 0,0 0 0 0 0,0 2-2 0 0,3 2-9 0 0,-1 0 0 0 0,0 0-1 0 0,-1 1 1 0 0,3 5 9 0 0,5 12-122 0 0,-4-2-91 0 0,-2-1 58 0 0,-3 1 60 0 0,-4-1 60 0 0,-3 0 64 0 0,-4-2 62 0 0,-4-1 66 0 0,-5-1 66 0 0,10-12-204 0 0,0 0 0 0 0,0-1 0 0 0,0 0 0 0 0,-7 3-19 0 0,5-4 4 0 0,1 0 0 0 0,-1 0 0 0 0,1-1 1 0 0,-2 0-5 0 0,-12 1-2 0 0,-1-1 1 0 0,1 0-1 0 0,-7-2 2 0 0,22-1-134 0 0,-15-3-96 0 0,15 2 101 0 0,0 0-63 0 0,1-1-31 0 0,1 0-71 0 0,1 0-80 0 0,-1 0-94 0 0,2-1-105 0 0,0-1-117 0 0,2 3 297 0 0,1 0-33 0 0,-1-1-35 0 0,1 1-37 0 0,0 1 154 0 0,0 0-42 0 0,0 0-38 0 0,0 1-33 0 0,0-3-745 0 0,0 0-763 0 0</inkml:trace>
  <inkml:trace contextRef="#ctx0" brushRef="#br0" timeOffset="278.35">618 581 11224 0 0,'0'0'157'0'0,"0"0"-34"0"0,0 0 40 0 0,1 1-87 0 0,0 2-14 0 0,0 0 10 0 0,2 10-147 0 0,1 1 106 0 0,0-1 92 0 0,0 1 73 0 0,1 3 144 0 0,8 33 801 0 0,-9-28-722 0 0,-2-12-272 0 0,0 0-33 0 0,-1 0-40 0 0,0 0-45 0 0,3 39 231 0 0,-4-40-171 0 0,0 0 0 0 0,0 1 0 0 0,-2-1 0 0 0,0 3-89 0 0,2-9 35 0 0,0-1-98 0 0,0-1-79 0 0,0 1-104 0 0,0-1 27 0 0,0 0-56 0 0,0 0-63 0 0,0 0-69 0 0,0 0-73 0 0,0 0-81 0 0,0 0-85 0 0,-1 0-92 0 0,1 2-1087 0 0,-2 1-1043 0 0,2-4 2865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9:11.5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321 34 8032 0 0,'-12'-4'350'0'0,"-1"1"-109"0"0,-4 2-54 0 0,-8 3-16 0 0,1 4 13 0 0,8-1 28 0 0,3 1 60 0 0,1 0 117 0 0,6-3-188 0 0,0 2-1 0 0,0-1 0 0 0,0 1 1 0 0,0 0-1 0 0,-3 4-200 0 0,-3 3 280 0 0,1 1-56 0 0,1-2-88 0 0,0 0-66 0 0,-21 26 233 0 0,4 5-58 0 0,4 3-57 0 0,5 0-57 0 0,12-18-33 0 0,5-22-81 0 0,0 0-1 0 0,1 0 1 0 0,0 0 0 0 0,0 0-1 0 0,1 0 1 0 0,0 5-17 0 0,0-7 13 0 0,0 1 0 0 0,0-1 0 0 0,0 0 0 0 0,0 0 0 0 0,1 1 0 0 0,-1-1 0 0 0,1 0 0 0 0,0 0 0 0 0,0-1 0 0 0,0 2-13 0 0,1-2 21 0 0,-1 1 1 0 0,0-1-1 0 0,1 1 1 0 0,0-1 0 0 0,-1 0-1 0 0,1 0 1 0 0,0 0-22 0 0,8 3 40 0 0,0 0 50 0 0,-6-4-17 0 0,0 1 1 0 0,0-1-1 0 0,0 0 1 0 0,0 0-1 0 0,1-1 1 0 0,0 0-74 0 0,11 0 162 0 0,-1-4-77 0 0,-8 2-88 0 0,0-2-36 0 0,12-5 47 0 0,12-6 55 0 0,-20 9 7 0 0,-1-1 0 0 0,11-7-70 0 0,-17 10 16 0 0,0 0 0 0 0,0-1 0 0 0,0 0 0 0 0,0 0 0 0 0,-1 0 0 0 0,3-3-16 0 0,-4 2-4 0 0,0 1 1 0 0,0 0 0 0 0,0-1-1 0 0,-1 1 1 0 0,0-1 3 0 0,3-13 30 0 0,0 1 0 0 0,-2-1 0 0 0,-1 0 0 0 0,0 1 0 0 0,-1-17-30 0 0,2-14 85 0 0,-3 42-14 0 0,0 0-72 0 0,0 0-70 0 0,1 1-117 0 0,2 10-1 0 0,1 6 114 0 0,12 48-69 0 0,0-3 90 0 0,-11-37 53 0 0,2-1 0 0 0,0 0 1 0 0,7 11 0 0 0,-5-12-3 0 0,-5-10 20 0 0,0 0-1 0 0,-1 0 1 0 0,1 1 0 0 0,0 2-17 0 0,-3-5-5 0 0,3 0 25 0 0,2 5 95 0 0,-6-8-194 0 0,0-1 55 0 0,1 1 46 0 0,1 1 68 0 0,0-1-3 0 0,-1 1-88 0 0,0-1-64 0 0,0 0-79 0 0,-1 0-49 0 0,1 0-80 0 0,-1-1-89 0 0,1 1-101 0 0,-1-1 158 0 0,0 0-46 0 0,0 0-42 0 0,0 0-35 0 0,0 0-127 0 0,0 0-35 0 0,0 0-1305 0 0</inkml:trace>
  <inkml:trace contextRef="#ctx0" brushRef="#br0" timeOffset="432.18">603 0 7200 0 0,'0'0'165'0'0,"0"0"22"0"0,0 0 6 0 0,1 0-28 0 0,11 6-114 0 0,-4 2 90 0 0,-1 0 37 0 0,3 10 297 0 0,-5-8-246 0 0,7 11 268 0 0,-1 1-1 0 0,-2 0 1 0 0,6 19-497 0 0,-1 9 741 0 0,-8-22-263 0 0,-2-1 62 0 0,-1 1 76 0 0,-2-1 87 0 0,-1-18-431 0 0,0 0-61 0 0,0 3-16 0 0,2 5 45 0 0,-1-1 21 0 0,-1-5-25 0 0,0-2 23 0 0,0-1 75 0 0,0-6 18 0 0,0-2-28 0 0,0 0-118 0 0,0 0-50 0 0,0 0-11 0 0,0 0 17 0 0,0 0 71 0 0,1-3-41 0 0,-1 0-32 0 0,1-2 71 0 0,-2-1-94 0 0,1 1-72 0 0,0-15-45 0 0,0 18-14 0 0,4-21-13 0 0,0 0-96 0 0,0 2-43 0 0,-1 9 13 0 0,1 1 0 0 0,0-1 0 0 0,2-1 133 0 0,-3 5-47 0 0,0 0-19 0 0,1 1 1 0 0,0-1-1 0 0,0 1 1 0 0,0 0 0 0 0,1 0-1 0 0,0 0 1 0 0,4-4 65 0 0,-6 9-13 0 0,0-1 1 0 0,0 0-1 0 0,0 1 0 0 0,0 0 1 0 0,1 0-1 0 0,2-2 13 0 0,-3 3-17 0 0,0 0 0 0 0,0 0 0 0 0,0 0 0 0 0,0 0 0 0 0,0 0 0 0 0,0 1 0 0 0,1-1 0 0 0,-1 1 0 0 0,0 0 0 0 0,0 0 0 0 0,3 0 17 0 0,-2 1-18 0 0,0 0-1 0 0,0 0 0 0 0,0 0 0 0 0,0 0 1 0 0,-1 0-1 0 0,1 1 0 0 0,0 0 1 0 0,-1 0-1 0 0,2 1 19 0 0,19 17-44 0 0,12 20-28 0 0,-7 2 59 0 0,-13-12 53 0 0,-3 4 48 0 0,-13-33-235 0 0,1 1 39 0 0,0 1-6 0 0,-1-1 105 0 0,1 0 52 0 0,0 1 152 0 0,1 3 269 0 0,-2-4-351 0 0,1 0-53 0 0,-1 0-64 0 0,1 0-62 0 0,0 0-72 0 0,0 0-85 0 0,-1 0-35 0 0,1 1-72 0 0,0-1-80 0 0,0 0-85 0 0,0 1-93 0 0,0 0-98 0 0,0 0-106 0 0,1 0-111 0 0,-1-1-754 0 0,0 0 282 0 0,0 1-730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3:52.5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329 355 9192 0 0,'0'0'266'0'0,"0"0"1"0"0,0 0-143 0 0,0 0 31 0 0,0 0-5 0 0,-1 0-37 0 0,0 0 21 0 0,0 0-87 0 0,-4 1-27 0 0,4-1 21 0 0,-1 0 41 0 0,1 0 62 0 0,0 0 74 0 0,0 0 92 0 0,0 0 107 0 0,-3-2-127 0 0,0 0-51 0 0,1-1-46 0 0,0-1-39 0 0,-1-1-16 0 0,1 0-41 0 0,-1-2-22 0 0,-1-4-17 0 0,-1-1-6 0 0,2 5 12 0 0,-6-7 216 0 0,1-1-59 0 0,-1 1-37 0 0,-21-28 250 0 0,10 19-161 0 0,5 9-46 0 0,2 4 8 0 0,0 1 52 0 0,-6 1 132 0 0,3 9-68 0 0,1 5-66 0 0,3 5-60 0 0,2 4-56 0 0,2 2-53 0 0,0 0-48 0 0,2 0-44 0 0,4-10-27 0 0,-6 17 11 0 0,0 1 87 0 0,-1 11 139 0 0,-2 25 243 0 0,9-35-297 0 0,2-1-130 0 0,1-1 1 0 0,1 1 0 0 0,1 0 0 0 0,2 2-51 0 0,7 36 157 0 0,-4-32-36 0 0,1-1 40 0 0,-1-6 38 0 0,0 0-1 0 0,7 12-198 0 0,13 17 208 0 0,-1-11-92 0 0,4-5-69 0 0,-17-25-77 0 0,-11-11 36 0 0,0 1-1 0 0,0 0 0 0 0,1-1 1 0 0,-1 0-1 0 0,1 1 0 0 0,-1-1 1 0 0,1 0-1 0 0,0 0 0 0 0,-1-1 1 0 0,1 1-1 0 0,1 0-5 0 0,8-1-9 0 0,-1-3-53 0 0,0-4-77 0 0,0-3-98 0 0,-9 8 258 0 0,-1 1-41 0 0,0-1-43 0 0,1 1-45 0 0,-1-1-45 0 0,0 0-47 0 0,1 0-49 0 0,-1 1-49 0 0,1-1-50 0 0,-1 0-53 0 0,1 0-54 0 0,-1 0-54 0 0,0 0-57 0 0,0 1-57 0 0,1-1-58 0 0,-1 0-61 0 0,2-4-1509 0 0,2-4-1276 0 0</inkml:trace>
  <inkml:trace contextRef="#ctx0" brushRef="#br0" timeOffset="363.02">558 339 6824 0 0,'0'0'136'0'0,"0"-1"-43"0"0,-1 0-6 0 0,-1-3 35 0 0,1 3-34 0 0,1 1 56 0 0,-6-5 424 0 0,1 5-86 0 0,-1 3-71 0 0,1 3-57 0 0,-1 6 132 0 0,0 1 167 0 0,-5 21 376 0 0,3 1-95 0 0,3 1-87 0 0,2-1-79 0 0,2 1-72 0 0,2-1-64 0 0,3 1-57 0 0,1 0-49 0 0,-3-20-259 0 0,1 0-37 0 0,2 14 132 0 0,8 39 359 0 0,-12-64-670 0 0,0-1-1 0 0,1 1 1 0 0,0-1-1 0 0,0 1 1 0 0,0 0-51 0 0,0-2 33 0 0,0 1 1 0 0,0-1 0 0 0,1 0 0 0 0,-1 1 0 0 0,1-1-1 0 0,1 1-33 0 0,-2-2 11 0 0,-1-1 0 0 0,1 0 0 0 0,-1 1 0 0 0,1-1 0 0 0,0 0 0 0 0,0 0 0 0 0,-1 0 0 0 0,1-1 0 0 0,0 1 0 0 0,0 0 0 0 0,0-1 0 0 0,2 1-11 0 0,-3-1 2 0 0,1 0 1 0 0,0 0-1 0 0,0 0 0 0 0,-1 0 1 0 0,1 0-1 0 0,0 0 0 0 0,-1-1 1 0 0,1 1-1 0 0,0-1 0 0 0,-1 1 1 0 0,1-1-1 0 0,0 0 0 0 0,-1 1 1 0 0,1-1-1 0 0,-1 0 0 0 0,1-1-2 0 0,4-2 15 0 0,-1 0 0 0 0,0 0 0 0 0,-1-1-1 0 0,1 0 1 0 0,-1 0 0 0 0,0 0-1 0 0,0-1 1 0 0,0 1 0 0 0,-1-1-1 0 0,0 0 1 0 0,0 0 0 0 0,0 0-1 0 0,-1 0 1 0 0,0-1 0 0 0,0-1-15 0 0,2-6 27 0 0,-2-1 1 0 0,0 1-1 0 0,0 0 1 0 0,-2-1-1 0 0,1 0 1 0 0,-3-7-28 0 0,1-13 27 0 0,-2-5-71 0 0,0 0-71 0 0,-3 0-64 0 0,-3 2-56 0 0,-2-3-148 0 0,5 18 159 0 0,2 8 39 0 0,0 2-2 0 0,-1 1-39 0 0,1 2 2 0 0,-1 1-36 0 0,0-1-43 0 0,-1 1-46 0 0,5 8 127 0 0,-1-1 90 0 0,1 0 60 0 0,-3-1-33 0 0,1 1-35 0 0,2 1-13 0 0,-1 0-74 0 0,1 1-30 0 0,0 0-73 0 0,-1-1-83 0 0,1 1-93 0 0,-1 0-103 0 0,1 0-113 0 0,0 1-123 0 0,0-1 373 0 0,0 0-35 0 0,-1 1-1253 0 0,0 0-990 0 0</inkml:trace>
  <inkml:trace contextRef="#ctx0" brushRef="#br0" timeOffset="1124.98">866 393 8864 0 0,'0'1'61'0'0,"-1"0"34"0"0,-6 9 500 0 0,5-7-467 0 0,0-1-79 0 0,0 4 5 0 0,1 1 92 0 0,1 0 73 0 0,1 2 48 0 0,4 14 559 0 0,-3-14-526 0 0,-1-4-165 0 0,1-1-34 0 0,2 14 462 0 0,0 2 20 0 0,1 0-47 0 0,0-1-43 0 0,0 1-35 0 0,10 27 532 0 0,-7-24-315 0 0,0-2 1 0 0,4 4-676 0 0,-4-7 365 0 0,0 0-39 0 0,2 9 106 0 0,0 1-45 0 0,-3-6-97 0 0,-6-20-305 0 0,0 1 41 0 0,0 0 49 0 0,1 3 95 0 0,-3-4 95 0 0,-1-4-158 0 0,-1-3-38 0 0,-8-16 173 0 0,1 0-53 0 0,2-1-50 0 0,1 0-44 0 0,1-1-39 0 0,1 0-36 0 0,-2-24-68 0 0,4-9-121 0 0,4 25-5 0 0,1 0 0 0 0,1 0 0 0 0,3-7 174 0 0,-3 27-50 0 0,0 0 0 0 0,0 0 0 0 0,1 0 0 0 0,0 0 0 0 0,1 0 0 0 0,0 1 0 0 0,1 0 0 0 0,0 0 0 0 0,0 0 50 0 0,5 0-74 0 0,2 3 37 0 0,-10 5 35 0 0,-1 1 0 0 0,1 0 0 0 0,0 0 1 0 0,0 1-1 0 0,0-1 0 0 0,0 1 0 0 0,0 0 0 0 0,0-1 0 0 0,0 1 0 0 0,0 0 0 0 0,0 1 1 0 0,0-1-1 0 0,0 0 0 0 0,0 1 0 0 0,2 0 2 0 0,-3 0-7 0 0,0 0 1 0 0,0 0-1 0 0,0 0 1 0 0,0 0-1 0 0,0 0 1 0 0,0 1-1 0 0,0-1 0 0 0,0 1 7 0 0,9 8 5 0 0,-2 0 0 0 0,1 1 0 0 0,-2 0-1 0 0,1 0 1 0 0,-1 1 0 0 0,-1 0 0 0 0,3 7-5 0 0,9 21 153 0 0,9 32-153 0 0,-8-20 108 0 0,8 23 241 0 0,-20-50-202 0 0,-1 1 34 0 0,1 20 119 0 0,-6-41-288 0 0,-3-10 98 0 0,0-5-93 0 0,1-1-20 0 0,-6-84-11 0 0,7 31-33 0 0,3 10-37 0 0,4 1-59 0 0,-6 40 85 0 0,2 0-1 0 0,-1 1 0 0 0,2-1 0 0 0,4-11 59 0 0,-7 20-16 0 0,1 0 1 0 0,-1-1-1 0 0,0 1 1 0 0,1 0-1 0 0,0 0 0 0 0,0 1 1 0 0,0-1-1 0 0,1 1 1 0 0,-1-1-1 0 0,1 1 0 0 0,0 0 1 0 0,-1 0-1 0 0,1 1 1 0 0,1-1-1 0 0,1 0 16 0 0,-4 2-4 0 0,0 0-1 0 0,1 1 1 0 0,-1-1 0 0 0,0 1-1 0 0,0-1 1 0 0,1 1 0 0 0,-1 0-1 0 0,0 0 1 0 0,1 0 0 0 0,-1 0-1 0 0,0 0 1 0 0,1 0 0 0 0,-1 1-1 0 0,0-1 1 0 0,0 1 0 0 0,1 0 4 0 0,1 0-2 0 0,-1 1 1 0 0,0 0-1 0 0,1-1 1 0 0,-1 1 0 0 0,0 1-1 0 0,0-1 1 0 0,0 0-1 0 0,0 1 1 0 0,1 2 1 0 0,1 0 13 0 0,0 1-1 0 0,0 0 0 0 0,-1 0 1 0 0,3 6-13 0 0,9 24 117 0 0,-1 16 10 0 0,-1 0 48 0 0,13 53 287 0 0,-8-30-66 0 0,-19-75-413 0 0,1 5-239 0 0,0-1 105 0 0,0-1 92 0 0,0 1 77 0 0,0 0 75 0 0,0 0 57 0 0,2 9 498 0 0,-2-7-424 0 0,-1-3-140 0 0,1 1-51 0 0,-1-1-57 0 0,0 0-59 0 0,1 0-67 0 0,-1 1-75 0 0,0-1-110 0 0,1 1-107 0 0,-1 0-116 0 0,0-2 232 0 0,0 0-34 0 0,0 0-33 0 0,0 0-37 0 0,0 1-36 0 0,0-1-38 0 0,0 0-40 0 0,0 0-41 0 0,0 1-42 0 0,0-1-43 0 0,0-2-539 0 0,0 0-33 0 0,0 0-2599 0 0</inkml:trace>
  <inkml:trace contextRef="#ctx0" brushRef="#br0" timeOffset="1915.87">1644 2 7856 0 0,'0'0'174'0'0,"0"0"-35"0"0,0 0-52 0 0,0 0-18 0 0,-1-1-35 0 0,0 1 5 0 0,1 0 46 0 0,-1 0 66 0 0,-2 0-47 0 0,3 0 4 0 0,-1 0 123 0 0,1 0 197 0 0,0 3 13 0 0,1 0-88 0 0,-1 1-77 0 0,0-1-67 0 0,0 0-64 0 0,0 0-39 0 0,0 1 9 0 0,1 8 61 0 0,-1-8-85 0 0,1 0 44 0 0,1 12 396 0 0,1-1-66 0 0,0 1-62 0 0,0 0-55 0 0,2 7 85 0 0,1 0-91 0 0,0 1-69 0 0,1-1-49 0 0,11 46 351 0 0,-12-39-273 0 0,3 9 47 0 0,1 0-42 0 0,41 140 924 0 0,-39-140-935 0 0,-1 0 38 0 0,3 5 4 0 0,7 28 208 0 0,-10-23-140 0 0,-10-46-204 0 0,1-4-88 0 0,-1-2-66 0 0,1-2-46 0 0,2-10-58 0 0,-3 8 82 0 0,0 1-31 0 0,9-56-64 0 0,3-1 69 0 0,5 2-65 0 0,-12 45-6 0 0,1 0 0 0 0,7-10 71 0 0,-10 19-27 0 0,0 0 0 0 0,1 0-1 0 0,0 0 1 0 0,1 0 0 0 0,-1 1 0 0 0,4-2 27 0 0,-6 5-6 0 0,-1 1 0 0 0,1 0 0 0 0,0 0-1 0 0,0 0 1 0 0,0 0 0 0 0,1 0 0 0 0,-1 0 0 0 0,0 1 0 0 0,1 0 0 0 0,-1 0 0 0 0,1 0 0 0 0,-1 0 0 0 0,1 0 0 0 0,-1 1-1 0 0,4-1 7 0 0,-2 1-8 0 0,0 0-1 0 0,1 1 1 0 0,-1 0 0 0 0,0 0-1 0 0,0 0 1 0 0,0 0-1 0 0,2 2 9 0 0,-2-1-1 0 0,-1 0-1 0 0,0 0 0 0 0,0 0 1 0 0,0 1-1 0 0,0-1 1 0 0,-1 1-1 0 0,3 2 2 0 0,-1 0 2 0 0,0 1-1 0 0,-1 0 1 0 0,1-1 0 0 0,-1 1 0 0 0,0 1-1 0 0,-1-1 1 0 0,1 1 0 0 0,-1-1-1 0 0,-1 1 1 0 0,2 4-2 0 0,2 11 51 0 0,0 0-1 0 0,-2 1 0 0 0,2 19-50 0 0,-3 4 118 0 0,-4-30-39 0 0,-1-1 0 0 0,0 1 0 0 0,-5 12-79 0 0,5-18 51 0 0,1-6-29 0 0,0 1-1 0 0,0-2 0 0 0,-1 1 0 0 0,0 0 0 0 0,0 0 0 0 0,0 0 1 0 0,0 0-22 0 0,-2 1 52 0 0,0 0 0 0 0,0 0 1 0 0,0 0-1 0 0,0-1 0 0 0,-1 0 0 0 0,0 0 1 0 0,-4 3-53 0 0,-21 9 217 0 0,10-9-104 0 0,3-3-52 0 0,0-3-39 0 0,-8-2 36 0 0,0-4-48 0 0,0-2-46 0 0,1-2-46 0 0,1-3-45 0 0,1-1-46 0 0,1-2-46 0 0,2-1-44 0 0,-4-9-285 0 0,16 15 330 0 0,1 0-47 0 0,0-3-157 0 0,4 6 162 0 0,0 0-37 0 0,0 0-42 0 0,2 0-46 0 0,-1 1-50 0 0,2-1-55 0 0,1-9-1008 0 0,1 0-48 0 0</inkml:trace>
  <inkml:trace contextRef="#ctx0" brushRef="#br0" timeOffset="2242.99">2391 456 12872 0 0,'0'0'289'0'0,"0"0"-103"0"0,0 0-34 0 0,0 2 70 0 0,0 0-45 0 0,0 4-16 0 0,0-3-62 0 0,2 9 11 0 0,4 6-98 0 0,-1-3-6 0 0,-2-5 52 0 0,10 45 886 0 0,-1-19-344 0 0,0 1-56 0 0,-6-18-315 0 0,-2 0-35 0 0,2 3 73 0 0,3 11 71 0 0,0-1 35 0 0,-8-27-332 0 0,4 24 305 0 0,-6-12-156 0 0,-3-7-117 0 0,3-10-128 0 0,-2 2 67 0 0,1-1-90 0 0,1-1-7 0 0,1 1-42 0 0,-1-1-49 0 0,1 0-55 0 0,-1 0-64 0 0,1 1-71 0 0,0-1-452 0 0</inkml:trace>
  <inkml:trace contextRef="#ctx0" brushRef="#br0" timeOffset="2612">2432 191 13856 0 0,'0'0'406'0'0,"-1"0"-227"0"0,1 0-43 0 0,0 0 28 0 0,-1 0-109 0 0,-4 0-88 0 0,3 0 78 0 0,-1 1-232 0 0,1-1 75 0 0,0 0 65 0 0,0 1 57 0 0,0-1 61 0 0,0 0 49 0 0,-2 1 372 0 0,3-1-303 0 0,0 1-63 0 0,1-1-94 0 0,-1 0-53 0 0,1 0-45 0 0,-1 0-50 0 0,1 0-57 0 0,-1 0-61 0 0,1 0-13 0 0,-1 0-51 0 0,1 0-54 0 0,-1 0-58 0 0,0 0-60 0 0,1 0-65 0 0,-1 0-68 0 0,0 0-72 0 0,1 0-1207 0 0,-1 0-1082 0 0</inkml:trace>
  <inkml:trace contextRef="#ctx0" brushRef="#br0" timeOffset="3029.89">2733 395 7584 0 0,'1'3'54'0'0,"1"0"1"0"0,-1 0-1 0 0,0 1 1 0 0,0-1-1 0 0,0 0 0 0 0,0 4-54 0 0,2 4 104 0 0,1-1-62 0 0,2 6-20 0 0,1 9 64 0 0,4 11 19 0 0,-4-18-31 0 0,0-1 57 0 0,-1-1 57 0 0,0 1 51 0 0,0-1 48 0 0,-1 1 43 0 0,0 0 37 0 0,2 19 465 0 0,-5-26-606 0 0,0 1 63 0 0,0-1 54 0 0,0 1 45 0 0,2 7 391 0 0,7 26 1179 0 0,-7-31-1400 0 0,-1 0-53 0 0,0 1-73 0 0,0-1-93 0 0,-2-12-249 0 0,-1 1-35 0 0,2 8 25 0 0,-2-8 1 0 0,1 0 99 0 0,-1-2-39 0 0,0-1 41 0 0,-1 0 47 0 0,1 0 53 0 0,-3-21-453 0 0,0 0 102 0 0,2-5 89 0 0,3-14 137 0 0,1 0 32 0 0,1 14-112 0 0,-1 4-76 0 0,1 2-84 0 0,1-3 34 0 0,1 0-64 0 0,2-3-66 0 0,-1 6-61 0 0,1 1 1 0 0,2-1 239 0 0,1 0-141 0 0,8-9 12 0 0,-9 15 119 0 0,1 2 46 0 0,-8 10-43 0 0,0 0 0 0 0,0 0-1 0 0,0 0 1 0 0,1 1-1 0 0,-1-1 1 0 0,1 1 0 0 0,-1 0-1 0 0,4-2 8 0 0,-4 3 0 0 0,0 0-1 0 0,0 0 0 0 0,1 0 0 0 0,-1 0 1 0 0,0 1-1 0 0,1-1 0 0 0,-1 1 0 0 0,0 0 1 0 0,1 0-1 0 0,-1 0 0 0 0,0 0 1 0 0,1 1-1 0 0,-1-1 0 0 0,0 1 0 0 0,0 0 1 0 0,1 0-1 0 0,-1 0 0 0 0,0 0 1 0 0,0 1-1 0 0,0-1 0 0 0,0 1 0 0 0,-1 0 1 0 0,1 0-1 0 0,0 0 0 0 0,2 2 1 0 0,17 18-54 0 0,-3 2 35 0 0,-12-13 23 0 0,-1 1-1 0 0,0-1 1 0 0,-1 1 0 0 0,0 1-1 0 0,3 11-3 0 0,1 8 40 0 0,8 42-6 0 0,-8-28 45 0 0,-3-13 51 0 0,0 0 87 0 0,5 32 165 0 0,-6-37-180 0 0,-5-28-380 0 0,0 0 46 0 0,0 0 42 0 0,0 0 40 0 0,0 1 47 0 0,0 0 105 0 0,0-1 74 0 0,1 2 325 0 0,-1-1-373 0 0,0 0-34 0 0,0-1-45 0 0,1 1-75 0 0,-1 0-92 0 0,0-1-109 0 0,0 1-58 0 0,0-1-98 0 0,0 0-108 0 0,0 1-118 0 0,0-1 258 0 0,0 0-34 0 0,0 0-35 0 0,0 0-35 0 0,0 0-37 0 0,0 0-38 0 0,0 0-40 0 0,0 0-40 0 0,0 0-1489 0 0,0 0-1190 0 0</inkml:trace>
  <inkml:trace contextRef="#ctx0" brushRef="#br0" timeOffset="3479.68">3376 640 9360 0 0,'0'0'208'0'0,"0"0"-34"0"0,1 1-41 0 0,1 0 38 0 0,5 7 67 0 0,3 0-189 0 0,3-2 116 0 0,3-2 150 0 0,-2-4-16 0 0,-1-1 33 0 0,15-4 364 0 0,-11-1-263 0 0,-4 1-127 0 0,-1 0-73 0 0,0-2 81 0 0,0-1-40 0 0,-1-1-37 0 0,0 0-33 0 0,10-12 118 0 0,-2-3-91 0 0,-5 4-91 0 0,-6 7-49 0 0,-1 0 0 0 0,0-1 1 0 0,-1 0-1 0 0,0 0 0 0 0,-1-2-91 0 0,-2 6 4 0 0,-1 1-1 0 0,-1-1 0 0 0,1 1 1 0 0,-2-1-1 0 0,1-6-3 0 0,-2-6-57 0 0,0 1-88 0 0,0 19 136 0 0,1-1 0 0 0,-1 1 0 0 0,1-1 0 0 0,-1 1 0 0 0,0-1 0 0 0,0 1 0 0 0,0 0 0 0 0,-1-3 9 0 0,1 4-2 0 0,1 0 0 0 0,-1-1 0 0 0,0 1 0 0 0,0 0 0 0 0,0 0 0 0 0,0 0 0 0 0,0 0 0 0 0,-1 0 0 0 0,1 0 0 0 0,0 0 0 0 0,0 1 0 0 0,-1-2 2 0 0,1 2 2 0 0,-1-1-1 0 0,1 1 1 0 0,0 0 0 0 0,0-1-1 0 0,0 1 1 0 0,0 0-1 0 0,0 0 1 0 0,-1 0 0 0 0,1 0-1 0 0,0 0 1 0 0,0 0-1 0 0,0 0 1 0 0,0 0 0 0 0,-1 0-1 0 0,1 1-1 0 0,-1-1 7 0 0,0 1 0 0 0,0 0 0 0 0,1 0-1 0 0,-1-1 1 0 0,0 1 0 0 0,1 1 0 0 0,-1-1-1 0 0,1 0 1 0 0,-1 0 0 0 0,1 0 0 0 0,-1 2-7 0 0,-19 23 141 0 0,-6 17 25 0 0,5-7-37 0 0,2 2 69 0 0,5 0 101 0 0,4 3 116 0 0,6-20-160 0 0,1 1 36 0 0,0 2 62 0 0,3-11-58 0 0,0-1 0 0 0,1 1 0 0 0,1 7-295 0 0,5 16 463 0 0,-1-17-270 0 0,2-1-63 0 0,1 0-78 0 0,2-1-91 0 0,-6-12-42 0 0,-1 0 43 0 0,5 4 64 0 0,-5-6 38 0 0,0 0 1 0 0,0 0 0 0 0,1 0 0 0 0,-1 0-1 0 0,1-1 1 0 0,2 2-65 0 0,1 0 47 0 0,1-2-67 0 0,0 0-90 0 0,1-1-113 0 0,-3-1-1 0 0,0 0-67 0 0,1 0-75 0 0,-1-1-82 0 0,-4 1 24 0 0,0-1-67 0 0,0 1-59 0 0,-1-1-52 0 0,2 1-179 0 0,-1 0-51 0 0,0-1-216 0 0,2 0-579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5:03.9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255 66 4688 0 0,'0'0'101'0'0,"0"0"70"0"0,2-2-81 0 0,4-3 13 0 0,-2-1-159 0 0,2 1 92 0 0,-1 1 101 0 0,1 0 110 0 0,-2 2 0 0 0,1-1 64 0 0,-1 0 65 0 0,-1-1 70 0 0,1 0 470 0 0,-2 0-90 0 0,-1 1-85 0 0,-2 0-82 0 0,0 0-78 0 0,-2 1-74 0 0,0 0-71 0 0,-1 0-68 0 0,0 1-63 0 0,0-1-60 0 0,-1 2-56 0 0,0-1-53 0 0,0 1-49 0 0,1 0-46 0 0,0 0-41 0 0,1 0-38 0 0,-2 1 43 0 0,-14 3 55 0 0,0-1 47 0 0,-40 13 371 0 0,34-6-310 0 0,10-3-105 0 0,0 1-40 0 0,5-2-12 0 0,1 0 1 0 0,0 0-1 0 0,0 2 1 0 0,0-1 0 0 0,1 1-1 0 0,0 0 1 0 0,1 0 0 0 0,-1 1-1 0 0,2 0 1 0 0,-1 1 0 0 0,-3 8-12 0 0,9-17 0 0 0,1 0 0 0 0,-1 0 1 0 0,1 0-1 0 0,0 0 1 0 0,-1 0-1 0 0,1 0 1 0 0,0 0-1 0 0,0 0 1 0 0,0 0-1 0 0,0 0 0 0 0,-1 0 1 0 0,2 0-1 0 0,-1 0 1 0 0,0 0-1 0 0,0 0 1 0 0,0 0-1 0 0,0 0 1 0 0,1 0-1 0 0,-1 0 0 0 0,0 0 1 0 0,1 0-1 0 0,-1 0 1 0 0,1 0-1 0 0,-1 0 1 0 0,1 0-1 0 0,-1 0 1 0 0,1-1-1 0 0,0 1 0 0 0,-1 0 1 0 0,1 0-1 0 0,0-1 1 0 0,0 1-1 0 0,0 0 1 0 0,-1-1-1 0 0,1 1 1 0 0,0-1-1 0 0,0 1 0 0 0,0-1 1 0 0,0 1-1 0 0,0-1 1 0 0,1 1-1 0 0,7 2 6 0 0,0 0 1 0 0,0 0 0 0 0,0-1-1 0 0,8 1-6 0 0,-1 0 4 0 0,6 3-4 0 0,0 1 0 0 0,-1 0 0 0 0,17 9 0 0 0,-29-11 0 0 0,0-1 0 0 0,0 2 0 0 0,-1-1 0 0 0,0 1 0 0 0,0 0 0 0 0,-1 0 0 0 0,1 1 0 0 0,-1 0 0 0 0,5 8 0 0 0,-2 1 41 0 0,-4 0 71 0 0,-1 12 191 0 0,-4-24-240 0 0,-1 0 0 0 0,-1 0 0 0 0,1 0 0 0 0,-1 0-1 0 0,0 1 1 0 0,0-1 0 0 0,0 0 0 0 0,0 0 0 0 0,0-1-1 0 0,-1 1 1 0 0,0 0 0 0 0,0 0 0 0 0,0-1 0 0 0,-2 3-63 0 0,-10 9 203 0 0,-4-3-78 0 0,-9 2 653 0 0,0-1 0 0 0,-17 5-778 0 0,9-6 427 0 0,18-7-257 0 0,-1 0-36 0 0,18-6-128 0 0,4-1-20 0 0,0 0-1 0 0,0 1 1 0 0,1-1 0 0 0,-1 1 0 0 0,0-1-1 0 0,3 1 15 0 0,19 1 66 0 0,0 4-61 0 0,-18-2-33 0 0,0 0 1 0 0,-1 1-1 0 0,6 2 28 0 0,-6-1-39 0 0,0-1-1 0 0,-1 1 1 0 0,0 0 0 0 0,1 1 39 0 0,-2-1-34 0 0,-1 0-1 0 0,1 0 0 0 0,-1 0 1 0 0,0 1-1 0 0,0-1 1 0 0,0 1-1 0 0,-1 0 1 0 0,1 1-1 0 0,-1-1 1 0 0,0 0-1 0 0,0 2 35 0 0,-1-1-25 0 0,0-1-1 0 0,-1 1 1 0 0,1 0-1 0 0,-1 0 1 0 0,0-1-1 0 0,-1 1 0 0 0,1 6 26 0 0,-2 6-71 0 0,0 0-1 0 0,-3 15 72 0 0,-1-9-37 0 0,-6 18 37 0 0,-11 23 80 0 0,9-33 8 0 0,1 0 33 0 0,-5 9 82 0 0,2-1 58 0 0,2 1 61 0 0,1 0 63 0 0,8-8-40 0 0,3-28-264 0 0,1 0 0 0 0,0 1 0 0 0,1-1 0 0 0,-1 1 0 0 0,1-1 0 0 0,0 0-1 0 0,2 4-80 0 0,-2-6 42 0 0,0 0-1 0 0,0 0 0 0 0,1 0 1 0 0,-1-1-1 0 0,1 1 0 0 0,0 0 1 0 0,0-1-1 0 0,0 1 0 0 0,0-1 1 0 0,0 0-1 0 0,0 0 0 0 0,0 1 1 0 0,1-1-1 0 0,0-1 0 0 0,-1 1 0 0 0,1 0 1 0 0,0-1-1 0 0,-1 1 0 0 0,1-1 1 0 0,0 0-1 0 0,0 0 0 0 0,0 0 1 0 0,2 0-42 0 0,8 2-5 0 0,1-2 54 0 0,-7-2 13 0 0,0 1 0 0 0,0-1 0 0 0,0 0 0 0 0,0 0 0 0 0,2-1-62 0 0,10-4 91 0 0,-8 2-80 0 0,-1-1-45 0 0,1 0-56 0 0,0 0-66 0 0,-1-1-76 0 0,0 1-88 0 0,0-1-98 0 0,0 1-109 0 0,-6 2 242 0 0,19-9-819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9:10.1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58 167 8352 0 0,'0'0'190'0'0,"-1"-1"-20"0"0,1 1-76 0 0,0 0-55 0 0,-2-1-22 0 0,1 0 25 0 0,1 1 16 0 0,0 0 36 0 0,1 0 44 0 0,-1 0 52 0 0,15 3 274 0 0,-2 6-100 0 0,-2 4-79 0 0,-2 3-59 0 0,-3-3 19 0 0,-1 1-1 0 0,0 0 0 0 0,1 12-244 0 0,-1-2 277 0 0,-1 0-36 0 0,0 25 164 0 0,1 12 54 0 0,-2-31 137 0 0,-1 22-596 0 0,1 5 420 0 0,-4-4 0 0 0,0-39-274 0 0,1-1 0 0 0,0 0 0 0 0,2 9-146 0 0,-4 6 173 0 0,0-11-98 0 0,2-15 5 0 0,0-2 14 0 0,0 0-7 0 0,0 0-35 0 0,0 3-32 0 0,-1 0-102 0 0,-2 0-121 0 0,2-2 193 0 0,0-1-115 0 0,1 0-108 0 0,-1 0-105 0 0,0-1-100 0 0,1 1-94 0 0,-1-1-89 0 0,0 0-85 0 0,1 1 70 0 0,-1-1-51 0 0,0 0-1106 0 0,-1-1-1016 0 0</inkml:trace>
  <inkml:trace contextRef="#ctx0" brushRef="#br0" timeOffset="600.01">1 74 6448 0 0,'0'0'141'0'0,"0"0"-28"0"0,1 0-42 0 0,-1 0-28 0 0,5-2 30 0 0,-4 1-2 0 0,0 1 57 0 0,13-8-200 0 0,0 1 115 0 0,-2 2 51 0 0,0 1 44 0 0,12-4 234 0 0,27-6 506 0 0,-34 10-623 0 0,-2 1-53 0 0,10-3 175 0 0,1 2-76 0 0,0 1-66 0 0,0 0-57 0 0,5 2-24 0 0,0 1-53 0 0,-9 1-47 0 0,0 1 0 0 0,-1 1 0 0 0,6 2-54 0 0,-21-4 11 0 0,0 1 1 0 0,0 0-1 0 0,0 0 0 0 0,0 1 0 0 0,-1-1 0 0 0,1 1-11 0 0,-2 0 23 0 0,0 0 0 0 0,0 0 0 0 0,0 0 0 0 0,0 0 0 0 0,0 0 0 0 0,-1 1 0 0 0,2 2-23 0 0,-3-4 25 0 0,0 1 0 0 0,0 0 0 0 0,0 0 0 0 0,-1 0 0 0 0,1 0 0 0 0,-1 0 0 0 0,0 0 0 0 0,0 0 0 0 0,0 0 0 0 0,0 0 0 0 0,-1 1-25 0 0,0 17 186 0 0,-7 2 35 0 0,0-7-60 0 0,4-8-61 0 0,0 0 1 0 0,-1-1-1 0 0,0 1 1 0 0,-1-1 0 0 0,-5 7-101 0 0,-1 0 150 0 0,-2 1-33 0 0,0 0-48 0 0,-1-1-43 0 0,-1 0-36 0 0,-21 19 57 0 0,27-24-17 0 0,-1 0 1 0 0,0 0-1 0 0,-11 7-30 0 0,-11 5 52 0 0,-12 7-25 0 0,14-11 77 0 0,6-5 0 0 0,2 1 33 0 0,-1 0 47 0 0,2 0 62 0 0,18-12-193 0 0,-3 1-2 0 0,4 0 23 0 0,2 1 60 0 0,2 3-61 0 0,6 1-42 0 0,10 2-6 0 0,-15-8 14 0 0,16 6 81 0 0,1-3-46 0 0,13 4 14 0 0,19 12 56 0 0,-26-10-29 0 0,1 0 42 0 0,7 3 134 0 0,0 1 113 0 0,-30-13-344 0 0,14 7 203 0 0,0-1-42 0 0,34 18 328 0 0,-27-11-252 0 0,-2 2 76 0 0,-8-5-58 0 0,-1 2 69 0 0,-4-6-175 0 0,-2-3-72 0 0,-5 0-12 0 0,-3-3 4 0 0,1 0-1 0 0,1 0-153 0 0,-2 1 64 0 0,3 0 110 0 0,-2-1-131 0 0,1 1-41 0 0,1-1-36 0 0,0 0-46 0 0,0 0-54 0 0,2 1-64 0 0,-5-2-51 0 0,0 0-47 0 0,1 0-43 0 0,0 1-39 0 0,-1-1-265 0 0,1 0-65 0 0,0 0-50 0 0,0 1-37 0 0,-1-1-311 0 0,1 0-33 0 0,-1 0-2442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9:09.3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297 15 6896 0 0,'0'0'200'0'0,"0"0"38"0"0,0 0 37 0 0,0 0 12 0 0,0 0 1 0 0,0 0-98 0 0,0-1-35 0 0,-1 1 68 0 0,-1-1-95 0 0,-3-2 67 0 0,3 1-70 0 0,-1 1-2 0 0,0 0 0 0 0,-1 0 0 0 0,1 0 0 0 0,0 0 0 0 0,0 0 0 0 0,0 1 0 0 0,-1-1 0 0 0,1 1-1 0 0,0 0 1 0 0,-2 0-123 0 0,-9 1 368 0 0,1 2-41 0 0,-4 2 9 0 0,1 0-101 0 0,9-2-162 0 0,-1 0-33 0 0,1 0-37 0 0,1 0-38 0 0,-12 6 242 0 0,1 3-52 0 0,2 1-43 0 0,0 2-35 0 0,2 0-26 0 0,0 1 0 0 0,2 1 0 0 0,0 0-51 0 0,3-5 31 0 0,2 0 0 0 0,0 0-1 0 0,0 1 1 0 0,-1 7-31 0 0,3-8 38 0 0,0 0-1 0 0,2 0 1 0 0,-1 0-1 0 0,2 0 1 0 0,0 1-1 0 0,0-1 0 0 0,1 1 1 0 0,1 9-38 0 0,1-10 32 0 0,0-1 0 0 0,0 1 1 0 0,3 5-33 0 0,6 13 23 0 0,3-1 36 0 0,-9-20-20 0 0,1-1-1 0 0,0 0 1 0 0,0 0 0 0 0,0 0-1 0 0,5 3-38 0 0,-7-7 23 0 0,1 0 0 0 0,-1 0 1 0 0,1 0-1 0 0,0-1 0 0 0,0 1 0 0 0,1-1 0 0 0,-1-1 0 0 0,1 1 0 0 0,-1-1 0 0 0,1 0 0 0 0,0 0 0 0 0,0 0 0 0 0,0-1 0 0 0,0 0 0 0 0,0 0 1 0 0,0-1-1 0 0,0 1 0 0 0,1-2 0 0 0,-1 1 0 0 0,1-1-23 0 0,6 0-7 0 0,0-1 56 0 0,29-8 283 0 0,-25 5-218 0 0,1 0-90 0 0,-9 2-62 0 0,0-1-42 0 0,4 0-121 0 0,-1-1-119 0 0,-6 2 110 0 0,1 0-36 0 0,-1 1-40 0 0,0-1-41 0 0,-5 2 18 0 0,0 0-45 0 0,1 1-42 0 0,-1-1-35 0 0,1 0-126 0 0,-1 1-36 0 0,4-3-1308 0 0</inkml:trace>
  <inkml:trace contextRef="#ctx0" brushRef="#br0" timeOffset="280.86">105 357 7312 0 0,'0'0'165'0'0,"0"0"22"0"0,0 0 9 0 0,0 0-50 0 0,2 0-78 0 0,0 0-52 0 0,5-1-36 0 0,-3-1 72 0 0,9-2 300 0 0,10-5 270 0 0,-8 4-243 0 0,-1 1-118 0 0,-1 1-71 0 0,-3 0-182 0 0,5 0 73 0 0,-1 0 64 0 0,2-1 70 0 0,21-4 347 0 0,-24 5-390 0 0,8-1 6 0 0,-11 1-143 0 0,1 1-45 0 0,0 0-63 0 0,0 0-74 0 0,1 0-85 0 0,0 0-95 0 0,-1 0-103 0 0,1 0-114 0 0,-1 1-124 0 0,-5 0 285 0 0,0 0-35 0 0,4 0-932 0 0,5-1-774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9:27.0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39 12152 0 0,'1'-2'273'0'0,"0"-2"-111"0"0,-1 1-45 0 0,1-4 55 0 0,1 1-20 0 0,2 0 31 0 0,2 0 75 0 0,0 2-247 0 0,2 4-11 0 0,0 8 24 0 0,1 13 79 0 0,-2 14 94 0 0,-6-25-90 0 0,-1-1 1 0 0,0 1-1 0 0,-1 6-107 0 0,-5 29 231 0 0,2-19-128 0 0,3-23-288 0 0,1 0 76 0 0,-1-1 65 0 0,1 0 55 0 0,-1 2 113 0 0,-2 4 362 0 0,2-6-383 0 0,1 0-44 0 0,-1 0-61 0 0,0 1-77 0 0,1-1-26 0 0,-1-1-46 0 0,1 1-52 0 0,-1 1-56 0 0,1-1-4 0 0,-1 0-46 0 0,1 0-47 0 0,-1 0-53 0 0,1 1-53 0 0,0-1-57 0 0,-1 1-60 0 0,1 0-62 0 0,0-3-1128 0 0,0 0-1006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9:27.3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1 11200 0 0,'0'0'256'0'0,"0"0"34"0"0,0 0 20 0 0,2 1-40 0 0,5 6-296 0 0,-1 0 39 0 0,4 11 114 0 0,-2 5 163 0 0,-6-7-64 0 0,0 8 155 0 0,-3 17 267 0 0,-3-15-285 0 0,1-6-149 0 0,-1-1-114 0 0,4-17-261 0 0,-1 1 64 0 0,1 0 60 0 0,-1-1 33 0 0,0 3 76 0 0,0 0 72 0 0,-2 7 278 0 0,2-9-320 0 0,0 0-35 0 0,0 1-52 0 0,-1 0-89 0 0,0-1-73 0 0,1 0-89 0 0,-1 0-102 0 0,0 0-116 0 0,1-2 180 0 0,0 0-33 0 0,0 1-35 0 0,0-1-37 0 0,0 0-38 0 0,0 0-39 0 0,0 0-42 0 0,-1 0-43 0 0,-1 2-1248 0 0,-1 0-1024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9:27.6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35 10824 0 0,'0'-4'116'0'0,"-1"1"40"0"0,2-6 388 0 0,1 4-341 0 0,0 2-78 0 0,1 0-77 0 0,-2 2-48 0 0,-1 0 0 0 0,0 1 0 0 0,1-1 0 0 0,-1 1 0 0 0,1 0 0 0 0,-1-1 0 0 0,1 1 0 0 0,-1-1 0 0 0,1 1 0 0 0,-1 0 0 0 0,1-1 0 0 0,-1 1 0 0 0,1 0 0 0 0,0 0 0 0 0,-1-1 0 0 0,1 1 0 0 0,-1 0 0 0 0,1 0 0 0 0,0 0 0 0 0,-1 0 0 0 0,1 0 0 0 0,0 0 0 0 0,-1 0 0 0 0,1 0 0 0 0,0 0 0 0 0,0 0 0 0 0,0 0 0 0 0,2 0-47 0 0,-1 0-95 0 0,0-1-101 0 0,1 1-106 0 0,-1 1-110 0 0,0-1-115 0 0,0 0-120 0 0,0 0-125 0 0,2 1-549 0 0,3 0-775 0 0,-6-1 1917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9:27.9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433 68 9728 0 0,'-1'-3'79'0'0,"0"0"62"0"0,-2-15 506 0 0,1 10-402 0 0,1 1-95 0 0,1 4-131 0 0,0 1-46 0 0,-4-6 472 0 0,-5 1-73 0 0,-3 2-88 0 0,1 2-103 0 0,-8 2 71 0 0,-1 3-83 0 0,2 0-80 0 0,1-2-55 0 0,11-1-24 0 0,0 1 0 0 0,1 0 0 0 0,-1 0 0 0 0,1 0 0 0 0,-1 1 0 0 0,-1 0-10 0 0,0 0 0 0 0,1 1 0 0 0,0 0 1 0 0,-1 0-1 0 0,1 0 0 0 0,0 1 0 0 0,0 0 0 0 0,1 0 0 0 0,-3 2 0 0 0,2-1 2 0 0,1 0 0 0 0,-1 1 0 0 0,0 0 0 0 0,1 0 0 0 0,0 0 0 0 0,1 1 0 0 0,-3 3-2 0 0,3-4 17 0 0,1 1 0 0 0,0-1 0 0 0,0 1 0 0 0,0 0 0 0 0,0 2-17 0 0,0 3 70 0 0,0 1 1 0 0,0-1-1 0 0,1 1 1 0 0,1 0 0 0 0,0 0-1 0 0,1 0 1 0 0,0 0-1 0 0,0 0 1 0 0,2 2-71 0 0,2 17 393 0 0,4 14-393 0 0,3 4 297 0 0,-1-1 50 0 0,-5-26-201 0 0,4 24 266 0 0,-1-7 704 0 0,0 32-1116 0 0,-6-30 329 0 0,-2 24-62 0 0,0-63-255 0 0,0-2-88 0 0,0 0-28 0 0,0 0-39 0 0,0 0-223 0 0,-1-1-505 0 0,-1-5-51 0 0</inkml:trace>
  <inkml:trace contextRef="#ctx0" brushRef="#br0" timeOffset="281.44">1 356 10416 0 0,'0'0'301'0'0,"0"0"4"0"0,1 0-199 0 0,6-3-90 0 0,15-1 24 0 0,1 1 74 0 0,-1 1 60 0 0,1 0 49 0 0,5 1 93 0 0,49 2 673 0 0,-43 1-600 0 0,-11-2-161 0 0,0 1-47 0 0,-1 0-58 0 0,1-1-70 0 0,-19 0-96 0 0,1 0 48 0 0,9 0 151 0 0,-7 0-122 0 0,-1 0-85 0 0,-3 0-22 0 0,0 0-38 0 0,1 0-66 0 0,-1 0-62 0 0,1 0-72 0 0,-1 0-79 0 0,1 0-87 0 0,-1 0-95 0 0,1 0-103 0 0,0 0-111 0 0,3 0-928 0 0,4 0-980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9:26.1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0 222 7920 0 0,'0'0'174'0'0,"0"0"29"0"0,0 0 13 0 0,0 1-60 0 0,0 1-88 0 0,0 7-63 0 0,0-7 29 0 0,0 0 36 0 0,1 10 782 0 0,-1 1-71 0 0,1-1-69 0 0,0 0-65 0 0,0 0-61 0 0,1 0-58 0 0,0 0-55 0 0,0 0-51 0 0,0 0-48 0 0,0 0-45 0 0,0 0-41 0 0,1 0-38 0 0,2 12 151 0 0,1 0-112 0 0,1 8-30 0 0,3 16-11 0 0,-6-19-73 0 0,1 19-175 0 0,-4-31-3 0 0,-1-2-45 0 0,0-14-91 0 0,0-1 53 0 0,0 0-68 0 0,0 0-82 0 0,0 0 70 0 0,0 0-37 0 0,0 0-41 0 0,0 0-38 0 0,0 0-384 0 0,0 0 90 0 0,0 0-52 0 0,0 0-740 0 0,0 0-584 0 0,0 0-1109 0 0</inkml:trace>
  <inkml:trace contextRef="#ctx0" brushRef="#br0" timeOffset="349.15">431 98 10912 0 0,'0'0'248'0'0,"0"0"34"0"0,0 0 20 0 0,0 0-38 0 0,0 0-126 0 0,0 0 108 0 0,0 0 66 0 0,0 0-161 0 0,0 0-33 0 0,0 0 36 0 0,0 0-84 0 0,-2 0-17 0 0,0 0 17 0 0,-17 2 182 0 0,0 2-69 0 0,-3 4-36 0 0,-12 6-19 0 0,5-1-49 0 0,20-9-61 0 0,0 1 1 0 0,1 0-1 0 0,0 0 0 0 0,0 1 1 0 0,1 0-1 0 0,-1 0 0 0 0,1 0 1 0 0,-4 6-19 0 0,10-11 0 0 0,1 0 1 0 0,-1-1-1 0 0,1 1 1 0 0,-1 0-1 0 0,1 0 1 0 0,-1-1-1 0 0,1 1 1 0 0,-1 0 0 0 0,1 0-1 0 0,0 0 1 0 0,-1 0-1 0 0,1 0 1 0 0,0 0-1 0 0,0-1 1 0 0,-1 2-1 0 0,1 0-4 0 0,1-1 0 0 0,-1 1 0 0 0,0 0 1 0 0,0-1-1 0 0,1 1 0 0 0,-1-1 0 0 0,1 1 0 0 0,-1-1 1 0 0,1 1-1 0 0,-1-1 0 0 0,1 1 0 0 0,0-1 0 0 0,1 1 4 0 0,15 19-58 0 0,-7-12 51 0 0,20 17 39 0 0,22 19-32 0 0,-36-29 41 0 0,0 0 46 0 0,3 5 107 0 0,-10-9-52 0 0,0-1 35 0 0,-2 1 37 0 0,1 0 42 0 0,-2 1 45 0 0,0 0 50 0 0,-3-5-312 0 0,-1-1 78 0 0,-3 2 103 0 0,-2 1 211 0 0,-5-1 37 0 0,2-5-184 0 0,0 0-88 0 0,0-1-55 0 0,-3 0-67 0 0,4-2-90 0 0,0 0-39 0 0,1 0-45 0 0,-1 0-48 0 0,0 0-52 0 0,0-1-56 0 0,1 1-61 0 0,-1-1-64 0 0,1 1-69 0 0,-1-1-72 0 0,1 0-77 0 0,0 0-80 0 0,1 0-85 0 0,-1-1-89 0 0,-3 1-1250 0 0,-3 0-1200 0 0</inkml:trace>
  <inkml:trace contextRef="#ctx0" brushRef="#br0" timeOffset="634.07">132 51 12176 0 0,'0'0'170'0'0,"0"0"-37"0"0,0-1 44 0 0,0 1-94 0 0,0-4-13 0 0,0 2 9 0 0,0 0-38 0 0,0-7 52 0 0,3-12-64 0 0,-1 15 25 0 0,0 2 65 0 0,-1 3-23 0 0,-1 1 5 0 0,5 0 162 0 0,-2 0-232 0 0,-1 0-71 0 0,0 0-57 0 0,-1 0-66 0 0,0 1-78 0 0,0-1-76 0 0,0 1-79 0 0,0-1-69 0 0,0 1-58 0 0,1 0-181 0 0,0 0-48 0 0,2 1-918 0 0,2 0-957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9:25.3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215 261 9152 0 0,'0'0'208'0'0,"0"0"33"0"0,0 0 14 0 0,-1 0-42 0 0,-15-3-22 0 0,12 2-9 0 0,-3 5 65 0 0,2-1 13 0 0,0 0-34 0 0,-6 3 136 0 0,3-1-138 0 0,0 0-53 0 0,-3 2 7 0 0,-13 14 176 0 0,10-4 1 0 0,0 0 1 0 0,-8 15-356 0 0,-5 16 441 0 0,9-6-105 0 0,4 2-38 0 0,12-37-238 0 0,1-1 0 0 0,0 1 0 0 0,0 0 0 0 0,0 0-1 0 0,1 0 1 0 0,0 0 0 0 0,1 5-60 0 0,0-10 16 0 0,-1 0 1 0 0,0 1-1 0 0,1-1 0 0 0,0 0 1 0 0,0 1-1 0 0,0-1 0 0 0,0 0 1 0 0,0 0-1 0 0,0 0 0 0 0,0 0 1 0 0,1 0-17 0 0,-1-1 9 0 0,-1 0 0 0 0,1 0 0 0 0,0 0 0 0 0,0 0 1 0 0,1 0-1 0 0,-1 0 0 0 0,0-1 0 0 0,0 1 0 0 0,0 0 1 0 0,0-1-1 0 0,1 1 0 0 0,-1-1 0 0 0,0 1 1 0 0,1-1-1 0 0,-1 0 0 0 0,0 0 0 0 0,1 1 0 0 0,-1-1 1 0 0,0 0-1 0 0,1 0-9 0 0,23-4 252 0 0,0-5-77 0 0,-2-5-62 0 0,-1-4-46 0 0,-10 6-41 0 0,0-1 0 0 0,0-1 0 0 0,-1 0 0 0 0,-1 0 0 0 0,1-4-26 0 0,11-26 58 0 0,-3-2 61 0 0,9-19 134 0 0,-27 64-254 0 0,-1 0 0 0 0,1 1 1 0 0,-1-1-1 0 0,0 1 0 0 0,1 0 1 0 0,-1-1-1 0 0,0 1 0 0 0,0-1 1 0 0,0 1-1 0 0,1-1 0 0 0,-1 1 1 0 0,0-1-1 0 0,0 1 0 0 0,0-1 1 0 0,0 1-1 0 0,0-1 0 0 0,0 1 1 0 0,0-1-1 0 0,0 1 0 0 0,0-1 1 0 0,0 1-1 0 0,0-1 1 0 0,0 0-69 0 0,0 1 1 0 0,1 1 60 0 0,0 1 0 0 0,0-1 0 0 0,0 1 0 0 0,0 0 0 0 0,0-1 0 0 0,-1 1 0 0 0,1 0 0 0 0,0 0 0 0 0,-1 0 0 0 0,1-1 0 0 0,-1 1 0 0 0,0 1 8 0 0,3 26-42 0 0,-2-14 44 0 0,3 9 31 0 0,0 8 83 0 0,-3-25-113 0 0,0 0 0 0 0,1 0 0 0 0,0 0 0 0 0,2 4-3 0 0,3 13 52 0 0,-5-16-50 0 0,1 0 1 0 0,0 0-1 0 0,0-1 1 0 0,3 5-3 0 0,-5-10 1 0 0,4 5-1 0 0,-2-5-13 0 0,-1-1-32 0 0,-2-1 45 0 0,2 0-235 0 0,0 1 84 0 0,-1 0 51 0 0,2 1 46 0 0,-2-1 16 0 0,1-1-29 0 0,-1 1-36 0 0,0-1-60 0 0,0 0-30 0 0,0 0-61 0 0,0 1-71 0 0,0-1-78 0 0,-1 0 52 0 0,0 0-49 0 0,1 0-44 0 0,-1 0-40 0 0,0 0-140 0 0,0 0-39 0 0,0 0-169 0 0,0 0-458 0 0</inkml:trace>
  <inkml:trace contextRef="#ctx0" brushRef="#br0" timeOffset="297.13">593 4 8208 0 0,'0'0'234'0'0,"0"0"6"0"0,0 0-106 0 0,0-1-74 0 0,3-1-59 0 0,-1 2 69 0 0,-1-1 16 0 0,-1 1 47 0 0,1 1 55 0 0,0-1 67 0 0,5 6 160 0 0,0 0-44 0 0,-1 1-41 0 0,-1 1-39 0 0,4 8 194 0 0,-3 2-110 0 0,-1-2-134 0 0,-1-1-37 0 0,3 32 326 0 0,-3-27-261 0 0,-1-2 68 0 0,4 18 180 0 0,-3 1-84 0 0,0 0-66 0 0,-1-1-51 0 0,2 24 130 0 0,-2-29-216 0 0,-2-1-72 0 0,0 6-43 0 0,5 16-26 0 0,-4-50-90 0 0,-1-1 0 0 0,0 0 1 0 0,0-1-1 0 0,0 1 0 0 0,0 0 1 0 0,0 0-1 0 0,0-1 1 0 0,0 1-1 0 0,0 0 0 0 0,0 0 1 0 0,0-1-1 0 0,0 1 1 0 0,-1 0-1 0 0,1-1 0 0 0,0 1 1 0 0,0 0-1 0 0,-1-1 1 0 0,1 1-1 0 0,0 0 0 0 0,-1-1 1 0 0,1 1-1 0 0,-1-1 1 0 0,1 2-66 0 0,0-2 4 0 0,0 0-75 0 0,0 0-86 0 0,0 0 63 0 0,0 0-37 0 0,0 0-41 0 0,0 0-39 0 0,-1 0-378 0 0,1 0 87 0 0,0 0-53 0 0,-1 0-733 0 0,0 0-581 0 0,-3 0-1102 0 0</inkml:trace>
  <inkml:trace contextRef="#ctx0" brushRef="#br0" timeOffset="577.24">486 267 11200 0 0,'0'0'256'0'0,"0"0"34"0"0,0 0 20 0 0,0 0-40 0 0,0 0-201 0 0,1 0-34 0 0,5-3-33 0 0,23-6-3 0 0,0 3 55 0 0,2 2 44 0 0,-1 1 33 0 0,30-4 187 0 0,-54 6-438 0 0,0 0 58 0 0,0 0 49 0 0,0 0 41 0 0,6 0 108 0 0,8-1 172 0 0,-12 1-203 0 0,1 0-50 0 0,-1 0-77 0 0,-1 0-72 0 0,0 1-84 0 0,0-1-100 0 0,1 0-112 0 0,-5 1 147 0 0,1-1-33 0 0,-1 1-35 0 0,1 0-38 0 0,-1-1-38 0 0,1 1-41 0 0,0-1-43 0 0,-1 1-45 0 0,7-1-1081 0 0,5-1-908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9:24.1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169 41 7080 0 0,'0'0'157'0'0,"0"0"23"0"0,0 0 13 0 0,0 0 15 0 0,0 0 15 0 0,0 0 8 0 0,0 1-17 0 0,0 1-112 0 0,0 3 76 0 0,0-3-85 0 0,0 0 42 0 0,0 0 32 0 0,0-1 55 0 0,0 1 63 0 0,0-2 75 0 0,1 8 12 0 0,-1-1-34 0 0,3 7 243 0 0,0 1-111 0 0,0 0-92 0 0,2 6 11 0 0,1 10 55 0 0,11 116 746 0 0,-9-84-718 0 0,2 7-43 0 0,-4-35-268 0 0,-1 0-45 0 0,6 27 124 0 0,-3-22-10 0 0,-2 1 0 0 0,-2-1 0 0 0,-1 9-230 0 0,-3-43 2 0 0,-1 3 82 0 0,0 0 4 0 0,1-8-14 0 0,-2 0-27 0 0,-5 0-141 0 0,2-2-81 0 0,0-3-112 0 0,1-3-221 0 0,1 4 151 0 0,-4-6-343 0 0</inkml:trace>
  <inkml:trace contextRef="#ctx0" brushRef="#br0" timeOffset="378.24">1 222 6992 0 0,'0'0'157'0'0,"0"0"23"0"0,0 0 12 0 0,0 0 1 0 0,0 0-21 0 0,2 0-10 0 0,32-2 321 0 0,-7 0 131 0 0,0-2 1 0 0,1-1-615 0 0,-3-1 337 0 0,0-1-48 0 0,-5 2-98 0 0,1-2-54 0 0,0 1-66 0 0,-1-1-74 0 0,0 0-84 0 0,1 0-95 0 0,-1 0-104 0 0,0 0-113 0 0,-5 1 3 0 0,0 1-80 0 0,0-1-85 0 0,0 1-88 0 0,-2 1-641 0 0,4-2-742 0 0</inkml:trace>
  <inkml:trace contextRef="#ctx0" brushRef="#br0" timeOffset="768.01">607 0 6016 0 0,'0'0'133'0'0,"0"0"23"0"0,0 0 11 0 0,1 2-27 0 0,11 30 802 0 0,-1 1 1 0 0,2 11-943 0 0,14 72 1807 0 0,-5-20-365 0 0,-13-57-900 0 0,-2 0-91 0 0,-1 8-1 0 0,0 23 112 0 0,-3 1-29 0 0,-2-24-134 0 0,-1-8-10 0 0,0 0 73 0 0,0-37-374 0 0,0-2-6 0 0,0 0 0 0 0,0 0 12 0 0,0 0 2 0 0,0 0-16 0 0,0 0-34 0 0,-4-4 16 0 0,3 3-46 0 0,0-1 1 0 0,0 1 0 0 0,0-1 0 0 0,0 0-1 0 0,0 1 1 0 0,1-1 0 0 0,-1 0 0 0 0,0 0-1 0 0,1 1 1 0 0,-1-2-17 0 0,-1-23 93 0 0,4-1-57 0 0,1 5-40 0 0,9-22 71 0 0,7 1-37 0 0,-12 31-36 0 0,0 0 0 0 0,0 0 0 0 0,2 1 1 0 0,-1 0-1 0 0,9-8 6 0 0,-11 13-11 0 0,1-1 1 0 0,0 1-1 0 0,0 0 1 0 0,1 0-1 0 0,-1 1 1 0 0,1 0 0 0 0,0 1-1 0 0,1 0 1 0 0,-1 0-1 0 0,1 0 1 0 0,0 1-1 0 0,0 1 1 0 0,0-1-1 0 0,0 1 1 0 0,0 1-1 0 0,0 0 1 0 0,1 0-1 0 0,-1 1 1 0 0,1 0 10 0 0,-5 1-10 0 0,0-1 0 0 0,0 1 0 0 0,-1 0 0 0 0,1 0 0 0 0,0 1 0 0 0,3 1 10 0 0,-4-2-3 0 0,0 2-1 0 0,0-1 1 0 0,0 0 0 0 0,0 1 0 0 0,0 0 0 0 0,1 1 3 0 0,0 1 6 0 0,0 0 1 0 0,-1 0 0 0 0,1 1 0 0 0,-1 0 0 0 0,0 0 0 0 0,-1 0 0 0 0,1 0 0 0 0,-1 0-1 0 0,0 2-6 0 0,2 5 40 0 0,0 1 1 0 0,-2-1-1 0 0,2 5-40 0 0,0 10 122 0 0,-2 0-1 0 0,0 2-121 0 0,-2 17 88 0 0,2 14 43 0 0,0-49-128 0 0,6 14 70 0 0,-4-14-85 0 0,-4-11 10 0 0,-1 0-36 0 0,1 0-34 0 0,0-1-34 0 0,0 1-35 0 0,0-1-34 0 0,0 0-33 0 0,0 0-35 0 0,0 0-33 0 0,0 0-34 0 0,0-1-33 0 0,0 1-33 0 0,1-1-474 0 0,0 1-130 0 0,-1 0 258 0 0,3-2-1303 0 0,2 0-1150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9:29.6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217 36 5152 0 0,'0'0'116'0'0,"0"0"17"0"0,-6-7 110 0 0,2 3-199 0 0,-3 1-7 0 0,1 0 69 0 0,0 0 62 0 0,-1 0 55 0 0,-1 0 104 0 0,-1 0 55 0 0,-1 1 130 0 0,-5-1 317 0 0,0 2 7 0 0,5 1-312 0 0,2 2-127 0 0,0 1-49 0 0,2-1-106 0 0,0 2-52 0 0,0 1-57 0 0,1 0-67 0 0,-2 3 139 0 0,0 1-34 0 0,-5 10 80 0 0,2 1-100 0 0,1 1-75 0 0,2 0-54 0 0,1 0 0 0 0,1 0 0 0 0,0 1-22 0 0,3-4 6 0 0,0 0 0 0 0,1 3-6 0 0,-1 5 41 0 0,2-8-40 0 0,1-1 1 0 0,0 1-1 0 0,2 0 0 0 0,-1-1 1 0 0,2 1-1 0 0,1-1 0 0 0,0 0 1 0 0,6 13-2 0 0,7 5 37 0 0,-10-21 8 0 0,1 0-1 0 0,1-1 1 0 0,0 0 0 0 0,10 9-45 0 0,13 6 158 0 0,-28-25-115 0 0,0 0-1 0 0,1 0 0 0 0,-1 0 1 0 0,1 0-1 0 0,0-1 0 0 0,0 0-42 0 0,14 1 174 0 0,0-5 36 0 0,-2-8 41 0 0,-2-9 46 0 0,-11 12-271 0 0,-1-1 1 0 0,0 0 0 0 0,-1 0 0 0 0,3-6-27 0 0,-2 0 68 0 0,-1 1 0 0 0,0-1 0 0 0,-1 0 0 0 0,0-9-68 0 0,-1-6 285 0 0,-1-23-285 0 0,-4-1 130 0 0,2 13-92 0 0,0 8-38 0 0,-2-103-11 0 0,4 134-42 0 0,1 3-9 0 0,2 8 60 0 0,7 29-23 0 0,-1-1 54 0 0,-1 1 44 0 0,-1 0 36 0 0,3 11 68 0 0,6 24 132 0 0,-10-49-241 0 0,17 60 327 0 0,-18-67-342 0 0,1 0-33 0 0,-5-16-18 0 0,9 26 160 0 0,-8-22-157 0 0,0 0-35 0 0,1 1-56 0 0,0-1-70 0 0,0 0-86 0 0,0-1-99 0 0,-3-5 116 0 0,0 1-39 0 0,0-1-363 0 0,1 0 81 0 0,-1 0-52 0 0,0 0-710 0 0,0 0-565 0 0,0 0-1072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5:04.4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230 113 11864 0 0,'-5'-7'322'0'0,"0"0"-55"0"0,-1 0-50 0 0,0 1-46 0 0,-3-4 12 0 0,-2 1-75 0 0,1 1-58 0 0,-2 2-41 0 0,9 4-15 0 0,0 1-1 0 0,-1 0 1 0 0,1 0-1 0 0,0 0 1 0 0,-1 0 0 0 0,1 0-1 0 0,-1 1 1 0 0,-3-1 6 0 0,-8 2 9 0 0,-2 5 74 0 0,8-1-1 0 0,0 1 33 0 0,-5 7 151 0 0,2 3-47 0 0,7-8-109 0 0,0 0 1 0 0,1 0 0 0 0,-2 6-111 0 0,0 4 172 0 0,1 0 0 0 0,0 0 0 0 0,0 8-172 0 0,-1 10 396 0 0,1 0-36 0 0,2 37 272 0 0,6-15-189 0 0,0-38-240 0 0,0 0-1 0 0,1 0 1 0 0,3 5-203 0 0,3 1 310 0 0,4-2-101 0 0,6 2-57 0 0,-15-21-129 0 0,0 1 0 0 0,1-2 0 0 0,0 1 1 0 0,-1-1-1 0 0,5 3-23 0 0,-5-4 16 0 0,0-1-1 0 0,0 0 1 0 0,0 0 0 0 0,0 0 0 0 0,0 0 0 0 0,0-1 0 0 0,3 1-16 0 0,-3-1 28 0 0,-1-1 1 0 0,1 1-1 0 0,-1-1 1 0 0,1-1-1 0 0,3 1-28 0 0,18-7 198 0 0,0-8 98 0 0,-18 9-184 0 0,1-1 0 0 0,-2 0 0 0 0,5-5-112 0 0,-4 3 127 0 0,0-1 0 0 0,6-9-127 0 0,9-25 187 0 0,-5-3-55 0 0,-12 26-67 0 0,-1 0 1 0 0,2-16-66 0 0,-4 14 38 0 0,-1 0 1 0 0,-1 0-1 0 0,-3-24-38 0 0,0 23-10 0 0,-2-1-47 0 0,-1 0-48 0 0,-2 0-49 0 0,-1 1-47 0 0,-2 1-48 0 0,-1 1-49 0 0,-3 1-48 0 0,-4 0-183 0 0,2 10 110 0 0,2 3 1 0 0,0 2-85 0 0,1 2 5 0 0,0 2-85 0 0,0 1-95 0 0,1 1-108 0 0,3 1 18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9:30.7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9184 0 0,'0'0'208'0'0,"0"0"33"0"0,0 0 14 0 0,0 0 1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9:31.5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197 54 9504 0 0,'0'0'224'0'0,"-1"-2"-75"0"0,0 0-60 0 0,-2-4 69 0 0,1 4-57 0 0,-5-5-102 0 0,1 1 80 0 0,0 0 52 0 0,0 1 47 0 0,-2-2 83 0 0,-3 0 191 0 0,9 7-387 0 0,0-1 0 0 0,1 0-1 0 0,-1 1 1 0 0,0-1 0 0 0,0 1-1 0 0,1 0 1 0 0,-1 0 0 0 0,0-1-1 0 0,0 1 1 0 0,1 0 0 0 0,-1 0 0 0 0,0 1-65 0 0,-16 4 420 0 0,10-1-339 0 0,0 1 0 0 0,1 0-1 0 0,-6 4-80 0 0,-5 8 127 0 0,4 1-55 0 0,3 4-39 0 0,6-12-23 0 0,1 1 1 0 0,0 0 0 0 0,1 0 0 0 0,0 0 0 0 0,1 0 0 0 0,0 0 0 0 0,0 8-11 0 0,1-4 0 0 0,1 0 0 0 0,0 0 0 0 0,1 1 0 0 0,1-1 0 0 0,0 0 0 0 0,1 0 0 0 0,1 0 0 0 0,0-1 0 0 0,6 13 0 0 0,-8-20 0 0 0,1-1 0 0 0,0 1 0 0 0,0-1 0 0 0,1 0 0 0 0,0 0 0 0 0,0 0 0 0 0,0-1 0 0 0,1 0 0 0 0,0 1 0 0 0,0-2 0 0 0,0 1 0 0 0,1-1 0 0 0,-1 1 0 0 0,1-1 0 0 0,0-1 0 0 0,0 1 0 0 0,1-1 0 0 0,-1 0 0 0 0,1-1 0 0 0,-1 1 0 0 0,1-1 0 0 0,2 0 0 0 0,-5-1 3 0 0,0 0 0 0 0,-1-1 0 0 0,1 1 0 0 0,0-1 1 0 0,-1 0-1 0 0,1 0 0 0 0,0 0 0 0 0,-1 0 0 0 0,1-1 1 0 0,0 1-1 0 0,-1-1 0 0 0,1 0 0 0 0,-1 0 0 0 0,1-1 1 0 0,-1 1-1 0 0,1 0 0 0 0,-1-1 0 0 0,0 0 0 0 0,0 0 1 0 0,1-1-4 0 0,1 0 12 0 0,0-1 0 0 0,0 1 0 0 0,0-1 0 0 0,-1 0 0 0 0,0-1 0 0 0,0 1 0 0 0,0-1 0 0 0,0 1 0 0 0,-1-1 0 0 0,0 0 1 0 0,0-1-1 0 0,0 1 0 0 0,-1 0 0 0 0,1-1 0 0 0,0-5-12 0 0,1-6 31 0 0,-1-1 0 0 0,0 1 0 0 0,-2-2-31 0 0,0-4 17 0 0,-1 1-1 0 0,-1-1 1 0 0,-1 1-1 0 0,-1 0 0 0 0,-1 0 1 0 0,-5-13-17 0 0,6 27 10 0 0,2 6-9 0 0,1 0 0 0 0,-1-1 0 0 0,0 1 1 0 0,1-1-1 0 0,0 1 0 0 0,-1-1 0 0 0,1 1 0 0 0,0-1 0 0 0,0 1 0 0 0,1-3-1 0 0,1 14 52 0 0,7 5-51 0 0,-2-2 0 0 0,3 7-1 0 0,0-2 0 0 0,-1 1 0 0 0,4 13 0 0 0,6 19 57 0 0,5 17 67 0 0,-22-64-271 0 0,-1 1 49 0 0,0-1 44 0 0,0 1 39 0 0,1 0 38 0 0,0 0 39 0 0,3 8 253 0 0,-2-4-92 0 0,0-3-110 0 0,-2 0-60 0 0,1-1-50 0 0,0 0-48 0 0,-1 0-50 0 0,0 0-57 0 0,1 0-66 0 0,-1-1-19 0 0,-1 0-53 0 0,1 0-59 0 0,0 1-63 0 0,0-1-67 0 0,-1 0-70 0 0,1 1-76 0 0,0-1-79 0 0,-1 1-977 0 0,0 2-963 0 0,0-6 2641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9:34.1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107 422 9728 0 0,'0'0'222'0'0,"0"0"30"0"0,0 0 18 0 0,-1 0-151 0 0,1-2-34 0 0,-2 0-34 0 0,1 0-34 0 0,-2 0-8 0 0,2 1 26 0 0,1 1 36 0 0,0 0 78 0 0,0 0 23 0 0,-1 0-38 0 0,0-1 40 0 0,-1 0-86 0 0,-4-1 43 0 0,5 3-47 0 0,0-1 49 0 0,-10 12 48 0 0,1 0-75 0 0,5-6-72 0 0,1 1 1 0 0,0 0-1 0 0,0 0 1 0 0,-3 8-35 0 0,-3 8 53 0 0,5-12-4 0 0,0 0 0 0 0,1 0 0 0 0,-1 6-49 0 0,0 5 111 0 0,1-1-39 0 0,2-6-33 0 0,1 0 0 0 0,0 0 0 0 0,1 1 0 0 0,1-1 0 0 0,2 7-39 0 0,3 14 173 0 0,-5-32-70 0 0,0 3-2 0 0,2-3 7 0 0,2 0 47 0 0,3 2 91 0 0,-7-6-244 0 0,0 1-1 0 0,-1-1 1 0 0,1 1 0 0 0,0-1-1 0 0,0 1 1 0 0,0-1 0 0 0,0 0-1 0 0,0 0 1 0 0,0 0 0 0 0,0 1-1 0 0,0-1 1 0 0,0 0-1 0 0,1 0-1 0 0,-1 0 10 0 0,1-1 0 0 0,0 1 0 0 0,-1-1 0 0 0,0 1 0 0 0,1-1 0 0 0,-1 1 0 0 0,1-1 0 0 0,-1 0 0 0 0,0 1 0 0 0,1-1 0 0 0,-1 0 0 0 0,0 0 0 0 0,1-1-10 0 0,3-3 64 0 0,0 0 0 0 0,0 0-1 0 0,-1-1 1 0 0,4-4-64 0 0,-2 0 37 0 0,29-40 15 0 0,-14 14-92 0 0,-5 6-92 0 0,-9 15 22 0 0,1 0-36 0 0,6-20-272 0 0,-5 1 34 0 0,-4 0 41 0 0,-4-1 47 0 0,-3 0 56 0 0,-2 0 62 0 0,-2 0 70 0 0,-1 0 77 0 0,-19-78 18 0 0,14 66 76 0 0,5 20 21 0 0,-1 1 48 0 0,1-1 57 0 0,-1 1 67 0 0,5 17 85 0 0,1 5-65 0 0,1 4-58 0 0,1 4-52 0 0,0 2-48 0 0,1 1-40 0 0,0 9-23 0 0,1-4-98 0 0,2 33 85 0 0,4 0 95 0 0,4 10 112 0 0,9 26 197 0 0,-10-38-218 0 0,0 0-44 0 0,0-1 266 0 0,5 5-450 0 0,3 13 260 0 0,-11-30-176 0 0,-2 1-44 0 0,-5-24-110 0 0,1 4 93 0 0,-1-4-3 0 0,0-2-38 0 0,-1-1-33 0 0,1 0-42 0 0,-1-1-24 0 0,1 0-42 0 0,-1 0-49 0 0,0 1-53 0 0,1-2-3 0 0,-1 1-44 0 0,0 0-49 0 0,1 0-52 0 0,-1 0-54 0 0,0-1-60 0 0,1 1-61 0 0,-1 0-66 0 0,0 7-1261 0 0,1 5-1088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9:34.9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44 7400 0 0,'0'0'216'0'0,"1"1"-11"0"0,4 3-134 0 0,-1 2 58 0 0,16 26 735 0 0,-17-26-747 0 0,0-1-35 0 0,10 18 384 0 0,-1-1-57 0 0,0 2-50 0 0,-1-1-45 0 0,2 5 14 0 0,-1 0-43 0 0,2 6 14 0 0,7 17 102 0 0,12 30 252 0 0,-22-54-393 0 0,1-1 36 0 0,-9-19-236 0 0,24 53 423 0 0,-11-19-126 0 0,-5-6 3 0 0,-4 0 84 0 0,-6-18-119 0 0,-4-7-28 0 0,2-9-96 0 0,1-1-28 0 0,0 0-38 0 0,-1 0-58 0 0,-5 3 33 0 0,-2-5 57 0 0,0-3-38 0 0,-8-11 37 0 0,6 1-100 0 0,-2-4-24 0 0,3-1-16 0 0,0-1-1 0 0,-3-11-25 0 0,3 4-65 0 0,-2-19 65 0 0,-2-30-176 0 0,5 0-103 0 0,6 54 97 0 0,2 0 1 0 0,0 1-1 0 0,1-1 0 0 0,4-17 182 0 0,-2 26-89 0 0,0 1 1 0 0,0 0-1 0 0,1 0 0 0 0,1 1 0 0 0,0-1 0 0 0,1 1 0 0 0,0 0 1 0 0,6-7 88 0 0,-8 13-21 0 0,0 1 1 0 0,1-1-1 0 0,-1 1 1 0 0,2 0-1 0 0,-1 1 1 0 0,0-1 0 0 0,1 1-1 0 0,0 0 1 0 0,1-1 20 0 0,-2 3-12 0 0,-1 0 0 0 0,0 0 0 0 0,0 0 0 0 0,1 1 0 0 0,-1-1 0 0 0,4 1 12 0 0,-5 0-1 0 0,0 1 0 0 0,0-1 1 0 0,0 1-1 0 0,-1 0 0 0 0,1 0 0 0 0,0 1 0 0 0,0-1 0 0 0,0 1 0 0 0,0-1 1 0 0,2 2 0 0 0,27 12 5 0 0,-23-8 16 0 0,1 0 1 0 0,-2 0 0 0 0,1 1-1 0 0,-1 0 1 0 0,0 1-1 0 0,0-1 1 0 0,-1 2-1 0 0,5 6-21 0 0,-8-9 8 0 0,0 0-1 0 0,0 1 1 0 0,-1-1 0 0 0,3 7-8 0 0,-5-8 15 0 0,0-1 1 0 0,0 1 0 0 0,0 1-1 0 0,0-1 1 0 0,-1 0 0 0 0,0 0-1 0 0,0 0 1 0 0,0 0 0 0 0,-1 0-1 0 0,0 0 1 0 0,1 0 0 0 0,-2 0-1 0 0,1 0-15 0 0,-2 5 46 0 0,0-1-1 0 0,-1 0 0 0 0,-2 4-45 0 0,-7 11 61 0 0,9-19-193 0 0,0 1 54 0 0,0-1 47 0 0,-1 0 39 0 0,-4 3 92 0 0,-20 13 414 0 0,15-14-363 0 0,3-2-134 0 0,5-3-50 0 0,1 0-32 0 0,0-1-38 0 0,-1 1-40 0 0,0-1-45 0 0,1 1-49 0 0,-1-1-52 0 0,1 0-57 0 0,-1 0-60 0 0,1 0-65 0 0,-1-1-68 0 0,1 1-72 0 0,0-1-76 0 0,-1 0-80 0 0,-2 0-1050 0 0,-5 0-1030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9:36.1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3 156 2000 0 0,'0'0'80'0'0,"0"0"11"0"0,0 0 49 0 0,0 0 137 0 0,0 0 248 0 0,0 0 19 0 0,0 0 35 0 0,1 0-169 0 0,0 1-59 0 0,5 2 632 0 0,-3-2-518 0 0,-1 0-192 0 0,-1-1 34 0 0,0 1 42 0 0,0-1 47 0 0,24 6 1348 0 0,-16-5-1216 0 0,1-1-53 0 0,-2-1-134 0 0,-1 0-58 0 0,1-2-70 0 0,0 0-79 0 0,-3 0-58 0 0,27-15 385 0 0,-13 3-193 0 0,-17 12-233 0 0,1 1 1 0 0,-1-1 0 0 0,0 0 0 0 0,1 1 0 0 0,-2-1 0 0 0,1 0 0 0 0,1-2-36 0 0,2-10 79 0 0,-3-2-38 0 0,-3 14-24 0 0,1 0 0 0 0,0-1 0 0 0,-1 1 0 0 0,1 0 1 0 0,-1 0-1 0 0,0-1 0 0 0,0 1 0 0 0,-1-3-17 0 0,-10-12 135 0 0,-2 7 33 0 0,-3 3 69 0 0,16 8-222 0 0,0 0 0 0 0,-1 0 0 0 0,1-1 0 0 0,0 1 0 0 0,0 0 0 0 0,0 0 0 0 0,0 0 0 0 0,0 1 0 0 0,0-1 0 0 0,-1 0 0 0 0,1 0 0 0 0,0 1 0 0 0,0-1 0 0 0,0 0 0 0 0,0 1-15 0 0,-14 10 158 0 0,3 5-58 0 0,3-1-47 0 0,-2 6-7 0 0,-4 7 87 0 0,9-17-31 0 0,0 0-1 0 0,1 1 1 0 0,1 0-1 0 0,-3 11-101 0 0,2-2 106 0 0,2-10-33 0 0,0-1-1 0 0,1 1 0 0 0,1 0 1 0 0,-1 0-1 0 0,2 2-72 0 0,0-1 211 0 0,1 0-40 0 0,0 0-36 0 0,2 0-32 0 0,3 11 16 0 0,4-2-91 0 0,7 0-81 0 0,-15-18 39 0 0,1-1 0 0 0,0 1 0 0 0,0-1-1 0 0,0 0 1 0 0,0 0 0 0 0,1-1 0 0 0,-1 1-1 0 0,0-1 1 0 0,1 1 0 0 0,-1-1 0 0 0,1 0-1 0 0,-1-1 1 0 0,1 1 0 0 0,0 0 0 0 0,-1-1-1 0 0,1 0 1 0 0,1 0 14 0 0,12-1-135 0 0,-5-1 11 0 0,-2 0-38 0 0,-1 0-80 0 0,-1-1-40 0 0,-1 0-90 0 0,0 0-104 0 0,0-1-120 0 0,-5 4 264 0 0,0-1-45 0 0,-1 0-40 0 0,1 0-36 0 0,0-1-131 0 0,0 1-34 0 0,3-2-1358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9:36.6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7632 0 0,'0'0'166'0'0,"0"0"29"0"0,0 0 14 0 0,0 0-68 0 0,-1 1-70 0 0,1-1-50 0 0,1 4-48 0 0,-1-2 43 0 0,3 10-79 0 0,0 1 34 0 0,3 12 62 0 0,0 0 113 0 0,0 0 99 0 0,0 6 159 0 0,1 0 100 0 0,0 6 198 0 0,2 17 469 0 0,-3-3 49 0 0,-5-17-376 0 0,-1-5-104 0 0,0-1 45 0 0,0-6-87 0 0,0-20-478 0 0,0-2-42 0 0,0 0-8 0 0,0 0-11 0 0,0 0-33 0 0,0-6 18 0 0,0 1-41 0 0,1-3-6 0 0,1 0-45 0 0,1-11 50 0 0,1-10 2 0 0,2-2-38 0 0,2 1-38 0 0,2 0-41 0 0,1 0-43 0 0,2 1-44 0 0,1 1-46 0 0,0 2-49 0 0,3 0 33 0 0,15-12-140 0 0,-14 21 173 0 0,2 3 45 0 0,-7 7 63 0 0,1 1 37 0 0,-12 6-5 0 0,0-1 0 0 0,-1 1 0 0 0,1-1 0 0 0,0 1 0 0 0,0 0 0 0 0,0 0-1 0 0,-1 0 1 0 0,1 0 0 0 0,0 0-11 0 0,15 6 132 0 0,-14-4-96 0 0,0 0 0 0 0,0 0-1 0 0,0 1 1 0 0,0 0 0 0 0,-1-1 0 0 0,1 1-1 0 0,-1 0 1 0 0,1 0 0 0 0,-1 1-36 0 0,3 4 97 0 0,0 1 1 0 0,-1-1 0 0 0,0 1-1 0 0,1 1-97 0 0,3 16 196 0 0,5 26 144 0 0,-3 2-95 0 0,-6-18-163 0 0,0-1-85 0 0,-2-15 24 0 0,0 6 26 0 0,-2-9-75 0 0,0-16-86 0 0,0-1 33 0 0,0 0-78 0 0,0 0-93 0 0,0 0 73 0 0,0 0-42 0 0,0 0-45 0 0,0 0-43 0 0,0 0-39 0 0,0 0-36 0 0,0 0-249 0 0,0 0-58 0 0,0 0-47 0 0,0 0-33 0 0,0 0-1383 0 0,0 0-1225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9:39.0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413 86 9416 0 0,'0'0'208'0'0,"0"0"33"0"0,0 0 16 0 0,0 0-93 0 0,0-1-80 0 0,0 0-58 0 0,0-1-45 0 0,0 1 46 0 0,0 0 28 0 0,0 0 37 0 0,0 1 48 0 0,0-1 57 0 0,-1-8 521 0 0,-2 1-65 0 0,-1 0-64 0 0,-1 1-58 0 0,-1 0-57 0 0,-1 1-52 0 0,-1 0-49 0 0,-1 0-46 0 0,0 2-42 0 0,0-1-38 0 0,-10-1 142 0 0,0 2-114 0 0,3 2-87 0 0,-16 5 98 0 0,1 4-88 0 0,9 2-97 0 0,0 1-33 0 0,-18 18-5 0 0,27-18-53 0 0,1 1-1 0 0,0 1 1 0 0,1 0 0 0 0,-10 13-10 0 0,3 1 47 0 0,3 1 45 0 0,3-5-19 0 0,7-13-33 0 0,0 0 0 0 0,0 0 0 0 0,1 0 1 0 0,0 1-1 0 0,1-1 0 0 0,0 1 0 0 0,1 0 0 0 0,0 0 0 0 0,0 1-40 0 0,1 4 68 0 0,1 1-1 0 0,0-1 0 0 0,2 10-67 0 0,0-8 33 0 0,1-1-1 0 0,1 1 1 0 0,1-1 0 0 0,0 1-1 0 0,4 7-32 0 0,-3-11 30 0 0,0-1-1 0 0,1 0 0 0 0,0 0 1 0 0,1 0-1 0 0,0-1 1 0 0,9 10-30 0 0,-10-14 45 0 0,1 1 0 0 0,0-1 1 0 0,0-1-1 0 0,1 0 0 0 0,7 5-45 0 0,14 3 50 0 0,1-4 43 0 0,-20-8-25 0 0,-1 0 0 0 0,1 0 0 0 0,5-1-68 0 0,-4-1 86 0 0,-1 0-1 0 0,1-1 1 0 0,2-1-86 0 0,-2 0 94 0 0,0 0-1 0 0,0-2 1 0 0,0 1 0 0 0,0-1 0 0 0,-1-1-1 0 0,11-6-93 0 0,-12 6 81 0 0,1-2-1 0 0,-1 0 1 0 0,-1 0-1 0 0,4-4-80 0 0,-10 9-22 0 0,6-6 23 0 0,7-11 227 0 0,-12 12-206 0 0,-2-2-102 0 0,-1 5-12 0 0,-1-1-41 0 0,0 0-47 0 0,-1 0-53 0 0,1 3 152 0 0,0 0-35 0 0,0 1-44 0 0,0 0-72 0 0,0 0-48 0 0,0-1-80 0 0,0 1-93 0 0,0 0-103 0 0,0 0-114 0 0,0-1-126 0 0,-1 2 348 0 0,1-1-36 0 0,0 0-37 0 0,0 1-38 0 0,-1-4-1749 0 0,-1-1-1306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9:39.3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14368 0 0,'0'0'330'0'0,"0"0"45"0"0,0 0 17 0 0,0 0-165 0 0,0 0-109 0 0,0 0 40 0 0,0 0 46 0 0,0 0 41 0 0,0 0-94 0 0,1 0-45 0 0,-1 0-1 0 0,1 0-98 0 0,1 1-76 0 0,-1-1 98 0 0,0 1 55 0 0,-1-1 78 0 0,1 0 97 0 0,0 1 115 0 0,-1-1-137 0 0,0 0 36 0 0,0 0-437 0 0,0 0 50 0 0,1 0 46 0 0,-1 0 39 0 0,0 0 42 0 0,0 0 42 0 0,0 1 89 0 0,0-1 47 0 0,1 0 137 0 0,-1 0-138 0 0,0 0-78 0 0,0 0-61 0 0,1 1-69 0 0,-1-1-67 0 0,0 0-79 0 0,0 0-88 0 0,1 0-34 0 0,-1 0-75 0 0,0 0-83 0 0,0 1-89 0 0,1-1-94 0 0,-1 0-101 0 0,0 0-108 0 0,1 0-114 0 0,-1 0-1322 0 0,0 0-1288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9:37.8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47 347 6880 0 0,'0'1'157'0'0,"-1"0"-53"0"0,-3 9 92 0 0,3-8-125 0 0,-3 6-91 0 0,0 2 36 0 0,0 0 41 0 0,-4 10 158 0 0,2-1 90 0 0,2-8-31 0 0,1 1 1 0 0,1 0 0 0 0,-1 0-275 0 0,2 3 219 0 0,0 0-43 0 0,1-5-82 0 0,0 0 0 0 0,1-1 0 0 0,-1 1 0 0 0,2 0 0 0 0,0-1 1 0 0,0 1-1 0 0,0-1 0 0 0,1 0 0 0 0,1 1 0 0 0,-1-1 0 0 0,2-1 1 0 0,-1 1-1 0 0,3 3-94 0 0,14 13 340 0 0,-6-13-57 0 0,-4-8-71 0 0,1-2 34 0 0,1-3 40 0 0,2-4 44 0 0,11-10 305 0 0,-3-5-51 0 0,-9 4-235 0 0,-2 0-41 0 0,-3 1-90 0 0,-2 0-39 0 0,0-1-44 0 0,-2 0-48 0 0,-4-5-48 0 0,-1 18-27 0 0,-1-1 1 0 0,1 1 0 0 0,-1-1 0 0 0,0 1 0 0 0,-1 0-1 0 0,1 0 1 0 0,0-1 0 0 0,-1 1 0 0 0,0 0 0 0 0,0 0-1 0 0,0 1 1 0 0,-1-2-13 0 0,-8-9 4 0 0,-2 1-62 0 0,0 1-85 0 0,0 0-109 0 0,12 10 203 0 0,-3-1-71 0 0,-3-3-51 0 0,3 3 56 0 0,2 1-37 0 0,-1 0-70 0 0,1 0-85 0 0,-1 0-103 0 0,2 0 156 0 0,-1 0-34 0 0,1 1-34 0 0,0-1-39 0 0,-1 1-40 0 0,1-1-41 0 0,0 0-45 0 0,0 1-47 0 0,-4-2-1103 0 0,-1-1-922 0 0</inkml:trace>
  <inkml:trace contextRef="#ctx0" brushRef="#br0" timeOffset="465.08">835 84 8464 0 0,'0'0'162'0'0,"0"0"-67"0"0,-1-1-44 0 0,-2-2 1 0 0,1 1-4 0 0,-15-21 241 0 0,2 9-21 0 0,2 3 27 0 0,-1 2 81 0 0,2 2 13 0 0,-1 2 79 0 0,0 1 88 0 0,0 2 99 0 0,8 1-435 0 0,0 0-41 0 0,0 1-8 0 0,0-1-41 0 0,-19 3 290 0 0,7 0-137 0 0,-3 2-6 0 0,-10 5 49 0 0,2 6-115 0 0,4 3-78 0 0,1 7-47 0 0,18-18-69 0 0,0 0-1 0 0,1 0 1 0 0,0 1 0 0 0,0 0-1 0 0,0-1 1 0 0,1 2-1 0 0,1-1 1 0 0,-1 1-17 0 0,-3 20 87 0 0,3-2-43 0 0,0 36 127 0 0,6-24-132 0 0,1 1 31 0 0,-2-11 34 0 0,5 17-104 0 0,14 37 302 0 0,-8-35-96 0 0,-3 0 50 0 0,2 3 41 0 0,-3-13-86 0 0,-5-12-113 0 0,6 14 69 0 0,-10-39-101 0 0,0-1-14 0 0,0 0-108 0 0,0 0-12 0 0,-1-1-534 0 0,-1-2 71 0 0,-2-8-885 0 0,4 10 1255 0 0,-3-8-1304 0 0</inkml:trace>
  <inkml:trace contextRef="#ctx0" brushRef="#br0" timeOffset="748.66">430 446 8656 0 0,'0'0'250'0'0,"1"1"4"0"0,9 1-279 0 0,1-1 48 0 0,-1-1 41 0 0,1 0 33 0 0,9-1 138 0 0,28-6 402 0 0,-29 4-436 0 0,0 0-93 0 0,41-5 131 0 0,-19 1-149 0 0,-8 1-84 0 0,0-1-85 0 0,6 0 3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9:36.9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115 1 11600 0 0,'0'0'264'0'0,"0"0"34"0"0,0 0-148 0 0,0 0-32 0 0,0 0 35 0 0,0 1-84 0 0,0 2-21 0 0,1 0 16 0 0,2 5-63 0 0,6 12 59 0 0,-1 1 65 0 0,3 8 123 0 0,-2-5 404 0 0,4 23-652 0 0,4 34 499 0 0,-3 2 71 0 0,-4 1 101 0 0,-7-42-289 0 0,0-1 38 0 0,0 14 83 0 0,1-18-209 0 0,-1-7-119 0 0,0 0-93 0 0,1-2 16 0 0,1 12-41 0 0,0-5-21 0 0,-2-11 18 0 0,-3-23-88 0 0,0 1-7 0 0,1-1 49 0 0,-1 7 155 0 0,0-5-134 0 0,0-1-51 0 0,0-1-43 0 0,0 1-89 0 0,0-1-101 0 0,-1 0-119 0 0,1 0 137 0 0,0-1-37 0 0,-1 0-40 0 0,1 0-41 0 0,-1 0-45 0 0,1-1-45 0 0,-1 1-50 0 0,0-1-51 0 0,0 0-54 0 0,1-1-55 0 0,-2-1-1459 0 0,-1-2-1201 0 0,3 5 3311 0 0</inkml:trace>
  <inkml:trace contextRef="#ctx0" brushRef="#br0" timeOffset="267.89">0 377 12872 0 0,'0'0'289'0'0,"2"0"40"0"0,6 0-9 0 0,1-1-101 0 0,0 0-80 0 0,0-1-64 0 0,1 0-43 0 0,12 0-27 0 0,-9 1-47 0 0,0 0 40 0 0,13-2 96 0 0,4-1 152 0 0,16-3 267 0 0,-5 1-63 0 0,-13 3-226 0 0,-6 0-120 0 0,1 1-101 0 0,-18 2 54 0 0,-1 0-37 0 0,0-1-37 0 0,0 1-37 0 0,1-1-36 0 0,-1 1-36 0 0,0-1-35 0 0,0 1-35 0 0,1-1-35 0 0,-1 1-34 0 0,0-1-33 0 0,0 1-33 0 0,4-1-430 0 0,1-1-128 0 0,-2 1-65 0 0,9 0-980 0 0,7-2-1106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5:04.7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 1 13224 0 0,'0'19'395'0'0,"0"0"-46"0"0,0 31 498 0 0,0-33-527 0 0,0 0 44 0 0,-1-4-16 0 0,0 1 50 0 0,-1 0 58 0 0,1 0 66 0 0,-1-4-217 0 0,0 6 197 0 0,1-4-99 0 0,0-4-162 0 0,0-1-67 0 0,0 0-34 0 0,-1 4 2 0 0,1-5-124 0 0,0-1-41 0 0,0 0-30 0 0,0 0-34 0 0,-1-1-36 0 0,1 1-39 0 0,0-1-41 0 0,-1 1-43 0 0,1 0-47 0 0,-1-1-48 0 0,2-3-79 0 0,-1 0-66 0 0,1 0-60 0 0,-1 0-52 0 0,1 1-177 0 0,-1-1-52 0 0,1 0-216 0 0,-1 2-575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9:35.3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189 220 9672 0 0,'0'0'216'0'0,"0"0"-20"0"0,-1-1-47 0 0,0 0 35 0 0,-8-4 31 0 0,3 3-271 0 0,1 0 45 0 0,-1 1 40 0 0,0-1 34 0 0,-6 0 152 0 0,1 1 87 0 0,8 1-212 0 0,1 0 1 0 0,-1 0-1 0 0,0 0 1 0 0,1 0-1 0 0,-1 1 1 0 0,1 0-1 0 0,0-1 1 0 0,-1 1 0 0 0,1 0-1 0 0,-1 0 1 0 0,-1 1-91 0 0,-7 7 350 0 0,0 2-61 0 0,4-3-128 0 0,0 0-36 0 0,4-4-66 0 0,0 0 1 0 0,0 0 0 0 0,0 1-1 0 0,1-1 1 0 0,-2 3-60 0 0,-2 7 101 0 0,-12 27 146 0 0,15-33-207 0 0,1 0 0 0 0,-1 0 1 0 0,2 0-1 0 0,-1 3-40 0 0,-1 12 79 0 0,0-1 20 0 0,0 0 1 0 0,2 17-100 0 0,1-31 32 0 0,0 0 1 0 0,1 0 0 0 0,1-1-1 0 0,0 2-32 0 0,-1-4 35 0 0,1 0 0 0 0,-1 0 0 0 0,1 0 0 0 0,1 0 0 0 0,-1 0 0 0 0,2 2-35 0 0,-3-6 18 0 0,0 1-1 0 0,0-1 1 0 0,0 0 0 0 0,0 0 0 0 0,0 0 0 0 0,0 0 0 0 0,0 1 0 0 0,0-1 0 0 0,0-1 0 0 0,0 1 0 0 0,1 0 0 0 0,-1 0 0 0 0,0 0 0 0 0,1-1 0 0 0,-1 1 0 0 0,0-1 0 0 0,1 1 0 0 0,-1-1 0 0 0,1 1 0 0 0,-1-1 0 0 0,1 0-18 0 0,0 0 33 0 0,1 0 0 0 0,-1 0 0 0 0,0-1 0 0 0,0 1 0 0 0,0-1-1 0 0,1 1 1 0 0,-1-1 0 0 0,0 0 0 0 0,0 0 0 0 0,0 0 0 0 0,0 0 0 0 0,0 0 0 0 0,0-1-33 0 0,5-2 118 0 0,-1-1 1 0 0,0 0-1 0 0,-1 0 0 0 0,4-5-118 0 0,8-10 230 0 0,-1 1-146 0 0,-2-1 1 0 0,7-12-85 0 0,-15 23 19 0 0,-2 0-1 0 0,1-1 1 0 0,-1 0 0 0 0,0 0-1 0 0,-1 0 1 0 0,0 0 0 0 0,-1-3-19 0 0,13-62 0 0 0,-11 55 3 0 0,3-11 57 0 0,-7 31-60 0 0,0 0-1 0 0,0-1 0 0 0,0 1 0 0 0,0 0 1 0 0,0 0-1 0 0,0 0 0 0 0,0 0 0 0 0,0-1 0 0 0,0 1 1 0 0,0 0-1 0 0,0 0 0 0 0,0 0 0 0 0,0 0 1 0 0,0-1-1 0 0,0 1 0 0 0,0 0 0 0 0,0 0 0 0 0,0 0 1 0 0,0 0-1 0 0,0 0 0 0 0,0-1 0 0 0,1 1 1 0 0,-1 0-1 0 0,0 0 0 0 0,0 0 0 0 0,0 0 0 0 0,0 0 1 0 0,0 0-1 0 0,0 0 0 0 0,1 0 0 0 0,-1-1 1 0 0,0 1-1 0 0,0 0 0 0 0,0 0 0 0 0,0 0 0 0 0,0 0 1 0 0,1 0-1 0 0,-1 0 0 0 0,0 0 0 0 0,0 0 0 0 0,0 0 1 0 0,0 0-1 0 0,1 0 0 0 0,-1 0 0 0 0,0 0 1 0 0,0 0-1 0 0,0 0 0 0 0,0 0 0 0 0,1 0 0 0 0,-1 0 1 0 0,0 0-1 0 0,0 0 0 0 0,0 0 0 0 0,0 1 1 0 0,1-1-1 0 0,-1 0 0 0 0,0 0 0 0 0,0 0 1 0 0,3 4-28 0 0,6 11-55 0 0,-2 3 59 0 0,7 37 85 0 0,-11-38-29 0 0,6 24 61 0 0,3 6-93 0 0,-8-34 15 0 0,0-1 0 0 0,1 0 0 0 0,1 1 0 0 0,0-2 0 0 0,6 9-15 0 0,-7-14-16 0 0,-4-5-64 0 0,-1-1 12 0 0,0 0-75 0 0,0 0-86 0 0,0 0 65 0 0,0 0-38 0 0,0 0-41 0 0,0 0-39 0 0,0 1-387 0 0,0-1 91 0 0,0 0-55 0 0,1 0-747 0 0,1 1-663 0 0,3 1-979 0 0</inkml:trace>
  <inkml:trace contextRef="#ctx0" brushRef="#br0" timeOffset="345.72">492 159 10240 0 0,'0'0'298'0'0,"0"2"-3"0"0,1 10-315 0 0,1 0 61 0 0,1 1 57 0 0,1-1 49 0 0,1 1 43 0 0,0 0 36 0 0,6 13 312 0 0,3 8 342 0 0,-3-4-3 0 0,-1 0-87 0 0,0 2 1380 0 0,3 28-2170 0 0,-10-49 177 0 0,2 5 170 0 0,3 13 349 0 0,-8-26-194 0 0,1-2-98 0 0,-1 0-88 0 0,1-1-76 0 0,0-1-68 0 0,0 0-56 0 0,0-1-46 0 0,-1 0-34 0 0,4-10-26 0 0,-3 8 67 0 0,-1 2 109 0 0,1-10-38 0 0,2-12 67 0 0,0 0-84 0 0,1-5-55 0 0,5-14-54 0 0,-1 3 17 0 0,-3 8-7 0 0,1 12-39 0 0,5-10 15 0 0,1 1-84 0 0,-1 3-42 0 0,-3 10-47 0 0,0 1 0 0 0,9-11 165 0 0,-10 17-205 0 0,-1 1 80 0 0,0-1 51 0 0,10-12-28 0 0,-10 14 24 0 0,-2 1-18 0 0,1 1-40 0 0,0 0-52 0 0,-1-1-59 0 0,0 3 29 0 0,-1-1-39 0 0,1 0-42 0 0,0 0-46 0 0,-1 1-48 0 0,1-1-52 0 0,0 1-56 0 0,0-1-59 0 0,10-9-1222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9:32.3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233 37 8696 0 0,'-4'-3'24'0'0,"-4"-4"94"0"0,-18-9 422 0 0,15 13-360 0 0,-18-3-148 0 0,3 5 46 0 0,1 4 60 0 0,-3 8 73 0 0,24-9-165 0 0,0 0 0 0 0,0 1-1 0 0,0 0 1 0 0,0 0 0 0 0,0 0 0 0 0,1 0 0 0 0,-1 1-1 0 0,1 0 1 0 0,0-1 0 0 0,-3 5-46 0 0,2-1 62 0 0,0-1 0 0 0,1 1 0 0 0,0 0 0 0 0,0 0 0 0 0,1 0 0 0 0,-2 7-62 0 0,1 3 130 0 0,0 0 0 0 0,1 0-1 0 0,1 1 1 0 0,1-1 0 0 0,1 15-130 0 0,2 6 180 0 0,3-1-75 0 0,0-11-54 0 0,0 1-1 0 0,2-1 1 0 0,3 3-51 0 0,-9-23 9 0 0,1-1 0 0 0,0 1 1 0 0,0 0-1 0 0,0-1 0 0 0,1 0 0 0 0,0 1 0 0 0,1 0-9 0 0,13 11 83 0 0,3-4 49 0 0,2-6 61 0 0,1-7 72 0 0,-1-7 84 0 0,1-8 96 0 0,-7-2-168 0 0,-3-3-59 0 0,-1-2-51 0 0,-4-1-44 0 0,3-16 5 0 0,-8 21-79 0 0,-1 0 1 0 0,-1-5-50 0 0,-2 3 35 0 0,0 0 1 0 0,-1-1 0 0 0,-2 1-1 0 0,-3-14-35 0 0,2 9 23 0 0,1 0 0 0 0,0-21-23 0 0,3 5 10 0 0,0 41 17 0 0,2 0-43 0 0,0 0 1 0 0,0 0 0 0 0,0 1-1 0 0,0-1 1 0 0,0 1-1 0 0,0-1 1 0 0,0 1-1 0 0,0 0 1 0 0,1 0 15 0 0,17 13-93 0 0,-15-9 74 0 0,-1-1 0 0 0,0 1 0 0 0,0 0 0 0 0,0 0 1 0 0,0 1-1 0 0,0 1 19 0 0,15 33-85 0 0,-3 0 41 0 0,-7-13 61 0 0,4 28-17 0 0,1 29 129 0 0,-6 3 82 0 0,-4-20-37 0 0,-3-22 140 0 0,-2 10-314 0 0,-4 17 308 0 0,-16 94 544 0 0,18-147-703 0 0,-1-1 1 0 0,-1 1 0 0 0,-6 13-150 0 0,8-25 39 0 0,1 0 0 0 0,-2-1 0 0 0,1 1 0 0 0,-1-1-1 0 0,0 0 1 0 0,0 0 0 0 0,0 0 0 0 0,-1-1 0 0 0,0 1 0 0 0,0-1 0 0 0,-4 2-39 0 0,7-6 19 0 0,0 1 0 0 0,0-1 0 0 0,0 0 0 0 0,0 0 1 0 0,0 0-1 0 0,0 0 0 0 0,-1 0 0 0 0,-1 0-19 0 0,-6 0 29 0 0,0-2-48 0 0,-2-4-97 0 0,6 2 12 0 0,0-2-36 0 0,-1-1-89 0 0,1-1-67 0 0,0 0-72 0 0,0-1-80 0 0,1 0-85 0 0,1-1-91 0 0,0 1-99 0 0,1 0-104 0 0,2 5 466 0 0,1 1-39 0 0,-2-4-499 0 0,0-1-313 0 0,0-3-756 0 0</inkml:trace>
  <inkml:trace contextRef="#ctx0" brushRef="#br0" timeOffset="402.72">519 74 7200 0 0,'0'0'165'0'0,"0"0"22"0"0,0 0 6 0 0,1 1-45 0 0,2 5-97 0 0,0 1-23 0 0,1 0 53 0 0,0 0 48 0 0,0-1 40 0 0,2 2 79 0 0,-1 0 41 0 0,3 2 95 0 0,3 4 234 0 0,6 7 293 0 0,-6-6-413 0 0,-2-2-202 0 0,-6-6-202 0 0,1 0-41 0 0,-2-3 32 0 0,16 32 557 0 0,-4 1-48 0 0,-11-30-467 0 0,-1 0 1 0 0,0 0-1 0 0,-1 1 0 0 0,0-1 0 0 0,0 0 0 0 0,-1 1 0 0 0,1-1 0 0 0,-2 1 1 0 0,0 4-128 0 0,1-10 12 0 0,0 0 34 0 0,-2 2 129 0 0,1-1 142 0 0,-3 1 253 0 0,2-3-296 0 0,0 0-41 0 0,0-2-113 0 0,0 0-36 0 0,1 0-48 0 0,-1 0-34 0 0,0-1-40 0 0,0 0-43 0 0,-6-11 308 0 0,3-1-93 0 0,1-4-54 0 0,1-11-27 0 0,2 24-38 0 0,0-8-3 0 0,0 0 0 0 0,1 1-1 0 0,1-1 1 0 0,0 0-1 0 0,1 1 1 0 0,2-9-12 0 0,-2 12 1 0 0,1 0-1 0 0,0 0 1 0 0,0 1 0 0 0,1-1 0 0 0,0 1-1 0 0,1 0 1 0 0,0 0 0 0 0,0 1 0 0 0,4-5-1 0 0,-1 4-67 0 0,-1 0 34 0 0,0 0 37 0 0,0 0 0 0 0,1 1 0 0 0,3-1-4 0 0,2-1-49 0 0,1 1-96 0 0,-7 5 23 0 0,1 0-41 0 0,0 0-45 0 0,1 0-51 0 0,-8 3 231 0 0,1-1-43 0 0,0 1-41 0 0,0 0-38 0 0,-1-1-38 0 0,1 1-36 0 0,1-1-325 0 0,0 0-124 0 0,0 0-110 0 0,0 1-97 0 0,0-1-86 0 0,1-1-862 0 0,3 0-1030 0 0</inkml:trace>
  <inkml:trace contextRef="#ctx0" brushRef="#br0" timeOffset="905.05">1129 100 7136 0 0,'0'0'165'0'0,"0"0"22"0"0,0 0 6 0 0,0 0-58 0 0,-2 0-71 0 0,0 1-49 0 0,-5 0-36 0 0,4-1 63 0 0,-19 3 699 0 0,18-2-612 0 0,1 0 0 0 0,0 1 0 0 0,0-1 0 0 0,0 0 1 0 0,0 1-1 0 0,0 0 0 0 0,0-1 0 0 0,1 1 0 0 0,-1 0 0 0 0,1 1 1 0 0,-1-1-1 0 0,1 0 0 0 0,0 1 0 0 0,-2 1-129 0 0,-7 11 577 0 0,0 0-119 0 0,1 0-81 0 0,1 0-70 0 0,0 2-59 0 0,-4 16 170 0 0,3 2-96 0 0,2 9-23 0 0,6-23-111 0 0,0 0 1 0 0,2 2-189 0 0,0-3 124 0 0,5 10-43 0 0,-4-26-65 0 0,0-1-1 0 0,1 1 0 0 0,-1-1 0 0 0,1 0 0 0 0,0 1 0 0 0,-1-1 0 0 0,2 0-15 0 0,10 11 167 0 0,-12-14-156 0 0,0 1-1 0 0,0-1 0 0 0,-1 1 0 0 0,1-1 1 0 0,0 0-1 0 0,0 1 0 0 0,0-1 1 0 0,0 0-1 0 0,0 0 0 0 0,-1 0 1 0 0,1 0-1 0 0,0 1 0 0 0,0-1 1 0 0,0 0-1 0 0,0-1 0 0 0,0 1 0 0 0,0 0 1 0 0,0 0-1 0 0,-1 0 0 0 0,1 0 1 0 0,0-1-11 0 0,2 0 37 0 0,-1 0 0 0 0,1 0 0 0 0,-1 0 0 0 0,1-1 0 0 0,-1 1 0 0 0,0-1 0 0 0,2-1-37 0 0,18-19 288 0 0,-11 10-154 0 0,29-46 244 0 0,-22 27-237 0 0,-3 0-44 0 0,-1-2-26 0 0,-9 20-71 0 0,-1 1 0 0 0,-1-1 0 0 0,0 0 0 0 0,0 0 1 0 0,-1-4-1 0 0,-2 16-1 0 0,0-3 0 0 0,1-1-1 0 0,0 1 0 0 0,0-1 1 0 0,0 1-1 0 0,0 0 1 0 0,1-1-1 0 0,-1 1 0 0 0,1 0 1 0 0,1-2 1 0 0,-2 7-77 0 0,0 1 33 0 0,5 6 31 0 0,-3-5 10 0 0,12 24-64 0 0,1 16 62 0 0,-4-12 5 0 0,-3-6 0 0 0,-7-18 0 0 0,0 0 0 0 0,1 0 0 0 0,0 0 0 0 0,0 0 0 0 0,1-1 0 0 0,2 4 0 0 0,-4-6-102 0 0,2 1 22 0 0,1 1 82 0 0,0 1 67 0 0,9 9 161 0 0,-8-11-192 0 0,-1-1-52 0 0,1 0-61 0 0,-1 0-76 0 0,1-2-92 0 0,0 0-107 0 0,0 0-122 0 0,-3-2 186 0 0,0 0-36 0 0,0 0-39 0 0,0-1-40 0 0,4-1-897 0 0</inkml:trace>
  <inkml:trace contextRef="#ctx0" brushRef="#br0" timeOffset="1341.66">1460 87 9848 0 0,'0'0'222'0'0,"0"0"30"0"0,1 1 19 0 0,11 10-155 0 0,-1 0 45 0 0,-1 2 40 0 0,-1 0 35 0 0,7 16 328 0 0,-3 2 92 0 0,-4-3 362 0 0,-1 1 0 0 0,0 6-1018 0 0,0 5 825 0 0,-2-10-249 0 0,1 0-100 0 0,-6-25-343 0 0,0 1 1 0 0,-1 0 0 0 0,1 0 0 0 0,-1 4-134 0 0,0-8 160 0 0,0-2-2 0 0,0 0-13 0 0,0 0-8 0 0,0 0-1 0 0,0 0 3 0 0,0 0 10 0 0,2-2 25 0 0,-1-2-70 0 0,0 0-52 0 0,0-6 15 0 0,-1 8-18 0 0,3-22 84 0 0,-2 1-37 0 0,1-5-27 0 0,2 1-53 0 0,0 9-16 0 0,4-21-29 0 0,-4 22-16 0 0,1 1 1 0 0,4-9 44 0 0,-6 18-15 0 0,-1 1 1 0 0,2-1 0 0 0,-1 1-1 0 0,1 0 1 0 0,0 0 0 0 0,0 0-1 0 0,0 1 1 0 0,1-1 0 0 0,0 1-1 0 0,0 0 1 0 0,1 0 0 0 0,5-3 14 0 0,-8 6-10 0 0,0 1 0 0 0,1-1 0 0 0,-1 1 0 0 0,1-1 0 0 0,-1 1 0 0 0,1 0 0 0 0,-1 1 0 0 0,1-1 0 0 0,-1 1 0 0 0,1-1 0 0 0,0 1 0 0 0,0 0 0 0 0,-1 1 0 0 0,1-1 1 0 0,0 0-1 0 0,-1 1 0 0 0,1 0 0 0 0,-1 0 0 0 0,1 0 0 0 0,-1 0 0 0 0,1 1 0 0 0,-1 0 0 0 0,0-1 0 0 0,2 3 10 0 0,3 0-18 0 0,0 1-1 0 0,0 1 0 0 0,-1 0 1 0 0,0 0-1 0 0,0 0 1 0 0,-1 1-1 0 0,0-1 1 0 0,0 2-1 0 0,1 1 19 0 0,2 4 2 0 0,-2 1-1 0 0,0-1 1 0 0,4 11-2 0 0,4 17 119 0 0,4 23-119 0 0,10 27 82 0 0,-26-84-178 0 0,-1 0 86 0 0,0-1 55 0 0,5 10 115 0 0,-5-10-135 0 0,1-1-47 0 0,-1 1-69 0 0,2 0-115 0 0,-2-3 53 0 0,0 0-38 0 0,0 0-41 0 0,0-1-45 0 0,0 1-47 0 0,0-1-52 0 0,-1-1-617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9:30.1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7640 0 0,'0'0'224'0'0,"0"0"48"0"0,0 0 76 0 0,0 0 32 0 0,0 0 4 0 0,0 0 10 0 0,0 0-185 0 0,1 0-45 0 0,-1 1-40 0 0,0-1-33 0 0,0 1 22 0 0,3 2-9 0 0,-2-1 1 0 0,7 12 492 0 0,0 0-84 0 0,-1 1-75 0 0,-1 0-67 0 0,1 4-1 0 0,-1 0-70 0 0,0 4-10 0 0,3 12 53 0 0,0-2-37 0 0,-3-9-224 0 0,0 1 44 0 0,7 51 393 0 0,-5-30-208 0 0,-2-16-150 0 0,0-5-73 0 0,0-1-55 0 0,-4-2-24 0 0,2 0-57 0 0,-4-21-83 0 0,0-1 91 0 0,0 0-17 0 0,0 0-23 0 0,0 0-40 0 0,0 0-20 0 0,0 0-40 0 0,0 0-48 0 0,0 0-53 0 0,0 0-58 0 0,0 0-52 0 0,0 0-47 0 0,0 0-42 0 0,0 0-142 0 0,0 0-41 0 0,0 0-172 0 0,0 0-461 0 0</inkml:trace>
  <inkml:trace contextRef="#ctx0" brushRef="#br0" timeOffset="454.47">435 58 6592 0 0,'0'0'149'0'0,"0"0"23"0"0,0 0 11 0 0,0 0 10 0 0,0-1 142 0 0,-2-3-44 0 0,-4-8 490 0 0,4 11-723 0 0,-1-2 61 0 0,0 1 1 0 0,0-1-1 0 0,0 1 0 0 0,0 0 0 0 0,-1 0 0 0 0,0 0-119 0 0,-5-1 201 0 0,-2 2-57 0 0,-2 1 158 0 0,2-1-43 0 0,-7 1 63 0 0,0 0-78 0 0,-9 5 9 0 0,21-3-212 0 0,1 1 0 0 0,-1-1-1 0 0,1 1 1 0 0,-4 2-41 0 0,9-5 0 0 0,-1 0 1 0 0,1 1-1 0 0,-1-1 1 0 0,0 0-1 0 0,1 0 1 0 0,-1 1-1 0 0,1-1 1 0 0,-1 0-1 0 0,1 1 1 0 0,0-1-1 0 0,-1 0 1 0 0,1 1-1 0 0,-1-1 0 0 0,1 1 1 0 0,-1-1-1 0 0,1 0 1 0 0,0 1-1 0 0,-1-1 1 0 0,1 1-1 0 0,0-1 1 0 0,0 1-1 0 0,-1-1 1 0 0,1 1-1 0 0,0 0 1 0 0,0-1-1 0 0,0 1 0 0 0,-1 1-1 0 0,1-1 1 0 0,-1 0 0 0 0,1 0-1 0 0,-1 0 1 0 0,1 0 0 0 0,0 1 0 0 0,-1-1 0 0 0,1 0 0 0 0,0 0 0 0 0,0 0 0 0 0,0 1 0 0 0,0-1 0 0 0,0 0 0 0 0,0 0 0 0 0,0 1 0 0 0,0-1 0 0 0,0 0 0 0 0,1 0 0 0 0,-1 1-1 0 0,0-1 1 0 0,1 0 0 0 0,-1 0 0 0 0,1 0 0 0 0,-1 0 0 0 0,1 0 0 0 0,0 0 0 0 0,0 0 0 0 0,-1 0 0 0 0,1 0 0 0 0,0 0 0 0 0,0 0 0 0 0,0 0 0 0 0,3 4-10 0 0,6 7-2 0 0,0 0 0 0 0,0-1 0 0 0,1 0 0 0 0,0-1 0 0 0,1 0 0 0 0,0-1 1 0 0,3 1 11 0 0,2 2-14 0 0,-1 1 0 0 0,0 1 1 0 0,5 7 13 0 0,-14-13 9 0 0,10 10 71 0 0,7 12 141 0 0,-5 2 33 0 0,-11-9-114 0 0,-3 7 574 0 0,-4-15-405 0 0,-1 1-37 0 0,-2 0-38 0 0,-2-1-42 0 0,-2-2-45 0 0,-3-1-49 0 0,7-9-146 0 0,0 0 33 0 0,-3 2 56 0 0,-2 4 80 0 0,4-5-95 0 0,-1-1-45 0 0,0 1-77 0 0,0-2-58 0 0,0 0-83 0 0,0 0-98 0 0,-1-1-111 0 0,-5 0-262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9:59.5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7632 0 0,'0'0'166'0'0,"0"0"29"0"0,0 0 14 0 0,1 1-25 0 0,2 3-243 0 0,0 1 81 0 0,0 0 73 0 0,-1 0 60 0 0,1 2 77 0 0,-1 0 47 0 0,5 16 767 0 0,-4-14-630 0 0,-2-3-205 0 0,1 0-37 0 0,-1-1-52 0 0,0-1-49 0 0,3 12 340 0 0,0 0-54 0 0,0 0-44 0 0,0 0-37 0 0,2 13 156 0 0,4 38 495 0 0,-4-27-387 0 0,-1-5-119 0 0,-3 2-36 0 0,-2-21-206 0 0,2 7 42 0 0,0 0 32 0 0,-1-5-18 0 0,-1-16-126 0 0,0 0-36 0 0,0 3-9 0 0,2 9-127 0 0,-1-11 92 0 0,-1 1 62 0 0,1 0 84 0 0,-1-1 106 0 0,1 0-24 0 0,-1-1 62 0 0,0 1 70 0 0,0-1 77 0 0,-1-2-331 0 0,0-2-89 0 0,-2-1 0 0 0,2 1-31 0 0,-1-1-1 0 0,1 1 1 0 0,0-1-1 0 0,1 0 0 0 0,-1 1 1 0 0,0-1-1 0 0,1 0 1 0 0,0 0-17 0 0,-2-42 44 0 0,3 31-44 0 0,1-33 64 0 0,6 2-72 0 0,6 1-61 0 0,7 0-51 0 0,-15 34 106 0 0,-1-1-14 0 0,1 1-1 0 0,0 0 0 0 0,0 0 0 0 0,1 0 0 0 0,1 1 0 0 0,0 0 29 0 0,-1 1-14 0 0,1 1 0 0 0,0 0 0 0 0,1 1 1 0 0,0 0-1 0 0,7-4 14 0 0,-11 7-8 0 0,0 1 1 0 0,-1 0-1 0 0,1 0 0 0 0,0 1 1 0 0,0-1-1 0 0,0 1 1 0 0,0 0-1 0 0,1 0 1 0 0,-1 1-1 0 0,0 0 1 0 0,0-1-1 0 0,4 2 8 0 0,-2 1-1 0 0,-1 0 0 0 0,1 0-1 0 0,-1 0 1 0 0,1 1 0 0 0,-1 0-1 0 0,0 1 1 0 0,0-1 0 0 0,-1 1-1 0 0,1 0 1 0 0,-1 0 0 0 0,1 1-1 0 0,-1 0 2 0 0,13 13-89 0 0,-2 2 40 0 0,12 24 36 0 0,-11-11 76 0 0,10 28-63 0 0,-9-6 0 0 0,-17-50 0 0 0,1 1 0 0 0,-1-1-1 0 0,0 1 1 0 0,-1-1-1 0 0,1 1 1 0 0,-1 0-1 0 0,0-1 1 0 0,-1 2 0 0 0,1 6-41 0 0,0 2-35 0 0,0-13-119 0 0,0-2-230 0 0,0 0-399 0 0,0 0 631 0 0,0 0 35 0 0,0 0-4 0 0,0 0-38 0 0,0 0-3 0 0,0 0-39 0 0,0 0-45 0 0,0 0-49 0 0,0 0-53 0 0,0 0-51 0 0,0 0-43 0 0,0 0-39 0 0,0 0-148 0 0,0 0-38 0 0,0 0-179 0 0,0 0-484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00.1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304 584 8864 0 0,'-12'-3'284'0'0,"-4"1"-17"0"0,1-1-91 0 0,-1 0-64 0 0,-20-1 78 0 0,14 4-1 0 0,-4 3 401 0 0,2 6-105 0 0,0 4-96 0 0,2 0-84 0 0,19-11-270 0 0,-1 1 4 0 0,0 0-1 0 0,0 0 1 0 0,1 0-1 0 0,-1 1 0 0 0,1 0 1 0 0,-2 1-39 0 0,-17 29 176 0 0,16-22-115 0 0,1 0-1 0 0,0 1 1 0 0,0 0 0 0 0,-1 9-61 0 0,2-4 90 0 0,1 0 0 0 0,-1 17-90 0 0,4-20 46 0 0,0 0-1 0 0,0-1 1 0 0,4 15-46 0 0,-3-18 19 0 0,2 0 0 0 0,0-1 0 0 0,0 1 0 0 0,1-1 0 0 0,2 5-19 0 0,-2-6 9 0 0,1-1-1 0 0,-1-1 1 0 0,1 1-1 0 0,1 0 1 0 0,0-1 0 0 0,6 6-9 0 0,2 0-22 0 0,2 0 35 0 0,-11-9 13 0 0,1 0 0 0 0,-1-1 0 0 0,1 0-1 0 0,6 3-25 0 0,-8-5 16 0 0,-1 1-1 0 0,1-1 0 0 0,-1 0 0 0 0,0-1 1 0 0,1 1-1 0 0,0 0 0 0 0,-1-1 1 0 0,1 0-1 0 0,-1 0 0 0 0,1 0 1 0 0,0 0-1 0 0,-1-1 0 0 0,1 0 0 0 0,-1 1 1 0 0,1-1-1 0 0,-1 0 0 0 0,0-1 1 0 0,1 1-1 0 0,-1-1 0 0 0,0 1 1 0 0,3-3-16 0 0,2-1 18 0 0,1-2 0 0 0,-1 1 0 0 0,0-1 0 0 0,4-6-18 0 0,15-19-16 0 0,-8 4-76 0 0,-4-1-99 0 0,0-6-44 0 0,-7 12 110 0 0,1-4 33 0 0,-1 3 51 0 0,-3-2-39 0 0,-1-1-38 0 0,-2 0-39 0 0,-1 0-39 0 0,-1 0-40 0 0,-1 0-39 0 0,0 2-39 0 0,-3-8 156 0 0,-2 1 0 0 0,-1 0 0 0 0,-1 0 0 0 0,-11-23 158 0 0,3 3-127 0 0,1-1 78 0 0,-14-62 111 0 0,2 4 39 0 0,11 39-62 0 0,14 64-4 0 0,-1-2-34 0 0,0 2 12 0 0,2 3 34 0 0,0 1 30 0 0,1-1 46 0 0,0 3 131 0 0,0 2 2 0 0,0 0-28 0 0,0 0-111 0 0,0 2-38 0 0,1 6-7 0 0,0 0 0 0 0,0 0 0 0 0,1 0 0 0 0,0 0 0 0 0,1 0 0 0 0,2 4-72 0 0,7 27 244 0 0,-1 7 543 0 0,3 0-787 0 0,1 0 343 0 0,0 0-42 0 0,-2-8-84 0 0,0 0-37 0 0,-2-1 17 0 0,0 0 52 0 0,20 84 699 0 0,-20-69-586 0 0,-6-27-205 0 0,5 29 657 0 0,1 23-814 0 0,-1-11 437 0 0,-2-9-123 0 0,-2-2 487 0 0,-2 27-801 0 0,-3-68 78 0 0,-1-11-67 0 0,1 0-1 0 0,-1 0 1 0 0,0 0 0 0 0,0 0 0 0 0,0 0 0 0 0,-1 0 0 0 0,1 0-1 0 0,-1 0 1 0 0,0 3-11 0 0,-8 14 81 0 0,9-20 2 0 0,-1 1-54 0 0,1 0-50 0 0,-1-1-47 0 0,1 1-43 0 0,-1-1-39 0 0,0 1-254 0 0,0 0-57 0 0,0 0-70 0 0,-1 0-120 0 0,0 0-935 0 0,1-1 1052 0 0,1 0 23 0 0,-1 0 70 0 0,0 1-1835 0 0,1-1-1298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01.7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64 1 5672 0 0,'0'0'165'0'0,"0"0"32"0"0,0 0 51 0 0,-2 0 22 0 0,0 1-174 0 0,-1 1 0 0 0,1-1 0 0 0,-1 0 0 0 0,1 1 0 0 0,0-1 0 0 0,-1 1 0 0 0,0 1-96 0 0,-7 9 372 0 0,3 0-147 0 0,1 2-104 0 0,2-4-35 0 0,2-7-50 0 0,1 0 0 0 0,-1 0 0 0 0,1 0 0 0 0,0 0 0 0 0,0 1 0 0 0,0-1 0 0 0,0 3-36 0 0,1 0 109 0 0,-2 0-11 0 0,0-1-11 0 0,2 0-1 0 0,7 18 348 0 0,3 0-87 0 0,2-2-78 0 0,-6-12-141 0 0,0-1 0 0 0,0 0 0 0 0,1 0 0 0 0,0 0 0 0 0,5 3-128 0 0,10 5 306 0 0,-8-8-154 0 0,2-3 109 0 0,0-2 83 0 0,0-3 57 0 0,-13 0-321 0 0,0-1 1 0 0,-1 1-1 0 0,1-1 0 0 0,-1 1 1 0 0,1-1-1 0 0,-1 0 1 0 0,0 0-1 0 0,1 0 0 0 0,-1 0 1 0 0,0 0-1 0 0,1-1 1 0 0,-1 1-1 0 0,0-1 1 0 0,0 1-1 0 0,1-3-80 0 0,8-13 452 0 0,-7 8-283 0 0,4-13 210 0 0,-1-1-71 0 0,-6 0-89 0 0,-1 21-203 0 0,-1-1 0 0 0,1 0 0 0 0,-1 1 0 0 0,0-1 0 0 0,0 1 1 0 0,0-1-1 0 0,-1-1-16 0 0,0 0-99 0 0,0 1 37 0 0,-2-3 33 0 0,0-1 103 0 0,-8-7 229 0 0,8 9-252 0 0,0 2-66 0 0,1 0-63 0 0,-1 0-77 0 0,0-1-92 0 0,1 2 7 0 0,0 0-60 0 0,0 0-64 0 0,0 0-71 0 0,0 0-74 0 0,0 0-82 0 0,0 0-85 0 0,0 0-91 0 0,-4-2-991 0 0,-3-1-1000 0 0,10 5 2753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04.1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26 9440 0 0,'0'0'216'0'0,"0"0"32"0"0,0 0 9 0 0,0-1-109 0 0,0 0-77 0 0,2-3-22 0 0,5-7-54 0 0,2 3 5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02.2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31 9856 0 0,'0'0'289'0'0,"0"0"-8"0"0,0 0-137 0 0,0 0 100 0 0,0 0 63 0 0,0 0 12 0 0,0 0-29 0 0,0 0-122 0 0,0 0-72 0 0,1 0-42 0 0,6 4 18 0 0,-6-3-52 0 0,0 0 0 0 0,0 1 1 0 0,0-1-1 0 0,0 0 1 0 0,0 1-1 0 0,-1-1 1 0 0,1 1-1 0 0,0-1 0 0 0,-1 1 1 0 0,1-1-1 0 0,-1 1-20 0 0,6 12 160 0 0,-1-4-83 0 0,0 2 47 0 0,0 3 74 0 0,2 9 163 0 0,0 18 268 0 0,-3-14-302 0 0,-2-17-230 0 0,19 104 713 0 0,-4-38-312 0 0,1 8-15 0 0,-2 1-101 0 0,1-6-64 0 0,-7-33 89 0 0,-1 5-407 0 0,-4-20 400 0 0,8 23-400 0 0,1 30 300 0 0,-12-80-287 0 0,0 9-15 0 0,-5 4 53 0 0,2-16-93 0 0,1-2-22 0 0,-1 0-162 0 0,-5-4-65 0 0,3 3 142 0 0,0-1-49 0 0,2 1-67 0 0,-3-3 48 0 0,1-1-48 0 0,-3-5-372 0 0,4 4 191 0 0,0 0 1 0 0,1 0-1 0 0,-1 1 1 0 0,1-1 0 0 0,0-1 445 0 0,0-13-1148 0 0</inkml:trace>
  <inkml:trace contextRef="#ctx0" brushRef="#br0" timeOffset="546.54">40 62 6016 0 0,'0'0'113'0'0,"1"0"-46"0"0,4-4 42 0 0,18-13-56 0 0,3 3 96 0 0,1 4 88 0 0,2 2 77 0 0,1 3 68 0 0,0 3 58 0 0,0 1 49 0 0,-1 2 39 0 0,5 4-199 0 0,0 5 45 0 0,-23-6-206 0 0,0 1-1 0 0,-1 0 1 0 0,1 0-1 0 0,-1 2 1 0 0,-1-1 0 0 0,1 1-1 0 0,-1 0 1 0 0,6 8-168 0 0,-7-8 179 0 0,0 2 0 0 0,-1-1 1 0 0,2 5-180 0 0,6 13 283 0 0,-3 1-37 0 0,-9-20-196 0 0,4 12 126 0 0,-1 0 59 0 0,2 6 103 0 0,-1 12 228 0 0,-5 1-10 0 0,-6-14-234 0 0,-4-5-107 0 0,-3-1-65 0 0,11-17-143 0 0,-19 25 200 0 0,-2-1-65 0 0,-2-2-65 0 0,-4-3-68 0 0,-15 3 31 0 0,-3-4-62 0 0,24-10-7 0 0,0 0 0 0 0,2 1 0 0 0,-1 1 0 0 0,0 2 29 0 0,-15 13-11 0 0,35-24 0 0 0,1 0 1 0 0,0 0-1 0 0,-1 0 1 0 0,1-1-1 0 0,0 1 1 0 0,0 0-1 0 0,0-1 0 0 0,1 1 1 0 0,-1-1-1 0 0,0 1 1 0 0,0-1 10 0 0,0 0-1 0 0,3 2 1 0 0,0 1 0 0 0,1-1 0 0 0,-1 1 0 0 0,1-2 0 0 0,0 1 0 0 0,0 0 0 0 0,0-1 0 0 0,0 0 0 0 0,1 0 0 0 0,22 11 0 0 0,16 14 49 0 0,-25-15 18 0 0,0 1-1 0 0,-2 1 0 0 0,1 1 0 0 0,2 3-66 0 0,42 40 745 0 0,-24-24-253 0 0,-1 3 37 0 0,-24-24-364 0 0,1 1 61 0 0,32 30 654 0 0,-26-26-569 0 0,-10-9-200 0 0,-1-1-38 0 0,2 1 73 0 0,-1-1-67 0 0,8 6-36 0 0,-16-12-42 0 0,-2-2-77 0 0,0 0-107 0 0,0 0-239 0 0,0 0-434 0 0,0 0-51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00.7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0 128 7688 0 0,'0'0'166'0'0,"0"0"29"0"0,0 0 14 0 0,0 2-25 0 0,0 6-207 0 0,0-2 70 0 0,0-1 41 0 0,1 6 186 0 0,-1 0 82 0 0,3 15 545 0 0,-1-18-673 0 0,1 1-53 0 0,2 9 239 0 0,1 0-53 0 0,-1 0-45 0 0,1 1-40 0 0,5 23 236 0 0,-1-1 497 0 0,0 19-1009 0 0,-6-24 440 0 0,1 7 2 0 0,1 17 52 0 0,-1-5-69 0 0,1 1-41 0 0,1 14 52 0 0,-3-1-36 0 0,-4-43-52 0 0,5 17-348 0 0,-1 24 337 0 0,-3-66-183 0 0,-1 1-102 0 0,0 1-87 0 0,0 0-69 0 0,1 1-149 0 0,-1 1-229 0 0,0-5 203 0 0,0-1 124 0 0,-1 0 54 0 0,1-2 34 0 0,-1-3-247 0 0,0-3-202 0 0,-2-5-269 0 0,2-5-116 0 0</inkml:trace>
  <inkml:trace contextRef="#ctx0" brushRef="#br0" timeOffset="545.79">54 169 6536 0 0,'0'-1'141'0'0,"3"-4"21"0"0,0 0-37 0 0,3-4 15 0 0,-1 0-67 0 0,16-20-30 0 0,-10 20 23 0 0,13-10 682 0 0,4-2 115 0 0,-9 8-349 0 0,-3 2-153 0 0,1 1-87 0 0,10-2 172 0 0,1 4-74 0 0,7 2 0 0 0,-20 5-138 0 0,-1 1 1 0 0,11 1-235 0 0,0 3 47 0 0,12 8-55 0 0,-34-11 11 0 0,-1 0 1 0 0,1 0 0 0 0,-1 1-1 0 0,0-1 1 0 0,0 1 0 0 0,1-1-1 0 0,1 3-3 0 0,-1-1 17 0 0,0 1 0 0 0,1 0 0 0 0,-1 0 1 0 0,0 0-1 0 0,-1 0 0 0 0,3 5-17 0 0,-2-2 24 0 0,0 0 0 0 0,0 0 0 0 0,-1 0 0 0 0,1 1 0 0 0,-2-1 0 0 0,1 1 0 0 0,-1 2-24 0 0,0-4 41 0 0,-1 1-1 0 0,-1-1 1 0 0,1 1 0 0 0,-1 2-41 0 0,-1 1 72 0 0,0 1 0 0 0,-1-1 0 0 0,0 0 0 0 0,-2 2-72 0 0,-19 39 245 0 0,6-22-157 0 0,-11 12 26 0 0,-2-3-39 0 0,-4 0 61 0 0,-35 29-136 0 0,46-44 9 0 0,9-7 3 0 0,3-6 31 0 0,0 2-33 0 0,0 0-2 0 0,3-6 50 0 0,6-3 164 0 0,1-1-41 0 0,-1 3 75 0 0,3 1-115 0 0,2 0-80 0 0,8 6-34 0 0,-7-8 52 0 0,6 2-5 0 0,-1 0 1 0 0,1-1 0 0 0,4 2-75 0 0,20 13 136 0 0,-8-4-18 0 0,0-2 1 0 0,2 0-119 0 0,-3-1 131 0 0,-1 0-1 0 0,15 12-130 0 0,8 8 160 0 0,2-1 49 0 0,9 6 141 0 0,-29-18-121 0 0,-1 1 42 0 0,-22-18-214 0 0,21 19 328 0 0,-7-6 105 0 0,-1 1 0 0 0,10 12-490 0 0,-21-22 91 0 0,-5-5-36 0 0,1-2-628 0 0,2-1 112 0 0,-1-1-14 0 0,-1 1-112 0 0,-2 1 266 0 0,-1 0-34 0 0,1-1-29 0 0,-1 0-53 0 0,1 1-48 0 0,-1-1-40 0 0,1 0-152 0 0,0 0-41 0 0,-1 0-182 0 0,1-1-495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9:57.6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0 8032 0 0,'0'0'182'0'0,"0"0"29"0"0,0 0 12 0 0,0 0 21 0 0,0 0 84 0 0,0 0 37 0 0,0 0 10 0 0,0 0 6 0 0,0 0 23 0 0,0 0 11 0 0,0 0 1 0 0,0 0-22 0 0,0 0-90 0 0,0 0-42 0 0,0 0-6 0 0,0 0 5 0 0,0 0 22 0 0,0 0 5 0 0,0 0 0 0 0,0 2-12 0 0,-3 7-16 0 0,1 1-37 0 0,2 11 124 0 0,2 1-103 0 0,1 0-70 0 0,1 3-6 0 0,3 32 113 0 0,7 72 334 0 0,-8-40-292 0 0,9 129 309 0 0,-9-140-392 0 0,2 22 72 0 0,-4-57-171 0 0,-3-25-84 0 0,1-1 0 0 0,0 0 0 0 0,2 1-57 0 0,-1 6 70 0 0,-2-13-46 0 0,3-3 42 0 0,-4-7-30 0 0,0-1-48 0 0,0 0-69 0 0,0 0-55 0 0,0 0-211 0 0,0 0 178 0 0,0 0-45 0 0,0 0-77 0 0,0 0 95 0 0,0 0-39 0 0,0 0-42 0 0,0 0-40 0 0,0 0-37 0 0,0 0-33 0 0,0 0-247 0 0,0 0-56 0 0,0-1-805 0 0,-2-2-632 0 0,-1-1-1202 0 0</inkml:trace>
  <inkml:trace contextRef="#ctx0" brushRef="#br0" timeOffset="447.1">66 100 6648 0 0,'0'0'149'0'0,"0"0"23"0"0,0 0 12 0 0,0 0 44 0 0,0 0-90 0 0,0 0 109 0 0,0 0 205 0 0,0 0 18 0 0,0 0-10 0 0,0 0-51 0 0,0 0-22 0 0,0 0-3 0 0,0 0-12 0 0,0 0-52 0 0,0 0-28 0 0,0 0-4 0 0,2 0 2 0 0,11-4 101 0 0,17-4 421 0 0,-11 5-512 0 0,8-1 90 0 0,0 1-40 0 0,1 2-55 0 0,1 1-67 0 0,2 3-211 0 0,0 1 71 0 0,31 2 128 0 0,-41-4-175 0 0,-1-1-34 0 0,-3-1-36 0 0,0-1-39 0 0,0 0-46 0 0,0-1-52 0 0,-16 2-37 0 0,0 0 65 0 0,0 0 55 0 0,0-1 48 0 0,0 1 40 0 0,1 0 35 0 0,1 0 190 0 0,-2 0-162 0 0,1 0-77 0 0,-1 0-98 0 0,0 0-114 0 0,0 0 60 0 0,-1 0-39 0 0,1 0-41 0 0,0 0-44 0 0,-1 0 13 0 0,1 0-35 0 0,-1 0-36 0 0,1 0-38 0 0,-1 0-40 0 0,1 0-41 0 0,0 0-45 0 0,-1 0-44 0 0,0 0-1141 0 0,0 0-952 0 0</inkml:trace>
  <inkml:trace contextRef="#ctx0" brushRef="#br0" timeOffset="849.19">111 487 5344 0 0,'0'0'157'0'0,"0"0"-41"0"0,1 1-4 0 0,10 4 515 0 0,-1-3-35 0 0,13-1 848 0 0,-9-3-647 0 0,-8 1-498 0 0,1 1-40 0 0,-1-1-47 0 0,0 1-53 0 0,6 0 286 0 0,-1-2-53 0 0,1 1-46 0 0,0-2-39 0 0,7 0 125 0 0,11 1 117 0 0,-14 2-325 0 0,1 0-37 0 0,16 0 83 0 0,1 0-115 0 0,-1 0-91 0 0,0-3-48 0 0,-18 1-63 0 0,1 2-102 0 0,-14 0 168 0 0,1-1-71 0 0,-1 1-74 0 0,1 0-73 0 0,-1 0-76 0 0,1-1-77 0 0,-1 1-76 0 0,1 0-80 0 0,-2-1 115 0 0,1 1-39 0 0,0 0-38 0 0,-1 0-39 0 0,5-1-1073 0 0,2 1-900 0 0</inkml:trace>
  <inkml:trace contextRef="#ctx0" brushRef="#br0" timeOffset="1164.84">754 388 7256 0 0,'0'0'165'0'0,"0"0"22"0"0,0 0 7 0 0,0 0 30 0 0,0 0 38 0 0,0 0-110 0 0,0 1-69 0 0,0 4-2 0 0,0-3-5 0 0,0 35 1012 0 0,1-12-416 0 0,0-9-296 0 0,0-1-43 0 0,-1 1-53 0 0,0-1-61 0 0,1 4 141 0 0,3 9 83 0 0,-2-17-109 0 0,0 0 1 0 0,-1 12-335 0 0,4 36 874 0 0,-2-31-452 0 0,-2-3 2 0 0,0-3-102 0 0,0-11-205 0 0,1-1-38 0 0,-1-8-256 0 0,0 1 71 0 0,0-1 63 0 0,-1-1 54 0 0,1 1 60 0 0,-1 0 48 0 0,1 2 414 0 0,0-2-338 0 0,-1-1-116 0 0,0 1-38 0 0,0-1-52 0 0,0 1-66 0 0,0 1-79 0 0,0 0-89 0 0,0-1-24 0 0,0 1-70 0 0,-1 0-77 0 0,1 1-81 0 0,0 0-89 0 0,0 1-94 0 0,0-1-100 0 0,0 2-105 0 0,0-6-983 0 0,0 0-1060 0 0</inkml:trace>
  <inkml:trace contextRef="#ctx0" brushRef="#br0" timeOffset="1425.81">699 240 8144 0 0,'0'0'182'0'0,"0"0"29"0"0,0 0 13 0 0,0 0 11 0 0,0 0 18 0 0,0 0 10 0 0,0 0 1 0 0,0 0-27 0 0,0 0-112 0 0,0 0-49 0 0,0 0-73 0 0,0 0-67 0 0,0 0-60 0 0,0 0-91 0 0,0 0-104 0 0,0 0-94 0 0,0 0 52 0 0,0 0-35 0 0,0 0-472 0 0,0 0-376 0 0,0 0-713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5:05.2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11056 0 0,'0'0'248'0'0,"0"0"34"0"0,0 0 22 0 0,0 0-29 0 0,0 0-168 0 0,0 0-42 0 0,0 0 6 0 0,0 0 15 0 0,0 2 95 0 0,0 0 60 0 0,0 3 398 0 0,0-1-318 0 0,0-2-199 0 0,0 0-72 0 0,2 20 821 0 0,0-1-105 0 0,0 0-98 0 0,0 1-89 0 0,0-1-84 0 0,0 0-74 0 0,0 1-67 0 0,0-1-60 0 0,-1-2-75 0 0,0 1-36 0 0,2 18 93 0 0,-1 0-84 0 0,1 50 186 0 0,-3-61-221 0 0,1 1 45 0 0,-2-1-41 0 0,1 11 273 0 0,3 13-434 0 0,-2-41 5 0 0,0 13 129 0 0,-1-16-149 0 0,0-1-66 0 0,0-5-3 0 0,0-1 13 0 0,0 0-37 0 0,0 0-17 0 0,0 0-38 0 0,0 0-43 0 0,0 0-49 0 0,0 0-53 0 0,0 0-49 0 0,0 0-46 0 0,0 0-41 0 0,0 0-290 0 0,0 0-68 0 0,0 0-53 0 0,0 0-39 0 0,0 0-339 0 0,0 0-33 0 0,0 0-2655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07.0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6824 0 0,'0'0'149'0'0,"0"0"23"0"0,0 0 13 0 0,0 0 22 0 0,0 0 42 0 0,0 0 21 0 0,0 0 2 0 0,0 0-14 0 0,0 0-54 0 0,0 0-20 0 0,0 0-6 0 0,0 0 0 0 0,1 1 13 0 0,2 2-92 0 0,3 1 98 0 0,3 3 108 0 0,-4-1-138 0 0,-1-1-80 0 0,-1 0-71 0 0,4 11 173 0 0,-1 0-45 0 0,2 5 2 0 0,7 31 135 0 0,-13-41-233 0 0,9 42 271 0 0,6 33 302 0 0,-10-49-385 0 0,-6-28-167 0 0,0-4-30 0 0,0 1 1 0 0,0 0-1 0 0,0-1 0 0 0,1 1 0 0 0,0-1 0 0 0,0 1-39 0 0,-1-3 64 0 0,-1 5 0 0 0,0-7-68 0 0,0 0-80 0 0,0-1-75 0 0,0 0-112 0 0,0 0-131 0 0,0 0-117 0 0,0 0 66 0 0,0 0-44 0 0,0 0-590 0 0,0 0-470 0 0,0 0-890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07.6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316 115 5328 0 0,'0'0'116'0'0,"0"0"17"0"0,0 0-10 0 0,-1 0-52 0 0,-3-4 11 0 0,-1-2-151 0 0,-1 0 62 0 0,0-1 88 0 0,1 1 114 0 0,2 2-43 0 0,0 1 40 0 0,0 0 44 0 0,0-1 46 0 0,0 1 51 0 0,0 0 53 0 0,1 0 58 0 0,-1-1 60 0 0,-6-6 381 0 0,-4-6 146 0 0,7 9-561 0 0,-2 0-33 0 0,1 1-37 0 0,-1 1-39 0 0,0 2-43 0 0,0 2-45 0 0,-8-1-151 0 0,2 0-7 0 0,3 6-85 0 0,-10 3-19 0 0,19-6-9 0 0,-1-1 1 0 0,0 1-1 0 0,0 0 1 0 0,0 0-1 0 0,1 0 0 0 0,-1 0 1 0 0,1 1-1 0 0,-1-1 0 0 0,1 1 1 0 0,-1 0-1 0 0,1-1 1 0 0,0 1-1 0 0,0 0 0 0 0,0 0 1 0 0,0 1-1 0 0,0-1 1 0 0,0 0-1 0 0,0 1 0 0 0,1-1 1 0 0,-1 1-1 0 0,1-1 1 0 0,-1 3-3 0 0,0-1 0 0 0,1 1 0 0 0,-1 0-1 0 0,1-1 1 0 0,0 1 0 0 0,0 0 0 0 0,0 0 0 0 0,1 0 0 0 0,0 0 0 0 0,0 0 0 0 0,0 1 0 0 0,4 19 61 0 0,5 11 33 0 0,11 16 118 0 0,-4-12-106 0 0,0 14 59 0 0,-1 28-44 0 0,-1-6-3 0 0,-1-6 3 0 0,2-4 141 0 0,0 16-262 0 0,-3-18 195 0 0,-9-35-96 0 0,2 5 8 0 0,-4-30-191 0 0,0 0 34 0 0,1 3 34 0 0,-1 1 77 0 0,0 12 253 0 0,-1-12-229 0 0,0-2-81 0 0,0-1-53 0 0,0 1-68 0 0,0-1-79 0 0,0 0-77 0 0,-1 1-95 0 0,1-1-106 0 0,0 0-117 0 0,0-5 261 0 0,0 0-46 0 0,0 0-40 0 0,0 0-36 0 0,0 0-130 0 0,0 0-35 0 0,0 0-1356 0 0</inkml:trace>
  <inkml:trace contextRef="#ctx0" brushRef="#br0" timeOffset="298.52">0 456 5904 0 0,'0'0'169'0'0,"2"0"2"0"0,4 0-134 0 0,1-1 88 0 0,0 1 75 0 0,0-1 59 0 0,2 0 110 0 0,17-2 789 0 0,-16 1-707 0 0,-4 1-214 0 0,1 1-45 0 0,8-2 387 0 0,0 0-70 0 0,-2 0-129 0 0,-1 0-41 0 0,1 0-37 0 0,-1 1-34 0 0,3-2 18 0 0,0 1-35 0 0,3-1 16 0 0,9-2 92 0 0,24-3 74 0 0,-25 5-297 0 0,-20 2-150 0 0,6 0 82 0 0,-7 0-96 0 0,0 1-84 0 0,-2-1 14 0 0,-1 1-33 0 0,1 0-59 0 0,0 0-52 0 0,-1 0-59 0 0,1 0-64 0 0,-1 0-69 0 0,1 0-77 0 0,0 0-81 0 0,-1 0-87 0 0,4 0-949 0 0,2 0-928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14.7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39 10736 0 0,'0'0'215'0'0,"1"-2"-84"0"0,2-6 60 0 0,-2 5-40 0 0,-1 1 8 0 0,0 1 72 0 0,2-8-151 0 0,2 4-53 0 0,-2 4-28 0 0,1-3-31 0 0,0 2-79 0 0,0 1-108 0 0,-2 0 60 0 0,1 1-36 0 0,0 1-129 0 0,1-1-80 0 0,-1 1-87 0 0,1 0-97 0 0,-1 0 241 0 0,3 0-1161 0 0,3 2-866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15.3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333 70 8208 0 0,'0'0'200'0'0,"-1"0"-83"0"0,1-1-62 0 0,-3-2-5 0 0,1 1 2 0 0,-6-6 39 0 0,-7-1-84 0 0,5 2 10 0 0,3 3 39 0 0,3 1 132 0 0,-1 0 1 0 0,1 0-1 0 0,-1 1 1 0 0,0 0-1 0 0,0 0 0 0 0,0 0 1 0 0,0 1-1 0 0,-2-1-188 0 0,-15-2 610 0 0,6 0-195 0 0,0 0-80 0 0,-5 1-61 0 0,0 6-83 0 0,1 5-65 0 0,1 4-48 0 0,12-7-56 0 0,0 1-1 0 0,0 0 1 0 0,1 1 0 0 0,0 0-1 0 0,0 0 1 0 0,1 0 0 0 0,0 0-1 0 0,-4 8-21 0 0,-6 15 93 0 0,3 2-47 0 0,7-17-45 0 0,0 0 0 0 0,2 1 0 0 0,0-1 0 0 0,0 1 0 0 0,1 8-1 0 0,2-13 7 0 0,0 0-1 0 0,0 0 0 0 0,1 0 1 0 0,2 5-7 0 0,8 22 77 0 0,5-7 44 0 0,6-4 69 0 0,-18-22-158 0 0,1-1 1 0 0,0 0-1 0 0,0 0 1 0 0,0 0 0 0 0,0 0-1 0 0,1-1 1 0 0,0 0-1 0 0,4 1-32 0 0,-4-1 43 0 0,1-1-1 0 0,0 0 0 0 0,-1 0 0 0 0,1-1 1 0 0,0 0-1 0 0,0 0 0 0 0,5-1-42 0 0,-5 0 50 0 0,0 0-1 0 0,0-1 1 0 0,0 0-1 0 0,0 0 0 0 0,0-1 1 0 0,0 1-1 0 0,3-3-49 0 0,-4 2 51 0 0,0-1 0 0 0,-1 0 1 0 0,1 0-1 0 0,-1 0 0 0 0,0-1 0 0 0,0 1 0 0 0,0-1 1 0 0,3-3-52 0 0,4-6 166 0 0,0-1 1 0 0,-1 1 0 0 0,3-6-167 0 0,11-25 264 0 0,-10 6-117 0 0,-5-4-90 0 0,-5 8 40 0 0,-1 1 0 0 0,0-20-97 0 0,-4 35 47 0 0,0-5-40 0 0,0 1 73 0 0,1 23-14 0 0,3 3-50 0 0,0 1-18 0 0,10 23 7 0 0,-2 0 1 0 0,0 1 0 0 0,1 10-6 0 0,4 18 214 0 0,-7-21-124 0 0,2-1-71 0 0,-4-10 36 0 0,-4-8-50 0 0,-1-6-34 0 0,1 0-36 0 0,-1 5-17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16.7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7312 0 0,'0'0'165'0'0,"0"0"22"0"0,0 0 9 0 0,0 0 49 0 0,1 1 143 0 0,5 11 196 0 0,1 0-52 0 0,3 5 106 0 0,-2 0-93 0 0,-4-3-180 0 0,0-1-41 0 0,5 13 227 0 0,10 33 465 0 0,-13-37-681 0 0,1-1-34 0 0,8 29 351 0 0,-6-8-64 0 0,2-1-119 0 0,-3-11-195 0 0,0-1-44 0 0,4 32 134 0 0,-5 16-85 0 0,-5-41 76 0 0,7 30-355 0 0,-6-44 128 0 0,-1 1-1 0 0,0 2-127 0 0,3 38 204 0 0,-5-63-399 0 0,1 1 63 0 0,-1 0 54 0 0,0-1 49 0 0,0 1 71 0 0,0 0 84 0 0,0 1 481 0 0,0-2-513 0 0,0 1-37 0 0,0-1-48 0 0,0 0-63 0 0,0 1-75 0 0,0-1-84 0 0,0 0-61 0 0,0 0-85 0 0,0 0-95 0 0,0 0-104 0 0,0 0-110 0 0,0 0-121 0 0,0 0 347 0 0,0 0-33 0 0,0 0-34 0 0,0 0-36 0 0,0 0-1526 0 0,0 0-1180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19.9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440 105 8232 0 0,'0'0'155'0'0,"0"0"-64"0"0,0-1-42 0 0,-2-2 2 0 0,0 1-4 0 0,-3-2 169 0 0,0-1-82 0 0,0 0-65 0 0,0 1-46 0 0,-12-12-51 0 0,10 9 89 0 0,3 3 22 0 0,0-1 46 0 0,1 1 58 0 0,-1-1 64 0 0,-16-16 1582 0 0,13 15-1266 0 0,-1 1-43 0 0,-3 0 49 0 0,1 3-113 0 0,4 2-281 0 0,0 0-37 0 0,0 2-42 0 0,0 0-44 0 0,-14 8 86 0 0,1 2-38 0 0,12-7-75 0 0,0 0 0 0 0,1 1 0 0 0,-1-1 0 0 0,1 1 0 0 0,0 1 0 0 0,1-1 0 0 0,-1 1 0 0 0,1 0 0 0 0,1 0 0 0 0,-1 0 0 0 0,0 3-29 0 0,-5 10 28 0 0,6-12 8 0 0,0-1 0 0 0,1 1 0 0 0,0 0 0 0 0,-1 5-36 0 0,-2 13 177 0 0,-3 24-177 0 0,5 2 154 0 0,4-8 28 0 0,2 0 72 0 0,4 15-76 0 0,8 39 5 0 0,-6-56-72 0 0,0 0 63 0 0,1 0 92 0 0,15 80 408 0 0,-7-34-197 0 0,-4-30-230 0 0,-10-46-225 0 0,2 6 40 0 0,-3-5 73 0 0,-3-18-368 0 0,-5-9-121 0 0,3 9 147 0 0,2 2 21 0 0,-1 0-57 0 0,1 0-68 0 0,-1 0-81 0 0,1 1 237 0 0,-6-14-1165 0 0,-1-1-224 0 0</inkml:trace>
  <inkml:trace contextRef="#ctx0" brushRef="#br0" timeOffset="496.33">0 555 7312 0 0,'0'0'165'0'0,"0"0"22"0"0,0 0 9 0 0,0 0-60 0 0,0 0-12 0 0,0 0 40 0 0,0 0 137 0 0,0 0 252 0 0,2 0 21 0 0,13-4 60 0 0,-1 0-100 0 0,2 1-95 0 0,-1-1-88 0 0,1-1-74 0 0,0 1-81 0 0,1 0-75 0 0,-2 0-68 0 0,23-5 73 0 0,-1 0 91 0 0,42-10 324 0 0,-52 13-396 0 0,-1-2-47 0 0,10-2-26 0 0,0 2 0 0 0,1 2 1 0 0,16-1-73 0 0,-28 8 34 0 0,-8 1 37 0 0,-1 1 0 0 0,10 4-71 0 0,-19-5 11 0 0,-3-1-11 0 0,0 1 0 0 0,0 0 0 0 0,0 0 0 0 0,0 0 0 0 0,-1 0 0 0 0,1 1 0 0 0,-1-1 0 0 0,1 1 0 0 0,-1 0 0 0 0,0 0 0 0 0,0 0 0 0 0,0 1 0 0 0,1 1 0 0 0,5 9 0 0 0,1 0 0 0 0,6 14 0 0 0,-8-10 19 0 0,3 9 127 0 0,0 3 33 0 0,-1-3 40 0 0,-1 1 1 0 0,-1 0-220 0 0,11 36 273 0 0,-13-47-184 0 0,7 19 113 0 0,0 0 38 0 0,-2 0 46 0 0,0 0 57 0 0,-8-12-28 0 0,1 2 49 0 0,-3-24-212 0 0,-1-2 2 0 0,0 0 4 0 0,0 0 2 0 0,0 0 0 0 0,-7-2 10 0 0,0-2-43 0 0,-6-9 24 0 0,-5-16-55 0 0,15 21-71 0 0,0 1-1 0 0,0-1 0 0 0,1 0 0 0 0,0 0 0 0 0,0 0-24 0 0,-5-41 60 0 0,3 17-65 0 0,3 16 5 0 0,0 0 0 0 0,1 0 0 0 0,1 0 0 0 0,1 1 0 0 0,0-1 0 0 0,1 0 0 0 0,1 1 0 0 0,0 0 0 0 0,1 0 0 0 0,2-4 0 0 0,-2 9 0 0 0,-1 1 0 0 0,1 1 0 0 0,0-1 0 0 0,1 1 0 0 0,0 0 0 0 0,0 0 0 0 0,2-1 0 0 0,-2 4 1 0 0,0-1 0 0 0,1 1 0 0 0,-1 0 0 0 0,6-3-1 0 0,15-7-27 0 0,-3 5-46 0 0,0 4-69 0 0,-6 2 58 0 0,7-1 90 0 0,4-1 11 0 0,-11 2-110 0 0,-10 2 9 0 0,0 1-32 0 0,0 0-39 0 0,0 0-44 0 0,-2 0-3 0 0,1 0-36 0 0,0 0-39 0 0,-1 1-43 0 0,1-1-45 0 0,0 1-47 0 0,-1 0-52 0 0,1 0-53 0 0,-4 0 134 0 0,-1 0-49 0 0,1 0-43 0 0,-1 0-37 0 0,1 0-144 0 0,0 0-38 0 0,5 0-1516 0 0</inkml:trace>
  <inkml:trace contextRef="#ctx0" brushRef="#br0" timeOffset="869.61">1632 529 9328 0 0,'-22'0'208'0'0,"17"0"33"0"0,5 0 15 0 0,0 0-108 0 0,-2-1-77 0 0,-6-2-119 0 0,-1 1 47 0 0,0 1 42 0 0,0 1 36 0 0,-2 0 55 0 0,0 2 34 0 0,-25 6 438 0 0,15-1-247 0 0,8-2-156 0 0,2 0-71 0 0,0 0-44 0 0,2-1-55 0 0,1 0-44 0 0,0 0-48 0 0,0 0-55 0 0,-5 3 159 0 0,-1 2 0 0 0,2 0 0 0 0,-1 0 0 0 0,2 1 0 0 0,-1 1 0 0 0,1 0 0 0 0,-1 2-43 0 0,-4 6 86 0 0,1 1-1 0 0,0 0 1 0 0,1 1 0 0 0,1 1-86 0 0,1 1 79 0 0,5-8-33 0 0,1 0 1 0 0,-4 13-47 0 0,5-7 91 0 0,1 2 89 0 0,3-12-47 0 0,1 1 34 0 0,3 11 93 0 0,6-4-76 0 0,-8-17-163 0 0,1 0 0 0 0,0 0 0 0 0,0 0-1 0 0,0 0 1 0 0,0 0 0 0 0,0 0 0 0 0,1 0-21 0 0,0 0 17 0 0,1 0 1 0 0,0 0-1 0 0,0 0 1 0 0,-1-1-1 0 0,1 1 1 0 0,0-1-1 0 0,3 1-17 0 0,1-1 24 0 0,-1 0 0 0 0,1 0 0 0 0,-1-1 0 0 0,3 0-24 0 0,16-2 97 0 0,-5-1 28 0 0,-3-2 60 0 0,15-5-115 0 0,-14 3-33 0 0,-1 0 1 0 0,15-8-38 0 0,-12 3 48 0 0,0-2 33 0 0,-5 2-19 0 0,-7 6-27 0 0,0 0 1 0 0,0-1 0 0 0,-1 1-1 0 0,0-2 1 0 0,-1 1 0 0 0,1-1-1 0 0,-1-1 1 0 0,1-2-36 0 0,2-4 21 0 0,6-11 24 0 0,-7 8 14 0 0,-1-6 75 0 0,-7-1 96 0 0,-2 13-82 0 0,-1-1-59 0 0,-1 0-55 0 0,0-1-49 0 0,-1 1-45 0 0,0 1-40 0 0,-10-10-202 0 0,9 16 152 0 0,-2-4-7 0 0,0 1-12 0 0,3 4-11 0 0,0 0-34 0 0,0 1-75 0 0,1 1-20 0 0,0-1-73 0 0,-1 1-82 0 0,0 0-90 0 0,3 2 230 0 0,0 1-43 0 0,-1-1-37 0 0,1 0-34 0 0,-2-1-719 0 0,-2-1-741 0 0</inkml:trace>
  <inkml:trace contextRef="#ctx0" brushRef="#br0" timeOffset="1415.98">1731 632 7728 0 0,'2'6'154'0'0,"0"1"-34"0"0,1 6 32 0 0,2 3-83 0 0,2 8-78 0 0,-2-6 17 0 0,-2-7 46 0 0,0-1 42 0 0,-1 0 60 0 0,0-2 29 0 0,0 0 58 0 0,0 0 67 0 0,0 0 73 0 0,12 41 1445 0 0,-1-2-49 0 0,-12-43-1492 0 0,0-1-94 0 0,1 2-51 0 0,1 2-20 0 0,0 1 22 0 0,-1-3 38 0 0,0-1 59 0 0,-1 0 110 0 0,-1-1 44 0 0,1 0 109 0 0,-1-2-206 0 0,0 0 32 0 0,0 0 35 0 0,-1 1 36 0 0,8-16-269 0 0,3-7 28 0 0,-2-15 20 0 0,4-10-21 0 0,0 0-62 0 0,3-1-57 0 0,2 2-53 0 0,5 2-49 0 0,4 3-47 0 0,5 5-41 0 0,-23 28 87 0 0,0 0 1 0 0,1 1-1 0 0,3-2 63 0 0,-5 3-28 0 0,1 1 0 0 0,-1 0 0 0 0,1 1 0 0 0,0 0 0 0 0,4-1 28 0 0,-8 3-10 0 0,0 0 0 0 0,0 0 0 0 0,0 0 0 0 0,0 1 0 0 0,1 0 0 0 0,-1 0 0 0 0,0 0 0 0 0,0 0 0 0 0,0 0 0 0 0,0 1 0 0 0,0 0 0 0 0,1 0 10 0 0,4 2-6 0 0,-4-2-4 0 0,0 1 1 0 0,0 0-1 0 0,0 0 0 0 0,0 0 0 0 0,0 0 1 0 0,-1 1-1 0 0,1 0 0 0 0,-1 0 0 0 0,2 2 10 0 0,27 28 52 0 0,-15-10 10 0 0,-4-1 21 0 0,-2 3 39 0 0,16 45 177 0 0,-17-34-97 0 0,-5 1 42 0 0,-3-15-91 0 0,2-2-35 0 0,-2-12-70 0 0,-1 0 1 0 0,-1 0-1 0 0,1 1 0 0 0,-1-1 0 0 0,-1 1-48 0 0,0 0 71 0 0,1 0-1 0 0,0 0 1 0 0,0 0-1 0 0,1 0 0 0 0,1 5-70 0 0,-3-11 67 0 0,-2 2-32 0 0,1-3 87 0 0,1-2 88 0 0,0 0 22 0 0,1-1-70 0 0,0-2-83 0 0,1-2-60 0 0,2-5-61 0 0,-3 7 62 0 0,11-33-73 0 0,4-12 31 0 0,-7 13 84 0 0,0-4-42 0 0,2-1-96 0 0,2 4-47 0 0,-5 16 9 0 0,1 0 0 0 0,1 1 0 0 0,1-1 114 0 0,-4 10-68 0 0,-1 1 1 0 0,1 0 0 0 0,5-4 67 0 0,-6 6-38 0 0,1 0 1 0 0,0 1 0 0 0,0 0 0 0 0,6-2 37 0 0,-8 4-15 0 0,1 1 0 0 0,0 0-1 0 0,0 0 1 0 0,0 1 0 0 0,0-1 0 0 0,5 0 15 0 0,-6 2-4 0 0,1 0 0 0 0,-1 0 0 0 0,0 1 0 0 0,0 0 0 0 0,0 0 0 0 0,0 0 0 0 0,1 0 0 0 0,4 2 4 0 0,-4-1-5 0 0,1 1-1 0 0,-1 0 0 0 0,0 1 0 0 0,0-1 0 0 0,2 1 6 0 0,-2 1 10 0 0,0 0-1 0 0,1 0 0 0 0,-1 0 1 0 0,2 3-10 0 0,20 22 99 0 0,-4 6 57 0 0,-5 3 51 0 0,-3 2 47 0 0,-4 0 42 0 0,-3-2 35 0 0,-5-17-74 0 0,-1 0-1 0 0,-1 1-256 0 0,-1 7 193 0 0,-2-9-97 0 0,0-1-50 0 0,0-15-102 0 0,0 1 53 0 0,-5 11 189 0 0,4-13-160 0 0,-2 3-59 0 0,3-4-31 0 0,-1 1-38 0 0,-1 0-123 0 0,0 0-110 0 0,2-2 120 0 0,0 1-33 0 0,-1-1-37 0 0,1 1-38 0 0,0-2-142 0 0,1 0-74 0 0,0 1-65 0 0,0-1-58 0 0,0 0-197 0 0,0 0-55 0 0,-1 0-239 0 0,1 0-637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19.0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414 56 6536 0 0,'0'0'141'0'0,"0"0"23"0"0,0 0 13 0 0,-1-1-19 0 0,0-3-126 0 0,-3-3-34 0 0,-1 4 31 0 0,-2-3 33 0 0,3 2 250 0 0,-2-3 273 0 0,-3-3 300 0 0,5 7-631 0 0,0 1-42 0 0,-5-1 232 0 0,1 0-55 0 0,-1 2-53 0 0,1 0-47 0 0,-1 1-43 0 0,1 0-40 0 0,-9 3 106 0 0,4 1-141 0 0,-1 1-50 0 0,-25 12 114 0 0,20-8-81 0 0,-6 3-44 0 0,1 2 91 0 0,9-5 19 0 0,1 1 1 0 0,0 1-1 0 0,1 0 1 0 0,-4 5-221 0 0,3-2 159 0 0,2 1-35 0 0,4-3-50 0 0,0-1 0 0 0,1 1 0 0 0,-2 4-74 0 0,3-3 91 0 0,0 1-1 0 0,1-1 0 0 0,0 1 1 0 0,1 1-1 0 0,0 3-90 0 0,-2 28 206 0 0,6-35-157 0 0,0 1 0 0 0,1-1 0 0 0,1 1-49 0 0,4 18 50 0 0,4-2-51 0 0,-7-21 10 0 0,1 0 0 0 0,0 0 1 0 0,0-1-1 0 0,1 1 1 0 0,0-1-1 0 0,1 1-9 0 0,-1-2 3 0 0,1 1 1 0 0,-1-1-1 0 0,2 0 0 0 0,-1 0 1 0 0,0-1-1 0 0,1 0 0 0 0,0 0 1 0 0,0-1-1 0 0,2 1-3 0 0,-1-1 9 0 0,0 0 1 0 0,1 0-1 0 0,0-1 0 0 0,0-1 1 0 0,-1 1-1 0 0,1-1 0 0 0,0-1 1 0 0,0 0-10 0 0,1 0 33 0 0,0-1 1 0 0,0 0 0 0 0,-1 0 0 0 0,8-3-34 0 0,-8 1 34 0 0,1 0 1 0 0,0 0-1 0 0,-1-1 1 0 0,0-1-1 0 0,0 1 1 0 0,0-2-1 0 0,0 1 1 0 0,-1-1-1 0 0,0 0 1 0 0,0-1-1 0 0,-1 0 1 0 0,1 0-1 0 0,-2-1 1 0 0,1 0-1 0 0,-1 0 1 0 0,3-5-35 0 0,6-11 106 0 0,-1 0 1 0 0,-2-1-1 0 0,4-10-106 0 0,-13 25 25 0 0,0-1 1 0 0,0 1-1 0 0,0-1 0 0 0,-1-4-25 0 0,-1 7 6 0 0,-1 0 1 0 0,1 0-1 0 0,-2-1 0 0 0,1 1 1 0 0,-1 0-1 0 0,-1-3-6 0 0,0 2-162 0 0,0 0 47 0 0,-7-18-121 0 0,5 16 105 0 0,1 5 18 0 0,0-1-37 0 0,1 2-10 0 0,-1 0-37 0 0,1 0-43 0 0,-1-1-47 0 0,1 1-53 0 0,-1 0-57 0 0,0-1-64 0 0,1 1-68 0 0,0 1 159 0 0,1 3 48 0 0,1 0-43 0 0,-1 0-38 0 0,1 1-32 0 0,-1-3-715 0 0,-1 0-737 0 0</inkml:trace>
  <inkml:trace contextRef="#ctx0" brushRef="#br0" timeOffset="385.52">625 91 9416 0 0,'2'1'208'0'0,"6"6"-6"0"0,0 1-37 0 0,7 8 69 0 0,1 5-79 0 0,7 12-62 0 0,-2 3 7 0 0,-8-11 69 0 0,-3-5 83 0 0,-4-10-77 0 0,-1 0 39 0 0,-1-1 11 0 0,9 18 168 0 0,17 50 569 0 0,-19-43-499 0 0,-2-3 34 0 0,-5-16-207 0 0,1 0 33 0 0,-1 15 339 0 0,-4-23-476 0 0,1 0 55 0 0,-1 1 58 0 0,0-8-287 0 0,0 1 294 0 0,-1 1-269 0 0,0 0 39 0 0,1 2 159 0 0,-1-2 277 0 0,-1-3-300 0 0,-3-1-87 0 0,0 0 28 0 0,0-2-34 0 0,-2-4 32 0 0,1-1-97 0 0,1-2-69 0 0,-3-23-185 0 0,5 20 146 0 0,2 4 69 0 0,-3-23-82 0 0,2-1 57 0 0,5-6 50 0 0,-1 25 17 0 0,0 0-1 0 0,5-14-56 0 0,-3 16 32 0 0,1 1 0 0 0,0 0 0 0 0,3-6-32 0 0,13-16 9 0 0,0 8-57 0 0,4 4-68 0 0,4 0-68 0 0,1 5 43 0 0,1 4 41 0 0,1 5 41 0 0,0 4 41 0 0,0 6 39 0 0,2 6 38 0 0,0 6 38 0 0,5 8 249 0 0,-5 4 49 0 0,-4 5 74 0 0,-4 6 94 0 0,-18-24-330 0 0,-2 0-46 0 0,1 0-41 0 0,-1 1-35 0 0,4 13 22 0 0,0 0-89 0 0,6 17-66 0 0,-4-2 29 0 0,-5 0 102 0 0,-3-18 6 0 0,-3-16-62 0 0,1 1-69 0 0,-1-1-65 0 0,-1 1-62 0 0,1 0-58 0 0,-2-1-54 0 0,1 1-50 0 0,-2-1-47 0 0,-5 12-443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17.2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324 468 7136 0 0,'0'0'165'0'0,"0"0"22"0"0,0 0 6 0 0,-1-2-28 0 0,-4-4-141 0 0,2 1 52 0 0,-3 2 114 0 0,2 1 64 0 0,-4-1 189 0 0,-1-2 52 0 0,0 2-74 0 0,-1 0 12 0 0,-7 1 130 0 0,-1-1 31 0 0,5 0-143 0 0,-1-1 5 0 0,-2 3-58 0 0,0 1-51 0 0,0 2-47 0 0,-8 3 72 0 0,0 4-77 0 0,2 2-61 0 0,4 2-44 0 0,13-7-163 0 0,-1-1 0 0 0,2 0 0 0 0,-1 1 0 0 0,1 0 1 0 0,0 0-1 0 0,0 1 0 0 0,1-1 0 0 0,0 1 0 0 0,0 0-27 0 0,-3 5 67 0 0,2 1 1 0 0,0 0-1 0 0,1 0 1 0 0,-2 8-68 0 0,-1 37 117 0 0,5-44-73 0 0,1 0 0 0 0,0-1-1 0 0,1 1 1 0 0,0 0 0 0 0,3 5-44 0 0,-3-12 20 0 0,1-1-1 0 0,0 1 1 0 0,0-1-1 0 0,1 0 1 0 0,0 0-1 0 0,0 0 1 0 0,0 0 0 0 0,1 0-1 0 0,-1-1 1 0 0,1 1-1 0 0,3 1-19 0 0,-3-2 14 0 0,1-1 0 0 0,0 0-1 0 0,0 0 1 0 0,0-1 0 0 0,0 1-1 0 0,1-1 1 0 0,-1 0 0 0 0,6 1-14 0 0,-11-3 4 0 0,4 0 8 0 0,-1 1 0 0 0,0-1 0 0 0,0 1 0 0 0,0-1 0 0 0,1 0 0 0 0,-1 0 0 0 0,1-1 0 0 0,-1 1 0 0 0,1-1 1 0 0,-1 1-1 0 0,1-1 0 0 0,-1 0 0 0 0,1 0 0 0 0,-1-1 0 0 0,1 1 0 0 0,-1-1 0 0 0,1 0 0 0 0,0 0-12 0 0,6-4 24 0 0,-1 1-1 0 0,0-1 1 0 0,0-1-1 0 0,-1 0 1 0 0,0 0-1 0 0,0 0 1 0 0,0-1-1 0 0,-1-1 1 0 0,0 1-1 0 0,0-1 1 0 0,-1 0-1 0 0,0-1 1 0 0,0 1-1 0 0,-1-1 1 0 0,0 0-24 0 0,3-7 52 0 0,0 0-1 0 0,-2 0 1 0 0,5-15-52 0 0,-6 13 29 0 0,-1 0 0 0 0,0 0 0 0 0,-1-7-29 0 0,-1-25 100 0 0,0 3-53 0 0,-2 28-60 0 0,2 20-43 0 0,5 5 52 0 0,-1 3 5 0 0,-1 1-1 0 0,-1-1 0 0 0,1 1 0 0 0,1 7 0 0 0,7 23 37 0 0,-6-16 22 0 0,2 0 42 0 0,7 25 129 0 0,-9-28-122 0 0,0 0 0 0 0,2 0-1 0 0,0-1 1 0 0,1 1-108 0 0,-4-12-46 0 0,6 7 125 0 0,-6-7-36 0 0,-1-3-43 0 0,-2-1-28 0 0,0 0-35 0 0,0-1-20 0 0,-1 0-33 0 0,0 0-37 0 0,0 0-43 0 0,-2-3-157 0 0,1 0 76 0 0,0 0 68 0 0,0 0 57 0 0,0 0 31 0 0,0-1 48 0 0,2 2-26 0 0,-2-2 21 0 0,0 1-81 0 0,8 4-631 0 0</inkml:trace>
  <inkml:trace contextRef="#ctx0" brushRef="#br0" timeOffset="504.25">751 8 9904 0 0,'0'0'222'0'0,"0"0"-19"0"0,0-1-71 0 0,-1 1-58 0 0,1 0-48 0 0,0-1-45 0 0,-2-1-158 0 0,2 1 145 0 0,-1 0 77 0 0,1 0 99 0 0,0 1-21 0 0,0 0 37 0 0,0-1 42 0 0,0 1 47 0 0,0 0 49 0 0,0 0 55 0 0,0 0 58 0 0,1 1 63 0 0,6 6-331 0 0,0 0 0 0 0,0 1 0 0 0,0 0 0 0 0,-1 0 0 0 0,0 1 0 0 0,-1 0 0 0 0,0 0 0 0 0,2 5-143 0 0,17 43 681 0 0,-12-19-273 0 0,-2 1-18 0 0,-1 0-49 0 0,6 39 234 0 0,-5-23-219 0 0,0 7-9 0 0,-1 1-76 0 0,-3-18-142 0 0,1 1-78 0 0,-1 15-18 0 0,-4-41 4 0 0,0 0-1 0 0,1-1 0 0 0,2 9-36 0 0,-2-17 35 0 0,-1 1-1 0 0,0 0 1 0 0,-1 0-1 0 0,0-1 0 0 0,-1 5-34 0 0,0-14-155 0 0,0 0 44 0 0,-1 0 39 0 0,1 0 35 0 0,0-1 34 0 0,0 1 38 0 0,0 0 69 0 0,0-1 44 0 0,-1 0 171 0 0,1 0-167 0 0,0-1-113 0 0,-1 0-61 0 0,1 0-34 0 0,0 0-97 0 0,0 0-97 0 0,0 0-110 0 0,0 0 134 0 0,0 0-33 0 0,-1 1-34 0 0,1-1-37 0 0,0 0-37 0 0,0 0-41 0 0,0 1-41 0 0,0-1-44 0 0,0 1-44 0 0,0-1-48 0 0,0 0-181 0 0</inkml:trace>
  <inkml:trace contextRef="#ctx0" brushRef="#br0" timeOffset="853.33">508 363 6296 0 0,'0'0'184'0'0,"1"1"-6"0"0,0-1-174 0 0,-1 1 0 0 0,1-1 0 0 0,-1 0 0 0 0,1 1 0 0 0,0-1 0 0 0,-1 0-1 0 0,1 1 1 0 0,0-1 0 0 0,-1 0 0 0 0,1 0 0 0 0,0 1 0 0 0,-1-1 0 0 0,1 0-1 0 0,0 0 1 0 0,-1 0 0 0 0,1 0 0 0 0,0 0 0 0 0,0 0 0 0 0,0 0-4 0 0,3-1 73 0 0,28 4 1306 0 0,-11-4-503 0 0,-2-1-209 0 0,-1 0-84 0 0,-7 1-281 0 0,1-1-46 0 0,-1 1-50 0 0,0 0-56 0 0,5 0 116 0 0,1 0-50 0 0,0 0-43 0 0,1 0-35 0 0,13-1 45 0 0,39-5 143 0 0,-18 1-60 0 0,0-1-48 0 0,11 0-36 0 0,-32 3-135 0 0,0 1-33 0 0,-25 2 27 0 0,-1 1-39 0 0,0-1-38 0 0,-1 0-36 0 0,4 1-110 0 0,-1-1-82 0 0,0 0-78 0 0,0 0-76 0 0,0 1-72 0 0,0-1-69 0 0,0 1-66 0 0,0-1-62 0 0,8 1-919 0 0,6 0-921 0 0</inkml:trace>
  <inkml:trace contextRef="#ctx0" brushRef="#br0" timeOffset="1092.33">1523 372 10424 0 0,'0'1'233'0'0,"-3"5"0"0"0,-1 0-60 0 0,-5 13 230 0 0,5-4-414 0 0,0 1 48 0 0,2 0 58 0 0,1 0 63 0 0,1 0 73 0 0,1 0 81 0 0,1 0 88 0 0,1 0 97 0 0,-1-3-180 0 0,0-1-80 0 0,0 1-63 0 0,-1 0-47 0 0,5 33 185 0 0,-2-24-174 0 0,0 3-50 0 0,6 46 70 0 0,-9-51-100 0 0,0 0 0 0 0,-1 9-58 0 0,-1-15-13 0 0,0 0-40 0 0,0-12-17 0 0,1 1 45 0 0,-3 3 72 0 0,2-3-63 0 0,0-1-30 0 0,0-1-38 0 0,-1 1-59 0 0,1-1-65 0 0,-1 1-76 0 0,1 0-88 0 0,0-2 47 0 0,0 1-52 0 0,0 0-45 0 0,0 0-40 0 0,0 0-137 0 0,0 0-39 0 0,-1 0-166 0 0,0 1-445 0 0,2-2 1244 0 0</inkml:trace>
  <inkml:trace contextRef="#ctx0" brushRef="#br0" timeOffset="1391.74">1381 147 11000 0 0,'0'-1'248'0'0,"3"-5"-59"0"0,-1-3 141 0 0,0 3-144 0 0,0 0-38 0 0,0 2-82 0 0,0 0-36 0 0,8-9 33 0 0,1 2 95 0 0,3 0 126 0 0,10-2 244 0 0,2 4-2 0 0,-8 5-246 0 0,-3 1-125 0 0,1 1-98 0 0,-6 1-57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15.9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7792 0 0,'0'0'230'0'0,"0"0"42"0"0,0 0 70 0 0,1 1 30 0 0,7 17 371 0 0,0 3-101 0 0,-2-3-144 0 0,2-2-43 0 0,2 7 86 0 0,-1-1-76 0 0,8 19 333 0 0,-6-18-449 0 0,-1 1 39 0 0,18 55 990 0 0,-18-44-814 0 0,0 1-59 0 0,0 0-107 0 0,-4-13-216 0 0,0 0-70 0 0,4 20 242 0 0,-6-12-87 0 0,-2-6-9 0 0,-2-2 44 0 0,0-21-148 0 0,0-2 4 0 0,0 0 2 0 0,0 0 0 0 0,0 0 11 0 0,0 0 44 0 0,0-1 17 0 0,-3-6-21 0 0,-1 1-71 0 0,-1-4-31 0 0,0-3-91 0 0,-5-44-23 0 0,8 42 14 0 0,0 1-1 0 0,2-1 1 0 0,-1 1 0 0 0,2-1-1 0 0,0 1 1 0 0,1-1 0 0 0,0 1-1 0 0,2-4-8 0 0,2-7 0 0 0,-3 12 0 0 0,0 1 0 0 0,1-1 0 0 0,0 1 0 0 0,0 0 0 0 0,2 0 0 0 0,-1 1 0 0 0,2-1 0 0 0,2-2 0 0 0,2-2 1 0 0,1 0 0 0 0,1 1-1 0 0,1 0 1 0 0,3-1-1 0 0,0 2-48 0 0,2 3-52 0 0,-17 9-26 0 0,3 0-23 0 0,-1-1 41 0 0,4-1-8 0 0,1-1 95 0 0,11-5 85 0 0,-14 7-76 0 0,0 1-42 0 0,1-2-88 0 0,1 1-108 0 0,-2 1-61 0 0,0 0-109 0 0,-3 1 164 0 0,0 0-32 0 0,0 0-36 0 0,1 0-37 0 0,-1 0-38 0 0,0 0-42 0 0,0 0-41 0 0,0 0-46 0 0,0 1-46 0 0,1-1-48 0 0,-1 0-50 0 0,0 1-53 0 0,3-1-1380 0 0,2 1-1181 0 0,-8 0 3276 0 0</inkml:trace>
  <inkml:trace contextRef="#ctx0" brushRef="#br0" timeOffset="451.39">649 257 6272 0 0,'0'0'141'0'0,"0"0"-2"0"0,0 0-59 0 0,4 7 40 0 0,0-3-26 0 0,0 0-38 0 0,1 3-28 0 0,2 3-29 0 0,2 1 4 0 0,-4-5 58 0 0,-3-4 197 0 0,0 0-40 0 0,3 1 115 0 0,2 0-65 0 0,2-1 6 0 0,-4-1-96 0 0,-3 0-23 0 0,9 3 355 0 0,9-2 766 0 0,-13-3-863 0 0,0-1-35 0 0,2-1-94 0 0,7-1 327 0 0,-3 0-57 0 0,0-3-76 0 0,2-5 5 0 0,-2 3-107 0 0,-7 4-231 0 0,0-2-38 0 0,11-6 130 0 0,-15 12-218 0 0,-1 0 1 0 0,1 0-1 0 0,-1 0 1 0 0,1 0-1 0 0,-1-1 1 0 0,1 1-1 0 0,-1 0 1 0 0,0-1-1 0 0,1 1 1 0 0,-1-1-1 0 0,0 1 1 0 0,0-1-1 0 0,0 0-19 0 0,1-2 31 0 0,5-10 30 0 0,0-6-17 0 0,-6 17-36 0 0,-1 1 1 0 0,1 0-1 0 0,-1-1 0 0 0,0 1 1 0 0,0-1-1 0 0,0 1 0 0 0,-1-1 0 0 0,1 1-8 0 0,-5-13 101 0 0,-9-10 206 0 0,4 9-73 0 0,0 4 47 0 0,-2 4-95 0 0,-1 3-74 0 0,-1 2-51 0 0,10 3-53 0 0,0 0 1 0 0,0 1-1 0 0,0-1 0 0 0,1 1 1 0 0,-1 0-1 0 0,0 0 1 0 0,0 0-1 0 0,1 0 0 0 0,-3 1-8 0 0,-10 7 75 0 0,9-3-75 0 0,1 0 0 0 0,-1 0 0 0 0,1 1 0 0 0,1-1 0 0 0,-1 2 0 0 0,1-1 0 0 0,1 0 0 0 0,-1 1 0 0 0,1 0 0 0 0,1 0 0 0 0,-2 2 0 0 0,1 5 0 0 0,-1-1 1 0 0,2 1-1 0 0,0-1 1 0 0,0 1-1 0 0,2 0 1 0 0,0 1-1 0 0,0-1 1 0 0,2 0 0 0 0,-1 0-1 0 0,2 0 1 0 0,0 0-1 0 0,1 0 1 0 0,1-1-1 0 0,0 1 1 0 0,1-1-1 0 0,0 0 1 0 0,1 0 0 0 0,1 0-1 0 0,8 11 0 0 0,-10-18 7 0 0,0 0 0 0 0,1 0 0 0 0,0-1 1 0 0,1 0-1 0 0,0-1 0 0 0,-1 1 0 0 0,2-1 0 0 0,-1 0 0 0 0,1-1 0 0 0,-1 0 0 0 0,4 1-7 0 0,-1 0 8 0 0,2-1 0 0 0,-1 0 0 0 0,8 1-8 0 0,-9-3-2 0 0,0 0 0 0 0,0-1 0 0 0,0 0 0 0 0,2 0 2 0 0,6-2-36 0 0,-11 1-22 0 0,-3-1-18 0 0,0 1-45 0 0,0-1-55 0 0,0 1-65 0 0,0-1-17 0 0,-1 0-59 0 0,1 1-63 0 0,-1-1-71 0 0,1 0-75 0 0,-1 1-83 0 0,0-1-87 0 0,1 0-94 0 0,6-2-1184 0 0,6-2-1123 0 0,-16 5 3095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14.0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7640 0 0,'0'0'224'0'0,"0"0"65"0"0,1 1 148 0 0,6 12 363 0 0,-2 3-61 0 0,1 2 32 0 0,3-2-71 0 0,0 1-168 0 0,-1 0-59 0 0,-2 2-53 0 0,0 0-46 0 0,2 21 267 0 0,-1 0-95 0 0,-2-12-172 0 0,8 43 413 0 0,-3-24-365 0 0,-6-24-270 0 0,0-1-51 0 0,-3-10-39 0 0,-1 1-18 0 0,0-3-3 0 0,-1 6 37 0 0,1-14-24 0 0,0-2-85 0 0,0 0-65 0 0,0 0-112 0 0,0 0 97 0 0,0 0-59 0 0,0 0-78 0 0,0 0 77 0 0,0 0-37 0 0,0 0-40 0 0,0 0-38 0 0,0 0-386 0 0,0 0 93 0 0,0 0-51 0 0,0 0-743 0 0,0 0-583 0 0,0 0-1110 0 0</inkml:trace>
  <inkml:trace contextRef="#ctx0" brushRef="#br0" timeOffset="378.51">535 41 7856 0 0,'0'0'174'0'0,"0"0"29"0"0,0 0 13 0 0,-1-1-31 0 0,-5-1-240 0 0,0 1 42 0 0,-6-1 91 0 0,5 1 26 0 0,-1 1 32 0 0,-15-1 395 0 0,4 1-95 0 0,8-1-183 0 0,1 0-88 0 0,0 0-58 0 0,-3-1 33 0 0,0 1 58 0 0,-28 2 542 0 0,26 0-485 0 0,-1-1-66 0 0,8 0-160 0 0,0 1 0 0 0,0-1-1 0 0,0 2 1 0 0,1-1 0 0 0,-1 1-1 0 0,-3 1-28 0 0,-12 9 34 0 0,15-6-34 0 0,3-1 0 0 0,1 3 0 0 0,3-5 0 0 0,1-1 0 0 0,0 0 0 0 0,0 0 0 0 0,0 1 0 0 0,0-1 0 0 0,0 0 0 0 0,0 0 0 0 0,1 1 0 0 0,-1-1 0 0 0,1 0 0 0 0,-1 0 0 0 0,1 0 0 0 0,0 0 0 0 0,0 0 0 0 0,0 0 0 0 0,0 0 0 0 0,0 0 0 0 0,1 0 0 0 0,-1 0 0 0 0,2 1 0 0 0,4 5 0 0 0,0-1 0 0 0,1 1 0 0 0,9 5 0 0 0,-1 0 0 0 0,6 5 21 0 0,13 8 62 0 0,4 3 5 0 0,-28-21-42 0 0,19 16 125 0 0,-2 0 85 0 0,-1 0 109 0 0,-14-11-134 0 0,0 1 37 0 0,-1 4 147 0 0,-6 1-34 0 0,-5 1-47 0 0,-6 0-59 0 0,-1-9-131 0 0,-2 0-34 0 0,-2-1-39 0 0,-2-2-42 0 0,-23 7-34 0 0,19-10-30 0 0,5-2-46 0 0,-1 0-70 0 0,-1-1-120 0 0,7-1 86 0 0,-1 0-37 0 0,1 0-41 0 0,-1-1-43 0 0,1 0-48 0 0,0 0-51 0 0,3 0 73 0 0,1 0-47 0 0,0 0-41 0 0,0 0-36 0 0,-1 0-131 0 0,0 0-35 0 0,-4 0-1368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5:05.5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 0 17231 0 0,'0'1'349'0'0,"-1"-1"-88"0"0,1 2-76 0 0,0-1-60 0 0,-1 2-9 0 0,0 2-37 0 0,1-3-14 0 0,-5 64 69 0 0,3-33-85 0 0,-1 1-60 0 0,0-12-47 0 0,-2 0-54 0 0,4-18 91 0 0,1 0-61 0 0,-1-1-86 0 0,1-2 36 0 0,0 1-39 0 0,0-1-5 0 0,-1 0-33 0 0,1 0-36 0 0,0 0-39 0 0,0 0-42 0 0,0 1-45 0 0,0-1-48 0 0,-1 0-51 0 0,1 0-36 0 0,0 0-54 0 0,0 0-56 0 0,0 0-57 0 0,0 2-1503 0 0,-1 1-1232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13.0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 7856 0 0,'0'0'174'0'0,"0"0"29"0"0,0 0 13 0 0,1 1-50 0 0,3 3-109 0 0,4 4-36 0 0,-1 1 42 0 0,0-1 36 0 0,-1 1 34 0 0,2 6 121 0 0,0-1 54 0 0,5 17 423 0 0,1 15 386 0 0,-9-26-665 0 0,0 2-5 0 0,0 0-87 0 0,0-2-135 0 0,-1-1-115 0 0,12 53 632 0 0,-4 1-66 0 0,-2 0-95 0 0,-6-36-335 0 0,-1 0-34 0 0,8 64 391 0 0,-5-58-419 0 0,-5-37-165 0 0,3 16 89 0 0,-2 1 0 0 0,0 0-1 0 0,-2 21-107 0 0,0-42-81 0 0,0-2-35 0 0,0 0-164 0 0,0 0-21 0 0,0 0 108 0 0,0 0 36 0 0,0 0-92 0 0,0 0-43 0 0,-2 0-238 0 0,-3-4-530 0 0,4 2 603 0 0,0 1 169 0 0,0 0-38 0 0,0 0-46 0 0,0 1-52 0 0,1-1 70 0 0,-1 0-37 0 0,1 1-37 0 0,-1-1-42 0 0,-2-2-1186 0 0,-2-2-926 0 0,5 5 2579 0 0</inkml:trace>
  <inkml:trace contextRef="#ctx0" brushRef="#br0" timeOffset="526.57">101 190 7368 0 0,'1'-2'165'0'0,"5"-6"24"0"0,1-1-43 0 0,8-8 39 0 0,0 1-103 0 0,24-20-16 0 0,-26 26-13 0 0,-1 0 43 0 0,1 0 65 0 0,0 0 82 0 0,0 0 98 0 0,0 1 116 0 0,14-7 143 0 0,2 3-101 0 0,1 4-96 0 0,1 5-96 0 0,-1 5-93 0 0,-1 6-89 0 0,-1 6-89 0 0,-3 7-84 0 0,-20-15 50 0 0,-1 0 0 0 0,1 0 0 0 0,-2 0 0 0 0,1 1 0 0 0,0-1 1 0 0,-1 1-1 0 0,0 0 0 0 0,-1 0 0 0 0,3 5-2 0 0,1 18 86 0 0,-6-12 13 0 0,-1 0 47 0 0,-3 0 57 0 0,-2 0 68 0 0,-1 1 3 0 0,6-14-208 0 0,0 0 0 0 0,-1 0 0 0 0,1 0 0 0 0,-1-1 0 0 0,0 1 0 0 0,0 0 0 0 0,-2 2-66 0 0,-5 6 116 0 0,0 0-58 0 0,-2 4-41 0 0,-5 7-39 0 0,-2 2 39 0 0,0 2 3 0 0,-2 2 48 0 0,-1-1 0 0 0,-10 10-68 0 0,22-28 13 0 0,-1-1 0 0 0,-8 6-13 0 0,13-11 10 0 0,0-1 1 0 0,1 0 0 0 0,-2 0-1 0 0,1 0 1 0 0,0-1 0 0 0,0 0-1 0 0,-3 1-10 0 0,7-2 54 0 0,1-1 10 0 0,1 2-9 0 0,4 9 0 0 0,-3-8 1 0 0,11 14 107 0 0,13 5 34 0 0,-10-9-67 0 0,17 13 112 0 0,-4-7 238 0 0,29 13-480 0 0,-26-16 219 0 0,-28-13-180 0 0,32 13 577 0 0,7 2-616 0 0,18 8 475 0 0,12 3 111 0 0,-33-13-278 0 0,-14-5-139 0 0,12 4 59 0 0,4 2 45 0 0,-14-2-153 0 0,-11-5-90 0 0,5 4 35 0 0,-2 2 39 0 0,-19-15-149 0 0,0 1 35 0 0,1-1 31 0 0,1 1 55 0 0,1 2 44 0 0,0-2-93 0 0,-2 1-71 0 0,0-1-86 0 0,0 0-62 0 0,-1 0-89 0 0,-1 1-103 0 0,1-1-118 0 0,-1 5-356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23.1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356 62 5936 0 0,'0'0'169'0'0,"0"0"-64"0"0,0 0 35 0 0,0 0 10 0 0,0 0 116 0 0,0 0 218 0 0,0 0 18 0 0,0 0-5 0 0,0 0-277 0 0,0 0-48 0 0,0 0-43 0 0,0-1-35 0 0,-1 0 20 0 0,-1-3-21 0 0,1 2 12 0 0,-3-7 557 0 0,-1 1-91 0 0,-1 1-81 0 0,-2 0-73 0 0,-1 2-65 0 0,-1 0-55 0 0,0 1-47 0 0,-1 1-38 0 0,-8-1 82 0 0,11 3-143 0 0,0 1-1 0 0,1 0 0 0 0,-1 0 0 0 0,-5 1-150 0 0,1 0 221 0 0,1 2 44 0 0,-8 3-125 0 0,0-1-34 0 0,6-2-48 0 0,0 0 0 0 0,0 1 0 0 0,0 1 0 0 0,0 0 0 0 0,-5 4-58 0 0,17-8 3 0 0,-23 13 81 0 0,2 2-46 0 0,18-13-39 0 0,0 1 0 0 0,1-1 0 0 0,-1 1 0 0 0,1-1 0 0 0,0 1 0 0 0,0 0 0 0 0,1 0 0 0 0,-1 0 0 0 0,1 1 1 0 0,-1 0 0 0 0,2 7-133 0 0,2-11 129 0 0,-1 0 0 0 0,1 1 0 0 0,-1-1 0 0 0,1 0 0 0 0,0 0 0 0 0,0 1-1 0 0,-1-1 1 0 0,1 0 0 0 0,0 0 0 0 0,0 0 0 0 0,1 1 4 0 0,14 10 10 0 0,-7-7-45 0 0,-7-4 14 0 0,71 41 1 0 0,-27-12 37 0 0,9 11 78 0 0,-29-18-5 0 0,-2 2 36 0 0,-11-12-71 0 0,-8-8-25 0 0,1 1 0 0 0,-1 0 0 0 0,0 0 0 0 0,0 0 0 0 0,-1 0 0 0 0,0 1 0 0 0,0 0 0 0 0,0 0 0 0 0,-1 0 0 0 0,0 0 0 0 0,0 1-30 0 0,1 16 188 0 0,-5 0 54 0 0,0-21-195 0 0,1-1-1 0 0,-1 1 1 0 0,0 0-1 0 0,0-1 1 0 0,0 1-1 0 0,-1-1 0 0 0,1 2-46 0 0,-1-2 55 0 0,0 1-1 0 0,1-1 1 0 0,-1 0-1 0 0,0 0 0 0 0,0 0 1 0 0,0 0-1 0 0,0 0 1 0 0,-1 0-55 0 0,-18 11 332 0 0,16-10-256 0 0,0-1 0 0 0,0 1 0 0 0,0-1 0 0 0,0 0 0 0 0,0-1-1 0 0,-3 1-75 0 0,2 1 55 0 0,-1 1-30 0 0,-5-3 42 0 0,11-1-24 0 0,1 0-103 0 0,0 0-68 0 0,4-10-188 0 0,6 2 91 0 0,2 2 97 0 0,-2 2 104 0 0,11 4-43 0 0,-7 1 17 0 0,-10 3 29 0 0,-2-2 5 0 0,1 0 8 0 0,0 0-1 0 0,0-1 1 0 0,0 1-1 0 0,0 1 0 0 0,0-1 1 0 0,-1 0-1 0 0,1 1 1 0 0,-1-1-1 0 0,2 2 9 0 0,-3-2 0 0 0,0 0 0 0 0,1 0 0 0 0,-1 1-1 0 0,0-1 1 0 0,0 0 0 0 0,-1 0 0 0 0,1 1 0 0 0,0-1 0 0 0,-1 2 0 0 0,2 5 0 0 0,0 2 13 0 0,-5-2 38 0 0,0 4 22 0 0,1-2-29 0 0,-2-2-47 0 0,-31 37-162 0 0,7-16 160 0 0,20-23 9 0 0,-19 17-14 0 0,-16 19 10 0 0,13-4 33 0 0,25-31-4 0 0,1 0 0 0 0,0 0 0 0 0,0 0 1 0 0,0 3-30 0 0,-2 6 55 0 0,0 0-42 0 0,-1 4-41 0 0,-1 12-62 0 0,4 0-4 0 0,4-11 59 0 0,3-4 38 0 0,1 0 42 0 0,0-8-14 0 0,0 1 1 0 0,1-1 0 0 0,4 8-32 0 0,-3-9-1 0 0,0 1 1 0 0,1-1 0 0 0,0 0 0 0 0,1-1-1 0 0,7 7 1 0 0,22 14-2 0 0,-9-13 29 0 0,-4-4 25 0 0,2-2 37 0 0,11 2 7 0 0,0-2 72 0 0,1-3 58 0 0,3-5 43 0 0,-31-2-243 0 0,0-1 111 0 0,3 0 93 0 0,10 0 209 0 0,-22 1-393 0 0,-1 0-42 0 0,0 0-52 0 0,0 0-39 0 0,0 0-142 0 0,0 0-26 0 0,0 0-9 0 0,0 0-7 0 0,0 0-1 0 0,0 0 203 0 0,0 0-8 0 0,0 0-22 0 0,0 0-43 0 0,0 0-18 0 0,0 0-43 0 0,0 0-49 0 0,0 0-57 0 0,0 0-61 0 0,0 0-55 0 0,0 0-51 0 0,0 0-43 0 0,0 0-153 0 0,0 0-43 0 0,0 0-184 0 0,0 0-497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24.5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290 31 8464 0 0,'0'0'190'0'0,"0"-1"-7"0"0,-1 1-77 0 0,1-1-51 0 0,-3-3-5 0 0,1 2 2 0 0,-4-3-136 0 0,0 1 69 0 0,0 1 62 0 0,-1 0 55 0 0,-1 0 83 0 0,0 1 57 0 0,-4 0 205 0 0,0 2 63 0 0,-13 3 542 0 0,16-1-734 0 0,1 0-37 0 0,2 1-82 0 0,-1-1-41 0 0,0 1-46 0 0,1 0-54 0 0,-2 2 153 0 0,0 1-42 0 0,-1 2-6 0 0,-4 5 31 0 0,2-1-19 0 0,6-7-101 0 0,1 1 1 0 0,0 0 0 0 0,0 0 0 0 0,0 0 0 0 0,1 0-75 0 0,-9 15 194 0 0,-1 1 13 0 0,3 3-46 0 0,1 1 185 0 0,-3 24-346 0 0,7-25 110 0 0,-5 25 73 0 0,6-10-27 0 0,2 0 0 0 0,1 27-156 0 0,4-5 185 0 0,-1-40-71 0 0,1 1-49 0 0,4 12-36 0 0,3-1-58 0 0,-5-20-6 0 0,0 0 0 0 0,2-1 0 0 0,5 10 35 0 0,-7-13-1 0 0,1-2-1 0 0,0 1 0 0 0,3 1 2 0 0,-6-6 36 0 0,1 0 0 0 0,0 0 0 0 0,0-1 0 0 0,0 1 0 0 0,0-1 0 0 0,5 2-36 0 0,-5-2 31 0 0,1-1-1 0 0,-1 0 0 0 0,1-1 1 0 0,0 1-1 0 0,0-1 0 0 0,3 1-30 0 0,0-1 35 0 0,-1 0-1 0 0,0-1 1 0 0,0 0 0 0 0,1 0-1 0 0,-1-1 1 0 0,0 0 0 0 0,0 0-1 0 0,0-1 1 0 0,7-2-35 0 0,0-1 80 0 0,1-1 1 0 0,-1 0 0 0 0,-1-1 0 0 0,1-1-1 0 0,6-5-80 0 0,-3 1 185 0 0,-1-1-1 0 0,0-1-184 0 0,8-8 327 0 0,14-18-327 0 0,-20 19 128 0 0,-2 0 0 0 0,4-7-128 0 0,-8 10 100 0 0,-1-2-1 0 0,7-18-99 0 0,-10 20 51 0 0,-2 0 1 0 0,0 0-1 0 0,1-12-51 0 0,-5 19 22 0 0,-1 1 0 0 0,-1-1 1 0 0,1 0-1 0 0,-2 0 0 0 0,0 1 0 0 0,0-1 0 0 0,-1 0 0 0 0,0 1 0 0 0,0-1 0 0 0,-1 1 0 0 0,-4-9-22 0 0,-4-6 43 0 0,-1 0 1 0 0,-1 0-1 0 0,-1 1 0 0 0,-1 0-43 0 0,-13-12 11 0 0,6 15-46 0 0,7 10-33 0 0,-1 2-50 0 0,-1 2-65 0 0,-1 3-77 0 0,15 4 48 0 0,0 0 54 0 0,-5 1-197 0 0,5 0 168 0 0,2 0 34 0 0,-1 0-42 0 0,0 0-73 0 0,1-1-75 0 0,-1 1-86 0 0,1 0-100 0 0,0-1 142 0 0,1 1-53 0 0,0-1-47 0 0,0 0-40 0 0,0 0-151 0 0,-1 0-40 0 0,1 0-183 0 0,0 0-494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24.8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 1 8840 0 0,'0'0'197'0'0,"1"1"24"0"0,5 12-7 0 0,0 1-65 0 0,-1 4-30 0 0,0 12 9 0 0,-1 0 41 0 0,-3-11 23 0 0,-1-3 44 0 0,0 0 91 0 0,-1 26 1161 0 0,-4 28-1488 0 0,-1-32 595 0 0,3-20-249 0 0,0 1 41 0 0,0-5-137 0 0,-1 4 6 0 0,0 0-86 0 0,-2 3-42 0 0,-8 11 2 0 0,12-27-145 0 0,1-3-31 0 0,0 0-47 0 0,0-1-72 0 0,0 1-91 0 0,0-1-113 0 0,1 0 136 0 0,0 0-36 0 0,-1 0-38 0 0,1-1-40 0 0,0 1-44 0 0,-1 0-45 0 0,1-1-48 0 0,-1 1-51 0 0,1 0-1234 0 0,-1-1-1010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25.3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 60 10448 0 0,'-3'-5'24'0'0,"-2"-3"113"0"0,4 6-95 0 0,0 1 1 0 0,0-1-1 0 0,0 0 1 0 0,1 0-1 0 0,-1 0 1 0 0,1 0-1 0 0,-1 0 1 0 0,1 0 0 0 0,0 0-1 0 0,-1 0 1 0 0,1-1-43 0 0,2-6 101 0 0,2 0-57 0 0,-1 6 305 0 0,-2 2-303 0 0,-1 1 0 0 0,1 0 0 0 0,0 0-1 0 0,-1 0 1 0 0,1 0 0 0 0,-1 0-1 0 0,1 0 1 0 0,-1 0 0 0 0,1 0-1 0 0,-1 0 1 0 0,1 0 0 0 0,-1 0-1 0 0,1 0 1 0 0,-1 0 0 0 0,1 0 0 0 0,-1 1-1 0 0,1-1 1 0 0,-1 0 0 0 0,1 0-1 0 0,-1 1-45 0 0,4 1 257 0 0,0 1-89 0 0,-3-2-128 0 0,0 0-34 0 0,1 1-39 0 0,-2-1-42 0 0,10 17 39 0 0,-5 3 112 0 0,-4 0 119 0 0,-2-10-50 0 0,1 0 32 0 0,0 0 29 0 0,0-1 32 0 0,-1 14 140 0 0,-3 13 245 0 0,1 1-16 0 0,2-13-271 0 0,0 12-79 0 0,-1 0-52 0 0,0-8-15 0 0,1 0 0 0 0,1 1 0 0 0,2 4-190 0 0,3 23 176 0 0,2 21 110 0 0,-6-63-203 0 0,3 9 202 0 0,-4-22-343 0 0,1-1 74 0 0,-1 1 90 0 0,-1 0 144 0 0,1-1-167 0 0,0 0-42 0 0,-1-1-81 0 0,1 1-110 0 0,0 0 24 0 0,1-1-37 0 0,-1 1-120 0 0,0 0-82 0 0,1 0-90 0 0,0 0-99 0 0,-1 0 221 0 0,1 0-43 0 0,-1-1-39 0 0,1 1-37 0 0,-1 0-131 0 0,1 0-38 0 0,0 1-366 0 0,1-1-46 0 0,-1 1 68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25.6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6704 0 0,'0'5'233'0'0,"0"0"-55"0"0,1 0-48 0 0,-1 0-39 0 0,1 4 2 0 0,3 13 11 0 0,-3-15-10 0 0,1 1 78 0 0,-1 0 111 0 0,-1-4-91 0 0,1-1 40 0 0,0 14 383 0 0,0-1-48 0 0,0 1-42 0 0,0-1-37 0 0,-1 4 54 0 0,0 0-38 0 0,0 4 60 0 0,-1 12 229 0 0,0 30 631 0 0,2-59-1377 0 0,-1 0 105 0 0,0-1 44 0 0,2 7 331 0 0,-2-6-335 0 0,1-1-57 0 0,-1 1-84 0 0,1 0-109 0 0,-1-2-54 0 0,0 1-69 0 0,0 0-75 0 0,0 0-83 0 0,0-6-10 0 0,0 1-57 0 0,0-1-52 0 0,0 0-44 0 0,0 0-150 0 0,0 0-44 0 0,0 0-183 0 0,0 0-485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26.2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0 232 9328 0 0,'0'-2'208'0'0,"1"-6"-3"0"0,0 1-38 0 0,3-7 69 0 0,4-2-83 0 0,9-8-65 0 0,3 3 13 0 0,-5 8 75 0 0,-2 3 88 0 0,-7 5-79 0 0,0 1 40 0 0,29-20 274 0 0,2 2-82 0 0,2 3-78 0 0,1 5-78 0 0,-9 4-116 0 0,2 0 10 0 0,-11 5-83 0 0,-2 3-44 0 0,1 1-40 0 0,-18 1 12 0 0,5-1 0 0 0,0 1 0 0 0,0 1 0 0 0,1-1 0 0 0,-1 2 0 0 0,0-1 0 0 0,0 1 0 0 0,3 1 0 0 0,13 5 0 0 0,-20-7 0 0 0,0 0 0 0 0,0 0 0 0 0,0 0 0 0 0,0 1 0 0 0,-1-1 0 0 0,1 1 0 0 0,0 0 0 0 0,-1 0 0 0 0,1 1 0 0 0,-1-1 0 0 0,0 1 0 0 0,1 0 0 0 0,16 23-17 0 0,-7 3 48 0 0,-4 1 41 0 0,-6 3 33 0 0,-3-22-32 0 0,0 1 0 0 0,-1-1 0 0 0,-2 7-73 0 0,1-6 97 0 0,-1 1 0 0 0,-1 0 0 0 0,0-1 0 0 0,-5 11-97 0 0,-3 6 140 0 0,5-13-26 0 0,0-1 0 0 0,-1 1 0 0 0,-10 13-114 0 0,16-27 3 0 0,-18 29 86 0 0,-2 0 76 0 0,-2 4 81 0 0,-36 45 392 0 0,38-52-451 0 0,1-4-64 0 0,0 0-56 0 0,-8 8 21 0 0,-38 49 9 0 0,48-56-34 0 0,0 1 43 0 0,10-13-40 0 0,-15 20 146 0 0,3-1 102 0 0,20-30-195 0 0,1-2 69 0 0,0 0 32 0 0,0 0 4 0 0,0 0-21 0 0,0 0-91 0 0,4 4-10 0 0,12 3-17 0 0,-1-6-83 0 0,1 0-1 0 0,0-1 1 0 0,0 0 0 0 0,0-2 0 0 0,0 0-1 0 0,14-4-1 0 0,-19 4 0 0 0,0 1-1 0 0,0 0 0 0 0,6 0 1 0 0,60 4 48 0 0,-57-1-30 0 0,25 1 24 0 0,54 2-20 0 0,-77-4-22 0 0,11-1 0 0 0,-30 0-144 0 0,0 0 46 0 0,4-1 15 0 0,-1 1 101 0 0,10-1 104 0 0,-11 1-141 0 0,0 0-62 0 0,0 0-87 0 0,0 0-109 0 0,-3 0 91 0 0,1 0-35 0 0,-1 0-39 0 0,1 0-40 0 0,-1 0-43 0 0,1 0-47 0 0,-1 0-49 0 0,1-1-51 0 0,-1 1-55 0 0,0 0-57 0 0,1 0-60 0 0,-1 0-63 0 0,4-1-1366 0 0,3 1-1182 0 0,-9 0 3259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26.5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19 10136 0 0,'0'0'230'0'0,"1"0"-52"0"0,-1 0-66 0 0,2-1-24 0 0,1-1-43 0 0,-1 1 5 0 0,-1 0 60 0 0,1 1 85 0 0,2-2-362 0 0,1 1 74 0 0,-1-1 66 0 0,0 1 59 0 0,3-1 103 0 0,-1 0 85 0 0,1 0 130 0 0,5 0 279 0 0,-1 4 21 0 0,-4 1-263 0 0,-1 1-121 0 0,-1 1-72 0 0,-2-1-80 0 0,1 0 0 0 0,-2 1-1 0 0,1-1 1 0 0,-1 0 0 0 0,1 1 0 0 0,-1 0-114 0 0,6 18 421 0 0,-3-3-116 0 0,-1-1-58 0 0,1 22 295 0 0,-5 1-80 0 0,-4 1-74 0 0,-2-1-65 0 0,2-13-136 0 0,4-27-384 0 0,-1 1 76 0 0,1 0 65 0 0,-1-1 55 0 0,0 4 117 0 0,0-2 60 0 0,-2 8 290 0 0,2-9-362 0 0,1 1-43 0 0,-2 0-66 0 0,2-1-40 0 0,-1-1-34 0 0,1 0-37 0 0,-1 0-40 0 0,0 0-45 0 0,1 1-47 0 0,-1-1-74 0 0,1 0-64 0 0,-1 0-67 0 0,1 1-71 0 0,-1-1-77 0 0,0 0-81 0 0,1 0-84 0 0,-1 0-90 0 0,1-2-1215 0 0,0 0-1180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27.2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1 479 7344 0 0,'0'0'216'0'0,"1"-1"-11"0"0,3-2-243 0 0,0 1 43 0 0,0-1 39 0 0,1 1 34 0 0,0-1 54 0 0,0 0 35 0 0,2 0 68 0 0,2-2 163 0 0,9-4 295 0 0,-7 3-323 0 0,18-7 511 0 0,-10 7-350 0 0,-2 1-188 0 0,-8 3-220 0 0,-1 0-40 0 0,-6 2-69 0 0,25-7 304 0 0,-13 4-88 0 0,1-1 0 0 0,-1 2 0 0 0,1 0 0 0 0,14 0-230 0 0,-29 2 3 0 0,6-1 57 0 0,0 1 1 0 0,0 0-1 0 0,0 0 1 0 0,0 1-1 0 0,0 0 0 0 0,0 0 1 0 0,0 0-1 0 0,-1 1 1 0 0,1 0-1 0 0,0 0 1 0 0,-1 0-1 0 0,5 3-60 0 0,7 7 84 0 0,-13-8-69 0 0,0 0-1 0 0,0 0 0 0 0,-1 0 0 0 0,0 0 0 0 0,0 0 1 0 0,0 0-1 0 0,0 1 0 0 0,-1 0 0 0 0,1-1 1 0 0,0 4-15 0 0,3 19 95 0 0,-5 0-62 0 0,-4 1 34 0 0,0-15 3 0 0,0-1 0 0 0,-1 0 0 0 0,-3 7-70 0 0,-2 0 141 0 0,0 0 0 0 0,-2 0-1 0 0,0-1 1 0 0,-6 7-141 0 0,-33 38 483 0 0,-4-3-63 0 0,44-49-341 0 0,-4 4-42 0 0,12-12-38 0 0,-1 0 1 0 0,0-1 0 0 0,0 1-1 0 0,-1-1 1 0 0,1 0 0 0 0,0 0-1 0 0,-1 0 1 0 0,1 0 0 0 0,-1-1-1 0 0,0 1 1 0 0,0-1 0 0 0,0 0 0 0 0,-3 0 10 0 0,9-3 67 0 0,5-5-40 0 0,24-12 26 0 0,16-6-44 0 0,-39 22-20 0 0,1-1 0 0 0,0 1 1 0 0,0 1-1 0 0,0 0 0 0 0,0 0 0 0 0,1 1 0 0 0,-1 0 0 0 0,7 0 2 0 0,4 1-9 0 0,-1 1-42 0 0,-9-1-2 0 0,0 2-1 0 0,-1-1 1 0 0,1 1-1 0 0,-1 0 1 0 0,3 2 52 0 0,48 17-116 0 0,-43-14 121 0 0,0 1-1 0 0,7 4-4 0 0,-15-6 33 0 0,0 0 0 0 0,-1 0 0 0 0,0 0 0 0 0,8 8-33 0 0,-11-8 36 0 0,1 0 1 0 0,-1 0-1 0 0,-1 1 0 0 0,1-1 1 0 0,-1 1-1 0 0,0 0 1 0 0,0 1-37 0 0,5 21 98 0 0,-7-1 91 0 0,-6-1 69 0 0,-6-2 48 0 0,4-12-70 0 0,-1-1-1 0 0,0 0 0 0 0,-1-1 1 0 0,-7 8-236 0 0,-7 7 358 0 0,-3-3-22 0 0,-22 8 8 0 0,35-23-264 0 0,3-3-28 0 0,-1 1 0 0 0,0-2 0 0 0,-3 2-52 0 0,-32 8 92 0 0,-1-6-50 0 0,1-3-36 0 0,37-5-54 0 0,0 1 0 0 0,0-2 0 0 0,1 1-1 0 0,-1-1 1 0 0,-1-1 48 0 0,-1 0-93 0 0,0 0-41 0 0,0-2-77 0 0,-1 0-83 0 0,1 0-98 0 0,1 0-116 0 0,7 2 442 0 0,0 1-71 0 0,0 0-80 0 0,0-1-85 0 0,0 1-92 0 0,0-1-101 0 0,1 1-107 0 0,-1-1-113 0 0,1 1 189 0 0,0 0-53 0 0,0 0-54 0 0,-1 0-55 0 0,-1-3-1356 0 0,-3-1-1148 0 0</inkml:trace>
  <inkml:trace contextRef="#ctx0" brushRef="#br0" timeOffset="961.74">846 120 7616 0 0,'1'-2'222'0'0,"0"-1"-85"0"0,-1 0-54 0 0,7-13-53 0 0,-1 4 24 0 0,2 2 96 0 0,4-1 126 0 0,9-2 262 0 0,3 2 43 0 0,-8 5-229 0 0,-3 1-110 0 0,-1 1-69 0 0,-3 1-99 0 0,15-4 275 0 0,0 2-41 0 0,0 1-36 0 0,0 2-34 0 0,25-1 152 0 0,-1 3-87 0 0,-29 0-197 0 0,-15 0-89 0 0,-1 0 0 0 0,0 0 1 0 0,1 0-1 0 0,-1 1 0 0 0,0-1 0 0 0,1 1 0 0 0,-1 0 0 0 0,0 0 0 0 0,0 0 0 0 0,0 0 0 0 0,1 0 1 0 0,-1 1-1 0 0,-1 0 0 0 0,2 0-17 0 0,-2 0 12 0 0,-1-1 0 0 0,1 1-1 0 0,-1-1 1 0 0,0 1 0 0 0,0 0 0 0 0,0 0 0 0 0,0 0 0 0 0,0 0 0 0 0,0 0 0 0 0,0 0 0 0 0,-1 0 0 0 0,1 0 0 0 0,-1 0-1 0 0,1 0 1 0 0,-1 0 0 0 0,0 0 0 0 0,0 0 0 0 0,0 0 0 0 0,0 0 0 0 0,0 0 0 0 0,0 1 0 0 0,0-1 0 0 0,-1 1-12 0 0,-6 19 155 0 0,0-11 17 0 0,0 0-1 0 0,0 0 1 0 0,-7 7-172 0 0,7-9 98 0 0,-63 78 732 0 0,36-46-451 0 0,0 1-65 0 0,13-13-159 0 0,2 0-57 0 0,7-4-45 0 0,10-14-32 0 0,3-10-17 0 0,-1 1-1 0 0,1-1 0 0 0,0 0 1 0 0,0 1-1 0 0,-1-1 1 0 0,1 0-1 0 0,0 0 0 0 0,0 1 1 0 0,1-1-1 0 0,-1 0 1 0 0,0 0-1 0 0,0 0 1 0 0,1-1-1 0 0,-1 1 0 0 0,0 0 1 0 0,1 0-1 0 0,-1-1 1 0 0,0 1-1 0 0,1 0 0 0 0,0-1-3 0 0,3 2 13 0 0,1 0-1 0 0,0-1 0 0 0,0 1 1 0 0,5-1-13 0 0,42 4 58 0 0,-17-2-48 0 0,-27-3-14 0 0,-3 2 4 0 0,0-1 0 0 0,0 1 0 0 0,0 0 0 0 0,0 0 0 0 0,0 1 0 0 0,0-1 0 0 0,-1 1 0 0 0,1 1 0 0 0,-1-1 0 0 0,0 1 0 0 0,0 0 0 0 0,0 0 0 0 0,2 3 0 0 0,1-1 0 0 0,-6-3-1 0 0,1 0 0 0 0,-1-1 1 0 0,0 1-1 0 0,0 1 1 0 0,0-1-1 0 0,0 0 0 0 0,0 0 1 0 0,-1 1-1 0 0,0-1 1 0 0,1 1-1 0 0,-1-1 0 0 0,0 1 1 0 0,-1-1-1 0 0,1 1 1 0 0,-1 0-1 0 0,1-1 0 0 0,-1 3 1 0 0,0 6-13 0 0,0 0-1 0 0,-1 0 1 0 0,-1 0 0 0 0,-1 8 13 0 0,-2 10-7 0 0,-1 1 44 0 0,3-5 84 0 0,0 0 0 0 0,2 12-121 0 0,4-8 111 0 0,6-3-36 0 0,-5-19-62 0 0,0-1 1 0 0,0 0 0 0 0,1 0-1 0 0,0 0 1 0 0,5 5-14 0 0,8 6 11 0 0,1-1 0 0 0,0-1 0 0 0,18 12-11 0 0,-3-3 56 0 0,-20-14-55 0 0,-3-4-1 0 0,-1 2 0 0 0,0 0 0 0 0,0 0 0 0 0,4 5 0 0 0,8 11 0 0 0,-14-17 0 0 0,-1 1 0 0 0,1-1 0 0 0,-2 1 0 0 0,1 0 0 0 0,-1 1 0 0 0,0 1 0 0 0,1 4 30 0 0,-5-9-30 0 0,0 1-1 0 0,0-1 0 0 0,0 0 0 0 0,0 5 1 0 0,-1 16 67 0 0,-4-14 28 0 0,-3 0 61 0 0,3-6-12 0 0,-1 0 0 0 0,0 0 0 0 0,0 0 0 0 0,-1-1 0 0 0,0 1 0 0 0,-3 2-144 0 0,-13 8 326 0 0,-8 1 102 0 0,-1-2-113 0 0,-1-3-96 0 0,-1-2-78 0 0,2-3-68 0 0,0-2-38 0 0,9-2-32 0 0,-1-2-1 0 0,0 0 1 0 0,-12-2-3 0 0,-8-3 29 0 0,12-1-92 0 0,-39-7 105 0 0,45 5-115 0 0,13 3-6 0 0,-1-1-36 0 0,0-1-43 0 0,0 0-49 0 0,1 0-53 0 0,-1-1-61 0 0,-15-10-747 0 0,-4 0-53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31.0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387 54 4744 0 0,'0'0'135'0'0,"0"0"-31"0"0,0 0-2 0 0,0 0 39 0 0,0 0 121 0 0,0 0 220 0 0,0 0 20 0 0,-1-1-103 0 0,-2-2 82 0 0,0-1 176 0 0,-1 0 424 0 0,-9-6-475 0 0,-3 2-59 0 0,-1 0-71 0 0,1 3-85 0 0,-11 0 91 0 0,-3 1-64 0 0,-1 3-55 0 0,3 3-47 0 0,24-1-303 0 0,0 0 1 0 0,0 0-1 0 0,0 1 1 0 0,0-1-1 0 0,0 1 1 0 0,0 0-1 0 0,1 0 1 0 0,-1 0-1 0 0,1 0 1 0 0,-1 1-1 0 0,1-1 1 0 0,0 1-1 0 0,-1 1-13 0 0,-6 7 68 0 0,0 0 1 0 0,1 1-1 0 0,-2 3-68 0 0,-3 6 54 0 0,-1-3-33 0 0,-22 31-33 0 0,19-26-49 0 0,15-19 53 0 0,0 1 0 0 0,0 0 1 0 0,1 1-1 0 0,-1-1 1 0 0,2 0-1 0 0,-2 2 8 0 0,2-3-6 0 0,0 1 0 0 0,1-1 1 0 0,-1 0-1 0 0,1 1 0 0 0,0-1 0 0 0,0 1 0 0 0,0-1 0 0 0,1 1 1 0 0,-1-1-1 0 0,1 1 0 0 0,0-1 0 0 0,0 0 0 0 0,1 0 1 0 0,0 3 5 0 0,0-4-5 0 0,0 1 0 0 0,0-1 0 0 0,0 1 1 0 0,1-1-1 0 0,-1 0 0 0 0,1 1 1 0 0,0-1-1 0 0,0-1 0 0 0,0 1 0 0 0,0 0 1 0 0,0-1-1 0 0,1 1 0 0 0,-1-1 1 0 0,1 0-1 0 0,-1 0 0 0 0,1-1 5 0 0,12 6-44 0 0,0-2 1 0 0,0 1-1 0 0,8 0 44 0 0,30 10-49 0 0,-11 4 115 0 0,-33-15-15 0 0,-1 1 0 0 0,0 0 0 0 0,0 0 0 0 0,0 1 1 0 0,2 2-52 0 0,-7-4 30 0 0,0-1 0 0 0,0 1 0 0 0,0 0 0 0 0,0 0 1 0 0,-1 0-1 0 0,1 1 0 0 0,-1-1 0 0 0,-1 1 1 0 0,2 4-31 0 0,-2-4 15 0 0,0 0 1 0 0,-1 0 0 0 0,0 0-1 0 0,0 0 1 0 0,0 0 0 0 0,-1 6-16 0 0,0-3 48 0 0,0 0 0 0 0,-1 0 0 0 0,0-1 0 0 0,-1 1 0 0 0,0 0 0 0 0,-1-1 0 0 0,1 1 0 0 0,-3 1-48 0 0,2-2 70 0 0,-1-1-1 0 0,0 1 1 0 0,0-1-1 0 0,-1 0 1 0 0,-3 3-70 0 0,0 0 72 0 0,7-7-54 0 0,-1-1 0 0 0,1 0 0 0 0,-1 0 0 0 0,0 0 0 0 0,0 0 0 0 0,0 0 0 0 0,0 0 0 0 0,0 0 0 0 0,0 0-1 0 0,0-1 1 0 0,0 1 0 0 0,-1-1 0 0 0,1 0 0 0 0,-1 0 0 0 0,1 0 0 0 0,-1 0 0 0 0,0 0-18 0 0,-5 0 72 0 0,3-1-40 0 0,2-3-17 0 0,2 2-1 0 0,-6-4 11 0 0,3-1-37 0 0,0-3-64 0 0,4-1-44 0 0,5-8-164 0 0,-1 10 142 0 0,0 2 116 0 0,-3 4 7 0 0,0 0-1 0 0,0 0 1 0 0,0 0 0 0 0,1 0-1 0 0,-1 1 1 0 0,1-1-1 0 0,-1 0 1 0 0,1 1 0 0 0,0-1 19 0 0,-2 1-6 0 0,1 1-1 0 0,0 0 1 0 0,0-1 0 0 0,-1 1 0 0 0,1 0 0 0 0,0 0 0 0 0,0 0 0 0 0,-1-1 0 0 0,1 1 0 0 0,0 0 0 0 0,0 0 0 0 0,-1 0 0 0 0,1 0 0 0 0,0 0 0 0 0,0 0 6 0 0,10 3-28 0 0,-8-1 19 0 0,0-1 0 0 0,0 1-1 0 0,0-1 1 0 0,0 1 0 0 0,-1 0-1 0 0,1 0 1 0 0,-1 0 0 0 0,1 0-1 0 0,-1 0 1 0 0,0 1 0 0 0,0-1-1 0 0,0 1 1 0 0,1 0 9 0 0,0 3-8 0 0,0-1 0 0 0,-1 0 1 0 0,1 1-1 0 0,-1 0 0 0 0,0-1 0 0 0,0 1 1 0 0,-1 1 7 0 0,2 6 4 0 0,-1 0 0 0 0,0 11-4 0 0,-1 23 67 0 0,-3 9-3 0 0,-8 27-60 0 0,4-43 10 0 0,2 0 34 0 0,-2 2-41 0 0,3-24 35 0 0,1 0-1 0 0,1 12-41 0 0,1 11 42 0 0,1-5 100 0 0,1 0-1 0 0,3 4-141 0 0,4 7 62 0 0,-6-38-44 0 0,0-1 0 0 0,0 0 0 0 0,1 0 0 0 0,0-1 0 0 0,1 1-1 0 0,0-1 1 0 0,0 0 0 0 0,0 0 0 0 0,1 0 0 0 0,0-1 0 0 0,0 0 0 0 0,0 0 0 0 0,1-1 0 0 0,0 1 0 0 0,0-1 0 0 0,1-1 0 0 0,-1 0 0 0 0,3 2-18 0 0,1-2-203 0 0,-1 0 98 0 0,1-1 81 0 0,0 0 67 0 0,3-1 71 0 0,24 2 348 0 0,-21-3-312 0 0,-8-1-108 0 0,0-1-34 0 0,-1 1-40 0 0,1-1-47 0 0,0 0-55 0 0,-1 0-60 0 0,1 0-68 0 0,0-1-75 0 0,-4 1 68 0 0,1 0-38 0 0,-1 0-40 0 0,1 0-43 0 0,-1-1-44 0 0,1 1-46 0 0,-1-1-49 0 0,0 1-50 0 0,9-3-1198 0 0,5-4-1016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5:06.0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1 168 12528 0 0,'0'-1'396'0'0,"1"-2"-105"0"0,0-1-37 0 0,1-2 54 0 0,4-3-244 0 0,1 0 0 0 0,0 1 0 0 0,0 0 0 0 0,8-6-64 0 0,-2 3 109 0 0,1 1 0 0 0,0 0 0 0 0,0 1-109 0 0,7-3 406 0 0,19-8-406 0 0,20-3 498 0 0,-51 20-395 0 0,-1 1 0 0 0,1 0 0 0 0,0 1 1 0 0,-1 0-1 0 0,5 0-103 0 0,12 2 196 0 0,-6 3-63 0 0,-1 5-39 0 0,-2 3-48 0 0,-3 5-58 0 0,-10-12 15 0 0,1 2-2 0 0,0 0-1 0 0,0 0 1 0 0,0 0 0 0 0,-1 0-1 0 0,0 1 1 0 0,-1 0-1 0 0,1-1 1 0 0,-1 1 0 0 0,-1 0-1 0 0,0 0 1 0 0,0 0 0 0 0,0 4-2 0 0,-2 31 2 0 0,1-24 3 0 0,-1 0 0 0 0,0-1 1 0 0,-2 1-1 0 0,-1 4-4 0 0,-12 34 218 0 0,-2 0 0 0 0,-3-1 0 0 0,-21 39-218 0 0,-16 14 294 0 0,51-97-245 0 0,0 0 1 0 0,-1-1-1 0 0,-9 10-49 0 0,3-4 88 0 0,-2-1 47 0 0,2 0 56 0 0,-1 1 74 0 0,2-1 90 0 0,0 2 104 0 0,13-18-63 0 0,0 1-81 0 0,2-1-73 0 0,-1 0-64 0 0,2-1-56 0 0,-1 0-46 0 0,5-1-32 0 0,6-3-143 0 0,-8 3 83 0 0,-1 0 48 0 0,-2 1 53 0 0,20-8-2 0 0,-1 1 1 0 0,6 0-84 0 0,28-4 63 0 0,-39 10-49 0 0,1 0 0 0 0,6 1-14 0 0,-16 1-45 0 0,0 1 38 0 0,15 0 98 0 0,-13 0-84 0 0,-3-1-34 0 0,-1 1-33 0 0,1 0-51 0 0,0 0-57 0 0,0 0-66 0 0,0 0-76 0 0,3 1-138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29.3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92 1 5728 0 0,'0'0'166'0'0,"0"0"-41"0"0,0 0-7 0 0,0 0 42 0 0,0 0 136 0 0,0 0 249 0 0,0 0 21 0 0,-1 2-24 0 0,0 3-296 0 0,0 0 0 0 0,1 0-1 0 0,-1 0 1 0 0,1 0-1 0 0,1 4-245 0 0,1 15 770 0 0,2-3-197 0 0,0 0-92 0 0,-1-6-184 0 0,0 0-86 0 0,6 38 351 0 0,-1-1-106 0 0,0 1-85 0 0,-1-1-63 0 0,25 159 717 0 0,-24-166-764 0 0,1 0 46 0 0,1 2 50 0 0,-2 0-46 0 0,-3-16-141 0 0,-2 0-38 0 0,-1-18-106 0 0,1 24 62 0 0,-2-4 18 0 0,-1-31-228 0 0,0-2-61 0 0,0 0 96 0 0,0 0 71 0 0,-1 1 38 0 0,0 1 155 0 0,1-1-132 0 0,-1 0-74 0 0,1 0-25 0 0,-1-1-33 0 0,1 0-22 0 0,0 1-33 0 0,-1-1-38 0 0,1 1-40 0 0,0-1-43 0 0,-1 0-48 0 0,1 0-50 0 0,0 0-53 0 0,-7 3-282 0 0</inkml:trace>
  <inkml:trace contextRef="#ctx0" brushRef="#br0" timeOffset="568.2">15 557 5784 0 0,'0'0'132'0'0,"0"0"17"0"0,0 0 10 0 0,-1-1-26 0 0,-5-5-106 0 0,2 1 27 0 0,1 0 87 0 0,3 3-66 0 0,0 0 0 0 0,0 1 1 0 0,-1-1-1 0 0,1 0 0 0 0,0 1 0 0 0,1-1 0 0 0,-1 0 0 0 0,0 1 1 0 0,1-2-76 0 0,-1 0 115 0 0,1 1-36 0 0,8-19-7 0 0,2 1 67 0 0,2 3 56 0 0,3 1 48 0 0,12-5 218 0 0,-17 14-200 0 0,1 1 0 0 0,0 0 0 0 0,2-1-261 0 0,24-6 564 0 0,-12 6-217 0 0,-4 2-88 0 0,0 0-38 0 0,-4 3-70 0 0,0-1-37 0 0,-1 1-42 0 0,0 0-47 0 0,0 1-27 0 0,1 0 1 0 0,-1 1 0 0 0,15 2 1 0 0,-23-1 2 0 0,-1 0 1 0 0,0 1-1 0 0,0 0 1 0 0,0 0-1 0 0,0 1 1 0 0,0 0-1 0 0,-1 0 1 0 0,8 5-3 0 0,-10-5 57 0 0,0 1 1 0 0,0-1 0 0 0,-1 1 0 0 0,1 0-1 0 0,2 4-57 0 0,-2-2 92 0 0,0 1-1 0 0,0 0 0 0 0,-1 0 1 0 0,1 0-1 0 0,-2 1 0 0 0,2 1-91 0 0,1 8 267 0 0,0 0 0 0 0,2 9-267 0 0,2 15 263 0 0,-5-18-170 0 0,1-1-51 0 0,8 27 132 0 0,2-2-39 0 0,-10-32-97 0 0,0-1 1 0 0,1 0-1 0 0,1 0 1 0 0,0 0-1 0 0,4 2-38 0 0,5 8 52 0 0,14 9-18 0 0,-26-29-16 0 0,1 1-1 0 0,-1-1 1 0 0,1 0-1 0 0,0 0 1 0 0,2 0-18 0 0,21 6 149 0 0,-28-9-134 0 0,0-1 0 0 0,1 0 0 0 0,-1 0 0 0 0,1 0 0 0 0,-1 0 0 0 0,1 0 0 0 0,-1 0 0 0 0,1-1 0 0 0,-1 1 0 0 0,1 0 0 0 0,-1-1 0 0 0,1 1 0 0 0,0-1-15 0 0,1-1 40 0 0,-1 1 0 0 0,1-1 0 0 0,-1 1 0 0 0,1-1 0 0 0,-1 0 0 0 0,0 0 1 0 0,0 0-41 0 0,5-5 235 0 0,-1-1 0 0 0,0 1 0 0 0,4-9-235 0 0,-9 15 39 0 0,7-17 296 0 0,-2-3-46 0 0,-4 7-133 0 0,0 3-39 0 0,-2-9-153 0 0,-5-5-98 0 0,1 6 19 0 0,-1-1 33 0 0,-1 2 101 0 0,-5-3 99 0 0,-7-9 147 0 0,0-1-40 0 0,7 13-186 0 0,0 1 1 0 0,-1 0-1 0 0,-2-1-39 0 0,-24-24 5 0 0,1 12-81 0 0,-3 5-100 0 0,37 23 51 0 0,0 1 35 0 0,-4-2-5 0 0,0 0 83 0 0,-12-2 89 0 0,12 3-110 0 0,2 1-44 0 0,-1 0-60 0 0,1 1-73 0 0,-1-1-88 0 0,3 1 24 0 0,-1-1-55 0 0,0 1-62 0 0,0 0-66 0 0,0 0-71 0 0,0 0-76 0 0,1-1-81 0 0,-1 1-86 0 0,-5 0-1059 0 0,-4 0-1037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32.6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8576 0 0,'0'0'197'0'0,"0"0"24"0"0,0 0 17 0 0,0 2 42 0 0,1 2-60 0 0,-1 0 1 0 0,1 0-1 0 0,0 0 1 0 0,0 0-1 0 0,0 0 1 0 0,1 2-221 0 0,7 26 1177 0 0,-6-3-556 0 0,1 1-43 0 0,2 8 55 0 0,-4-19-367 0 0,0 0-40 0 0,1 11 107 0 0,2 0-54 0 0,0 7 13 0 0,-1 19 105 0 0,-1-26-250 0 0,0 0-27 0 0,-5-10-100 0 0,-1-11 6 0 0,2-7-62 0 0,1-2-33 0 0,0 0-115 0 0,0 0-21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33.3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47 238 8576 0 0,'0'0'197'0'0,"-2"-1"24"0"0,-5-1-11 0 0,1-2-65 0 0,-2 0-38 0 0,-8-7-33 0 0,14 10-71 0 0,1 0 96 0 0,1 1 113 0 0,0 0-186 0 0,0 0 0 0 0,-1 0 1 0 0,1 0-1 0 0,0 0 0 0 0,0 0 0 0 0,0 0 1 0 0,-1 0-1 0 0,1 0 0 0 0,0 0 1 0 0,0-1-1 0 0,0 1 0 0 0,-1 0 1 0 0,1 0-1 0 0,0 0 0 0 0,0 0 0 0 0,0 0 1 0 0,-1-1-1 0 0,1 1 0 0 0,0 0 1 0 0,0 0-1 0 0,0 0 0 0 0,0-1 1 0 0,0 1-1 0 0,0 0 0 0 0,0 0 0 0 0,-1-1 1 0 0,1 1-1 0 0,0 0 0 0 0,0 0 1 0 0,0-1-1 0 0,0 1 0 0 0,0 0 0 0 0,0 0 1 0 0,0-1-27 0 0,0-7 550 0 0,1 3-255 0 0,0-1-55 0 0,1 2-69 0 0,-2 2-83 0 0,7-14 352 0 0,3 0-40 0 0,3 2-38 0 0,1 0-37 0 0,1 2-37 0 0,1 0-34 0 0,0 0-35 0 0,-1 2-33 0 0,-11 7-140 0 0,32-19 224 0 0,-18 13 2 0 0,1 1-1 0 0,10-3-271 0 0,1 2 210 0 0,0 2-46 0 0,0 2-76 0 0,-19 3-50 0 0,0 2-37 0 0,4 1-53 0 0,-1 2-43 0 0,-11-2 68 0 0,0 0-1 0 0,0 0 0 0 0,0 0 0 0 0,-1 1 0 0 0,1 0 0 0 0,0-1 0 0 0,-1 1 0 0 0,1 1 28 0 0,12 13-98 0 0,-12-12 97 0 0,0 1 0 0 0,0 0 0 0 0,-1 0 0 0 0,1 0 0 0 0,-1 0 1 0 0,1 3 0 0 0,-1 0 10 0 0,0 0 0 0 0,-1 0 0 0 0,0 1 0 0 0,0-1 0 0 0,0 1 0 0 0,-1 3-10 0 0,-2 14 44 0 0,-1-1 1 0 0,-1 1 0 0 0,-3 3-45 0 0,5-18 8 0 0,-33 139 99 0 0,21-106-75 0 0,-5 9-32 0 0,-3 10 40 0 0,15-40-21 0 0,-1 0 0 0 0,-1-1 1 0 0,-2 0-1 0 0,-4 8-19 0 0,3-11 2 0 0,1 1 0 0 0,1 0 0 0 0,1 1 0 0 0,0 0 1 0 0,-2 14-3 0 0,10-26 0 0 0,2 1 0 0 0,4-5 0 0 0,9-1-16 0 0,-1-2 36 0 0,-3-2 36 0 0,0 0 1 0 0,0-1-1 0 0,4-1-56 0 0,22-1 130 0 0,7 2-5 0 0,1 0-98 0 0,44-1-34 0 0,-76 2-53 0 0,1 0 53 0 0,35 0 111 0 0,-32 0-139 0 0,-1 0-96 0 0,-1-1-78 0 0,-2 0-112 0 0,-5 1 112 0 0,-1-1-36 0 0,1 1-39 0 0,-1-1-41 0 0,-4 1-32 0 0,0 0-55 0 0,0-1-47 0 0,0 1-43 0 0,1-1-147 0 0,-1 1-41 0 0,0-1-179 0 0,2 0-479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33.5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11408 0 0,'0'0'332'0'0,"0"0"-4"0"0,0 0-164 0 0,0 0 82 0 0,0 0 61 0 0,1 1 12 0 0,8 13 157 0 0,2 1-61 0 0,1 1-11 0 0,0 1-63 0 0,6 17 96 0 0,8 16 314 0 0,-20-37-577 0 0,0 0-78 0 0,-2-1-56 0 0,7 20-23 0 0,-7-19 24 0 0,-3-8-72 0 0,0 4 90 0 0,-1-6-104 0 0,0 0-73 0 0,0-2 12 0 0,-1 1-34 0 0,1-1-39 0 0,0 1-42 0 0,0-1-48 0 0,-1 1-50 0 0,1-1-56 0 0,0 1-60 0 0,0-1-46 0 0,-1 0-65 0 0,1 1-67 0 0,0-1-71 0 0,-1 3-1291 0 0,1 1-1123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34.3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1 113 6768 0 0,'0'0'149'0'0,"0"0"23"0"0,1-1 12 0 0,14-9-45 0 0,4-2-87 0 0,-15 8-27 0 0,0 1 46 0 0,6-3 183 0 0,-1 1 65 0 0,14-5 538 0 0,-16 7-621 0 0,0 0-36 0 0,-1 0-51 0 0,1 0-66 0 0,22-8 330 0 0,-4 2-96 0 0,-10 3-69 0 0,0 0 0 0 0,12-3-248 0 0,-17 7 78 0 0,0 0 1 0 0,0 0-1 0 0,0 1 1 0 0,-1 0-1 0 0,1 0 1 0 0,0 1-1 0 0,0 1 1 0 0,0 0-79 0 0,17 5 158 0 0,-4 5-45 0 0,1 6-24 0 0,-19-12-73 0 0,0 0 0 0 0,0 0 1 0 0,-1 0-1 0 0,1 1 1 0 0,-1 0-1 0 0,-1 0 0 0 0,1 0 1 0 0,-1 0-1 0 0,0 1 1 0 0,0-1-1 0 0,-1 1 0 0 0,0 0 1 0 0,0 0-1 0 0,0 0 1 0 0,-1 1-17 0 0,0 23 122 0 0,-6 0 62 0 0,0-18-7 0 0,1-1 0 0 0,-2 1 1 0 0,1-1-1 0 0,-2 0 0 0 0,0 0-177 0 0,0 0 260 0 0,-1-1 0 0 0,-9 10-260 0 0,2-5 173 0 0,-2-1-34 0 0,0-1-42 0 0,-2-1-48 0 0,6-7 88 0 0,-8 4-50 0 0,10-6 30 0 0,9-3-1 0 0,5-1 59 0 0,26-5-175 0 0,-19 2 0 0 0,-1 1 0 0 0,1 1 0 0 0,-1 0 0 0 0,1 0 0 0 0,0 1 0 0 0,5 0 0 0 0,10 3 6 0 0,-1 1 0 0 0,0 1 1 0 0,1 1-1 0 0,8 4-6 0 0,-20-5 33 0 0,-1 0 1 0 0,0 1-1 0 0,11 7-33 0 0,4 7 95 0 0,-3 3 41 0 0,-19-18-67 0 0,-1 0 1 0 0,1 1 0 0 0,-1 0 0 0 0,-1-1 0 0 0,1 1 0 0 0,-1 1-1 0 0,0-1 1 0 0,0 1-70 0 0,3 13 215 0 0,-1 3 39 0 0,-2-3-51 0 0,-3 0 40 0 0,-3 5 89 0 0,2-20-240 0 0,0 0 0 0 0,-1 0-1 0 0,0-1 1 0 0,0 1 0 0 0,0 0-1 0 0,-1 0-91 0 0,-4 8 181 0 0,1-2-44 0 0,-2 4-13 0 0,0-1-43 0 0,4-8-57 0 0,0 0-1 0 0,0 0 1 0 0,-1 0-1 0 0,0-1 1 0 0,0 0-1 0 0,-3 2-23 0 0,1-1 28 0 0,0-1-1 0 0,-1 1 0 0 0,0-2 1 0 0,0 1-1 0 0,-1-1 0 0 0,1 0 1 0 0,-7 2-28 0 0,6-4 19 0 0,0 1 1 0 0,0-1-1 0 0,0-1 1 0 0,-8 1-20 0 0,10-1-177 0 0,1-1 62 0 0,0 0 54 0 0,0 0 45 0 0,-6 0 80 0 0,-19-1 368 0 0,24 0-369 0 0,1 0-36 0 0,-4-1-76 0 0,5 0-26 0 0,1 1-40 0 0,-1 0-45 0 0,0-1-48 0 0,1 0-55 0 0,-1 0-57 0 0,1 0-64 0 0,-1 0-67 0 0,1-1-72 0 0,-1 1-78 0 0,1-1-80 0 0,0 0-88 0 0,-1 0-89 0 0,1-1-97 0 0,0 2-1121 0 0,-2-2-1173 0 0,6 4 3244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35.2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92 8840 0 0,'0'0'197'0'0,"0"0"24"0"0,0-1 19 0 0,9-12-189 0 0,1 3 62 0 0,6-3 149 0 0,1 3 71 0 0,20-2 375 0 0,-24 9-506 0 0,-1 0-38 0 0,1 1-44 0 0,-1-1-75 0 0,8-2 128 0 0,9 2 32 0 0,-1 0-33 0 0,5-2 403 0 0,25-1-575 0 0,-20 7 171 0 0,-34 0-156 0 0,-1 0 0 0 0,1-1 0 0 0,0 1 0 0 0,0 1 0 0 0,0-1 0 0 0,-1 0 0 0 0,1 1 0 0 0,-1 0 1 0 0,1 0-1 0 0,2 2-15 0 0,-4-3 9 0 0,-1 0 1 0 0,1 1 0 0 0,-1-1-1 0 0,0 1 1 0 0,1-1 0 0 0,-1 1-1 0 0,0-1 1 0 0,0 1 0 0 0,0 0-1 0 0,0 0-9 0 0,0 0 12 0 0,-1-1 0 0 0,1 1 0 0 0,-1-1-1 0 0,1 1 1 0 0,-1-1 0 0 0,0 1-1 0 0,0 0 1 0 0,0-1 0 0 0,0 1-1 0 0,0 0 1 0 0,0-1 0 0 0,0 1 0 0 0,-1 0-12 0 0,-1 6 9 0 0,0-1 1 0 0,-1 0-1 0 0,1 0 1 0 0,-2 0-1 0 0,1-1 1 0 0,-1 1-1 0 0,0-1 0 0 0,-1 1-9 0 0,-16 21 83 0 0,-3-1 72 0 0,4-5 60 0 0,-5 6-193 0 0,-17 11-82 0 0,-10 9-58 0 0,21-12 82 0 0,26-29 57 0 0,0-1 35 0 0,-18 26 339 0 0,18-18-297 0 0,4-12-95 0 0,1 0-1 0 0,0-1 0 0 0,-1 1 1 0 0,1-1-1 0 0,0 1 0 0 0,0 0 1 0 0,0-1-1 0 0,0 1 1 0 0,1 0-1 0 0,-1-1 0 0 0,0 1 1 0 0,1-1-1 0 0,-1 1-2 0 0,1 0 0 0 0,0 0-1 0 0,0-1 1 0 0,0 1 0 0 0,0-1-1 0 0,0 0 1 0 0,0 1 0 0 0,0-1-1 0 0,1 0 1 0 0,-1 1 0 0 0,0-1-1 0 0,1 0 1 0 0,0 0 0 0 0,4 4 3 0 0,0-1-4 0 0,0 1 0 0 0,0-1 1 0 0,1 0-1 0 0,0-1 1 0 0,-1 0-1 0 0,1 0 0 0 0,0 0 1 0 0,6 1 0 0 0,18 4-48 0 0,-10-2-27 0 0,7 1-25 0 0,1-1 33 0 0,3 0 33 0 0,0 3 43 0 0,-19-3 12 0 0,-1 2 80 0 0,-10-7-71 0 0,-1 1 1 0 0,1-1-1 0 0,-1 1 1 0 0,1 0-1 0 0,-1 0 0 0 0,1-1 1 0 0,-1 1-1 0 0,0 0 0 0 0,0 0 1 0 0,0 0-1 0 0,0 0 1 0 0,-1 1-1 0 0,1-1 0 0 0,0 0 1 0 0,-1 0-1 0 0,0 0 1 0 0,1 1-1 0 0,-1 0-30 0 0,0-1 20 0 0,0 0 1 0 0,0 0-1 0 0,-1 1 0 0 0,1-1 1 0 0,-1 0-1 0 0,1 0 0 0 0,-1 0 1 0 0,0 1-21 0 0,-7 16 199 0 0,1 0-64 0 0,-13 32 100 0 0,16-40-52 0 0,0 1-44 0 0,1-1-38 0 0,2 1-35 0 0,0 2-27 0 0,2 0-38 0 0,2 6-53 0 0,2 1-43 0 0,-2-12 19 0 0,1 1 1 0 0,0-1-1 0 0,2 2 76 0 0,10 14-99 0 0,-2-7 95 0 0,2-1 108 0 0,8 7-155 0 0,35 32 29 0 0,-40-40-35 0 0,-1 1-58 0 0,-6-6 23 0 0,0 2 44 0 0,-1 0 40 0 0,0 2 36 0 0,5 17 120 0 0,-14-27-87 0 0,0 1 0 0 0,0-1 1 0 0,-1 1-1 0 0,1 4-61 0 0,-2 5 131 0 0,-3-2 56 0 0,-4 2 92 0 0,-10 5 199 0 0,-5-3 0 0 0,7-7-199 0 0,3-3-91 0 0,1 0-56 0 0,4-4-86 0 0,-16 9 158 0 0,-1-2-77 0 0,0-3-58 0 0,4-2-26 0 0,-1-2 1 0 0,-5 1-44 0 0,-3-1 63 0 0,10-3-43 0 0,-1-1-54 0 0,0-2-45 0 0,-1 0-38 0 0,-6-2-91 0 0,-2-2-299 0 0,19 4 271 0 0,1-1-89 0 0,2 2-16 0 0,0 0-93 0 0,6 1-217 0 0,1 1-18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1:07.4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6824 0 0,'0'0'149'0'0,"0"0"23"0"0,0 0 13 0 0,0 0-57 0 0,0 0-10 0 0,0 0 40 0 0,0 0 133 0 0,0 0 246 0 0,0 0 21 0 0,0 0-38 0 0,0 0-326 0 0,1 1-38 0 0,14 5 272 0 0,-2 1-100 0 0,-3 2-81 0 0,-1 2-61 0 0,-4-4-99 0 0,-1 0 1 0 0,0 1-1 0 0,-1-1 1 0 0,1 1-1 0 0,-1 0 1 0 0,-1 1-88 0 0,9 22 206 0 0,-2-7 236 0 0,3 18-442 0 0,4 11 334 0 0,5-1 53 0 0,-6-15-76 0 0,-3-7 48 0 0,1-1 1 0 0,3 2-360 0 0,-4-11 254 0 0,0 0-1 0 0,1-1 1 0 0,5 4-254 0 0,-2-6 194 0 0,-9-10-95 0 0,1 0 0 0 0,0-1-1 0 0,0-1 1 0 0,4 3-99 0 0,17 6 307 0 0,-28-14-222 0 0,0 0-3 0 0,5 0-34 0 0,-3 0 41 0 0,-1-1-74 0 0,-1 1 1 0 0,1-1-1 0 0,-1 0 1 0 0,0 0 0 0 0,1 0-1 0 0,-1 0 1 0 0,0 0 0 0 0,1 0-1 0 0,-1 0 1 0 0,0 0-1 0 0,0 0 1 0 0,1-2-16 0 0,0 1 21 0 0,0-1-1 0 0,-1 0 1 0 0,1 0-1 0 0,-1 0 1 0 0,0 0-1 0 0,1-2-20 0 0,3-22 73 0 0,-5 2-35 0 0,-6-27 51 0 0,-7-64 12 0 0,11 83-99 0 0,1-1 0 0 0,3-14-2 0 0,-2 44 1 0 0,1-1-1 0 0,0 1 0 0 0,0 0 0 0 0,0-1 0 0 0,0 1 0 0 0,1 0 0 0 0,-1 0 0 0 0,1 0 0 0 0,2-3 0 0 0,8-8-61 0 0,-4 12 35 0 0,-5 3 17 0 0,-1 0 1 0 0,0 0 0 0 0,0 0-1 0 0,0 0 1 0 0,0 1 0 0 0,0-1-1 0 0,0 1 1 0 0,0 0 0 0 0,0 0-1 0 0,0-1 1 0 0,-1 1-1 0 0,1 0 1 0 0,0 0 0 0 0,0 1-1 0 0,-1-1 1 0 0,2 1 8 0 0,28 26-89 0 0,-23-20 76 0 0,8 10-33 0 0,5 14 32 0 0,0 1-33 0 0,-4-11 38 0 0,3 5 8 0 0,19 19 1 0 0,52 47 0 0 0,-87-89-12 0 0,10 9 32 0 0,-2-2 116 0 0,0-1 1 0 0,9 6-137 0 0,0-3 62 0 0,-11-9-106 0 0,0 0 56 0 0,0-1 54 0 0,0-2 49 0 0,0-2 47 0 0,-1-3 41 0 0,-1-3 39 0 0,-2-5 34 0 0,-1-3-27 0 0,-3-1-48 0 0,-2 0-42 0 0,-1 0-36 0 0,-6-17 37 0 0,-2 0-78 0 0,1 3-34 0 0,6 24-235 0 0,0 0 67 0 0,0 0 57 0 0,0 1 48 0 0,-2-5 89 0 0,-11-18 405 0 0,12 22-408 0 0,-1 0-36 0 0,-1-2-79 0 0,3 3-31 0 0,-1 1-42 0 0,1 0-46 0 0,0-1-53 0 0,-1 1-55 0 0,1-1-62 0 0,0 1-67 0 0,0-1-70 0 0,0 1-77 0 0,0-1-81 0 0,0 0-85 0 0,1 1-91 0 0,-1-1-96 0 0,1 0-100 0 0,0 1-1055 0 0,1-3-1160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1:09.1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1 197 4744 0 0,'0'0'135'0'0,"2"0"-2"0"0,5 0-261 0 0,0-1 121 0 0,0 0 105 0 0,0 0 90 0 0,2 0 135 0 0,-1-1 80 0 0,0 1 7 0 0,10-3 610 0 0,-8 1-472 0 0,1 1-81 0 0,2-1 89 0 0,0 0-98 0 0,-1-1-86 0 0,0 0-76 0 0,2-1-25 0 0,0-1-73 0 0,2-2-30 0 0,9-7 7 0 0,-19 11-64 0 0,0-3 83 0 0,11-14 565 0 0,-12 15-577 0 0,0 0-54 0 0,1-4 11 0 0,-3 0 67 0 0,-2-2 106 0 0,-6-5 229 0 0,-6 2 2 0 0,2 6-227 0 0,1 3-105 0 0,0 1-65 0 0,-2 2 134 0 0,1 2-35 0 0,-7 4 150 0 0,1 5-111 0 0,2 5-93 0 0,3 0-91 0 0,1 1-37 0 0,-11 26 5 0 0,18-35-62 0 0,-3 8 34 0 0,0 0 1 0 0,1 0-1 0 0,-1 5-40 0 0,-7 43 197 0 0,7-34-84 0 0,3-15-39 0 0,0-1 0 0 0,1 1-1 0 0,0 0 1 0 0,1 0-1 0 0,1 0 1 0 0,0 2-74 0 0,0-8 39 0 0,0 1 1 0 0,1 0 0 0 0,-1-1-1 0 0,2 2-39 0 0,3 12 94 0 0,4 6 40 0 0,2-9-91 0 0,-7-12-25 0 0,-1-1 0 0 0,0 0 0 0 0,1-1 0 0 0,0 1 0 0 0,0-1 0 0 0,0 0 0 0 0,1 0 0 0 0,-1 0 0 0 0,1-1 0 0 0,-1 0 0 0 0,1 0 0 0 0,1 0-18 0 0,29 4 49 0 0,-31-6-118 0 0,1 1 45 0 0,0-1 38 0 0,4 1 48 0 0,2 0-13 0 0,-5 0-72 0 0,0 0-53 0 0,-1-1-69 0 0,-1 0-40 0 0,1 1-67 0 0,-1-1-77 0 0,1 0-87 0 0,-3 0 25 0 0,0 0-63 0 0,0 0-55 0 0,0 0-48 0 0,0 0-166 0 0,1 0-48 0 0,1 0-200 0 0,1 0-538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1:07.9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8272 0 0,'0'0'241'0'0,"0"0"26"0"0,0 0-42 0 0,0 0-22 0 0,0 0-3 0 0,2 2 4 0 0,16 23 278 0 0,-1 2-81 0 0,-2-1-81 0 0,22 50 468 0 0,-22-43-422 0 0,-3 2 148 0 0,-1 0 1 0 0,-2 1-1 0 0,1 9-514 0 0,-6-28 160 0 0,8 48 1118 0 0,0 22-1278 0 0,-4 14 822 0 0,-2-32-305 0 0,-1-27-125 0 0,-4-21-152 0 0,0 0 38 0 0,-1 0 58 0 0,0 7 18 0 0,0-1-108 0 0,0-26-167 0 0,0-1-6 0 0,0 0-1 0 0,0 0 0 0 0,0 0 8 0 0,0 0 34 0 0,0 0 12 0 0,0 0 2 0 0,0-4-23 0 0,0-1-45 0 0,0 0-31 0 0,-2-4-32 0 0,0-1 19 0 0,0-8 21 0 0,1 1 1 0 0,2-14-38 0 0,2 2-1 0 0,0-1 1 0 0,3 1 0 0 0,0 0-1 0 0,4-7 1 0 0,-2 12 1 0 0,0 0-1 0 0,2 0 1 0 0,6-10-1 0 0,-10 23-2 0 0,0 0 0 0 0,1 1 0 0 0,0 0 0 0 0,0 0 0 0 0,1 1 0 0 0,0 0 0 0 0,1 1 0 0 0,4-4 2 0 0,-9 9-13 0 0,0 0-1 0 0,1 0 1 0 0,0 0 0 0 0,-1 0 0 0 0,1 1 0 0 0,0 0 0 0 0,0 0-1 0 0,0 1 1 0 0,5-2 13 0 0,-5 2-9 0 0,0 1 0 0 0,0-1-1 0 0,1 1 1 0 0,-1 0 0 0 0,0 0-1 0 0,0 1 1 0 0,0-1 0 0 0,1 1-1 0 0,0 1 10 0 0,1 0-8 0 0,1 0 1 0 0,-1 1-1 0 0,-1 0 0 0 0,1 1 0 0 0,0 0 0 0 0,-1 0 0 0 0,0 0 0 0 0,0 0 0 0 0,0 1 0 0 0,0 0 0 0 0,-1 1 0 0 0,1-1 0 0 0,-2 1 0 0 0,2 0 8 0 0,7 13 0 0 0,0 1 0 0 0,-1-1 0 0 0,-1 2 0 0 0,-1 0 0 0 0,0 0 0 0 0,-2 1 0 0 0,-1 0 0 0 0,3 13 0 0 0,-5-14-1 0 0,1 1-1 0 0,-1 1 0 0 0,-1 0-1 0 0,0 0 1 0 0,-2 12 2 0 0,0-27-27 0 0,1 1-7 0 0,-3 5-55 0 0,0-12-6 0 0,0-2 25 0 0,0 0-34 0 0,0 0-39 0 0,0 0-35 0 0,0 0-139 0 0,0 0-42 0 0,0 0-958 0 0,0 0-67 0 0</inkml:trace>
  <inkml:trace contextRef="#ctx0" brushRef="#br0" timeOffset="491.64">883 720 9272 0 0,'0'0'208'0'0,"0"0"33"0"0,0 0 14 0 0,0-1-63 0 0,3-2-128 0 0,4-5-33 0 0,0 0 56 0 0,7-2 148 0 0,-10 8-139 0 0,0 0 0 0 0,0-1 1 0 0,1 2-1 0 0,-1-1 0 0 0,1 1 1 0 0,0-1-1 0 0,2 1-96 0 0,5-1 154 0 0,2 2-63 0 0,-7-1 39 0 0,0 0-68 0 0,1 0-53 0 0,-1-1-39 0 0,15-1-127 0 0,-13 2 124 0 0,6 0 63 0 0,2-1 53 0 0,4-3 66 0 0,-18 4-104 0 0,1 0 0 0 0,-1-1-1 0 0,1 1 1 0 0,-1-1 0 0 0,1 0 0 0 0,-1 0-45 0 0,12-7 186 0 0,-4 2 25 0 0,0-3 80 0 0,-2 0-61 0 0,-5 5-70 0 0,0 0 0 0 0,0 0-1 0 0,-1 0 1 0 0,2-3-160 0 0,0-4 164 0 0,-2-1-48 0 0,-3 7-101 0 0,1-1 0 0 0,-1 1 0 0 0,-1 0 0 0 0,1-1 0 0 0,-1 1 0 0 0,0 0 0 0 0,-1-1 0 0 0,1 1 0 0 0,-1 0 0 0 0,0 0 0 0 0,-1 0 0 0 0,0 0 0 0 0,0 1 0 0 0,0-1 0 0 0,0 1 0 0 0,-1-1 0 0 0,0 1 0 0 0,0 0 0 0 0,0 1 1 0 0,-1-1-1 0 0,0 1 0 0 0,0-1-15 0 0,3 4 2 0 0,1 0 0 0 0,-1 0 0 0 0,0 0 0 0 0,1 0 0 0 0,-1 0 0 0 0,0 0 0 0 0,1 1 0 0 0,-1-1 0 0 0,0 1 0 0 0,0-1 0 0 0,0 1 0 0 0,0 0 0 0 0,0 0 0 0 0,1-1 0 0 0,-1 1 0 0 0,0 1 0 0 0,0-1 0 0 0,0 0 0 0 0,0 0 0 0 0,0 1 0 0 0,0-1 0 0 0,1 1 0 0 0,-1-1 0 0 0,0 1 0 0 0,0 0 0 0 0,1 0 0 0 0,-1 0 0 0 0,1 0 0 0 0,-1 0 0 0 0,0 0 0 0 0,1 0 0 0 0,-1 1-2 0 0,-15 25 26 0 0,14-19 2 0 0,-1 1-1 0 0,1 0 0 0 0,0 0 0 0 0,1 1-27 0 0,-3 17 196 0 0,-1 26-196 0 0,4-37 19 0 0,1-3 35 0 0,0 0 0 0 0,1 1 0 0 0,1-1-1 0 0,0 0 1 0 0,1 1 0 0 0,3 12-54 0 0,-3-19 24 0 0,0 1 0 0 0,1 0 0 0 0,-1-1 0 0 0,2 0 0 0 0,-1 1 0 0 0,1-2 0 0 0,1 1 0 0 0,-1 0 0 0 0,1-1 0 0 0,0 0 0 0 0,0 0 0 0 0,2 1-24 0 0,10 8 40 0 0,2-3 45 0 0,-10-7-22 0 0,0-1 0 0 0,0 0 0 0 0,0-1 0 0 0,0 0 0 0 0,0 0 0 0 0,7 0-63 0 0,16 1 107 0 0,-13-4-87 0 0,1-1-45 0 0,-2-2-54 0 0,1-1-64 0 0,-1-1-74 0 0,0-1-84 0 0,-1-2-92 0 0,-1-1-103 0 0,-3-3-284 0 0,-4-4-25 0 0</inkml:trace>
  <inkml:trace contextRef="#ctx0" brushRef="#br0" timeOffset="784.21">1521 401 8232 0 0,'0'0'182'0'0,"0"1"29"0"0,10 18 33 0 0,-2-4-117 0 0,6 23 108 0 0,-10-27-126 0 0,0 1 42 0 0,0 1 70 0 0,0 0 78 0 0,1 0 96 0 0,0 0 111 0 0,7 20 332 0 0,-3 0-65 0 0,0 1-50 0 0,-1 0-36 0 0,4 16 308 0 0,-11-42-770 0 0,2 1-54 0 0,4 21 208 0 0,-4-14-104 0 0,-1-10-81 0 0,-1-1 53 0 0,0-2-47 0 0,-1-2 33 0 0,0 0 37 0 0,0-1 39 0 0,-1-20-234 0 0,0 1-1 0 0,2-15-74 0 0,0 4 27 0 0,2 14-28 0 0,0 1-1 0 0,1 0 0 0 0,0 0 0 0 0,1 0 0 0 0,1 0 0 0 0,1 1 1 0 0,0 0-1 0 0,3-4 2 0 0,-2 3-29 0 0,1 1 53 0 0,24-33 191 0 0,-17 28-178 0 0,-5 8-63 0 0,-1 1-51 0 0,2 1-60 0 0,-1 0-73 0 0,1 2-83 0 0,1 0-95 0 0,0 1-105 0 0,1 1-117 0 0,-1 1-92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1:09.8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85 11144 0 0,'0'0'248'0'0,"0"0"34"0"0,0 0 22 0 0,0 0-29 0 0,1 1-126 0 0,4 5 83 0 0,7 19 672 0 0,-8-12-592 0 0,-2-8-221 0 0,-1 1-41 0 0,0-1-47 0 0,0-1-55 0 0,4 24 137 0 0,6 31 88 0 0,-2-20-12 0 0,-2-6 34 0 0,1-1 81 0 0,0 0-7 0 0,4 46 427 0 0,-8-30-347 0 0,0-13-186 0 0,2 47 123 0 0,-3-2 61 0 0,-2 2 48 0 0,-1 1 36 0 0,-1 7 32 0 0,1-89-540 0 0,0-1-4 0 0,0 0-2 0 0,0 0 15 0 0,0 0-33 0 0,0-2-476 0 0,0 0 96 0 0,0 0 84 0 0,-1 1 70 0 0,1-1 77 0 0,0 0 41 0 0,0 0-73 0 0,-1-5-280 0 0,0 5 349 0 0,1 1-49 0 0,0-2-125 0 0,-1 1-114 0 0,1 1 121 0 0,0-1-40 0 0,0-1-521 0 0,-1-1-323 0 0,1-1-784 0 0</inkml:trace>
  <inkml:trace contextRef="#ctx0" brushRef="#br0" timeOffset="630.72">122 125 8840 0 0,'0'0'197'0'0,"2"-1"24"0"0,3-3-39 0 0,0 0-49 0 0,0 0-41 0 0,1 0-35 0 0,4-3-17 0 0,16-11-54 0 0,-16 13 60 0 0,29-12 384 0 0,0 2 56 0 0,2 2 55 0 0,1 2 56 0 0,-6 4-234 0 0,0 0-108 0 0,-8 3-122 0 0,0 1-41 0 0,-13 3-43 0 0,0 0 0 0 0,10 1-49 0 0,-22 0 2 0 0,0 0 1 0 0,0-1-1 0 0,-1 1 1 0 0,1 0-1 0 0,-1 0 1 0 0,1 0 0 0 0,-1 1-1 0 0,1-1 1 0 0,-1 1-1 0 0,0-1 1 0 0,0 1-1 0 0,0 0 1 0 0,0 0-1 0 0,0 0 1 0 0,0 0-1 0 0,0 0 1 0 0,0 0-1 0 0,-1 0 1 0 0,1 1-1 0 0,-1-1 1 0 0,0 0-1 0 0,1 3-2 0 0,3 5 18 0 0,-1 1 1 0 0,-1-1-1 0 0,0 1 0 0 0,2 10-18 0 0,-1-1 2 0 0,-2 1 0 0 0,0-1 0 0 0,-1 1 0 0 0,-1 7-2 0 0,-2 0 24 0 0,-5 19 102 0 0,1-26-8 0 0,-2 0 47 0 0,6-15-139 0 0,-14 31 110 0 0,12-27-108 0 0,-1 0 1 0 0,0-1-1 0 0,-1 1 1 0 0,0-1-1 0 0,-1 0 1 0 0,0-1 0 0 0,-4 5-29 0 0,-28 22 87 0 0,21-22-53 0 0,0 0 0 0 0,-1-2 0 0 0,0 0 0 0 0,-18 7-34 0 0,22-12 47 0 0,0 0 1 0 0,0-2-1 0 0,-12 3-47 0 0,17-5 28 0 0,-1-1 1 0 0,1 1 0 0 0,0-2-1 0 0,-1 0-28 0 0,5 0 4 0 0,0-1 0 0 0,-1 1 0 0 0,1-1 1 0 0,-3-1-5 0 0,9 2 0 0 0,0 0 0 0 0,0 0 0 0 0,-1 0 0 0 0,1 0 0 0 0,0 0 0 0 0,0 0 0 0 0,0 0 0 0 0,0-1 0 0 0,-1 1 0 0 0,1 0 0 0 0,0 0 0 0 0,0 0 0 0 0,0 0 0 0 0,0 0 0 0 0,0 0 0 0 0,-1 0 0 0 0,1 0 0 0 0,0 0 0 0 0,0 0 0 0 0,0-1 0 0 0,0 1 0 0 0,0 0 0 0 0,0 0 0 0 0,-1 0 0 0 0,1 0 0 0 0,0 0 0 0 0,0-1 0 0 0,0 1 0 0 0,0 0 0 0 0,0 0 0 0 0,0 0 0 0 0,0 0 0 0 0,0-1 0 0 0,0 1 0 0 0,0 0 0 0 0,4-4 0 0 0,10-1 0 0 0,-4 3 0 0 0,0 1 0 0 0,0 0 0 0 0,0 0 0 0 0,0 1 1 0 0,0 0-1 0 0,10 2 0 0 0,33 5 72 0 0,-30-3 7 0 0,-5-1 80 0 0,-1 1 0 0 0,1 1 0 0 0,4 2-159 0 0,-4 0 266 0 0,0 0 1 0 0,15 10-267 0 0,-14-6 288 0 0,0 2 1 0 0,6 5-289 0 0,-4-1 613 0 0,16 17-613 0 0,79 94 1486 0 0,-69-75-805 0 0,-28-38-415 0 0,-13-10-188 0 0,-3-4-24 0 0,-3 2-44 0 0,1-1-11 0 0,4-1 49 0 0,4-1 65 0 0,-7 0-33 0 0,-2 0-1 0 0,0 0 4 0 0,0 0 35 0 0,0 0 9 0 0,0 0-6 0 0,0 0-87 0 0,0 0-62 0 0,0 0-35 0 0,0 0-39 0 0,0 0-37 0 0,0 0-120 0 0,0 0-42 0 0,0 0-825 0 0,0 0-66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5:07.0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77 75 9504 0 0,'0'0'216'0'0,"0"0"32"0"0,0 0 9 0 0,0 0 50 0 0,0-1-47 0 0,1 0-41 0 0,0-1-33 0 0,1-1 90 0 0,3-3 283 0 0,4 1-51 0 0,0-1-54 0 0,0 1-50 0 0,1 1-47 0 0,-1 0-42 0 0,2 0-38 0 0,9-2 181 0 0,-3 1-165 0 0,0 1-48 0 0,34-5 383 0 0,-31 5-335 0 0,-6 2-87 0 0,1 0-43 0 0,0 1-41 0 0,0 0-33 0 0,23 3 21 0 0,-25-1-100 0 0,0 1 0 0 0,0 0 0 0 0,1 1-10 0 0,-13-2 0 0 0,1-1 0 0 0,0 1 0 0 0,-1-1 0 0 0,1 1 0 0 0,0-1 0 0 0,-1 1 0 0 0,1 0 0 0 0,-1 0 0 0 0,1 0 1 0 0,-1 0-1 0 0,1 0 0 0 0,-1 0 0 0 0,0 0 0 0 0,0 0 0 0 0,1 1 0 0 0,-1-1 0 0 0,0 1 0 0 0,0-1 1 0 0,0 0-1 0 0,0 1 0 0 0,0 0 0 0 0,-1 0-5 0 0,1 0 1 0 0,-1 1 0 0 0,1-1-1 0 0,-1 0 1 0 0,0 0-1 0 0,0 1 1 0 0,0-1 0 0 0,0 0-1 0 0,-1 0 1 0 0,1 1-1 0 0,0-1 1 0 0,-1 0 0 0 0,0 0-1 0 0,0 2 5 0 0,-2 4-18 0 0,0 0-1 0 0,-1-1 1 0 0,0 1-1 0 0,-5 5 19 0 0,-8 11-3 0 0,-9 9 145 0 0,-1 0 0 0 0,-29 24-142 0 0,54-55 15 0 0,-18 17 263 0 0,-9 12-278 0 0,22-22 36 0 0,1 0 1 0 0,0-1-1 0 0,-2 5-36 0 0,5-8 18 0 0,0 1 0 0 0,0 0 0 0 0,1 0 0 0 0,0 0 0 0 0,0 0 0 0 0,-1 3-18 0 0,3-7 3 0 0,0 0 1 0 0,-1-1-1 0 0,1 1 0 0 0,0 0 1 0 0,0-1-1 0 0,0 1 0 0 0,0 0 1 0 0,1-1-1 0 0,-1 1 1 0 0,0 0-1 0 0,1-1 0 0 0,-1 1 1 0 0,1 0-1 0 0,-1-1 0 0 0,1 1 1 0 0,0-1-1 0 0,0 1 1 0 0,-1-1-1 0 0,1 0 0 0 0,0 1 1 0 0,0-1-1 0 0,1 0 1 0 0,-1 0-1 0 0,0 1 0 0 0,0-1 1 0 0,1 0-1 0 0,-1 0 0 0 0,0 0-3 0 0,8 3 0 0 0,-1 0-1 0 0,0 0 0 0 0,1-1 1 0 0,0 0-1 0 0,0-1 0 0 0,0 0 0 0 0,3 1 1 0 0,1-1 30 0 0,0 2-1 0 0,12 4-29 0 0,-1 5 97 0 0,-7 4-89 0 0,-5 4-58 0 0,-11-18 36 0 0,0 0 1 0 0,0 0-1 0 0,0 1 1 0 0,-1-1-1 0 0,1 1 1 0 0,-1-1-1 0 0,0 0 1 0 0,0 1-1 0 0,0-1 1 0 0,-1 1-1 0 0,1-1 1 0 0,-1 0-1 0 0,0 1 1 0 0,0 2 13 0 0,-1-2-7 0 0,1 0 1 0 0,-1 0 0 0 0,0-1 0 0 0,0 1 0 0 0,-1-1-1 0 0,1 1 1 0 0,-1-1 0 0 0,1 0 6 0 0,-44 43 275 0 0,14-16-176 0 0,10-10-127 0 0,9-5 131 0 0,7 1-34 0 0,5-13-64 0 0,1 0 0 0 0,-1 0 0 0 0,1 0 1 0 0,0 0-1 0 0,0 0 0 0 0,0 0 0 0 0,0 0 0 0 0,1 0 1 0 0,-1 0-1 0 0,2 1-5 0 0,-1 1-7 0 0,1 0 0 0 0,0 0 0 0 0,0 0 0 0 0,0 0 1 0 0,4 4 6 0 0,17 20-88 0 0,24 24 78 0 0,-18-21-3 0 0,-9-10-38 0 0,6 7-18 0 0,-1 3 67 0 0,-3 3 51 0 0,-5 2 36 0 0,-14-31-65 0 0,-1 0 1 0 0,0 1-1 0 0,0 0 0 0 0,-1-1 1 0 0,0 1-1 0 0,0 0 1 0 0,-1 0-1 0 0,1 0 1 0 0,-1 0-1 0 0,-1-1 1 0 0,0 1-1 0 0,0 0 1 0 0,0 0-1 0 0,-2 5-20 0 0,1-6 12 0 0,0-1 0 0 0,-1 1-1 0 0,0 0 1 0 0,0-1 0 0 0,0 0-1 0 0,-1 0 1 0 0,0 1-12 0 0,-1 0 170 0 0,-1 0-1 0 0,0 0 0 0 0,0 0 1 0 0,-1 0-170 0 0,0-1 184 0 0,0 0 0 0 0,-1 0 0 0 0,-4 2-184 0 0,-26 9 438 0 0,-2-5-104 0 0,-2-4-93 0 0,-1-4-84 0 0,1-2-72 0 0,1-1-63 0 0,40 0-22 0 0,-9 0-122 0 0,0 0 84 0 0,-2-1 69 0 0,-21-2 222 0 0,19 1-185 0 0,2 0-87 0 0,0-1-114 0 0,6 1 28 0 0,1 1-33 0 0,0-1-36 0 0,-1 0-39 0 0,1 1-43 0 0,0-1-45 0 0,0 0-49 0 0,0-1-52 0 0,-3-1-649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1:11.7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45 9072 0 0,'0'0'266'0'0,"0"0"1"0"0,1 0-199 0 0,1-1-40 0 0,9-4-45 0 0,1 0 55 0 0,1 0 47 0 0,0-1 35 0 0,-6 4-7 0 0,1-1 0 0 0,0 1-1 0 0,0 0 1 0 0,4 0-113 0 0,4 0 196 0 0,0-1 83 0 0,21-2 426 0 0,-24 4-531 0 0,0 0-67 0 0,-3 1-85 0 0,1 1-75 0 0,0 0-88 0 0,0 1-101 0 0,-8-1-112 0 0,1 0-98 0 0,-1 0 24 0 0,-1-1-45 0 0,3 1-567 0 0,1 1-395 0 0,2 1-826 0 0,-7-3 2231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1:12.0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9184 0 0,'0'0'208'0'0,"0"0"33"0"0,0 0 14 0 0,0 2-42 0 0,8 11 311 0 0,-6-11-410 0 0,0 0 1 0 0,1 0-1 0 0,-1 0 1 0 0,1-1 0 0 0,-1 0-1 0 0,1 1 1 0 0,0-1-1 0 0,-1 0 1 0 0,1 0 0 0 0,0 0-1 0 0,0-1 1 0 0,1 1-115 0 0,12 2 423 0 0,0-2-95 0 0,-8-1-212 0 0,-1 1-38 0 0,0-1-43 0 0,0 0-48 0 0,-5 0-6 0 0,4 0 37 0 0,22 0 0 0 0,38 1-110 0 0,-43 0 133 0 0,-1 0-30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1:12.8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439 36 7512 0 0,'0'0'166'0'0,"-1"-1"13"0"0,0 0-69 0 0,-4-7 56 0 0,2 5-39 0 0,0 1 36 0 0,0-1-1 0 0,-1 0 1 0 0,0 1 0 0 0,1 0 0 0 0,-1 0 0 0 0,0 0 0 0 0,-2-1-163 0 0,-12-1 715 0 0,6 4-303 0 0,2 2-39 0 0,-1 0-46 0 0,0 1-55 0 0,3-1-114 0 0,0 0-36 0 0,0-1-40 0 0,0 0-41 0 0,-39 4 436 0 0,-16 0 199 0 0,19-1-173 0 0,21-1-242 0 0,-13 4 178 0 0,12-3-170 0 0,0 0-60 0 0,11-1-97 0 0,-5 8-88 0 0,17-11-24 0 0,-9 8 0 0 0,10-4 0 0 0,1-2 0 0 0,-2 0-2 0 0,1 0 1 0 0,0-1 0 0 0,1 1 0 0 0,-1 0 0 0 0,0 0 0 0 0,0 0 0 0 0,1-1 0 0 0,-1 1 0 0 0,1 0 0 0 0,0-1 0 0 0,0 1 1 0 0,7 6-43 0 0,-3-5 18 0 0,24 19-15 0 0,1-1 0 0 0,1-1 0 0 0,5 1 40 0 0,7 4-64 0 0,15 13 64 0 0,-45-28 21 0 0,0 0 39 0 0,3 3 50 0 0,6 9 103 0 0,-17-16-142 0 0,0 0 0 0 0,0 0 1 0 0,-1 0-1 0 0,1 1 0 0 0,1 4-71 0 0,-4-7 29 0 0,-1 0 0 0 0,1 1-1 0 0,0-1 1 0 0,-1 1 0 0 0,1 4-29 0 0,-1 13 313 0 0,-4-1-63 0 0,-3 0-55 0 0,-3-2-45 0 0,-10 11 19 0 0,12-21-115 0 0,-1-1 0 0 0,0 1 0 0 0,-5 3-54 0 0,-20 10 126 0 0,20-13-137 0 0,12-8-81 0 0,1-1-11 0 0,0 0-29 0 0,0 0-117 0 0,0 0-51 0 0,0 0-10 0 0,0-1 117 0 0,1-1 47 0 0,1-1-36 0 0,1 0 109 0 0,4-2 2 0 0,-6 4 0 0 0,4-4-115 0 0,1 0 34 0 0,-3 3 110 0 0,4-4-56 0 0,-1 3 41 0 0,3 0 21 0 0,-4 3 19 0 0,-4-1 14 0 0,1 1 0 0 0,-1 0 0 0 0,1 0 0 0 0,-1 0 0 0 0,1 0 0 0 0,-1 0 0 0 0,1 0 0 0 0,-1 0 0 0 0,1 1 0 0 0,-1-1 0 0 0,1 1 0 0 0,-1-1 0 0 0,1 1 0 0 0,-1-1 0 0 0,0 1 0 0 0,1 0 0 0 0,-1 0 0 0 0,0-1 0 0 0,0 1 0 0 0,1 0 0 0 0,-1 0 0 0 0,0 0 0 0 0,0 1 0 0 0,0-1 0 0 0,0 0 3 0 0,3 4-12 0 0,0 0 1 0 0,-1 0-1 0 0,0 0 1 0 0,1 0 0 0 0,0 5 11 0 0,3 12 35 0 0,-7-15 1 0 0,1 0 1 0 0,-1-1-1 0 0,-1 1 0 0 0,0 5-36 0 0,-7 28 167 0 0,1-17-90 0 0,-39 95 577 0 0,30-81-480 0 0,-10 25 34 0 0,-20 50 205 0 0,37-85-38 0 0,-4 24-375 0 0,6-21 138 0 0,2-11-33 0 0,1 0 1 0 0,1 1-1 0 0,0-1 0 0 0,1 10-105 0 0,2-16 63 0 0,0 1 24 0 0,0-1 0 0 0,1 0 0 0 0,0 0 0 0 0,2 6-87 0 0,-1-14 48 0 0,-1 0 0 0 0,1-1 0 0 0,0 1 0 0 0,0 0 0 0 0,2 3-48 0 0,-1-3 57 0 0,0-1 0 0 0,0 0 0 0 0,1 0 0 0 0,-1 0 1 0 0,1 0-1 0 0,1 1-57 0 0,19 14 306 0 0,-17-15-170 0 0,0 1-1 0 0,1-1 1 0 0,0-1 0 0 0,0 1-1 0 0,0-1 1 0 0,7 2-136 0 0,6-1 222 0 0,-1-3-36 0 0,10-2-10 0 0,-14-2-138 0 0,-1-1-40 0 0,-12 3-146 0 0,-1 1 39 0 0,3-2-12 0 0,-1 1 106 0 0,0 0 51 0 0,4-2 151 0 0,8-2 344 0 0,-11 4-399 0 0,0-1-63 0 0,0 1-79 0 0,-1 0-77 0 0,0-1-90 0 0,1 1-105 0 0,-1 0-44 0 0,-1 0-92 0 0,1 0-99 0 0,0 1-108 0 0,-1-1-117 0 0,1 0-125 0 0,-2 1 384 0 0,0-1-34 0 0,0 1-36 0 0,-1-1-36 0 0,5 0-1753 0 0,2-2-1332 0 0,-8 3 3612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1:15.7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337 1 6768 0 0,'0'0'149'0'0,"0"0"23"0"0,-2 0 12 0 0,-5 0-57 0 0,0 0-69 0 0,-17 4-54 0 0,13 0 59 0 0,-8 4 555 0 0,2 2-84 0 0,0 1-71 0 0,1 1-60 0 0,-10 13 210 0 0,17-14-369 0 0,0 0 0 0 0,0 0 0 0 0,2 1 0 0 0,-1 1 0 0 0,1 0-244 0 0,-23 47 436 0 0,3 2-80 0 0,2 1-66 0 0,3 0-53 0 0,11-23 65 0 0,-3 25-302 0 0,8-32 126 0 0,2 1 0 0 0,2-1 1 0 0,1 29-127 0 0,4 5 82 0 0,7 33-65 0 0,-4-63-18 0 0,8 24 1 0 0,6 3 51 0 0,-10-35-50 0 0,1-2 0 0 0,2 0 0 0 0,14 24-1 0 0,-20-41-22 0 0,0 0 1 0 0,1 0-1 0 0,0 0 1 0 0,7 5 21 0 0,13 8-85 0 0,5-5-35 0 0,2-4-96 0 0,-10-6-71 0 0,1-2 1 0 0,8 1 286 0 0,11 2-288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20:49:33.9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 1 6992 0 0,'0'0'157'0'0,"0"0"23"0"0,0 0 12 0 0,0 0 36 0 0,0 0 124 0 0,0 0 52 0 0,0 0 11 0 0,0 0 3 0 0,0 0 13 0 0,0 0 8 0 0,0 0-132 0 0,-1 1-70 0 0,0 1-51 0 0,-2 4 192 0 0,1-3-93 0 0,2-1-65 0 0,-1-1 55 0 0,-1 6 99 0 0,0 0-34 0 0,1 7 251 0 0,0-3-215 0 0,1 1-47 0 0,2 12 225 0 0,-1 19 299 0 0,-3-25-453 0 0,-1 7 8 0 0,0 20-408 0 0,2 26 334 0 0,1-61-294 0 0,1 9 55 0 0,-1 0-54 0 0,0-11-35 0 0,0 0 0 0 0,-1 0-1 0 0,0-1 1 0 0,-1 5-6 0 0,1-10-104 0 0,1-1 72 0 0,0 0 93 0 0,0-2 148 0 0,0 1-154 0 0,0 1-64 0 0,1 1-97 0 0,-1 1-94 0 0,0-1 54 0 0,0 0-33 0 0,-1 1-36 0 0,1 0-40 0 0,0 1-41 0 0,0 0-45 0 0,0-4-251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20:49:34.3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7200 0 0,'0'0'165'0'0,"0"0"22"0"0,0 0 6 0 0,2 1-28 0 0,-2-1-162 0 0,1 0-1 0 0,-1 0 0 0 0,1 0 1 0 0,-1 0-1 0 0,1 0 0 0 0,-1 0 0 0 0,1 1 1 0 0,-1-1-1 0 0,1 0 0 0 0,-1 0 0 0 0,1 1 1 0 0,-1-1-1 0 0,0 0 0 0 0,1 0 1 0 0,-1 1-1 0 0,0-1 0 0 0,1 0 0 0 0,-1 1 1 0 0,0-1-1 0 0,1 1 0 0 0,-1-1 1 0 0,0 0-1 0 0,1 1 0 0 0,-1-1 0 0 0,0 1 1 0 0,0-1-1 0 0,0 1 0 0 0,0-1 0 0 0,1 1 1 0 0,-1-1-1 0 0,0 1 0 0 0,0-1 1 0 0,0 1-1 0 0,0-1-2 0 0,0 2 41 0 0,9 15 826 0 0,-7-15-683 0 0,0 1 1 0 0,-1 0-1 0 0,1-1 1 0 0,-1 1 0 0 0,0 0-1 0 0,0 0 1 0 0,0 2-185 0 0,4 21 2013 0 0,1 17-2013 0 0,-5-29 377 0 0,0 1-56 0 0,-1 3-51 0 0,0 2-113 0 0,0-10-128 0 0,0 2-36 0 0,0 0-41 0 0,0 1-42 0 0,1-12-114 0 0,-1-1-35 0 0,0 1-329 0 0,0-1 75 0 0,0 1-47 0 0,0-1-637 0 0,1 2-107 0 0,0 0-46 0 0,1 1-357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20:49:34.8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6272 0 0,'0'0'182'0'0,"0"0"-42"0"0,0 0 3 0 0,0 0 63 0 0,0 0 185 0 0,0 0 343 0 0,0 0 30 0 0,0 0-319 0 0,0 0-193 0 0,0 0-60 0 0,0 0 16 0 0,0 0 61 0 0,0 0-21 0 0,0 0 6 0 0,0 0 47 0 0,0 0 19 0 0,0 0 7 0 0,0 0 17 0 0,0 0 68 0 0,0 0 32 0 0,0 0 4 0 0,1 0-190 0 0,-1 1-115 0 0,3 5 39 0 0,2 1-68 0 0,4 8 50 0 0,-7-7-68 0 0,1 11 190 0 0,2-1-42 0 0,-2-9-108 0 0,-1 0 0 0 0,-1 0 0 0 0,1 0 0 0 0,-1 0 1 0 0,-1 1-137 0 0,2 10 251 0 0,1-1-73 0 0,0 1-79 0 0,-1-1-83 0 0,-2-14-7 0 0,0 16 48 0 0,0 0 35 0 0,1 1 37 0 0,0-1 40 0 0,0 2-16 0 0,-1 2 95 0 0,0 16 110 0 0,0-37-294 0 0,1-4-61 0 0,-1 1 0 0 0,0-1 0 0 0,1 0 0 0 0,-1 1 0 0 0,0-1 0 0 0,1 0 0 0 0,-1 1 0 0 0,0-1 0 0 0,0 1 0 0 0,1-1 0 0 0,-1 0 0 0 0,0 1 0 0 0,0-1 0 0 0,0 1 0 0 0,0-1 0 0 0,0 1 0 0 0,1-1 0 0 0,-1 1 0 0 0,0-1 0 0 0,0 1 0 0 0,0-1 0 0 0,0 1 0 0 0,0-1-1 0 0,-1 0 1 0 0,1 1 0 0 0,0 0-3 0 0,0 2-22 0 0,4 6-78 0 0,-4-9-192 0 0,0 0 74 0 0,0 1 63 0 0,0-1 54 0 0,0 1 16 0 0,-2 2 86 0 0,2-3-60 0 0,-1 1-77 0 0,1-1-114 0 0,0 0 74 0 0,0 1-39 0 0,-1-1-42 0 0,1 0-48 0 0,0 0-50 0 0,0 0-54 0 0,0 0 37 0 0,0 0-49 0 0,0 0-42 0 0,0 0-38 0 0,0 0-141 0 0,0 0-38 0 0,0 0-1487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20:49:35.5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 4896 0 0,'0'0'108'0'0,"0"0"17"0"0,0 0 10 0 0,0 0-44 0 0,0 0-4 0 0,0 0 37 0 0,0 0 111 0 0,0 0 204 0 0,0 0 10 0 0,0 0-1 0 0,0 0-28 0 0,0 0-17 0 0,0 0-3 0 0,3 0-2 0 0,2 0 157 0 0,1-1-76 0 0,1 0-65 0 0,-1-1-58 0 0,0 1-56 0 0,1 0-38 0 0,1 0 14 0 0,3 1 86 0 0,8 4 223 0 0,-8 4-118 0 0,7 7-24 0 0,-4-4-168 0 0,0 3-39 0 0,13 25 129 0 0,-4 1-88 0 0,-4 2-75 0 0,-5 4-62 0 0,-2 7-57 0 0,-8-32-14 0 0,-1-1 0 0 0,0 1 0 0 0,-2 0 1 0 0,-1 21-70 0 0,-3 7 262 0 0,-5 21-262 0 0,1-31 150 0 0,-2 2 94 0 0,4-22-97 0 0,1 2-51 0 0,-1 6-23 0 0,-6 12-16 0 0,5-22-34 0 0,4-10 9 0 0,-1 0-1 0 0,0 0 1 0 0,0 0 0 0 0,-1 0-1 0 0,0 0-31 0 0,-4 6-100 0 0,8-11 26 0 0,0-1-204 0 0,0-1 142 0 0,0 0-44 0 0,0 0-72 0 0,0 0 82 0 0,0 0-36 0 0,0 0-37 0 0,0 0-36 0 0,0 0-375 0 0,0 0 93 0 0,0 0-49 0 0,0 0-716 0 0,0 0-562 0 0,0 0-1069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20:49:35.9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7632 0 0,'0'0'166'0'0,"0"0"29"0"0,0 0 14 0 0,0 2-25 0 0,2 3-261 0 0,0 0 59 0 0,0 1 69 0 0,1 0 73 0 0,-1 0 62 0 0,0 0 51 0 0,2 6 336 0 0,2 17 937 0 0,-5-19-1115 0 0,-1 0-82 0 0,0 4 326 0 0,-1 0-68 0 0,0-2-110 0 0,0-1-62 0 0,1-8-520 0 0,0-1 42 0 0,0 0 39 0 0,0 0 32 0 0,0 2 57 0 0,-1-1 60 0 0,-1 6 396 0 0,1-6-353 0 0,1-1-119 0 0,-1-1-39 0 0,0 1-49 0 0,1-1-55 0 0,-1 0-43 0 0,0 1-55 0 0,1-1-64 0 0,-1 0-66 0 0,0 0-74 0 0,1 1-80 0 0,-1-1-83 0 0,0 0-91 0 0,0 1-181 0 0,0-1-351 0 0,0 1-44 0 0,-1 1-702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20:49:36.8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86 1 6072 0 0,'0'0'133'0'0,"0"0"23"0"0,0 0 12 0 0,0 0 47 0 0,0 0-41 0 0,0 0 37 0 0,-1 2 374 0 0,-1 2-83 0 0,-1 1-93 0 0,1-1-102 0 0,-14 23 809 0 0,4-8-391 0 0,6-9-424 0 0,2 0-58 0 0,-3 8 69 0 0,5-14-221 0 0,0 0 0 0 0,0 1 1 0 0,1-1-1 0 0,0 1 1 0 0,0-1-1 0 0,-1 4-91 0 0,-1 12 350 0 0,-2 1-43 0 0,1-3-67 0 0,1 1-50 0 0,-1 20 124 0 0,1 1-64 0 0,3 1-55 0 0,1-1-45 0 0,6 31 39 0 0,0-29-26 0 0,1 0 0 0 0,14 38-163 0 0,-10-48 106 0 0,1-1 0 0 0,8 14-106 0 0,-9-21 88 0 0,0 1 36 0 0,-10-20-118 0 0,5 9 74 0 0,0 0 85 0 0,1 0 80 0 0,0-4 75 0 0,-7-9-166 0 0,0-1-45 0 0,0 1-40 0 0,-1 0-34 0 0,1 0-50 0 0,-1 0-118 0 0,-1 0 95 0 0,1 0 53 0 0,0-1 35 0 0,0 1 81 0 0,1 1 90 0 0,0-1 46 0 0,0 0 86 0 0,0 1 96 0 0,1-1 106 0 0,-1 0-512 0 0,-1-1-91 0 0,0 0-31 0 0,0 0 12 0 0,0 0-34 0 0,0 0-41 0 0,0 0-36 0 0,0 0-142 0 0,0 0-41 0 0,0 0-950 0 0,0 0-53 0 0,0 0-10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5:01.5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7688 0 0,'0'0'166'0'0,"0"0"29"0"0,0 0 14 0 0,1 1-50 0 0,1 1-90 0 0,7 8-81 0 0,-7-8 35 0 0,-1 0 34 0 0,6 11 746 0 0,-1 1-86 0 0,0 1-77 0 0,-1-1-68 0 0,0 1-58 0 0,-1 0-52 0 0,0 0-42 0 0,1 0-33 0 0,18 61 1412 0 0,-13-51-1401 0 0,-1 0-45 0 0,-1 1-41 0 0,1-1-36 0 0,7 26 184 0 0,1 0-90 0 0,35 108 615 0 0,-33-97-649 0 0,-14-44-221 0 0,-2 0 1 0 0,1 9-116 0 0,-4-26-155 0 0,0-1 65 0 0,1 1 56 0 0,-1-1 47 0 0,0 2 98 0 0,1 0 303 0 0,-1-1-332 0 0,0 0-39 0 0,0-1-52 0 0,1 1-65 0 0,-1-1-19 0 0,0 1-39 0 0,0-1-42 0 0,0 1-48 0 0,0-1-2 0 0,0 0-38 0 0,0 1-39 0 0,0-1-43 0 0,0 0-45 0 0,0 0-47 0 0,0 0-50 0 0,0 1-51 0 0,0-1-793 0 0</inkml:trace>
  <inkml:trace contextRef="#ctx0" brushRef="#br0" timeOffset="705.11">128 49 9728 0 0,'0'0'284'0'0,"-1"0"1"0"0,0-1-223 0 0,-2 0-24 0 0,1 0-12 0 0,1 0 31 0 0,0 1 60 0 0,1 0 138 0 0,0 0 238 0 0,0 0 19 0 0,0 0-4 0 0,0 0-43 0 0,0 0-17 0 0,1 0-94 0 0,0-1-71 0 0,1 0-58 0 0,1 1-49 0 0,2-2 56 0 0,2 0 60 0 0,-6 2-140 0 0,9-2 128 0 0,1-1-32 0 0,9-1 156 0 0,1 0-107 0 0,-1 0-88 0 0,-1 1-81 0 0,0 1-45 0 0,7 0 18 0 0,-1 0-1 0 0,12 2-100 0 0,10 5 26 0 0,-30-3 17 0 0,-1 2-1 0 0,0 0 0 0 0,8 3-42 0 0,10 8 32 0 0,-3 4-66 0 0,-12-4-41 0 0,-3 2-54 0 0,-13-13 86 0 0,0 1-1 0 0,0-1 1 0 0,0 0 0 0 0,-1 1 0 0 0,1 1 43 0 0,-1-2-34 0 0,-1 0 0 0 0,1 0 1 0 0,-1 0-1 0 0,0 0 0 0 0,0 4 34 0 0,-1-3-23 0 0,1-1-1 0 0,-1 1 1 0 0,0 0-1 0 0,-1 0 1 0 0,1-1-1 0 0,-1 1 1 0 0,0 0 0 0 0,-1-1-1 0 0,1 1 1 0 0,-2 3 23 0 0,0-1-27 0 0,-1 0 0 0 0,0 0 0 0 0,-1 0 1 0 0,1 0-1 0 0,-1-1 0 0 0,-1 1 1 0 0,1-1-1 0 0,-1-1 0 0 0,0 1 0 0 0,0-1 1 0 0,-1 0-1 0 0,0 0 0 0 0,-3 1 27 0 0,-17 9-14 0 0,1-1 0 0 0,-10 2 14 0 0,12-7 33 0 0,0-3 50 0 0,0-1 66 0 0,1-3 84 0 0,18-3-52 0 0,2 1-34 0 0,1-3 60 0 0,4-1-96 0 0,3 0-70 0 0,15-8-63 0 0,-14 10 56 0 0,9-2-49 0 0,0 1-1 0 0,0 0 1 0 0,1 2-1 0 0,-1 0 0 0 0,1 0 1 0 0,-1 1-1 0 0,0 1 0 0 0,1 1 1 0 0,-1 0-1 0 0,2 2 16 0 0,8 1-10 0 0,1 2-1 0 0,-2 1 1 0 0,1 1 0 0 0,-1 2-1 0 0,14 7 11 0 0,-10-3 17 0 0,-2 1-49 0 0,12 9 32 0 0,4 9 31 0 0,-23-15 35 0 0,-2 1 51 0 0,-10-8-58 0 0,0 0 46 0 0,-3 0 44 0 0,-1 0 44 0 0,-3 0 43 0 0,-3 0 42 0 0,-3-1 41 0 0,-3-1 39 0 0,-2 0 38 0 0,-1-2-45 0 0,-1 0-41 0 0,0-1-37 0 0,-16 5 177 0 0,0-2-103 0 0,-8-1-22 0 0,13-5 1 0 0,1-1 0 0 0,-14-1-326 0 0,5-1 72 0 0,-2-1-67 0 0,11-1-61 0 0,0-1-60 0 0,-6-2-133 0 0,15 2 74 0 0,1-1-38 0 0,-1-1-40 0 0,1 0-44 0 0,0 0-46 0 0,1-1-50 0 0,12 5 389 0 0,-2-1-88 0 0,1 0-4 0 0,0 1-38 0 0,0-1-41 0 0,0 1-42 0 0,0 0-46 0 0,0-1-48 0 0,0 1-51 0 0,0-1-55 0 0,1 1-56 0 0,-1-1-60 0 0,0 1-62 0 0,0-1-65 0 0,1 1-67 0 0,-1-1-71 0 0,0 0-1537 0 0,0-2-1316 0 0,1 3 3649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20:49:38.5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7 184 5344 0 0,'0'0'157'0'0,"-1"-2"-26"0"0,-2-3-83 0 0,2-2-19 0 0,0 0 56 0 0,1 1 49 0 0,0-1 44 0 0,1-1 83 0 0,2 0 44 0 0,0-1 105 0 0,4-4 254 0 0,7-8 430 0 0,-9 15-773 0 0,0-1-39 0 0,0 2-84 0 0,-1 0-39 0 0,0 1-48 0 0,0-1-51 0 0,-3 5-57 0 0,12-12 367 0 0,3 2-46 0 0,0-1 5 0 0,-11 8-216 0 0,0 0-1 0 0,0 0 1 0 0,0 1 0 0 0,0-1-1 0 0,2 1-112 0 0,18-5 287 0 0,-15 5-210 0 0,0 2-33 0 0,0 0-38 0 0,-1 2-44 0 0,-3 0 29 0 0,-2-1 21 0 0,0 0-1 0 0,-1 0 0 0 0,1 0 1 0 0,-1 1-1 0 0,1 0 1 0 0,-1 0-1 0 0,1 0 0 0 0,-1 0-11 0 0,4 3 35 0 0,-5-4-30 0 0,0 0 0 0 0,0 0 0 0 0,-1 0 1 0 0,1 0-1 0 0,-1 0 0 0 0,1 0 0 0 0,-1 1 0 0 0,1-1 1 0 0,-1 1-1 0 0,0-1 0 0 0,1 1 0 0 0,-1-1 0 0 0,0 1 1 0 0,0 0-1 0 0,0 0 0 0 0,-1-1 0 0 0,1 1 0 0 0,0 1-5 0 0,3 11 73 0 0,-3-12-57 0 0,0 0-1 0 0,0 1 1 0 0,0-1-1 0 0,-1 0 1 0 0,1 1 0 0 0,-1-1-1 0 0,1 1 1 0 0,-1 0-16 0 0,1 20 41 0 0,-1-15-21 0 0,1-1 0 0 0,-1 1 0 0 0,0-1 0 0 0,-2 6-20 0 0,2-10 3 0 0,-1 0 0 0 0,0 0 0 0 0,0 0-1 0 0,0 0 1 0 0,0 0 0 0 0,0-1 0 0 0,-1 1 0 0 0,-1 1-3 0 0,-18 22 17 0 0,17-22-11 0 0,1 0 1 0 0,-1 0-1 0 0,1 0 0 0 0,-1 1 1 0 0,1-1-1 0 0,1 1 1 0 0,-1 0-1 0 0,1 0 0 0 0,-2 4-6 0 0,-4 13 44 0 0,-19 31-26 0 0,14-31 15 0 0,2 1 54 0 0,-6 5 0 0 0,13-22-59 0 0,0 0 0 0 0,0 0 0 0 0,1 1 1 0 0,-1 0-29 0 0,-4 11 219 0 0,-1 0 0 0 0,-7 7-219 0 0,5-6 179 0 0,2-1 78 0 0,0-1-23 0 0,2-8-161 0 0,2-3 3 0 0,-2 10 198 0 0,6-12-221 0 0,0 0-37 0 0,1-2 88 0 0,0-2-2 0 0,0 0-6 0 0,0 0-6 0 0,0 0-2 0 0,0 0 16 0 0,0 0 66 0 0,0 0 29 0 0,2 0 8 0 0,6 2-92 0 0,0 1-46 0 0,9 1-27 0 0,11 1-78 0 0,-15-6 54 0 0,1-1-163 0 0,0 0 97 0 0,-3 1 66 0 0,1 0 37 0 0,26-2 208 0 0,-21 1-198 0 0,-1 2-88 0 0,-7-1-36 0 0,-1 1-37 0 0,0 0-26 0 0,-1-1-39 0 0,0 1-41 0 0,1 0-46 0 0,-1 0-49 0 0,1 0-54 0 0,-1 0-56 0 0,0 0-61 0 0,7 0-802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20:49:38.8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0 9136 0 0,'0'0'266'0'0,"0"0"1"0"0,0 0-197 0 0,0 1-34 0 0,-4 5 2 0 0,3 6 164 0 0,1 0 72 0 0,1 0 83 0 0,0 1 90 0 0,0-4-114 0 0,0-1 42 0 0,0 0 44 0 0,-1 0 46 0 0,0 8 248 0 0,-1 4 90 0 0,1-6-323 0 0,2-4-143 0 0,1-1-77 0 0,0-2-12 0 0,-2-1-91 0 0,-1 1-82 0 0,0-1-73 0 0,-2 0-66 0 0,0 0-56 0 0,-1-1-48 0 0,-1-1-39 0 0,3-3-132 0 0,1-1-11 0 0,0 0-2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20:49:39.2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7 6384 0 0,'0'0'184'0'0,"-1"0"35"0"0,1 0-109 0 0,-4-3-30 0 0,3 3-28 0 0,0-1 41 0 0,-1 0 92 0 0,1 1 101 0 0,0-1-98 0 0,1 1 34 0 0,-1 0 37 0 0,1 0 39 0 0,0 0 42 0 0,-1 0 45 0 0,1 0 48 0 0,0 0 52 0 0,0 0 52 0 0,-1 0 57 0 0,1 0 60 0 0,1 0 62 0 0,5 13-465 0 0,4 9 114 0 0,-4-6-107 0 0,-2-6-88 0 0,-1 2-41 0 0,9 37 262 0 0,-4-1-32 0 0,0 5 0 0 0,-7-42-253 0 0,0 1 0 0 0,-1-1 0 0 0,-1 9-106 0 0,-1 46 436 0 0,1-8 24 0 0,-1-26-211 0 0,0-6 261 0 0,-3 20-510 0 0,4-34 102 0 0,-1 1-14 0 0,-3 2 1 0 0,4-14-10 0 0,1-1-45 0 0,0 0-135 0 0,0 0-91 0 0,0 0 52 0 0,0 0 48 0 0,0 1 40 0 0,0-1 42 0 0,-1 1 72 0 0,0 2 306 0 0,1-2-303 0 0,-1 0-91 0 0,1-1-53 0 0,0 1-63 0 0,0-1-74 0 0,-1 1-46 0 0,1-1-74 0 0,0 1-80 0 0,0-1-89 0 0,0 0-94 0 0,0 1-103 0 0,0-1-108 0 0,0 0-118 0 0,0 0-1121 0 0,0 0-1164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20:49:39.8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 6392 0 0,'0'0'141'0'0,"0"0"23"0"0,0 0 12 0 0,0 0 43 0 0,0 0-87 0 0,0 0 108 0 0,1-1 200 0 0,4-3 138 0 0,0 2-88 0 0,0 1-79 0 0,1 1-72 0 0,1 1-62 0 0,-1 0-54 0 0,1 2-45 0 0,0 0-37 0 0,4 2 39 0 0,13 11 167 0 0,-18-12-200 0 0,-1 0 44 0 0,11 8 89 0 0,-1 0-44 0 0,15 14 134 0 0,-5-2-122 0 0,-11-10-93 0 0,-1 1 1 0 0,-1 0-1 0 0,1 3-155 0 0,-12-16 9 0 0,43 64 414 0 0,-33-47-283 0 0,-1 0 0 0 0,0 0 0 0 0,-2 1 0 0 0,4 10-140 0 0,-5-7 19 0 0,-1 0 43 0 0,4 24 165 0 0,-5-2 88 0 0,-3-24-44 0 0,-2 1 0 0 0,0-1 0 0 0,-4 21-271 0 0,-1-9 198 0 0,-3 0-56 0 0,1-7-93 0 0,-3 10 56 0 0,6-24-36 0 0,0 0 0 0 0,-1 0 1 0 0,-3 5-70 0 0,0 1 51 0 0,-3 9-36 0 0,-5 14-15 0 0,1-17 70 0 0,6-9-179 0 0,2-5 18 0 0,3-4-35 0 0,0-2-45 0 0,0-1-79 0 0,3-3 20 0 0,0 1 50 0 0,0-1 45 0 0,0 1 37 0 0,0 0-27 0 0,1 1 62 0 0,0-2 13 0 0,-1 0-50 0 0,1 1-404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20:49:40.7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 0 6624 0 0,'0'0'192'0'0,"0"2"-7"0"0,3 23-180 0 0,-1-16 52 0 0,1-1 70 0 0,-2-2 13 0 0,1 0 54 0 0,-1 1 60 0 0,1-1 70 0 0,-1 0 78 0 0,0 0 85 0 0,-1 1 94 0 0,1-1 103 0 0,-2 5-63 0 0,1 0-46 0 0,-2 0-43 0 0,0 1-39 0 0,-4 11 395 0 0,-4-2-103 0 0,3-3-650 0 0,6-14-140 0 0,-8 12-272 0 0,5-10-13 0 0,4 1 63 0 0,0 1-67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20:49:41.6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65 1 5792 0 0,'0'0'166'0'0,"0"0"-64"0"0,0 0-42 0 0,-2 0-25 0 0,-3 2-23 0 0,3 0 44 0 0,1-1 55 0 0,-4 13 148 0 0,-13 22 452 0 0,16-32-612 0 0,1 1 1 0 0,-1-1-1 0 0,1 1 0 0 0,0-1 1 0 0,0 1-1 0 0,0-1 0 0 0,1 3-99 0 0,-4 15 394 0 0,-3 10 240 0 0,2 1-50 0 0,2 1-47 0 0,1-1-47 0 0,1 1-46 0 0,1 0-43 0 0,0 0-44 0 0,1 0-41 0 0,-1 2-20 0 0,0 0-46 0 0,1 6 17 0 0,1-1-36 0 0,1 0-35 0 0,2 1-32 0 0,8 39 66 0 0,5 0-120 0 0,-13-67-60 0 0,0 0 0 0 0,5 9-50 0 0,0 1 24 0 0,-9-22-24 0 0,0 1 0 0 0,1 0 0 0 0,0 0 0 0 0,-1-1 0 0 0,1 1 0 0 0,0-1 0 0 0,1 1 0 0 0,-1-1 0 0 0,6 8 0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20:49:42.2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0 104 7376 0 0,'0'0'216'0'0,"1"-1"-34"0"0,2-5-116 0 0,3-5-18 0 0,1 2 86 0 0,4-2 115 0 0,8-2 238 0 0,15-7 371 0 0,-23 15-628 0 0,1-1-59 0 0,-4 2-84 0 0,6-1 202 0 0,1 1-62 0 0,28-4 301 0 0,-42 8-508 0 0,21 0 306 0 0,14 9 73 0 0,-24-5-192 0 0,-3 2 0 0 0,0 2-83 0 0,-1 1-65 0 0,-3-1-45 0 0,-4-4 8 0 0,0 0 0 0 0,0-1 0 0 0,0 1 0 0 0,-1 0 0 0 0,1 0 1 0 0,-1 0-1 0 0,0 0 0 0 0,0 0 0 0 0,0-1 0 0 0,-1 1 0 0 0,1 0 1 0 0,-1 0-1 0 0,0 0 0 0 0,0-1 0 0 0,0 1 0 0 0,-2 2-22 0 0,0 1 42 0 0,0 0 0 0 0,0-1 0 0 0,0 0 0 0 0,-1 1 0 0 0,-1-1-42 0 0,-12 14 92 0 0,5-9-21 0 0,0 1 0 0 0,-2 4-71 0 0,-7 8 98 0 0,12-14-81 0 0,6-6-17 0 0,0-1 0 0 0,0 0-1 0 0,0 1 1 0 0,0-1 0 0 0,-4 2 0 0 0,-1 1 29 0 0,0 5 89 0 0,-5 2 63 0 0,12-12-99 0 0,1-1-123 0 0,0 0-58 0 0,0 0-11 0 0,3 0 40 0 0,-1 1 34 0 0,6 5 34 0 0,-5-3-2 0 0,-1-2 4 0 0,0 0 0 0 0,0 1 0 0 0,0-1 0 0 0,0 0 0 0 0,0 0 0 0 0,1-1 0 0 0,-1 1 0 0 0,1 0 0 0 0,32 11 0 0 0,-24-8 0 0 0,-6-3 0 0 0,1 1 0 0 0,-1 1 0 0 0,1-1 0 0 0,-1 1 0 0 0,3 1 0 0 0,7 3 0 0 0,-10-6 0 0 0,-1 1 0 0 0,0 0 0 0 0,1 0 0 0 0,-1 1 0 0 0,0-1 0 0 0,0 1 0 0 0,-1 0 0 0 0,1 0 0 0 0,-1 0 0 0 0,3 3 0 0 0,2 3-40 0 0,0 0 38 0 0,2 9 97 0 0,-5-3 51 0 0,-2-1 52 0 0,-3-10-96 0 0,0 1 0 0 0,0-1 0 0 0,0 0 0 0 0,0 0 0 0 0,-2 4-102 0 0,1-3 107 0 0,0 0 0 0 0,-1 0 1 0 0,1-1-1 0 0,-1 1 1 0 0,0-1-1 0 0,-1 0 0 0 0,1 1 1 0 0,-1-1-1 0 0,0 0 0 0 0,0 0 1 0 0,-1 0-108 0 0,-12 11 349 0 0,-2-3-64 0 0,6-5-239 0 0,-23 12 155 0 0,19-12-147 0 0,3-2-50 0 0,-1-2-54 0 0,0 0-69 0 0,-1-2-83 0 0,13-1 57 0 0,0 0 42 0 0,0 0 17 0 0,-1 0 50 0 0,-5-1 60 0 0,5 1-46 0 0,1-1-29 0 0,0 1-38 0 0,-1-1-93 0 0,1 0-94 0 0,0 0-113 0 0,1 0 147 0 0,0 1-36 0 0,0-1-37 0 0,0 0-40 0 0,1 0-42 0 0,-1 0-44 0 0,0 0-46 0 0,0 0-50 0 0,1 0-51 0 0,-1-1-53 0 0,1 0-1123 0 0,0-3-992 0 0,0 5 2752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20:49:42.5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0 9488 0 0,'-2'6'32'0'0,"1"-2"46"0"0,1 10 304 0 0,2-7-255 0 0,-1-3-93 0 0,-2 16-37 0 0,-1-12 35 0 0,1 0 65 0 0,0 1 96 0 0,0-5-51 0 0,1 0 36 0 0,1 0 39 0 0,0 0 44 0 0,1 6 162 0 0,-2 0-36 0 0,-3 11 299 0 0,1 5 72 0 0,2-19-563 0 0,-1 0-59 0 0,0 0-30 0 0,-2 5-17 0 0,2-10-73 0 0,1 0 0 0 0,-1 0 0 0 0,1 0-1 0 0,0 0 1 0 0,0 1 0 0 0,0-1 0 0 0,0 0 0 0 0,0 1-16 0 0,-2 18 79 0 0,2-20-160 0 0,0 0 70 0 0,0 0 53 0 0,0 4 113 0 0,1-4-136 0 0,-1 0-41 0 0,0 0-50 0 0,1 0-76 0 0,-1 0-87 0 0,1 0-103 0 0,0-1-118 0 0,-1 0 143 0 0,0 0-51 0 0,0 0-43 0 0,0 0-38 0 0,0 0-133 0 0,0 0-39 0 0,0 0-159 0 0,0 0-429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20:49:43.3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82 6048 0 0,'0'0'133'0'0,"0"0"23"0"0,0 0 11 0 0,0 0 30 0 0,1-2 123 0 0,2-1-155 0 0,2 0 91 0 0,0-1 53 0 0,8-5 468 0 0,-5 4-387 0 0,-2 2-196 0 0,9-6 444 0 0,0 1-82 0 0,0 1-77 0 0,0 1-72 0 0,1 1-68 0 0,0 0-62 0 0,1 0-59 0 0,-1 1-52 0 0,-10 2-154 0 0,0 1 38 0 0,4 0 95 0 0,-8 1-86 0 0,1 0 0 0 0,0 1 0 0 0,-1-1 0 0 0,1 1 0 0 0,0-1 0 0 0,-1 1 0 0 0,2 0-60 0 0,2 2 85 0 0,1 0-47 0 0,5 7 62 0 0,-8 0-70 0 0,-2-5-15 0 0,2 8 35 0 0,-3-8-39 0 0,-1 0 0 0 0,1 1-1 0 0,-1-1 1 0 0,0 0 0 0 0,-1 4-10 0 0,-3 16 88 0 0,1-12 5 0 0,0-1 50 0 0,-1 4 9 0 0,-1 1-60 0 0,-2 2-42 0 0,-3 11-53 0 0,-6 13-23 0 0,5-14-168 0 0,-2 0 115 0 0,1-4 120 0 0,2 0 119 0 0,6-13-98 0 0,-1 0-46 0 0,-2 2-41 0 0,-2 7-71 0 0,-4 8-54 0 0,5-10 97 0 0,2-3 69 0 0,0 1 82 0 0,5-12-27 0 0,-1 0 1 0 0,0 0 0 0 0,0 0-1 0 0,-1 0 1 0 0,1 0-1 0 0,-2 1-71 0 0,3-5 118 0 0,1-1 2 0 0,0 0 0 0 0,0 2 55 0 0,-2 0-94 0 0,-2 5-4 0 0,3-4-7 0 0,0-2 31 0 0,2 1 56 0 0,0-1 70 0 0,2-1 85 0 0,5 0-232 0 0,2 1 5 0 0,-6-1-55 0 0,-1 0-17 0 0,1-1 16 0 0,4-1 43 0 0,4-1 34 0 0,0-2-43 0 0,8-1 15 0 0,-6 4 6 0 0,28-4-68 0 0,-17 3-14 0 0,-5 0-15 0 0,-7 4-36 0 0,-11-1-72 0 0,1 0 36 0 0,3 1 6 0 0,-1-1 83 0 0,7-1 105 0 0,-8 1-104 0 0,-1 0-38 0 0,2-1-75 0 0,-1 1-97 0 0,-1 0-38 0 0,1-1-84 0 0,-1 1-95 0 0,1 0-108 0 0,-1-1-118 0 0,-1 1 277 0 0,-1 0-35 0 0,1 0-34 0 0,0 0-37 0 0,-1 0-38 0 0,1 0-39 0 0,3 0-1242 0 0,2 0-1014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20:49:43.7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 7280 0 0,'0'0'209'0'0,"3"0"-29"0"0,2-3-113 0 0,3-1-23 0 0,0 3 78 0 0,1 1 103 0 0,4 5 215 0 0,4 9 328 0 0,-12-9-566 0 0,-1-1-55 0 0,-1-1-87 0 0,18 23 532 0 0,-2 2-69 0 0,-2 2-67 0 0,-3 1-65 0 0,-1 1-61 0 0,-1 0-58 0 0,-2 1-56 0 0,-1-1-52 0 0,3 23 245 0 0,-2 1 0 0 0,-2 11-409 0 0,-2 12 539 0 0,-7 8 880 0 0,-4 13-1419 0 0,2-77 306 0 0,0 0 0 0 0,-5 18-306 0 0,-4 2 249 0 0,-2-3-51 0 0,3-10-103 0 0,1 2 14 0 0,1-13-93 0 0,7-15-44 0 0,-2 5 111 0 0,2-5-127 0 0,1-2-65 0 0,0 1-91 0 0,0 0-111 0 0,0-2 106 0 0,0 0-35 0 0,1 1-40 0 0,-1-1-41 0 0,0 0-44 0 0,1 0-48 0 0,-1 1-49 0 0,1-1-53 0 0,-1 0-55 0 0,0 0-57 0 0,-2 3-1401 0 0,-1 0-1160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5:10.6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 85 11376 0 0,'0'0'256'0'0,"0"0"34"0"0,0 0 21 0 0,0 0-167 0 0,-1 0-36 0 0,0 1 16 0 0,-1 0-89 0 0,-4 2-92 0 0,5-2 86 0 0,-1 1 45 0 0,1 0 1 0 0,-1 0-1 0 0,1 0 0 0 0,0-1 1 0 0,0 1-1 0 0,0 0 1 0 0,0 0-1 0 0,0 1-74 0 0,-5 21 534 0 0,3 1-81 0 0,2-2-97 0 0,8 128 984 0 0,7 1-101 0 0,-4-54-504 0 0,-2-1-60 0 0,-5-55-377 0 0,1 1-67 0 0,3 44 166 0 0,-7-68-281 0 0,-1-1 1 0 0,-1 13-117 0 0,-1-3 61 0 0,2-24-57 0 0,-3 22 112 0 0,1-8-68 0 0,-2-4-57 0 0,-1-2-67 0 0,6-11-100 0 0,-1-4-251 0 0,0 0 84 0 0,-3-8-490 0 0,2 7 542 0 0,1 0-56 0 0,-1 1-83 0 0,2 0-107 0 0,-1 2 247 0 0,1-1-37 0 0,-1-1-421 0 0,1 1 117 0 0,0-1-50 0 0,0-2-786 0 0,-1-2-607 0 0,1-4-1162 0 0</inkml:trace>
  <inkml:trace contextRef="#ctx0" brushRef="#br0" timeOffset="527.58">129 128 11200 0 0,'0'-1'264'0'0,"1"0"-89"0"0,-1-1-69 0 0,2-4 83 0 0,-1 3-67 0 0,4-10 96 0 0,0 2-113 0 0,10-14 71 0 0,-9 17-86 0 0,-1 1 39 0 0,0 1 32 0 0,0 0 51 0 0,-1 0 63 0 0,1 0 71 0 0,9-8 307 0 0,1 5-118 0 0,0 5-114 0 0,1 4-110 0 0,0 4-106 0 0,-1 3-101 0 0,1 3-97 0 0,-2 2-91 0 0,14 16 119 0 0,-20-19-9 0 0,-1 0 0 0 0,-1 0 0 0 0,0 1 1 0 0,1 1-27 0 0,-3-4 17 0 0,0 1 1 0 0,-1 0-1 0 0,0 0 1 0 0,0 1-1 0 0,0 4-17 0 0,-1-4 2 0 0,-1-1-1 0 0,0 0 1 0 0,-1 7-2 0 0,-3 22 13 0 0,-6-2 48 0 0,-8 5 60 0 0,9-25-43 0 0,-1-1 0 0 0,0 0 0 0 0,-1-1-78 0 0,-35 38 235 0 0,13-19-111 0 0,5-7-60 0 0,0 0-47 0 0,26-25-17 0 0,-24 21 54 0 0,-2-1 69 0 0,7-5 64 0 0,0 1 0 0 0,1 1 0 0 0,-1 2-187 0 0,19-17 8 0 0,-7 7 78 0 0,-1 5 142 0 0,9-13-212 0 0,-1 0 0 0 0,1 0-1 0 0,0-1 1 0 0,0 1-1 0 0,0 0 1 0 0,0 0 0 0 0,-1 0-1 0 0,1 0 1 0 0,0 0-1 0 0,1 0 1 0 0,-1 0-1 0 0,0-1 1 0 0,0 1 0 0 0,0 0-1 0 0,0 0 1 0 0,1 0-16 0 0,6 9 124 0 0,17 11 116 0 0,18 6-1 0 0,-5-3-30 0 0,25 14 116 0 0,-19-12-123 0 0,27 14 101 0 0,3-2 81 0 0,-23-12-64 0 0,0 1 50 0 0,-1 2 53 0 0,-3 3 57 0 0,-40-27-439 0 0,-1 0 0 0 0,0 0 1 0 0,0 0-1 0 0,0 0 0 0 0,2 5-41 0 0,-2-2 76 0 0,1 0 35 0 0,-5-6-136 0 0,0-1-76 0 0,-1-1-101 0 0,0 0 54 0 0,0 0-33 0 0,-1-1-39 0 0,1 1-41 0 0,-1-1-44 0 0,1 0-47 0 0,-1 0-50 0 0,0 0-54 0 0,1 0-57 0 0,-1 0-59 0 0,1 0 85 0 0,-1 0-62 0 0,1 0-56 0 0,-1 1-49 0 0,1-1-185 0 0,-1 0-49 0 0,1 0-224 0 0,-1-1-607 0 0</inkml:trace>
  <inkml:trace contextRef="#ctx0" brushRef="#br0" timeOffset="783.9">876 453 16384 0 0,'0'0'373'0'0,"0"0"55"0"0,0 0 20 0 0,0 0-189 0 0,0 0-124 0 0,0 0-28 0 0,1-1-56 0 0,9-4-53 0 0,-7 4-216 0 0,0 0 84 0 0,1 0 74 0 0,-1 0 61 0 0,1 0 49 0 0,-1 0 37 0 0,13-4 481 0 0,-11 4-453 0 0,0 0-85 0 0,-2 0-65 0 0,-1 0-47 0 0,1 1-56 0 0,0-1-61 0 0,0 1-90 0 0,1-1-86 0 0,-1 0-96 0 0,0 1-102 0 0,0-1-113 0 0,0 1-119 0 0,-1-1 354 0 0,-1 1-32 0 0,1 0-34 0 0,-1 0-36 0 0,4-1-1617 0 0,1 0-1233 0 0</inkml:trace>
  <inkml:trace contextRef="#ctx0" brushRef="#br0" timeOffset="975.38">887 611 18127 0 0,'-2'2'57'0'0,"0"-1"60"0"0,0 1 78 0 0,-2 0 151 0 0,1 0-49 0 0,1 0-149 0 0,1-1-76 0 0,-1 0-61 0 0,-3 3 165 0 0,5-3-164 0 0,0-1-1 0 0,0 0 1 0 0,0 0 0 0 0,0 0-1 0 0,0 1 1 0 0,0-1 0 0 0,0 0-1 0 0,0 0 1 0 0,0 0-1 0 0,0 0 1 0 0,0 1 0 0 0,0-1-1 0 0,0 0 1 0 0,0 0 0 0 0,1 0-1 0 0,-1 1 1 0 0,0-1 0 0 0,0 0-1 0 0,0 0 1 0 0,0 0-1 0 0,0 0 1 0 0,0 1 0 0 0,0-1-1 0 0,1 0 1 0 0,-1 0 0 0 0,0 0-1 0 0,0 0 1 0 0,0 0-1 0 0,0 0 1 0 0,0 0 0 0 0,1 1-12 0 0,3 1 204 0 0,-2-1-97 0 0,0-1-46 0 0,-1 0-34 0 0,8 1 312 0 0,0-2-119 0 0,-2 0-120 0 0,0 0-44 0 0,7-2-39 0 0,12-2-90 0 0,-21 5-87 0 0,-1-1 61 0 0,11-2-63 0 0,-9 2 39 0 0,-3 0-2 0 0,1 0-54 0 0,0 0-85 0 0,0 0-91 0 0,-1-1-106 0 0,1 1-121 0 0,-2 0 130 0 0,0 1-67 0 0,0-1-58 0 0,0 0-52 0 0,0 1-183 0 0,0-1-51 0 0,1 0-222 0 0,1 0-599 0 0,-4 1 1610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20:49:43.9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11744 0 0,'0'0'227'0'0,"0"0"-94"0"0,0 1-60 0 0,0 4 1 0 0,0-3-5 0 0,0 6 169 0 0,0 0-58 0 0,0 0-51 0 0,0-1-42 0 0,0 7-16 0 0,0 23-79 0 0,0-22 53 0 0,1-1 92 0 0,0-7-20 0 0,0 0 40 0 0,0 1-47 0 0,0 13 347 0 0,-1-14-378 0 0,-1-1-105 0 0,1 0-112 0 0,0-3 18 0 0,-1-1-39 0 0,1 1-42 0 0,0 0-45 0 0,0-2-62 0 0,-1 0-51 0 0,1 0-46 0 0,0 0-40 0 0,0 1-134 0 0,-1-1-40 0 0,1 0-161 0 0,-1 2-434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20:49:44.6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59 0 7744 0 0,'0'0'174'0'0,"-1"2"29"0"0,-1 6-128 0 0,0 0 1 0 0,0 0-1 0 0,1 0 1 0 0,0 0-1 0 0,0 8-75 0 0,-1 4 54 0 0,1-9-23 0 0,0 1 56 0 0,0 5 122 0 0,0-1 63 0 0,-2 24 411 0 0,2-27-511 0 0,0 0-57 0 0,-6 41 526 0 0,1 0-35 0 0,0-3-133 0 0,1 0-49 0 0,-1-2-65 0 0,1 42 233 0 0,5-62-427 0 0,-2-1-36 0 0,2-9 2 0 0,0-1-1 0 0,1 1 0 0 0,3 14-130 0 0,6 25 206 0 0,-4-28-129 0 0,-3-16-20 0 0,0 0 0 0 0,1-1 1 0 0,6 12-58 0 0,2 2 105 0 0,-5-16-132 0 0,16 16 95 0 0,-14-18-99 0 0,1-3-78 0 0,1-1-110 0 0,-6-4 58 0 0,1-1-39 0 0,6 0-166 0 0,1 0-2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20:49:45.3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366 307 8144 0 0,'0'0'234'0'0,"1"0"6"0"0,2 0-112 0 0,-2 0 76 0 0,-1 0 55 0 0,0 0 12 0 0,-2 0-23 0 0,-18 2 0 0 0,-10 8 31 0 0,-1 0-6 0 0,15-6-131 0 0,1 1 58 0 0,-29 13 547 0 0,30-13-533 0 0,1 1-35 0 0,-1-1-48 0 0,0 0-64 0 0,4-1 22 0 0,-6 3 104 0 0,-15 4 205 0 0,21-7-250 0 0,-1 1-33 0 0,-8 5 35 0 0,14-7-115 0 0,3-2 47 0 0,-7-2 70 0 0,-5 1 126 0 0,-2 0 34 0 0,7-3-207 0 0,8 3-28 0 0,1-2-4 0 0,-1-1-45 0 0,1-3 1 0 0,-4-17 146 0 0,5 0-37 0 0,0 14-91 0 0,1-1 0 0 0,0 1 0 0 0,0 0 0 0 0,1-1-47 0 0,5-10 74 0 0,1-1 0 0 0,1 2-1 0 0,3-6-73 0 0,5-6 26 0 0,-6 8 63 0 0,1 1 42 0 0,22-45 357 0 0,-33 61-486 0 0,8-16-6 0 0,-3 7 50 0 0,-2 1 66 0 0,1-4 98 0 0,-2 12-128 0 0,-1 1-5 0 0,-3 15-7 0 0,4 8-79 0 0,-3-17 15 0 0,2 11-6 0 0,1 0 0 0 0,-2-1 0 0 0,1 7 0 0 0,1 14 104 0 0,-2 18-104 0 0,0 1 86 0 0,2 45 56 0 0,-3-44-25 0 0,2 2 97 0 0,0 12-62 0 0,-3-41-62 0 0,2 1-1 0 0,3 17-89 0 0,0-13 64 0 0,2 10 59 0 0,-7-31-82 0 0,0-8-85 0 0,0-1-11 0 0,0 0-34 0 0,0 0-17 0 0,0 0-32 0 0,0 0-39 0 0,0 0-42 0 0,0 0-45 0 0,0 0-44 0 0,0 0-38 0 0,0 0-37 0 0,0 0-248 0 0,0 0-59 0 0,0 0-46 0 0,0 0-32 0 0,0 0-1375 0 0,0 0-1214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20:49:45.7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9904 0 0,'0'0'228'0'0,"1"1"-77"0"0,1 1-46 0 0,1 4 63 0 0,-2-4-74 0 0,0 14 78 0 0,0-2-87 0 0,2 0-56 0 0,-1-8 3 0 0,0 1 60 0 0,0-1 51 0 0,0 1 41 0 0,1 6 262 0 0,1 8 375 0 0,-3-12-495 0 0,1 0-45 0 0,-1 0-76 0 0,1 1-98 0 0,0 17 265 0 0,-2-13-244 0 0,-1 0-51 0 0,1 0-59 0 0,-1 0-61 0 0,1-8-58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20:49:46.1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2 116 10208 0 0,'0'0'219'0'0,"0"-1"-56"0"0,0 0-49 0 0,1-1-40 0 0,-1-1-9 0 0,-1-5 0 0 0,0-8 400 0 0,3 3-67 0 0,4 1-59 0 0,2 3-53 0 0,2 0-45 0 0,1 2-39 0 0,10-5 117 0 0,-14 8-223 0 0,25-8 183 0 0,-20 10-149 0 0,-1 0 1 0 0,1 0-1 0 0,0 1 1 0 0,-1 1-1 0 0,1 0 1 0 0,3 1-131 0 0,12 2 201 0 0,-2 3-45 0 0,-2 2-34 0 0,-15-5-80 0 0,0 1-1 0 0,0 1 1 0 0,0-1-1 0 0,2 3-41 0 0,-4-2 16 0 0,1 0-1 0 0,-1 0 0 0 0,0 1 1 0 0,-1 0-1 0 0,1 0 0 0 0,-1 0 0 0 0,0 1 1 0 0,-1 0-1 0 0,0 0 0 0 0,0 0 1 0 0,0 0-1 0 0,-1 1 0 0 0,0-1 1 0 0,0 1-1 0 0,-1 0 0 0 0,1 6-15 0 0,-1 4 24 0 0,-4 0 36 0 0,-3 3 48 0 0,-9 9 102 0 0,7-19-87 0 0,0-1-1 0 0,-1 1 0 0 0,-4 2-122 0 0,-13 14 169 0 0,7-11-173 0 0,-13 6 49 0 0,10-8-22 0 0,-20 10 28 0 0,-2 1-28 0 0,36-20 8 0 0,9-4-72 0 0,6-1 28 0 0,2 1 18 0 0,14-1-16 0 0,-15 1-46 0 0,0 0-1 0 0,-1 1 1 0 0,1 0 0 0 0,6 2 57 0 0,-2 0-55 0 0,9 3 62 0 0,-17-5 19 0 0,0 0 1 0 0,1 0-1 0 0,-1 1 1 0 0,0 0-1 0 0,0 0 1 0 0,-1 0-1 0 0,1 1 1 0 0,1 1-27 0 0,10 11 24 0 0,-9-8-30 0 0,0 0 0 0 0,-1 1 0 0 0,0 0 0 0 0,0 0 0 0 0,-1 1 6 0 0,7 16 14 0 0,-5-2 48 0 0,-2 1 70 0 0,-5-21-70 0 0,1 0 0 0 0,-1 0 0 0 0,0 0 0 0 0,-1 1 0 0 0,0 2-62 0 0,0-2 80 0 0,0 1 0 0 0,-1 0 1 0 0,0-1-1 0 0,0 1 0 0 0,-1-1 0 0 0,0 0 0 0 0,0 1 1 0 0,0-1-1 0 0,0 0 0 0 0,-1 0-80 0 0,-2 2 127 0 0,0 0 0 0 0,-1 0 0 0 0,0 0 0 0 0,-1-1-127 0 0,-10 8 193 0 0,-1-2-58 0 0,-29 10-109 0 0,15-11-42 0 0,5-5-58 0 0,0-1-83 0 0,26-4 21 0 0,0-1 38 0 0,-1 0-11 0 0,-1 0 86 0 0,-6-1 74 0 0,7 0-61 0 0,1 0-37 0 0,-1 1-53 0 0,0-1-67 0 0,0 0-82 0 0,0 0-97 0 0,1 1 32 0 0,0-1-62 0 0,0 0-68 0 0,0 1-72 0 0,0-1-79 0 0,0 0-83 0 0,0 0-89 0 0,0 1-94 0 0,-3-3-1209 0 0,-2-1-1168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20:49:46.7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5400 0 0,'0'0'158'0'0,"0"0"56"0"0,1 0-77 0 0,0 0-47 0 0,3 2 53 0 0,-2-1-52 0 0,9 4 702 0 0,1 1-85 0 0,-1 0-79 0 0,0 0-73 0 0,0 1-67 0 0,0-1-63 0 0,-1 1-55 0 0,1 1-51 0 0,7 5 147 0 0,0 2-111 0 0,-2 0-96 0 0,-3-2 37 0 0,-1 0 0 0 0,3 6-297 0 0,1 2 302 0 0,3 9 9 0 0,-1 0-51 0 0,33 61 360 0 0,-44-77-527 0 0,2 3 43 0 0,-2 0 1 0 0,0 0 0 0 0,0 3-137 0 0,7 29 239 0 0,-6-7-75 0 0,-2 0-43 0 0,-5-22-70 0 0,0 1 0 0 0,-1-1 1 0 0,-3 14-52 0 0,-1 7 100 0 0,1-17-10 0 0,0-2 33 0 0,-1 0 1 0 0,-1 1-1 0 0,-1-2 0 0 0,-2 3-123 0 0,-20 49 265 0 0,23-62-213 0 0,-1-1 1 0 0,0 1-1 0 0,-1-1 1 0 0,0 0-1 0 0,0 0 1 0 0,-1-1-1 0 0,0 0 1 0 0,-1 0 0 0 0,-3 1-53 0 0,6-4 29 0 0,-1-2 0 0 0,0 1 0 0 0,0-1 0 0 0,0 0 0 0 0,-4 1-29 0 0,-5-1 16 0 0,8-3-33 0 0,-1 3-35 0 0,5-3 87 0 0,1 0-62 0 0,0 0-53 0 0,0-1-46 0 0,-3-1-185 0 0,-5-4-576 0 0,7 4 646 0 0,-4-3-327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20:49:47.6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69 6072 0 0,'0'0'133'0'0,"2"-1"23"0"0,10-8-125 0 0,1 0 54 0 0,1 1 48 0 0,0 1 40 0 0,20-7 322 0 0,-20 9-160 0 0,1 1 1 0 0,0 0 0 0 0,0 1-1 0 0,10 0-335 0 0,5 1 396 0 0,-9 4-121 0 0,24 9 238 0 0,-43-10-507 0 0,-1 0 0 0 0,0-1 0 0 0,0 1 1 0 0,0 0-1 0 0,1-1 0 0 0,-1 1 0 0 0,0 0 1 0 0,0 0-1 0 0,0 0 0 0 0,0 0 0 0 0,0 0 1 0 0,0 0-1 0 0,-1 0 0 0 0,1 0 1 0 0,0 1-1 0 0,-1-1 0 0 0,1 0 0 0 0,0 0 1 0 0,-1 1-1 0 0,1-1 0 0 0,-1 0 0 0 0,0 1 1 0 0,0-1-1 0 0,1 0 0 0 0,-1 1 0 0 0,0-1 1 0 0,0 1-1 0 0,0 0-6 0 0,0 3 20 0 0,-1-1 0 0 0,1 1 0 0 0,-1-1 0 0 0,0 0 0 0 0,0 1 1 0 0,0-1-1 0 0,-2 3-20 0 0,-1 4 19 0 0,-1-1 50 0 0,2-3 35 0 0,-1 0 0 0 0,0-1 0 0 0,0 0 0 0 0,0 0 0 0 0,-5 4-104 0 0,-3 5 250 0 0,1-1 1 0 0,0 1 0 0 0,-1 4-251 0 0,-3 1 248 0 0,-3 5 80 0 0,5-2-30 0 0,-1 2-7 0 0,3 0-63 0 0,10-21-202 0 0,0 0 0 0 0,0 0 0 0 0,1 0-1 0 0,-1 0 1 0 0,1 3-26 0 0,1 7 15 0 0,3 1-38 0 0,-2-10 47 0 0,0 0 1 0 0,0-1-1 0 0,0 0 0 0 0,1 1 0 0 0,-1-1 1 0 0,1 0-1 0 0,2 2-24 0 0,-2-2 19 0 0,1-1 1 0 0,0 1-1 0 0,0-1 1 0 0,0 0-1 0 0,0 0 0 0 0,2 1-19 0 0,7 2 31 0 0,-1 0-1 0 0,1-1 1 0 0,0 0-1 0 0,9 1-30 0 0,-6-1 23 0 0,0 0 0 0 0,15 8-23 0 0,-16-2-23 0 0,-2 6 81 0 0,-4 2 86 0 0,-9-18-119 0 0,1 1 1 0 0,-1 0-1 0 0,0-1 1 0 0,0 1 0 0 0,0 0-1 0 0,1 0 1 0 0,-2-1-1 0 0,1 1 1 0 0,0 1-26 0 0,-7 33 47 0 0,0-4 151 0 0,-1 20-198 0 0,7-10 86 0 0,2-33-74 0 0,0 0 0 0 0,0-1 0 0 0,3 8-12 0 0,8 24 36 0 0,21 50 150 0 0,-20-58-160 0 0,-6-10 37 0 0,-2 2 109 0 0,-3 6 141 0 0,-2-20-166 0 0,-1-1 1 0 0,0 0-1 0 0,0 0 1 0 0,-1 0-148 0 0,1-2 119 0 0,-1 0 0 0 0,0-1 1 0 0,-1 1-1 0 0,1-1 0 0 0,-3 4-119 0 0,-12 13 325 0 0,-1-7-139 0 0,-4-5-105 0 0,-1-6 88 0 0,-2-5-74 0 0,-24-9 2 0 0,31 6-51 0 0,6 0-12 0 0,1-1 1 0 0,0 0-1 0 0,-10-5-34 0 0,-3-1-5 0 0,22 10-157 0 0,1-1 51 0 0,-1 0 44 0 0,0 0 38 0 0,-1-1 65 0 0,-5-3 215 0 0,6 2-244 0 0,0 2-78 0 0,0-1-88 0 0,1 0-106 0 0,0 1 85 0 0,1-1-33 0 0,-1 1-157 0 0,0-1-82 0 0,0 0-90 0 0,1 1-97 0 0,-1-1-104 0 0,1 0-111 0 0,0 0-119 0 0,0 0-126 0 0,0 0-695 0 0,0-2-1008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20:49:48.0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10248 0 0,'0'0'230'0'0,"0"0"30"0"0,0 0 20 0 0,0 0-25 0 0,0 0-227 0 0,0 0-92 0 0,0 0-73 0 0,0 0-99 0 0,0 0-117 0 0,0 0-103 0 0,0 0 58 0 0,0 0-39 0 0,0 0-522 0 0,0 0-416 0 0,0 0-791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20:51:42.2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46 5840 0 0,'0'0'132'0'0,"0"0"17"0"0,0 0 11 0 0,0 0-45 0 0,0 0 6 0 0,0 0 59 0 0,1-2 169 0 0,0 1-377 0 0,-1 0 41 0 0,1 0 38 0 0,0 0 34 0 0,0-1 148 0 0,1-1 83 0 0,-1 1 1 0 0,1 0 33 0 0,1-6 895 0 0,-1 5-735 0 0,-2 0-52 0 0,1 0-94 0 0,-1 2 236 0 0,0 1-100 0 0,0 0-42 0 0,1-2-8 0 0,0 0 91 0 0,1 0-40 0 0,-1 0-41 0 0,0 0-39 0 0,0 1-37 0 0,1 0-35 0 0,0 1 249 0 0,-1 0-123 0 0,1 1-110 0 0,-1 1-97 0 0,0 0-86 0 0,0 1-88 0 0,0 0-40 0 0,0 3-40 0 0,1 16-250 0 0,-2-17 226 0 0,0-1 62 0 0,1 0 83 0 0,-1-2 104 0 0,4 31 7 0 0,-3-25-154 0 0,0 1-1 0 0,0-1 1 0 0,2 7-92 0 0,-1-7 68 0 0,0 0 0 0 0,-1 0 0 0 0,0 0-1 0 0,0 5-67 0 0,1 14 136 0 0,4 8 10 0 0,4 42 101 0 0,-9-58-200 0 0,3 26 79 0 0,4-16 5 0 0,-3-12-48 0 0,-1 0-1 0 0,0 0 0 0 0,-2 0 1 0 0,0 0-1 0 0,0 5-82 0 0,0 1 138 0 0,1 1 0 0 0,4 13-138 0 0,-4-24 49 0 0,0-1 15 0 0,0 0 0 0 0,-1 0 0 0 0,0 1-1 0 0,0 9-63 0 0,1 17 147 0 0,-1-17-33 0 0,-1 1 57 0 0,-1 3 31 0 0,0-24-92 0 0,0-2-346 0 0,0 0 110 0 0,0 1 94 0 0,0-1 77 0 0,0 1 48 0 0,0 0 36 0 0,0 2 399 0 0,0-2-327 0 0,0 0-94 0 0,0 0-45 0 0,0 0-55 0 0,0 0-68 0 0,0 0-80 0 0,0 0-92 0 0,0 0-103 0 0,0 0-116 0 0,0-1 81 0 0,0 1-61 0 0,0-1-63 0 0,0 0-68 0 0,0 1-71 0 0,0-1-74 0 0,0 0-78 0 0,0 0-82 0 0,0 0-445 0 0,0 0-37 0 0,0 0-2828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02:47.9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5176 658 9136 0 0,'0'0'266'0'0,"0"0"1"0"0,0 0-199 0 0,-1-1-40 0 0,-1-2-1 0 0,2 3 55 0 0,0 0 28 0 0,0 0-92 0 0,0 0-70 0 0,0 0-63 0 0,0 0-90 0 0,0 0-104 0 0,0 0-95 0 0,0 0 51 0 0,0 0-35 0 0,0 0-464 0 0,0 0-369 0 0,0 0-698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5:36.9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 0 12624 0 0,'-1'5'251'0'0,"0"1"-46"0"0,-2 4 95 0 0,2-3-170 0 0,-2 20 310 0 0,2-19-249 0 0,0 0 67 0 0,0 0 91 0 0,0 0 113 0 0,0-3-358 0 0,0 0 38 0 0,0 0 66 0 0,0 4 146 0 0,0 3 143 0 0,-1-3-243 0 0,1-2-130 0 0,0-1-110 0 0,-1 0-106 0 0,1 0-111 0 0,0-4 54 0 0,0 1-33 0 0,0 0-36 0 0,0 0-37 0 0,1-2-117 0 0,0 0-60 0 0,-1-1-54 0 0,1 1-47 0 0,0 0-161 0 0,-1 0-46 0 0,1 0-193 0 0,-1 1-517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15:45.2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66 8288 0 0,'0'0'168'0'0,"0"-1"-64"0"0,0-5 50 0 0,0 4-42 0 0,0 0 5 0 0,-1 2 53 0 0,0-4-131 0 0,0 1-7 0 0,1 2 125 0 0,0 1 22 0 0,0 0-3 0 0,0 0 0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14.7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39 10736 0 0,'0'0'215'0'0,"1"-2"-84"0"0,2-6 60 0 0,-2 5-40 0 0,-1 1 8 0 0,0 1 72 0 0,2-8-151 0 0,2 4-53 0 0,-2 4-28 0 0,1-3-31 0 0,0 2-79 0 0,0 1-108 0 0,-2 0 60 0 0,1 1-36 0 0,0 1-129 0 0,1-1-80 0 0,-1 1-87 0 0,1 0-97 0 0,-1 0 241 0 0,3 0-1161 0 0,3 2-866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15.3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333 70 8208 0 0,'0'0'200'0'0,"-1"0"-83"0"0,1-1-62 0 0,-3-2-5 0 0,1 1 2 0 0,-6-6 39 0 0,-7-1-84 0 0,5 2 10 0 0,3 3 39 0 0,3 1 132 0 0,-1 0 1 0 0,1 0-1 0 0,-1 1 1 0 0,0 0-1 0 0,0 0 0 0 0,0 0 1 0 0,0 1-1 0 0,-2-1-188 0 0,-15-2 610 0 0,6 0-195 0 0,0 0-80 0 0,-5 1-61 0 0,0 6-83 0 0,1 5-65 0 0,1 4-48 0 0,12-7-56 0 0,0 1-1 0 0,0 0 1 0 0,1 1 0 0 0,0 0-1 0 0,0 0 1 0 0,1 0 0 0 0,0 0-1 0 0,-4 8-21 0 0,-6 15 93 0 0,3 2-47 0 0,7-17-45 0 0,0 0 0 0 0,2 1 0 0 0,0-1 0 0 0,0 1 0 0 0,1 8-1 0 0,2-13 7 0 0,0 0-1 0 0,0 0 0 0 0,1 0 1 0 0,2 5-7 0 0,8 22 77 0 0,5-7 44 0 0,6-4 69 0 0,-18-22-158 0 0,1-1 1 0 0,0 0-1 0 0,0 0 1 0 0,0 0 0 0 0,0 0-1 0 0,1-1 1 0 0,0 0-1 0 0,4 1-32 0 0,-4-1 43 0 0,1-1-1 0 0,0 0 0 0 0,-1 0 0 0 0,1-1 1 0 0,0 0-1 0 0,0 0 0 0 0,5-1-42 0 0,-5 0 50 0 0,0 0-1 0 0,0-1 1 0 0,0 0-1 0 0,0 0 0 0 0,0-1 1 0 0,0 1-1 0 0,3-3-49 0 0,-4 2 51 0 0,0-1 0 0 0,-1 0 1 0 0,1 0-1 0 0,-1 0 0 0 0,0-1 0 0 0,0 1 0 0 0,0-1 1 0 0,3-3-52 0 0,4-6 166 0 0,0-1 1 0 0,-1 1 0 0 0,3-6-167 0 0,11-25 264 0 0,-10 6-117 0 0,-5-4-90 0 0,-5 8 40 0 0,-1 1 0 0 0,0-20-97 0 0,-4 35 47 0 0,0-5-40 0 0,0 1 73 0 0,1 23-14 0 0,3 3-50 0 0,0 1-18 0 0,10 23 7 0 0,-2 0 1 0 0,0 1 0 0 0,1 10-6 0 0,4 18 214 0 0,-7-21-124 0 0,2-1-71 0 0,-4-10 36 0 0,-4-8-50 0 0,-1-6-34 0 0,1 0-36 0 0,-1 5-17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16.7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7312 0 0,'0'0'165'0'0,"0"0"22"0"0,0 0 9 0 0,0 0 49 0 0,1 1 143 0 0,5 11 196 0 0,1 0-52 0 0,3 5 106 0 0,-2 0-93 0 0,-4-3-180 0 0,0-1-41 0 0,5 13 227 0 0,10 33 465 0 0,-13-37-681 0 0,1-1-34 0 0,8 29 351 0 0,-6-8-64 0 0,2-1-119 0 0,-3-11-195 0 0,0-1-44 0 0,4 32 134 0 0,-5 16-85 0 0,-5-41 76 0 0,7 30-355 0 0,-6-44 128 0 0,-1 1-1 0 0,0 2-127 0 0,3 38 204 0 0,-5-63-399 0 0,1 1 63 0 0,-1 0 54 0 0,0-1 49 0 0,0 1 71 0 0,0 0 84 0 0,0 1 481 0 0,0-2-513 0 0,0 1-37 0 0,0-1-48 0 0,0 0-63 0 0,0 1-75 0 0,0-1-84 0 0,0 0-61 0 0,0 0-85 0 0,0 0-95 0 0,0 0-104 0 0,0 0-110 0 0,0 0-121 0 0,0 0 347 0 0,0 0-33 0 0,0 0-34 0 0,0 0-36 0 0,0 0-1526 0 0,0 0-1180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19.9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440 105 8232 0 0,'0'0'155'0'0,"0"0"-64"0"0,0-1-42 0 0,-2-2 2 0 0,0 1-4 0 0,-3-2 169 0 0,0-1-82 0 0,0 0-65 0 0,0 1-46 0 0,-12-12-51 0 0,10 9 89 0 0,3 3 22 0 0,0-1 46 0 0,1 1 58 0 0,-1-1 64 0 0,-16-16 1582 0 0,13 15-1266 0 0,-1 1-43 0 0,-3 0 49 0 0,1 3-113 0 0,4 2-281 0 0,0 0-37 0 0,0 2-42 0 0,0 0-44 0 0,-14 8 86 0 0,1 2-38 0 0,12-7-75 0 0,0 0 0 0 0,1 1 0 0 0,-1-1 0 0 0,1 1 0 0 0,0 1 0 0 0,1-1 0 0 0,-1 1 0 0 0,1 0 0 0 0,1 0 0 0 0,-1 0 0 0 0,0 3-29 0 0,-5 10 28 0 0,6-12 8 0 0,0-1 0 0 0,1 1 0 0 0,0 0 0 0 0,-1 5-36 0 0,-2 13 177 0 0,-3 24-177 0 0,5 2 154 0 0,4-8 28 0 0,2 0 72 0 0,4 15-76 0 0,8 39 5 0 0,-6-56-72 0 0,0 0 63 0 0,1 0 92 0 0,15 80 408 0 0,-7-34-197 0 0,-4-30-230 0 0,-10-46-225 0 0,2 6 40 0 0,-3-5 73 0 0,-3-18-368 0 0,-5-9-121 0 0,3 9 147 0 0,2 2 21 0 0,-1 0-57 0 0,1 0-68 0 0,-1 0-81 0 0,1 1 237 0 0,-6-14-1165 0 0,-1-1-224 0 0</inkml:trace>
  <inkml:trace contextRef="#ctx0" brushRef="#br0" timeOffset="496.33">0 555 7312 0 0,'0'0'165'0'0,"0"0"22"0"0,0 0 9 0 0,0 0-60 0 0,0 0-12 0 0,0 0 40 0 0,0 0 137 0 0,0 0 252 0 0,2 0 21 0 0,13-4 60 0 0,-1 0-100 0 0,2 1-95 0 0,-1-1-88 0 0,1-1-74 0 0,0 1-81 0 0,1 0-75 0 0,-2 0-68 0 0,23-5 73 0 0,-1 0 91 0 0,42-10 324 0 0,-52 13-396 0 0,-1-2-47 0 0,10-2-26 0 0,0 2 0 0 0,1 2 1 0 0,16-1-73 0 0,-28 8 34 0 0,-8 1 37 0 0,-1 1 0 0 0,10 4-71 0 0,-19-5 11 0 0,-3-1-11 0 0,0 1 0 0 0,0 0 0 0 0,0 0 0 0 0,0 0 0 0 0,-1 0 0 0 0,1 1 0 0 0,-1-1 0 0 0,1 1 0 0 0,-1 0 0 0 0,0 0 0 0 0,0 0 0 0 0,0 1 0 0 0,1 1 0 0 0,5 9 0 0 0,1 0 0 0 0,6 14 0 0 0,-8-10 19 0 0,3 9 127 0 0,0 3 33 0 0,-1-3 40 0 0,-1 1 1 0 0,-1 0-220 0 0,11 36 273 0 0,-13-47-184 0 0,7 19 113 0 0,0 0 38 0 0,-2 0 46 0 0,0 0 57 0 0,-8-12-28 0 0,1 2 49 0 0,-3-24-212 0 0,-1-2 2 0 0,0 0 4 0 0,0 0 2 0 0,0 0 0 0 0,-7-2 10 0 0,0-2-43 0 0,-6-9 24 0 0,-5-16-55 0 0,15 21-71 0 0,0 1-1 0 0,0-1 0 0 0,1 0 0 0 0,0 0 0 0 0,0 0-24 0 0,-5-41 60 0 0,3 17-65 0 0,3 16 5 0 0,0 0 0 0 0,1 0 0 0 0,1 0 0 0 0,1 1 0 0 0,0-1 0 0 0,1 0 0 0 0,1 1 0 0 0,0 0 0 0 0,1 0 0 0 0,2-4 0 0 0,-2 9 0 0 0,-1 1 0 0 0,1 1 0 0 0,0-1 0 0 0,1 1 0 0 0,0 0 0 0 0,0 0 0 0 0,2-1 0 0 0,-2 4 1 0 0,0-1 0 0 0,1 1 0 0 0,-1 0 0 0 0,6-3-1 0 0,15-7-27 0 0,-3 5-46 0 0,0 4-69 0 0,-6 2 58 0 0,7-1 90 0 0,4-1 11 0 0,-11 2-110 0 0,-10 2 9 0 0,0 1-32 0 0,0 0-39 0 0,0 0-44 0 0,-2 0-3 0 0,1 0-36 0 0,0 0-39 0 0,-1 1-43 0 0,1-1-45 0 0,0 1-47 0 0,-1 0-52 0 0,1 0-53 0 0,-4 0 134 0 0,-1 0-49 0 0,1 0-43 0 0,-1 0-37 0 0,1 0-144 0 0,0 0-38 0 0,5 0-1516 0 0</inkml:trace>
  <inkml:trace contextRef="#ctx0" brushRef="#br0" timeOffset="869.61">1632 529 9328 0 0,'-22'0'208'0'0,"17"0"33"0"0,5 0 15 0 0,0 0-108 0 0,-2-1-77 0 0,-6-2-119 0 0,-1 1 47 0 0,0 1 42 0 0,0 1 36 0 0,-2 0 55 0 0,0 2 34 0 0,-25 6 438 0 0,15-1-247 0 0,8-2-156 0 0,2 0-71 0 0,0 0-44 0 0,2-1-55 0 0,1 0-44 0 0,0 0-48 0 0,0 0-55 0 0,-5 3 159 0 0,-1 2 0 0 0,2 0 0 0 0,-1 0 0 0 0,2 1 0 0 0,-1 1 0 0 0,1 0 0 0 0,-1 2-43 0 0,-4 6 86 0 0,1 1-1 0 0,0 0 1 0 0,1 1 0 0 0,1 1-86 0 0,1 1 79 0 0,5-8-33 0 0,1 0 1 0 0,-4 13-47 0 0,5-7 91 0 0,1 2 89 0 0,3-12-47 0 0,1 1 34 0 0,3 11 93 0 0,6-4-76 0 0,-8-17-163 0 0,1 0 0 0 0,0 0 0 0 0,0 0-1 0 0,0 0 1 0 0,0 0 0 0 0,0 0 0 0 0,1 0-21 0 0,0 0 17 0 0,1 0 1 0 0,0 0-1 0 0,0 0 1 0 0,-1-1-1 0 0,1 1 1 0 0,0-1-1 0 0,3 1-17 0 0,1-1 24 0 0,-1 0 0 0 0,1 0 0 0 0,-1-1 0 0 0,3 0-24 0 0,16-2 97 0 0,-5-1 28 0 0,-3-2 60 0 0,15-5-115 0 0,-14 3-33 0 0,-1 0 1 0 0,15-8-38 0 0,-12 3 48 0 0,0-2 33 0 0,-5 2-19 0 0,-7 6-27 0 0,0 0 1 0 0,0-1 0 0 0,-1 1-1 0 0,0-2 1 0 0,-1 1 0 0 0,1-1-1 0 0,-1-1 1 0 0,1-2-36 0 0,2-4 21 0 0,6-11 24 0 0,-7 8 14 0 0,-1-6 75 0 0,-7-1 96 0 0,-2 13-82 0 0,-1-1-59 0 0,-1 0-55 0 0,0-1-49 0 0,-1 1-45 0 0,0 1-40 0 0,-10-10-202 0 0,9 16 152 0 0,-2-4-7 0 0,0 1-12 0 0,3 4-11 0 0,0 0-34 0 0,0 1-75 0 0,1 1-20 0 0,0-1-73 0 0,-1 1-82 0 0,0 0-90 0 0,3 2 230 0 0,0 1-43 0 0,-1-1-37 0 0,1 0-34 0 0,-2-1-719 0 0,-2-1-741 0 0</inkml:trace>
  <inkml:trace contextRef="#ctx0" brushRef="#br0" timeOffset="1415.98">1731 632 7728 0 0,'2'6'154'0'0,"0"1"-34"0"0,1 6 32 0 0,2 3-83 0 0,2 8-78 0 0,-2-6 17 0 0,-2-7 46 0 0,0-1 42 0 0,-1 0 60 0 0,0-2 29 0 0,0 0 58 0 0,0 0 67 0 0,0 0 73 0 0,12 41 1445 0 0,-1-2-49 0 0,-12-43-1492 0 0,0-1-94 0 0,1 2-51 0 0,1 2-20 0 0,0 1 22 0 0,-1-3 38 0 0,0-1 59 0 0,-1 0 110 0 0,-1-1 44 0 0,1 0 109 0 0,-1-2-206 0 0,0 0 32 0 0,0 0 35 0 0,-1 1 36 0 0,8-16-269 0 0,3-7 28 0 0,-2-15 20 0 0,4-10-21 0 0,0 0-62 0 0,3-1-57 0 0,2 2-53 0 0,5 2-49 0 0,4 3-47 0 0,5 5-41 0 0,-23 28 87 0 0,0 0 1 0 0,1 1-1 0 0,3-2 63 0 0,-5 3-28 0 0,1 1 0 0 0,-1 0 0 0 0,1 1 0 0 0,0 0 0 0 0,4-1 28 0 0,-8 3-10 0 0,0 0 0 0 0,0 0 0 0 0,0 0 0 0 0,0 1 0 0 0,1 0 0 0 0,-1 0 0 0 0,0 0 0 0 0,0 0 0 0 0,0 0 0 0 0,0 1 0 0 0,0 0 0 0 0,1 0 10 0 0,4 2-6 0 0,-4-2-4 0 0,0 1 1 0 0,0 0-1 0 0,0 0 0 0 0,0 0 0 0 0,0 0 1 0 0,-1 1-1 0 0,1 0 0 0 0,-1 0 0 0 0,2 2 10 0 0,27 28 52 0 0,-15-10 10 0 0,-4-1 21 0 0,-2 3 39 0 0,16 45 177 0 0,-17-34-97 0 0,-5 1 42 0 0,-3-15-91 0 0,2-2-35 0 0,-2-12-70 0 0,-1 0 1 0 0,-1 0-1 0 0,1 1 0 0 0,-1-1 0 0 0,-1 1-48 0 0,0 0 71 0 0,1 0-1 0 0,0 0 1 0 0,0 0-1 0 0,1 0 0 0 0,1 5-70 0 0,-3-11 67 0 0,-2 2-32 0 0,1-3 87 0 0,1-2 88 0 0,0 0 22 0 0,1-1-70 0 0,0-2-83 0 0,1-2-60 0 0,2-5-61 0 0,-3 7 62 0 0,11-33-73 0 0,4-12 31 0 0,-7 13 84 0 0,0-4-42 0 0,2-1-96 0 0,2 4-47 0 0,-5 16 9 0 0,1 0 0 0 0,1 1 0 0 0,1-1 114 0 0,-4 10-68 0 0,-1 1 1 0 0,1 0 0 0 0,5-4 67 0 0,-6 6-38 0 0,1 0 1 0 0,0 1 0 0 0,0 0 0 0 0,6-2 37 0 0,-8 4-15 0 0,1 1 0 0 0,0 0-1 0 0,0 0 1 0 0,0 1 0 0 0,0-1 0 0 0,5 0 15 0 0,-6 2-4 0 0,1 0 0 0 0,-1 0 0 0 0,0 1 0 0 0,0 0 0 0 0,0 0 0 0 0,0 0 0 0 0,1 0 0 0 0,4 2 4 0 0,-4-1-5 0 0,1 1-1 0 0,-1 0 0 0 0,0 1 0 0 0,0-1 0 0 0,2 1 6 0 0,-2 1 10 0 0,0 0-1 0 0,1 0 0 0 0,-1 0 1 0 0,2 3-10 0 0,20 22 99 0 0,-4 6 57 0 0,-5 3 51 0 0,-3 2 47 0 0,-4 0 42 0 0,-3-2 35 0 0,-5-17-74 0 0,-1 0-1 0 0,-1 1-256 0 0,-1 7 193 0 0,-2-9-97 0 0,0-1-50 0 0,0-15-102 0 0,0 1 53 0 0,-5 11 189 0 0,4-13-160 0 0,-2 3-59 0 0,3-4-31 0 0,-1 1-38 0 0,-1 0-123 0 0,0 0-110 0 0,2-2 120 0 0,0 1-33 0 0,-1-1-37 0 0,1 1-38 0 0,0-2-142 0 0,1 0-74 0 0,0 1-65 0 0,0-1-58 0 0,0 0-197 0 0,0 0-55 0 0,-1 0-239 0 0,1 0-637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19.0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414 56 6536 0 0,'0'0'141'0'0,"0"0"23"0"0,0 0 13 0 0,-1-1-19 0 0,0-3-126 0 0,-3-3-34 0 0,-1 4 31 0 0,-2-3 33 0 0,3 2 250 0 0,-2-3 273 0 0,-3-3 300 0 0,5 7-631 0 0,0 1-42 0 0,-5-1 232 0 0,1 0-55 0 0,-1 2-53 0 0,1 0-47 0 0,-1 1-43 0 0,1 0-40 0 0,-9 3 106 0 0,4 1-141 0 0,-1 1-50 0 0,-25 12 114 0 0,20-8-81 0 0,-6 3-44 0 0,1 2 91 0 0,9-5 19 0 0,1 1 1 0 0,0 1-1 0 0,1 0 1 0 0,-4 5-221 0 0,3-2 159 0 0,2 1-35 0 0,4-3-50 0 0,0-1 0 0 0,1 1 0 0 0,-2 4-74 0 0,3-3 91 0 0,0 1-1 0 0,1-1 0 0 0,0 1 1 0 0,1 1-1 0 0,0 3-90 0 0,-2 28 206 0 0,6-35-157 0 0,0 1 0 0 0,1-1 0 0 0,1 1-49 0 0,4 18 50 0 0,4-2-51 0 0,-7-21 10 0 0,1 0 0 0 0,0 0 1 0 0,0-1-1 0 0,1 1 1 0 0,0-1-1 0 0,1 1-9 0 0,-1-2 3 0 0,1 1 1 0 0,-1-1-1 0 0,2 0 0 0 0,-1 0 1 0 0,0-1-1 0 0,1 0 0 0 0,0 0 1 0 0,0-1-1 0 0,2 1-3 0 0,-1-1 9 0 0,0 0 1 0 0,1 0-1 0 0,0-1 0 0 0,0-1 1 0 0,-1 1-1 0 0,1-1 0 0 0,0-1 1 0 0,0 0-10 0 0,1 0 33 0 0,0-1 1 0 0,0 0 0 0 0,-1 0 0 0 0,8-3-34 0 0,-8 1 34 0 0,1 0 1 0 0,0 0-1 0 0,-1-1 1 0 0,0-1-1 0 0,0 1 1 0 0,0-2-1 0 0,0 1 1 0 0,-1-1-1 0 0,0 0 1 0 0,0-1-1 0 0,-1 0 1 0 0,1 0-1 0 0,-2-1 1 0 0,1 0-1 0 0,-1 0 1 0 0,3-5-35 0 0,6-11 106 0 0,-1 0 1 0 0,-2-1-1 0 0,4-10-106 0 0,-13 25 25 0 0,0-1 1 0 0,0 1-1 0 0,0-1 0 0 0,-1-4-25 0 0,-1 7 6 0 0,-1 0 1 0 0,1 0-1 0 0,-2-1 0 0 0,1 1 1 0 0,-1 0-1 0 0,-1-3-6 0 0,0 2-162 0 0,0 0 47 0 0,-7-18-121 0 0,5 16 105 0 0,1 5 18 0 0,0-1-37 0 0,1 2-10 0 0,-1 0-37 0 0,1 0-43 0 0,-1-1-47 0 0,1 1-53 0 0,-1 0-57 0 0,0-1-64 0 0,1 1-68 0 0,0 1 159 0 0,1 3 48 0 0,1 0-43 0 0,-1 0-38 0 0,1 1-32 0 0,-1-3-715 0 0,-1 0-737 0 0</inkml:trace>
  <inkml:trace contextRef="#ctx0" brushRef="#br0" timeOffset="385.52">625 91 9416 0 0,'2'1'208'0'0,"6"6"-6"0"0,0 1-37 0 0,7 8 69 0 0,1 5-79 0 0,7 12-62 0 0,-2 3 7 0 0,-8-11 69 0 0,-3-5 83 0 0,-4-10-77 0 0,-1 0 39 0 0,-1-1 11 0 0,9 18 168 0 0,17 50 569 0 0,-19-43-499 0 0,-2-3 34 0 0,-5-16-207 0 0,1 0 33 0 0,-1 15 339 0 0,-4-23-476 0 0,1 0 55 0 0,-1 1 58 0 0,0-8-287 0 0,0 1 294 0 0,-1 1-269 0 0,0 0 39 0 0,1 2 159 0 0,-1-2 277 0 0,-1-3-300 0 0,-3-1-87 0 0,0 0 28 0 0,0-2-34 0 0,-2-4 32 0 0,1-1-97 0 0,1-2-69 0 0,-3-23-185 0 0,5 20 146 0 0,2 4 69 0 0,-3-23-82 0 0,2-1 57 0 0,5-6 50 0 0,-1 25 17 0 0,0 0-1 0 0,5-14-56 0 0,-3 16 32 0 0,1 1 0 0 0,0 0 0 0 0,3-6-32 0 0,13-16 9 0 0,0 8-57 0 0,4 4-68 0 0,4 0-68 0 0,1 5 43 0 0,1 4 41 0 0,1 5 41 0 0,0 4 41 0 0,0 6 39 0 0,2 6 38 0 0,0 6 38 0 0,5 8 249 0 0,-5 4 49 0 0,-4 5 74 0 0,-4 6 94 0 0,-18-24-330 0 0,-2 0-46 0 0,1 0-41 0 0,-1 1-35 0 0,4 13 22 0 0,0 0-89 0 0,6 17-66 0 0,-4-2 29 0 0,-5 0 102 0 0,-3-18 6 0 0,-3-16-62 0 0,1 1-69 0 0,-1-1-65 0 0,-1 1-62 0 0,1 0-58 0 0,-2-1-54 0 0,1 1-50 0 0,-2-1-47 0 0,-5 12-443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17.2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324 468 7136 0 0,'0'0'165'0'0,"0"0"22"0"0,0 0 6 0 0,-1-2-28 0 0,-4-4-141 0 0,2 1 52 0 0,-3 2 114 0 0,2 1 64 0 0,-4-1 189 0 0,-1-2 52 0 0,0 2-74 0 0,-1 0 12 0 0,-7 1 130 0 0,-1-1 31 0 0,5 0-143 0 0,-1-1 5 0 0,-2 3-58 0 0,0 1-51 0 0,0 2-47 0 0,-8 3 72 0 0,0 4-77 0 0,2 2-61 0 0,4 2-44 0 0,13-7-163 0 0,-1-1 0 0 0,2 0 0 0 0,-1 1 0 0 0,1 0 1 0 0,0 0-1 0 0,0 1 0 0 0,1-1 0 0 0,0 1 0 0 0,0 0-27 0 0,-3 5 67 0 0,2 1 1 0 0,0 0-1 0 0,1 0 1 0 0,-2 8-68 0 0,-1 37 117 0 0,5-44-73 0 0,1 0 0 0 0,0-1-1 0 0,1 1 1 0 0,0 0 0 0 0,3 5-44 0 0,-3-12 20 0 0,1-1-1 0 0,0 1 1 0 0,0-1-1 0 0,1 0 1 0 0,0 0-1 0 0,0 0 1 0 0,0 0 0 0 0,1 0-1 0 0,-1-1 1 0 0,1 1-1 0 0,3 1-19 0 0,-3-2 14 0 0,1-1 0 0 0,0 0-1 0 0,0 0 1 0 0,0-1 0 0 0,0 1-1 0 0,1-1 1 0 0,-1 0 0 0 0,6 1-14 0 0,-11-3 4 0 0,4 0 8 0 0,-1 1 0 0 0,0-1 0 0 0,0 1 0 0 0,0-1 0 0 0,1 0 0 0 0,-1 0 0 0 0,1-1 0 0 0,-1 1 0 0 0,1-1 1 0 0,-1 1-1 0 0,1-1 0 0 0,-1 0 0 0 0,1 0 0 0 0,-1-1 0 0 0,1 1 0 0 0,-1-1 0 0 0,1 0 0 0 0,0 0-12 0 0,6-4 24 0 0,-1 1-1 0 0,0-1 1 0 0,0-1-1 0 0,-1 0 1 0 0,0 0-1 0 0,0 0 1 0 0,0-1-1 0 0,-1-1 1 0 0,0 1-1 0 0,0-1 1 0 0,-1 0-1 0 0,0-1 1 0 0,0 1-1 0 0,-1-1 1 0 0,0 0-24 0 0,3-7 52 0 0,0 0-1 0 0,-2 0 1 0 0,5-15-52 0 0,-6 13 29 0 0,-1 0 0 0 0,0 0 0 0 0,-1-7-29 0 0,-1-25 100 0 0,0 3-53 0 0,-2 28-60 0 0,2 20-43 0 0,5 5 52 0 0,-1 3 5 0 0,-1 1-1 0 0,-1-1 0 0 0,1 1 0 0 0,1 7 0 0 0,7 23 37 0 0,-6-16 22 0 0,2 0 42 0 0,7 25 129 0 0,-9-28-122 0 0,0 0 0 0 0,2 0-1 0 0,0-1 1 0 0,1 1-108 0 0,-4-12-46 0 0,6 7 125 0 0,-6-7-36 0 0,-1-3-43 0 0,-2-1-28 0 0,0 0-35 0 0,0-1-20 0 0,-1 0-33 0 0,0 0-37 0 0,0 0-43 0 0,-2-3-157 0 0,1 0 76 0 0,0 0 68 0 0,0 0 57 0 0,0 0 31 0 0,0-1 48 0 0,2 2-26 0 0,-2-2 21 0 0,0 1-81 0 0,8 4-631 0 0</inkml:trace>
  <inkml:trace contextRef="#ctx0" brushRef="#br0" timeOffset="504.25">751 8 9904 0 0,'0'0'222'0'0,"0"0"-19"0"0,0-1-71 0 0,-1 1-58 0 0,1 0-48 0 0,0-1-45 0 0,-2-1-158 0 0,2 1 145 0 0,-1 0 77 0 0,1 0 99 0 0,0 1-21 0 0,0 0 37 0 0,0-1 42 0 0,0 1 47 0 0,0 0 49 0 0,0 0 55 0 0,0 0 58 0 0,1 1 63 0 0,6 6-331 0 0,0 0 0 0 0,0 1 0 0 0,0 0 0 0 0,-1 0 0 0 0,0 1 0 0 0,-1 0 0 0 0,0 0 0 0 0,2 5-143 0 0,17 43 681 0 0,-12-19-273 0 0,-2 1-18 0 0,-1 0-49 0 0,6 39 234 0 0,-5-23-219 0 0,0 7-9 0 0,-1 1-76 0 0,-3-18-142 0 0,1 1-78 0 0,-1 15-18 0 0,-4-41 4 0 0,0 0-1 0 0,1-1 0 0 0,2 9-36 0 0,-2-17 35 0 0,-1 1-1 0 0,0 0 1 0 0,-1 0-1 0 0,0-1 0 0 0,-1 5-34 0 0,0-14-155 0 0,0 0 44 0 0,-1 0 39 0 0,1 0 35 0 0,0-1 34 0 0,0 1 38 0 0,0 0 69 0 0,0-1 44 0 0,-1 0 171 0 0,1 0-167 0 0,0-1-113 0 0,-1 0-61 0 0,1 0-34 0 0,0 0-97 0 0,0 0-97 0 0,0 0-110 0 0,0 0 134 0 0,0 0-33 0 0,-1 1-34 0 0,1-1-37 0 0,0 0-37 0 0,0 0-41 0 0,0 1-41 0 0,0-1-44 0 0,0 1-44 0 0,0-1-48 0 0,0 0-181 0 0</inkml:trace>
  <inkml:trace contextRef="#ctx0" brushRef="#br0" timeOffset="853.33">508 363 6296 0 0,'0'0'184'0'0,"1"1"-6"0"0,0-1-174 0 0,-1 1 0 0 0,1-1 0 0 0,-1 0 0 0 0,1 1 0 0 0,0-1 0 0 0,-1 0-1 0 0,1 1 1 0 0,0-1 0 0 0,-1 0 0 0 0,1 0 0 0 0,0 1 0 0 0,-1-1 0 0 0,1 0-1 0 0,0 0 1 0 0,-1 0 0 0 0,1 0 0 0 0,0 0 0 0 0,0 0 0 0 0,0 0-4 0 0,3-1 73 0 0,28 4 1306 0 0,-11-4-503 0 0,-2-1-209 0 0,-1 0-84 0 0,-7 1-281 0 0,1-1-46 0 0,-1 1-50 0 0,0 0-56 0 0,5 0 116 0 0,1 0-50 0 0,0 0-43 0 0,1 0-35 0 0,13-1 45 0 0,39-5 143 0 0,-18 1-60 0 0,0-1-48 0 0,11 0-36 0 0,-32 3-135 0 0,0 1-33 0 0,-25 2 27 0 0,-1 1-39 0 0,0-1-38 0 0,-1 0-36 0 0,4 1-110 0 0,-1-1-82 0 0,0 0-78 0 0,0 0-76 0 0,0 1-72 0 0,0-1-69 0 0,0 1-66 0 0,0-1-62 0 0,8 1-919 0 0,6 0-921 0 0</inkml:trace>
  <inkml:trace contextRef="#ctx0" brushRef="#br0" timeOffset="1092.33">1523 372 10424 0 0,'0'1'233'0'0,"-3"5"0"0"0,-1 0-60 0 0,-5 13 230 0 0,5-4-414 0 0,0 1 48 0 0,2 0 58 0 0,1 0 63 0 0,1 0 73 0 0,1 0 81 0 0,1 0 88 0 0,1 0 97 0 0,-1-3-180 0 0,0-1-80 0 0,0 1-63 0 0,-1 0-47 0 0,5 33 185 0 0,-2-24-174 0 0,0 3-50 0 0,6 46 70 0 0,-9-51-100 0 0,0 0 0 0 0,-1 9-58 0 0,-1-15-13 0 0,0 0-40 0 0,0-12-17 0 0,1 1 45 0 0,-3 3 72 0 0,2-3-63 0 0,0-1-30 0 0,0-1-38 0 0,-1 1-59 0 0,1-1-65 0 0,-1 1-76 0 0,1 0-88 0 0,0-2 47 0 0,0 1-52 0 0,0 0-45 0 0,0 0-40 0 0,0 0-137 0 0,0 0-39 0 0,-1 0-166 0 0,0 1-445 0 0,2-2 1244 0 0</inkml:trace>
  <inkml:trace contextRef="#ctx0" brushRef="#br0" timeOffset="1391.74">1381 147 11000 0 0,'0'-1'248'0'0,"3"-5"-59"0"0,-1-3 141 0 0,0 3-144 0 0,0 0-38 0 0,0 2-82 0 0,0 0-36 0 0,8-9 33 0 0,1 2 95 0 0,3 0 126 0 0,10-2 244 0 0,2 4-2 0 0,-8 5-246 0 0,-3 1-125 0 0,1 1-98 0 0,-6 1-57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15.9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7792 0 0,'0'0'230'0'0,"0"0"42"0"0,0 0 70 0 0,1 1 30 0 0,7 17 371 0 0,0 3-101 0 0,-2-3-144 0 0,2-2-43 0 0,2 7 86 0 0,-1-1-76 0 0,8 19 333 0 0,-6-18-449 0 0,-1 1 39 0 0,18 55 990 0 0,-18-44-814 0 0,0 1-59 0 0,0 0-107 0 0,-4-13-216 0 0,0 0-70 0 0,4 20 242 0 0,-6-12-87 0 0,-2-6-9 0 0,-2-2 44 0 0,0-21-148 0 0,0-2 4 0 0,0 0 2 0 0,0 0 0 0 0,0 0 11 0 0,0 0 44 0 0,0-1 17 0 0,-3-6-21 0 0,-1 1-71 0 0,-1-4-31 0 0,0-3-91 0 0,-5-44-23 0 0,8 42 14 0 0,0 1-1 0 0,2-1 1 0 0,-1 1 0 0 0,2-1-1 0 0,0 1 1 0 0,1-1 0 0 0,0 1-1 0 0,2-4-8 0 0,2-7 0 0 0,-3 12 0 0 0,0 1 0 0 0,1-1 0 0 0,0 1 0 0 0,0 0 0 0 0,2 0 0 0 0,-1 1 0 0 0,2-1 0 0 0,2-2 0 0 0,2-2 1 0 0,1 0 0 0 0,1 1-1 0 0,1 0 1 0 0,3-1-1 0 0,0 2-48 0 0,2 3-52 0 0,-17 9-26 0 0,3 0-23 0 0,-1-1 41 0 0,4-1-8 0 0,1-1 95 0 0,11-5 85 0 0,-14 7-76 0 0,0 1-42 0 0,1-2-88 0 0,1 1-108 0 0,-2 1-61 0 0,0 0-109 0 0,-3 1 164 0 0,0 0-32 0 0,0 0-36 0 0,1 0-37 0 0,-1 0-38 0 0,0 0-42 0 0,0 0-41 0 0,0 0-46 0 0,0 1-46 0 0,1-1-48 0 0,-1 0-50 0 0,0 1-53 0 0,3-1-1380 0 0,2 1-1181 0 0,-8 0 3276 0 0</inkml:trace>
  <inkml:trace contextRef="#ctx0" brushRef="#br0" timeOffset="451.39">649 257 6272 0 0,'0'0'141'0'0,"0"0"-2"0"0,0 0-59 0 0,4 7 40 0 0,0-3-26 0 0,0 0-38 0 0,1 3-28 0 0,2 3-29 0 0,2 1 4 0 0,-4-5 58 0 0,-3-4 197 0 0,0 0-40 0 0,3 1 115 0 0,2 0-65 0 0,2-1 6 0 0,-4-1-96 0 0,-3 0-23 0 0,9 3 355 0 0,9-2 766 0 0,-13-3-863 0 0,0-1-35 0 0,2-1-94 0 0,7-1 327 0 0,-3 0-57 0 0,0-3-76 0 0,2-5 5 0 0,-2 3-107 0 0,-7 4-231 0 0,0-2-38 0 0,11-6 130 0 0,-15 12-218 0 0,-1 0 1 0 0,1 0-1 0 0,-1 0 1 0 0,1 0-1 0 0,-1-1 1 0 0,1 1-1 0 0,-1 0 1 0 0,0-1-1 0 0,1 1 1 0 0,-1-1-1 0 0,0 1 1 0 0,0-1-1 0 0,0 0-19 0 0,1-2 31 0 0,5-10 30 0 0,0-6-17 0 0,-6 17-36 0 0,-1 1 1 0 0,1 0-1 0 0,-1-1 0 0 0,0 1 1 0 0,0-1-1 0 0,0 1 0 0 0,-1-1 0 0 0,1 1-8 0 0,-5-13 101 0 0,-9-10 206 0 0,4 9-73 0 0,0 4 47 0 0,-2 4-95 0 0,-1 3-74 0 0,-1 2-51 0 0,10 3-53 0 0,0 0 1 0 0,0 1-1 0 0,0-1 0 0 0,1 1 1 0 0,-1 0-1 0 0,0 0 1 0 0,0 0-1 0 0,1 0 0 0 0,-3 1-8 0 0,-10 7 75 0 0,9-3-75 0 0,1 0 0 0 0,-1 0 0 0 0,1 1 0 0 0,1-1 0 0 0,-1 2 0 0 0,1-1 0 0 0,1 0 0 0 0,-1 1 0 0 0,1 0 0 0 0,1 0 0 0 0,-2 2 0 0 0,1 5 0 0 0,-1-1 1 0 0,2 1-1 0 0,0-1 1 0 0,0 1-1 0 0,2 0 1 0 0,0 1-1 0 0,0-1 1 0 0,2 0 0 0 0,-1 0-1 0 0,2 0 1 0 0,0 0-1 0 0,1 0 1 0 0,1-1-1 0 0,0 1 1 0 0,1-1-1 0 0,0 0 1 0 0,1 0 0 0 0,1 0-1 0 0,8 11 0 0 0,-10-18 7 0 0,0 0 0 0 0,1 0 0 0 0,0-1 1 0 0,1 0-1 0 0,0-1 0 0 0,-1 1 0 0 0,2-1 0 0 0,-1 0 0 0 0,1-1 0 0 0,-1 0 0 0 0,4 1-7 0 0,-1 0 8 0 0,2-1 0 0 0,-1 0 0 0 0,8 1-8 0 0,-9-3-2 0 0,0 0 0 0 0,0-1 0 0 0,0 0 0 0 0,2 0 2 0 0,6-2-36 0 0,-11 1-22 0 0,-3-1-18 0 0,0 1-45 0 0,0-1-55 0 0,0 1-65 0 0,0-1-17 0 0,-1 0-59 0 0,1 1-63 0 0,-1-1-71 0 0,1 0-75 0 0,-1 1-83 0 0,0-1-87 0 0,1 0-94 0 0,6-2-1184 0 0,6-2-1123 0 0,-16 5 3095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14.0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7640 0 0,'0'0'224'0'0,"0"0"65"0"0,1 1 148 0 0,6 12 363 0 0,-2 3-61 0 0,1 2 32 0 0,3-2-71 0 0,0 1-168 0 0,-1 0-59 0 0,-2 2-53 0 0,0 0-46 0 0,2 21 267 0 0,-1 0-95 0 0,-2-12-172 0 0,8 43 413 0 0,-3-24-365 0 0,-6-24-270 0 0,0-1-51 0 0,-3-10-39 0 0,-1 1-18 0 0,0-3-3 0 0,-1 6 37 0 0,1-14-24 0 0,0-2-85 0 0,0 0-65 0 0,0 0-112 0 0,0 0 97 0 0,0 0-59 0 0,0 0-78 0 0,0 0 77 0 0,0 0-37 0 0,0 0-40 0 0,0 0-38 0 0,0 0-386 0 0,0 0 93 0 0,0 0-51 0 0,0 0-743 0 0,0 0-583 0 0,0 0-1110 0 0</inkml:trace>
  <inkml:trace contextRef="#ctx0" brushRef="#br0" timeOffset="378.51">535 41 7856 0 0,'0'0'174'0'0,"0"0"29"0"0,0 0 13 0 0,-1-1-31 0 0,-5-1-240 0 0,0 1 42 0 0,-6-1 91 0 0,5 1 26 0 0,-1 1 32 0 0,-15-1 395 0 0,4 1-95 0 0,8-1-183 0 0,1 0-88 0 0,0 0-58 0 0,-3-1 33 0 0,0 1 58 0 0,-28 2 542 0 0,26 0-485 0 0,-1-1-66 0 0,8 0-160 0 0,0 1 0 0 0,0-1-1 0 0,0 2 1 0 0,1-1 0 0 0,-1 1-1 0 0,-3 1-28 0 0,-12 9 34 0 0,15-6-34 0 0,3-1 0 0 0,1 3 0 0 0,3-5 0 0 0,1-1 0 0 0,0 0 0 0 0,0 0 0 0 0,0 1 0 0 0,0-1 0 0 0,0 0 0 0 0,0 0 0 0 0,1 1 0 0 0,-1-1 0 0 0,1 0 0 0 0,-1 0 0 0 0,1 0 0 0 0,0 0 0 0 0,0 0 0 0 0,0 0 0 0 0,0 0 0 0 0,0 0 0 0 0,1 0 0 0 0,-1 0 0 0 0,2 1 0 0 0,4 5 0 0 0,0-1 0 0 0,1 1 0 0 0,9 5 0 0 0,-1 0 0 0 0,6 5 21 0 0,13 8 62 0 0,4 3 5 0 0,-28-21-42 0 0,19 16 125 0 0,-2 0 85 0 0,-1 0 109 0 0,-14-11-134 0 0,0 1 37 0 0,-1 4 147 0 0,-6 1-34 0 0,-5 1-47 0 0,-6 0-59 0 0,-1-9-131 0 0,-2 0-34 0 0,-2-1-39 0 0,-2-2-42 0 0,-23 7-34 0 0,19-10-30 0 0,5-2-46 0 0,-1 0-70 0 0,-1-1-120 0 0,7-1 86 0 0,-1 0-37 0 0,1 0-41 0 0,-1-1-43 0 0,1 0-48 0 0,0 0-51 0 0,3 0 73 0 0,1 0-47 0 0,0 0-41 0 0,0 0-36 0 0,-1 0-131 0 0,0 0-35 0 0,-4 0-1368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13.0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 7856 0 0,'0'0'174'0'0,"0"0"29"0"0,0 0 13 0 0,1 1-50 0 0,3 3-109 0 0,4 4-36 0 0,-1 1 42 0 0,0-1 36 0 0,-1 1 34 0 0,2 6 121 0 0,0-1 54 0 0,5 17 423 0 0,1 15 386 0 0,-9-26-665 0 0,0 2-5 0 0,0 0-87 0 0,0-2-135 0 0,-1-1-115 0 0,12 53 632 0 0,-4 1-66 0 0,-2 0-95 0 0,-6-36-335 0 0,-1 0-34 0 0,8 64 391 0 0,-5-58-419 0 0,-5-37-165 0 0,3 16 89 0 0,-2 1 0 0 0,0 0-1 0 0,-2 21-107 0 0,0-42-81 0 0,0-2-35 0 0,0 0-164 0 0,0 0-21 0 0,0 0 108 0 0,0 0 36 0 0,0 0-92 0 0,0 0-43 0 0,-2 0-238 0 0,-3-4-530 0 0,4 2 603 0 0,0 1 169 0 0,0 0-38 0 0,0 0-46 0 0,0 1-52 0 0,1-1 70 0 0,-1 0-37 0 0,1 1-37 0 0,-1-1-42 0 0,-2-2-1186 0 0,-2-2-926 0 0,5 5 2579 0 0</inkml:trace>
  <inkml:trace contextRef="#ctx0" brushRef="#br0" timeOffset="526.57">101 190 7368 0 0,'1'-2'165'0'0,"5"-6"24"0"0,1-1-43 0 0,8-8 39 0 0,0 1-103 0 0,24-20-16 0 0,-26 26-13 0 0,-1 0 43 0 0,1 0 65 0 0,0 0 82 0 0,0 0 98 0 0,0 1 116 0 0,14-7 143 0 0,2 3-101 0 0,1 4-96 0 0,1 5-96 0 0,-1 5-93 0 0,-1 6-89 0 0,-1 6-89 0 0,-3 7-84 0 0,-20-15 50 0 0,-1 0 0 0 0,1 0 0 0 0,-2 0 0 0 0,1 1 0 0 0,0-1 1 0 0,-1 1-1 0 0,0 0 0 0 0,-1 0 0 0 0,3 5-2 0 0,1 18 86 0 0,-6-12 13 0 0,-1 0 47 0 0,-3 0 57 0 0,-2 0 68 0 0,-1 1 3 0 0,6-14-208 0 0,0 0 0 0 0,-1 0 0 0 0,1 0 0 0 0,-1-1 0 0 0,0 1 0 0 0,0 0 0 0 0,-2 2-66 0 0,-5 6 116 0 0,0 0-58 0 0,-2 4-41 0 0,-5 7-39 0 0,-2 2 39 0 0,0 2 3 0 0,-2 2 48 0 0,-1-1 0 0 0,-10 10-68 0 0,22-28 13 0 0,-1-1 0 0 0,-8 6-13 0 0,13-11 10 0 0,0-1 1 0 0,1 0 0 0 0,-2 0-1 0 0,1 0 1 0 0,0-1 0 0 0,0 0-1 0 0,-3 1-10 0 0,7-2 54 0 0,1-1 10 0 0,1 2-9 0 0,4 9 0 0 0,-3-8 1 0 0,11 14 107 0 0,13 5 34 0 0,-10-9-67 0 0,17 13 112 0 0,-4-7 238 0 0,29 13-480 0 0,-26-16 219 0 0,-28-13-180 0 0,32 13 577 0 0,7 2-616 0 0,18 8 475 0 0,12 3 111 0 0,-33-13-278 0 0,-14-5-139 0 0,12 4 59 0 0,4 2 45 0 0,-14-2-153 0 0,-11-5-90 0 0,5 4 35 0 0,-2 2 39 0 0,-19-15-149 0 0,0 1 35 0 0,1-1 31 0 0,1 1 55 0 0,1 2 44 0 0,0-2-93 0 0,-2 1-71 0 0,0-1-86 0 0,0 0-62 0 0,-1 0-89 0 0,-1 1-103 0 0,1-1-118 0 0,-1 5-356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3:50.8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291 135 7920 0 0,'0'0'174'0'0,"0"0"29"0"0,0 0-22 0 0,0 0-77 0 0,0 0-58 0 0,-2-1-16 0 0,1 1 10 0 0,-3-1-163 0 0,1 1 64 0 0,-3-1 82 0 0,1 1 122 0 0,-1-1 119 0 0,1-1 120 0 0,0 0 118 0 0,1-2 118 0 0,1 0 118 0 0,1-2 116 0 0,-1 0-154 0 0,-2-1-79 0 0,-2 0-83 0 0,-1 1-84 0 0,2 0-129 0 0,1 2-68 0 0,-12-14 318 0 0,-2 2-111 0 0,-5-2-19 0 0,16 13-273 0 0,-1 0 1 0 0,-1 0 0 0 0,-2-1-173 0 0,2 3 271 0 0,0 3-52 0 0,2 1-47 0 0,-1 1-42 0 0,-6 8 26 0 0,1 5-107 0 0,10-9-63 0 0,0 1 1 0 0,0 0-1 0 0,1 0 1 0 0,-1 0-1 0 0,1 0 0 0 0,0 2 14 0 0,-2 11 29 0 0,-2 17 122 0 0,2 9-151 0 0,2-14 181 0 0,2-1-1 0 0,3 31-180 0 0,0-42 72 0 0,0 9 64 0 0,1 0 0 0 0,2 0-136 0 0,-4-20 28 0 0,1-1-1 0 0,0 0 1 0 0,1-1-1 0 0,0 1 1 0 0,0 0 0 0 0,1-1-1 0 0,0 0 1 0 0,0 1-1 0 0,2 1-27 0 0,15 17 44 0 0,0-2 0 0 0,2 0-1 0 0,5 3-43 0 0,-12-13 31 0 0,1-1 0 0 0,0 0 0 0 0,6 2-31 0 0,-17-12 0 0 0,1 1 0 0 0,0-1 0 0 0,0 0 0 0 0,0-1 0 0 0,1 0 0 0 0,-1 0 0 0 0,0 0 0 0 0,3-1 0 0 0,-8-1-3 0 0,0 0 0 0 0,-1 0-1 0 0,1-1 1 0 0,0 1-1 0 0,-1-1 1 0 0,1 1 0 0 0,-1-1-1 0 0,1 1 1 0 0,-1-1 0 0 0,1 0-1 0 0,-1 0 1 0 0,0 0-1 0 0,1 0 1 0 0,-1 0 0 0 0,0 0-1 0 0,1-1 4 0 0,7-6-117 0 0,-6 5 27 0 0,6-6-554 0 0,16-16-1357 0 0,-15 14 1212 0 0,6-8-491 0 0</inkml:trace>
  <inkml:trace contextRef="#ctx0" brushRef="#br0" timeOffset="503.65">603 95 9504 0 0,'-1'0'308'0'0,"-3"1"-85"0"0,-1 0-33 0 0,-3 1 29 0 0,4 0-293 0 0,0 0 33 0 0,-3 1 50 0 0,1 1 107 0 0,-1 0 89 0 0,2 0 66 0 0,-1 1 51 0 0,-12 15 1064 0 0,14-15-1063 0 0,-2 5 98 0 0,3-5-257 0 0,0 0-40 0 0,-5 9 259 0 0,2 0-47 0 0,1 0-40 0 0,0 0-34 0 0,-3 20 262 0 0,1 21 138 0 0,7-42-477 0 0,-1-1 0 0 0,2 1 0 0 0,-1-1 0 0 0,3 8-185 0 0,7 27 389 0 0,4-10-175 0 0,-6-19-156 0 0,1-2-38 0 0,-7-13-14 0 0,0 0 1 0 0,0 0-1 0 0,0-1 0 0 0,0 1 1 0 0,1-1-1 0 0,-1 1 1 0 0,1-1-8 0 0,0 0 3 0 0,-1 0-1 0 0,1 0 0 0 0,0 0 0 0 0,0-1 1 0 0,0 0-1 0 0,0 1 0 0 0,0-1 0 0 0,0 0 1 0 0,0 0-1 0 0,0 0 0 0 0,1-1-1 0 0,-1 1 0 0 0,-1-1 0 0 0,0 0 0 0 0,1 0-1 0 0,-1 0 1 0 0,0 0 0 0 0,1-1 0 0 0,-1 1 0 0 0,1 0 0 0 0,-1-1-1 0 0,0 0 1 0 0,0 1 0 0 0,1-1 0 0 0,-1 0 0 0 0,0 0-1 0 0,0-1 1 0 0,0 1 0 0 0,0 0 0 0 0,0-1 0 0 0,0 1 0 0 0,0-1-1 0 0,-1 1 1 0 0,1-1 0 0 0,-1 0 0 0 0,1 0 0 0 0,-1 0-1 0 0,2-2 1 0 0,2-4 13 0 0,-1-1 0 0 0,0 0 0 0 0,0 0-1 0 0,-1 0 1 0 0,0-1 0 0 0,0-2-13 0 0,1-3-2 0 0,-2-1 0 0 0,0 1 0 0 0,-1-12 2 0 0,-1-3-118 0 0,-2-16 118 0 0,-2 9-112 0 0,0 1-40 0 0,0 5-19 0 0,0-13-4 0 0,0 1-3 0 0,0 16 133 0 0,10 59 33 0 0,1 2 37 0 0,8 21 67 0 0,2 2 42 0 0,22 58 157 0 0,-12-41-165 0 0,-18-54-125 0 0,6 18 62 0 0,-14-34-92 0 0,4 7 83 0 0,-2-7-77 0 0,-1 0-50 0 0,1-1-90 0 0,0 0-109 0 0,-2-2 88 0 0,1 0-38 0 0,0 0-39 0 0,-1 0-43 0 0,14 1-530 0 0</inkml:trace>
  <inkml:trace contextRef="#ctx0" brushRef="#br0" timeOffset="958.43">922 10 9960 0 0,'-2'13'70'0'0,"1"-1"41"0"0,1 4 242 0 0,0 0-1 0 0,3 12-352 0 0,-1-10 151 0 0,1 0-92 0 0,3 1 7 0 0,2-2 99 0 0,-6-13-101 0 0,0 1-1 0 0,0-1 0 0 0,0 1 0 0 0,0 0 1 0 0,-1-1-1 0 0,0 1 0 0 0,0 0-63 0 0,1 20 325 0 0,-2-9-80 0 0,0 5 117 0 0,2 0 81 0 0,5 28 849 0 0,2-2-91 0 0,3 0-89 0 0,1 0-87 0 0,-8-35-720 0 0,0 0-55 0 0,-3-8-169 0 0,0 0 1 0 0,0 0 0 0 0,-1 0 0 0 0,1 1-1 0 0,-1-1 1 0 0,0 0 0 0 0,0 1-1 0 0,0 1-81 0 0,-1-5 70 0 0,0-1 16 0 0,0 0-11 0 0,0 0 11 0 0,-3-7-43 0 0,-2-14 13 0 0,-2-13-43 0 0,-3-16-18 0 0,3 20 6 0 0,2 0-1 0 0,2 0 0 0 0,0 0 0 0 0,3 0 0 0 0,0-14 0 0 0,3 10-54 0 0,2-15 54 0 0,-2 33-30 0 0,1 0 0 0 0,0 0 0 0 0,2-4 30 0 0,-3 12-21 0 0,1-1-1 0 0,0 1 1 0 0,3-6 21 0 0,9-7-13 0 0,-14 19 10 0 0,-1 1-1 0 0,1-1 1 0 0,0 1-1 0 0,0-1 1 0 0,0 1-1 0 0,-1 0 1 0 0,1 0-1 0 0,0 0 0 0 0,0 0 1 0 0,1 0-1 0 0,-1 0 1 0 0,0 1-1 0 0,0-1 1 0 0,0 1-1 0 0,1-1 1 0 0,-1 1-1 0 0,0 0 0 0 0,1 0 4 0 0,0 0 2 0 0,1 0-1 0 0,-1 1 0 0 0,1 0 0 0 0,0-1 0 0 0,-1 1 0 0 0,1 1 0 0 0,-1-1 0 0 0,0 0 0 0 0,1 1 0 0 0,1 1-1 0 0,3 2 20 0 0,-1 0 0 0 0,1 0 0 0 0,-2 1 0 0 0,3 2-20 0 0,19 22 141 0 0,-11-9 28 0 0,-1 1 0 0 0,-2 0 0 0 0,0 1 0 0 0,-2 1 0 0 0,7 15-169 0 0,0 9 420 0 0,-2 0-1 0 0,3 24-419 0 0,-10-26 127 0 0,-4 1-98 0 0,-5-15-92 0 0,-4-1-86 0 0,3-31-26 0 0,0 0 85 0 0,-1 0 65 0 0,1 2 128 0 0,0-2-100 0 0,0 1-83 0 0,0-1-1 0 0,0 0-34 0 0,0 0-19 0 0,0 1-34 0 0,0-1-38 0 0,-1 0-39 0 0,1 0-44 0 0,0 0-47 0 0,0 0-50 0 0,0 0-54 0 0,0 0-26 0 0,0 0-64 0 0,0 0-57 0 0,0 0-50 0 0,0 0-183 0 0,0 0-49 0 0,0 0-221 0 0,0 0-598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5:37.5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121 0 9184 0 0,'0'0'177'0'0,"0"1"-74"0"0,-1-1-46 0 0,-1 4 2 0 0,1-2-6 0 0,-19 34 541 0 0,-4 11-594 0 0,12-19 230 0 0,2 1 35 0 0,2-4-9 0 0,1 0 38 0 0,1 0 46 0 0,1 2 50 0 0,-14 118 1122 0 0,15-83-894 0 0,3-10-148 0 0,3 0-57 0 0,5 0-76 0 0,4-1-91 0 0,11 20 83 0 0,-8-37-206 0 0,5-1-37 0 0,-18-30-214 0 0,1 0 39 0 0,2 2 8 0 0,0 2 122 0 0,-2-3 35 0 0,2 2 82 0 0,1 3 73 0 0,-2-4-105 0 0,0 0-61 0 0,-1-1-54 0 0,1 0-55 0 0,-1-1-57 0 0,1 1-66 0 0,-1 0-76 0 0,0-1-25 0 0,0 0-63 0 0,0 0-70 0 0,1 0-75 0 0,-1 0-81 0 0,0 0-85 0 0,1-1-91 0 0,-1 1-96 0 0,3 3-1130 0 0,2 3-1124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23.1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356 62 5936 0 0,'0'0'169'0'0,"0"0"-64"0"0,0 0 35 0 0,0 0 10 0 0,0 0 116 0 0,0 0 218 0 0,0 0 18 0 0,0 0-5 0 0,0 0-277 0 0,0 0-48 0 0,0 0-43 0 0,0-1-35 0 0,-1 0 20 0 0,-1-3-21 0 0,1 2 12 0 0,-3-7 557 0 0,-1 1-91 0 0,-1 1-81 0 0,-2 0-73 0 0,-1 2-65 0 0,-1 0-55 0 0,0 1-47 0 0,-1 1-38 0 0,-8-1 82 0 0,11 3-143 0 0,0 1-1 0 0,1 0 0 0 0,-1 0 0 0 0,-5 1-150 0 0,1 0 221 0 0,1 2 44 0 0,-8 3-125 0 0,0-1-34 0 0,6-2-48 0 0,0 0 0 0 0,0 1 0 0 0,0 1 0 0 0,0 0 0 0 0,-5 4-58 0 0,17-8 3 0 0,-23 13 81 0 0,2 2-46 0 0,18-13-39 0 0,0 1 0 0 0,1-1 0 0 0,-1 1 0 0 0,1-1 0 0 0,0 1 0 0 0,0 0 0 0 0,1 0 0 0 0,-1 0 0 0 0,1 1 1 0 0,-1 0 0 0 0,2 7-133 0 0,2-11 129 0 0,-1 0 0 0 0,1 1 0 0 0,-1-1 0 0 0,1 0 0 0 0,0 0 0 0 0,0 1-1 0 0,-1-1 1 0 0,1 0 0 0 0,0 0 0 0 0,0 0 0 0 0,1 1 4 0 0,14 10 10 0 0,-7-7-45 0 0,-7-4 14 0 0,71 41 1 0 0,-27-12 37 0 0,9 11 78 0 0,-29-18-5 0 0,-2 2 36 0 0,-11-12-71 0 0,-8-8-25 0 0,1 1 0 0 0,-1 0 0 0 0,0 0 0 0 0,0 0 0 0 0,-1 0 0 0 0,0 1 0 0 0,0 0 0 0 0,0 0 0 0 0,-1 0 0 0 0,0 0 0 0 0,0 1-30 0 0,1 16 188 0 0,-5 0 54 0 0,0-21-195 0 0,1-1-1 0 0,-1 1 1 0 0,0 0-1 0 0,0-1 1 0 0,0 1-1 0 0,-1-1 0 0 0,1 2-46 0 0,-1-2 55 0 0,0 1-1 0 0,1-1 1 0 0,-1 0-1 0 0,0 0 0 0 0,0 0 1 0 0,0 0-1 0 0,0 0 1 0 0,-1 0-55 0 0,-18 11 332 0 0,16-10-256 0 0,0-1 0 0 0,0 1 0 0 0,0-1 0 0 0,0 0 0 0 0,0-1-1 0 0,-3 1-75 0 0,2 1 55 0 0,-1 1-30 0 0,-5-3 42 0 0,11-1-24 0 0,1 0-103 0 0,0 0-68 0 0,4-10-188 0 0,6 2 91 0 0,2 2 97 0 0,-2 2 104 0 0,11 4-43 0 0,-7 1 17 0 0,-10 3 29 0 0,-2-2 5 0 0,1 0 8 0 0,0 0-1 0 0,0-1 1 0 0,0 1-1 0 0,0 1 0 0 0,0-1 1 0 0,-1 0-1 0 0,1 1 1 0 0,-1-1-1 0 0,2 2 9 0 0,-3-2 0 0 0,0 0 0 0 0,1 0 0 0 0,-1 1-1 0 0,0-1 1 0 0,0 0 0 0 0,-1 0 0 0 0,1 1 0 0 0,0-1 0 0 0,-1 2 0 0 0,2 5 0 0 0,0 2 13 0 0,-5-2 38 0 0,0 4 22 0 0,1-2-29 0 0,-2-2-47 0 0,-31 37-162 0 0,7-16 160 0 0,20-23 9 0 0,-19 17-14 0 0,-16 19 10 0 0,13-4 33 0 0,25-31-4 0 0,1 0 0 0 0,0 0 0 0 0,0 0 1 0 0,0 3-30 0 0,-2 6 55 0 0,0 0-42 0 0,-1 4-41 0 0,-1 12-62 0 0,4 0-4 0 0,4-11 59 0 0,3-4 38 0 0,1 0 42 0 0,0-8-14 0 0,0 1 1 0 0,1-1 0 0 0,4 8-32 0 0,-3-9-1 0 0,0 1 1 0 0,1-1 0 0 0,0 0 0 0 0,1-1-1 0 0,7 7 1 0 0,22 14-2 0 0,-9-13 29 0 0,-4-4 25 0 0,2-2 37 0 0,11 2 7 0 0,0-2 72 0 0,1-3 58 0 0,3-5 43 0 0,-31-2-243 0 0,0-1 111 0 0,3 0 93 0 0,10 0 209 0 0,-22 1-393 0 0,-1 0-42 0 0,0 0-52 0 0,0 0-39 0 0,0 0-142 0 0,0 0-26 0 0,0 0-9 0 0,0 0-7 0 0,0 0-1 0 0,0 0 203 0 0,0 0-8 0 0,0 0-22 0 0,0 0-43 0 0,0 0-18 0 0,0 0-43 0 0,0 0-49 0 0,0 0-57 0 0,0 0-61 0 0,0 0-55 0 0,0 0-51 0 0,0 0-43 0 0,0 0-153 0 0,0 0-43 0 0,0 0-184 0 0,0 0-497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24.5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290 31 8464 0 0,'0'0'190'0'0,"0"-1"-7"0"0,-1 1-77 0 0,1-1-51 0 0,-3-3-5 0 0,1 2 2 0 0,-4-3-136 0 0,0 1 69 0 0,0 1 62 0 0,-1 0 55 0 0,-1 0 83 0 0,0 1 57 0 0,-4 0 205 0 0,0 2 63 0 0,-13 3 542 0 0,16-1-734 0 0,1 0-37 0 0,2 1-82 0 0,-1-1-41 0 0,0 1-46 0 0,1 0-54 0 0,-2 2 153 0 0,0 1-42 0 0,-1 2-6 0 0,-4 5 31 0 0,2-1-19 0 0,6-7-101 0 0,1 1 1 0 0,0 0 0 0 0,0 0 0 0 0,0 0 0 0 0,1 0-75 0 0,-9 15 194 0 0,-1 1 13 0 0,3 3-46 0 0,1 1 185 0 0,-3 24-346 0 0,7-25 110 0 0,-5 25 73 0 0,6-10-27 0 0,2 0 0 0 0,1 27-156 0 0,4-5 185 0 0,-1-40-71 0 0,1 1-49 0 0,4 12-36 0 0,3-1-58 0 0,-5-20-6 0 0,0 0 0 0 0,2-1 0 0 0,5 10 35 0 0,-7-13-1 0 0,1-2-1 0 0,0 1 0 0 0,3 1 2 0 0,-6-6 36 0 0,1 0 0 0 0,0 0 0 0 0,0-1 0 0 0,0 1 0 0 0,0-1 0 0 0,5 2-36 0 0,-5-2 31 0 0,1-1-1 0 0,-1 0 0 0 0,1-1 1 0 0,0 1-1 0 0,0-1 0 0 0,3 1-30 0 0,0-1 35 0 0,-1 0-1 0 0,0-1 1 0 0,0 0 0 0 0,1 0-1 0 0,-1-1 1 0 0,0 0 0 0 0,0 0-1 0 0,0-1 1 0 0,7-2-35 0 0,0-1 80 0 0,1-1 1 0 0,-1 0 0 0 0,-1-1 0 0 0,1-1-1 0 0,6-5-80 0 0,-3 1 185 0 0,-1-1-1 0 0,0-1-184 0 0,8-8 327 0 0,14-18-327 0 0,-20 19 128 0 0,-2 0 0 0 0,4-7-128 0 0,-8 10 100 0 0,-1-2-1 0 0,7-18-99 0 0,-10 20 51 0 0,-2 0 1 0 0,0 0-1 0 0,1-12-51 0 0,-5 19 22 0 0,-1 1 0 0 0,-1-1 1 0 0,1 0-1 0 0,-2 0 0 0 0,0 1 0 0 0,0-1 0 0 0,-1 0 0 0 0,0 1 0 0 0,0-1 0 0 0,-1 1 0 0 0,-4-9-22 0 0,-4-6 43 0 0,-1 0 1 0 0,-1 0-1 0 0,-1 1 0 0 0,-1 0-43 0 0,-13-12 11 0 0,6 15-46 0 0,7 10-33 0 0,-1 2-50 0 0,-1 2-65 0 0,-1 3-77 0 0,15 4 48 0 0,0 0 54 0 0,-5 1-197 0 0,5 0 168 0 0,2 0 34 0 0,-1 0-42 0 0,0 0-73 0 0,1-1-75 0 0,-1 1-86 0 0,1 0-100 0 0,0-1 142 0 0,1 1-53 0 0,0-1-47 0 0,0 0-40 0 0,0 0-151 0 0,-1 0-40 0 0,1 0-183 0 0,0 0-494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24.8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 1 8840 0 0,'0'0'197'0'0,"1"1"24"0"0,5 12-7 0 0,0 1-65 0 0,-1 4-30 0 0,0 12 9 0 0,-1 0 41 0 0,-3-11 23 0 0,-1-3 44 0 0,0 0 91 0 0,-1 26 1161 0 0,-4 28-1488 0 0,-1-32 595 0 0,3-20-249 0 0,0 1 41 0 0,0-5-137 0 0,-1 4 6 0 0,0 0-86 0 0,-2 3-42 0 0,-8 11 2 0 0,12-27-145 0 0,1-3-31 0 0,0 0-47 0 0,0-1-72 0 0,0 1-91 0 0,0-1-113 0 0,1 0 136 0 0,0 0-36 0 0,-1 0-38 0 0,1-1-40 0 0,0 1-44 0 0,-1 0-45 0 0,1-1-48 0 0,-1 1-51 0 0,1 0-1234 0 0,-1-1-1010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25.3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 60 10448 0 0,'-3'-5'24'0'0,"-2"-3"113"0"0,4 6-95 0 0,0 1 1 0 0,0-1-1 0 0,0 0 1 0 0,1 0-1 0 0,-1 0 1 0 0,1 0-1 0 0,-1 0 1 0 0,1 0 0 0 0,0 0-1 0 0,-1 0 1 0 0,1-1-43 0 0,2-6 101 0 0,2 0-57 0 0,-1 6 305 0 0,-2 2-303 0 0,-1 1 0 0 0,1 0 0 0 0,0 0-1 0 0,-1 0 1 0 0,1 0 0 0 0,-1 0-1 0 0,1 0 1 0 0,-1 0 0 0 0,1 0-1 0 0,-1 0 1 0 0,1 0 0 0 0,-1 0-1 0 0,1 0 1 0 0,-1 0 0 0 0,1 0 0 0 0,-1 1-1 0 0,1-1 1 0 0,-1 0 0 0 0,1 0-1 0 0,-1 1-45 0 0,4 1 257 0 0,0 1-89 0 0,-3-2-128 0 0,0 0-34 0 0,1 1-39 0 0,-2-1-42 0 0,10 17 39 0 0,-5 3 112 0 0,-4 0 119 0 0,-2-10-50 0 0,1 0 32 0 0,0 0 29 0 0,0-1 32 0 0,-1 14 140 0 0,-3 13 245 0 0,1 1-16 0 0,2-13-271 0 0,0 12-79 0 0,-1 0-52 0 0,0-8-15 0 0,1 0 0 0 0,1 1 0 0 0,2 4-190 0 0,3 23 176 0 0,2 21 110 0 0,-6-63-203 0 0,3 9 202 0 0,-4-22-343 0 0,1-1 74 0 0,-1 1 90 0 0,-1 0 144 0 0,1-1-167 0 0,0 0-42 0 0,-1-1-81 0 0,1 1-110 0 0,0 0 24 0 0,1-1-37 0 0,-1 1-120 0 0,0 0-82 0 0,1 0-90 0 0,0 0-99 0 0,-1 0 221 0 0,1 0-43 0 0,-1-1-39 0 0,1 1-37 0 0,-1 0-131 0 0,1 0-38 0 0,0 1-366 0 0,1-1-46 0 0,-1 1 68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25.6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6704 0 0,'0'5'233'0'0,"0"0"-55"0"0,1 0-48 0 0,-1 0-39 0 0,1 4 2 0 0,3 13 11 0 0,-3-15-10 0 0,1 1 78 0 0,-1 0 111 0 0,-1-4-91 0 0,1-1 40 0 0,0 14 383 0 0,0-1-48 0 0,0 1-42 0 0,0-1-37 0 0,-1 4 54 0 0,0 0-38 0 0,0 4 60 0 0,-1 12 229 0 0,0 30 631 0 0,2-59-1377 0 0,-1 0 105 0 0,0-1 44 0 0,2 7 331 0 0,-2-6-335 0 0,1-1-57 0 0,-1 1-84 0 0,1 0-109 0 0,-1-2-54 0 0,0 1-69 0 0,0 0-75 0 0,0 0-83 0 0,0-6-10 0 0,0 1-57 0 0,0-1-52 0 0,0 0-44 0 0,0 0-150 0 0,0 0-44 0 0,0 0-183 0 0,0 0-485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26.2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0 232 9328 0 0,'0'-2'208'0'0,"1"-6"-3"0"0,0 1-38 0 0,3-7 69 0 0,4-2-83 0 0,9-8-65 0 0,3 3 13 0 0,-5 8 75 0 0,-2 3 88 0 0,-7 5-79 0 0,0 1 40 0 0,29-20 274 0 0,2 2-82 0 0,2 3-78 0 0,1 5-78 0 0,-9 4-116 0 0,2 0 10 0 0,-11 5-83 0 0,-2 3-44 0 0,1 1-40 0 0,-18 1 12 0 0,5-1 0 0 0,0 1 0 0 0,0 1 0 0 0,1-1 0 0 0,-1 2 0 0 0,0-1 0 0 0,0 1 0 0 0,3 1 0 0 0,13 5 0 0 0,-20-7 0 0 0,0 0 0 0 0,0 0 0 0 0,0 0 0 0 0,0 1 0 0 0,-1-1 0 0 0,1 1 0 0 0,0 0 0 0 0,-1 0 0 0 0,1 1 0 0 0,-1-1 0 0 0,0 1 0 0 0,1 0 0 0 0,16 23-17 0 0,-7 3 48 0 0,-4 1 41 0 0,-6 3 33 0 0,-3-22-32 0 0,0 1 0 0 0,-1-1 0 0 0,-2 7-73 0 0,1-6 97 0 0,-1 1 0 0 0,-1 0 0 0 0,0-1 0 0 0,-5 11-97 0 0,-3 6 140 0 0,5-13-26 0 0,0-1 0 0 0,-1 1 0 0 0,-10 13-114 0 0,16-27 3 0 0,-18 29 86 0 0,-2 0 76 0 0,-2 4 81 0 0,-36 45 392 0 0,38-52-451 0 0,1-4-64 0 0,0 0-56 0 0,-8 8 21 0 0,-38 49 9 0 0,48-56-34 0 0,0 1 43 0 0,10-13-40 0 0,-15 20 146 0 0,3-1 102 0 0,20-30-195 0 0,1-2 69 0 0,0 0 32 0 0,0 0 4 0 0,0 0-21 0 0,0 0-91 0 0,4 4-10 0 0,12 3-17 0 0,-1-6-83 0 0,1 0-1 0 0,0-1 1 0 0,0 0 0 0 0,0-2 0 0 0,0 0-1 0 0,14-4-1 0 0,-19 4 0 0 0,0 1-1 0 0,0 0 0 0 0,6 0 1 0 0,60 4 48 0 0,-57-1-30 0 0,25 1 24 0 0,54 2-20 0 0,-77-4-22 0 0,11-1 0 0 0,-30 0-144 0 0,0 0 46 0 0,4-1 15 0 0,-1 1 101 0 0,10-1 104 0 0,-11 1-141 0 0,0 0-62 0 0,0 0-87 0 0,0 0-109 0 0,-3 0 91 0 0,1 0-35 0 0,-1 0-39 0 0,1 0-40 0 0,-1 0-43 0 0,1 0-47 0 0,-1 0-49 0 0,1-1-51 0 0,-1 1-55 0 0,0 0-57 0 0,1 0-60 0 0,-1 0-63 0 0,4-1-1366 0 0,3 1-1182 0 0,-9 0 3259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26.5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19 10136 0 0,'0'0'230'0'0,"1"0"-52"0"0,-1 0-66 0 0,2-1-24 0 0,1-1-43 0 0,-1 1 5 0 0,-1 0 60 0 0,1 1 85 0 0,2-2-362 0 0,1 1 74 0 0,-1-1 66 0 0,0 1 59 0 0,3-1 103 0 0,-1 0 85 0 0,1 0 130 0 0,5 0 279 0 0,-1 4 21 0 0,-4 1-263 0 0,-1 1-121 0 0,-1 1-72 0 0,-2-1-80 0 0,1 0 0 0 0,-2 1-1 0 0,1-1 1 0 0,-1 0 0 0 0,1 1 0 0 0,-1 0-114 0 0,6 18 421 0 0,-3-3-116 0 0,-1-1-58 0 0,1 22 295 0 0,-5 1-80 0 0,-4 1-74 0 0,-2-1-65 0 0,2-13-136 0 0,4-27-384 0 0,-1 1 76 0 0,1 0 65 0 0,-1-1 55 0 0,0 4 117 0 0,0-2 60 0 0,-2 8 290 0 0,2-9-362 0 0,1 1-43 0 0,-2 0-66 0 0,2-1-40 0 0,-1-1-34 0 0,1 0-37 0 0,-1 0-40 0 0,0 0-45 0 0,1 1-47 0 0,-1-1-74 0 0,1 0-64 0 0,-1 0-67 0 0,1 1-71 0 0,-1-1-77 0 0,0 0-81 0 0,1 0-84 0 0,-1 0-90 0 0,1-2-1215 0 0,0 0-1180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27.2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1 479 7344 0 0,'0'0'216'0'0,"1"-1"-11"0"0,3-2-243 0 0,0 1 43 0 0,0-1 39 0 0,1 1 34 0 0,0-1 54 0 0,0 0 35 0 0,2 0 68 0 0,2-2 163 0 0,9-4 295 0 0,-7 3-323 0 0,18-7 511 0 0,-10 7-350 0 0,-2 1-188 0 0,-8 3-220 0 0,-1 0-40 0 0,-6 2-69 0 0,25-7 304 0 0,-13 4-88 0 0,1-1 0 0 0,-1 2 0 0 0,1 0 0 0 0,14 0-230 0 0,-29 2 3 0 0,6-1 57 0 0,0 1 1 0 0,0 0-1 0 0,0 0 1 0 0,0 1-1 0 0,0 0 0 0 0,0 0 1 0 0,0 0-1 0 0,-1 1 1 0 0,1 0-1 0 0,0 0 1 0 0,-1 0-1 0 0,5 3-60 0 0,7 7 84 0 0,-13-8-69 0 0,0 0-1 0 0,0 0 0 0 0,-1 0 0 0 0,0 0 0 0 0,0 0 1 0 0,0 0-1 0 0,0 1 0 0 0,-1 0 0 0 0,1-1 1 0 0,0 4-15 0 0,3 19 95 0 0,-5 0-62 0 0,-4 1 34 0 0,0-15 3 0 0,0-1 0 0 0,-1 0 0 0 0,-3 7-70 0 0,-2 0 141 0 0,0 0 0 0 0,-2 0-1 0 0,0-1 1 0 0,-6 7-141 0 0,-33 38 483 0 0,-4-3-63 0 0,44-49-341 0 0,-4 4-42 0 0,12-12-38 0 0,-1 0 1 0 0,0-1 0 0 0,0 1-1 0 0,-1-1 1 0 0,1 0 0 0 0,0 0-1 0 0,-1 0 1 0 0,1 0 0 0 0,-1-1-1 0 0,0 1 1 0 0,0-1 0 0 0,0 0 0 0 0,-3 0 10 0 0,9-3 67 0 0,5-5-40 0 0,24-12 26 0 0,16-6-44 0 0,-39 22-20 0 0,1-1 0 0 0,0 1 1 0 0,0 1-1 0 0,0 0 0 0 0,0 0 0 0 0,1 1 0 0 0,-1 0 0 0 0,7 0 2 0 0,4 1-9 0 0,-1 1-42 0 0,-9-1-2 0 0,0 2-1 0 0,-1-1 1 0 0,1 1-1 0 0,-1 0 1 0 0,3 2 52 0 0,48 17-116 0 0,-43-14 121 0 0,0 1-1 0 0,7 4-4 0 0,-15-6 33 0 0,0 0 0 0 0,-1 0 0 0 0,0 0 0 0 0,8 8-33 0 0,-11-8 36 0 0,1 0 1 0 0,-1 0-1 0 0,-1 1 0 0 0,1-1 1 0 0,-1 1-1 0 0,0 0 1 0 0,0 1-37 0 0,5 21 98 0 0,-7-1 91 0 0,-6-1 69 0 0,-6-2 48 0 0,4-12-70 0 0,-1-1-1 0 0,0 0 0 0 0,-1-1 1 0 0,-7 8-236 0 0,-7 7 358 0 0,-3-3-22 0 0,-22 8 8 0 0,35-23-264 0 0,3-3-28 0 0,-1 1 0 0 0,0-2 0 0 0,-3 2-52 0 0,-32 8 92 0 0,-1-6-50 0 0,1-3-36 0 0,37-5-54 0 0,0 1 0 0 0,0-2 0 0 0,1 1-1 0 0,-1-1 1 0 0,-1-1 48 0 0,-1 0-93 0 0,0 0-41 0 0,0-2-77 0 0,-1 0-83 0 0,1 0-98 0 0,1 0-116 0 0,7 2 442 0 0,0 1-71 0 0,0 0-80 0 0,0-1-85 0 0,0 1-92 0 0,0-1-101 0 0,1 1-107 0 0,-1-1-113 0 0,1 1 189 0 0,0 0-53 0 0,0 0-54 0 0,-1 0-55 0 0,-1-3-1356 0 0,-3-1-1148 0 0</inkml:trace>
  <inkml:trace contextRef="#ctx0" brushRef="#br0" timeOffset="961.74">846 120 7616 0 0,'1'-2'222'0'0,"0"-1"-85"0"0,-1 0-54 0 0,7-13-53 0 0,-1 4 24 0 0,2 2 96 0 0,4-1 126 0 0,9-2 262 0 0,3 2 43 0 0,-8 5-229 0 0,-3 1-110 0 0,-1 1-69 0 0,-3 1-99 0 0,15-4 275 0 0,0 2-41 0 0,0 1-36 0 0,0 2-34 0 0,25-1 152 0 0,-1 3-87 0 0,-29 0-197 0 0,-15 0-89 0 0,-1 0 0 0 0,0 0 1 0 0,1 0-1 0 0,-1 1 0 0 0,0-1 0 0 0,1 1 0 0 0,-1 0 0 0 0,0 0 0 0 0,0 0 0 0 0,0 0 0 0 0,1 0 1 0 0,-1 1-1 0 0,-1 0 0 0 0,2 0-17 0 0,-2 0 12 0 0,-1-1 0 0 0,1 1-1 0 0,-1-1 1 0 0,0 1 0 0 0,0 0 0 0 0,0 0 0 0 0,0 0 0 0 0,0 0 0 0 0,0 0 0 0 0,0 0 0 0 0,-1 0 0 0 0,1 0 0 0 0,-1 0-1 0 0,1 0 1 0 0,-1 0 0 0 0,0 0 0 0 0,0 0 0 0 0,0 0 0 0 0,0 0 0 0 0,0 0 0 0 0,0 1 0 0 0,0-1 0 0 0,-1 1-12 0 0,-6 19 155 0 0,0-11 17 0 0,0 0-1 0 0,0 0 1 0 0,-7 7-172 0 0,7-9 98 0 0,-63 78 732 0 0,36-46-451 0 0,0 1-65 0 0,13-13-159 0 0,2 0-57 0 0,7-4-45 0 0,10-14-32 0 0,3-10-17 0 0,-1 1-1 0 0,1-1 0 0 0,0 0 1 0 0,0 1-1 0 0,-1-1 1 0 0,1 0-1 0 0,0 0 0 0 0,0 1 1 0 0,1-1-1 0 0,-1 0 1 0 0,0 0-1 0 0,0 0 1 0 0,1-1-1 0 0,-1 1 0 0 0,0 0 1 0 0,1 0-1 0 0,-1-1 1 0 0,0 1-1 0 0,1 0 0 0 0,0-1-3 0 0,3 2 13 0 0,1 0-1 0 0,0-1 0 0 0,0 1 1 0 0,5-1-13 0 0,42 4 58 0 0,-17-2-48 0 0,-27-3-14 0 0,-3 2 4 0 0,0-1 0 0 0,0 1 0 0 0,0 0 0 0 0,0 0 0 0 0,0 1 0 0 0,0-1 0 0 0,-1 1 0 0 0,1 1 0 0 0,-1-1 0 0 0,0 1 0 0 0,0 0 0 0 0,0 0 0 0 0,2 3 0 0 0,1-1 0 0 0,-6-3-1 0 0,1 0 0 0 0,-1-1 1 0 0,0 1-1 0 0,0 1 1 0 0,0-1-1 0 0,0 0 0 0 0,0 0 1 0 0,-1 1-1 0 0,0-1 1 0 0,1 1-1 0 0,-1-1 0 0 0,0 1 1 0 0,-1-1-1 0 0,1 1 1 0 0,-1 0-1 0 0,1-1 0 0 0,-1 3 1 0 0,0 6-13 0 0,0 0-1 0 0,-1 0 1 0 0,-1 0 0 0 0,-1 8 13 0 0,-2 10-7 0 0,-1 1 44 0 0,3-5 84 0 0,0 0 0 0 0,2 12-121 0 0,4-8 111 0 0,6-3-36 0 0,-5-19-62 0 0,0-1 1 0 0,0 0 0 0 0,1 0-1 0 0,0 0 1 0 0,5 5-14 0 0,8 6 11 0 0,1-1 0 0 0,0-1 0 0 0,18 12-11 0 0,-3-3 56 0 0,-20-14-55 0 0,-3-4-1 0 0,-1 2 0 0 0,0 0 0 0 0,0 0 0 0 0,4 5 0 0 0,8 11 0 0 0,-14-17 0 0 0,-1 1 0 0 0,1-1 0 0 0,-2 1 0 0 0,1 0 0 0 0,-1 1 0 0 0,0 1 0 0 0,1 4 30 0 0,-5-9-30 0 0,0 1-1 0 0,0-1 0 0 0,0 0 0 0 0,0 5 1 0 0,-1 16 67 0 0,-4-14 28 0 0,-3 0 61 0 0,3-6-12 0 0,-1 0 0 0 0,0 0 0 0 0,0 0 0 0 0,-1-1 0 0 0,0 1 0 0 0,-3 2-144 0 0,-13 8 326 0 0,-8 1 102 0 0,-1-2-113 0 0,-1-3-96 0 0,-1-2-78 0 0,2-3-68 0 0,0-2-38 0 0,9-2-32 0 0,-1-2-1 0 0,0 0 1 0 0,-12-2-3 0 0,-8-3 29 0 0,12-1-92 0 0,-39-7 105 0 0,45 5-115 0 0,13 3-6 0 0,-1-1-36 0 0,0-1-43 0 0,0 0-49 0 0,1 0-53 0 0,-1-1-61 0 0,-15-10-747 0 0,-4 0-53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31.0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387 54 4744 0 0,'0'0'135'0'0,"0"0"-31"0"0,0 0-2 0 0,0 0 39 0 0,0 0 121 0 0,0 0 220 0 0,0 0 20 0 0,-1-1-103 0 0,-2-2 82 0 0,0-1 176 0 0,-1 0 424 0 0,-9-6-475 0 0,-3 2-59 0 0,-1 0-71 0 0,1 3-85 0 0,-11 0 91 0 0,-3 1-64 0 0,-1 3-55 0 0,3 3-47 0 0,24-1-303 0 0,0 0 1 0 0,0 0-1 0 0,0 1 1 0 0,0-1-1 0 0,0 1 1 0 0,0 0-1 0 0,1 0 1 0 0,-1 0-1 0 0,1 0 1 0 0,-1 1-1 0 0,1-1 1 0 0,0 1-1 0 0,-1 1-13 0 0,-6 7 68 0 0,0 0 1 0 0,1 1-1 0 0,-2 3-68 0 0,-3 6 54 0 0,-1-3-33 0 0,-22 31-33 0 0,19-26-49 0 0,15-19 53 0 0,0 1 0 0 0,0 0 1 0 0,1 1-1 0 0,-1-1 1 0 0,2 0-1 0 0,-2 2 8 0 0,2-3-6 0 0,0 1 0 0 0,1-1 1 0 0,-1 0-1 0 0,1 1 0 0 0,0-1 0 0 0,0 1 0 0 0,0-1 0 0 0,1 1 1 0 0,-1-1-1 0 0,1 1 0 0 0,0-1 0 0 0,0 0 0 0 0,1 0 1 0 0,0 3 5 0 0,0-4-5 0 0,0 1 0 0 0,0-1 0 0 0,0 1 1 0 0,1-1-1 0 0,-1 0 0 0 0,1 1 1 0 0,0-1-1 0 0,0-1 0 0 0,0 1 0 0 0,0 0 1 0 0,0-1-1 0 0,1 1 0 0 0,-1-1 1 0 0,1 0-1 0 0,-1 0 0 0 0,1-1 5 0 0,12 6-44 0 0,0-2 1 0 0,0 1-1 0 0,8 0 44 0 0,30 10-49 0 0,-11 4 115 0 0,-33-15-15 0 0,-1 1 0 0 0,0 0 0 0 0,0 0 0 0 0,0 1 1 0 0,2 2-52 0 0,-7-4 30 0 0,0-1 0 0 0,0 1 0 0 0,0 0 0 0 0,0 0 1 0 0,-1 0-1 0 0,1 1 0 0 0,-1-1 0 0 0,-1 1 1 0 0,2 4-31 0 0,-2-4 15 0 0,0 0 1 0 0,-1 0 0 0 0,0 0-1 0 0,0 0 1 0 0,0 0 0 0 0,-1 6-16 0 0,0-3 48 0 0,0 0 0 0 0,-1 0 0 0 0,0-1 0 0 0,-1 1 0 0 0,0 0 0 0 0,-1-1 0 0 0,1 1 0 0 0,-3 1-48 0 0,2-2 70 0 0,-1-1-1 0 0,0 1 1 0 0,0-1-1 0 0,-1 0 1 0 0,-3 3-70 0 0,0 0 72 0 0,7-7-54 0 0,-1-1 0 0 0,1 0 0 0 0,-1 0 0 0 0,0 0 0 0 0,0 0 0 0 0,0 0 0 0 0,0 0 0 0 0,0 0 0 0 0,0 0-1 0 0,0-1 1 0 0,0 1 0 0 0,-1-1 0 0 0,1 0 0 0 0,-1 0 0 0 0,1 0 0 0 0,-1 0 0 0 0,0 0-18 0 0,-5 0 72 0 0,3-1-40 0 0,2-3-17 0 0,2 2-1 0 0,-6-4 11 0 0,3-1-37 0 0,0-3-64 0 0,4-1-44 0 0,5-8-164 0 0,-1 10 142 0 0,0 2 116 0 0,-3 4 7 0 0,0 0-1 0 0,0 0 1 0 0,0 0 0 0 0,1 0-1 0 0,-1 1 1 0 0,1-1-1 0 0,-1 0 1 0 0,1 1 0 0 0,0-1 19 0 0,-2 1-6 0 0,1 1-1 0 0,0 0 1 0 0,0-1 0 0 0,-1 1 0 0 0,1 0 0 0 0,0 0 0 0 0,0 0 0 0 0,-1-1 0 0 0,1 1 0 0 0,0 0 0 0 0,0 0 0 0 0,-1 0 0 0 0,1 0 0 0 0,0 0 0 0 0,0 0 6 0 0,10 3-28 0 0,-8-1 19 0 0,0-1 0 0 0,0 1-1 0 0,0-1 1 0 0,0 1 0 0 0,-1 0-1 0 0,1 0 1 0 0,-1 0 0 0 0,1 0-1 0 0,-1 0 1 0 0,0 1 0 0 0,0-1-1 0 0,0 1 1 0 0,1 0 9 0 0,0 3-8 0 0,0-1 0 0 0,-1 0 1 0 0,1 1-1 0 0,-1 0 0 0 0,0-1 0 0 0,0 1 1 0 0,-1 1 7 0 0,2 6 4 0 0,-1 0 0 0 0,0 11-4 0 0,-1 23 67 0 0,-3 9-3 0 0,-8 27-60 0 0,4-43 10 0 0,2 0 34 0 0,-2 2-41 0 0,3-24 35 0 0,1 0-1 0 0,1 12-41 0 0,1 11 42 0 0,1-5 100 0 0,1 0-1 0 0,3 4-141 0 0,4 7 62 0 0,-6-38-44 0 0,0-1 0 0 0,0 0 0 0 0,1 0 0 0 0,0-1 0 0 0,1 1-1 0 0,0-1 1 0 0,0 0 0 0 0,0 0 0 0 0,1 0 0 0 0,0-1 0 0 0,0 0 0 0 0,0 0 0 0 0,1-1 0 0 0,0 1 0 0 0,0-1 0 0 0,1-1 0 0 0,-1 0 0 0 0,3 2-18 0 0,1-2-203 0 0,-1 0 98 0 0,1-1 81 0 0,0 0 67 0 0,3-1 71 0 0,24 2 348 0 0,-21-3-312 0 0,-8-1-108 0 0,0-1-34 0 0,-1 1-40 0 0,1-1-47 0 0,0 0-55 0 0,-1 0-60 0 0,1 0-68 0 0,0-1-75 0 0,-4 1 68 0 0,1 0-38 0 0,-1 0-40 0 0,1 0-43 0 0,-1-1-44 0 0,1 1-46 0 0,-1-1-49 0 0,0 1-50 0 0,9-3-1198 0 0,5-4-1016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31.6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192 9 5248 0 0,'0'0'152'0'0,"-1"-1"0"0"0,-5-3 171 0 0,-12 0 570 0 0,13 4-679 0 0,1 0-69 0 0,2 1-95 0 0,-10 0 736 0 0,-1 1-121 0 0,1 2-108 0 0,1 2-95 0 0,0 0-83 0 0,0 1-69 0 0,1 0-57 0 0,0 0-44 0 0,-1 2 14 0 0,2 3-46 0 0,-7 17 76 0 0,12-19-160 0 0,0 1 0 0 0,1 0 0 0 0,0 0 1 0 0,-1 8-94 0 0,-3 37 252 0 0,4 1-33 0 0,2-28-82 0 0,2 1 0 0 0,1 0 0 0 0,1-1-1 0 0,6 22-136 0 0,-7-44 12 0 0,1 12 14 0 0,1 0-1 0 0,1-1 0 0 0,1 0 1 0 0,1 0-1 0 0,0 0 0 0 0,9 13-25 0 0,-7-16 30 0 0,3 6 31 0 0,2 1 0 0 0,7 6-61 0 0,-15-21 26 0 0,0-1 0 0 0,1 1 0 0 0,4 2-26 0 0,-6-5 23 0 0,0 0 0 0 0,0 0 0 0 0,1-1-1 0 0,0 0 1 0 0,2 1-23 0 0,4 1 24 0 0,9 4 38 0 0,1-1 42 0 0,0-3 58 0 0,1-5 73 0 0,7-5 39 0 0,-24 3-176 0 0,0 0 0 0 0,0 0 0 0 0,0-1-1 0 0,0 0 1 0 0,1-1-98 0 0,0 0 168 0 0,0-1 1 0 0,0 0-1 0 0,5-6-168 0 0,9-10 300 0 0,-13 12-142 0 0,-1 0 1 0 0,0 0-1 0 0,2-5-158 0 0,-3 4 127 0 0,-1-1 0 0 0,1 0 0 0 0,-1-2-127 0 0,-1 1 93 0 0,0 1 0 0 0,-1-1 0 0 0,0-1-93 0 0,-1 1 56 0 0,-1 1 0 0 0,0-1-1 0 0,-1-3-55 0 0,0-21 200 0 0,-4-16-200 0 0,0 24 56 0 0,-1 0 0 0 0,-1-1-56 0 0,0 6 29 0 0,-1 0-1 0 0,-1 1 1 0 0,-1-1-1 0 0,-1 1 1 0 0,-1 1-1 0 0,-3-4-28 0 0,5 12-68 0 0,1 1 0 0 0,-2 0 0 0 0,-4-5 68 0 0,7 9-77 0 0,0 1-1 0 0,-1 0 1 0 0,-2-1 77 0 0,-13-6-206 0 0,-1 3-57 0 0,-3 4-68 0 0,-2 4-78 0 0,22 4 204 0 0,0 0-45 0 0,-2 1-98 0 0,-4 2-232 0 0,-5 3-194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5:38.6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1 9616 0 0,'0'0'216'0'0,"0"0"-40"0"0,-1 0 79 0 0,0-1 776 0 0,0 1-678 0 0,1 0-232 0 0,-1 1-55 0 0,1-1-65 0 0,0 1-76 0 0,-2 7 446 0 0,1 0-42 0 0,0 0-41 0 0,0 0-37 0 0,-1 8 151 0 0,0 0-114 0 0,1-2-109 0 0,1 0-59 0 0,0-1-44 0 0,4 41 133 0 0,5 12 97 0 0,17 85 587 0 0,-21-119-701 0 0,-1-11-88 0 0,0-2-48 0 0,-4-14-75 0 0,1 2 114 0 0,0-3-51 0 0,-1-1-56 0 0,0-1-37 0 0,1 0-47 0 0,-1 0-27 0 0,1-1-44 0 0,-1 1-51 0 0,1 0-56 0 0,-1-2 40 0 0,0 0-38 0 0,0 1-373 0 0,0-1 88 0 0,0 0-53 0 0,0 0-720 0 0,0 0-571 0 0,0 0-1083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29.3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92 1 5728 0 0,'0'0'166'0'0,"0"0"-41"0"0,0 0-7 0 0,0 0 42 0 0,0 0 136 0 0,0 0 249 0 0,0 0 21 0 0,-1 2-24 0 0,0 3-296 0 0,0 0 0 0 0,1 0-1 0 0,-1 0 1 0 0,1 0-1 0 0,1 4-245 0 0,1 15 770 0 0,2-3-197 0 0,0 0-92 0 0,-1-6-184 0 0,0 0-86 0 0,6 38 351 0 0,-1-1-106 0 0,0 1-85 0 0,-1-1-63 0 0,25 159 717 0 0,-24-166-764 0 0,1 0 46 0 0,1 2 50 0 0,-2 0-46 0 0,-3-16-141 0 0,-2 0-38 0 0,-1-18-106 0 0,1 24 62 0 0,-2-4 18 0 0,-1-31-228 0 0,0-2-61 0 0,0 0 96 0 0,0 0 71 0 0,-1 1 38 0 0,0 1 155 0 0,1-1-132 0 0,-1 0-74 0 0,1 0-25 0 0,-1-1-33 0 0,1 0-22 0 0,0 1-33 0 0,-1-1-38 0 0,1 1-40 0 0,0-1-43 0 0,-1 0-48 0 0,1 0-50 0 0,0 0-53 0 0,-7 3-282 0 0</inkml:trace>
  <inkml:trace contextRef="#ctx0" brushRef="#br0" timeOffset="568.2">15 557 5784 0 0,'0'0'132'0'0,"0"0"17"0"0,0 0 10 0 0,-1-1-26 0 0,-5-5-106 0 0,2 1 27 0 0,1 0 87 0 0,3 3-66 0 0,0 0 0 0 0,0 1 1 0 0,-1-1-1 0 0,1 0 0 0 0,0 1 0 0 0,1-1 0 0 0,-1 0 0 0 0,0 1 1 0 0,1-2-76 0 0,-1 0 115 0 0,1 1-36 0 0,8-19-7 0 0,2 1 67 0 0,2 3 56 0 0,3 1 48 0 0,12-5 218 0 0,-17 14-200 0 0,1 1 0 0 0,0 0 0 0 0,2-1-261 0 0,24-6 564 0 0,-12 6-217 0 0,-4 2-88 0 0,0 0-38 0 0,-4 3-70 0 0,0-1-37 0 0,-1 1-42 0 0,0 0-47 0 0,0 1-27 0 0,1 0 1 0 0,-1 1 0 0 0,15 2 1 0 0,-23-1 2 0 0,-1 0 1 0 0,0 1-1 0 0,0 0 1 0 0,0 0-1 0 0,0 1 1 0 0,0 0-1 0 0,-1 0 1 0 0,8 5-3 0 0,-10-5 57 0 0,0 1 1 0 0,0-1 0 0 0,-1 1 0 0 0,1 0-1 0 0,2 4-57 0 0,-2-2 92 0 0,0 1-1 0 0,0 0 0 0 0,-1 0 1 0 0,1 0-1 0 0,-2 1 0 0 0,2 1-91 0 0,1 8 267 0 0,0 0 0 0 0,2 9-267 0 0,2 15 263 0 0,-5-18-170 0 0,1-1-51 0 0,8 27 132 0 0,2-2-39 0 0,-10-32-97 0 0,0-1 1 0 0,1 0-1 0 0,1 0 1 0 0,0 0-1 0 0,4 2-38 0 0,5 8 52 0 0,14 9-18 0 0,-26-29-16 0 0,1 1-1 0 0,-1-1 1 0 0,1 0-1 0 0,0 0 1 0 0,2 0-18 0 0,21 6 149 0 0,-28-9-134 0 0,0-1 0 0 0,1 0 0 0 0,-1 0 0 0 0,1 0 0 0 0,-1 0 0 0 0,1 0 0 0 0,-1 0 0 0 0,1-1 0 0 0,-1 1 0 0 0,1 0 0 0 0,-1-1 0 0 0,1 1 0 0 0,0-1-15 0 0,1-1 40 0 0,-1 1 0 0 0,1-1 0 0 0,-1 1 0 0 0,1-1 0 0 0,-1 0 0 0 0,0 0 1 0 0,0 0-41 0 0,5-5 235 0 0,-1-1 0 0 0,0 1 0 0 0,4-9-235 0 0,-9 15 39 0 0,7-17 296 0 0,-2-3-46 0 0,-4 7-133 0 0,0 3-39 0 0,-2-9-153 0 0,-5-5-98 0 0,1 6 19 0 0,-1-1 33 0 0,-1 2 101 0 0,-5-3 99 0 0,-7-9 147 0 0,0-1-40 0 0,7 13-186 0 0,0 1 1 0 0,-1 0-1 0 0,-2-1-39 0 0,-24-24 5 0 0,1 12-81 0 0,-3 5-100 0 0,37 23 51 0 0,0 1 35 0 0,-4-2-5 0 0,0 0 83 0 0,-12-2 89 0 0,12 3-110 0 0,2 1-44 0 0,-1 0-60 0 0,1 1-73 0 0,-1-1-88 0 0,3 1 24 0 0,-1-1-55 0 0,0 1-62 0 0,0 0-66 0 0,0 0-71 0 0,0 0-76 0 0,1-1-81 0 0,-1 1-86 0 0,-5 0-1059 0 0,-4 0-1037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32.6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8576 0 0,'0'0'197'0'0,"0"0"24"0"0,0 0 17 0 0,0 2 42 0 0,1 2-60 0 0,-1 0 1 0 0,1 0-1 0 0,0 0 1 0 0,0 0-1 0 0,0 0 1 0 0,1 2-221 0 0,7 26 1177 0 0,-6-3-556 0 0,1 1-43 0 0,2 8 55 0 0,-4-19-367 0 0,0 0-40 0 0,1 11 107 0 0,2 0-54 0 0,0 7 13 0 0,-1 19 105 0 0,-1-26-250 0 0,0 0-27 0 0,-5-10-100 0 0,-1-11 6 0 0,2-7-62 0 0,1-2-33 0 0,0 0-115 0 0,0 0-21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33.3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47 238 8576 0 0,'0'0'197'0'0,"-2"-1"24"0"0,-5-1-11 0 0,1-2-65 0 0,-2 0-38 0 0,-8-7-33 0 0,14 10-71 0 0,1 0 96 0 0,1 1 113 0 0,0 0-186 0 0,0 0 0 0 0,-1 0 1 0 0,1 0-1 0 0,0 0 0 0 0,0 0 0 0 0,0 0 1 0 0,-1 0-1 0 0,1 0 0 0 0,0 0 1 0 0,0-1-1 0 0,0 1 0 0 0,-1 0 1 0 0,1 0-1 0 0,0 0 0 0 0,0 0 0 0 0,0 0 1 0 0,-1-1-1 0 0,1 1 0 0 0,0 0 1 0 0,0 0-1 0 0,0 0 0 0 0,0-1 1 0 0,0 1-1 0 0,0 0 0 0 0,0 0 0 0 0,-1-1 1 0 0,1 1-1 0 0,0 0 0 0 0,0 0 1 0 0,0-1-1 0 0,0 1 0 0 0,0 0 0 0 0,0 0 1 0 0,0-1-27 0 0,0-7 550 0 0,1 3-255 0 0,0-1-55 0 0,1 2-69 0 0,-2 2-83 0 0,7-14 352 0 0,3 0-40 0 0,3 2-38 0 0,1 0-37 0 0,1 2-37 0 0,1 0-34 0 0,0 0-35 0 0,-1 2-33 0 0,-11 7-140 0 0,32-19 224 0 0,-18 13 2 0 0,1 1-1 0 0,10-3-271 0 0,1 2 210 0 0,0 2-46 0 0,0 2-76 0 0,-19 3-50 0 0,0 2-37 0 0,4 1-53 0 0,-1 2-43 0 0,-11-2 68 0 0,0 0-1 0 0,0 0 0 0 0,0 0 0 0 0,-1 1 0 0 0,1 0 0 0 0,0-1 0 0 0,-1 1 0 0 0,1 1 28 0 0,12 13-98 0 0,-12-12 97 0 0,0 1 0 0 0,0 0 0 0 0,-1 0 0 0 0,1 0 0 0 0,-1 0 1 0 0,1 3 0 0 0,-1 0 10 0 0,0 0 0 0 0,-1 0 0 0 0,0 1 0 0 0,0-1 0 0 0,0 1 0 0 0,-1 3-10 0 0,-2 14 44 0 0,-1-1 1 0 0,-1 1 0 0 0,-3 3-45 0 0,5-18 8 0 0,-33 139 99 0 0,21-106-75 0 0,-5 9-32 0 0,-3 10 40 0 0,15-40-21 0 0,-1 0 0 0 0,-1-1 1 0 0,-2 0-1 0 0,-4 8-19 0 0,3-11 2 0 0,1 1 0 0 0,1 0 0 0 0,1 1 0 0 0,0 0 1 0 0,-2 14-3 0 0,10-26 0 0 0,2 1 0 0 0,4-5 0 0 0,9-1-16 0 0,-1-2 36 0 0,-3-2 36 0 0,0 0 1 0 0,0-1-1 0 0,4-1-56 0 0,22-1 130 0 0,7 2-5 0 0,1 0-98 0 0,44-1-34 0 0,-76 2-53 0 0,1 0 53 0 0,35 0 111 0 0,-32 0-139 0 0,-1 0-96 0 0,-1-1-78 0 0,-2 0-112 0 0,-5 1 112 0 0,-1-1-36 0 0,1 1-39 0 0,-1-1-41 0 0,-4 1-32 0 0,0 0-55 0 0,0-1-47 0 0,0 1-43 0 0,1-1-147 0 0,-1 1-41 0 0,0-1-179 0 0,2 0-479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33.5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11408 0 0,'0'0'332'0'0,"0"0"-4"0"0,0 0-164 0 0,0 0 82 0 0,0 0 61 0 0,1 1 12 0 0,8 13 157 0 0,2 1-61 0 0,1 1-11 0 0,0 1-63 0 0,6 17 96 0 0,8 16 314 0 0,-20-37-577 0 0,0 0-78 0 0,-2-1-56 0 0,7 20-23 0 0,-7-19 24 0 0,-3-8-72 0 0,0 4 90 0 0,-1-6-104 0 0,0 0-73 0 0,0-2 12 0 0,-1 1-34 0 0,1-1-39 0 0,0 1-42 0 0,0-1-48 0 0,-1 1-50 0 0,1-1-56 0 0,0 1-60 0 0,0-1-46 0 0,-1 0-65 0 0,1 1-67 0 0,0-1-71 0 0,-1 3-1291 0 0,1 1-1123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34.3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1 113 6768 0 0,'0'0'149'0'0,"0"0"23"0"0,1-1 12 0 0,14-9-45 0 0,4-2-87 0 0,-15 8-27 0 0,0 1 46 0 0,6-3 183 0 0,-1 1 65 0 0,14-5 538 0 0,-16 7-621 0 0,0 0-36 0 0,-1 0-51 0 0,1 0-66 0 0,22-8 330 0 0,-4 2-96 0 0,-10 3-69 0 0,0 0 0 0 0,12-3-248 0 0,-17 7 78 0 0,0 0 1 0 0,0 0-1 0 0,0 1 1 0 0,-1 0-1 0 0,1 0 1 0 0,0 1-1 0 0,0 1 1 0 0,0 0-79 0 0,17 5 158 0 0,-4 5-45 0 0,1 6-24 0 0,-19-12-73 0 0,0 0 0 0 0,0 0 1 0 0,-1 0-1 0 0,1 1 1 0 0,-1 0-1 0 0,-1 0 0 0 0,1 0 1 0 0,-1 0-1 0 0,0 1 1 0 0,0-1-1 0 0,-1 1 0 0 0,0 0 1 0 0,0 0-1 0 0,0 0 1 0 0,-1 1-17 0 0,0 23 122 0 0,-6 0 62 0 0,0-18-7 0 0,1-1 0 0 0,-2 1 1 0 0,1-1-1 0 0,-2 0 0 0 0,0 0-177 0 0,0 0 260 0 0,-1-1 0 0 0,-9 10-260 0 0,2-5 173 0 0,-2-1-34 0 0,0-1-42 0 0,-2-1-48 0 0,6-7 88 0 0,-8 4-50 0 0,10-6 30 0 0,9-3-1 0 0,5-1 59 0 0,26-5-175 0 0,-19 2 0 0 0,-1 1 0 0 0,1 1 0 0 0,-1 0 0 0 0,1 0 0 0 0,0 1 0 0 0,5 0 0 0 0,10 3 6 0 0,-1 1 0 0 0,0 1 1 0 0,1 1-1 0 0,8 4-6 0 0,-20-5 33 0 0,-1 0 1 0 0,0 1-1 0 0,11 7-33 0 0,4 7 95 0 0,-3 3 41 0 0,-19-18-67 0 0,-1 0 1 0 0,1 1 0 0 0,-1 0 0 0 0,-1-1 0 0 0,1 1 0 0 0,-1 1-1 0 0,0-1 1 0 0,0 1-70 0 0,3 13 215 0 0,-1 3 39 0 0,-2-3-51 0 0,-3 0 40 0 0,-3 5 89 0 0,2-20-240 0 0,0 0 0 0 0,-1 0-1 0 0,0-1 1 0 0,0 1 0 0 0,0 0-1 0 0,-1 0-91 0 0,-4 8 181 0 0,1-2-44 0 0,-2 4-13 0 0,0-1-43 0 0,4-8-57 0 0,0 0-1 0 0,0 0 1 0 0,-1 0-1 0 0,0-1 1 0 0,0 0-1 0 0,-3 2-23 0 0,1-1 28 0 0,0-1-1 0 0,-1 1 0 0 0,0-2 1 0 0,0 1-1 0 0,-1-1 0 0 0,1 0 1 0 0,-7 2-28 0 0,6-4 19 0 0,0 1 1 0 0,0-1-1 0 0,0-1 1 0 0,-8 1-20 0 0,10-1-177 0 0,1-1 62 0 0,0 0 54 0 0,0 0 45 0 0,-6 0 80 0 0,-19-1 368 0 0,24 0-369 0 0,1 0-36 0 0,-4-1-76 0 0,5 0-26 0 0,1 1-40 0 0,-1 0-45 0 0,0-1-48 0 0,1 0-55 0 0,-1 0-57 0 0,1 0-64 0 0,-1 0-67 0 0,1-1-72 0 0,-1 1-78 0 0,1-1-80 0 0,0 0-88 0 0,-1 0-89 0 0,1-1-97 0 0,0 2-1121 0 0,-2-2-1173 0 0,6 4 3244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0:35.2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92 8840 0 0,'0'0'197'0'0,"0"0"24"0"0,0-1 19 0 0,9-12-189 0 0,1 3 62 0 0,6-3 149 0 0,1 3 71 0 0,20-2 375 0 0,-24 9-506 0 0,-1 0-38 0 0,1 1-44 0 0,-1-1-75 0 0,8-2 128 0 0,9 2 32 0 0,-1 0-33 0 0,5-2 403 0 0,25-1-575 0 0,-20 7 171 0 0,-34 0-156 0 0,-1 0 0 0 0,1-1 0 0 0,0 1 0 0 0,0 1 0 0 0,0-1 0 0 0,-1 0 0 0 0,1 1 0 0 0,-1 0 1 0 0,1 0-1 0 0,2 2-15 0 0,-4-3 9 0 0,-1 0 1 0 0,1 1 0 0 0,-1-1-1 0 0,0 1 1 0 0,1-1 0 0 0,-1 1-1 0 0,0-1 1 0 0,0 1 0 0 0,0 0-1 0 0,0 0-9 0 0,0 0 12 0 0,-1-1 0 0 0,1 1 0 0 0,-1-1-1 0 0,1 1 1 0 0,-1-1 0 0 0,0 1-1 0 0,0 0 1 0 0,0-1 0 0 0,0 1-1 0 0,0 0 1 0 0,0-1 0 0 0,0 1 0 0 0,-1 0-12 0 0,-1 6 9 0 0,0-1 1 0 0,-1 0-1 0 0,1 0 1 0 0,-2 0-1 0 0,1-1 1 0 0,-1 1-1 0 0,0-1 0 0 0,-1 1-9 0 0,-16 21 83 0 0,-3-1 72 0 0,4-5 60 0 0,-5 6-193 0 0,-17 11-82 0 0,-10 9-58 0 0,21-12 82 0 0,26-29 57 0 0,0-1 35 0 0,-18 26 339 0 0,18-18-297 0 0,4-12-95 0 0,1 0-1 0 0,0-1 0 0 0,-1 1 1 0 0,1-1-1 0 0,0 1 0 0 0,0 0 1 0 0,0-1-1 0 0,0 1 1 0 0,1 0-1 0 0,-1-1 0 0 0,0 1 1 0 0,1-1-1 0 0,-1 1-2 0 0,1 0 0 0 0,0 0-1 0 0,0-1 1 0 0,0 1 0 0 0,0-1-1 0 0,0 0 1 0 0,0 1 0 0 0,0-1-1 0 0,1 0 1 0 0,-1 1 0 0 0,0-1-1 0 0,1 0 1 0 0,0 0 0 0 0,4 4 3 0 0,0-1-4 0 0,0 1 0 0 0,0-1 1 0 0,1 0-1 0 0,0-1 1 0 0,-1 0-1 0 0,1 0 0 0 0,0 0 1 0 0,6 1 0 0 0,18 4-48 0 0,-10-2-27 0 0,7 1-25 0 0,1-1 33 0 0,3 0 33 0 0,0 3 43 0 0,-19-3 12 0 0,-1 2 80 0 0,-10-7-71 0 0,-1 1 1 0 0,1-1-1 0 0,-1 1 1 0 0,1 0-1 0 0,-1 0 0 0 0,1-1 1 0 0,-1 1-1 0 0,0 0 0 0 0,0 0 1 0 0,0 0-1 0 0,0 0 1 0 0,-1 1-1 0 0,1-1 0 0 0,0 0 1 0 0,-1 0-1 0 0,0 0 1 0 0,1 1-1 0 0,-1 0-30 0 0,0-1 20 0 0,0 0 1 0 0,0 0-1 0 0,-1 1 0 0 0,1-1 1 0 0,-1 0-1 0 0,1 0 0 0 0,-1 0 1 0 0,0 1-21 0 0,-7 16 199 0 0,1 0-64 0 0,-13 32 100 0 0,16-40-52 0 0,0 1-44 0 0,1-1-38 0 0,2 1-35 0 0,0 2-27 0 0,2 0-38 0 0,2 6-53 0 0,2 1-43 0 0,-2-12 19 0 0,1 1 1 0 0,0-1-1 0 0,2 2 76 0 0,10 14-99 0 0,-2-7 95 0 0,2-1 108 0 0,8 7-155 0 0,35 32 29 0 0,-40-40-35 0 0,-1 1-58 0 0,-6-6 23 0 0,0 2 44 0 0,-1 0 40 0 0,0 2 36 0 0,5 17 120 0 0,-14-27-87 0 0,0 1 0 0 0,0-1 1 0 0,-1 1-1 0 0,1 4-61 0 0,-2 5 131 0 0,-3-2 56 0 0,-4 2 92 0 0,-10 5 199 0 0,-5-3 0 0 0,7-7-199 0 0,3-3-91 0 0,1 0-56 0 0,4-4-86 0 0,-16 9 158 0 0,-1-2-77 0 0,0-3-58 0 0,4-2-26 0 0,-1-2 1 0 0,-5 1-44 0 0,-3-1 63 0 0,10-3-43 0 0,-1-1-54 0 0,0-2-45 0 0,-1 0-38 0 0,-6-2-91 0 0,-2-2-299 0 0,19 4 271 0 0,1-1-89 0 0,2 2-16 0 0,0 0-93 0 0,6 1-217 0 0,1 1-18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1:07.4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6824 0 0,'0'0'149'0'0,"0"0"23"0"0,0 0 13 0 0,0 0-57 0 0,0 0-10 0 0,0 0 40 0 0,0 0 133 0 0,0 0 246 0 0,0 0 21 0 0,0 0-38 0 0,0 0-326 0 0,1 1-38 0 0,14 5 272 0 0,-2 1-100 0 0,-3 2-81 0 0,-1 2-61 0 0,-4-4-99 0 0,-1 0 1 0 0,0 1-1 0 0,-1-1 1 0 0,1 1-1 0 0,-1 0 1 0 0,-1 1-88 0 0,9 22 206 0 0,-2-7 236 0 0,3 18-442 0 0,4 11 334 0 0,5-1 53 0 0,-6-15-76 0 0,-3-7 48 0 0,1-1 1 0 0,3 2-360 0 0,-4-11 254 0 0,0 0-1 0 0,1-1 1 0 0,5 4-254 0 0,-2-6 194 0 0,-9-10-95 0 0,1 0 0 0 0,0-1-1 0 0,0-1 1 0 0,4 3-99 0 0,17 6 307 0 0,-28-14-222 0 0,0 0-3 0 0,5 0-34 0 0,-3 0 41 0 0,-1-1-74 0 0,-1 1 1 0 0,1-1-1 0 0,-1 0 1 0 0,0 0 0 0 0,1 0-1 0 0,-1 0 1 0 0,0 0 0 0 0,1 0-1 0 0,-1 0 1 0 0,0 0-1 0 0,0 0 1 0 0,1-2-16 0 0,0 1 21 0 0,0-1-1 0 0,-1 0 1 0 0,1 0-1 0 0,-1 0 1 0 0,0 0-1 0 0,1-2-20 0 0,3-22 73 0 0,-5 2-35 0 0,-6-27 51 0 0,-7-64 12 0 0,11 83-99 0 0,1-1 0 0 0,3-14-2 0 0,-2 44 1 0 0,1-1-1 0 0,0 1 0 0 0,0 0 0 0 0,0-1 0 0 0,0 1 0 0 0,1 0 0 0 0,-1 0 0 0 0,1 0 0 0 0,2-3 0 0 0,8-8-61 0 0,-4 12 35 0 0,-5 3 17 0 0,-1 0 1 0 0,0 0 0 0 0,0 0-1 0 0,0 0 1 0 0,0 1 0 0 0,0-1-1 0 0,0 1 1 0 0,0 0 0 0 0,0 0-1 0 0,0-1 1 0 0,-1 1-1 0 0,1 0 1 0 0,0 0 0 0 0,0 1-1 0 0,-1-1 1 0 0,2 1 8 0 0,28 26-89 0 0,-23-20 76 0 0,8 10-33 0 0,5 14 32 0 0,0 1-33 0 0,-4-11 38 0 0,3 5 8 0 0,19 19 1 0 0,52 47 0 0 0,-87-89-12 0 0,10 9 32 0 0,-2-2 116 0 0,0-1 1 0 0,9 6-137 0 0,0-3 62 0 0,-11-9-106 0 0,0 0 56 0 0,0-1 54 0 0,0-2 49 0 0,0-2 47 0 0,-1-3 41 0 0,-1-3 39 0 0,-2-5 34 0 0,-1-3-27 0 0,-3-1-48 0 0,-2 0-42 0 0,-1 0-36 0 0,-6-17 37 0 0,-2 0-78 0 0,1 3-34 0 0,6 24-235 0 0,0 0 67 0 0,0 0 57 0 0,0 1 48 0 0,-2-5 89 0 0,-11-18 405 0 0,12 22-408 0 0,-1 0-36 0 0,-1-2-79 0 0,3 3-31 0 0,-1 1-42 0 0,1 0-46 0 0,0-1-53 0 0,-1 1-55 0 0,1-1-62 0 0,0 1-67 0 0,0-1-70 0 0,0 1-77 0 0,0-1-81 0 0,0 0-85 0 0,1 1-91 0 0,-1-1-96 0 0,1 0-100 0 0,0 1-1055 0 0,1-3-1160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1:09.1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1 197 4744 0 0,'0'0'135'0'0,"2"0"-2"0"0,5 0-261 0 0,0-1 121 0 0,0 0 105 0 0,0 0 90 0 0,2 0 135 0 0,-1-1 80 0 0,0 1 7 0 0,10-3 610 0 0,-8 1-472 0 0,1 1-81 0 0,2-1 89 0 0,0 0-98 0 0,-1-1-86 0 0,0 0-76 0 0,2-1-25 0 0,0-1-73 0 0,2-2-30 0 0,9-7 7 0 0,-19 11-64 0 0,0-3 83 0 0,11-14 565 0 0,-12 15-577 0 0,0 0-54 0 0,1-4 11 0 0,-3 0 67 0 0,-2-2 106 0 0,-6-5 229 0 0,-6 2 2 0 0,2 6-227 0 0,1 3-105 0 0,0 1-65 0 0,-2 2 134 0 0,1 2-35 0 0,-7 4 150 0 0,1 5-111 0 0,2 5-93 0 0,3 0-91 0 0,1 1-37 0 0,-11 26 5 0 0,18-35-62 0 0,-3 8 34 0 0,0 0 1 0 0,1 0-1 0 0,-1 5-40 0 0,-7 43 197 0 0,7-34-84 0 0,3-15-39 0 0,0-1 0 0 0,1 1-1 0 0,0 0 1 0 0,1 0-1 0 0,1 0 1 0 0,0 2-74 0 0,0-8 39 0 0,0 1 1 0 0,1 0 0 0 0,-1-1-1 0 0,2 2-39 0 0,3 12 94 0 0,4 6 40 0 0,2-9-91 0 0,-7-12-25 0 0,-1-1 0 0 0,0 0 0 0 0,1-1 0 0 0,0 1 0 0 0,0-1 0 0 0,0 0 0 0 0,1 0 0 0 0,-1 0 0 0 0,1-1 0 0 0,-1 0 0 0 0,1 0 0 0 0,1 0-18 0 0,29 4 49 0 0,-31-6-118 0 0,1 1 45 0 0,0-1 38 0 0,4 1 48 0 0,2 0-13 0 0,-5 0-72 0 0,0 0-53 0 0,-1-1-69 0 0,-1 0-40 0 0,1 1-67 0 0,-1-1-77 0 0,1 0-87 0 0,-3 0 25 0 0,0 0-63 0 0,0 0-55 0 0,0 0-48 0 0,0 0-166 0 0,1 0-48 0 0,1 0-200 0 0,1 0-538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1:07.9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8272 0 0,'0'0'241'0'0,"0"0"26"0"0,0 0-42 0 0,0 0-22 0 0,0 0-3 0 0,2 2 4 0 0,16 23 278 0 0,-1 2-81 0 0,-2-1-81 0 0,22 50 468 0 0,-22-43-422 0 0,-3 2 148 0 0,-1 0 1 0 0,-2 1-1 0 0,1 9-514 0 0,-6-28 160 0 0,8 48 1118 0 0,0 22-1278 0 0,-4 14 822 0 0,-2-32-305 0 0,-1-27-125 0 0,-4-21-152 0 0,0 0 38 0 0,-1 0 58 0 0,0 7 18 0 0,0-1-108 0 0,0-26-167 0 0,0-1-6 0 0,0 0-1 0 0,0 0 0 0 0,0 0 8 0 0,0 0 34 0 0,0 0 12 0 0,0 0 2 0 0,0-4-23 0 0,0-1-45 0 0,0 0-31 0 0,-2-4-32 0 0,0-1 19 0 0,0-8 21 0 0,1 1 1 0 0,2-14-38 0 0,2 2-1 0 0,0-1 1 0 0,3 1 0 0 0,0 0-1 0 0,4-7 1 0 0,-2 12 1 0 0,0 0-1 0 0,2 0 1 0 0,6-10-1 0 0,-10 23-2 0 0,0 0 0 0 0,1 1 0 0 0,0 0 0 0 0,0 0 0 0 0,1 1 0 0 0,0 0 0 0 0,1 1 0 0 0,4-4 2 0 0,-9 9-13 0 0,0 0-1 0 0,1 0 1 0 0,0 0 0 0 0,-1 0 0 0 0,1 1 0 0 0,0 0 0 0 0,0 0-1 0 0,0 1 1 0 0,5-2 13 0 0,-5 2-9 0 0,0 1 0 0 0,0-1-1 0 0,1 1 1 0 0,-1 0 0 0 0,0 0-1 0 0,0 1 1 0 0,0-1 0 0 0,1 1-1 0 0,0 1 10 0 0,1 0-8 0 0,1 0 1 0 0,-1 1-1 0 0,-1 0 0 0 0,1 1 0 0 0,0 0 0 0 0,-1 0 0 0 0,0 0 0 0 0,0 0 0 0 0,0 1 0 0 0,0 0 0 0 0,-1 1 0 0 0,1-1 0 0 0,-2 1 0 0 0,2 0 8 0 0,7 13 0 0 0,0 1 0 0 0,-1-1 0 0 0,-1 2 0 0 0,-1 0 0 0 0,0 0 0 0 0,-2 1 0 0 0,-1 0 0 0 0,3 13 0 0 0,-5-14-1 0 0,1 1-1 0 0,-1 1 0 0 0,-1 0-1 0 0,0 0 1 0 0,-2 12 2 0 0,0-27-27 0 0,1 1-7 0 0,-3 5-55 0 0,0-12-6 0 0,0-2 25 0 0,0 0-34 0 0,0 0-39 0 0,0 0-35 0 0,0 0-139 0 0,0 0-42 0 0,0 0-958 0 0,0 0-67 0 0</inkml:trace>
  <inkml:trace contextRef="#ctx0" brushRef="#br0" timeOffset="491.64">883 720 9272 0 0,'0'0'208'0'0,"0"0"33"0"0,0 0 14 0 0,0-1-63 0 0,3-2-128 0 0,4-5-33 0 0,0 0 56 0 0,7-2 148 0 0,-10 8-139 0 0,0 0 0 0 0,0-1 1 0 0,1 2-1 0 0,-1-1 0 0 0,1 1 1 0 0,0-1-1 0 0,2 1-96 0 0,5-1 154 0 0,2 2-63 0 0,-7-1 39 0 0,0 0-68 0 0,1 0-53 0 0,-1-1-39 0 0,15-1-127 0 0,-13 2 124 0 0,6 0 63 0 0,2-1 53 0 0,4-3 66 0 0,-18 4-104 0 0,1 0 0 0 0,-1-1-1 0 0,1 1 1 0 0,-1-1 0 0 0,1 0 0 0 0,-1 0-45 0 0,12-7 186 0 0,-4 2 25 0 0,0-3 80 0 0,-2 0-61 0 0,-5 5-70 0 0,0 0 0 0 0,0 0-1 0 0,-1 0 1 0 0,2-3-160 0 0,0-4 164 0 0,-2-1-48 0 0,-3 7-101 0 0,1-1 0 0 0,-1 1 0 0 0,-1 0 0 0 0,1-1 0 0 0,-1 1 0 0 0,0 0 0 0 0,-1-1 0 0 0,1 1 0 0 0,-1 0 0 0 0,0 0 0 0 0,-1 0 0 0 0,0 0 0 0 0,0 1 0 0 0,0-1 0 0 0,0 1 0 0 0,-1-1 0 0 0,0 1 0 0 0,0 0 0 0 0,0 1 1 0 0,-1-1-1 0 0,0 1 0 0 0,0-1-15 0 0,3 4 2 0 0,1 0 0 0 0,-1 0 0 0 0,0 0 0 0 0,1 0 0 0 0,-1 0 0 0 0,0 0 0 0 0,1 1 0 0 0,-1-1 0 0 0,0 1 0 0 0,0-1 0 0 0,0 1 0 0 0,0 0 0 0 0,0 0 0 0 0,1-1 0 0 0,-1 1 0 0 0,0 1 0 0 0,0-1 0 0 0,0 0 0 0 0,0 0 0 0 0,0 1 0 0 0,0-1 0 0 0,1 1 0 0 0,-1-1 0 0 0,0 1 0 0 0,0 0 0 0 0,1 0 0 0 0,-1 0 0 0 0,1 0 0 0 0,-1 0 0 0 0,0 0 0 0 0,1 0 0 0 0,-1 1-2 0 0,-15 25 26 0 0,14-19 2 0 0,-1 1-1 0 0,1 0 0 0 0,0 0 0 0 0,1 1-27 0 0,-3 17 196 0 0,-1 26-196 0 0,4-37 19 0 0,1-3 35 0 0,0 0 0 0 0,1 1 0 0 0,1-1-1 0 0,0 0 1 0 0,1 1 0 0 0,3 12-54 0 0,-3-19 24 0 0,0 1 0 0 0,1 0 0 0 0,-1-1 0 0 0,2 0 0 0 0,-1 1 0 0 0,1-2 0 0 0,1 1 0 0 0,-1 0 0 0 0,1-1 0 0 0,0 0 0 0 0,0 0 0 0 0,2 1-24 0 0,10 8 40 0 0,2-3 45 0 0,-10-7-22 0 0,0-1 0 0 0,0 0 0 0 0,0-1 0 0 0,0 0 0 0 0,0 0 0 0 0,7 0-63 0 0,16 1 107 0 0,-13-4-87 0 0,1-1-45 0 0,-2-2-54 0 0,1-1-64 0 0,-1-1-74 0 0,0-1-84 0 0,-1-2-92 0 0,-1-1-103 0 0,-3-3-284 0 0,-4-4-25 0 0</inkml:trace>
  <inkml:trace contextRef="#ctx0" brushRef="#br0" timeOffset="784.21">1521 401 8232 0 0,'0'0'182'0'0,"0"1"29"0"0,10 18 33 0 0,-2-4-117 0 0,6 23 108 0 0,-10-27-126 0 0,0 1 42 0 0,0 1 70 0 0,0 0 78 0 0,1 0 96 0 0,0 0 111 0 0,7 20 332 0 0,-3 0-65 0 0,0 1-50 0 0,-1 0-36 0 0,4 16 308 0 0,-11-42-770 0 0,2 1-54 0 0,4 21 208 0 0,-4-14-104 0 0,-1-10-81 0 0,-1-1 53 0 0,0-2-47 0 0,-1-2 33 0 0,0 0 37 0 0,0-1 39 0 0,-1-20-234 0 0,0 1-1 0 0,2-15-74 0 0,0 4 27 0 0,2 14-28 0 0,0 1-1 0 0,1 0 0 0 0,0 0 0 0 0,1 0 0 0 0,1 0 0 0 0,1 1 1 0 0,0 0-1 0 0,3-4 2 0 0,-2 3-29 0 0,1 1 53 0 0,24-33 191 0 0,-17 28-178 0 0,-5 8-63 0 0,-1 1-51 0 0,2 1-60 0 0,-1 0-73 0 0,1 2-83 0 0,1 0-95 0 0,0 1-105 0 0,1 1-117 0 0,-1 1-92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1:09.8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85 11144 0 0,'0'0'248'0'0,"0"0"34"0"0,0 0 22 0 0,0 0-29 0 0,1 1-126 0 0,4 5 83 0 0,7 19 672 0 0,-8-12-592 0 0,-2-8-221 0 0,-1 1-41 0 0,0-1-47 0 0,0-1-55 0 0,4 24 137 0 0,6 31 88 0 0,-2-20-12 0 0,-2-6 34 0 0,1-1 81 0 0,0 0-7 0 0,4 46 427 0 0,-8-30-347 0 0,0-13-186 0 0,2 47 123 0 0,-3-2 61 0 0,-2 2 48 0 0,-1 1 36 0 0,-1 7 32 0 0,1-89-540 0 0,0-1-4 0 0,0 0-2 0 0,0 0 15 0 0,0 0-33 0 0,0-2-476 0 0,0 0 96 0 0,0 0 84 0 0,-1 1 70 0 0,1-1 77 0 0,0 0 41 0 0,0 0-73 0 0,-1-5-280 0 0,0 5 349 0 0,1 1-49 0 0,0-2-125 0 0,-1 1-114 0 0,1 1 121 0 0,0-1-40 0 0,0-1-521 0 0,-1-1-323 0 0,1-1-784 0 0</inkml:trace>
  <inkml:trace contextRef="#ctx0" brushRef="#br0" timeOffset="630.72">122 125 8840 0 0,'0'0'197'0'0,"2"-1"24"0"0,3-3-39 0 0,0 0-49 0 0,0 0-41 0 0,1 0-35 0 0,4-3-17 0 0,16-11-54 0 0,-16 13 60 0 0,29-12 384 0 0,0 2 56 0 0,2 2 55 0 0,1 2 56 0 0,-6 4-234 0 0,0 0-108 0 0,-8 3-122 0 0,0 1-41 0 0,-13 3-43 0 0,0 0 0 0 0,10 1-49 0 0,-22 0 2 0 0,0 0 1 0 0,0-1-1 0 0,-1 1 1 0 0,1 0-1 0 0,-1 0 1 0 0,1 0 0 0 0,-1 1-1 0 0,1-1 1 0 0,-1 1-1 0 0,0-1 1 0 0,0 1-1 0 0,0 0 1 0 0,0 0-1 0 0,0 0 1 0 0,0 0-1 0 0,0 0 1 0 0,0 0-1 0 0,-1 0 1 0 0,1 1-1 0 0,-1-1 1 0 0,0 0-1 0 0,1 3-2 0 0,3 5 18 0 0,-1 1 1 0 0,-1-1-1 0 0,0 1 0 0 0,2 10-18 0 0,-1-1 2 0 0,-2 1 0 0 0,0-1 0 0 0,-1 1 0 0 0,-1 7-2 0 0,-2 0 24 0 0,-5 19 102 0 0,1-26-8 0 0,-2 0 47 0 0,6-15-139 0 0,-14 31 110 0 0,12-27-108 0 0,-1 0 1 0 0,0-1-1 0 0,-1 1 1 0 0,0-1-1 0 0,-1 0 1 0 0,0-1 0 0 0,-4 5-29 0 0,-28 22 87 0 0,21-22-53 0 0,0 0 0 0 0,-1-2 0 0 0,0 0 0 0 0,-18 7-34 0 0,22-12 47 0 0,0 0 1 0 0,0-2-1 0 0,-12 3-47 0 0,17-5 28 0 0,-1-1 1 0 0,1 1 0 0 0,0-2-1 0 0,-1 0-28 0 0,5 0 4 0 0,0-1 0 0 0,-1 1 0 0 0,1-1 1 0 0,-3-1-5 0 0,9 2 0 0 0,0 0 0 0 0,0 0 0 0 0,-1 0 0 0 0,1 0 0 0 0,0 0 0 0 0,0 0 0 0 0,0 0 0 0 0,0-1 0 0 0,-1 1 0 0 0,1 0 0 0 0,0 0 0 0 0,0 0 0 0 0,0 0 0 0 0,0 0 0 0 0,0 0 0 0 0,-1 0 0 0 0,1 0 0 0 0,0 0 0 0 0,0 0 0 0 0,0-1 0 0 0,0 1 0 0 0,0 0 0 0 0,0 0 0 0 0,-1 0 0 0 0,1 0 0 0 0,0 0 0 0 0,0-1 0 0 0,0 1 0 0 0,0 0 0 0 0,0 0 0 0 0,0 0 0 0 0,0 0 0 0 0,0-1 0 0 0,0 1 0 0 0,0 0 0 0 0,4-4 0 0 0,10-1 0 0 0,-4 3 0 0 0,0 1 0 0 0,0 0 0 0 0,0 0 0 0 0,0 1 1 0 0,0 0-1 0 0,10 2 0 0 0,33 5 72 0 0,-30-3 7 0 0,-5-1 80 0 0,-1 1 0 0 0,1 1 0 0 0,4 2-159 0 0,-4 0 266 0 0,0 0 1 0 0,15 10-267 0 0,-14-6 288 0 0,0 2 1 0 0,6 5-289 0 0,-4-1 613 0 0,16 17-613 0 0,79 94 1486 0 0,-69-75-805 0 0,-28-38-415 0 0,-13-10-188 0 0,-3-4-24 0 0,-3 2-44 0 0,1-1-11 0 0,4-1 49 0 0,4-1 65 0 0,-7 0-33 0 0,-2 0-1 0 0,0 0 4 0 0,0 0 35 0 0,0 0 9 0 0,0 0-6 0 0,0 0-87 0 0,0 0-62 0 0,0 0-35 0 0,0 0-39 0 0,0 0-37 0 0,0 0-120 0 0,0 0-42 0 0,0 0-825 0 0,0 0-66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5:12.5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342 1 9616 0 0,'0'0'253'0'0,"-1"0"-93"0"0,-1 1-69 0 0,-4-1 41 0 0,4 1-44 0 0,-10-1-50 0 0,1 0 86 0 0,2 0 32 0 0,0 1 35 0 0,-20 2 533 0 0,16-1-440 0 0,0 2-59 0 0,0 0-99 0 0,-15 6 111 0 0,1 2 49 0 0,-11 6 172 0 0,-46 31 677 0 0,78-45-953 0 0,-12 9 163 0 0,12-8-171 0 0,1 1 88 0 0,1-1 108 0 0,4-4-167 0 0,0 1-36 0 0,2 0 70 0 0,0 1-104 0 0,2-1-78 0 0,7 4-78 0 0,-7-4 43 0 0,-2-1 39 0 0,26 12-53 0 0,3 1-3 0 0,-2 2 0 0 0,15 9-3 0 0,-35-19 0 0 0,0 1 0 0 0,-1 0 0 0 0,0 0 0 0 0,0 0 0 0 0,0 1 0 0 0,-1 0 0 0 0,0 1 0 0 0,-1-1-1 0 0,5 9 1 0 0,-1 7 24 0 0,-5 0 45 0 0,-5-18-34 0 0,0 0-1 0 0,0 0 1 0 0,0 0-1 0 0,-1 0 1 0 0,0 0-1 0 0,0-1 1 0 0,0 2-35 0 0,-2 1 67 0 0,0 0 1 0 0,0 0-1 0 0,0-1 0 0 0,-1 1 1 0 0,0-1-1 0 0,-1 1 0 0 0,0-1 1 0 0,0-1-1 0 0,0 1 0 0 0,-4 3-67 0 0,-1-1 133 0 0,-1 0 0 0 0,0 0 0 0 0,0-1 0 0 0,-1-1 0 0 0,-5 3-133 0 0,-36 18 554 0 0,47-25-477 0 0,-9 5 135 0 0,6-3-1 0 0,-1 0 1 0 0,1-1-1 0 0,-5 1-211 0 0,-2-2 210 0 0,15-3-171 0 0,1 0-98 0 0,0 0-9 0 0,7 5-151 0 0,-1-2 138 0 0,4 1 2 0 0,-4-1 26 0 0,2 0 42 0 0,-2 1-1 0 0,1 0 1 0 0,0 0-1 0 0,-1 0 1 0 0,0 1-1 0 0,0 0 1 0 0,0 1-1 0 0,-1-1 1 0 0,0 1-1 0 0,2 2 12 0 0,0 2-19 0 0,0 0 1 0 0,-1 0-1 0 0,0 1 0 0 0,-1 0 0 0 0,0 1 0 0 0,1 2 19 0 0,1 8-37 0 0,-1 1-1 0 0,4 21 38 0 0,2 42-1 0 0,-11-72-73 0 0,0 0 39 0 0,0 1 36 0 0,0 0 34 0 0,1 15 125 0 0,1 1 100 0 0,2 6 149 0 0,-3-22-45 0 0,2 0 0 0 0,2 7-364 0 0,-3-13 185 0 0,1 0-1 0 0,0 0 1 0 0,0 0 0 0 0,3 3-185 0 0,14 15 428 0 0,2-7-145 0 0,4-3-93 0 0,-21-15-416 0 0,1 1 85 0 0,-1-1 76 0 0,1 0 66 0 0,2 1 90 0 0,0-1 79 0 0,22 3 588 0 0,-18-4-515 0 0,-7 0-184 0 0,0-1-35 0 0,0 0-42 0 0,-1 0-47 0 0,1 0-53 0 0,0 0-60 0 0,0-1-65 0 0,-1 1-71 0 0,1-1-78 0 0,0 1-84 0 0,-1-1-89 0 0,1 1-95 0 0,0-1-102 0 0,-1 0-108 0 0,1 0-113 0 0,-1 0-120 0 0,-1 0-240 0 0,0 1-39 0 0,1-1-315 0 0,3-1-891 0 0</inkml:trace>
  <inkml:trace contextRef="#ctx0" brushRef="#br0" timeOffset="18468.56">744 167 9328 0 0,'0'0'208'0'0,"-2"0"-63"0"0,-9-1 334 0 0,8 1-381 0 0,0 0-60 0 0,-6 0 5 0 0,1 2 77 0 0,-1 1 99 0 0,-3 5 201 0 0,3 2 20 0 0,3-2-185 0 0,1-1-92 0 0,1 1-63 0 0,-8 11 318 0 0,9-15-279 0 0,0 1 1 0 0,0 0-1 0 0,0 0 1 0 0,-1 4-140 0 0,-8 26 1620 0 0,-5 23-1620 0 0,4 5 1007 0 0,5-10-237 0 0,3 1-82 0 0,4-20-306 0 0,1-1-42 0 0,0 1-46 0 0,2 0-50 0 0,1 0-55 0 0,1-1-58 0 0,0 0-63 0 0,2 1-66 0 0,-1-10 16 0 0,-1-5 63 0 0,2-2 1 0 0,2 9-82 0 0,1-5-17 0 0,3-1-98 0 0,-6-11 9 0 0,1 0-38 0 0,0-2-42 0 0,2 0-48 0 0,-9-6 91 0 0,1-1 34 0 0,1 2-26 0 0,0-1 81 0 0,1 1 27 0 0,-1-2-6 0 0,-1 1-36 0 0,0-1-50 0 0,0 1-63 0 0,1-1-78 0 0,-1 0-92 0 0,0 0 38 0 0,0 1-59 0 0,0-1-64 0 0,0 0-69 0 0,1 0-74 0 0,-1 0-79 0 0,0 0-84 0 0,0-1-88 0 0,3 1-1225 0 0,1-1-1154 0 0,-5 1 3208 0 0</inkml:trace>
  <inkml:trace contextRef="#ctx0" brushRef="#br0" timeOffset="19138.77">1354 803 9560 0 0,'-4'2'231'0'0,"2"1"-40"0"0,-1 1-39 0 0,1-1-31 0 0,0 6 37 0 0,0 0-80 0 0,0 19 0 0 0,2-17 29 0 0,1-6 2 0 0,-1 0 47 0 0,2 36 1100 0 0,1-14-460 0 0,1 7 101 0 0,-3-18-497 0 0,0 1-38 0 0,-2-13-338 0 0,1 0 102 0 0,-1-4-121 0 0,1 0-39 0 0,0 1-47 0 0,0 0-56 0 0,0 0-69 0 0,0-1-71 0 0</inkml:trace>
  <inkml:trace contextRef="#ctx0" brushRef="#br0" timeOffset="22989.47">983 429 6624 0 0,'0'0'192'0'0,"0"0"-227"0"0,0 0 41 0 0,0 0 37 0 0,0 0 36 0 0,0 0 175 0 0,0 0 110 0 0,0-1 148 0 0,0 1 83 0 0,1 0 1570 0 0,0 0-1314 0 0,-1 0-416 0 0,0 0-75 0 0,0 1-144 0 0,1-1-62 0 0,-1 0-69 0 0,0 0-75 0 0,0 1-85 0 0,0-1-90 0 0,1 0-100 0 0,-1 1-106 0 0,6 18 832 0 0,-2 1-60 0 0,0 4 25 0 0,1 13 156 0 0,0-1 2 0 0,-2-13-144 0 0,11 38 572 0 0,-4-21-377 0 0,0-6-146 0 0,0-1-47 0 0,0-5-117 0 0,0-1-45 0 0,1-1-51 0 0,1 0-58 0 0,-12-26-166 0 0,1 3 116 0 0,0-2-104 0 0,-1 0-87 0 0,1-1-16 0 0,-1 0-40 0 0,0 0-102 0 0,1 1-86 0 0,-1-2-101 0 0,1 1-111 0 0,-1 0-125 0 0,0 0 275 0 0,0-1-36 0 0,1 1-37 0 0,-1 0-39 0 0,0-1-41 0 0,0 0-41 0 0,1-1-1672 0 0,1-2-1276 0 0,-2 4 3512 0 0</inkml:trace>
  <inkml:trace contextRef="#ctx0" brushRef="#br0" timeOffset="23810.28">1656 449 7568 0 0,'0'0'166'0'0,"-1"-1"-47"0"0,-5-5 275 0 0,4 5-312 0 0,0-1-51 0 0,-3 0-11 0 0,1-1 38 0 0,-5-1 156 0 0,-1 2 172 0 0,-5 2 340 0 0,2 4-1 0 0,4 2-338 0 0,3 1-174 0 0,2-3-155 0 0,1 0-37 0 0,-3 6-10 0 0,0 1 0 0 0,1-1 1 0 0,0 1-1 0 0,1 0 0 0 0,0 0 0 0 0,1 0 1 0 0,-1 9-12 0 0,0 1 39 0 0,1 0 0 0 0,1 1 0 0 0,1 15-39 0 0,2-12 82 0 0,3 2 34 0 0,-2-15-11 0 0,0 0 1 0 0,2 0 0 0 0,3 8-106 0 0,-5-13 79 0 0,1-1 0 0 0,1 1 0 0 0,0-1 0 0 0,4 7-79 0 0,-6-10 39 0 0,1 0-1 0 0,0 1 1 0 0,-1-1 0 0 0,1 0-1 0 0,1-1 1 0 0,-1 1-1 0 0,0-1 1 0 0,1 1 0 0 0,-1-1-1 0 0,1 0 1 0 0,0 0-1 0 0,-1-1 1 0 0,1 1 0 0 0,1-1-39 0 0,-3 0 33 0 0,0 0 1 0 0,0-1-1 0 0,1 0 0 0 0,-1 1 1 0 0,0-1-1 0 0,1 0 1 0 0,-1 0-1 0 0,0-1 1 0 0,1 1-1 0 0,-1 0 1 0 0,0-1-1 0 0,1 1-33 0 0,13-8 293 0 0,-13 6-196 0 0,1-1-1 0 0,-1 1 1 0 0,0-1 0 0 0,1 0-1 0 0,0-2-96 0 0,1-1 165 0 0,-1 1 0 0 0,0-1 0 0 0,0 0-1 0 0,-1 0 1 0 0,3-6-165 0 0,3-15 487 0 0,-4-5-137 0 0,-6 0-102 0 0,-3 0-99 0 0,-3 0-92 0 0,-4 1-87 0 0,-2 0-82 0 0,-2 3-76 0 0,-1 1-72 0 0,12 21 142 0 0,0 0-36 0 0,-1-1-36 0 0,-1 1-37 0 0,1 1-35 0 0,-1 0-37 0 0,0 0-37 0 0,0 2-36 0 0,-1-2-100 0 0</inkml:trace>
  <inkml:trace contextRef="#ctx0" brushRef="#br0" timeOffset="24170.31">1861 129 5960 0 0,'0'0'132'0'0,"2"0"-45"0"0,9-2 136 0 0,-1 3-240 0 0,-1 1 35 0 0,9 5 114 0 0,-2 5 106 0 0,-1 2 85 0 0,2 6 141 0 0,14 25 737 0 0,-31-44-1172 0 0,26 44 999 0 0,-6 1-105 0 0,-4 2-98 0 0,-3 2-92 0 0,-3 0-85 0 0,-2 1-80 0 0,-3-1-73 0 0,0 1-68 0 0,-3-7-70 0 0,0 0-50 0 0,-2-5 120 0 0,-1-1-1 0 0,-6 30-426 0 0,-5-7 396 0 0,5-40-319 0 0,0 1 80 0 0,-5 4 108 0 0,-10 12 220 0 0,-5-4 0 0 0,6-15-217 0 0,2-7-109 0 0,-2-3-79 0 0,20-8-227 0 0,-1-1 44 0 0,1 1 39 0 0,-1-1 32 0 0,-1 1 52 0 0,-4-1 185 0 0,5 0-197 0 0,0 0-65 0 0,0-1-73 0 0,0 1-90 0 0,0-1-108 0 0,1 1 20 0 0,0-1-70 0 0,0 1-76 0 0,0-1-82 0 0,-1 0-88 0 0,1 0-94 0 0,0 0-101 0 0,0 0-106 0 0,-2-1-1209 0 0,-1-2-1208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1:11.7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45 9072 0 0,'0'0'266'0'0,"0"0"1"0"0,1 0-199 0 0,1-1-40 0 0,9-4-45 0 0,1 0 55 0 0,1 0 47 0 0,0-1 35 0 0,-6 4-7 0 0,1-1 0 0 0,0 1-1 0 0,0 0 1 0 0,4 0-113 0 0,4 0 196 0 0,0-1 83 0 0,21-2 426 0 0,-24 4-531 0 0,0 0-67 0 0,-3 1-85 0 0,1 1-75 0 0,0 0-88 0 0,0 1-101 0 0,-8-1-112 0 0,1 0-98 0 0,-1 0 24 0 0,-1-1-45 0 0,3 1-567 0 0,1 1-395 0 0,2 1-826 0 0,-7-3 2231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1:12.0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9184 0 0,'0'0'208'0'0,"0"0"33"0"0,0 0 14 0 0,0 2-42 0 0,8 11 311 0 0,-6-11-410 0 0,0 0 1 0 0,1 0-1 0 0,-1 0 1 0 0,1-1 0 0 0,-1 0-1 0 0,1 1 1 0 0,0-1-1 0 0,-1 0 1 0 0,1 0 0 0 0,0 0-1 0 0,0-1 1 0 0,1 1-115 0 0,12 2 423 0 0,0-2-95 0 0,-8-1-212 0 0,-1 1-38 0 0,0-1-43 0 0,0 0-48 0 0,-5 0-6 0 0,4 0 37 0 0,22 0 0 0 0,38 1-110 0 0,-43 0 133 0 0,-1 0-30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1:12.8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439 36 7512 0 0,'0'0'166'0'0,"-1"-1"13"0"0,0 0-69 0 0,-4-7 56 0 0,2 5-39 0 0,0 1 36 0 0,0-1-1 0 0,-1 0 1 0 0,0 1 0 0 0,1 0 0 0 0,-1 0 0 0 0,0 0 0 0 0,-2-1-163 0 0,-12-1 715 0 0,6 4-303 0 0,2 2-39 0 0,-1 0-46 0 0,0 1-55 0 0,3-1-114 0 0,0 0-36 0 0,0-1-40 0 0,0 0-41 0 0,-39 4 436 0 0,-16 0 199 0 0,19-1-173 0 0,21-1-242 0 0,-13 4 178 0 0,12-3-170 0 0,0 0-60 0 0,11-1-97 0 0,-5 8-88 0 0,17-11-24 0 0,-9 8 0 0 0,10-4 0 0 0,1-2 0 0 0,-2 0-2 0 0,1 0 1 0 0,0-1 0 0 0,1 1 0 0 0,-1 0 0 0 0,0 0 0 0 0,0 0 0 0 0,1-1 0 0 0,-1 1 0 0 0,1 0 0 0 0,0-1 0 0 0,0 1 1 0 0,7 6-43 0 0,-3-5 18 0 0,24 19-15 0 0,1-1 0 0 0,1-1 0 0 0,5 1 40 0 0,7 4-64 0 0,15 13 64 0 0,-45-28 21 0 0,0 0 39 0 0,3 3 50 0 0,6 9 103 0 0,-17-16-142 0 0,0 0 0 0 0,0 0 1 0 0,-1 0-1 0 0,1 1 0 0 0,1 4-71 0 0,-4-7 29 0 0,-1 0 0 0 0,1 1-1 0 0,0-1 1 0 0,-1 1 0 0 0,1 4-29 0 0,-1 13 313 0 0,-4-1-63 0 0,-3 0-55 0 0,-3-2-45 0 0,-10 11 19 0 0,12-21-115 0 0,-1-1 0 0 0,0 1 0 0 0,-5 3-54 0 0,-20 10 126 0 0,20-13-137 0 0,12-8-81 0 0,1-1-11 0 0,0 0-29 0 0,0 0-117 0 0,0 0-51 0 0,0 0-10 0 0,0-1 117 0 0,1-1 47 0 0,1-1-36 0 0,1 0 109 0 0,4-2 2 0 0,-6 4 0 0 0,4-4-115 0 0,1 0 34 0 0,-3 3 110 0 0,4-4-56 0 0,-1 3 41 0 0,3 0 21 0 0,-4 3 19 0 0,-4-1 14 0 0,1 1 0 0 0,-1 0 0 0 0,1 0 0 0 0,-1 0 0 0 0,1 0 0 0 0,-1 0 0 0 0,1 0 0 0 0,-1 0 0 0 0,1 1 0 0 0,-1-1 0 0 0,1 1 0 0 0,-1-1 0 0 0,1 1 0 0 0,-1-1 0 0 0,0 1 0 0 0,1 0 0 0 0,-1 0 0 0 0,0-1 0 0 0,0 1 0 0 0,1 0 0 0 0,-1 0 0 0 0,0 0 0 0 0,0 1 0 0 0,0-1 0 0 0,0 0 3 0 0,3 4-12 0 0,0 0 1 0 0,-1 0-1 0 0,0 0 1 0 0,1 0 0 0 0,0 5 11 0 0,3 12 35 0 0,-7-15 1 0 0,1 0 1 0 0,-1-1-1 0 0,-1 1 0 0 0,0 5-36 0 0,-7 28 167 0 0,1-17-90 0 0,-39 95 577 0 0,30-81-480 0 0,-10 25 34 0 0,-20 50 205 0 0,37-85-38 0 0,-4 24-375 0 0,6-21 138 0 0,2-11-33 0 0,1 0 1 0 0,1 1-1 0 0,0-1 0 0 0,1 10-105 0 0,2-16 63 0 0,0 1 24 0 0,0-1 0 0 0,1 0 0 0 0,0 0 0 0 0,2 6-87 0 0,-1-14 48 0 0,-1 0 0 0 0,1-1 0 0 0,0 1 0 0 0,0 0 0 0 0,2 3-48 0 0,-1-3 57 0 0,0-1 0 0 0,0 0 0 0 0,1 0 0 0 0,-1 0 1 0 0,1 0-1 0 0,1 1-57 0 0,19 14 306 0 0,-17-15-170 0 0,0 1-1 0 0,1-1 1 0 0,0-1 0 0 0,0 1-1 0 0,0-1 1 0 0,7 2-136 0 0,6-1 222 0 0,-1-3-36 0 0,10-2-10 0 0,-14-2-138 0 0,-1-1-40 0 0,-12 3-146 0 0,-1 1 39 0 0,3-2-12 0 0,-1 1 106 0 0,0 0 51 0 0,4-2 151 0 0,8-2 344 0 0,-11 4-399 0 0,0-1-63 0 0,0 1-79 0 0,-1 0-77 0 0,0-1-90 0 0,1 1-105 0 0,-1 0-44 0 0,-1 0-92 0 0,1 0-99 0 0,0 1-108 0 0,-1-1-117 0 0,1 0-125 0 0,-2 1 384 0 0,0-1-34 0 0,0 1-36 0 0,-1-1-36 0 0,5 0-1753 0 0,2-2-1332 0 0,-8 3 3612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1:15.7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337 1 6768 0 0,'0'0'149'0'0,"0"0"23"0"0,-2 0 12 0 0,-5 0-57 0 0,0 0-69 0 0,-17 4-54 0 0,13 0 59 0 0,-8 4 555 0 0,2 2-84 0 0,0 1-71 0 0,1 1-60 0 0,-10 13 210 0 0,17-14-369 0 0,0 0 0 0 0,0 0 0 0 0,2 1 0 0 0,-1 1 0 0 0,1 0-244 0 0,-23 47 436 0 0,3 2-80 0 0,2 1-66 0 0,3 0-53 0 0,11-23 65 0 0,-3 25-302 0 0,8-32 126 0 0,2 1 0 0 0,2-1 1 0 0,1 29-127 0 0,4 5 82 0 0,7 33-65 0 0,-4-63-18 0 0,8 24 1 0 0,6 3 51 0 0,-10-35-50 0 0,1-2 0 0 0,2 0 0 0 0,14 24-1 0 0,-20-41-22 0 0,0 0 1 0 0,1 0-1 0 0,0 0 1 0 0,7 5 21 0 0,13 8-85 0 0,5-5-35 0 0,2-4-96 0 0,-10-6-71 0 0,1-2 1 0 0,8 1 286 0 0,11 2-288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4:54.8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186 0 6704 0 0,'0'0'149'0'0,"0"0"23"0"0,0 0 12 0 0,0 0-62 0 0,0 0-59 0 0,-5 0-21 0 0,2 1 20 0 0,-5 1 518 0 0,0 0-65 0 0,0 0-59 0 0,0 1-54 0 0,1 1-50 0 0,-1-1-45 0 0,0 1-41 0 0,1 0-36 0 0,-6 5 108 0 0,1 0-75 0 0,6-4-129 0 0,1 0 0 0 0,-1 0 0 0 0,1 1 0 0 0,1 0-1 0 0,-3 3-133 0 0,-4 9 364 0 0,2 2-246 0 0,5-14-94 0 0,0 1 0 0 0,1 0 1 0 0,0 1-1 0 0,0-1 0 0 0,1 0 1 0 0,0 3-25 0 0,0 1 21 0 0,-3 9 14 0 0,1 0 0 0 0,2 0-1 0 0,0 0 1 0 0,1 1-1 0 0,0-1 1 0 0,3 16-35 0 0,2-14 37 0 0,0-1 0 0 0,2 1-1 0 0,4 11-36 0 0,2-1 76 0 0,3-1 37 0 0,-12-25-91 0 0,0-1 1 0 0,0 1 0 0 0,1-1 0 0 0,-1 0-1 0 0,1 0 1 0 0,4 3-23 0 0,-4-4 33 0 0,1-1-1 0 0,-1 1 1 0 0,1-1 0 0 0,-1 0 0 0 0,1 0-1 0 0,5 2-32 0 0,-3-3 52 0 0,1 1-1 0 0,-1-1 0 0 0,1 0 1 0 0,-1-1-1 0 0,1 1 0 0 0,0-1 1 0 0,0-1-1 0 0,0 0 0 0 0,-1 0 1 0 0,5-1-52 0 0,4-1 114 0 0,-1 0 1 0 0,0-2 0 0 0,1 1 0 0 0,-1-2 0 0 0,-1 0-1 0 0,6-4-114 0 0,-3 2 205 0 0,0-2 0 0 0,13-9-205 0 0,-22 12 73 0 0,0 0 0 0 0,0-1 0 0 0,0-1 0 0 0,-1 1 0 0 0,0-1 0 0 0,0 0 0 0 0,-1-1 0 0 0,0 1 0 0 0,4-10-73 0 0,-3 5 97 0 0,-1 1 1 0 0,-1-1 0 0 0,0-1-1 0 0,-1 0-97 0 0,5-31 233 0 0,-6 10-50 0 0,-6 0-33 0 0,1 26-108 0 0,0-1 0 0 0,0 1 0 0 0,-1 0 0 0 0,0 0 0 0 0,-4-8-42 0 0,3 9 16 0 0,-1 0 1 0 0,0 0 0 0 0,0 0-1 0 0,-1 0 1 0 0,0 1 0 0 0,0 0-17 0 0,-2-1 1 0 0,0 1 0 0 0,0 0 0 0 0,0 0-1 0 0,-1 1 1 0 0,-5-3-1 0 0,1 2-82 0 0,0 0 57 0 0,-34-12 98 0 0,26 13-95 0 0,9 2-41 0 0,-1 2-51 0 0,0 0-64 0 0,0 0-75 0 0,0 1-88 0 0,1 1-97 0 0,0 1-112 0 0,0 0-122 0 0,10-1 314 0 0,0 1-50 0 0,1-1-46 0 0,-1 0-39 0 0,0 1-142 0 0,0 0-40 0 0,-1-1-172 0 0,0 1-465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4:57.9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298 522 5400 0 0,'0'0'158'0'0,"-1"-1"-22"0"0,-3-1-86 0 0,2 0-61 0 0,-1 1 12 0 0,-6-1 57 0 0,5 1-33 0 0,-11 0 794 0 0,-2 1-70 0 0,1 2-74 0 0,0 2-77 0 0,-1 0-81 0 0,1 1-85 0 0,0 1-88 0 0,1 0-93 0 0,5-2-140 0 0,1-1-42 0 0,6-1-14 0 0,1-1-1 0 0,-1 1 1 0 0,0 0-1 0 0,1 0 1 0 0,-1 0-1 0 0,1 0 1 0 0,0 0-1 0 0,0 0 1 0 0,0 1-1 0 0,-2 2-54 0 0,-5 5 161 0 0,-8 8 81 0 0,3 0-71 0 0,8-10-100 0 0,1 1 0 0 0,0 0 0 0 0,1 0 0 0 0,0 0 0 0 0,-3 9-71 0 0,-1 6 173 0 0,-4 24-173 0 0,9-29 56 0 0,0 0-1 0 0,0 15-55 0 0,3-18 20 0 0,1 0-1 0 0,0-1 1 0 0,1 1-1 0 0,0 0 0 0 0,1-1 1 0 0,1 1-1 0 0,0-1 1 0 0,4 5-20 0 0,-3-8 11 0 0,0-1 0 0 0,0 0 0 0 0,2 0 0 0 0,-1-1 1 0 0,7 8-12 0 0,-6-10 21 0 0,0 0 1 0 0,1 0 0 0 0,0-1-1 0 0,2 2-21 0 0,18 10 91 0 0,4-5 37 0 0,1-7 45 0 0,3-7 53 0 0,-30-1-181 0 0,-1 0 1 0 0,0-1-1 0 0,0 1 1 0 0,0-1-1 0 0,0 0 1 0 0,0 0-1 0 0,0-1 1 0 0,0 0-1 0 0,-1 0 1 0 0,1 0-1 0 0,-1 0 1 0 0,0 0-1 0 0,0-1-45 0 0,4-4 95 0 0,0 0 0 0 0,-1 0-1 0 0,0-1 1 0 0,-1 1 0 0 0,1-2 0 0 0,-1 0-95 0 0,5-10 202 0 0,-1-1 1 0 0,-1 0-1 0 0,3-11-202 0 0,-3 3 249 0 0,-1-1 0 0 0,-1 0-1 0 0,-2-1 1 0 0,0-1-249 0 0,-3-13 38 0 0,-2 30-34 0 0,-1 0 0 0 0,-1 0-1 0 0,-2-8-3 0 0,2 13 0 0 0,-1 0 0 0 0,0 0-1 0 0,0 0 1 0 0,-1 1 0 0 0,0 0-1 0 0,-1 0 1 0 0,0 0-1 0 0,0 0 1 0 0,-1 1 0 0 0,-1-1 0 0 0,5 6-7 0 0,-1 0 0 0 0,0 1 1 0 0,1-1-1 0 0,-1 1 1 0 0,-1-1-1 0 0,1 1 1 0 0,0 0-1 0 0,-1 0 1 0 0,1 0-1 0 0,-1 1 0 0 0,-2-2 7 0 0,-10-1-66 0 0,0 2-53 0 0,-5 2-130 0 0,11 1 72 0 0,0 0-40 0 0,0 1-46 0 0,-1 0-49 0 0,2 0-54 0 0,-1 0-59 0 0,-3 1-244 0 0</inkml:trace>
  <inkml:trace contextRef="#ctx0" brushRef="#br0" timeOffset="535.7">1139 90 5400 0 0,'0'0'158'0'0,"-1"-1"-4"0"0,0-2-109 0 0,-1-1-33 0 0,0-8-63 0 0,1 5 58 0 0,-1 0 101 0 0,0 2 48 0 0,0 1 88 0 0,-12-13 855 0 0,10 14-835 0 0,1 0-1 0 0,-1 0 0 0 0,0 1 1 0 0,0-1-1 0 0,0 1 0 0 0,0 0 0 0 0,0 0 1 0 0,-1 1-1 0 0,1-1 0 0 0,-1 1-263 0 0,-13-3 883 0 0,-1 2-70 0 0,1 2-96 0 0,9 1-402 0 0,1 0-34 0 0,-6 0 126 0 0,1 1-45 0 0,-1 1-43 0 0,1 0-39 0 0,1 0-37 0 0,-1 0-33 0 0,-11 6 119 0 0,5-1-138 0 0,0 2-51 0 0,-2 3-24 0 0,-10 12-3 0 0,14-4-61 0 0,5 3-39 0 0,-5 28-24 0 0,13-37 17 0 0,2-3-6 0 0,0 0 0 0 0,0 1 0 0 0,1-1 0 0 0,1 1 0 0 0,0-1 0 0 0,1 2 0 0 0,0 15 0 0 0,3 24 6 0 0,3-12 66 0 0,3-1-1 0 0,1 1-71 0 0,-6-21-3 0 0,10 21 55 0 0,1 7 30 0 0,-1 7-17 0 0,16 69 75 0 0,-24-88-53 0 0,-2-1 0 0 0,-1 2-87 0 0,-3 10 125 0 0,3-1 89 0 0,-3-34-94 0 0,0 1 1 0 0,-1 0-1 0 0,0 10-120 0 0,1 7 242 0 0,1-12-148 0 0,-2-22-155 0 0,0 1-109 0 0,0-2-124 0 0,0 1-85 0 0,0-2-150 0 0,-1-4-324 0 0,-2-8-372 0 0</inkml:trace>
  <inkml:trace contextRef="#ctx0" brushRef="#br0" timeOffset="885.29">686 650 9616 0 0,'0'0'216'0'0,"0"0"32"0"0,1-1 12 0 0,4-4-120 0 0,2 1-50 0 0,4-2-26 0 0,2 0-60 0 0,14-3-45 0 0,-10 3 77 0 0,37-7 98 0 0,-29 7-56 0 0,0-1-1 0 0,1-2-77 0 0,68-24 221 0 0,-63 23-173 0 0,-1-1-37 0 0,0 0-49 0 0,0-1-64 0 0,5-3-8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4:55.8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1 222 5784 0 0,'0'0'132'0'0,"0"0"17"0"0,0 0 10 0 0,0 0 27 0 0,0 0 113 0 0,0 0 49 0 0,0 0 11 0 0,0 0 25 0 0,0 0 100 0 0,0 0 41 0 0,0 0 10 0 0,0 0-14 0 0,0 0-62 0 0,2 0-31 0 0,12 2 200 0 0,-1 5-61 0 0,-2 2-64 0 0,0 4-65 0 0,-2 1-65 0 0,-1 0-69 0 0,-1 1-68 0 0,0-1-69 0 0,0 3 29 0 0,0 0-45 0 0,8 18 53 0 0,10 24 26 0 0,-9-21-95 0 0,-10-21-41 0 0,1 0 0 0 0,1-1 0 0 0,7 12-94 0 0,16 16 201 0 0,-2-1 16 0 0,-11-15-25 0 0,-2-3 31 0 0,-5-11-43 0 0,-3 1 41 0 0,-7-13-88 0 0,-1-2-12 0 0,0 0-8 0 0,0 0-7 0 0,1 1-59 0 0,3 1-62 0 0,-2-1 54 0 0,-1-1 19 0 0,-1 0 35 0 0,1 0 42 0 0,-1 0 50 0 0,8-19-37 0 0,-5-4-41 0 0,-3-1-36 0 0,-1 0-35 0 0,1-1-34 0 0,-1-25 54 0 0,2-63 12 0 0,1 97-68 0 0,1 0 0 0 0,0 0 0 0 0,1 0 0 0 0,1 0 0 0 0,1 1 0 0 0,5-12 0 0 0,-10 25 0 0 0,2-5 0 0 0,1 0 0 0 0,0 0-1 0 0,0 1 1 0 0,2-3 0 0 0,5-3-52 0 0,-1 6 41 0 0,-9 6 6 0 0,1 0 0 0 0,0-1-1 0 0,-1 1 1 0 0,1 0-1 0 0,0 0 1 0 0,0 0 0 0 0,0 0-1 0 0,-1 1 1 0 0,1-1-1 0 0,0 0 1 0 0,-1 1-1 0 0,1-1 1 0 0,0 1 0 0 0,-1 0-1 0 0,1-1 1 0 0,0 1-1 0 0,-1 0 1 0 0,1 0-1 0 0,-1 0 1 0 0,1 0 0 0 0,-1 0-1 0 0,0 0 1 0 0,1 1-1 0 0,-1-1 1 0 0,1 1 5 0 0,5 6-28 0 0,-1 0 0 0 0,0 1 0 0 0,0-1 0 0 0,0 1 28 0 0,-3-4-19 0 0,14 26 14 0 0,-1 1 0 0 0,-2 0 0 0 0,5 18 5 0 0,6 13-63 0 0,8 15 63 0 0,-20-50 4 0 0,-2-4-22 0 0,-3-10 39 0 0,0-2 37 0 0,0-2 52 0 0,-6-9-38 0 0,-2-1 12 0 0,0 0 5 0 0,1 5 34 0 0,4-6 128 0 0,-3-2-144 0 0,0 0-43 0 0,0 1-57 0 0,-2 1-35 0 0,5-30 172 0 0,-4-2-82 0 0,-1 21-31 0 0,0-31 40 0 0,4-57 33 0 0,-1 60-91 0 0,-2 16-13 0 0,1 0-1 0 0,2 1 1 0 0,0-2 0 0 0,-1 5 0 0 0,-3 17 0 0 0,1-1 0 0 0,-1 0 0 0 0,1 1 0 0 0,0-1 0 0 0,0 1 0 0 0,0-1 0 0 0,1 1 0 0 0,8-22 0 0 0,-5 13 0 0 0,1 0 0 0 0,0 0 0 0 0,1 1 0 0 0,3-6 0 0 0,-3 8-84 0 0,3-5 11 0 0,-4 5 13 0 0,0 0-46 0 0,-1 3-4 0 0,-1 0-43 0 0,0 2-12 0 0,0-1-39 0 0,0 0-46 0 0,0 1-49 0 0,-2 1 13 0 0,1-1-35 0 0,0 1 82 0 0,-2 1 35 0 0,1 1-9 0 0,-1-1-52 0 0,0 1-3 0 0,1-1-51 0 0,-1 1-57 0 0,1 0-64 0 0,-1 0 54 0 0,1 0-46 0 0,-1 1-40 0 0,0-1-36 0 0,1 0-141 0 0,0 0-36 0 0,3-2-1495 0 0,-5 3 2128 0 0</inkml:trace>
  <inkml:trace contextRef="#ctx0" brushRef="#br0" timeOffset="510.2">1063 366 6272 0 0,'0'0'141'0'0,"2"0"23"0"0,6 0 34 0 0,-1 0-109 0 0,0 0-50 0 0,18 0-45 0 0,-14-1 48 0 0,-1 0 101 0 0,-4 0-18 0 0,-1 0 44 0 0,11-1 421 0 0,-1 2-34 0 0,8 0 218 0 0,-1-6-46 0 0,-11 3-345 0 0,4 0 58 0 0,2 0-38 0 0,-6 0-97 0 0,5-5 82 0 0,8-4 119 0 0,-14 7-264 0 0,1-1 120 0 0,-3 1-236 0 0,-1 1-29 0 0,0-3-11 0 0,-1-5-3 0 0,-2-1 8 0 0,-3 10-78 0 0,-1 0-1 0 0,1 1 1 0 0,-1-1-1 0 0,0 0 1 0 0,0 0-1 0 0,0 1 1 0 0,0-1-1 0 0,-1 0 0 0 0,1 1 1 0 0,-1-1-1 0 0,0 0 1 0 0,0 1-1 0 0,0-1 1 0 0,0 0-1 0 0,-1-1-13 0 0,-11-16 129 0 0,-2 6 56 0 0,14 13-78 0 0,0 1 11 0 0,-2 0-43 0 0,-10 0 97 0 0,0 2 93 0 0,1 3-66 0 0,0 3-54 0 0,0 1-45 0 0,-5 9-3 0 0,-4 8-12 0 0,-9 27 23 0 0,24-43-84 0 0,0 1 1 0 0,1 1-1 0 0,1-1 1 0 0,0 1-1 0 0,0 0 1 0 0,1 0-1 0 0,0 4-24 0 0,-3 20 232 0 0,0 31-232 0 0,5-47 50 0 0,1 1 0 0 0,1-1 1 0 0,1 0-1 0 0,1 0 1 0 0,0 1-1 0 0,2-2 1 0 0,0 1-1 0 0,1 0 1 0 0,1-1-1 0 0,1 0 0 0 0,0-1 1 0 0,9 12-51 0 0,-14-25 4 0 0,0-1 0 0 0,0 1-1 0 0,1-1 1 0 0,-1 0 0 0 0,3 2-4 0 0,-2-3-2 0 0,-1 0 0 0 0,1-1 0 0 0,0 1 1 0 0,-1-1-1 0 0,1 0 0 0 0,0 0 0 0 0,0 0 0 0 0,1-1 0 0 0,-1 1 0 0 0,0-1 2 0 0,0 0 4 0 0,0 0-1 0 0,0-1 1 0 0,0 1-1 0 0,0-1 1 0 0,0 0 0 0 0,1 0-1 0 0,-1 0 1 0 0,0-1 0 0 0,0 0-1 0 0,3 0-3 0 0,-2-1 20 0 0,-1 1 0 0 0,0-1-1 0 0,1 0 1 0 0,-1 0 0 0 0,0 0-1 0 0,2-2-19 0 0,3-2 29 0 0,-1-1-1 0 0,0 0 0 0 0,0 0 1 0 0,7-9-29 0 0,-1-1-4 0 0,-1 0-40 0 0,2-6-85 0 0,-1-1-102 0 0,-7 12 70 0 0,-1 0-35 0 0,0 0-36 0 0,1 0-40 0 0,-5 7 142 0 0,0 1 15 0 0,0 0-11 0 0,-1 1-38 0 0,1 0-8 0 0,-1 0-40 0 0,0 0-42 0 0,1 0-51 0 0,-1 0-52 0 0,0 0-50 0 0,1 0-43 0 0,-1 0-39 0 0,1-1-140 0 0,-1 1-39 0 0,4-9-1466 0 0</inkml:trace>
  <inkml:trace contextRef="#ctx0" brushRef="#br0" timeOffset="924.65">1647 222 8328 0 0,'0'0'241'0'0,"0"0"0"0"0,1 0-156 0 0,5 0-65 0 0,-3-1 42 0 0,16-2 207 0 0,-13 3-154 0 0,0 0 38 0 0,2 0 135 0 0,-5 1 9 0 0,1 1-104 0 0,-1 0-79 0 0,4 3 81 0 0,-3-2-60 0 0,-1 0 77 0 0,14 11 558 0 0,-4 4-121 0 0,-2 3-103 0 0,-2 1-87 0 0,-4-4-141 0 0,0 1-34 0 0,4 37 448 0 0,-7-44-568 0 0,15 74 819 0 0,-4-28-310 0 0,-6-19-170 0 0,0 0-31 0 0,-5-33-353 0 0,0 0 0 0 0,0 0 0 0 0,0 0 0 0 0,1 0-1 0 0,0 0-118 0 0,-2-4 176 0 0,-1-2-208 0 0,-1 1 89 0 0,2 2 102 0 0,-1 0 190 0 0,1-1 153 0 0,-2-4-332 0 0,0-3-107 0 0,-2-9 59 0 0,-6-23 120 0 0,5-3-99 0 0,4 19-45 0 0,2 0-37 0 0,4-23-31 0 0,4 2-82 0 0,-3 20-14 0 0,0 0 0 0 0,2 0 1 0 0,4-6 65 0 0,1 1-19 0 0,2 2 46 0 0,13-11 28 0 0,2 5-57 0 0,4-3-83 0 0,-28 27-35 0 0,0 0 76 0 0,21-14 116 0 0,-15 13-104 0 0,-6 4-50 0 0,1 0-65 0 0,0-1-101 0 0,0 1-111 0 0,-4 2 132 0 0,0 0-35 0 0,0 0-38 0 0,0 1-39 0 0,0-1 64 0 0,-2 2 33 0 0,0-1-25 0 0,0 0-79 0 0,0 1-19 0 0,0-1-80 0 0,-1 1 25 0 0,0-1-53 0 0,1 1-48 0 0,-1 0-41 0 0,0-1-159 0 0,1 0-40 0 0,0 1-193 0 0,1-1-520 0 0</inkml:trace>
  <inkml:trace contextRef="#ctx0" brushRef="#br0" timeOffset="1439.16">2767 85 6448 0 0,'0'0'190'0'0,"0"-2"-10"0"0,0 1-149 0 0,1-4-47 0 0,-1-2 18 0 0,0 2 75 0 0,1 1 66 0 0,-1-1 95 0 0,0 1 49 0 0,0 1 96 0 0,-1-1 108 0 0,1 1 120 0 0,-1 1-475 0 0,1 1 0 0 0,-1-1 1 0 0,1 0-1 0 0,-1 0 0 0 0,0 1 0 0 0,0-1 0 0 0,1 0 0 0 0,-1 1 0 0 0,-1-2-136 0 0,-12-9 1173 0 0,2 7-434 0 0,-2 2-44 0 0,-3 0 99 0 0,-1 3-97 0 0,1 1-115 0 0,9-1-338 0 0,1 1-34 0 0,-5 1 84 0 0,-1 3-59 0 0,0 1-50 0 0,0 1-40 0 0,-7 6 26 0 0,-7 6 20 0 0,20-13-172 0 0,1 1 1 0 0,0 0-1 0 0,0 0 1 0 0,0 0-1 0 0,1 1 1 0 0,0-1-1 0 0,-1 4-19 0 0,-10 17 23 0 0,12-21-28 0 0,0 0 5 0 0,1-1 0 0 0,0 1 0 0 0,0 0 0 0 0,1 0 0 0 0,0 0 0 0 0,-2 7 0 0 0,4-10 0 0 0,-1-1 0 0 0,1 1 0 0 0,0-1 0 0 0,0 0 0 0 0,0 1 0 0 0,1-1 0 0 0,-1 1 0 0 0,1-1 0 0 0,0 0 0 0 0,0 1 0 0 0,0-1 0 0 0,0 0 0 0 0,0 0 0 0 0,1 0 0 0 0,0 0 0 0 0,0 1 0 0 0,7 10 0 0 0,-5-7 0 0 0,1 0 0 0 0,0 0 0 0 0,0 0 0 0 0,0-1 0 0 0,3 3 0 0 0,56 46 0 0 0,59 40 0 0 0,-118-92-8 0 0,17 13 18 0 0,0 2 80 0 0,-2 1 76 0 0,-3 2 74 0 0,-15-18-153 0 0,0 0 0 0 0,-1 0 0 0 0,1 0 0 0 0,-1 1 1 0 0,0-1-1 0 0,1 2-87 0 0,0 20 465 0 0,-7-1-63 0 0,-6 0-67 0 0,-3-2-73 0 0,-3-1-78 0 0,-2-1-82 0 0,2-3-87 0 0,15-15-19 0 0,-10 10 32 0 0,0 0-1 0 0,-1-1 1 0 0,-1 0 0 0 0,0-2 0 0 0,-7 5-28 0 0,12-10 8 0 0,1 0 0 0 0,-1 0-1 0 0,0 0 1 0 0,-1-1-8 0 0,1-1-222 0 0,-1 1 87 0 0,0-1 76 0 0,0 0 64 0 0,1 0 49 0 0,-1 0 38 0 0,-35 5 488 0 0,31-6-473 0 0,0 0-92 0 0,5-1-64 0 0,1 0-51 0 0,0 0-60 0 0,-1 0-66 0 0,0 0-98 0 0,1 0-93 0 0,-1-1-102 0 0,0 1-111 0 0,0-1-119 0 0,5 0 327 0 0,-1 1-34 0 0,1-1-33 0 0,0 1-36 0 0,-1-1-37 0 0,1 0-37 0 0,-7 0-1741 0 0,-3-2-1329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4:53.7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 81 6336 0 0,'0'0'141'0'0,"0"0"23"0"0,0 0 11 0 0,1-1-29 0 0,1-2-98 0 0,-1 2 27 0 0,0 0 77 0 0,-1 0 176 0 0,0 1-13 0 0,0 0-56 0 0,0 0-52 0 0,0 0-48 0 0,0 0-44 0 0,0 0-40 0 0,0-1-25 0 0,0 1-89 0 0,0 0-49 0 0,0-2-351 0 0,0 1 280 0 0,0 1 100 0 0,0-1 39 0 0,0 1 52 0 0,0-1 66 0 0,0 1 77 0 0,0 0 91 0 0,0 0 108 0 0,0-1 118 0 0,0 1-198 0 0,0 0 34 0 0,0 0 35 0 0,0 0 37 0 0,0 0 39 0 0,0 0 40 0 0,0 0 41 0 0,0 0 43 0 0,-1 0 45 0 0,1 0 46 0 0,0 0 48 0 0,0 1 50 0 0,-4 5-388 0 0,0 1-75 0 0,1-1-65 0 0,-1 1-55 0 0,1 1-26 0 0,-1 1-48 0 0,-2 18 75 0 0,1 26 208 0 0,0-6-34 0 0,3-15-170 0 0,1-4-89 0 0,2 0-73 0 0,2 19-10 0 0,2 29 8 0 0,-3-27 74 0 0,5 25 157 0 0,14 38 176 0 0,0 2-5 0 0,20 129 294 0 0,-13-108-246 0 0,-4-23-120 0 0,-24-101-308 0 0,0-9 43 0 0,0-2-6 0 0,0 0-5 0 0,0 0 0 0 0,0 0 3 0 0,0 0 10 0 0,0 0 3 0 0,0-2 0 0 0,-3-4-21 0 0,2-1-44 0 0,-2-9-74 0 0,-3-10-114 0 0,5 23-18 0 0,0-1 46 0 0,0 0 41 0 0,0 1 33 0 0,0-5 3 0 0,-2-9 34 0 0,2 12-14 0 0,1-1-50 0 0,-1 1-70 0 0,1-1-90 0 0,-1 1-107 0 0,1 2 136 0 0,0 0-35 0 0,-1 0-124 0 0,1-1-64 0 0,0 1-69 0 0,-1-1-75 0 0,1 0-78 0 0,0 1-83 0 0,-1-1-90 0 0,1 1-92 0 0,-1-6-1387 0 0,-2-5-1308 0 0</inkml:trace>
  <inkml:trace contextRef="#ctx0" brushRef="#br0" timeOffset="484.63">77 94 9216 0 0,'0'0'208'0'0,"0"0"33"0"0,0 0 14 0 0,2-2-42 0 0,9-11-66 0 0,1 3 99 0 0,5-1 150 0 0,10-1 328 0 0,3 3 43 0 0,-9 5-292 0 0,-4 0-133 0 0,1 1-71 0 0,-6 1-132 0 0,0 0-57 0 0,13-2 78 0 0,-1 0-42 0 0,89-8 274 0 0,-67 10-187 0 0,-31 3-149 0 0,1 0 0 0 0,-1 1 0 0 0,0 0 0 0 0,-1 1 0 0 0,1 0 0 0 0,0 2 0 0 0,5 2-56 0 0,-9-2 79 0 0,0 0 0 0 0,-1 0 0 0 0,7 6-79 0 0,0 0 178 0 0,-1 2-38 0 0,15 15 45 0 0,-23-19-137 0 0,0 0-1 0 0,7 10-47 0 0,-9-10 0 0 0,-1 0 1 0 0,0 1-1 0 0,0-1 0 0 0,-1 1 1 0 0,0 0-1 0 0,-1 0 0 0 0,5 19 42 0 0,0 1 0 0 0,-2-1-1 0 0,0 17-41 0 0,-4-25 60 0 0,-2 1 0 0 0,0 3-60 0 0,-1-6 85 0 0,-1-1 0 0 0,-3 14-85 0 0,1-14 115 0 0,-1-1 0 0 0,0 1 0 0 0,-6 10-115 0 0,6-16 70 0 0,0-1 0 0 0,-1 0 0 0 0,-1-1 0 0 0,0 0 0 0 0,0 0 0 0 0,-1 0 0 0 0,0-1 0 0 0,-1 0-1 0 0,-2 2-69 0 0,-39 30 412 0 0,30-27-137 0 0,0-1 0 0 0,-21 10-275 0 0,-2-4 296 0 0,-2-5 46 0 0,13-7-77 0 0,0-3 38 0 0,22-3-142 0 0,-8 1 50 0 0,-1-1-83 0 0,-11 1-57 0 0,1-2-99 0 0,18-1-9 0 0,0 0 0 0 0,0 0 0 0 0,0-1 1 0 0,-2-1 36 0 0,-5-3-20 0 0,2-2 42 0 0,16 8-187 0 0,-1 0 37 0 0,1 0-31 0 0,-1-1 117 0 0,1 1 42 0 0,-1 0 98 0 0,0-1 88 0 0,-2-1 334 0 0,2 2-404 0 0,0-1-49 0 0,0 0-74 0 0,1 1-41 0 0,-1 0-33 0 0,1-1-140 0 0,-1 0-120 0 0,1 1 120 0 0,-1 0-36 0 0,1-1-38 0 0,0 1-40 0 0,0 0-43 0 0,-1 0-43 0 0,1-1-47 0 0,0 1-49 0 0,0 0-50 0 0,0-1-52 0 0,0 1-55 0 0,0 0-56 0 0,0 0-1630 0 0,0 0-1342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5:09.77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 0 0,'4687'0'0'0,"2344"0"0"0,-3269 0 0 0,-3712 0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5:18.0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337 627 9440 0 0,'0'-1'183'0'0,"0"1"-75"0"0,0-1-50 0 0,0-3 2 0 0,0 2-5 0 0,0-10 235 0 0,0-1-111 0 0,0-1-95 0 0,0 2-80 0 0,-2 0 373 0 0,-3-1-44 0 0,-9-6 240 0 0,12 17-504 0 0,1 1 1 0 0,-1-1-1 0 0,0 1 0 0 0,0 0 1 0 0,-1-1-1 0 0,1 1 1 0 0,0 0-1 0 0,0 0 1 0 0,-1 0-1 0 0,0 0-69 0 0,-16-2 497 0 0,3 4-51 0 0,1 3 37 0 0,6-1-228 0 0,-7 2 177 0 0,5 2-197 0 0,-6 6-45 0 0,-5 3 44 0 0,1 2-35 0 0,16-13-155 0 0,0 1-1 0 0,0 0 1 0 0,0 0 0 0 0,0 0-44 0 0,-33 57 243 0 0,28-45-185 0 0,2 0 0 0 0,0 0 0 0 0,1 1 1 0 0,-2 10-59 0 0,-4 21 48 0 0,2-1 44 0 0,2 1 46 0 0,2 0 44 0 0,6-25-106 0 0,2-18-61 0 0,0 0-1 0 0,0 0 0 0 0,1 0 0 0 0,0-1 0 0 0,0 1 1 0 0,0 0-1 0 0,1-1 0 0 0,3 7-14 0 0,11 11 76 0 0,-8-18-23 0 0,-7-6-40 0 0,0 1-1 0 0,0-1 1 0 0,1 0-1 0 0,-1 0 1 0 0,0 0-1 0 0,0-1 1 0 0,1 1-1 0 0,-1 0 0 0 0,0-1 1 0 0,0 1-1 0 0,0-1 1 0 0,0 0-1 0 0,0 0 1 0 0,0 0-1 0 0,0 0 0 0 0,0 0 1 0 0,0 0-1 0 0,1-1-12 0 0,5-4 53 0 0,-1 0-1 0 0,1 0 1 0 0,3-5-53 0 0,11-13 90 0 0,-1 0-1 0 0,9-16-89 0 0,14-22 62 0 0,-16 21-77 0 0,8-11 31 0 0,3-4 35 0 0,-13 20-54 0 0,-16 23 3 0 0,-2-1 0 0 0,4-6 0 0 0,-5 7 0 0 0,2-6 11 0 0,-6 20 43 0 0,4 10-33 0 0,-3-1 130 0 0,-1 1 0 0 0,0 0 0 0 0,-1 1 0 0 0,1 6-151 0 0,4 23 422 0 0,0-4-120 0 0,-3 0-100 0 0,4 25 45 0 0,-3-34-165 0 0,6 24 44 0 0,-1-16-105 0 0,-7-11 29 0 0,-3-21-39 0 0,0 0-1 0 0,0-1 1 0 0,1 1 0 0 0,0 0-1 0 0,-1-1 1 0 0,1 1-1 0 0,0-1 1 0 0,1 2-11 0 0,-1-3 19 0 0,-1-2-125 0 0,0 0-16 0 0,0 0 22 0 0,0 0-60 0 0,0 0-124 0 0,0 0 6 0 0,0 0-34 0 0,0 0-826 0 0,0 0 873 0 0,0 0 61 0 0,0 0 4 0 0,0 0-38 0 0,0 0 5 0 0,0 0-37 0 0,0 0-44 0 0,0 0-47 0 0,0 0-53 0 0,0 0-48 0 0,0 0-42 0 0,0 0-38 0 0,0 0-150 0 0,0 0-37 0 0,0 0-1588 0 0</inkml:trace>
  <inkml:trace contextRef="#ctx0" brushRef="#br0" timeOffset="405.78">756 4 12296 0 0,'0'0'273'0'0,"0"-1"-127"0"0,0 1-35 0 0,-1 0 26 0 0,-1-1-80 0 0,-2 0-11 0 0,3 1-2 0 0,0 0 40 0 0,0 0 84 0 0,1 1 98 0 0,-1 14-186 0 0,1 16 140 0 0,10 75 661 0 0,-4-33-217 0 0,2-1 37 0 0,0 9 44 0 0,-4 0-37 0 0,-2-18-200 0 0,-1 7 374 0 0,-4 0-1 0 0,-6 30-881 0 0,0-2 622 0 0,6-49-366 0 0,2 0-49 0 0,0-15-74 0 0,-1 18 70 0 0,2-53-224 0 0,-1-1-56 0 0,-3-8-305 0 0,3 7 286 0 0,0-2 23 0 0,-1 1-87 0 0,0-3-145 0 0,0-8-551 0 0,2 12 735 0 0,-1 0-108 0 0,1 0-101 0 0,0 1-91 0 0,-1-1-83 0 0,1 1-75 0 0,-1-1-66 0 0,1 1-58 0 0,-1-1-416 0 0,1-1-79 0 0,-1-1-1074 0 0,1-2-1276 0 0</inkml:trace>
  <inkml:trace contextRef="#ctx0" brushRef="#br0" timeOffset="1093.08">495 535 7792 0 0,'0'0'230'0'0,"0"0"49"0"0,0 0-108 0 0,0 0-39 0 0,1 1 35 0 0,0-1-93 0 0,2 1-11 0 0,-1 0-14 0 0,-1-1 41 0 0,0 1 90 0 0,1-1 105 0 0,-2 0-272 0 0,8 4 394 0 0,0-2 0 0 0,-1 1 0 0 0,2-1 0 0 0,-1 0 0 0 0,6 0-407 0 0,-2-2 396 0 0,0-2-46 0 0,5-2 261 0 0,-1 0-105 0 0,1 1-85 0 0,0 0-63 0 0,39-7 648 0 0,-31 5-612 0 0,1 1-72 0 0,0 0-55 0 0,1 1-40 0 0,13-1 85 0 0,-12 2-241 0 0,-14 2-40 0 0,-1-1 1 0 0,1-1-1 0 0,6-2-31 0 0,-14 4 38 0 0,1-1-61 0 0,3 1-102 0 0,0 0-73 0 0,8-1-231 0 0,-8 0 213 0 0,-3-1-142 0 0,-1 0 95 0 0,1-1 40 0 0,0-1-11 0 0,-1 1 69 0 0,-1 1 26 0 0,-3 1 49 0 0,0 0-41 0 0,8-1-400 0 0,-6 2 344 0 0,0-1 83 0 0,-3 1 99 0 0,1 0 37 0 0,0 1-122 0 0,0 2 41 0 0,3 7 20 0 0,-2-6-6 0 0,7 17-27 0 0,-3 4 51 0 0,0 27 92 0 0,-6-44-61 0 0,1 70 574 0 0,-1-41-272 0 0,1 1 73 0 0,1 24 260 0 0,1-4-84 0 0,3 1-77 0 0,-3-28-278 0 0,5 23 161 0 0,-7-47-337 0 0,0-1-1 0 0,0 0 1 0 0,1 1-1 0 0,1 1-39 0 0,-1 0-29 0 0,-1-5-80 0 0,-2-3 109 0 0,0 2-226 0 0,0-1-263 0 0,0-1-455 0 0,0 0-42 0 0</inkml:trace>
  <inkml:trace contextRef="#ctx0" brushRef="#br0" timeOffset="1366.75">1341 163 14688 0 0,'-2'0'10'0'0,"-1"0"33"0"0,-1 0 127 0 0,-1 0 115 0 0,-6 0 491 0 0,7 0-554 0 0,0 0-101 0 0,1 0-57 0 0,0 0-71 0 0,1 0-83 0 0,0 1-206 0 0,1 1-106 0 0,2 3-4 0 0,1-2 102 0 0,1 1-145 0 0,0 0-111 0 0,-2-2 228 0 0,0-1-41 0 0,0 0-46 0 0,0 0-50 0 0,-1 0 125 0 0,1-1-37 0 0,1 1-477 0 0,0 0-298 0 0,1 0-721 0 0</inkml:trace>
  <inkml:trace contextRef="#ctx0" brushRef="#br0" timeOffset="1739.05">1789 399 8536 0 0,'-2'0'134'0'0,"-2"0"32"0"0,0 0-41 0 0,-3 0 28 0 0,1 0-92 0 0,-9 3-5 0 0,11-2 2 0 0,-1 1 49 0 0,0 0 105 0 0,2 0-64 0 0,-1-1 34 0 0,-14 10 460 0 0,0 2-124 0 0,1 0-106 0 0,1 2-91 0 0,-1 5-33 0 0,1 1-81 0 0,8-9-103 0 0,1 0 0 0 0,0 0 0 0 0,1 1 0 0 0,-3 8-104 0 0,-3 10 217 0 0,-10 26 179 0 0,10-18-95 0 0,4-6-11 0 0,4 2 52 0 0,2 0-4 0 0,3-1-64 0 0,3 7-6 0 0,-1-27-154 0 0,0 0 1 0 0,1 1 0 0 0,2 3-115 0 0,8 17 185 0 0,-9-25-131 0 0,0 0-1 0 0,0-1 0 0 0,1 0 1 0 0,2 3-54 0 0,-5-8 27 0 0,0 0-1 0 0,1 0 1 0 0,0-1 0 0 0,-1 1 0 0 0,1 0 0 0 0,1-1 0 0 0,-1 0 0 0 0,0 0 0 0 0,3 0-27 0 0,-3-1 30 0 0,0 0 0 0 0,0-1 0 0 0,0 1-1 0 0,0-1 1 0 0,0 0 0 0 0,0 0 0 0 0,0-1-1 0 0,1 1-29 0 0,1-1 45 0 0,1 0 0 0 0,-1 0 0 0 0,0 0-1 0 0,1-1 1 0 0,-1 0 0 0 0,1-1-45 0 0,-1 1 44 0 0,0-1 0 0 0,-1 0 0 0 0,1-1 0 0 0,-1 1 0 0 0,0-1 0 0 0,0 0 0 0 0,0-1 0 0 0,0 1 0 0 0,0-1 0 0 0,-1 0 0 0 0,0 0 1 0 0,0 0-1 0 0,0 0 0 0 0,0-1 0 0 0,-1 0 0 0 0,2-2-44 0 0,5-9 135 0 0,-1 0-1 0 0,0-1 1 0 0,-1 0 0 0 0,-1-1 0 0 0,-1 0-135 0 0,6-19 172 0 0,-2 1-58 0 0,-2 2 106 0 0,2-26-220 0 0,-5 28 46 0 0,-2 2-38 0 0,-2 17-6 0 0,-1 1-1 0 0,0 0 0 0 0,-1-1 1 0 0,0 1-1 0 0,-1-3-1 0 0,-6-19-40 0 0,2 16-20 0 0,0 0-37 0 0,-2 1-46 0 0,0 1-53 0 0,7 14-9 0 0,-1-1 64 0 0,0 0 54 0 0,0 1 45 0 0,-2-3 54 0 0,-3-3 114 0 0,3 5-97 0 0,0 0-52 0 0,0 0-79 0 0,2 2-6 0 0,0-1-43 0 0,-1 1-49 0 0,1 0-53 0 0,-1-1-84 0 0,0 1-75 0 0,1 0-81 0 0,-1 1-89 0 0,0-1-95 0 0,0 0-101 0 0,1 1-110 0 0,-1 0-114 0 0,2 0 269 0 0,1 0-112 0 0,-1 0-278 0 0,1 0-684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5:38.9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12 811 9616 0 0,'0'0'267'0'0,"0"2"-101"0"0,0-1-78 0 0,0 6 28 0 0,0-5-29 0 0,-1 7-188 0 0,1-1 101 0 0,0 0 89 0 0,-1 0 82 0 0,1 1 69 0 0,-1-1 61 0 0,1 0 51 0 0,-1 0 40 0 0,0 6 318 0 0,-1 17 1020 0 0,2-22-1246 0 0,0 1-50 0 0,0-10-496 0 0,0 1 87 0 0,-1 0 55 0 0,1 3 161 0 0,-1-1-176 0 0,1-2-98 0 0,0 1-76 0 0,-1-1-50 0 0,1 1-75 0 0,0-1-84 0 0,0 0-95 0 0,-1 0-103 0 0,1 0-115 0 0,0-1-124 0 0,0 0 327 0 0,0 1-34 0 0,0-1-1449 0 0,0 0-1091 0 0</inkml:trace>
  <inkml:trace contextRef="#ctx0" brushRef="#br0" timeOffset="1551.84">50 378 6648 0 0,'1'-2'117'0'0,"4"-7"330"0"0,-3 6-352 0 0,0 1-58 0 0,7-5-2 0 0,1 0 67 0 0,0 1 58 0 0,1 0 52 0 0,2-1 99 0 0,1 0 52 0 0,3 0 122 0 0,8-2 299 0 0,2 3 2 0 0,-9 2-297 0 0,-3 3-122 0 0,-1-1-49 0 0,-1 2-100 0 0,-1 0-51 0 0,0 1-57 0 0,-1 1-65 0 0,10 5 28 0 0,-17-5-67 0 0,-1 0 1 0 0,1 1-1 0 0,-1-1 1 0 0,0 1-1 0 0,0-1 1 0 0,0 1-1 0 0,0 1-6 0 0,16 23 44 0 0,-9-7 28 0 0,-8-11-36 0 0,0 1-1 0 0,0-1 1 0 0,-1 1 0 0 0,0 0-1 0 0,-1 0 1 0 0,0 6-36 0 0,-3 24 20 0 0,-4 0 60 0 0,-4-1 75 0 0,0 0 87 0 0,-2 1 121 0 0,7-20-135 0 0,-1-1 1 0 0,-4 6-229 0 0,-1 1 233 0 0,4-9-38 0 0,0-1 52 0 0,-5 10 227 0 0,8-17-273 0 0,0 0 42 0 0,0-2-1 0 0,0 0 44 0 0,0-1 50 0 0,-1-1 56 0 0,5-4-43 0 0,1 0-68 0 0,1 0-60 0 0,0 0-53 0 0,1-1-48 0 0,0 1-39 0 0,3-1-13 0 0,10-1-115 0 0,-13 1 72 0 0,-1 0 40 0 0,8-1-247 0 0,-1 0 82 0 0,0-1 71 0 0,1 0 57 0 0,-1 0 45 0 0,0 0 33 0 0,19-5 335 0 0,-15 3-276 0 0,0 1-57 0 0,-1-1-93 0 0,-4 2-64 0 0,0-1-52 0 0,0 1-58 0 0,0 0-65 0 0,1-1-106 0 0,-1 1-96 0 0,1-1-106 0 0,-1 1-114 0 0,1-1-123 0 0,-4 2 335 0 0,-1 0-35 0 0,1 0-34 0 0,0 0-37 0 0,-1 0-38 0 0,1 0-39 0 0,3-2-1482 0 0,2 0-1187 0 0</inkml:trace>
  <inkml:trace contextRef="#ctx0" brushRef="#br0" timeOffset="1956.76">594 0 11024 0 0,'6'0'334'0'0,"0"2"-42"0"0,0-1-39 0 0,0 2-34 0 0,3 1 53 0 0,0 2-57 0 0,9 8 96 0 0,15 20 182 0 0,-24-23-257 0 0,-1 0 87 0 0,16 22 184 0 0,-1 2-50 0 0,-1 0-49 0 0,-1 0-46 0 0,-2 2-44 0 0,-2 0-41 0 0,-3 2-39 0 0,-2 0-36 0 0,-5-7 112 0 0,1 17-314 0 0,-4-19 353 0 0,-1 23-353 0 0,-3-26 158 0 0,-2 0 0 0 0,0 0 1 0 0,-2 0-1 0 0,-1 0 0 0 0,-2 5-158 0 0,3-18-33 0 0,0-1 41 0 0,-4 15 103 0 0,0-6 194 0 0,0 0 0 0 0,-10 14-305 0 0,8-17 95 0 0,-2 0-70 0 0,-1-2-93 0 0,-1 0-116 0 0,4-7-14 0 0,-1 0-69 0 0,0 0-76 0 0,-1-1-82 0 0,1-1-466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5:15.8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89 8272 0 0,'0'0'241'0'0,"0"0"38"0"0,0 0 10 0 0,0 0 6 0 0,0 0 1 0 0,0 0 36 0 0,0 0-155 0 0,0 0 130 0 0,0 0 246 0 0,0 0 14 0 0,0 0-25 0 0,0 0-104 0 0,0 0-44 0 0,0 0-8 0 0,0 2-10 0 0,0 10 59 0 0,-2 0-71 0 0,0 0-61 0 0,0 1-50 0 0,-2 10 95 0 0,1 12 61 0 0,3-10-170 0 0,-1 1-39 0 0,-2 25 122 0 0,-1 22 76 0 0,4-41-204 0 0,0 8 54 0 0,1-1-39 0 0,2 39 113 0 0,0 1-103 0 0,-2 0-71 0 0,0-14 27 0 0,2-1 60 0 0,2 1 53 0 0,-1 0 45 0 0,4 38 270 0 0,-2 51 399 0 0,-6-140-908 0 0,0-5-1 0 0,0-8-24 0 0,0-1 1 0 0,0 0 15 0 0,-1 0 13 0 0,-6-5-53 0 0,0-4-202 0 0,-6-18-144 0 0,10 16 166 0 0,0 2-7 0 0,1 0-35 0 0,0-1-46 0 0,0 1-53 0 0,1 2 12 0 0,-1 0-44 0 0,1 0-49 0 0,-1 1-53 0 0,2 3 249 0 0,-3-5-351 0 0,-1-12-546 0 0,3 14 701 0 0,0 0-45 0 0,0 2 77 0 0,0 0-38 0 0,1 0-46 0 0,-1-1-50 0 0,1 2 34 0 0,0 0-42 0 0,0 0-38 0 0,0-1-33 0 0,0-3-860 0 0,0-5-862 0 0,0 12 2256 0 0</inkml:trace>
  <inkml:trace contextRef="#ctx0" brushRef="#br0" timeOffset="609.12">158 69 8592 0 0,'1'0'213'0'0,"-1"0"-88"0"0,1-1-67 0 0,3-1-6 0 0,-2 1 4 0 0,4-6 32 0 0,3-6-68 0 0,-2 1 11 0 0,-1 6 66 0 0,-2 1-67 0 0,0 1 66 0 0,1 0 114 0 0,0 0 74 0 0,1 0 124 0 0,7 0 264 0 0,-6 2-263 0 0,1 2-59 0 0,0 1-54 0 0,0 1-46 0 0,0 0-42 0 0,0 1-34 0 0,9 3 91 0 0,17 6 137 0 0,-27-11-309 0 0,-1 2-1 0 0,1-1 0 0 0,0 1 0 0 0,4 2-92 0 0,13 7 201 0 0,-8-3-94 0 0,1-1-34 0 0,-3-1 0 0 0,1 1 1 0 0,-1 0 0 0 0,-1 1 0 0 0,0 0 0 0 0,0 1-1 0 0,0 2-73 0 0,20 22 166 0 0,-28-28-140 0 0,-1 0 1 0 0,0 0 0 0 0,0 1 0 0 0,0-1-1 0 0,-1 1 1 0 0,0 0 0 0 0,0 0 0 0 0,-1 1 0 0 0,0-1-1 0 0,0 0 1 0 0,-1 1 0 0 0,0-1 0 0 0,0 1-1 0 0,-1 1-26 0 0,0 2 62 0 0,0-1 0 0 0,-1 0 0 0 0,0 0 0 0 0,-2 7-62 0 0,0-6 83 0 0,0-1 1 0 0,0 0-1 0 0,-1 0 1 0 0,-2 4-84 0 0,6-13 4 0 0,-21 41 457 0 0,-14 20-461 0 0,13-30 108 0 0,-4-1-40 0 0,-1-2 4 0 0,-2-2 0 0 0,-3 1-72 0 0,-10 3 26 0 0,-25 13 144 0 0,23-16 29 0 0,6-6 80 0 0,19-12-88 0 0,0 0 41 0 0,16-9-114 0 0,-2 3-103 0 0,2-2-26 0 0,0 0 37 0 0,1-1 35 0 0,0 0 51 0 0,1-1 30 0 0,0 1 52 0 0,-1-1 61 0 0,1 0 66 0 0,39 13-267 0 0,-1 1-1 0 0,0 2 0 0 0,17 12-53 0 0,-27-13 7 0 0,0 1 35 0 0,99 60 309 0 0,-41-26-75 0 0,-32-19 287 0 0,25 20-563 0 0,-50-29 437 0 0,23 23-437 0 0,-26-21 177 0 0,-1 0 33 0 0,-22-23-137 0 0,-1 1-1 0 0,5 3-24 0 0,-5-3-101 0 0,-1-2 6 0 0,0 0 43 0 0,0 0 41 0 0,0 0 72 0 0,0 0 124 0 0,0 0 20 0 0,0 0-112 0 0,0 0-87 0 0,0 0-51 0 0,0 0-69 0 0,0 0-107 0 0,2-1-20 0 0,0-7-174 0 0,-1 5 223 0 0,-1 1-39 0 0,0 0-26 0 0,1 0-54 0 0,1-7-611 0 0,-1 5 472 0 0,-1 2 158 0 0,1 0-37 0 0,-1 0-44 0 0,1 1-48 0 0,-1-1-55 0 0,1 0-62 0 0,-1-1-269 0 0,1 2 331 0 0,-1 0-36 0 0,0-1-37 0 0,1 1-39 0 0,-1 0-41 0 0,1 0-42 0 0,0-4-1580 0 0,1-3-1225 0 0,-2 8 3413 0 0</inkml:trace>
  <inkml:trace contextRef="#ctx0" brushRef="#br0" timeOffset="1157.31">999 737 8384 0 0,'0'0'242'0'0,"0"0"5"0"0,0 0-103 0 0,0 0-51 0 0,0 0 93 0 0,0 0 168 0 0,2 1 20 0 0,21 5 392 0 0,3-4-97 0 0,0-3-104 0 0,2 0-108 0 0,-6-1-164 0 0,-1 2-81 0 0,31-4 413 0 0,-16-2-253 0 0,-8 0-126 0 0,0 0-85 0 0,-22 4-112 0 0,16-3 103 0 0,1-1-45 0 0,-5 1-6 0 0,0-1 0 0 0,10-5-101 0 0,-22 7 24 0 0,-2 1 23 0 0,6-9 77 0 0,-9 7-47 0 0,-3-1 39 0 0,0 2-94 0 0,0-1 1 0 0,-1 1-1 0 0,1 0 1 0 0,-1 0 0 0 0,0 0-1 0 0,-2-2-22 0 0,-1 0 14 0 0,0 0-1 0 0,-1 1 1 0 0,0-1-1 0 0,1 1 1 0 0,-2 0-1 0 0,-1 0-13 0 0,-25-11 67 0 0,10 8 19 0 0,4 5 24 0 0,2 1 44 0 0,-1 4 67 0 0,0 3-38 0 0,1 2-36 0 0,0 2-33 0 0,-15 14 24 0 0,5 3-103 0 0,24-21-20 0 0,0 0 0 0 0,1 0-1 0 0,-1 0 1 0 0,1 0-1 0 0,0 0 1 0 0,1 1-1 0 0,-1 0-14 0 0,0 3 41 0 0,0 1-1 0 0,0 0 0 0 0,1 0 1 0 0,0 0-1 0 0,1 0 0 0 0,-1 6-40 0 0,2 3 83 0 0,0 0 0 0 0,1-1-1 0 0,1 5-82 0 0,6 25 112 0 0,0-18-23 0 0,8 15 106 0 0,-8-21-85 0 0,-3-9-2 0 0,1-1 0 0 0,1 1 0 0 0,4 6-108 0 0,-2-7 84 0 0,1 1 0 0 0,0-1 1 0 0,2 1-85 0 0,1-1 58 0 0,1 0 0 0 0,0-1 0 0 0,0-1 0 0 0,1 0 1 0 0,1-1-1 0 0,0 0 0 0 0,1-1 0 0 0,-1-1 0 0 0,2-1 0 0 0,0 0-58 0 0,-10-5 30 0 0,-1 0 0 0 0,1 0 0 0 0,0-1 0 0 0,0 0 0 0 0,3 0-30 0 0,-8-2 9 0 0,0 0 0 0 0,1 0-1 0 0,-1 0 1 0 0,0 0 0 0 0,1-1-1 0 0,-1 1 1 0 0,0-1 0 0 0,0 0 0 0 0,1 0-1 0 0,-1 0 1 0 0,0 0 0 0 0,0-1 0 0 0,0 1-1 0 0,2-2-8 0 0,0 0-154 0 0,-1-1 56 0 0,3-2 24 0 0,8-11 35 0 0,-11 11-26 0 0,0 0-65 0 0,0-1-96 0 0,-2 4 69 0 0,-1 0-32 0 0,1-1-37 0 0,0 1-38 0 0,-1 0-43 0 0,1-1-46 0 0,-1 1-48 0 0,1-1-52 0 0,-1 1-55 0 0,0 0-58 0 0,1-1-62 0 0,-1 1-64 0 0,0-1-67 0 0,0 1-71 0 0,2-5-1220 0 0,3-4-1148 0 0</inkml:trace>
  <inkml:trace contextRef="#ctx0" brushRef="#br0" timeOffset="1566.32">1632 37 10656 0 0,'0'0'241'0'0,"0"0"38"0"0,0 0-135 0 0,0 0-35 0 0,0 0 22 0 0,-1 0-78 0 0,1-2 8 0 0,0 2-1 0 0,1 0 47 0 0,-1-1 48 0 0,0 1 34 0 0,3 14 339 0 0,2 2-95 0 0,2 3 45 0 0,-2 3-113 0 0,0 0-60 0 0,0 6 5 0 0,3 13 100 0 0,-1-3-15 0 0,1 12 103 0 0,2 12 70 0 0,3 3-114 0 0,6 92 511 0 0,-9-64-348 0 0,-3-22-142 0 0,-1 2-50 0 0,3 38 171 0 0,-6-64-335 0 0,-2 62 198 0 0,-1-78-292 0 0,-2-17-79 0 0,0-4-10 0 0,1 2 41 0 0,1-10-44 0 0,0-2-32 0 0,0 0-98 0 0,0-1-158 0 0,0-1 61 0 0,0-6-172 0 0,0 7 141 0 0,-1-2-79 0 0,0-6-288 0 0,1 5 258 0 0,0 1-69 0 0,0 2 131 0 0,0-1-40 0 0,0 0-84 0 0,0 1-63 0 0,1-1-72 0 0,-1 0-77 0 0,0 0-87 0 0,0 1-92 0 0,0-1-101 0 0,1 0-108 0 0,-1-2-1305 0 0,0-1-1263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5:20.3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80 9440 0 0,'0'0'216'0'0,"0"0"32"0"0,0 0 9 0 0,1 0-109 0 0,0 1-77 0 0,5 4-15 0 0,0 0 47 0 0,8 16 358 0 0,-9-11-309 0 0,1 1 59 0 0,4 4 188 0 0,2 4 132 0 0,-5-5-224 0 0,2 13 209 0 0,-3-9 102 0 0,1 0 0 0 0,7 12-618 0 0,3 10 895 0 0,-5 2-114 0 0,0-3-139 0 0,2 9 130 0 0,-5-17-287 0 0,1 7 42 0 0,1-1-95 0 0,-8-28-254 0 0,-1 0-1 0 0,-1 0 1 0 0,1 0-1 0 0,-2 0 1 0 0,1 0-1 0 0,-1 1-177 0 0,0-8 151 0 0,0-2-39 0 0,0 0-16 0 0,0 0-7 0 0,0 0-2 0 0,0 0-6 0 0,-1-3 26 0 0,-1-4-77 0 0,1 5-7 0 0,-11-49 79 0 0,5-3-57 0 0,3-53-40 0 0,5 66-11 0 0,1 0 0 0 0,7-37 6 0 0,-5 57-21 0 0,1 0-1 0 0,1 0 1 0 0,0 1-1 0 0,2 0 1 0 0,0 0-1 0 0,6-8 22 0 0,-11 22-9 0 0,0 1 0 0 0,1 0 1 0 0,-1-1-1 0 0,2 2 0 0 0,-1-1 0 0 0,0 0 0 0 0,1 1 1 0 0,0 0-1 0 0,0 0 0 0 0,0 0 0 0 0,0 1 1 0 0,1-1-1 0 0,-1 1 0 0 0,1 0 0 0 0,0 1 0 0 0,1-1 9 0 0,1 1-10 0 0,0 0 0 0 0,0 0 0 0 0,0 1-1 0 0,0 0 1 0 0,0 0 0 0 0,0 1-1 0 0,0 0 1 0 0,0 0 0 0 0,1 1 0 0 0,-1 0-1 0 0,0 1 1 0 0,4 1 10 0 0,-2 0-3 0 0,1 1 1 0 0,0 0-1 0 0,-1 1 0 0 0,0 0 1 0 0,0 0-1 0 0,-1 1 0 0 0,1 1 1 0 0,3 3 2 0 0,28 27 33 0 0,-23-17 24 0 0,-1 1 37 0 0,-10-12-6 0 0,0 0 0 0 0,-1 1 1 0 0,1 2-89 0 0,-2 0 98 0 0,1 0 1 0 0,-1 0-1 0 0,-1 1 1 0 0,0 0-1 0 0,-1-1 1 0 0,-1 1-1 0 0,1 8-98 0 0,-1 13 163 0 0,-3 0-54 0 0,0-12-40 0 0,-3 15 6 0 0,2-19-73 0 0,1-5-91 0 0,-1-6-11 0 0,-2 0-50 0 0,4-6 40 0 0,-1 1-86 0 0,1 1-72 0 0,0-1-58 0 0,0 2-167 0 0,2 7-1034 0 0,-1-7 928 0 0,0-2 155 0 0,0-1 266 0 0,-1 0 36 0 0,2 1-104 0 0,0-1-91 0 0,-1-1 21 0 0,0 1-74 0 0,0 0-86 0 0,0 0-97 0 0,-1 0-109 0 0,1 1-119 0 0,-1-2 351 0 0,0 1-33 0 0,0 0-37 0 0,0 1-36 0 0,0 1-1405 0 0,0 2-1083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5:20.8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304 146 9384 0 0,'15'-11'208'0'0,"-12"9"33"0"0,-3 1-24 0 0,0 1-94 0 0,0-1-67 0 0,0-2-19 0 0,1 1 11 0 0,0-3-99 0 0,-1 0 78 0 0,0 1 65 0 0,-1-1 55 0 0,-1-4 254 0 0,-5-3 382 0 0,4 8-478 0 0,0-1-59 0 0,0 2-95 0 0,2 2-126 0 0,-4-8 376 0 0,1 0 52 0 0,3 7-347 0 0,0 0 1 0 0,1 0-1 0 0,-1 1 1 0 0,0-1-1 0 0,0 0 0 0 0,-1 0 1 0 0,1 1-1 0 0,0-1 1 0 0,0 1-1 0 0,-1-1 0 0 0,1 1 1 0 0,-1-1-1 0 0,1 1 1 0 0,-2-1-107 0 0,-12-6 579 0 0,-1 0-87 0 0,-2 2-75 0 0,1 1-67 0 0,-1 2-56 0 0,0 4-45 0 0,14 0-204 0 0,0-1 0 0 0,1 1-1 0 0,-1 0 1 0 0,1 0 0 0 0,-1 1-1 0 0,1-1 1 0 0,-1 1 0 0 0,1-1-1 0 0,0 2-44 0 0,-18 10 170 0 0,2 1-45 0 0,-15 16 27 0 0,27-22-127 0 0,0 0-1 0 0,1 0 0 0 0,0 0 0 0 0,1 1 0 0 0,-1 0 0 0 0,2 0 0 0 0,-5 10-24 0 0,6-12 2 0 0,1 1-1 0 0,-1-1 0 0 0,1 0 1 0 0,0 1-1 0 0,0 6-1 0 0,2-11-2 0 0,0 0 0 0 0,0-1 0 0 0,0 1 0 0 0,0 0-1 0 0,1 0 1 0 0,-1 0 0 0 0,1 0 0 0 0,0 0 0 0 0,0 0 2 0 0,10 17-61 0 0,-2-9 66 0 0,1-1 0 0 0,0 0 0 0 0,0-1 0 0 0,1 0-1 0 0,0 0 1 0 0,1-1 0 0 0,1 0-5 0 0,25 14 80 0 0,26 9-80 0 0,-53-26 11 0 0,61 31 98 0 0,-36-16-10 0 0,-2 1 38 0 0,0 3 44 0 0,-4 2 51 0 0,-1 3 56 0 0,-4 4 62 0 0,-15-18-5 0 0,-1 0-1 0 0,6 11-344 0 0,-5 4 367 0 0,-8-24-265 0 0,-1 0 0 0 0,-1 0 0 0 0,1 0 0 0 0,-1 3-102 0 0,-2 22 346 0 0,-5-4-90 0 0,5-23-224 0 0,0 0 0 0 0,0 0-1 0 0,-1 0 1 0 0,1-1 0 0 0,-1 1 0 0 0,0-1-1 0 0,0 0 1 0 0,0 0 0 0 0,0 0 0 0 0,0 0-1 0 0,-1 0 1 0 0,-2 1-32 0 0,-18 10 135 0 0,-2-3-40 0 0,11-6-44 0 0,1-1 1 0 0,-13 2-52 0 0,-1-2 35 0 0,-1-1-1 0 0,0-2 1 0 0,0-1-35 0 0,0-1 50 0 0,20-1-48 0 0,-1 0 1 0 0,1 0 0 0 0,-1-1-1 0 0,1 0 1 0 0,0-1 0 0 0,-6-2-3 0 0,-15-10 41 0 0,24 11-8 0 0,-1-1-73 0 0,2 0-83 0 0,0-2-94 0 0,1 1-102 0 0,0-1-115 0 0,1-1-123 0 0,2 5 229 0 0,1 0-35 0 0,-1-11-808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6:05.5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35 6592 0 0,'0'0'149'0'0,"0"0"23"0"0,1-1 11 0 0,3-6-30 0 0,1 1-154 0 0,-1 1 60 0 0,-1 1 63 0 0,0 1 64 0 0,0-1 132 0 0,0 0 102 0 0,-2 3 156 0 0,-1 1-3 0 0,0 0-38 0 0,0 0-20 0 0,0 0-3 0 0,0 0-15 0 0,0 0-61 0 0,0 0-27 0 0,0 0-7 0 0,0 0 14 0 0,0 0 66 0 0,0 0 29 0 0,0 0 8 0 0,0 0-195 0 0,0 1-85 0 0,0 1-72 0 0,0 0-58 0 0,1 0-34 0 0,1 4 1 0 0,-1-4-9 0 0,-1-2 1 0 0,2 9 173 0 0,0 1-42 0 0,-1-1-38 0 0,-1 1-34 0 0,0 1-11 0 0,-2 0-34 0 0,-3 22 38 0 0,0-5-47 0 0,2-9 26 0 0,-3 29 67 0 0,4-31-85 0 0,0-1-1 0 0,1 1 0 0 0,0-1 0 0 0,1 7-80 0 0,10 85 273 0 0,-3-14 12 0 0,12 47 236 0 0,-6-42-215 0 0,-2-28-90 0 0,0 7 76 0 0,-8-49 40 0 0,-1 20-332 0 0,-2 22 360 0 0,0-25-48 0 0,-2-35-226 0 0,1-6-25 0 0,1-1 7 0 0,-5-4 110 0 0,-4-3 13 0 0,3-2-168 0 0,-5-3 118 0 0,6 5-105 0 0,-1-1-62 0 0,3 2-30 0 0,0 0-36 0 0,0 0-43 0 0,0 0-48 0 0,0-1-54 0 0,0 1-59 0 0,3 1 285 0 0,-1 1-57 0 0,0-1-55 0 0,1 1-57 0 0,-1 0-56 0 0,1 0-57 0 0,-1-1-56 0 0,1 1-57 0 0,-1 0 14 0 0,1 0-42 0 0,-1 0-42 0 0,1-1-41 0 0,-1 1-43 0 0,1 0-42 0 0,-1-1-41 0 0,1 1-43 0 0,-2-2-1709 0 0,-1-3-1352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6:10.9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530 215 6120 0 0,'0'0'176'0'0,"0"0"-44"0"0,0 0-8 0 0,0 0 40 0 0,0 0 137 0 0,0 0 252 0 0,0 0 21 0 0,0 0 0 0 0,0 0-286 0 0,0 0-49 0 0,0-1-44 0 0,-1 1-38 0 0,0-1 32 0 0,0 0-70 0 0,-2-4 67 0 0,2 3-51 0 0,0 1-20 0 0,1 0 41 0 0,0 0 51 0 0,0 1 61 0 0,-1-5 276 0 0,0 0-66 0 0,0-1-60 0 0,-2 0-48 0 0,0-1 21 0 0,0-1-43 0 0,-9-12 595 0 0,9 14-607 0 0,-3-4 170 0 0,-1 2-111 0 0,0-1-91 0 0,-1 1-65 0 0,-14-17 308 0 0,17 18-372 0 0,-1 0-1 0 0,-1 1 0 0 0,1 0 1 0 0,-2-1-175 0 0,-4-3 230 0 0,0 0-113 0 0,-1 1-48 0 0,-7-1-33 0 0,-1 5-53 0 0,17 4 10 0 0,0 1-1 0 0,0-1 1 0 0,0 1-1 0 0,0 0 0 0 0,0 1 1 0 0,0-1-1 0 0,0 1 1 0 0,0 0-1 0 0,-2 1 8 0 0,2-1 6 0 0,0 0-1 0 0,0 1 0 0 0,0 0 0 0 0,1 0 0 0 0,-1 0 0 0 0,0 1-5 0 0,-18 15 7 0 0,17-13-17 0 0,0 1 0 0 0,0 0 0 0 0,0 0 0 0 0,1 0 0 0 0,0 1 0 0 0,0 0-1 0 0,-1 1 11 0 0,-13 17 0 0 0,6-4 0 0 0,9-17 0 0 0,1-1 0 0 0,0 1 0 0 0,0-1 0 0 0,0 1 0 0 0,-1 4 0 0 0,-2 4 5 0 0,0-1 0 0 0,-1 1-1 0 0,0-1 1 0 0,-1 0-5 0 0,1-3 8 0 0,1 1 0 0 0,0 0 0 0 0,0 1 0 0 0,1-1 0 0 0,1 1 0 0 0,0-1 0 0 0,-1 3-8 0 0,0 8 31 0 0,-3 19 63 0 0,0 13-94 0 0,4-26 0 0 0,1-14 0 0 0,1 1 0 0 0,0 0 0 0 0,1-1 0 0 0,0 1 0 0 0,1 0 0 0 0,0 1 0 0 0,8 30 35 0 0,1-1 47 0 0,12 69 248 0 0,-18-89-221 0 0,1 0 0 0 0,5 9-109 0 0,7 30 117 0 0,0 2-12 0 0,-5-22-31 0 0,-6-14 19 0 0,-3-3 29 0 0,-1 0 54 0 0,-3-16-109 0 0,-1 4 97 0 0,-3-3 40 0 0,5-10-198 0 0,0 0 0 0 0,-1 0 0 0 0,1 0 0 0 0,0 0 0 0 0,-1 0 0 0 0,1 0 0 0 0,0 0 0 0 0,-1 0-1 0 0,1 0 1 0 0,0 0 0 0 0,-1 0 0 0 0,1 0 0 0 0,0 0 0 0 0,-1 0 0 0 0,1 0 0 0 0,0 0 0 0 0,-1-1 0 0 0,1 1 0 0 0,0 0 0 0 0,0 0 0 0 0,-1 0 0 0 0,1 0 0 0 0,0-1-1 0 0,-1 1 1 0 0,1 0 0 0 0,0 0 0 0 0,0-1 0 0 0,-1 1 0 0 0,1 0 0 0 0,0 0 0 0 0,0-1-6 0 0,-3-2-35 0 0,0-1 38 0 0,-6-8 123 0 0,5 6-101 0 0,1 0-73 0 0,-1 0-110 0 0,2 2-24 0 0,-1 0-75 0 0,1 0-85 0 0,0 0-96 0 0,-1 0-107 0 0,1 1-118 0 0,0 1 285 0 0,1 0-35 0 0,0 0-33 0 0,-1 0-37 0 0,-7-6-861 0 0</inkml:trace>
  <inkml:trace contextRef="#ctx0" brushRef="#br0" timeOffset="331.86">0 670 8288 0 0,'0'0'190'0'0,"0"0"28"0"0,0 0 7 0 0,0 0-77 0 0,0 0-21 0 0,0 0 37 0 0,0 0 132 0 0,2 0 242 0 0,10 0 14 0 0,-1-2-57 0 0,1 0-49 0 0,0 0-43 0 0,9-1 178 0 0,0 0-68 0 0,1 1-93 0 0,1 0-34 0 0,1-1-35 0 0,-1 1-35 0 0,6-1 21 0 0,-1 0-53 0 0,1 0-55 0 0,-2 1-54 0 0,-4 0 105 0 0,-1-2 0 0 0,7-2-280 0 0,9-1 203 0 0,-20 2-148 0 0,0 0 0 0 0,0 0-1 0 0,0-2 1 0 0,1-1-55 0 0,16-6 69 0 0,-32 13-257 0 0,-1 0 84 0 0,0 0 70 0 0,0 0 58 0 0,2-2 119 0 0,2 0 193 0 0,-3 1-224 0 0,-2 1-67 0 0,1 0-35 0 0,0 0-44 0 0,0 0-51 0 0,-1 0-61 0 0,1 0-68 0 0,0 0-77 0 0,0 0-85 0 0,-1 0 74 0 0,1 1-44 0 0,-1-1-47 0 0,0 0-48 0 0,1 1-53 0 0,-1-1-53 0 0,0 1-56 0 0,1-1-60 0 0,2 0-1364 0 0,4-1-1160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7:17.5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92 8808 0 0,'0'0'197'0'0,"0"0"24"0"0,0 0 19 0 0,0 0 10 0 0,0 0-16 0 0,0 2-8 0 0,14 43 711 0 0,-3-9-226 0 0,-1 1-53 0 0,-2 1-58 0 0,-4 0-64 0 0,-2-13-132 0 0,0-1-49 0 0,1 0-42 0 0,0 1-37 0 0,1 4 16 0 0,0 0-33 0 0,11 57 428 0 0,-11-59-485 0 0,8 37 344 0 0,-2-22-83 0 0,-6-23-269 0 0,1 1 12 0 0,-4-18-86 0 0,-1-2-34 0 0,0 0-20 0 0,0 0-2 0 0,0 0 3 0 0,-1 0 22 0 0,-1 0-35 0 0,-8-4 24 0 0,7 2-55 0 0,1 0-1 0 0,-1 0 1 0 0,0 0-1 0 0,1-1 1 0 0,0 1 0 0 0,-1-1-1 0 0,1 0 1 0 0,-1-2-23 0 0,-1-1 21 0 0,0 0 0 0 0,1-1 0 0 0,0 1 0 0 0,0-3-21 0 0,-3-10 28 0 0,1 0-1 0 0,-2-13-27 0 0,-4-25-3 0 0,2 0 0 0 0,3 0 0 0 0,2-1 0 0 0,3-28 3 0 0,2 68-24 0 0,1-1-1 0 0,1 1 1 0 0,0 0-1 0 0,1 0 1 0 0,2 0-1 0 0,0 0 1 0 0,1-1 24 0 0,-2 7-38 0 0,1-1 1 0 0,1 1-1 0 0,0 1 0 0 0,1-1 1 0 0,0 1-1 0 0,2-1 38 0 0,-8 10-7 0 0,0 0 1 0 0,-1 0-1 0 0,1 0 0 0 0,1 0 0 0 0,-1 0 1 0 0,0 1-1 0 0,0-1 0 0 0,1 1 0 0 0,-1-1 1 0 0,1 1-1 0 0,-1 0 0 0 0,1 0 0 0 0,-1 0 1 0 0,1 1-1 0 0,0-1 0 0 0,1 0 7 0 0,17-2-98 0 0,-15 4 80 0 0,-1 1 1 0 0,17 0-13 0 0,-20-2 22 0 0,-1 1-1 0 0,1-1 0 0 0,0 1 0 0 0,0 0 0 0 0,0-1 0 0 0,-1 1 0 0 0,1 0 0 0 0,0 0 0 0 0,1 2 9 0 0,4 2-23 0 0,-1 1 0 0 0,1 0 0 0 0,-1 1 0 0 0,0 1 23 0 0,22 31-50 0 0,-9-5 15 0 0,5 17 35 0 0,-19-42-3 0 0,9 25-47 0 0,3 17 40 0 0,-1-4 10 0 0,-3-7 1 0 0,-4-12 30 0 0,2 0 60 0 0,-7-17-18 0 0,0 1 0 0 0,2 11-73 0 0,8 22 131 0 0,-3-18-114 0 0,4 21-17 0 0,-9-29 28 0 0,-3-9 3 0 0,-2-5-24 0 0,1 0 13 0 0,-1 0 0 0 0,1 0 0 0 0,-1 1 0 0 0,0 3-20 0 0,-4-1 53 0 0,-1 2 56 0 0,-1-3 128 0 0,2-9-163 0 0,-4-4-78 0 0,6 4-145 0 0,-1-1 49 0 0,0 1 41 0 0,1 0 36 0 0,-2-2 47 0 0,-1-4 91 0 0,3 5-90 0 0,0 0-42 0 0,-1-1-66 0 0,1 1-89 0 0,0 0-111 0 0,1 1 93 0 0,-1 0-36 0 0,0 0-38 0 0,1 0-42 0 0,-1 0-44 0 0,1 1-46 0 0,-1-1-49 0 0,0 0-52 0 0,1 0-56 0 0,-1 0-57 0 0,0 0-60 0 0,1 0-63 0 0,-2-4-1419 0 0,-1-4-1217 0 0,3 10 3365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7:17.8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45 7744 0 0,'0'0'174'0'0,"0"0"29"0"0,0 0 12 0 0,0 0 39 0 0,1 0-104 0 0,1 0 116 0 0,10-3 246 0 0,-1 1-34 0 0,14-3 380 0 0,-1 0-117 0 0,2 0-105 0 0,-5 1-175 0 0,0 0-55 0 0,1 0-47 0 0,-1 0-39 0 0,-12 2-343 0 0,0 1 37 0 0,36-3 208 0 0,-31 3-218 0 0,0 1-88 0 0,-4-1-48 0 0,-1 1-74 0 0,0 0-85 0 0,0 0-97 0 0,-8 0 80 0 0,-1 0-49 0 0,0 0-43 0 0,1 0-39 0 0,-1 0-129 0 0,0 0-39 0 0,0 0-1343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7:18.0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8520 0 0,'0'0'190'0'0,"0"0"28"0"0,1 2 11 0 0,-1 0-126 0 0,1 2 6 0 0,11 8-70 0 0,-8-9-14 0 0,0 0 45 0 0,3 3 179 0 0,-2-2-32 0 0,10 4 476 0 0,-9-5-422 0 0,1-1-75 0 0,-1 1-64 0 0,11 1 142 0 0,0-1 91 0 0,-1-1 53 0 0,22-2 631 0 0,-15-3-475 0 0,-9 1-298 0 0,-1-1-71 0 0,1 0-87 0 0,0-1-105 0 0,-1 1-122 0 0,-6 1 4 0 0,0 0-37 0 0,0 0-40 0 0,-1 0-40 0 0,1 0-44 0 0,0 0-45 0 0,2-1-194 0 0,0 0-96 0 0,0 1-100 0 0,0-1-107 0 0,2 0-962 0 0,5-2-1013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7:22.4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396 1 7920 0 0,'0'0'174'0'0,"0"0"29"0"0,0 0 13 0 0,0 0 24 0 0,0 0 75 0 0,0 0 33 0 0,-2 1 4 0 0,-25 19 100 0 0,-2-4-82 0 0,-2-2-66 0 0,-1-4-46 0 0,11-6-47 0 0,0 0-1 0 0,0-1 1 0 0,-11 0-211 0 0,-9-2 304 0 0,19-2-200 0 0,-27-5 385 0 0,33 3-369 0 0,0 1-73 0 0,13 1-3 0 0,-1 0 69 0 0,-11-4 320 0 0,10 4-295 0 0,3 2 30 0 0,1 2-86 0 0,-1 2-62 0 0,-1 4-63 0 0,3-7 64 0 0,3 43-21 0 0,-1-14-7 0 0,0-15 24 0 0,-1 1 73 0 0,2 33 123 0 0,-1-32-62 0 0,-1 0 1 0 0,-1 14-152 0 0,-1-27 22 0 0,2-1 1 0 0,-1 0 0 0 0,0 1 0 0 0,1-1-1 0 0,0 0 1 0 0,0 2-23 0 0,3 19 88 0 0,-4-19-63 0 0,2 14 46 0 0,10 17 25 0 0,-3-14 32 0 0,-8-21-64 0 0,-1-2 0 0 0,0 0 17 0 0,0 0 74 0 0,0 0 33 0 0,0 0 4 0 0,4 0-168 0 0,1 0 1 0 0,0-1 0 0 0,0 0 0 0 0,0 0 0 0 0,0 0 0 0 0,-1 0 0 0 0,1-1 0 0 0,-1 0 0 0 0,1 0 0 0 0,-1 0 0 0 0,3-2-25 0 0,6-5 90 0 0,0 0 1 0 0,11-11-91 0 0,6-4 42 0 0,1 4-67 0 0,-25 17 22 0 0,-1 1 1 0 0,1 0 0 0 0,0 0 0 0 0,0 0 0 0 0,0 1 0 0 0,0 0 0 0 0,0 0 0 0 0,3 0 2 0 0,10 2-47 0 0,0 5-41 0 0,-4 2 34 0 0,4 6 94 0 0,-1 1-71 0 0,-2 2-45 0 0,-9-7-2 0 0,1-1 0 0 0,-2 1 0 0 0,4 6 78 0 0,5 15-90 0 0,-8-12 88 0 0,-1 0 54 0 0,-3-6-36 0 0,2 21 112 0 0,-2-9-73 0 0,-2-21-42 0 0,-1 1 0 0 0,1-1 1 0 0,-1 0-1 0 0,0 1 0 0 0,-1 3-13 0 0,-1 10 69 0 0,-1 0 0 0 0,-1 0 0 0 0,-7 16-69 0 0,7-20 13 0 0,0-2 43 0 0,0 0-1 0 0,-1 0 0 0 0,0-1 1 0 0,-1 1-56 0 0,-1-1 98 0 0,1 0 0 0 0,-9 9-98 0 0,12-16 23 0 0,0-1 1 0 0,-1 0-1 0 0,1 1 1 0 0,-1-1-1 0 0,1-1 1 0 0,-1 1-1 0 0,0-1 1 0 0,0 1-1 0 0,-3 0-23 0 0,0 0 36 0 0,0-1-1 0 0,0 1 0 0 0,0-1 1 0 0,-1 0-36 0 0,-28 1 104 0 0,24-4-68 0 0,0 0 0 0 0,0-1 0 0 0,0 0 0 0 0,-12-4-36 0 0,9 1 46 0 0,0 0-38 0 0,0-2-35 0 0,0 0-34 0 0,-14-8-153 0 0,2-1-110 0 0,19 10 190 0 0,0-1-43 0 0,0-1-44 0 0,0-1-47 0 0,2-1-48 0 0,-1 1-52 0 0,2-1-52 0 0,0 2-56 0 0,1-4-249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7:22.8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17 11744 0 0,'0'0'266'0'0,"0"0"44"0"0,0 0 11 0 0,0 0-135 0 0,0 0-89 0 0,0 0 59 0 0,0 0-53 0 0,0 0 106 0 0,0 0 185 0 0,0 0 20 0 0,0 0-13 0 0,0 0-60 0 0,0 0-21 0 0,0 0-6 0 0,0 0-406 0 0,0 0 44 0 0,0 0 57 0 0,0-1 122 0 0,-2-1 325 0 0,2 1-357 0 0,0 1-85 0 0,-1-1-70 0 0,1 0-87 0 0,-1 1-104 0 0,1-1-2 0 0,0 1-67 0 0,0-1-73 0 0,0 1-79 0 0,0-1-85 0 0,-1 1-91 0 0,1 0-97 0 0,0-1-104 0 0,0-1-1079 0 0,0-3-1094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5:41.5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73 0 8208 0 0,'0'0'234'0'0,"-3"6"37"0"0,2-3-219 0 0,0 0-33 0 0,-3 5 28 0 0,0 0 88 0 0,1 1 74 0 0,1 0 63 0 0,-1 1 122 0 0,1 1 52 0 0,-3 23 1006 0 0,3-16-776 0 0,1-10-387 0 0,0 1-46 0 0,-1 2-5 0 0,-1 0-119 0 0,0 1 128 0 0,0 0 62 0 0,-5 19 507 0 0,5-21-590 0 0,0 0-54 0 0,0-2-82 0 0,-1 0-60 0 0,1 0-71 0 0,-1 0-82 0 0,2-4-59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7:21.1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569 447 8232 0 0,'0'0'182'0'0,"0"0"29"0"0,0 0 14 0 0,0 0 41 0 0,0 0 119 0 0,0 0 51 0 0,0 0 11 0 0,0 0-23 0 0,0 0-100 0 0,0 0-89 0 0,-1 0-100 0 0,0 0-67 0 0,-3 0-13 0 0,1 0 8 0 0,-12 1 332 0 0,-1 1-67 0 0,0 1-56 0 0,1 1-41 0 0,-31 5 319 0 0,18-5-309 0 0,-1 1-38 0 0,-13 1 46 0 0,23-3-88 0 0,-1-1 1 0 0,-4-1-162 0 0,3 0 75 0 0,-1 0 0 0 0,0 2-75 0 0,-11 1 63 0 0,1-2-36 0 0,19-1 8 0 0,1 2 61 0 0,-3 1 76 0 0,-6 4 142 0 0,-6 3 49 0 0,17-9-284 0 0,1 0-32 0 0,5-1 2 0 0,-17 1 156 0 0,19-2-197 0 0,0 0 0 0 0,1 0 0 0 0,-1-1 0 0 0,0 1 0 0 0,1 0 0 0 0,-1-1 0 0 0,1 1 0 0 0,-1-1 0 0 0,1 0 0 0 0,-1 1 0 0 0,0-2-8 0 0,2 2 0 0 0,-1 0 0 0 0,1 0 0 0 0,-1 0 0 0 0,1 0 0 0 0,0-1 1 0 0,-1 1-1 0 0,1 0 0 0 0,0 0 0 0 0,0 0 0 0 0,-1-1 1 0 0,1 1-1 0 0,0 0 0 0 0,-1 0 0 0 0,1-1 0 0 0,0 1 1 0 0,0 0-1 0 0,0-1 0 0 0,-1 1 0 0 0,1 0 0 0 0,0-1 1 0 0,0 1-1 0 0,0 0 0 0 0,0-1 0 0 0,-1 1 0 0 0,1 0 0 0 0,0-1 1 0 0,0 1-1 0 0,0 0 0 0 0,0-1 0 0 0,0 1 0 0 0,0-1 1 0 0,0 1-1 0 0,0 0 0 0 0,0-1 0 0 0,0 1 0 0 0,1-1 0 0 0,-1 1 6 0 0,-2-14 122 0 0,3 0-36 0 0,6-13 7 0 0,-1 12-91 0 0,1 0 0 0 0,6-8-8 0 0,0-3 12 0 0,1 1-8 0 0,-8 15 13 0 0,0 0-1 0 0,-1-1 0 0 0,0 0 0 0 0,-1 0-16 0 0,0-13-5 0 0,-2 11 24 0 0,0 0 0 0 0,0 1-1 0 0,1-1 1 0 0,4-9-19 0 0,4-8 1 0 0,-10 26-5 0 0,9-38 5 0 0,-9 35-1 0 0,0 0-1 0 0,1 1 1 0 0,0-1 0 0 0,0 0 0 0 0,0 1 0 0 0,1-1 0 0 0,2-4 0 0 0,-1 5 0 0 0,-1 0 0 0 0,0 0 0 0 0,0-1 0 0 0,0 1 0 0 0,-1-1 0 0 0,0 1 0 0 0,0-4 0 0 0,6-3 8 0 0,-4 9-17 0 0,-4 4 8 0 0,0 0-1 0 0,1 0 1 0 0,-1 0-1 0 0,0 0 1 0 0,0 0 0 0 0,0 0-1 0 0,0 0 1 0 0,0 0-1 0 0,0 0 1 0 0,0 0-1 0 0,0 0 1 0 0,0 0 0 0 0,1 0-1 0 0,-1 0 1 0 0,0 0-1 0 0,0 0 1 0 0,0 0 0 0 0,0 0-1 0 0,0 0 1 0 0,0 0-1 0 0,0 0 1 0 0,0 0 0 0 0,0 0-1 0 0,0 0 1 0 0,0 0-1 0 0,1 0 1 0 0,-1 0 0 0 0,0 0-1 0 0,0 1 1 0 0,0-1-1 0 0,0 0 1 0 0,0 0-1 0 0,0 0 1 0 0,0 0 0 0 0,0 0-1 0 0,0 0 1 0 0,0 0-1 0 0,0 0 1 0 0,0 0 0 0 0,0 0-1 0 0,0 1 1 0 0,0-1-1 0 0,0 0 1 0 0,0 0 0 0 0,0 0-1 0 0,0 0 1 0 0,0 0-1 0 0,0 0 1 0 0,0 0-1 0 0,0 0 3 0 0,3 15-2 0 0,3 6 2 0 0,-3-17 2 0 0,0 0 4 0 0,12 30 127 0 0,2 12-134 0 0,7 18 155 0 0,-20-51-113 0 0,-1-1 0 0 0,0 0-1 0 0,0 1 1 0 0,-1-1-1 0 0,0 4-41 0 0,0 0 86 0 0,0 0 0 0 0,5 13-86 0 0,8 25 384 0 0,4 36-384 0 0,4 57 304 0 0,-14-101-173 0 0,3 0 82 0 0,-7-25-86 0 0,-3-14-86 0 0,-1-4-8 0 0,1 1-1 0 0,-2 0 1 0 0,1-1 0 0 0,0 1 0 0 0,-1 0-1 0 0,0 0 1 0 0,0 1-33 0 0,-2 5 119 0 0,-3 2 45 0 0,4-10-51 0 0,1 0-37 0 0,-1 1-30 0 0,0-2-63 0 0,-1-2-60 0 0,0-2-56 0 0,1 2 160 0 0,1 1-85 0 0,0-1-74 0 0,0 0-61 0 0,0 1-43 0 0,0-1-37 0 0,0-1-1142 0 0,0 1 1050 0 0,0 0 90 0 0,0 1 133 0 0,0 0 118 0 0,0-1-1601 0 0</inkml:trace>
  <inkml:trace contextRef="#ctx0" brushRef="#br0" timeOffset="298">948 806 9152 0 0,'0'1'208'0'0,"5"7"-67"0"0,5 6 166 0 0,-1-2-63 0 0,-4-3-184 0 0,-2-2-41 0 0,1 0 35 0 0,3 7 142 0 0,1 2 142 0 0,9 23 598 0 0,-12-27-692 0 0,-2 1-55 0 0,9 23 1002 0 0,-8-27-792 0 0,-1 1-1 0 0,0-1 1 0 0,0 1 0 0 0,-1 3-399 0 0,-1-10-19 0 0,-1 1 55 0 0,1-1 60 0 0,1 3 114 0 0,-1 0 16 0 0,0-2-104 0 0,-1 0-57 0 0,1-1-47 0 0,-1 0-49 0 0,1 0-48 0 0,-1 1-56 0 0,0-1-64 0 0,0-2-29 0 0,0-1-39 0 0,0 1-37 0 0,0-1-32 0 0,0 2-222 0 0,0-1-55 0 0,0 2-731 0 0,0 1-580 0 0,0 3-1102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8:27:18.7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5 240 7688 0 0,'0'0'166'0'0,"0"0"-32"0"0,0-1-50 0 0,-1 0-19 0 0,-1-3-31 0 0,1 3 4 0 0,1-1 46 0 0,-1 1 65 0 0,3-25 599 0 0,4 3-61 0 0,3 1-62 0 0,3 2-65 0 0,2 2-67 0 0,1 1-71 0 0,2 1-71 0 0,-1 1-75 0 0,-3 2-111 0 0,0 1-50 0 0,1 0 238 0 0,1 0-36 0 0,2 1-41 0 0,2 3-49 0 0,-1 4-51 0 0,1 3-58 0 0,-2 6-64 0 0,0 6-67 0 0,-8 2 12 0 0,1 11 60 0 0,-3-5-27 0 0,0 4 18 0 0,-6-9-45 0 0,0-1 0 0 0,0 1 0 0 0,-2 6-5 0 0,1-1 42 0 0,-3 36 5 0 0,-1-12 263 0 0,-11 39-310 0 0,6-43 47 0 0,0-1-70 0 0,-2 2-33 0 0,2-7 78 0 0,5-16 30 0 0,0 0 36 0 0,-2 11 73 0 0,-8 20 193 0 0,7-28-230 0 0,0 0-50 0 0,1 0-77 0 0,-5 14-153 0 0,3-12 79 0 0,1-4 43 0 0,0 0 35 0 0,-3 10 86 0 0,5-14 2 0 0,0-1 36 0 0,2-3-107 0 0,-4 13-17 0 0,6-19-1 0 0,-6 10 10 0 0,8-11 33 0 0,6 3-32 0 0,-6-5-7 0 0,0 0 1 0 0,0-1 0 0 0,0 1-1 0 0,-1 0 1 0 0,1-1 0 0 0,0 1-1 0 0,1 0 1 0 0,-1-1 0 0 0,0 1 0 0 0,0-1-1 0 0,0 0 1 0 0,0 1 0 0 0,0-1-1 0 0,0 0 1 0 0,1 0 0 0 0,-1 0 0 0 0,0 0-5 0 0,3 0 29 0 0,13 2 87 0 0,0-1-58 0 0,35-6-49 0 0,-34 2 1 0 0,0 1 37 0 0,47-6 42 0 0,-48 5-14 0 0,0-1 1 0 0,15-6-76 0 0,13-3 132 0 0,-21 7-123 0 0,-12 3-59 0 0,0-1-49 0 0,4-1-15 0 0,-9 3 24 0 0,1 0-98 0 0,-4 1 44 0 0,0 0-39 0 0,2 0-141 0 0,-1 0-98 0 0,8 0-238 0 0</inkml:trace>
  <inkml:trace contextRef="#ctx0" brushRef="#br0" timeOffset="282.2">899 875 8576 0 0,'0'0'197'0'0,"0"0"24"0"0,0 0 17 0 0,1 1-38 0 0,0 2-154 0 0,7 13-52 0 0,-6-12 32 0 0,-1 0 47 0 0,3 3 186 0 0,-1 0 60 0 0,4 9 499 0 0,-6-12-610 0 0,0 1-46 0 0,0-1 168 0 0,1 0-56 0 0,0 1-3 0 0,3 1 65 0 0,2 4 181 0 0,-5-6-308 0 0,-1 1 37 0 0,7 27 1083 0 0,-6-21-928 0 0,0-1-61 0 0,-1 0-120 0 0,0-1-72 0 0,-1 0-87 0 0,0 1-99 0 0,3 5 79 0 0,-3-13-29 0 0,1 1 0 0 0,-1-1 0 0 0,1 0 0 0 0,-1 0-1 0 0,0 0 1 0 0,0 1 0 0 0,0-1 0 0 0,0 1-12 0 0,-2 7 12 0 0,2 11 80 0 0,2-13-89 0 0,-2-5-37 0 0,0-1-89 0 0,0-1-92 0 0,0-1 58 0 0,0 1-40 0 0,0-1-42 0 0,0 0-39 0 0,0 0-38 0 0,0 0-32 0 0,0 1-228 0 0,0-1-55 0 0,0 0-746 0 0,0 0-588 0 0,0 0-1115 0 0</inkml:trace>
  <inkml:trace contextRef="#ctx0" brushRef="#br0" timeOffset="1165.75">1413 220 4928 0 0,'0'0'141'0'0,"0"0"57"0"0,0 0 149 0 0,0 0 63 0 0,0 0 7 0 0,0 0-2 0 0,0 0-34 0 0,0 0-18 0 0,0 0-3 0 0,0 0-11 0 0,1-1-44 0 0,3-3-126 0 0,1 1-1 0 0,-1 0 1 0 0,1 0-1 0 0,0 0 1 0 0,-1 1-1 0 0,1 0 1 0 0,2-1-179 0 0,9-3 369 0 0,0 0-44 0 0,-3 1-85 0 0,30-8 388 0 0,2 4-107 0 0,-8 9-159 0 0,-30 1-292 0 0,-1 0 0 0 0,1 0 0 0 0,-1 1 0 0 0,1-1 0 0 0,-1 2 0 0 0,0-1 1 0 0,4 2-71 0 0,-1 1 99 0 0,0 1 0 0 0,0 0 0 0 0,0 0 0 0 0,-1 0 0 0 0,0 1 0 0 0,2 3-99 0 0,-5-5 75 0 0,0 0 1 0 0,-1 0 0 0 0,0 1-1 0 0,0-1 1 0 0,0 1 0 0 0,1 4-76 0 0,-3-5 64 0 0,-1 0-1 0 0,1 0 1 0 0,-1 0 0 0 0,0 0 0 0 0,0 5-64 0 0,1 2 113 0 0,-2 7 90 0 0,-5 0-60 0 0,-13 18 19 0 0,5-11-94 0 0,-2 4-30 0 0,4-14 32 0 0,0 0 0 0 0,-1 0 0 0 0,-11 10-70 0 0,-4 3 62 0 0,14-15-52 0 0,-22 25 64 0 0,32-38-20 0 0,-3-1 10 0 0,6-2-1 0 0,9-9-62 0 0,10-4-26 0 0,-15 13 7 0 0,0-1 0 0 0,1 1 0 0 0,0-1-1 0 0,-1 1 1 0 0,1 1 0 0 0,0-1 0 0 0,0 1-1 0 0,0 0 1 0 0,2 0 18 0 0,14-1 1 0 0,11 3-54 0 0,0 0 39 0 0,5 2 37 0 0,19 7 59 0 0,-5 4 233 0 0,-17-1-149 0 0,-15-2-105 0 0,0 1-44 0 0,-4 2-58 0 0,-1 3-67 0 0,-6 3 261 0 0,-5 1 44 0 0,-7 5 83 0 0,3-22-222 0 0,0 0-1 0 0,0-1 1 0 0,-1 1 0 0 0,1-1-1 0 0,-1 1 1 0 0,0-1 0 0 0,0 0-1 0 0,-2 3-57 0 0,-9 11 198 0 0,10-12-157 0 0,0 0-1 0 0,0 0 1 0 0,-1-1-1 0 0,0 1 0 0 0,-2 1-40 0 0,-28 22 173 0 0,16-15 18 0 0,0-1-1 0 0,-3 1-190 0 0,-10 2 166 0 0,-1-3-65 0 0,10-6-87 0 0,0-2-57 0 0,6-1 43 0 0,8-2 0 0 0,0 1 0 0 0,0-2 0 0 0,0 1 0 0 0,0-1 0 0 0,0 0 0 0 0,0-1 0 0 0,-1 0 0 0 0,1 0 0 0 0,-6-2-99 0 0,-1 0 39 0 0,5 0-18 0 0,3 0-45 0 0,0 0-78 0 0,3 1 25 0 0,1-1-45 0 0,-1 0-50 0 0,1-1-58 0 0,0 0-62 0 0,1 0-69 0 0,0-1-73 0 0,0-1-80 0 0,2 5 247 0 0,0 0-50 0 0,-1 0-46 0 0,1 0-39 0 0,0 0-144 0 0,0 0-39 0 0,0 0-174 0 0,0-1-472 0 0,0 2 1324 0 0</inkml:trace>
  <inkml:trace contextRef="#ctx0" brushRef="#br0" timeOffset="1454.93">2396 707 9152 0 0,'0'0'208'0'0,"1"1"33"0"0,3 5-216 0 0,7 13 107 0 0,-1-1 91 0 0,1 1 94 0 0,-1 0 96 0 0,-1 0 100 0 0,-1 2 101 0 0,-1 0 104 0 0,-1 1 108 0 0,2 0-249 0 0,-1-3-124 0 0,-5-6-237 0 0,0 16 209 0 0,-1-3-48 0 0,1-8-181 0 0,-2-15-352 0 0,1 0 57 0 0,-1-1 48 0 0,0 1 45 0 0,0 2 76 0 0,-1 0 77 0 0,-2 13 505 0 0,2-14-544 0 0,0-1-35 0 0,0 1-43 0 0,0 0-57 0 0,-1 0-67 0 0,1-1-77 0 0,-1 0-57 0 0,1 1-77 0 0,-1-2-86 0 0,1 1-94 0 0,-1 0-100 0 0,0 0-109 0 0,1-1-115 0 0,-1 0-124 0 0,-1 2-1015 0 0,-2 1-1112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20:50:03.2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0 6536 0 0,'0'0'141'0'0,"0"0"23"0"0,0 0 13 0 0,0 0 39 0 0,0 0-64 0 0,0 0-35 0 0,-1 1 30 0 0,1 0-81 0 0,-2 2-9 0 0,1-2-12 0 0,1 0 36 0 0,-1 1 83 0 0,1-1 93 0 0,-3 12 307 0 0,0 1-52 0 0,2 1-49 0 0,0 0-47 0 0,0 0-43 0 0,1 0-39 0 0,1 16 229 0 0,-1-13-286 0 0,1-1-35 0 0,0 15 188 0 0,1 2-40 0 0,2-1-37 0 0,0 1-35 0 0,2 25 183 0 0,4 2 63 0 0,-1 0-56 0 0,-4-32-330 0 0,0 12-18 0 0,-6-37-149 0 0,1 1-3 0 0,3 6 64 0 0,-2-9-5 0 0,-1-2-42 0 0,0 0-76 0 0,0 0-37 0 0,0 0-126 0 0,0 0 103 0 0,0 0-51 0 0,0 0-72 0 0,0 0 73 0 0,0 0-34 0 0,0 0-38 0 0,0 0-35 0 0,0 0-361 0 0,0 0 88 0 0,0 0-49 0 0,0 0-693 0 0,0 0-544 0 0,0 0-1035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20:50:03.5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8032 0 0,'0'0'182'0'0,"0"0"29"0"0,1 1 12 0 0,3 6-246 0 0,0 0 40 0 0,0 0 37 0 0,-1-1 33 0 0,2 3 98 0 0,-1 0 54 0 0,3 7 352 0 0,-1 6 326 0 0,-4-11-551 0 0,-1 1-16 0 0,-1 3-87 0 0,0 11 355 0 0,1-11-308 0 0,-1 1-36 0 0,-1 15 176 0 0,-1-1-120 0 0,-3 0-108 0 0,5-29-174 0 0,0 3-52 0 0,0 1-44 0 0,0 0-35 0 0,0 4-212 0 0,0-8 19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20:50:04.0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5672 0 0,'0'0'165'0'0,"0"0"-44"0"0,0 0-7 0 0,0 0 41 0 0,0 0 130 0 0,0 0 237 0 0,0 0 20 0 0,0 0-29 0 0,0 0-128 0 0,0 0-53 0 0,0 0-10 0 0,0 0-6 0 0,0 0-18 0 0,0 0-8 0 0,0 0-2 0 0,0 0 0 0 0,1 2 0 0 0,14 28 706 0 0,-11-23-767 0 0,0 2-21 0 0,1-2-57 0 0,-1 4 59 0 0,0 5 3 0 0,1 6 34 0 0,2 8 7 0 0,-4 2-35 0 0,3 14 66 0 0,0 0-50 0 0,-3-14-66 0 0,1-12-21 0 0,5 61 564 0 0,-5-39-202 0 0,-1-10-144 0 0,-2-11-95 0 0,0-5-50 0 0,2-6-124 0 0,-3-9-16 0 0,0-1-88 0 0,0 0-102 0 0,0 0-101 0 0,0 0 53 0 0,0 0-40 0 0,0 0-46 0 0,0 0-41 0 0,0 0-39 0 0,0 0-34 0 0,0 0-237 0 0,0 0-56 0 0,0 0-772 0 0,0 0-605 0 0,0 0-1147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20:50:04.5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11 6160 0 0,'0'0'133'0'0,"0"0"23"0"0,0 0 13 0 0,0 0-34 0 0,0 0-38 0 0,0-1 9 0 0,1 0-82 0 0,0-1-38 0 0,-1 1 52 0 0,0 0 46 0 0,1 0 65 0 0,-1 1 81 0 0,1-1 96 0 0,0 1 113 0 0,5-2 184 0 0,0 2-64 0 0,0 0-60 0 0,0 1-57 0 0,0 0-51 0 0,0 1-47 0 0,0 0-43 0 0,1 1-38 0 0,2 2 88 0 0,0 1-69 0 0,2 2-11 0 0,4 3 64 0 0,-13-10-287 0 0,11 12 151 0 0,3 10 53 0 0,-3-3-63 0 0,-6-10-117 0 0,-1 0 0 0 0,-1 0 0 0 0,0 1 0 0 0,0 0 0 0 0,1 3-72 0 0,17 60 266 0 0,-19-58-217 0 0,9 41 204 0 0,-5 4 49 0 0,-5 0 41 0 0,-5-1 36 0 0,1-30-140 0 0,-2 0-1 0 0,0-1 1 0 0,-2 0 0 0 0,-5 16-240 0 0,-5-4 273 0 0,-2 13-16 0 0,10-35-147 0 0,3-11-32 0 0,0-1 0 0 0,-1 0 0 0 0,1 0-1 0 0,-6 5-76 0 0,8-11-25 0 0,0 1 42 0 0,-10 1 160 0 0,7-2-140 0 0,2-2-51 0 0,0 1-38 0 0,0-1-48 0 0,1 0-55 0 0,0 0-64 0 0,0-1-74 0 0,1 0-81 0 0,1-1-91 0 0,0 3 465 0 0,0-1-311 0 0,0 0 163 0 0,0 1-37 0 0,0 0-5 0 0,0-1-37 0 0,0 1-44 0 0,-1-1-49 0 0,1 1-52 0 0,0-1-49 0 0,-1 0-43 0 0,1 1-39 0 0,0-1-142 0 0,-1 0-37 0 0,-1-2-1496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20:50:04.8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 0 7920 0 0,'0'0'174'0'0,"0"0"29"0"0,0 0 13 0 0,1 2-31 0 0,2 4-233 0 0,-1 1 104 0 0,-1 0 92 0 0,0 0 78 0 0,1 4 200 0 0,-2 0 93 0 0,0 26 1403 0 0,0-29-1546 0 0,-1 0-40 0 0,1 0-16 0 0,-1 1-85 0 0,1-1-105 0 0,0-4-110 0 0,0 0-32 0 0,0 9 282 0 0,-1-1-63 0 0,-1 6 10 0 0,-1 0-74 0 0,-2 18 92 0 0,4-23-126 0 0,1-1 38 0 0,-2 13 81 0 0,0-12-163 0 0,1 2-60 0 0,1-13 27 0 0,0 1-44 0 0,0-2-31 0 0,0 1-39 0 0,0 0-20 0 0,0-1-37 0 0,-1 0-41 0 0,1 1-44 0 0,0-1-1 0 0,0 0-36 0 0,0 1-40 0 0,0-1-42 0 0,-1 0-45 0 0,1 1-47 0 0,0-1-50 0 0,0 0-52 0 0,0 0 181 0 0,-1 3-1454 0 0,1 3-1034 0 0,0-7 2825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20:50:05.7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179 0 6776 0 0,'-8'0'356'0'0,"2"0"-288"0"0,-13 2-23 0 0,2 2 83 0 0,1 3 72 0 0,2 2 59 0 0,-6 10 251 0 0,15-12-288 0 0,0-1 1 0 0,1 1-1 0 0,0 0 1 0 0,-1 3-223 0 0,-8 19 655 0 0,6-8-246 0 0,2-3-99 0 0,1-1-41 0 0,1-2-83 0 0,0-1-41 0 0,1-1-46 0 0,0 0-54 0 0,-4 16 85 0 0,2-9-4 0 0,1 1 0 0 0,1-1 0 0 0,1 9-126 0 0,1 16 346 0 0,3-1-1 0 0,3 14-345 0 0,6 7 251 0 0,-8-43-170 0 0,8 35 18 0 0,-8-41-93 0 0,1 0 0 0 0,0 1 0 0 0,1-2 0 0 0,2 3-6 0 0,-4-11-139 0 0,-1-1 51 0 0,0 1 45 0 0,1-1 39 0 0,0 3 51 0 0,1 0 46 0 0,12 19 335 0 0,-9-16-291 0 0,-1-3-93 0 0,0 0-96 0 0,-3-5-20 0 0,0 1-34 0 0,0-1-39 0 0,0 0-41 0 0,1 0-46 0 0,-1 0-48 0 0,1 0-54 0 0,0-1-55 0 0,0 1-60 0 0,0-1-62 0 0,0 0-68 0 0,1 0-69 0 0,0 1-941 0 0,5 1-902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20:50:06.2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40 8496 0 0,'0'0'190'0'0,"1"-1"28"0"0,4-4-48 0 0,3-4 67 0 0,0 6-172 0 0,-1 0-41 0 0,-1 1 43 0 0,6-3 162 0 0,18-6 512 0 0,-23 10-624 0 0,1 1-37 0 0,6 0 290 0 0,-1 2-71 0 0,-1 0-68 0 0,-1 2-64 0 0,-1 2-64 0 0,0 1-62 0 0,-2 3-58 0 0,0 2-57 0 0,-3-3 143 0 0,0 0 1 0 0,-1 1-1 0 0,0-1 0 0 0,-1 1 0 0 0,0 0 0 0 0,-1 0 0 0 0,0 0 0 0 0,0 3-69 0 0,-1 7 80 0 0,-2 0-43 0 0,-1 11 25 0 0,1-20-59 0 0,0 1-1 0 0,0-1 1 0 0,-1 0-1 0 0,-1 0 0 0 0,0 3-2 0 0,-16 37 438 0 0,-23 44-438 0 0,32-74 101 0 0,-1 1 96 0 0,6-11-15 0 0,0 1 1 0 0,0-1 0 0 0,0 4-183 0 0,4 3 154 0 0,1-17-143 0 0,0 1 1 0 0,0 0-1 0 0,-1-1 0 0 0,1 1 1 0 0,0-1-1 0 0,0 1 0 0 0,-1-1 0 0 0,1 1 1 0 0,-1-1-1 0 0,1 1 0 0 0,-1-1 1 0 0,0 1-12 0 0,-1 2-28 0 0,0 0 35 0 0,-2 4 93 0 0,2 0 77 0 0,1-6-114 0 0,1 0 0 0 0,-1 0 0 0 0,1 0 1 0 0,0 0-1 0 0,0 0 0 0 0,0 0 0 0 0,0 0 1 0 0,0 1-64 0 0,2 3 126 0 0,0-1-36 0 0,-1-3 96 0 0,0 5 106 0 0,3-1-115 0 0,3-3-93 0 0,1-1-69 0 0,-1-2-57 0 0,0 0 0 0 0,0 0-1 0 0,0 0 1 0 0,3-1 42 0 0,-1 0 21 0 0,-2 0 88 0 0,31 0 88 0 0,0-3-47 0 0,-12-1-91 0 0,-1 0-41 0 0,-4 0-41 0 0,0-2-39 0 0,-1 0-45 0 0,-1-1-49 0 0,-15 7 163 0 0,-1-1-37 0 0,0 1-52 0 0,0 0-66 0 0,-1 0 5 0 0,1 0-40 0 0,-1 0-45 0 0,0 0-48 0 0,0 1 5 0 0,0-1-39 0 0,0 0-41 0 0,0 1-46 0 0,-1-1-46 0 0,1 0-49 0 0,1 1-52 0 0,-1-1-54 0 0,4-1-1305 0 0,4-3-1082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20:50:06.5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9328 0 0,'0'6'283'0'0,"0"-1"-59"0"0,1 1-54 0 0,-1 0-44 0 0,1 0-24 0 0,0 0-41 0 0,2 12 10 0 0,-1-9-19 0 0,-1 0 67 0 0,0-3 16 0 0,0 0 61 0 0,0-1 21 0 0,-1 0 57 0 0,0 0 63 0 0,0 1 72 0 0,1 4 10 0 0,0 0-60 0 0,0-1-55 0 0,0 1-48 0 0,1 1-6 0 0,-1 0-50 0 0,0 5 26 0 0,-3 1-56 0 0,0-7-69 0 0,3 3 6 0 0,-1-7-43 0 0,0-4 24 0 0,0 0 0 0 0,0 1-207 0 0,0 0 58 0 0,0 0 48 0 0,1 0 40 0 0,-1 1 111 0 0,3 2 302 0 0,-3-5-366 0 0,1 1-69 0 0,0-1-71 0 0,-1 0-77 0 0,1 0-90 0 0,-1 0-105 0 0,0 0-118 0 0,1 0 180 0 0,-1-1-34 0 0,0 1-37 0 0,0 0-37 0 0,0 0-40 0 0,0 0-41 0 0,0-1 144 0 0,0 0-37 0 0,0 0-454 0 0,0 0-291 0 0,0 0-696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5:46.0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60 0 8328 0 0,'0'0'241'0'0,"0"0"0"0"0,-1 2-138 0 0,-1 2 80 0 0,0 1 93 0 0,0-2 106 0 0,-1 1 263 0 0,0 1-53 0 0,0 0-51 0 0,1 1-48 0 0,-1 0-46 0 0,1 0-44 0 0,1 0-42 0 0,-1 1-38 0 0,0-1-38 0 0,1 1-34 0 0,-1 6 156 0 0,1-2-111 0 0,-1 0-93 0 0,1 8 420 0 0,-2 16 629 0 0,1-24-877 0 0,1 1-54 0 0,0-2-109 0 0,0-1-62 0 0,-1 1-75 0 0,1 0-85 0 0,1-8 15 0 0,-1 2-5 0 0,-1 0 37 0 0,-1 1 35 0 0,1-3-232 0 0,2-2 49 0 0,-1 0-94 0 0,1 1 57 0 0,-1-1-37 0 0,1 0-59 0 0,0 0-55 0 0,-1 0-100 0 0,1 0-63 0 0,0 0-58 0 0,0 0-49 0 0,-1 0-169 0 0,1 0-49 0 0,0 0-206 0 0,-1 0-548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20:50:07.0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2 7912 0 0,'-1'0'-124'0'0,"0"0"58"0"0,1 0 52 0 0,-1 0 48 0 0,1 0 42 0 0,-1-1 36 0 0,1 1 201 0 0,-1 0 46 0 0,1 0 558 0 0,0 1-663 0 0,0-1-33 0 0,0 1-53 0 0,0 0-52 0 0,0 1-63 0 0,0-1-74 0 0,1 8 487 0 0,1 1-103 0 0,0 1-35 0 0,4 5 23 0 0,1 7 48 0 0,-4-8-46 0 0,-1-2-52 0 0,-1 0-35 0 0,3 12 179 0 0,-1-4-154 0 0,0 1-48 0 0,1 11 674 0 0,0 32-917 0 0,-3-24 470 0 0,0 0-92 0 0,1 0-67 0 0,-2 3-53 0 0,0 6 203 0 0,0-16-96 0 0,0-6 2 0 0,0 1 77 0 0,0-28-672 0 0,0-1 86 0 0,0 1 76 0 0,0 0 64 0 0,0-1 70 0 0,0 1 59 0 0,-1 0 411 0 0,0 0-312 0 0,1 0-85 0 0,0 0-120 0 0,-1-1-76 0 0,1 1-59 0 0,0 0-73 0 0,0 0-80 0 0,0 0-89 0 0,-1-1-16 0 0,1 1-74 0 0,0 0-77 0 0,0 1-84 0 0,0-1-88 0 0,0 0-94 0 0,0 1-99 0 0,0-1-103 0 0,0-1-1104 0 0,0 0-1186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20:50:07.8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7200 0 0,'0'0'165'0'0,"0"0"22"0"0,2 1 6 0 0,3 2-148 0 0,14 10 70 0 0,0 3-76 0 0,-16-12-33 0 0,7 6 83 0 0,0 1 87 0 0,1 1 98 0 0,18 23 671 0 0,-18-20-584 0 0,-2 0-124 0 0,-5-8-160 0 0,0 1-36 0 0,13 20 196 0 0,-4-5-19 0 0,-2 1 45 0 0,-3 0 19 0 0,2 4 498 0 0,2 16-780 0 0,2 13 556 0 0,-3-15 346 0 0,0 9-902 0 0,-9-33 266 0 0,0-1 0 0 0,0 14-266 0 0,-2-17 111 0 0,0 6 103 0 0,0 0 1 0 0,-2 0-1 0 0,0 0 1 0 0,-3 13-215 0 0,-6 10 269 0 0,-2-1-36 0 0,-1-1-52 0 0,-1-1-68 0 0,11-31-20 0 0,-5 5 59 0 0,3-6-58 0 0,-4 6 52 0 0,10-12-136 0 0,-2 2 3 0 0,-11 1-49 0 0,9-3-167 0 0,-1 0 42 0 0,-6 5-214 0 0,7-4 219 0 0,1-2-41 0 0,2 0-33 0 0,1-1-196 0 0,0 0-363 0 0,-1-1-31 0 0,-6-6-4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20:50:08.2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45 1 6296 0 0,'-1'2'167'0'0,"-1"1"17"0"0,-2 7-135 0 0,3-5-15 0 0,0 0 63 0 0,0-1 51 0 0,0 0 43 0 0,0 3 168 0 0,2 8 571 0 0,-1-10-639 0 0,1 2-42 0 0,1-1-92 0 0,0 13 654 0 0,-2 0-107 0 0,-1-10-400 0 0,-1 1-39 0 0,1-1-40 0 0,0-1-46 0 0,1 10 333 0 0,1-7-164 0 0,-3-3-144 0 0,0-1 24 0 0,0 4 193 0 0,0-1 39 0 0,1-4-192 0 0,-2 0-93 0 0,0 0-63 0 0,2-4 17 0 0,0 0 47 0 0,-1 2 128 0 0,0 1-130 0 0,-2 0-75 0 0,-1 2-61 0 0,3-5-67 0 0,1 0-43 0 0,0 4-235 0 0,1-5 83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20:50:09.6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206 0 5792 0 0,'-22'5'83'0'0,"1"1"102"0"0,2 1 97 0 0,1 3 96 0 0,1 2 93 0 0,2 1 91 0 0,1 4 87 0 0,3 3 85 0 0,4-6-455 0 0,1 0-40 0 0,-6 14 139 0 0,5-8-177 0 0,0 0-36 0 0,1 2 59 0 0,1-1 1 0 0,0 5-225 0 0,1 4 233 0 0,1 4-14 0 0,-2 16 118 0 0,4-16-144 0 0,7 54 280 0 0,-1-43-286 0 0,2-1-35 0 0,3-1-36 0 0,2 0-37 0 0,4-1-37 0 0,4-3-39 0 0,-12-25 91 0 0,1 0 51 0 0,-3-6 3 0 0,1 1 0 0 0,1-1 0 0 0,-1 0 0 0 0,1-1-148 0 0,11 8 192 0 0,-8-8-128 0 0,1-1-51 0 0,1 0-62 0 0,-1-2-74 0 0,2-2-84 0 0,-1-1-95 0 0,1-1-107 0 0,0-2-117 0 0,-12 1 223 0 0,-1 1-45 0 0,1-1-41 0 0,0 0-35 0 0,0 1-125 0 0,0-1-34 0 0,4-2-1290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20:50:10.1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11 109 8232 0 0,'-11'-9'182'0'0,"11"6"-58"0"0,5-10 292 0 0,-3 11-325 0 0,-2 0-49 0 0,0 2-41 0 0,5-12 52 0 0,0 1 87 0 0,1 2 53 0 0,-5 6-121 0 0,1 1 1 0 0,0 0-1 0 0,0-1 0 0 0,1 1 0 0 0,-1 0 0 0 0,0 0 1 0 0,2 0-73 0 0,12-7 228 0 0,-4 3 162 0 0,2 0 26 0 0,-3 3-70 0 0,-1 1-89 0 0,7-1 94 0 0,6 3 34 0 0,-20 0-342 0 0,-1 1-1 0 0,0-1 1 0 0,1 1 0 0 0,-1 0 0 0 0,0-1 0 0 0,0 1 0 0 0,1 0-1 0 0,-1 1 1 0 0,0-1-43 0 0,12 11 352 0 0,4 9 33 0 0,-5 2-108 0 0,-8-12-190 0 0,-2 2-38 0 0,-1 1-42 0 0,-1 0-46 0 0,-1-5 39 0 0,0 9 56 0 0,0-12-24 0 0,-1-1 0 0 0,1 0 0 0 0,-1 1 0 0 0,0-1 0 0 0,-1 0 0 0 0,1 0 0 0 0,-2 2-32 0 0,-4 12 66 0 0,5-11-64 0 0,-1-1 1 0 0,1 0-1 0 0,-2-1 0 0 0,1 1 0 0 0,-1 0 1 0 0,-4 4-3 0 0,-11 17-1 0 0,12-15 13 0 0,-4 1 40 0 0,0-3 18 0 0,-3 2 37 0 0,20-16-37 0 0,4 0-72 0 0,39-3-192 0 0,-30 6 184 0 0,-12 1 10 0 0,1 1 0 0 0,-1 0 0 0 0,1 0 0 0 0,-1 0 0 0 0,0 1 0 0 0,0 0 0 0 0,0 0 0 0 0,3 3 0 0 0,17 7 0 0 0,-19-9 2 0 0,1 0 0 0 0,-1 1 1 0 0,-1 0-1 0 0,8 5-2 0 0,12 16 99 0 0,-12-8 20 0 0,-3 2 57 0 0,-3 0 66 0 0,-3 2 75 0 0,-5-20-275 0 0,-1 0 0 0 0,0 0 0 0 0,0 1 1 0 0,0-1-1 0 0,0 0 0 0 0,-1 0 0 0 0,1 1 0 0 0,-1-1 0 0 0,1 0 0 0 0,-1 0-42 0 0,-11 22 358 0 0,-6-3-86 0 0,0-6-109 0 0,-2-1-17 0 0,-6 4 11 0 0,21-16-126 0 0,0 1 0 0 0,1-1-1 0 0,-1 0 1 0 0,-5 2-31 0 0,1-1 32 0 0,-1-1 0 0 0,0 0 0 0 0,0 0 0 0 0,0-1 0 0 0,-10 0-32 0 0,15-1-106 0 0,1 0 74 0 0,-3 1 68 0 0,-7-2 156 0 0,9 1-172 0 0,1-1-49 0 0,0 0-44 0 0,1-1-56 0 0,-1 1-65 0 0,1-1-75 0 0,0-1-85 0 0,0 0-95 0 0,0 0-105 0 0,1 0-115 0 0,2 2 377 0 0,0 1-33 0 0,-1-1-415 0 0,0 0-100 0 0,1 0-77 0 0,-2-2-1249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20:50:10.4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 1 10880 0 0,'1'8'90'0'0,"0"1"55"0"0,6 17 429 0 0,-3-10-297 0 0,-2-9-194 0 0,-1 1-52 0 0,1 0 12 0 0,-1 1 109 0 0,1 1 79 0 0,-1 20 706 0 0,-1-24-769 0 0,-1 1-35 0 0,0 0 381 0 0,0 0-115 0 0,1 0-99 0 0,0 0-80 0 0,-1 0-74 0 0,1 0-41 0 0,-3 13 123 0 0,0-12-102 0 0,-8 12 57 0 0,2-4-76 0 0,8-14-306 0 0,0 0 90 0 0,0-1 76 0 0,0 1 61 0 0,-1 1 134 0 0,-2 0 225 0 0,3-1-248 0 0,-1-1-74 0 0,1 0-38 0 0,0 0-48 0 0,0 0-59 0 0,0 0-68 0 0,1 0-79 0 0,-1 1-87 0 0,0-1-99 0 0,1 0 78 0 0,-1-1-51 0 0,1 1-54 0 0,0 0-56 0 0,-1 0-61 0 0,1 0-62 0 0,0 0-66 0 0,0 0-69 0 0,0-1-1104 0 0,0 0-1052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20:50:10.8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88 9880 0 0,'0'0'290'0'0,"0"0"-65"0"0,1-1-108 0 0,-1 1-78 0 0,2-4-64 0 0,0 1 56 0 0,2-5-86 0 0,1-1 59 0 0,0 2 51 0 0,2-1 45 0 0,1 0 69 0 0,1 1 41 0 0,-5 5-84 0 0,0-1 0 0 0,-1 1 0 0 0,1 0 0 0 0,0 0 0 0 0,1 1 0 0 0,3-2-126 0 0,16-4 665 0 0,-10 2-265 0 0,-5 3-170 0 0,-1 0-75 0 0,-1 1-47 0 0,12 1 118 0 0,6 9 47 0 0,-16-6-184 0 0,-4 0 12 0 0,-1 2-47 0 0,6 14-14 0 0,-7-11 4 0 0,-3-8-39 0 0,6 26 35 0 0,-5-16-2 0 0,-1 0-1 0 0,0 1 1 0 0,-1 4-38 0 0,-7 30 105 0 0,2-19-77 0 0,-27 58 89 0 0,4-20-42 0 0,20-45-57 0 0,-1 0 1 0 0,0 0 0 0 0,-1-1 0 0 0,-7 7-19 0 0,-1 4 9 0 0,17-26 11 0 0,0-1 4 0 0,1 0 0 0 0,-1 0 0 0 0,1 0 1 0 0,0 1-1 0 0,-1-1 0 0 0,1 1 0 0 0,0-1 1 0 0,1 1-1 0 0,-1-1 0 0 0,0 1 0 0 0,1 1-24 0 0,-1 1 22 0 0,1 0 68 0 0,0-5-59 0 0,0 1 1 0 0,0 0-1 0 0,-1-1 0 0 0,1 1 1 0 0,0 0-1 0 0,0-1 0 0 0,0 1 1 0 0,0-1-1 0 0,0 1 0 0 0,1 0 1 0 0,-1-1-1 0 0,0 1 0 0 0,0 0 1 0 0,0-1-1 0 0,0 1 0 0 0,1-1 1 0 0,-1 1-1 0 0,0-1 0 0 0,1 1 1 0 0,-1 0-1 0 0,1-1-31 0 0,1 2 82 0 0,2 1-62 0 0,7 2 82 0 0,2 1 0 0 0,0-2-39 0 0,-10-3-59 0 0,0 0-1 0 0,0-1 0 0 0,0 1 0 0 0,0-1 1 0 0,0 0-1 0 0,0 0 0 0 0,0 0 1 0 0,3 0-4 0 0,59-12 22 0 0,-43 8-74 0 0,-1-2-72 0 0,-3 2-52 0 0,0-1-80 0 0,0 0-96 0 0,-1 0-110 0 0,8-3-42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20:50:11.2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9416 0 0,'0'0'208'0'0,"0"0"33"0"0,0 0 16 0 0,1 1-106 0 0,1 0-78 0 0,13 4-87 0 0,-1 1 45 0 0,0 2 44 0 0,1 0 39 0 0,-1 2 37 0 0,-1 1 34 0 0,12 15 271 0 0,-2 4-64 0 0,-2 1 0 0 0,-1 0 0 0 0,-1 2 0 0 0,-2 0 0 0 0,-1 1 0 0 0,10 33-392 0 0,-8-7 546 0 0,-4 2 42 0 0,-6-28-259 0 0,-4-15-71 0 0,-1-1 1 0 0,0 0-1 0 0,-1 6-258 0 0,-1 5 252 0 0,-1 0 48 0 0,0-2 247 0 0,-2-1-1 0 0,-3 18-546 0 0,-4-3 404 0 0,2-14-123 0 0,1-4-71 0 0,2-9-100 0 0,-5 9-13 0 0,-18 33 56 0 0,18-38-133 0 0,0 0-38 0 0,0-1-45 0 0,1 0-56 0 0,4-11 40 0 0,2-2-79 0 0,0-1-93 0 0,1-2 74 0 0,0 1-42 0 0,0-1 0 0 0,1 0-34 0 0,-2 1-160 0 0,1 0-66 0 0,0-1-58 0 0,0 1-50 0 0,0 0-176 0 0,0 0-49 0 0,0 0-212 0 0,-1 1-566 0 0,2-3 1585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20:50:11.5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9792 0 0,'0'2'222'0'0,"0"10"-70"0"0,4 17 348 0 0,-2-21-397 0 0,0 0-64 0 0,-1-5-41 0 0,0 0 0 0 0,-1 0 0 0 0,1 0 0 0 0,-1-1 0 0 0,0 1 0 0 0,0 0 1 0 0,0 3 1 0 0,0 3 16 0 0,2 2 35 0 0,0-2 35 0 0,-1 0 67 0 0,1-1 42 0 0,0 12 317 0 0,-1-8-244 0 0,-1-5-155 0 0,0 1-50 0 0,1 0-64 0 0,-1 0-88 0 0,0 0-102 0 0,0 1-116 0 0,0-8 37 0 0,0 1-45 0 0,0-1-41 0 0,0 1-35 0 0,0 0-119 0 0,0-1-35 0 0,0 5-1212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20:50:12.7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0 10624 0 0,'0'0'309'0'0,"2"3"3"0"0,3 3-228 0 0,-1 0-48 0 0,13 21-46 0 0,-11-15 50 0 0,1 0 96 0 0,-4-6-17 0 0,-1-1 43 0 0,1 2 76 0 0,-1-1 1 0 0,0 1-1 0 0,-1-1 1 0 0,1 1-1 0 0,-1 4-238 0 0,1 3 394 0 0,1 0 56 0 0,0 4 141 0 0,-4 0-116 0 0,-2 1-104 0 0,-2-1-91 0 0,-1 1-79 0 0,-2-2-66 0 0,0 1-54 0 0,0-2-42 0 0,6-14-241 0 0,1 1 87 0 0,0 0 73 0 0,0 0 61 0 0,-1 2 129 0 0,-2 6 404 0 0,3-8-443 0 0,0 0-51 0 0,0-1-68 0 0,0 1-86 0 0,0-1-25 0 0,0 0-52 0 0,0 0-56 0 0,1 0-63 0 0,-1 0-2 0 0,0-1-50 0 0,0 1-53 0 0,0 0-56 0 0,0-1-59 0 0,0 1-62 0 0,0-1-65 0 0,0 1-69 0 0,-1 1-1242 0 0,0 1-1118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5:42.0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168 2 10856 0 0,'-1'0'233'0'0,"0"-1"-87"0"0,0 1-61 0 0,-3-1 40 0 0,2 1 15 0 0,1 1 5 0 0,1-1 66 0 0,-23 35-111 0 0,4 3-63 0 0,2 2-49 0 0,3 0-37 0 0,-7 36-244 0 0,1 15 293 0 0,18-83-10 0 0,-6 32 34 0 0,1 0 34 0 0,0 0 39 0 0,2 0 45 0 0,0 0 49 0 0,1 0 53 0 0,1 0 58 0 0,1 0 64 0 0,2-15-164 0 0,0 0 95 0 0,2 4 113 0 0,1-6 647 0 0,4 20-1057 0 0,-2-20 337 0 0,0-6-117 0 0,1 0-44 0 0,0 0-55 0 0,1-1-66 0 0,-3-8-73 0 0,11 23 131 0 0,-7-19-118 0 0,0-2-88 0 0,-4-6 4 0 0,1 0-34 0 0,-1-1-38 0 0,1 0-44 0 0,1-1-46 0 0,0 0-52 0 0,5-2-159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20:50:13.3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69 9184 0 0,'0'0'208'0'0,"0"0"33"0"0,0 0-28 0 0,0 0-91 0 0,1-1-68 0 0,1-1-22 0 0,0 1 15 0 0,5-4 4 0 0,-1 0-46 0 0,7-6-40 0 0,-4 4 67 0 0,0 2 86 0 0,-4 3-14 0 0,0 0 36 0 0,34-10 749 0 0,-23 7-602 0 0,0 0-89 0 0,-10 4-135 0 0,1-1-1 0 0,1 1 1 0 0,-1 0-1 0 0,0 1 1 0 0,0 0-1 0 0,0 0 1 0 0,0 0-1 0 0,3 1-62 0 0,14 2 538 0 0,18 6-538 0 0,-14 1 199 0 0,-4 4-46 0 0,0 9-12 0 0,-20-17-114 0 0,0-1 1 0 0,0 1 0 0 0,-1 0-1 0 0,1 0 1 0 0,-1 0 0 0 0,0 2-28 0 0,-1-1 35 0 0,1 0 0 0 0,-2 0 1 0 0,1 0-1 0 0,-1 0 1 0 0,1 7-36 0 0,-3 19 160 0 0,-6-6 17 0 0,-5-1 54 0 0,6-15-110 0 0,-1-1 0 0 0,0-1 0 0 0,0 1 1 0 0,-1-1-1 0 0,-8 6-121 0 0,-11 7 170 0 0,3-5-75 0 0,2 0-6 0 0,6-7-64 0 0,11-7-1 0 0,1 0-1 0 0,0 0 1 0 0,0 1 0 0 0,-3 3-24 0 0,0 0 64 0 0,0-1 37 0 0,7-6-91 0 0,-1 0 1 0 0,1 1-1 0 0,-1-1 0 0 0,1 0 1 0 0,0 1-1 0 0,-1-1 0 0 0,1 0 1 0 0,-1 1-1 0 0,1-1 1 0 0,-1 0-1 0 0,0 0 0 0 0,1 0 1 0 0,-1 0-1 0 0,1 1 0 0 0,-1-1 1 0 0,1 0-1 0 0,-1 0 0 0 0,1 0 1 0 0,-1 0-1 0 0,0 0 1 0 0,1 0-1 0 0,-1-1-10 0 0,-4 1 89 0 0,4 0-171 0 0,2 0-7 0 0,-1 0 40 0 0,5-3-1 0 0,-2 0 40 0 0,1 1 1 0 0,0-1 0 0 0,-1 1 0 0 0,1 0-1 0 0,0 1 1 0 0,0-1 0 0 0,1 1 0 0 0,-1 0 0 0 0,0 0-1 0 0,0 0 1 0 0,1 0 0 0 0,-1 1 9 0 0,15-2-58 0 0,1 1 0 0 0,1 1 58 0 0,-12 0-21 0 0,3 1 5 0 0,1-1 1 0 0,0 2-1 0 0,-1 0 1 0 0,1 0 0 0 0,1 2 15 0 0,1 0-1 0 0,0 2 1 0 0,0 0-1 0 0,-1 0 1 0 0,0 1-1 0 0,0 1 1 0 0,4 4 0 0 0,1-2 0 0 0,-17-8 1 0 0,1-1-1 0 0,0 0 1 0 0,0 1 0 0 0,-1-1 0 0 0,1 1 0 0 0,-1 0 0 0 0,1 0 0 0 0,-1 0 0 0 0,0 0 0 0 0,0 1 0 0 0,1 0-1 0 0,3 5-14 0 0,0 1 58 0 0,1 1 51 0 0,-2 0 46 0 0,-1 0 39 0 0,-3-8-130 0 0,-1 0 1 0 0,1 0-1 0 0,-1 0 1 0 0,1 0 0 0 0,-1 0-1 0 0,0 0 1 0 0,0 0-1 0 0,0 0 1 0 0,0 1-51 0 0,-1-2 49 0 0,1 1 1 0 0,-1 0-1 0 0,1 0 1 0 0,-1 0-1 0 0,1-1 1 0 0,-1 1-1 0 0,0 0 1 0 0,0-1-1 0 0,0 1 1 0 0,0-1-1 0 0,-1 2-49 0 0,-6 6 262 0 0,-1 0-49 0 0,0-1-43 0 0,0 0-36 0 0,-3 0-15 0 0,-1 0-36 0 0,4-4-41 0 0,-1 0 1 0 0,1-1-1 0 0,-7 3-42 0 0,6-4 24 0 0,-37 11 60 0 0,-2-6-68 0 0,18-3-117 0 0,10-2-48 0 0,11-1 14 0 0,-1 0-57 0 0,4-2 26 0 0,0 1-34 0 0,0-2-38 0 0,0 1-42 0 0,-2-1-397 0 0,1 0-24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20:50:13.7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9328 0 0,'0'0'177'0'0,"0"0"-74"0"0,2 0-46 0 0,2 1 2 0 0,-1-1-6 0 0,1 1-4 0 0,1 1 0 0 0,-1-1 0 0 0,0 1 0 0 0,1 0 0 0 0,-1 0 0 0 0,0 0 0 0 0,3 3-49 0 0,8 5 123 0 0,0 0-70 0 0,-6-5-34 0 0,-1 0 34 0 0,11 5 134 0 0,29 18 503 0 0,-29-13-471 0 0,33 35 574 0 0,-31-28-344 0 0,0 1-1 0 0,-1 2 0 0 0,-2-1 0 0 0,7 13-448 0 0,-21-29 95 0 0,17 27 366 0 0,-5-8 681 0 0,11 29-1142 0 0,-21-40 314 0 0,0 0 0 0 0,1 7-314 0 0,0 9 396 0 0,-2-1-56 0 0,-2 0-50 0 0,-3-1-39 0 0,-6 18 86 0 0,2-35-231 0 0,1 0 1 0 0,-1 0-1 0 0,-1-1 0 0 0,-4 8-106 0 0,-10 15 200 0 0,-3-1-48 0 0,-3 0-41 0 0,0-4-38 0 0,21-25-245 0 0,-1 0 68 0 0,1 0 60 0 0,-1 0 49 0 0,-4 4 106 0 0,-6 5 191 0 0,9-8-198 0 0,-1 0-52 0 0,0 0-83 0 0,3-3-39 0 0,0 1-45 0 0,0-1-51 0 0,0 0-57 0 0,-1 1-87 0 0,0-1-79 0 0,0 1-87 0 0,1-1-94 0 0,-1 0-101 0 0,0 1-109 0 0,0-1-117 0 0,0 0-122 0 0,-6 4-1228 0 0,-7 4-1275 0 0,18-11 3499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20:50:12.4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845 585 7920 0 0,'0'0'174'0'0,"0"0"29"0"0,0 0 13 0 0,0 0-74 0 0,0 0-19 0 0,0 0 36 0 0,0 0 126 0 0,0 0 231 0 0,0 0 18 0 0,0 0-13 0 0,0 0-62 0 0,0 0-31 0 0,0 0-4 0 0,0 0-14 0 0,0 0-245 0 0,0 0-37 0 0,0-1 37 0 0,0 1-82 0 0,-2-2-22 0 0,0 1 15 0 0,-3-1 254 0 0,-1 1-93 0 0,-1 0-79 0 0,-1 1-60 0 0,-4 2-30 0 0,-6 1-39 0 0,10-1 4 0 0,2-1 38 0 0,-46 8 122 0 0,2 2-66 0 0,-30 6 27 0 0,42-9-89 0 0,-17 7-105 0 0,1-2-19 0 0,17-5 83 0 0,26-5 17 0 0,8-3-32 0 0,1 1 1 0 0,-1 0-1 0 0,0-1 1 0 0,0 1-1 0 0,0-1 1 0 0,0 0-1 0 0,0 0 0 0 0,0 0 1 0 0,0 0-1 0 0,0-1 1 0 0,0 1-1 0 0,0-1-9 0 0,-10 0 54 0 0,9-1-44 0 0,2-8 73 0 0,4-7-38 0 0,9-19 65 0 0,15-16-33 0 0,-10 20-29 0 0,0-1 0 0 0,20-50 150 0 0,-24 54-161 0 0,10-24 122 0 0,-3 10 42 0 0,-7 17-41 0 0,10-10-5 0 0,-2 4-22 0 0,-4 3 138 0 0,-11 22-197 0 0,-1 5-60 0 0,0 8-14 0 0,6 26 9 0 0,-1 19-52 0 0,0-5-10 0 0,0-1 144 0 0,-1 13-91 0 0,5 27 90 0 0,-6-49-41 0 0,5 49-3 0 0,-7-50 7 0 0,0 1 58 0 0,1-1 83 0 0,1 1 107 0 0,-1-10-124 0 0,2 6-32 0 0,-1 16 13 0 0,-1-10-55 0 0,-1-12-22 0 0,-4-8 5 0 0,-1-11-36 0 0,3 8 148 0 0,-2-8-123 0 0,0 0-98 0 0,-1-6-85 0 0,0-1 29 0 0,0 0 15 0 0,0 0-34 0 0,0 0-15 0 0,0 0-33 0 0,0 0-38 0 0,0 0-44 0 0,0 0-47 0 0,0 0-44 0 0,0 0-40 0 0,0 0-37 0 0,0 0-258 0 0,0 0-61 0 0,0 0-47 0 0,0 0-35 0 0,0 0-1430 0 0,0 0-1266 0 0</inkml:trace>
  <inkml:trace contextRef="#ctx0" brushRef="#br0" timeOffset="1722.38">206 1 6176 0 0,'0'0'177'0'0,"-1"1"0"0"0,-8 12-182 0 0,3-4 54 0 0,-1 0 73 0 0,0 1 97 0 0,4-5-65 0 0,0 1 34 0 0,0-1 36 0 0,0 1 41 0 0,-10 23 403 0 0,1 0-72 0 0,0 1-65 0 0,1 0-60 0 0,1 0-53 0 0,0 1-49 0 0,1 0-41 0 0,1-1-37 0 0,-2 8 19 0 0,1-1-35 0 0,-28 138 862 0 0,26-99-345 0 0,2 11-792 0 0,7-64 122 0 0,2 0 0 0 0,1 0-1 0 0,0 0 1 0 0,2 0 0 0 0,3 13-122 0 0,6 13 158 0 0,3-2-65 0 0,-12-40-248 0 0,0 0 54 0 0,0-1 48 0 0,0 1 42 0 0,2 4 72 0 0,1 0 74 0 0,16 24 488 0 0,-11-21-442 0 0,-6-7-147 0 0,1 0-52 0 0,0 0-62 0 0,0-1-73 0 0,-1 0-53 0 0,1 0-73 0 0,0-1-81 0 0,-1 1-87 0 0,1-1-95 0 0,0 0-101 0 0,0-1-110 0 0,0 1-116 0 0,6 4-993 0 0,5 4-1064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20:50:16.9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92 9328 0 0,'0'0'208'0'0,"0"0"33"0"0,0 0-26 0 0,1 0-92 0 0,-1 0-69 0 0,4 0-19 0 0,-1 0 13 0 0,2-2-10 0 0,11-5-20 0 0,-10 5 63 0 0,5-2 459 0 0,1 0-68 0 0,0 0-63 0 0,0 0-54 0 0,2 0 7 0 0,0 0-58 0 0,7-1 66 0 0,0 0-69 0 0,19-5 217 0 0,-12 2-106 0 0,26-5 199 0 0,2 4-88 0 0,0 4-100 0 0,0 3-109 0 0,-53 2-314 0 0,-1 0 0 0 0,0 0 0 0 0,0 1 0 0 0,0-1 0 0 0,1 1 0 0 0,-1-1 1 0 0,0 1-1 0 0,0 0 0 0 0,0-1 0 0 0,0 1 0 0 0,1 1 0 0 0,-2-2 2 0 0,-1 0 0 0 0,0 0 0 0 0,1 1 0 0 0,-1-1 0 0 0,0 0 0 0 0,1 0 0 0 0,-1 1 0 0 0,0-1 0 0 0,1 0 0 0 0,-1 0 1 0 0,0 1-1 0 0,1-1 0 0 0,-1 0 0 0 0,0 1 0 0 0,0-1 0 0 0,1 0 0 0 0,-1 1 0 0 0,0-1 0 0 0,0 1 0 0 0,0-1 0 0 0,1 0 0 0 0,-1 1 1 0 0,0-1-1 0 0,0 1 0 0 0,0-1 0 0 0,0 0 0 0 0,0 1 0 0 0,0-1 0 0 0,0 1 0 0 0,0-1 0 0 0,0 1 0 0 0,0-1 0 0 0,0 0 1 0 0,0 1-1 0 0,0-1 0 0 0,-1 1 0 0 0,1-1-2 0 0,0 1 13 0 0,0 2 6 0 0,0 1-1 0 0,-1-1 1 0 0,1 0 0 0 0,-1 0-1 0 0,0 1 1 0 0,0-1 0 0 0,0 0-1 0 0,0 0 1 0 0,0 0 0 0 0,-1 0-1 0 0,1 0 1 0 0,-1 0 0 0 0,-1 0-19 0 0,-3 6 52 0 0,-1-1 1 0 0,0-1 0 0 0,-5 5-53 0 0,-9 9 44 0 0,10-10-15 0 0,-1 0-1 0 0,-9 6-28 0 0,-18 17 26 0 0,4-2 24 0 0,0-1-42 0 0,-1-1-13 0 0,1 3 5 0 0,27-26 0 0 0,1 1 0 0 0,0 1-1 0 0,-3 4 1 0 0,8-10 2 0 0,0 0 0 0 0,0 0 0 0 0,0 1 0 0 0,1-1 0 0 0,0 0 0 0 0,-1 1-1 0 0,1 3-1 0 0,1 4 48 0 0,0-8-44 0 0,0-2-4 0 0,0 0 1 0 0,0 0 0 0 0,1-1-1 0 0,-1 1 1 0 0,0 0 0 0 0,0-1-1 0 0,1 1 1 0 0,-1 0 0 0 0,0 0-1 0 0,1-1 1 0 0,-1 1 0 0 0,1 0-1 0 0,-1-1 1 0 0,1 1-1 0 0,0 0 0 0 0,13 17-17 0 0,-4-7-47 0 0,8 1 47 0 0,3 3 18 0 0,-18-13-1 0 0,0 1 0 0 0,0-1 0 0 0,0 0 0 0 0,0 0 0 0 0,1-1 0 0 0,-1 1 0 0 0,4 1 0 0 0,3 1 0 0 0,0 1 0 0 0,0 0 0 0 0,7 4 0 0 0,-12-5 0 0 0,0-1 0 0 0,0 1 0 0 0,0 0 0 0 0,-1 1 0 0 0,0-1 0 0 0,4 4 0 0 0,-8-7 0 0 0,14 15 0 0 0,-8-6 0 0 0,-6 3-4 0 0,0-8 17 0 0,0 0 44 0 0,1-1 19 0 0,-1 0 37 0 0,2 2 25 0 0,-1 3 138 0 0,0-1-45 0 0,0-3-129 0 0,0-1-70 0 0,1-1-66 0 0,3 16 34 0 0,9 24 0 0 0,-12-39 0 0 0,0-1 0 0 0,0 0 0 0 0,0 0 0 0 0,1 0 0 0 0,-1 0 0 0 0,1-1 0 0 0,0 1 0 0 0,0-1 0 0 0,0 0 0 0 0,0 1 0 0 0,0-1 0 0 0,1 0 0 0 0,6 5 0 0 0,43 27 4 0 0,-25-16-77 0 0,-14-9-21 0 0,-1 1-53 0 0,-8-6 101 0 0,5 3-6 0 0,-1 1 45 0 0,1 1 45 0 0,4 5 79 0 0,-11-10-73 0 0,0 0-1 0 0,1 0 1 0 0,-2 1-1 0 0,1-1 0 0 0,0 2-43 0 0,6 18 53 0 0,-7-18-71 0 0,-1-3 1 0 0,0 0-1 0 0,-1 0 1 0 0,1 1-1 0 0,0-1 1 0 0,-1 0-1 0 0,0 0 1 0 0,0 1-1 0 0,0-1 18 0 0,-4 10-17 0 0,-3-2 97 0 0,-2 2 53 0 0,-11 17 275 0 0,1-4-67 0 0,-4-4-53 0 0,6-9-56 0 0,-1 0 1 0 0,-1-2-233 0 0,-17 7 202 0 0,-5-5-44 0 0,-2-4-44 0 0,3-5-42 0 0,37-4-72 0 0,-67 3 25 0 0,36-7-41 0 0,4-4-57 0 0,28 7-96 0 0,0 0 40 0 0,1 1 36 0 0,-1-1 32 0 0,-1 0 26 0 0,-1-1 90 0 0,1 1 75 0 0,-5-2 260 0 0,6 2-298 0 0,-1 0-36 0 0,1-1-51 0 0,0 1-78 0 0,-1 0-95 0 0,1-1-113 0 0,0 1-53 0 0,0-1-101 0 0,1 1-112 0 0,-1-1-122 0 0,1 1 286 0 0,0 0-34 0 0,1 0-36 0 0,-1 0-37 0 0,0 0-38 0 0,0 0-40 0 0,1 0-40 0 0,-1 0-42 0 0,0 0-943 0 0,0-1-53 0 0,-1-1-975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20:50:20.3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127 1 7688 0 0,'0'0'166'0'0,"0"0"-1"0"0,-1 0-70 0 0,1 1-45 0 0,-3 3-3 0 0,2-2 0 0 0,-1 3 61 0 0,0 1-38 0 0,-1 6-16 0 0,3-8-57 0 0,-1 0 1 0 0,0 0 0 0 0,0 0 0 0 0,-1-1 0 0 0,-1 4 2 0 0,-5 4 65 0 0,1-2 58 0 0,1 0 85 0 0,4-6-116 0 0,1 0 0 0 0,-1 0 0 0 0,1 1 0 0 0,0-1 0 0 0,0 1 1 0 0,0-1-1 0 0,0 1 0 0 0,1-1 0 0 0,-1 1-92 0 0,-1 7 243 0 0,-2 0-35 0 0,-13 22 295 0 0,0-1-43 0 0,12-18-313 0 0,-4 8 6 0 0,3-12-75 0 0,-2 2 35 0 0,7-11-200 0 0,0 0-7 0 0,1 0 99 0 0,-1 0 81 0 0,-1 1 206 0 0,2-1-237 0 0,0 0-57 0 0,0-1-50 0 0,-1 1-61 0 0,1-1-74 0 0,0 0 3 0 0,0 1-47 0 0,0-1-51 0 0,0 1-56 0 0,0-1-59 0 0,0 1-64 0 0,0-1-67 0 0,0 0-73 0 0,0 0-810 0 0,0 0-812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20:50:22.0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7256 0 0,'1'1'165'0'0,"2"7"-52"0"0,3 10 256 0 0,-4-11-293 0 0,-1-1-47 0 0,1 3-12 0 0,2 1 37 0 0,0 1 39 0 0,1-1 39 0 0,-1 0 42 0 0,0-1 44 0 0,4 8 733 0 0,2 0-56 0 0,-4-6-304 0 0,0 1-57 0 0,-1 0-65 0 0,-2 1-79 0 0,-1-4-78 0 0,3 4 107 0 0,0 1 92 0 0,-4-4-111 0 0,-1-7-107 0 0,0 0-44 0 0,-1 0-41 0 0,-1 0-36 0 0,1 1-6 0 0,-1 0-37 0 0,0-1-12 0 0,-1 2 11 0 0,-2 1 87 0 0,4-5-20 0 0,1 0-35 0 0,0-1-68 0 0,-1 0-50 0 0,-3 2-4 0 0,2-1 8 0 0,-1-1 148 0 0,0 0-38 0 0,-3-2 57 0 0,1-2-104 0 0,0-2-71 0 0,-6-13-39 0 0,10 12 83 0 0,1-1 12 0 0,0-22 303 0 0,1 20-298 0 0,1 0-35 0 0,-1 2-43 0 0,2-1-36 0 0,-1 1-41 0 0,2-1-48 0 0,5-9-58 0 0,2 0 70 0 0,5-1 51 0 0,-10 13 46 0 0,-1 1 1 0 0,1 0-1 0 0,6-4-5 0 0,-7 5 4 0 0,0 1 0 0 0,0 0 0 0 0,1 1 0 0 0,-1-1 1 0 0,2 1-5 0 0,16-4-34 0 0,-2 6-48 0 0,-1 4-68 0 0,-11-1 110 0 0,0 1 0 0 0,0 0 0 0 0,4 2 40 0 0,22 18-60 0 0,-26-16 57 0 0,-1 0 0 0 0,0 1-1 0 0,0 0 1 0 0,-1 0 0 0 0,0 1-1 0 0,0 0 1 0 0,-1 0 0 0 0,-1 0-1 0 0,5 10 4 0 0,3 15 0 0 0,3 15 0 0 0,0-10-12 0 0,-10-25-534 0 0,3-2-644 0 0,-5-9 493 0 0,-3-3-609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20:50:22.5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221 383 7136 0 0,'0'0'177'0'0,"-1"0"-75"0"0,0 0-54 0 0,-3 0-11 0 0,2 0 5 0 0,-9-4 30 0 0,5 1 90 0 0,2 1 0 0 0,0 0 46 0 0,-5 0 269 0 0,-9 0 690 0 0,13 3-843 0 0,0 0-38 0 0,0 1-27 0 0,-1 1-79 0 0,1 0-96 0 0,0 2-111 0 0,-5 4 277 0 0,0 0-80 0 0,2-1-61 0 0,-12 17 95 0 0,13-13-84 0 0,-15 22 294 0 0,-8 13 143 0 0,17-13-229 0 0,8-12-101 0 0,2 0-49 0 0,2-16-128 0 0,1 0-1 0 0,0 1 0 0 0,0-1 0 0 0,1 0 1 0 0,1 6-50 0 0,-2-9 11 0 0,1 0 1 0 0,0 1-1 0 0,0-1 1 0 0,0 0 0 0 0,1 0-1 0 0,-1 0 1 0 0,1 0-1 0 0,-1 0 1 0 0,1-1 0 0 0,0 1-1 0 0,0 0 1 0 0,0-1 0 0 0,1 1-1 0 0,-1-1 1 0 0,1 0-1 0 0,-1 0 1 0 0,1 0 0 0 0,0 0-1 0 0,0 0 1 0 0,0 0-1 0 0,0-1 1 0 0,0 0 0 0 0,0 1-1 0 0,2-1-11 0 0,0 1 14 0 0,0-1-1 0 0,0-1 1 0 0,-1 1-1 0 0,1-1 1 0 0,0 0-1 0 0,0 0 0 0 0,0 0 1 0 0,0-1-1 0 0,-1 0 1 0 0,1 0-1 0 0,0 0 1 0 0,0 0-1 0 0,-1-1 1 0 0,4-1-14 0 0,0 0 27 0 0,-1-1 1 0 0,1 0-1 0 0,-1-1 1 0 0,0 1-1 0 0,0-2 1 0 0,0 1 0 0 0,5-6-28 0 0,-4 3 20 0 0,0-1 1 0 0,0-1 0 0 0,-1 0-21 0 0,-1 2 27 0 0,-1-1-1 0 0,0 0 1 0 0,0 0 0 0 0,-1-1 0 0 0,0 1 0 0 0,-1-1 0 0 0,0 0 0 0 0,-1 0 0 0 0,1-6-27 0 0,1-24 32 0 0,-8-33-80 0 0,-7-2-213 0 0,-6-17 261 0 0,3 22-57 0 0,8 30 25 0 0,3 18 7 0 0,-1-1 0 0 0,-3-7 25 0 0,3 14-17 0 0,3 11 12 0 0,0 0-1 0 0,-1 1 1 0 0,1-1-1 0 0,-1 1 1 0 0,0-1-1 0 0,0 1 1 0 0,-1 0 0 0 0,0-2 5 0 0,2 34 60 0 0,2-15-50 0 0,0 0 1 0 0,1 1 0 0 0,1 3-11 0 0,2 13 28 0 0,5 23 111 0 0,3-1 69 0 0,8 38 243 0 0,13 122 773 0 0,-24-141-893 0 0,-2 0-99 0 0,-7-62-250 0 0,1 14 153 0 0,-2-14-161 0 0,1-3-76 0 0,-1 1-99 0 0,0-4 56 0 0,0 1-34 0 0,0-1-38 0 0,0 0-39 0 0,0 8-412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20:50:20.9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445 135 7224 0 0,'0'-1'165'0'0,"-1"0"-56"0"0,-1-10 91 0 0,1 10-128 0 0,-1-4-49 0 0,-1 1 35 0 0,-2-5 159 0 0,-2-1 118 0 0,0 1 100 0 0,-1-2 197 0 0,2 2 90 0 0,-9-7 205 0 0,6 9-508 0 0,-2 1-34 0 0,1 0-38 0 0,-2 1-44 0 0,2 1-47 0 0,-1 1-51 0 0,6 1-174 0 0,-17-6 189 0 0,16 6-125 0 0,1 1 1 0 0,0 0-1 0 0,-1 0 0 0 0,1 0 0 0 0,-3 1-95 0 0,-13 2 271 0 0,7 3-133 0 0,1 2-64 0 0,1 3-46 0 0,9-7-28 0 0,-1 1 0 0 0,1 0 0 0 0,0 0 0 0 0,1 0 0 0 0,-1 0 0 0 0,1 0 0 0 0,0 0 0 0 0,0 1 0 0 0,0-1 0 0 0,0 1 0 0 0,1-1 0 0 0,0 1 0 0 0,0 0 0 0 0,0 0 0 0 0,0 3 0 0 0,0 11 0 0 0,1-1 0 0 0,0 1 0 0 0,3 11 0 0 0,4 33 0 0 0,-6-47 0 0 0,0 1 0 0 0,2-1 0 0 0,0 4 0 0 0,5 29 0 0 0,6 53 0 0 0,-14-96 0 0 0,4 32 46 0 0,3 50 146 0 0,-7-56-166 0 0,-2 12 24 0 0,0-20-16 0 0,2-9 30 0 0,0-13 37 0 0,0-2 10 0 0,0 0-33 0 0,0 0-258 0 0,0 0 53 0 0,0 0 48 0 0,0 0 42 0 0,0 1 52 0 0,0 0 75 0 0,0 2 384 0 0,0-2-357 0 0,0 0-114 0 0,0 0-53 0 0,0 0-62 0 0,0-1-72 0 0,0 1-49 0 0,0-1-73 0 0,0 1-80 0 0,0-1-86 0 0,0 1-95 0 0,0-1-102 0 0,0 0-107 0 0,0 0-117 0 0,0 0-884 0 0,0 0-1008 0 0</inkml:trace>
  <inkml:trace contextRef="#ctx0" brushRef="#br0" timeOffset="504.65">0 475 5528 0 0,'0'0'124'0'0,"0"0"17"0"0,0 0 11 0 0,0 0-46 0 0,0 0-1 0 0,0 0 103 0 0,1 0-44 0 0,-1 0 56 0 0,1 0-98 0 0,3 0 8 0 0,-1 0-17 0 0,1 0 106 0 0,0-1 64 0 0,9-2 707 0 0,-8 2-666 0 0,0-1-72 0 0,0 1-106 0 0,-2 1-122 0 0,-1 0-39 0 0,8-2 231 0 0,6-1 196 0 0,4-1 83 0 0,-7 2-242 0 0,8-3 102 0 0,1-3-45 0 0,14-4 105 0 0,-25 10-321 0 0,14-4 79 0 0,1 0-45 0 0,52-15 147 0 0,-51 14-209 0 0,-1 1 0 0 0,24-2-66 0 0,-8 2 81 0 0,0-3 36 0 0,-35 7-109 0 0,0 1 1 0 0,1 0-1 0 0,-1 0 1 0 0,0 0-1 0 0,2 1-8 0 0,0 1-30 0 0,-2 0-46 0 0,-5 0-102 0 0,-1 0-9 0 0,2 2 58 0 0,6 5-103 0 0,-6-5 40 0 0,3 3-177 0 0,-2 1 65 0 0,-1 0 57 0 0,-1 0 52 0 0,0 1 19 0 0,-1 0 52 0 0,-1 2 28 0 0,-1 5 17 0 0,1 4-2 0 0,1-6-25 0 0,1 33-44 0 0,-4-16 89 0 0,1-26 44 0 0,1-1 0 0 0,0 1 0 0 0,0 0 0 0 0,1-1 0 0 0,-1 1 0 0 0,1 2 17 0 0,1 15-48 0 0,-1-7 73 0 0,0 0 40 0 0,6 28 225 0 0,-7-39-310 0 0,0 1 79 0 0,0 0 90 0 0,0 2 179 0 0,-1 0 53 0 0,1-3-155 0 0,0 0-81 0 0,1 0-57 0 0,0-1 232 0 0,-1-2-43 0 0,0 0-170 0 0</inkml:trace>
  <inkml:trace contextRef="#ctx0" brushRef="#br0" timeOffset="822.79">574 338 9184 0 0,'0'0'177'0'0,"0"0"-74"0"0,-1 0-46 0 0,-2-2 2 0 0,2 0-6 0 0,0 2 52 0 0,1 0-48 0 0,0-1-38 0 0,-1 0-55 0 0,-1-2-41 0 0,0 1 95 0 0,1 0 89 0 0,0 1-10 0 0,0 0 34 0 0,-2-1 175 0 0,2 0-106 0 0,0 1 34 0 0,0 0 36 0 0,-1-1 39 0 0,1 1 42 0 0,-1-1 45 0 0,8 1-397 0 0,2 1-109 0 0,0 1-61 0 0,-3-1 57 0 0,-2 0-65 0 0,0 0-85 0 0,-1 0 81 0 0,-1 0-41 0 0,1 0-42 0 0,-1 0-40 0 0,2 0-409 0 0,0 0-281 0 0,1 0-651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20:50:27.3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537 168 7192 0 0,'0'0'209'0'0,"0"-1"-5"0"0,-2-23 588 0 0,2 20-521 0 0,-2-1 0 0 0,1 0 0 0 0,0 1 0 0 0,-1-1 0 0 0,0 1 0 0 0,0-1 0 0 0,-1 1 0 0 0,1 0 0 0 0,-3-3-271 0 0,-8-10 976 0 0,4 5-394 0 0,0-1-91 0 0,7 11-377 0 0,0 0-1 0 0,0 0 1 0 0,1 0 0 0 0,-1 0-1 0 0,-1 1 1 0 0,1-1-1 0 0,0 0 1 0 0,-1 0-114 0 0,-12-6 514 0 0,6 3-275 0 0,1-1-66 0 0,-3-1 135 0 0,-1 2-45 0 0,0 2-43 0 0,0 1-40 0 0,-13 2 80 0 0,0 5-113 0 0,-3 8-75 0 0,23-10-73 0 0,0 0 1 0 0,1 0-1 0 0,-1 1 1 0 0,1 0 0 0 0,0 0-1 0 0,0 0 1 0 0,0 0-1 0 0,1 0 1 0 0,-1 1-1 0 0,1 0 1 0 0,-1 2 0 0 0,-1 1 1 0 0,1 0 0 0 0,1-1 0 0 0,-1 1 0 0 0,1 1 0 0 0,1-1 0 0 0,0 0 0 0 0,0 1 0 0 0,0-1 0 0 0,1 1 1 0 0,0 6-2 0 0,5 51-203 0 0,6-2 97 0 0,1-13 72 0 0,8 25 28 0 0,-1-5 11 0 0,-6-29-11 0 0,2-1 80 0 0,-1-4 47 0 0,-2 2 34 0 0,-5-16-62 0 0,1 1 50 0 0,4 15 166 0 0,2 20 257 0 0,-11-51-503 0 0,3 32 474 0 0,-5-32-473 0 0,-2 1-56 0 0,2 23 70 0 0,0-30-12 0 0,0-2 14 0 0,-1 0 25 0 0,-3 3-63 0 0,2-1-14 0 0,0 0-38 0 0,-2-1-97 0 0,0-2-80 0 0,-4-4-329 0 0,7 3 394 0 0,-1 1 43 0 0,1 0 56 0 0,0 0 42 0 0,-1-2-86 0 0,0 2-14 0 0,1-1-34 0 0,0 1-37 0 0,-1-1-37 0 0,1 0-41 0 0,0 1-42 0 0,0-1-44 0 0,-1 1-46 0 0,1-1-48 0 0,0 1-49 0 0,0-1-52 0 0,0 0-53 0 0,0 1-56 0 0,-1-1-58 0 0,2 1 507 0 0,-3-3-1865 0 0,-3-3-1148 0 0,6 7 3172 0 0</inkml:trace>
  <inkml:trace contextRef="#ctx0" brushRef="#br0" timeOffset="452.78">1 594 7920 0 0,'2'-1'59'0'0,"0"0"58"0"0,4-4 421 0 0,-3 3-355 0 0,-2 0-127 0 0,-1 1-35 0 0,1 0-42 0 0,0 0-50 0 0,0 0 179 0 0,2 0 123 0 0,19-3 388 0 0,0-2-119 0 0,0 0-97 0 0,0-1-79 0 0,11-2 48 0 0,-8 2-12 0 0,1 1-1 0 0,3 0-359 0 0,28-3 370 0 0,1-3-79 0 0,-19 5-137 0 0,1-1-36 0 0,0 2-38 0 0,1 1-35 0 0,20-1-25 0 0,31-3 79 0 0,-52 5-84 0 0,3 1-53 0 0,1 0-83 0 0,-7 1-61 0 0,0 0-93 0 0,0 1-106 0 0,0 1-123 0 0,10 3-505 0 0,-12 1 308 0 0,-7-4 279 0 0,-26 0 457 0 0,-2 0 81 0 0,0 0 113 0 0,0 1-29 0 0,0-1-85 0 0,0 1-55 0 0,-1 3-2 0 0,0-1 2 0 0,-6 12 466 0 0,-1-1-51 0 0,-1 1-48 0 0,0-1-47 0 0,0 0-44 0 0,0 1-42 0 0,-1-1-40 0 0,1 0-37 0 0,-2 2-12 0 0,3-2 141 0 0,0-1-1 0 0,-4 12-345 0 0,5-11 317 0 0,2 1 0 0 0,-4 13-317 0 0,6-15 187 0 0,1 0 0 0 0,0 0 0 0 0,0 7-187 0 0,2-10 118 0 0,0 0 0 0 0,0 0 0 0 0,1 0 0 0 0,2 8-118 0 0,-3-15 31 0 0,1 0 0 0 0,0 0-1 0 0,0 0 1 0 0,0-1 0 0 0,0 1 0 0 0,0 0-1 0 0,1-1 1 0 0,-1 1 0 0 0,1-1 0 0 0,-1 1-1 0 0,1-1 1 0 0,0 0 0 0 0,0 0 0 0 0,0 0-1 0 0,0 0 1 0 0,0 0 0 0 0,1 0 0 0 0,-1 0-1 0 0,1-1 1 0 0,-1 1 0 0 0,3 0-31 0 0,-2-1 39 0 0,1 0 0 0 0,-1 0 1 0 0,0 0-1 0 0,1 0 0 0 0,-1-1 0 0 0,1 0 1 0 0,-1 0-1 0 0,1 0 0 0 0,-1 0 1 0 0,1 0-1 0 0,-1-1 0 0 0,1 1 0 0 0,-1-1 1 0 0,0 0-1 0 0,1 0 0 0 0,-1 0 0 0 0,3-2-39 0 0,22-12 337 0 0,-3-4-47 0 0,0-7 12 0 0,-18 17-204 0 0,-1 0 0 0 0,0 0 0 0 0,-1-1-1 0 0,1 0-97 0 0,1-11 162 0 0,-4-1-45 0 0,-3 16-94 0 0,0-1-1 0 0,-1 1 1 0 0,0 0-1 0 0,0 0 1 0 0,0 0-1 0 0,-1-1-22 0 0,-4-9 17 0 0,0 0-1 0 0,-2 0 1 0 0,0 0-1 0 0,-1 1-16 0 0,-17-24-153 0 0,16 26 69 0 0,0 1-42 0 0,-4-4-140 0 0,8 8 81 0 0,-1-1-40 0 0,1 1-46 0 0,0-1-51 0 0,1 0-55 0 0,0 0-60 0 0,5 9 224 0 0,-1-1 111 0 0,1 1 88 0 0,-1-1 114 0 0,0 0 6 0 0,1 1-110 0 0,0 0-33 0 0,0 0-26 0 0,0-1-34 0 0,-1 1-40 0 0,1 0-42 0 0,0 0-8 0 0,0-1-37 0 0,0 1-39 0 0,0 0-43 0 0,0-1-44 0 0,0 1-49 0 0,0 0-50 0 0,0-1-54 0 0,0 1 147 0 0,0-1-43 0 0,0 1-39 0 0,0-1-33 0 0,0 0-134 0 0,0 1-32 0 0,0-3-1393 0 0</inkml:trace>
  <inkml:trace contextRef="#ctx0" brushRef="#br0" timeOffset="828.77">1269 628 9672 0 0,'0'0'216'0'0,"1"2"32"0"0,2 4-31 0 0,0 0-65 0 0,1 0-54 0 0,0 0-44 0 0,1 1-32 0 0,11 13-62 0 0,-8-12 50 0 0,-2-1 47 0 0,0 0 65 0 0,0 0 83 0 0,-1 0 103 0 0,0-1-18 0 0,-1 0 99 0 0,1 1 59 0 0,6 9 685 0 0,-5-7-508 0 0,-3-4-360 0 0,0 0-54 0 0,0 0-32 0 0,-1-1 106 0 0,-1 2 166 0 0,-3 0 362 0 0,-2 0 46 0 0,0-2-329 0 0,1-1-148 0 0,-1-1-80 0 0,3-1-2 0 0,0-3-59 0 0,-3 0-102 0 0,-1 0-65 0 0,-2-1-36 0 0,5 2 34 0 0,-3-3 83 0 0,1-1-48 0 0,-5-13 74 0 0,4 7-40 0 0,-7-15 75 0 0,1-2-56 0 0,2 0-52 0 0,1 0-53 0 0,0-8-3 0 0,8 29-51 0 0,-1 0-1 0 0,1 1 0 0 0,0-1 0 0 0,1 0 0 0 0,0 0 0 0 0,1-5 0 0 0,2-7 0 0 0,-3 13 0 0 0,0 0 0 0 0,0-1 0 0 0,1 1 0 0 0,0 0 0 0 0,1 0 0 0 0,-1 0 0 0 0,1 0 0 0 0,3-4 0 0 0,-3 4-1 0 0,1 1 0 0 0,0 0 1 0 0,0 0-1 0 0,0 1 0 0 0,0-1 0 0 0,1 1 0 0 0,0 0 0 0 0,0 0 0 0 0,0 0 0 0 0,4-2 1 0 0,-1 2-14 0 0,0 0 1 0 0,1 0-1 0 0,-1 1 0 0 0,6-1 14 0 0,7-2-19 0 0,13-4-27 0 0,-10 6 47 0 0,6 1-10 0 0,14-1-48 0 0,-14 5 59 0 0,-16 0-2 0 0,-9-1-3 0 0,0 0 0 0 0,0 0 0 0 0,1 1-1 0 0,-1 0 1 0 0,0 0 0 0 0,0 1 0 0 0,2 0 3 0 0,-5-2-114 0 0,-2 0-22 0 0,0 0 0 0 0,0 0 24 0 0,0 0-53 0 0,0 0-120 0 0,0 0 9 0 0,0 0-34 0 0,0 0-819 0 0,0 0-50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20:50:23.0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1 342 7688 0 0,'0'0'166'0'0,"0"0"29"0"0,0 0 14 0 0,0 0-66 0 0,0 0-14 0 0,0 0 43 0 0,1 2 143 0 0,7 7 322 0 0,3 7 528 0 0,-6-8-693 0 0,0 1 14 0 0,-3-4-275 0 0,1 1-44 0 0,-1-1-52 0 0,0 1-57 0 0,2 8 265 0 0,1-1-38 0 0,1 4 22 0 0,-1-1-36 0 0,2 7 281 0 0,0-1 0 0 0,0 13-552 0 0,-4-15 367 0 0,0 1-50 0 0,-1-1-46 0 0,0 1-40 0 0,1 20 126 0 0,0 0-109 0 0,0 0-72 0 0,6 53 158 0 0,-7-57-183 0 0,-2-28-104 0 0,0 0-1 0 0,1 0 1 0 0,1 5-47 0 0,-1-8-127 0 0,0 0 36 0 0,1 9-89 0 0,2-9-8 0 0,-4-6 94 0 0,0 0-31 0 0,0 0-84 0 0,0 0-215 0 0,0 0-394 0 0,0 0 473 0 0,0 0 190 0 0,0 0-33 0 0,0 0-1 0 0,0 0-35 0 0,0 0-38 0 0,0 0-44 0 0,0 0-47 0 0,0 0-44 0 0,0 0-39 0 0,0 0-34 0 0,0 0-132 0 0,0 0-33 0 0,0 0-1389 0 0</inkml:trace>
  <inkml:trace contextRef="#ctx0" brushRef="#br0" timeOffset="750.99">30 393 7024 0 0,'0'0'157'0'0,"0"0"23"0"0,0 0 12 0 0,0-2-27 0 0,1-5-131 0 0,1-1 68 0 0,-1 2 47 0 0,5-6 737 0 0,-4 10-687 0 0,-1 1-155 0 0,0-1-48 0 0,0-1 134 0 0,0 1 1 0 0,0 0 0 0 0,0-1 0 0 0,1 1 0 0 0,-1 0-1 0 0,1 0 1 0 0,0-1-131 0 0,17-13 791 0 0,-9 9-443 0 0,2 2-34 0 0,-1 1-33 0 0,0 2-34 0 0,15-2 28 0 0,31-2 108 0 0,-31 6-185 0 0,9 3 70 0 0,19 0 16 0 0,-1 4-94 0 0,-39-4-135 0 0,0 0-1 0 0,0 1 1 0 0,0 1-1 0 0,-1 0 0 0 0,1 0 1 0 0,5 5-55 0 0,-13-7 21 0 0,0 1-1 0 0,-1-1 1 0 0,0 1 0 0 0,0 1 0 0 0,0-1 0 0 0,1 2-21 0 0,-1-1 10 0 0,-2 0 1 0 0,1 0 0 0 0,-1 0-1 0 0,1 0 1 0 0,-1 0-1 0 0,-1 1 1 0 0,1 0 0 0 0,-1-1-1 0 0,0 1 1 0 0,0 0-1 0 0,-1 0 1 0 0,0 0 0 0 0,0 0-1 0 0,0 0 1 0 0,0 1 0 0 0,-1 3-11 0 0,-1-4 31 0 0,1 1 1 0 0,-1 0 0 0 0,0-1-1 0 0,0 1 1 0 0,0-1 0 0 0,-1 1-32 0 0,0-1 14 0 0,-1 0 1 0 0,1-1-1 0 0,-1 1 1 0 0,0-1-1 0 0,0 1 1 0 0,-1-1-15 0 0,-1 2 3 0 0,-1-1 0 0 0,0 1-1 0 0,0-1 1 0 0,0 0 0 0 0,-1-1 0 0 0,0 1 0 0 0,0-1-1 0 0,0-1 1 0 0,-5 3-3 0 0,-114 53 132 0 0,103-49-72 0 0,9-4-46 0 0,4-2-14 0 0,0-1 0 0 0,0 0 0 0 0,-8 1 0 0 0,-12 3 0 0 0,14-7 10 0 0,15-1 44 0 0,1 0 15 0 0,0 1-32 0 0,0-1-15 0 0,1 0-26 0 0,0 0 1 0 0,1 0-1 0 0,-1 0 0 0 0,0 1 0 0 0,0-1 1 0 0,0 0-1 0 0,0 1 0 0 0,0-1 1 0 0,0 1-1 0 0,0-1 0 0 0,0 1 0 0 0,0-1 1 0 0,1 1 3 0 0,15 6-1 0 0,-15-7 3 0 0,1 1 0 0 0,-1-1 0 0 0,0 1 0 0 0,0 0 0 0 0,0 0 0 0 0,0 0 0 0 0,0 0 1 0 0,2 2-3 0 0,19 11 131 0 0,15 2 23 0 0,10 6 25 0 0,-20-6-75 0 0,52 30 238 0 0,-48-25 76 0 0,11 9-418 0 0,-22-14 112 0 0,8 9-11 0 0,-16-14-18 0 0,2 1 39 0 0,-4 5 46 0 0,-9-13-143 0 0,-1-2 23 0 0,6 4-25 0 0,-4 0 30 0 0,-2-5 11 0 0,0 1 0 0 0,2 5 0 0 0,-2-5 0 0 0,-1-2-33 0 0,0 0-140 0 0,0 0-62 0 0,0 0 121 0 0,0 0-16 0 0,0 0-26 0 0,0 0-45 0 0,0 0-20 0 0,0 0-46 0 0,0 0-53 0 0,0 0-59 0 0,0 0-63 0 0,0 0-59 0 0,0 0-53 0 0,0 0-45 0 0,0 0-159 0 0,0 0-46 0 0,0 0-191 0 0,0 0-514 0 0</inkml:trace>
  <inkml:trace contextRef="#ctx0" brushRef="#br0" timeOffset="3425.83">808 19 6968 0 0,'22'0'157'0'0,"-18"0"23"0"0,-4 0 11 0 0,1 1-31 0 0,1 13-100 0 0,-4-8 53 0 0,1-4 16 0 0,1 1 66 0 0,1 7 385 0 0,0 0-44 0 0,-1-3-181 0 0,1 0-38 0 0,-1 0-46 0 0,0 0-53 0 0,-1-4-102 0 0,1 0-1 0 0,0 0 0 0 0,0 0 1 0 0,0 0-1 0 0,1 0 0 0 0,0 2-115 0 0,10 28 982 0 0,-7-26-710 0 0,-2 0 0 0 0,1 0 0 0 0,-1 0 0 0 0,0 3-272 0 0,7 12 578 0 0,-8-20-520 0 0,0 0 0 0 0,0 0 1 0 0,0 0-1 0 0,0 0 1 0 0,0 0-1 0 0,-1 0 0 0 0,1 0 1 0 0,-1 0-1 0 0,1 0 0 0 0,-1 0 1 0 0,0 0-1 0 0,0 0 0 0 0,0 1 1 0 0,0-1-1 0 0,0 0 1 0 0,0 1-59 0 0,0-3 22 0 0,-2 5 131 0 0,-1 1 71 0 0,0 9 601 0 0,1-20-439 0 0,0 1-150 0 0,1-1-65 0 0,2-2-57 0 0,3-2-48 0 0,-4 8-59 0 0,1 0 0 0 0,-1 0 0 0 0,0 0-1 0 0,1 0 1 0 0,-1 0 0 0 0,0 0 0 0 0,0 0 0 0 0,0 0 0 0 0,0 0 0 0 0,0 0 0 0 0,0 0 0 0 0,0 0 0 0 0,0 0 0 0 0,-1-1-7 0 0,1 0 8 0 0,-1 1 1 0 0,1-1 0 0 0,0 1-1 0 0,0-1 1 0 0,0 1 0 0 0,0-1 0 0 0,0 1-1 0 0,0-1 1 0 0,1 1 0 0 0,-1-1-9 0 0,4-10 16 0 0,-2 9-8 0 0,-1 1 1 0 0,0-1 0 0 0,0 0-1 0 0,-1 0 1 0 0,1 0 0 0 0,0 0-1 0 0,-1 0 1 0 0,0-2-9 0 0,2-9 40 0 0,7-5-25 0 0,-7 15-15 0 0,0 1-1 0 0,-1-1 1 0 0,1 0 0 0 0,-1 0-1 0 0,1-3 1 0 0,-1 2 1 0 0,0 0-1 0 0,1 0 1 0 0,0 0-1 0 0,0 1 0 0 0,0-1 1 0 0,0 0-1 0 0,1 1 0 0 0,0-1 1 0 0,-1 1-1 0 0,2 0 0 0 0,-1 0 1 0 0,0 0-1 0 0,1 1 1 0 0,0-1-1 0 0,0 1 0 0 0,1-2 0 0 0,2 1-3 0 0,-1 0 1 0 0,1 0-1 0 0,0 0 0 0 0,0 1 0 0 0,0 0 0 0 0,0 0 3 0 0,27-5-55 0 0,-30 7 88 0 0,0 1 1 0 0,0 0 0 0 0,0 0-1 0 0,0 0 1 0 0,-1 0-1 0 0,2 1-33 0 0,13 3 42 0 0,-3 1-104 0 0,-3 0-117 0 0,-5-2 100 0 0,-1 3 43 0 0,10 14 46 0 0,-11-12-29 0 0,-2-4 10 0 0,0 0-1 0 0,0 0 1 0 0,-1 1-1 0 0,0-1 1 0 0,0 1-1 0 0,2 4 10 0 0,-1 3-1 0 0,0-1 0 0 0,-1 1 0 0 0,0 11 1 0 0,1-4 0 0 0,0 0 0 0 0,1 3 0 0 0,-4-22-148 0 0,0 1 37 0 0,1 0-15 0 0,-1-1 104 0 0,0 1 51 0 0,1 0 140 0 0,-1 2 299 0 0,1-3-348 0 0,-1 1-52 0 0,0 0-67 0 0,0 0-64 0 0,0 0-75 0 0,1 0-88 0 0,-1 0-39 0 0,0 0-76 0 0,0 0-84 0 0,0 0-90 0 0,0 0-98 0 0,0 0-106 0 0,0 0-110 0 0,0 1-120 0 0,0-2-1114 0 0,0 0-1174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5:50.4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2 12496 0 0,'0'0'281'0'0,"0"0"40"0"0,0 0-150 0 0,0 0-42 0 0,-1 0 27 0 0,0-1-92 0 0,-2 1 6 0 0,3 0 1 0 0,-1 1 52 0 0,-2 10 172 0 0,1 1 79 0 0,3 30 944 0 0,0-29-920 0 0,-1-1-54 0 0,0 10 59 0 0,1 0-62 0 0,1 5 6 0 0,1 12 100 0 0,0 1-15 0 0,-1-13-112 0 0,-1-5-13 0 0,-1 1 52 0 0,1 3 24 0 0,2 0-78 0 0,3 1-97 0 0,4 1-116 0 0,-10-28-72 0 0,0 0-38 0 0,0 0-49 0 0,0 0-100 0 0,0 0-174 0 0,0 0 251 0 0,0 0-7 0 0,0 0-26 0 0,0 0-53 0 0,0 0-19 0 0,1 0-53 0 0,-1 0-60 0 0,0 0-68 0 0,0 0-73 0 0,1 0-68 0 0,-1 0-59 0 0,0 0-54 0 0,1-1-184 0 0,-1 1-52 0 0,1 0-224 0 0,0 0-601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5:50.9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10856 0 0,'0'0'241'0'0,"0"0"38"0"0,0 0 14 0 0,0 0-21 0 0,0 0-135 0 0,0 0 87 0 0,0 0 58 0 0,0 0 7 0 0,0 0 26 0 0,0 1-82 0 0,0-1-43 0 0,1 1 83 0 0,0 1-116 0 0,1 5 94 0 0,-1-4-87 0 0,3 16 453 0 0,-1 0-45 0 0,1-1-43 0 0,-1 1-43 0 0,-1 0-40 0 0,0 1-40 0 0,0-1-39 0 0,0 0-36 0 0,-1 0-36 0 0,0 1-35 0 0,1 18 162 0 0,-1 1-122 0 0,-1-1-113 0 0,0-36-343 0 0,0 0 40 0 0,0 0 36 0 0,0 0 34 0 0,0 2 44 0 0,0 1 97 0 0,1 0 115 0 0,0 9 582 0 0,-1-8-531 0 0,0-4-191 0 0,0 1-34 0 0,1-1-39 0 0,-1 1-45 0 0,0-1-51 0 0,0 1-57 0 0,0 0-63 0 0,0-1-67 0 0,1 1-75 0 0,-1-1-79 0 0,0 1-85 0 0,0-1-92 0 0,0 1-97 0 0,0-1-102 0 0,0 1-109 0 0,0 0-114 0 0,0-3-156 0 0,0 0-34 0 0,0 0-2573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5:52.7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 82 9760 0 0,'0'-1'148'0'0,"1"-7"271"0"0,0 5-337 0 0,0 1-51 0 0,4-4-8 0 0,1 0 44 0 0,0 0 39 0 0,1 0 34 0 0,2 0 66 0 0,0 0 33 0 0,21-8 596 0 0,2 4 0 0 0,-21 7-596 0 0,0 1-34 0 0,-2 1-65 0 0,0 0-34 0 0,-1 1-39 0 0,0 0-43 0 0,-5 0-21 0 0,-1 0 0 0 0,1 0 0 0 0,-1 0 0 0 0,0 0 0 0 0,1 0 1 0 0,-1 1-1 0 0,0-1 0 0 0,1 1 0 0 0,-1 0 0 0 0,0 0 1 0 0,0 0-1 0 0,0 0 0 0 0,0 0 0 0 0,1 0 0 0 0,-2 0 0 0 0,1 1 1 0 0,0-1-1 0 0,1 2-3 0 0,-2-2-2 0 0,0 0 0 0 0,0 1 0 0 0,0-1 0 0 0,0 0 0 0 0,-1 1 0 0 0,1-1 1 0 0,0 1-1 0 0,-1-1 0 0 0,1 1 0 0 0,-1 0 0 0 0,1 0 2 0 0,-1 10-59 0 0,-1 2-45 0 0,-12 30-177 0 0,5-22 188 0 0,-2-1 33 0 0,-1 1 36 0 0,0-1 38 0 0,0 1 41 0 0,-1-1 42 0 0,-6 10 131 0 0,2 0 107 0 0,-2 1-60 0 0,-12 17 83 0 0,9-15-66 0 0,0 1 102 0 0,9-11-46 0 0,1 0 89 0 0,9-20-243 0 0,-1 3-9 0 0,0-2-50 0 0,1-2-10 0 0,1 0 15 0 0,-1 0 44 0 0,2-1 10 0 0,-1 1 44 0 0,1-1 49 0 0,0 0 54 0 0,1-1-91 0 0,2 0-101 0 0,1 0-62 0 0,5 0 13 0 0,-8-1-22 0 0,35-9 228 0 0,-20 4-201 0 0,-6 1-69 0 0,1 1-46 0 0,3-2-89 0 0,-7 3 7 0 0,0-1-33 0 0,0 1-35 0 0,0 0-40 0 0,-1 0-42 0 0,1 0-46 0 0,-4 1 245 0 0,0 1-76 0 0,-1-1-80 0 0,1 0-82 0 0,0 1-47 0 0,-1-1-72 0 0,1 0-73 0 0,-1 1-75 0 0,1-1-76 0 0,-1 0-80 0 0,1 1-79 0 0,-1-1-83 0 0,4 0-1231 0 0,3-2-1180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4:02.1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65 4 15408 0 0,'-2'-1'-138'0'0,"0"1"69"0"0,-1 0 59 0 0,1-1 53 0 0,-1 1 128 0 0,-1-1 94 0 0,-9 1 823 0 0,10 0-891 0 0,1 0-39 0 0,-1 0-50 0 0,0 0-65 0 0,1 0-80 0 0,-1 0-91 0 0,0 1-73 0 0,1-1-94 0 0,0 0-100 0 0,0 1-110 0 0,-1-1-120 0 0,2 0 265 0 0,0 1-33 0 0,0-1-35 0 0,0 0-35 0 0,0 1-37 0 0,0-1-37 0 0,0 0-1531 0 0,1 0-1181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5:53.1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1 10384 0 0,'-6'9'134'0'0,"3"2"82"0"0,-1 2 126 0 0,1 6 278 0 0,2 2 34 0 0,1-7-250 0 0,1-3-112 0 0,-1 1-61 0 0,1-4-112 0 0,-1 0-48 0 0,0 0-54 0 0,0 0-61 0 0,1-3 50 0 0,0 0-51 0 0,0 2-85 0 0,-2-1-55 0 0,-1-1-37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5:55.1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98 72 6768 0 0,'0'0'149'0'0,"0"0"23"0"0,0 0 12 0 0,5-5-42 0 0,2-2-93 0 0,6-2-1 0 0,0 1 89 0 0,1 1 80 0 0,-1 1 70 0 0,4 0 135 0 0,0 0 69 0 0,4 1 164 0 0,11-1 404 0 0,0 2 0 0 0,-10 3-401 0 0,-4 0-165 0 0,1 1-68 0 0,-4 0-135 0 0,0 1-70 0 0,0 0-78 0 0,0 0-89 0 0,-14-2-43 0 0,1 1 0 0 0,-1 1 0 0 0,1-1 1 0 0,-1 0-1 0 0,1 0 0 0 0,-1 0 0 0 0,1 1 1 0 0,-1-1-1 0 0,1 1 0 0 0,-1-1 0 0 0,0 1 1 0 0,1 0-1 0 0,-1 0 0 0 0,0-1 0 0 0,1 1 1 0 0,-1 0-1 0 0,0 0 0 0 0,0 0 0 0 0,0 0 1 0 0,0 0-1 0 0,1 1-10 0 0,-2 0 9 0 0,1-1 0 0 0,-1 0 0 0 0,1 1 0 0 0,-1-1 0 0 0,0 1 0 0 0,1-1 0 0 0,-1 1 0 0 0,0-1 1 0 0,0 1-1 0 0,0-1 0 0 0,0 1 0 0 0,0-1 0 0 0,0 1 0 0 0,-1-1 0 0 0,1 1 0 0 0,0-1 0 0 0,-1 2-9 0 0,-1 2 16 0 0,0 1 1 0 0,-1-1-1 0 0,1 0 0 0 0,-1 0 1 0 0,0 1-17 0 0,-16 20-3 0 0,-5 2 59 0 0,-47 46-49 0 0,39-44 49 0 0,2-4 82 0 0,15-13-26 0 0,-1 0 36 0 0,14-11-78 0 0,-10 7 242 0 0,7-4-100 0 0,2 0 53 0 0,2-4-73 0 0,1-1 0 0 0,0 0-18 0 0,0 0-73 0 0,5 2-9 0 0,2 1-36 0 0,20-1 70 0 0,16 2-23 0 0,-36-4-94 0 0,-1 2 0 0 0,1-1 0 0 0,0 1 0 0 0,6 2-9 0 0,-10-3-1 0 0,-1 1-1 0 0,1-1 1 0 0,-1 0-1 0 0,1 1 0 0 0,-1 0 1 0 0,1 0-1 0 0,-1-1 1 0 0,0 1-1 0 0,1 1 1 0 0,-1-1-1 0 0,1 2 2 0 0,-2-2-4 0 0,1 1 0 0 0,-1-1-1 0 0,1 1 1 0 0,-1 0 0 0 0,0-1-1 0 0,0 1 1 0 0,0 0 0 0 0,-1 0 0 0 0,1 0-1 0 0,-1 0 1 0 0,1-1 0 0 0,-1 1-1 0 0,0 3 5 0 0,-1-1-5 0 0,1 0-1 0 0,-1-1 1 0 0,1 1-1 0 0,-1 0 0 0 0,-1 0 1 0 0,1 0-1 0 0,-1 0 0 0 0,0-1 1 0 0,0 1-1 0 0,-2 2 6 0 0,-12 18 6 0 0,-2-1 44 0 0,2-4 46 0 0,15-18-71 0 0,-1 0 0 0 0,0 1 0 0 0,1-1 0 0 0,0 0 0 0 0,-1 1 0 0 0,1-1 0 0 0,0 1 0 0 0,0-1 0 0 0,0 1 0 0 0,1-1 0 0 0,-1 2-25 0 0,4 10 112 0 0,8 1-91 0 0,5 3 2 0 0,4 11 63 0 0,-2-1-67 0 0,-2-5-29 0 0,-1 1 59 0 0,20 50 268 0 0,-24-50 125 0 0,5 23-442 0 0,-4 1 336 0 0,-9-32-84 0 0,-1 0 0 0 0,0 13-252 0 0,-3 3 298 0 0,-3-1 38 0 0,-1-8-23 0 0,-4-3-47 0 0,-3-2-43 0 0,-2-2-38 0 0,8-11-116 0 0,1-1-1 0 0,-1 1 0 0 0,0-1 0 0 0,-6 3-68 0 0,3-3 57 0 0,0 1 0 0 0,-1-1-1 0 0,-3 0-56 0 0,-23 5 85 0 0,18-6-47 0 0,0 0-1 0 0,0-2 0 0 0,-1 0 1 0 0,-10-2-38 0 0,-10-3 93 0 0,28 2-183 0 0,-1 0 82 0 0,-1-1 63 0 0,-17-6 146 0 0,19 5-169 0 0,3 0-43 0 0,1 1-41 0 0,-1-1-50 0 0,1 0-59 0 0,2 0 5 0 0,0 1-38 0 0,0 0-42 0 0,0-1-45 0 0,0 1-49 0 0,1-1-50 0 0,-1 0-56 0 0,1 0-58 0 0,3 3 178 0 0,1 0-45 0 0,-1 1-40 0 0,1-1-37 0 0,-1 0-280 0 0,0 0-60 0 0,1 1-48 0 0,-1-1-34 0 0,0-2-1536 0 0,0 0-1351 0 0,1 3 3746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5:53.5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1 223 10192 0 0,'0'0'230'0'0,"1"-1"-65"0"0,6-6 398 0 0,-5 4-446 0 0,-1 1-72 0 0,8-6 14 0 0,1 1 103 0 0,3 0 134 0 0,8-2 269 0 0,1 2 22 0 0,-7 3-254 0 0,-3 1-125 0 0,0 1-90 0 0,-8 1-102 0 0,20-4 181 0 0,-7 2 117 0 0,0 1 0 0 0,6 1-314 0 0,-5 1 126 0 0,-2 1-80 0 0,-13-1-48 0 0,-1 1-1 0 0,0-1 1 0 0,0 0 0 0 0,0 1-1 0 0,0-1 1 0 0,0 1 0 0 0,0 0 0 0 0,0-1-1 0 0,0 1 1 0 0,0 0 0 0 0,0 0-1 0 0,0 0 1 0 0,-1 1 0 0 0,1-1-1 0 0,0 0 1 0 0,-1 1 0 0 0,1-1 0 0 0,-1 1-1 0 0,0-1 1 0 0,1 1 0 0 0,-1 0 2 0 0,0 0-10 0 0,0 1 1 0 0,0 0-1 0 0,0-1 1 0 0,0 1 0 0 0,0 0-1 0 0,-1 0 1 0 0,1-1-1 0 0,-1 1 1 0 0,0 0-1 0 0,0 0 1 0 0,0 0 0 0 0,0-1-1 0 0,-1 1 1 0 0,1 1 9 0 0,-2 6-40 0 0,0 0 1 0 0,-1 0-1 0 0,0 0 0 0 0,-4 7 40 0 0,-8 14-42 0 0,15-30 42 0 0,-38 74-64 0 0,-35 49 64 0 0,42-74-8 0 0,17-29 41 0 0,6-9 21 0 0,0 0 37 0 0,0 1 44 0 0,0-1 53 0 0,3-2 62 0 0,1-1 6 0 0,2-3 59 0 0,2-2-111 0 0,-1-2 36 0 0,1-1-54 0 0,10-1 150 0 0,0-1-49 0 0,0 0-45 0 0,-1-1-43 0 0,1 1-36 0 0,-1-1-35 0 0,10-2 47 0 0,6-1-69 0 0,12 0-55 0 0,-26 4-107 0 0,15-1 0 0 0,-17 1-1 0 0,0 0-49 0 0,0 0-68 0 0,1 0-87 0 0,-1 0-106 0 0,-5 1 138 0 0,1-1-34 0 0,-1 1-36 0 0,1 0-38 0 0,-1 0-40 0 0,1 0-44 0 0,-1-1-45 0 0,1 1-47 0 0,-4 0 152 0 0,0 0-47 0 0,0 0-41 0 0,1 0-38 0 0,-1 0-137 0 0,0 0-36 0 0,4 0-1448 0 0</inkml:trace>
  <inkml:trace contextRef="#ctx0" brushRef="#br0" timeOffset="442.81">474 15 9328 0 0,'0'0'171'0'0,"0"-1"-80"0"0,0 0-54 0 0,0-1-22 0 0,0 1 30 0 0,0 1 26 0 0,0-1 40 0 0,0 1 51 0 0,0-1 59 0 0,5-5-50 0 0,7 4 158 0 0,5 7 244 0 0,9 7 29 0 0,-2 2-76 0 0,-2 1-69 0 0,-1 3-63 0 0,-2 0-56 0 0,-1 3-50 0 0,-1 0-44 0 0,-3 1-37 0 0,2 7 0 0 0,-2 0-34 0 0,-7-10-60 0 0,0 1 0 0 0,-2 0 0 0 0,0-1-1 0 0,-1 2 1 0 0,-1-1 0 0 0,0 9-113 0 0,-2 2 134 0 0,-1-1 0 0 0,-2 0 0 0 0,0 0 0 0 0,-3 0 0 0 0,-6 24-134 0 0,-1-8 359 0 0,-11 27-359 0 0,-7 4 146 0 0,20-55-4 0 0,-1 1 0 0 0,-7 10-142 0 0,-2-3 94 0 0,3-9-68 0 0,0 0-50 0 0,12-17-172 0 0,0-2-18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5:51.2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25 12608 0 0,'0'0'289'0'0,"0"0"40"0"0,0 0-52 0 0,1 0-80 0 0,0 0-67 0 0,0 0-54 0 0,0 0-37 0 0,4 0-43 0 0,-3 1 44 0 0,8 3-63 0 0,0 2 59 0 0,-1 2 48 0 0,1 1 33 0 0,-3 0 72 0 0,0 0-1 0 0,0 0 1 0 0,1 3-189 0 0,12 24 620 0 0,-3 1-99 0 0,-3 2-81 0 0,-3 2-61 0 0,0 8 21 0 0,-2 7 478 0 0,-2 3-878 0 0,-3 10 433 0 0,-5-43-250 0 0,0 0 0 0 0,-1 0 0 0 0,-2 1-183 0 0,0-9 129 0 0,0-1 1 0 0,0 0-1 0 0,-2 0 0 0 0,-7 15-129 0 0,8-20 94 0 0,-1-1-1 0 0,-1 0 1 0 0,0 0 0 0 0,-3 3-94 0 0,8-12-213 0 0,0 1 58 0 0,1-1 51 0 0,-1 0 47 0 0,0 0 39 0 0,1 1 35 0 0,-3 1 93 0 0,-5 9 385 0 0,6-10-426 0 0,1 0-37 0 0,0 0-52 0 0,0 0-72 0 0,-1 0-87 0 0,1-1-101 0 0,0 1-42 0 0,0-1-88 0 0,0 0-96 0 0,-1 1-107 0 0,1-1-113 0 0,0 0-122 0 0,1-1 376 0 0,0 0-34 0 0,0 0-34 0 0,0 1-37 0 0,-1-1-1757 0 0,-1 2-1330 0 0</inkml:trace>
  <inkml:trace contextRef="#ctx0" brushRef="#br0" timeOffset="492.67">587 1 11000 0 0,'0'0'248'0'0,"0"0"33"0"0,0 0-68 0 0,-1-1-58 0 0,-1 1-47 0 0,0 0-4 0 0,-5 0-16 0 0,5 1-79 0 0,0-1-1 0 0,-1 1 1 0 0,1 0-1 0 0,0-1 1 0 0,0 1-1 0 0,0 0 1 0 0,0 0-1 0 0,0 1 1 0 0,0-1-1 0 0,0 0 1 0 0,0 1-9 0 0,-2 1 33 0 0,1 0-1 0 0,0 0 1 0 0,0 0-1 0 0,0 0 1 0 0,-2 4-33 0 0,-2 5 128 0 0,0 1 0 0 0,1-1 0 0 0,-2 7-128 0 0,5-13 42 0 0,-2 8 194 0 0,0 0 0 0 0,-2 10-236 0 0,2-2 382 0 0,1 0 0 0 0,0 18-382 0 0,2 0 637 0 0,2 0 0 0 0,3 22-637 0 0,1-9 338 0 0,2 1-36 0 0,0 1-38 0 0,2-1-38 0 0,2 0-38 0 0,1 0-40 0 0,2-2-40 0 0,3 0-41 0 0,-10-36-60 0 0,-2-8 68 0 0,-1 0 0 0 0,2 0 0 0 0,2 6-75 0 0,2-2 16 0 0,2-2-101 0 0,-6-5-9 0 0,1-1-42 0 0,1-1-45 0 0,-1 0-53 0 0,4-2-617 0 0,1-2-47 0 0</inkml:trace>
  <inkml:trace contextRef="#ctx0" brushRef="#br0" timeOffset="894.59">359 846 11256 0 0,'0'0'256'0'0,"0"0"38"0"0,-1 1-100 0 0,0 2-39 0 0,-2 1-11 0 0,1-2-54 0 0,-1 5-145 0 0,-1 0 69 0 0,1 0 59 0 0,0 0 49 0 0,-3 7 223 0 0,-5 20 639 0 0,8-23-740 0 0,0-1-74 0 0,3-6-171 0 0,-1-1 38 0 0,-1 5 188 0 0,0-2-99 0 0,2-3-95 0 0,-1 0-57 0 0,0 0-61 0 0,1 0-41 0 0,-1 0-59 0 0,0 0-66 0 0,1-1-74 0 0,0-1 8 0 0,0 0-51 0 0,-1 0-47 0 0,1-1-40 0 0,0 1-137 0 0,0 0-40 0 0,-1 1-166 0 0,1-1-445 0 0,0-1 1201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7:16.2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7312 0 0,'0'0'165'0'0,"2"1"22"0"0,0-1-126 0 0,1 0-12 0 0,2 2 39 0 0,3 3 86 0 0,-2-1-74 0 0,-5-3 4 0 0,-1-1 118 0 0,1 0-127 0 0,0 1 33 0 0,0 0 213 0 0,0 2 174 0 0,-1 3 348 0 0,0-3-445 0 0,1 0-44 0 0,-1-1-162 0 0,0-1-38 0 0,-1 0-64 0 0,1 0-37 0 0,0 0-40 0 0,0-1-45 0 0,0 0-30 0 0,0 2 354 0 0,0-2-10 0 0,1 1-36 0 0,2 9 4 0 0,0-2-36 0 0,-2-6 4 0 0,-1 0-39 0 0,1 16 335 0 0,0-1 0 0 0,4 14-534 0 0,1 6 577 0 0,-4-1 51 0 0,-2-28-527 0 0,0-4-27 0 0,0-1-1 0 0,0 1 0 0 0,0-1 1 0 0,1 1-1 0 0,-1 0 0 0 0,1-1 1 0 0,0 1-1 0 0,0 1-73 0 0,0-3 21 0 0,-1-1 1 0 0,1 0-1 0 0,-1 0 0 0 0,0 1 0 0 0,0-1 0 0 0,0 0 1 0 0,0 0-1 0 0,0 1 0 0 0,0-1 0 0 0,0 0 0 0 0,0 1 1 0 0,0-1-22 0 0,-1 8 197 0 0,1-8-73 0 0,-1-1-31 0 0,0 1-36 0 0,-1 9 64 0 0,1-5 13 0 0,1-4-51 0 0,0 0-4 0 0,-2 1-14 0 0,0 0-114 0 0,0-1-103 0 0,1 0-96 0 0,1 0-87 0 0,-1 0-77 0 0,1-1-69 0 0,-1 0-60 0 0,1 1-75 0 0,0-1-46 0 0,-1 1-758 0 0,0 0-728 0 0,1-1-1218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7:24.5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45 10680 0 0,'0'0'241'0'0,"0"-2"38"0"0,0-4-32 0 0,-1 1-83 0 0,2-1-33 0 0,6-19 179 0 0,-7 24-97 0 0,0 1 10 0 0,6 1 18 0 0,-1 3-60 0 0,0 0-50 0 0,-1 2-37 0 0,7 20 150 0 0,-10-24-217 0 0,3 11-37 0 0,-1 2 57 0 0,-1-1 115 0 0,-1 0 1 0 0,0 9-163 0 0,-2-1 105 0 0,1-9-84 0 0,-1 0-44 0 0,1-2-35 0 0,0-1-43 0 0,-1 0-48 0 0,1 0-54 0 0,0-8 0 0 0,0-1-34 0 0,0 2-327 0 0,0-1 73 0 0,0 1-47 0 0,0 1-640 0 0,0 1-511 0 0,0 3-971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7:45.2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269 94 6336 0 0,'0'0'141'0'0,"0"0"23"0"0,0 0 11 0 0,0 0-56 0 0,0 0 2 0 0,0 0 53 0 0,0 0 161 0 0,0 0 293 0 0,0 0 20 0 0,0 0-19 0 0,0 0-105 0 0,0 0-48 0 0,0 0-10 0 0,0 0-256 0 0,0 0-48 0 0,1-1-42 0 0,-1 1-35 0 0,0-1 7 0 0,2-2-20 0 0,-1 2-16 0 0,-1 0 48 0 0,0 0 107 0 0,0 1-61 0 0,0-1 36 0 0,0-5 189 0 0,0 0-36 0 0,-1-6 243 0 0,-1 1-112 0 0,-3-1-88 0 0,2 7-93 0 0,-2 0-67 0 0,0 1-56 0 0,-2 1-47 0 0,-1-1-20 0 0,6 4-79 0 0,0-1-1 0 0,0 1 1 0 0,-1-1 0 0 0,1 1-1 0 0,0 0 1 0 0,0 0 0 0 0,-1 0-1 0 0,1 0 1 0 0,-1 0-20 0 0,-5 2 108 0 0,-5 4-20 0 0,-8 5-11 0 0,12-3-16 0 0,-8 12 8 0 0,-19 29-68 0 0,20-22-1 0 0,1 1 0 0 0,2 1 0 0 0,1 0 0 0 0,1 1 0 0 0,0 6 0 0 0,7-24 0 0 0,-4 18 0 0 0,1 1 0 0 0,2 0 0 0 0,1 0 0 0 0,1 0 0 0 0,3-15 0 0 0,0 0 0 0 0,1-1 0 0 0,1 1 0 0 0,0-1 0 0 0,1 0 0 0 0,1 1 0 0 0,1-1 0 0 0,0-1 0 0 0,3 8 0 0 0,-2-9 0 0 0,5-6 0 0 0,-7-5-2 0 0,0 0 0 0 0,0-1 0 0 0,0 0 1 0 0,0 1-1 0 0,0-2 0 0 0,4 2 2 0 0,-5-2 4 0 0,0 0 0 0 0,0 0-1 0 0,0 0 1 0 0,0 0-1 0 0,0-1 1 0 0,0 1 0 0 0,0-1-1 0 0,1 0-3 0 0,-1 0 13 0 0,1-1 0 0 0,-1 1 0 0 0,0-1 0 0 0,0 1 0 0 0,0-1-1 0 0,0 0 1 0 0,0-1-13 0 0,2-1 43 0 0,-1 0 0 0 0,1 0 0 0 0,-1 0 0 0 0,2-4-43 0 0,9-13 116 0 0,-1-1-36 0 0,10-24 5 0 0,16-51 4 0 0,-24 50-30 0 0,-10 21-14 0 0,3-19-45 0 0,2-75 70 0 0,-10 113-63 0 0,0-16 21 0 0,0 1 0 0 0,-1 0-1 0 0,-2-5-27 0 0,1-2 52 0 0,1 22-51 0 0,0 0-1 0 0,0 0 0 0 0,-1 0 0 0 0,0-2 0 0 0,1 4 0 0 0,0-3 0 0 0,-1 7 0 0 0,-2 5 0 0 0,2-3 1 0 0,1 1-1 0 0,-1 0 0 0 0,1-1 0 0 0,0 1 0 0 0,0 0 0 0 0,-1-1 0 0 0,1 1 0 0 0,0 0 0 0 0,1-1 0 0 0,-1 1 0 0 0,0 0 0 0 0,0 12-11 0 0,-3 4-43 0 0,1 0 0 0 0,1 5 54 0 0,3 35-10 0 0,1-6-40 0 0,-3-29 43 0 0,2-1 0 0 0,2 13 7 0 0,8 36 0 0 0,-7-24 0 0 0,-5-36 0 0 0,2 1 0 0 0,-1 0 0 0 0,2 1 0 0 0,-2-2-17 0 0,-2-5-63 0 0,1 0-82 0 0,0-4 37 0 0,0 1-35 0 0,1-1-40 0 0,0 0-44 0 0,0 1-49 0 0,0-1-53 0 0,0-1-554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7:45.6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7688 0 0,'0'0'166'0'0,"0"0"29"0"0,1 2 14 0 0,2 7-219 0 0,0 1 54 0 0,-1 0 52 0 0,-1 1 47 0 0,0-1 46 0 0,0 2 40 0 0,0-1 39 0 0,-1 0 34 0 0,1 9 314 0 0,0-2 81 0 0,1 18 202 0 0,-2-23-378 0 0,1-1-1 0 0,0 1 1 0 0,3 11-521 0 0,0-3 508 0 0,-3 12 335 0 0,2 9 265 0 0,-3-40-1154 0 0,0 0 47 0 0,1 0 42 0 0,-1 1 37 0 0,0 1 55 0 0,0-1 37 0 0,0 8 471 0 0,0-5-92 0 0,0-5-251 0 0,-1-3-162 0 0,1 0-49 0 0,-1-2-59 0 0,1-3-71 0 0,-1-5 98 0 0,1 0-1 0 0,0-12-56 0 0,8-26 48 0 0,-4 32-53 0 0,1 1 1 0 0,4-8 4 0 0,-3 10-24 0 0,0 1 0 0 0,2 0 0 0 0,0 0 0 0 0,6-8 24 0 0,10-7 0 0 0,-20 25-9 0 0,0 1 1 0 0,0 0-1 0 0,0 0 1 0 0,0 0-1 0 0,0 0 1 0 0,2 0 8 0 0,-3 2-5 0 0,-1 0-1 0 0,0 0 1 0 0,0 0 0 0 0,0 1 0 0 0,1-1 0 0 0,-1 1-1 0 0,0-1 1 0 0,1 1 0 0 0,-1 0 0 0 0,0 0 0 0 0,1 0-1 0 0,-1 0 1 0 0,0 0 0 0 0,1 1 0 0 0,-1-1-1 0 0,0 1 1 0 0,0-1 0 0 0,1 1 0 0 0,-1 0 0 0 0,0 0-1 0 0,0 0 1 0 0,0 0 0 0 0,0 0 0 0 0,0 0 0 0 0,0 1-1 0 0,0-1 1 0 0,0 1 0 0 0,-1-1 0 0 0,1 1-1 0 0,1 1 6 0 0,3 5 0 0 0,0 0 0 0 0,0 0 0 0 0,0 0 0 0 0,-1 1 0 0 0,0 0 0 0 0,-1 0 0 0 0,0 0 0 0 0,-1 1 0 0 0,1-1 0 0 0,-2 1 0 0 0,1 0 0 0 0,-1 4 0 0 0,2 19 0 0 0,-1 0 0 0 0,-1 1 0 0 0,-3 3 0 0 0,1-35-214 0 0,0 1 84 0 0,0-1 72 0 0,0 1 60 0 0,0 0 102 0 0,0 7 446 0 0,0-8-460 0 0,0 0-34 0 0,1 0-45 0 0,-1 0-44 0 0,0-1-52 0 0,0 1-61 0 0,0 0-97 0 0,0 0-94 0 0,1 0-107 0 0,-1 0-117 0 0,0 0 233 0 0,0-1-33 0 0,1 0-35 0 0,-1 0-36 0 0,0 0-38 0 0,0 0-38 0 0,1 0-40 0 0,-1 0-42 0 0,1 3-1522 0 0,-1 0-1200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7:46.2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110 460 6072 0 0,'0'0'133'0'0,"0"0"23"0"0,0 0-15 0 0,0 0-60 0 0,-1 0-45 0 0,-5 3 19 0 0,-2 1 0 0 0,1 0 33 0 0,-5 6 175 0 0,-1 4 167 0 0,-2 10 334 0 0,4 2-23 0 0,6-8-351 0 0,1-4-175 0 0,2-7-157 0 0,0 0-36 0 0,-6 32 390 0 0,1 2-49 0 0,1 21 109 0 0,4 0-59 0 0,2-60-400 0 0,0 0 1 0 0,1-1 0 0 0,-1 1 0 0 0,1 0 0 0 0,-1-1-1 0 0,1 1 1 0 0,0 0 0 0 0,-1-1 0 0 0,1 1 0 0 0,0-1-1 0 0,1 2-13 0 0,3 7 109 0 0,-2 1 95 0 0,-3-11-120 0 0,3 0-16 0 0,4-1-64 0 0,-6 1 8 0 0,1 0 3 0 0,1-1 1 0 0,-1 0 0 0 0,0 0-1 0 0,1 0 1 0 0,-1 0 0 0 0,0 0-1 0 0,0 0 1 0 0,0-1 0 0 0,0 1 0 0 0,0-1-1 0 0,0 1 1 0 0,1-2-16 0 0,21-24 112 0 0,-14 15-55 0 0,0 0-56 0 0,0-1 1 0 0,-1 0-1 0 0,-1-1 1 0 0,0 0-1 0 0,-1 0 1 0 0,0 0-1 0 0,-1-1 1 0 0,3-12-2 0 0,0-8-1 0 0,-1 1 1 0 0,-1-1 0 0 0,-1-15 0 0 0,-4 20 0 0 0,-2 0 0 0 0,0 0 0 0 0,-3-4 0 0 0,1-4 0 0 0,-8-45-51 0 0,6 52 35 0 0,0-1 0 0 0,2-9 16 0 0,1 9-46 0 0,1-22 39 0 0,5 20-60 0 0,4 16 0 0 0,-9 17 67 0 0,0 1 0 0 0,0 0 0 0 0,0 0-1 0 0,0 0 1 0 0,0 0 0 0 0,0 0 0 0 0,0-1-1 0 0,0 1 1 0 0,1 0 0 0 0,-1 0-1 0 0,0 0 1 0 0,0 0 0 0 0,0 0 0 0 0,0 0-1 0 0,0-1 1 0 0,0 1 0 0 0,0 0 0 0 0,1 0-1 0 0,-1 0 1 0 0,0 0 0 0 0,0 0 0 0 0,0 0-1 0 0,0 0 1 0 0,1 0 0 0 0,-1 0 0 0 0,0 0-1 0 0,0 0 1 0 0,0 0 0 0 0,0 0 0 0 0,1 0-1 0 0,-1 0 1 0 0,0 0 0 0 0,0 0 0 0 0,0 0-1 0 0,0 0 1 0 0,0 0 0 0 0,1 0 0 0 0,-1 0-1 0 0,0 0 1 0 0,0 0 0 0 0,0 0 0 0 0,0 0-1 0 0,1 0 1 0 0,-1 0 0 0 0,0 0 0 0 0,0 1-1 0 0,0-1 1 0 0,0 0 0 0 0,0 0 0 0 0,0 0-1 0 0,1 0 1 0 0,-1 0 0 0 0,4 7 2 0 0,-4-6-1 0 0,5 9 3 0 0,-1 1 0 0 0,0-1 0 0 0,0 1 1 0 0,-1 0-1 0 0,-1 0 0 0 0,0 1 0 0 0,-1-1 1 0 0,1 6-5 0 0,3 22 40 0 0,0-2 183 0 0,-2 1-1 0 0,-1 8-222 0 0,-2-4 198 0 0,0-1 58 0 0,0-17-68 0 0,0 3-39 0 0,0-1 91 0 0,-1 6 141 0 0,-1 17 309 0 0,-4-1 43 0 0,1-16-277 0 0,-1-6-124 0 0,-1-1-65 0 0,7-22-440 0 0,-1-1 59 0 0,0 0 54 0 0,0 1 46 0 0,0 0 45 0 0,1-1 41 0 0,-2 3 114 0 0,-2 7 345 0 0,2-8-406 0 0,1 0-46 0 0,0-1-60 0 0,0 0-61 0 0,0 0-73 0 0,-1 1-83 0 0,1-2-59 0 0,0 1-84 0 0,0 0-93 0 0,0-1-99 0 0,0 1-109 0 0,0-1-116 0 0,0 1-125 0 0,1-2 392 0 0,0 0-34 0 0,-1 0-1461 0 0,1 2-1129 0 0,0-3 3080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7:47.7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84 10448 0 0,'0'0'301'0'0,"0"0"4"0"0,0 0-227 0 0,0-1-46 0 0,5-10-19 0 0,-1 4 59 0 0,-2 4 25 0 0,-1-2 59 0 0,2-3 291 0 0,9-4 112 0 0,2 1-27 0 0,-4 5-133 0 0,-7 4-190 0 0,2-1-134 0 0,-1 1 1 0 0,1-1 0 0 0,0 1 0 0 0,0 0 0 0 0,0 1-1 0 0,2-2-75 0 0,6 2 105 0 0,1 2-64 0 0,-13-1-38 0 0,1 0 0 0 0,0 0 0 0 0,0 1 0 0 0,0-1-1 0 0,0 1 1 0 0,0-1 0 0 0,0 1 0 0 0,0 0 0 0 0,-1 0 0 0 0,1 0 0 0 0,0 0 0 0 0,-1 0 0 0 0,1 0 0 0 0,-1 0 0 0 0,1 0 0 0 0,-1 1 0 0 0,1 0-3 0 0,5 4 24 0 0,-5-3-10 0 0,1-1 0 0 0,0 1-1 0 0,-1 0 1 0 0,0 0 0 0 0,1 1 0 0 0,-1-1-1 0 0,-1 0 1 0 0,1 1 0 0 0,0-1 0 0 0,-1 1-1 0 0,0 0 1 0 0,0-1 0 0 0,1 4-14 0 0,0 3 19 0 0,0 0 1 0 0,0 0-1 0 0,-1 1 0 0 0,-1 5-19 0 0,0 5 73 0 0,-2 1-1 0 0,-1-1 1 0 0,-1 0 0 0 0,-1 5-73 0 0,-8 20 184 0 0,-6 0 115 0 0,16-38-202 0 0,0 0 0 0 0,0 0 0 0 0,-1 0 1 0 0,0 0-98 0 0,1-2 75 0 0,1-2-147 0 0,-1 0 113 0 0,1-2 88 0 0,0 0 66 0 0,2-2-169 0 0,0 0-1 0 0,-1 0 0 0 0,1 0 1 0 0,0 0-1 0 0,0 0 1 0 0,0 0-1 0 0,0 1 0 0 0,0-1 1 0 0,-1 0-1 0 0,1 0 1 0 0,0 0-1 0 0,0 0 0 0 0,0 0 1 0 0,0 0-1 0 0,0 1 1 0 0,0-1-1 0 0,0 0 0 0 0,0 0 1 0 0,-1 0-1 0 0,1 0 1 0 0,0 0-1 0 0,0 1 0 0 0,0-1 1 0 0,0 0-1 0 0,0 0 1 0 0,0 0-1 0 0,0 0 0 0 0,0 1 1 0 0,0-1-1 0 0,0 0 1 0 0,0 0-1 0 0,0 0 0 0 0,0 0 1 0 0,0 0-1 0 0,0 1 1 0 0,0-1-26 0 0,2 1 183 0 0,0 1-53 0 0,2 0-74 0 0,1 1-90 0 0,-1-1 53 0 0,-1-1 0 0 0,1 1-1 0 0,0-1 1 0 0,0 0 0 0 0,0 0-1 0 0,0 0 1 0 0,0 0-19 0 0,29-1 78 0 0,-14-2-36 0 0,-1-1 1 0 0,13-5-43 0 0,-27 7 5 0 0,0 0-92 0 0,7-2-5 0 0,-7 2-12 0 0,0-1-112 0 0,-1 2 54 0 0,-1-1-41 0 0,0 0-80 0 0,0 0-66 0 0,1 1-74 0 0,-1-1-81 0 0,0 0-88 0 0,0 0-95 0 0,0 0-104 0 0,0 1-109 0 0,3-2-1151 0 0,2-2-1161 0 0,-7 4 3194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4:03.9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5 274 9152 0 0,'0'0'208'0'0,"0"0"33"0"0,13-1 191 0 0,-10 0-375 0 0,-1 1-35 0 0,7-4 2 0 0,-1 1 46 0 0,0-2 40 0 0,1 1 36 0 0,9-7 282 0 0,-3 0 9 0 0,17-18 656 0 0,-23 20-787 0 0,-1-1-34 0 0,0 2-69 0 0,-1-1-46 0 0,-1 0-54 0 0,0 0-64 0 0,-1 2-6 0 0,-1 0 0 0 0,0-1 0 0 0,-1 1 0 0 0,0-1 0 0 0,0 0 0 0 0,0 0 0 0 0,-1 0 0 0 0,0-2-33 0 0,0-9 113 0 0,-4 0 42 0 0,-4 2 55 0 0,-4 2 68 0 0,9 14-248 0 0,0 0 1 0 0,1 0 0 0 0,-1 1 0 0 0,0-1 0 0 0,0 0 0 0 0,0 1 0 0 0,0-1 0 0 0,1 0-1 0 0,-1 1 1 0 0,0 0 0 0 0,0-1 0 0 0,0 1 0 0 0,0-1 0 0 0,0 1 0 0 0,0 0 0 0 0,0 0-1 0 0,-1 0 1 0 0,1-1 0 0 0,0 1 0 0 0,0 0 0 0 0,0 0 0 0 0,0 1 0 0 0,-1-1-31 0 0,-14 7 410 0 0,6 0-208 0 0,1 1-58 0 0,1 0-71 0 0,2 0-84 0 0,5-7 3 0 0,-14 18 114 0 0,8-7-46 0 0,0 0 0 0 0,0 1 0 0 0,1 1-60 0 0,-10 25 198 0 0,9-20-40 0 0,0 1 58 0 0,2-5 8 0 0,-3 7 345 0 0,2 0 0 0 0,-2 11-569 0 0,4-7 437 0 0,3 1 68 0 0,2-16-456 0 0,0 0 39 0 0,0-8-44 0 0,0 1 0 0 0,0-1 1 0 0,0 0-1 0 0,0 0 0 0 0,1 0 0 0 0,-1 0 1 0 0,1-1-1 0 0,1 3-44 0 0,8 6 136 0 0,2-3-93 0 0,-2-5-92 0 0,1-1-79 0 0,-4-2 108 0 0,0 1-72 0 0,0-1-64 0 0,0-1-57 0 0,2 1-106 0 0,0-1-59 0 0,2 0-134 0 0,5-2-331 0 0,10-1-367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7:48.0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28 8464 0 0,'0'0'190'0'0,"0"0"28"0"0,0 0 10 0 0,2 0-26 0 0,11-1-157 0 0,0 0 109 0 0,0-1 69 0 0,18-4 371 0 0,-22 4-443 0 0,1-1-37 0 0,0 1-46 0 0,1-1-82 0 0,-1 1-99 0 0,1 0-119 0 0,-9 1-108 0 0,0 1-96 0 0,0-1 57 0 0,-1 1-37 0 0,1-1-493 0 0,0 0-395 0 0,-2 1-748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7:48.3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 8896 0 0,'0'0'264'0'0,"0"0"-8"0"0,2 2-138 0 0,14 5 159 0 0,-13-6-188 0 0,0-1 1 0 0,1 1-1 0 0,-1-1 1 0 0,0 0-1 0 0,0 0 1 0 0,4 0-90 0 0,19-5 554 0 0,-8 0-248 0 0,-2 1-119 0 0,-1 0-104 0 0,1 1 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7:49.2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370 75 6952 0 0,'0'0'201'0'0,"-4"-3"-27"0"0,-1-4-109 0 0,2 2-24 0 0,1 1 72 0 0,-1-1 47 0 0,0 1 39 0 0,-12-15 880 0 0,9 15-825 0 0,-1 1-100 0 0,-11-6 681 0 0,3 1-200 0 0,7 6-361 0 0,-1 1-40 0 0,2 1 104 0 0,0 0-58 0 0,0 0-51 0 0,1 0-42 0 0,-1 1-19 0 0,0 0-33 0 0,-25 6 382 0 0,19-3-237 0 0,8-3-245 0 0,1 1 1 0 0,0 0-1 0 0,-1 0 1 0 0,1 1-1 0 0,0-1 1 0 0,0 1 0 0 0,0 0-1 0 0,-1 2-35 0 0,-10 9 52 0 0,1 1-83 0 0,0-1-42 0 0,-12 12-89 0 0,9-7 104 0 0,9-9 33 0 0,5-7 19 0 0,0 0 0 0 0,1 0 0 0 0,-1 0 0 0 0,1 1 0 0 0,0-1 1 0 0,-1 2 5 0 0,-1 3 0 0 0,0 0 0 0 0,0 0 0 0 0,-1-1 0 0 0,0 0 0 0 0,0 0 0 0 0,3-5 0 0 0,-1 9 0 0 0,2-5 0 0 0,0 5 42 0 0,1-9-25 0 0,0 0-1 0 0,0 0 0 0 0,0 0 1 0 0,0 0-1 0 0,0 0 1 0 0,1-1-1 0 0,-1 1 0 0 0,1 0 1 0 0,0 0-1 0 0,-1 0 0 0 0,1-1 1 0 0,0 1-1 0 0,0 0 1 0 0,1 0-17 0 0,-1 1-1 0 0,1 0 0 0 0,0-1 1 0 0,1 1-1 0 0,-1 0 0 0 0,0-1 1 0 0,1 1-1 0 0,1 0 1 0 0,0 0-15 0 0,0-1-1 0 0,-1 1 1 0 0,1-1-1 0 0,0 0 1 0 0,3 0 15 0 0,5 2-80 0 0,1 0 0 0 0,1-1 0 0 0,7 1 80 0 0,8 1-90 0 0,-2 3 54 0 0,-25-8 36 0 0,0 1 0 0 0,0-1 0 0 0,-1 1 0 0 0,1-1 0 0 0,0 1 0 0 0,-1 0 0 0 0,1-1 0 0 0,-1 1 0 0 0,1 0 0 0 0,-1 0 0 0 0,1 0 0 0 0,-1 0 0 0 0,0 1 0 0 0,1-1 0 0 0,2 3 0 0 0,7 3 25 0 0,-2 0 46 0 0,2 2 58 0 0,2 7 119 0 0,-12-14-211 0 0,0 0 0 0 0,1 1 1 0 0,-1-1-1 0 0,0 1 0 0 0,0 0 0 0 0,0-1 0 0 0,-1 1 0 0 0,1 0 0 0 0,-1-1 0 0 0,1 1 0 0 0,-1 0-37 0 0,0 9 95 0 0,-3 1-38 0 0,1-7 4 0 0,0-1 0 0 0,0 0 0 0 0,-1 0 0 0 0,1-1 0 0 0,-1 1 0 0 0,-1 1-61 0 0,-23 25 262 0 0,8-14-48 0 0,-2 0 0 0 0,-3 1-214 0 0,20-15 33 0 0,-18 10 204 0 0,1-5-80 0 0,5-1-105 0 0,1 0-68 0 0,6-4-5 0 0,7-3 9 0 0,1 1 0 0 0,-1-1 0 0 0,1 0-1 0 0,-1-1 1 0 0,0 1 0 0 0,1 0 0 0 0,-1 0 0 0 0,1-1 0 0 0,-2 0 12 0 0,-4-3-42 0 0,2-2 37 0 0,5-5 94 0 0,4 0-392 0 0,2 0 82 0 0,4-2 38 0 0,-8 11 160 0 0,0 0 0 0 0,1 1-1 0 0,-1-1 1 0 0,0 0 0 0 0,0 1 0 0 0,1-1-1 0 0,0 1 24 0 0,-2 0 0 0 0,-1 1-1 0 0,1-1 0 0 0,0 1 1 0 0,-1-1-1 0 0,1 1 0 0 0,0 0 1 0 0,0-1-1 0 0,0 1 0 0 0,-1 0 1 0 0,1-1-1 0 0,0 1 0 0 0,0 0 1 0 0,0 0-1 0 0,0 0 0 0 0,0 0 1 0 0,-1 0-1 0 0,1 0 0 0 0,0 0 1 0 0,0 0-1 0 0,0 0 0 0 0,0 0 1 0 0,3 1-7 0 0,7-4-36 0 0,1 3 33 0 0,0 5 10 0 0,-10-4 0 0 0,0 1 0 0 0,-1 0 0 0 0,1 0 0 0 0,0-1 0 0 0,-1 1 0 0 0,1 0 0 0 0,-1 1 0 0 0,0-1 0 0 0,1 0 0 0 0,-1 0 0 0 0,0 1 0 0 0,0-1 0 0 0,-1 0 0 0 0,1 1 0 0 0,0-1 0 0 0,-1 1 0 0 0,0-1 0 0 0,1 1 0 0 0,-1 1 0 0 0,0 6 0 0 0,0 1 0 0 0,-1 0 0 0 0,0 0 0 0 0,-1 0 0 0 0,0 6 0 0 0,-3 17 33 0 0,-2-1 1 0 0,-7 22-34 0 0,-6 26 5 0 0,13-47-16 0 0,2 0 114 0 0,0 0 123 0 0,3-17-63 0 0,1 0 36 0 0,0-11-121 0 0,1 0 1 0 0,0 1 0 0 0,0-1-1 0 0,1 0 1 0 0,0 1 0 0 0,0-1-1 0 0,0 0 1 0 0,1 2-79 0 0,8 17 298 0 0,-3-7-73 0 0,-5-14-152 0 0,-1 0 0 0 0,1 1 0 0 0,0-1 0 0 0,0 0-1 0 0,1 0 1 0 0,-1 0 0 0 0,1 0 0 0 0,0-1-1 0 0,1 2-72 0 0,0-1 75 0 0,0 0-1 0 0,0-1 1 0 0,0 0-1 0 0,0 0 1 0 0,1 0-1 0 0,2 1-74 0 0,-3-2 63 0 0,0-1 0 0 0,1 1 0 0 0,-1-1 0 0 0,0 0 0 0 0,0 0 0 0 0,4 0-63 0 0,4 0 129 0 0,1-1 0 0 0,-1-1 0 0 0,0 0 0 0 0,-1-1 0 0 0,5 0-129 0 0,19-6 133 0 0,1-2-34 0 0,-1-3-46 0 0,-2-1-56 0 0,-13 4 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7:46.7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39 81 8088 0 0,'0'0'182'0'0,"0"0"29"0"0,-1 1 12 0 0,-10 11 16 0 0,3 0 58 0 0,1 3 112 0 0,0 8 258 0 0,3 0-12 0 0,3-8-270 0 0,1-2-118 0 0,0-2-64 0 0,0-10-197 0 0,0 26 404 0 0,1-1-58 0 0,0 1-51 0 0,0 0-42 0 0,1 5 5 0 0,0 1-37 0 0,7 63 360 0 0,-7-53 30 0 0,-1 23-617 0 0,-1 15 503 0 0,2-14-115 0 0,0 8 4 0 0,2-26-98 0 0,0-16-34 0 0,-3 22 264 0 0,-1-31-331 0 0,0 2-45 0 0,0-23-139 0 0,0 6 80 0 0,-1-4-97 0 0,0-3-71 0 0,0-2-85 0 0,-2-1-105 0 0,2-1 87 0 0,-1 0-34 0 0,1 1 43 0 0,1-1-73 0 0,-1 0-67 0 0,1 0-59 0 0,-1 0-53 0 0,1 1-47 0 0,0-1-41 0 0,0 0-33 0 0,0-1-251 0 0,-1-1-460 0 0,0-1-701 0 0,-1-4-1101 0 0</inkml:trace>
  <inkml:trace contextRef="#ctx0" brushRef="#br0" timeOffset="495.67">50 130 7568 0 0,'0'0'166'0'0,"1"0"-1"0"0,-1 0-70 0 0,1-1-45 0 0,0-3-3 0 0,0 1 0 0 0,0-2 85 0 0,0 0-64 0 0,-1-2-42 0 0,1-2-35 0 0,-1 1 24 0 0,0 4 34 0 0,1 0 28 0 0,-1-1 43 0 0,1 2 20 0 0,0 0 40 0 0,0-1 47 0 0,0 1 51 0 0,2-3 92 0 0,-1 1-46 0 0,5-4 212 0 0,0 1-142 0 0,10-9 437 0 0,-14 15-707 0 0,7-4 117 0 0,2 1-38 0 0,17 1 119 0 0,-22 4-234 0 0,1 1-1 0 0,-1-1 1 0 0,1 1-1 0 0,-1 1 1 0 0,1-1 0 0 0,1 2-88 0 0,14 4 193 0 0,-1 2-39 0 0,0 0-39 0 0,-1 3-37 0 0,-2 1-35 0 0,-3 3-35 0 0,-12-11-19 0 0,-1-1 0 0 0,1 1-1 0 0,-1-1 1 0 0,0 1-1 0 0,-1 0 1 0 0,0 0 0 0 0,2 4 11 0 0,1 6 63 0 0,-1-1 1 0 0,-1 0 0 0 0,1 4-64 0 0,-2-5 32 0 0,-1 0 1 0 0,-1 0-1 0 0,0 0 1 0 0,0 0 0 0 0,-1-1-1 0 0,-1 5-32 0 0,-3 14 76 0 0,3-10-16 0 0,-2 0 0 0 0,0-1-1 0 0,-1 0 1 0 0,-7 16-60 0 0,-4 1 124 0 0,-7 12-124 0 0,15-35 33 0 0,0 0 0 0 0,-1-1 0 0 0,-1 0 0 0 0,-10 11-33 0 0,6-10-20 0 0,0 0 56 0 0,-11 8 114 0 0,-18 11 183 0 0,24-20-215 0 0,-2-1-47 0 0,0 0-71 0 0,-5-4 68 0 0,17-5-2 0 0,-1 0 43 0 0,-1-2-7 0 0,5-2-15 0 0,4-3 82 0 0,5 4-103 0 0,7-2-50 0 0,1 1 0 0 0,-1 0 0 0 0,1 1 1 0 0,2 0-17 0 0,0 1-1 0 0,0 1 1 0 0,0 0 0 0 0,1 1 0 0 0,-2 0 0 0 0,1 1 0 0 0,0 1 0 0 0,-1 0 0 0 0,10 5 0 0 0,2 2 0 0 0,-9-5 0 0 0,0 1 0 0 0,0 0 0 0 0,-1 2 0 0 0,9 6 0 0 0,1 2 20 0 0,-3-3 24 0 0,-1 3 71 0 0,-2 0 27 0 0,17 16 216 0 0,-31-29-238 0 0,-1 1-48 0 0,2 12 3 0 0,-4-15-51 0 0,-1-1 4 0 0,0-2-87 0 0,0 0-9 0 0,0 0 10 0 0,0 0-38 0 0,0 0-77 0 0,0 0-190 0 0,0 0-341 0 0,0 0-31 0 0,0 0-7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8:14.1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0 6296 0 0,'0'0'184'0'0,"0"0"61"0"0,0 0 132 0 0,0 0 58 0 0,0 0 12 0 0,0 0-14 0 0,0 0-60 0 0,0 0-207 0 0,0 0-38 0 0,0 1 41 0 0,0 0-84 0 0,-1 3-14 0 0,0-2 8 0 0,2 6 205 0 0,1 4 17 0 0,1 2-25 0 0,-2-4-49 0 0,1 7 144 0 0,3 0-46 0 0,-4-13-230 0 0,1 0-1 0 0,-1 0 1 0 0,0 0-1 0 0,0 0 1 0 0,-1 0 0 0 0,1 4-95 0 0,-1-1 156 0 0,1 0 1 0 0,-1-1 0 0 0,1 1 0 0 0,1 0 0 0 0,0 1-157 0 0,-2-5 59 0 0,0 0 1 0 0,1 0-1 0 0,-1 0 1 0 0,0 0-1 0 0,0 0 1 0 0,-1 0 0 0 0,0 2-60 0 0,1-2 35 0 0,0-1 1 0 0,-1 1 0 0 0,1-1 0 0 0,0 1 0 0 0,0 0 0 0 0,1-1 0 0 0,-1 1 0 0 0,1 1-36 0 0,1 9 157 0 0,-1 5 20 0 0,-1-15-143 0 0,0-1-22 0 0,2 2 67 0 0,0-1-26 0 0,-1 0-78 0 0,-2-1-56 0 0,0 1-72 0 0,-2 3-52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8:12.5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126 5 6480 0 0,'0'0'190'0'0,"0"0"40"0"0,0 0 58 0 0,0 0 28 0 0,0 0 4 0 0,0 0-3 0 0,0 0-10 0 0,0 0-3 0 0,0 0-158 0 0,-2 0 45 0 0,-6-3 566 0 0,5 2-458 0 0,1 1-152 0 0,1 0-34 0 0,-7 0 364 0 0,1 2-74 0 0,1 1-66 0 0,0 0-59 0 0,0 1-54 0 0,1 1-46 0 0,0 1-41 0 0,0 0-32 0 0,-2 5 9 0 0,-10 22 75 0 0,11-19-60 0 0,3-6 7 0 0,-1 0 56 0 0,0 1-109 0 0,1 0 1 0 0,0 0-1 0 0,-1 7-83 0 0,-3 30 170 0 0,4 2-77 0 0,3-1-74 0 0,0-37-23 0 0,1 32-43 0 0,2 0 51 0 0,1 0 43 0 0,2 0 35 0 0,5 26 100 0 0,8 32 142 0 0,-8-43-148 0 0,-2-15-24 0 0,16 57 58 0 0,-17-70-79 0 0,1 1 77 0 0,-6-22-91 0 0,0 1 0 0 0,0-1-1 0 0,1 0 1 0 0,0 0 0 0 0,1-1 0 0 0,0 1 0 0 0,1 0-117 0 0,3 4 122 0 0,1-2-57 0 0,-4-4 11 0 0,7 11 15 0 0,-9-11-20 0 0,-2 0 30 0 0,0-1 49 0 0,-1 1 63 0 0,0-1 76 0 0,-1-4-65 0 0,1 1-74 0 0,1 0-18 0 0,2 2-47 0 0,-2-2-25 0 0,0-1 58 0 0,-1 0 87 0 0,1 0-202 0 0,2 2 149 0 0,-1-2-143 0 0,-1-1-50 0 0,0 0-45 0 0,1 1-52 0 0,1-1-65 0 0,-4 0-7 0 0,1 0 54 0 0,-1-1 47 0 0,0 1 39 0 0,1 0 29 0 0,-1 0 33 0 0,1-1 57 0 0,0 1-62 0 0,-1-1-83 0 0,0 1-35 0 0,1 0-69 0 0,-1 0-28 0 0,1 0-65 0 0,-1 0-70 0 0,1 0-79 0 0,-1 0-326 0 0</inkml:trace>
  <inkml:trace contextRef="#ctx0" brushRef="#br0" timeOffset="6435.76">438 256 4488 0 0,'0'0'99'0'0,"0"0"11"0"0,0 0-7 0 0,0 0-44 0 0,-1 5 11 0 0,-1-1 6 0 0,1-3 11 0 0,1-1 98 0 0,0 0 162 0 0,0 0 6 0 0,0 0-12 0 0,0 0-144 0 0,-1 1-66 0 0,0 2-15 0 0,0 3-26 0 0,0-4-19 0 0,1 0 62 0 0,0 0 88 0 0,-1 2 400 0 0,1 1-80 0 0,0-1-181 0 0,0 0-39 0 0,-1 5 222 0 0,2-2-211 0 0,0 0-52 0 0,4 4 165 0 0,0 4-50 0 0,-3-6-216 0 0,2-1-33 0 0,6 12 226 0 0,-3 4-59 0 0,2 25 189 0 0,-4-19-225 0 0,-3-12-60 0 0,0-1 0 0 0,-1 1 0 0 0,-1 13-217 0 0,-1 6 305 0 0,0-13-59 0 0,1-1 48 0 0,0-5-52 0 0,0 21 328 0 0,3-13-152 0 0,-2-24-389 0 0,-1-1 1 0 0,0 1-1 0 0,0-1 0 0 0,0 1 0 0 0,-1 0 0 0 0,1-1 1 0 0,0 1-1 0 0,0-1 0 0 0,-1 1 0 0 0,1-1 1 0 0,-1 2-30 0 0,0-2 105 0 0,1 1-44 0 0,0-1-29 0 0,2 0-26 0 0,-1 0 8 0 0,0 0 26 0 0,-1 1 24 0 0,0-1 38 0 0,0 4-49 0 0,0 5 43 0 0,0-9-272 0 0,0-1 72 0 0,0 1 62 0 0,0-1 52 0 0,0 1 57 0 0,-1-1 46 0 0,0 0 330 0 0,1 1-238 0 0,-1-1-159 0 0,1 0-53 0 0,0 0-106 0 0,-1 1 4 0 0,1-1-40 0 0,0 1-99 0 0,0-1-74 0 0,0 1-83 0 0,0 0-89 0 0,0 0-95 0 0,0 1-104 0 0,0-1-110 0 0,0 1-116 0 0,0-2-1128 0 0,0 0-1166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8:21.3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7024 0 0,'0'0'157'0'0,"0"0"23"0"0,0 0 12 0 0,0 0 40 0 0,0 0 141 0 0,0 0 62 0 0,0 0 12 0 0,0 0-19 0 0,0 0-83 0 0,0 0-32 0 0,0 0-7 0 0,2 0-12 0 0,6 0-39 0 0,-6 0-20 0 0,-2 0-3 0 0,0 0-44 0 0,1 0-100 0 0,0 0-68 0 0,2 1-53 0 0,-1-1 88 0 0,-2 0 32 0 0,1 0 55 0 0,-1 1 67 0 0,1-1 80 0 0,-1 9-80 0 0,1 1-78 0 0,1-1-62 0 0,2-1-46 0 0,-2-6-16 0 0,-2-2-7 0 0,1 1 0 0 0,-1-1 0 0 0,1 1 1 0 0,-1-1-1 0 0,0 1 0 0 0,1-1 0 0 0,-1 1 0 0 0,0-1 1 0 0,1 1-1 0 0,-1-1 0 0 0,0 1 0 0 0,0 0 0 0 0,0-1 1 0 0,1 1-1 0 0,-1-1 0 0 0,0 1 0 0 0,0 0 0 0 0,0-1 1 0 0,0 1-1 0 0,0 0 0 0 0,0 0 0 0 0,0-1 0 0 0,0 1 0 0 0,0 0 0 0 0,0-1 0 0 0,0 1 0 0 0,0-1 0 0 0,0 1 0 0 0,0 0 0 0 0,0-1 0 0 0,0 1 0 0 0,0 0 0 0 0,1-1 0 0 0,-1 1 0 0 0,0-1 0 0 0,1 1 0 0 0,-1 0 0 0 0,0-1 0 0 0,1 1 0 0 0,-1-1 0 0 0,0 1 0 0 0,1-1 0 0 0,-1 1 0 0 0,1-1 0 0 0,-1 0 0 0 0,1 1 0 0 0,1 1 0 0 0,0 1-1 0 0,0 1 1 0 0,-1 0-1 0 0,1 0 1 0 0,-1 1 0 0 0,0-1-1 0 0,1 4 1 0 0,3 11 15 0 0,-1 1 60 0 0,0 2-16 0 0,3 3 18 0 0,-1 13 90 0 0,1 0-5 0 0,1 6 31 0 0,-2-5 30 0 0,6 25 169 0 0,-12-40-224 0 0,-1-13-108 0 0,2 0-32 0 0,0-5 40 0 0,-3 3-11 0 0,1-7-2 0 0,0 2 53 0 0,1-1-102 0 0,0 4 206 0 0,-1-5-212 0 0,1-1-41 0 0,0 1-35 0 0,0-1-41 0 0,0 0-48 0 0,0 1-53 0 0,1-1-59 0 0,-1-1-70 0 0,0 0-52 0 0,0 0-46 0 0,0 0-41 0 0,0 0-142 0 0,0 0-40 0 0,0 0-172 0 0,0 0-463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8:21.8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6016 0 0,'0'0'133'0'0,"0"0"23"0"0,0 0 11 0 0,2 1 37 0 0,-1 0-218 0 0,1-1 50 0 0,0 1 42 0 0,0 0 34 0 0,2 1 183 0 0,6 3 494 0 0,-8-3-600 0 0,1 0-60 0 0,7 7 367 0 0,0-1-44 0 0,3 4 89 0 0,0 0-92 0 0,0 1-99 0 0,-2 2-106 0 0,15 24 239 0 0,-10-12-222 0 0,13 31 231 0 0,-21-44-233 0 0,-1 1-1 0 0,6 14-258 0 0,-5-9 204 0 0,-2 1 0 0 0,0 0-204 0 0,7 44 301 0 0,-5 0-103 0 0,-6-17 45 0 0,-3-23-35 0 0,-1 1 0 0 0,-1-1-1 0 0,-4 11-207 0 0,-10 30 300 0 0,4-14-83 0 0,4-13-65 0 0,1-13-84 0 0,-1-5-44 0 0,-2-1-37 0 0,4-10-79 0 0,1 0 74 0 0,-3 4 84 0 0,5-7 33 0 0,-1-1 0 0 0,1 0 0 0 0,-1 1 1 0 0,-5 3-100 0 0,-6 2 95 0 0,13-10-138 0 0,2-1-15 0 0,0 0-38 0 0,1-1-35 0 0,-1 1-48 0 0,0 0-55 0 0,0-1-63 0 0,0 1-44 0 0,0-1-56 0 0,1 1-50 0 0,-1-1-44 0 0,0 1-147 0 0,0 0-42 0 0,0-1-178 0 0,-1 1-476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8:22.6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 0 7856 0 0,'0'0'174'0'0,"0"0"29"0"0,0 0 13 0 0,0 2-31 0 0,0 9-208 0 0,-1 0 89 0 0,-1 4 100 0 0,-1 6 181 0 0,0-3-63 0 0,2-7-128 0 0,-3 22 273 0 0,1-1-38 0 0,-2 17 167 0 0,3-26-274 0 0,0 3 56 0 0,-1-9-76 0 0,2-14-366 0 0,1 1 71 0 0,-1 0 60 0 0,1-1 48 0 0,0 2 114 0 0,-1 7 358 0 0,2-8-398 0 0,-1 1-62 0 0,0 0-106 0 0,0-2-71 0 0,0 1-76 0 0,1 0-84 0 0,-1 1-96 0 0,0-1-105 0 0,0 1-115 0 0,0 0-126 0 0,0-2 295 0 0,0 0-35 0 0,0-3-1147 0 0,0 0-906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8:23.1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153 1 7632 0 0,'0'0'166'0'0,"0"0"-1"0"0,-1 0-70 0 0,1 1-45 0 0,-3 3-3 0 0,2-2 0 0 0,-7 8-31 0 0,0 0 69 0 0,-2 1 74 0 0,1 0 53 0 0,-2 3 92 0 0,-4 8 193 0 0,1 1-32 0 0,6-7-218 0 0,2-2-103 0 0,1 0-73 0 0,-5 20 335 0 0,-7 26 219 0 0,6-5-67 0 0,3 1-66 0 0,3 0-63 0 0,2-1-59 0 0,4 1-54 0 0,4 0-51 0 0,3 0-47 0 0,5 0-43 0 0,-5-30-155 0 0,1-1 0 0 0,10 21-20 0 0,2-7 67 0 0,-8-17 8 0 0,0-2 37 0 0,1 0 43 0 0,2-2 52 0 0,-15-16-89 0 0,0 0-105 0 0,3 1 153 0 0,-2-2-176 0 0,0 1-84 0 0,0 0-111 0 0,-1-1 51 0 0,0 0-39 0 0,-1 0-155 0 0,1 0-82 0 0,0 0-154 0 0,0 0-76 0 0,0 0-61 0 0,0 0-43 0 0,0 1-1080 0 0,-1-2-1054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4:04.5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317 43 8664 0 0,'0'0'197'0'0,"-1"-1"-62"0"0,-7-5 310 0 0,5 4-353 0 0,2 0-57 0 0,-5-2-10 0 0,1 0 47 0 0,0 0 41 0 0,-1 0 38 0 0,-1 1 71 0 0,-1-1 37 0 0,-1 1 88 0 0,-5-1 220 0 0,-9 3 371 0 0,7 3-415 0 0,10 0-349 0 0,0 0-33 0 0,-1 1-37 0 0,1 1-44 0 0,-5 4 398 0 0,-1 2-44 0 0,1 2-46 0 0,0 1-46 0 0,1 0-47 0 0,2 1-48 0 0,1 0-48 0 0,3-1-49 0 0,3-8-117 0 0,0 0 1 0 0,0-1-1 0 0,1 1 0 0 0,-1 0 1 0 0,1 3-14 0 0,5 24 137 0 0,1-13 36 0 0,0 0-1 0 0,4 6-172 0 0,5 14 165 0 0,-8-20-103 0 0,-1 0 40 0 0,8 18 201 0 0,-1 2 99 0 0,16 52 624 0 0,-22-63-761 0 0,-2 0-55 0 0,-4-15-35 0 0,-2 1 38 0 0,1-11-140 0 0,-1 1 0 0 0,0-1 0 0 0,0 0 0 0 0,0 1 0 0 0,-1-1 0 0 0,1 0 0 0 0,-1 0 0 0 0,0 0 0 0 0,0 0 0 0 0,0 1-73 0 0,-12 9 337 0 0,-3-6-77 0 0,3-5-152 0 0,0-4-66 0 0,-3-3-65 0 0,-24-12 38 0 0,26 9-41 0 0,0-2-49 0 0,1 0-72 0 0,3 0-43 0 0,1 0-76 0 0,2-1-88 0 0,0-1-99 0 0,3-1-112 0 0,1 0-124 0 0,3 6 294 0 0,0 0-35 0 0,1 0-37 0 0,0-1-38 0 0,0 7 221 0 0,1-1-34 0 0,-1 0-411 0 0,0-1 114 0 0,1 1-48 0 0,0-1-766 0 0,2-2-591 0 0,3-1-1130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8:23.9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52 6016 0 0,'0'0'133'0'0,"0"0"23"0"0,0 0 11 0 0,0 0 29 0 0,0 0 117 0 0,0 0 51 0 0,0 0 11 0 0,0 0-23 0 0,0 0 0 0 0,1-2-113 0 0,1 0-68 0 0,2-1-67 0 0,17-8 574 0 0,1 1-119 0 0,0 1-104 0 0,0 2-86 0 0,-4 2-125 0 0,0 3-37 0 0,4 2 5 0 0,-16 0-143 0 0,-1 1 0 0 0,1 0-1 0 0,-1 0 1 0 0,6 2-69 0 0,-8-2 40 0 0,0 0 1 0 0,-1 0-1 0 0,1 1 1 0 0,0-1-1 0 0,0 1 1 0 0,-1 0-1 0 0,1 0 0 0 0,-1 0 1 0 0,1 0-41 0 0,11 16 205 0 0,-5 3-37 0 0,-8-16-130 0 0,0-1 0 0 0,0 1 0 0 0,-1 0 1 0 0,1-1-1 0 0,-1 1 0 0 0,0 0 0 0 0,-1 0 0 0 0,1 3-38 0 0,-1-5 41 0 0,0 1 0 0 0,0 0 0 0 0,0-1-1 0 0,0 1 1 0 0,-1 0 0 0 0,0 1-41 0 0,-18 29 269 0 0,-15 12 24 0 0,20-26-167 0 0,7-11-52 0 0,-2 1-33 0 0,4-5-32 0 0,0-1 0 0 0,0 0 0 0 0,0 0 0 0 0,0 0 0 0 0,-3 1-9 0 0,-9 1 48 0 0,13-5-14 0 0,-5-1 101 0 0,4 0-70 0 0,25-14-11 0 0,-14 11-58 0 0,1-1 0 0 0,0 2 0 0 0,0-1 0 0 0,0 1 0 0 0,0 0 0 0 0,0 0 0 0 0,0 0 0 0 0,1 1 0 0 0,-1 0 0 0 0,1 0 0 0 0,-1 1 0 0 0,0 0 0 0 0,1 0 0 0 0,-1 0 0 0 0,1 1 0 0 0,-1 0 0 0 0,1 0 0 0 0,4 2 4 0 0,-8-2 0 0 0,0 0 0 0 0,1-1 0 0 0,-1 1 0 0 0,0 1 0 0 0,0-1 0 0 0,0 0 0 0 0,0 1 0 0 0,-1 0 0 0 0,1-1 0 0 0,0 1 0 0 0,-1 0 0 0 0,1 0 0 0 0,-1 1 0 0 0,0-1 0 0 0,1 2 0 0 0,8 6 0 0 0,-7-7 3 0 0,-1 1 1 0 0,1-1 0 0 0,-1 1 0 0 0,0 0 0 0 0,0 0 0 0 0,0 0 0 0 0,0 0 0 0 0,-1 0 0 0 0,0 0 0 0 0,2 5-4 0 0,-2-5 10 0 0,-1 1 1 0 0,0 0 0 0 0,0 0 0 0 0,0 0 0 0 0,-1 0 0 0 0,1-1 0 0 0,-1 1 0 0 0,0 0 0 0 0,-1 0 0 0 0,0 5-11 0 0,-8 20 277 0 0,5-20-135 0 0,-1-1 0 0 0,-1 0 0 0 0,0 0 0 0 0,0 0 0 0 0,-4 3-142 0 0,1-1 118 0 0,-6 6 55 0 0,-4-1-42 0 0,-7-1-14 0 0,22-14-101 0 0,-1 1 1 0 0,1-1 0 0 0,0 1-1 0 0,-1-1 1 0 0,1 0-1 0 0,0-1 1 0 0,-1 1-1 0 0,-1-1-16 0 0,-14-1 41 0 0,15 1-7 0 0,0-1 1 0 0,0 0-1 0 0,0-1 0 0 0,0 1 0 0 0,0-1 1 0 0,0 0-1 0 0,-2-1-34 0 0,-5-5 55 0 0,0-2-54 0 0,3-3-82 0 0,2-3-104 0 0,6 13-21 0 0,0 0 79 0 0,0-9-81 0 0,0 7 50 0 0,1 1-2 0 0,0 1-69 0 0,0 0-24 0 0,0 1-69 0 0,0-1-75 0 0,1 0-87 0 0,-1 1-94 0 0,0-1-104 0 0,0 1-112 0 0,0-1-123 0 0,1-2-808 0 0,1-3-971 0 0,-2 7 2507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8:24.2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 1 7856 0 0,'0'0'174'0'0,"0"0"29"0"0,0 2 13 0 0,0 3-79 0 0,0 1-65 0 0,1 2-46 0 0,0 3-46 0 0,0 3 28 0 0,0-6 78 0 0,-1 0 69 0 0,0-1 101 0 0,0 4 205 0 0,0 0-40 0 0,0 11 320 0 0,0 5 20 0 0,0 12 270 0 0,0-30-696 0 0,-2 5 212 0 0,1-1-30 0 0,0-4-230 0 0,1-5-111 0 0,0 0-36 0 0,-5 13 381 0 0,3-11-236 0 0,2-5-124 0 0,0-1 6 0 0,-2 2-42 0 0,1-1-136 0 0,0 0-43 0 0,1 0-48 0 0,0-1-56 0 0,0 1-68 0 0,0-1-4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8:25.2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21 215 6072 0 0,'0'0'133'0'0,"0"0"23"0"0,0 0-15 0 0,0-1-60 0 0,-1 1-45 0 0,-3-4 19 0 0,-3-5-2 0 0,2 0 79 0 0,2 0 69 0 0,3 0 57 0 0,2-5 247 0 0,9-8 375 0 0,9-3 180 0 0,-12 17-748 0 0,0 0-37 0 0,-1 2-82 0 0,-1 0-38 0 0,1 1-43 0 0,-1-1-50 0 0,0 2-55 0 0,-1-1-60 0 0,8-5 678 0 0,0 0-1 0 0,13-6-624 0 0,-12 8 362 0 0,6-2 62 0 0,5 3-38 0 0,1 4-53 0 0,-3 3-68 0 0,-7 5-250 0 0,-13-3-17 0 0,-1-1 0 0 0,1 1 0 0 0,0 0 0 0 0,0 0 0 0 0,-1 0 0 0 0,1 1 0 0 0,-1-1 0 0 0,0 1 0 0 0,0-1 0 0 0,0 1 0 0 0,1 2 2 0 0,3 7 36 0 0,-3 0 47 0 0,-1 3-8 0 0,-1-11-55 0 0,0 0 0 0 0,-1 0 1 0 0,1 0-1 0 0,-1 0 1 0 0,0 0-1 0 0,0 0 0 0 0,-1 1 1 0 0,1-1-1 0 0,-1 0 1 0 0,0 3-21 0 0,-11 36 3 0 0,2 2 62 0 0,-3 12 103 0 0,3-20-110 0 0,-9 18-50 0 0,-2 7-10 0 0,5-18 48 0 0,-2 6 54 0 0,4-5-26 0 0,4-13 41 0 0,1 2 51 0 0,7-26-169 0 0,1-4 346 0 0,0-1-69 0 0,2-1-61 0 0,1 1-53 0 0,0-1-48 0 0,1 0-39 0 0,3 0-18 0 0,15 2-106 0 0,-18-4 87 0 0,0 0 43 0 0,15-1-29 0 0,26-11-16 0 0,-20 5 28 0 0,7-2 1 0 0,16-6-15 0 0,33-10 36 0 0,3 2-74 0 0,-68 18-91 0 0,-5 2-75 0 0,-2 1-69 0 0,-4 0 69 0 0,0 1-33 0 0,0 0-36 0 0,0 0-42 0 0,0 0-43 0 0,0 0-47 0 0,-2 0 106 0 0,-1 1-33 0 0,2-1-374 0 0,0 0 99 0 0,-1 1-47 0 0,2-2-703 0 0,1-2-547 0 0,2-2-1046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8:25.6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7744 0 0,'0'0'174'0'0,"0"0"29"0"0,0 0 12 0 0,0 0-10 0 0,1 1-45 0 0,36 41 561 0 0,-13-11-335 0 0,-17-21-245 0 0,-1 1 1 0 0,0 0 0 0 0,0 2-142 0 0,13 23 281 0 0,14 23 163 0 0,-5 2-37 0 0,-12-20-96 0 0,-2-1 0 0 0,-2 2 1 0 0,-1-1-1 0 0,-1 11-311 0 0,-4-13 582 0 0,-1 16-582 0 0,-6-4 369 0 0,-5 0-104 0 0,-5 0-77 0 0,-1-2-48 0 0,8-30-92 0 0,-3 8 145 0 0,-3 13 167 0 0,-5 0 77 0 0,2-14-91 0 0,-2 0-109 0 0,6-14-173 0 0,0 0-43 0 0,0-1-48 0 0,0-1-53 0 0,7-9-73 0 0,2-1 64 0 0,0 0-62 0 0,0 0-77 0 0,0 0 67 0 0,0 0-34 0 0,0 0-40 0 0,0 0-36 0 0,0 0-369 0 0,0 0 88 0 0,0 0-50 0 0,0 0-710 0 0,0 0-559 0 0,0 0-1062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8:25.8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67 1 11376 0 0,'-1'0'217'0'0,"1"0"-90"0"0,0 1-59 0 0,-1 3 1 0 0,0-1-4 0 0,0 5 209 0 0,-1 0-82 0 0,1 1-67 0 0,-1 0-53 0 0,-1 5-33 0 0,-1 5-47 0 0,3-2 148 0 0,-1-2 105 0 0,-4 28 681 0 0,2-28-686 0 0,-2 0-103 0 0,1-5-27 0 0,1 1-80 0 0,-1 1-65 0 0,-4 7-78 0 0,0-5 41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8:26.7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155 0 6768 0 0,'0'0'149'0'0,"0"0"-4"0"0,0 0-61 0 0,-3 7 43 0 0,-2-1-20 0 0,0 0-44 0 0,-6 7-29 0 0,-5 7-53 0 0,6-6 81 0 0,-7 16 480 0 0,1 2-103 0 0,2 0-84 0 0,1 1-69 0 0,-1 8-10 0 0,5-10 36 0 0,2 0 1 0 0,-2 24-313 0 0,4-4 317 0 0,5 16 38 0 0,8 1-74 0 0,-3-37-146 0 0,3-1 0 0 0,0 1 0 0 0,2-2 1 0 0,1 1-1 0 0,9 14-135 0 0,-12-28 92 0 0,1-1 0 0 0,1 0 1 0 0,0-1-1 0 0,0 0 1 0 0,3 2-93 0 0,20 16 170 0 0,-29-28-332 0 0,0-1 103 0 0,0 1 94 0 0,3 3 156 0 0,2 2 146 0 0,-6-6-263 0 0,0 0-41 0 0,0-1-46 0 0,0 1-46 0 0,0-1-53 0 0,-1 0-61 0 0,1 0-24 0 0,-1 0-52 0 0,1-1-57 0 0,0 1-60 0 0,-1-1-67 0 0,1 1-70 0 0,0-1-75 0 0,0 1-78 0 0,3 0-821 0 0,3 0-845 0 0,-9-2 2213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8:27.4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424 298 8496 0 0,'1'-2'275'0'0,"0"1"-44"0"0,-1 0-42 0 0,-1 0-35 0 0,-1 0 57 0 0,-1 1-100 0 0,-2 1-67 0 0,-7 3-26 0 0,9-3 97 0 0,-26 9 333 0 0,2 1-37 0 0,5-1-106 0 0,-26 7 614 0 0,20-8-399 0 0,-1 3-81 0 0,1-2-80 0 0,-15-1 47 0 0,11-3-112 0 0,11 0-55 0 0,8-2-84 0 0,8-2-97 0 0,0 0 0 0 0,-1 0 0 0 0,1-1 0 0 0,-1 0 0 0 0,0 0 1 0 0,-3 0-59 0 0,3-1 10 0 0,-1 0 89 0 0,6 0-78 0 0,0 0 1 0 0,0 0-1 0 0,1 0 1 0 0,-1 0-1 0 0,0 0 1 0 0,0-1-1 0 0,0 1 1 0 0,0 0-1 0 0,1-1 1 0 0,-1 1-1 0 0,0 0 1 0 0,0-1-1 0 0,1 1 1 0 0,-1-1-1 0 0,0 0-21 0 0,-4-4 58 0 0,4 4-36 0 0,0 0 0 0 0,0-1-1 0 0,1 1 1 0 0,-1-1 0 0 0,1 1 0 0 0,-1-1 0 0 0,1 1 0 0 0,-1-1 0 0 0,1 1 0 0 0,0-1 0 0 0,0 1-1 0 0,-1-1 1 0 0,1 1 0 0 0,0-1 0 0 0,1 0 0 0 0,-1 1 0 0 0,0-1 0 0 0,0 1-22 0 0,4-15 153 0 0,2 0-39 0 0,2-5-34 0 0,-1-1-220 0 0,2-1 58 0 0,2-6 42 0 0,-3 0 48 0 0,-5 15-32 0 0,1 0 41 0 0,21-52 250 0 0,-18 49-250 0 0,0 0-74 0 0,3-12-32 0 0,-2 5 55 0 0,-3 12 53 0 0,0 1 35 0 0,-2 6-28 0 0,-2 2 22 0 0,1-1-26 0 0,-1 2 33 0 0,-1 2 20 0 0,0 0-14 0 0,0 0-118 0 0,5 5-74 0 0,1 10 72 0 0,-3 1 55 0 0,-2-10-32 0 0,5 50-21 0 0,-2 0 33 0 0,2 28 37 0 0,-1 1 39 0 0,1 13 31 0 0,-4-42-4 0 0,-2 0 91 0 0,-1-3 52 0 0,5 25 173 0 0,-3-62-282 0 0,-2 9-17 0 0,2 7 45 0 0,0-22-55 0 0,1 0 34 0 0,-2-9-341 0 0,0 0 88 0 0,0-1 78 0 0,0 1 64 0 0,0 0 50 0 0,1 0 37 0 0,-1 0 125 0 0,0 2 362 0 0,0-1-450 0 0,0-1-49 0 0,0 0-77 0 0,0 0-56 0 0,0-1-41 0 0,0 1-45 0 0,0-1-51 0 0,0 1-54 0 0,0-1-59 0 0,1 1-64 0 0,-1-1-67 0 0,0 0-72 0 0,0 0-77 0 0,0 1-81 0 0,0-1-86 0 0,0 0-89 0 0,0 0-95 0 0,1-1-482 0 0,1 0-83 0 0,1-1-796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8:27.7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9416 0 0,'2'9'314'0'0,"1"0"-79"0"0,-1 1-68 0 0,-1 0-54 0 0,1 8-7 0 0,0 12-31 0 0,-2-17-13 0 0,1 0 58 0 0,-1 1 85 0 0,1-1 111 0 0,-1-7-108 0 0,1 1 39 0 0,0 11 286 0 0,-4 8 460 0 0,-1-12-604 0 0,0 7-38 0 0,3-18-410 0 0,1-2 65 0 0,0 5 167 0 0,0-3-181 0 0,0-1-75 0 0,0 1-83 0 0,0 1-104 0 0,0-2 90 0 0,0 0-34 0 0,0-1-87 0 0,0-1-52 0 0,0 0-44 0 0,0 0-40 0 0,0 0-132 0 0,0 0-39 0 0,0 1-159 0 0,0-1-426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8:28.2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65 8744 0 0,'0'0'257'0'0,"0"0"-2"0"0,0 0-190 0 0,0-2-37 0 0,0-2 17 0 0,0 3 112 0 0,2-1-63 0 0,0 1-41 0 0,3-1 8 0 0,-4 2-11 0 0,16-11 445 0 0,1 2-70 0 0,2 2-66 0 0,0 1-60 0 0,1 1-57 0 0,-1 1-51 0 0,0 0-48 0 0,0 2-44 0 0,-7 0-35 0 0,-2 1 16 0 0,-1 0 1 0 0,1 1-1 0 0,-1-1 1 0 0,2 2-81 0 0,-3 0 61 0 0,29 4 151 0 0,-21 2-147 0 0,1 5-33 0 0,-15-9-19 0 0,0 0-1 0 0,1 1 1 0 0,-1-1-1 0 0,0 1 1 0 0,-1 0-1 0 0,1 0 1 0 0,-1 0-1 0 0,0 0 0 0 0,0 0 1 0 0,0 1-13 0 0,0 1 26 0 0,0 0 1 0 0,0 0-1 0 0,-1 0 0 0 0,0 0 1 0 0,0 0-1 0 0,-1 0 1 0 0,0 4-27 0 0,-1 16 102 0 0,-2 0 0 0 0,-1 1 1 0 0,-1-2-1 0 0,-1 1 1 0 0,-3 2-103 0 0,-17 39 194 0 0,13-31-54 0 0,-1 0-39 0 0,-34 78 144 0 0,26-65-93 0 0,8-17-81 0 0,-5 18 96 0 0,10-27-109 0 0,0 0-34 0 0,4-3 17 0 0,5-14-19 0 0,-1 0 0 0 0,-1 1 0 0 0,1-1 0 0 0,-3 4-22 0 0,4-3 409 0 0,3-2-117 0 0,2-2-96 0 0,3-2-73 0 0,3-1-45 0 0,14-4 12 0 0,-17 3 14 0 0,39-6-17 0 0,26-7-33 0 0,-19 3-33 0 0,-47 10-32 0 0,12-2 13 0 0,22-5 68 0 0,-25 6-77 0 0,0 0-49 0 0,2 0-71 0 0,-16 2 157 0 0,0 0-39 0 0,0 0-39 0 0,0-1-41 0 0,0 1-41 0 0,-1-1-41 0 0,1 1-41 0 0,0-1-43 0 0,0 1-48 0 0,0 0-44 0 0,0-1-45 0 0,1 1-46 0 0,-1-1-46 0 0,0 1-48 0 0,0 0-46 0 0,0-1-49 0 0,7 1-1325 0 0,4 0-1109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8:28.7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8808 0 0,'0'0'257'0'0,"0"0"-2"0"0,0 0-145 0 0,0 0-10 0 0,0 0 18 0 0,0 0 2 0 0,0 0-18 0 0,0 1-43 0 0,7 2 28 0 0,7 2 300 0 0,-1 2-55 0 0,-2 1-49 0 0,0 2-42 0 0,5 8 76 0 0,6 11 55 0 0,-11-16-210 0 0,7 14 112 0 0,-3 2-77 0 0,2 7-31 0 0,6 20 17 0 0,-19-44-143 0 0,7 18 120 0 0,-2 0-1 0 0,0 4-159 0 0,5 31 256 0 0,-9-34-117 0 0,-2 2 38 0 0,-4 32 259 0 0,-4-18 523 0 0,-9 36-959 0 0,-1-29 352 0 0,3-18-155 0 0,5-12 152 0 0,-8 17-349 0 0,-3 1 291 0 0,7-15-65 0 0,6-17-136 0 0,-1 0-44 0 0,-14 22-30 0 0,13-22-2 0 0,2-4 26 0 0,-4 0 90 0 0,9-6-125 0 0,-1 0 0 0 0,1 1 0 0 0,-1-1 0 0 0,1 0 0 0 0,0 0 0 0 0,-1 0 0 0 0,1 0 0 0 0,-1 0 0 0 0,1 0 0 0 0,0 0 0 0 0,-1 0 0 0 0,1 0 0 0 0,-1 0 0 0 0,1 0 0 0 0,0 0 0 0 0,-1 0 0 0 0,1 0 0 0 0,-1 0 0 0 0,1 0 0 0 0,-1-1-5 0 0,-2-4-12 0 0,2 3-46 0 0,0 0-58 0 0,0 0-57 0 0,1 0-58 0 0,-1 0-32 0 0,0 0-50 0 0,0 0-50 0 0,0 0-52 0 0,1 0-53 0 0,-1 0-52 0 0,1 0-53 0 0,0 0-55 0 0,0 1 265 0 0,0 0-39 0 0,1-1-504 0 0,-1 0-316 0 0,2-2-763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4:05.0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265 42 12840 0 0,'-8'-5'417'0'0,"0"-2"-90"0"0,-1 1-58 0 0,1 0-58 0 0,4 3-109 0 0,0 1 0 0 0,1-1 0 0 0,-1 1 0 0 0,-1 0 0 0 0,-2-1-102 0 0,-7 1 325 0 0,7 2-112 0 0,0 2 47 0 0,-3 2 176 0 0,5-1-174 0 0,-1 1 33 0 0,-3 4-211 0 0,1-1 0 0 0,-1 2 0 0 0,2-1 0 0 0,-3 4-84 0 0,-1 3 96 0 0,1 0 0 0 0,1 0-1 0 0,0 1 1 0 0,-2 6-96 0 0,-8 24 216 0 0,4 0 65 0 0,7-15-40 0 0,0-2 56 0 0,4-7 24 0 0,0-1 0 0 0,0 9-321 0 0,4-23 54 0 0,-1-1 1 0 0,1 1-1 0 0,1-1 0 0 0,-1 0 0 0 0,1 1 1 0 0,0-1-1 0 0,0 1 0 0 0,1-1 0 0 0,0 0 0 0 0,1 3-54 0 0,-3-8 3 0 0,1 0-1 0 0,-1 0 1 0 0,1 0-1 0 0,0 0 1 0 0,-1 0-1 0 0,1 0 1 0 0,0 0-1 0 0,0 0 1 0 0,-1 0 0 0 0,1 0-1 0 0,0-1 1 0 0,0 1-1 0 0,0 0 1 0 0,0-1-1 0 0,0 1 1 0 0,0 0-1 0 0,0-1 1 0 0,0 1-1 0 0,1-1 1 0 0,-1 1-1 0 0,0-1 1 0 0,0 0-1 0 0,0 0 1 0 0,1 1-3 0 0,1-1 0 0 0,-1-1 1 0 0,1 1 0 0 0,-1 0 0 0 0,1-1 0 0 0,-1 1-1 0 0,1-1 1 0 0,-1 0 0 0 0,0 0 0 0 0,1 0-1 0 0,-1 0 1 0 0,0 0 0 0 0,0 0-1 0 0,8-6-1 0 0,0 0-1 0 0,-1 0 1 0 0,0-1-1 0 0,6-7 2 0 0,7-9-13 0 0,-4-1-43 0 0,-9 10-44 0 0,-1 0 0 0 0,5-10 100 0 0,3-16-502 0 0,9-37 502 0 0,-11 32-132 0 0,2 0 83 0 0,2 5-15 0 0,-17 43 14 0 0,0 6 35 0 0,-1 9 16 0 0,-4 38 34 0 0,3 1-1 0 0,3 23-34 0 0,1-49-69 0 0,5 21 69 0 0,-7-47-164 0 0,-1-1 100 0 0,1 0 34 0 0,0 4 55 0 0,0 0 78 0 0,3 8 236 0 0,-2-10-261 0 0,-1 0-34 0 0,1 0-56 0 0,0 1-89 0 0,1-1-114 0 0,-2-2 59 0 0,0-1-36 0 0,1 0-40 0 0,-1 1-41 0 0,1-1-45 0 0,-1 0-48 0 0,1 0-50 0 0,0 0-53 0 0,-1 0-55 0 0,1 0-59 0 0,-1-2 194 0 0,-1 1-50 0 0,1-1-43 0 0,-1 0-38 0 0,1 1-147 0 0,-1-1-38 0 0,2 2-1542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8:29.0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 1 12728 0 0,'0'0'289'0'0,"0"0"40"0"0,0 0 21 0 0,0 0-149 0 0,0 0-97 0 0,0 0 31 0 0,0 0 21 0 0,0 0 32 0 0,0 0 4 0 0,0 0-7 0 0,0 0-28 0 0,0 0-11 0 0,0 1 27 0 0,-3 0-99 0 0,1 1-64 0 0,-5 4-67 0 0,0-2-63 0 0,-1-1-8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8:34.3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8808 0 0,'0'0'257'0'0,"0"0"-2"0"0,0 0-190 0 0,0 1-37 0 0,0 10 12 0 0,2-1 87 0 0,2 3 111 0 0,2 7 221 0 0,1 2 63 0 0,-3-7-241 0 0,12 54 896 0 0,-2-8-149 0 0,-7-21-252 0 0,-3-6-29 0 0,-3-17-328 0 0,0 0 34 0 0,-1 0-126 0 0,1 0 33 0 0,1 7 220 0 0,-2-18-347 0 0,0 0-1 0 0,0 0 0 0 0,-1 1 1 0 0,-1 3-233 0 0,2-8 252 0 0,-1-1-48 0 0,0-1-42 0 0,1-1-39 0 0,-2-4 28 0 0,1-2-95 0 0,-1-16-67 0 0,2 17 84 0 0,4-28 61 0 0,4 0-83 0 0,3-3-60 0 0,-1 10-37 0 0,1 1 1 0 0,3-3 45 0 0,1 1 11 0 0,-7 15 12 0 0,0 2-34 0 0,9-7-63 0 0,-12 13 38 0 0,0 1 1 0 0,1 0-1 0 0,-1 0 1 0 0,1 1-1 0 0,0-1 1 0 0,0 1-1 0 0,3 0 36 0 0,7-3-42 0 0,0 3 39 0 0,-14 3-8 0 0,0 0 0 0 0,0 0 0 0 0,0 0-1 0 0,0 0 1 0 0,-1 0 0 0 0,1 0 0 0 0,0 1 0 0 0,0-1-1 0 0,0 0 1 0 0,1 1 11 0 0,-2 0-4 0 0,1 0 1 0 0,-1 0-1 0 0,0-1 1 0 0,1 1-1 0 0,-1 0 1 0 0,0 0-1 0 0,0 0 0 0 0,0 1 1 0 0,0-1-1 0 0,0 0 1 0 0,0 0-1 0 0,0 1 4 0 0,4 4-35 0 0,18 21-53 0 0,-7 3 40 0 0,-6-8 30 0 0,4 21 18 0 0,-10-28 1 0 0,1 0 0 0 0,1-1 0 0 0,0 0-1 0 0,1 0 1 0 0,3 6-1 0 0,-7-16-76 0 0,0 0 58 0 0,4 7 29 0 0,-5-8-58 0 0,0 0-60 0 0,0-1-41 0 0,0 0-68 0 0,1 0-79 0 0,-1 0-91 0 0,0-1-13 0 0,0 1-78 0 0,1-1-84 0 0,-1 0-93 0 0,1 0-98 0 0,0 0-105 0 0,0 0-112 0 0,0 0-119 0 0,2-1-815 0 0,2 0-1058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8:34.9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208 504 7344 0 0,'1'-2'165'0'0,"0"-1"-5"0"0,0-1-37 0 0,0-3 33 0 0,-3-2-80 0 0,-3-3-42 0 0,1 6 11 0 0,0 0 57 0 0,0 3 13 0 0,1 0 47 0 0,0 0 16 0 0,0 1 45 0 0,-1-1 48 0 0,1 1 55 0 0,-15-6 372 0 0,1 7-98 0 0,1 5-88 0 0,1 5-78 0 0,1 4-68 0 0,2 1-57 0 0,1 1-47 0 0,1-1-37 0 0,2-3-54 0 0,2-2 24 0 0,1 0 1 0 0,-1 1 0 0 0,0 3-196 0 0,-5 16 333 0 0,3-5-128 0 0,1 0-93 0 0,2 0-1 0 0,4-18-90 0 0,1 1 0 0 0,-1-1 0 0 0,1 0 0 0 0,1 0 0 0 0,0 0-21 0 0,-1-2 22 0 0,1 0-1 0 0,0 0 0 0 0,0 0 0 0 0,0 0 1 0 0,1 0-1 0 0,-1 0 0 0 0,3 3-21 0 0,-3-5 32 0 0,1 1-1 0 0,0 0 0 0 0,0-1 1 0 0,0 1-1 0 0,0-1 1 0 0,2 1-32 0 0,-2-2 15 0 0,-1 0 1 0 0,1 0 0 0 0,-1 0 0 0 0,1 0 0 0 0,0 0 0 0 0,0-1 0 0 0,-1 1 0 0 0,1-1 0 0 0,0 1 0 0 0,0-1 0 0 0,0 0 0 0 0,0 0 0 0 0,-1 0 0 0 0,1 0-1 0 0,0 0 1 0 0,0 0 0 0 0,0 0 0 0 0,0-1 0 0 0,-1 1 0 0 0,1 0 0 0 0,0-1 0 0 0,0 0 0 0 0,0 0-16 0 0,20-9 216 0 0,-4-2 90 0 0,10-11-159 0 0,-6-4-91 0 0,-17 20-59 0 0,-1 1 0 0 0,-1-1 0 0 0,1 0-1 0 0,0-3 4 0 0,-1 3-10 0 0,-1-1-1 0 0,0 1 0 0 0,-1-1 0 0 0,1 1 0 0 0,-1-1 0 0 0,-1 0 0 0 0,1-3 11 0 0,-3-37 181 0 0,-4 0-98 0 0,-4-10-76 0 0,-8-29-92 0 0,1 8 19 0 0,8 27 88 0 0,0-25-18 0 0,4 23-16 0 0,-1 18-40 0 0,3 11 40 0 0,3 16 1 0 0,6 10-86 0 0,7 4 77 0 0,-9-3 19 0 0,0 1 1 0 0,0-1-1 0 0,-1 1 1 0 0,1 0 0 0 0,-1 0-1 0 0,0 1 1 0 0,0-1 0 0 0,1 1 0 0 0,1 3 22 0 0,-1 0 1 0 0,1 0 0 0 0,-1 0 0 0 0,1 4-23 0 0,4 11 142 0 0,-1 1 1 0 0,4 16-143 0 0,-11-33 20 0 0,5 18 292 0 0,-1 1-1 0 0,2 22-311 0 0,-1 52 691 0 0,-3-45-284 0 0,-1-14 74 0 0,-3 22-481 0 0,-7 40 396 0 0,7-82-294 0 0,0 10-14 0 0,-1 3 32 0 0,1-11 42 0 0,-2-4 58 0 0,0 0 104 0 0,2-14-210 0 0,1-2-73 0 0,0-2-41 0 0,1 7-152 0 0,8 7-82 0 0,-7-11 143 0 0,0-1-34 0 0,-1 1-45 0 0,0-2-54 0 0,-1-3-28 0 0,0-1-93 0 0,0 0-82 0 0,1 0-71 0 0,0-1-178 0 0,0 0-70 0 0,0-1-213 0 0,3-3-547 0 0,3-3-531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8:35.2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9184 0 0,'0'0'208'0'0,"0"0"33"0"0,0 0 14 0 0,0 0-88 0 0,0 0-13 0 0,0 0 55 0 0,0 0 179 0 0,0 0 335 0 0,0 0 21 0 0,0 0-23 0 0,0 0-121 0 0,0 0-50 0 0,0 0-8 0 0,0 0-18 0 0,0 0-56 0 0,0 0-20 0 0,0 0-235 0 0,0 0-55 0 0,0 0-45 0 0,0 0-39 0 0,1 1-12 0 0,-1 1-86 0 0,1-2 40 0 0,-1 1 81 0 0,1 0 61 0 0,-1 0 97 0 0,1-1 119 0 0,-1 1-137 0 0,0-1 38 0 0,6 5-164 0 0,-3-1-339 0 0,-2-2 83 0 0,0 1-114 0 0,-1-2 75 0 0,0 1-45 0 0,0-1 0 0 0,0 0-39 0 0,0 0-44 0 0,0 0-46 0 0,0 0-50 0 0,-1 0-55 0 0,1 0-57 0 0,0-1-62 0 0,0 1 233 0 0,0-1-35 0 0,-1 1-476 0 0,1 0-100 0 0,-1 0-72 0 0,1 1-659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8:35.5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67 1 9760 0 0,'0'0'284'0'0,"0"0"1"0"0,-1 1-84 0 0,1 0-86 0 0,0 1 61 0 0,-1-1 34 0 0,1 0 72 0 0,-1 1 83 0 0,1-1 98 0 0,0 0 6 0 0,-1 0 85 0 0,1 0 90 0 0,0 0 100 0 0,-1-1 107 0 0,1 1 113 0 0,-1-1 122 0 0,1 1-494 0 0,0-1 32 0 0,-3 1-442 0 0,0 1-53 0 0,0-1-54 0 0,0-1-54 0 0,0 1-56 0 0,-1-1-55 0 0,1 1-56 0 0,-1-1-58 0 0,1-1-56 0 0,-1 1-59 0 0,1-1-59 0 0,0 1-59 0 0,-1-1-60 0 0,1 0-60 0 0,0 0-62 0 0,0-1-61 0 0,-6-1-790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8:33.7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23 8176 0 0,'0'0'182'0'0,"0"0"29"0"0,0 0 13 0 0,0 2-52 0 0,2 4-113 0 0,7 14-10 0 0,-1 0 92 0 0,0 0 81 0 0,-2 1 72 0 0,1 4 139 0 0,-1 0 71 0 0,0 6 170 0 0,0 16 414 0 0,-1 1 4 0 0,-4-16-413 0 0,0-6-168 0 0,0 1-70 0 0,-1-5-138 0 0,0 0-70 0 0,0 0-81 0 0,0 0-89 0 0,0-20-62 0 0,0 13-12 0 0,-1-8 26 0 0,0-1 0 0 0,0 1 1 0 0,-1-1-1 0 0,0 4-15 0 0,-3 1-14 0 0,3-8 95 0 0,0 0-63 0 0,0-1-60 0 0,0 0-57 0 0,-1-1-54 0 0,0 0-53 0 0,1 0-48 0 0,-1-1-46 0 0,0 0-44 0 0,0 0-40 0 0,0-1-38 0 0,0 0-36 0 0,-3-2-550 0 0,1-1-107 0 0,-2-7-419 0 0</inkml:trace>
  <inkml:trace contextRef="#ctx0" brushRef="#br0" timeOffset="252.32">103 23 9168 0 0,'0'0'227'0'0,"0"0"-95"0"0,0-1-70 0 0,0-2-9 0 0,1 1 6 0 0,0-1 9 0 0,1-1-40 0 0,1-2 17 0 0,-2 5 134 0 0,0 1-51 0 0,0 0-35 0 0,1 0-8 0 0,0-1-117 0 0,-1 1-101 0 0,0-1-42 0 0,0 1-47 0 0,0 0 4 0 0,-1 0-40 0 0,1 0-360 0 0,-1-1-261 0 0,0 1-593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48:32.9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44 28 9872 0 0,'0'0'222'0'0,"0"0"30"0"0,0 0 20 0 0,0 0-112 0 0,1-1-82 0 0,0 0-41 0 0,1-3-26 0 0,1 0 4 0 0,-2 2 39 0 0,-1 1 58 0 0,1 1 127 0 0,-1 0 198 0 0,0 0 10 0 0,0 0-23 0 0,0 0-100 0 0,0 0-42 0 0,0 0-8 0 0,0 0-8 0 0,0 1-55 0 0,0 1-95 0 0,0 0-68 0 0,0 2-13 0 0,0-2 33 0 0,-1 28 414 0 0,-1-1-99 0 0,1 0-81 0 0,0-1-48 0 0,-4 38 285 0 0,1-17-184 0 0,-1 23 45 0 0,0-8-86 0 0,4-20-73 0 0,0 39 244 0 0,-1 0 63 0 0,2-72-441 0 0,0 1-38 0 0,0 5-17 0 0,1 18 14 0 0,-1-28-46 0 0,0 0 1 0 0,-1 0 0 0 0,1 0-1 0 0,-2 3-20 0 0,0 14 67 0 0,1-21-14 0 0,-2 1-23 0 0,3-3-73 0 0,0 0-34 0 0,0-1-123 0 0,0-1-317 0 0,0 0 57 0 0,0 1-96 0 0,0-1 77 0 0,0 0-205 0 0,-1 0-316 0 0,1 0 533 0 0,0 0-78 0 0,0 0-103 0 0,-1-1-1599 0 0,-2-3-1275 0 0</inkml:trace>
  <inkml:trace contextRef="#ctx0" brushRef="#br0" timeOffset="281.26">48 45 8952 0 0,'0'0'200'0'0,"1"-1"33"0"0,6-3-141 0 0,1-1 0 0 0,-1 1 0 0 0,1 0 1 0 0,0 0-1 0 0,0 1 0 0 0,0 0 0 0 0,0 0 0 0 0,0 1 0 0 0,8-1-92 0 0,33-4 479 0 0,-25 6-179 0 0,-1 1 56 0 0,11 1-228 0 0,45 11 315 0 0,-54-8-345 0 0,-1 0-60 0 0,-20-4-60 0 0,-1 1-45 0 0,0 0-47 0 0,0 0-48 0 0,-1-1-49 0 0,1 1-52 0 0,-1 0-53 0 0,1 1-54 0 0,-1-2-11 0 0,0 1-47 0 0,0 0-48 0 0,1 0-49 0 0,0 1-934 0 0,3-1-827 0 0</inkml:trace>
  <inkml:trace contextRef="#ctx0" brushRef="#br0" timeOffset="554.51">12 306 9384 0 0,'0'0'208'0'0,"0"0"33"0"0,0 0-24 0 0,0-1-94 0 0,0 1-67 0 0,-2-2-19 0 0,0 1 11 0 0,-4 0 19 0 0,5 1 36 0 0,2 1-4 0 0,1 0-49 0 0,6 1-15 0 0,-7-2-15 0 0,20 5 385 0 0,1-3-40 0 0,22-2 275 0 0,-4-5 526 0 0,8-2-1166 0 0,-41 6 113 0 0,29-6 461 0 0,-21 5-369 0 0,1-2-71 0 0,-7 3-118 0 0,-1-1-42 0 0,-2 0-34 0 0,1 0-37 0 0,0 0-41 0 0,-1 0-44 0 0,1 0-49 0 0,-1 0-52 0 0,1 0-56 0 0,-1 0-58 0 0,-5 1 86 0 0,1 1-45 0 0,-1-1-41 0 0,0 1-35 0 0,0-1-127 0 0,1 0-35 0 0,2-1-1310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50:28.9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8808 0 0,'0'0'197'0'0,"0"0"24"0"0,0 0 19 0 0,1 2 52 0 0,1 0-169 0 0,2 3 212 0 0,-3-3 194 0 0,0 0 14 0 0,1 4-219 0 0,1 0-41 0 0,2 7 187 0 0,4 7 141 0 0,-2-7-192 0 0,-3 1-36 0 0,6 30 635 0 0,-4-10-238 0 0,-5-29-578 0 0,0 1-36 0 0,0 2 28 0 0,-1-1-44 0 0,1 15 217 0 0,-1-15-280 0 0,0-5-6 0 0,0-2-73 0 0,0 0-47 0 0,0 0-36 0 0,0 0-42 0 0,0 0-38 0 0,0 0-130 0 0,0 0-41 0 0,0 0-866 0 0,0 0-50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50:30.0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66 5400 0 0,'2'-2'-108'0'0,"-1"1"62"0"0,0 0 58 0 0,0-1 53 0 0,0 2 50 0 0,0-1 44 0 0,0 1 42 0 0,0-1 38 0 0,0 1 209 0 0,0 0 67 0 0,0 1 170 0 0,0 1 416 0 0,0 2 214 0 0,0-1-521 0 0,-1 0-225 0 0,0-1-115 0 0,0 1-185 0 0,0-1-117 0 0,0-1-125 0 0,0 1-35 0 0,0-1-38 0 0,0 0-40 0 0,0 0-23 0 0,0 0-33 0 0,0 0-34 0 0,0 0-35 0 0,0 0 407 0 0,0 1-4 0 0,3 9 3 0 0,-2-6-93 0 0,1 1 0 0 0,0-1-1 0 0,-1 0 1 0 0,2 0 0 0 0,0 3-102 0 0,3 3 164 0 0,-1 1-38 0 0,7 14 80 0 0,-4-13-103 0 0,2 7 6 0 0,-7-12-60 0 0,1 0 1 0 0,1-1 0 0 0,-1 1-1 0 0,2 0-49 0 0,-4-6 20 0 0,10 15 150 0 0,0 2 70 0 0,-9-13-143 0 0,1 0 1 0 0,0-1-1 0 0,1 1 1 0 0,0 0-98 0 0,3 3 170 0 0,0-3 54 0 0,-6-4-61 0 0,0 0-69 0 0,-1 1-44 0 0,0 2-36 0 0,0-2 38 0 0,12 14 185 0 0,-7-11-151 0 0,0-1 0 0 0,1 0 0 0 0,-1-1 0 0 0,1 0 0 0 0,4 3-86 0 0,6-3 163 0 0,-10-3-48 0 0,0-1 0 0 0,1 0 0 0 0,-1 0 1 0 0,7-2-116 0 0,-12 1 48 0 0,1 0 0 0 0,-1 0 0 0 0,1 0 0 0 0,-1 0 0 0 0,0-1 0 0 0,0 1 0 0 0,1-1 0 0 0,-1 1 0 0 0,0-1 1 0 0,0 0-1 0 0,-1 0 0 0 0,1 0 0 0 0,0 0 0 0 0,-1 0 0 0 0,1 0 0 0 0,-1 0 0 0 0,1-2-48 0 0,6-6 210 0 0,2-7 40 0 0,-2-1-55 0 0,-4-1-48 0 0,-1-1-37 0 0,-3-13 4 0 0,-4-17-15 0 0,1 20-36 0 0,0 8-13 0 0,-5-12-18 0 0,0 0 24 0 0,6 28-57 0 0,1 0 0 0 0,-2 0 0 0 0,1 0-1 0 0,-1 0 1 0 0,-2-4 1 0 0,-2-2-89 0 0,3 6 2 0 0,1 0-37 0 0,-1 0-66 0 0,4 6-116 0 0,0-1 66 0 0,0 0 58 0 0,0 0 45 0 0,0 0 10 0 0,-1-3-109 0 0,1 2 93 0 0,0 1-54 0 0,0-1-97 0 0,0 2 98 0 0,0-1-37 0 0,0 0-40 0 0,1 1-45 0 0,-1 0-47 0 0,0-1-53 0 0,0 1-56 0 0,0 0-60 0 0,0 0 155 0 0,0 0-40 0 0,0 0-522 0 0,0 0-326 0 0,0 0-789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7:50:27.8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589 289 5384 0 0,'0'0'116'0'0,"0"0"17"0"0,0 0 12 0 0,0 0-41 0 0,0 0-2 0 0,0 0 40 0 0,0 0 126 0 0,0 0 234 0 0,0 0 11 0 0,0 0-6 0 0,0 0-49 0 0,0 0-18 0 0,0 0-6 0 0,0 0-10 0 0,0 0-35 0 0,0 0-18 0 0,0 0-3 0 0,0 0-8 0 0,0 0-32 0 0,0 0-10 0 0,0 0-90 0 0,1 1-71 0 0,0 2-7 0 0,4 4 29 0 0,-4-5-59 0 0,0-1 80 0 0,0 2-131 0 0,0-1 0 0 0,0 1 0 0 0,0 0 0 0 0,0 0 0 0 0,-1 0 0 0 0,1 0 0 0 0,-1 0 0 0 0,0 0-69 0 0,2 8 176 0 0,-2 2-10 0 0,-4 4 38 0 0,3-14-171 0 0,0-1 1 0 0,1 1-1 0 0,-1-1 1 0 0,1 1-1 0 0,-1-1 1 0 0,1 1 0 0 0,0 0-1 0 0,0-1 1 0 0,0 3-34 0 0,2 27 302 0 0,-5-1-62 0 0,2-21-157 0 0,0 1 0 0 0,1-1-1 0 0,0 0 1 0 0,1 0 0 0 0,0 3-83 0 0,2 9 252 0 0,-1 1 1 0 0,-1 11-253 0 0,-1-9 420 0 0,3 17-420 0 0,-1-29 148 0 0,-2-1-1 0 0,0 0 1 0 0,-1 12-148 0 0,0-11 194 0 0,0 1-1 0 0,2 10-193 0 0,0-10 190 0 0,-1 1-1 0 0,-1-1 0 0 0,-2 10-189 0 0,2-11 132 0 0,0 0 0 0 0,0 0 0 0 0,1 0 0 0 0,1 3-132 0 0,0-8 71 0 0,-1 0-1 0 0,-1 0 0 0 0,1 0 0 0 0,-1-1 1 0 0,-1 1-1 0 0,0 3-70 0 0,-2 13 216 0 0,-1-9-64 0 0,-2-8 10 0 0,6-7-63 0 0,1 0-23 0 0,1 2 13 0 0,-1 6-40 0 0,-1-6 22 0 0,1-2 68 0 0,-4-5-71 0 0,-1-1-73 0 0,2 1-38 0 0,-1 1-33 0 0,1 0-37 0 0,0-1-39 0 0,0 1-42 0 0,0-1-44 0 0,2 1-47 0 0,-1 0-49 0 0,1-1 71 0 0,0 0-111 0 0,-1-1-183 0 0,-1-3-401 0 0,0-2-168 0 0,2 8 795 0 0,0 0 38 0 0,-2-12-1539 0 0</inkml:trace>
  <inkml:trace contextRef="#ctx0" brushRef="#br0" timeOffset="661.23">650 382 6120 0 0,'0'0'176'0'0,"1"-1"-4"0"0,5-4-134 0 0,11-6-47 0 0,-5 4 80 0 0,-3 3 85 0 0,-5 1-33 0 0,1 1 38 0 0,-2 1-8 0 0,7-4 206 0 0,0 1-57 0 0,1 1-50 0 0,0-1-40 0 0,11 0 120 0 0,16 1 117 0 0,-22 3-232 0 0,0 0 52 0 0,-1 2 74 0 0,2 0 16 0 0,5 1 101 0 0,-12 1-230 0 0,4 0-9 0 0,-3-1 32 0 0,1 4 56 0 0,-3 1-73 0 0,-4 0-60 0 0,-1 6 1 0 0,-3 4-70 0 0,0-12-75 0 0,-1 0 0 0 0,-1 0 0 0 0,1 0 0 0 0,-1 0 0 0 0,0 0 0 0 0,0 0 0 0 0,-1 0 0 0 0,1-1 0 0 0,-1 1 0 0 0,-1 1-32 0 0,-8 18 102 0 0,9-18-96 0 0,-1-1 0 0 0,0 1 0 0 0,0-1 0 0 0,0 1 0 0 0,-1-1 0 0 0,-2 2-6 0 0,-31 42 148 0 0,7-8 23 0 0,21-32-97 0 0,1 0 0 0 0,-1-1 1 0 0,-3 2-75 0 0,-6 10 120 0 0,16-17-92 0 0,-1-1 0 0 0,1 1 0 0 0,-1-1 0 0 0,0 0 0 0 0,-1 0 0 0 0,-1 2-28 0 0,2-2 28 0 0,0 0 0 0 0,0 0 0 0 0,0 0 0 0 0,0 0 0 0 0,1 1 1 0 0,-1-1-1 0 0,1 1-28 0 0,-5 7 109 0 0,-1-2 41 0 0,7-8-64 0 0,1-1 29 0 0,0 0 12 0 0,0 0 1 0 0,0 0 4 0 0,0 0 17 0 0,0 0 10 0 0,0 0 1 0 0,0 0-2 0 0,0 0-4 0 0,0 0-2 0 0,0 0 0 0 0,0 0-8 0 0,0 0-34 0 0,3 1-12 0 0,2 1-63 0 0,15 5 216 0 0,-18-6-162 0 0,1 0-1 0 0,9 1 2 0 0,-6-1-9 0 0,-2-1-34 0 0,-1 2-30 0 0,5 3 17 0 0,5 2 47 0 0,-8-4 4 0 0,7 4-26 0 0,2 3-38 0 0,1 0 22 0 0,-1 3-33 0 0,5 3-13 0 0,-17-13 16 0 0,13 10 48 0 0,1-2 7 0 0,-3 0-18 0 0,6 7 114 0 0,-15-14-118 0 0,-2-1 27 0 0,1-2-2 0 0,-3-1-67 0 0,5 2 72 0 0,9 7 217 0 0,-10-5-250 0 0,-1 1-55 0 0,2 5 36 0 0,-3-8 3 0 0,-2-2-97 0 0,0 0-1 0 0,0 0-86 0 0,0 0 48 0 0,0 0-34 0 0,0 0-38 0 0,0 0-43 0 0,0 0-45 0 0,0 0-44 0 0,0 0-40 0 0,0 0-36 0 0,0 0-253 0 0,0 0-60 0 0,0 0-47 0 0,0 0-34 0 0,0 0-1404 0 0,0 0-1244 0 0</inkml:trace>
  <inkml:trace contextRef="#ctx0" brushRef="#br0" timeOffset="4705.39">424 0 6392 0 0,'0'0'141'0'0,"0"0"23"0"0,-1 2 12 0 0,-3 5-197 0 0,-1 1 33 0 0,-4 8 100 0 0,2-4 38 0 0,0 1 44 0 0,-6 12 284 0 0,-9 15 365 0 0,15-27-592 0 0,-1 1-37 0 0,2-3-73 0 0,-1 0-41 0 0,1-1-50 0 0,-1 1-57 0 0,-97 155 1371 0 0,74-110-804 0 0,4-8-141 0 0,5-11-194 0 0,2 1-40 0 0,-28 77 245 0 0,29-70-270 0 0,9-19-47 0 0,1 0-1 0 0,1 1 1 0 0,0 3-113 0 0,-2 18 107 0 0,7-35-88 0 0,-1 4-6 0 0,1-1 0 0 0,0 0 0 0 0,2 1 0 0 0,0-1 0 0 0,0 1-1 0 0,2-1 1 0 0,0 1 0 0 0,1-1 0 0 0,1 0 0 0 0,0 0 0 0 0,1 0 0 0 0,3 4-13 0 0,-3-8 5 0 0,1-1 0 0 0,0 0 1 0 0,3 3-6 0 0,-8-12 2 0 0,16 22 186 0 0,-14-18-189 0 0,1-1-44 0 0,1 1-76 0 0,-1 0-92 0 0,1 0-110 0 0,-3-3 113 0 0,1 0-34 0 0,-1 0-52 0 0,1 0-47 0 0,-1 0-42 0 0,1 0-36 0 0,0 1-126 0 0,0 0-36 0 0,6 7-1291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49FFB-8E26-4444-B024-0E193E88C15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5B2D-72A3-479B-AF4F-839EEC42B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9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49FFB-8E26-4444-B024-0E193E88C15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5B2D-72A3-479B-AF4F-839EEC42B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7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49FFB-8E26-4444-B024-0E193E88C15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5B2D-72A3-479B-AF4F-839EEC42B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49FFB-8E26-4444-B024-0E193E88C15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5B2D-72A3-479B-AF4F-839EEC42B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1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49FFB-8E26-4444-B024-0E193E88C15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5B2D-72A3-479B-AF4F-839EEC42B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6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49FFB-8E26-4444-B024-0E193E88C15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5B2D-72A3-479B-AF4F-839EEC42B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4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49FFB-8E26-4444-B024-0E193E88C15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5B2D-72A3-479B-AF4F-839EEC42B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8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49FFB-8E26-4444-B024-0E193E88C15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5B2D-72A3-479B-AF4F-839EEC42B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4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49FFB-8E26-4444-B024-0E193E88C15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5B2D-72A3-479B-AF4F-839EEC42B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1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49FFB-8E26-4444-B024-0E193E88C15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5B2D-72A3-479B-AF4F-839EEC42B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9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49FFB-8E26-4444-B024-0E193E88C15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5B2D-72A3-479B-AF4F-839EEC42B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4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49FFB-8E26-4444-B024-0E193E88C15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25B2D-72A3-479B-AF4F-839EEC42B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78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5.png"/><Relationship Id="rId21" Type="http://schemas.openxmlformats.org/officeDocument/2006/relationships/image" Target="../media/image27.png"/><Relationship Id="rId42" Type="http://schemas.openxmlformats.org/officeDocument/2006/relationships/customXml" Target="../ink/ink20.xml"/><Relationship Id="rId63" Type="http://schemas.openxmlformats.org/officeDocument/2006/relationships/image" Target="../media/image48.png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159" Type="http://schemas.openxmlformats.org/officeDocument/2006/relationships/image" Target="../media/image96.png"/><Relationship Id="rId170" Type="http://schemas.openxmlformats.org/officeDocument/2006/relationships/customXml" Target="../ink/ink84.xml"/><Relationship Id="rId191" Type="http://schemas.openxmlformats.org/officeDocument/2006/relationships/image" Target="../media/image112.png"/><Relationship Id="rId205" Type="http://schemas.openxmlformats.org/officeDocument/2006/relationships/image" Target="../media/image119.png"/><Relationship Id="rId226" Type="http://schemas.openxmlformats.org/officeDocument/2006/relationships/customXml" Target="../ink/ink112.xml"/><Relationship Id="rId247" Type="http://schemas.openxmlformats.org/officeDocument/2006/relationships/image" Target="../media/image140.png"/><Relationship Id="rId107" Type="http://schemas.openxmlformats.org/officeDocument/2006/relationships/image" Target="../media/image70.png"/><Relationship Id="rId11" Type="http://schemas.openxmlformats.org/officeDocument/2006/relationships/image" Target="../media/image22.png"/><Relationship Id="rId32" Type="http://schemas.openxmlformats.org/officeDocument/2006/relationships/customXml" Target="../ink/ink15.xml"/><Relationship Id="rId53" Type="http://schemas.openxmlformats.org/officeDocument/2006/relationships/image" Target="../media/image43.png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149" Type="http://schemas.openxmlformats.org/officeDocument/2006/relationships/image" Target="../media/image91.png"/><Relationship Id="rId5" Type="http://schemas.openxmlformats.org/officeDocument/2006/relationships/image" Target="../media/image1910.png"/><Relationship Id="rId95" Type="http://schemas.openxmlformats.org/officeDocument/2006/relationships/image" Target="../media/image64.png"/><Relationship Id="rId160" Type="http://schemas.openxmlformats.org/officeDocument/2006/relationships/customXml" Target="../ink/ink79.xml"/><Relationship Id="rId181" Type="http://schemas.openxmlformats.org/officeDocument/2006/relationships/image" Target="../media/image107.png"/><Relationship Id="rId216" Type="http://schemas.openxmlformats.org/officeDocument/2006/relationships/customXml" Target="../ink/ink107.xml"/><Relationship Id="rId237" Type="http://schemas.openxmlformats.org/officeDocument/2006/relationships/image" Target="../media/image135.png"/><Relationship Id="rId22" Type="http://schemas.openxmlformats.org/officeDocument/2006/relationships/customXml" Target="../ink/ink10.xml"/><Relationship Id="rId43" Type="http://schemas.openxmlformats.org/officeDocument/2006/relationships/image" Target="../media/image38.png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139" Type="http://schemas.openxmlformats.org/officeDocument/2006/relationships/image" Target="../media/image86.png"/><Relationship Id="rId85" Type="http://schemas.openxmlformats.org/officeDocument/2006/relationships/image" Target="../media/image59.png"/><Relationship Id="rId150" Type="http://schemas.openxmlformats.org/officeDocument/2006/relationships/customXml" Target="../ink/ink74.xml"/><Relationship Id="rId171" Type="http://schemas.openxmlformats.org/officeDocument/2006/relationships/image" Target="../media/image102.png"/><Relationship Id="rId192" Type="http://schemas.openxmlformats.org/officeDocument/2006/relationships/customXml" Target="../ink/ink95.xml"/><Relationship Id="rId206" Type="http://schemas.openxmlformats.org/officeDocument/2006/relationships/customXml" Target="../ink/ink102.xml"/><Relationship Id="rId227" Type="http://schemas.openxmlformats.org/officeDocument/2006/relationships/image" Target="../media/image130.png"/><Relationship Id="rId248" Type="http://schemas.openxmlformats.org/officeDocument/2006/relationships/customXml" Target="../ink/ink123.xml"/><Relationship Id="rId12" Type="http://schemas.openxmlformats.org/officeDocument/2006/relationships/customXml" Target="../ink/ink5.xml"/><Relationship Id="rId33" Type="http://schemas.openxmlformats.org/officeDocument/2006/relationships/image" Target="../media/image33.png"/><Relationship Id="rId108" Type="http://schemas.openxmlformats.org/officeDocument/2006/relationships/customXml" Target="../ink/ink53.xml"/><Relationship Id="rId129" Type="http://schemas.openxmlformats.org/officeDocument/2006/relationships/image" Target="../media/image81.png"/><Relationship Id="rId54" Type="http://schemas.openxmlformats.org/officeDocument/2006/relationships/customXml" Target="../ink/ink26.xml"/><Relationship Id="rId75" Type="http://schemas.openxmlformats.org/officeDocument/2006/relationships/image" Target="../media/image54.png"/><Relationship Id="rId96" Type="http://schemas.openxmlformats.org/officeDocument/2006/relationships/customXml" Target="../ink/ink47.xml"/><Relationship Id="rId140" Type="http://schemas.openxmlformats.org/officeDocument/2006/relationships/customXml" Target="../ink/ink69.xml"/><Relationship Id="rId161" Type="http://schemas.openxmlformats.org/officeDocument/2006/relationships/image" Target="../media/image97.png"/><Relationship Id="rId182" Type="http://schemas.openxmlformats.org/officeDocument/2006/relationships/customXml" Target="../ink/ink90.xml"/><Relationship Id="rId217" Type="http://schemas.openxmlformats.org/officeDocument/2006/relationships/image" Target="../media/image125.png"/><Relationship Id="rId6" Type="http://schemas.openxmlformats.org/officeDocument/2006/relationships/customXml" Target="../ink/ink2.xml"/><Relationship Id="rId238" Type="http://schemas.openxmlformats.org/officeDocument/2006/relationships/customXml" Target="../ink/ink118.xml"/><Relationship Id="rId23" Type="http://schemas.openxmlformats.org/officeDocument/2006/relationships/image" Target="../media/image28.png"/><Relationship Id="rId119" Type="http://schemas.openxmlformats.org/officeDocument/2006/relationships/image" Target="../media/image76.png"/><Relationship Id="rId44" Type="http://schemas.openxmlformats.org/officeDocument/2006/relationships/customXml" Target="../ink/ink21.xml"/><Relationship Id="rId65" Type="http://schemas.openxmlformats.org/officeDocument/2006/relationships/image" Target="../media/image49.png"/><Relationship Id="rId86" Type="http://schemas.openxmlformats.org/officeDocument/2006/relationships/customXml" Target="../ink/ink42.xml"/><Relationship Id="rId130" Type="http://schemas.openxmlformats.org/officeDocument/2006/relationships/customXml" Target="../ink/ink64.xml"/><Relationship Id="rId151" Type="http://schemas.openxmlformats.org/officeDocument/2006/relationships/image" Target="../media/image92.png"/><Relationship Id="rId172" Type="http://schemas.openxmlformats.org/officeDocument/2006/relationships/customXml" Target="../ink/ink85.xml"/><Relationship Id="rId193" Type="http://schemas.openxmlformats.org/officeDocument/2006/relationships/image" Target="../media/image113.png"/><Relationship Id="rId207" Type="http://schemas.openxmlformats.org/officeDocument/2006/relationships/image" Target="../media/image120.png"/><Relationship Id="rId228" Type="http://schemas.openxmlformats.org/officeDocument/2006/relationships/customXml" Target="../ink/ink113.xml"/><Relationship Id="rId249" Type="http://schemas.openxmlformats.org/officeDocument/2006/relationships/image" Target="../media/image141.png"/><Relationship Id="rId13" Type="http://schemas.openxmlformats.org/officeDocument/2006/relationships/image" Target="../media/image23.png"/><Relationship Id="rId109" Type="http://schemas.openxmlformats.org/officeDocument/2006/relationships/image" Target="../media/image71.png"/><Relationship Id="rId34" Type="http://schemas.openxmlformats.org/officeDocument/2006/relationships/customXml" Target="../ink/ink16.xml"/><Relationship Id="rId55" Type="http://schemas.openxmlformats.org/officeDocument/2006/relationships/image" Target="../media/image44.png"/><Relationship Id="rId76" Type="http://schemas.openxmlformats.org/officeDocument/2006/relationships/customXml" Target="../ink/ink37.xml"/><Relationship Id="rId97" Type="http://schemas.openxmlformats.org/officeDocument/2006/relationships/image" Target="../media/image65.png"/><Relationship Id="rId120" Type="http://schemas.openxmlformats.org/officeDocument/2006/relationships/customXml" Target="../ink/ink59.xml"/><Relationship Id="rId141" Type="http://schemas.openxmlformats.org/officeDocument/2006/relationships/image" Target="../media/image87.png"/><Relationship Id="rId7" Type="http://schemas.openxmlformats.org/officeDocument/2006/relationships/image" Target="../media/image20.png"/><Relationship Id="rId162" Type="http://schemas.openxmlformats.org/officeDocument/2006/relationships/customXml" Target="../ink/ink80.xml"/><Relationship Id="rId183" Type="http://schemas.openxmlformats.org/officeDocument/2006/relationships/image" Target="../media/image108.png"/><Relationship Id="rId218" Type="http://schemas.openxmlformats.org/officeDocument/2006/relationships/customXml" Target="../ink/ink108.xml"/><Relationship Id="rId239" Type="http://schemas.openxmlformats.org/officeDocument/2006/relationships/image" Target="../media/image136.png"/><Relationship Id="rId250" Type="http://schemas.openxmlformats.org/officeDocument/2006/relationships/customXml" Target="../ink/ink124.xml"/><Relationship Id="rId24" Type="http://schemas.openxmlformats.org/officeDocument/2006/relationships/customXml" Target="../ink/ink11.xml"/><Relationship Id="rId45" Type="http://schemas.openxmlformats.org/officeDocument/2006/relationships/image" Target="../media/image39.png"/><Relationship Id="rId66" Type="http://schemas.openxmlformats.org/officeDocument/2006/relationships/customXml" Target="../ink/ink32.xml"/><Relationship Id="rId87" Type="http://schemas.openxmlformats.org/officeDocument/2006/relationships/image" Target="../media/image60.png"/><Relationship Id="rId110" Type="http://schemas.openxmlformats.org/officeDocument/2006/relationships/customXml" Target="../ink/ink54.xml"/><Relationship Id="rId131" Type="http://schemas.openxmlformats.org/officeDocument/2006/relationships/image" Target="../media/image82.png"/><Relationship Id="rId152" Type="http://schemas.openxmlformats.org/officeDocument/2006/relationships/customXml" Target="../ink/ink75.xml"/><Relationship Id="rId173" Type="http://schemas.openxmlformats.org/officeDocument/2006/relationships/image" Target="../media/image103.png"/><Relationship Id="rId194" Type="http://schemas.openxmlformats.org/officeDocument/2006/relationships/customXml" Target="../ink/ink96.xml"/><Relationship Id="rId208" Type="http://schemas.openxmlformats.org/officeDocument/2006/relationships/customXml" Target="../ink/ink103.xml"/><Relationship Id="rId229" Type="http://schemas.openxmlformats.org/officeDocument/2006/relationships/image" Target="../media/image131.png"/><Relationship Id="rId240" Type="http://schemas.openxmlformats.org/officeDocument/2006/relationships/customXml" Target="../ink/ink119.xml"/><Relationship Id="rId14" Type="http://schemas.openxmlformats.org/officeDocument/2006/relationships/customXml" Target="../ink/ink6.xml"/><Relationship Id="rId35" Type="http://schemas.openxmlformats.org/officeDocument/2006/relationships/image" Target="../media/image34.png"/><Relationship Id="rId56" Type="http://schemas.openxmlformats.org/officeDocument/2006/relationships/customXml" Target="../ink/ink27.xml"/><Relationship Id="rId77" Type="http://schemas.openxmlformats.org/officeDocument/2006/relationships/image" Target="../media/image55.png"/><Relationship Id="rId100" Type="http://schemas.openxmlformats.org/officeDocument/2006/relationships/customXml" Target="../ink/ink49.xml"/><Relationship Id="rId8" Type="http://schemas.openxmlformats.org/officeDocument/2006/relationships/customXml" Target="../ink/ink3.xml"/><Relationship Id="rId98" Type="http://schemas.openxmlformats.org/officeDocument/2006/relationships/customXml" Target="../ink/ink48.xml"/><Relationship Id="rId121" Type="http://schemas.openxmlformats.org/officeDocument/2006/relationships/image" Target="../media/image77.png"/><Relationship Id="rId142" Type="http://schemas.openxmlformats.org/officeDocument/2006/relationships/customXml" Target="../ink/ink70.xml"/><Relationship Id="rId163" Type="http://schemas.openxmlformats.org/officeDocument/2006/relationships/image" Target="../media/image98.png"/><Relationship Id="rId184" Type="http://schemas.openxmlformats.org/officeDocument/2006/relationships/customXml" Target="../ink/ink91.xml"/><Relationship Id="rId219" Type="http://schemas.openxmlformats.org/officeDocument/2006/relationships/image" Target="../media/image126.png"/><Relationship Id="rId230" Type="http://schemas.openxmlformats.org/officeDocument/2006/relationships/customXml" Target="../ink/ink114.xml"/><Relationship Id="rId251" Type="http://schemas.openxmlformats.org/officeDocument/2006/relationships/image" Target="../media/image142.png"/><Relationship Id="rId25" Type="http://schemas.openxmlformats.org/officeDocument/2006/relationships/image" Target="../media/image29.png"/><Relationship Id="rId46" Type="http://schemas.openxmlformats.org/officeDocument/2006/relationships/customXml" Target="../ink/ink22.xml"/><Relationship Id="rId67" Type="http://schemas.openxmlformats.org/officeDocument/2006/relationships/image" Target="../media/image50.png"/><Relationship Id="rId88" Type="http://schemas.openxmlformats.org/officeDocument/2006/relationships/customXml" Target="../ink/ink43.xml"/><Relationship Id="rId111" Type="http://schemas.openxmlformats.org/officeDocument/2006/relationships/image" Target="../media/image72.png"/><Relationship Id="rId132" Type="http://schemas.openxmlformats.org/officeDocument/2006/relationships/customXml" Target="../ink/ink65.xml"/><Relationship Id="rId153" Type="http://schemas.openxmlformats.org/officeDocument/2006/relationships/image" Target="../media/image93.png"/><Relationship Id="rId174" Type="http://schemas.openxmlformats.org/officeDocument/2006/relationships/customXml" Target="../ink/ink86.xml"/><Relationship Id="rId195" Type="http://schemas.openxmlformats.org/officeDocument/2006/relationships/image" Target="../media/image114.png"/><Relationship Id="rId209" Type="http://schemas.openxmlformats.org/officeDocument/2006/relationships/image" Target="../media/image121.png"/><Relationship Id="rId220" Type="http://schemas.openxmlformats.org/officeDocument/2006/relationships/customXml" Target="../ink/ink109.xml"/><Relationship Id="rId241" Type="http://schemas.openxmlformats.org/officeDocument/2006/relationships/image" Target="../media/image137.png"/><Relationship Id="rId15" Type="http://schemas.openxmlformats.org/officeDocument/2006/relationships/image" Target="../media/image24.png"/><Relationship Id="rId36" Type="http://schemas.openxmlformats.org/officeDocument/2006/relationships/customXml" Target="../ink/ink17.xml"/><Relationship Id="rId57" Type="http://schemas.openxmlformats.org/officeDocument/2006/relationships/image" Target="../media/image45.png"/><Relationship Id="rId78" Type="http://schemas.openxmlformats.org/officeDocument/2006/relationships/customXml" Target="../ink/ink38.xml"/><Relationship Id="rId99" Type="http://schemas.openxmlformats.org/officeDocument/2006/relationships/image" Target="../media/image66.png"/><Relationship Id="rId101" Type="http://schemas.openxmlformats.org/officeDocument/2006/relationships/image" Target="../media/image67.png"/><Relationship Id="rId122" Type="http://schemas.openxmlformats.org/officeDocument/2006/relationships/customXml" Target="../ink/ink60.xml"/><Relationship Id="rId143" Type="http://schemas.openxmlformats.org/officeDocument/2006/relationships/image" Target="../media/image88.png"/><Relationship Id="rId164" Type="http://schemas.openxmlformats.org/officeDocument/2006/relationships/customXml" Target="../ink/ink81.xml"/><Relationship Id="rId185" Type="http://schemas.openxmlformats.org/officeDocument/2006/relationships/image" Target="../media/image109.png"/><Relationship Id="rId9" Type="http://schemas.openxmlformats.org/officeDocument/2006/relationships/image" Target="../media/image21.png"/><Relationship Id="rId180" Type="http://schemas.openxmlformats.org/officeDocument/2006/relationships/customXml" Target="../ink/ink89.xml"/><Relationship Id="rId210" Type="http://schemas.openxmlformats.org/officeDocument/2006/relationships/customXml" Target="../ink/ink104.xml"/><Relationship Id="rId215" Type="http://schemas.openxmlformats.org/officeDocument/2006/relationships/image" Target="../media/image124.png"/><Relationship Id="rId236" Type="http://schemas.openxmlformats.org/officeDocument/2006/relationships/customXml" Target="../ink/ink117.xml"/><Relationship Id="rId26" Type="http://schemas.openxmlformats.org/officeDocument/2006/relationships/customXml" Target="../ink/ink12.xml"/><Relationship Id="rId231" Type="http://schemas.openxmlformats.org/officeDocument/2006/relationships/image" Target="../media/image132.png"/><Relationship Id="rId252" Type="http://schemas.openxmlformats.org/officeDocument/2006/relationships/customXml" Target="../ink/ink125.xml"/><Relationship Id="rId47" Type="http://schemas.openxmlformats.org/officeDocument/2006/relationships/image" Target="../media/image40.png"/><Relationship Id="rId68" Type="http://schemas.openxmlformats.org/officeDocument/2006/relationships/customXml" Target="../ink/ink33.xml"/><Relationship Id="rId89" Type="http://schemas.openxmlformats.org/officeDocument/2006/relationships/image" Target="../media/image61.png"/><Relationship Id="rId112" Type="http://schemas.openxmlformats.org/officeDocument/2006/relationships/customXml" Target="../ink/ink55.xml"/><Relationship Id="rId133" Type="http://schemas.openxmlformats.org/officeDocument/2006/relationships/image" Target="../media/image83.png"/><Relationship Id="rId154" Type="http://schemas.openxmlformats.org/officeDocument/2006/relationships/customXml" Target="../ink/ink76.xml"/><Relationship Id="rId175" Type="http://schemas.openxmlformats.org/officeDocument/2006/relationships/image" Target="../media/image104.png"/><Relationship Id="rId196" Type="http://schemas.openxmlformats.org/officeDocument/2006/relationships/customXml" Target="../ink/ink97.xml"/><Relationship Id="rId200" Type="http://schemas.openxmlformats.org/officeDocument/2006/relationships/customXml" Target="../ink/ink99.xml"/><Relationship Id="rId16" Type="http://schemas.openxmlformats.org/officeDocument/2006/relationships/customXml" Target="../ink/ink7.xml"/><Relationship Id="rId221" Type="http://schemas.openxmlformats.org/officeDocument/2006/relationships/image" Target="../media/image127.png"/><Relationship Id="rId242" Type="http://schemas.openxmlformats.org/officeDocument/2006/relationships/customXml" Target="../ink/ink120.xml"/><Relationship Id="rId37" Type="http://schemas.openxmlformats.org/officeDocument/2006/relationships/image" Target="../media/image35.png"/><Relationship Id="rId58" Type="http://schemas.openxmlformats.org/officeDocument/2006/relationships/customXml" Target="../ink/ink28.xml"/><Relationship Id="rId79" Type="http://schemas.openxmlformats.org/officeDocument/2006/relationships/image" Target="../media/image56.png"/><Relationship Id="rId102" Type="http://schemas.openxmlformats.org/officeDocument/2006/relationships/customXml" Target="../ink/ink50.xml"/><Relationship Id="rId123" Type="http://schemas.openxmlformats.org/officeDocument/2006/relationships/image" Target="../media/image78.png"/><Relationship Id="rId144" Type="http://schemas.openxmlformats.org/officeDocument/2006/relationships/customXml" Target="../ink/ink71.xml"/><Relationship Id="rId90" Type="http://schemas.openxmlformats.org/officeDocument/2006/relationships/customXml" Target="../ink/ink44.xml"/><Relationship Id="rId165" Type="http://schemas.openxmlformats.org/officeDocument/2006/relationships/image" Target="../media/image99.png"/><Relationship Id="rId186" Type="http://schemas.openxmlformats.org/officeDocument/2006/relationships/customXml" Target="../ink/ink92.xml"/><Relationship Id="rId211" Type="http://schemas.openxmlformats.org/officeDocument/2006/relationships/image" Target="../media/image122.png"/><Relationship Id="rId232" Type="http://schemas.openxmlformats.org/officeDocument/2006/relationships/customXml" Target="../ink/ink115.xml"/><Relationship Id="rId253" Type="http://schemas.openxmlformats.org/officeDocument/2006/relationships/image" Target="../media/image143.png"/><Relationship Id="rId27" Type="http://schemas.openxmlformats.org/officeDocument/2006/relationships/image" Target="../media/image30.png"/><Relationship Id="rId48" Type="http://schemas.openxmlformats.org/officeDocument/2006/relationships/customXml" Target="../ink/ink23.xml"/><Relationship Id="rId69" Type="http://schemas.openxmlformats.org/officeDocument/2006/relationships/image" Target="../media/image51.png"/><Relationship Id="rId113" Type="http://schemas.openxmlformats.org/officeDocument/2006/relationships/image" Target="../media/image73.png"/><Relationship Id="rId134" Type="http://schemas.openxmlformats.org/officeDocument/2006/relationships/customXml" Target="../ink/ink66.xml"/><Relationship Id="rId80" Type="http://schemas.openxmlformats.org/officeDocument/2006/relationships/customXml" Target="../ink/ink39.xml"/><Relationship Id="rId155" Type="http://schemas.openxmlformats.org/officeDocument/2006/relationships/image" Target="../media/image94.png"/><Relationship Id="rId176" Type="http://schemas.openxmlformats.org/officeDocument/2006/relationships/customXml" Target="../ink/ink87.xml"/><Relationship Id="rId197" Type="http://schemas.openxmlformats.org/officeDocument/2006/relationships/image" Target="../media/image115.png"/><Relationship Id="rId201" Type="http://schemas.openxmlformats.org/officeDocument/2006/relationships/image" Target="../media/image117.png"/><Relationship Id="rId222" Type="http://schemas.openxmlformats.org/officeDocument/2006/relationships/customXml" Target="../ink/ink110.xml"/><Relationship Id="rId243" Type="http://schemas.openxmlformats.org/officeDocument/2006/relationships/image" Target="../media/image138.png"/><Relationship Id="rId17" Type="http://schemas.openxmlformats.org/officeDocument/2006/relationships/image" Target="../media/image25.png"/><Relationship Id="rId38" Type="http://schemas.openxmlformats.org/officeDocument/2006/relationships/customXml" Target="../ink/ink18.xml"/><Relationship Id="rId59" Type="http://schemas.openxmlformats.org/officeDocument/2006/relationships/image" Target="../media/image46.png"/><Relationship Id="rId103" Type="http://schemas.openxmlformats.org/officeDocument/2006/relationships/image" Target="../media/image68.png"/><Relationship Id="rId124" Type="http://schemas.openxmlformats.org/officeDocument/2006/relationships/customXml" Target="../ink/ink61.xml"/><Relationship Id="rId70" Type="http://schemas.openxmlformats.org/officeDocument/2006/relationships/customXml" Target="../ink/ink34.xml"/><Relationship Id="rId91" Type="http://schemas.openxmlformats.org/officeDocument/2006/relationships/image" Target="../media/image62.png"/><Relationship Id="rId145" Type="http://schemas.openxmlformats.org/officeDocument/2006/relationships/image" Target="../media/image89.png"/><Relationship Id="rId166" Type="http://schemas.openxmlformats.org/officeDocument/2006/relationships/customXml" Target="../ink/ink82.xml"/><Relationship Id="rId187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05.xml"/><Relationship Id="rId233" Type="http://schemas.openxmlformats.org/officeDocument/2006/relationships/image" Target="../media/image133.png"/><Relationship Id="rId28" Type="http://schemas.openxmlformats.org/officeDocument/2006/relationships/customXml" Target="../ink/ink13.xml"/><Relationship Id="rId49" Type="http://schemas.openxmlformats.org/officeDocument/2006/relationships/image" Target="../media/image41.png"/><Relationship Id="rId114" Type="http://schemas.openxmlformats.org/officeDocument/2006/relationships/customXml" Target="../ink/ink56.xml"/><Relationship Id="rId60" Type="http://schemas.openxmlformats.org/officeDocument/2006/relationships/customXml" Target="../ink/ink29.xml"/><Relationship Id="rId81" Type="http://schemas.openxmlformats.org/officeDocument/2006/relationships/image" Target="../media/image57.png"/><Relationship Id="rId135" Type="http://schemas.openxmlformats.org/officeDocument/2006/relationships/image" Target="../media/image84.png"/><Relationship Id="rId156" Type="http://schemas.openxmlformats.org/officeDocument/2006/relationships/customXml" Target="../ink/ink77.xml"/><Relationship Id="rId177" Type="http://schemas.openxmlformats.org/officeDocument/2006/relationships/image" Target="../media/image105.png"/><Relationship Id="rId198" Type="http://schemas.openxmlformats.org/officeDocument/2006/relationships/customXml" Target="../ink/ink98.xml"/><Relationship Id="rId202" Type="http://schemas.openxmlformats.org/officeDocument/2006/relationships/customXml" Target="../ink/ink100.xml"/><Relationship Id="rId223" Type="http://schemas.openxmlformats.org/officeDocument/2006/relationships/image" Target="../media/image128.png"/><Relationship Id="rId244" Type="http://schemas.openxmlformats.org/officeDocument/2006/relationships/customXml" Target="../ink/ink121.xml"/><Relationship Id="rId18" Type="http://schemas.openxmlformats.org/officeDocument/2006/relationships/customXml" Target="../ink/ink8.xml"/><Relationship Id="rId39" Type="http://schemas.openxmlformats.org/officeDocument/2006/relationships/image" Target="../media/image36.png"/><Relationship Id="rId50" Type="http://schemas.openxmlformats.org/officeDocument/2006/relationships/customXml" Target="../ink/ink24.xml"/><Relationship Id="rId104" Type="http://schemas.openxmlformats.org/officeDocument/2006/relationships/customXml" Target="../ink/ink51.xml"/><Relationship Id="rId125" Type="http://schemas.openxmlformats.org/officeDocument/2006/relationships/image" Target="../media/image79.png"/><Relationship Id="rId146" Type="http://schemas.openxmlformats.org/officeDocument/2006/relationships/customXml" Target="../ink/ink72.xml"/><Relationship Id="rId167" Type="http://schemas.openxmlformats.org/officeDocument/2006/relationships/image" Target="../media/image100.png"/><Relationship Id="rId188" Type="http://schemas.openxmlformats.org/officeDocument/2006/relationships/customXml" Target="../ink/ink93.xml"/><Relationship Id="rId71" Type="http://schemas.openxmlformats.org/officeDocument/2006/relationships/image" Target="../media/image52.png"/><Relationship Id="rId92" Type="http://schemas.openxmlformats.org/officeDocument/2006/relationships/customXml" Target="../ink/ink45.xml"/><Relationship Id="rId213" Type="http://schemas.openxmlformats.org/officeDocument/2006/relationships/image" Target="../media/image123.png"/><Relationship Id="rId234" Type="http://schemas.openxmlformats.org/officeDocument/2006/relationships/customXml" Target="../ink/ink116.xml"/><Relationship Id="rId2" Type="http://schemas.openxmlformats.org/officeDocument/2006/relationships/customXml" Target="../ink/ink1.xml"/><Relationship Id="rId29" Type="http://schemas.openxmlformats.org/officeDocument/2006/relationships/image" Target="../media/image31.png"/><Relationship Id="rId40" Type="http://schemas.openxmlformats.org/officeDocument/2006/relationships/customXml" Target="../ink/ink19.xml"/><Relationship Id="rId115" Type="http://schemas.openxmlformats.org/officeDocument/2006/relationships/image" Target="../media/image74.png"/><Relationship Id="rId136" Type="http://schemas.openxmlformats.org/officeDocument/2006/relationships/customXml" Target="../ink/ink67.xml"/><Relationship Id="rId157" Type="http://schemas.openxmlformats.org/officeDocument/2006/relationships/image" Target="../media/image95.png"/><Relationship Id="rId178" Type="http://schemas.openxmlformats.org/officeDocument/2006/relationships/customXml" Target="../ink/ink88.xml"/><Relationship Id="rId61" Type="http://schemas.openxmlformats.org/officeDocument/2006/relationships/image" Target="../media/image47.png"/><Relationship Id="rId82" Type="http://schemas.openxmlformats.org/officeDocument/2006/relationships/customXml" Target="../ink/ink40.xml"/><Relationship Id="rId199" Type="http://schemas.openxmlformats.org/officeDocument/2006/relationships/image" Target="../media/image116.png"/><Relationship Id="rId203" Type="http://schemas.openxmlformats.org/officeDocument/2006/relationships/image" Target="../media/image118.png"/><Relationship Id="rId19" Type="http://schemas.openxmlformats.org/officeDocument/2006/relationships/image" Target="../media/image26.png"/><Relationship Id="rId224" Type="http://schemas.openxmlformats.org/officeDocument/2006/relationships/customXml" Target="../ink/ink111.xml"/><Relationship Id="rId245" Type="http://schemas.openxmlformats.org/officeDocument/2006/relationships/image" Target="../media/image139.png"/><Relationship Id="rId30" Type="http://schemas.openxmlformats.org/officeDocument/2006/relationships/customXml" Target="../ink/ink14.xml"/><Relationship Id="rId105" Type="http://schemas.openxmlformats.org/officeDocument/2006/relationships/image" Target="../media/image69.png"/><Relationship Id="rId126" Type="http://schemas.openxmlformats.org/officeDocument/2006/relationships/customXml" Target="../ink/ink62.xml"/><Relationship Id="rId147" Type="http://schemas.openxmlformats.org/officeDocument/2006/relationships/image" Target="../media/image90.png"/><Relationship Id="rId168" Type="http://schemas.openxmlformats.org/officeDocument/2006/relationships/customXml" Target="../ink/ink83.xml"/><Relationship Id="rId51" Type="http://schemas.openxmlformats.org/officeDocument/2006/relationships/image" Target="../media/image42.png"/><Relationship Id="rId72" Type="http://schemas.openxmlformats.org/officeDocument/2006/relationships/customXml" Target="../ink/ink35.xml"/><Relationship Id="rId93" Type="http://schemas.openxmlformats.org/officeDocument/2006/relationships/image" Target="../media/image63.png"/><Relationship Id="rId189" Type="http://schemas.openxmlformats.org/officeDocument/2006/relationships/image" Target="../media/image111.png"/><Relationship Id="rId214" Type="http://schemas.openxmlformats.org/officeDocument/2006/relationships/customXml" Target="../ink/ink106.xml"/><Relationship Id="rId235" Type="http://schemas.openxmlformats.org/officeDocument/2006/relationships/image" Target="../media/image134.png"/><Relationship Id="rId116" Type="http://schemas.openxmlformats.org/officeDocument/2006/relationships/customXml" Target="../ink/ink57.xml"/><Relationship Id="rId137" Type="http://schemas.openxmlformats.org/officeDocument/2006/relationships/image" Target="../media/image85.png"/><Relationship Id="rId158" Type="http://schemas.openxmlformats.org/officeDocument/2006/relationships/customXml" Target="../ink/ink78.xml"/><Relationship Id="rId20" Type="http://schemas.openxmlformats.org/officeDocument/2006/relationships/customXml" Target="../ink/ink9.xml"/><Relationship Id="rId41" Type="http://schemas.openxmlformats.org/officeDocument/2006/relationships/image" Target="../media/image37.png"/><Relationship Id="rId62" Type="http://schemas.openxmlformats.org/officeDocument/2006/relationships/customXml" Target="../ink/ink30.xml"/><Relationship Id="rId83" Type="http://schemas.openxmlformats.org/officeDocument/2006/relationships/image" Target="../media/image58.png"/><Relationship Id="rId179" Type="http://schemas.openxmlformats.org/officeDocument/2006/relationships/image" Target="../media/image106.png"/><Relationship Id="rId190" Type="http://schemas.openxmlformats.org/officeDocument/2006/relationships/customXml" Target="../ink/ink94.xml"/><Relationship Id="rId204" Type="http://schemas.openxmlformats.org/officeDocument/2006/relationships/customXml" Target="../ink/ink101.xml"/><Relationship Id="rId225" Type="http://schemas.openxmlformats.org/officeDocument/2006/relationships/image" Target="../media/image129.png"/><Relationship Id="rId246" Type="http://schemas.openxmlformats.org/officeDocument/2006/relationships/customXml" Target="../ink/ink122.xml"/><Relationship Id="rId106" Type="http://schemas.openxmlformats.org/officeDocument/2006/relationships/customXml" Target="../ink/ink52.xml"/><Relationship Id="rId127" Type="http://schemas.openxmlformats.org/officeDocument/2006/relationships/image" Target="../media/image80.png"/><Relationship Id="rId10" Type="http://schemas.openxmlformats.org/officeDocument/2006/relationships/customXml" Target="../ink/ink4.xml"/><Relationship Id="rId31" Type="http://schemas.openxmlformats.org/officeDocument/2006/relationships/image" Target="../media/image32.png"/><Relationship Id="rId52" Type="http://schemas.openxmlformats.org/officeDocument/2006/relationships/customXml" Target="../ink/ink25.xml"/><Relationship Id="rId73" Type="http://schemas.openxmlformats.org/officeDocument/2006/relationships/image" Target="../media/image53.png"/><Relationship Id="rId94" Type="http://schemas.openxmlformats.org/officeDocument/2006/relationships/customXml" Target="../ink/ink46.xml"/><Relationship Id="rId148" Type="http://schemas.openxmlformats.org/officeDocument/2006/relationships/customXml" Target="../ink/ink73.xml"/><Relationship Id="rId169" Type="http://schemas.openxmlformats.org/officeDocument/2006/relationships/image" Target="../media/image101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0.png"/><Relationship Id="rId299" Type="http://schemas.openxmlformats.org/officeDocument/2006/relationships/image" Target="../media/image291.png"/><Relationship Id="rId21" Type="http://schemas.openxmlformats.org/officeDocument/2006/relationships/image" Target="../media/image152.png"/><Relationship Id="rId63" Type="http://schemas.openxmlformats.org/officeDocument/2006/relationships/image" Target="../media/image173.png"/><Relationship Id="rId159" Type="http://schemas.openxmlformats.org/officeDocument/2006/relationships/image" Target="../media/image221.png"/><Relationship Id="rId324" Type="http://schemas.openxmlformats.org/officeDocument/2006/relationships/customXml" Target="../ink/ink284.xml"/><Relationship Id="rId366" Type="http://schemas.openxmlformats.org/officeDocument/2006/relationships/customXml" Target="../ink/ink305.xml"/><Relationship Id="rId170" Type="http://schemas.openxmlformats.org/officeDocument/2006/relationships/customXml" Target="../ink/ink208.xml"/><Relationship Id="rId226" Type="http://schemas.openxmlformats.org/officeDocument/2006/relationships/customXml" Target="../ink/ink235.xml"/><Relationship Id="rId433" Type="http://schemas.openxmlformats.org/officeDocument/2006/relationships/image" Target="../media/image358.png"/><Relationship Id="rId268" Type="http://schemas.openxmlformats.org/officeDocument/2006/relationships/customXml" Target="../ink/ink256.xml"/><Relationship Id="rId475" Type="http://schemas.openxmlformats.org/officeDocument/2006/relationships/image" Target="../media/image379.png"/><Relationship Id="rId32" Type="http://schemas.openxmlformats.org/officeDocument/2006/relationships/customXml" Target="../ink/ink140.xml"/><Relationship Id="rId74" Type="http://schemas.openxmlformats.org/officeDocument/2006/relationships/customXml" Target="../ink/ink161.xml"/><Relationship Id="rId128" Type="http://schemas.openxmlformats.org/officeDocument/2006/relationships/customXml" Target="../ink/ink187.xml"/><Relationship Id="rId335" Type="http://schemas.openxmlformats.org/officeDocument/2006/relationships/image" Target="../media/image309.png"/><Relationship Id="rId377" Type="http://schemas.openxmlformats.org/officeDocument/2006/relationships/image" Target="../media/image330.png"/><Relationship Id="rId5" Type="http://schemas.openxmlformats.org/officeDocument/2006/relationships/image" Target="../media/image1440.png"/><Relationship Id="rId181" Type="http://schemas.openxmlformats.org/officeDocument/2006/relationships/image" Target="../media/image232.png"/><Relationship Id="rId237" Type="http://schemas.openxmlformats.org/officeDocument/2006/relationships/image" Target="../media/image260.png"/><Relationship Id="rId402" Type="http://schemas.openxmlformats.org/officeDocument/2006/relationships/customXml" Target="../ink/ink323.xml"/><Relationship Id="rId279" Type="http://schemas.openxmlformats.org/officeDocument/2006/relationships/image" Target="../media/image281.png"/><Relationship Id="rId444" Type="http://schemas.openxmlformats.org/officeDocument/2006/relationships/customXml" Target="../ink/ink344.xml"/><Relationship Id="rId486" Type="http://schemas.openxmlformats.org/officeDocument/2006/relationships/customXml" Target="../ink/ink365.xml"/><Relationship Id="rId43" Type="http://schemas.openxmlformats.org/officeDocument/2006/relationships/image" Target="../media/image163.png"/><Relationship Id="rId139" Type="http://schemas.openxmlformats.org/officeDocument/2006/relationships/image" Target="../media/image211.png"/><Relationship Id="rId290" Type="http://schemas.openxmlformats.org/officeDocument/2006/relationships/customXml" Target="../ink/ink267.xml"/><Relationship Id="rId304" Type="http://schemas.openxmlformats.org/officeDocument/2006/relationships/customXml" Target="../ink/ink274.xml"/><Relationship Id="rId346" Type="http://schemas.openxmlformats.org/officeDocument/2006/relationships/customXml" Target="../ink/ink295.xml"/><Relationship Id="rId388" Type="http://schemas.openxmlformats.org/officeDocument/2006/relationships/customXml" Target="../ink/ink316.xml"/><Relationship Id="rId85" Type="http://schemas.openxmlformats.org/officeDocument/2006/relationships/image" Target="../media/image184.png"/><Relationship Id="rId150" Type="http://schemas.openxmlformats.org/officeDocument/2006/relationships/customXml" Target="../ink/ink198.xml"/><Relationship Id="rId192" Type="http://schemas.openxmlformats.org/officeDocument/2006/relationships/customXml" Target="../ink/ink219.xml"/><Relationship Id="rId206" Type="http://schemas.openxmlformats.org/officeDocument/2006/relationships/customXml" Target="../ink/ink226.xml"/><Relationship Id="rId413" Type="http://schemas.openxmlformats.org/officeDocument/2006/relationships/image" Target="../media/image348.png"/><Relationship Id="rId248" Type="http://schemas.openxmlformats.org/officeDocument/2006/relationships/customXml" Target="../ink/ink246.xml"/><Relationship Id="rId455" Type="http://schemas.openxmlformats.org/officeDocument/2006/relationships/image" Target="../media/image369.png"/><Relationship Id="rId12" Type="http://schemas.openxmlformats.org/officeDocument/2006/relationships/customXml" Target="../ink/ink130.xml"/><Relationship Id="rId108" Type="http://schemas.openxmlformats.org/officeDocument/2006/relationships/customXml" Target="../ink/ink177.xml"/><Relationship Id="rId315" Type="http://schemas.openxmlformats.org/officeDocument/2006/relationships/image" Target="../media/image299.png"/><Relationship Id="rId357" Type="http://schemas.openxmlformats.org/officeDocument/2006/relationships/image" Target="../media/image320.png"/><Relationship Id="rId54" Type="http://schemas.openxmlformats.org/officeDocument/2006/relationships/customXml" Target="../ink/ink151.xml"/><Relationship Id="rId96" Type="http://schemas.openxmlformats.org/officeDocument/2006/relationships/customXml" Target="../ink/ink171.xml"/><Relationship Id="rId161" Type="http://schemas.openxmlformats.org/officeDocument/2006/relationships/image" Target="../media/image222.png"/><Relationship Id="rId217" Type="http://schemas.openxmlformats.org/officeDocument/2006/relationships/image" Target="../media/image250.png"/><Relationship Id="rId399" Type="http://schemas.openxmlformats.org/officeDocument/2006/relationships/image" Target="../media/image341.png"/><Relationship Id="rId259" Type="http://schemas.openxmlformats.org/officeDocument/2006/relationships/image" Target="../media/image271.png"/><Relationship Id="rId424" Type="http://schemas.openxmlformats.org/officeDocument/2006/relationships/customXml" Target="../ink/ink334.xml"/><Relationship Id="rId466" Type="http://schemas.openxmlformats.org/officeDocument/2006/relationships/customXml" Target="../ink/ink355.xml"/><Relationship Id="rId23" Type="http://schemas.openxmlformats.org/officeDocument/2006/relationships/image" Target="../media/image153.png"/><Relationship Id="rId119" Type="http://schemas.openxmlformats.org/officeDocument/2006/relationships/image" Target="../media/image201.png"/><Relationship Id="rId270" Type="http://schemas.openxmlformats.org/officeDocument/2006/relationships/customXml" Target="../ink/ink257.xml"/><Relationship Id="rId326" Type="http://schemas.openxmlformats.org/officeDocument/2006/relationships/customXml" Target="../ink/ink285.xml"/><Relationship Id="rId65" Type="http://schemas.openxmlformats.org/officeDocument/2006/relationships/image" Target="../media/image174.png"/><Relationship Id="rId130" Type="http://schemas.openxmlformats.org/officeDocument/2006/relationships/customXml" Target="../ink/ink188.xml"/><Relationship Id="rId368" Type="http://schemas.openxmlformats.org/officeDocument/2006/relationships/customXml" Target="../ink/ink306.xml"/><Relationship Id="rId172" Type="http://schemas.openxmlformats.org/officeDocument/2006/relationships/customXml" Target="../ink/ink209.xml"/><Relationship Id="rId228" Type="http://schemas.openxmlformats.org/officeDocument/2006/relationships/customXml" Target="../ink/ink236.xml"/><Relationship Id="rId435" Type="http://schemas.openxmlformats.org/officeDocument/2006/relationships/image" Target="../media/image359.png"/><Relationship Id="rId477" Type="http://schemas.openxmlformats.org/officeDocument/2006/relationships/image" Target="../media/image380.png"/><Relationship Id="rId281" Type="http://schemas.openxmlformats.org/officeDocument/2006/relationships/image" Target="../media/image282.png"/><Relationship Id="rId337" Type="http://schemas.openxmlformats.org/officeDocument/2006/relationships/image" Target="../media/image310.png"/><Relationship Id="rId34" Type="http://schemas.openxmlformats.org/officeDocument/2006/relationships/customXml" Target="../ink/ink141.xml"/><Relationship Id="rId76" Type="http://schemas.openxmlformats.org/officeDocument/2006/relationships/customXml" Target="../ink/ink162.xml"/><Relationship Id="rId141" Type="http://schemas.openxmlformats.org/officeDocument/2006/relationships/image" Target="../media/image212.png"/><Relationship Id="rId379" Type="http://schemas.openxmlformats.org/officeDocument/2006/relationships/image" Target="../media/image331.png"/><Relationship Id="rId7" Type="http://schemas.openxmlformats.org/officeDocument/2006/relationships/image" Target="../media/image145.png"/><Relationship Id="rId183" Type="http://schemas.openxmlformats.org/officeDocument/2006/relationships/image" Target="../media/image233.png"/><Relationship Id="rId239" Type="http://schemas.openxmlformats.org/officeDocument/2006/relationships/image" Target="../media/image261.png"/><Relationship Id="rId390" Type="http://schemas.openxmlformats.org/officeDocument/2006/relationships/customXml" Target="../ink/ink317.xml"/><Relationship Id="rId404" Type="http://schemas.openxmlformats.org/officeDocument/2006/relationships/customXml" Target="../ink/ink324.xml"/><Relationship Id="rId446" Type="http://schemas.openxmlformats.org/officeDocument/2006/relationships/customXml" Target="../ink/ink345.xml"/><Relationship Id="rId250" Type="http://schemas.openxmlformats.org/officeDocument/2006/relationships/customXml" Target="../ink/ink247.xml"/><Relationship Id="rId292" Type="http://schemas.openxmlformats.org/officeDocument/2006/relationships/customXml" Target="../ink/ink268.xml"/><Relationship Id="rId306" Type="http://schemas.openxmlformats.org/officeDocument/2006/relationships/customXml" Target="../ink/ink275.xml"/><Relationship Id="rId45" Type="http://schemas.openxmlformats.org/officeDocument/2006/relationships/image" Target="../media/image164.png"/><Relationship Id="rId87" Type="http://schemas.openxmlformats.org/officeDocument/2006/relationships/image" Target="../media/image185.png"/><Relationship Id="rId110" Type="http://schemas.openxmlformats.org/officeDocument/2006/relationships/customXml" Target="../ink/ink178.xml"/><Relationship Id="rId348" Type="http://schemas.openxmlformats.org/officeDocument/2006/relationships/customXml" Target="../ink/ink296.xml"/><Relationship Id="rId152" Type="http://schemas.openxmlformats.org/officeDocument/2006/relationships/customXml" Target="../ink/ink199.xml"/><Relationship Id="rId194" Type="http://schemas.openxmlformats.org/officeDocument/2006/relationships/customXml" Target="../ink/ink220.xml"/><Relationship Id="rId208" Type="http://schemas.openxmlformats.org/officeDocument/2006/relationships/customXml" Target="../ink/ink227.xml"/><Relationship Id="rId415" Type="http://schemas.openxmlformats.org/officeDocument/2006/relationships/image" Target="../media/image349.png"/><Relationship Id="rId457" Type="http://schemas.openxmlformats.org/officeDocument/2006/relationships/image" Target="../media/image370.png"/><Relationship Id="rId261" Type="http://schemas.openxmlformats.org/officeDocument/2006/relationships/image" Target="../media/image272.png"/><Relationship Id="rId14" Type="http://schemas.openxmlformats.org/officeDocument/2006/relationships/customXml" Target="../ink/ink131.xml"/><Relationship Id="rId56" Type="http://schemas.openxmlformats.org/officeDocument/2006/relationships/customXml" Target="../ink/ink152.xml"/><Relationship Id="rId317" Type="http://schemas.openxmlformats.org/officeDocument/2006/relationships/image" Target="../media/image300.png"/><Relationship Id="rId359" Type="http://schemas.openxmlformats.org/officeDocument/2006/relationships/image" Target="../media/image321.png"/><Relationship Id="rId98" Type="http://schemas.openxmlformats.org/officeDocument/2006/relationships/customXml" Target="../ink/ink172.xml"/><Relationship Id="rId121" Type="http://schemas.openxmlformats.org/officeDocument/2006/relationships/image" Target="../media/image202.png"/><Relationship Id="rId163" Type="http://schemas.openxmlformats.org/officeDocument/2006/relationships/image" Target="../media/image223.png"/><Relationship Id="rId370" Type="http://schemas.openxmlformats.org/officeDocument/2006/relationships/customXml" Target="../ink/ink307.xml"/><Relationship Id="rId426" Type="http://schemas.openxmlformats.org/officeDocument/2006/relationships/customXml" Target="../ink/ink335.xml"/><Relationship Id="rId230" Type="http://schemas.openxmlformats.org/officeDocument/2006/relationships/customXml" Target="../ink/ink237.xml"/><Relationship Id="rId468" Type="http://schemas.openxmlformats.org/officeDocument/2006/relationships/customXml" Target="../ink/ink356.xml"/><Relationship Id="rId25" Type="http://schemas.openxmlformats.org/officeDocument/2006/relationships/image" Target="../media/image154.png"/><Relationship Id="rId67" Type="http://schemas.openxmlformats.org/officeDocument/2006/relationships/image" Target="../media/image175.png"/><Relationship Id="rId272" Type="http://schemas.openxmlformats.org/officeDocument/2006/relationships/customXml" Target="../ink/ink258.xml"/><Relationship Id="rId328" Type="http://schemas.openxmlformats.org/officeDocument/2006/relationships/customXml" Target="../ink/ink286.xml"/><Relationship Id="rId132" Type="http://schemas.openxmlformats.org/officeDocument/2006/relationships/customXml" Target="../ink/ink189.xml"/><Relationship Id="rId174" Type="http://schemas.openxmlformats.org/officeDocument/2006/relationships/customXml" Target="../ink/ink210.xml"/><Relationship Id="rId381" Type="http://schemas.openxmlformats.org/officeDocument/2006/relationships/image" Target="../media/image332.png"/><Relationship Id="rId241" Type="http://schemas.openxmlformats.org/officeDocument/2006/relationships/image" Target="../media/image262.png"/><Relationship Id="rId437" Type="http://schemas.openxmlformats.org/officeDocument/2006/relationships/image" Target="../media/image360.png"/><Relationship Id="rId479" Type="http://schemas.openxmlformats.org/officeDocument/2006/relationships/image" Target="../media/image381.png"/><Relationship Id="rId36" Type="http://schemas.openxmlformats.org/officeDocument/2006/relationships/customXml" Target="../ink/ink142.xml"/><Relationship Id="rId283" Type="http://schemas.openxmlformats.org/officeDocument/2006/relationships/image" Target="../media/image283.png"/><Relationship Id="rId339" Type="http://schemas.openxmlformats.org/officeDocument/2006/relationships/image" Target="../media/image311.png"/><Relationship Id="rId78" Type="http://schemas.openxmlformats.org/officeDocument/2006/relationships/customXml" Target="../ink/ink163.xml"/><Relationship Id="rId101" Type="http://schemas.openxmlformats.org/officeDocument/2006/relationships/image" Target="../media/image192.png"/><Relationship Id="rId143" Type="http://schemas.openxmlformats.org/officeDocument/2006/relationships/image" Target="../media/image213.png"/><Relationship Id="rId185" Type="http://schemas.openxmlformats.org/officeDocument/2006/relationships/image" Target="../media/image234.png"/><Relationship Id="rId350" Type="http://schemas.openxmlformats.org/officeDocument/2006/relationships/customXml" Target="../ink/ink297.xml"/><Relationship Id="rId406" Type="http://schemas.openxmlformats.org/officeDocument/2006/relationships/customXml" Target="../ink/ink325.xml"/><Relationship Id="rId9" Type="http://schemas.openxmlformats.org/officeDocument/2006/relationships/image" Target="../media/image146.png"/><Relationship Id="rId210" Type="http://schemas.openxmlformats.org/officeDocument/2006/relationships/customXml" Target="../ink/ink228.xml"/><Relationship Id="rId392" Type="http://schemas.openxmlformats.org/officeDocument/2006/relationships/customXml" Target="../ink/ink318.xml"/><Relationship Id="rId448" Type="http://schemas.openxmlformats.org/officeDocument/2006/relationships/customXml" Target="../ink/ink346.xml"/><Relationship Id="rId252" Type="http://schemas.openxmlformats.org/officeDocument/2006/relationships/customXml" Target="../ink/ink248.xml"/><Relationship Id="rId294" Type="http://schemas.openxmlformats.org/officeDocument/2006/relationships/customXml" Target="../ink/ink269.xml"/><Relationship Id="rId308" Type="http://schemas.openxmlformats.org/officeDocument/2006/relationships/customXml" Target="../ink/ink276.xml"/><Relationship Id="rId47" Type="http://schemas.openxmlformats.org/officeDocument/2006/relationships/image" Target="../media/image165.png"/><Relationship Id="rId112" Type="http://schemas.openxmlformats.org/officeDocument/2006/relationships/customXml" Target="../ink/ink179.xml"/><Relationship Id="rId154" Type="http://schemas.openxmlformats.org/officeDocument/2006/relationships/customXml" Target="../ink/ink200.xml"/><Relationship Id="rId361" Type="http://schemas.openxmlformats.org/officeDocument/2006/relationships/image" Target="../media/image322.png"/><Relationship Id="rId196" Type="http://schemas.openxmlformats.org/officeDocument/2006/relationships/customXml" Target="../ink/ink221.xml"/><Relationship Id="rId417" Type="http://schemas.openxmlformats.org/officeDocument/2006/relationships/image" Target="../media/image350.png"/><Relationship Id="rId459" Type="http://schemas.openxmlformats.org/officeDocument/2006/relationships/image" Target="../media/image371.png"/><Relationship Id="rId16" Type="http://schemas.openxmlformats.org/officeDocument/2006/relationships/customXml" Target="../ink/ink132.xml"/><Relationship Id="rId221" Type="http://schemas.openxmlformats.org/officeDocument/2006/relationships/image" Target="../media/image252.png"/><Relationship Id="rId263" Type="http://schemas.openxmlformats.org/officeDocument/2006/relationships/image" Target="../media/image273.png"/><Relationship Id="rId319" Type="http://schemas.openxmlformats.org/officeDocument/2006/relationships/image" Target="../media/image301.png"/><Relationship Id="rId470" Type="http://schemas.openxmlformats.org/officeDocument/2006/relationships/customXml" Target="../ink/ink357.xml"/><Relationship Id="rId58" Type="http://schemas.openxmlformats.org/officeDocument/2006/relationships/customXml" Target="../ink/ink153.xml"/><Relationship Id="rId123" Type="http://schemas.openxmlformats.org/officeDocument/2006/relationships/image" Target="../media/image203.png"/><Relationship Id="rId330" Type="http://schemas.openxmlformats.org/officeDocument/2006/relationships/customXml" Target="../ink/ink287.xml"/><Relationship Id="rId165" Type="http://schemas.openxmlformats.org/officeDocument/2006/relationships/image" Target="../media/image224.png"/><Relationship Id="rId372" Type="http://schemas.openxmlformats.org/officeDocument/2006/relationships/customXml" Target="../ink/ink308.xml"/><Relationship Id="rId428" Type="http://schemas.openxmlformats.org/officeDocument/2006/relationships/customXml" Target="../ink/ink336.xml"/><Relationship Id="rId232" Type="http://schemas.openxmlformats.org/officeDocument/2006/relationships/customXml" Target="../ink/ink238.xml"/><Relationship Id="rId274" Type="http://schemas.openxmlformats.org/officeDocument/2006/relationships/customXml" Target="../ink/ink259.xml"/><Relationship Id="rId481" Type="http://schemas.openxmlformats.org/officeDocument/2006/relationships/image" Target="../media/image3.png"/><Relationship Id="rId27" Type="http://schemas.openxmlformats.org/officeDocument/2006/relationships/image" Target="../media/image155.png"/><Relationship Id="rId69" Type="http://schemas.openxmlformats.org/officeDocument/2006/relationships/image" Target="../media/image176.png"/><Relationship Id="rId134" Type="http://schemas.openxmlformats.org/officeDocument/2006/relationships/customXml" Target="../ink/ink190.xml"/><Relationship Id="rId80" Type="http://schemas.openxmlformats.org/officeDocument/2006/relationships/customXml" Target="../ink/ink164.xml"/><Relationship Id="rId176" Type="http://schemas.openxmlformats.org/officeDocument/2006/relationships/customXml" Target="../ink/ink211.xml"/><Relationship Id="rId341" Type="http://schemas.openxmlformats.org/officeDocument/2006/relationships/image" Target="../media/image312.png"/><Relationship Id="rId383" Type="http://schemas.openxmlformats.org/officeDocument/2006/relationships/image" Target="../media/image333.png"/><Relationship Id="rId439" Type="http://schemas.openxmlformats.org/officeDocument/2006/relationships/image" Target="../media/image361.png"/><Relationship Id="rId201" Type="http://schemas.openxmlformats.org/officeDocument/2006/relationships/image" Target="../media/image242.png"/><Relationship Id="rId243" Type="http://schemas.openxmlformats.org/officeDocument/2006/relationships/image" Target="../media/image263.png"/><Relationship Id="rId285" Type="http://schemas.openxmlformats.org/officeDocument/2006/relationships/image" Target="../media/image284.png"/><Relationship Id="rId450" Type="http://schemas.openxmlformats.org/officeDocument/2006/relationships/customXml" Target="../ink/ink347.xml"/><Relationship Id="rId38" Type="http://schemas.openxmlformats.org/officeDocument/2006/relationships/customXml" Target="../ink/ink143.xml"/><Relationship Id="rId103" Type="http://schemas.openxmlformats.org/officeDocument/2006/relationships/image" Target="../media/image193.png"/><Relationship Id="rId310" Type="http://schemas.openxmlformats.org/officeDocument/2006/relationships/customXml" Target="../ink/ink277.xml"/><Relationship Id="rId91" Type="http://schemas.openxmlformats.org/officeDocument/2006/relationships/image" Target="../media/image187.png"/><Relationship Id="rId145" Type="http://schemas.openxmlformats.org/officeDocument/2006/relationships/image" Target="../media/image214.png"/><Relationship Id="rId187" Type="http://schemas.openxmlformats.org/officeDocument/2006/relationships/image" Target="../media/image235.png"/><Relationship Id="rId352" Type="http://schemas.openxmlformats.org/officeDocument/2006/relationships/customXml" Target="../ink/ink298.xml"/><Relationship Id="rId394" Type="http://schemas.openxmlformats.org/officeDocument/2006/relationships/customXml" Target="../ink/ink319.xml"/><Relationship Id="rId408" Type="http://schemas.openxmlformats.org/officeDocument/2006/relationships/customXml" Target="../ink/ink326.xml"/><Relationship Id="rId212" Type="http://schemas.openxmlformats.org/officeDocument/2006/relationships/customXml" Target="../ink/ink229.xml"/><Relationship Id="rId254" Type="http://schemas.openxmlformats.org/officeDocument/2006/relationships/customXml" Target="../ink/ink249.xml"/><Relationship Id="rId49" Type="http://schemas.openxmlformats.org/officeDocument/2006/relationships/image" Target="../media/image166.png"/><Relationship Id="rId114" Type="http://schemas.openxmlformats.org/officeDocument/2006/relationships/customXml" Target="../ink/ink180.xml"/><Relationship Id="rId296" Type="http://schemas.openxmlformats.org/officeDocument/2006/relationships/customXml" Target="../ink/ink270.xml"/><Relationship Id="rId461" Type="http://schemas.openxmlformats.org/officeDocument/2006/relationships/image" Target="../media/image372.png"/><Relationship Id="rId60" Type="http://schemas.openxmlformats.org/officeDocument/2006/relationships/customXml" Target="../ink/ink154.xml"/><Relationship Id="rId156" Type="http://schemas.openxmlformats.org/officeDocument/2006/relationships/customXml" Target="../ink/ink201.xml"/><Relationship Id="rId198" Type="http://schemas.openxmlformats.org/officeDocument/2006/relationships/customXml" Target="../ink/ink222.xml"/><Relationship Id="rId321" Type="http://schemas.openxmlformats.org/officeDocument/2006/relationships/image" Target="../media/image302.png"/><Relationship Id="rId363" Type="http://schemas.openxmlformats.org/officeDocument/2006/relationships/image" Target="../media/image323.png"/><Relationship Id="rId419" Type="http://schemas.openxmlformats.org/officeDocument/2006/relationships/image" Target="../media/image351.png"/><Relationship Id="rId223" Type="http://schemas.openxmlformats.org/officeDocument/2006/relationships/image" Target="../media/image253.png"/><Relationship Id="rId430" Type="http://schemas.openxmlformats.org/officeDocument/2006/relationships/customXml" Target="../ink/ink337.xml"/><Relationship Id="rId18" Type="http://schemas.openxmlformats.org/officeDocument/2006/relationships/customXml" Target="../ink/ink133.xml"/><Relationship Id="rId265" Type="http://schemas.openxmlformats.org/officeDocument/2006/relationships/image" Target="../media/image274.png"/><Relationship Id="rId472" Type="http://schemas.openxmlformats.org/officeDocument/2006/relationships/customXml" Target="../ink/ink358.xml"/><Relationship Id="rId125" Type="http://schemas.openxmlformats.org/officeDocument/2006/relationships/image" Target="../media/image204.png"/><Relationship Id="rId167" Type="http://schemas.openxmlformats.org/officeDocument/2006/relationships/image" Target="../media/image225.png"/><Relationship Id="rId332" Type="http://schemas.openxmlformats.org/officeDocument/2006/relationships/customXml" Target="../ink/ink288.xml"/><Relationship Id="rId374" Type="http://schemas.openxmlformats.org/officeDocument/2006/relationships/customXml" Target="../ink/ink309.xml"/><Relationship Id="rId71" Type="http://schemas.openxmlformats.org/officeDocument/2006/relationships/image" Target="../media/image177.png"/><Relationship Id="rId234" Type="http://schemas.openxmlformats.org/officeDocument/2006/relationships/customXml" Target="../ink/ink239.xml"/><Relationship Id="rId2" Type="http://schemas.openxmlformats.org/officeDocument/2006/relationships/customXml" Target="../ink/ink126.xml"/><Relationship Id="rId29" Type="http://schemas.openxmlformats.org/officeDocument/2006/relationships/image" Target="../media/image156.png"/><Relationship Id="rId276" Type="http://schemas.openxmlformats.org/officeDocument/2006/relationships/customXml" Target="../ink/ink260.xml"/><Relationship Id="rId441" Type="http://schemas.openxmlformats.org/officeDocument/2006/relationships/image" Target="../media/image362.png"/><Relationship Id="rId483" Type="http://schemas.openxmlformats.org/officeDocument/2006/relationships/image" Target="../media/image4.png"/><Relationship Id="rId40" Type="http://schemas.openxmlformats.org/officeDocument/2006/relationships/customXml" Target="../ink/ink144.xml"/><Relationship Id="rId136" Type="http://schemas.openxmlformats.org/officeDocument/2006/relationships/customXml" Target="../ink/ink191.xml"/><Relationship Id="rId178" Type="http://schemas.openxmlformats.org/officeDocument/2006/relationships/customXml" Target="../ink/ink212.xml"/><Relationship Id="rId301" Type="http://schemas.openxmlformats.org/officeDocument/2006/relationships/image" Target="../media/image292.png"/><Relationship Id="rId343" Type="http://schemas.openxmlformats.org/officeDocument/2006/relationships/image" Target="../media/image313.png"/><Relationship Id="rId82" Type="http://schemas.openxmlformats.org/officeDocument/2006/relationships/customXml" Target="../ink/ink165.xml"/><Relationship Id="rId203" Type="http://schemas.openxmlformats.org/officeDocument/2006/relationships/image" Target="../media/image243.png"/><Relationship Id="rId385" Type="http://schemas.openxmlformats.org/officeDocument/2006/relationships/image" Target="../media/image334.png"/><Relationship Id="rId245" Type="http://schemas.openxmlformats.org/officeDocument/2006/relationships/image" Target="../media/image264.png"/><Relationship Id="rId287" Type="http://schemas.openxmlformats.org/officeDocument/2006/relationships/image" Target="../media/image285.png"/><Relationship Id="rId410" Type="http://schemas.openxmlformats.org/officeDocument/2006/relationships/customXml" Target="../ink/ink327.xml"/><Relationship Id="rId452" Type="http://schemas.openxmlformats.org/officeDocument/2006/relationships/customXml" Target="../ink/ink348.xml"/><Relationship Id="rId105" Type="http://schemas.openxmlformats.org/officeDocument/2006/relationships/image" Target="../media/image194.png"/><Relationship Id="rId147" Type="http://schemas.openxmlformats.org/officeDocument/2006/relationships/image" Target="../media/image215.png"/><Relationship Id="rId312" Type="http://schemas.openxmlformats.org/officeDocument/2006/relationships/customXml" Target="../ink/ink278.xml"/><Relationship Id="rId354" Type="http://schemas.openxmlformats.org/officeDocument/2006/relationships/customXml" Target="../ink/ink299.xml"/><Relationship Id="rId51" Type="http://schemas.openxmlformats.org/officeDocument/2006/relationships/image" Target="../media/image167.png"/><Relationship Id="rId93" Type="http://schemas.openxmlformats.org/officeDocument/2006/relationships/image" Target="../media/image188.png"/><Relationship Id="rId189" Type="http://schemas.openxmlformats.org/officeDocument/2006/relationships/image" Target="../media/image236.png"/><Relationship Id="rId396" Type="http://schemas.openxmlformats.org/officeDocument/2006/relationships/customXml" Target="../ink/ink320.xml"/><Relationship Id="rId214" Type="http://schemas.openxmlformats.org/officeDocument/2006/relationships/customXml" Target="../ink/ink230.xml"/><Relationship Id="rId235" Type="http://schemas.openxmlformats.org/officeDocument/2006/relationships/image" Target="../media/image259.png"/><Relationship Id="rId256" Type="http://schemas.openxmlformats.org/officeDocument/2006/relationships/customXml" Target="../ink/ink250.xml"/><Relationship Id="rId277" Type="http://schemas.openxmlformats.org/officeDocument/2006/relationships/image" Target="../media/image280.png"/><Relationship Id="rId298" Type="http://schemas.openxmlformats.org/officeDocument/2006/relationships/customXml" Target="../ink/ink271.xml"/><Relationship Id="rId400" Type="http://schemas.openxmlformats.org/officeDocument/2006/relationships/customXml" Target="../ink/ink322.xml"/><Relationship Id="rId421" Type="http://schemas.openxmlformats.org/officeDocument/2006/relationships/image" Target="../media/image352.png"/><Relationship Id="rId442" Type="http://schemas.openxmlformats.org/officeDocument/2006/relationships/customXml" Target="../ink/ink343.xml"/><Relationship Id="rId463" Type="http://schemas.openxmlformats.org/officeDocument/2006/relationships/image" Target="../media/image373.png"/><Relationship Id="rId484" Type="http://schemas.openxmlformats.org/officeDocument/2006/relationships/customXml" Target="../ink/ink364.xml"/><Relationship Id="rId116" Type="http://schemas.openxmlformats.org/officeDocument/2006/relationships/customXml" Target="../ink/ink181.xml"/><Relationship Id="rId137" Type="http://schemas.openxmlformats.org/officeDocument/2006/relationships/image" Target="../media/image210.png"/><Relationship Id="rId158" Type="http://schemas.openxmlformats.org/officeDocument/2006/relationships/customXml" Target="../ink/ink202.xml"/><Relationship Id="rId302" Type="http://schemas.openxmlformats.org/officeDocument/2006/relationships/customXml" Target="../ink/ink273.xml"/><Relationship Id="rId323" Type="http://schemas.openxmlformats.org/officeDocument/2006/relationships/image" Target="../media/image303.png"/><Relationship Id="rId344" Type="http://schemas.openxmlformats.org/officeDocument/2006/relationships/customXml" Target="../ink/ink294.xml"/><Relationship Id="rId20" Type="http://schemas.openxmlformats.org/officeDocument/2006/relationships/customXml" Target="../ink/ink134.xml"/><Relationship Id="rId41" Type="http://schemas.openxmlformats.org/officeDocument/2006/relationships/image" Target="../media/image162.png"/><Relationship Id="rId62" Type="http://schemas.openxmlformats.org/officeDocument/2006/relationships/customXml" Target="../ink/ink155.xml"/><Relationship Id="rId83" Type="http://schemas.openxmlformats.org/officeDocument/2006/relationships/image" Target="../media/image183.png"/><Relationship Id="rId179" Type="http://schemas.openxmlformats.org/officeDocument/2006/relationships/image" Target="../media/image231.png"/><Relationship Id="rId365" Type="http://schemas.openxmlformats.org/officeDocument/2006/relationships/image" Target="../media/image324.png"/><Relationship Id="rId386" Type="http://schemas.openxmlformats.org/officeDocument/2006/relationships/customXml" Target="../ink/ink315.xml"/><Relationship Id="rId190" Type="http://schemas.openxmlformats.org/officeDocument/2006/relationships/customXml" Target="../ink/ink218.xml"/><Relationship Id="rId204" Type="http://schemas.openxmlformats.org/officeDocument/2006/relationships/customXml" Target="../ink/ink225.xml"/><Relationship Id="rId225" Type="http://schemas.openxmlformats.org/officeDocument/2006/relationships/image" Target="../media/image254.png"/><Relationship Id="rId246" Type="http://schemas.openxmlformats.org/officeDocument/2006/relationships/customXml" Target="../ink/ink245.xml"/><Relationship Id="rId267" Type="http://schemas.openxmlformats.org/officeDocument/2006/relationships/image" Target="../media/image275.png"/><Relationship Id="rId288" Type="http://schemas.openxmlformats.org/officeDocument/2006/relationships/customXml" Target="../ink/ink266.xml"/><Relationship Id="rId411" Type="http://schemas.openxmlformats.org/officeDocument/2006/relationships/image" Target="../media/image347.png"/><Relationship Id="rId432" Type="http://schemas.openxmlformats.org/officeDocument/2006/relationships/customXml" Target="../ink/ink338.xml"/><Relationship Id="rId453" Type="http://schemas.openxmlformats.org/officeDocument/2006/relationships/image" Target="../media/image368.png"/><Relationship Id="rId474" Type="http://schemas.openxmlformats.org/officeDocument/2006/relationships/customXml" Target="../ink/ink359.xml"/><Relationship Id="rId106" Type="http://schemas.openxmlformats.org/officeDocument/2006/relationships/customXml" Target="../ink/ink176.xml"/><Relationship Id="rId127" Type="http://schemas.openxmlformats.org/officeDocument/2006/relationships/image" Target="../media/image205.png"/><Relationship Id="rId313" Type="http://schemas.openxmlformats.org/officeDocument/2006/relationships/image" Target="../media/image298.png"/><Relationship Id="rId10" Type="http://schemas.openxmlformats.org/officeDocument/2006/relationships/customXml" Target="../ink/ink129.xml"/><Relationship Id="rId31" Type="http://schemas.openxmlformats.org/officeDocument/2006/relationships/image" Target="../media/image157.png"/><Relationship Id="rId52" Type="http://schemas.openxmlformats.org/officeDocument/2006/relationships/customXml" Target="../ink/ink150.xml"/><Relationship Id="rId73" Type="http://schemas.openxmlformats.org/officeDocument/2006/relationships/image" Target="../media/image178.png"/><Relationship Id="rId94" Type="http://schemas.openxmlformats.org/officeDocument/2006/relationships/customXml" Target="../ink/ink170.xml"/><Relationship Id="rId148" Type="http://schemas.openxmlformats.org/officeDocument/2006/relationships/customXml" Target="../ink/ink197.xml"/><Relationship Id="rId169" Type="http://schemas.openxmlformats.org/officeDocument/2006/relationships/image" Target="../media/image226.png"/><Relationship Id="rId334" Type="http://schemas.openxmlformats.org/officeDocument/2006/relationships/customXml" Target="../ink/ink289.xml"/><Relationship Id="rId355" Type="http://schemas.openxmlformats.org/officeDocument/2006/relationships/image" Target="../media/image319.png"/><Relationship Id="rId376" Type="http://schemas.openxmlformats.org/officeDocument/2006/relationships/customXml" Target="../ink/ink310.xml"/><Relationship Id="rId397" Type="http://schemas.openxmlformats.org/officeDocument/2006/relationships/image" Target="../media/image340.png"/><Relationship Id="rId180" Type="http://schemas.openxmlformats.org/officeDocument/2006/relationships/customXml" Target="../ink/ink213.xml"/><Relationship Id="rId215" Type="http://schemas.openxmlformats.org/officeDocument/2006/relationships/image" Target="../media/image249.png"/><Relationship Id="rId236" Type="http://schemas.openxmlformats.org/officeDocument/2006/relationships/customXml" Target="../ink/ink240.xml"/><Relationship Id="rId257" Type="http://schemas.openxmlformats.org/officeDocument/2006/relationships/image" Target="../media/image270.png"/><Relationship Id="rId278" Type="http://schemas.openxmlformats.org/officeDocument/2006/relationships/customXml" Target="../ink/ink261.xml"/><Relationship Id="rId401" Type="http://schemas.openxmlformats.org/officeDocument/2006/relationships/image" Target="../media/image342.png"/><Relationship Id="rId422" Type="http://schemas.openxmlformats.org/officeDocument/2006/relationships/customXml" Target="../ink/ink333.xml"/><Relationship Id="rId443" Type="http://schemas.openxmlformats.org/officeDocument/2006/relationships/image" Target="../media/image363.png"/><Relationship Id="rId464" Type="http://schemas.openxmlformats.org/officeDocument/2006/relationships/customXml" Target="../ink/ink354.xml"/><Relationship Id="rId303" Type="http://schemas.openxmlformats.org/officeDocument/2006/relationships/image" Target="../media/image293.png"/><Relationship Id="rId485" Type="http://schemas.openxmlformats.org/officeDocument/2006/relationships/image" Target="../media/image5.png"/><Relationship Id="rId42" Type="http://schemas.openxmlformats.org/officeDocument/2006/relationships/customXml" Target="../ink/ink145.xml"/><Relationship Id="rId84" Type="http://schemas.openxmlformats.org/officeDocument/2006/relationships/customXml" Target="../ink/ink166.xml"/><Relationship Id="rId138" Type="http://schemas.openxmlformats.org/officeDocument/2006/relationships/customXml" Target="../ink/ink192.xml"/><Relationship Id="rId345" Type="http://schemas.openxmlformats.org/officeDocument/2006/relationships/image" Target="../media/image314.png"/><Relationship Id="rId387" Type="http://schemas.openxmlformats.org/officeDocument/2006/relationships/image" Target="../media/image335.png"/><Relationship Id="rId191" Type="http://schemas.openxmlformats.org/officeDocument/2006/relationships/image" Target="../media/image237.png"/><Relationship Id="rId205" Type="http://schemas.openxmlformats.org/officeDocument/2006/relationships/image" Target="../media/image244.png"/><Relationship Id="rId247" Type="http://schemas.openxmlformats.org/officeDocument/2006/relationships/image" Target="../media/image265.png"/><Relationship Id="rId412" Type="http://schemas.openxmlformats.org/officeDocument/2006/relationships/customXml" Target="../ink/ink328.xml"/><Relationship Id="rId107" Type="http://schemas.openxmlformats.org/officeDocument/2006/relationships/image" Target="../media/image195.png"/><Relationship Id="rId289" Type="http://schemas.openxmlformats.org/officeDocument/2006/relationships/image" Target="../media/image286.png"/><Relationship Id="rId454" Type="http://schemas.openxmlformats.org/officeDocument/2006/relationships/customXml" Target="../ink/ink349.xml"/><Relationship Id="rId11" Type="http://schemas.openxmlformats.org/officeDocument/2006/relationships/image" Target="../media/image147.png"/><Relationship Id="rId53" Type="http://schemas.openxmlformats.org/officeDocument/2006/relationships/image" Target="../media/image168.png"/><Relationship Id="rId149" Type="http://schemas.openxmlformats.org/officeDocument/2006/relationships/image" Target="../media/image216.png"/><Relationship Id="rId314" Type="http://schemas.openxmlformats.org/officeDocument/2006/relationships/customXml" Target="../ink/ink279.xml"/><Relationship Id="rId356" Type="http://schemas.openxmlformats.org/officeDocument/2006/relationships/customXml" Target="../ink/ink300.xml"/><Relationship Id="rId398" Type="http://schemas.openxmlformats.org/officeDocument/2006/relationships/customXml" Target="../ink/ink321.xml"/><Relationship Id="rId95" Type="http://schemas.openxmlformats.org/officeDocument/2006/relationships/image" Target="../media/image189.png"/><Relationship Id="rId160" Type="http://schemas.openxmlformats.org/officeDocument/2006/relationships/customXml" Target="../ink/ink203.xml"/><Relationship Id="rId216" Type="http://schemas.openxmlformats.org/officeDocument/2006/relationships/customXml" Target="../ink/ink231.xml"/><Relationship Id="rId423" Type="http://schemas.openxmlformats.org/officeDocument/2006/relationships/image" Target="../media/image353.png"/><Relationship Id="rId258" Type="http://schemas.openxmlformats.org/officeDocument/2006/relationships/customXml" Target="../ink/ink251.xml"/><Relationship Id="rId465" Type="http://schemas.openxmlformats.org/officeDocument/2006/relationships/image" Target="../media/image374.png"/><Relationship Id="rId22" Type="http://schemas.openxmlformats.org/officeDocument/2006/relationships/customXml" Target="../ink/ink135.xml"/><Relationship Id="rId64" Type="http://schemas.openxmlformats.org/officeDocument/2006/relationships/customXml" Target="../ink/ink156.xml"/><Relationship Id="rId118" Type="http://schemas.openxmlformats.org/officeDocument/2006/relationships/customXml" Target="../ink/ink182.xml"/><Relationship Id="rId325" Type="http://schemas.openxmlformats.org/officeDocument/2006/relationships/image" Target="../media/image304.png"/><Relationship Id="rId367" Type="http://schemas.openxmlformats.org/officeDocument/2006/relationships/image" Target="../media/image325.png"/><Relationship Id="rId171" Type="http://schemas.openxmlformats.org/officeDocument/2006/relationships/image" Target="../media/image227.png"/><Relationship Id="rId227" Type="http://schemas.openxmlformats.org/officeDocument/2006/relationships/image" Target="../media/image255.png"/><Relationship Id="rId269" Type="http://schemas.openxmlformats.org/officeDocument/2006/relationships/image" Target="../media/image276.png"/><Relationship Id="rId434" Type="http://schemas.openxmlformats.org/officeDocument/2006/relationships/customXml" Target="../ink/ink339.xml"/><Relationship Id="rId476" Type="http://schemas.openxmlformats.org/officeDocument/2006/relationships/customXml" Target="../ink/ink360.xml"/><Relationship Id="rId33" Type="http://schemas.openxmlformats.org/officeDocument/2006/relationships/image" Target="../media/image158.png"/><Relationship Id="rId129" Type="http://schemas.openxmlformats.org/officeDocument/2006/relationships/image" Target="../media/image206.png"/><Relationship Id="rId280" Type="http://schemas.openxmlformats.org/officeDocument/2006/relationships/customXml" Target="../ink/ink262.xml"/><Relationship Id="rId336" Type="http://schemas.openxmlformats.org/officeDocument/2006/relationships/customXml" Target="../ink/ink290.xml"/><Relationship Id="rId75" Type="http://schemas.openxmlformats.org/officeDocument/2006/relationships/image" Target="../media/image179.png"/><Relationship Id="rId140" Type="http://schemas.openxmlformats.org/officeDocument/2006/relationships/customXml" Target="../ink/ink193.xml"/><Relationship Id="rId182" Type="http://schemas.openxmlformats.org/officeDocument/2006/relationships/customXml" Target="../ink/ink214.xml"/><Relationship Id="rId378" Type="http://schemas.openxmlformats.org/officeDocument/2006/relationships/customXml" Target="../ink/ink311.xml"/><Relationship Id="rId403" Type="http://schemas.openxmlformats.org/officeDocument/2006/relationships/image" Target="../media/image343.png"/><Relationship Id="rId6" Type="http://schemas.openxmlformats.org/officeDocument/2006/relationships/customXml" Target="../ink/ink127.xml"/><Relationship Id="rId238" Type="http://schemas.openxmlformats.org/officeDocument/2006/relationships/customXml" Target="../ink/ink241.xml"/><Relationship Id="rId445" Type="http://schemas.openxmlformats.org/officeDocument/2006/relationships/image" Target="../media/image364.png"/><Relationship Id="rId487" Type="http://schemas.openxmlformats.org/officeDocument/2006/relationships/image" Target="../media/image6.png"/><Relationship Id="rId291" Type="http://schemas.openxmlformats.org/officeDocument/2006/relationships/image" Target="../media/image287.png"/><Relationship Id="rId305" Type="http://schemas.openxmlformats.org/officeDocument/2006/relationships/image" Target="../media/image294.png"/><Relationship Id="rId347" Type="http://schemas.openxmlformats.org/officeDocument/2006/relationships/image" Target="../media/image315.png"/><Relationship Id="rId44" Type="http://schemas.openxmlformats.org/officeDocument/2006/relationships/customXml" Target="../ink/ink146.xml"/><Relationship Id="rId86" Type="http://schemas.openxmlformats.org/officeDocument/2006/relationships/customXml" Target="../ink/ink167.xml"/><Relationship Id="rId151" Type="http://schemas.openxmlformats.org/officeDocument/2006/relationships/image" Target="../media/image217.png"/><Relationship Id="rId389" Type="http://schemas.openxmlformats.org/officeDocument/2006/relationships/image" Target="../media/image336.png"/><Relationship Id="rId193" Type="http://schemas.openxmlformats.org/officeDocument/2006/relationships/image" Target="../media/image238.png"/><Relationship Id="rId207" Type="http://schemas.openxmlformats.org/officeDocument/2006/relationships/image" Target="../media/image245.png"/><Relationship Id="rId249" Type="http://schemas.openxmlformats.org/officeDocument/2006/relationships/image" Target="../media/image266.png"/><Relationship Id="rId414" Type="http://schemas.openxmlformats.org/officeDocument/2006/relationships/customXml" Target="../ink/ink329.xml"/><Relationship Id="rId456" Type="http://schemas.openxmlformats.org/officeDocument/2006/relationships/customXml" Target="../ink/ink350.xml"/><Relationship Id="rId13" Type="http://schemas.openxmlformats.org/officeDocument/2006/relationships/image" Target="../media/image148.png"/><Relationship Id="rId109" Type="http://schemas.openxmlformats.org/officeDocument/2006/relationships/image" Target="../media/image196.png"/><Relationship Id="rId260" Type="http://schemas.openxmlformats.org/officeDocument/2006/relationships/customXml" Target="../ink/ink252.xml"/><Relationship Id="rId316" Type="http://schemas.openxmlformats.org/officeDocument/2006/relationships/customXml" Target="../ink/ink280.xml"/><Relationship Id="rId55" Type="http://schemas.openxmlformats.org/officeDocument/2006/relationships/image" Target="../media/image169.png"/><Relationship Id="rId97" Type="http://schemas.openxmlformats.org/officeDocument/2006/relationships/image" Target="../media/image190.png"/><Relationship Id="rId120" Type="http://schemas.openxmlformats.org/officeDocument/2006/relationships/customXml" Target="../ink/ink183.xml"/><Relationship Id="rId358" Type="http://schemas.openxmlformats.org/officeDocument/2006/relationships/customXml" Target="../ink/ink301.xml"/><Relationship Id="rId162" Type="http://schemas.openxmlformats.org/officeDocument/2006/relationships/customXml" Target="../ink/ink204.xml"/><Relationship Id="rId218" Type="http://schemas.openxmlformats.org/officeDocument/2006/relationships/customXml" Target="../ink/ink232.xml"/><Relationship Id="rId425" Type="http://schemas.openxmlformats.org/officeDocument/2006/relationships/image" Target="../media/image354.png"/><Relationship Id="rId467" Type="http://schemas.openxmlformats.org/officeDocument/2006/relationships/image" Target="../media/image375.png"/><Relationship Id="rId271" Type="http://schemas.openxmlformats.org/officeDocument/2006/relationships/image" Target="../media/image277.png"/><Relationship Id="rId24" Type="http://schemas.openxmlformats.org/officeDocument/2006/relationships/customXml" Target="../ink/ink136.xml"/><Relationship Id="rId66" Type="http://schemas.openxmlformats.org/officeDocument/2006/relationships/customXml" Target="../ink/ink157.xml"/><Relationship Id="rId131" Type="http://schemas.openxmlformats.org/officeDocument/2006/relationships/image" Target="../media/image207.png"/><Relationship Id="rId327" Type="http://schemas.openxmlformats.org/officeDocument/2006/relationships/image" Target="../media/image305.png"/><Relationship Id="rId369" Type="http://schemas.openxmlformats.org/officeDocument/2006/relationships/image" Target="../media/image326.png"/><Relationship Id="rId173" Type="http://schemas.openxmlformats.org/officeDocument/2006/relationships/image" Target="../media/image228.png"/><Relationship Id="rId229" Type="http://schemas.openxmlformats.org/officeDocument/2006/relationships/image" Target="../media/image256.png"/><Relationship Id="rId380" Type="http://schemas.openxmlformats.org/officeDocument/2006/relationships/customXml" Target="../ink/ink312.xml"/><Relationship Id="rId436" Type="http://schemas.openxmlformats.org/officeDocument/2006/relationships/customXml" Target="../ink/ink340.xml"/><Relationship Id="rId240" Type="http://schemas.openxmlformats.org/officeDocument/2006/relationships/customXml" Target="../ink/ink242.xml"/><Relationship Id="rId478" Type="http://schemas.openxmlformats.org/officeDocument/2006/relationships/customXml" Target="../ink/ink361.xml"/><Relationship Id="rId35" Type="http://schemas.openxmlformats.org/officeDocument/2006/relationships/image" Target="../media/image159.png"/><Relationship Id="rId77" Type="http://schemas.openxmlformats.org/officeDocument/2006/relationships/image" Target="../media/image180.png"/><Relationship Id="rId100" Type="http://schemas.openxmlformats.org/officeDocument/2006/relationships/customXml" Target="../ink/ink173.xml"/><Relationship Id="rId282" Type="http://schemas.openxmlformats.org/officeDocument/2006/relationships/customXml" Target="../ink/ink263.xml"/><Relationship Id="rId338" Type="http://schemas.openxmlformats.org/officeDocument/2006/relationships/customXml" Target="../ink/ink291.xml"/><Relationship Id="rId8" Type="http://schemas.openxmlformats.org/officeDocument/2006/relationships/customXml" Target="../ink/ink128.xml"/><Relationship Id="rId142" Type="http://schemas.openxmlformats.org/officeDocument/2006/relationships/customXml" Target="../ink/ink194.xml"/><Relationship Id="rId184" Type="http://schemas.openxmlformats.org/officeDocument/2006/relationships/customXml" Target="../ink/ink215.xml"/><Relationship Id="rId391" Type="http://schemas.openxmlformats.org/officeDocument/2006/relationships/image" Target="../media/image337.png"/><Relationship Id="rId405" Type="http://schemas.openxmlformats.org/officeDocument/2006/relationships/image" Target="../media/image344.png"/><Relationship Id="rId447" Type="http://schemas.openxmlformats.org/officeDocument/2006/relationships/image" Target="../media/image365.png"/><Relationship Id="rId251" Type="http://schemas.openxmlformats.org/officeDocument/2006/relationships/image" Target="../media/image267.png"/><Relationship Id="rId46" Type="http://schemas.openxmlformats.org/officeDocument/2006/relationships/customXml" Target="../ink/ink147.xml"/><Relationship Id="rId293" Type="http://schemas.openxmlformats.org/officeDocument/2006/relationships/image" Target="../media/image288.png"/><Relationship Id="rId307" Type="http://schemas.openxmlformats.org/officeDocument/2006/relationships/image" Target="../media/image295.png"/><Relationship Id="rId349" Type="http://schemas.openxmlformats.org/officeDocument/2006/relationships/image" Target="../media/image316.png"/><Relationship Id="rId88" Type="http://schemas.openxmlformats.org/officeDocument/2006/relationships/customXml" Target="../ink/ink168.xml"/><Relationship Id="rId111" Type="http://schemas.openxmlformats.org/officeDocument/2006/relationships/image" Target="../media/image197.png"/><Relationship Id="rId153" Type="http://schemas.openxmlformats.org/officeDocument/2006/relationships/image" Target="../media/image218.png"/><Relationship Id="rId195" Type="http://schemas.openxmlformats.org/officeDocument/2006/relationships/image" Target="../media/image239.png"/><Relationship Id="rId209" Type="http://schemas.openxmlformats.org/officeDocument/2006/relationships/image" Target="../media/image246.png"/><Relationship Id="rId360" Type="http://schemas.openxmlformats.org/officeDocument/2006/relationships/customXml" Target="../ink/ink302.xml"/><Relationship Id="rId416" Type="http://schemas.openxmlformats.org/officeDocument/2006/relationships/customXml" Target="../ink/ink330.xml"/><Relationship Id="rId458" Type="http://schemas.openxmlformats.org/officeDocument/2006/relationships/customXml" Target="../ink/ink351.xml"/><Relationship Id="rId15" Type="http://schemas.openxmlformats.org/officeDocument/2006/relationships/image" Target="../media/image149.png"/><Relationship Id="rId57" Type="http://schemas.openxmlformats.org/officeDocument/2006/relationships/image" Target="../media/image170.png"/><Relationship Id="rId262" Type="http://schemas.openxmlformats.org/officeDocument/2006/relationships/customXml" Target="../ink/ink253.xml"/><Relationship Id="rId318" Type="http://schemas.openxmlformats.org/officeDocument/2006/relationships/customXml" Target="../ink/ink281.xml"/><Relationship Id="rId99" Type="http://schemas.openxmlformats.org/officeDocument/2006/relationships/image" Target="../media/image191.png"/><Relationship Id="rId122" Type="http://schemas.openxmlformats.org/officeDocument/2006/relationships/customXml" Target="../ink/ink184.xml"/><Relationship Id="rId164" Type="http://schemas.openxmlformats.org/officeDocument/2006/relationships/customXml" Target="../ink/ink205.xml"/><Relationship Id="rId371" Type="http://schemas.openxmlformats.org/officeDocument/2006/relationships/image" Target="../media/image327.png"/><Relationship Id="rId427" Type="http://schemas.openxmlformats.org/officeDocument/2006/relationships/image" Target="../media/image355.png"/><Relationship Id="rId469" Type="http://schemas.openxmlformats.org/officeDocument/2006/relationships/image" Target="../media/image376.png"/><Relationship Id="rId26" Type="http://schemas.openxmlformats.org/officeDocument/2006/relationships/customXml" Target="../ink/ink137.xml"/><Relationship Id="rId231" Type="http://schemas.openxmlformats.org/officeDocument/2006/relationships/image" Target="../media/image257.png"/><Relationship Id="rId273" Type="http://schemas.openxmlformats.org/officeDocument/2006/relationships/image" Target="../media/image278.png"/><Relationship Id="rId329" Type="http://schemas.openxmlformats.org/officeDocument/2006/relationships/image" Target="../media/image306.png"/><Relationship Id="rId480" Type="http://schemas.openxmlformats.org/officeDocument/2006/relationships/customXml" Target="../ink/ink362.xml"/><Relationship Id="rId68" Type="http://schemas.openxmlformats.org/officeDocument/2006/relationships/customXml" Target="../ink/ink158.xml"/><Relationship Id="rId133" Type="http://schemas.openxmlformats.org/officeDocument/2006/relationships/image" Target="../media/image208.png"/><Relationship Id="rId175" Type="http://schemas.openxmlformats.org/officeDocument/2006/relationships/image" Target="../media/image229.png"/><Relationship Id="rId340" Type="http://schemas.openxmlformats.org/officeDocument/2006/relationships/customXml" Target="../ink/ink292.xml"/><Relationship Id="rId200" Type="http://schemas.openxmlformats.org/officeDocument/2006/relationships/customXml" Target="../ink/ink223.xml"/><Relationship Id="rId382" Type="http://schemas.openxmlformats.org/officeDocument/2006/relationships/customXml" Target="../ink/ink313.xml"/><Relationship Id="rId438" Type="http://schemas.openxmlformats.org/officeDocument/2006/relationships/customXml" Target="../ink/ink341.xml"/><Relationship Id="rId242" Type="http://schemas.openxmlformats.org/officeDocument/2006/relationships/customXml" Target="../ink/ink243.xml"/><Relationship Id="rId284" Type="http://schemas.openxmlformats.org/officeDocument/2006/relationships/customXml" Target="../ink/ink264.xml"/><Relationship Id="rId37" Type="http://schemas.openxmlformats.org/officeDocument/2006/relationships/image" Target="../media/image160.png"/><Relationship Id="rId79" Type="http://schemas.openxmlformats.org/officeDocument/2006/relationships/image" Target="../media/image181.png"/><Relationship Id="rId102" Type="http://schemas.openxmlformats.org/officeDocument/2006/relationships/customXml" Target="../ink/ink174.xml"/><Relationship Id="rId144" Type="http://schemas.openxmlformats.org/officeDocument/2006/relationships/customXml" Target="../ink/ink195.xml"/><Relationship Id="rId186" Type="http://schemas.openxmlformats.org/officeDocument/2006/relationships/customXml" Target="../ink/ink216.xml"/><Relationship Id="rId351" Type="http://schemas.openxmlformats.org/officeDocument/2006/relationships/image" Target="../media/image317.png"/><Relationship Id="rId393" Type="http://schemas.openxmlformats.org/officeDocument/2006/relationships/image" Target="../media/image338.png"/><Relationship Id="rId407" Type="http://schemas.openxmlformats.org/officeDocument/2006/relationships/image" Target="../media/image345.png"/><Relationship Id="rId449" Type="http://schemas.openxmlformats.org/officeDocument/2006/relationships/image" Target="../media/image366.png"/><Relationship Id="rId211" Type="http://schemas.openxmlformats.org/officeDocument/2006/relationships/image" Target="../media/image247.png"/><Relationship Id="rId253" Type="http://schemas.openxmlformats.org/officeDocument/2006/relationships/image" Target="../media/image268.png"/><Relationship Id="rId295" Type="http://schemas.openxmlformats.org/officeDocument/2006/relationships/image" Target="../media/image289.png"/><Relationship Id="rId309" Type="http://schemas.openxmlformats.org/officeDocument/2006/relationships/image" Target="../media/image296.png"/><Relationship Id="rId460" Type="http://schemas.openxmlformats.org/officeDocument/2006/relationships/customXml" Target="../ink/ink352.xml"/><Relationship Id="rId48" Type="http://schemas.openxmlformats.org/officeDocument/2006/relationships/customXml" Target="../ink/ink148.xml"/><Relationship Id="rId113" Type="http://schemas.openxmlformats.org/officeDocument/2006/relationships/image" Target="../media/image198.png"/><Relationship Id="rId320" Type="http://schemas.openxmlformats.org/officeDocument/2006/relationships/customXml" Target="../ink/ink282.xml"/><Relationship Id="rId155" Type="http://schemas.openxmlformats.org/officeDocument/2006/relationships/image" Target="../media/image219.png"/><Relationship Id="rId197" Type="http://schemas.openxmlformats.org/officeDocument/2006/relationships/image" Target="../media/image240.png"/><Relationship Id="rId362" Type="http://schemas.openxmlformats.org/officeDocument/2006/relationships/customXml" Target="../ink/ink303.xml"/><Relationship Id="rId418" Type="http://schemas.openxmlformats.org/officeDocument/2006/relationships/customXml" Target="../ink/ink331.xml"/><Relationship Id="rId222" Type="http://schemas.openxmlformats.org/officeDocument/2006/relationships/customXml" Target="../ink/ink233.xml"/><Relationship Id="rId264" Type="http://schemas.openxmlformats.org/officeDocument/2006/relationships/customXml" Target="../ink/ink254.xml"/><Relationship Id="rId471" Type="http://schemas.openxmlformats.org/officeDocument/2006/relationships/image" Target="../media/image377.png"/><Relationship Id="rId17" Type="http://schemas.openxmlformats.org/officeDocument/2006/relationships/image" Target="../media/image150.png"/><Relationship Id="rId59" Type="http://schemas.openxmlformats.org/officeDocument/2006/relationships/image" Target="../media/image171.png"/><Relationship Id="rId124" Type="http://schemas.openxmlformats.org/officeDocument/2006/relationships/customXml" Target="../ink/ink185.xml"/><Relationship Id="rId70" Type="http://schemas.openxmlformats.org/officeDocument/2006/relationships/customXml" Target="../ink/ink159.xml"/><Relationship Id="rId166" Type="http://schemas.openxmlformats.org/officeDocument/2006/relationships/customXml" Target="../ink/ink206.xml"/><Relationship Id="rId331" Type="http://schemas.openxmlformats.org/officeDocument/2006/relationships/image" Target="../media/image307.png"/><Relationship Id="rId373" Type="http://schemas.openxmlformats.org/officeDocument/2006/relationships/image" Target="../media/image328.png"/><Relationship Id="rId429" Type="http://schemas.openxmlformats.org/officeDocument/2006/relationships/image" Target="../media/image356.png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258.png"/><Relationship Id="rId440" Type="http://schemas.openxmlformats.org/officeDocument/2006/relationships/customXml" Target="../ink/ink342.xml"/><Relationship Id="rId28" Type="http://schemas.openxmlformats.org/officeDocument/2006/relationships/customXml" Target="../ink/ink138.xml"/><Relationship Id="rId275" Type="http://schemas.openxmlformats.org/officeDocument/2006/relationships/image" Target="../media/image279.png"/><Relationship Id="rId300" Type="http://schemas.openxmlformats.org/officeDocument/2006/relationships/customXml" Target="../ink/ink272.xml"/><Relationship Id="rId482" Type="http://schemas.openxmlformats.org/officeDocument/2006/relationships/customXml" Target="../ink/ink363.xml"/><Relationship Id="rId81" Type="http://schemas.openxmlformats.org/officeDocument/2006/relationships/image" Target="../media/image182.png"/><Relationship Id="rId135" Type="http://schemas.openxmlformats.org/officeDocument/2006/relationships/image" Target="../media/image209.png"/><Relationship Id="rId177" Type="http://schemas.openxmlformats.org/officeDocument/2006/relationships/image" Target="../media/image230.png"/><Relationship Id="rId342" Type="http://schemas.openxmlformats.org/officeDocument/2006/relationships/customXml" Target="../ink/ink293.xml"/><Relationship Id="rId384" Type="http://schemas.openxmlformats.org/officeDocument/2006/relationships/customXml" Target="../ink/ink314.xml"/><Relationship Id="rId202" Type="http://schemas.openxmlformats.org/officeDocument/2006/relationships/customXml" Target="../ink/ink224.xml"/><Relationship Id="rId244" Type="http://schemas.openxmlformats.org/officeDocument/2006/relationships/customXml" Target="../ink/ink244.xml"/><Relationship Id="rId39" Type="http://schemas.openxmlformats.org/officeDocument/2006/relationships/image" Target="../media/image161.png"/><Relationship Id="rId286" Type="http://schemas.openxmlformats.org/officeDocument/2006/relationships/customXml" Target="../ink/ink265.xml"/><Relationship Id="rId451" Type="http://schemas.openxmlformats.org/officeDocument/2006/relationships/image" Target="../media/image367.png"/><Relationship Id="rId50" Type="http://schemas.openxmlformats.org/officeDocument/2006/relationships/customXml" Target="../ink/ink149.xml"/><Relationship Id="rId104" Type="http://schemas.openxmlformats.org/officeDocument/2006/relationships/customXml" Target="../ink/ink175.xml"/><Relationship Id="rId146" Type="http://schemas.openxmlformats.org/officeDocument/2006/relationships/customXml" Target="../ink/ink196.xml"/><Relationship Id="rId188" Type="http://schemas.openxmlformats.org/officeDocument/2006/relationships/customXml" Target="../ink/ink217.xml"/><Relationship Id="rId311" Type="http://schemas.openxmlformats.org/officeDocument/2006/relationships/image" Target="../media/image297.png"/><Relationship Id="rId353" Type="http://schemas.openxmlformats.org/officeDocument/2006/relationships/image" Target="../media/image318.png"/><Relationship Id="rId395" Type="http://schemas.openxmlformats.org/officeDocument/2006/relationships/image" Target="../media/image339.png"/><Relationship Id="rId409" Type="http://schemas.openxmlformats.org/officeDocument/2006/relationships/image" Target="../media/image346.png"/><Relationship Id="rId92" Type="http://schemas.openxmlformats.org/officeDocument/2006/relationships/customXml" Target="../ink/ink169.xml"/><Relationship Id="rId213" Type="http://schemas.openxmlformats.org/officeDocument/2006/relationships/image" Target="../media/image248.png"/><Relationship Id="rId420" Type="http://schemas.openxmlformats.org/officeDocument/2006/relationships/customXml" Target="../ink/ink332.xml"/><Relationship Id="rId255" Type="http://schemas.openxmlformats.org/officeDocument/2006/relationships/image" Target="../media/image269.png"/><Relationship Id="rId297" Type="http://schemas.openxmlformats.org/officeDocument/2006/relationships/image" Target="../media/image290.png"/><Relationship Id="rId462" Type="http://schemas.openxmlformats.org/officeDocument/2006/relationships/customXml" Target="../ink/ink353.xml"/><Relationship Id="rId115" Type="http://schemas.openxmlformats.org/officeDocument/2006/relationships/image" Target="../media/image199.png"/><Relationship Id="rId157" Type="http://schemas.openxmlformats.org/officeDocument/2006/relationships/image" Target="../media/image220.png"/><Relationship Id="rId322" Type="http://schemas.openxmlformats.org/officeDocument/2006/relationships/customXml" Target="../ink/ink283.xml"/><Relationship Id="rId364" Type="http://schemas.openxmlformats.org/officeDocument/2006/relationships/customXml" Target="../ink/ink304.xml"/><Relationship Id="rId61" Type="http://schemas.openxmlformats.org/officeDocument/2006/relationships/image" Target="../media/image172.png"/><Relationship Id="rId199" Type="http://schemas.openxmlformats.org/officeDocument/2006/relationships/image" Target="../media/image241.png"/><Relationship Id="rId19" Type="http://schemas.openxmlformats.org/officeDocument/2006/relationships/image" Target="../media/image151.png"/><Relationship Id="rId224" Type="http://schemas.openxmlformats.org/officeDocument/2006/relationships/customXml" Target="../ink/ink234.xml"/><Relationship Id="rId266" Type="http://schemas.openxmlformats.org/officeDocument/2006/relationships/customXml" Target="../ink/ink255.xml"/><Relationship Id="rId431" Type="http://schemas.openxmlformats.org/officeDocument/2006/relationships/image" Target="../media/image357.png"/><Relationship Id="rId473" Type="http://schemas.openxmlformats.org/officeDocument/2006/relationships/image" Target="../media/image378.png"/><Relationship Id="rId30" Type="http://schemas.openxmlformats.org/officeDocument/2006/relationships/customXml" Target="../ink/ink139.xml"/><Relationship Id="rId126" Type="http://schemas.openxmlformats.org/officeDocument/2006/relationships/customXml" Target="../ink/ink186.xml"/><Relationship Id="rId168" Type="http://schemas.openxmlformats.org/officeDocument/2006/relationships/customXml" Target="../ink/ink207.xml"/><Relationship Id="rId333" Type="http://schemas.openxmlformats.org/officeDocument/2006/relationships/image" Target="../media/image308.png"/><Relationship Id="rId72" Type="http://schemas.openxmlformats.org/officeDocument/2006/relationships/customXml" Target="../ink/ink160.xml"/><Relationship Id="rId375" Type="http://schemas.openxmlformats.org/officeDocument/2006/relationships/image" Target="../media/image329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6.png"/><Relationship Id="rId21" Type="http://schemas.openxmlformats.org/officeDocument/2006/relationships/image" Target="../media/image389.png"/><Relationship Id="rId42" Type="http://schemas.openxmlformats.org/officeDocument/2006/relationships/customXml" Target="../ink/ink385.xml"/><Relationship Id="rId63" Type="http://schemas.openxmlformats.org/officeDocument/2006/relationships/image" Target="../media/image410.png"/><Relationship Id="rId84" Type="http://schemas.openxmlformats.org/officeDocument/2006/relationships/customXml" Target="../ink/ink406.xml"/><Relationship Id="rId138" Type="http://schemas.openxmlformats.org/officeDocument/2006/relationships/customXml" Target="../ink/ink433.xml"/><Relationship Id="rId159" Type="http://schemas.openxmlformats.org/officeDocument/2006/relationships/image" Target="../media/image457.png"/><Relationship Id="rId170" Type="http://schemas.openxmlformats.org/officeDocument/2006/relationships/customXml" Target="../ink/ink449.xml"/><Relationship Id="rId191" Type="http://schemas.openxmlformats.org/officeDocument/2006/relationships/image" Target="../media/image474.png"/><Relationship Id="rId205" Type="http://schemas.openxmlformats.org/officeDocument/2006/relationships/image" Target="../media/image481.png"/><Relationship Id="rId226" Type="http://schemas.openxmlformats.org/officeDocument/2006/relationships/customXml" Target="../ink/ink474.xml"/><Relationship Id="rId247" Type="http://schemas.openxmlformats.org/officeDocument/2006/relationships/image" Target="../media/image498.png"/><Relationship Id="rId107" Type="http://schemas.openxmlformats.org/officeDocument/2006/relationships/image" Target="../media/image431.png"/><Relationship Id="rId11" Type="http://schemas.openxmlformats.org/officeDocument/2006/relationships/image" Target="../media/image384.png"/><Relationship Id="rId32" Type="http://schemas.openxmlformats.org/officeDocument/2006/relationships/customXml" Target="../ink/ink380.xml"/><Relationship Id="rId53" Type="http://schemas.openxmlformats.org/officeDocument/2006/relationships/image" Target="../media/image405.png"/><Relationship Id="rId74" Type="http://schemas.openxmlformats.org/officeDocument/2006/relationships/customXml" Target="../ink/ink401.xml"/><Relationship Id="rId128" Type="http://schemas.openxmlformats.org/officeDocument/2006/relationships/customXml" Target="../ink/ink428.xml"/><Relationship Id="rId149" Type="http://schemas.openxmlformats.org/officeDocument/2006/relationships/image" Target="../media/image452.png"/><Relationship Id="rId5" Type="http://schemas.openxmlformats.org/officeDocument/2006/relationships/image" Target="../media/image1440.png"/><Relationship Id="rId95" Type="http://schemas.openxmlformats.org/officeDocument/2006/relationships/image" Target="../media/image425.png"/><Relationship Id="rId160" Type="http://schemas.openxmlformats.org/officeDocument/2006/relationships/customXml" Target="../ink/ink444.xml"/><Relationship Id="rId181" Type="http://schemas.openxmlformats.org/officeDocument/2006/relationships/image" Target="../media/image469.png"/><Relationship Id="rId216" Type="http://schemas.openxmlformats.org/officeDocument/2006/relationships/customXml" Target="../ink/ink469.xml"/><Relationship Id="rId237" Type="http://schemas.openxmlformats.org/officeDocument/2006/relationships/image" Target="../media/image493.png"/><Relationship Id="rId22" Type="http://schemas.openxmlformats.org/officeDocument/2006/relationships/customXml" Target="../ink/ink375.xml"/><Relationship Id="rId43" Type="http://schemas.openxmlformats.org/officeDocument/2006/relationships/image" Target="../media/image400.png"/><Relationship Id="rId64" Type="http://schemas.openxmlformats.org/officeDocument/2006/relationships/customXml" Target="../ink/ink396.xml"/><Relationship Id="rId118" Type="http://schemas.openxmlformats.org/officeDocument/2006/relationships/customXml" Target="../ink/ink423.xml"/><Relationship Id="rId139" Type="http://schemas.openxmlformats.org/officeDocument/2006/relationships/image" Target="../media/image447.png"/><Relationship Id="rId85" Type="http://schemas.openxmlformats.org/officeDocument/2006/relationships/image" Target="../media/image421.png"/><Relationship Id="rId150" Type="http://schemas.openxmlformats.org/officeDocument/2006/relationships/customXml" Target="../ink/ink439.xml"/><Relationship Id="rId171" Type="http://schemas.openxmlformats.org/officeDocument/2006/relationships/image" Target="../media/image463.png"/><Relationship Id="rId192" Type="http://schemas.openxmlformats.org/officeDocument/2006/relationships/customXml" Target="../ink/ink460.xml"/><Relationship Id="rId206" Type="http://schemas.openxmlformats.org/officeDocument/2006/relationships/customXml" Target="../ink/ink464.xml"/><Relationship Id="rId227" Type="http://schemas.openxmlformats.org/officeDocument/2006/relationships/image" Target="../media/image488.png"/><Relationship Id="rId248" Type="http://schemas.openxmlformats.org/officeDocument/2006/relationships/customXml" Target="../ink/ink485.xml"/><Relationship Id="rId12" Type="http://schemas.openxmlformats.org/officeDocument/2006/relationships/customXml" Target="../ink/ink370.xml"/><Relationship Id="rId33" Type="http://schemas.openxmlformats.org/officeDocument/2006/relationships/image" Target="../media/image395.png"/><Relationship Id="rId108" Type="http://schemas.openxmlformats.org/officeDocument/2006/relationships/customXml" Target="../ink/ink418.xml"/><Relationship Id="rId129" Type="http://schemas.openxmlformats.org/officeDocument/2006/relationships/image" Target="../media/image442.png"/><Relationship Id="rId54" Type="http://schemas.openxmlformats.org/officeDocument/2006/relationships/customXml" Target="../ink/ink391.xml"/><Relationship Id="rId75" Type="http://schemas.openxmlformats.org/officeDocument/2006/relationships/image" Target="../media/image416.png"/><Relationship Id="rId96" Type="http://schemas.openxmlformats.org/officeDocument/2006/relationships/customXml" Target="../ink/ink412.xml"/><Relationship Id="rId140" Type="http://schemas.openxmlformats.org/officeDocument/2006/relationships/customXml" Target="../ink/ink434.xml"/><Relationship Id="rId161" Type="http://schemas.openxmlformats.org/officeDocument/2006/relationships/image" Target="../media/image458.png"/><Relationship Id="rId182" Type="http://schemas.openxmlformats.org/officeDocument/2006/relationships/customXml" Target="../ink/ink455.xml"/><Relationship Id="rId217" Type="http://schemas.openxmlformats.org/officeDocument/2006/relationships/image" Target="../media/image483.png"/><Relationship Id="rId6" Type="http://schemas.openxmlformats.org/officeDocument/2006/relationships/customXml" Target="../ink/ink367.xml"/><Relationship Id="rId238" Type="http://schemas.openxmlformats.org/officeDocument/2006/relationships/customXml" Target="../ink/ink480.xml"/><Relationship Id="rId23" Type="http://schemas.openxmlformats.org/officeDocument/2006/relationships/image" Target="../media/image390.png"/><Relationship Id="rId119" Type="http://schemas.openxmlformats.org/officeDocument/2006/relationships/image" Target="../media/image437.png"/><Relationship Id="rId44" Type="http://schemas.openxmlformats.org/officeDocument/2006/relationships/customXml" Target="../ink/ink386.xml"/><Relationship Id="rId65" Type="http://schemas.openxmlformats.org/officeDocument/2006/relationships/image" Target="../media/image411.png"/><Relationship Id="rId86" Type="http://schemas.openxmlformats.org/officeDocument/2006/relationships/customXml" Target="../ink/ink407.xml"/><Relationship Id="rId130" Type="http://schemas.openxmlformats.org/officeDocument/2006/relationships/customXml" Target="../ink/ink429.xml"/><Relationship Id="rId151" Type="http://schemas.openxmlformats.org/officeDocument/2006/relationships/image" Target="../media/image453.png"/><Relationship Id="rId172" Type="http://schemas.openxmlformats.org/officeDocument/2006/relationships/customXml" Target="../ink/ink450.xml"/><Relationship Id="rId193" Type="http://schemas.openxmlformats.org/officeDocument/2006/relationships/image" Target="../media/image475.png"/><Relationship Id="rId207" Type="http://schemas.openxmlformats.org/officeDocument/2006/relationships/image" Target="../media/image464.png"/><Relationship Id="rId228" Type="http://schemas.openxmlformats.org/officeDocument/2006/relationships/customXml" Target="../ink/ink475.xml"/><Relationship Id="rId249" Type="http://schemas.openxmlformats.org/officeDocument/2006/relationships/image" Target="../media/image499.png"/><Relationship Id="rId13" Type="http://schemas.openxmlformats.org/officeDocument/2006/relationships/image" Target="../media/image385.png"/><Relationship Id="rId109" Type="http://schemas.openxmlformats.org/officeDocument/2006/relationships/image" Target="../media/image432.png"/><Relationship Id="rId34" Type="http://schemas.openxmlformats.org/officeDocument/2006/relationships/customXml" Target="../ink/ink381.xml"/><Relationship Id="rId55" Type="http://schemas.openxmlformats.org/officeDocument/2006/relationships/image" Target="../media/image406.png"/><Relationship Id="rId76" Type="http://schemas.openxmlformats.org/officeDocument/2006/relationships/customXml" Target="../ink/ink402.xml"/><Relationship Id="rId97" Type="http://schemas.openxmlformats.org/officeDocument/2006/relationships/image" Target="../media/image426.png"/><Relationship Id="rId120" Type="http://schemas.openxmlformats.org/officeDocument/2006/relationships/customXml" Target="../ink/ink424.xml"/><Relationship Id="rId141" Type="http://schemas.openxmlformats.org/officeDocument/2006/relationships/image" Target="../media/image448.png"/><Relationship Id="rId7" Type="http://schemas.openxmlformats.org/officeDocument/2006/relationships/image" Target="../media/image3820.png"/><Relationship Id="rId162" Type="http://schemas.openxmlformats.org/officeDocument/2006/relationships/customXml" Target="../ink/ink445.xml"/><Relationship Id="rId183" Type="http://schemas.openxmlformats.org/officeDocument/2006/relationships/image" Target="../media/image470.png"/><Relationship Id="rId218" Type="http://schemas.openxmlformats.org/officeDocument/2006/relationships/customXml" Target="../ink/ink470.xml"/><Relationship Id="rId239" Type="http://schemas.openxmlformats.org/officeDocument/2006/relationships/image" Target="../media/image494.png"/><Relationship Id="rId250" Type="http://schemas.openxmlformats.org/officeDocument/2006/relationships/customXml" Target="../ink/ink486.xml"/><Relationship Id="rId24" Type="http://schemas.openxmlformats.org/officeDocument/2006/relationships/customXml" Target="../ink/ink376.xml"/><Relationship Id="rId45" Type="http://schemas.openxmlformats.org/officeDocument/2006/relationships/image" Target="../media/image401.png"/><Relationship Id="rId66" Type="http://schemas.openxmlformats.org/officeDocument/2006/relationships/customXml" Target="../ink/ink397.xml"/><Relationship Id="rId87" Type="http://schemas.openxmlformats.org/officeDocument/2006/relationships/image" Target="../media/image422.png"/><Relationship Id="rId110" Type="http://schemas.openxmlformats.org/officeDocument/2006/relationships/customXml" Target="../ink/ink419.xml"/><Relationship Id="rId131" Type="http://schemas.openxmlformats.org/officeDocument/2006/relationships/image" Target="../media/image443.png"/><Relationship Id="rId152" Type="http://schemas.openxmlformats.org/officeDocument/2006/relationships/customXml" Target="../ink/ink440.xml"/><Relationship Id="rId173" Type="http://schemas.openxmlformats.org/officeDocument/2006/relationships/image" Target="../media/image465.png"/><Relationship Id="rId194" Type="http://schemas.openxmlformats.org/officeDocument/2006/relationships/customXml" Target="../ink/ink461.xml"/><Relationship Id="rId208" Type="http://schemas.openxmlformats.org/officeDocument/2006/relationships/customXml" Target="../ink/ink465.xml"/><Relationship Id="rId229" Type="http://schemas.openxmlformats.org/officeDocument/2006/relationships/image" Target="../media/image489.png"/><Relationship Id="rId240" Type="http://schemas.openxmlformats.org/officeDocument/2006/relationships/customXml" Target="../ink/ink481.xml"/><Relationship Id="rId14" Type="http://schemas.openxmlformats.org/officeDocument/2006/relationships/customXml" Target="../ink/ink371.xml"/><Relationship Id="rId35" Type="http://schemas.openxmlformats.org/officeDocument/2006/relationships/image" Target="../media/image396.png"/><Relationship Id="rId56" Type="http://schemas.openxmlformats.org/officeDocument/2006/relationships/customXml" Target="../ink/ink392.xml"/><Relationship Id="rId77" Type="http://schemas.openxmlformats.org/officeDocument/2006/relationships/image" Target="../media/image417.png"/><Relationship Id="rId100" Type="http://schemas.openxmlformats.org/officeDocument/2006/relationships/customXml" Target="../ink/ink414.xml"/><Relationship Id="rId8" Type="http://schemas.openxmlformats.org/officeDocument/2006/relationships/customXml" Target="../ink/ink368.xml"/><Relationship Id="rId98" Type="http://schemas.openxmlformats.org/officeDocument/2006/relationships/customXml" Target="../ink/ink413.xml"/><Relationship Id="rId121" Type="http://schemas.openxmlformats.org/officeDocument/2006/relationships/image" Target="../media/image438.png"/><Relationship Id="rId142" Type="http://schemas.openxmlformats.org/officeDocument/2006/relationships/customXml" Target="../ink/ink435.xml"/><Relationship Id="rId163" Type="http://schemas.openxmlformats.org/officeDocument/2006/relationships/image" Target="../media/image459.png"/><Relationship Id="rId184" Type="http://schemas.openxmlformats.org/officeDocument/2006/relationships/customXml" Target="../ink/ink456.xml"/><Relationship Id="rId219" Type="http://schemas.openxmlformats.org/officeDocument/2006/relationships/image" Target="../media/image484.png"/><Relationship Id="rId230" Type="http://schemas.openxmlformats.org/officeDocument/2006/relationships/customXml" Target="../ink/ink476.xml"/><Relationship Id="rId251" Type="http://schemas.openxmlformats.org/officeDocument/2006/relationships/image" Target="../media/image500.png"/><Relationship Id="rId25" Type="http://schemas.openxmlformats.org/officeDocument/2006/relationships/image" Target="../media/image391.png"/><Relationship Id="rId46" Type="http://schemas.openxmlformats.org/officeDocument/2006/relationships/customXml" Target="../ink/ink387.xml"/><Relationship Id="rId67" Type="http://schemas.openxmlformats.org/officeDocument/2006/relationships/image" Target="../media/image412.png"/><Relationship Id="rId88" Type="http://schemas.openxmlformats.org/officeDocument/2006/relationships/customXml" Target="../ink/ink408.xml"/><Relationship Id="rId111" Type="http://schemas.openxmlformats.org/officeDocument/2006/relationships/image" Target="../media/image433.png"/><Relationship Id="rId132" Type="http://schemas.openxmlformats.org/officeDocument/2006/relationships/customXml" Target="../ink/ink430.xml"/><Relationship Id="rId153" Type="http://schemas.openxmlformats.org/officeDocument/2006/relationships/image" Target="../media/image454.png"/><Relationship Id="rId174" Type="http://schemas.openxmlformats.org/officeDocument/2006/relationships/customXml" Target="../ink/ink451.xml"/><Relationship Id="rId195" Type="http://schemas.openxmlformats.org/officeDocument/2006/relationships/image" Target="../media/image476.png"/><Relationship Id="rId209" Type="http://schemas.openxmlformats.org/officeDocument/2006/relationships/image" Target="../media/image478.png"/><Relationship Id="rId220" Type="http://schemas.openxmlformats.org/officeDocument/2006/relationships/customXml" Target="../ink/ink471.xml"/><Relationship Id="rId241" Type="http://schemas.openxmlformats.org/officeDocument/2006/relationships/image" Target="../media/image495.png"/><Relationship Id="rId15" Type="http://schemas.openxmlformats.org/officeDocument/2006/relationships/image" Target="../media/image386.png"/><Relationship Id="rId36" Type="http://schemas.openxmlformats.org/officeDocument/2006/relationships/customXml" Target="../ink/ink382.xml"/><Relationship Id="rId57" Type="http://schemas.openxmlformats.org/officeDocument/2006/relationships/image" Target="../media/image407.png"/><Relationship Id="rId10" Type="http://schemas.openxmlformats.org/officeDocument/2006/relationships/customXml" Target="../ink/ink369.xml"/><Relationship Id="rId31" Type="http://schemas.openxmlformats.org/officeDocument/2006/relationships/image" Target="../media/image394.png"/><Relationship Id="rId52" Type="http://schemas.openxmlformats.org/officeDocument/2006/relationships/customXml" Target="../ink/ink390.xml"/><Relationship Id="rId73" Type="http://schemas.openxmlformats.org/officeDocument/2006/relationships/image" Target="../media/image415.png"/><Relationship Id="rId78" Type="http://schemas.openxmlformats.org/officeDocument/2006/relationships/customXml" Target="../ink/ink403.xml"/><Relationship Id="rId94" Type="http://schemas.openxmlformats.org/officeDocument/2006/relationships/customXml" Target="../ink/ink411.xml"/><Relationship Id="rId99" Type="http://schemas.openxmlformats.org/officeDocument/2006/relationships/image" Target="../media/image427.png"/><Relationship Id="rId101" Type="http://schemas.openxmlformats.org/officeDocument/2006/relationships/image" Target="../media/image428.png"/><Relationship Id="rId122" Type="http://schemas.openxmlformats.org/officeDocument/2006/relationships/customXml" Target="../ink/ink425.xml"/><Relationship Id="rId143" Type="http://schemas.openxmlformats.org/officeDocument/2006/relationships/image" Target="../media/image449.png"/><Relationship Id="rId148" Type="http://schemas.openxmlformats.org/officeDocument/2006/relationships/customXml" Target="../ink/ink438.xml"/><Relationship Id="rId164" Type="http://schemas.openxmlformats.org/officeDocument/2006/relationships/customXml" Target="../ink/ink446.xml"/><Relationship Id="rId169" Type="http://schemas.openxmlformats.org/officeDocument/2006/relationships/image" Target="../media/image462.png"/><Relationship Id="rId185" Type="http://schemas.openxmlformats.org/officeDocument/2006/relationships/image" Target="../media/image471.png"/><Relationship Id="rId9" Type="http://schemas.openxmlformats.org/officeDocument/2006/relationships/image" Target="../media/image383.png"/><Relationship Id="rId180" Type="http://schemas.openxmlformats.org/officeDocument/2006/relationships/customXml" Target="../ink/ink454.xml"/><Relationship Id="rId210" Type="http://schemas.openxmlformats.org/officeDocument/2006/relationships/customXml" Target="../ink/ink466.xml"/><Relationship Id="rId215" Type="http://schemas.openxmlformats.org/officeDocument/2006/relationships/image" Target="../media/image482.png"/><Relationship Id="rId236" Type="http://schemas.openxmlformats.org/officeDocument/2006/relationships/customXml" Target="../ink/ink479.xml"/><Relationship Id="rId26" Type="http://schemas.openxmlformats.org/officeDocument/2006/relationships/customXml" Target="../ink/ink377.xml"/><Relationship Id="rId231" Type="http://schemas.openxmlformats.org/officeDocument/2006/relationships/image" Target="../media/image490.png"/><Relationship Id="rId252" Type="http://schemas.openxmlformats.org/officeDocument/2006/relationships/customXml" Target="../ink/ink487.xml"/><Relationship Id="rId47" Type="http://schemas.openxmlformats.org/officeDocument/2006/relationships/image" Target="../media/image402.png"/><Relationship Id="rId68" Type="http://schemas.openxmlformats.org/officeDocument/2006/relationships/customXml" Target="../ink/ink398.xml"/><Relationship Id="rId89" Type="http://schemas.openxmlformats.org/officeDocument/2006/relationships/image" Target="../media/image423.png"/><Relationship Id="rId112" Type="http://schemas.openxmlformats.org/officeDocument/2006/relationships/customXml" Target="../ink/ink420.xml"/><Relationship Id="rId133" Type="http://schemas.openxmlformats.org/officeDocument/2006/relationships/image" Target="../media/image444.png"/><Relationship Id="rId154" Type="http://schemas.openxmlformats.org/officeDocument/2006/relationships/customXml" Target="../ink/ink441.xml"/><Relationship Id="rId175" Type="http://schemas.openxmlformats.org/officeDocument/2006/relationships/image" Target="../media/image466.png"/><Relationship Id="rId196" Type="http://schemas.openxmlformats.org/officeDocument/2006/relationships/customXml" Target="../ink/ink462.xml"/><Relationship Id="rId16" Type="http://schemas.openxmlformats.org/officeDocument/2006/relationships/customXml" Target="../ink/ink372.xml"/><Relationship Id="rId221" Type="http://schemas.openxmlformats.org/officeDocument/2006/relationships/image" Target="../media/image485.png"/><Relationship Id="rId242" Type="http://schemas.openxmlformats.org/officeDocument/2006/relationships/customXml" Target="../ink/ink482.xml"/><Relationship Id="rId37" Type="http://schemas.openxmlformats.org/officeDocument/2006/relationships/image" Target="../media/image397.png"/><Relationship Id="rId58" Type="http://schemas.openxmlformats.org/officeDocument/2006/relationships/customXml" Target="../ink/ink393.xml"/><Relationship Id="rId79" Type="http://schemas.openxmlformats.org/officeDocument/2006/relationships/image" Target="../media/image418.png"/><Relationship Id="rId102" Type="http://schemas.openxmlformats.org/officeDocument/2006/relationships/customXml" Target="../ink/ink415.xml"/><Relationship Id="rId123" Type="http://schemas.openxmlformats.org/officeDocument/2006/relationships/image" Target="../media/image439.png"/><Relationship Id="rId144" Type="http://schemas.openxmlformats.org/officeDocument/2006/relationships/customXml" Target="../ink/ink436.xml"/><Relationship Id="rId90" Type="http://schemas.openxmlformats.org/officeDocument/2006/relationships/customXml" Target="../ink/ink409.xml"/><Relationship Id="rId165" Type="http://schemas.openxmlformats.org/officeDocument/2006/relationships/image" Target="../media/image460.png"/><Relationship Id="rId186" Type="http://schemas.openxmlformats.org/officeDocument/2006/relationships/customXml" Target="../ink/ink457.xml"/><Relationship Id="rId211" Type="http://schemas.openxmlformats.org/officeDocument/2006/relationships/image" Target="../media/image479.png"/><Relationship Id="rId232" Type="http://schemas.openxmlformats.org/officeDocument/2006/relationships/customXml" Target="../ink/ink477.xml"/><Relationship Id="rId253" Type="http://schemas.openxmlformats.org/officeDocument/2006/relationships/image" Target="../media/image501.png"/><Relationship Id="rId27" Type="http://schemas.openxmlformats.org/officeDocument/2006/relationships/image" Target="../media/image392.png"/><Relationship Id="rId48" Type="http://schemas.openxmlformats.org/officeDocument/2006/relationships/customXml" Target="../ink/ink388.xml"/><Relationship Id="rId69" Type="http://schemas.openxmlformats.org/officeDocument/2006/relationships/image" Target="../media/image413.png"/><Relationship Id="rId113" Type="http://schemas.openxmlformats.org/officeDocument/2006/relationships/image" Target="../media/image434.png"/><Relationship Id="rId134" Type="http://schemas.openxmlformats.org/officeDocument/2006/relationships/customXml" Target="../ink/ink431.xml"/><Relationship Id="rId80" Type="http://schemas.openxmlformats.org/officeDocument/2006/relationships/customXml" Target="../ink/ink404.xml"/><Relationship Id="rId155" Type="http://schemas.openxmlformats.org/officeDocument/2006/relationships/image" Target="../media/image455.png"/><Relationship Id="rId176" Type="http://schemas.openxmlformats.org/officeDocument/2006/relationships/customXml" Target="../ink/ink452.xml"/><Relationship Id="rId197" Type="http://schemas.openxmlformats.org/officeDocument/2006/relationships/image" Target="../media/image477.png"/><Relationship Id="rId222" Type="http://schemas.openxmlformats.org/officeDocument/2006/relationships/customXml" Target="../ink/ink472.xml"/><Relationship Id="rId243" Type="http://schemas.openxmlformats.org/officeDocument/2006/relationships/image" Target="../media/image496.png"/><Relationship Id="rId17" Type="http://schemas.openxmlformats.org/officeDocument/2006/relationships/image" Target="../media/image387.png"/><Relationship Id="rId38" Type="http://schemas.openxmlformats.org/officeDocument/2006/relationships/customXml" Target="../ink/ink383.xml"/><Relationship Id="rId59" Type="http://schemas.openxmlformats.org/officeDocument/2006/relationships/image" Target="../media/image408.png"/><Relationship Id="rId103" Type="http://schemas.openxmlformats.org/officeDocument/2006/relationships/image" Target="../media/image429.png"/><Relationship Id="rId124" Type="http://schemas.openxmlformats.org/officeDocument/2006/relationships/customXml" Target="../ink/ink426.xml"/><Relationship Id="rId70" Type="http://schemas.openxmlformats.org/officeDocument/2006/relationships/customXml" Target="../ink/ink399.xml"/><Relationship Id="rId91" Type="http://schemas.openxmlformats.org/officeDocument/2006/relationships/image" Target="../media/image424.png"/><Relationship Id="rId145" Type="http://schemas.openxmlformats.org/officeDocument/2006/relationships/image" Target="../media/image450.png"/><Relationship Id="rId166" Type="http://schemas.openxmlformats.org/officeDocument/2006/relationships/customXml" Target="../ink/ink447.xml"/><Relationship Id="rId187" Type="http://schemas.openxmlformats.org/officeDocument/2006/relationships/image" Target="../media/image472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467.xml"/><Relationship Id="rId233" Type="http://schemas.openxmlformats.org/officeDocument/2006/relationships/image" Target="../media/image491.png"/><Relationship Id="rId254" Type="http://schemas.openxmlformats.org/officeDocument/2006/relationships/customXml" Target="../ink/ink488.xml"/><Relationship Id="rId28" Type="http://schemas.openxmlformats.org/officeDocument/2006/relationships/customXml" Target="../ink/ink378.xml"/><Relationship Id="rId49" Type="http://schemas.openxmlformats.org/officeDocument/2006/relationships/image" Target="../media/image403.png"/><Relationship Id="rId114" Type="http://schemas.openxmlformats.org/officeDocument/2006/relationships/customXml" Target="../ink/ink421.xml"/><Relationship Id="rId60" Type="http://schemas.openxmlformats.org/officeDocument/2006/relationships/customXml" Target="../ink/ink394.xml"/><Relationship Id="rId81" Type="http://schemas.openxmlformats.org/officeDocument/2006/relationships/image" Target="../media/image419.png"/><Relationship Id="rId135" Type="http://schemas.openxmlformats.org/officeDocument/2006/relationships/image" Target="../media/image445.png"/><Relationship Id="rId156" Type="http://schemas.openxmlformats.org/officeDocument/2006/relationships/customXml" Target="../ink/ink442.xml"/><Relationship Id="rId177" Type="http://schemas.openxmlformats.org/officeDocument/2006/relationships/image" Target="../media/image467.png"/><Relationship Id="rId198" Type="http://schemas.openxmlformats.org/officeDocument/2006/relationships/customXml" Target="../ink/ink463.xml"/><Relationship Id="rId223" Type="http://schemas.openxmlformats.org/officeDocument/2006/relationships/image" Target="../media/image486.png"/><Relationship Id="rId244" Type="http://schemas.openxmlformats.org/officeDocument/2006/relationships/customXml" Target="../ink/ink483.xml"/><Relationship Id="rId18" Type="http://schemas.openxmlformats.org/officeDocument/2006/relationships/customXml" Target="../ink/ink373.xml"/><Relationship Id="rId39" Type="http://schemas.openxmlformats.org/officeDocument/2006/relationships/image" Target="../media/image398.png"/><Relationship Id="rId50" Type="http://schemas.openxmlformats.org/officeDocument/2006/relationships/customXml" Target="../ink/ink389.xml"/><Relationship Id="rId104" Type="http://schemas.openxmlformats.org/officeDocument/2006/relationships/customXml" Target="../ink/ink416.xml"/><Relationship Id="rId125" Type="http://schemas.openxmlformats.org/officeDocument/2006/relationships/image" Target="../media/image440.png"/><Relationship Id="rId146" Type="http://schemas.openxmlformats.org/officeDocument/2006/relationships/customXml" Target="../ink/ink437.xml"/><Relationship Id="rId167" Type="http://schemas.openxmlformats.org/officeDocument/2006/relationships/image" Target="../media/image461.png"/><Relationship Id="rId188" Type="http://schemas.openxmlformats.org/officeDocument/2006/relationships/customXml" Target="../ink/ink458.xml"/><Relationship Id="rId71" Type="http://schemas.openxmlformats.org/officeDocument/2006/relationships/image" Target="../media/image414.png"/><Relationship Id="rId92" Type="http://schemas.openxmlformats.org/officeDocument/2006/relationships/customXml" Target="../ink/ink410.xml"/><Relationship Id="rId213" Type="http://schemas.openxmlformats.org/officeDocument/2006/relationships/image" Target="../media/image480.png"/><Relationship Id="rId234" Type="http://schemas.openxmlformats.org/officeDocument/2006/relationships/customXml" Target="../ink/ink478.xml"/><Relationship Id="rId2" Type="http://schemas.openxmlformats.org/officeDocument/2006/relationships/customXml" Target="../ink/ink366.xml"/><Relationship Id="rId29" Type="http://schemas.openxmlformats.org/officeDocument/2006/relationships/image" Target="../media/image393.png"/><Relationship Id="rId255" Type="http://schemas.openxmlformats.org/officeDocument/2006/relationships/image" Target="../media/image502.png"/><Relationship Id="rId40" Type="http://schemas.openxmlformats.org/officeDocument/2006/relationships/customXml" Target="../ink/ink384.xml"/><Relationship Id="rId115" Type="http://schemas.openxmlformats.org/officeDocument/2006/relationships/image" Target="../media/image435.png"/><Relationship Id="rId136" Type="http://schemas.openxmlformats.org/officeDocument/2006/relationships/customXml" Target="../ink/ink432.xml"/><Relationship Id="rId157" Type="http://schemas.openxmlformats.org/officeDocument/2006/relationships/image" Target="../media/image456.png"/><Relationship Id="rId178" Type="http://schemas.openxmlformats.org/officeDocument/2006/relationships/customXml" Target="../ink/ink453.xml"/><Relationship Id="rId61" Type="http://schemas.openxmlformats.org/officeDocument/2006/relationships/image" Target="../media/image409.png"/><Relationship Id="rId82" Type="http://schemas.openxmlformats.org/officeDocument/2006/relationships/customXml" Target="../ink/ink405.xml"/><Relationship Id="rId19" Type="http://schemas.openxmlformats.org/officeDocument/2006/relationships/image" Target="../media/image388.png"/><Relationship Id="rId224" Type="http://schemas.openxmlformats.org/officeDocument/2006/relationships/customXml" Target="../ink/ink473.xml"/><Relationship Id="rId245" Type="http://schemas.openxmlformats.org/officeDocument/2006/relationships/image" Target="../media/image497.png"/><Relationship Id="rId30" Type="http://schemas.openxmlformats.org/officeDocument/2006/relationships/customXml" Target="../ink/ink379.xml"/><Relationship Id="rId105" Type="http://schemas.openxmlformats.org/officeDocument/2006/relationships/image" Target="../media/image430.png"/><Relationship Id="rId126" Type="http://schemas.openxmlformats.org/officeDocument/2006/relationships/customXml" Target="../ink/ink427.xml"/><Relationship Id="rId147" Type="http://schemas.openxmlformats.org/officeDocument/2006/relationships/image" Target="../media/image451.png"/><Relationship Id="rId168" Type="http://schemas.openxmlformats.org/officeDocument/2006/relationships/customXml" Target="../ink/ink448.xml"/><Relationship Id="rId51" Type="http://schemas.openxmlformats.org/officeDocument/2006/relationships/image" Target="../media/image404.png"/><Relationship Id="rId72" Type="http://schemas.openxmlformats.org/officeDocument/2006/relationships/customXml" Target="../ink/ink400.xml"/><Relationship Id="rId93" Type="http://schemas.openxmlformats.org/officeDocument/2006/relationships/image" Target="../media/image195.png"/><Relationship Id="rId189" Type="http://schemas.openxmlformats.org/officeDocument/2006/relationships/image" Target="../media/image473.png"/><Relationship Id="rId214" Type="http://schemas.openxmlformats.org/officeDocument/2006/relationships/customXml" Target="../ink/ink468.xml"/><Relationship Id="rId235" Type="http://schemas.openxmlformats.org/officeDocument/2006/relationships/image" Target="../media/image492.png"/><Relationship Id="rId116" Type="http://schemas.openxmlformats.org/officeDocument/2006/relationships/customXml" Target="../ink/ink422.xml"/><Relationship Id="rId137" Type="http://schemas.openxmlformats.org/officeDocument/2006/relationships/image" Target="../media/image446.png"/><Relationship Id="rId158" Type="http://schemas.openxmlformats.org/officeDocument/2006/relationships/customXml" Target="../ink/ink443.xml"/><Relationship Id="rId20" Type="http://schemas.openxmlformats.org/officeDocument/2006/relationships/customXml" Target="../ink/ink374.xml"/><Relationship Id="rId41" Type="http://schemas.openxmlformats.org/officeDocument/2006/relationships/image" Target="../media/image399.png"/><Relationship Id="rId62" Type="http://schemas.openxmlformats.org/officeDocument/2006/relationships/customXml" Target="../ink/ink395.xml"/><Relationship Id="rId83" Type="http://schemas.openxmlformats.org/officeDocument/2006/relationships/image" Target="../media/image420.png"/><Relationship Id="rId179" Type="http://schemas.openxmlformats.org/officeDocument/2006/relationships/image" Target="../media/image468.png"/><Relationship Id="rId190" Type="http://schemas.openxmlformats.org/officeDocument/2006/relationships/customXml" Target="../ink/ink459.xml"/><Relationship Id="rId225" Type="http://schemas.openxmlformats.org/officeDocument/2006/relationships/image" Target="../media/image487.png"/><Relationship Id="rId246" Type="http://schemas.openxmlformats.org/officeDocument/2006/relationships/customXml" Target="../ink/ink484.xml"/><Relationship Id="rId106" Type="http://schemas.openxmlformats.org/officeDocument/2006/relationships/customXml" Target="../ink/ink417.xml"/><Relationship Id="rId127" Type="http://schemas.openxmlformats.org/officeDocument/2006/relationships/image" Target="../media/image441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010.png"/><Relationship Id="rId21" Type="http://schemas.openxmlformats.org/officeDocument/2006/relationships/image" Target="../media/image452.png"/><Relationship Id="rId42" Type="http://schemas.openxmlformats.org/officeDocument/2006/relationships/customXml" Target="../ink/ink508.xml"/><Relationship Id="rId63" Type="http://schemas.openxmlformats.org/officeDocument/2006/relationships/image" Target="../media/image473.png"/><Relationship Id="rId159" Type="http://schemas.openxmlformats.org/officeDocument/2006/relationships/image" Target="../media/image508.png"/><Relationship Id="rId170" Type="http://schemas.openxmlformats.org/officeDocument/2006/relationships/customXml" Target="../ink/ink548.xml"/><Relationship Id="rId191" Type="http://schemas.openxmlformats.org/officeDocument/2006/relationships/image" Target="../media/image531.png"/><Relationship Id="rId205" Type="http://schemas.openxmlformats.org/officeDocument/2006/relationships/image" Target="../media/image538.png"/><Relationship Id="rId11" Type="http://schemas.openxmlformats.org/officeDocument/2006/relationships/image" Target="../media/image447.png"/><Relationship Id="rId32" Type="http://schemas.openxmlformats.org/officeDocument/2006/relationships/customXml" Target="../ink/ink503.xml"/><Relationship Id="rId53" Type="http://schemas.openxmlformats.org/officeDocument/2006/relationships/image" Target="../media/image468.png"/><Relationship Id="rId128" Type="http://schemas.openxmlformats.org/officeDocument/2006/relationships/customXml" Target="../ink/ink534.xml"/><Relationship Id="rId149" Type="http://schemas.openxmlformats.org/officeDocument/2006/relationships/image" Target="../media/image517.png"/><Relationship Id="rId5" Type="http://schemas.openxmlformats.org/officeDocument/2006/relationships/image" Target="../media/image1440.png"/><Relationship Id="rId160" Type="http://schemas.openxmlformats.org/officeDocument/2006/relationships/customXml" Target="../ink/ink543.xml"/><Relationship Id="rId181" Type="http://schemas.openxmlformats.org/officeDocument/2006/relationships/image" Target="../media/image526.png"/><Relationship Id="rId22" Type="http://schemas.openxmlformats.org/officeDocument/2006/relationships/customXml" Target="../ink/ink498.xml"/><Relationship Id="rId43" Type="http://schemas.openxmlformats.org/officeDocument/2006/relationships/image" Target="../media/image463.png"/><Relationship Id="rId64" Type="http://schemas.openxmlformats.org/officeDocument/2006/relationships/customXml" Target="../ink/ink519.xml"/><Relationship Id="rId118" Type="http://schemas.openxmlformats.org/officeDocument/2006/relationships/customXml" Target="../ink/ink529.xml"/><Relationship Id="rId150" Type="http://schemas.openxmlformats.org/officeDocument/2006/relationships/customXml" Target="../ink/ink538.xml"/><Relationship Id="rId171" Type="http://schemas.openxmlformats.org/officeDocument/2006/relationships/image" Target="../media/image514.png"/><Relationship Id="rId192" Type="http://schemas.openxmlformats.org/officeDocument/2006/relationships/customXml" Target="../ink/ink559.xml"/><Relationship Id="rId206" Type="http://schemas.openxmlformats.org/officeDocument/2006/relationships/customXml" Target="../ink/ink566.xml"/><Relationship Id="rId201" Type="http://schemas.openxmlformats.org/officeDocument/2006/relationships/image" Target="../media/image536.png"/><Relationship Id="rId12" Type="http://schemas.openxmlformats.org/officeDocument/2006/relationships/customXml" Target="../ink/ink493.xml"/><Relationship Id="rId17" Type="http://schemas.openxmlformats.org/officeDocument/2006/relationships/image" Target="../media/image450.png"/><Relationship Id="rId33" Type="http://schemas.openxmlformats.org/officeDocument/2006/relationships/image" Target="../media/image458.png"/><Relationship Id="rId38" Type="http://schemas.openxmlformats.org/officeDocument/2006/relationships/customXml" Target="../ink/ink506.xml"/><Relationship Id="rId59" Type="http://schemas.openxmlformats.org/officeDocument/2006/relationships/image" Target="../media/image471.png"/><Relationship Id="rId124" Type="http://schemas.openxmlformats.org/officeDocument/2006/relationships/customXml" Target="../ink/ink532.xml"/><Relationship Id="rId129" Type="http://schemas.openxmlformats.org/officeDocument/2006/relationships/image" Target="../media/image507.png"/><Relationship Id="rId54" Type="http://schemas.openxmlformats.org/officeDocument/2006/relationships/customXml" Target="../ink/ink514.xml"/><Relationship Id="rId70" Type="http://schemas.openxmlformats.org/officeDocument/2006/relationships/customXml" Target="../ink/ink522.xml"/><Relationship Id="rId145" Type="http://schemas.openxmlformats.org/officeDocument/2006/relationships/image" Target="../media/image515.png"/><Relationship Id="rId161" Type="http://schemas.openxmlformats.org/officeDocument/2006/relationships/image" Target="../media/image509.png"/><Relationship Id="rId166" Type="http://schemas.openxmlformats.org/officeDocument/2006/relationships/customXml" Target="../ink/ink546.xml"/><Relationship Id="rId182" Type="http://schemas.openxmlformats.org/officeDocument/2006/relationships/customXml" Target="../ink/ink554.xml"/><Relationship Id="rId187" Type="http://schemas.openxmlformats.org/officeDocument/2006/relationships/image" Target="../media/image52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90.xml"/><Relationship Id="rId212" Type="http://schemas.openxmlformats.org/officeDocument/2006/relationships/customXml" Target="../ink/ink569.xml"/><Relationship Id="rId23" Type="http://schemas.openxmlformats.org/officeDocument/2006/relationships/image" Target="../media/image453.png"/><Relationship Id="rId28" Type="http://schemas.openxmlformats.org/officeDocument/2006/relationships/customXml" Target="../ink/ink501.xml"/><Relationship Id="rId49" Type="http://schemas.openxmlformats.org/officeDocument/2006/relationships/image" Target="../media/image466.png"/><Relationship Id="rId114" Type="http://schemas.openxmlformats.org/officeDocument/2006/relationships/customXml" Target="../ink/ink527.xml"/><Relationship Id="rId119" Type="http://schemas.openxmlformats.org/officeDocument/2006/relationships/image" Target="../media/image5020.png"/><Relationship Id="rId44" Type="http://schemas.openxmlformats.org/officeDocument/2006/relationships/customXml" Target="../ink/ink509.xml"/><Relationship Id="rId60" Type="http://schemas.openxmlformats.org/officeDocument/2006/relationships/customXml" Target="../ink/ink517.xml"/><Relationship Id="rId65" Type="http://schemas.openxmlformats.org/officeDocument/2006/relationships/image" Target="../media/image474.png"/><Relationship Id="rId130" Type="http://schemas.openxmlformats.org/officeDocument/2006/relationships/customXml" Target="../ink/ink535.xml"/><Relationship Id="rId151" Type="http://schemas.openxmlformats.org/officeDocument/2006/relationships/image" Target="../media/image518.png"/><Relationship Id="rId156" Type="http://schemas.openxmlformats.org/officeDocument/2006/relationships/customXml" Target="../ink/ink541.xml"/><Relationship Id="rId177" Type="http://schemas.openxmlformats.org/officeDocument/2006/relationships/image" Target="../media/image524.png"/><Relationship Id="rId198" Type="http://schemas.openxmlformats.org/officeDocument/2006/relationships/customXml" Target="../ink/ink562.xml"/><Relationship Id="rId172" Type="http://schemas.openxmlformats.org/officeDocument/2006/relationships/customXml" Target="../ink/ink549.xml"/><Relationship Id="rId193" Type="http://schemas.openxmlformats.org/officeDocument/2006/relationships/image" Target="../media/image532.png"/><Relationship Id="rId202" Type="http://schemas.openxmlformats.org/officeDocument/2006/relationships/customXml" Target="../ink/ink564.xml"/><Relationship Id="rId207" Type="http://schemas.openxmlformats.org/officeDocument/2006/relationships/image" Target="../media/image539.png"/><Relationship Id="rId13" Type="http://schemas.openxmlformats.org/officeDocument/2006/relationships/image" Target="../media/image448.png"/><Relationship Id="rId18" Type="http://schemas.openxmlformats.org/officeDocument/2006/relationships/customXml" Target="../ink/ink496.xml"/><Relationship Id="rId39" Type="http://schemas.openxmlformats.org/officeDocument/2006/relationships/image" Target="../media/image461.png"/><Relationship Id="rId109" Type="http://schemas.openxmlformats.org/officeDocument/2006/relationships/image" Target="../media/image4970.png"/><Relationship Id="rId34" Type="http://schemas.openxmlformats.org/officeDocument/2006/relationships/customXml" Target="../ink/ink504.xml"/><Relationship Id="rId50" Type="http://schemas.openxmlformats.org/officeDocument/2006/relationships/customXml" Target="../ink/ink512.xml"/><Relationship Id="rId55" Type="http://schemas.openxmlformats.org/officeDocument/2006/relationships/image" Target="../media/image469.png"/><Relationship Id="rId120" Type="http://schemas.openxmlformats.org/officeDocument/2006/relationships/customXml" Target="../ink/ink530.xml"/><Relationship Id="rId125" Type="http://schemas.openxmlformats.org/officeDocument/2006/relationships/image" Target="../media/image505.png"/><Relationship Id="rId146" Type="http://schemas.openxmlformats.org/officeDocument/2006/relationships/customXml" Target="../ink/ink536.xml"/><Relationship Id="rId167" Type="http://schemas.openxmlformats.org/officeDocument/2006/relationships/image" Target="../media/image512.png"/><Relationship Id="rId188" Type="http://schemas.openxmlformats.org/officeDocument/2006/relationships/customXml" Target="../ink/ink557.xml"/><Relationship Id="rId7" Type="http://schemas.openxmlformats.org/officeDocument/2006/relationships/image" Target="../media/image392.png"/><Relationship Id="rId71" Type="http://schemas.openxmlformats.org/officeDocument/2006/relationships/image" Target="../media/image477.png"/><Relationship Id="rId162" Type="http://schemas.openxmlformats.org/officeDocument/2006/relationships/customXml" Target="../ink/ink544.xml"/><Relationship Id="rId183" Type="http://schemas.openxmlformats.org/officeDocument/2006/relationships/image" Target="../media/image527.png"/><Relationship Id="rId213" Type="http://schemas.openxmlformats.org/officeDocument/2006/relationships/image" Target="../media/image542.png"/><Relationship Id="rId2" Type="http://schemas.openxmlformats.org/officeDocument/2006/relationships/customXml" Target="../ink/ink489.xml"/><Relationship Id="rId29" Type="http://schemas.openxmlformats.org/officeDocument/2006/relationships/image" Target="../media/image456.png"/><Relationship Id="rId24" Type="http://schemas.openxmlformats.org/officeDocument/2006/relationships/customXml" Target="../ink/ink499.xml"/><Relationship Id="rId40" Type="http://schemas.openxmlformats.org/officeDocument/2006/relationships/customXml" Target="../ink/ink507.xml"/><Relationship Id="rId45" Type="http://schemas.openxmlformats.org/officeDocument/2006/relationships/image" Target="../media/image4640.png"/><Relationship Id="rId66" Type="http://schemas.openxmlformats.org/officeDocument/2006/relationships/customXml" Target="../ink/ink520.xml"/><Relationship Id="rId110" Type="http://schemas.openxmlformats.org/officeDocument/2006/relationships/customXml" Target="../ink/ink525.xml"/><Relationship Id="rId115" Type="http://schemas.openxmlformats.org/officeDocument/2006/relationships/image" Target="../media/image5000.png"/><Relationship Id="rId157" Type="http://schemas.openxmlformats.org/officeDocument/2006/relationships/image" Target="../media/image521.png"/><Relationship Id="rId178" Type="http://schemas.openxmlformats.org/officeDocument/2006/relationships/customXml" Target="../ink/ink552.xml"/><Relationship Id="rId61" Type="http://schemas.openxmlformats.org/officeDocument/2006/relationships/image" Target="../media/image472.png"/><Relationship Id="rId152" Type="http://schemas.openxmlformats.org/officeDocument/2006/relationships/customXml" Target="../ink/ink539.xml"/><Relationship Id="rId173" Type="http://schemas.openxmlformats.org/officeDocument/2006/relationships/image" Target="../media/image522.png"/><Relationship Id="rId194" Type="http://schemas.openxmlformats.org/officeDocument/2006/relationships/customXml" Target="../ink/ink560.xml"/><Relationship Id="rId199" Type="http://schemas.openxmlformats.org/officeDocument/2006/relationships/image" Target="../media/image535.png"/><Relationship Id="rId203" Type="http://schemas.openxmlformats.org/officeDocument/2006/relationships/image" Target="../media/image537.png"/><Relationship Id="rId208" Type="http://schemas.openxmlformats.org/officeDocument/2006/relationships/customXml" Target="../ink/ink567.xml"/><Relationship Id="rId19" Type="http://schemas.openxmlformats.org/officeDocument/2006/relationships/image" Target="../media/image451.png"/><Relationship Id="rId14" Type="http://schemas.openxmlformats.org/officeDocument/2006/relationships/customXml" Target="../ink/ink494.xml"/><Relationship Id="rId30" Type="http://schemas.openxmlformats.org/officeDocument/2006/relationships/customXml" Target="../ink/ink502.xml"/><Relationship Id="rId35" Type="http://schemas.openxmlformats.org/officeDocument/2006/relationships/image" Target="../media/image459.png"/><Relationship Id="rId56" Type="http://schemas.openxmlformats.org/officeDocument/2006/relationships/customXml" Target="../ink/ink515.xml"/><Relationship Id="rId77" Type="http://schemas.openxmlformats.org/officeDocument/2006/relationships/image" Target="../media/image481.png"/><Relationship Id="rId126" Type="http://schemas.openxmlformats.org/officeDocument/2006/relationships/customXml" Target="../ink/ink533.xml"/><Relationship Id="rId147" Type="http://schemas.openxmlformats.org/officeDocument/2006/relationships/image" Target="../media/image516.png"/><Relationship Id="rId168" Type="http://schemas.openxmlformats.org/officeDocument/2006/relationships/customXml" Target="../ink/ink547.xml"/><Relationship Id="rId8" Type="http://schemas.openxmlformats.org/officeDocument/2006/relationships/customXml" Target="../ink/ink491.xml"/><Relationship Id="rId51" Type="http://schemas.openxmlformats.org/officeDocument/2006/relationships/image" Target="../media/image467.png"/><Relationship Id="rId72" Type="http://schemas.openxmlformats.org/officeDocument/2006/relationships/customXml" Target="../ink/ink523.xml"/><Relationship Id="rId121" Type="http://schemas.openxmlformats.org/officeDocument/2006/relationships/image" Target="../media/image5030.png"/><Relationship Id="rId163" Type="http://schemas.openxmlformats.org/officeDocument/2006/relationships/image" Target="../media/image510.png"/><Relationship Id="rId184" Type="http://schemas.openxmlformats.org/officeDocument/2006/relationships/customXml" Target="../ink/ink555.xml"/><Relationship Id="rId189" Type="http://schemas.openxmlformats.org/officeDocument/2006/relationships/image" Target="../media/image530.png"/><Relationship Id="rId25" Type="http://schemas.openxmlformats.org/officeDocument/2006/relationships/image" Target="../media/image454.png"/><Relationship Id="rId46" Type="http://schemas.openxmlformats.org/officeDocument/2006/relationships/customXml" Target="../ink/ink510.xml"/><Relationship Id="rId67" Type="http://schemas.openxmlformats.org/officeDocument/2006/relationships/image" Target="../media/image475.png"/><Relationship Id="rId116" Type="http://schemas.openxmlformats.org/officeDocument/2006/relationships/customXml" Target="../ink/ink528.xml"/><Relationship Id="rId158" Type="http://schemas.openxmlformats.org/officeDocument/2006/relationships/customXml" Target="../ink/ink542.xml"/><Relationship Id="rId20" Type="http://schemas.openxmlformats.org/officeDocument/2006/relationships/customXml" Target="../ink/ink497.xml"/><Relationship Id="rId41" Type="http://schemas.openxmlformats.org/officeDocument/2006/relationships/image" Target="../media/image462.png"/><Relationship Id="rId62" Type="http://schemas.openxmlformats.org/officeDocument/2006/relationships/customXml" Target="../ink/ink518.xml"/><Relationship Id="rId111" Type="http://schemas.openxmlformats.org/officeDocument/2006/relationships/image" Target="../media/image4980.png"/><Relationship Id="rId153" Type="http://schemas.openxmlformats.org/officeDocument/2006/relationships/image" Target="../media/image519.png"/><Relationship Id="rId174" Type="http://schemas.openxmlformats.org/officeDocument/2006/relationships/customXml" Target="../ink/ink550.xml"/><Relationship Id="rId179" Type="http://schemas.openxmlformats.org/officeDocument/2006/relationships/image" Target="../media/image525.png"/><Relationship Id="rId195" Type="http://schemas.openxmlformats.org/officeDocument/2006/relationships/image" Target="../media/image533.png"/><Relationship Id="rId209" Type="http://schemas.openxmlformats.org/officeDocument/2006/relationships/image" Target="../media/image540.png"/><Relationship Id="rId190" Type="http://schemas.openxmlformats.org/officeDocument/2006/relationships/customXml" Target="../ink/ink558.xml"/><Relationship Id="rId204" Type="http://schemas.openxmlformats.org/officeDocument/2006/relationships/customXml" Target="../ink/ink565.xml"/><Relationship Id="rId15" Type="http://schemas.openxmlformats.org/officeDocument/2006/relationships/image" Target="../media/image449.png"/><Relationship Id="rId36" Type="http://schemas.openxmlformats.org/officeDocument/2006/relationships/customXml" Target="../ink/ink505.xml"/><Relationship Id="rId57" Type="http://schemas.openxmlformats.org/officeDocument/2006/relationships/image" Target="../media/image470.png"/><Relationship Id="rId127" Type="http://schemas.openxmlformats.org/officeDocument/2006/relationships/image" Target="../media/image506.png"/><Relationship Id="rId10" Type="http://schemas.openxmlformats.org/officeDocument/2006/relationships/customXml" Target="../ink/ink492.xml"/><Relationship Id="rId31" Type="http://schemas.openxmlformats.org/officeDocument/2006/relationships/image" Target="../media/image457.png"/><Relationship Id="rId52" Type="http://schemas.openxmlformats.org/officeDocument/2006/relationships/customXml" Target="../ink/ink513.xml"/><Relationship Id="rId78" Type="http://schemas.openxmlformats.org/officeDocument/2006/relationships/customXml" Target="../ink/ink524.xml"/><Relationship Id="rId122" Type="http://schemas.openxmlformats.org/officeDocument/2006/relationships/customXml" Target="../ink/ink531.xml"/><Relationship Id="rId148" Type="http://schemas.openxmlformats.org/officeDocument/2006/relationships/customXml" Target="../ink/ink537.xml"/><Relationship Id="rId164" Type="http://schemas.openxmlformats.org/officeDocument/2006/relationships/customXml" Target="../ink/ink545.xml"/><Relationship Id="rId169" Type="http://schemas.openxmlformats.org/officeDocument/2006/relationships/image" Target="../media/image513.png"/><Relationship Id="rId185" Type="http://schemas.openxmlformats.org/officeDocument/2006/relationships/image" Target="../media/image528.png"/><Relationship Id="rId9" Type="http://schemas.openxmlformats.org/officeDocument/2006/relationships/image" Target="../media/image446.png"/><Relationship Id="rId180" Type="http://schemas.openxmlformats.org/officeDocument/2006/relationships/customXml" Target="../ink/ink553.xml"/><Relationship Id="rId210" Type="http://schemas.openxmlformats.org/officeDocument/2006/relationships/customXml" Target="../ink/ink568.xml"/><Relationship Id="rId26" Type="http://schemas.openxmlformats.org/officeDocument/2006/relationships/customXml" Target="../ink/ink500.xml"/><Relationship Id="rId47" Type="http://schemas.openxmlformats.org/officeDocument/2006/relationships/image" Target="../media/image465.png"/><Relationship Id="rId68" Type="http://schemas.openxmlformats.org/officeDocument/2006/relationships/customXml" Target="../ink/ink521.xml"/><Relationship Id="rId112" Type="http://schemas.openxmlformats.org/officeDocument/2006/relationships/customXml" Target="../ink/ink526.xml"/><Relationship Id="rId154" Type="http://schemas.openxmlformats.org/officeDocument/2006/relationships/customXml" Target="../ink/ink540.xml"/><Relationship Id="rId175" Type="http://schemas.openxmlformats.org/officeDocument/2006/relationships/image" Target="../media/image523.png"/><Relationship Id="rId196" Type="http://schemas.openxmlformats.org/officeDocument/2006/relationships/customXml" Target="../ink/ink561.xml"/><Relationship Id="rId200" Type="http://schemas.openxmlformats.org/officeDocument/2006/relationships/customXml" Target="../ink/ink563.xml"/><Relationship Id="rId16" Type="http://schemas.openxmlformats.org/officeDocument/2006/relationships/customXml" Target="../ink/ink495.xml"/><Relationship Id="rId37" Type="http://schemas.openxmlformats.org/officeDocument/2006/relationships/image" Target="../media/image460.png"/><Relationship Id="rId58" Type="http://schemas.openxmlformats.org/officeDocument/2006/relationships/customXml" Target="../ink/ink516.xml"/><Relationship Id="rId123" Type="http://schemas.openxmlformats.org/officeDocument/2006/relationships/image" Target="../media/image504.png"/><Relationship Id="rId165" Type="http://schemas.openxmlformats.org/officeDocument/2006/relationships/image" Target="../media/image511.png"/><Relationship Id="rId186" Type="http://schemas.openxmlformats.org/officeDocument/2006/relationships/customXml" Target="../ink/ink556.xml"/><Relationship Id="rId211" Type="http://schemas.openxmlformats.org/officeDocument/2006/relationships/image" Target="../media/image541.png"/><Relationship Id="rId27" Type="http://schemas.openxmlformats.org/officeDocument/2006/relationships/image" Target="../media/image455.png"/><Relationship Id="rId48" Type="http://schemas.openxmlformats.org/officeDocument/2006/relationships/customXml" Target="../ink/ink511.xml"/><Relationship Id="rId69" Type="http://schemas.openxmlformats.org/officeDocument/2006/relationships/image" Target="../media/image476.png"/><Relationship Id="rId113" Type="http://schemas.openxmlformats.org/officeDocument/2006/relationships/image" Target="../media/image4990.png"/><Relationship Id="rId155" Type="http://schemas.openxmlformats.org/officeDocument/2006/relationships/image" Target="../media/image520.png"/><Relationship Id="rId176" Type="http://schemas.openxmlformats.org/officeDocument/2006/relationships/customXml" Target="../ink/ink551.xml"/><Relationship Id="rId197" Type="http://schemas.openxmlformats.org/officeDocument/2006/relationships/image" Target="../media/image53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1269037" y="2341430"/>
            <a:ext cx="965392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Combining Relations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72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00588DE-3216-461D-9F7E-46726284F3FB}"/>
                  </a:ext>
                </a:extLst>
              </p14:cNvPr>
              <p14:cNvContentPartPr/>
              <p14:nvPr/>
            </p14:nvContentPartPr>
            <p14:xfrm>
              <a:off x="300272" y="232232"/>
              <a:ext cx="5264280" cy="8827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00588DE-3216-461D-9F7E-46726284F3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2272" y="214592"/>
                <a:ext cx="5299920" cy="9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228F6CC-DD52-4845-9C17-46F36BE42B67}"/>
                  </a:ext>
                </a:extLst>
              </p14:cNvPr>
              <p14:cNvContentPartPr/>
              <p14:nvPr/>
            </p14:nvContentPartPr>
            <p14:xfrm>
              <a:off x="520743" y="1484948"/>
              <a:ext cx="279000" cy="2671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228F6CC-DD52-4845-9C17-46F36BE42B6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2743" y="1467308"/>
                <a:ext cx="31464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5C16AD6-9F02-475E-81C5-EF20CB2D8CD4}"/>
                  </a:ext>
                </a:extLst>
              </p14:cNvPr>
              <p14:cNvContentPartPr/>
              <p14:nvPr/>
            </p14:nvContentPartPr>
            <p14:xfrm>
              <a:off x="897663" y="1556588"/>
              <a:ext cx="136800" cy="2228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5C16AD6-9F02-475E-81C5-EF20CB2D8CD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0023" y="1538948"/>
                <a:ext cx="17244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AC1AAC9-3D0E-425E-9FE7-4DD8E24D2FB1}"/>
                  </a:ext>
                </a:extLst>
              </p14:cNvPr>
              <p14:cNvContentPartPr/>
              <p14:nvPr/>
            </p14:nvContentPartPr>
            <p14:xfrm>
              <a:off x="1864263" y="1434188"/>
              <a:ext cx="1321560" cy="3258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AC1AAC9-3D0E-425E-9FE7-4DD8E24D2FB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46263" y="1416528"/>
                <a:ext cx="1357200" cy="361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EDA9803-ADF8-4C00-8DDF-3CCDA8E786B1}"/>
                  </a:ext>
                </a:extLst>
              </p14:cNvPr>
              <p14:cNvContentPartPr/>
              <p14:nvPr/>
            </p14:nvContentPartPr>
            <p14:xfrm>
              <a:off x="1185303" y="1532108"/>
              <a:ext cx="485280" cy="2419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EDA9803-ADF8-4C00-8DDF-3CCDA8E786B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67303" y="1514468"/>
                <a:ext cx="52092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CC7F7C42-0203-4BF0-B819-306A0C2E4234}"/>
                  </a:ext>
                </a:extLst>
              </p14:cNvPr>
              <p14:cNvContentPartPr/>
              <p14:nvPr/>
            </p14:nvContentPartPr>
            <p14:xfrm>
              <a:off x="5049183" y="1482788"/>
              <a:ext cx="23400" cy="21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CC7F7C42-0203-4BF0-B819-306A0C2E423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31543" y="1465148"/>
                <a:ext cx="590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24A48363-45A7-447C-9B31-9353232271B4}"/>
                  </a:ext>
                </a:extLst>
              </p14:cNvPr>
              <p14:cNvContentPartPr/>
              <p14:nvPr/>
            </p14:nvContentPartPr>
            <p14:xfrm>
              <a:off x="5821383" y="1571708"/>
              <a:ext cx="70920" cy="1472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24A48363-45A7-447C-9B31-9353232271B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03743" y="1553708"/>
                <a:ext cx="10656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504BB13-166E-4EC3-ABBA-CA8D3C2F98B5}"/>
                  </a:ext>
                </a:extLst>
              </p14:cNvPr>
              <p14:cNvContentPartPr/>
              <p14:nvPr/>
            </p14:nvContentPartPr>
            <p14:xfrm>
              <a:off x="6151503" y="1505108"/>
              <a:ext cx="114120" cy="2242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504BB13-166E-4EC3-ABBA-CA8D3C2F98B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33863" y="1487468"/>
                <a:ext cx="14976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E6F7E50D-C193-442B-A431-EF0E39A492C3}"/>
                  </a:ext>
                </a:extLst>
              </p14:cNvPr>
              <p14:cNvContentPartPr/>
              <p14:nvPr/>
            </p14:nvContentPartPr>
            <p14:xfrm>
              <a:off x="6358503" y="1566308"/>
              <a:ext cx="117360" cy="1645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E6F7E50D-C193-442B-A431-EF0E39A492C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40503" y="1548668"/>
                <a:ext cx="15300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154C6309-7899-449F-BBE6-844FFC9D9344}"/>
                  </a:ext>
                </a:extLst>
              </p14:cNvPr>
              <p14:cNvContentPartPr/>
              <p14:nvPr/>
            </p14:nvContentPartPr>
            <p14:xfrm>
              <a:off x="6570903" y="1544708"/>
              <a:ext cx="391320" cy="1864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154C6309-7899-449F-BBE6-844FFC9D934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53263" y="1526708"/>
                <a:ext cx="42696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3FB42EC0-5B13-4F0B-AA72-EE60C3632518}"/>
                  </a:ext>
                </a:extLst>
              </p14:cNvPr>
              <p14:cNvContentPartPr/>
              <p14:nvPr/>
            </p14:nvContentPartPr>
            <p14:xfrm>
              <a:off x="5398383" y="1414388"/>
              <a:ext cx="306720" cy="3056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3FB42EC0-5B13-4F0B-AA72-EE60C363251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80743" y="1396748"/>
                <a:ext cx="34236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BC8F3EDC-2B90-4271-B956-FC476C8CDDDE}"/>
                  </a:ext>
                </a:extLst>
              </p14:cNvPr>
              <p14:cNvContentPartPr/>
              <p14:nvPr/>
            </p14:nvContentPartPr>
            <p14:xfrm>
              <a:off x="4980063" y="1563068"/>
              <a:ext cx="221040" cy="1818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BC8F3EDC-2B90-4271-B956-FC476C8CDDD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62063" y="1545428"/>
                <a:ext cx="25668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E6F449F7-45D2-4E0C-B20B-2C8EB2457BC4}"/>
                  </a:ext>
                </a:extLst>
              </p14:cNvPr>
              <p14:cNvContentPartPr/>
              <p14:nvPr/>
            </p14:nvContentPartPr>
            <p14:xfrm>
              <a:off x="4294983" y="1547228"/>
              <a:ext cx="427320" cy="2034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E6F449F7-45D2-4E0C-B20B-2C8EB2457BC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276983" y="1529588"/>
                <a:ext cx="46296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3F1535C-681F-4A98-8174-EE005D6DB8BF}"/>
                  </a:ext>
                </a:extLst>
              </p14:cNvPr>
              <p14:cNvContentPartPr/>
              <p14:nvPr/>
            </p14:nvContentPartPr>
            <p14:xfrm>
              <a:off x="3400023" y="1451828"/>
              <a:ext cx="783720" cy="3168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3F1535C-681F-4A98-8174-EE005D6DB8B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82023" y="1433828"/>
                <a:ext cx="81936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02ED590-B54D-4165-91B3-F34BB0A6F0BF}"/>
                  </a:ext>
                </a:extLst>
              </p14:cNvPr>
              <p14:cNvContentPartPr/>
              <p14:nvPr/>
            </p14:nvContentPartPr>
            <p14:xfrm>
              <a:off x="7199219" y="1519238"/>
              <a:ext cx="266400" cy="1936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02ED590-B54D-4165-91B3-F34BB0A6F0B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181219" y="1501238"/>
                <a:ext cx="30204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ED0C2EC-0649-470C-99E6-835BAEB48001}"/>
                  </a:ext>
                </a:extLst>
              </p14:cNvPr>
              <p14:cNvContentPartPr/>
              <p14:nvPr/>
            </p14:nvContentPartPr>
            <p14:xfrm>
              <a:off x="7563539" y="1509518"/>
              <a:ext cx="918360" cy="2077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ED0C2EC-0649-470C-99E6-835BAEB4800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545539" y="1491847"/>
                <a:ext cx="954000" cy="243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C6A21CFB-5F00-467E-8398-01219D101D03}"/>
                  </a:ext>
                </a:extLst>
              </p14:cNvPr>
              <p14:cNvContentPartPr/>
              <p14:nvPr/>
            </p14:nvContentPartPr>
            <p14:xfrm>
              <a:off x="8709779" y="1507358"/>
              <a:ext cx="190440" cy="1699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C6A21CFB-5F00-467E-8398-01219D101D0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92139" y="1489358"/>
                <a:ext cx="22608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219E5B07-C162-45D9-B794-9DBB74E517A9}"/>
                  </a:ext>
                </a:extLst>
              </p14:cNvPr>
              <p14:cNvContentPartPr/>
              <p14:nvPr/>
            </p14:nvContentPartPr>
            <p14:xfrm>
              <a:off x="8997419" y="1510238"/>
              <a:ext cx="146160" cy="1728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219E5B07-C162-45D9-B794-9DBB74E517A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979779" y="1492238"/>
                <a:ext cx="18180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47F2D36-A8EF-4EAC-8416-C17A7AE780CD}"/>
                  </a:ext>
                </a:extLst>
              </p14:cNvPr>
              <p14:cNvContentPartPr/>
              <p14:nvPr/>
            </p14:nvContentPartPr>
            <p14:xfrm>
              <a:off x="10739337" y="1493436"/>
              <a:ext cx="105120" cy="1612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47F2D36-A8EF-4EAC-8416-C17A7AE780C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721697" y="1475796"/>
                <a:ext cx="14076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D84CC66-4028-499B-92E8-272D699CE01E}"/>
                  </a:ext>
                </a:extLst>
              </p14:cNvPr>
              <p14:cNvContentPartPr/>
              <p14:nvPr/>
            </p14:nvContentPartPr>
            <p14:xfrm>
              <a:off x="10422537" y="1379676"/>
              <a:ext cx="3600" cy="14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D84CC66-4028-499B-92E8-272D699CE01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404537" y="1362036"/>
                <a:ext cx="3924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AC87B80-D5A4-49E7-880F-CE62AD52A3E7}"/>
                  </a:ext>
                </a:extLst>
              </p14:cNvPr>
              <p14:cNvContentPartPr/>
              <p14:nvPr/>
            </p14:nvContentPartPr>
            <p14:xfrm>
              <a:off x="10385817" y="1491276"/>
              <a:ext cx="251640" cy="1314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AC87B80-D5A4-49E7-880F-CE62AD52A3E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368177" y="1473276"/>
                <a:ext cx="2872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5DC1E97B-2C34-4A27-987A-C74FCECB03B3}"/>
                  </a:ext>
                </a:extLst>
              </p14:cNvPr>
              <p14:cNvContentPartPr/>
              <p14:nvPr/>
            </p14:nvContentPartPr>
            <p14:xfrm>
              <a:off x="9387177" y="1379316"/>
              <a:ext cx="876960" cy="31500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5DC1E97B-2C34-4A27-987A-C74FCECB03B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369530" y="1361337"/>
                <a:ext cx="912615" cy="3505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9FA3F64-B6E4-42C8-85BE-058A5F51AE94}"/>
                  </a:ext>
                </a:extLst>
              </p14:cNvPr>
              <p14:cNvContentPartPr/>
              <p14:nvPr/>
            </p14:nvContentPartPr>
            <p14:xfrm>
              <a:off x="11134977" y="1468236"/>
              <a:ext cx="149040" cy="1713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9FA3F64-B6E4-42C8-85BE-058A5F51AE9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116977" y="1450236"/>
                <a:ext cx="18468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551BC7FE-840B-4816-B8D6-B47C45534676}"/>
                  </a:ext>
                </a:extLst>
              </p14:cNvPr>
              <p14:cNvContentPartPr/>
              <p14:nvPr/>
            </p14:nvContentPartPr>
            <p14:xfrm>
              <a:off x="11378697" y="1481916"/>
              <a:ext cx="152640" cy="1418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551BC7FE-840B-4816-B8D6-B47C4553467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361057" y="1463916"/>
                <a:ext cx="1882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AC0D152D-0093-475A-BC7C-32180BEDEEF4}"/>
                  </a:ext>
                </a:extLst>
              </p14:cNvPr>
              <p14:cNvContentPartPr/>
              <p14:nvPr/>
            </p14:nvContentPartPr>
            <p14:xfrm>
              <a:off x="11625297" y="1507116"/>
              <a:ext cx="128160" cy="31212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AC0D152D-0093-475A-BC7C-32180BEDEEF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607297" y="1489476"/>
                <a:ext cx="16380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155B448C-51EE-4615-BA71-4519520FC55F}"/>
                  </a:ext>
                </a:extLst>
              </p14:cNvPr>
              <p14:cNvContentPartPr/>
              <p14:nvPr/>
            </p14:nvContentPartPr>
            <p14:xfrm>
              <a:off x="1648891" y="2007206"/>
              <a:ext cx="654840" cy="29412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155B448C-51EE-4615-BA71-4519520FC55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630901" y="1989544"/>
                <a:ext cx="690460" cy="3298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5ADCD32-F039-42E5-9357-1B27CA8BE31F}"/>
                  </a:ext>
                </a:extLst>
              </p14:cNvPr>
              <p14:cNvContentPartPr/>
              <p14:nvPr/>
            </p14:nvContentPartPr>
            <p14:xfrm>
              <a:off x="645931" y="2027006"/>
              <a:ext cx="775800" cy="34488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5ADCD32-F039-42E5-9357-1B27CA8BE31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28283" y="2009366"/>
                <a:ext cx="811457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CCBF2DE0-4E7D-4228-B637-B39B475F15BE}"/>
                  </a:ext>
                </a:extLst>
              </p14:cNvPr>
              <p14:cNvContentPartPr/>
              <p14:nvPr/>
            </p14:nvContentPartPr>
            <p14:xfrm>
              <a:off x="709291" y="2709206"/>
              <a:ext cx="590760" cy="3909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CCBF2DE0-4E7D-4228-B637-B39B475F15B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91291" y="2691566"/>
                <a:ext cx="62640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2F7180A2-31C7-4A27-9D01-396102442FB6}"/>
                  </a:ext>
                </a:extLst>
              </p14:cNvPr>
              <p14:cNvContentPartPr/>
              <p14:nvPr/>
            </p14:nvContentPartPr>
            <p14:xfrm>
              <a:off x="2202931" y="2647286"/>
              <a:ext cx="151200" cy="44424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2F7180A2-31C7-4A27-9D01-396102442FB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184931" y="2629286"/>
                <a:ext cx="18684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06A92B1D-A024-4411-AB57-BBCE2EDA92CF}"/>
                  </a:ext>
                </a:extLst>
              </p14:cNvPr>
              <p14:cNvContentPartPr/>
              <p14:nvPr/>
            </p14:nvContentPartPr>
            <p14:xfrm>
              <a:off x="1970731" y="2869046"/>
              <a:ext cx="61920" cy="705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06A92B1D-A024-4411-AB57-BBCE2EDA92C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953091" y="2851137"/>
                <a:ext cx="97560" cy="1060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EA2F148A-9DD7-4E0A-B74A-37D05406C0DD}"/>
                  </a:ext>
                </a:extLst>
              </p14:cNvPr>
              <p14:cNvContentPartPr/>
              <p14:nvPr/>
            </p14:nvContentPartPr>
            <p14:xfrm>
              <a:off x="1627291" y="2682206"/>
              <a:ext cx="200520" cy="3906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EA2F148A-9DD7-4E0A-B74A-37D05406C0D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609651" y="2664566"/>
                <a:ext cx="23616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17E9EBC0-1998-4932-AEC2-D292663C87B7}"/>
                  </a:ext>
                </a:extLst>
              </p14:cNvPr>
              <p14:cNvContentPartPr/>
              <p14:nvPr/>
            </p14:nvContentPartPr>
            <p14:xfrm>
              <a:off x="2574091" y="2672846"/>
              <a:ext cx="28800" cy="3146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17E9EBC0-1998-4932-AEC2-D292663C87B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556091" y="2654846"/>
                <a:ext cx="6444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64020549-6593-4196-A455-2415BF0B9BE5}"/>
                  </a:ext>
                </a:extLst>
              </p14:cNvPr>
              <p14:cNvContentPartPr/>
              <p14:nvPr/>
            </p14:nvContentPartPr>
            <p14:xfrm>
              <a:off x="3521251" y="2951126"/>
              <a:ext cx="15840" cy="986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64020549-6593-4196-A455-2415BF0B9BE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503611" y="2933486"/>
                <a:ext cx="5148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764948A7-6D57-4BE2-88A6-8B6A3995CB80}"/>
                  </a:ext>
                </a:extLst>
              </p14:cNvPr>
              <p14:cNvContentPartPr/>
              <p14:nvPr/>
            </p14:nvContentPartPr>
            <p14:xfrm>
              <a:off x="3672811" y="2592206"/>
              <a:ext cx="442440" cy="4665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764948A7-6D57-4BE2-88A6-8B6A3995CB8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654811" y="2574206"/>
                <a:ext cx="47808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BBEFE6AA-6AAE-4D9B-8E89-605CCC361203}"/>
                  </a:ext>
                </a:extLst>
              </p14:cNvPr>
              <p14:cNvContentPartPr/>
              <p14:nvPr/>
            </p14:nvContentPartPr>
            <p14:xfrm>
              <a:off x="3131011" y="2652686"/>
              <a:ext cx="246240" cy="38952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BBEFE6AA-6AAE-4D9B-8E89-605CCC36120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113345" y="2634703"/>
                <a:ext cx="281932" cy="4251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D724985D-0521-40AB-9DB9-8936F9948E40}"/>
                  </a:ext>
                </a:extLst>
              </p14:cNvPr>
              <p14:cNvContentPartPr/>
              <p14:nvPr/>
            </p14:nvContentPartPr>
            <p14:xfrm>
              <a:off x="2753371" y="2677166"/>
              <a:ext cx="243000" cy="3837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D724985D-0521-40AB-9DB9-8936F9948E4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735371" y="2659166"/>
                <a:ext cx="27864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B7B9F56B-917E-4F09-B250-53D391C5566B}"/>
                  </a:ext>
                </a:extLst>
              </p14:cNvPr>
              <p14:cNvContentPartPr/>
              <p14:nvPr/>
            </p14:nvContentPartPr>
            <p14:xfrm>
              <a:off x="4474870" y="3033471"/>
              <a:ext cx="8640" cy="13284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B7B9F56B-917E-4F09-B250-53D391C5566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456870" y="3015471"/>
                <a:ext cx="4428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94CE3A69-A267-45B7-A2AA-72C7593FFE96}"/>
                  </a:ext>
                </a:extLst>
              </p14:cNvPr>
              <p14:cNvContentPartPr/>
              <p14:nvPr/>
            </p14:nvContentPartPr>
            <p14:xfrm>
              <a:off x="5203870" y="2794071"/>
              <a:ext cx="49680" cy="111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94CE3A69-A267-45B7-A2AA-72C7593FFE9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185870" y="2776071"/>
                <a:ext cx="853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C7EC8B28-CD7D-4EBC-8E86-0D38865E95A0}"/>
                  </a:ext>
                </a:extLst>
              </p14:cNvPr>
              <p14:cNvContentPartPr/>
              <p14:nvPr/>
            </p14:nvContentPartPr>
            <p14:xfrm>
              <a:off x="5216470" y="2874711"/>
              <a:ext cx="42840" cy="1188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C7EC8B28-CD7D-4EBC-8E86-0D38865E95A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198470" y="2857071"/>
                <a:ext cx="784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0F236BB9-746A-43EF-BD94-2CBBE55BD906}"/>
                  </a:ext>
                </a:extLst>
              </p14:cNvPr>
              <p14:cNvContentPartPr/>
              <p14:nvPr/>
            </p14:nvContentPartPr>
            <p14:xfrm>
              <a:off x="5431390" y="2568351"/>
              <a:ext cx="150480" cy="43812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0F236BB9-746A-43EF-BD94-2CBBE55BD90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413390" y="2550711"/>
                <a:ext cx="18612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10D3BD66-2284-4FA1-9260-C47D180E6C90}"/>
                  </a:ext>
                </a:extLst>
              </p14:cNvPr>
              <p14:cNvContentPartPr/>
              <p14:nvPr/>
            </p14:nvContentPartPr>
            <p14:xfrm>
              <a:off x="5722630" y="2693271"/>
              <a:ext cx="129240" cy="22392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10D3BD66-2284-4FA1-9260-C47D180E6C9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704990" y="2675631"/>
                <a:ext cx="16488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D615EBB3-F017-4C0A-A4E8-D4D61ECEE957}"/>
                  </a:ext>
                </a:extLst>
              </p14:cNvPr>
              <p14:cNvContentPartPr/>
              <p14:nvPr/>
            </p14:nvContentPartPr>
            <p14:xfrm>
              <a:off x="5974270" y="2871111"/>
              <a:ext cx="12240" cy="1108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D615EBB3-F017-4C0A-A4E8-D4D61ECEE95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956630" y="2853471"/>
                <a:ext cx="4788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7A16BAF5-FFF8-40D3-A311-06AB96250B2D}"/>
                  </a:ext>
                </a:extLst>
              </p14:cNvPr>
              <p14:cNvContentPartPr/>
              <p14:nvPr/>
            </p14:nvContentPartPr>
            <p14:xfrm>
              <a:off x="6166870" y="2683551"/>
              <a:ext cx="11520" cy="21960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7A16BAF5-FFF8-40D3-A311-06AB96250B2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149230" y="2665911"/>
                <a:ext cx="471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06F7E8E8-3291-4F21-9C10-2D7C2F45468F}"/>
                  </a:ext>
                </a:extLst>
              </p14:cNvPr>
              <p14:cNvContentPartPr/>
              <p14:nvPr/>
            </p14:nvContentPartPr>
            <p14:xfrm>
              <a:off x="6337150" y="2901711"/>
              <a:ext cx="9360" cy="813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06F7E8E8-3291-4F21-9C10-2D7C2F45468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19150" y="2883711"/>
                <a:ext cx="4500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6DBB76CB-C826-410F-BE5A-F86594AD46B3}"/>
                  </a:ext>
                </a:extLst>
              </p14:cNvPr>
              <p14:cNvContentPartPr/>
              <p14:nvPr/>
            </p14:nvContentPartPr>
            <p14:xfrm>
              <a:off x="6446950" y="2627751"/>
              <a:ext cx="153720" cy="29628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6DBB76CB-C826-410F-BE5A-F86594AD46B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429310" y="2610111"/>
                <a:ext cx="18936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8C480F7B-5A34-405A-AB24-33E9AEBA4849}"/>
                  </a:ext>
                </a:extLst>
              </p14:cNvPr>
              <p14:cNvContentPartPr/>
              <p14:nvPr/>
            </p14:nvContentPartPr>
            <p14:xfrm>
              <a:off x="6721270" y="2574831"/>
              <a:ext cx="178560" cy="47412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8C480F7B-5A34-405A-AB24-33E9AEBA484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703630" y="2556831"/>
                <a:ext cx="21420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574E7E94-A244-4C80-8153-5B0F1F66180C}"/>
                  </a:ext>
                </a:extLst>
              </p14:cNvPr>
              <p14:cNvContentPartPr/>
              <p14:nvPr/>
            </p14:nvContentPartPr>
            <p14:xfrm>
              <a:off x="4737670" y="2724591"/>
              <a:ext cx="312840" cy="25524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574E7E94-A244-4C80-8153-5B0F1F66180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719649" y="2706591"/>
                <a:ext cx="348521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C6035EB7-20C4-41A8-9DC9-29A73A29A523}"/>
                  </a:ext>
                </a:extLst>
              </p14:cNvPr>
              <p14:cNvContentPartPr/>
              <p14:nvPr/>
            </p14:nvContentPartPr>
            <p14:xfrm>
              <a:off x="7302310" y="2617311"/>
              <a:ext cx="367200" cy="37584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C6035EB7-20C4-41A8-9DC9-29A73A29A52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284653" y="2599311"/>
                <a:ext cx="402875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0BD4DD2E-14E6-43BB-AFA8-562DDADC34DC}"/>
                  </a:ext>
                </a:extLst>
              </p14:cNvPr>
              <p14:cNvContentPartPr/>
              <p14:nvPr/>
            </p14:nvContentPartPr>
            <p14:xfrm>
              <a:off x="8720455" y="2921359"/>
              <a:ext cx="11880" cy="6372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0BD4DD2E-14E6-43BB-AFA8-562DDADC34D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702455" y="2903359"/>
                <a:ext cx="4752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2A4AEABC-5DE8-4DC8-AAC1-A0E0FA19D4AD}"/>
                  </a:ext>
                </a:extLst>
              </p14:cNvPr>
              <p14:cNvContentPartPr/>
              <p14:nvPr/>
            </p14:nvContentPartPr>
            <p14:xfrm>
              <a:off x="8841775" y="2636599"/>
              <a:ext cx="52560" cy="32580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2A4AEABC-5DE8-4DC8-AAC1-A0E0FA19D4A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824135" y="2618599"/>
                <a:ext cx="8820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D4BAFD94-DB60-49CA-85FE-100EE4E8B0DE}"/>
                  </a:ext>
                </a:extLst>
              </p14:cNvPr>
              <p14:cNvContentPartPr/>
              <p14:nvPr/>
            </p14:nvContentPartPr>
            <p14:xfrm>
              <a:off x="8999095" y="2716159"/>
              <a:ext cx="20880" cy="17352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D4BAFD94-DB60-49CA-85FE-100EE4E8B0D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981095" y="2698159"/>
                <a:ext cx="565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FA30BC76-4A03-4683-98A5-6D0F401DFA27}"/>
                  </a:ext>
                </a:extLst>
              </p14:cNvPr>
              <p14:cNvContentPartPr/>
              <p14:nvPr/>
            </p14:nvContentPartPr>
            <p14:xfrm>
              <a:off x="7885870" y="2565471"/>
              <a:ext cx="755025" cy="45576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FA30BC76-4A03-4683-98A5-6D0F401DFA2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868228" y="2547831"/>
                <a:ext cx="79067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41D34241-43DC-4F30-BAC1-4FB8661112C7}"/>
                  </a:ext>
                </a:extLst>
              </p14:cNvPr>
              <p14:cNvContentPartPr/>
              <p14:nvPr/>
            </p14:nvContentPartPr>
            <p14:xfrm>
              <a:off x="9103135" y="2570359"/>
              <a:ext cx="316080" cy="35028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41D34241-43DC-4F30-BAC1-4FB8661112C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085495" y="2552377"/>
                <a:ext cx="351720" cy="3858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52353F69-77AA-4074-AC57-E096FE6C3DFF}"/>
                  </a:ext>
                </a:extLst>
              </p14:cNvPr>
              <p14:cNvContentPartPr/>
              <p14:nvPr/>
            </p14:nvContentPartPr>
            <p14:xfrm>
              <a:off x="9502375" y="2827399"/>
              <a:ext cx="26280" cy="9720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52353F69-77AA-4074-AC57-E096FE6C3DF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484375" y="2809399"/>
                <a:ext cx="619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5088AEE2-37BA-4476-BD2B-015456BBA8D8}"/>
                  </a:ext>
                </a:extLst>
              </p14:cNvPr>
              <p14:cNvContentPartPr/>
              <p14:nvPr/>
            </p14:nvContentPartPr>
            <p14:xfrm>
              <a:off x="9941215" y="2796799"/>
              <a:ext cx="21600" cy="8712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5088AEE2-37BA-4476-BD2B-015456BBA8D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923575" y="2778799"/>
                <a:ext cx="5724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6A60E202-9700-4971-8817-74249C1E61EA}"/>
                  </a:ext>
                </a:extLst>
              </p14:cNvPr>
              <p14:cNvContentPartPr/>
              <p14:nvPr/>
            </p14:nvContentPartPr>
            <p14:xfrm>
              <a:off x="9619015" y="2539759"/>
              <a:ext cx="60480" cy="34704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6A60E202-9700-4971-8817-74249C1E61E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601375" y="2521759"/>
                <a:ext cx="9612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F5E6064F-DF2F-4C44-9F71-F79D6024E819}"/>
                  </a:ext>
                </a:extLst>
              </p14:cNvPr>
              <p14:cNvContentPartPr/>
              <p14:nvPr/>
            </p14:nvContentPartPr>
            <p14:xfrm>
              <a:off x="9761215" y="2650999"/>
              <a:ext cx="14400" cy="15156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F5E6064F-DF2F-4C44-9F71-F79D6024E81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743215" y="2633359"/>
                <a:ext cx="5004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58B463B6-92E1-4E2A-9D48-3606CCABB9BB}"/>
                  </a:ext>
                </a:extLst>
              </p14:cNvPr>
              <p14:cNvContentPartPr/>
              <p14:nvPr/>
            </p14:nvContentPartPr>
            <p14:xfrm>
              <a:off x="10063255" y="2674399"/>
              <a:ext cx="13320" cy="14508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58B463B6-92E1-4E2A-9D48-3606CCABB9B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045615" y="2656399"/>
                <a:ext cx="4896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E2BCEB15-8149-49CA-84B6-C8ED4155BF7D}"/>
                  </a:ext>
                </a:extLst>
              </p14:cNvPr>
              <p14:cNvContentPartPr/>
              <p14:nvPr/>
            </p14:nvContentPartPr>
            <p14:xfrm>
              <a:off x="10505695" y="2641279"/>
              <a:ext cx="86040" cy="19152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E2BCEB15-8149-49CA-84B6-C8ED4155BF7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488055" y="2623639"/>
                <a:ext cx="12168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5FFF653A-E1C6-4411-A475-AA1984F11FEC}"/>
                  </a:ext>
                </a:extLst>
              </p14:cNvPr>
              <p14:cNvContentPartPr/>
              <p14:nvPr/>
            </p14:nvContentPartPr>
            <p14:xfrm>
              <a:off x="10708375" y="2822719"/>
              <a:ext cx="6120" cy="6156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5FFF653A-E1C6-4411-A475-AA1984F11FE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690375" y="2805079"/>
                <a:ext cx="4176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60EEC3EB-DAB1-4C8B-870B-902BE6D5A197}"/>
                  </a:ext>
                </a:extLst>
              </p14:cNvPr>
              <p14:cNvContentPartPr/>
              <p14:nvPr/>
            </p14:nvContentPartPr>
            <p14:xfrm>
              <a:off x="11123815" y="2548039"/>
              <a:ext cx="162360" cy="41436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60EEC3EB-DAB1-4C8B-870B-902BE6D5A19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1106175" y="2530399"/>
                <a:ext cx="19800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FCF9DF94-8829-417B-98CA-8E1747F057C9}"/>
                  </a:ext>
                </a:extLst>
              </p14:cNvPr>
              <p14:cNvContentPartPr/>
              <p14:nvPr/>
            </p14:nvContentPartPr>
            <p14:xfrm>
              <a:off x="10794415" y="2590519"/>
              <a:ext cx="264600" cy="32760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FCF9DF94-8829-417B-98CA-8E1747F057C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776775" y="2572519"/>
                <a:ext cx="30024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B7964C8D-4E01-41AF-8993-2E2CE9254C54}"/>
                  </a:ext>
                </a:extLst>
              </p14:cNvPr>
              <p14:cNvContentPartPr/>
              <p14:nvPr/>
            </p14:nvContentPartPr>
            <p14:xfrm>
              <a:off x="10184935" y="2563519"/>
              <a:ext cx="227880" cy="36072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B7964C8D-4E01-41AF-8993-2E2CE9254C54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166963" y="2545537"/>
                <a:ext cx="263464" cy="3963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5ED32935-44DE-4B01-8041-31C1D024A534}"/>
                  </a:ext>
                </a:extLst>
              </p14:cNvPr>
              <p14:cNvContentPartPr/>
              <p14:nvPr/>
            </p14:nvContentPartPr>
            <p14:xfrm>
              <a:off x="7686733" y="2996835"/>
              <a:ext cx="22320" cy="10764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5ED32935-44DE-4B01-8041-31C1D024A53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669093" y="2978835"/>
                <a:ext cx="5796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C2E3A4B9-A90E-4CCE-B0E5-9C0A32F1D39C}"/>
                  </a:ext>
                </a:extLst>
              </p14:cNvPr>
              <p14:cNvContentPartPr/>
              <p14:nvPr/>
            </p14:nvContentPartPr>
            <p14:xfrm>
              <a:off x="7079775" y="3014686"/>
              <a:ext cx="18360" cy="8640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C2E3A4B9-A90E-4CCE-B0E5-9C0A32F1D39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061775" y="2996686"/>
                <a:ext cx="540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D00FFF47-8DCE-4AF3-8A0C-74DAB6E4BF67}"/>
                  </a:ext>
                </a:extLst>
              </p14:cNvPr>
              <p14:cNvContentPartPr/>
              <p14:nvPr/>
            </p14:nvContentPartPr>
            <p14:xfrm>
              <a:off x="779775" y="3597526"/>
              <a:ext cx="114120" cy="23292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D00FFF47-8DCE-4AF3-8A0C-74DAB6E4BF6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62135" y="3579526"/>
                <a:ext cx="14976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C5A7937F-7308-4208-8E40-E44AAA3F5277}"/>
                  </a:ext>
                </a:extLst>
              </p14:cNvPr>
              <p14:cNvContentPartPr/>
              <p14:nvPr/>
            </p14:nvContentPartPr>
            <p14:xfrm>
              <a:off x="1011255" y="3664846"/>
              <a:ext cx="104040" cy="13716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C5A7937F-7308-4208-8E40-E44AAA3F527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93255" y="3646846"/>
                <a:ext cx="1396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AA80B423-FDE5-40F9-A449-CAB180873C84}"/>
                  </a:ext>
                </a:extLst>
              </p14:cNvPr>
              <p14:cNvContentPartPr/>
              <p14:nvPr/>
            </p14:nvContentPartPr>
            <p14:xfrm>
              <a:off x="1245975" y="3488086"/>
              <a:ext cx="85680" cy="30132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AA80B423-FDE5-40F9-A449-CAB180873C8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228335" y="3470446"/>
                <a:ext cx="12132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BE0F0460-C9C7-4D6E-89BC-339477470CD7}"/>
                  </a:ext>
                </a:extLst>
              </p14:cNvPr>
              <p14:cNvContentPartPr/>
              <p14:nvPr/>
            </p14:nvContentPartPr>
            <p14:xfrm>
              <a:off x="1965255" y="3681766"/>
              <a:ext cx="114840" cy="14904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BE0F0460-C9C7-4D6E-89BC-339477470CD7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947615" y="3664126"/>
                <a:ext cx="15048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BBD1F700-B454-480E-96EB-DCFF4B5BA460}"/>
                  </a:ext>
                </a:extLst>
              </p14:cNvPr>
              <p14:cNvContentPartPr/>
              <p14:nvPr/>
            </p14:nvContentPartPr>
            <p14:xfrm>
              <a:off x="2238135" y="3552526"/>
              <a:ext cx="52200" cy="1008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BBD1F700-B454-480E-96EB-DCFF4B5BA46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220135" y="3534526"/>
                <a:ext cx="878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14F3CD7F-716C-4ABD-B4A4-25BA7A186BBA}"/>
                  </a:ext>
                </a:extLst>
              </p14:cNvPr>
              <p14:cNvContentPartPr/>
              <p14:nvPr/>
            </p14:nvContentPartPr>
            <p14:xfrm>
              <a:off x="2260815" y="3640006"/>
              <a:ext cx="48960" cy="792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14F3CD7F-716C-4ABD-B4A4-25BA7A186BB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243175" y="3622006"/>
                <a:ext cx="846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1376C6A5-A701-434E-AE06-F94EF7DC17B4}"/>
                  </a:ext>
                </a:extLst>
              </p14:cNvPr>
              <p14:cNvContentPartPr/>
              <p14:nvPr/>
            </p14:nvContentPartPr>
            <p14:xfrm>
              <a:off x="2527215" y="3344806"/>
              <a:ext cx="149760" cy="41580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1376C6A5-A701-434E-AE06-F94EF7DC17B4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509575" y="3327166"/>
                <a:ext cx="18540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9F40E7B0-4041-48A0-87F1-6B8FC392DC1A}"/>
                  </a:ext>
                </a:extLst>
              </p14:cNvPr>
              <p14:cNvContentPartPr/>
              <p14:nvPr/>
            </p14:nvContentPartPr>
            <p14:xfrm>
              <a:off x="1706055" y="3402766"/>
              <a:ext cx="159840" cy="36504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9F40E7B0-4041-48A0-87F1-6B8FC392DC1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688055" y="3384766"/>
                <a:ext cx="19548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27285811-16F3-457F-AB6C-70B6E7559061}"/>
                  </a:ext>
                </a:extLst>
              </p14:cNvPr>
              <p14:cNvContentPartPr/>
              <p14:nvPr/>
            </p14:nvContentPartPr>
            <p14:xfrm>
              <a:off x="3309135" y="3617326"/>
              <a:ext cx="12600" cy="9648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27285811-16F3-457F-AB6C-70B6E755906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291135" y="3599326"/>
                <a:ext cx="482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808A1F81-4015-4DFD-A19D-C34C44AD4053}"/>
                  </a:ext>
                </a:extLst>
              </p14:cNvPr>
              <p14:cNvContentPartPr/>
              <p14:nvPr/>
            </p14:nvContentPartPr>
            <p14:xfrm>
              <a:off x="2899095" y="3370006"/>
              <a:ext cx="174600" cy="37692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808A1F81-4015-4DFD-A19D-C34C44AD405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881419" y="3352366"/>
                <a:ext cx="210314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40C2F1B9-0B2E-4190-AB86-A56DB57DC777}"/>
                  </a:ext>
                </a:extLst>
              </p14:cNvPr>
              <p14:cNvContentPartPr/>
              <p14:nvPr/>
            </p14:nvContentPartPr>
            <p14:xfrm>
              <a:off x="3430455" y="3416806"/>
              <a:ext cx="41400" cy="17964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40C2F1B9-0B2E-4190-AB86-A56DB57DC77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412455" y="3399166"/>
                <a:ext cx="7704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F5D2C6AC-8280-45EA-9623-68A41482B34A}"/>
                  </a:ext>
                </a:extLst>
              </p14:cNvPr>
              <p14:cNvContentPartPr/>
              <p14:nvPr/>
            </p14:nvContentPartPr>
            <p14:xfrm>
              <a:off x="3601455" y="3343366"/>
              <a:ext cx="86760" cy="33696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F5D2C6AC-8280-45EA-9623-68A41482B34A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583455" y="3325366"/>
                <a:ext cx="12240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3D35CF63-FDC0-4984-829D-2A8BE7541200}"/>
                  </a:ext>
                </a:extLst>
              </p14:cNvPr>
              <p14:cNvContentPartPr/>
              <p14:nvPr/>
            </p14:nvContentPartPr>
            <p14:xfrm>
              <a:off x="3850215" y="3633886"/>
              <a:ext cx="11880" cy="12600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3D35CF63-FDC0-4984-829D-2A8BE754120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832215" y="3615886"/>
                <a:ext cx="4752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AF06BE08-162A-4D22-BBFE-42A7F310FDA5}"/>
                  </a:ext>
                </a:extLst>
              </p14:cNvPr>
              <p14:cNvContentPartPr/>
              <p14:nvPr/>
            </p14:nvContentPartPr>
            <p14:xfrm>
              <a:off x="4039935" y="3395566"/>
              <a:ext cx="57960" cy="33516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AF06BE08-162A-4D22-BBFE-42A7F310FDA5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021935" y="3377926"/>
                <a:ext cx="9360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169B512E-F73E-4801-B940-E6D6DD718DE4}"/>
                  </a:ext>
                </a:extLst>
              </p14:cNvPr>
              <p14:cNvContentPartPr/>
              <p14:nvPr/>
            </p14:nvContentPartPr>
            <p14:xfrm>
              <a:off x="4204095" y="3480526"/>
              <a:ext cx="109080" cy="19980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169B512E-F73E-4801-B940-E6D6DD718DE4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186095" y="3462886"/>
                <a:ext cx="1447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264E7BE1-EA40-4808-A444-D8AA0C109E8A}"/>
                  </a:ext>
                </a:extLst>
              </p14:cNvPr>
              <p14:cNvContentPartPr/>
              <p14:nvPr/>
            </p14:nvContentPartPr>
            <p14:xfrm>
              <a:off x="4450335" y="3673486"/>
              <a:ext cx="6120" cy="9468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264E7BE1-EA40-4808-A444-D8AA0C109E8A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432695" y="3655846"/>
                <a:ext cx="4176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D0FFB2DC-ADB0-4EDE-9820-9F813FAD5465}"/>
                  </a:ext>
                </a:extLst>
              </p14:cNvPr>
              <p14:cNvContentPartPr/>
              <p14:nvPr/>
            </p14:nvContentPartPr>
            <p14:xfrm>
              <a:off x="4557975" y="3430846"/>
              <a:ext cx="216360" cy="23652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D0FFB2DC-ADB0-4EDE-9820-9F813FAD5465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540335" y="3413206"/>
                <a:ext cx="25200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9E80CABF-FABC-4F01-A152-B97D1D3365F0}"/>
                  </a:ext>
                </a:extLst>
              </p14:cNvPr>
              <p14:cNvContentPartPr/>
              <p14:nvPr/>
            </p14:nvContentPartPr>
            <p14:xfrm>
              <a:off x="4847055" y="3309526"/>
              <a:ext cx="87120" cy="36432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9E80CABF-FABC-4F01-A152-B97D1D3365F0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829055" y="3291886"/>
                <a:ext cx="12276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D34B36CC-F39B-4A0F-91A7-8ABEB9701053}"/>
                  </a:ext>
                </a:extLst>
              </p14:cNvPr>
              <p14:cNvContentPartPr/>
              <p14:nvPr/>
            </p14:nvContentPartPr>
            <p14:xfrm>
              <a:off x="5091855" y="3624886"/>
              <a:ext cx="24120" cy="8892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D34B36CC-F39B-4A0F-91A7-8ABEB970105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073855" y="3607246"/>
                <a:ext cx="5976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6589279D-E61C-42CE-AB9A-02C47E61AF5E}"/>
                  </a:ext>
                </a:extLst>
              </p14:cNvPr>
              <p14:cNvContentPartPr/>
              <p14:nvPr/>
            </p14:nvContentPartPr>
            <p14:xfrm>
              <a:off x="5278335" y="3332566"/>
              <a:ext cx="88560" cy="32904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6589279D-E61C-42CE-AB9A-02C47E61AF5E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260695" y="3314566"/>
                <a:ext cx="1242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63A82729-1ABB-4C06-8121-E4BB396C3F74}"/>
                  </a:ext>
                </a:extLst>
              </p14:cNvPr>
              <p14:cNvContentPartPr/>
              <p14:nvPr/>
            </p14:nvContentPartPr>
            <p14:xfrm>
              <a:off x="5462295" y="3367126"/>
              <a:ext cx="153360" cy="27900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63A82729-1ABB-4C06-8121-E4BB396C3F74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444295" y="3349126"/>
                <a:ext cx="18900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5143DFB2-3FD7-4503-992E-6C0AD8C955FB}"/>
                  </a:ext>
                </a:extLst>
              </p14:cNvPr>
              <p14:cNvContentPartPr/>
              <p14:nvPr/>
            </p14:nvContentPartPr>
            <p14:xfrm>
              <a:off x="5691255" y="3578806"/>
              <a:ext cx="6120" cy="9360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5143DFB2-3FD7-4503-992E-6C0AD8C955F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673615" y="3561166"/>
                <a:ext cx="4176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FF9906FA-A810-4272-985D-FF961E8950AF}"/>
                  </a:ext>
                </a:extLst>
              </p14:cNvPr>
              <p14:cNvContentPartPr/>
              <p14:nvPr/>
            </p14:nvContentPartPr>
            <p14:xfrm>
              <a:off x="5801055" y="3346606"/>
              <a:ext cx="196200" cy="28080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FF9906FA-A810-4272-985D-FF961E8950AF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783415" y="3328606"/>
                <a:ext cx="23184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49CA03C1-8E11-459C-8DD6-69001CFE4B6A}"/>
                  </a:ext>
                </a:extLst>
              </p14:cNvPr>
              <p14:cNvContentPartPr/>
              <p14:nvPr/>
            </p14:nvContentPartPr>
            <p14:xfrm>
              <a:off x="6089415" y="3340846"/>
              <a:ext cx="84240" cy="34992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49CA03C1-8E11-459C-8DD6-69001CFE4B6A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071775" y="3322846"/>
                <a:ext cx="11988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A811016A-D1F9-4B03-B63F-1911287A300B}"/>
                  </a:ext>
                </a:extLst>
              </p14:cNvPr>
              <p14:cNvContentPartPr/>
              <p14:nvPr/>
            </p14:nvContentPartPr>
            <p14:xfrm>
              <a:off x="6320535" y="3678166"/>
              <a:ext cx="10080" cy="648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A811016A-D1F9-4B03-B63F-1911287A300B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302535" y="3660526"/>
                <a:ext cx="457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523831FF-0F0A-4B16-BB2A-41EC9D88EBFA}"/>
                  </a:ext>
                </a:extLst>
              </p14:cNvPr>
              <p14:cNvContentPartPr/>
              <p14:nvPr/>
            </p14:nvContentPartPr>
            <p14:xfrm>
              <a:off x="7032255" y="3529126"/>
              <a:ext cx="161280" cy="15372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523831FF-0F0A-4B16-BB2A-41EC9D88EBFA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014615" y="3511486"/>
                <a:ext cx="1969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659DF841-CB64-40A0-A016-55F3DB427BEC}"/>
                  </a:ext>
                </a:extLst>
              </p14:cNvPr>
              <p14:cNvContentPartPr/>
              <p14:nvPr/>
            </p14:nvContentPartPr>
            <p14:xfrm>
              <a:off x="7272735" y="3412486"/>
              <a:ext cx="90720" cy="28548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659DF841-CB64-40A0-A016-55F3DB427BEC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254735" y="3394486"/>
                <a:ext cx="12636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4EE8A763-46B2-4549-8256-901D2964D114}"/>
                  </a:ext>
                </a:extLst>
              </p14:cNvPr>
              <p14:cNvContentPartPr/>
              <p14:nvPr/>
            </p14:nvContentPartPr>
            <p14:xfrm>
              <a:off x="7525815" y="3514006"/>
              <a:ext cx="5760" cy="1368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4EE8A763-46B2-4549-8256-901D2964D114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507815" y="3496366"/>
                <a:ext cx="4140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1ED83FF5-09B9-4751-96A6-341FA18AB4F6}"/>
                  </a:ext>
                </a:extLst>
              </p14:cNvPr>
              <p14:cNvContentPartPr/>
              <p14:nvPr/>
            </p14:nvContentPartPr>
            <p14:xfrm>
              <a:off x="7522575" y="3608326"/>
              <a:ext cx="24120" cy="792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1ED83FF5-09B9-4751-96A6-341FA18AB4F6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504575" y="3590686"/>
                <a:ext cx="597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7068A808-F4F2-4FD0-B168-5B7F1126E3B9}"/>
                  </a:ext>
                </a:extLst>
              </p14:cNvPr>
              <p14:cNvContentPartPr/>
              <p14:nvPr/>
            </p14:nvContentPartPr>
            <p14:xfrm>
              <a:off x="6887535" y="3501766"/>
              <a:ext cx="44280" cy="19404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7068A808-F4F2-4FD0-B168-5B7F1126E3B9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869750" y="3483766"/>
                <a:ext cx="80212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498B1168-6C7B-4942-98EF-8D5199115699}"/>
                  </a:ext>
                </a:extLst>
              </p14:cNvPr>
              <p14:cNvContentPartPr/>
              <p14:nvPr/>
            </p14:nvContentPartPr>
            <p14:xfrm>
              <a:off x="6649575" y="3376846"/>
              <a:ext cx="156240" cy="26964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498B1168-6C7B-4942-98EF-8D5199115699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6631935" y="3359206"/>
                <a:ext cx="19188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DAE1BA25-F7D8-42D0-8B09-1FF91372D126}"/>
                  </a:ext>
                </a:extLst>
              </p14:cNvPr>
              <p14:cNvContentPartPr/>
              <p14:nvPr/>
            </p14:nvContentPartPr>
            <p14:xfrm>
              <a:off x="1012055" y="4351982"/>
              <a:ext cx="21600" cy="7956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DAE1BA25-F7D8-42D0-8B09-1FF91372D126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94415" y="4333982"/>
                <a:ext cx="5724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A5AF5BDF-1EAE-4984-B6AE-36FF06E72DE0}"/>
                  </a:ext>
                </a:extLst>
              </p14:cNvPr>
              <p14:cNvContentPartPr/>
              <p14:nvPr/>
            </p14:nvContentPartPr>
            <p14:xfrm>
              <a:off x="1139855" y="4245062"/>
              <a:ext cx="125640" cy="14652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A5AF5BDF-1EAE-4984-B6AE-36FF06E72DE0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121855" y="4227062"/>
                <a:ext cx="1612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C2FC4A5E-0435-4322-9D9F-E0127962CF42}"/>
                  </a:ext>
                </a:extLst>
              </p14:cNvPr>
              <p14:cNvContentPartPr/>
              <p14:nvPr/>
            </p14:nvContentPartPr>
            <p14:xfrm>
              <a:off x="554855" y="4043462"/>
              <a:ext cx="359280" cy="44100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C2FC4A5E-0435-4322-9D9F-E0127962CF42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37197" y="4025462"/>
                <a:ext cx="394956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FFC5B64F-A737-4BC7-B0D8-564C69A2BA2D}"/>
                  </a:ext>
                </a:extLst>
              </p14:cNvPr>
              <p14:cNvContentPartPr/>
              <p14:nvPr/>
            </p14:nvContentPartPr>
            <p14:xfrm>
              <a:off x="1768055" y="4083782"/>
              <a:ext cx="274320" cy="35424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FFC5B64F-A737-4BC7-B0D8-564C69A2BA2D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750392" y="4066142"/>
                <a:ext cx="310007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ED89DE96-6FC9-4144-812F-F5242D7E10E0}"/>
                  </a:ext>
                </a:extLst>
              </p14:cNvPr>
              <p14:cNvContentPartPr/>
              <p14:nvPr/>
            </p14:nvContentPartPr>
            <p14:xfrm>
              <a:off x="1463495" y="4153622"/>
              <a:ext cx="208080" cy="26424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ED89DE96-6FC9-4144-812F-F5242D7E10E0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445495" y="4135982"/>
                <a:ext cx="24372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40ADBD5B-9AF1-4428-9121-26A327069423}"/>
                  </a:ext>
                </a:extLst>
              </p14:cNvPr>
              <p14:cNvContentPartPr/>
              <p14:nvPr/>
            </p14:nvContentPartPr>
            <p14:xfrm>
              <a:off x="602735" y="4659062"/>
              <a:ext cx="81000" cy="367200"/>
            </p14:xfrm>
          </p:contentPart>
        </mc:Choice>
        <mc:Fallback xmlns=""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40ADBD5B-9AF1-4428-9121-26A327069423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585095" y="4641062"/>
                <a:ext cx="11664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3C53ED0C-68D8-4832-90FE-16561A7710C4}"/>
                  </a:ext>
                </a:extLst>
              </p14:cNvPr>
              <p14:cNvContentPartPr/>
              <p14:nvPr/>
            </p14:nvContentPartPr>
            <p14:xfrm>
              <a:off x="1012055" y="4928342"/>
              <a:ext cx="27000" cy="99000"/>
            </p14:xfrm>
          </p:contentPart>
        </mc:Choice>
        <mc:Fallback xmlns=""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3C53ED0C-68D8-4832-90FE-16561A7710C4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994415" y="4910342"/>
                <a:ext cx="6264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1D52C350-2616-474C-B975-E4635A189E58}"/>
                  </a:ext>
                </a:extLst>
              </p14:cNvPr>
              <p14:cNvContentPartPr/>
              <p14:nvPr/>
            </p14:nvContentPartPr>
            <p14:xfrm>
              <a:off x="1203575" y="4795502"/>
              <a:ext cx="113400" cy="173160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1D52C350-2616-474C-B975-E4635A189E58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185575" y="4777502"/>
                <a:ext cx="14904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8EC72647-7E8C-47BF-A806-C1F6F8C750C7}"/>
                  </a:ext>
                </a:extLst>
              </p14:cNvPr>
              <p14:cNvContentPartPr/>
              <p14:nvPr/>
            </p14:nvContentPartPr>
            <p14:xfrm>
              <a:off x="1826015" y="4560422"/>
              <a:ext cx="283320" cy="475200"/>
            </p14:xfrm>
          </p:contentPart>
        </mc:Choice>
        <mc:Fallback xmlns=""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8EC72647-7E8C-47BF-A806-C1F6F8C750C7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808038" y="4542422"/>
                <a:ext cx="318915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75B131FF-2EA1-4F56-AE0B-DEB4CE739525}"/>
                  </a:ext>
                </a:extLst>
              </p14:cNvPr>
              <p14:cNvContentPartPr/>
              <p14:nvPr/>
            </p14:nvContentPartPr>
            <p14:xfrm>
              <a:off x="1508855" y="4657262"/>
              <a:ext cx="194400" cy="258480"/>
            </p14:xfrm>
          </p:contentPart>
        </mc:Choice>
        <mc:Fallback xmlns=""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75B131FF-2EA1-4F56-AE0B-DEB4CE739525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491215" y="4639622"/>
                <a:ext cx="23004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68E85C01-16CD-448F-A613-13CA3C426260}"/>
                  </a:ext>
                </a:extLst>
              </p14:cNvPr>
              <p14:cNvContentPartPr/>
              <p14:nvPr/>
            </p14:nvContentPartPr>
            <p14:xfrm>
              <a:off x="794615" y="4683542"/>
              <a:ext cx="127440" cy="29628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68E85C01-16CD-448F-A613-13CA3C426260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776615" y="4665542"/>
                <a:ext cx="16308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F46FE4A5-B060-4965-8F2B-FF142C9D3069}"/>
                  </a:ext>
                </a:extLst>
              </p14:cNvPr>
              <p14:cNvContentPartPr/>
              <p14:nvPr/>
            </p14:nvContentPartPr>
            <p14:xfrm>
              <a:off x="603815" y="5233622"/>
              <a:ext cx="70200" cy="34812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F46FE4A5-B060-4965-8F2B-FF142C9D3069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586175" y="5215982"/>
                <a:ext cx="10584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277A6402-2ACB-4642-AEF2-869FC5E5C3E1}"/>
                  </a:ext>
                </a:extLst>
              </p14:cNvPr>
              <p14:cNvContentPartPr/>
              <p14:nvPr/>
            </p14:nvContentPartPr>
            <p14:xfrm>
              <a:off x="1214735" y="5432342"/>
              <a:ext cx="148680" cy="24120"/>
            </p14:xfrm>
          </p:contentPart>
        </mc:Choice>
        <mc:Fallback xmlns=""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277A6402-2ACB-4642-AEF2-869FC5E5C3E1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197095" y="5414342"/>
                <a:ext cx="18432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A63ADC49-744D-450B-A7F4-1FAB14A196E3}"/>
                  </a:ext>
                </a:extLst>
              </p14:cNvPr>
              <p14:cNvContentPartPr/>
              <p14:nvPr/>
            </p14:nvContentPartPr>
            <p14:xfrm>
              <a:off x="1835735" y="5371142"/>
              <a:ext cx="115920" cy="147600"/>
            </p14:xfrm>
          </p:contentPart>
        </mc:Choice>
        <mc:Fallback xmlns=""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A63ADC49-744D-450B-A7F4-1FAB14A196E3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817735" y="5353142"/>
                <a:ext cx="15156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D74847DB-19A6-4D78-9CE2-A623C89C77D5}"/>
                  </a:ext>
                </a:extLst>
              </p14:cNvPr>
              <p14:cNvContentPartPr/>
              <p14:nvPr/>
            </p14:nvContentPartPr>
            <p14:xfrm>
              <a:off x="2063975" y="5151182"/>
              <a:ext cx="88560" cy="338760"/>
            </p14:xfrm>
          </p:contentPart>
        </mc:Choice>
        <mc:Fallback xmlns=""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D74847DB-19A6-4D78-9CE2-A623C89C77D5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045975" y="5133542"/>
                <a:ext cx="12420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548D6AAF-A56B-470C-988C-8162C154FC45}"/>
                  </a:ext>
                </a:extLst>
              </p14:cNvPr>
              <p14:cNvContentPartPr/>
              <p14:nvPr/>
            </p14:nvContentPartPr>
            <p14:xfrm>
              <a:off x="630095" y="5758502"/>
              <a:ext cx="91440" cy="361800"/>
            </p14:xfrm>
          </p:contentPart>
        </mc:Choice>
        <mc:Fallback xmlns=""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548D6AAF-A56B-470C-988C-8162C154FC45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12455" y="5740862"/>
                <a:ext cx="12708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8100519F-DF95-4B3B-A7B8-510DB4AB35A5}"/>
                  </a:ext>
                </a:extLst>
              </p14:cNvPr>
              <p14:cNvContentPartPr/>
              <p14:nvPr/>
            </p14:nvContentPartPr>
            <p14:xfrm>
              <a:off x="1460255" y="5920142"/>
              <a:ext cx="94320" cy="4680"/>
            </p14:xfrm>
          </p:contentPart>
        </mc:Choice>
        <mc:Fallback xmlns=""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8100519F-DF95-4B3B-A7B8-510DB4AB35A5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442615" y="5902142"/>
                <a:ext cx="12996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6281FF7A-A30B-499D-A43C-8AA823C6E42D}"/>
                  </a:ext>
                </a:extLst>
              </p14:cNvPr>
              <p14:cNvContentPartPr/>
              <p14:nvPr/>
            </p14:nvContentPartPr>
            <p14:xfrm>
              <a:off x="1991615" y="5915822"/>
              <a:ext cx="31680" cy="81360"/>
            </p14:xfrm>
          </p:contentPart>
        </mc:Choice>
        <mc:Fallback xmlns=""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6281FF7A-A30B-499D-A43C-8AA823C6E42D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973975" y="5897822"/>
                <a:ext cx="6732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A295674D-1C20-4172-86B3-0212F08EB97D}"/>
                  </a:ext>
                </a:extLst>
              </p14:cNvPr>
              <p14:cNvContentPartPr/>
              <p14:nvPr/>
            </p14:nvContentPartPr>
            <p14:xfrm>
              <a:off x="2124455" y="5656262"/>
              <a:ext cx="84600" cy="32796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A295674D-1C20-4172-86B3-0212F08EB97D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2106815" y="5638622"/>
                <a:ext cx="12024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4A553A7E-4760-413A-A874-AA967ACA4AA8}"/>
                  </a:ext>
                </a:extLst>
              </p14:cNvPr>
              <p14:cNvContentPartPr/>
              <p14:nvPr/>
            </p14:nvContentPartPr>
            <p14:xfrm>
              <a:off x="636215" y="6227942"/>
              <a:ext cx="99720" cy="407520"/>
            </p14:xfrm>
          </p:contentPart>
        </mc:Choice>
        <mc:Fallback xmlns=""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4A553A7E-4760-413A-A874-AA967ACA4AA8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618575" y="6210302"/>
                <a:ext cx="13536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87A7AF14-3860-4E16-9BF8-30A9446E6BB7}"/>
                  </a:ext>
                </a:extLst>
              </p14:cNvPr>
              <p14:cNvContentPartPr/>
              <p14:nvPr/>
            </p14:nvContentPartPr>
            <p14:xfrm>
              <a:off x="1158935" y="6477062"/>
              <a:ext cx="22320" cy="109080"/>
            </p14:xfrm>
          </p:contentPart>
        </mc:Choice>
        <mc:Fallback xmlns=""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87A7AF14-3860-4E16-9BF8-30A9446E6BB7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140935" y="6459062"/>
                <a:ext cx="57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89344B74-C4E3-44D3-ADF7-FC643C1FCEF6}"/>
                  </a:ext>
                </a:extLst>
              </p14:cNvPr>
              <p14:cNvContentPartPr/>
              <p14:nvPr/>
            </p14:nvContentPartPr>
            <p14:xfrm>
              <a:off x="2188535" y="6175742"/>
              <a:ext cx="129960" cy="369000"/>
            </p14:xfrm>
          </p:contentPart>
        </mc:Choice>
        <mc:Fallback xmlns=""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89344B74-C4E3-44D3-ADF7-FC643C1FCEF6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2170895" y="6157742"/>
                <a:ext cx="16560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8EFD8832-F525-4988-946E-A9D438AB9383}"/>
                  </a:ext>
                </a:extLst>
              </p14:cNvPr>
              <p14:cNvContentPartPr/>
              <p14:nvPr/>
            </p14:nvContentPartPr>
            <p14:xfrm>
              <a:off x="1756535" y="6214262"/>
              <a:ext cx="323280" cy="342000"/>
            </p14:xfrm>
          </p:contentPart>
        </mc:Choice>
        <mc:Fallback xmlns=""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8EFD8832-F525-4988-946E-A9D438AB9383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738535" y="6196262"/>
                <a:ext cx="3589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7925BCAC-2F98-4771-9E66-AAB2FB04EF9B}"/>
                  </a:ext>
                </a:extLst>
              </p14:cNvPr>
              <p14:cNvContentPartPr/>
              <p14:nvPr/>
            </p14:nvContentPartPr>
            <p14:xfrm>
              <a:off x="1338575" y="6286622"/>
              <a:ext cx="240480" cy="269640"/>
            </p14:xfrm>
          </p:contentPart>
        </mc:Choice>
        <mc:Fallback xmlns=""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7925BCAC-2F98-4771-9E66-AAB2FB04EF9B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320575" y="6268646"/>
                <a:ext cx="276120" cy="3052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CAA9775E-A4EE-45D7-B696-168C52DF22AA}"/>
                  </a:ext>
                </a:extLst>
              </p14:cNvPr>
              <p14:cNvContentPartPr/>
              <p14:nvPr/>
            </p14:nvContentPartPr>
            <p14:xfrm>
              <a:off x="913055" y="6296342"/>
              <a:ext cx="180360" cy="271080"/>
            </p14:xfrm>
          </p:contentPart>
        </mc:Choice>
        <mc:Fallback xmlns=""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CAA9775E-A4EE-45D7-B696-168C52DF22AA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895055" y="6278342"/>
                <a:ext cx="21600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B9E8C613-364B-434E-9CEF-D86092AA394A}"/>
                  </a:ext>
                </a:extLst>
              </p14:cNvPr>
              <p14:cNvContentPartPr/>
              <p14:nvPr/>
            </p14:nvContentPartPr>
            <p14:xfrm>
              <a:off x="1688495" y="5702702"/>
              <a:ext cx="165960" cy="268560"/>
            </p14:xfrm>
          </p:contentPart>
        </mc:Choice>
        <mc:Fallback xmlns=""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B9E8C613-364B-434E-9CEF-D86092AA394A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670495" y="5685062"/>
                <a:ext cx="20160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058A2480-9527-409C-B62A-9817FC5773FC}"/>
                  </a:ext>
                </a:extLst>
              </p14:cNvPr>
              <p14:cNvContentPartPr/>
              <p14:nvPr/>
            </p14:nvContentPartPr>
            <p14:xfrm>
              <a:off x="913415" y="5799182"/>
              <a:ext cx="311760" cy="302400"/>
            </p14:xfrm>
          </p:contentPart>
        </mc:Choice>
        <mc:Fallback xmlns=""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058A2480-9527-409C-B62A-9817FC5773FC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895775" y="5781203"/>
                <a:ext cx="347400" cy="3379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8D758C3E-0B28-4515-9EFC-7E13FAF352A8}"/>
                  </a:ext>
                </a:extLst>
              </p14:cNvPr>
              <p14:cNvContentPartPr/>
              <p14:nvPr/>
            </p14:nvContentPartPr>
            <p14:xfrm>
              <a:off x="1526135" y="5193302"/>
              <a:ext cx="186480" cy="286560"/>
            </p14:xfrm>
          </p:contentPart>
        </mc:Choice>
        <mc:Fallback xmlns=""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8D758C3E-0B28-4515-9EFC-7E13FAF352A8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1508495" y="5175325"/>
                <a:ext cx="222120" cy="322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7424AF70-BA13-4F74-886A-B99EF59B25E1}"/>
                  </a:ext>
                </a:extLst>
              </p14:cNvPr>
              <p14:cNvContentPartPr/>
              <p14:nvPr/>
            </p14:nvContentPartPr>
            <p14:xfrm>
              <a:off x="854015" y="5294822"/>
              <a:ext cx="197280" cy="268560"/>
            </p14:xfrm>
          </p:contentPart>
        </mc:Choice>
        <mc:Fallback xmlns=""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7424AF70-BA13-4F74-886A-B99EF59B25E1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836015" y="5277158"/>
                <a:ext cx="232920" cy="30424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259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BDFAEB6-AE45-4067-9043-1D1560917823}"/>
                  </a:ext>
                </a:extLst>
              </p14:cNvPr>
              <p14:cNvContentPartPr/>
              <p14:nvPr/>
            </p14:nvContentPartPr>
            <p14:xfrm>
              <a:off x="264335" y="216662"/>
              <a:ext cx="4949280" cy="8110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BDFAEB6-AE45-4067-9043-1D15609178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6695" y="199022"/>
                <a:ext cx="4984920" cy="84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C0A285A-6EF3-4CEB-863A-44E4CC76801A}"/>
                  </a:ext>
                </a:extLst>
              </p14:cNvPr>
              <p14:cNvContentPartPr/>
              <p14:nvPr/>
            </p14:nvContentPartPr>
            <p14:xfrm>
              <a:off x="1458317" y="1298837"/>
              <a:ext cx="942480" cy="3628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C0A285A-6EF3-4CEB-863A-44E4CC7680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40317" y="1281179"/>
                <a:ext cx="978120" cy="3985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3EF4FD0-0335-4E8C-AFF2-21294D7D31FF}"/>
                  </a:ext>
                </a:extLst>
              </p14:cNvPr>
              <p14:cNvContentPartPr/>
              <p14:nvPr/>
            </p14:nvContentPartPr>
            <p14:xfrm>
              <a:off x="515117" y="1331237"/>
              <a:ext cx="649080" cy="3430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3EF4FD0-0335-4E8C-AFF2-21294D7D31F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7477" y="1313237"/>
                <a:ext cx="68472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838F0F4-D127-40D4-8C3A-4D76C7913D12}"/>
                  </a:ext>
                </a:extLst>
              </p14:cNvPr>
              <p14:cNvContentPartPr/>
              <p14:nvPr/>
            </p14:nvContentPartPr>
            <p14:xfrm>
              <a:off x="2631557" y="1437797"/>
              <a:ext cx="172080" cy="1530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838F0F4-D127-40D4-8C3A-4D76C7913D1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13557" y="1419797"/>
                <a:ext cx="20772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F99E3FEE-CC2E-409D-834E-7AA141387D5B}"/>
                  </a:ext>
                </a:extLst>
              </p14:cNvPr>
              <p14:cNvContentPartPr/>
              <p14:nvPr/>
            </p14:nvContentPartPr>
            <p14:xfrm>
              <a:off x="3990917" y="1454529"/>
              <a:ext cx="292680" cy="1296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F99E3FEE-CC2E-409D-834E-7AA141387D5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72917" y="1436579"/>
                <a:ext cx="328320" cy="1651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C5F001EE-26C1-4F43-83FD-5E79FA11BEFA}"/>
                  </a:ext>
                </a:extLst>
              </p14:cNvPr>
              <p14:cNvContentPartPr/>
              <p14:nvPr/>
            </p14:nvContentPartPr>
            <p14:xfrm>
              <a:off x="3049157" y="1346529"/>
              <a:ext cx="816840" cy="2476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C5F001EE-26C1-4F43-83FD-5E79FA11BEF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31517" y="1328889"/>
                <a:ext cx="85248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18E49316-7DF4-442F-8970-EFA494E69140}"/>
                  </a:ext>
                </a:extLst>
              </p14:cNvPr>
              <p14:cNvContentPartPr/>
              <p14:nvPr/>
            </p14:nvContentPartPr>
            <p14:xfrm>
              <a:off x="7448235" y="1242866"/>
              <a:ext cx="204480" cy="1958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18E49316-7DF4-442F-8970-EFA494E6914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430235" y="1225226"/>
                <a:ext cx="24012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F695E1D6-CF4C-489E-BC21-82CBABFD325A}"/>
                  </a:ext>
                </a:extLst>
              </p14:cNvPr>
              <p14:cNvContentPartPr/>
              <p14:nvPr/>
            </p14:nvContentPartPr>
            <p14:xfrm>
              <a:off x="7125675" y="1254386"/>
              <a:ext cx="109440" cy="22068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F695E1D6-CF4C-489E-BC21-82CBABFD325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08035" y="1236386"/>
                <a:ext cx="14508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FDAB003E-8C54-4B16-BB37-D28BF052A2B7}"/>
                  </a:ext>
                </a:extLst>
              </p14:cNvPr>
              <p14:cNvContentPartPr/>
              <p14:nvPr/>
            </p14:nvContentPartPr>
            <p14:xfrm>
              <a:off x="6751275" y="1329986"/>
              <a:ext cx="257040" cy="14580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FDAB003E-8C54-4B16-BB37-D28BF052A2B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33635" y="1312030"/>
                <a:ext cx="292680" cy="1813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0EC126EF-40AF-40DC-BF84-AB42C79BC6DB}"/>
                  </a:ext>
                </a:extLst>
              </p14:cNvPr>
              <p14:cNvContentPartPr/>
              <p14:nvPr/>
            </p14:nvContentPartPr>
            <p14:xfrm>
              <a:off x="6268515" y="1332866"/>
              <a:ext cx="248400" cy="17172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0EC126EF-40AF-40DC-BF84-AB42C79BC6D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50515" y="1314866"/>
                <a:ext cx="2840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72ECC4D5-013F-4BB2-8995-72C5C9D6343F}"/>
                  </a:ext>
                </a:extLst>
              </p14:cNvPr>
              <p14:cNvContentPartPr/>
              <p14:nvPr/>
            </p14:nvContentPartPr>
            <p14:xfrm>
              <a:off x="5939115" y="1280306"/>
              <a:ext cx="119880" cy="24624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72ECC4D5-013F-4BB2-8995-72C5C9D6343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21475" y="1262666"/>
                <a:ext cx="15552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61EC8E06-EEF6-4A81-8D2A-72C57204A202}"/>
                  </a:ext>
                </a:extLst>
              </p14:cNvPr>
              <p14:cNvContentPartPr/>
              <p14:nvPr/>
            </p14:nvContentPartPr>
            <p14:xfrm>
              <a:off x="5302635" y="1339706"/>
              <a:ext cx="442800" cy="20880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61EC8E06-EEF6-4A81-8D2A-72C57204A20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84650" y="1322066"/>
                <a:ext cx="478411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FD70E303-A569-4F6F-8E2C-135955DA1F08}"/>
                  </a:ext>
                </a:extLst>
              </p14:cNvPr>
              <p14:cNvContentPartPr/>
              <p14:nvPr/>
            </p14:nvContentPartPr>
            <p14:xfrm>
              <a:off x="4482555" y="1345466"/>
              <a:ext cx="659160" cy="2289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FD70E303-A569-4F6F-8E2C-135955DA1F0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64555" y="1327466"/>
                <a:ext cx="69480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1D351EB7-745A-4BA5-B79F-597ED7DF946B}"/>
                  </a:ext>
                </a:extLst>
              </p14:cNvPr>
              <p14:cNvContentPartPr/>
              <p14:nvPr/>
            </p14:nvContentPartPr>
            <p14:xfrm>
              <a:off x="7783015" y="1426330"/>
              <a:ext cx="20880" cy="6552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1D351EB7-745A-4BA5-B79F-597ED7DF946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765375" y="1408330"/>
                <a:ext cx="5652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FC63CBE4-B790-40B4-8515-ED5E5B534D76}"/>
                  </a:ext>
                </a:extLst>
              </p14:cNvPr>
              <p14:cNvContentPartPr/>
              <p14:nvPr/>
            </p14:nvContentPartPr>
            <p14:xfrm>
              <a:off x="8321575" y="1222210"/>
              <a:ext cx="81360" cy="1641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FC63CBE4-B790-40B4-8515-ED5E5B534D7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303575" y="1204570"/>
                <a:ext cx="11700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AB9027E1-A0EA-459A-AE41-1EB444D979FD}"/>
                  </a:ext>
                </a:extLst>
              </p14:cNvPr>
              <p14:cNvContentPartPr/>
              <p14:nvPr/>
            </p14:nvContentPartPr>
            <p14:xfrm>
              <a:off x="8639815" y="1194490"/>
              <a:ext cx="49680" cy="1911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AB9027E1-A0EA-459A-AE41-1EB444D979F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621815" y="1176850"/>
                <a:ext cx="853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909DB3F4-C6E3-4B53-A603-CB5D1F2F96AE}"/>
                  </a:ext>
                </a:extLst>
              </p14:cNvPr>
              <p14:cNvContentPartPr/>
              <p14:nvPr/>
            </p14:nvContentPartPr>
            <p14:xfrm>
              <a:off x="8791015" y="1292050"/>
              <a:ext cx="95400" cy="975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909DB3F4-C6E3-4B53-A603-CB5D1F2F96A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773375" y="1274410"/>
                <a:ext cx="13104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89B487A4-ABE7-494F-8355-764C579FA75C}"/>
                  </a:ext>
                </a:extLst>
              </p14:cNvPr>
              <p14:cNvContentPartPr/>
              <p14:nvPr/>
            </p14:nvContentPartPr>
            <p14:xfrm>
              <a:off x="10368895" y="1262890"/>
              <a:ext cx="106560" cy="13644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89B487A4-ABE7-494F-8355-764C579FA75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350895" y="1245250"/>
                <a:ext cx="1422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FB9BA4D9-AACF-4577-B3E8-33BC2DF54B79}"/>
                  </a:ext>
                </a:extLst>
              </p14:cNvPr>
              <p14:cNvContentPartPr/>
              <p14:nvPr/>
            </p14:nvContentPartPr>
            <p14:xfrm>
              <a:off x="9874975" y="1168210"/>
              <a:ext cx="300600" cy="21672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FB9BA4D9-AACF-4577-B3E8-33BC2DF54B7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857314" y="1150570"/>
                <a:ext cx="336283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CEC2E50D-4470-4E59-83F0-C0DABD992C8B}"/>
                  </a:ext>
                </a:extLst>
              </p14:cNvPr>
              <p14:cNvContentPartPr/>
              <p14:nvPr/>
            </p14:nvContentPartPr>
            <p14:xfrm>
              <a:off x="9359455" y="1158850"/>
              <a:ext cx="291240" cy="25920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CEC2E50D-4470-4E59-83F0-C0DABD992C8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341455" y="1141210"/>
                <a:ext cx="32688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B3589FD8-1C02-445A-8640-701273ACCE0A}"/>
                  </a:ext>
                </a:extLst>
              </p14:cNvPr>
              <p14:cNvContentPartPr/>
              <p14:nvPr/>
            </p14:nvContentPartPr>
            <p14:xfrm>
              <a:off x="8958775" y="1209250"/>
              <a:ext cx="114480" cy="19080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B3589FD8-1C02-445A-8640-701273ACCE0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940775" y="1191610"/>
                <a:ext cx="15012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397155D6-6808-4AFC-86B2-03A08B05AF63}"/>
                  </a:ext>
                </a:extLst>
              </p14:cNvPr>
              <p14:cNvContentPartPr/>
              <p14:nvPr/>
            </p14:nvContentPartPr>
            <p14:xfrm>
              <a:off x="7940335" y="1307890"/>
              <a:ext cx="306720" cy="10548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397155D6-6808-4AFC-86B2-03A08B05AF6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922695" y="1289890"/>
                <a:ext cx="34236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1A53E9ED-7C77-4C5F-AA3D-8F0166E4ACD6}"/>
                  </a:ext>
                </a:extLst>
              </p14:cNvPr>
              <p14:cNvContentPartPr/>
              <p14:nvPr/>
            </p14:nvContentPartPr>
            <p14:xfrm>
              <a:off x="10676111" y="1231638"/>
              <a:ext cx="82080" cy="1429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1A53E9ED-7C77-4C5F-AA3D-8F0166E4ACD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658471" y="1213998"/>
                <a:ext cx="11772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20A1C2C6-FC98-40AC-94EC-F110D9D87EEF}"/>
                  </a:ext>
                </a:extLst>
              </p14:cNvPr>
              <p14:cNvContentPartPr/>
              <p14:nvPr/>
            </p14:nvContentPartPr>
            <p14:xfrm>
              <a:off x="10843151" y="1267278"/>
              <a:ext cx="67320" cy="10440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20A1C2C6-FC98-40AC-94EC-F110D9D87EE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825511" y="1249278"/>
                <a:ext cx="10296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936ACBBC-B305-40EA-BE24-F96CDE8537D1}"/>
                  </a:ext>
                </a:extLst>
              </p14:cNvPr>
              <p14:cNvContentPartPr/>
              <p14:nvPr/>
            </p14:nvContentPartPr>
            <p14:xfrm>
              <a:off x="10992191" y="1193478"/>
              <a:ext cx="37800" cy="1749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936ACBBC-B305-40EA-BE24-F96CDE8537D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974551" y="1175838"/>
                <a:ext cx="7344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5E097A27-BFA4-4287-80D8-82888A32D520}"/>
                  </a:ext>
                </a:extLst>
              </p14:cNvPr>
              <p14:cNvContentPartPr/>
              <p14:nvPr/>
            </p14:nvContentPartPr>
            <p14:xfrm>
              <a:off x="11537231" y="1246758"/>
              <a:ext cx="97920" cy="11448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5E097A27-BFA4-4287-80D8-82888A32D52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519231" y="1228758"/>
                <a:ext cx="13356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9896E7EC-6EA8-428F-91DC-BDA90A12270E}"/>
                  </a:ext>
                </a:extLst>
              </p14:cNvPr>
              <p14:cNvContentPartPr/>
              <p14:nvPr/>
            </p14:nvContentPartPr>
            <p14:xfrm>
              <a:off x="11725511" y="1261878"/>
              <a:ext cx="122760" cy="11988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9896E7EC-6EA8-428F-91DC-BDA90A12270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707511" y="1244238"/>
                <a:ext cx="1584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164FC454-D40F-4A4E-9337-390353B0D1C5}"/>
                  </a:ext>
                </a:extLst>
              </p14:cNvPr>
              <p14:cNvContentPartPr/>
              <p14:nvPr/>
            </p14:nvContentPartPr>
            <p14:xfrm>
              <a:off x="11129351" y="1173318"/>
              <a:ext cx="311400" cy="19692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164FC454-D40F-4A4E-9337-390353B0D1C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111351" y="1155678"/>
                <a:ext cx="3470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5ED2B946-F2E9-4444-88D5-C7A9DC41E815}"/>
                  </a:ext>
                </a:extLst>
              </p14:cNvPr>
              <p14:cNvContentPartPr/>
              <p14:nvPr/>
            </p14:nvContentPartPr>
            <p14:xfrm>
              <a:off x="2504919" y="1885719"/>
              <a:ext cx="223200" cy="19116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5ED2B946-F2E9-4444-88D5-C7A9DC41E81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486919" y="1868079"/>
                <a:ext cx="2588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FFC318C5-FBD8-453D-924B-A4E5095A0F4F}"/>
                  </a:ext>
                </a:extLst>
              </p14:cNvPr>
              <p14:cNvContentPartPr/>
              <p14:nvPr/>
            </p14:nvContentPartPr>
            <p14:xfrm>
              <a:off x="2088039" y="1868079"/>
              <a:ext cx="177480" cy="21492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FFC318C5-FBD8-453D-924B-A4E5095A0F4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070039" y="1850439"/>
                <a:ext cx="21312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50CC1F72-A97A-4417-8334-6FF27F07BF80}"/>
                  </a:ext>
                </a:extLst>
              </p14:cNvPr>
              <p14:cNvContentPartPr/>
              <p14:nvPr/>
            </p14:nvContentPartPr>
            <p14:xfrm>
              <a:off x="1371639" y="1932159"/>
              <a:ext cx="428760" cy="19548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50CC1F72-A97A-4417-8334-6FF27F07BF8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353639" y="1914159"/>
                <a:ext cx="46440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B830E6FD-5EE9-49B8-9C87-BF10D61AE70A}"/>
                  </a:ext>
                </a:extLst>
              </p14:cNvPr>
              <p14:cNvContentPartPr/>
              <p14:nvPr/>
            </p14:nvContentPartPr>
            <p14:xfrm>
              <a:off x="583959" y="1865199"/>
              <a:ext cx="624600" cy="26640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B830E6FD-5EE9-49B8-9C87-BF10D61AE70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66319" y="1847199"/>
                <a:ext cx="66024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6A1316EB-FC02-4882-8F7A-C4977D703CBF}"/>
                  </a:ext>
                </a:extLst>
              </p14:cNvPr>
              <p14:cNvContentPartPr/>
              <p14:nvPr/>
            </p14:nvContentPartPr>
            <p14:xfrm>
              <a:off x="3638919" y="1864119"/>
              <a:ext cx="199440" cy="21384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6A1316EB-FC02-4882-8F7A-C4977D703CB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620919" y="1846479"/>
                <a:ext cx="23508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01E85238-78E0-4258-A888-E37804E5B0DD}"/>
                  </a:ext>
                </a:extLst>
              </p14:cNvPr>
              <p14:cNvContentPartPr/>
              <p14:nvPr/>
            </p14:nvContentPartPr>
            <p14:xfrm>
              <a:off x="2988759" y="1873119"/>
              <a:ext cx="403920" cy="18900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01E85238-78E0-4258-A888-E37804E5B0D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970759" y="1855119"/>
                <a:ext cx="43956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0E029CD4-D6AF-4EC6-B712-ACC4F435140F}"/>
                  </a:ext>
                </a:extLst>
              </p14:cNvPr>
              <p14:cNvContentPartPr/>
              <p14:nvPr/>
            </p14:nvContentPartPr>
            <p14:xfrm>
              <a:off x="4386279" y="1876797"/>
              <a:ext cx="103320" cy="21384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0E029CD4-D6AF-4EC6-B712-ACC4F435140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368279" y="1858797"/>
                <a:ext cx="13896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DE4A0280-27B8-425A-AE00-41AE86419D72}"/>
                  </a:ext>
                </a:extLst>
              </p14:cNvPr>
              <p14:cNvContentPartPr/>
              <p14:nvPr/>
            </p14:nvContentPartPr>
            <p14:xfrm>
              <a:off x="4587879" y="1967517"/>
              <a:ext cx="69480" cy="12636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DE4A0280-27B8-425A-AE00-41AE86419D7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570239" y="1949517"/>
                <a:ext cx="10512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968E7CFA-6B9E-43D2-997F-E44BB4ACD6EA}"/>
                  </a:ext>
                </a:extLst>
              </p14:cNvPr>
              <p14:cNvContentPartPr/>
              <p14:nvPr/>
            </p14:nvContentPartPr>
            <p14:xfrm>
              <a:off x="4112319" y="1857357"/>
              <a:ext cx="193680" cy="19476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968E7CFA-6B9E-43D2-997F-E44BB4ACD6E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094679" y="1839324"/>
                <a:ext cx="229320" cy="2304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FEB23443-55A6-4A9A-AB65-2B579A2A0F7B}"/>
                  </a:ext>
                </a:extLst>
              </p14:cNvPr>
              <p14:cNvContentPartPr/>
              <p14:nvPr/>
            </p14:nvContentPartPr>
            <p14:xfrm>
              <a:off x="6319742" y="1900177"/>
              <a:ext cx="300960" cy="14760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FEB23443-55A6-4A9A-AB65-2B579A2A0F7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301742" y="1882537"/>
                <a:ext cx="33660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FC94743E-2A92-410A-B3EC-80F24FCBADB4}"/>
                  </a:ext>
                </a:extLst>
              </p14:cNvPr>
              <p14:cNvContentPartPr/>
              <p14:nvPr/>
            </p14:nvContentPartPr>
            <p14:xfrm>
              <a:off x="6068822" y="1837177"/>
              <a:ext cx="176400" cy="21888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FC94743E-2A92-410A-B3EC-80F24FCBADB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050822" y="1819207"/>
                <a:ext cx="212040" cy="254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3A40729D-6D33-4AD5-BF3F-2C25BC370BE9}"/>
                  </a:ext>
                </a:extLst>
              </p14:cNvPr>
              <p14:cNvContentPartPr/>
              <p14:nvPr/>
            </p14:nvContentPartPr>
            <p14:xfrm>
              <a:off x="5671742" y="1891897"/>
              <a:ext cx="316080" cy="19692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3A40729D-6D33-4AD5-BF3F-2C25BC370BE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654102" y="1874289"/>
                <a:ext cx="351720" cy="2324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5EB419B4-C006-4768-BF24-46E54AD182FD}"/>
                  </a:ext>
                </a:extLst>
              </p14:cNvPr>
              <p14:cNvContentPartPr/>
              <p14:nvPr/>
            </p14:nvContentPartPr>
            <p14:xfrm>
              <a:off x="5202302" y="1934017"/>
              <a:ext cx="378360" cy="22968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5EB419B4-C006-4768-BF24-46E54AD182F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184662" y="1916017"/>
                <a:ext cx="41400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66265D8C-E879-4F8B-8EB4-33A89E0F4291}"/>
                  </a:ext>
                </a:extLst>
              </p14:cNvPr>
              <p14:cNvContentPartPr/>
              <p14:nvPr/>
            </p14:nvContentPartPr>
            <p14:xfrm>
              <a:off x="4889102" y="1895137"/>
              <a:ext cx="233280" cy="20556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66265D8C-E879-4F8B-8EB4-33A89E0F429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871130" y="1877497"/>
                <a:ext cx="268865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861532F6-C401-469D-A589-C394E255C590}"/>
                  </a:ext>
                </a:extLst>
              </p14:cNvPr>
              <p14:cNvContentPartPr/>
              <p14:nvPr/>
            </p14:nvContentPartPr>
            <p14:xfrm>
              <a:off x="7302736" y="1869529"/>
              <a:ext cx="64800" cy="9612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861532F6-C401-469D-A589-C394E255C59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284736" y="1851529"/>
                <a:ext cx="10044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17BC07D6-AB53-4C44-A1BC-CE590E577E07}"/>
                  </a:ext>
                </a:extLst>
              </p14:cNvPr>
              <p14:cNvContentPartPr/>
              <p14:nvPr/>
            </p14:nvContentPartPr>
            <p14:xfrm>
              <a:off x="6940936" y="1799329"/>
              <a:ext cx="164160" cy="20952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17BC07D6-AB53-4C44-A1BC-CE590E577E0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922975" y="1781689"/>
                <a:ext cx="199722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F2B96BDD-CEE5-4ECE-A2F3-D90B471160F5}"/>
                  </a:ext>
                </a:extLst>
              </p14:cNvPr>
              <p14:cNvContentPartPr/>
              <p14:nvPr/>
            </p14:nvContentPartPr>
            <p14:xfrm>
              <a:off x="7567696" y="1791409"/>
              <a:ext cx="171360" cy="19404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F2B96BDD-CEE5-4ECE-A2F3-D90B471160F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549696" y="1773742"/>
                <a:ext cx="340200" cy="268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88EBF77A-1725-441C-B535-19D717A3C2EA}"/>
                  </a:ext>
                </a:extLst>
              </p14:cNvPr>
              <p14:cNvContentPartPr/>
              <p14:nvPr/>
            </p14:nvContentPartPr>
            <p14:xfrm>
              <a:off x="8190567" y="1821877"/>
              <a:ext cx="109080" cy="19080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88EBF77A-1725-441C-B535-19D717A3C2E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172567" y="1804237"/>
                <a:ext cx="14472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52562F65-A3A6-4A72-A307-DDFB62D70BA0}"/>
                  </a:ext>
                </a:extLst>
              </p14:cNvPr>
              <p14:cNvContentPartPr/>
              <p14:nvPr/>
            </p14:nvContentPartPr>
            <p14:xfrm>
              <a:off x="8372367" y="1871557"/>
              <a:ext cx="77760" cy="11160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52562F65-A3A6-4A72-A307-DDFB62D70BA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354367" y="1853917"/>
                <a:ext cx="11340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AE5649BE-579C-428C-A9CD-3316AACEBAFC}"/>
                  </a:ext>
                </a:extLst>
              </p14:cNvPr>
              <p14:cNvContentPartPr/>
              <p14:nvPr/>
            </p14:nvContentPartPr>
            <p14:xfrm>
              <a:off x="8530407" y="1866157"/>
              <a:ext cx="90360" cy="10476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AE5649BE-579C-428C-A9CD-3316AACEBAF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512767" y="1848157"/>
                <a:ext cx="12600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ED98F5A8-6442-4B40-A5CD-7C8976CC0245}"/>
                  </a:ext>
                </a:extLst>
              </p14:cNvPr>
              <p14:cNvContentPartPr/>
              <p14:nvPr/>
            </p14:nvContentPartPr>
            <p14:xfrm>
              <a:off x="8691687" y="1863997"/>
              <a:ext cx="65880" cy="9504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ED98F5A8-6442-4B40-A5CD-7C8976CC024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673687" y="1846357"/>
                <a:ext cx="1015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2F02E260-E13F-47BD-9511-EA6C71C23E83}"/>
                  </a:ext>
                </a:extLst>
              </p14:cNvPr>
              <p14:cNvContentPartPr/>
              <p14:nvPr/>
            </p14:nvContentPartPr>
            <p14:xfrm>
              <a:off x="8823087" y="1878397"/>
              <a:ext cx="7920" cy="8136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2F02E260-E13F-47BD-9511-EA6C71C23E8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805087" y="1860397"/>
                <a:ext cx="4356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0DC5F652-46B5-48E9-9645-1E3A31D9BFE9}"/>
                  </a:ext>
                </a:extLst>
              </p14:cNvPr>
              <p14:cNvContentPartPr/>
              <p14:nvPr/>
            </p14:nvContentPartPr>
            <p14:xfrm>
              <a:off x="8828127" y="1786237"/>
              <a:ext cx="360" cy="36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0DC5F652-46B5-48E9-9645-1E3A31D9BFE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810127" y="176859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FF31452E-B2BA-46E5-8DCB-9D1C4D5CAFD7}"/>
                  </a:ext>
                </a:extLst>
              </p14:cNvPr>
              <p14:cNvContentPartPr/>
              <p14:nvPr/>
            </p14:nvContentPartPr>
            <p14:xfrm>
              <a:off x="9454167" y="1736557"/>
              <a:ext cx="267120" cy="20484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FF31452E-B2BA-46E5-8DCB-9D1C4D5CAFD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436167" y="1718886"/>
                <a:ext cx="302760" cy="2405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ABB4B60B-5373-45F4-AF39-187E6A5CBBEB}"/>
                  </a:ext>
                </a:extLst>
              </p14:cNvPr>
              <p14:cNvContentPartPr/>
              <p14:nvPr/>
            </p14:nvContentPartPr>
            <p14:xfrm>
              <a:off x="8914887" y="1779757"/>
              <a:ext cx="327960" cy="18756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ABB4B60B-5373-45F4-AF39-187E6A5CBBE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896907" y="1761791"/>
                <a:ext cx="363561" cy="2231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85BE2AC7-BC1E-4232-9C18-1EFA1A0E5358}"/>
                  </a:ext>
                </a:extLst>
              </p14:cNvPr>
              <p14:cNvContentPartPr/>
              <p14:nvPr/>
            </p14:nvContentPartPr>
            <p14:xfrm>
              <a:off x="10462438" y="1864614"/>
              <a:ext cx="74880" cy="10296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85BE2AC7-BC1E-4232-9C18-1EFA1A0E535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444798" y="1846614"/>
                <a:ext cx="11052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3E73455C-6282-4E04-BE1A-906143BA75BD}"/>
                  </a:ext>
                </a:extLst>
              </p14:cNvPr>
              <p14:cNvContentPartPr/>
              <p14:nvPr/>
            </p14:nvContentPartPr>
            <p14:xfrm>
              <a:off x="10747198" y="1833294"/>
              <a:ext cx="124200" cy="15912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3E73455C-6282-4E04-BE1A-906143BA75B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729558" y="1815654"/>
                <a:ext cx="15984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85D56039-CC72-4655-A35A-33E57ED0CDEE}"/>
                  </a:ext>
                </a:extLst>
              </p14:cNvPr>
              <p14:cNvContentPartPr/>
              <p14:nvPr/>
            </p14:nvContentPartPr>
            <p14:xfrm>
              <a:off x="11605438" y="1868574"/>
              <a:ext cx="94320" cy="10584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85D56039-CC72-4655-A35A-33E57ED0CDE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1587438" y="1850574"/>
                <a:ext cx="12996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25A5684F-FCFC-41DA-846C-A8785C5CE2F7}"/>
                  </a:ext>
                </a:extLst>
              </p14:cNvPr>
              <p14:cNvContentPartPr/>
              <p14:nvPr/>
            </p14:nvContentPartPr>
            <p14:xfrm>
              <a:off x="11808838" y="1713414"/>
              <a:ext cx="104760" cy="25920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25A5684F-FCFC-41DA-846C-A8785C5CE2F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1791198" y="1695414"/>
                <a:ext cx="14040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122A027B-420C-46D1-B75F-161C3083A232}"/>
                  </a:ext>
                </a:extLst>
              </p14:cNvPr>
              <p14:cNvContentPartPr/>
              <p14:nvPr/>
            </p14:nvContentPartPr>
            <p14:xfrm>
              <a:off x="11270998" y="1864254"/>
              <a:ext cx="226080" cy="11556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122A027B-420C-46D1-B75F-161C3083A23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1253358" y="1846254"/>
                <a:ext cx="2617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C0B63552-BC19-49E7-B54C-9B78E779E50D}"/>
                  </a:ext>
                </a:extLst>
              </p14:cNvPr>
              <p14:cNvContentPartPr/>
              <p14:nvPr/>
            </p14:nvContentPartPr>
            <p14:xfrm>
              <a:off x="10932958" y="1735734"/>
              <a:ext cx="253080" cy="25848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C0B63552-BC19-49E7-B54C-9B78E779E50D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915318" y="1717734"/>
                <a:ext cx="28872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D592999E-8888-4443-85CB-F78F47C0FA42}"/>
                  </a:ext>
                </a:extLst>
              </p14:cNvPr>
              <p14:cNvContentPartPr/>
              <p14:nvPr/>
            </p14:nvContentPartPr>
            <p14:xfrm>
              <a:off x="10002718" y="1716294"/>
              <a:ext cx="371880" cy="24300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D592999E-8888-4443-85CB-F78F47C0FA4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984701" y="1698654"/>
                <a:ext cx="407555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99C2559C-9E73-4DD1-A532-8FADF402FFD6}"/>
                  </a:ext>
                </a:extLst>
              </p14:cNvPr>
              <p14:cNvContentPartPr/>
              <p14:nvPr/>
            </p14:nvContentPartPr>
            <p14:xfrm>
              <a:off x="809814" y="2441334"/>
              <a:ext cx="79200" cy="12600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99C2559C-9E73-4DD1-A532-8FADF402FFD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91814" y="2423334"/>
                <a:ext cx="11484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C49947A1-E011-4FBF-84B4-99C1F0B67484}"/>
                  </a:ext>
                </a:extLst>
              </p14:cNvPr>
              <p14:cNvContentPartPr/>
              <p14:nvPr/>
            </p14:nvContentPartPr>
            <p14:xfrm>
              <a:off x="1253694" y="2411094"/>
              <a:ext cx="91080" cy="13860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C49947A1-E011-4FBF-84B4-99C1F0B67484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235694" y="2393454"/>
                <a:ext cx="12672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B40BC6EC-661F-4956-A255-A7F5F1C02966}"/>
                  </a:ext>
                </a:extLst>
              </p14:cNvPr>
              <p14:cNvContentPartPr/>
              <p14:nvPr/>
            </p14:nvContentPartPr>
            <p14:xfrm>
              <a:off x="1069734" y="2348454"/>
              <a:ext cx="6480" cy="972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B40BC6EC-661F-4956-A255-A7F5F1C0296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52094" y="2330454"/>
                <a:ext cx="4212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8219D826-58E4-4488-8613-9BDA7B121202}"/>
                  </a:ext>
                </a:extLst>
              </p14:cNvPr>
              <p14:cNvContentPartPr/>
              <p14:nvPr/>
            </p14:nvContentPartPr>
            <p14:xfrm>
              <a:off x="982974" y="2426934"/>
              <a:ext cx="182520" cy="12456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8219D826-58E4-4488-8613-9BDA7B12120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65009" y="2409294"/>
                <a:ext cx="21809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D9B3989D-6C2C-4479-8835-C5852701FEF1}"/>
                  </a:ext>
                </a:extLst>
              </p14:cNvPr>
              <p14:cNvContentPartPr/>
              <p14:nvPr/>
            </p14:nvContentPartPr>
            <p14:xfrm>
              <a:off x="615414" y="2437734"/>
              <a:ext cx="113040" cy="25704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D9B3989D-6C2C-4479-8835-C5852701FEF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97774" y="2420094"/>
                <a:ext cx="14868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08848622-FEDD-41BB-929B-1B9266F2DF91}"/>
                  </a:ext>
                </a:extLst>
              </p14:cNvPr>
              <p14:cNvContentPartPr/>
              <p14:nvPr/>
            </p14:nvContentPartPr>
            <p14:xfrm>
              <a:off x="2060454" y="2516214"/>
              <a:ext cx="14400" cy="8640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08848622-FEDD-41BB-929B-1B9266F2DF91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042454" y="2498574"/>
                <a:ext cx="5004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8FD7DF62-E5FF-4611-8EEA-47086C240D68}"/>
                  </a:ext>
                </a:extLst>
              </p14:cNvPr>
              <p14:cNvContentPartPr/>
              <p14:nvPr/>
            </p14:nvContentPartPr>
            <p14:xfrm>
              <a:off x="2203374" y="2300574"/>
              <a:ext cx="231840" cy="25848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8FD7DF62-E5FF-4611-8EEA-47086C240D6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185707" y="2282574"/>
                <a:ext cx="267535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B39905C7-E010-4BE6-B73C-4402B92F8F79}"/>
                  </a:ext>
                </a:extLst>
              </p14:cNvPr>
              <p14:cNvContentPartPr/>
              <p14:nvPr/>
            </p14:nvContentPartPr>
            <p14:xfrm>
              <a:off x="1692894" y="2319654"/>
              <a:ext cx="252000" cy="27432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B39905C7-E010-4BE6-B73C-4402B92F8F7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674894" y="2301654"/>
                <a:ext cx="28764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EA6EB114-37BC-4B9D-8A6C-C61C4E320D04}"/>
                  </a:ext>
                </a:extLst>
              </p14:cNvPr>
              <p14:cNvContentPartPr/>
              <p14:nvPr/>
            </p14:nvContentPartPr>
            <p14:xfrm>
              <a:off x="2760294" y="2515494"/>
              <a:ext cx="7920" cy="14148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EA6EB114-37BC-4B9D-8A6C-C61C4E320D0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742654" y="2497494"/>
                <a:ext cx="435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F6218F8D-79A2-4583-A4FB-19A1A1CF0954}"/>
                  </a:ext>
                </a:extLst>
              </p14:cNvPr>
              <p14:cNvContentPartPr/>
              <p14:nvPr/>
            </p14:nvContentPartPr>
            <p14:xfrm>
              <a:off x="2942454" y="2392374"/>
              <a:ext cx="111600" cy="16704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F6218F8D-79A2-4583-A4FB-19A1A1CF095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924814" y="2374374"/>
                <a:ext cx="14724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EC0D0B97-339E-4DB7-8048-0948FD64AE80}"/>
                  </a:ext>
                </a:extLst>
              </p14:cNvPr>
              <p14:cNvContentPartPr/>
              <p14:nvPr/>
            </p14:nvContentPartPr>
            <p14:xfrm>
              <a:off x="3153054" y="2431254"/>
              <a:ext cx="108360" cy="11772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EC0D0B97-339E-4DB7-8048-0948FD64AE8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135414" y="2413254"/>
                <a:ext cx="14400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4090EF43-296C-4BE5-8903-A80CCFBCF931}"/>
                  </a:ext>
                </a:extLst>
              </p14:cNvPr>
              <p14:cNvContentPartPr/>
              <p14:nvPr/>
            </p14:nvContentPartPr>
            <p14:xfrm>
              <a:off x="4356534" y="2344134"/>
              <a:ext cx="278640" cy="21636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4090EF43-296C-4BE5-8903-A80CCFBCF931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338534" y="2326494"/>
                <a:ext cx="3142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AE061439-0874-4429-8A1C-9C73CE887DDF}"/>
                  </a:ext>
                </a:extLst>
              </p14:cNvPr>
              <p14:cNvContentPartPr/>
              <p14:nvPr/>
            </p14:nvContentPartPr>
            <p14:xfrm>
              <a:off x="3896814" y="2308494"/>
              <a:ext cx="370800" cy="25272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AE061439-0874-4429-8A1C-9C73CE887DDF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879174" y="2290520"/>
                <a:ext cx="406440" cy="2883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7B8009FC-A73B-4BB7-A328-4DBBE1239904}"/>
                  </a:ext>
                </a:extLst>
              </p14:cNvPr>
              <p14:cNvContentPartPr/>
              <p14:nvPr/>
            </p14:nvContentPartPr>
            <p14:xfrm>
              <a:off x="3378774" y="2318214"/>
              <a:ext cx="307080" cy="23400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7B8009FC-A73B-4BB7-A328-4DBBE123990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361134" y="2300242"/>
                <a:ext cx="342720" cy="2695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1C0A69B8-E034-4FB5-A881-87C91479C336}"/>
                  </a:ext>
                </a:extLst>
              </p14:cNvPr>
              <p14:cNvContentPartPr/>
              <p14:nvPr/>
            </p14:nvContentPartPr>
            <p14:xfrm>
              <a:off x="5008854" y="2395254"/>
              <a:ext cx="159840" cy="13824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1C0A69B8-E034-4FB5-A881-87C91479C336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990854" y="2377254"/>
                <a:ext cx="19548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189E7F36-5887-4DAD-9802-E737FDCA0F4D}"/>
                  </a:ext>
                </a:extLst>
              </p14:cNvPr>
              <p14:cNvContentPartPr/>
              <p14:nvPr/>
            </p14:nvContentPartPr>
            <p14:xfrm>
              <a:off x="5347974" y="2341974"/>
              <a:ext cx="154800" cy="19692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189E7F36-5887-4DAD-9802-E737FDCA0F4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330293" y="2323974"/>
                <a:ext cx="190523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1E1AB150-D110-461B-959C-15B7781ADCBE}"/>
                  </a:ext>
                </a:extLst>
              </p14:cNvPr>
              <p14:cNvContentPartPr/>
              <p14:nvPr/>
            </p14:nvContentPartPr>
            <p14:xfrm>
              <a:off x="5918574" y="2515494"/>
              <a:ext cx="16560" cy="6624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1E1AB150-D110-461B-959C-15B7781ADCB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900934" y="2497494"/>
                <a:ext cx="5220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7EE4878B-9546-41C2-A886-2CE1B67E186B}"/>
                  </a:ext>
                </a:extLst>
              </p14:cNvPr>
              <p14:cNvContentPartPr/>
              <p14:nvPr/>
            </p14:nvContentPartPr>
            <p14:xfrm>
              <a:off x="6086334" y="2245494"/>
              <a:ext cx="154440" cy="26928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7EE4878B-9546-41C2-A886-2CE1B67E186B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068334" y="2227854"/>
                <a:ext cx="19008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9D405DB9-CB56-4028-A4CB-0BB75406AB62}"/>
                  </a:ext>
                </a:extLst>
              </p14:cNvPr>
              <p14:cNvContentPartPr/>
              <p14:nvPr/>
            </p14:nvContentPartPr>
            <p14:xfrm>
              <a:off x="6362814" y="2349894"/>
              <a:ext cx="120240" cy="13356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9D405DB9-CB56-4028-A4CB-0BB75406AB62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345121" y="2331894"/>
                <a:ext cx="155987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F6FD79AF-BBCE-4CC4-953A-EE2E3376EDC9}"/>
                  </a:ext>
                </a:extLst>
              </p14:cNvPr>
              <p14:cNvContentPartPr/>
              <p14:nvPr/>
            </p14:nvContentPartPr>
            <p14:xfrm>
              <a:off x="5640654" y="2285454"/>
              <a:ext cx="166320" cy="24696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F6FD79AF-BBCE-4CC4-953A-EE2E3376EDC9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622654" y="2267814"/>
                <a:ext cx="20196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00568E9A-47AA-44EC-9FEC-B7DBC22472D5}"/>
                  </a:ext>
                </a:extLst>
              </p14:cNvPr>
              <p14:cNvContentPartPr/>
              <p14:nvPr/>
            </p14:nvContentPartPr>
            <p14:xfrm>
              <a:off x="7021614" y="2496414"/>
              <a:ext cx="2880" cy="8532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00568E9A-47AA-44EC-9FEC-B7DBC22472D5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003614" y="2478414"/>
                <a:ext cx="3852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1DE1CB06-72B3-4640-95B2-5881242B3DB1}"/>
                  </a:ext>
                </a:extLst>
              </p14:cNvPr>
              <p14:cNvContentPartPr/>
              <p14:nvPr/>
            </p14:nvContentPartPr>
            <p14:xfrm>
              <a:off x="7234734" y="2301654"/>
              <a:ext cx="89280" cy="17856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1DE1CB06-72B3-4640-95B2-5881242B3DB1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217094" y="2284014"/>
                <a:ext cx="12492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4BD249AA-933B-409F-988A-0988E46C606A}"/>
                  </a:ext>
                </a:extLst>
              </p14:cNvPr>
              <p14:cNvContentPartPr/>
              <p14:nvPr/>
            </p14:nvContentPartPr>
            <p14:xfrm>
              <a:off x="7716054" y="2255934"/>
              <a:ext cx="189360" cy="27720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4BD249AA-933B-409F-988A-0988E46C606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698054" y="2238294"/>
                <a:ext cx="22500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9CF5F062-0BC3-4B0C-879C-047BB0F21C81}"/>
                  </a:ext>
                </a:extLst>
              </p14:cNvPr>
              <p14:cNvContentPartPr/>
              <p14:nvPr/>
            </p14:nvContentPartPr>
            <p14:xfrm>
              <a:off x="7461174" y="2263854"/>
              <a:ext cx="111960" cy="19296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9CF5F062-0BC3-4B0C-879C-047BB0F21C81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443232" y="2246214"/>
                <a:ext cx="147486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99EC5B10-86E1-4F8A-A481-B1EDBBD8B398}"/>
                  </a:ext>
                </a:extLst>
              </p14:cNvPr>
              <p14:cNvContentPartPr/>
              <p14:nvPr/>
            </p14:nvContentPartPr>
            <p14:xfrm>
              <a:off x="6604734" y="2235054"/>
              <a:ext cx="214200" cy="25992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99EC5B10-86E1-4F8A-A481-B1EDBBD8B398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587094" y="2217054"/>
                <a:ext cx="24984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FC3A335B-5515-4CBD-9549-E16449B16D81}"/>
                  </a:ext>
                </a:extLst>
              </p14:cNvPr>
              <p14:cNvContentPartPr/>
              <p14:nvPr/>
            </p14:nvContentPartPr>
            <p14:xfrm>
              <a:off x="8089734" y="2476254"/>
              <a:ext cx="20160" cy="114480"/>
            </p14:xfrm>
          </p:contentPart>
        </mc:Choice>
        <mc:Fallback xmlns=""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FC3A335B-5515-4CBD-9549-E16449B16D8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071734" y="2458614"/>
                <a:ext cx="5580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BFE9C633-D077-4AF6-B2C4-C0DC671CC9A8}"/>
                  </a:ext>
                </a:extLst>
              </p14:cNvPr>
              <p14:cNvContentPartPr/>
              <p14:nvPr/>
            </p14:nvContentPartPr>
            <p14:xfrm>
              <a:off x="8619238" y="2474348"/>
              <a:ext cx="10440" cy="7416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BFE9C633-D077-4AF6-B2C4-C0DC671CC9A8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601238" y="2456708"/>
                <a:ext cx="4608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2A900687-F227-4F9E-911B-8DE77B56886A}"/>
                  </a:ext>
                </a:extLst>
              </p14:cNvPr>
              <p14:cNvContentPartPr/>
              <p14:nvPr/>
            </p14:nvContentPartPr>
            <p14:xfrm>
              <a:off x="9687718" y="2428268"/>
              <a:ext cx="20880" cy="87840"/>
            </p14:xfrm>
          </p:contentPart>
        </mc:Choice>
        <mc:Fallback xmlns=""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2A900687-F227-4F9E-911B-8DE77B56886A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670078" y="2410628"/>
                <a:ext cx="565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EA5FE4A6-E53D-4DCD-A8EC-026144A8A90E}"/>
                  </a:ext>
                </a:extLst>
              </p14:cNvPr>
              <p14:cNvContentPartPr/>
              <p14:nvPr/>
            </p14:nvContentPartPr>
            <p14:xfrm>
              <a:off x="10266958" y="2208668"/>
              <a:ext cx="67680" cy="249480"/>
            </p14:xfrm>
          </p:contentPart>
        </mc:Choice>
        <mc:Fallback xmlns=""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EA5FE4A6-E53D-4DCD-A8EC-026144A8A90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0248958" y="2190668"/>
                <a:ext cx="10332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17ACCA3A-8D05-477E-BEB4-66AD4E4A8143}"/>
                  </a:ext>
                </a:extLst>
              </p14:cNvPr>
              <p14:cNvContentPartPr/>
              <p14:nvPr/>
            </p14:nvContentPartPr>
            <p14:xfrm>
              <a:off x="9924238" y="2325668"/>
              <a:ext cx="275040" cy="15804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17ACCA3A-8D05-477E-BEB4-66AD4E4A8143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906262" y="2307668"/>
                <a:ext cx="310633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43BD6D08-4050-4C96-9D8F-085B3382CCD3}"/>
                  </a:ext>
                </a:extLst>
              </p14:cNvPr>
              <p14:cNvContentPartPr/>
              <p14:nvPr/>
            </p14:nvContentPartPr>
            <p14:xfrm>
              <a:off x="9356878" y="2195708"/>
              <a:ext cx="220320" cy="26532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43BD6D08-4050-4C96-9D8F-085B3382CCD3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339238" y="2178068"/>
                <a:ext cx="25596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FFF8495A-E80F-4569-952F-48E9F30ECD9F}"/>
                  </a:ext>
                </a:extLst>
              </p14:cNvPr>
              <p14:cNvContentPartPr/>
              <p14:nvPr/>
            </p14:nvContentPartPr>
            <p14:xfrm>
              <a:off x="9101638" y="2237828"/>
              <a:ext cx="131040" cy="19008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FFF8495A-E80F-4569-952F-48E9F30ECD9F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083638" y="2220188"/>
                <a:ext cx="1666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87C3D137-5B64-4151-8456-88EE839B9A87}"/>
                  </a:ext>
                </a:extLst>
              </p14:cNvPr>
              <p14:cNvContentPartPr/>
              <p14:nvPr/>
            </p14:nvContentPartPr>
            <p14:xfrm>
              <a:off x="8703118" y="2232428"/>
              <a:ext cx="322920" cy="310680"/>
            </p14:xfrm>
          </p:contentPart>
        </mc:Choice>
        <mc:Fallback xmlns=""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87C3D137-5B64-4151-8456-88EE839B9A87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8685118" y="2214788"/>
                <a:ext cx="35856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5F1E11B6-62BE-4264-B380-12A4AB765812}"/>
                  </a:ext>
                </a:extLst>
              </p14:cNvPr>
              <p14:cNvContentPartPr/>
              <p14:nvPr/>
            </p14:nvContentPartPr>
            <p14:xfrm>
              <a:off x="8245198" y="2273108"/>
              <a:ext cx="285120" cy="290160"/>
            </p14:xfrm>
          </p:contentPart>
        </mc:Choice>
        <mc:Fallback xmlns=""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5F1E11B6-62BE-4264-B380-12A4AB765812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227198" y="2255108"/>
                <a:ext cx="32076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776089E1-B222-4F0B-B0A5-DA275B8E025F}"/>
                  </a:ext>
                </a:extLst>
              </p14:cNvPr>
              <p14:cNvContentPartPr/>
              <p14:nvPr/>
            </p14:nvContentPartPr>
            <p14:xfrm>
              <a:off x="10584118" y="2178068"/>
              <a:ext cx="86040" cy="35028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776089E1-B222-4F0B-B0A5-DA275B8E025F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0566118" y="2160428"/>
                <a:ext cx="12168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6F631A64-B286-448E-85EE-0B15476D5514}"/>
                  </a:ext>
                </a:extLst>
              </p14:cNvPr>
              <p14:cNvContentPartPr/>
              <p14:nvPr/>
            </p14:nvContentPartPr>
            <p14:xfrm>
              <a:off x="10744318" y="2247548"/>
              <a:ext cx="126000" cy="189360"/>
            </p14:xfrm>
          </p:contentPart>
        </mc:Choice>
        <mc:Fallback xmlns=""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6F631A64-B286-448E-85EE-0B15476D5514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0726318" y="2229548"/>
                <a:ext cx="1616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64FC255E-8F14-42AC-8D0C-A9F2334B6853}"/>
                  </a:ext>
                </a:extLst>
              </p14:cNvPr>
              <p14:cNvContentPartPr/>
              <p14:nvPr/>
            </p14:nvContentPartPr>
            <p14:xfrm>
              <a:off x="10993078" y="2416388"/>
              <a:ext cx="11880" cy="87480"/>
            </p14:xfrm>
          </p:contentPart>
        </mc:Choice>
        <mc:Fallback xmlns=""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64FC255E-8F14-42AC-8D0C-A9F2334B6853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0975438" y="2398388"/>
                <a:ext cx="4752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92701EFF-6512-47E0-88B6-14BE5E3EBB64}"/>
                  </a:ext>
                </a:extLst>
              </p14:cNvPr>
              <p14:cNvContentPartPr/>
              <p14:nvPr/>
            </p14:nvContentPartPr>
            <p14:xfrm>
              <a:off x="11713438" y="2184908"/>
              <a:ext cx="140400" cy="204120"/>
            </p14:xfrm>
          </p:contentPart>
        </mc:Choice>
        <mc:Fallback xmlns=""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92701EFF-6512-47E0-88B6-14BE5E3EBB64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1695438" y="2166908"/>
                <a:ext cx="17604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AAD48435-27DF-424B-8AA6-1684815E111C}"/>
                  </a:ext>
                </a:extLst>
              </p14:cNvPr>
              <p14:cNvContentPartPr/>
              <p14:nvPr/>
            </p14:nvContentPartPr>
            <p14:xfrm>
              <a:off x="11922238" y="2281028"/>
              <a:ext cx="71640" cy="117720"/>
            </p14:xfrm>
          </p:contentPart>
        </mc:Choice>
        <mc:Fallback xmlns=""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AAD48435-27DF-424B-8AA6-1684815E111C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1904598" y="2263388"/>
                <a:ext cx="10728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6EE701E8-F5F2-42A9-A151-5442F411A81B}"/>
                  </a:ext>
                </a:extLst>
              </p14:cNvPr>
              <p14:cNvContentPartPr/>
              <p14:nvPr/>
            </p14:nvContentPartPr>
            <p14:xfrm>
              <a:off x="11489518" y="2254748"/>
              <a:ext cx="102240" cy="133920"/>
            </p14:xfrm>
          </p:contentPart>
        </mc:Choice>
        <mc:Fallback xmlns=""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6EE701E8-F5F2-42A9-A151-5442F411A81B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1471878" y="2237108"/>
                <a:ext cx="1378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FF1340BB-2CF0-4A35-8F8E-B022A1BCFDE6}"/>
                  </a:ext>
                </a:extLst>
              </p14:cNvPr>
              <p14:cNvContentPartPr/>
              <p14:nvPr/>
            </p14:nvContentPartPr>
            <p14:xfrm>
              <a:off x="11116198" y="2179148"/>
              <a:ext cx="234000" cy="315000"/>
            </p14:xfrm>
          </p:contentPart>
        </mc:Choice>
        <mc:Fallback xmlns=""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FF1340BB-2CF0-4A35-8F8E-B022A1BCFDE6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1098198" y="2161148"/>
                <a:ext cx="26964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8B68B914-3775-4A0B-8F29-99FEBB97065F}"/>
                  </a:ext>
                </a:extLst>
              </p14:cNvPr>
              <p14:cNvContentPartPr/>
              <p14:nvPr/>
            </p14:nvContentPartPr>
            <p14:xfrm>
              <a:off x="12080638" y="2371748"/>
              <a:ext cx="3240" cy="1800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8B68B914-3775-4A0B-8F29-99FEBB97065F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2062998" y="2353748"/>
                <a:ext cx="388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D4192BB0-5511-43C9-A815-E82C44A25966}"/>
                  </a:ext>
                </a:extLst>
              </p14:cNvPr>
              <p14:cNvContentPartPr/>
              <p14:nvPr/>
            </p14:nvContentPartPr>
            <p14:xfrm>
              <a:off x="1619161" y="3002522"/>
              <a:ext cx="194760" cy="189360"/>
            </p14:xfrm>
          </p:contentPart>
        </mc:Choice>
        <mc:Fallback xmlns=""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D4192BB0-5511-43C9-A815-E82C44A25966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601488" y="2984882"/>
                <a:ext cx="230466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E1248BE7-1376-4997-8AE4-08BC9F169912}"/>
                  </a:ext>
                </a:extLst>
              </p14:cNvPr>
              <p14:cNvContentPartPr/>
              <p14:nvPr/>
            </p14:nvContentPartPr>
            <p14:xfrm>
              <a:off x="1310641" y="3022682"/>
              <a:ext cx="95760" cy="186840"/>
            </p14:xfrm>
          </p:contentPart>
        </mc:Choice>
        <mc:Fallback xmlns=""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E1248BE7-1376-4997-8AE4-08BC9F169912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293067" y="3004682"/>
                <a:ext cx="131267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716B9CFC-A9B8-400F-87C4-455DA797DFE1}"/>
                  </a:ext>
                </a:extLst>
              </p14:cNvPr>
              <p14:cNvContentPartPr/>
              <p14:nvPr/>
            </p14:nvContentPartPr>
            <p14:xfrm>
              <a:off x="615121" y="2995322"/>
              <a:ext cx="592920" cy="235800"/>
            </p14:xfrm>
          </p:contentPart>
        </mc:Choice>
        <mc:Fallback xmlns=""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716B9CFC-A9B8-400F-87C4-455DA797DFE1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597121" y="2977682"/>
                <a:ext cx="62856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432" name="Ink 431">
                <a:extLst>
                  <a:ext uri="{FF2B5EF4-FFF2-40B4-BE49-F238E27FC236}">
                    <a16:creationId xmlns:a16="http://schemas.microsoft.com/office/drawing/2014/main" id="{3AE7F785-5662-4635-A3AD-6579B20C0EEB}"/>
                  </a:ext>
                </a:extLst>
              </p14:cNvPr>
              <p14:cNvContentPartPr/>
              <p14:nvPr/>
            </p14:nvContentPartPr>
            <p14:xfrm>
              <a:off x="2075641" y="2937002"/>
              <a:ext cx="455040" cy="252720"/>
            </p14:xfrm>
          </p:contentPart>
        </mc:Choice>
        <mc:Fallback xmlns="">
          <p:pic>
            <p:nvPicPr>
              <p:cNvPr id="432" name="Ink 431">
                <a:extLst>
                  <a:ext uri="{FF2B5EF4-FFF2-40B4-BE49-F238E27FC236}">
                    <a16:creationId xmlns:a16="http://schemas.microsoft.com/office/drawing/2014/main" id="{3AE7F785-5662-4635-A3AD-6579B20C0EEB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2057987" y="2919002"/>
                <a:ext cx="491068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79387458-540C-481C-9031-DFA0D7716939}"/>
                  </a:ext>
                </a:extLst>
              </p14:cNvPr>
              <p14:cNvContentPartPr/>
              <p14:nvPr/>
            </p14:nvContentPartPr>
            <p14:xfrm>
              <a:off x="2711401" y="2940962"/>
              <a:ext cx="200160" cy="226800"/>
            </p14:xfrm>
          </p:contentPart>
        </mc:Choice>
        <mc:Fallback xmlns=""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79387458-540C-481C-9031-DFA0D7716939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2693761" y="2923322"/>
                <a:ext cx="23580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F361C6D7-7E4D-44C5-B75F-33C1BC17C5D1}"/>
                  </a:ext>
                </a:extLst>
              </p14:cNvPr>
              <p14:cNvContentPartPr/>
              <p14:nvPr/>
            </p14:nvContentPartPr>
            <p14:xfrm>
              <a:off x="4274521" y="3108722"/>
              <a:ext cx="12240" cy="75960"/>
            </p14:xfrm>
          </p:contentPart>
        </mc:Choice>
        <mc:Fallback xmlns=""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F361C6D7-7E4D-44C5-B75F-33C1BC17C5D1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4256881" y="3091082"/>
                <a:ext cx="4788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1311D752-05B6-4E99-A4F1-DA2F2244EE72}"/>
                  </a:ext>
                </a:extLst>
              </p14:cNvPr>
              <p14:cNvContentPartPr/>
              <p14:nvPr/>
            </p14:nvContentPartPr>
            <p14:xfrm>
              <a:off x="4027921" y="2892002"/>
              <a:ext cx="160920" cy="264240"/>
            </p14:xfrm>
          </p:contentPart>
        </mc:Choice>
        <mc:Fallback xmlns=""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1311D752-05B6-4E99-A4F1-DA2F2244EE72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4010241" y="2874002"/>
                <a:ext cx="19664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A4032EE0-4349-47C4-84ED-24EC8816051B}"/>
                  </a:ext>
                </a:extLst>
              </p14:cNvPr>
              <p14:cNvContentPartPr/>
              <p14:nvPr/>
            </p14:nvContentPartPr>
            <p14:xfrm>
              <a:off x="3613561" y="2926562"/>
              <a:ext cx="118080" cy="245520"/>
            </p14:xfrm>
          </p:contentPart>
        </mc:Choice>
        <mc:Fallback xmlns=""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A4032EE0-4349-47C4-84ED-24EC8816051B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3595921" y="2908562"/>
                <a:ext cx="15372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C185F22B-CEC7-4B1E-9C27-FA7B8D68A9CB}"/>
                  </a:ext>
                </a:extLst>
              </p14:cNvPr>
              <p14:cNvContentPartPr/>
              <p14:nvPr/>
            </p14:nvContentPartPr>
            <p14:xfrm>
              <a:off x="3490081" y="2961482"/>
              <a:ext cx="15120" cy="222480"/>
            </p14:xfrm>
          </p:contentPart>
        </mc:Choice>
        <mc:Fallback xmlns=""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C185F22B-CEC7-4B1E-9C27-FA7B8D68A9CB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3472441" y="2943482"/>
                <a:ext cx="5076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8BA8C4BA-A8CA-467B-B810-E88A41B11564}"/>
                  </a:ext>
                </a:extLst>
              </p14:cNvPr>
              <p14:cNvContentPartPr/>
              <p14:nvPr/>
            </p14:nvContentPartPr>
            <p14:xfrm>
              <a:off x="4549201" y="3006122"/>
              <a:ext cx="25920" cy="120600"/>
            </p14:xfrm>
          </p:contentPart>
        </mc:Choice>
        <mc:Fallback xmlns=""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8BA8C4BA-A8CA-467B-B810-E88A41B11564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4531201" y="2988122"/>
                <a:ext cx="6156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447" name="Ink 446">
                <a:extLst>
                  <a:ext uri="{FF2B5EF4-FFF2-40B4-BE49-F238E27FC236}">
                    <a16:creationId xmlns:a16="http://schemas.microsoft.com/office/drawing/2014/main" id="{4F3FF4A7-EA8B-4B6D-BE7C-15F1EF7ECDC4}"/>
                  </a:ext>
                </a:extLst>
              </p14:cNvPr>
              <p14:cNvContentPartPr/>
              <p14:nvPr/>
            </p14:nvContentPartPr>
            <p14:xfrm>
              <a:off x="4644601" y="3032042"/>
              <a:ext cx="77040" cy="116280"/>
            </p14:xfrm>
          </p:contentPart>
        </mc:Choice>
        <mc:Fallback xmlns="">
          <p:pic>
            <p:nvPicPr>
              <p:cNvPr id="447" name="Ink 446">
                <a:extLst>
                  <a:ext uri="{FF2B5EF4-FFF2-40B4-BE49-F238E27FC236}">
                    <a16:creationId xmlns:a16="http://schemas.microsoft.com/office/drawing/2014/main" id="{4F3FF4A7-EA8B-4B6D-BE7C-15F1EF7ECDC4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4626601" y="3014402"/>
                <a:ext cx="11268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448" name="Ink 447">
                <a:extLst>
                  <a:ext uri="{FF2B5EF4-FFF2-40B4-BE49-F238E27FC236}">
                    <a16:creationId xmlns:a16="http://schemas.microsoft.com/office/drawing/2014/main" id="{4CCB67FB-C426-4053-B472-CE97C2D7DA6B}"/>
                  </a:ext>
                </a:extLst>
              </p14:cNvPr>
              <p14:cNvContentPartPr/>
              <p14:nvPr/>
            </p14:nvContentPartPr>
            <p14:xfrm>
              <a:off x="4586281" y="2943122"/>
              <a:ext cx="20880" cy="11160"/>
            </p14:xfrm>
          </p:contentPart>
        </mc:Choice>
        <mc:Fallback xmlns="">
          <p:pic>
            <p:nvPicPr>
              <p:cNvPr id="448" name="Ink 447">
                <a:extLst>
                  <a:ext uri="{FF2B5EF4-FFF2-40B4-BE49-F238E27FC236}">
                    <a16:creationId xmlns:a16="http://schemas.microsoft.com/office/drawing/2014/main" id="{4CCB67FB-C426-4053-B472-CE97C2D7DA6B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4568641" y="2925122"/>
                <a:ext cx="565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449" name="Ink 448">
                <a:extLst>
                  <a:ext uri="{FF2B5EF4-FFF2-40B4-BE49-F238E27FC236}">
                    <a16:creationId xmlns:a16="http://schemas.microsoft.com/office/drawing/2014/main" id="{EB0E85ED-89FC-41BC-9257-49F49D870161}"/>
                  </a:ext>
                </a:extLst>
              </p14:cNvPr>
              <p14:cNvContentPartPr/>
              <p14:nvPr/>
            </p14:nvContentPartPr>
            <p14:xfrm>
              <a:off x="4916761" y="3042122"/>
              <a:ext cx="70920" cy="111600"/>
            </p14:xfrm>
          </p:contentPart>
        </mc:Choice>
        <mc:Fallback xmlns="">
          <p:pic>
            <p:nvPicPr>
              <p:cNvPr id="449" name="Ink 448">
                <a:extLst>
                  <a:ext uri="{FF2B5EF4-FFF2-40B4-BE49-F238E27FC236}">
                    <a16:creationId xmlns:a16="http://schemas.microsoft.com/office/drawing/2014/main" id="{EB0E85ED-89FC-41BC-9257-49F49D870161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4898761" y="3024122"/>
                <a:ext cx="10656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463" name="Ink 462">
                <a:extLst>
                  <a:ext uri="{FF2B5EF4-FFF2-40B4-BE49-F238E27FC236}">
                    <a16:creationId xmlns:a16="http://schemas.microsoft.com/office/drawing/2014/main" id="{7EB04857-9D4B-4D0D-BCA5-F6C665ADABF1}"/>
                  </a:ext>
                </a:extLst>
              </p14:cNvPr>
              <p14:cNvContentPartPr/>
              <p14:nvPr/>
            </p14:nvContentPartPr>
            <p14:xfrm>
              <a:off x="7348201" y="2784362"/>
              <a:ext cx="120600" cy="326160"/>
            </p14:xfrm>
          </p:contentPart>
        </mc:Choice>
        <mc:Fallback xmlns="">
          <p:pic>
            <p:nvPicPr>
              <p:cNvPr id="463" name="Ink 462">
                <a:extLst>
                  <a:ext uri="{FF2B5EF4-FFF2-40B4-BE49-F238E27FC236}">
                    <a16:creationId xmlns:a16="http://schemas.microsoft.com/office/drawing/2014/main" id="{7EB04857-9D4B-4D0D-BCA5-F6C665ADABF1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330201" y="2766722"/>
                <a:ext cx="15624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464" name="Ink 463">
                <a:extLst>
                  <a:ext uri="{FF2B5EF4-FFF2-40B4-BE49-F238E27FC236}">
                    <a16:creationId xmlns:a16="http://schemas.microsoft.com/office/drawing/2014/main" id="{A62DAD6C-4455-4969-BCD6-6B14BC07937A}"/>
                  </a:ext>
                </a:extLst>
              </p14:cNvPr>
              <p14:cNvContentPartPr/>
              <p14:nvPr/>
            </p14:nvContentPartPr>
            <p14:xfrm>
              <a:off x="7622161" y="2905682"/>
              <a:ext cx="37800" cy="167040"/>
            </p14:xfrm>
          </p:contentPart>
        </mc:Choice>
        <mc:Fallback xmlns="">
          <p:pic>
            <p:nvPicPr>
              <p:cNvPr id="464" name="Ink 463">
                <a:extLst>
                  <a:ext uri="{FF2B5EF4-FFF2-40B4-BE49-F238E27FC236}">
                    <a16:creationId xmlns:a16="http://schemas.microsoft.com/office/drawing/2014/main" id="{A62DAD6C-4455-4969-BCD6-6B14BC07937A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7604521" y="2888042"/>
                <a:ext cx="7344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465" name="Ink 464">
                <a:extLst>
                  <a:ext uri="{FF2B5EF4-FFF2-40B4-BE49-F238E27FC236}">
                    <a16:creationId xmlns:a16="http://schemas.microsoft.com/office/drawing/2014/main" id="{2B9C1933-20DC-48F3-BD72-DAC83D56F21D}"/>
                  </a:ext>
                </a:extLst>
              </p14:cNvPr>
              <p14:cNvContentPartPr/>
              <p14:nvPr/>
            </p14:nvContentPartPr>
            <p14:xfrm>
              <a:off x="7786681" y="3069842"/>
              <a:ext cx="8280" cy="71640"/>
            </p14:xfrm>
          </p:contentPart>
        </mc:Choice>
        <mc:Fallback xmlns="">
          <p:pic>
            <p:nvPicPr>
              <p:cNvPr id="465" name="Ink 464">
                <a:extLst>
                  <a:ext uri="{FF2B5EF4-FFF2-40B4-BE49-F238E27FC236}">
                    <a16:creationId xmlns:a16="http://schemas.microsoft.com/office/drawing/2014/main" id="{2B9C1933-20DC-48F3-BD72-DAC83D56F21D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7768681" y="3051842"/>
                <a:ext cx="4392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466" name="Ink 465">
                <a:extLst>
                  <a:ext uri="{FF2B5EF4-FFF2-40B4-BE49-F238E27FC236}">
                    <a16:creationId xmlns:a16="http://schemas.microsoft.com/office/drawing/2014/main" id="{8A87A713-0E52-4ACF-AA63-075131C3A647}"/>
                  </a:ext>
                </a:extLst>
              </p14:cNvPr>
              <p14:cNvContentPartPr/>
              <p14:nvPr/>
            </p14:nvContentPartPr>
            <p14:xfrm>
              <a:off x="7876681" y="2899922"/>
              <a:ext cx="171000" cy="175320"/>
            </p14:xfrm>
          </p:contentPart>
        </mc:Choice>
        <mc:Fallback xmlns="">
          <p:pic>
            <p:nvPicPr>
              <p:cNvPr id="466" name="Ink 465">
                <a:extLst>
                  <a:ext uri="{FF2B5EF4-FFF2-40B4-BE49-F238E27FC236}">
                    <a16:creationId xmlns:a16="http://schemas.microsoft.com/office/drawing/2014/main" id="{8A87A713-0E52-4ACF-AA63-075131C3A647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7858681" y="2882282"/>
                <a:ext cx="2066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id="{A2DC1E46-8542-4159-9900-C6590DEAC5EF}"/>
                  </a:ext>
                </a:extLst>
              </p14:cNvPr>
              <p14:cNvContentPartPr/>
              <p14:nvPr/>
            </p14:nvContentPartPr>
            <p14:xfrm>
              <a:off x="8132641" y="3061562"/>
              <a:ext cx="3960" cy="91440"/>
            </p14:xfrm>
          </p:contentPart>
        </mc:Choice>
        <mc:Fallback xmlns=""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A2DC1E46-8542-4159-9900-C6590DEAC5EF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8115001" y="3043922"/>
                <a:ext cx="396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259D6151-CA3B-4A1F-8A75-751A2F8C04F1}"/>
                  </a:ext>
                </a:extLst>
              </p14:cNvPr>
              <p14:cNvContentPartPr/>
              <p14:nvPr/>
            </p14:nvContentPartPr>
            <p14:xfrm>
              <a:off x="8213641" y="2791922"/>
              <a:ext cx="338040" cy="325800"/>
            </p14:xfrm>
          </p:contentPart>
        </mc:Choice>
        <mc:Fallback xmlns=""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259D6151-CA3B-4A1F-8A75-751A2F8C04F1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8196001" y="2773922"/>
                <a:ext cx="37368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5737CB87-19BE-4F1A-AF6C-06901618D51B}"/>
                  </a:ext>
                </a:extLst>
              </p14:cNvPr>
              <p14:cNvContentPartPr/>
              <p14:nvPr/>
            </p14:nvContentPartPr>
            <p14:xfrm>
              <a:off x="6420481" y="2861762"/>
              <a:ext cx="640800" cy="245520"/>
            </p14:xfrm>
          </p:contentPart>
        </mc:Choice>
        <mc:Fallback xmlns=""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5737CB87-19BE-4F1A-AF6C-06901618D51B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6402491" y="2843762"/>
                <a:ext cx="67642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472" name="Ink 471">
                <a:extLst>
                  <a:ext uri="{FF2B5EF4-FFF2-40B4-BE49-F238E27FC236}">
                    <a16:creationId xmlns:a16="http://schemas.microsoft.com/office/drawing/2014/main" id="{1F913A2F-5A0B-4054-BA20-6ABDBAD4A956}"/>
                  </a:ext>
                </a:extLst>
              </p14:cNvPr>
              <p14:cNvContentPartPr/>
              <p14:nvPr/>
            </p14:nvContentPartPr>
            <p14:xfrm>
              <a:off x="6018001" y="2985242"/>
              <a:ext cx="244440" cy="129960"/>
            </p14:xfrm>
          </p:contentPart>
        </mc:Choice>
        <mc:Fallback xmlns="">
          <p:pic>
            <p:nvPicPr>
              <p:cNvPr id="472" name="Ink 471">
                <a:extLst>
                  <a:ext uri="{FF2B5EF4-FFF2-40B4-BE49-F238E27FC236}">
                    <a16:creationId xmlns:a16="http://schemas.microsoft.com/office/drawing/2014/main" id="{1F913A2F-5A0B-4054-BA20-6ABDBAD4A956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6000001" y="2967602"/>
                <a:ext cx="28008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73" name="Ink 472">
                <a:extLst>
                  <a:ext uri="{FF2B5EF4-FFF2-40B4-BE49-F238E27FC236}">
                    <a16:creationId xmlns:a16="http://schemas.microsoft.com/office/drawing/2014/main" id="{11A4C899-285A-47E6-AE7C-960E28D6CFBE}"/>
                  </a:ext>
                </a:extLst>
              </p14:cNvPr>
              <p14:cNvContentPartPr/>
              <p14:nvPr/>
            </p14:nvContentPartPr>
            <p14:xfrm>
              <a:off x="5625601" y="2892002"/>
              <a:ext cx="314280" cy="246960"/>
            </p14:xfrm>
          </p:contentPart>
        </mc:Choice>
        <mc:Fallback xmlns="">
          <p:pic>
            <p:nvPicPr>
              <p:cNvPr id="473" name="Ink 472">
                <a:extLst>
                  <a:ext uri="{FF2B5EF4-FFF2-40B4-BE49-F238E27FC236}">
                    <a16:creationId xmlns:a16="http://schemas.microsoft.com/office/drawing/2014/main" id="{11A4C899-285A-47E6-AE7C-960E28D6CFBE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5607941" y="2874002"/>
                <a:ext cx="349961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474" name="Ink 473">
                <a:extLst>
                  <a:ext uri="{FF2B5EF4-FFF2-40B4-BE49-F238E27FC236}">
                    <a16:creationId xmlns:a16="http://schemas.microsoft.com/office/drawing/2014/main" id="{B317CD12-E0BB-46DC-8ADB-D255C60B67EB}"/>
                  </a:ext>
                </a:extLst>
              </p14:cNvPr>
              <p14:cNvContentPartPr/>
              <p14:nvPr/>
            </p14:nvContentPartPr>
            <p14:xfrm>
              <a:off x="5211241" y="2909282"/>
              <a:ext cx="325440" cy="209160"/>
            </p14:xfrm>
          </p:contentPart>
        </mc:Choice>
        <mc:Fallback xmlns="">
          <p:pic>
            <p:nvPicPr>
              <p:cNvPr id="474" name="Ink 473">
                <a:extLst>
                  <a:ext uri="{FF2B5EF4-FFF2-40B4-BE49-F238E27FC236}">
                    <a16:creationId xmlns:a16="http://schemas.microsoft.com/office/drawing/2014/main" id="{B317CD12-E0BB-46DC-8ADB-D255C60B67EB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5193261" y="2891642"/>
                <a:ext cx="361041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477" name="Ink 476">
                <a:extLst>
                  <a:ext uri="{FF2B5EF4-FFF2-40B4-BE49-F238E27FC236}">
                    <a16:creationId xmlns:a16="http://schemas.microsoft.com/office/drawing/2014/main" id="{4EC97ED7-7FBE-4EC8-801B-0D154252BC9F}"/>
                  </a:ext>
                </a:extLst>
              </p14:cNvPr>
              <p14:cNvContentPartPr/>
              <p14:nvPr/>
            </p14:nvContentPartPr>
            <p14:xfrm>
              <a:off x="9428763" y="2751374"/>
              <a:ext cx="87840" cy="303480"/>
            </p14:xfrm>
          </p:contentPart>
        </mc:Choice>
        <mc:Fallback xmlns="">
          <p:pic>
            <p:nvPicPr>
              <p:cNvPr id="477" name="Ink 476">
                <a:extLst>
                  <a:ext uri="{FF2B5EF4-FFF2-40B4-BE49-F238E27FC236}">
                    <a16:creationId xmlns:a16="http://schemas.microsoft.com/office/drawing/2014/main" id="{4EC97ED7-7FBE-4EC8-801B-0D154252BC9F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9411123" y="2733734"/>
                <a:ext cx="12348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478" name="Ink 477">
                <a:extLst>
                  <a:ext uri="{FF2B5EF4-FFF2-40B4-BE49-F238E27FC236}">
                    <a16:creationId xmlns:a16="http://schemas.microsoft.com/office/drawing/2014/main" id="{F096FFF3-98D3-4E3D-8631-C25B4A37CDF2}"/>
                  </a:ext>
                </a:extLst>
              </p14:cNvPr>
              <p14:cNvContentPartPr/>
              <p14:nvPr/>
            </p14:nvContentPartPr>
            <p14:xfrm>
              <a:off x="9693363" y="2832014"/>
              <a:ext cx="21600" cy="180000"/>
            </p14:xfrm>
          </p:contentPart>
        </mc:Choice>
        <mc:Fallback xmlns="">
          <p:pic>
            <p:nvPicPr>
              <p:cNvPr id="478" name="Ink 477">
                <a:extLst>
                  <a:ext uri="{FF2B5EF4-FFF2-40B4-BE49-F238E27FC236}">
                    <a16:creationId xmlns:a16="http://schemas.microsoft.com/office/drawing/2014/main" id="{F096FFF3-98D3-4E3D-8631-C25B4A37CDF2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9675723" y="2814374"/>
                <a:ext cx="572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479" name="Ink 478">
                <a:extLst>
                  <a:ext uri="{FF2B5EF4-FFF2-40B4-BE49-F238E27FC236}">
                    <a16:creationId xmlns:a16="http://schemas.microsoft.com/office/drawing/2014/main" id="{D5A85C6B-4802-49A7-849D-6B7DE6200E1B}"/>
                  </a:ext>
                </a:extLst>
              </p14:cNvPr>
              <p14:cNvContentPartPr/>
              <p14:nvPr/>
            </p14:nvContentPartPr>
            <p14:xfrm>
              <a:off x="9810003" y="2988254"/>
              <a:ext cx="16200" cy="92520"/>
            </p14:xfrm>
          </p:contentPart>
        </mc:Choice>
        <mc:Fallback xmlns="">
          <p:pic>
            <p:nvPicPr>
              <p:cNvPr id="479" name="Ink 478">
                <a:extLst>
                  <a:ext uri="{FF2B5EF4-FFF2-40B4-BE49-F238E27FC236}">
                    <a16:creationId xmlns:a16="http://schemas.microsoft.com/office/drawing/2014/main" id="{D5A85C6B-4802-49A7-849D-6B7DE6200E1B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9792363" y="2970254"/>
                <a:ext cx="5184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480" name="Ink 479">
                <a:extLst>
                  <a:ext uri="{FF2B5EF4-FFF2-40B4-BE49-F238E27FC236}">
                    <a16:creationId xmlns:a16="http://schemas.microsoft.com/office/drawing/2014/main" id="{401E3409-E3DB-4D76-95BB-C09EF759F570}"/>
                  </a:ext>
                </a:extLst>
              </p14:cNvPr>
              <p14:cNvContentPartPr/>
              <p14:nvPr/>
            </p14:nvContentPartPr>
            <p14:xfrm>
              <a:off x="9918723" y="2830214"/>
              <a:ext cx="133560" cy="178920"/>
            </p14:xfrm>
          </p:contentPart>
        </mc:Choice>
        <mc:Fallback xmlns="">
          <p:pic>
            <p:nvPicPr>
              <p:cNvPr id="480" name="Ink 479">
                <a:extLst>
                  <a:ext uri="{FF2B5EF4-FFF2-40B4-BE49-F238E27FC236}">
                    <a16:creationId xmlns:a16="http://schemas.microsoft.com/office/drawing/2014/main" id="{401E3409-E3DB-4D76-95BB-C09EF759F570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9900723" y="2812214"/>
                <a:ext cx="16920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481" name="Ink 480">
                <a:extLst>
                  <a:ext uri="{FF2B5EF4-FFF2-40B4-BE49-F238E27FC236}">
                    <a16:creationId xmlns:a16="http://schemas.microsoft.com/office/drawing/2014/main" id="{D8C7A438-3659-4C94-88C3-9A14C92B8682}"/>
                  </a:ext>
                </a:extLst>
              </p14:cNvPr>
              <p14:cNvContentPartPr/>
              <p14:nvPr/>
            </p14:nvContentPartPr>
            <p14:xfrm>
              <a:off x="10172523" y="2997614"/>
              <a:ext cx="20880" cy="59040"/>
            </p14:xfrm>
          </p:contentPart>
        </mc:Choice>
        <mc:Fallback xmlns="">
          <p:pic>
            <p:nvPicPr>
              <p:cNvPr id="481" name="Ink 480">
                <a:extLst>
                  <a:ext uri="{FF2B5EF4-FFF2-40B4-BE49-F238E27FC236}">
                    <a16:creationId xmlns:a16="http://schemas.microsoft.com/office/drawing/2014/main" id="{D8C7A438-3659-4C94-88C3-9A14C92B8682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0154523" y="2979614"/>
                <a:ext cx="5652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482" name="Ink 481">
                <a:extLst>
                  <a:ext uri="{FF2B5EF4-FFF2-40B4-BE49-F238E27FC236}">
                    <a16:creationId xmlns:a16="http://schemas.microsoft.com/office/drawing/2014/main" id="{1CE38ADF-128A-43AF-975B-D47687E12C06}"/>
                  </a:ext>
                </a:extLst>
              </p14:cNvPr>
              <p14:cNvContentPartPr/>
              <p14:nvPr/>
            </p14:nvContentPartPr>
            <p14:xfrm>
              <a:off x="10306803" y="2841374"/>
              <a:ext cx="129600" cy="180720"/>
            </p14:xfrm>
          </p:contentPart>
        </mc:Choice>
        <mc:Fallback xmlns="">
          <p:pic>
            <p:nvPicPr>
              <p:cNvPr id="482" name="Ink 481">
                <a:extLst>
                  <a:ext uri="{FF2B5EF4-FFF2-40B4-BE49-F238E27FC236}">
                    <a16:creationId xmlns:a16="http://schemas.microsoft.com/office/drawing/2014/main" id="{1CE38ADF-128A-43AF-975B-D47687E12C06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10288803" y="2823734"/>
                <a:ext cx="16524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483" name="Ink 482">
                <a:extLst>
                  <a:ext uri="{FF2B5EF4-FFF2-40B4-BE49-F238E27FC236}">
                    <a16:creationId xmlns:a16="http://schemas.microsoft.com/office/drawing/2014/main" id="{B5EFF33F-F9D0-49EC-A62B-0594C49EABAA}"/>
                  </a:ext>
                </a:extLst>
              </p14:cNvPr>
              <p14:cNvContentPartPr/>
              <p14:nvPr/>
            </p14:nvContentPartPr>
            <p14:xfrm>
              <a:off x="10541883" y="2969894"/>
              <a:ext cx="13680" cy="104400"/>
            </p14:xfrm>
          </p:contentPart>
        </mc:Choice>
        <mc:Fallback xmlns="">
          <p:pic>
            <p:nvPicPr>
              <p:cNvPr id="483" name="Ink 482">
                <a:extLst>
                  <a:ext uri="{FF2B5EF4-FFF2-40B4-BE49-F238E27FC236}">
                    <a16:creationId xmlns:a16="http://schemas.microsoft.com/office/drawing/2014/main" id="{B5EFF33F-F9D0-49EC-A62B-0594C49EABAA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0523883" y="2951894"/>
                <a:ext cx="493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484" name="Ink 483">
                <a:extLst>
                  <a:ext uri="{FF2B5EF4-FFF2-40B4-BE49-F238E27FC236}">
                    <a16:creationId xmlns:a16="http://schemas.microsoft.com/office/drawing/2014/main" id="{263C5239-4E43-4DC9-92BA-7C1F0E0350B5}"/>
                  </a:ext>
                </a:extLst>
              </p14:cNvPr>
              <p14:cNvContentPartPr/>
              <p14:nvPr/>
            </p14:nvContentPartPr>
            <p14:xfrm>
              <a:off x="10689843" y="2814734"/>
              <a:ext cx="111960" cy="171360"/>
            </p14:xfrm>
          </p:contentPart>
        </mc:Choice>
        <mc:Fallback xmlns="">
          <p:pic>
            <p:nvPicPr>
              <p:cNvPr id="484" name="Ink 483">
                <a:extLst>
                  <a:ext uri="{FF2B5EF4-FFF2-40B4-BE49-F238E27FC236}">
                    <a16:creationId xmlns:a16="http://schemas.microsoft.com/office/drawing/2014/main" id="{263C5239-4E43-4DC9-92BA-7C1F0E0350B5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0671843" y="2797094"/>
                <a:ext cx="1476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485" name="Ink 484">
                <a:extLst>
                  <a:ext uri="{FF2B5EF4-FFF2-40B4-BE49-F238E27FC236}">
                    <a16:creationId xmlns:a16="http://schemas.microsoft.com/office/drawing/2014/main" id="{C7470B24-67A1-4006-8621-C4286B366E61}"/>
                  </a:ext>
                </a:extLst>
              </p14:cNvPr>
              <p14:cNvContentPartPr/>
              <p14:nvPr/>
            </p14:nvContentPartPr>
            <p14:xfrm>
              <a:off x="10941483" y="2741654"/>
              <a:ext cx="143280" cy="297360"/>
            </p14:xfrm>
          </p:contentPart>
        </mc:Choice>
        <mc:Fallback xmlns="">
          <p:pic>
            <p:nvPicPr>
              <p:cNvPr id="485" name="Ink 484">
                <a:extLst>
                  <a:ext uri="{FF2B5EF4-FFF2-40B4-BE49-F238E27FC236}">
                    <a16:creationId xmlns:a16="http://schemas.microsoft.com/office/drawing/2014/main" id="{C7470B24-67A1-4006-8621-C4286B366E61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0923483" y="2724014"/>
                <a:ext cx="17892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486" name="Ink 485">
                <a:extLst>
                  <a:ext uri="{FF2B5EF4-FFF2-40B4-BE49-F238E27FC236}">
                    <a16:creationId xmlns:a16="http://schemas.microsoft.com/office/drawing/2014/main" id="{56CC0648-D316-47CF-BA8A-AC4109BECB9A}"/>
                  </a:ext>
                </a:extLst>
              </p14:cNvPr>
              <p14:cNvContentPartPr/>
              <p14:nvPr/>
            </p14:nvContentPartPr>
            <p14:xfrm>
              <a:off x="11394003" y="2877374"/>
              <a:ext cx="127800" cy="93600"/>
            </p14:xfrm>
          </p:contentPart>
        </mc:Choice>
        <mc:Fallback xmlns="">
          <p:pic>
            <p:nvPicPr>
              <p:cNvPr id="486" name="Ink 485">
                <a:extLst>
                  <a:ext uri="{FF2B5EF4-FFF2-40B4-BE49-F238E27FC236}">
                    <a16:creationId xmlns:a16="http://schemas.microsoft.com/office/drawing/2014/main" id="{56CC0648-D316-47CF-BA8A-AC4109BECB9A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1376003" y="2859734"/>
                <a:ext cx="1634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487" name="Ink 486">
                <a:extLst>
                  <a:ext uri="{FF2B5EF4-FFF2-40B4-BE49-F238E27FC236}">
                    <a16:creationId xmlns:a16="http://schemas.microsoft.com/office/drawing/2014/main" id="{5665A617-2EDD-44CB-8DBD-B5A43C184AD6}"/>
                  </a:ext>
                </a:extLst>
              </p14:cNvPr>
              <p14:cNvContentPartPr/>
              <p14:nvPr/>
            </p14:nvContentPartPr>
            <p14:xfrm>
              <a:off x="11597043" y="2892134"/>
              <a:ext cx="13680" cy="76320"/>
            </p14:xfrm>
          </p:contentPart>
        </mc:Choice>
        <mc:Fallback xmlns="">
          <p:pic>
            <p:nvPicPr>
              <p:cNvPr id="487" name="Ink 486">
                <a:extLst>
                  <a:ext uri="{FF2B5EF4-FFF2-40B4-BE49-F238E27FC236}">
                    <a16:creationId xmlns:a16="http://schemas.microsoft.com/office/drawing/2014/main" id="{5665A617-2EDD-44CB-8DBD-B5A43C184AD6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1579043" y="2874494"/>
                <a:ext cx="493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488" name="Ink 487">
                <a:extLst>
                  <a:ext uri="{FF2B5EF4-FFF2-40B4-BE49-F238E27FC236}">
                    <a16:creationId xmlns:a16="http://schemas.microsoft.com/office/drawing/2014/main" id="{2A039E63-9EBD-4C23-A3C1-092DBFAB9138}"/>
                  </a:ext>
                </a:extLst>
              </p14:cNvPr>
              <p14:cNvContentPartPr/>
              <p14:nvPr/>
            </p14:nvContentPartPr>
            <p14:xfrm>
              <a:off x="11601723" y="2811494"/>
              <a:ext cx="18720" cy="3600"/>
            </p14:xfrm>
          </p:contentPart>
        </mc:Choice>
        <mc:Fallback xmlns="">
          <p:pic>
            <p:nvPicPr>
              <p:cNvPr id="488" name="Ink 487">
                <a:extLst>
                  <a:ext uri="{FF2B5EF4-FFF2-40B4-BE49-F238E27FC236}">
                    <a16:creationId xmlns:a16="http://schemas.microsoft.com/office/drawing/2014/main" id="{2A039E63-9EBD-4C23-A3C1-092DBFAB9138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1583723" y="2793494"/>
                <a:ext cx="543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491" name="Ink 490">
                <a:extLst>
                  <a:ext uri="{FF2B5EF4-FFF2-40B4-BE49-F238E27FC236}">
                    <a16:creationId xmlns:a16="http://schemas.microsoft.com/office/drawing/2014/main" id="{EC6A3E95-EB40-4C37-978B-3051887F55AF}"/>
                  </a:ext>
                </a:extLst>
              </p14:cNvPr>
              <p14:cNvContentPartPr/>
              <p14:nvPr/>
            </p14:nvContentPartPr>
            <p14:xfrm>
              <a:off x="11861283" y="2812214"/>
              <a:ext cx="81720" cy="190080"/>
            </p14:xfrm>
          </p:contentPart>
        </mc:Choice>
        <mc:Fallback xmlns="">
          <p:pic>
            <p:nvPicPr>
              <p:cNvPr id="491" name="Ink 490">
                <a:extLst>
                  <a:ext uri="{FF2B5EF4-FFF2-40B4-BE49-F238E27FC236}">
                    <a16:creationId xmlns:a16="http://schemas.microsoft.com/office/drawing/2014/main" id="{EC6A3E95-EB40-4C37-978B-3051887F55AF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1843283" y="2794574"/>
                <a:ext cx="1173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492" name="Ink 491">
                <a:extLst>
                  <a:ext uri="{FF2B5EF4-FFF2-40B4-BE49-F238E27FC236}">
                    <a16:creationId xmlns:a16="http://schemas.microsoft.com/office/drawing/2014/main" id="{535B9EC6-C119-4937-8719-7022C458A1CE}"/>
                  </a:ext>
                </a:extLst>
              </p14:cNvPr>
              <p14:cNvContentPartPr/>
              <p14:nvPr/>
            </p14:nvContentPartPr>
            <p14:xfrm>
              <a:off x="11690643" y="2753894"/>
              <a:ext cx="106560" cy="218880"/>
            </p14:xfrm>
          </p:contentPart>
        </mc:Choice>
        <mc:Fallback xmlns="">
          <p:pic>
            <p:nvPicPr>
              <p:cNvPr id="492" name="Ink 491">
                <a:extLst>
                  <a:ext uri="{FF2B5EF4-FFF2-40B4-BE49-F238E27FC236}">
                    <a16:creationId xmlns:a16="http://schemas.microsoft.com/office/drawing/2014/main" id="{535B9EC6-C119-4937-8719-7022C458A1CE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11673003" y="2736254"/>
                <a:ext cx="1422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493" name="Ink 492">
                <a:extLst>
                  <a:ext uri="{FF2B5EF4-FFF2-40B4-BE49-F238E27FC236}">
                    <a16:creationId xmlns:a16="http://schemas.microsoft.com/office/drawing/2014/main" id="{3A83E505-60F4-464A-9451-963AD9E4656B}"/>
                  </a:ext>
                </a:extLst>
              </p14:cNvPr>
              <p14:cNvContentPartPr/>
              <p14:nvPr/>
            </p14:nvContentPartPr>
            <p14:xfrm>
              <a:off x="8866803" y="2821934"/>
              <a:ext cx="229680" cy="198720"/>
            </p14:xfrm>
          </p:contentPart>
        </mc:Choice>
        <mc:Fallback xmlns="">
          <p:pic>
            <p:nvPicPr>
              <p:cNvPr id="493" name="Ink 492">
                <a:extLst>
                  <a:ext uri="{FF2B5EF4-FFF2-40B4-BE49-F238E27FC236}">
                    <a16:creationId xmlns:a16="http://schemas.microsoft.com/office/drawing/2014/main" id="{3A83E505-60F4-464A-9451-963AD9E4656B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8848803" y="2804294"/>
                <a:ext cx="2653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496" name="Ink 495">
                <a:extLst>
                  <a:ext uri="{FF2B5EF4-FFF2-40B4-BE49-F238E27FC236}">
                    <a16:creationId xmlns:a16="http://schemas.microsoft.com/office/drawing/2014/main" id="{0FAC033F-AA69-4887-A1D0-502C67FDB141}"/>
                  </a:ext>
                </a:extLst>
              </p14:cNvPr>
              <p14:cNvContentPartPr/>
              <p14:nvPr/>
            </p14:nvContentPartPr>
            <p14:xfrm>
              <a:off x="985201" y="3722676"/>
              <a:ext cx="22680" cy="102600"/>
            </p14:xfrm>
          </p:contentPart>
        </mc:Choice>
        <mc:Fallback xmlns="">
          <p:pic>
            <p:nvPicPr>
              <p:cNvPr id="496" name="Ink 495">
                <a:extLst>
                  <a:ext uri="{FF2B5EF4-FFF2-40B4-BE49-F238E27FC236}">
                    <a16:creationId xmlns:a16="http://schemas.microsoft.com/office/drawing/2014/main" id="{0FAC033F-AA69-4887-A1D0-502C67FDB141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967561" y="3704676"/>
                <a:ext cx="5832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497" name="Ink 496">
                <a:extLst>
                  <a:ext uri="{FF2B5EF4-FFF2-40B4-BE49-F238E27FC236}">
                    <a16:creationId xmlns:a16="http://schemas.microsoft.com/office/drawing/2014/main" id="{E2089657-B818-4AEA-92F6-B687B3C7FA62}"/>
                  </a:ext>
                </a:extLst>
              </p14:cNvPr>
              <p14:cNvContentPartPr/>
              <p14:nvPr/>
            </p14:nvContentPartPr>
            <p14:xfrm>
              <a:off x="1119481" y="3623316"/>
              <a:ext cx="47160" cy="2160"/>
            </p14:xfrm>
          </p:contentPart>
        </mc:Choice>
        <mc:Fallback xmlns="">
          <p:pic>
            <p:nvPicPr>
              <p:cNvPr id="497" name="Ink 496">
                <a:extLst>
                  <a:ext uri="{FF2B5EF4-FFF2-40B4-BE49-F238E27FC236}">
                    <a16:creationId xmlns:a16="http://schemas.microsoft.com/office/drawing/2014/main" id="{E2089657-B818-4AEA-92F6-B687B3C7FA62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01841" y="3605676"/>
                <a:ext cx="828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498" name="Ink 497">
                <a:extLst>
                  <a:ext uri="{FF2B5EF4-FFF2-40B4-BE49-F238E27FC236}">
                    <a16:creationId xmlns:a16="http://schemas.microsoft.com/office/drawing/2014/main" id="{18DBF563-D714-4BCB-A33F-7E30D7C1C882}"/>
                  </a:ext>
                </a:extLst>
              </p14:cNvPr>
              <p14:cNvContentPartPr/>
              <p14:nvPr/>
            </p14:nvContentPartPr>
            <p14:xfrm>
              <a:off x="1136401" y="3687036"/>
              <a:ext cx="48240" cy="6120"/>
            </p14:xfrm>
          </p:contentPart>
        </mc:Choice>
        <mc:Fallback xmlns="">
          <p:pic>
            <p:nvPicPr>
              <p:cNvPr id="498" name="Ink 497">
                <a:extLst>
                  <a:ext uri="{FF2B5EF4-FFF2-40B4-BE49-F238E27FC236}">
                    <a16:creationId xmlns:a16="http://schemas.microsoft.com/office/drawing/2014/main" id="{18DBF563-D714-4BCB-A33F-7E30D7C1C88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1118401" y="3669396"/>
                <a:ext cx="838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499" name="Ink 498">
                <a:extLst>
                  <a:ext uri="{FF2B5EF4-FFF2-40B4-BE49-F238E27FC236}">
                    <a16:creationId xmlns:a16="http://schemas.microsoft.com/office/drawing/2014/main" id="{248C2CA1-759C-4017-B0A6-C4B8F0433D95}"/>
                  </a:ext>
                </a:extLst>
              </p14:cNvPr>
              <p14:cNvContentPartPr/>
              <p14:nvPr/>
            </p14:nvContentPartPr>
            <p14:xfrm>
              <a:off x="1325401" y="3495876"/>
              <a:ext cx="140400" cy="336240"/>
            </p14:xfrm>
          </p:contentPart>
        </mc:Choice>
        <mc:Fallback xmlns="">
          <p:pic>
            <p:nvPicPr>
              <p:cNvPr id="499" name="Ink 498">
                <a:extLst>
                  <a:ext uri="{FF2B5EF4-FFF2-40B4-BE49-F238E27FC236}">
                    <a16:creationId xmlns:a16="http://schemas.microsoft.com/office/drawing/2014/main" id="{248C2CA1-759C-4017-B0A6-C4B8F0433D95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1307401" y="3477876"/>
                <a:ext cx="17604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500" name="Ink 499">
                <a:extLst>
                  <a:ext uri="{FF2B5EF4-FFF2-40B4-BE49-F238E27FC236}">
                    <a16:creationId xmlns:a16="http://schemas.microsoft.com/office/drawing/2014/main" id="{DA4296D5-D9A2-4970-B08D-1B9E6564AC72}"/>
                  </a:ext>
                </a:extLst>
              </p14:cNvPr>
              <p14:cNvContentPartPr/>
              <p14:nvPr/>
            </p14:nvContentPartPr>
            <p14:xfrm>
              <a:off x="723841" y="3501276"/>
              <a:ext cx="155160" cy="252720"/>
            </p14:xfrm>
          </p:contentPart>
        </mc:Choice>
        <mc:Fallback xmlns="">
          <p:pic>
            <p:nvPicPr>
              <p:cNvPr id="500" name="Ink 499">
                <a:extLst>
                  <a:ext uri="{FF2B5EF4-FFF2-40B4-BE49-F238E27FC236}">
                    <a16:creationId xmlns:a16="http://schemas.microsoft.com/office/drawing/2014/main" id="{DA4296D5-D9A2-4970-B08D-1B9E6564AC72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705841" y="3483636"/>
                <a:ext cx="19080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501" name="Ink 500">
                <a:extLst>
                  <a:ext uri="{FF2B5EF4-FFF2-40B4-BE49-F238E27FC236}">
                    <a16:creationId xmlns:a16="http://schemas.microsoft.com/office/drawing/2014/main" id="{FAB40153-0C32-4E32-ABA2-AB10AD9D19FA}"/>
                  </a:ext>
                </a:extLst>
              </p14:cNvPr>
              <p14:cNvContentPartPr/>
              <p14:nvPr/>
            </p14:nvContentPartPr>
            <p14:xfrm>
              <a:off x="1621321" y="3513516"/>
              <a:ext cx="67680" cy="277920"/>
            </p14:xfrm>
          </p:contentPart>
        </mc:Choice>
        <mc:Fallback xmlns="">
          <p:pic>
            <p:nvPicPr>
              <p:cNvPr id="501" name="Ink 500">
                <a:extLst>
                  <a:ext uri="{FF2B5EF4-FFF2-40B4-BE49-F238E27FC236}">
                    <a16:creationId xmlns:a16="http://schemas.microsoft.com/office/drawing/2014/main" id="{FAB40153-0C32-4E32-ABA2-AB10AD9D19FA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1603681" y="3495876"/>
                <a:ext cx="10332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502" name="Ink 501">
                <a:extLst>
                  <a:ext uri="{FF2B5EF4-FFF2-40B4-BE49-F238E27FC236}">
                    <a16:creationId xmlns:a16="http://schemas.microsoft.com/office/drawing/2014/main" id="{8C61514D-339B-49D3-8FC6-E9557ABA93AC}"/>
                  </a:ext>
                </a:extLst>
              </p14:cNvPr>
              <p14:cNvContentPartPr/>
              <p14:nvPr/>
            </p14:nvContentPartPr>
            <p14:xfrm>
              <a:off x="1802401" y="3584076"/>
              <a:ext cx="24480" cy="137880"/>
            </p14:xfrm>
          </p:contentPart>
        </mc:Choice>
        <mc:Fallback xmlns="">
          <p:pic>
            <p:nvPicPr>
              <p:cNvPr id="502" name="Ink 501">
                <a:extLst>
                  <a:ext uri="{FF2B5EF4-FFF2-40B4-BE49-F238E27FC236}">
                    <a16:creationId xmlns:a16="http://schemas.microsoft.com/office/drawing/2014/main" id="{8C61514D-339B-49D3-8FC6-E9557ABA93AC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1784761" y="3566436"/>
                <a:ext cx="6012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503" name="Ink 502">
                <a:extLst>
                  <a:ext uri="{FF2B5EF4-FFF2-40B4-BE49-F238E27FC236}">
                    <a16:creationId xmlns:a16="http://schemas.microsoft.com/office/drawing/2014/main" id="{E0DADA74-F26B-43E9-961F-0D3C292731EC}"/>
                  </a:ext>
                </a:extLst>
              </p14:cNvPr>
              <p14:cNvContentPartPr/>
              <p14:nvPr/>
            </p14:nvContentPartPr>
            <p14:xfrm>
              <a:off x="1910041" y="3698196"/>
              <a:ext cx="7200" cy="66600"/>
            </p14:xfrm>
          </p:contentPart>
        </mc:Choice>
        <mc:Fallback xmlns="">
          <p:pic>
            <p:nvPicPr>
              <p:cNvPr id="503" name="Ink 502">
                <a:extLst>
                  <a:ext uri="{FF2B5EF4-FFF2-40B4-BE49-F238E27FC236}">
                    <a16:creationId xmlns:a16="http://schemas.microsoft.com/office/drawing/2014/main" id="{E0DADA74-F26B-43E9-961F-0D3C292731EC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1892041" y="3680556"/>
                <a:ext cx="4284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506" name="Ink 505">
                <a:extLst>
                  <a:ext uri="{FF2B5EF4-FFF2-40B4-BE49-F238E27FC236}">
                    <a16:creationId xmlns:a16="http://schemas.microsoft.com/office/drawing/2014/main" id="{027A9299-FCA0-4D6F-9EC5-5B9905BEBAE6}"/>
                  </a:ext>
                </a:extLst>
              </p14:cNvPr>
              <p14:cNvContentPartPr/>
              <p14:nvPr/>
            </p14:nvContentPartPr>
            <p14:xfrm>
              <a:off x="2339881" y="3685956"/>
              <a:ext cx="15840" cy="94320"/>
            </p14:xfrm>
          </p:contentPart>
        </mc:Choice>
        <mc:Fallback xmlns="">
          <p:pic>
            <p:nvPicPr>
              <p:cNvPr id="506" name="Ink 505">
                <a:extLst>
                  <a:ext uri="{FF2B5EF4-FFF2-40B4-BE49-F238E27FC236}">
                    <a16:creationId xmlns:a16="http://schemas.microsoft.com/office/drawing/2014/main" id="{027A9299-FCA0-4D6F-9EC5-5B9905BEBAE6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2322241" y="3668316"/>
                <a:ext cx="5148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507" name="Ink 506">
                <a:extLst>
                  <a:ext uri="{FF2B5EF4-FFF2-40B4-BE49-F238E27FC236}">
                    <a16:creationId xmlns:a16="http://schemas.microsoft.com/office/drawing/2014/main" id="{CDB9510F-BB6E-4CA1-9BD2-E88244A7AC3E}"/>
                  </a:ext>
                </a:extLst>
              </p14:cNvPr>
              <p14:cNvContentPartPr/>
              <p14:nvPr/>
            </p14:nvContentPartPr>
            <p14:xfrm>
              <a:off x="2515921" y="3492636"/>
              <a:ext cx="42120" cy="237600"/>
            </p14:xfrm>
          </p:contentPart>
        </mc:Choice>
        <mc:Fallback xmlns="">
          <p:pic>
            <p:nvPicPr>
              <p:cNvPr id="507" name="Ink 506">
                <a:extLst>
                  <a:ext uri="{FF2B5EF4-FFF2-40B4-BE49-F238E27FC236}">
                    <a16:creationId xmlns:a16="http://schemas.microsoft.com/office/drawing/2014/main" id="{CDB9510F-BB6E-4CA1-9BD2-E88244A7AC3E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2498281" y="3474996"/>
                <a:ext cx="777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512" name="Ink 511">
                <a:extLst>
                  <a:ext uri="{FF2B5EF4-FFF2-40B4-BE49-F238E27FC236}">
                    <a16:creationId xmlns:a16="http://schemas.microsoft.com/office/drawing/2014/main" id="{3F944035-C88C-484E-95C8-887B2010A6C1}"/>
                  </a:ext>
                </a:extLst>
              </p14:cNvPr>
              <p14:cNvContentPartPr/>
              <p14:nvPr/>
            </p14:nvContentPartPr>
            <p14:xfrm>
              <a:off x="3264001" y="3707556"/>
              <a:ext cx="11160" cy="59760"/>
            </p14:xfrm>
          </p:contentPart>
        </mc:Choice>
        <mc:Fallback xmlns="">
          <p:pic>
            <p:nvPicPr>
              <p:cNvPr id="512" name="Ink 511">
                <a:extLst>
                  <a:ext uri="{FF2B5EF4-FFF2-40B4-BE49-F238E27FC236}">
                    <a16:creationId xmlns:a16="http://schemas.microsoft.com/office/drawing/2014/main" id="{3F944035-C88C-484E-95C8-887B2010A6C1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3246001" y="3689916"/>
                <a:ext cx="4680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513" name="Ink 512">
                <a:extLst>
                  <a:ext uri="{FF2B5EF4-FFF2-40B4-BE49-F238E27FC236}">
                    <a16:creationId xmlns:a16="http://schemas.microsoft.com/office/drawing/2014/main" id="{04215B42-258A-441F-9168-8D9A325E8EC5}"/>
                  </a:ext>
                </a:extLst>
              </p14:cNvPr>
              <p14:cNvContentPartPr/>
              <p14:nvPr/>
            </p14:nvContentPartPr>
            <p14:xfrm>
              <a:off x="2663161" y="3464196"/>
              <a:ext cx="461520" cy="268560"/>
            </p14:xfrm>
          </p:contentPart>
        </mc:Choice>
        <mc:Fallback xmlns="">
          <p:pic>
            <p:nvPicPr>
              <p:cNvPr id="513" name="Ink 512">
                <a:extLst>
                  <a:ext uri="{FF2B5EF4-FFF2-40B4-BE49-F238E27FC236}">
                    <a16:creationId xmlns:a16="http://schemas.microsoft.com/office/drawing/2014/main" id="{04215B42-258A-441F-9168-8D9A325E8EC5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2645521" y="3446196"/>
                <a:ext cx="49716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514" name="Ink 513">
                <a:extLst>
                  <a:ext uri="{FF2B5EF4-FFF2-40B4-BE49-F238E27FC236}">
                    <a16:creationId xmlns:a16="http://schemas.microsoft.com/office/drawing/2014/main" id="{16B973D5-B84A-41BF-90A3-01A6CE55E9B1}"/>
                  </a:ext>
                </a:extLst>
              </p14:cNvPr>
              <p14:cNvContentPartPr/>
              <p14:nvPr/>
            </p14:nvContentPartPr>
            <p14:xfrm>
              <a:off x="2027401" y="3492636"/>
              <a:ext cx="163080" cy="218520"/>
            </p14:xfrm>
          </p:contentPart>
        </mc:Choice>
        <mc:Fallback xmlns="">
          <p:pic>
            <p:nvPicPr>
              <p:cNvPr id="514" name="Ink 513">
                <a:extLst>
                  <a:ext uri="{FF2B5EF4-FFF2-40B4-BE49-F238E27FC236}">
                    <a16:creationId xmlns:a16="http://schemas.microsoft.com/office/drawing/2014/main" id="{16B973D5-B84A-41BF-90A3-01A6CE55E9B1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2009722" y="3474967"/>
                <a:ext cx="198799" cy="2542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515" name="Ink 514">
                <a:extLst>
                  <a:ext uri="{FF2B5EF4-FFF2-40B4-BE49-F238E27FC236}">
                    <a16:creationId xmlns:a16="http://schemas.microsoft.com/office/drawing/2014/main" id="{D05C26C8-5DCD-4C1A-9395-EBAE13006698}"/>
                  </a:ext>
                </a:extLst>
              </p14:cNvPr>
              <p14:cNvContentPartPr/>
              <p14:nvPr/>
            </p14:nvContentPartPr>
            <p14:xfrm>
              <a:off x="3445801" y="3444756"/>
              <a:ext cx="54720" cy="326880"/>
            </p14:xfrm>
          </p:contentPart>
        </mc:Choice>
        <mc:Fallback xmlns="">
          <p:pic>
            <p:nvPicPr>
              <p:cNvPr id="515" name="Ink 514">
                <a:extLst>
                  <a:ext uri="{FF2B5EF4-FFF2-40B4-BE49-F238E27FC236}">
                    <a16:creationId xmlns:a16="http://schemas.microsoft.com/office/drawing/2014/main" id="{D05C26C8-5DCD-4C1A-9395-EBAE13006698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3427801" y="3427116"/>
                <a:ext cx="9036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516" name="Ink 515">
                <a:extLst>
                  <a:ext uri="{FF2B5EF4-FFF2-40B4-BE49-F238E27FC236}">
                    <a16:creationId xmlns:a16="http://schemas.microsoft.com/office/drawing/2014/main" id="{1D3699CE-8DE4-412C-A3BE-311E2C55F4E2}"/>
                  </a:ext>
                </a:extLst>
              </p14:cNvPr>
              <p14:cNvContentPartPr/>
              <p14:nvPr/>
            </p14:nvContentPartPr>
            <p14:xfrm>
              <a:off x="3580441" y="3518916"/>
              <a:ext cx="33840" cy="185760"/>
            </p14:xfrm>
          </p:contentPart>
        </mc:Choice>
        <mc:Fallback xmlns="">
          <p:pic>
            <p:nvPicPr>
              <p:cNvPr id="516" name="Ink 515">
                <a:extLst>
                  <a:ext uri="{FF2B5EF4-FFF2-40B4-BE49-F238E27FC236}">
                    <a16:creationId xmlns:a16="http://schemas.microsoft.com/office/drawing/2014/main" id="{1D3699CE-8DE4-412C-A3BE-311E2C55F4E2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3562441" y="3501276"/>
                <a:ext cx="6948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517" name="Ink 516">
                <a:extLst>
                  <a:ext uri="{FF2B5EF4-FFF2-40B4-BE49-F238E27FC236}">
                    <a16:creationId xmlns:a16="http://schemas.microsoft.com/office/drawing/2014/main" id="{BCE8C36A-BEA4-4141-BD5E-668692A5DD99}"/>
                  </a:ext>
                </a:extLst>
              </p14:cNvPr>
              <p14:cNvContentPartPr/>
              <p14:nvPr/>
            </p14:nvContentPartPr>
            <p14:xfrm>
              <a:off x="3727681" y="3687756"/>
              <a:ext cx="3960" cy="81360"/>
            </p14:xfrm>
          </p:contentPart>
        </mc:Choice>
        <mc:Fallback xmlns="">
          <p:pic>
            <p:nvPicPr>
              <p:cNvPr id="517" name="Ink 516">
                <a:extLst>
                  <a:ext uri="{FF2B5EF4-FFF2-40B4-BE49-F238E27FC236}">
                    <a16:creationId xmlns:a16="http://schemas.microsoft.com/office/drawing/2014/main" id="{BCE8C36A-BEA4-4141-BD5E-668692A5DD99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3709681" y="3670116"/>
                <a:ext cx="3960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20" name="Ink 519">
                <a:extLst>
                  <a:ext uri="{FF2B5EF4-FFF2-40B4-BE49-F238E27FC236}">
                    <a16:creationId xmlns:a16="http://schemas.microsoft.com/office/drawing/2014/main" id="{E9167529-1E28-4355-AB31-8BB7EEE51644}"/>
                  </a:ext>
                </a:extLst>
              </p14:cNvPr>
              <p14:cNvContentPartPr/>
              <p14:nvPr/>
            </p14:nvContentPartPr>
            <p14:xfrm>
              <a:off x="3820921" y="3450876"/>
              <a:ext cx="276840" cy="307080"/>
            </p14:xfrm>
          </p:contentPart>
        </mc:Choice>
        <mc:Fallback xmlns="">
          <p:pic>
            <p:nvPicPr>
              <p:cNvPr id="520" name="Ink 519">
                <a:extLst>
                  <a:ext uri="{FF2B5EF4-FFF2-40B4-BE49-F238E27FC236}">
                    <a16:creationId xmlns:a16="http://schemas.microsoft.com/office/drawing/2014/main" id="{E9167529-1E28-4355-AB31-8BB7EEE51644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3803281" y="3433236"/>
                <a:ext cx="31248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21" name="Ink 520">
                <a:extLst>
                  <a:ext uri="{FF2B5EF4-FFF2-40B4-BE49-F238E27FC236}">
                    <a16:creationId xmlns:a16="http://schemas.microsoft.com/office/drawing/2014/main" id="{9FD4F50F-51A5-4753-837D-47BF9A79F2B9}"/>
                  </a:ext>
                </a:extLst>
              </p14:cNvPr>
              <p14:cNvContentPartPr/>
              <p14:nvPr/>
            </p14:nvContentPartPr>
            <p14:xfrm>
              <a:off x="4285998" y="3706652"/>
              <a:ext cx="5760" cy="100440"/>
            </p14:xfrm>
          </p:contentPart>
        </mc:Choice>
        <mc:Fallback xmlns="">
          <p:pic>
            <p:nvPicPr>
              <p:cNvPr id="521" name="Ink 520">
                <a:extLst>
                  <a:ext uri="{FF2B5EF4-FFF2-40B4-BE49-F238E27FC236}">
                    <a16:creationId xmlns:a16="http://schemas.microsoft.com/office/drawing/2014/main" id="{9FD4F50F-51A5-4753-837D-47BF9A79F2B9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4267998" y="3688652"/>
                <a:ext cx="4140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26" name="Ink 525">
                <a:extLst>
                  <a:ext uri="{FF2B5EF4-FFF2-40B4-BE49-F238E27FC236}">
                    <a16:creationId xmlns:a16="http://schemas.microsoft.com/office/drawing/2014/main" id="{94D9E1AD-95C5-4F62-8167-7993CBE806E4}"/>
                  </a:ext>
                </a:extLst>
              </p14:cNvPr>
              <p14:cNvContentPartPr/>
              <p14:nvPr/>
            </p14:nvContentPartPr>
            <p14:xfrm>
              <a:off x="4964238" y="3427292"/>
              <a:ext cx="73800" cy="271080"/>
            </p14:xfrm>
          </p:contentPart>
        </mc:Choice>
        <mc:Fallback xmlns="">
          <p:pic>
            <p:nvPicPr>
              <p:cNvPr id="526" name="Ink 525">
                <a:extLst>
                  <a:ext uri="{FF2B5EF4-FFF2-40B4-BE49-F238E27FC236}">
                    <a16:creationId xmlns:a16="http://schemas.microsoft.com/office/drawing/2014/main" id="{94D9E1AD-95C5-4F62-8167-7993CBE806E4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4946238" y="3409292"/>
                <a:ext cx="10944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27" name="Ink 526">
                <a:extLst>
                  <a:ext uri="{FF2B5EF4-FFF2-40B4-BE49-F238E27FC236}">
                    <a16:creationId xmlns:a16="http://schemas.microsoft.com/office/drawing/2014/main" id="{E09C5BC1-F7F2-47A6-A366-2E47F5647BA0}"/>
                  </a:ext>
                </a:extLst>
              </p14:cNvPr>
              <p14:cNvContentPartPr/>
              <p14:nvPr/>
            </p14:nvContentPartPr>
            <p14:xfrm>
              <a:off x="5197158" y="3680372"/>
              <a:ext cx="15840" cy="90720"/>
            </p14:xfrm>
          </p:contentPart>
        </mc:Choice>
        <mc:Fallback xmlns="">
          <p:pic>
            <p:nvPicPr>
              <p:cNvPr id="527" name="Ink 526">
                <a:extLst>
                  <a:ext uri="{FF2B5EF4-FFF2-40B4-BE49-F238E27FC236}">
                    <a16:creationId xmlns:a16="http://schemas.microsoft.com/office/drawing/2014/main" id="{E09C5BC1-F7F2-47A6-A366-2E47F5647BA0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5179518" y="3662732"/>
                <a:ext cx="5148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528" name="Ink 527">
                <a:extLst>
                  <a:ext uri="{FF2B5EF4-FFF2-40B4-BE49-F238E27FC236}">
                    <a16:creationId xmlns:a16="http://schemas.microsoft.com/office/drawing/2014/main" id="{D34A8A3D-6D41-462B-8370-60928154C424}"/>
                  </a:ext>
                </a:extLst>
              </p14:cNvPr>
              <p14:cNvContentPartPr/>
              <p14:nvPr/>
            </p14:nvContentPartPr>
            <p14:xfrm>
              <a:off x="4379598" y="3429092"/>
              <a:ext cx="195840" cy="338040"/>
            </p14:xfrm>
          </p:contentPart>
        </mc:Choice>
        <mc:Fallback xmlns="">
          <p:pic>
            <p:nvPicPr>
              <p:cNvPr id="528" name="Ink 527">
                <a:extLst>
                  <a:ext uri="{FF2B5EF4-FFF2-40B4-BE49-F238E27FC236}">
                    <a16:creationId xmlns:a16="http://schemas.microsoft.com/office/drawing/2014/main" id="{D34A8A3D-6D41-462B-8370-60928154C424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4361598" y="3411092"/>
                <a:ext cx="23148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529" name="Ink 528">
                <a:extLst>
                  <a:ext uri="{FF2B5EF4-FFF2-40B4-BE49-F238E27FC236}">
                    <a16:creationId xmlns:a16="http://schemas.microsoft.com/office/drawing/2014/main" id="{D90B6672-A495-4BF0-9EBD-BFCF48054B3F}"/>
                  </a:ext>
                </a:extLst>
              </p14:cNvPr>
              <p14:cNvContentPartPr/>
              <p14:nvPr/>
            </p14:nvContentPartPr>
            <p14:xfrm>
              <a:off x="4681638" y="3464372"/>
              <a:ext cx="177480" cy="264240"/>
            </p14:xfrm>
          </p:contentPart>
        </mc:Choice>
        <mc:Fallback xmlns="">
          <p:pic>
            <p:nvPicPr>
              <p:cNvPr id="529" name="Ink 528">
                <a:extLst>
                  <a:ext uri="{FF2B5EF4-FFF2-40B4-BE49-F238E27FC236}">
                    <a16:creationId xmlns:a16="http://schemas.microsoft.com/office/drawing/2014/main" id="{D90B6672-A495-4BF0-9EBD-BFCF48054B3F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4663962" y="3446732"/>
                <a:ext cx="213192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530" name="Ink 529">
                <a:extLst>
                  <a:ext uri="{FF2B5EF4-FFF2-40B4-BE49-F238E27FC236}">
                    <a16:creationId xmlns:a16="http://schemas.microsoft.com/office/drawing/2014/main" id="{FDCED3BF-1F2F-4474-B6D0-27CBB32DD313}"/>
                  </a:ext>
                </a:extLst>
              </p14:cNvPr>
              <p14:cNvContentPartPr/>
              <p14:nvPr/>
            </p14:nvContentPartPr>
            <p14:xfrm>
              <a:off x="5408478" y="3406052"/>
              <a:ext cx="57600" cy="290160"/>
            </p14:xfrm>
          </p:contentPart>
        </mc:Choice>
        <mc:Fallback xmlns="">
          <p:pic>
            <p:nvPicPr>
              <p:cNvPr id="530" name="Ink 529">
                <a:extLst>
                  <a:ext uri="{FF2B5EF4-FFF2-40B4-BE49-F238E27FC236}">
                    <a16:creationId xmlns:a16="http://schemas.microsoft.com/office/drawing/2014/main" id="{FDCED3BF-1F2F-4474-B6D0-27CBB32DD313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5390478" y="3388412"/>
                <a:ext cx="9324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531" name="Ink 530">
                <a:extLst>
                  <a:ext uri="{FF2B5EF4-FFF2-40B4-BE49-F238E27FC236}">
                    <a16:creationId xmlns:a16="http://schemas.microsoft.com/office/drawing/2014/main" id="{84E9402E-E440-4439-A725-911D7B7FA845}"/>
                  </a:ext>
                </a:extLst>
              </p14:cNvPr>
              <p14:cNvContentPartPr/>
              <p14:nvPr/>
            </p14:nvContentPartPr>
            <p14:xfrm>
              <a:off x="5552838" y="3479492"/>
              <a:ext cx="122040" cy="184680"/>
            </p14:xfrm>
          </p:contentPart>
        </mc:Choice>
        <mc:Fallback xmlns="">
          <p:pic>
            <p:nvPicPr>
              <p:cNvPr id="531" name="Ink 530">
                <a:extLst>
                  <a:ext uri="{FF2B5EF4-FFF2-40B4-BE49-F238E27FC236}">
                    <a16:creationId xmlns:a16="http://schemas.microsoft.com/office/drawing/2014/main" id="{84E9402E-E440-4439-A725-911D7B7FA845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5534838" y="3461492"/>
                <a:ext cx="15768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532" name="Ink 531">
                <a:extLst>
                  <a:ext uri="{FF2B5EF4-FFF2-40B4-BE49-F238E27FC236}">
                    <a16:creationId xmlns:a16="http://schemas.microsoft.com/office/drawing/2014/main" id="{C785B9C7-8212-43DD-94E8-EE11215AEA72}"/>
                  </a:ext>
                </a:extLst>
              </p14:cNvPr>
              <p14:cNvContentPartPr/>
              <p14:nvPr/>
            </p14:nvContentPartPr>
            <p14:xfrm>
              <a:off x="5763078" y="3612332"/>
              <a:ext cx="1800" cy="75240"/>
            </p14:xfrm>
          </p:contentPart>
        </mc:Choice>
        <mc:Fallback xmlns="">
          <p:pic>
            <p:nvPicPr>
              <p:cNvPr id="532" name="Ink 531">
                <a:extLst>
                  <a:ext uri="{FF2B5EF4-FFF2-40B4-BE49-F238E27FC236}">
                    <a16:creationId xmlns:a16="http://schemas.microsoft.com/office/drawing/2014/main" id="{C785B9C7-8212-43DD-94E8-EE11215AEA72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5745078" y="3594692"/>
                <a:ext cx="3744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535" name="Ink 534">
                <a:extLst>
                  <a:ext uri="{FF2B5EF4-FFF2-40B4-BE49-F238E27FC236}">
                    <a16:creationId xmlns:a16="http://schemas.microsoft.com/office/drawing/2014/main" id="{3E13A40F-AFC0-4B68-9545-014D0B7F219C}"/>
                  </a:ext>
                </a:extLst>
              </p14:cNvPr>
              <p14:cNvContentPartPr/>
              <p14:nvPr/>
            </p14:nvContentPartPr>
            <p14:xfrm>
              <a:off x="6201198" y="3689372"/>
              <a:ext cx="5400" cy="116280"/>
            </p14:xfrm>
          </p:contentPart>
        </mc:Choice>
        <mc:Fallback xmlns="">
          <p:pic>
            <p:nvPicPr>
              <p:cNvPr id="535" name="Ink 534">
                <a:extLst>
                  <a:ext uri="{FF2B5EF4-FFF2-40B4-BE49-F238E27FC236}">
                    <a16:creationId xmlns:a16="http://schemas.microsoft.com/office/drawing/2014/main" id="{3E13A40F-AFC0-4B68-9545-014D0B7F219C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6183558" y="3671372"/>
                <a:ext cx="4104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536" name="Ink 535">
                <a:extLst>
                  <a:ext uri="{FF2B5EF4-FFF2-40B4-BE49-F238E27FC236}">
                    <a16:creationId xmlns:a16="http://schemas.microsoft.com/office/drawing/2014/main" id="{8AC8F81C-2B0C-4000-AD99-4002119FEC0C}"/>
                  </a:ext>
                </a:extLst>
              </p14:cNvPr>
              <p14:cNvContentPartPr/>
              <p14:nvPr/>
            </p14:nvContentPartPr>
            <p14:xfrm>
              <a:off x="6372918" y="3410732"/>
              <a:ext cx="47160" cy="284040"/>
            </p14:xfrm>
          </p:contentPart>
        </mc:Choice>
        <mc:Fallback xmlns="">
          <p:pic>
            <p:nvPicPr>
              <p:cNvPr id="536" name="Ink 535">
                <a:extLst>
                  <a:ext uri="{FF2B5EF4-FFF2-40B4-BE49-F238E27FC236}">
                    <a16:creationId xmlns:a16="http://schemas.microsoft.com/office/drawing/2014/main" id="{8AC8F81C-2B0C-4000-AD99-4002119FEC0C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6354918" y="3392732"/>
                <a:ext cx="8280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537" name="Ink 536">
                <a:extLst>
                  <a:ext uri="{FF2B5EF4-FFF2-40B4-BE49-F238E27FC236}">
                    <a16:creationId xmlns:a16="http://schemas.microsoft.com/office/drawing/2014/main" id="{230BDF01-9F6E-4261-8C3C-7B3DE62E8504}"/>
                  </a:ext>
                </a:extLst>
              </p14:cNvPr>
              <p14:cNvContentPartPr/>
              <p14:nvPr/>
            </p14:nvContentPartPr>
            <p14:xfrm>
              <a:off x="6534198" y="3495692"/>
              <a:ext cx="93960" cy="174600"/>
            </p14:xfrm>
          </p:contentPart>
        </mc:Choice>
        <mc:Fallback xmlns="">
          <p:pic>
            <p:nvPicPr>
              <p:cNvPr id="537" name="Ink 536">
                <a:extLst>
                  <a:ext uri="{FF2B5EF4-FFF2-40B4-BE49-F238E27FC236}">
                    <a16:creationId xmlns:a16="http://schemas.microsoft.com/office/drawing/2014/main" id="{230BDF01-9F6E-4261-8C3C-7B3DE62E8504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6516558" y="3478052"/>
                <a:ext cx="1296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538" name="Ink 537">
                <a:extLst>
                  <a:ext uri="{FF2B5EF4-FFF2-40B4-BE49-F238E27FC236}">
                    <a16:creationId xmlns:a16="http://schemas.microsoft.com/office/drawing/2014/main" id="{BC9069E7-3533-4CF0-90E7-05E66AD2A7BC}"/>
                  </a:ext>
                </a:extLst>
              </p14:cNvPr>
              <p14:cNvContentPartPr/>
              <p14:nvPr/>
            </p14:nvContentPartPr>
            <p14:xfrm>
              <a:off x="6728238" y="3631052"/>
              <a:ext cx="9000" cy="98640"/>
            </p14:xfrm>
          </p:contentPart>
        </mc:Choice>
        <mc:Fallback xmlns="">
          <p:pic>
            <p:nvPicPr>
              <p:cNvPr id="538" name="Ink 537">
                <a:extLst>
                  <a:ext uri="{FF2B5EF4-FFF2-40B4-BE49-F238E27FC236}">
                    <a16:creationId xmlns:a16="http://schemas.microsoft.com/office/drawing/2014/main" id="{BC9069E7-3533-4CF0-90E7-05E66AD2A7BC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6710598" y="3613052"/>
                <a:ext cx="4464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541" name="Ink 540">
                <a:extLst>
                  <a:ext uri="{FF2B5EF4-FFF2-40B4-BE49-F238E27FC236}">
                    <a16:creationId xmlns:a16="http://schemas.microsoft.com/office/drawing/2014/main" id="{CC6E914C-7D30-415A-9D4D-B6534DD61CD9}"/>
                  </a:ext>
                </a:extLst>
              </p14:cNvPr>
              <p14:cNvContentPartPr/>
              <p14:nvPr/>
            </p14:nvContentPartPr>
            <p14:xfrm>
              <a:off x="6853158" y="3386972"/>
              <a:ext cx="246240" cy="329400"/>
            </p14:xfrm>
          </p:contentPart>
        </mc:Choice>
        <mc:Fallback xmlns="">
          <p:pic>
            <p:nvPicPr>
              <p:cNvPr id="541" name="Ink 540">
                <a:extLst>
                  <a:ext uri="{FF2B5EF4-FFF2-40B4-BE49-F238E27FC236}">
                    <a16:creationId xmlns:a16="http://schemas.microsoft.com/office/drawing/2014/main" id="{CC6E914C-7D30-415A-9D4D-B6534DD61CD9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6835518" y="3368972"/>
                <a:ext cx="28188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542" name="Ink 541">
                <a:extLst>
                  <a:ext uri="{FF2B5EF4-FFF2-40B4-BE49-F238E27FC236}">
                    <a16:creationId xmlns:a16="http://schemas.microsoft.com/office/drawing/2014/main" id="{27606412-8F72-4C97-93E4-9265EE04033F}"/>
                  </a:ext>
                </a:extLst>
              </p14:cNvPr>
              <p14:cNvContentPartPr/>
              <p14:nvPr/>
            </p14:nvContentPartPr>
            <p14:xfrm>
              <a:off x="5909598" y="3425492"/>
              <a:ext cx="143280" cy="268560"/>
            </p14:xfrm>
          </p:contentPart>
        </mc:Choice>
        <mc:Fallback xmlns="">
          <p:pic>
            <p:nvPicPr>
              <p:cNvPr id="542" name="Ink 541">
                <a:extLst>
                  <a:ext uri="{FF2B5EF4-FFF2-40B4-BE49-F238E27FC236}">
                    <a16:creationId xmlns:a16="http://schemas.microsoft.com/office/drawing/2014/main" id="{27606412-8F72-4C97-93E4-9265EE04033F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5891598" y="3407852"/>
                <a:ext cx="17892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545" name="Ink 544">
                <a:extLst>
                  <a:ext uri="{FF2B5EF4-FFF2-40B4-BE49-F238E27FC236}">
                    <a16:creationId xmlns:a16="http://schemas.microsoft.com/office/drawing/2014/main" id="{1640217C-51A6-4C87-9ED4-5EB69E17165B}"/>
                  </a:ext>
                </a:extLst>
              </p14:cNvPr>
              <p14:cNvContentPartPr/>
              <p14:nvPr/>
            </p14:nvContentPartPr>
            <p14:xfrm>
              <a:off x="7829838" y="3425132"/>
              <a:ext cx="72720" cy="234720"/>
            </p14:xfrm>
          </p:contentPart>
        </mc:Choice>
        <mc:Fallback xmlns="">
          <p:pic>
            <p:nvPicPr>
              <p:cNvPr id="545" name="Ink 544">
                <a:extLst>
                  <a:ext uri="{FF2B5EF4-FFF2-40B4-BE49-F238E27FC236}">
                    <a16:creationId xmlns:a16="http://schemas.microsoft.com/office/drawing/2014/main" id="{1640217C-51A6-4C87-9ED4-5EB69E17165B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7811838" y="3407492"/>
                <a:ext cx="10836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548" name="Ink 547">
                <a:extLst>
                  <a:ext uri="{FF2B5EF4-FFF2-40B4-BE49-F238E27FC236}">
                    <a16:creationId xmlns:a16="http://schemas.microsoft.com/office/drawing/2014/main" id="{50BAD7B5-82CC-48A3-8C30-9E8F2649D774}"/>
                  </a:ext>
                </a:extLst>
              </p14:cNvPr>
              <p14:cNvContentPartPr/>
              <p14:nvPr/>
            </p14:nvContentPartPr>
            <p14:xfrm>
              <a:off x="8503398" y="3595772"/>
              <a:ext cx="113040" cy="102600"/>
            </p14:xfrm>
          </p:contentPart>
        </mc:Choice>
        <mc:Fallback xmlns="">
          <p:pic>
            <p:nvPicPr>
              <p:cNvPr id="548" name="Ink 547">
                <a:extLst>
                  <a:ext uri="{FF2B5EF4-FFF2-40B4-BE49-F238E27FC236}">
                    <a16:creationId xmlns:a16="http://schemas.microsoft.com/office/drawing/2014/main" id="{50BAD7B5-82CC-48A3-8C30-9E8F2649D774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8485398" y="3578132"/>
                <a:ext cx="14868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551" name="Ink 550">
                <a:extLst>
                  <a:ext uri="{FF2B5EF4-FFF2-40B4-BE49-F238E27FC236}">
                    <a16:creationId xmlns:a16="http://schemas.microsoft.com/office/drawing/2014/main" id="{4425C9EF-2A5E-47B7-8C3E-21329069DC9D}"/>
                  </a:ext>
                </a:extLst>
              </p14:cNvPr>
              <p14:cNvContentPartPr/>
              <p14:nvPr/>
            </p14:nvContentPartPr>
            <p14:xfrm>
              <a:off x="8905158" y="3458252"/>
              <a:ext cx="1080" cy="6480"/>
            </p14:xfrm>
          </p:contentPart>
        </mc:Choice>
        <mc:Fallback xmlns="">
          <p:pic>
            <p:nvPicPr>
              <p:cNvPr id="551" name="Ink 550">
                <a:extLst>
                  <a:ext uri="{FF2B5EF4-FFF2-40B4-BE49-F238E27FC236}">
                    <a16:creationId xmlns:a16="http://schemas.microsoft.com/office/drawing/2014/main" id="{4425C9EF-2A5E-47B7-8C3E-21329069DC9D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8887158" y="3440252"/>
                <a:ext cx="367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552" name="Ink 551">
                <a:extLst>
                  <a:ext uri="{FF2B5EF4-FFF2-40B4-BE49-F238E27FC236}">
                    <a16:creationId xmlns:a16="http://schemas.microsoft.com/office/drawing/2014/main" id="{71D22AAB-E302-4521-8E18-C8BE5E9D5D34}"/>
                  </a:ext>
                </a:extLst>
              </p14:cNvPr>
              <p14:cNvContentPartPr/>
              <p14:nvPr/>
            </p14:nvContentPartPr>
            <p14:xfrm>
              <a:off x="8869518" y="3522692"/>
              <a:ext cx="166320" cy="131040"/>
            </p14:xfrm>
          </p:contentPart>
        </mc:Choice>
        <mc:Fallback xmlns="">
          <p:pic>
            <p:nvPicPr>
              <p:cNvPr id="552" name="Ink 551">
                <a:extLst>
                  <a:ext uri="{FF2B5EF4-FFF2-40B4-BE49-F238E27FC236}">
                    <a16:creationId xmlns:a16="http://schemas.microsoft.com/office/drawing/2014/main" id="{71D22AAB-E302-4521-8E18-C8BE5E9D5D34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8851878" y="3504692"/>
                <a:ext cx="2019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53" name="Ink 552">
                <a:extLst>
                  <a:ext uri="{FF2B5EF4-FFF2-40B4-BE49-F238E27FC236}">
                    <a16:creationId xmlns:a16="http://schemas.microsoft.com/office/drawing/2014/main" id="{3786942C-2C03-466C-9B8F-B46ABA73E158}"/>
                  </a:ext>
                </a:extLst>
              </p14:cNvPr>
              <p14:cNvContentPartPr/>
              <p14:nvPr/>
            </p14:nvContentPartPr>
            <p14:xfrm>
              <a:off x="8236278" y="3431972"/>
              <a:ext cx="170280" cy="205920"/>
            </p14:xfrm>
          </p:contentPart>
        </mc:Choice>
        <mc:Fallback xmlns="">
          <p:pic>
            <p:nvPicPr>
              <p:cNvPr id="553" name="Ink 552">
                <a:extLst>
                  <a:ext uri="{FF2B5EF4-FFF2-40B4-BE49-F238E27FC236}">
                    <a16:creationId xmlns:a16="http://schemas.microsoft.com/office/drawing/2014/main" id="{3786942C-2C03-466C-9B8F-B46ABA73E158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8218316" y="3414332"/>
                <a:ext cx="205845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4" name="Ink 553">
                <a:extLst>
                  <a:ext uri="{FF2B5EF4-FFF2-40B4-BE49-F238E27FC236}">
                    <a16:creationId xmlns:a16="http://schemas.microsoft.com/office/drawing/2014/main" id="{3DBB38D7-7E39-4551-9CCB-13B9253FADCD}"/>
                  </a:ext>
                </a:extLst>
              </p14:cNvPr>
              <p14:cNvContentPartPr/>
              <p14:nvPr/>
            </p14:nvContentPartPr>
            <p14:xfrm>
              <a:off x="7417278" y="3529172"/>
              <a:ext cx="319680" cy="110880"/>
            </p14:xfrm>
          </p:contentPart>
        </mc:Choice>
        <mc:Fallback xmlns="">
          <p:pic>
            <p:nvPicPr>
              <p:cNvPr id="554" name="Ink 553">
                <a:extLst>
                  <a:ext uri="{FF2B5EF4-FFF2-40B4-BE49-F238E27FC236}">
                    <a16:creationId xmlns:a16="http://schemas.microsoft.com/office/drawing/2014/main" id="{3DBB38D7-7E39-4551-9CCB-13B9253FADCD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7399618" y="3511532"/>
                <a:ext cx="35536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5" name="Ink 554">
                <a:extLst>
                  <a:ext uri="{FF2B5EF4-FFF2-40B4-BE49-F238E27FC236}">
                    <a16:creationId xmlns:a16="http://schemas.microsoft.com/office/drawing/2014/main" id="{24525CFE-A191-4D5D-8C1E-2D784A7885A6}"/>
                  </a:ext>
                </a:extLst>
              </p14:cNvPr>
              <p14:cNvContentPartPr/>
              <p14:nvPr/>
            </p14:nvContentPartPr>
            <p14:xfrm>
              <a:off x="9291462" y="3497690"/>
              <a:ext cx="119880" cy="123480"/>
            </p14:xfrm>
          </p:contentPart>
        </mc:Choice>
        <mc:Fallback xmlns="">
          <p:pic>
            <p:nvPicPr>
              <p:cNvPr id="555" name="Ink 554">
                <a:extLst>
                  <a:ext uri="{FF2B5EF4-FFF2-40B4-BE49-F238E27FC236}">
                    <a16:creationId xmlns:a16="http://schemas.microsoft.com/office/drawing/2014/main" id="{24525CFE-A191-4D5D-8C1E-2D784A7885A6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9273822" y="3479690"/>
                <a:ext cx="15552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6" name="Ink 555">
                <a:extLst>
                  <a:ext uri="{FF2B5EF4-FFF2-40B4-BE49-F238E27FC236}">
                    <a16:creationId xmlns:a16="http://schemas.microsoft.com/office/drawing/2014/main" id="{A42F236A-B694-42F0-BE9C-1ED35841AF5D}"/>
                  </a:ext>
                </a:extLst>
              </p14:cNvPr>
              <p14:cNvContentPartPr/>
              <p14:nvPr/>
            </p14:nvContentPartPr>
            <p14:xfrm>
              <a:off x="9640302" y="3497690"/>
              <a:ext cx="70200" cy="120600"/>
            </p14:xfrm>
          </p:contentPart>
        </mc:Choice>
        <mc:Fallback xmlns="">
          <p:pic>
            <p:nvPicPr>
              <p:cNvPr id="556" name="Ink 555">
                <a:extLst>
                  <a:ext uri="{FF2B5EF4-FFF2-40B4-BE49-F238E27FC236}">
                    <a16:creationId xmlns:a16="http://schemas.microsoft.com/office/drawing/2014/main" id="{A42F236A-B694-42F0-BE9C-1ED35841AF5D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9622662" y="3479690"/>
                <a:ext cx="1058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7" name="Ink 556">
                <a:extLst>
                  <a:ext uri="{FF2B5EF4-FFF2-40B4-BE49-F238E27FC236}">
                    <a16:creationId xmlns:a16="http://schemas.microsoft.com/office/drawing/2014/main" id="{598B68D7-49B2-4422-89DC-548B16F44422}"/>
                  </a:ext>
                </a:extLst>
              </p14:cNvPr>
              <p14:cNvContentPartPr/>
              <p14:nvPr/>
            </p14:nvContentPartPr>
            <p14:xfrm>
              <a:off x="9792222" y="3493370"/>
              <a:ext cx="75600" cy="97200"/>
            </p14:xfrm>
          </p:contentPart>
        </mc:Choice>
        <mc:Fallback xmlns="">
          <p:pic>
            <p:nvPicPr>
              <p:cNvPr id="557" name="Ink 556">
                <a:extLst>
                  <a:ext uri="{FF2B5EF4-FFF2-40B4-BE49-F238E27FC236}">
                    <a16:creationId xmlns:a16="http://schemas.microsoft.com/office/drawing/2014/main" id="{598B68D7-49B2-4422-89DC-548B16F4442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9774582" y="3475370"/>
                <a:ext cx="11124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8" name="Ink 557">
                <a:extLst>
                  <a:ext uri="{FF2B5EF4-FFF2-40B4-BE49-F238E27FC236}">
                    <a16:creationId xmlns:a16="http://schemas.microsoft.com/office/drawing/2014/main" id="{D2FB6CD3-76ED-40C8-935C-A21ABE32F653}"/>
                  </a:ext>
                </a:extLst>
              </p14:cNvPr>
              <p14:cNvContentPartPr/>
              <p14:nvPr/>
            </p14:nvContentPartPr>
            <p14:xfrm>
              <a:off x="9933702" y="3446210"/>
              <a:ext cx="51120" cy="165240"/>
            </p14:xfrm>
          </p:contentPart>
        </mc:Choice>
        <mc:Fallback xmlns="">
          <p:pic>
            <p:nvPicPr>
              <p:cNvPr id="558" name="Ink 557">
                <a:extLst>
                  <a:ext uri="{FF2B5EF4-FFF2-40B4-BE49-F238E27FC236}">
                    <a16:creationId xmlns:a16="http://schemas.microsoft.com/office/drawing/2014/main" id="{D2FB6CD3-76ED-40C8-935C-A21ABE32F653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9915702" y="3428210"/>
                <a:ext cx="8676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9" name="Ink 558">
                <a:extLst>
                  <a:ext uri="{FF2B5EF4-FFF2-40B4-BE49-F238E27FC236}">
                    <a16:creationId xmlns:a16="http://schemas.microsoft.com/office/drawing/2014/main" id="{027C75C6-A19A-44E0-A54E-1631CEDE3585}"/>
                  </a:ext>
                </a:extLst>
              </p14:cNvPr>
              <p14:cNvContentPartPr/>
              <p14:nvPr/>
            </p14:nvContentPartPr>
            <p14:xfrm>
              <a:off x="10116582" y="3509930"/>
              <a:ext cx="79560" cy="93240"/>
            </p14:xfrm>
          </p:contentPart>
        </mc:Choice>
        <mc:Fallback xmlns="">
          <p:pic>
            <p:nvPicPr>
              <p:cNvPr id="559" name="Ink 558">
                <a:extLst>
                  <a:ext uri="{FF2B5EF4-FFF2-40B4-BE49-F238E27FC236}">
                    <a16:creationId xmlns:a16="http://schemas.microsoft.com/office/drawing/2014/main" id="{027C75C6-A19A-44E0-A54E-1631CEDE3585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0098942" y="3492290"/>
                <a:ext cx="11520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569" name="Ink 568">
                <a:extLst>
                  <a:ext uri="{FF2B5EF4-FFF2-40B4-BE49-F238E27FC236}">
                    <a16:creationId xmlns:a16="http://schemas.microsoft.com/office/drawing/2014/main" id="{8DCFF3B2-69C0-4D52-8469-CD0918BF24D5}"/>
                  </a:ext>
                </a:extLst>
              </p14:cNvPr>
              <p14:cNvContentPartPr/>
              <p14:nvPr/>
            </p14:nvContentPartPr>
            <p14:xfrm>
              <a:off x="11391342" y="3454130"/>
              <a:ext cx="341280" cy="102960"/>
            </p14:xfrm>
          </p:contentPart>
        </mc:Choice>
        <mc:Fallback xmlns="">
          <p:pic>
            <p:nvPicPr>
              <p:cNvPr id="569" name="Ink 568">
                <a:extLst>
                  <a:ext uri="{FF2B5EF4-FFF2-40B4-BE49-F238E27FC236}">
                    <a16:creationId xmlns:a16="http://schemas.microsoft.com/office/drawing/2014/main" id="{8DCFF3B2-69C0-4D52-8469-CD0918BF24D5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11373702" y="3436130"/>
                <a:ext cx="37692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570" name="Ink 569">
                <a:extLst>
                  <a:ext uri="{FF2B5EF4-FFF2-40B4-BE49-F238E27FC236}">
                    <a16:creationId xmlns:a16="http://schemas.microsoft.com/office/drawing/2014/main" id="{1B833968-80EB-4987-8E5B-76DDC5A4CBD9}"/>
                  </a:ext>
                </a:extLst>
              </p14:cNvPr>
              <p14:cNvContentPartPr/>
              <p14:nvPr/>
            </p14:nvContentPartPr>
            <p14:xfrm>
              <a:off x="11047182" y="3373850"/>
              <a:ext cx="266040" cy="201240"/>
            </p14:xfrm>
          </p:contentPart>
        </mc:Choice>
        <mc:Fallback xmlns="">
          <p:pic>
            <p:nvPicPr>
              <p:cNvPr id="570" name="Ink 569">
                <a:extLst>
                  <a:ext uri="{FF2B5EF4-FFF2-40B4-BE49-F238E27FC236}">
                    <a16:creationId xmlns:a16="http://schemas.microsoft.com/office/drawing/2014/main" id="{1B833968-80EB-4987-8E5B-76DDC5A4CBD9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11029182" y="3356210"/>
                <a:ext cx="3016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571" name="Ink 570">
                <a:extLst>
                  <a:ext uri="{FF2B5EF4-FFF2-40B4-BE49-F238E27FC236}">
                    <a16:creationId xmlns:a16="http://schemas.microsoft.com/office/drawing/2014/main" id="{1CB0510A-7E74-4897-9CBB-7C89C5CFA08F}"/>
                  </a:ext>
                </a:extLst>
              </p14:cNvPr>
              <p14:cNvContentPartPr/>
              <p14:nvPr/>
            </p14:nvContentPartPr>
            <p14:xfrm>
              <a:off x="10597542" y="3489050"/>
              <a:ext cx="296280" cy="104760"/>
            </p14:xfrm>
          </p:contentPart>
        </mc:Choice>
        <mc:Fallback xmlns="">
          <p:pic>
            <p:nvPicPr>
              <p:cNvPr id="571" name="Ink 570">
                <a:extLst>
                  <a:ext uri="{FF2B5EF4-FFF2-40B4-BE49-F238E27FC236}">
                    <a16:creationId xmlns:a16="http://schemas.microsoft.com/office/drawing/2014/main" id="{1CB0510A-7E74-4897-9CBB-7C89C5CFA08F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10579902" y="3471050"/>
                <a:ext cx="33192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72" name="Ink 571">
                <a:extLst>
                  <a:ext uri="{FF2B5EF4-FFF2-40B4-BE49-F238E27FC236}">
                    <a16:creationId xmlns:a16="http://schemas.microsoft.com/office/drawing/2014/main" id="{FBF3766F-74B5-428B-95E1-6AC68CFA558E}"/>
                  </a:ext>
                </a:extLst>
              </p14:cNvPr>
              <p14:cNvContentPartPr/>
              <p14:nvPr/>
            </p14:nvContentPartPr>
            <p14:xfrm>
              <a:off x="10266702" y="3400850"/>
              <a:ext cx="226800" cy="177480"/>
            </p14:xfrm>
          </p:contentPart>
        </mc:Choice>
        <mc:Fallback xmlns="">
          <p:pic>
            <p:nvPicPr>
              <p:cNvPr id="572" name="Ink 571">
                <a:extLst>
                  <a:ext uri="{FF2B5EF4-FFF2-40B4-BE49-F238E27FC236}">
                    <a16:creationId xmlns:a16="http://schemas.microsoft.com/office/drawing/2014/main" id="{FBF3766F-74B5-428B-95E1-6AC68CFA558E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10248702" y="3383210"/>
                <a:ext cx="26244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3" name="Ink 572">
                <a:extLst>
                  <a:ext uri="{FF2B5EF4-FFF2-40B4-BE49-F238E27FC236}">
                    <a16:creationId xmlns:a16="http://schemas.microsoft.com/office/drawing/2014/main" id="{25081E5A-DB3D-4122-BB8F-E07568A2281C}"/>
                  </a:ext>
                </a:extLst>
              </p14:cNvPr>
              <p14:cNvContentPartPr/>
              <p14:nvPr/>
            </p14:nvContentPartPr>
            <p14:xfrm>
              <a:off x="748681" y="4051418"/>
              <a:ext cx="105840" cy="368640"/>
            </p14:xfrm>
          </p:contentPart>
        </mc:Choice>
        <mc:Fallback xmlns="">
          <p:pic>
            <p:nvPicPr>
              <p:cNvPr id="573" name="Ink 572">
                <a:extLst>
                  <a:ext uri="{FF2B5EF4-FFF2-40B4-BE49-F238E27FC236}">
                    <a16:creationId xmlns:a16="http://schemas.microsoft.com/office/drawing/2014/main" id="{25081E5A-DB3D-4122-BB8F-E07568A2281C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730681" y="4033418"/>
                <a:ext cx="14148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574" name="Ink 573">
                <a:extLst>
                  <a:ext uri="{FF2B5EF4-FFF2-40B4-BE49-F238E27FC236}">
                    <a16:creationId xmlns:a16="http://schemas.microsoft.com/office/drawing/2014/main" id="{574E72EB-4D94-48C9-BEEA-874A0AA3B513}"/>
                  </a:ext>
                </a:extLst>
              </p14:cNvPr>
              <p14:cNvContentPartPr/>
              <p14:nvPr/>
            </p14:nvContentPartPr>
            <p14:xfrm>
              <a:off x="1107533" y="4102858"/>
              <a:ext cx="45360" cy="223200"/>
            </p14:xfrm>
          </p:contentPart>
        </mc:Choice>
        <mc:Fallback xmlns="">
          <p:pic>
            <p:nvPicPr>
              <p:cNvPr id="574" name="Ink 573">
                <a:extLst>
                  <a:ext uri="{FF2B5EF4-FFF2-40B4-BE49-F238E27FC236}">
                    <a16:creationId xmlns:a16="http://schemas.microsoft.com/office/drawing/2014/main" id="{574E72EB-4D94-48C9-BEEA-874A0AA3B513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1089533" y="4084858"/>
                <a:ext cx="8100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575" name="Ink 574">
                <a:extLst>
                  <a:ext uri="{FF2B5EF4-FFF2-40B4-BE49-F238E27FC236}">
                    <a16:creationId xmlns:a16="http://schemas.microsoft.com/office/drawing/2014/main" id="{78DC57F0-0A82-4C18-8DC9-1B283F6B20D0}"/>
                  </a:ext>
                </a:extLst>
              </p14:cNvPr>
              <p14:cNvContentPartPr/>
              <p14:nvPr/>
            </p14:nvContentPartPr>
            <p14:xfrm>
              <a:off x="1261973" y="4264498"/>
              <a:ext cx="5760" cy="77040"/>
            </p14:xfrm>
          </p:contentPart>
        </mc:Choice>
        <mc:Fallback xmlns="">
          <p:pic>
            <p:nvPicPr>
              <p:cNvPr id="575" name="Ink 574">
                <a:extLst>
                  <a:ext uri="{FF2B5EF4-FFF2-40B4-BE49-F238E27FC236}">
                    <a16:creationId xmlns:a16="http://schemas.microsoft.com/office/drawing/2014/main" id="{78DC57F0-0A82-4C18-8DC9-1B283F6B20D0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1243973" y="4246858"/>
                <a:ext cx="4140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576" name="Ink 575">
                <a:extLst>
                  <a:ext uri="{FF2B5EF4-FFF2-40B4-BE49-F238E27FC236}">
                    <a16:creationId xmlns:a16="http://schemas.microsoft.com/office/drawing/2014/main" id="{A1BC9F5D-1D9A-4932-8304-B28F5B146367}"/>
                  </a:ext>
                </a:extLst>
              </p14:cNvPr>
              <p14:cNvContentPartPr/>
              <p14:nvPr/>
            </p14:nvContentPartPr>
            <p14:xfrm>
              <a:off x="1387613" y="4109698"/>
              <a:ext cx="131400" cy="199800"/>
            </p14:xfrm>
          </p:contentPart>
        </mc:Choice>
        <mc:Fallback xmlns="">
          <p:pic>
            <p:nvPicPr>
              <p:cNvPr id="576" name="Ink 575">
                <a:extLst>
                  <a:ext uri="{FF2B5EF4-FFF2-40B4-BE49-F238E27FC236}">
                    <a16:creationId xmlns:a16="http://schemas.microsoft.com/office/drawing/2014/main" id="{A1BC9F5D-1D9A-4932-8304-B28F5B146367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1369973" y="4091698"/>
                <a:ext cx="1670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577" name="Ink 576">
                <a:extLst>
                  <a:ext uri="{FF2B5EF4-FFF2-40B4-BE49-F238E27FC236}">
                    <a16:creationId xmlns:a16="http://schemas.microsoft.com/office/drawing/2014/main" id="{008B918F-2C90-4A8C-8333-38D00D893015}"/>
                  </a:ext>
                </a:extLst>
              </p14:cNvPr>
              <p14:cNvContentPartPr/>
              <p14:nvPr/>
            </p14:nvContentPartPr>
            <p14:xfrm>
              <a:off x="1660133" y="4285738"/>
              <a:ext cx="18000" cy="72720"/>
            </p14:xfrm>
          </p:contentPart>
        </mc:Choice>
        <mc:Fallback xmlns="">
          <p:pic>
            <p:nvPicPr>
              <p:cNvPr id="577" name="Ink 576">
                <a:extLst>
                  <a:ext uri="{FF2B5EF4-FFF2-40B4-BE49-F238E27FC236}">
                    <a16:creationId xmlns:a16="http://schemas.microsoft.com/office/drawing/2014/main" id="{008B918F-2C90-4A8C-8333-38D00D893015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1642133" y="4267738"/>
                <a:ext cx="5364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578" name="Ink 577">
                <a:extLst>
                  <a:ext uri="{FF2B5EF4-FFF2-40B4-BE49-F238E27FC236}">
                    <a16:creationId xmlns:a16="http://schemas.microsoft.com/office/drawing/2014/main" id="{0EEC3FE0-A1F3-48C9-9B67-A4244E80B55B}"/>
                  </a:ext>
                </a:extLst>
              </p14:cNvPr>
              <p14:cNvContentPartPr/>
              <p14:nvPr/>
            </p14:nvContentPartPr>
            <p14:xfrm>
              <a:off x="1795133" y="4139218"/>
              <a:ext cx="131760" cy="153360"/>
            </p14:xfrm>
          </p:contentPart>
        </mc:Choice>
        <mc:Fallback xmlns="">
          <p:pic>
            <p:nvPicPr>
              <p:cNvPr id="578" name="Ink 577">
                <a:extLst>
                  <a:ext uri="{FF2B5EF4-FFF2-40B4-BE49-F238E27FC236}">
                    <a16:creationId xmlns:a16="http://schemas.microsoft.com/office/drawing/2014/main" id="{0EEC3FE0-A1F3-48C9-9B67-A4244E80B55B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1777133" y="4121578"/>
                <a:ext cx="16740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579" name="Ink 578">
                <a:extLst>
                  <a:ext uri="{FF2B5EF4-FFF2-40B4-BE49-F238E27FC236}">
                    <a16:creationId xmlns:a16="http://schemas.microsoft.com/office/drawing/2014/main" id="{03F1F781-5062-4DC1-A66E-4C1865EA16EF}"/>
                  </a:ext>
                </a:extLst>
              </p14:cNvPr>
              <p14:cNvContentPartPr/>
              <p14:nvPr/>
            </p14:nvContentPartPr>
            <p14:xfrm>
              <a:off x="2076293" y="4301218"/>
              <a:ext cx="4320" cy="75240"/>
            </p14:xfrm>
          </p:contentPart>
        </mc:Choice>
        <mc:Fallback xmlns="">
          <p:pic>
            <p:nvPicPr>
              <p:cNvPr id="579" name="Ink 578">
                <a:extLst>
                  <a:ext uri="{FF2B5EF4-FFF2-40B4-BE49-F238E27FC236}">
                    <a16:creationId xmlns:a16="http://schemas.microsoft.com/office/drawing/2014/main" id="{03F1F781-5062-4DC1-A66E-4C1865EA16EF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2058653" y="4283218"/>
                <a:ext cx="3996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580" name="Ink 579">
                <a:extLst>
                  <a:ext uri="{FF2B5EF4-FFF2-40B4-BE49-F238E27FC236}">
                    <a16:creationId xmlns:a16="http://schemas.microsoft.com/office/drawing/2014/main" id="{E64FFBF5-635E-4F49-B6E2-008008EB16DD}"/>
                  </a:ext>
                </a:extLst>
              </p14:cNvPr>
              <p14:cNvContentPartPr/>
              <p14:nvPr/>
            </p14:nvContentPartPr>
            <p14:xfrm>
              <a:off x="2176733" y="4114018"/>
              <a:ext cx="151560" cy="196920"/>
            </p14:xfrm>
          </p:contentPart>
        </mc:Choice>
        <mc:Fallback xmlns="">
          <p:pic>
            <p:nvPicPr>
              <p:cNvPr id="580" name="Ink 579">
                <a:extLst>
                  <a:ext uri="{FF2B5EF4-FFF2-40B4-BE49-F238E27FC236}">
                    <a16:creationId xmlns:a16="http://schemas.microsoft.com/office/drawing/2014/main" id="{E64FFBF5-635E-4F49-B6E2-008008EB16DD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2158733" y="4096018"/>
                <a:ext cx="1872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581" name="Ink 580">
                <a:extLst>
                  <a:ext uri="{FF2B5EF4-FFF2-40B4-BE49-F238E27FC236}">
                    <a16:creationId xmlns:a16="http://schemas.microsoft.com/office/drawing/2014/main" id="{49815D3B-D124-4C17-855A-10680CC5EDBB}"/>
                  </a:ext>
                </a:extLst>
              </p14:cNvPr>
              <p14:cNvContentPartPr/>
              <p14:nvPr/>
            </p14:nvContentPartPr>
            <p14:xfrm>
              <a:off x="2424773" y="4045978"/>
              <a:ext cx="151560" cy="338760"/>
            </p14:xfrm>
          </p:contentPart>
        </mc:Choice>
        <mc:Fallback xmlns="">
          <p:pic>
            <p:nvPicPr>
              <p:cNvPr id="581" name="Ink 580">
                <a:extLst>
                  <a:ext uri="{FF2B5EF4-FFF2-40B4-BE49-F238E27FC236}">
                    <a16:creationId xmlns:a16="http://schemas.microsoft.com/office/drawing/2014/main" id="{49815D3B-D124-4C17-855A-10680CC5EDBB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2407133" y="4028338"/>
                <a:ext cx="18720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584" name="Ink 583">
                <a:extLst>
                  <a:ext uri="{FF2B5EF4-FFF2-40B4-BE49-F238E27FC236}">
                    <a16:creationId xmlns:a16="http://schemas.microsoft.com/office/drawing/2014/main" id="{B66FB347-90BB-4986-97B1-0D7586C1CE66}"/>
                  </a:ext>
                </a:extLst>
              </p14:cNvPr>
              <p14:cNvContentPartPr/>
              <p14:nvPr/>
            </p14:nvContentPartPr>
            <p14:xfrm>
              <a:off x="3370493" y="3999898"/>
              <a:ext cx="127800" cy="290880"/>
            </p14:xfrm>
          </p:contentPart>
        </mc:Choice>
        <mc:Fallback xmlns="">
          <p:pic>
            <p:nvPicPr>
              <p:cNvPr id="584" name="Ink 583">
                <a:extLst>
                  <a:ext uri="{FF2B5EF4-FFF2-40B4-BE49-F238E27FC236}">
                    <a16:creationId xmlns:a16="http://schemas.microsoft.com/office/drawing/2014/main" id="{B66FB347-90BB-4986-97B1-0D7586C1CE66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3352493" y="3982258"/>
                <a:ext cx="16344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591" name="Ink 590">
                <a:extLst>
                  <a:ext uri="{FF2B5EF4-FFF2-40B4-BE49-F238E27FC236}">
                    <a16:creationId xmlns:a16="http://schemas.microsoft.com/office/drawing/2014/main" id="{A581410B-B4CB-485D-A536-2CF153776C27}"/>
                  </a:ext>
                </a:extLst>
              </p14:cNvPr>
              <p14:cNvContentPartPr/>
              <p14:nvPr/>
            </p14:nvContentPartPr>
            <p14:xfrm>
              <a:off x="2841293" y="4135618"/>
              <a:ext cx="200880" cy="200520"/>
            </p14:xfrm>
          </p:contentPart>
        </mc:Choice>
        <mc:Fallback xmlns="">
          <p:pic>
            <p:nvPicPr>
              <p:cNvPr id="591" name="Ink 590">
                <a:extLst>
                  <a:ext uri="{FF2B5EF4-FFF2-40B4-BE49-F238E27FC236}">
                    <a16:creationId xmlns:a16="http://schemas.microsoft.com/office/drawing/2014/main" id="{A581410B-B4CB-485D-A536-2CF153776C27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2823293" y="4117978"/>
                <a:ext cx="2365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592" name="Ink 591">
                <a:extLst>
                  <a:ext uri="{FF2B5EF4-FFF2-40B4-BE49-F238E27FC236}">
                    <a16:creationId xmlns:a16="http://schemas.microsoft.com/office/drawing/2014/main" id="{33E4FB54-FF3F-4268-8E03-C24368542C43}"/>
                  </a:ext>
                </a:extLst>
              </p14:cNvPr>
              <p14:cNvContentPartPr/>
              <p14:nvPr/>
            </p14:nvContentPartPr>
            <p14:xfrm>
              <a:off x="3659573" y="4065058"/>
              <a:ext cx="138960" cy="185760"/>
            </p14:xfrm>
          </p:contentPart>
        </mc:Choice>
        <mc:Fallback xmlns="">
          <p:pic>
            <p:nvPicPr>
              <p:cNvPr id="592" name="Ink 591">
                <a:extLst>
                  <a:ext uri="{FF2B5EF4-FFF2-40B4-BE49-F238E27FC236}">
                    <a16:creationId xmlns:a16="http://schemas.microsoft.com/office/drawing/2014/main" id="{33E4FB54-FF3F-4268-8E03-C24368542C43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3641573" y="4047418"/>
                <a:ext cx="17460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4">
            <p14:nvContentPartPr>
              <p14:cNvPr id="593" name="Ink 592">
                <a:extLst>
                  <a:ext uri="{FF2B5EF4-FFF2-40B4-BE49-F238E27FC236}">
                    <a16:creationId xmlns:a16="http://schemas.microsoft.com/office/drawing/2014/main" id="{0F3D22A0-50B6-40ED-8F85-44A082033C09}"/>
                  </a:ext>
                </a:extLst>
              </p14:cNvPr>
              <p14:cNvContentPartPr/>
              <p14:nvPr/>
            </p14:nvContentPartPr>
            <p14:xfrm>
              <a:off x="3945413" y="4240378"/>
              <a:ext cx="6120" cy="75240"/>
            </p14:xfrm>
          </p:contentPart>
        </mc:Choice>
        <mc:Fallback xmlns="">
          <p:pic>
            <p:nvPicPr>
              <p:cNvPr id="593" name="Ink 592">
                <a:extLst>
                  <a:ext uri="{FF2B5EF4-FFF2-40B4-BE49-F238E27FC236}">
                    <a16:creationId xmlns:a16="http://schemas.microsoft.com/office/drawing/2014/main" id="{0F3D22A0-50B6-40ED-8F85-44A082033C09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3927413" y="4222738"/>
                <a:ext cx="4176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6">
            <p14:nvContentPartPr>
              <p14:cNvPr id="594" name="Ink 593">
                <a:extLst>
                  <a:ext uri="{FF2B5EF4-FFF2-40B4-BE49-F238E27FC236}">
                    <a16:creationId xmlns:a16="http://schemas.microsoft.com/office/drawing/2014/main" id="{C0368D2B-41C9-4448-92CE-417F13132AB1}"/>
                  </a:ext>
                </a:extLst>
              </p14:cNvPr>
              <p14:cNvContentPartPr/>
              <p14:nvPr/>
            </p14:nvContentPartPr>
            <p14:xfrm>
              <a:off x="4061333" y="4079458"/>
              <a:ext cx="23400" cy="156960"/>
            </p14:xfrm>
          </p:contentPart>
        </mc:Choice>
        <mc:Fallback xmlns="">
          <p:pic>
            <p:nvPicPr>
              <p:cNvPr id="594" name="Ink 593">
                <a:extLst>
                  <a:ext uri="{FF2B5EF4-FFF2-40B4-BE49-F238E27FC236}">
                    <a16:creationId xmlns:a16="http://schemas.microsoft.com/office/drawing/2014/main" id="{C0368D2B-41C9-4448-92CE-417F13132AB1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4043693" y="4061458"/>
                <a:ext cx="5904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8">
            <p14:nvContentPartPr>
              <p14:cNvPr id="595" name="Ink 594">
                <a:extLst>
                  <a:ext uri="{FF2B5EF4-FFF2-40B4-BE49-F238E27FC236}">
                    <a16:creationId xmlns:a16="http://schemas.microsoft.com/office/drawing/2014/main" id="{161EE405-D12B-493B-A4AF-116CE31E5026}"/>
                  </a:ext>
                </a:extLst>
              </p14:cNvPr>
              <p14:cNvContentPartPr/>
              <p14:nvPr/>
            </p14:nvContentPartPr>
            <p14:xfrm>
              <a:off x="4219733" y="4236058"/>
              <a:ext cx="13680" cy="46440"/>
            </p14:xfrm>
          </p:contentPart>
        </mc:Choice>
        <mc:Fallback xmlns="">
          <p:pic>
            <p:nvPicPr>
              <p:cNvPr id="595" name="Ink 594">
                <a:extLst>
                  <a:ext uri="{FF2B5EF4-FFF2-40B4-BE49-F238E27FC236}">
                    <a16:creationId xmlns:a16="http://schemas.microsoft.com/office/drawing/2014/main" id="{161EE405-D12B-493B-A4AF-116CE31E5026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4202093" y="4218058"/>
                <a:ext cx="4932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0">
            <p14:nvContentPartPr>
              <p14:cNvPr id="596" name="Ink 595">
                <a:extLst>
                  <a:ext uri="{FF2B5EF4-FFF2-40B4-BE49-F238E27FC236}">
                    <a16:creationId xmlns:a16="http://schemas.microsoft.com/office/drawing/2014/main" id="{42B300A8-3A8E-42FB-BCEA-60D43CD62F2C}"/>
                  </a:ext>
                </a:extLst>
              </p14:cNvPr>
              <p14:cNvContentPartPr/>
              <p14:nvPr/>
            </p14:nvContentPartPr>
            <p14:xfrm>
              <a:off x="4369853" y="4081258"/>
              <a:ext cx="102240" cy="171720"/>
            </p14:xfrm>
          </p:contentPart>
        </mc:Choice>
        <mc:Fallback xmlns="">
          <p:pic>
            <p:nvPicPr>
              <p:cNvPr id="596" name="Ink 595">
                <a:extLst>
                  <a:ext uri="{FF2B5EF4-FFF2-40B4-BE49-F238E27FC236}">
                    <a16:creationId xmlns:a16="http://schemas.microsoft.com/office/drawing/2014/main" id="{42B300A8-3A8E-42FB-BCEA-60D43CD62F2C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4351853" y="4063258"/>
                <a:ext cx="13788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2">
            <p14:nvContentPartPr>
              <p14:cNvPr id="597" name="Ink 596">
                <a:extLst>
                  <a:ext uri="{FF2B5EF4-FFF2-40B4-BE49-F238E27FC236}">
                    <a16:creationId xmlns:a16="http://schemas.microsoft.com/office/drawing/2014/main" id="{E1A4D689-486C-4A20-812F-91B65803D394}"/>
                  </a:ext>
                </a:extLst>
              </p14:cNvPr>
              <p14:cNvContentPartPr/>
              <p14:nvPr/>
            </p14:nvContentPartPr>
            <p14:xfrm>
              <a:off x="4619333" y="4016458"/>
              <a:ext cx="124560" cy="289800"/>
            </p14:xfrm>
          </p:contentPart>
        </mc:Choice>
        <mc:Fallback xmlns="">
          <p:pic>
            <p:nvPicPr>
              <p:cNvPr id="597" name="Ink 596">
                <a:extLst>
                  <a:ext uri="{FF2B5EF4-FFF2-40B4-BE49-F238E27FC236}">
                    <a16:creationId xmlns:a16="http://schemas.microsoft.com/office/drawing/2014/main" id="{E1A4D689-486C-4A20-812F-91B65803D394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4601693" y="3998458"/>
                <a:ext cx="16020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4">
            <p14:nvContentPartPr>
              <p14:cNvPr id="602" name="Ink 601">
                <a:extLst>
                  <a:ext uri="{FF2B5EF4-FFF2-40B4-BE49-F238E27FC236}">
                    <a16:creationId xmlns:a16="http://schemas.microsoft.com/office/drawing/2014/main" id="{A3CE12D5-C224-4370-97FD-5BCC51771A5C}"/>
                  </a:ext>
                </a:extLst>
              </p14:cNvPr>
              <p14:cNvContentPartPr/>
              <p14:nvPr/>
            </p14:nvContentPartPr>
            <p14:xfrm>
              <a:off x="5829653" y="4105738"/>
              <a:ext cx="66960" cy="95400"/>
            </p14:xfrm>
          </p:contentPart>
        </mc:Choice>
        <mc:Fallback xmlns="">
          <p:pic>
            <p:nvPicPr>
              <p:cNvPr id="602" name="Ink 601">
                <a:extLst>
                  <a:ext uri="{FF2B5EF4-FFF2-40B4-BE49-F238E27FC236}">
                    <a16:creationId xmlns:a16="http://schemas.microsoft.com/office/drawing/2014/main" id="{A3CE12D5-C224-4370-97FD-5BCC51771A5C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5812013" y="4087738"/>
                <a:ext cx="10260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6">
            <p14:nvContentPartPr>
              <p14:cNvPr id="603" name="Ink 602">
                <a:extLst>
                  <a:ext uri="{FF2B5EF4-FFF2-40B4-BE49-F238E27FC236}">
                    <a16:creationId xmlns:a16="http://schemas.microsoft.com/office/drawing/2014/main" id="{985550C3-7A35-47B6-B603-E45D702EAE99}"/>
                  </a:ext>
                </a:extLst>
              </p14:cNvPr>
              <p14:cNvContentPartPr/>
              <p14:nvPr/>
            </p14:nvContentPartPr>
            <p14:xfrm>
              <a:off x="5475773" y="4072258"/>
              <a:ext cx="238320" cy="120240"/>
            </p14:xfrm>
          </p:contentPart>
        </mc:Choice>
        <mc:Fallback xmlns="">
          <p:pic>
            <p:nvPicPr>
              <p:cNvPr id="603" name="Ink 602">
                <a:extLst>
                  <a:ext uri="{FF2B5EF4-FFF2-40B4-BE49-F238E27FC236}">
                    <a16:creationId xmlns:a16="http://schemas.microsoft.com/office/drawing/2014/main" id="{985550C3-7A35-47B6-B603-E45D702EAE99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5457773" y="4054618"/>
                <a:ext cx="2739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8">
            <p14:nvContentPartPr>
              <p14:cNvPr id="604" name="Ink 603">
                <a:extLst>
                  <a:ext uri="{FF2B5EF4-FFF2-40B4-BE49-F238E27FC236}">
                    <a16:creationId xmlns:a16="http://schemas.microsoft.com/office/drawing/2014/main" id="{01B88170-E208-4350-8204-19E7D0B089A2}"/>
                  </a:ext>
                </a:extLst>
              </p14:cNvPr>
              <p14:cNvContentPartPr/>
              <p14:nvPr/>
            </p14:nvContentPartPr>
            <p14:xfrm>
              <a:off x="5048453" y="4006018"/>
              <a:ext cx="340200" cy="199800"/>
            </p14:xfrm>
          </p:contentPart>
        </mc:Choice>
        <mc:Fallback xmlns="">
          <p:pic>
            <p:nvPicPr>
              <p:cNvPr id="604" name="Ink 603">
                <a:extLst>
                  <a:ext uri="{FF2B5EF4-FFF2-40B4-BE49-F238E27FC236}">
                    <a16:creationId xmlns:a16="http://schemas.microsoft.com/office/drawing/2014/main" id="{01B88170-E208-4350-8204-19E7D0B089A2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5030813" y="3988346"/>
                <a:ext cx="375840" cy="2355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0">
            <p14:nvContentPartPr>
              <p14:cNvPr id="607" name="Ink 606">
                <a:extLst>
                  <a:ext uri="{FF2B5EF4-FFF2-40B4-BE49-F238E27FC236}">
                    <a16:creationId xmlns:a16="http://schemas.microsoft.com/office/drawing/2014/main" id="{BB119391-97FF-47D9-8ACC-378D6A511376}"/>
                  </a:ext>
                </a:extLst>
              </p14:cNvPr>
              <p14:cNvContentPartPr/>
              <p14:nvPr/>
            </p14:nvContentPartPr>
            <p14:xfrm>
              <a:off x="6500333" y="4162978"/>
              <a:ext cx="94320" cy="118080"/>
            </p14:xfrm>
          </p:contentPart>
        </mc:Choice>
        <mc:Fallback xmlns="">
          <p:pic>
            <p:nvPicPr>
              <p:cNvPr id="607" name="Ink 606">
                <a:extLst>
                  <a:ext uri="{FF2B5EF4-FFF2-40B4-BE49-F238E27FC236}">
                    <a16:creationId xmlns:a16="http://schemas.microsoft.com/office/drawing/2014/main" id="{BB119391-97FF-47D9-8ACC-378D6A511376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6482333" y="4145338"/>
                <a:ext cx="12996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2">
            <p14:nvContentPartPr>
              <p14:cNvPr id="610" name="Ink 609">
                <a:extLst>
                  <a:ext uri="{FF2B5EF4-FFF2-40B4-BE49-F238E27FC236}">
                    <a16:creationId xmlns:a16="http://schemas.microsoft.com/office/drawing/2014/main" id="{9AD23E82-E684-4003-ACCA-A55E0D405D79}"/>
                  </a:ext>
                </a:extLst>
              </p14:cNvPr>
              <p14:cNvContentPartPr/>
              <p14:nvPr/>
            </p14:nvContentPartPr>
            <p14:xfrm>
              <a:off x="6901733" y="3901618"/>
              <a:ext cx="128880" cy="352080"/>
            </p14:xfrm>
          </p:contentPart>
        </mc:Choice>
        <mc:Fallback xmlns="">
          <p:pic>
            <p:nvPicPr>
              <p:cNvPr id="610" name="Ink 609">
                <a:extLst>
                  <a:ext uri="{FF2B5EF4-FFF2-40B4-BE49-F238E27FC236}">
                    <a16:creationId xmlns:a16="http://schemas.microsoft.com/office/drawing/2014/main" id="{9AD23E82-E684-4003-ACCA-A55E0D405D79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6884093" y="3883618"/>
                <a:ext cx="16452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4">
            <p14:nvContentPartPr>
              <p14:cNvPr id="611" name="Ink 610">
                <a:extLst>
                  <a:ext uri="{FF2B5EF4-FFF2-40B4-BE49-F238E27FC236}">
                    <a16:creationId xmlns:a16="http://schemas.microsoft.com/office/drawing/2014/main" id="{92EF4733-6D71-421B-8D4F-2978C5D10C4F}"/>
                  </a:ext>
                </a:extLst>
              </p14:cNvPr>
              <p14:cNvContentPartPr/>
              <p14:nvPr/>
            </p14:nvContentPartPr>
            <p14:xfrm>
              <a:off x="6697253" y="4105738"/>
              <a:ext cx="59040" cy="68760"/>
            </p14:xfrm>
          </p:contentPart>
        </mc:Choice>
        <mc:Fallback xmlns="">
          <p:pic>
            <p:nvPicPr>
              <p:cNvPr id="611" name="Ink 610">
                <a:extLst>
                  <a:ext uri="{FF2B5EF4-FFF2-40B4-BE49-F238E27FC236}">
                    <a16:creationId xmlns:a16="http://schemas.microsoft.com/office/drawing/2014/main" id="{92EF4733-6D71-421B-8D4F-2978C5D10C4F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6679253" y="4087738"/>
                <a:ext cx="9468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6">
            <p14:nvContentPartPr>
              <p14:cNvPr id="612" name="Ink 611">
                <a:extLst>
                  <a:ext uri="{FF2B5EF4-FFF2-40B4-BE49-F238E27FC236}">
                    <a16:creationId xmlns:a16="http://schemas.microsoft.com/office/drawing/2014/main" id="{1B3C192F-2ECB-46D8-BEF1-AE3C14ADFEE0}"/>
                  </a:ext>
                </a:extLst>
              </p14:cNvPr>
              <p14:cNvContentPartPr/>
              <p14:nvPr/>
            </p14:nvContentPartPr>
            <p14:xfrm>
              <a:off x="6266333" y="3971458"/>
              <a:ext cx="168480" cy="228240"/>
            </p14:xfrm>
          </p:contentPart>
        </mc:Choice>
        <mc:Fallback xmlns="">
          <p:pic>
            <p:nvPicPr>
              <p:cNvPr id="612" name="Ink 611">
                <a:extLst>
                  <a:ext uri="{FF2B5EF4-FFF2-40B4-BE49-F238E27FC236}">
                    <a16:creationId xmlns:a16="http://schemas.microsoft.com/office/drawing/2014/main" id="{1B3C192F-2ECB-46D8-BEF1-AE3C14ADFEE0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6248693" y="3953818"/>
                <a:ext cx="20412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8">
            <p14:nvContentPartPr>
              <p14:cNvPr id="614" name="Ink 613">
                <a:extLst>
                  <a:ext uri="{FF2B5EF4-FFF2-40B4-BE49-F238E27FC236}">
                    <a16:creationId xmlns:a16="http://schemas.microsoft.com/office/drawing/2014/main" id="{ABFF2FD7-966A-47CC-A715-382165509DF9}"/>
                  </a:ext>
                </a:extLst>
              </p14:cNvPr>
              <p14:cNvContentPartPr/>
              <p14:nvPr/>
            </p14:nvContentPartPr>
            <p14:xfrm>
              <a:off x="7359123" y="4133025"/>
              <a:ext cx="11160" cy="76680"/>
            </p14:xfrm>
          </p:contentPart>
        </mc:Choice>
        <mc:Fallback xmlns="">
          <p:pic>
            <p:nvPicPr>
              <p:cNvPr id="614" name="Ink 613">
                <a:extLst>
                  <a:ext uri="{FF2B5EF4-FFF2-40B4-BE49-F238E27FC236}">
                    <a16:creationId xmlns:a16="http://schemas.microsoft.com/office/drawing/2014/main" id="{ABFF2FD7-966A-47CC-A715-382165509DF9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7341483" y="4115025"/>
                <a:ext cx="4680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0">
            <p14:nvContentPartPr>
              <p14:cNvPr id="615" name="Ink 614">
                <a:extLst>
                  <a:ext uri="{FF2B5EF4-FFF2-40B4-BE49-F238E27FC236}">
                    <a16:creationId xmlns:a16="http://schemas.microsoft.com/office/drawing/2014/main" id="{17DFFD0E-A274-43E9-B137-FBC1CE4843CF}"/>
                  </a:ext>
                </a:extLst>
              </p14:cNvPr>
              <p14:cNvContentPartPr/>
              <p14:nvPr/>
            </p14:nvContentPartPr>
            <p14:xfrm>
              <a:off x="7457403" y="4022145"/>
              <a:ext cx="67320" cy="129960"/>
            </p14:xfrm>
          </p:contentPart>
        </mc:Choice>
        <mc:Fallback xmlns="">
          <p:pic>
            <p:nvPicPr>
              <p:cNvPr id="615" name="Ink 614">
                <a:extLst>
                  <a:ext uri="{FF2B5EF4-FFF2-40B4-BE49-F238E27FC236}">
                    <a16:creationId xmlns:a16="http://schemas.microsoft.com/office/drawing/2014/main" id="{17DFFD0E-A274-43E9-B137-FBC1CE4843CF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7439403" y="4004505"/>
                <a:ext cx="10296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2">
            <p14:nvContentPartPr>
              <p14:cNvPr id="617" name="Ink 616">
                <a:extLst>
                  <a:ext uri="{FF2B5EF4-FFF2-40B4-BE49-F238E27FC236}">
                    <a16:creationId xmlns:a16="http://schemas.microsoft.com/office/drawing/2014/main" id="{A65DEE39-47B2-4196-9A1A-7015ED9A0F98}"/>
                  </a:ext>
                </a:extLst>
              </p14:cNvPr>
              <p14:cNvContentPartPr/>
              <p14:nvPr/>
            </p14:nvContentPartPr>
            <p14:xfrm>
              <a:off x="7621923" y="3942945"/>
              <a:ext cx="68400" cy="254520"/>
            </p14:xfrm>
          </p:contentPart>
        </mc:Choice>
        <mc:Fallback xmlns="">
          <p:pic>
            <p:nvPicPr>
              <p:cNvPr id="617" name="Ink 616">
                <a:extLst>
                  <a:ext uri="{FF2B5EF4-FFF2-40B4-BE49-F238E27FC236}">
                    <a16:creationId xmlns:a16="http://schemas.microsoft.com/office/drawing/2014/main" id="{A65DEE39-47B2-4196-9A1A-7015ED9A0F98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7604283" y="3924945"/>
                <a:ext cx="10404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4">
            <p14:nvContentPartPr>
              <p14:cNvPr id="618" name="Ink 617">
                <a:extLst>
                  <a:ext uri="{FF2B5EF4-FFF2-40B4-BE49-F238E27FC236}">
                    <a16:creationId xmlns:a16="http://schemas.microsoft.com/office/drawing/2014/main" id="{2D609DDA-D156-4478-B250-A00ECD3BB52D}"/>
                  </a:ext>
                </a:extLst>
              </p14:cNvPr>
              <p14:cNvContentPartPr/>
              <p14:nvPr/>
            </p14:nvContentPartPr>
            <p14:xfrm>
              <a:off x="7788243" y="4125105"/>
              <a:ext cx="9000" cy="77040"/>
            </p14:xfrm>
          </p:contentPart>
        </mc:Choice>
        <mc:Fallback xmlns="">
          <p:pic>
            <p:nvPicPr>
              <p:cNvPr id="618" name="Ink 617">
                <a:extLst>
                  <a:ext uri="{FF2B5EF4-FFF2-40B4-BE49-F238E27FC236}">
                    <a16:creationId xmlns:a16="http://schemas.microsoft.com/office/drawing/2014/main" id="{2D609DDA-D156-4478-B250-A00ECD3BB52D}"/>
                  </a:ext>
                </a:extLst>
              </p:cNvPr>
              <p:cNvPicPr/>
              <p:nvPr/>
            </p:nvPicPr>
            <p:blipFill>
              <a:blip r:embed="rId435"/>
              <a:stretch>
                <a:fillRect/>
              </a:stretch>
            </p:blipFill>
            <p:spPr>
              <a:xfrm>
                <a:off x="7770243" y="4107105"/>
                <a:ext cx="4464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6">
            <p14:nvContentPartPr>
              <p14:cNvPr id="619" name="Ink 618">
                <a:extLst>
                  <a:ext uri="{FF2B5EF4-FFF2-40B4-BE49-F238E27FC236}">
                    <a16:creationId xmlns:a16="http://schemas.microsoft.com/office/drawing/2014/main" id="{E84A6B51-154B-4AC2-964F-17B3B577A792}"/>
                  </a:ext>
                </a:extLst>
              </p14:cNvPr>
              <p14:cNvContentPartPr/>
              <p14:nvPr/>
            </p14:nvContentPartPr>
            <p14:xfrm>
              <a:off x="7117203" y="3931785"/>
              <a:ext cx="111240" cy="324360"/>
            </p14:xfrm>
          </p:contentPart>
        </mc:Choice>
        <mc:Fallback xmlns="">
          <p:pic>
            <p:nvPicPr>
              <p:cNvPr id="619" name="Ink 618">
                <a:extLst>
                  <a:ext uri="{FF2B5EF4-FFF2-40B4-BE49-F238E27FC236}">
                    <a16:creationId xmlns:a16="http://schemas.microsoft.com/office/drawing/2014/main" id="{E84A6B51-154B-4AC2-964F-17B3B577A792}"/>
                  </a:ext>
                </a:extLst>
              </p:cNvPr>
              <p:cNvPicPr/>
              <p:nvPr/>
            </p:nvPicPr>
            <p:blipFill>
              <a:blip r:embed="rId437"/>
              <a:stretch>
                <a:fillRect/>
              </a:stretch>
            </p:blipFill>
            <p:spPr>
              <a:xfrm>
                <a:off x="7099506" y="3913785"/>
                <a:ext cx="146996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8">
            <p14:nvContentPartPr>
              <p14:cNvPr id="620" name="Ink 619">
                <a:extLst>
                  <a:ext uri="{FF2B5EF4-FFF2-40B4-BE49-F238E27FC236}">
                    <a16:creationId xmlns:a16="http://schemas.microsoft.com/office/drawing/2014/main" id="{FF48F289-024D-47DA-827C-79A89CC24676}"/>
                  </a:ext>
                </a:extLst>
              </p14:cNvPr>
              <p14:cNvContentPartPr/>
              <p14:nvPr/>
            </p14:nvContentPartPr>
            <p14:xfrm>
              <a:off x="7930803" y="3885705"/>
              <a:ext cx="58320" cy="261360"/>
            </p14:xfrm>
          </p:contentPart>
        </mc:Choice>
        <mc:Fallback xmlns="">
          <p:pic>
            <p:nvPicPr>
              <p:cNvPr id="620" name="Ink 619">
                <a:extLst>
                  <a:ext uri="{FF2B5EF4-FFF2-40B4-BE49-F238E27FC236}">
                    <a16:creationId xmlns:a16="http://schemas.microsoft.com/office/drawing/2014/main" id="{FF48F289-024D-47DA-827C-79A89CC24676}"/>
                  </a:ext>
                </a:extLst>
              </p:cNvPr>
              <p:cNvPicPr/>
              <p:nvPr/>
            </p:nvPicPr>
            <p:blipFill>
              <a:blip r:embed="rId439"/>
              <a:stretch>
                <a:fillRect/>
              </a:stretch>
            </p:blipFill>
            <p:spPr>
              <a:xfrm>
                <a:off x="7912803" y="3867705"/>
                <a:ext cx="9396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0">
            <p14:nvContentPartPr>
              <p14:cNvPr id="623" name="Ink 622">
                <a:extLst>
                  <a:ext uri="{FF2B5EF4-FFF2-40B4-BE49-F238E27FC236}">
                    <a16:creationId xmlns:a16="http://schemas.microsoft.com/office/drawing/2014/main" id="{F91CCEA9-E237-47BA-8DDF-E182946643B6}"/>
                  </a:ext>
                </a:extLst>
              </p14:cNvPr>
              <p14:cNvContentPartPr/>
              <p14:nvPr/>
            </p14:nvContentPartPr>
            <p14:xfrm>
              <a:off x="8343723" y="3994425"/>
              <a:ext cx="61920" cy="152640"/>
            </p14:xfrm>
          </p:contentPart>
        </mc:Choice>
        <mc:Fallback xmlns="">
          <p:pic>
            <p:nvPicPr>
              <p:cNvPr id="623" name="Ink 622">
                <a:extLst>
                  <a:ext uri="{FF2B5EF4-FFF2-40B4-BE49-F238E27FC236}">
                    <a16:creationId xmlns:a16="http://schemas.microsoft.com/office/drawing/2014/main" id="{F91CCEA9-E237-47BA-8DDF-E182946643B6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8325723" y="3976425"/>
                <a:ext cx="9756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2">
            <p14:nvContentPartPr>
              <p14:cNvPr id="624" name="Ink 623">
                <a:extLst>
                  <a:ext uri="{FF2B5EF4-FFF2-40B4-BE49-F238E27FC236}">
                    <a16:creationId xmlns:a16="http://schemas.microsoft.com/office/drawing/2014/main" id="{FEB1CD3F-AEEC-45EC-BED6-8D13DCC268BD}"/>
                  </a:ext>
                </a:extLst>
              </p14:cNvPr>
              <p14:cNvContentPartPr/>
              <p14:nvPr/>
            </p14:nvContentPartPr>
            <p14:xfrm>
              <a:off x="8485563" y="3921345"/>
              <a:ext cx="67320" cy="247320"/>
            </p14:xfrm>
          </p:contentPart>
        </mc:Choice>
        <mc:Fallback xmlns="">
          <p:pic>
            <p:nvPicPr>
              <p:cNvPr id="624" name="Ink 623">
                <a:extLst>
                  <a:ext uri="{FF2B5EF4-FFF2-40B4-BE49-F238E27FC236}">
                    <a16:creationId xmlns:a16="http://schemas.microsoft.com/office/drawing/2014/main" id="{FEB1CD3F-AEEC-45EC-BED6-8D13DCC268BD}"/>
                  </a:ext>
                </a:extLst>
              </p:cNvPr>
              <p:cNvPicPr/>
              <p:nvPr/>
            </p:nvPicPr>
            <p:blipFill>
              <a:blip r:embed="rId443"/>
              <a:stretch>
                <a:fillRect/>
              </a:stretch>
            </p:blipFill>
            <p:spPr>
              <a:xfrm>
                <a:off x="8467563" y="3903345"/>
                <a:ext cx="10296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4">
            <p14:nvContentPartPr>
              <p14:cNvPr id="625" name="Ink 624">
                <a:extLst>
                  <a:ext uri="{FF2B5EF4-FFF2-40B4-BE49-F238E27FC236}">
                    <a16:creationId xmlns:a16="http://schemas.microsoft.com/office/drawing/2014/main" id="{F1387EA3-95E7-4C08-9235-1BFF6FF2F4E8}"/>
                  </a:ext>
                </a:extLst>
              </p14:cNvPr>
              <p14:cNvContentPartPr/>
              <p14:nvPr/>
            </p14:nvContentPartPr>
            <p14:xfrm>
              <a:off x="8659803" y="4135545"/>
              <a:ext cx="11520" cy="85680"/>
            </p14:xfrm>
          </p:contentPart>
        </mc:Choice>
        <mc:Fallback xmlns="">
          <p:pic>
            <p:nvPicPr>
              <p:cNvPr id="625" name="Ink 624">
                <a:extLst>
                  <a:ext uri="{FF2B5EF4-FFF2-40B4-BE49-F238E27FC236}">
                    <a16:creationId xmlns:a16="http://schemas.microsoft.com/office/drawing/2014/main" id="{F1387EA3-95E7-4C08-9235-1BFF6FF2F4E8}"/>
                  </a:ext>
                </a:extLst>
              </p:cNvPr>
              <p:cNvPicPr/>
              <p:nvPr/>
            </p:nvPicPr>
            <p:blipFill>
              <a:blip r:embed="rId445"/>
              <a:stretch>
                <a:fillRect/>
              </a:stretch>
            </p:blipFill>
            <p:spPr>
              <a:xfrm>
                <a:off x="8642163" y="4117545"/>
                <a:ext cx="471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6">
            <p14:nvContentPartPr>
              <p14:cNvPr id="626" name="Ink 625">
                <a:extLst>
                  <a:ext uri="{FF2B5EF4-FFF2-40B4-BE49-F238E27FC236}">
                    <a16:creationId xmlns:a16="http://schemas.microsoft.com/office/drawing/2014/main" id="{BBA453D9-C482-484C-833E-85D599FC56FE}"/>
                  </a:ext>
                </a:extLst>
              </p14:cNvPr>
              <p14:cNvContentPartPr/>
              <p14:nvPr/>
            </p14:nvContentPartPr>
            <p14:xfrm>
              <a:off x="8075163" y="3973185"/>
              <a:ext cx="145080" cy="192240"/>
            </p14:xfrm>
          </p:contentPart>
        </mc:Choice>
        <mc:Fallback xmlns="">
          <p:pic>
            <p:nvPicPr>
              <p:cNvPr id="626" name="Ink 625">
                <a:extLst>
                  <a:ext uri="{FF2B5EF4-FFF2-40B4-BE49-F238E27FC236}">
                    <a16:creationId xmlns:a16="http://schemas.microsoft.com/office/drawing/2014/main" id="{BBA453D9-C482-484C-833E-85D599FC56FE}"/>
                  </a:ext>
                </a:extLst>
              </p:cNvPr>
              <p:cNvPicPr/>
              <p:nvPr/>
            </p:nvPicPr>
            <p:blipFill>
              <a:blip r:embed="rId447"/>
              <a:stretch>
                <a:fillRect/>
              </a:stretch>
            </p:blipFill>
            <p:spPr>
              <a:xfrm>
                <a:off x="8057523" y="3955219"/>
                <a:ext cx="180720" cy="227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8">
            <p14:nvContentPartPr>
              <p14:cNvPr id="627" name="Ink 626">
                <a:extLst>
                  <a:ext uri="{FF2B5EF4-FFF2-40B4-BE49-F238E27FC236}">
                    <a16:creationId xmlns:a16="http://schemas.microsoft.com/office/drawing/2014/main" id="{C7C30641-E50E-42C3-AB10-2CD0C8A6FEE5}"/>
                  </a:ext>
                </a:extLst>
              </p14:cNvPr>
              <p14:cNvContentPartPr/>
              <p14:nvPr/>
            </p14:nvContentPartPr>
            <p14:xfrm>
              <a:off x="8833323" y="3924945"/>
              <a:ext cx="76680" cy="236880"/>
            </p14:xfrm>
          </p:contentPart>
        </mc:Choice>
        <mc:Fallback xmlns="">
          <p:pic>
            <p:nvPicPr>
              <p:cNvPr id="627" name="Ink 626">
                <a:extLst>
                  <a:ext uri="{FF2B5EF4-FFF2-40B4-BE49-F238E27FC236}">
                    <a16:creationId xmlns:a16="http://schemas.microsoft.com/office/drawing/2014/main" id="{C7C30641-E50E-42C3-AB10-2CD0C8A6FEE5}"/>
                  </a:ext>
                </a:extLst>
              </p:cNvPr>
              <p:cNvPicPr/>
              <p:nvPr/>
            </p:nvPicPr>
            <p:blipFill>
              <a:blip r:embed="rId449"/>
              <a:stretch>
                <a:fillRect/>
              </a:stretch>
            </p:blipFill>
            <p:spPr>
              <a:xfrm>
                <a:off x="8815683" y="3906945"/>
                <a:ext cx="11232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0">
            <p14:nvContentPartPr>
              <p14:cNvPr id="628" name="Ink 627">
                <a:extLst>
                  <a:ext uri="{FF2B5EF4-FFF2-40B4-BE49-F238E27FC236}">
                    <a16:creationId xmlns:a16="http://schemas.microsoft.com/office/drawing/2014/main" id="{EF74CD23-672D-42BD-8DC2-78362D8AD921}"/>
                  </a:ext>
                </a:extLst>
              </p14:cNvPr>
              <p14:cNvContentPartPr/>
              <p14:nvPr/>
            </p14:nvContentPartPr>
            <p14:xfrm>
              <a:off x="8988123" y="3964185"/>
              <a:ext cx="78120" cy="165600"/>
            </p14:xfrm>
          </p:contentPart>
        </mc:Choice>
        <mc:Fallback xmlns="">
          <p:pic>
            <p:nvPicPr>
              <p:cNvPr id="628" name="Ink 627">
                <a:extLst>
                  <a:ext uri="{FF2B5EF4-FFF2-40B4-BE49-F238E27FC236}">
                    <a16:creationId xmlns:a16="http://schemas.microsoft.com/office/drawing/2014/main" id="{EF74CD23-672D-42BD-8DC2-78362D8AD921}"/>
                  </a:ext>
                </a:extLst>
              </p:cNvPr>
              <p:cNvPicPr/>
              <p:nvPr/>
            </p:nvPicPr>
            <p:blipFill>
              <a:blip r:embed="rId451"/>
              <a:stretch>
                <a:fillRect/>
              </a:stretch>
            </p:blipFill>
            <p:spPr>
              <a:xfrm>
                <a:off x="8970483" y="3946545"/>
                <a:ext cx="11376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2">
            <p14:nvContentPartPr>
              <p14:cNvPr id="629" name="Ink 628">
                <a:extLst>
                  <a:ext uri="{FF2B5EF4-FFF2-40B4-BE49-F238E27FC236}">
                    <a16:creationId xmlns:a16="http://schemas.microsoft.com/office/drawing/2014/main" id="{A2A8E36F-3D84-4430-B734-D6D85ACC6D49}"/>
                  </a:ext>
                </a:extLst>
              </p14:cNvPr>
              <p14:cNvContentPartPr/>
              <p14:nvPr/>
            </p14:nvContentPartPr>
            <p14:xfrm>
              <a:off x="9164523" y="4127625"/>
              <a:ext cx="13320" cy="72720"/>
            </p14:xfrm>
          </p:contentPart>
        </mc:Choice>
        <mc:Fallback xmlns="">
          <p:pic>
            <p:nvPicPr>
              <p:cNvPr id="629" name="Ink 628">
                <a:extLst>
                  <a:ext uri="{FF2B5EF4-FFF2-40B4-BE49-F238E27FC236}">
                    <a16:creationId xmlns:a16="http://schemas.microsoft.com/office/drawing/2014/main" id="{A2A8E36F-3D84-4430-B734-D6D85ACC6D49}"/>
                  </a:ext>
                </a:extLst>
              </p:cNvPr>
              <p:cNvPicPr/>
              <p:nvPr/>
            </p:nvPicPr>
            <p:blipFill>
              <a:blip r:embed="rId453"/>
              <a:stretch>
                <a:fillRect/>
              </a:stretch>
            </p:blipFill>
            <p:spPr>
              <a:xfrm>
                <a:off x="9146883" y="4109625"/>
                <a:ext cx="4896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4">
            <p14:nvContentPartPr>
              <p14:cNvPr id="630" name="Ink 629">
                <a:extLst>
                  <a:ext uri="{FF2B5EF4-FFF2-40B4-BE49-F238E27FC236}">
                    <a16:creationId xmlns:a16="http://schemas.microsoft.com/office/drawing/2014/main" id="{529ADDE8-F60C-46AC-AE5D-4F6CD14CDD94}"/>
                  </a:ext>
                </a:extLst>
              </p14:cNvPr>
              <p14:cNvContentPartPr/>
              <p14:nvPr/>
            </p14:nvContentPartPr>
            <p14:xfrm>
              <a:off x="9321123" y="3977505"/>
              <a:ext cx="7200" cy="158400"/>
            </p14:xfrm>
          </p:contentPart>
        </mc:Choice>
        <mc:Fallback xmlns="">
          <p:pic>
            <p:nvPicPr>
              <p:cNvPr id="630" name="Ink 629">
                <a:extLst>
                  <a:ext uri="{FF2B5EF4-FFF2-40B4-BE49-F238E27FC236}">
                    <a16:creationId xmlns:a16="http://schemas.microsoft.com/office/drawing/2014/main" id="{529ADDE8-F60C-46AC-AE5D-4F6CD14CDD94}"/>
                  </a:ext>
                </a:extLst>
              </p:cNvPr>
              <p:cNvPicPr/>
              <p:nvPr/>
            </p:nvPicPr>
            <p:blipFill>
              <a:blip r:embed="rId455"/>
              <a:stretch>
                <a:fillRect/>
              </a:stretch>
            </p:blipFill>
            <p:spPr>
              <a:xfrm>
                <a:off x="9303123" y="3959505"/>
                <a:ext cx="428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6">
            <p14:nvContentPartPr>
              <p14:cNvPr id="631" name="Ink 630">
                <a:extLst>
                  <a:ext uri="{FF2B5EF4-FFF2-40B4-BE49-F238E27FC236}">
                    <a16:creationId xmlns:a16="http://schemas.microsoft.com/office/drawing/2014/main" id="{2283AE3C-8F30-45CE-80BC-871B0BB6C4AD}"/>
                  </a:ext>
                </a:extLst>
              </p14:cNvPr>
              <p14:cNvContentPartPr/>
              <p14:nvPr/>
            </p14:nvContentPartPr>
            <p14:xfrm>
              <a:off x="9438483" y="3901185"/>
              <a:ext cx="72720" cy="261360"/>
            </p14:xfrm>
          </p:contentPart>
        </mc:Choice>
        <mc:Fallback xmlns="">
          <p:pic>
            <p:nvPicPr>
              <p:cNvPr id="631" name="Ink 630">
                <a:extLst>
                  <a:ext uri="{FF2B5EF4-FFF2-40B4-BE49-F238E27FC236}">
                    <a16:creationId xmlns:a16="http://schemas.microsoft.com/office/drawing/2014/main" id="{2283AE3C-8F30-45CE-80BC-871B0BB6C4AD}"/>
                  </a:ext>
                </a:extLst>
              </p:cNvPr>
              <p:cNvPicPr/>
              <p:nvPr/>
            </p:nvPicPr>
            <p:blipFill>
              <a:blip r:embed="rId457"/>
              <a:stretch>
                <a:fillRect/>
              </a:stretch>
            </p:blipFill>
            <p:spPr>
              <a:xfrm>
                <a:off x="9420843" y="3883545"/>
                <a:ext cx="10836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8">
            <p14:nvContentPartPr>
              <p14:cNvPr id="634" name="Ink 633">
                <a:extLst>
                  <a:ext uri="{FF2B5EF4-FFF2-40B4-BE49-F238E27FC236}">
                    <a16:creationId xmlns:a16="http://schemas.microsoft.com/office/drawing/2014/main" id="{79655FEA-B0DB-4C97-B52F-1688153863C6}"/>
                  </a:ext>
                </a:extLst>
              </p14:cNvPr>
              <p14:cNvContentPartPr/>
              <p14:nvPr/>
            </p14:nvContentPartPr>
            <p14:xfrm>
              <a:off x="10021323" y="4073625"/>
              <a:ext cx="3240" cy="77040"/>
            </p14:xfrm>
          </p:contentPart>
        </mc:Choice>
        <mc:Fallback xmlns="">
          <p:pic>
            <p:nvPicPr>
              <p:cNvPr id="634" name="Ink 633">
                <a:extLst>
                  <a:ext uri="{FF2B5EF4-FFF2-40B4-BE49-F238E27FC236}">
                    <a16:creationId xmlns:a16="http://schemas.microsoft.com/office/drawing/2014/main" id="{79655FEA-B0DB-4C97-B52F-1688153863C6}"/>
                  </a:ext>
                </a:extLst>
              </p:cNvPr>
              <p:cNvPicPr/>
              <p:nvPr/>
            </p:nvPicPr>
            <p:blipFill>
              <a:blip r:embed="rId459"/>
              <a:stretch>
                <a:fillRect/>
              </a:stretch>
            </p:blipFill>
            <p:spPr>
              <a:xfrm>
                <a:off x="10003683" y="4055625"/>
                <a:ext cx="3888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0">
            <p14:nvContentPartPr>
              <p14:cNvPr id="637" name="Ink 636">
                <a:extLst>
                  <a:ext uri="{FF2B5EF4-FFF2-40B4-BE49-F238E27FC236}">
                    <a16:creationId xmlns:a16="http://schemas.microsoft.com/office/drawing/2014/main" id="{D1308B96-A1B7-4F9B-9E0A-4E2C7586AAFB}"/>
                  </a:ext>
                </a:extLst>
              </p14:cNvPr>
              <p14:cNvContentPartPr/>
              <p14:nvPr/>
            </p14:nvContentPartPr>
            <p14:xfrm>
              <a:off x="9658083" y="3826305"/>
              <a:ext cx="254520" cy="374040"/>
            </p14:xfrm>
          </p:contentPart>
        </mc:Choice>
        <mc:Fallback xmlns="">
          <p:pic>
            <p:nvPicPr>
              <p:cNvPr id="637" name="Ink 636">
                <a:extLst>
                  <a:ext uri="{FF2B5EF4-FFF2-40B4-BE49-F238E27FC236}">
                    <a16:creationId xmlns:a16="http://schemas.microsoft.com/office/drawing/2014/main" id="{D1308B96-A1B7-4F9B-9E0A-4E2C7586AAFB}"/>
                  </a:ext>
                </a:extLst>
              </p:cNvPr>
              <p:cNvPicPr/>
              <p:nvPr/>
            </p:nvPicPr>
            <p:blipFill>
              <a:blip r:embed="rId461"/>
              <a:stretch>
                <a:fillRect/>
              </a:stretch>
            </p:blipFill>
            <p:spPr>
              <a:xfrm>
                <a:off x="9640083" y="3808665"/>
                <a:ext cx="29016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2">
            <p14:nvContentPartPr>
              <p14:cNvPr id="639" name="Ink 638">
                <a:extLst>
                  <a:ext uri="{FF2B5EF4-FFF2-40B4-BE49-F238E27FC236}">
                    <a16:creationId xmlns:a16="http://schemas.microsoft.com/office/drawing/2014/main" id="{C2D7F1BD-0406-465A-B0EF-2F2551CAD777}"/>
                  </a:ext>
                </a:extLst>
              </p14:cNvPr>
              <p14:cNvContentPartPr/>
              <p14:nvPr/>
            </p14:nvContentPartPr>
            <p14:xfrm>
              <a:off x="10530003" y="4094145"/>
              <a:ext cx="27360" cy="87120"/>
            </p14:xfrm>
          </p:contentPart>
        </mc:Choice>
        <mc:Fallback xmlns="">
          <p:pic>
            <p:nvPicPr>
              <p:cNvPr id="639" name="Ink 638">
                <a:extLst>
                  <a:ext uri="{FF2B5EF4-FFF2-40B4-BE49-F238E27FC236}">
                    <a16:creationId xmlns:a16="http://schemas.microsoft.com/office/drawing/2014/main" id="{C2D7F1BD-0406-465A-B0EF-2F2551CAD777}"/>
                  </a:ext>
                </a:extLst>
              </p:cNvPr>
              <p:cNvPicPr/>
              <p:nvPr/>
            </p:nvPicPr>
            <p:blipFill>
              <a:blip r:embed="rId463"/>
              <a:stretch>
                <a:fillRect/>
              </a:stretch>
            </p:blipFill>
            <p:spPr>
              <a:xfrm>
                <a:off x="10512363" y="4076145"/>
                <a:ext cx="6300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4">
            <p14:nvContentPartPr>
              <p14:cNvPr id="640" name="Ink 639">
                <a:extLst>
                  <a:ext uri="{FF2B5EF4-FFF2-40B4-BE49-F238E27FC236}">
                    <a16:creationId xmlns:a16="http://schemas.microsoft.com/office/drawing/2014/main" id="{D22B23E1-3091-4A08-9DFC-298CF0721BB2}"/>
                  </a:ext>
                </a:extLst>
              </p14:cNvPr>
              <p14:cNvContentPartPr/>
              <p14:nvPr/>
            </p14:nvContentPartPr>
            <p14:xfrm>
              <a:off x="10719723" y="3872745"/>
              <a:ext cx="55440" cy="269640"/>
            </p14:xfrm>
          </p:contentPart>
        </mc:Choice>
        <mc:Fallback xmlns="">
          <p:pic>
            <p:nvPicPr>
              <p:cNvPr id="640" name="Ink 639">
                <a:extLst>
                  <a:ext uri="{FF2B5EF4-FFF2-40B4-BE49-F238E27FC236}">
                    <a16:creationId xmlns:a16="http://schemas.microsoft.com/office/drawing/2014/main" id="{D22B23E1-3091-4A08-9DFC-298CF0721BB2}"/>
                  </a:ext>
                </a:extLst>
              </p:cNvPr>
              <p:cNvPicPr/>
              <p:nvPr/>
            </p:nvPicPr>
            <p:blipFill>
              <a:blip r:embed="rId465"/>
              <a:stretch>
                <a:fillRect/>
              </a:stretch>
            </p:blipFill>
            <p:spPr>
              <a:xfrm>
                <a:off x="10702083" y="3854745"/>
                <a:ext cx="9108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6">
            <p14:nvContentPartPr>
              <p14:cNvPr id="641" name="Ink 640">
                <a:extLst>
                  <a:ext uri="{FF2B5EF4-FFF2-40B4-BE49-F238E27FC236}">
                    <a16:creationId xmlns:a16="http://schemas.microsoft.com/office/drawing/2014/main" id="{D1D506E8-02B0-4FD6-88EF-404EABFB2D61}"/>
                  </a:ext>
                </a:extLst>
              </p14:cNvPr>
              <p14:cNvContentPartPr/>
              <p14:nvPr/>
            </p14:nvContentPartPr>
            <p14:xfrm>
              <a:off x="10911963" y="3923145"/>
              <a:ext cx="141480" cy="170280"/>
            </p14:xfrm>
          </p:contentPart>
        </mc:Choice>
        <mc:Fallback xmlns="">
          <p:pic>
            <p:nvPicPr>
              <p:cNvPr id="641" name="Ink 640">
                <a:extLst>
                  <a:ext uri="{FF2B5EF4-FFF2-40B4-BE49-F238E27FC236}">
                    <a16:creationId xmlns:a16="http://schemas.microsoft.com/office/drawing/2014/main" id="{D1D506E8-02B0-4FD6-88EF-404EABFB2D61}"/>
                  </a:ext>
                </a:extLst>
              </p:cNvPr>
              <p:cNvPicPr/>
              <p:nvPr/>
            </p:nvPicPr>
            <p:blipFill>
              <a:blip r:embed="rId467"/>
              <a:stretch>
                <a:fillRect/>
              </a:stretch>
            </p:blipFill>
            <p:spPr>
              <a:xfrm>
                <a:off x="10894323" y="3905145"/>
                <a:ext cx="17712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8">
            <p14:nvContentPartPr>
              <p14:cNvPr id="642" name="Ink 641">
                <a:extLst>
                  <a:ext uri="{FF2B5EF4-FFF2-40B4-BE49-F238E27FC236}">
                    <a16:creationId xmlns:a16="http://schemas.microsoft.com/office/drawing/2014/main" id="{B309F15D-5615-4F72-8449-9CDCB89772D1}"/>
                  </a:ext>
                </a:extLst>
              </p14:cNvPr>
              <p14:cNvContentPartPr/>
              <p14:nvPr/>
            </p14:nvContentPartPr>
            <p14:xfrm>
              <a:off x="11118603" y="4059945"/>
              <a:ext cx="25560" cy="76680"/>
            </p14:xfrm>
          </p:contentPart>
        </mc:Choice>
        <mc:Fallback xmlns="">
          <p:pic>
            <p:nvPicPr>
              <p:cNvPr id="642" name="Ink 641">
                <a:extLst>
                  <a:ext uri="{FF2B5EF4-FFF2-40B4-BE49-F238E27FC236}">
                    <a16:creationId xmlns:a16="http://schemas.microsoft.com/office/drawing/2014/main" id="{B309F15D-5615-4F72-8449-9CDCB89772D1}"/>
                  </a:ext>
                </a:extLst>
              </p:cNvPr>
              <p:cNvPicPr/>
              <p:nvPr/>
            </p:nvPicPr>
            <p:blipFill>
              <a:blip r:embed="rId469"/>
              <a:stretch>
                <a:fillRect/>
              </a:stretch>
            </p:blipFill>
            <p:spPr>
              <a:xfrm>
                <a:off x="11100963" y="4041945"/>
                <a:ext cx="6120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0">
            <p14:nvContentPartPr>
              <p14:cNvPr id="643" name="Ink 642">
                <a:extLst>
                  <a:ext uri="{FF2B5EF4-FFF2-40B4-BE49-F238E27FC236}">
                    <a16:creationId xmlns:a16="http://schemas.microsoft.com/office/drawing/2014/main" id="{649EE434-C54A-4D59-B0FB-8A6D5915DFD0}"/>
                  </a:ext>
                </a:extLst>
              </p14:cNvPr>
              <p14:cNvContentPartPr/>
              <p14:nvPr/>
            </p14:nvContentPartPr>
            <p14:xfrm>
              <a:off x="11302923" y="3900825"/>
              <a:ext cx="19800" cy="174960"/>
            </p14:xfrm>
          </p:contentPart>
        </mc:Choice>
        <mc:Fallback xmlns="">
          <p:pic>
            <p:nvPicPr>
              <p:cNvPr id="643" name="Ink 642">
                <a:extLst>
                  <a:ext uri="{FF2B5EF4-FFF2-40B4-BE49-F238E27FC236}">
                    <a16:creationId xmlns:a16="http://schemas.microsoft.com/office/drawing/2014/main" id="{649EE434-C54A-4D59-B0FB-8A6D5915DFD0}"/>
                  </a:ext>
                </a:extLst>
              </p:cNvPr>
              <p:cNvPicPr/>
              <p:nvPr/>
            </p:nvPicPr>
            <p:blipFill>
              <a:blip r:embed="rId471"/>
              <a:stretch>
                <a:fillRect/>
              </a:stretch>
            </p:blipFill>
            <p:spPr>
              <a:xfrm>
                <a:off x="11285283" y="3882825"/>
                <a:ext cx="5544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2">
            <p14:nvContentPartPr>
              <p14:cNvPr id="644" name="Ink 643">
                <a:extLst>
                  <a:ext uri="{FF2B5EF4-FFF2-40B4-BE49-F238E27FC236}">
                    <a16:creationId xmlns:a16="http://schemas.microsoft.com/office/drawing/2014/main" id="{C72868B6-5B3E-4BEF-AF31-111B0DEEAE13}"/>
                  </a:ext>
                </a:extLst>
              </p14:cNvPr>
              <p14:cNvContentPartPr/>
              <p14:nvPr/>
            </p14:nvContentPartPr>
            <p14:xfrm>
              <a:off x="11439003" y="3839625"/>
              <a:ext cx="90720" cy="309240"/>
            </p14:xfrm>
          </p:contentPart>
        </mc:Choice>
        <mc:Fallback xmlns="">
          <p:pic>
            <p:nvPicPr>
              <p:cNvPr id="644" name="Ink 643">
                <a:extLst>
                  <a:ext uri="{FF2B5EF4-FFF2-40B4-BE49-F238E27FC236}">
                    <a16:creationId xmlns:a16="http://schemas.microsoft.com/office/drawing/2014/main" id="{C72868B6-5B3E-4BEF-AF31-111B0DEEAE13}"/>
                  </a:ext>
                </a:extLst>
              </p:cNvPr>
              <p:cNvPicPr/>
              <p:nvPr/>
            </p:nvPicPr>
            <p:blipFill>
              <a:blip r:embed="rId473"/>
              <a:stretch>
                <a:fillRect/>
              </a:stretch>
            </p:blipFill>
            <p:spPr>
              <a:xfrm>
                <a:off x="11421363" y="3821625"/>
                <a:ext cx="12636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4">
            <p14:nvContentPartPr>
              <p14:cNvPr id="645" name="Ink 644">
                <a:extLst>
                  <a:ext uri="{FF2B5EF4-FFF2-40B4-BE49-F238E27FC236}">
                    <a16:creationId xmlns:a16="http://schemas.microsoft.com/office/drawing/2014/main" id="{1DD6C765-951D-454D-9033-545992B33E3B}"/>
                  </a:ext>
                </a:extLst>
              </p14:cNvPr>
              <p14:cNvContentPartPr/>
              <p14:nvPr/>
            </p14:nvContentPartPr>
            <p14:xfrm>
              <a:off x="10144803" y="3872745"/>
              <a:ext cx="308520" cy="288360"/>
            </p14:xfrm>
          </p:contentPart>
        </mc:Choice>
        <mc:Fallback xmlns="">
          <p:pic>
            <p:nvPicPr>
              <p:cNvPr id="645" name="Ink 644">
                <a:extLst>
                  <a:ext uri="{FF2B5EF4-FFF2-40B4-BE49-F238E27FC236}">
                    <a16:creationId xmlns:a16="http://schemas.microsoft.com/office/drawing/2014/main" id="{1DD6C765-951D-454D-9033-545992B33E3B}"/>
                  </a:ext>
                </a:extLst>
              </p:cNvPr>
              <p:cNvPicPr/>
              <p:nvPr/>
            </p:nvPicPr>
            <p:blipFill>
              <a:blip r:embed="rId475"/>
              <a:stretch>
                <a:fillRect/>
              </a:stretch>
            </p:blipFill>
            <p:spPr>
              <a:xfrm>
                <a:off x="10127163" y="3855105"/>
                <a:ext cx="34416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6">
            <p14:nvContentPartPr>
              <p14:cNvPr id="646" name="Ink 645">
                <a:extLst>
                  <a:ext uri="{FF2B5EF4-FFF2-40B4-BE49-F238E27FC236}">
                    <a16:creationId xmlns:a16="http://schemas.microsoft.com/office/drawing/2014/main" id="{24DC7BF3-D250-4939-A256-73F3941881E1}"/>
                  </a:ext>
                </a:extLst>
              </p14:cNvPr>
              <p14:cNvContentPartPr/>
              <p14:nvPr/>
            </p14:nvContentPartPr>
            <p14:xfrm>
              <a:off x="11609643" y="3806145"/>
              <a:ext cx="145800" cy="304200"/>
            </p14:xfrm>
          </p:contentPart>
        </mc:Choice>
        <mc:Fallback xmlns="">
          <p:pic>
            <p:nvPicPr>
              <p:cNvPr id="646" name="Ink 645">
                <a:extLst>
                  <a:ext uri="{FF2B5EF4-FFF2-40B4-BE49-F238E27FC236}">
                    <a16:creationId xmlns:a16="http://schemas.microsoft.com/office/drawing/2014/main" id="{24DC7BF3-D250-4939-A256-73F3941881E1}"/>
                  </a:ext>
                </a:extLst>
              </p:cNvPr>
              <p:cNvPicPr/>
              <p:nvPr/>
            </p:nvPicPr>
            <p:blipFill>
              <a:blip r:embed="rId477"/>
              <a:stretch>
                <a:fillRect/>
              </a:stretch>
            </p:blipFill>
            <p:spPr>
              <a:xfrm>
                <a:off x="11592003" y="3788505"/>
                <a:ext cx="18144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8">
            <p14:nvContentPartPr>
              <p14:cNvPr id="647" name="Ink 646">
                <a:extLst>
                  <a:ext uri="{FF2B5EF4-FFF2-40B4-BE49-F238E27FC236}">
                    <a16:creationId xmlns:a16="http://schemas.microsoft.com/office/drawing/2014/main" id="{62B11924-DE36-4622-9147-06C132F6D3C0}"/>
                  </a:ext>
                </a:extLst>
              </p14:cNvPr>
              <p14:cNvContentPartPr/>
              <p14:nvPr/>
            </p14:nvContentPartPr>
            <p14:xfrm>
              <a:off x="7168775" y="3310142"/>
              <a:ext cx="169560" cy="456480"/>
            </p14:xfrm>
          </p:contentPart>
        </mc:Choice>
        <mc:Fallback xmlns="">
          <p:pic>
            <p:nvPicPr>
              <p:cNvPr id="647" name="Ink 646">
                <a:extLst>
                  <a:ext uri="{FF2B5EF4-FFF2-40B4-BE49-F238E27FC236}">
                    <a16:creationId xmlns:a16="http://schemas.microsoft.com/office/drawing/2014/main" id="{62B11924-DE36-4622-9147-06C132F6D3C0}"/>
                  </a:ext>
                </a:extLst>
              </p:cNvPr>
              <p:cNvPicPr/>
              <p:nvPr/>
            </p:nvPicPr>
            <p:blipFill>
              <a:blip r:embed="rId479"/>
              <a:stretch>
                <a:fillRect/>
              </a:stretch>
            </p:blipFill>
            <p:spPr>
              <a:xfrm>
                <a:off x="7151135" y="3292502"/>
                <a:ext cx="20520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346AE7-C3DC-453B-8294-C617A626E4BE}"/>
                  </a:ext>
                </a:extLst>
              </p14:cNvPr>
              <p14:cNvContentPartPr/>
              <p14:nvPr/>
            </p14:nvContentPartPr>
            <p14:xfrm>
              <a:off x="7153081" y="1960233"/>
              <a:ext cx="40320" cy="112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346AE7-C3DC-453B-8294-C617A626E4BE}"/>
                  </a:ext>
                </a:extLst>
              </p:cNvPr>
              <p:cNvPicPr/>
              <p:nvPr/>
            </p:nvPicPr>
            <p:blipFill>
              <a:blip r:embed="rId481"/>
              <a:stretch>
                <a:fillRect/>
              </a:stretch>
            </p:blipFill>
            <p:spPr>
              <a:xfrm>
                <a:off x="7135081" y="1942593"/>
                <a:ext cx="759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5768A3-AAEE-497E-B917-50D19A84F243}"/>
                  </a:ext>
                </a:extLst>
              </p14:cNvPr>
              <p14:cNvContentPartPr/>
              <p14:nvPr/>
            </p14:nvContentPartPr>
            <p14:xfrm>
              <a:off x="7834921" y="1964553"/>
              <a:ext cx="12600" cy="99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5768A3-AAEE-497E-B917-50D19A84F243}"/>
                  </a:ext>
                </a:extLst>
              </p:cNvPr>
              <p:cNvPicPr/>
              <p:nvPr/>
            </p:nvPicPr>
            <p:blipFill>
              <a:blip r:embed="rId483"/>
              <a:stretch>
                <a:fillRect/>
              </a:stretch>
            </p:blipFill>
            <p:spPr>
              <a:xfrm>
                <a:off x="7816921" y="1946913"/>
                <a:ext cx="4824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FE8CEB6-6860-4BB5-8F64-972BE5DA2005}"/>
                  </a:ext>
                </a:extLst>
              </p14:cNvPr>
              <p14:cNvContentPartPr/>
              <p14:nvPr/>
            </p14:nvContentPartPr>
            <p14:xfrm>
              <a:off x="2304601" y="3138873"/>
              <a:ext cx="72360" cy="101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FE8CEB6-6860-4BB5-8F64-972BE5DA2005}"/>
                  </a:ext>
                </a:extLst>
              </p:cNvPr>
              <p:cNvPicPr/>
              <p:nvPr/>
            </p:nvPicPr>
            <p:blipFill>
              <a:blip r:embed="rId485"/>
              <a:stretch>
                <a:fillRect/>
              </a:stretch>
            </p:blipFill>
            <p:spPr>
              <a:xfrm>
                <a:off x="2286961" y="3121233"/>
                <a:ext cx="10800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E836C2F-E32A-4BB7-AD1E-9820FA4D19E8}"/>
                  </a:ext>
                </a:extLst>
              </p14:cNvPr>
              <p14:cNvContentPartPr/>
              <p14:nvPr/>
            </p14:nvContentPartPr>
            <p14:xfrm>
              <a:off x="3031801" y="3075513"/>
              <a:ext cx="13320" cy="74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E836C2F-E32A-4BB7-AD1E-9820FA4D19E8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3014161" y="3057873"/>
                <a:ext cx="48960" cy="10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947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BDFAEB6-AE45-4067-9043-1D1560917823}"/>
                  </a:ext>
                </a:extLst>
              </p14:cNvPr>
              <p14:cNvContentPartPr/>
              <p14:nvPr/>
            </p14:nvContentPartPr>
            <p14:xfrm>
              <a:off x="404015" y="216662"/>
              <a:ext cx="4692600" cy="7714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BDFAEB6-AE45-4067-9043-1D15609178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6015" y="199022"/>
                <a:ext cx="4728240" cy="80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76C4CEC-39DF-4983-83B6-AE3ED51549C3}"/>
                  </a:ext>
                </a:extLst>
              </p14:cNvPr>
              <p14:cNvContentPartPr/>
              <p14:nvPr/>
            </p14:nvContentPartPr>
            <p14:xfrm>
              <a:off x="378482" y="1032242"/>
              <a:ext cx="84441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76C4CEC-39DF-4983-83B6-AE3ED51549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0482" y="1014602"/>
                <a:ext cx="8479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B0B2420-7EFA-4705-9833-C7CF31130173}"/>
                  </a:ext>
                </a:extLst>
              </p14:cNvPr>
              <p14:cNvContentPartPr/>
              <p14:nvPr/>
            </p14:nvContentPartPr>
            <p14:xfrm>
              <a:off x="5344682" y="343562"/>
              <a:ext cx="344880" cy="4006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B0B2420-7EFA-4705-9833-C7CF311301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26682" y="325562"/>
                <a:ext cx="38052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C1BA2AA-ACD5-4366-BDE5-562BE685A141}"/>
                  </a:ext>
                </a:extLst>
              </p14:cNvPr>
              <p14:cNvContentPartPr/>
              <p14:nvPr/>
            </p14:nvContentPartPr>
            <p14:xfrm>
              <a:off x="7682522" y="537602"/>
              <a:ext cx="114840" cy="2192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C1BA2AA-ACD5-4366-BDE5-562BE685A14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64522" y="519602"/>
                <a:ext cx="15048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A202098-30ED-4784-BB02-D3F7C5E80D4B}"/>
                  </a:ext>
                </a:extLst>
              </p14:cNvPr>
              <p14:cNvContentPartPr/>
              <p14:nvPr/>
            </p14:nvContentPartPr>
            <p14:xfrm>
              <a:off x="7889162" y="580802"/>
              <a:ext cx="73440" cy="1879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A202098-30ED-4784-BB02-D3F7C5E80D4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71522" y="562802"/>
                <a:ext cx="10908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EEF8729-D7C1-4D41-87DA-E113607C1814}"/>
                  </a:ext>
                </a:extLst>
              </p14:cNvPr>
              <p14:cNvContentPartPr/>
              <p14:nvPr/>
            </p14:nvContentPartPr>
            <p14:xfrm>
              <a:off x="8055842" y="441842"/>
              <a:ext cx="24840" cy="2959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EEF8729-D7C1-4D41-87DA-E113607C181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38202" y="423842"/>
                <a:ext cx="6048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B6A1236-75D2-487C-9405-BE9472F8E1DB}"/>
                  </a:ext>
                </a:extLst>
              </p14:cNvPr>
              <p14:cNvContentPartPr/>
              <p14:nvPr/>
            </p14:nvContentPartPr>
            <p14:xfrm>
              <a:off x="8199482" y="555602"/>
              <a:ext cx="188280" cy="225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B6A1236-75D2-487C-9405-BE9472F8E1D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81482" y="537602"/>
                <a:ext cx="2239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7443FC8-8CB7-4121-930A-124C1C3FAD13}"/>
                  </a:ext>
                </a:extLst>
              </p14:cNvPr>
              <p14:cNvContentPartPr/>
              <p14:nvPr/>
            </p14:nvContentPartPr>
            <p14:xfrm>
              <a:off x="8494322" y="575762"/>
              <a:ext cx="117720" cy="1800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7443FC8-8CB7-4121-930A-124C1C3FAD1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76682" y="557762"/>
                <a:ext cx="15336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7F85236-EADE-48C1-AC74-C7AB54E22291}"/>
                  </a:ext>
                </a:extLst>
              </p14:cNvPr>
              <p14:cNvContentPartPr/>
              <p14:nvPr/>
            </p14:nvContentPartPr>
            <p14:xfrm>
              <a:off x="8696642" y="533282"/>
              <a:ext cx="150120" cy="2646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7F85236-EADE-48C1-AC74-C7AB54E2229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678642" y="515642"/>
                <a:ext cx="18576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378F58B-D94C-4A82-9B59-237483A781D6}"/>
                  </a:ext>
                </a:extLst>
              </p14:cNvPr>
              <p14:cNvContentPartPr/>
              <p14:nvPr/>
            </p14:nvContentPartPr>
            <p14:xfrm>
              <a:off x="7069802" y="533642"/>
              <a:ext cx="422280" cy="2307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378F58B-D94C-4A82-9B59-237483A781D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52147" y="515642"/>
                <a:ext cx="45795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83E3A1E-CD1C-4607-8FFE-42A448EB73B3}"/>
                  </a:ext>
                </a:extLst>
              </p14:cNvPr>
              <p14:cNvContentPartPr/>
              <p14:nvPr/>
            </p14:nvContentPartPr>
            <p14:xfrm>
              <a:off x="6497402" y="350042"/>
              <a:ext cx="459360" cy="4248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83E3A1E-CD1C-4607-8FFE-42A448EB73B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79416" y="332402"/>
                <a:ext cx="494972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6E09F86-226A-4B90-B333-51CFB7AA8651}"/>
                  </a:ext>
                </a:extLst>
              </p14:cNvPr>
              <p14:cNvContentPartPr/>
              <p14:nvPr/>
            </p14:nvContentPartPr>
            <p14:xfrm>
              <a:off x="5820504" y="370562"/>
              <a:ext cx="495098" cy="3474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6E09F86-226A-4B90-B333-51CFB7AA865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02500" y="352581"/>
                <a:ext cx="530745" cy="3830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50" name="Ink 549">
                <a:extLst>
                  <a:ext uri="{FF2B5EF4-FFF2-40B4-BE49-F238E27FC236}">
                    <a16:creationId xmlns:a16="http://schemas.microsoft.com/office/drawing/2014/main" id="{376CCAA3-4A27-4F64-838E-FA1AC705C208}"/>
                  </a:ext>
                </a:extLst>
              </p14:cNvPr>
              <p14:cNvContentPartPr/>
              <p14:nvPr/>
            </p14:nvContentPartPr>
            <p14:xfrm>
              <a:off x="477122" y="1274162"/>
              <a:ext cx="81720" cy="415800"/>
            </p14:xfrm>
          </p:contentPart>
        </mc:Choice>
        <mc:Fallback xmlns="">
          <p:pic>
            <p:nvPicPr>
              <p:cNvPr id="550" name="Ink 549">
                <a:extLst>
                  <a:ext uri="{FF2B5EF4-FFF2-40B4-BE49-F238E27FC236}">
                    <a16:creationId xmlns:a16="http://schemas.microsoft.com/office/drawing/2014/main" id="{376CCAA3-4A27-4F64-838E-FA1AC705C20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9122" y="1256522"/>
                <a:ext cx="11736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60" name="Ink 559">
                <a:extLst>
                  <a:ext uri="{FF2B5EF4-FFF2-40B4-BE49-F238E27FC236}">
                    <a16:creationId xmlns:a16="http://schemas.microsoft.com/office/drawing/2014/main" id="{52A676BF-F5B9-4743-9C5D-F8C8155D6AD1}"/>
                  </a:ext>
                </a:extLst>
              </p14:cNvPr>
              <p14:cNvContentPartPr/>
              <p14:nvPr/>
            </p14:nvContentPartPr>
            <p14:xfrm>
              <a:off x="695282" y="1478642"/>
              <a:ext cx="130320" cy="167400"/>
            </p14:xfrm>
          </p:contentPart>
        </mc:Choice>
        <mc:Fallback xmlns="">
          <p:pic>
            <p:nvPicPr>
              <p:cNvPr id="560" name="Ink 559">
                <a:extLst>
                  <a:ext uri="{FF2B5EF4-FFF2-40B4-BE49-F238E27FC236}">
                    <a16:creationId xmlns:a16="http://schemas.microsoft.com/office/drawing/2014/main" id="{52A676BF-F5B9-4743-9C5D-F8C8155D6AD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77642" y="1460642"/>
                <a:ext cx="16596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61" name="Ink 560">
                <a:extLst>
                  <a:ext uri="{FF2B5EF4-FFF2-40B4-BE49-F238E27FC236}">
                    <a16:creationId xmlns:a16="http://schemas.microsoft.com/office/drawing/2014/main" id="{DD934689-39D6-4185-A45F-B07A73AF7521}"/>
                  </a:ext>
                </a:extLst>
              </p14:cNvPr>
              <p14:cNvContentPartPr/>
              <p14:nvPr/>
            </p14:nvContentPartPr>
            <p14:xfrm>
              <a:off x="927842" y="1640282"/>
              <a:ext cx="10800" cy="92880"/>
            </p14:xfrm>
          </p:contentPart>
        </mc:Choice>
        <mc:Fallback xmlns="">
          <p:pic>
            <p:nvPicPr>
              <p:cNvPr id="561" name="Ink 560">
                <a:extLst>
                  <a:ext uri="{FF2B5EF4-FFF2-40B4-BE49-F238E27FC236}">
                    <a16:creationId xmlns:a16="http://schemas.microsoft.com/office/drawing/2014/main" id="{DD934689-39D6-4185-A45F-B07A73AF752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09842" y="1622642"/>
                <a:ext cx="4644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68" name="Ink 567">
                <a:extLst>
                  <a:ext uri="{FF2B5EF4-FFF2-40B4-BE49-F238E27FC236}">
                    <a16:creationId xmlns:a16="http://schemas.microsoft.com/office/drawing/2014/main" id="{577803C8-F4BF-4F52-ACF5-0B07B6F21AAC}"/>
                  </a:ext>
                </a:extLst>
              </p14:cNvPr>
              <p14:cNvContentPartPr/>
              <p14:nvPr/>
            </p14:nvContentPartPr>
            <p14:xfrm>
              <a:off x="2339402" y="1480442"/>
              <a:ext cx="65880" cy="74880"/>
            </p14:xfrm>
          </p:contentPart>
        </mc:Choice>
        <mc:Fallback xmlns="">
          <p:pic>
            <p:nvPicPr>
              <p:cNvPr id="568" name="Ink 567">
                <a:extLst>
                  <a:ext uri="{FF2B5EF4-FFF2-40B4-BE49-F238E27FC236}">
                    <a16:creationId xmlns:a16="http://schemas.microsoft.com/office/drawing/2014/main" id="{577803C8-F4BF-4F52-ACF5-0B07B6F21AA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21762" y="1462442"/>
                <a:ext cx="10152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547819C-08AB-4BBC-A584-0D086955DF42}"/>
                  </a:ext>
                </a:extLst>
              </p14:cNvPr>
              <p14:cNvContentPartPr/>
              <p14:nvPr/>
            </p14:nvContentPartPr>
            <p14:xfrm>
              <a:off x="2585282" y="1317362"/>
              <a:ext cx="253080" cy="3135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547819C-08AB-4BBC-A584-0D086955DF4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67282" y="1299362"/>
                <a:ext cx="28872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4066DC54-E85B-46F6-BA86-B133605F7B08}"/>
                  </a:ext>
                </a:extLst>
              </p14:cNvPr>
              <p14:cNvContentPartPr/>
              <p14:nvPr/>
            </p14:nvContentPartPr>
            <p14:xfrm>
              <a:off x="1917482" y="1323482"/>
              <a:ext cx="271080" cy="3182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4066DC54-E85B-46F6-BA86-B133605F7B0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899482" y="1305482"/>
                <a:ext cx="3067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CC984AC7-8966-4C5E-983D-AAF77BCA07FC}"/>
                  </a:ext>
                </a:extLst>
              </p14:cNvPr>
              <p14:cNvContentPartPr/>
              <p14:nvPr/>
            </p14:nvContentPartPr>
            <p14:xfrm>
              <a:off x="1567202" y="1439402"/>
              <a:ext cx="122040" cy="1803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CC984AC7-8966-4C5E-983D-AAF77BCA07F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549614" y="1421402"/>
                <a:ext cx="157575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221C9BE-5811-430B-9107-269A90C471C9}"/>
                  </a:ext>
                </a:extLst>
              </p14:cNvPr>
              <p14:cNvContentPartPr/>
              <p14:nvPr/>
            </p14:nvContentPartPr>
            <p14:xfrm>
              <a:off x="1092362" y="1332482"/>
              <a:ext cx="289800" cy="3801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221C9BE-5811-430B-9107-269A90C471C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74362" y="1314842"/>
                <a:ext cx="32544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C5FBB5D-DB4D-4945-B57D-41BC5F961209}"/>
                  </a:ext>
                </a:extLst>
              </p14:cNvPr>
              <p14:cNvContentPartPr/>
              <p14:nvPr/>
            </p14:nvContentPartPr>
            <p14:xfrm>
              <a:off x="3189722" y="1354082"/>
              <a:ext cx="253080" cy="2674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C5FBB5D-DB4D-4945-B57D-41BC5F96120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171722" y="1336082"/>
                <a:ext cx="28872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EA3A6E36-C192-4A49-A0ED-A2DAA0D4D985}"/>
                  </a:ext>
                </a:extLst>
              </p14:cNvPr>
              <p14:cNvContentPartPr/>
              <p14:nvPr/>
            </p14:nvContentPartPr>
            <p14:xfrm>
              <a:off x="4008362" y="1322762"/>
              <a:ext cx="73800" cy="31140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EA3A6E36-C192-4A49-A0ED-A2DAA0D4D98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990722" y="1305122"/>
                <a:ext cx="10944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C8CA545D-010B-4423-909E-9D18BA162C9B}"/>
                  </a:ext>
                </a:extLst>
              </p14:cNvPr>
              <p14:cNvContentPartPr/>
              <p14:nvPr/>
            </p14:nvContentPartPr>
            <p14:xfrm>
              <a:off x="4213922" y="1443002"/>
              <a:ext cx="137880" cy="1371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C8CA545D-010B-4423-909E-9D18BA162C9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195922" y="1425362"/>
                <a:ext cx="17352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62EFC34D-2DEA-4DB3-B808-E55D091C4917}"/>
                  </a:ext>
                </a:extLst>
              </p14:cNvPr>
              <p14:cNvContentPartPr/>
              <p14:nvPr/>
            </p14:nvContentPartPr>
            <p14:xfrm>
              <a:off x="4795322" y="1254002"/>
              <a:ext cx="141840" cy="3682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62EFC34D-2DEA-4DB3-B808-E55D091C491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77682" y="1236002"/>
                <a:ext cx="17748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FE26B7FE-ED31-4955-B26F-FC9BFBE8F495}"/>
                  </a:ext>
                </a:extLst>
              </p14:cNvPr>
              <p14:cNvContentPartPr/>
              <p14:nvPr/>
            </p14:nvContentPartPr>
            <p14:xfrm>
              <a:off x="4442522" y="1349762"/>
              <a:ext cx="264600" cy="2880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FE26B7FE-ED31-4955-B26F-FC9BFBE8F49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424497" y="1331762"/>
                <a:ext cx="300289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F9AE12C8-9B17-4AE5-A394-7886200BA717}"/>
                  </a:ext>
                </a:extLst>
              </p14:cNvPr>
              <p14:cNvContentPartPr/>
              <p14:nvPr/>
            </p14:nvContentPartPr>
            <p14:xfrm>
              <a:off x="6448442" y="1273802"/>
              <a:ext cx="93240" cy="2998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F9AE12C8-9B17-4AE5-A394-7886200BA71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430442" y="1256162"/>
                <a:ext cx="12888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094C8F06-05D3-43F4-8C52-8482538548F8}"/>
                  </a:ext>
                </a:extLst>
              </p14:cNvPr>
              <p14:cNvContentPartPr/>
              <p14:nvPr/>
            </p14:nvContentPartPr>
            <p14:xfrm>
              <a:off x="6891602" y="1184522"/>
              <a:ext cx="87480" cy="36288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094C8F06-05D3-43F4-8C52-8482538548F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873602" y="1166522"/>
                <a:ext cx="12312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3ABB3CE5-48F5-4ED2-BC31-769EBA0B47D9}"/>
                  </a:ext>
                </a:extLst>
              </p14:cNvPr>
              <p14:cNvContentPartPr/>
              <p14:nvPr/>
            </p14:nvContentPartPr>
            <p14:xfrm>
              <a:off x="7491362" y="1369922"/>
              <a:ext cx="93600" cy="1771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3ABB3CE5-48F5-4ED2-BC31-769EBA0B47D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473362" y="1352282"/>
                <a:ext cx="12924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97DBB262-DC7F-486E-B719-0653240B2406}"/>
                  </a:ext>
                </a:extLst>
              </p14:cNvPr>
              <p14:cNvContentPartPr/>
              <p14:nvPr/>
            </p14:nvContentPartPr>
            <p14:xfrm>
              <a:off x="7677122" y="1214042"/>
              <a:ext cx="84960" cy="4006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97DBB262-DC7F-486E-B719-0653240B240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659482" y="1196042"/>
                <a:ext cx="12060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2248590A-4C7E-4716-9D27-164FC99C3D4E}"/>
                  </a:ext>
                </a:extLst>
              </p14:cNvPr>
              <p14:cNvContentPartPr/>
              <p14:nvPr/>
            </p14:nvContentPartPr>
            <p14:xfrm>
              <a:off x="8624282" y="1426082"/>
              <a:ext cx="32400" cy="198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2248590A-4C7E-4716-9D27-164FC99C3D4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606642" y="1408082"/>
                <a:ext cx="6804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97191407-6E24-46FB-B26D-7766CC370B88}"/>
                  </a:ext>
                </a:extLst>
              </p14:cNvPr>
              <p14:cNvContentPartPr/>
              <p14:nvPr/>
            </p14:nvContentPartPr>
            <p14:xfrm>
              <a:off x="8270042" y="1249682"/>
              <a:ext cx="254520" cy="2530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97191407-6E24-46FB-B26D-7766CC370B8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252067" y="1232042"/>
                <a:ext cx="29011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BE0D5CEA-C24E-4AF6-BBFA-435A2F84E922}"/>
                  </a:ext>
                </a:extLst>
              </p14:cNvPr>
              <p14:cNvContentPartPr/>
              <p14:nvPr/>
            </p14:nvContentPartPr>
            <p14:xfrm>
              <a:off x="7939562" y="1324562"/>
              <a:ext cx="139680" cy="19332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BE0D5CEA-C24E-4AF6-BBFA-435A2F84E92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921922" y="1306562"/>
                <a:ext cx="17532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7D8E4BE-D600-41AC-B68C-26A1090100D5}"/>
                  </a:ext>
                </a:extLst>
              </p14:cNvPr>
              <p14:cNvContentPartPr/>
              <p14:nvPr/>
            </p14:nvContentPartPr>
            <p14:xfrm>
              <a:off x="7096802" y="1269842"/>
              <a:ext cx="240840" cy="32112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7D8E4BE-D600-41AC-B68C-26A1090100D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079136" y="1252202"/>
                <a:ext cx="276533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743D375E-AE7A-422A-AFF2-46858F1C174B}"/>
                  </a:ext>
                </a:extLst>
              </p14:cNvPr>
              <p14:cNvContentPartPr/>
              <p14:nvPr/>
            </p14:nvContentPartPr>
            <p14:xfrm>
              <a:off x="5972522" y="1404842"/>
              <a:ext cx="374040" cy="15660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743D375E-AE7A-422A-AFF2-46858F1C174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954522" y="1386842"/>
                <a:ext cx="40968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F4DDAF6E-848A-4107-9038-F1830252F3D4}"/>
                  </a:ext>
                </a:extLst>
              </p14:cNvPr>
              <p14:cNvContentPartPr/>
              <p14:nvPr/>
            </p14:nvContentPartPr>
            <p14:xfrm>
              <a:off x="5469242" y="1259042"/>
              <a:ext cx="218520" cy="2667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F4DDAF6E-848A-4107-9038-F1830252F3D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451602" y="1241402"/>
                <a:ext cx="25416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8CA3BD19-6AAD-4708-867C-1DF0467EFEFD}"/>
                  </a:ext>
                </a:extLst>
              </p14:cNvPr>
              <p14:cNvContentPartPr/>
              <p14:nvPr/>
            </p14:nvContentPartPr>
            <p14:xfrm>
              <a:off x="5121122" y="1361642"/>
              <a:ext cx="166320" cy="1929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8CA3BD19-6AAD-4708-867C-1DF0467EFEF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103161" y="1344002"/>
                <a:ext cx="201883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89" name="Ink 588">
                <a:extLst>
                  <a:ext uri="{FF2B5EF4-FFF2-40B4-BE49-F238E27FC236}">
                    <a16:creationId xmlns:a16="http://schemas.microsoft.com/office/drawing/2014/main" id="{FA8B0289-79EC-4B1E-849E-D69877550ED2}"/>
                  </a:ext>
                </a:extLst>
              </p14:cNvPr>
              <p14:cNvContentPartPr/>
              <p14:nvPr/>
            </p14:nvContentPartPr>
            <p14:xfrm>
              <a:off x="10244282" y="1406642"/>
              <a:ext cx="19800" cy="86040"/>
            </p14:xfrm>
          </p:contentPart>
        </mc:Choice>
        <mc:Fallback xmlns="">
          <p:pic>
            <p:nvPicPr>
              <p:cNvPr id="589" name="Ink 588">
                <a:extLst>
                  <a:ext uri="{FF2B5EF4-FFF2-40B4-BE49-F238E27FC236}">
                    <a16:creationId xmlns:a16="http://schemas.microsoft.com/office/drawing/2014/main" id="{FA8B0289-79EC-4B1E-849E-D69877550ED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226642" y="1389002"/>
                <a:ext cx="554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90" name="Ink 589">
                <a:extLst>
                  <a:ext uri="{FF2B5EF4-FFF2-40B4-BE49-F238E27FC236}">
                    <a16:creationId xmlns:a16="http://schemas.microsoft.com/office/drawing/2014/main" id="{D6D62CC8-E408-48BA-BB2B-FB224B7C1569}"/>
                  </a:ext>
                </a:extLst>
              </p14:cNvPr>
              <p14:cNvContentPartPr/>
              <p14:nvPr/>
            </p14:nvContentPartPr>
            <p14:xfrm>
              <a:off x="10391882" y="1318802"/>
              <a:ext cx="17640" cy="99360"/>
            </p14:xfrm>
          </p:contentPart>
        </mc:Choice>
        <mc:Fallback xmlns="">
          <p:pic>
            <p:nvPicPr>
              <p:cNvPr id="590" name="Ink 589">
                <a:extLst>
                  <a:ext uri="{FF2B5EF4-FFF2-40B4-BE49-F238E27FC236}">
                    <a16:creationId xmlns:a16="http://schemas.microsoft.com/office/drawing/2014/main" id="{D6D62CC8-E408-48BA-BB2B-FB224B7C156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374242" y="1301162"/>
                <a:ext cx="5328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98" name="Ink 597">
                <a:extLst>
                  <a:ext uri="{FF2B5EF4-FFF2-40B4-BE49-F238E27FC236}">
                    <a16:creationId xmlns:a16="http://schemas.microsoft.com/office/drawing/2014/main" id="{AC3A9D08-810F-49D9-A0A2-4373E1A5858B}"/>
                  </a:ext>
                </a:extLst>
              </p14:cNvPr>
              <p14:cNvContentPartPr/>
              <p14:nvPr/>
            </p14:nvContentPartPr>
            <p14:xfrm>
              <a:off x="10402322" y="1221962"/>
              <a:ext cx="19800" cy="12960"/>
            </p14:xfrm>
          </p:contentPart>
        </mc:Choice>
        <mc:Fallback xmlns="">
          <p:pic>
            <p:nvPicPr>
              <p:cNvPr id="598" name="Ink 597">
                <a:extLst>
                  <a:ext uri="{FF2B5EF4-FFF2-40B4-BE49-F238E27FC236}">
                    <a16:creationId xmlns:a16="http://schemas.microsoft.com/office/drawing/2014/main" id="{AC3A9D08-810F-49D9-A0A2-4373E1A5858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384322" y="1203962"/>
                <a:ext cx="554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01" name="Ink 600">
                <a:extLst>
                  <a:ext uri="{FF2B5EF4-FFF2-40B4-BE49-F238E27FC236}">
                    <a16:creationId xmlns:a16="http://schemas.microsoft.com/office/drawing/2014/main" id="{30ED3FB8-8C07-45E1-BB3E-10B6268F6416}"/>
                  </a:ext>
                </a:extLst>
              </p14:cNvPr>
              <p14:cNvContentPartPr/>
              <p14:nvPr/>
            </p14:nvContentPartPr>
            <p14:xfrm>
              <a:off x="10500962" y="1192082"/>
              <a:ext cx="155880" cy="247320"/>
            </p14:xfrm>
          </p:contentPart>
        </mc:Choice>
        <mc:Fallback xmlns="">
          <p:pic>
            <p:nvPicPr>
              <p:cNvPr id="601" name="Ink 600">
                <a:extLst>
                  <a:ext uri="{FF2B5EF4-FFF2-40B4-BE49-F238E27FC236}">
                    <a16:creationId xmlns:a16="http://schemas.microsoft.com/office/drawing/2014/main" id="{30ED3FB8-8C07-45E1-BB3E-10B6268F641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483322" y="1174082"/>
                <a:ext cx="19152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05" name="Ink 604">
                <a:extLst>
                  <a:ext uri="{FF2B5EF4-FFF2-40B4-BE49-F238E27FC236}">
                    <a16:creationId xmlns:a16="http://schemas.microsoft.com/office/drawing/2014/main" id="{910A43D9-2C96-4111-A923-5DF61D213929}"/>
                  </a:ext>
                </a:extLst>
              </p14:cNvPr>
              <p14:cNvContentPartPr/>
              <p14:nvPr/>
            </p14:nvContentPartPr>
            <p14:xfrm>
              <a:off x="9882482" y="1212962"/>
              <a:ext cx="158400" cy="223920"/>
            </p14:xfrm>
          </p:contentPart>
        </mc:Choice>
        <mc:Fallback xmlns="">
          <p:pic>
            <p:nvPicPr>
              <p:cNvPr id="605" name="Ink 604">
                <a:extLst>
                  <a:ext uri="{FF2B5EF4-FFF2-40B4-BE49-F238E27FC236}">
                    <a16:creationId xmlns:a16="http://schemas.microsoft.com/office/drawing/2014/main" id="{910A43D9-2C96-4111-A923-5DF61D21392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864482" y="1195322"/>
                <a:ext cx="19404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06" name="Ink 605">
                <a:extLst>
                  <a:ext uri="{FF2B5EF4-FFF2-40B4-BE49-F238E27FC236}">
                    <a16:creationId xmlns:a16="http://schemas.microsoft.com/office/drawing/2014/main" id="{E08B3446-EEFF-4D1B-945B-3EBFC96157AE}"/>
                  </a:ext>
                </a:extLst>
              </p14:cNvPr>
              <p14:cNvContentPartPr/>
              <p14:nvPr/>
            </p14:nvContentPartPr>
            <p14:xfrm>
              <a:off x="9354722" y="1249322"/>
              <a:ext cx="300960" cy="219240"/>
            </p14:xfrm>
          </p:contentPart>
        </mc:Choice>
        <mc:Fallback xmlns="">
          <p:pic>
            <p:nvPicPr>
              <p:cNvPr id="606" name="Ink 605">
                <a:extLst>
                  <a:ext uri="{FF2B5EF4-FFF2-40B4-BE49-F238E27FC236}">
                    <a16:creationId xmlns:a16="http://schemas.microsoft.com/office/drawing/2014/main" id="{E08B3446-EEFF-4D1B-945B-3EBFC96157A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336722" y="1231322"/>
                <a:ext cx="33660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08" name="Ink 607">
                <a:extLst>
                  <a:ext uri="{FF2B5EF4-FFF2-40B4-BE49-F238E27FC236}">
                    <a16:creationId xmlns:a16="http://schemas.microsoft.com/office/drawing/2014/main" id="{9A57E649-0E21-4B65-A12B-5CCD759EE210}"/>
                  </a:ext>
                </a:extLst>
              </p14:cNvPr>
              <p14:cNvContentPartPr/>
              <p14:nvPr/>
            </p14:nvContentPartPr>
            <p14:xfrm>
              <a:off x="8862962" y="1205042"/>
              <a:ext cx="414000" cy="280440"/>
            </p14:xfrm>
          </p:contentPart>
        </mc:Choice>
        <mc:Fallback xmlns="">
          <p:pic>
            <p:nvPicPr>
              <p:cNvPr id="608" name="Ink 607">
                <a:extLst>
                  <a:ext uri="{FF2B5EF4-FFF2-40B4-BE49-F238E27FC236}">
                    <a16:creationId xmlns:a16="http://schemas.microsoft.com/office/drawing/2014/main" id="{9A57E649-0E21-4B65-A12B-5CCD759EE21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845322" y="1187042"/>
                <a:ext cx="44964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09" name="Ink 608">
                <a:extLst>
                  <a:ext uri="{FF2B5EF4-FFF2-40B4-BE49-F238E27FC236}">
                    <a16:creationId xmlns:a16="http://schemas.microsoft.com/office/drawing/2014/main" id="{A8337485-3D8F-4E08-BE2F-F0CE4E479157}"/>
                  </a:ext>
                </a:extLst>
              </p14:cNvPr>
              <p14:cNvContentPartPr/>
              <p14:nvPr/>
            </p14:nvContentPartPr>
            <p14:xfrm>
              <a:off x="540482" y="2090282"/>
              <a:ext cx="147600" cy="218520"/>
            </p14:xfrm>
          </p:contentPart>
        </mc:Choice>
        <mc:Fallback xmlns="">
          <p:pic>
            <p:nvPicPr>
              <p:cNvPr id="609" name="Ink 608">
                <a:extLst>
                  <a:ext uri="{FF2B5EF4-FFF2-40B4-BE49-F238E27FC236}">
                    <a16:creationId xmlns:a16="http://schemas.microsoft.com/office/drawing/2014/main" id="{A8337485-3D8F-4E08-BE2F-F0CE4E47915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22482" y="2072642"/>
                <a:ext cx="18324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21" name="Ink 620">
                <a:extLst>
                  <a:ext uri="{FF2B5EF4-FFF2-40B4-BE49-F238E27FC236}">
                    <a16:creationId xmlns:a16="http://schemas.microsoft.com/office/drawing/2014/main" id="{00426F26-C4AD-4DF3-9EB4-7D25FBC3720E}"/>
                  </a:ext>
                </a:extLst>
              </p14:cNvPr>
              <p14:cNvContentPartPr/>
              <p14:nvPr/>
            </p14:nvContentPartPr>
            <p14:xfrm>
              <a:off x="889322" y="2003162"/>
              <a:ext cx="360" cy="360"/>
            </p14:xfrm>
          </p:contentPart>
        </mc:Choice>
        <mc:Fallback xmlns="">
          <p:pic>
            <p:nvPicPr>
              <p:cNvPr id="621" name="Ink 620">
                <a:extLst>
                  <a:ext uri="{FF2B5EF4-FFF2-40B4-BE49-F238E27FC236}">
                    <a16:creationId xmlns:a16="http://schemas.microsoft.com/office/drawing/2014/main" id="{00426F26-C4AD-4DF3-9EB4-7D25FBC3720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71682" y="198552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22" name="Ink 621">
                <a:extLst>
                  <a:ext uri="{FF2B5EF4-FFF2-40B4-BE49-F238E27FC236}">
                    <a16:creationId xmlns:a16="http://schemas.microsoft.com/office/drawing/2014/main" id="{A3A9B35E-3868-4681-9D03-2D023F6EFDF4}"/>
                  </a:ext>
                </a:extLst>
              </p14:cNvPr>
              <p14:cNvContentPartPr/>
              <p14:nvPr/>
            </p14:nvContentPartPr>
            <p14:xfrm>
              <a:off x="1288202" y="2081282"/>
              <a:ext cx="145800" cy="162360"/>
            </p14:xfrm>
          </p:contentPart>
        </mc:Choice>
        <mc:Fallback xmlns="">
          <p:pic>
            <p:nvPicPr>
              <p:cNvPr id="622" name="Ink 621">
                <a:extLst>
                  <a:ext uri="{FF2B5EF4-FFF2-40B4-BE49-F238E27FC236}">
                    <a16:creationId xmlns:a16="http://schemas.microsoft.com/office/drawing/2014/main" id="{A3A9B35E-3868-4681-9D03-2D023F6EFDF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270202" y="2063282"/>
                <a:ext cx="1814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38" name="Ink 637">
                <a:extLst>
                  <a:ext uri="{FF2B5EF4-FFF2-40B4-BE49-F238E27FC236}">
                    <a16:creationId xmlns:a16="http://schemas.microsoft.com/office/drawing/2014/main" id="{5AC52FDF-9284-4004-9239-C1FA2D780ACF}"/>
                  </a:ext>
                </a:extLst>
              </p14:cNvPr>
              <p14:cNvContentPartPr/>
              <p14:nvPr/>
            </p14:nvContentPartPr>
            <p14:xfrm>
              <a:off x="2498162" y="1929362"/>
              <a:ext cx="93600" cy="271800"/>
            </p14:xfrm>
          </p:contentPart>
        </mc:Choice>
        <mc:Fallback xmlns="">
          <p:pic>
            <p:nvPicPr>
              <p:cNvPr id="638" name="Ink 637">
                <a:extLst>
                  <a:ext uri="{FF2B5EF4-FFF2-40B4-BE49-F238E27FC236}">
                    <a16:creationId xmlns:a16="http://schemas.microsoft.com/office/drawing/2014/main" id="{5AC52FDF-9284-4004-9239-C1FA2D780AC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480162" y="1911722"/>
                <a:ext cx="1292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6CB8136A-607A-4D5A-ADC7-857074D2D364}"/>
                  </a:ext>
                </a:extLst>
              </p14:cNvPr>
              <p14:cNvContentPartPr/>
              <p14:nvPr/>
            </p14:nvContentPartPr>
            <p14:xfrm>
              <a:off x="2668082" y="2057522"/>
              <a:ext cx="157680" cy="24264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6CB8136A-607A-4D5A-ADC7-857074D2D36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650442" y="2039522"/>
                <a:ext cx="19332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85180070-FE47-403D-B9B6-5BB1CB9C6EA9}"/>
                  </a:ext>
                </a:extLst>
              </p14:cNvPr>
              <p14:cNvContentPartPr/>
              <p14:nvPr/>
            </p14:nvContentPartPr>
            <p14:xfrm>
              <a:off x="3296282" y="2034122"/>
              <a:ext cx="69480" cy="14004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85180070-FE47-403D-B9B6-5BB1CB9C6EA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278642" y="2016122"/>
                <a:ext cx="10512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EC2BB522-365C-415B-91A7-26AE39A97949}"/>
                  </a:ext>
                </a:extLst>
              </p14:cNvPr>
              <p14:cNvContentPartPr/>
              <p14:nvPr/>
            </p14:nvContentPartPr>
            <p14:xfrm>
              <a:off x="3469442" y="2026202"/>
              <a:ext cx="140400" cy="1537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EC2BB522-365C-415B-91A7-26AE39A9794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451442" y="2008202"/>
                <a:ext cx="1760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4167B571-09F0-4600-9F4F-52B45DD5533C}"/>
                  </a:ext>
                </a:extLst>
              </p14:cNvPr>
              <p14:cNvContentPartPr/>
              <p14:nvPr/>
            </p14:nvContentPartPr>
            <p14:xfrm>
              <a:off x="4758962" y="1999202"/>
              <a:ext cx="174600" cy="23256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4167B571-09F0-4600-9F4F-52B45DD5533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741322" y="1981202"/>
                <a:ext cx="21024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A9D87CF3-C223-472A-84BF-3B2FD9CDB32E}"/>
                  </a:ext>
                </a:extLst>
              </p14:cNvPr>
              <p14:cNvContentPartPr/>
              <p14:nvPr/>
            </p14:nvContentPartPr>
            <p14:xfrm>
              <a:off x="5090882" y="2165522"/>
              <a:ext cx="5040" cy="288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A9D87CF3-C223-472A-84BF-3B2FD9CDB32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072882" y="2147882"/>
                <a:ext cx="406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9A73015D-67BD-428C-B325-0BFAC770AC30}"/>
                  </a:ext>
                </a:extLst>
              </p14:cNvPr>
              <p14:cNvContentPartPr/>
              <p14:nvPr/>
            </p14:nvContentPartPr>
            <p14:xfrm>
              <a:off x="4203482" y="1925402"/>
              <a:ext cx="300960" cy="27144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9A73015D-67BD-428C-B325-0BFAC770AC3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185821" y="1907402"/>
                <a:ext cx="336643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0DDC181F-C6B1-4A21-828A-E28011C33594}"/>
                  </a:ext>
                </a:extLst>
              </p14:cNvPr>
              <p14:cNvContentPartPr/>
              <p14:nvPr/>
            </p14:nvContentPartPr>
            <p14:xfrm>
              <a:off x="3699122" y="1914602"/>
              <a:ext cx="153000" cy="28440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0DDC181F-C6B1-4A21-828A-E28011C3359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681122" y="1896962"/>
                <a:ext cx="18864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FCBB577F-C2CB-4FB4-879B-FF9A9A3161D2}"/>
                  </a:ext>
                </a:extLst>
              </p14:cNvPr>
              <p14:cNvContentPartPr/>
              <p14:nvPr/>
            </p14:nvContentPartPr>
            <p14:xfrm>
              <a:off x="2903522" y="1994162"/>
              <a:ext cx="294120" cy="20664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FCBB577F-C2CB-4FB4-879B-FF9A9A3161D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885882" y="1976491"/>
                <a:ext cx="329760" cy="242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BC623964-22FF-48EF-9F2A-F64180133239}"/>
                  </a:ext>
                </a:extLst>
              </p14:cNvPr>
              <p14:cNvContentPartPr/>
              <p14:nvPr/>
            </p14:nvContentPartPr>
            <p14:xfrm>
              <a:off x="1677002" y="2042042"/>
              <a:ext cx="713160" cy="36144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BC623964-22FF-48EF-9F2A-F6418013323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659362" y="2024402"/>
                <a:ext cx="74880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0DB0BBFB-1F83-49FC-8F0F-CB678A4FFD43}"/>
                  </a:ext>
                </a:extLst>
              </p14:cNvPr>
              <p14:cNvContentPartPr/>
              <p14:nvPr/>
            </p14:nvContentPartPr>
            <p14:xfrm>
              <a:off x="863762" y="2093522"/>
              <a:ext cx="182160" cy="18180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0DB0BBFB-1F83-49FC-8F0F-CB678A4FFD43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45798" y="2075558"/>
                <a:ext cx="217730" cy="217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1861136B-771F-4BE9-8A46-2DD50653BF7C}"/>
                  </a:ext>
                </a:extLst>
              </p14:cNvPr>
              <p14:cNvContentPartPr/>
              <p14:nvPr/>
            </p14:nvContentPartPr>
            <p14:xfrm>
              <a:off x="1103100" y="2865513"/>
              <a:ext cx="182160" cy="17568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1861136B-771F-4BE9-8A46-2DD50653BF7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85100" y="2847873"/>
                <a:ext cx="21780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2C4C64FB-D380-44F9-8ACF-4DDE51B1CE9B}"/>
                  </a:ext>
                </a:extLst>
              </p14:cNvPr>
              <p14:cNvContentPartPr/>
              <p14:nvPr/>
            </p14:nvContentPartPr>
            <p14:xfrm>
              <a:off x="1401900" y="2668233"/>
              <a:ext cx="157320" cy="39636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2C4C64FB-D380-44F9-8ACF-4DDE51B1CE9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384260" y="2650233"/>
                <a:ext cx="19296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140F9E26-C88B-4A81-B65E-269D45E3C76F}"/>
                  </a:ext>
                </a:extLst>
              </p14:cNvPr>
              <p14:cNvContentPartPr/>
              <p14:nvPr/>
            </p14:nvContentPartPr>
            <p14:xfrm>
              <a:off x="2357340" y="2836713"/>
              <a:ext cx="82080" cy="946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140F9E26-C88B-4A81-B65E-269D45E3C76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339700" y="2819073"/>
                <a:ext cx="11772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1A7F684E-020B-448F-90A7-6CAF3516D50B}"/>
                  </a:ext>
                </a:extLst>
              </p14:cNvPr>
              <p14:cNvContentPartPr/>
              <p14:nvPr/>
            </p14:nvContentPartPr>
            <p14:xfrm>
              <a:off x="3191100" y="2739873"/>
              <a:ext cx="6840" cy="936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1A7F684E-020B-448F-90A7-6CAF3516D50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173460" y="2722233"/>
                <a:ext cx="424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E5531652-BDE5-41AC-8139-9BF121FD388B}"/>
                  </a:ext>
                </a:extLst>
              </p14:cNvPr>
              <p14:cNvContentPartPr/>
              <p14:nvPr/>
            </p14:nvContentPartPr>
            <p14:xfrm>
              <a:off x="2571540" y="2677593"/>
              <a:ext cx="254160" cy="36648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E5531652-BDE5-41AC-8139-9BF121FD388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553514" y="2659953"/>
                <a:ext cx="289851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BF7A814E-E3DD-455B-967C-7B1109F51B11}"/>
                  </a:ext>
                </a:extLst>
              </p14:cNvPr>
              <p14:cNvContentPartPr/>
              <p14:nvPr/>
            </p14:nvContentPartPr>
            <p14:xfrm>
              <a:off x="1938660" y="2662473"/>
              <a:ext cx="267120" cy="35064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BF7A814E-E3DD-455B-967C-7B1109F51B1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920660" y="2644815"/>
                <a:ext cx="302760" cy="3863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9631440B-4A6A-413A-A0F4-284E75BBF7C2}"/>
                  </a:ext>
                </a:extLst>
              </p14:cNvPr>
              <p14:cNvContentPartPr/>
              <p14:nvPr/>
            </p14:nvContentPartPr>
            <p14:xfrm>
              <a:off x="725460" y="2738793"/>
              <a:ext cx="282960" cy="33840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9631440B-4A6A-413A-A0F4-284E75BBF7C2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07820" y="2720793"/>
                <a:ext cx="31860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355DDFF7-A510-4D86-BCBF-F28956EDA7B1}"/>
                  </a:ext>
                </a:extLst>
              </p14:cNvPr>
              <p14:cNvContentPartPr/>
              <p14:nvPr/>
            </p14:nvContentPartPr>
            <p14:xfrm>
              <a:off x="3220260" y="2891433"/>
              <a:ext cx="42120" cy="13860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355DDFF7-A510-4D86-BCBF-F28956EDA7B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202620" y="2873433"/>
                <a:ext cx="777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FC995FDC-8B36-4860-8A13-B988E4DC469F}"/>
                  </a:ext>
                </a:extLst>
              </p14:cNvPr>
              <p14:cNvContentPartPr/>
              <p14:nvPr/>
            </p14:nvContentPartPr>
            <p14:xfrm>
              <a:off x="3354540" y="2726193"/>
              <a:ext cx="139680" cy="32832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FC995FDC-8B36-4860-8A13-B988E4DC469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336540" y="2708193"/>
                <a:ext cx="17532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3CA98EA4-9822-430D-B3B9-ACE22EF3E9FB}"/>
                  </a:ext>
                </a:extLst>
              </p14:cNvPr>
              <p14:cNvContentPartPr/>
              <p14:nvPr/>
            </p14:nvContentPartPr>
            <p14:xfrm>
              <a:off x="4456860" y="2682993"/>
              <a:ext cx="18360" cy="1440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3CA98EA4-9822-430D-B3B9-ACE22EF3E9F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438860" y="2664993"/>
                <a:ext cx="540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648" name="Ink 647">
                <a:extLst>
                  <a:ext uri="{FF2B5EF4-FFF2-40B4-BE49-F238E27FC236}">
                    <a16:creationId xmlns:a16="http://schemas.microsoft.com/office/drawing/2014/main" id="{5A779464-6289-46F9-9705-EB7103210849}"/>
                  </a:ext>
                </a:extLst>
              </p14:cNvPr>
              <p14:cNvContentPartPr/>
              <p14:nvPr/>
            </p14:nvContentPartPr>
            <p14:xfrm>
              <a:off x="5004060" y="2821233"/>
              <a:ext cx="182520" cy="164880"/>
            </p14:xfrm>
          </p:contentPart>
        </mc:Choice>
        <mc:Fallback xmlns="">
          <p:pic>
            <p:nvPicPr>
              <p:cNvPr id="648" name="Ink 647">
                <a:extLst>
                  <a:ext uri="{FF2B5EF4-FFF2-40B4-BE49-F238E27FC236}">
                    <a16:creationId xmlns:a16="http://schemas.microsoft.com/office/drawing/2014/main" id="{5A779464-6289-46F9-9705-EB710321084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986420" y="2803593"/>
                <a:ext cx="21816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651" name="Ink 650">
                <a:extLst>
                  <a:ext uri="{FF2B5EF4-FFF2-40B4-BE49-F238E27FC236}">
                    <a16:creationId xmlns:a16="http://schemas.microsoft.com/office/drawing/2014/main" id="{612687A5-8B4E-4B62-8630-209B400A558E}"/>
                  </a:ext>
                </a:extLst>
              </p14:cNvPr>
              <p14:cNvContentPartPr/>
              <p14:nvPr/>
            </p14:nvContentPartPr>
            <p14:xfrm>
              <a:off x="5911980" y="2681193"/>
              <a:ext cx="63360" cy="284040"/>
            </p14:xfrm>
          </p:contentPart>
        </mc:Choice>
        <mc:Fallback xmlns="">
          <p:pic>
            <p:nvPicPr>
              <p:cNvPr id="651" name="Ink 650">
                <a:extLst>
                  <a:ext uri="{FF2B5EF4-FFF2-40B4-BE49-F238E27FC236}">
                    <a16:creationId xmlns:a16="http://schemas.microsoft.com/office/drawing/2014/main" id="{612687A5-8B4E-4B62-8630-209B400A558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893980" y="2663553"/>
                <a:ext cx="9900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663" name="Ink 662">
                <a:extLst>
                  <a:ext uri="{FF2B5EF4-FFF2-40B4-BE49-F238E27FC236}">
                    <a16:creationId xmlns:a16="http://schemas.microsoft.com/office/drawing/2014/main" id="{47B16185-2E43-48B2-8C7E-437E0DD35433}"/>
                  </a:ext>
                </a:extLst>
              </p14:cNvPr>
              <p14:cNvContentPartPr/>
              <p14:nvPr/>
            </p14:nvContentPartPr>
            <p14:xfrm>
              <a:off x="7544940" y="2668233"/>
              <a:ext cx="1005840" cy="354600"/>
            </p14:xfrm>
          </p:contentPart>
        </mc:Choice>
        <mc:Fallback xmlns="">
          <p:pic>
            <p:nvPicPr>
              <p:cNvPr id="663" name="Ink 662">
                <a:extLst>
                  <a:ext uri="{FF2B5EF4-FFF2-40B4-BE49-F238E27FC236}">
                    <a16:creationId xmlns:a16="http://schemas.microsoft.com/office/drawing/2014/main" id="{47B16185-2E43-48B2-8C7E-437E0DD3543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526940" y="2650575"/>
                <a:ext cx="1041480" cy="390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664" name="Ink 663">
                <a:extLst>
                  <a:ext uri="{FF2B5EF4-FFF2-40B4-BE49-F238E27FC236}">
                    <a16:creationId xmlns:a16="http://schemas.microsoft.com/office/drawing/2014/main" id="{138A370D-B6CA-4220-B33B-D123F3FAC404}"/>
                  </a:ext>
                </a:extLst>
              </p14:cNvPr>
              <p14:cNvContentPartPr/>
              <p14:nvPr/>
            </p14:nvContentPartPr>
            <p14:xfrm>
              <a:off x="6774540" y="2778033"/>
              <a:ext cx="487440" cy="207000"/>
            </p14:xfrm>
          </p:contentPart>
        </mc:Choice>
        <mc:Fallback xmlns="">
          <p:pic>
            <p:nvPicPr>
              <p:cNvPr id="664" name="Ink 663">
                <a:extLst>
                  <a:ext uri="{FF2B5EF4-FFF2-40B4-BE49-F238E27FC236}">
                    <a16:creationId xmlns:a16="http://schemas.microsoft.com/office/drawing/2014/main" id="{138A370D-B6CA-4220-B33B-D123F3FAC40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756540" y="2760362"/>
                <a:ext cx="523080" cy="2427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665" name="Ink 664">
                <a:extLst>
                  <a:ext uri="{FF2B5EF4-FFF2-40B4-BE49-F238E27FC236}">
                    <a16:creationId xmlns:a16="http://schemas.microsoft.com/office/drawing/2014/main" id="{45948168-B566-4B14-A9C0-164B9C6BB6F2}"/>
                  </a:ext>
                </a:extLst>
              </p14:cNvPr>
              <p14:cNvContentPartPr/>
              <p14:nvPr/>
            </p14:nvContentPartPr>
            <p14:xfrm>
              <a:off x="6091620" y="2668593"/>
              <a:ext cx="554040" cy="315000"/>
            </p14:xfrm>
          </p:contentPart>
        </mc:Choice>
        <mc:Fallback xmlns="">
          <p:pic>
            <p:nvPicPr>
              <p:cNvPr id="665" name="Ink 664">
                <a:extLst>
                  <a:ext uri="{FF2B5EF4-FFF2-40B4-BE49-F238E27FC236}">
                    <a16:creationId xmlns:a16="http://schemas.microsoft.com/office/drawing/2014/main" id="{45948168-B566-4B14-A9C0-164B9C6BB6F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073620" y="2650614"/>
                <a:ext cx="589680" cy="3505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666" name="Ink 665">
                <a:extLst>
                  <a:ext uri="{FF2B5EF4-FFF2-40B4-BE49-F238E27FC236}">
                    <a16:creationId xmlns:a16="http://schemas.microsoft.com/office/drawing/2014/main" id="{6553387D-226E-4E36-A93C-A44D35DAF727}"/>
                  </a:ext>
                </a:extLst>
              </p14:cNvPr>
              <p14:cNvContentPartPr/>
              <p14:nvPr/>
            </p14:nvContentPartPr>
            <p14:xfrm>
              <a:off x="5437500" y="2766153"/>
              <a:ext cx="369360" cy="214560"/>
            </p14:xfrm>
          </p:contentPart>
        </mc:Choice>
        <mc:Fallback xmlns="">
          <p:pic>
            <p:nvPicPr>
              <p:cNvPr id="666" name="Ink 665">
                <a:extLst>
                  <a:ext uri="{FF2B5EF4-FFF2-40B4-BE49-F238E27FC236}">
                    <a16:creationId xmlns:a16="http://schemas.microsoft.com/office/drawing/2014/main" id="{6553387D-226E-4E36-A93C-A44D35DAF72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419860" y="2748513"/>
                <a:ext cx="4050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667" name="Ink 666">
                <a:extLst>
                  <a:ext uri="{FF2B5EF4-FFF2-40B4-BE49-F238E27FC236}">
                    <a16:creationId xmlns:a16="http://schemas.microsoft.com/office/drawing/2014/main" id="{3258EA4D-2794-4BC2-B62F-BC2C4CA22FA7}"/>
                  </a:ext>
                </a:extLst>
              </p14:cNvPr>
              <p14:cNvContentPartPr/>
              <p14:nvPr/>
            </p14:nvContentPartPr>
            <p14:xfrm>
              <a:off x="4463340" y="2824833"/>
              <a:ext cx="192960" cy="177480"/>
            </p14:xfrm>
          </p:contentPart>
        </mc:Choice>
        <mc:Fallback xmlns="">
          <p:pic>
            <p:nvPicPr>
              <p:cNvPr id="667" name="Ink 666">
                <a:extLst>
                  <a:ext uri="{FF2B5EF4-FFF2-40B4-BE49-F238E27FC236}">
                    <a16:creationId xmlns:a16="http://schemas.microsoft.com/office/drawing/2014/main" id="{3258EA4D-2794-4BC2-B62F-BC2C4CA22FA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445340" y="2807193"/>
                <a:ext cx="2286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668" name="Ink 667">
                <a:extLst>
                  <a:ext uri="{FF2B5EF4-FFF2-40B4-BE49-F238E27FC236}">
                    <a16:creationId xmlns:a16="http://schemas.microsoft.com/office/drawing/2014/main" id="{3F55F8A2-45F9-4647-9CA4-A02EFC6F644D}"/>
                  </a:ext>
                </a:extLst>
              </p14:cNvPr>
              <p14:cNvContentPartPr/>
              <p14:nvPr/>
            </p14:nvContentPartPr>
            <p14:xfrm>
              <a:off x="3833340" y="2723673"/>
              <a:ext cx="343800" cy="330480"/>
            </p14:xfrm>
          </p:contentPart>
        </mc:Choice>
        <mc:Fallback xmlns="">
          <p:pic>
            <p:nvPicPr>
              <p:cNvPr id="668" name="Ink 667">
                <a:extLst>
                  <a:ext uri="{FF2B5EF4-FFF2-40B4-BE49-F238E27FC236}">
                    <a16:creationId xmlns:a16="http://schemas.microsoft.com/office/drawing/2014/main" id="{3F55F8A2-45F9-4647-9CA4-A02EFC6F644D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815700" y="2706033"/>
                <a:ext cx="37944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669" name="Ink 668">
                <a:extLst>
                  <a:ext uri="{FF2B5EF4-FFF2-40B4-BE49-F238E27FC236}">
                    <a16:creationId xmlns:a16="http://schemas.microsoft.com/office/drawing/2014/main" id="{5A367612-B1CB-41C5-8C14-4B0D6B2AE1C9}"/>
                  </a:ext>
                </a:extLst>
              </p14:cNvPr>
              <p14:cNvContentPartPr/>
              <p14:nvPr/>
            </p14:nvContentPartPr>
            <p14:xfrm>
              <a:off x="8980260" y="2581473"/>
              <a:ext cx="181800" cy="449640"/>
            </p14:xfrm>
          </p:contentPart>
        </mc:Choice>
        <mc:Fallback xmlns="">
          <p:pic>
            <p:nvPicPr>
              <p:cNvPr id="669" name="Ink 668">
                <a:extLst>
                  <a:ext uri="{FF2B5EF4-FFF2-40B4-BE49-F238E27FC236}">
                    <a16:creationId xmlns:a16="http://schemas.microsoft.com/office/drawing/2014/main" id="{5A367612-B1CB-41C5-8C14-4B0D6B2AE1C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962260" y="2563833"/>
                <a:ext cx="21744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670" name="Ink 669">
                <a:extLst>
                  <a:ext uri="{FF2B5EF4-FFF2-40B4-BE49-F238E27FC236}">
                    <a16:creationId xmlns:a16="http://schemas.microsoft.com/office/drawing/2014/main" id="{7E7E152F-64E3-4B87-802B-B9DBAD4B6D9E}"/>
                  </a:ext>
                </a:extLst>
              </p14:cNvPr>
              <p14:cNvContentPartPr/>
              <p14:nvPr/>
            </p14:nvContentPartPr>
            <p14:xfrm>
              <a:off x="9382740" y="2691993"/>
              <a:ext cx="199440" cy="281880"/>
            </p14:xfrm>
          </p:contentPart>
        </mc:Choice>
        <mc:Fallback xmlns="">
          <p:pic>
            <p:nvPicPr>
              <p:cNvPr id="670" name="Ink 669">
                <a:extLst>
                  <a:ext uri="{FF2B5EF4-FFF2-40B4-BE49-F238E27FC236}">
                    <a16:creationId xmlns:a16="http://schemas.microsoft.com/office/drawing/2014/main" id="{7E7E152F-64E3-4B87-802B-B9DBAD4B6D9E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364740" y="2674353"/>
                <a:ext cx="23508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671" name="Ink 670">
                <a:extLst>
                  <a:ext uri="{FF2B5EF4-FFF2-40B4-BE49-F238E27FC236}">
                    <a16:creationId xmlns:a16="http://schemas.microsoft.com/office/drawing/2014/main" id="{D949DD7A-C853-4B67-A37B-CE6CB9C00956}"/>
                  </a:ext>
                </a:extLst>
              </p14:cNvPr>
              <p14:cNvContentPartPr/>
              <p14:nvPr/>
            </p14:nvContentPartPr>
            <p14:xfrm>
              <a:off x="9727980" y="2866593"/>
              <a:ext cx="21960" cy="168480"/>
            </p14:xfrm>
          </p:contentPart>
        </mc:Choice>
        <mc:Fallback xmlns="">
          <p:pic>
            <p:nvPicPr>
              <p:cNvPr id="671" name="Ink 670">
                <a:extLst>
                  <a:ext uri="{FF2B5EF4-FFF2-40B4-BE49-F238E27FC236}">
                    <a16:creationId xmlns:a16="http://schemas.microsoft.com/office/drawing/2014/main" id="{D949DD7A-C853-4B67-A37B-CE6CB9C00956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709980" y="2848953"/>
                <a:ext cx="5760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672" name="Ink 671">
                <a:extLst>
                  <a:ext uri="{FF2B5EF4-FFF2-40B4-BE49-F238E27FC236}">
                    <a16:creationId xmlns:a16="http://schemas.microsoft.com/office/drawing/2014/main" id="{C7C093C9-5125-40A0-A36A-31BF2CD5EFAE}"/>
                  </a:ext>
                </a:extLst>
              </p14:cNvPr>
              <p14:cNvContentPartPr/>
              <p14:nvPr/>
            </p14:nvContentPartPr>
            <p14:xfrm>
              <a:off x="9928500" y="2655633"/>
              <a:ext cx="21600" cy="228600"/>
            </p14:xfrm>
          </p:contentPart>
        </mc:Choice>
        <mc:Fallback xmlns="">
          <p:pic>
            <p:nvPicPr>
              <p:cNvPr id="672" name="Ink 671">
                <a:extLst>
                  <a:ext uri="{FF2B5EF4-FFF2-40B4-BE49-F238E27FC236}">
                    <a16:creationId xmlns:a16="http://schemas.microsoft.com/office/drawing/2014/main" id="{C7C093C9-5125-40A0-A36A-31BF2CD5EFAE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910500" y="2637993"/>
                <a:ext cx="5724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673" name="Ink 672">
                <a:extLst>
                  <a:ext uri="{FF2B5EF4-FFF2-40B4-BE49-F238E27FC236}">
                    <a16:creationId xmlns:a16="http://schemas.microsoft.com/office/drawing/2014/main" id="{CF79CDA9-C265-47A1-8B7C-4F2A1A6142CD}"/>
                  </a:ext>
                </a:extLst>
              </p14:cNvPr>
              <p14:cNvContentPartPr/>
              <p14:nvPr/>
            </p14:nvContentPartPr>
            <p14:xfrm>
              <a:off x="10108500" y="2868033"/>
              <a:ext cx="6840" cy="143280"/>
            </p14:xfrm>
          </p:contentPart>
        </mc:Choice>
        <mc:Fallback xmlns="">
          <p:pic>
            <p:nvPicPr>
              <p:cNvPr id="673" name="Ink 672">
                <a:extLst>
                  <a:ext uri="{FF2B5EF4-FFF2-40B4-BE49-F238E27FC236}">
                    <a16:creationId xmlns:a16="http://schemas.microsoft.com/office/drawing/2014/main" id="{CF79CDA9-C265-47A1-8B7C-4F2A1A6142C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090500" y="2850033"/>
                <a:ext cx="4248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674" name="Ink 673">
                <a:extLst>
                  <a:ext uri="{FF2B5EF4-FFF2-40B4-BE49-F238E27FC236}">
                    <a16:creationId xmlns:a16="http://schemas.microsoft.com/office/drawing/2014/main" id="{5C606475-1DA1-4B70-926C-ABD1BA102838}"/>
                  </a:ext>
                </a:extLst>
              </p14:cNvPr>
              <p14:cNvContentPartPr/>
              <p14:nvPr/>
            </p14:nvContentPartPr>
            <p14:xfrm>
              <a:off x="10409820" y="2678313"/>
              <a:ext cx="248040" cy="324720"/>
            </p14:xfrm>
          </p:contentPart>
        </mc:Choice>
        <mc:Fallback xmlns="">
          <p:pic>
            <p:nvPicPr>
              <p:cNvPr id="674" name="Ink 673">
                <a:extLst>
                  <a:ext uri="{FF2B5EF4-FFF2-40B4-BE49-F238E27FC236}">
                    <a16:creationId xmlns:a16="http://schemas.microsoft.com/office/drawing/2014/main" id="{5C606475-1DA1-4B70-926C-ABD1BA102838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91820" y="2660313"/>
                <a:ext cx="28368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675" name="Ink 674">
                <a:extLst>
                  <a:ext uri="{FF2B5EF4-FFF2-40B4-BE49-F238E27FC236}">
                    <a16:creationId xmlns:a16="http://schemas.microsoft.com/office/drawing/2014/main" id="{32E564E1-E3B0-4AC4-9BCE-311453753AB9}"/>
                  </a:ext>
                </a:extLst>
              </p14:cNvPr>
              <p14:cNvContentPartPr/>
              <p14:nvPr/>
            </p14:nvContentPartPr>
            <p14:xfrm>
              <a:off x="10833900" y="2962353"/>
              <a:ext cx="47160" cy="136440"/>
            </p14:xfrm>
          </p:contentPart>
        </mc:Choice>
        <mc:Fallback xmlns="">
          <p:pic>
            <p:nvPicPr>
              <p:cNvPr id="675" name="Ink 674">
                <a:extLst>
                  <a:ext uri="{FF2B5EF4-FFF2-40B4-BE49-F238E27FC236}">
                    <a16:creationId xmlns:a16="http://schemas.microsoft.com/office/drawing/2014/main" id="{32E564E1-E3B0-4AC4-9BCE-311453753AB9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815900" y="2944353"/>
                <a:ext cx="828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678" name="Ink 677">
                <a:extLst>
                  <a:ext uri="{FF2B5EF4-FFF2-40B4-BE49-F238E27FC236}">
                    <a16:creationId xmlns:a16="http://schemas.microsoft.com/office/drawing/2014/main" id="{CC2116E7-E671-4752-9DF6-855C0145A9EC}"/>
                  </a:ext>
                </a:extLst>
              </p14:cNvPr>
              <p14:cNvContentPartPr/>
              <p14:nvPr/>
            </p14:nvContentPartPr>
            <p14:xfrm>
              <a:off x="11043780" y="2599473"/>
              <a:ext cx="569880" cy="497880"/>
            </p14:xfrm>
          </p:contentPart>
        </mc:Choice>
        <mc:Fallback xmlns="">
          <p:pic>
            <p:nvPicPr>
              <p:cNvPr id="678" name="Ink 677">
                <a:extLst>
                  <a:ext uri="{FF2B5EF4-FFF2-40B4-BE49-F238E27FC236}">
                    <a16:creationId xmlns:a16="http://schemas.microsoft.com/office/drawing/2014/main" id="{CC2116E7-E671-4752-9DF6-855C0145A9EC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1026140" y="2581473"/>
                <a:ext cx="60552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681" name="Ink 680">
                <a:extLst>
                  <a:ext uri="{FF2B5EF4-FFF2-40B4-BE49-F238E27FC236}">
                    <a16:creationId xmlns:a16="http://schemas.microsoft.com/office/drawing/2014/main" id="{2DC04D39-9070-4BBD-8BFA-E57B468BD065}"/>
                  </a:ext>
                </a:extLst>
              </p14:cNvPr>
              <p14:cNvContentPartPr/>
              <p14:nvPr/>
            </p14:nvContentPartPr>
            <p14:xfrm>
              <a:off x="1412700" y="3398313"/>
              <a:ext cx="239760" cy="530640"/>
            </p14:xfrm>
          </p:contentPart>
        </mc:Choice>
        <mc:Fallback xmlns="">
          <p:pic>
            <p:nvPicPr>
              <p:cNvPr id="681" name="Ink 680">
                <a:extLst>
                  <a:ext uri="{FF2B5EF4-FFF2-40B4-BE49-F238E27FC236}">
                    <a16:creationId xmlns:a16="http://schemas.microsoft.com/office/drawing/2014/main" id="{2DC04D39-9070-4BBD-8BFA-E57B468BD065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395060" y="3380673"/>
                <a:ext cx="275400" cy="5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683" name="Ink 682">
                <a:extLst>
                  <a:ext uri="{FF2B5EF4-FFF2-40B4-BE49-F238E27FC236}">
                    <a16:creationId xmlns:a16="http://schemas.microsoft.com/office/drawing/2014/main" id="{1B601ECA-B092-4ED0-AD89-ED96BE9E5F7D}"/>
                  </a:ext>
                </a:extLst>
              </p14:cNvPr>
              <p14:cNvContentPartPr/>
              <p14:nvPr/>
            </p14:nvContentPartPr>
            <p14:xfrm>
              <a:off x="728700" y="3506673"/>
              <a:ext cx="307080" cy="322920"/>
            </p14:xfrm>
          </p:contentPart>
        </mc:Choice>
        <mc:Fallback xmlns="">
          <p:pic>
            <p:nvPicPr>
              <p:cNvPr id="683" name="Ink 682">
                <a:extLst>
                  <a:ext uri="{FF2B5EF4-FFF2-40B4-BE49-F238E27FC236}">
                    <a16:creationId xmlns:a16="http://schemas.microsoft.com/office/drawing/2014/main" id="{1B601ECA-B092-4ED0-AD89-ED96BE9E5F7D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10700" y="3489033"/>
                <a:ext cx="34272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684" name="Ink 683">
                <a:extLst>
                  <a:ext uri="{FF2B5EF4-FFF2-40B4-BE49-F238E27FC236}">
                    <a16:creationId xmlns:a16="http://schemas.microsoft.com/office/drawing/2014/main" id="{64B32A4D-6E19-456B-A3D2-A65F4F3F3DA2}"/>
                  </a:ext>
                </a:extLst>
              </p14:cNvPr>
              <p14:cNvContentPartPr/>
              <p14:nvPr/>
            </p14:nvContentPartPr>
            <p14:xfrm>
              <a:off x="2180940" y="3778833"/>
              <a:ext cx="20520" cy="160200"/>
            </p14:xfrm>
          </p:contentPart>
        </mc:Choice>
        <mc:Fallback xmlns="">
          <p:pic>
            <p:nvPicPr>
              <p:cNvPr id="684" name="Ink 683">
                <a:extLst>
                  <a:ext uri="{FF2B5EF4-FFF2-40B4-BE49-F238E27FC236}">
                    <a16:creationId xmlns:a16="http://schemas.microsoft.com/office/drawing/2014/main" id="{64B32A4D-6E19-456B-A3D2-A65F4F3F3DA2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162940" y="3761193"/>
                <a:ext cx="561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685" name="Ink 684">
                <a:extLst>
                  <a:ext uri="{FF2B5EF4-FFF2-40B4-BE49-F238E27FC236}">
                    <a16:creationId xmlns:a16="http://schemas.microsoft.com/office/drawing/2014/main" id="{3C8844F4-C3C5-40F0-BF5B-9FDECAF584F4}"/>
                  </a:ext>
                </a:extLst>
              </p14:cNvPr>
              <p14:cNvContentPartPr/>
              <p14:nvPr/>
            </p14:nvContentPartPr>
            <p14:xfrm>
              <a:off x="2428620" y="3506313"/>
              <a:ext cx="240120" cy="305280"/>
            </p14:xfrm>
          </p:contentPart>
        </mc:Choice>
        <mc:Fallback xmlns="">
          <p:pic>
            <p:nvPicPr>
              <p:cNvPr id="685" name="Ink 684">
                <a:extLst>
                  <a:ext uri="{FF2B5EF4-FFF2-40B4-BE49-F238E27FC236}">
                    <a16:creationId xmlns:a16="http://schemas.microsoft.com/office/drawing/2014/main" id="{3C8844F4-C3C5-40F0-BF5B-9FDECAF584F4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410620" y="3488673"/>
                <a:ext cx="27576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686" name="Ink 685">
                <a:extLst>
                  <a:ext uri="{FF2B5EF4-FFF2-40B4-BE49-F238E27FC236}">
                    <a16:creationId xmlns:a16="http://schemas.microsoft.com/office/drawing/2014/main" id="{1CC1E6DA-32B8-441D-987C-3AE1D7D17338}"/>
                  </a:ext>
                </a:extLst>
              </p14:cNvPr>
              <p14:cNvContentPartPr/>
              <p14:nvPr/>
            </p14:nvContentPartPr>
            <p14:xfrm>
              <a:off x="2836500" y="3767673"/>
              <a:ext cx="44280" cy="99720"/>
            </p14:xfrm>
          </p:contentPart>
        </mc:Choice>
        <mc:Fallback xmlns="">
          <p:pic>
            <p:nvPicPr>
              <p:cNvPr id="686" name="Ink 685">
                <a:extLst>
                  <a:ext uri="{FF2B5EF4-FFF2-40B4-BE49-F238E27FC236}">
                    <a16:creationId xmlns:a16="http://schemas.microsoft.com/office/drawing/2014/main" id="{1CC1E6DA-32B8-441D-987C-3AE1D7D17338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818500" y="3749673"/>
                <a:ext cx="7992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687" name="Ink 686">
                <a:extLst>
                  <a:ext uri="{FF2B5EF4-FFF2-40B4-BE49-F238E27FC236}">
                    <a16:creationId xmlns:a16="http://schemas.microsoft.com/office/drawing/2014/main" id="{B041DD74-4D41-4A5E-823F-E33C0C032AAB}"/>
                  </a:ext>
                </a:extLst>
              </p14:cNvPr>
              <p14:cNvContentPartPr/>
              <p14:nvPr/>
            </p14:nvContentPartPr>
            <p14:xfrm>
              <a:off x="3004980" y="3437553"/>
              <a:ext cx="234360" cy="295920"/>
            </p14:xfrm>
          </p:contentPart>
        </mc:Choice>
        <mc:Fallback xmlns="">
          <p:pic>
            <p:nvPicPr>
              <p:cNvPr id="687" name="Ink 686">
                <a:extLst>
                  <a:ext uri="{FF2B5EF4-FFF2-40B4-BE49-F238E27FC236}">
                    <a16:creationId xmlns:a16="http://schemas.microsoft.com/office/drawing/2014/main" id="{B041DD74-4D41-4A5E-823F-E33C0C032AAB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987340" y="3419553"/>
                <a:ext cx="27000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688" name="Ink 687">
                <a:extLst>
                  <a:ext uri="{FF2B5EF4-FFF2-40B4-BE49-F238E27FC236}">
                    <a16:creationId xmlns:a16="http://schemas.microsoft.com/office/drawing/2014/main" id="{35E61BCF-2A9A-4AB5-AB84-23D66C7937F9}"/>
                  </a:ext>
                </a:extLst>
              </p14:cNvPr>
              <p14:cNvContentPartPr/>
              <p14:nvPr/>
            </p14:nvContentPartPr>
            <p14:xfrm>
              <a:off x="3328620" y="3370233"/>
              <a:ext cx="230040" cy="462240"/>
            </p14:xfrm>
          </p:contentPart>
        </mc:Choice>
        <mc:Fallback xmlns="">
          <p:pic>
            <p:nvPicPr>
              <p:cNvPr id="688" name="Ink 687">
                <a:extLst>
                  <a:ext uri="{FF2B5EF4-FFF2-40B4-BE49-F238E27FC236}">
                    <a16:creationId xmlns:a16="http://schemas.microsoft.com/office/drawing/2014/main" id="{35E61BCF-2A9A-4AB5-AB84-23D66C7937F9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310980" y="3352233"/>
                <a:ext cx="26568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689" name="Ink 688">
                <a:extLst>
                  <a:ext uri="{FF2B5EF4-FFF2-40B4-BE49-F238E27FC236}">
                    <a16:creationId xmlns:a16="http://schemas.microsoft.com/office/drawing/2014/main" id="{AF334EBA-4357-4E40-9ED8-9CE92C002695}"/>
                  </a:ext>
                </a:extLst>
              </p14:cNvPr>
              <p14:cNvContentPartPr/>
              <p14:nvPr/>
            </p14:nvContentPartPr>
            <p14:xfrm>
              <a:off x="4003260" y="3573273"/>
              <a:ext cx="311040" cy="203040"/>
            </p14:xfrm>
          </p:contentPart>
        </mc:Choice>
        <mc:Fallback xmlns="">
          <p:pic>
            <p:nvPicPr>
              <p:cNvPr id="689" name="Ink 688">
                <a:extLst>
                  <a:ext uri="{FF2B5EF4-FFF2-40B4-BE49-F238E27FC236}">
                    <a16:creationId xmlns:a16="http://schemas.microsoft.com/office/drawing/2014/main" id="{AF334EBA-4357-4E40-9ED8-9CE92C002695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985620" y="3555273"/>
                <a:ext cx="34668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693" name="Ink 692">
                <a:extLst>
                  <a:ext uri="{FF2B5EF4-FFF2-40B4-BE49-F238E27FC236}">
                    <a16:creationId xmlns:a16="http://schemas.microsoft.com/office/drawing/2014/main" id="{62C894C6-0AB6-4A94-AA14-99C7094C0514}"/>
                  </a:ext>
                </a:extLst>
              </p14:cNvPr>
              <p14:cNvContentPartPr/>
              <p14:nvPr/>
            </p14:nvContentPartPr>
            <p14:xfrm>
              <a:off x="5175060" y="3616113"/>
              <a:ext cx="118800" cy="171360"/>
            </p14:xfrm>
          </p:contentPart>
        </mc:Choice>
        <mc:Fallback xmlns="">
          <p:pic>
            <p:nvPicPr>
              <p:cNvPr id="693" name="Ink 692">
                <a:extLst>
                  <a:ext uri="{FF2B5EF4-FFF2-40B4-BE49-F238E27FC236}">
                    <a16:creationId xmlns:a16="http://schemas.microsoft.com/office/drawing/2014/main" id="{62C894C6-0AB6-4A94-AA14-99C7094C0514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5157420" y="3598473"/>
                <a:ext cx="15444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695" name="Ink 694">
                <a:extLst>
                  <a:ext uri="{FF2B5EF4-FFF2-40B4-BE49-F238E27FC236}">
                    <a16:creationId xmlns:a16="http://schemas.microsoft.com/office/drawing/2014/main" id="{BA82CDAE-281F-408A-9C65-ABC27DCBB03E}"/>
                  </a:ext>
                </a:extLst>
              </p14:cNvPr>
              <p14:cNvContentPartPr/>
              <p14:nvPr/>
            </p14:nvContentPartPr>
            <p14:xfrm>
              <a:off x="4399980" y="3474993"/>
              <a:ext cx="673920" cy="306000"/>
            </p14:xfrm>
          </p:contentPart>
        </mc:Choice>
        <mc:Fallback xmlns="">
          <p:pic>
            <p:nvPicPr>
              <p:cNvPr id="695" name="Ink 694">
                <a:extLst>
                  <a:ext uri="{FF2B5EF4-FFF2-40B4-BE49-F238E27FC236}">
                    <a16:creationId xmlns:a16="http://schemas.microsoft.com/office/drawing/2014/main" id="{BA82CDAE-281F-408A-9C65-ABC27DCBB03E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4381980" y="3457332"/>
                <a:ext cx="709560" cy="341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697" name="Ink 696">
                <a:extLst>
                  <a:ext uri="{FF2B5EF4-FFF2-40B4-BE49-F238E27FC236}">
                    <a16:creationId xmlns:a16="http://schemas.microsoft.com/office/drawing/2014/main" id="{74A12409-7490-487D-87FA-BE05E758C286}"/>
                  </a:ext>
                </a:extLst>
              </p14:cNvPr>
              <p14:cNvContentPartPr/>
              <p14:nvPr/>
            </p14:nvContentPartPr>
            <p14:xfrm>
              <a:off x="5720460" y="3408753"/>
              <a:ext cx="308520" cy="342720"/>
            </p14:xfrm>
          </p:contentPart>
        </mc:Choice>
        <mc:Fallback xmlns="">
          <p:pic>
            <p:nvPicPr>
              <p:cNvPr id="697" name="Ink 696">
                <a:extLst>
                  <a:ext uri="{FF2B5EF4-FFF2-40B4-BE49-F238E27FC236}">
                    <a16:creationId xmlns:a16="http://schemas.microsoft.com/office/drawing/2014/main" id="{74A12409-7490-487D-87FA-BE05E758C286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5702820" y="3391113"/>
                <a:ext cx="34416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698" name="Ink 697">
                <a:extLst>
                  <a:ext uri="{FF2B5EF4-FFF2-40B4-BE49-F238E27FC236}">
                    <a16:creationId xmlns:a16="http://schemas.microsoft.com/office/drawing/2014/main" id="{121AC8F9-0997-4A19-9FD9-357D36170A4E}"/>
                  </a:ext>
                </a:extLst>
              </p14:cNvPr>
              <p14:cNvContentPartPr/>
              <p14:nvPr/>
            </p14:nvContentPartPr>
            <p14:xfrm>
              <a:off x="6221220" y="3538713"/>
              <a:ext cx="95400" cy="16200"/>
            </p14:xfrm>
          </p:contentPart>
        </mc:Choice>
        <mc:Fallback xmlns="">
          <p:pic>
            <p:nvPicPr>
              <p:cNvPr id="698" name="Ink 697">
                <a:extLst>
                  <a:ext uri="{FF2B5EF4-FFF2-40B4-BE49-F238E27FC236}">
                    <a16:creationId xmlns:a16="http://schemas.microsoft.com/office/drawing/2014/main" id="{121AC8F9-0997-4A19-9FD9-357D36170A4E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203220" y="3520713"/>
                <a:ext cx="13104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699" name="Ink 698">
                <a:extLst>
                  <a:ext uri="{FF2B5EF4-FFF2-40B4-BE49-F238E27FC236}">
                    <a16:creationId xmlns:a16="http://schemas.microsoft.com/office/drawing/2014/main" id="{881BAB9C-9B0D-40D5-A77E-C6BAB85A936F}"/>
                  </a:ext>
                </a:extLst>
              </p14:cNvPr>
              <p14:cNvContentPartPr/>
              <p14:nvPr/>
            </p14:nvContentPartPr>
            <p14:xfrm>
              <a:off x="6248580" y="3612153"/>
              <a:ext cx="90720" cy="14760"/>
            </p14:xfrm>
          </p:contentPart>
        </mc:Choice>
        <mc:Fallback xmlns="">
          <p:pic>
            <p:nvPicPr>
              <p:cNvPr id="699" name="Ink 698">
                <a:extLst>
                  <a:ext uri="{FF2B5EF4-FFF2-40B4-BE49-F238E27FC236}">
                    <a16:creationId xmlns:a16="http://schemas.microsoft.com/office/drawing/2014/main" id="{881BAB9C-9B0D-40D5-A77E-C6BAB85A936F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6230940" y="3594153"/>
                <a:ext cx="12636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700" name="Ink 699">
                <a:extLst>
                  <a:ext uri="{FF2B5EF4-FFF2-40B4-BE49-F238E27FC236}">
                    <a16:creationId xmlns:a16="http://schemas.microsoft.com/office/drawing/2014/main" id="{0AB5C061-AF49-4EE4-80EF-8431A94750D1}"/>
                  </a:ext>
                </a:extLst>
              </p14:cNvPr>
              <p14:cNvContentPartPr/>
              <p14:nvPr/>
            </p14:nvContentPartPr>
            <p14:xfrm>
              <a:off x="6545580" y="3311553"/>
              <a:ext cx="178920" cy="518040"/>
            </p14:xfrm>
          </p:contentPart>
        </mc:Choice>
        <mc:Fallback xmlns="">
          <p:pic>
            <p:nvPicPr>
              <p:cNvPr id="700" name="Ink 699">
                <a:extLst>
                  <a:ext uri="{FF2B5EF4-FFF2-40B4-BE49-F238E27FC236}">
                    <a16:creationId xmlns:a16="http://schemas.microsoft.com/office/drawing/2014/main" id="{0AB5C061-AF49-4EE4-80EF-8431A94750D1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527940" y="3293553"/>
                <a:ext cx="21456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6151C599-4893-48B3-8E7C-FF552A803274}"/>
                  </a:ext>
                </a:extLst>
              </p14:cNvPr>
              <p14:cNvContentPartPr/>
              <p14:nvPr/>
            </p14:nvContentPartPr>
            <p14:xfrm>
              <a:off x="6859140" y="3338553"/>
              <a:ext cx="138960" cy="45504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6151C599-4893-48B3-8E7C-FF552A803274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841140" y="3320913"/>
                <a:ext cx="33156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151B5B-3685-4E29-96E4-7DA023BDBFE3}"/>
                  </a:ext>
                </a:extLst>
              </p14:cNvPr>
              <p14:cNvContentPartPr/>
              <p14:nvPr/>
            </p14:nvContentPartPr>
            <p14:xfrm>
              <a:off x="7143215" y="3517142"/>
              <a:ext cx="9360" cy="147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151B5B-3685-4E29-96E4-7DA023BDBFE3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125575" y="3499502"/>
                <a:ext cx="4500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480E800-91E2-41FE-B7AE-A780293DE3A3}"/>
                  </a:ext>
                </a:extLst>
              </p14:cNvPr>
              <p14:cNvContentPartPr/>
              <p14:nvPr/>
            </p14:nvContentPartPr>
            <p14:xfrm>
              <a:off x="7247975" y="3683822"/>
              <a:ext cx="18720" cy="89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480E800-91E2-41FE-B7AE-A780293DE3A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7229975" y="3665822"/>
                <a:ext cx="5436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0BE6F9F-50FB-4C23-B765-2B321A7119CE}"/>
                  </a:ext>
                </a:extLst>
              </p14:cNvPr>
              <p14:cNvContentPartPr/>
              <p14:nvPr/>
            </p14:nvContentPartPr>
            <p14:xfrm>
              <a:off x="7389095" y="3540902"/>
              <a:ext cx="21240" cy="151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0BE6F9F-50FB-4C23-B765-2B321A7119CE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371095" y="3523262"/>
                <a:ext cx="5688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E54C67A-7C84-4F9E-8184-82D991CC5C72}"/>
                  </a:ext>
                </a:extLst>
              </p14:cNvPr>
              <p14:cNvContentPartPr/>
              <p14:nvPr/>
            </p14:nvContentPartPr>
            <p14:xfrm>
              <a:off x="7492055" y="3421022"/>
              <a:ext cx="87120" cy="280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E54C67A-7C84-4F9E-8184-82D991CC5C72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7474055" y="3403382"/>
                <a:ext cx="12276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639FDCB-9347-4B94-8FA3-C4BEAA80DF20}"/>
                  </a:ext>
                </a:extLst>
              </p14:cNvPr>
              <p14:cNvContentPartPr/>
              <p14:nvPr/>
            </p14:nvContentPartPr>
            <p14:xfrm>
              <a:off x="7697255" y="3712622"/>
              <a:ext cx="9360" cy="72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639FDCB-9347-4B94-8FA3-C4BEAA80DF20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7679615" y="3694622"/>
                <a:ext cx="45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B56FC7C-1363-4E2F-9724-96560E0AEB0F}"/>
                  </a:ext>
                </a:extLst>
              </p14:cNvPr>
              <p14:cNvContentPartPr/>
              <p14:nvPr/>
            </p14:nvContentPartPr>
            <p14:xfrm>
              <a:off x="7825415" y="3455582"/>
              <a:ext cx="56520" cy="301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B56FC7C-1363-4E2F-9724-96560E0AEB0F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7807415" y="3437942"/>
                <a:ext cx="9216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206FDC8-B571-4059-BBA1-ACE0B1D2FCC8}"/>
                  </a:ext>
                </a:extLst>
              </p14:cNvPr>
              <p14:cNvContentPartPr/>
              <p14:nvPr/>
            </p14:nvContentPartPr>
            <p14:xfrm>
              <a:off x="8006495" y="3490862"/>
              <a:ext cx="116640" cy="218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206FDC8-B571-4059-BBA1-ACE0B1D2FCC8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988855" y="3473222"/>
                <a:ext cx="15228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F8A3917-99BB-46DC-A9A5-2C45F31203F6}"/>
                  </a:ext>
                </a:extLst>
              </p14:cNvPr>
              <p14:cNvContentPartPr/>
              <p14:nvPr/>
            </p14:nvContentPartPr>
            <p14:xfrm>
              <a:off x="8250935" y="3710462"/>
              <a:ext cx="5400" cy="74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F8A3917-99BB-46DC-A9A5-2C45F31203F6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8233295" y="3692462"/>
                <a:ext cx="410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509E15E-A4C3-47EA-8A42-B377467DD4E0}"/>
                  </a:ext>
                </a:extLst>
              </p14:cNvPr>
              <p14:cNvContentPartPr/>
              <p14:nvPr/>
            </p14:nvContentPartPr>
            <p14:xfrm>
              <a:off x="8404295" y="3518582"/>
              <a:ext cx="21960" cy="2008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509E15E-A4C3-47EA-8A42-B377467DD4E0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8386295" y="3500942"/>
                <a:ext cx="5760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FC1364E-57DF-4B77-8A2E-1D199426FAC1}"/>
                  </a:ext>
                </a:extLst>
              </p14:cNvPr>
              <p14:cNvContentPartPr/>
              <p14:nvPr/>
            </p14:nvContentPartPr>
            <p14:xfrm>
              <a:off x="8492495" y="3447662"/>
              <a:ext cx="129600" cy="334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FC1364E-57DF-4B77-8A2E-1D199426FAC1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474855" y="3430022"/>
                <a:ext cx="16524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AAEDAB-0787-46FC-823E-441108DA241C}"/>
                  </a:ext>
                </a:extLst>
              </p14:cNvPr>
              <p14:cNvContentPartPr/>
              <p14:nvPr/>
            </p14:nvContentPartPr>
            <p14:xfrm>
              <a:off x="8711375" y="3725942"/>
              <a:ext cx="15480" cy="87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AAEDAB-0787-46FC-823E-441108DA241C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693375" y="3707942"/>
                <a:ext cx="5112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37CE33C-8955-4333-9092-5A5EAE07657D}"/>
                  </a:ext>
                </a:extLst>
              </p14:cNvPr>
              <p14:cNvContentPartPr/>
              <p14:nvPr/>
            </p14:nvContentPartPr>
            <p14:xfrm>
              <a:off x="8909735" y="3422462"/>
              <a:ext cx="35280" cy="321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37CE33C-8955-4333-9092-5A5EAE07657D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8892095" y="3404822"/>
                <a:ext cx="7092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A4B55FA-FB53-4598-A972-9EDC4BC454AE}"/>
                  </a:ext>
                </a:extLst>
              </p14:cNvPr>
              <p14:cNvContentPartPr/>
              <p14:nvPr/>
            </p14:nvContentPartPr>
            <p14:xfrm>
              <a:off x="9035015" y="3491942"/>
              <a:ext cx="121680" cy="217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A4B55FA-FB53-4598-A972-9EDC4BC454AE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9017015" y="3474302"/>
                <a:ext cx="15732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F8B5FB1-A6DE-4E06-B9D8-65D715E628D5}"/>
                  </a:ext>
                </a:extLst>
              </p14:cNvPr>
              <p14:cNvContentPartPr/>
              <p14:nvPr/>
            </p14:nvContentPartPr>
            <p14:xfrm>
              <a:off x="9214295" y="3684902"/>
              <a:ext cx="6120" cy="90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F8B5FB1-A6DE-4E06-B9D8-65D715E628D5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9196655" y="3666902"/>
                <a:ext cx="4176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8212D02-8633-4F26-97CD-27EB2B58D09E}"/>
                  </a:ext>
                </a:extLst>
              </p14:cNvPr>
              <p14:cNvContentPartPr/>
              <p14:nvPr/>
            </p14:nvContentPartPr>
            <p14:xfrm>
              <a:off x="9319415" y="3474662"/>
              <a:ext cx="126000" cy="202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8212D02-8633-4F26-97CD-27EB2B58D09E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9301775" y="3456662"/>
                <a:ext cx="16164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2F26A47-EE09-4658-89AE-86E7BD25384D}"/>
                  </a:ext>
                </a:extLst>
              </p14:cNvPr>
              <p14:cNvContentPartPr/>
              <p14:nvPr/>
            </p14:nvContentPartPr>
            <p14:xfrm>
              <a:off x="9533615" y="3423182"/>
              <a:ext cx="81360" cy="366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2F26A47-EE09-4658-89AE-86E7BD25384D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9515615" y="3405542"/>
                <a:ext cx="11700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2C711CC-75E4-4D3D-BC3F-333774DAD640}"/>
                  </a:ext>
                </a:extLst>
              </p14:cNvPr>
              <p14:cNvContentPartPr/>
              <p14:nvPr/>
            </p14:nvContentPartPr>
            <p14:xfrm>
              <a:off x="9885335" y="3845822"/>
              <a:ext cx="2160" cy="73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2C711CC-75E4-4D3D-BC3F-333774DAD640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9867695" y="3828182"/>
                <a:ext cx="3780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CDE3244-338C-4836-81C6-E5D793C9A221}"/>
                  </a:ext>
                </a:extLst>
              </p14:cNvPr>
              <p14:cNvContentPartPr/>
              <p14:nvPr/>
            </p14:nvContentPartPr>
            <p14:xfrm>
              <a:off x="10081535" y="3415982"/>
              <a:ext cx="54000" cy="337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CDE3244-338C-4836-81C6-E5D793C9A221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0063895" y="3397982"/>
                <a:ext cx="8964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881AA3C-906C-4163-8B06-E0C99AD622EF}"/>
                  </a:ext>
                </a:extLst>
              </p14:cNvPr>
              <p14:cNvContentPartPr/>
              <p14:nvPr/>
            </p14:nvContentPartPr>
            <p14:xfrm>
              <a:off x="10202855" y="3440102"/>
              <a:ext cx="133560" cy="2368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881AA3C-906C-4163-8B06-E0C99AD622EF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0184855" y="3422102"/>
                <a:ext cx="16920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2547F1B-5C09-40DA-88D1-32F3BFCAFBC0}"/>
                  </a:ext>
                </a:extLst>
              </p14:cNvPr>
              <p14:cNvContentPartPr/>
              <p14:nvPr/>
            </p14:nvContentPartPr>
            <p14:xfrm>
              <a:off x="10448375" y="3672662"/>
              <a:ext cx="12960" cy="87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2547F1B-5C09-40DA-88D1-32F3BFCAFBC0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0430735" y="3655022"/>
                <a:ext cx="4860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91C648D-7FD0-43EE-A267-100218B833F4}"/>
                  </a:ext>
                </a:extLst>
              </p14:cNvPr>
              <p14:cNvContentPartPr/>
              <p14:nvPr/>
            </p14:nvContentPartPr>
            <p14:xfrm>
              <a:off x="10562855" y="3395822"/>
              <a:ext cx="140400" cy="2923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91C648D-7FD0-43EE-A267-100218B833F4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0545215" y="3377822"/>
                <a:ext cx="17604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6F17751-292B-47E5-AFF5-E30E7E8825AC}"/>
                  </a:ext>
                </a:extLst>
              </p14:cNvPr>
              <p14:cNvContentPartPr/>
              <p14:nvPr/>
            </p14:nvContentPartPr>
            <p14:xfrm>
              <a:off x="10790015" y="3349382"/>
              <a:ext cx="129600" cy="3661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6F17751-292B-47E5-AFF5-E30E7E8825AC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0772015" y="3331742"/>
                <a:ext cx="16524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BECF453-5FD8-4BFD-AC45-9C74A8397D72}"/>
                  </a:ext>
                </a:extLst>
              </p14:cNvPr>
              <p14:cNvContentPartPr/>
              <p14:nvPr/>
            </p14:nvContentPartPr>
            <p14:xfrm>
              <a:off x="11050655" y="3309782"/>
              <a:ext cx="147600" cy="413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BECF453-5FD8-4BFD-AC45-9C74A8397D72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11032655" y="3291782"/>
                <a:ext cx="18324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9671696-A62D-45EE-8EE4-8EE6CE59E6CC}"/>
                  </a:ext>
                </a:extLst>
              </p14:cNvPr>
              <p14:cNvContentPartPr/>
              <p14:nvPr/>
            </p14:nvContentPartPr>
            <p14:xfrm>
              <a:off x="11362055" y="3721982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9671696-A62D-45EE-8EE4-8EE6CE59E6CC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1344415" y="370398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D73B49D-51DD-4B80-9B91-AB26C1F679B0}"/>
                  </a:ext>
                </a:extLst>
              </p14:cNvPr>
              <p14:cNvContentPartPr/>
              <p14:nvPr/>
            </p14:nvContentPartPr>
            <p14:xfrm>
              <a:off x="1814019" y="3495355"/>
              <a:ext cx="50040" cy="291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D73B49D-51DD-4B80-9B91-AB26C1F679B0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796019" y="3477715"/>
                <a:ext cx="85680" cy="32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965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BDFAEB6-AE45-4067-9043-1D1560917823}"/>
                  </a:ext>
                </a:extLst>
              </p14:cNvPr>
              <p14:cNvContentPartPr/>
              <p14:nvPr/>
            </p14:nvContentPartPr>
            <p14:xfrm>
              <a:off x="2126255" y="451742"/>
              <a:ext cx="1440" cy="21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BDFAEB6-AE45-4067-9043-1D15609178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8615" y="434102"/>
                <a:ext cx="3708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6E09F86-226A-4B90-B333-51CFB7AA8651}"/>
                  </a:ext>
                </a:extLst>
              </p14:cNvPr>
              <p14:cNvContentPartPr/>
              <p14:nvPr/>
            </p14:nvContentPartPr>
            <p14:xfrm>
              <a:off x="5820504" y="387482"/>
              <a:ext cx="1440" cy="72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6E09F86-226A-4B90-B333-51CFB7AA86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02504" y="369482"/>
                <a:ext cx="3708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3CA98EA4-9822-430D-B3B9-ACE22EF3E9FB}"/>
                  </a:ext>
                </a:extLst>
              </p14:cNvPr>
              <p14:cNvContentPartPr/>
              <p14:nvPr/>
            </p14:nvContentPartPr>
            <p14:xfrm>
              <a:off x="1916000" y="1376913"/>
              <a:ext cx="18360" cy="1440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3CA98EA4-9822-430D-B3B9-ACE22EF3E9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8000" y="1358913"/>
                <a:ext cx="540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48" name="Ink 647">
                <a:extLst>
                  <a:ext uri="{FF2B5EF4-FFF2-40B4-BE49-F238E27FC236}">
                    <a16:creationId xmlns:a16="http://schemas.microsoft.com/office/drawing/2014/main" id="{5A779464-6289-46F9-9705-EB7103210849}"/>
                  </a:ext>
                </a:extLst>
              </p14:cNvPr>
              <p14:cNvContentPartPr/>
              <p14:nvPr/>
            </p14:nvContentPartPr>
            <p14:xfrm>
              <a:off x="2463200" y="1515153"/>
              <a:ext cx="182520" cy="164880"/>
            </p14:xfrm>
          </p:contentPart>
        </mc:Choice>
        <mc:Fallback xmlns="">
          <p:pic>
            <p:nvPicPr>
              <p:cNvPr id="648" name="Ink 647">
                <a:extLst>
                  <a:ext uri="{FF2B5EF4-FFF2-40B4-BE49-F238E27FC236}">
                    <a16:creationId xmlns:a16="http://schemas.microsoft.com/office/drawing/2014/main" id="{5A779464-6289-46F9-9705-EB710321084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45560" y="1497513"/>
                <a:ext cx="21816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51" name="Ink 650">
                <a:extLst>
                  <a:ext uri="{FF2B5EF4-FFF2-40B4-BE49-F238E27FC236}">
                    <a16:creationId xmlns:a16="http://schemas.microsoft.com/office/drawing/2014/main" id="{612687A5-8B4E-4B62-8630-209B400A558E}"/>
                  </a:ext>
                </a:extLst>
              </p14:cNvPr>
              <p14:cNvContentPartPr/>
              <p14:nvPr/>
            </p14:nvContentPartPr>
            <p14:xfrm>
              <a:off x="3371120" y="1375113"/>
              <a:ext cx="63360" cy="284040"/>
            </p14:xfrm>
          </p:contentPart>
        </mc:Choice>
        <mc:Fallback xmlns="">
          <p:pic>
            <p:nvPicPr>
              <p:cNvPr id="651" name="Ink 650">
                <a:extLst>
                  <a:ext uri="{FF2B5EF4-FFF2-40B4-BE49-F238E27FC236}">
                    <a16:creationId xmlns:a16="http://schemas.microsoft.com/office/drawing/2014/main" id="{612687A5-8B4E-4B62-8630-209B400A558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53120" y="1357473"/>
                <a:ext cx="9900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63" name="Ink 662">
                <a:extLst>
                  <a:ext uri="{FF2B5EF4-FFF2-40B4-BE49-F238E27FC236}">
                    <a16:creationId xmlns:a16="http://schemas.microsoft.com/office/drawing/2014/main" id="{47B16185-2E43-48B2-8C7E-437E0DD35433}"/>
                  </a:ext>
                </a:extLst>
              </p14:cNvPr>
              <p14:cNvContentPartPr/>
              <p14:nvPr/>
            </p14:nvContentPartPr>
            <p14:xfrm>
              <a:off x="5004080" y="1362153"/>
              <a:ext cx="1005840" cy="354600"/>
            </p14:xfrm>
          </p:contentPart>
        </mc:Choice>
        <mc:Fallback xmlns="">
          <p:pic>
            <p:nvPicPr>
              <p:cNvPr id="663" name="Ink 662">
                <a:extLst>
                  <a:ext uri="{FF2B5EF4-FFF2-40B4-BE49-F238E27FC236}">
                    <a16:creationId xmlns:a16="http://schemas.microsoft.com/office/drawing/2014/main" id="{47B16185-2E43-48B2-8C7E-437E0DD3543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86080" y="1344495"/>
                <a:ext cx="1041480" cy="390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64" name="Ink 663">
                <a:extLst>
                  <a:ext uri="{FF2B5EF4-FFF2-40B4-BE49-F238E27FC236}">
                    <a16:creationId xmlns:a16="http://schemas.microsoft.com/office/drawing/2014/main" id="{138A370D-B6CA-4220-B33B-D123F3FAC404}"/>
                  </a:ext>
                </a:extLst>
              </p14:cNvPr>
              <p14:cNvContentPartPr/>
              <p14:nvPr/>
            </p14:nvContentPartPr>
            <p14:xfrm>
              <a:off x="4233680" y="1471953"/>
              <a:ext cx="487440" cy="207000"/>
            </p14:xfrm>
          </p:contentPart>
        </mc:Choice>
        <mc:Fallback xmlns="">
          <p:pic>
            <p:nvPicPr>
              <p:cNvPr id="664" name="Ink 663">
                <a:extLst>
                  <a:ext uri="{FF2B5EF4-FFF2-40B4-BE49-F238E27FC236}">
                    <a16:creationId xmlns:a16="http://schemas.microsoft.com/office/drawing/2014/main" id="{138A370D-B6CA-4220-B33B-D123F3FAC40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15680" y="1454282"/>
                <a:ext cx="523080" cy="2427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65" name="Ink 664">
                <a:extLst>
                  <a:ext uri="{FF2B5EF4-FFF2-40B4-BE49-F238E27FC236}">
                    <a16:creationId xmlns:a16="http://schemas.microsoft.com/office/drawing/2014/main" id="{45948168-B566-4B14-A9C0-164B9C6BB6F2}"/>
                  </a:ext>
                </a:extLst>
              </p14:cNvPr>
              <p14:cNvContentPartPr/>
              <p14:nvPr/>
            </p14:nvContentPartPr>
            <p14:xfrm>
              <a:off x="3550760" y="1362513"/>
              <a:ext cx="554040" cy="315000"/>
            </p14:xfrm>
          </p:contentPart>
        </mc:Choice>
        <mc:Fallback xmlns="">
          <p:pic>
            <p:nvPicPr>
              <p:cNvPr id="665" name="Ink 664">
                <a:extLst>
                  <a:ext uri="{FF2B5EF4-FFF2-40B4-BE49-F238E27FC236}">
                    <a16:creationId xmlns:a16="http://schemas.microsoft.com/office/drawing/2014/main" id="{45948168-B566-4B14-A9C0-164B9C6BB6F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32760" y="1344534"/>
                <a:ext cx="589680" cy="3505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66" name="Ink 665">
                <a:extLst>
                  <a:ext uri="{FF2B5EF4-FFF2-40B4-BE49-F238E27FC236}">
                    <a16:creationId xmlns:a16="http://schemas.microsoft.com/office/drawing/2014/main" id="{6553387D-226E-4E36-A93C-A44D35DAF727}"/>
                  </a:ext>
                </a:extLst>
              </p14:cNvPr>
              <p14:cNvContentPartPr/>
              <p14:nvPr/>
            </p14:nvContentPartPr>
            <p14:xfrm>
              <a:off x="2896640" y="1460073"/>
              <a:ext cx="369360" cy="214560"/>
            </p14:xfrm>
          </p:contentPart>
        </mc:Choice>
        <mc:Fallback xmlns="">
          <p:pic>
            <p:nvPicPr>
              <p:cNvPr id="666" name="Ink 665">
                <a:extLst>
                  <a:ext uri="{FF2B5EF4-FFF2-40B4-BE49-F238E27FC236}">
                    <a16:creationId xmlns:a16="http://schemas.microsoft.com/office/drawing/2014/main" id="{6553387D-226E-4E36-A93C-A44D35DAF72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79000" y="1442433"/>
                <a:ext cx="4050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67" name="Ink 666">
                <a:extLst>
                  <a:ext uri="{FF2B5EF4-FFF2-40B4-BE49-F238E27FC236}">
                    <a16:creationId xmlns:a16="http://schemas.microsoft.com/office/drawing/2014/main" id="{3258EA4D-2794-4BC2-B62F-BC2C4CA22FA7}"/>
                  </a:ext>
                </a:extLst>
              </p14:cNvPr>
              <p14:cNvContentPartPr/>
              <p14:nvPr/>
            </p14:nvContentPartPr>
            <p14:xfrm>
              <a:off x="1922480" y="1518753"/>
              <a:ext cx="192960" cy="177480"/>
            </p14:xfrm>
          </p:contentPart>
        </mc:Choice>
        <mc:Fallback xmlns="">
          <p:pic>
            <p:nvPicPr>
              <p:cNvPr id="667" name="Ink 666">
                <a:extLst>
                  <a:ext uri="{FF2B5EF4-FFF2-40B4-BE49-F238E27FC236}">
                    <a16:creationId xmlns:a16="http://schemas.microsoft.com/office/drawing/2014/main" id="{3258EA4D-2794-4BC2-B62F-BC2C4CA22FA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04480" y="1501113"/>
                <a:ext cx="2286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68" name="Ink 667">
                <a:extLst>
                  <a:ext uri="{FF2B5EF4-FFF2-40B4-BE49-F238E27FC236}">
                    <a16:creationId xmlns:a16="http://schemas.microsoft.com/office/drawing/2014/main" id="{3F55F8A2-45F9-4647-9CA4-A02EFC6F644D}"/>
                  </a:ext>
                </a:extLst>
              </p14:cNvPr>
              <p14:cNvContentPartPr/>
              <p14:nvPr/>
            </p14:nvContentPartPr>
            <p14:xfrm>
              <a:off x="1292480" y="1417593"/>
              <a:ext cx="343800" cy="330480"/>
            </p14:xfrm>
          </p:contentPart>
        </mc:Choice>
        <mc:Fallback xmlns="">
          <p:pic>
            <p:nvPicPr>
              <p:cNvPr id="668" name="Ink 667">
                <a:extLst>
                  <a:ext uri="{FF2B5EF4-FFF2-40B4-BE49-F238E27FC236}">
                    <a16:creationId xmlns:a16="http://schemas.microsoft.com/office/drawing/2014/main" id="{3F55F8A2-45F9-4647-9CA4-A02EFC6F644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74840" y="1399953"/>
                <a:ext cx="37944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69" name="Ink 668">
                <a:extLst>
                  <a:ext uri="{FF2B5EF4-FFF2-40B4-BE49-F238E27FC236}">
                    <a16:creationId xmlns:a16="http://schemas.microsoft.com/office/drawing/2014/main" id="{5A367612-B1CB-41C5-8C14-4B0D6B2AE1C9}"/>
                  </a:ext>
                </a:extLst>
              </p14:cNvPr>
              <p14:cNvContentPartPr/>
              <p14:nvPr/>
            </p14:nvContentPartPr>
            <p14:xfrm>
              <a:off x="6439400" y="1275393"/>
              <a:ext cx="181800" cy="449640"/>
            </p14:xfrm>
          </p:contentPart>
        </mc:Choice>
        <mc:Fallback xmlns="">
          <p:pic>
            <p:nvPicPr>
              <p:cNvPr id="669" name="Ink 668">
                <a:extLst>
                  <a:ext uri="{FF2B5EF4-FFF2-40B4-BE49-F238E27FC236}">
                    <a16:creationId xmlns:a16="http://schemas.microsoft.com/office/drawing/2014/main" id="{5A367612-B1CB-41C5-8C14-4B0D6B2AE1C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21400" y="1257753"/>
                <a:ext cx="21744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70" name="Ink 669">
                <a:extLst>
                  <a:ext uri="{FF2B5EF4-FFF2-40B4-BE49-F238E27FC236}">
                    <a16:creationId xmlns:a16="http://schemas.microsoft.com/office/drawing/2014/main" id="{7E7E152F-64E3-4B87-802B-B9DBAD4B6D9E}"/>
                  </a:ext>
                </a:extLst>
              </p14:cNvPr>
              <p14:cNvContentPartPr/>
              <p14:nvPr/>
            </p14:nvContentPartPr>
            <p14:xfrm>
              <a:off x="6841880" y="1385913"/>
              <a:ext cx="199440" cy="281880"/>
            </p14:xfrm>
          </p:contentPart>
        </mc:Choice>
        <mc:Fallback xmlns="">
          <p:pic>
            <p:nvPicPr>
              <p:cNvPr id="670" name="Ink 669">
                <a:extLst>
                  <a:ext uri="{FF2B5EF4-FFF2-40B4-BE49-F238E27FC236}">
                    <a16:creationId xmlns:a16="http://schemas.microsoft.com/office/drawing/2014/main" id="{7E7E152F-64E3-4B87-802B-B9DBAD4B6D9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23880" y="1368273"/>
                <a:ext cx="23508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71" name="Ink 670">
                <a:extLst>
                  <a:ext uri="{FF2B5EF4-FFF2-40B4-BE49-F238E27FC236}">
                    <a16:creationId xmlns:a16="http://schemas.microsoft.com/office/drawing/2014/main" id="{D949DD7A-C853-4B67-A37B-CE6CB9C00956}"/>
                  </a:ext>
                </a:extLst>
              </p14:cNvPr>
              <p14:cNvContentPartPr/>
              <p14:nvPr/>
            </p14:nvContentPartPr>
            <p14:xfrm>
              <a:off x="7187120" y="1560513"/>
              <a:ext cx="21960" cy="168480"/>
            </p14:xfrm>
          </p:contentPart>
        </mc:Choice>
        <mc:Fallback xmlns="">
          <p:pic>
            <p:nvPicPr>
              <p:cNvPr id="671" name="Ink 670">
                <a:extLst>
                  <a:ext uri="{FF2B5EF4-FFF2-40B4-BE49-F238E27FC236}">
                    <a16:creationId xmlns:a16="http://schemas.microsoft.com/office/drawing/2014/main" id="{D949DD7A-C853-4B67-A37B-CE6CB9C0095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69120" y="1542873"/>
                <a:ext cx="5760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72" name="Ink 671">
                <a:extLst>
                  <a:ext uri="{FF2B5EF4-FFF2-40B4-BE49-F238E27FC236}">
                    <a16:creationId xmlns:a16="http://schemas.microsoft.com/office/drawing/2014/main" id="{C7C093C9-5125-40A0-A36A-31BF2CD5EFAE}"/>
                  </a:ext>
                </a:extLst>
              </p14:cNvPr>
              <p14:cNvContentPartPr/>
              <p14:nvPr/>
            </p14:nvContentPartPr>
            <p14:xfrm>
              <a:off x="7387640" y="1349553"/>
              <a:ext cx="21600" cy="228600"/>
            </p14:xfrm>
          </p:contentPart>
        </mc:Choice>
        <mc:Fallback xmlns="">
          <p:pic>
            <p:nvPicPr>
              <p:cNvPr id="672" name="Ink 671">
                <a:extLst>
                  <a:ext uri="{FF2B5EF4-FFF2-40B4-BE49-F238E27FC236}">
                    <a16:creationId xmlns:a16="http://schemas.microsoft.com/office/drawing/2014/main" id="{C7C093C9-5125-40A0-A36A-31BF2CD5EFA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69640" y="1331913"/>
                <a:ext cx="5724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73" name="Ink 672">
                <a:extLst>
                  <a:ext uri="{FF2B5EF4-FFF2-40B4-BE49-F238E27FC236}">
                    <a16:creationId xmlns:a16="http://schemas.microsoft.com/office/drawing/2014/main" id="{CF79CDA9-C265-47A1-8B7C-4F2A1A6142CD}"/>
                  </a:ext>
                </a:extLst>
              </p14:cNvPr>
              <p14:cNvContentPartPr/>
              <p14:nvPr/>
            </p14:nvContentPartPr>
            <p14:xfrm>
              <a:off x="7567640" y="1561953"/>
              <a:ext cx="6840" cy="143280"/>
            </p14:xfrm>
          </p:contentPart>
        </mc:Choice>
        <mc:Fallback xmlns="">
          <p:pic>
            <p:nvPicPr>
              <p:cNvPr id="673" name="Ink 672">
                <a:extLst>
                  <a:ext uri="{FF2B5EF4-FFF2-40B4-BE49-F238E27FC236}">
                    <a16:creationId xmlns:a16="http://schemas.microsoft.com/office/drawing/2014/main" id="{CF79CDA9-C265-47A1-8B7C-4F2A1A6142C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549640" y="1543953"/>
                <a:ext cx="4248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74" name="Ink 673">
                <a:extLst>
                  <a:ext uri="{FF2B5EF4-FFF2-40B4-BE49-F238E27FC236}">
                    <a16:creationId xmlns:a16="http://schemas.microsoft.com/office/drawing/2014/main" id="{5C606475-1DA1-4B70-926C-ABD1BA102838}"/>
                  </a:ext>
                </a:extLst>
              </p14:cNvPr>
              <p14:cNvContentPartPr/>
              <p14:nvPr/>
            </p14:nvContentPartPr>
            <p14:xfrm>
              <a:off x="7868960" y="1372233"/>
              <a:ext cx="248040" cy="324720"/>
            </p14:xfrm>
          </p:contentPart>
        </mc:Choice>
        <mc:Fallback xmlns="">
          <p:pic>
            <p:nvPicPr>
              <p:cNvPr id="674" name="Ink 673">
                <a:extLst>
                  <a:ext uri="{FF2B5EF4-FFF2-40B4-BE49-F238E27FC236}">
                    <a16:creationId xmlns:a16="http://schemas.microsoft.com/office/drawing/2014/main" id="{5C606475-1DA1-4B70-926C-ABD1BA10283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850960" y="1354233"/>
                <a:ext cx="28368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75" name="Ink 674">
                <a:extLst>
                  <a:ext uri="{FF2B5EF4-FFF2-40B4-BE49-F238E27FC236}">
                    <a16:creationId xmlns:a16="http://schemas.microsoft.com/office/drawing/2014/main" id="{32E564E1-E3B0-4AC4-9BCE-311453753AB9}"/>
                  </a:ext>
                </a:extLst>
              </p14:cNvPr>
              <p14:cNvContentPartPr/>
              <p14:nvPr/>
            </p14:nvContentPartPr>
            <p14:xfrm>
              <a:off x="8293040" y="1656273"/>
              <a:ext cx="47160" cy="136440"/>
            </p14:xfrm>
          </p:contentPart>
        </mc:Choice>
        <mc:Fallback xmlns="">
          <p:pic>
            <p:nvPicPr>
              <p:cNvPr id="675" name="Ink 674">
                <a:extLst>
                  <a:ext uri="{FF2B5EF4-FFF2-40B4-BE49-F238E27FC236}">
                    <a16:creationId xmlns:a16="http://schemas.microsoft.com/office/drawing/2014/main" id="{32E564E1-E3B0-4AC4-9BCE-311453753AB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275040" y="1638273"/>
                <a:ext cx="828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78" name="Ink 677">
                <a:extLst>
                  <a:ext uri="{FF2B5EF4-FFF2-40B4-BE49-F238E27FC236}">
                    <a16:creationId xmlns:a16="http://schemas.microsoft.com/office/drawing/2014/main" id="{CC2116E7-E671-4752-9DF6-855C0145A9EC}"/>
                  </a:ext>
                </a:extLst>
              </p14:cNvPr>
              <p14:cNvContentPartPr/>
              <p14:nvPr/>
            </p14:nvContentPartPr>
            <p14:xfrm>
              <a:off x="8502920" y="1293393"/>
              <a:ext cx="569880" cy="497880"/>
            </p14:xfrm>
          </p:contentPart>
        </mc:Choice>
        <mc:Fallback xmlns="">
          <p:pic>
            <p:nvPicPr>
              <p:cNvPr id="678" name="Ink 677">
                <a:extLst>
                  <a:ext uri="{FF2B5EF4-FFF2-40B4-BE49-F238E27FC236}">
                    <a16:creationId xmlns:a16="http://schemas.microsoft.com/office/drawing/2014/main" id="{CC2116E7-E671-4752-9DF6-855C0145A9E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485280" y="1275393"/>
                <a:ext cx="60552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81" name="Ink 680">
                <a:extLst>
                  <a:ext uri="{FF2B5EF4-FFF2-40B4-BE49-F238E27FC236}">
                    <a16:creationId xmlns:a16="http://schemas.microsoft.com/office/drawing/2014/main" id="{2DC04D39-9070-4BBD-8BFA-E57B468BD065}"/>
                  </a:ext>
                </a:extLst>
              </p14:cNvPr>
              <p14:cNvContentPartPr/>
              <p14:nvPr/>
            </p14:nvContentPartPr>
            <p14:xfrm>
              <a:off x="10012040" y="1293393"/>
              <a:ext cx="239760" cy="530640"/>
            </p14:xfrm>
          </p:contentPart>
        </mc:Choice>
        <mc:Fallback xmlns="">
          <p:pic>
            <p:nvPicPr>
              <p:cNvPr id="681" name="Ink 680">
                <a:extLst>
                  <a:ext uri="{FF2B5EF4-FFF2-40B4-BE49-F238E27FC236}">
                    <a16:creationId xmlns:a16="http://schemas.microsoft.com/office/drawing/2014/main" id="{2DC04D39-9070-4BBD-8BFA-E57B468BD06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994400" y="1275753"/>
                <a:ext cx="275400" cy="5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82" name="Ink 681">
                <a:extLst>
                  <a:ext uri="{FF2B5EF4-FFF2-40B4-BE49-F238E27FC236}">
                    <a16:creationId xmlns:a16="http://schemas.microsoft.com/office/drawing/2014/main" id="{3E015EAE-C1FF-4CC7-8929-C0DA1F5DB95F}"/>
                  </a:ext>
                </a:extLst>
              </p14:cNvPr>
              <p14:cNvContentPartPr/>
              <p14:nvPr/>
            </p14:nvContentPartPr>
            <p14:xfrm>
              <a:off x="10417040" y="1456833"/>
              <a:ext cx="172440" cy="269280"/>
            </p14:xfrm>
          </p:contentPart>
        </mc:Choice>
        <mc:Fallback xmlns="">
          <p:pic>
            <p:nvPicPr>
              <p:cNvPr id="682" name="Ink 681">
                <a:extLst>
                  <a:ext uri="{FF2B5EF4-FFF2-40B4-BE49-F238E27FC236}">
                    <a16:creationId xmlns:a16="http://schemas.microsoft.com/office/drawing/2014/main" id="{3E015EAE-C1FF-4CC7-8929-C0DA1F5DB95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399400" y="1438833"/>
                <a:ext cx="20808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83" name="Ink 682">
                <a:extLst>
                  <a:ext uri="{FF2B5EF4-FFF2-40B4-BE49-F238E27FC236}">
                    <a16:creationId xmlns:a16="http://schemas.microsoft.com/office/drawing/2014/main" id="{1B601ECA-B092-4ED0-AD89-ED96BE9E5F7D}"/>
                  </a:ext>
                </a:extLst>
              </p14:cNvPr>
              <p14:cNvContentPartPr/>
              <p14:nvPr/>
            </p14:nvContentPartPr>
            <p14:xfrm>
              <a:off x="9328040" y="1401753"/>
              <a:ext cx="307080" cy="322920"/>
            </p14:xfrm>
          </p:contentPart>
        </mc:Choice>
        <mc:Fallback xmlns="">
          <p:pic>
            <p:nvPicPr>
              <p:cNvPr id="683" name="Ink 682">
                <a:extLst>
                  <a:ext uri="{FF2B5EF4-FFF2-40B4-BE49-F238E27FC236}">
                    <a16:creationId xmlns:a16="http://schemas.microsoft.com/office/drawing/2014/main" id="{1B601ECA-B092-4ED0-AD89-ED96BE9E5F7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310040" y="1384113"/>
                <a:ext cx="34272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84" name="Ink 683">
                <a:extLst>
                  <a:ext uri="{FF2B5EF4-FFF2-40B4-BE49-F238E27FC236}">
                    <a16:creationId xmlns:a16="http://schemas.microsoft.com/office/drawing/2014/main" id="{64B32A4D-6E19-456B-A3D2-A65F4F3F3DA2}"/>
                  </a:ext>
                </a:extLst>
              </p14:cNvPr>
              <p14:cNvContentPartPr/>
              <p14:nvPr/>
            </p14:nvContentPartPr>
            <p14:xfrm>
              <a:off x="10780280" y="1673913"/>
              <a:ext cx="20520" cy="160200"/>
            </p14:xfrm>
          </p:contentPart>
        </mc:Choice>
        <mc:Fallback xmlns="">
          <p:pic>
            <p:nvPicPr>
              <p:cNvPr id="684" name="Ink 683">
                <a:extLst>
                  <a:ext uri="{FF2B5EF4-FFF2-40B4-BE49-F238E27FC236}">
                    <a16:creationId xmlns:a16="http://schemas.microsoft.com/office/drawing/2014/main" id="{64B32A4D-6E19-456B-A3D2-A65F4F3F3DA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762280" y="1656273"/>
                <a:ext cx="561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85" name="Ink 684">
                <a:extLst>
                  <a:ext uri="{FF2B5EF4-FFF2-40B4-BE49-F238E27FC236}">
                    <a16:creationId xmlns:a16="http://schemas.microsoft.com/office/drawing/2014/main" id="{3C8844F4-C3C5-40F0-BF5B-9FDECAF584F4}"/>
                  </a:ext>
                </a:extLst>
              </p14:cNvPr>
              <p14:cNvContentPartPr/>
              <p14:nvPr/>
            </p14:nvContentPartPr>
            <p14:xfrm>
              <a:off x="11027960" y="1401393"/>
              <a:ext cx="240120" cy="305280"/>
            </p14:xfrm>
          </p:contentPart>
        </mc:Choice>
        <mc:Fallback xmlns="">
          <p:pic>
            <p:nvPicPr>
              <p:cNvPr id="685" name="Ink 684">
                <a:extLst>
                  <a:ext uri="{FF2B5EF4-FFF2-40B4-BE49-F238E27FC236}">
                    <a16:creationId xmlns:a16="http://schemas.microsoft.com/office/drawing/2014/main" id="{3C8844F4-C3C5-40F0-BF5B-9FDECAF584F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009960" y="1383753"/>
                <a:ext cx="27576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86" name="Ink 685">
                <a:extLst>
                  <a:ext uri="{FF2B5EF4-FFF2-40B4-BE49-F238E27FC236}">
                    <a16:creationId xmlns:a16="http://schemas.microsoft.com/office/drawing/2014/main" id="{1CC1E6DA-32B8-441D-987C-3AE1D7D17338}"/>
                  </a:ext>
                </a:extLst>
              </p14:cNvPr>
              <p14:cNvContentPartPr/>
              <p14:nvPr/>
            </p14:nvContentPartPr>
            <p14:xfrm>
              <a:off x="11435840" y="1662753"/>
              <a:ext cx="44280" cy="99720"/>
            </p14:xfrm>
          </p:contentPart>
        </mc:Choice>
        <mc:Fallback xmlns="">
          <p:pic>
            <p:nvPicPr>
              <p:cNvPr id="686" name="Ink 685">
                <a:extLst>
                  <a:ext uri="{FF2B5EF4-FFF2-40B4-BE49-F238E27FC236}">
                    <a16:creationId xmlns:a16="http://schemas.microsoft.com/office/drawing/2014/main" id="{1CC1E6DA-32B8-441D-987C-3AE1D7D1733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417840" y="1644753"/>
                <a:ext cx="7992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87" name="Ink 686">
                <a:extLst>
                  <a:ext uri="{FF2B5EF4-FFF2-40B4-BE49-F238E27FC236}">
                    <a16:creationId xmlns:a16="http://schemas.microsoft.com/office/drawing/2014/main" id="{B041DD74-4D41-4A5E-823F-E33C0C032AAB}"/>
                  </a:ext>
                </a:extLst>
              </p14:cNvPr>
              <p14:cNvContentPartPr/>
              <p14:nvPr/>
            </p14:nvContentPartPr>
            <p14:xfrm>
              <a:off x="11604320" y="1332633"/>
              <a:ext cx="234360" cy="295920"/>
            </p14:xfrm>
          </p:contentPart>
        </mc:Choice>
        <mc:Fallback xmlns="">
          <p:pic>
            <p:nvPicPr>
              <p:cNvPr id="687" name="Ink 686">
                <a:extLst>
                  <a:ext uri="{FF2B5EF4-FFF2-40B4-BE49-F238E27FC236}">
                    <a16:creationId xmlns:a16="http://schemas.microsoft.com/office/drawing/2014/main" id="{B041DD74-4D41-4A5E-823F-E33C0C032AA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586680" y="1314633"/>
                <a:ext cx="27000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88" name="Ink 687">
                <a:extLst>
                  <a:ext uri="{FF2B5EF4-FFF2-40B4-BE49-F238E27FC236}">
                    <a16:creationId xmlns:a16="http://schemas.microsoft.com/office/drawing/2014/main" id="{35E61BCF-2A9A-4AB5-AB84-23D66C7937F9}"/>
                  </a:ext>
                </a:extLst>
              </p14:cNvPr>
              <p14:cNvContentPartPr/>
              <p14:nvPr/>
            </p14:nvContentPartPr>
            <p14:xfrm>
              <a:off x="11927960" y="1265313"/>
              <a:ext cx="230040" cy="462240"/>
            </p14:xfrm>
          </p:contentPart>
        </mc:Choice>
        <mc:Fallback xmlns="">
          <p:pic>
            <p:nvPicPr>
              <p:cNvPr id="688" name="Ink 687">
                <a:extLst>
                  <a:ext uri="{FF2B5EF4-FFF2-40B4-BE49-F238E27FC236}">
                    <a16:creationId xmlns:a16="http://schemas.microsoft.com/office/drawing/2014/main" id="{35E61BCF-2A9A-4AB5-AB84-23D66C7937F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910320" y="1247313"/>
                <a:ext cx="26568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89" name="Ink 688">
                <a:extLst>
                  <a:ext uri="{FF2B5EF4-FFF2-40B4-BE49-F238E27FC236}">
                    <a16:creationId xmlns:a16="http://schemas.microsoft.com/office/drawing/2014/main" id="{AF334EBA-4357-4E40-9ED8-9CE92C002695}"/>
                  </a:ext>
                </a:extLst>
              </p14:cNvPr>
              <p14:cNvContentPartPr/>
              <p14:nvPr/>
            </p14:nvContentPartPr>
            <p14:xfrm>
              <a:off x="474034" y="2144073"/>
              <a:ext cx="311040" cy="203040"/>
            </p14:xfrm>
          </p:contentPart>
        </mc:Choice>
        <mc:Fallback xmlns="">
          <p:pic>
            <p:nvPicPr>
              <p:cNvPr id="689" name="Ink 688">
                <a:extLst>
                  <a:ext uri="{FF2B5EF4-FFF2-40B4-BE49-F238E27FC236}">
                    <a16:creationId xmlns:a16="http://schemas.microsoft.com/office/drawing/2014/main" id="{AF334EBA-4357-4E40-9ED8-9CE92C00269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56394" y="2126073"/>
                <a:ext cx="34668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93" name="Ink 692">
                <a:extLst>
                  <a:ext uri="{FF2B5EF4-FFF2-40B4-BE49-F238E27FC236}">
                    <a16:creationId xmlns:a16="http://schemas.microsoft.com/office/drawing/2014/main" id="{62C894C6-0AB6-4A94-AA14-99C7094C0514}"/>
                  </a:ext>
                </a:extLst>
              </p14:cNvPr>
              <p14:cNvContentPartPr/>
              <p14:nvPr/>
            </p14:nvContentPartPr>
            <p14:xfrm>
              <a:off x="1645834" y="2186913"/>
              <a:ext cx="118800" cy="171360"/>
            </p14:xfrm>
          </p:contentPart>
        </mc:Choice>
        <mc:Fallback xmlns="">
          <p:pic>
            <p:nvPicPr>
              <p:cNvPr id="693" name="Ink 692">
                <a:extLst>
                  <a:ext uri="{FF2B5EF4-FFF2-40B4-BE49-F238E27FC236}">
                    <a16:creationId xmlns:a16="http://schemas.microsoft.com/office/drawing/2014/main" id="{62C894C6-0AB6-4A94-AA14-99C7094C051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628194" y="2169273"/>
                <a:ext cx="15444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95" name="Ink 694">
                <a:extLst>
                  <a:ext uri="{FF2B5EF4-FFF2-40B4-BE49-F238E27FC236}">
                    <a16:creationId xmlns:a16="http://schemas.microsoft.com/office/drawing/2014/main" id="{BA82CDAE-281F-408A-9C65-ABC27DCBB03E}"/>
                  </a:ext>
                </a:extLst>
              </p14:cNvPr>
              <p14:cNvContentPartPr/>
              <p14:nvPr/>
            </p14:nvContentPartPr>
            <p14:xfrm>
              <a:off x="870754" y="2045793"/>
              <a:ext cx="673920" cy="306000"/>
            </p14:xfrm>
          </p:contentPart>
        </mc:Choice>
        <mc:Fallback xmlns="">
          <p:pic>
            <p:nvPicPr>
              <p:cNvPr id="695" name="Ink 694">
                <a:extLst>
                  <a:ext uri="{FF2B5EF4-FFF2-40B4-BE49-F238E27FC236}">
                    <a16:creationId xmlns:a16="http://schemas.microsoft.com/office/drawing/2014/main" id="{BA82CDAE-281F-408A-9C65-ABC27DCBB03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52754" y="2028132"/>
                <a:ext cx="709560" cy="341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97" name="Ink 696">
                <a:extLst>
                  <a:ext uri="{FF2B5EF4-FFF2-40B4-BE49-F238E27FC236}">
                    <a16:creationId xmlns:a16="http://schemas.microsoft.com/office/drawing/2014/main" id="{74A12409-7490-487D-87FA-BE05E758C286}"/>
                  </a:ext>
                </a:extLst>
              </p14:cNvPr>
              <p14:cNvContentPartPr/>
              <p14:nvPr/>
            </p14:nvContentPartPr>
            <p14:xfrm>
              <a:off x="2191234" y="1979553"/>
              <a:ext cx="308520" cy="342720"/>
            </p14:xfrm>
          </p:contentPart>
        </mc:Choice>
        <mc:Fallback xmlns="">
          <p:pic>
            <p:nvPicPr>
              <p:cNvPr id="697" name="Ink 696">
                <a:extLst>
                  <a:ext uri="{FF2B5EF4-FFF2-40B4-BE49-F238E27FC236}">
                    <a16:creationId xmlns:a16="http://schemas.microsoft.com/office/drawing/2014/main" id="{74A12409-7490-487D-87FA-BE05E758C28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173594" y="1961913"/>
                <a:ext cx="34416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98" name="Ink 697">
                <a:extLst>
                  <a:ext uri="{FF2B5EF4-FFF2-40B4-BE49-F238E27FC236}">
                    <a16:creationId xmlns:a16="http://schemas.microsoft.com/office/drawing/2014/main" id="{121AC8F9-0997-4A19-9FD9-357D36170A4E}"/>
                  </a:ext>
                </a:extLst>
              </p14:cNvPr>
              <p14:cNvContentPartPr/>
              <p14:nvPr/>
            </p14:nvContentPartPr>
            <p14:xfrm>
              <a:off x="2691994" y="2109513"/>
              <a:ext cx="95400" cy="16200"/>
            </p14:xfrm>
          </p:contentPart>
        </mc:Choice>
        <mc:Fallback xmlns="">
          <p:pic>
            <p:nvPicPr>
              <p:cNvPr id="698" name="Ink 697">
                <a:extLst>
                  <a:ext uri="{FF2B5EF4-FFF2-40B4-BE49-F238E27FC236}">
                    <a16:creationId xmlns:a16="http://schemas.microsoft.com/office/drawing/2014/main" id="{121AC8F9-0997-4A19-9FD9-357D36170A4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673994" y="2091513"/>
                <a:ext cx="13104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99" name="Ink 698">
                <a:extLst>
                  <a:ext uri="{FF2B5EF4-FFF2-40B4-BE49-F238E27FC236}">
                    <a16:creationId xmlns:a16="http://schemas.microsoft.com/office/drawing/2014/main" id="{881BAB9C-9B0D-40D5-A77E-C6BAB85A936F}"/>
                  </a:ext>
                </a:extLst>
              </p14:cNvPr>
              <p14:cNvContentPartPr/>
              <p14:nvPr/>
            </p14:nvContentPartPr>
            <p14:xfrm>
              <a:off x="2719354" y="2182953"/>
              <a:ext cx="90720" cy="14760"/>
            </p14:xfrm>
          </p:contentPart>
        </mc:Choice>
        <mc:Fallback xmlns="">
          <p:pic>
            <p:nvPicPr>
              <p:cNvPr id="699" name="Ink 698">
                <a:extLst>
                  <a:ext uri="{FF2B5EF4-FFF2-40B4-BE49-F238E27FC236}">
                    <a16:creationId xmlns:a16="http://schemas.microsoft.com/office/drawing/2014/main" id="{881BAB9C-9B0D-40D5-A77E-C6BAB85A936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701714" y="2164953"/>
                <a:ext cx="12636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00" name="Ink 699">
                <a:extLst>
                  <a:ext uri="{FF2B5EF4-FFF2-40B4-BE49-F238E27FC236}">
                    <a16:creationId xmlns:a16="http://schemas.microsoft.com/office/drawing/2014/main" id="{0AB5C061-AF49-4EE4-80EF-8431A94750D1}"/>
                  </a:ext>
                </a:extLst>
              </p14:cNvPr>
              <p14:cNvContentPartPr/>
              <p14:nvPr/>
            </p14:nvContentPartPr>
            <p14:xfrm>
              <a:off x="3016354" y="1882353"/>
              <a:ext cx="178920" cy="518040"/>
            </p14:xfrm>
          </p:contentPart>
        </mc:Choice>
        <mc:Fallback xmlns="">
          <p:pic>
            <p:nvPicPr>
              <p:cNvPr id="700" name="Ink 699">
                <a:extLst>
                  <a:ext uri="{FF2B5EF4-FFF2-40B4-BE49-F238E27FC236}">
                    <a16:creationId xmlns:a16="http://schemas.microsoft.com/office/drawing/2014/main" id="{0AB5C061-AF49-4EE4-80EF-8431A94750D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998714" y="1864353"/>
                <a:ext cx="21456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6151C599-4893-48B3-8E7C-FF552A803274}"/>
                  </a:ext>
                </a:extLst>
              </p14:cNvPr>
              <p14:cNvContentPartPr/>
              <p14:nvPr/>
            </p14:nvContentPartPr>
            <p14:xfrm>
              <a:off x="3329914" y="1909353"/>
              <a:ext cx="138960" cy="45504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6151C599-4893-48B3-8E7C-FF552A80327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311914" y="1891713"/>
                <a:ext cx="33156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3CA116-BE47-4C5B-ADA6-DFB5719B86FA}"/>
                  </a:ext>
                </a:extLst>
              </p14:cNvPr>
              <p14:cNvContentPartPr/>
              <p14:nvPr/>
            </p14:nvContentPartPr>
            <p14:xfrm>
              <a:off x="958380" y="639993"/>
              <a:ext cx="178200" cy="207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3CA116-BE47-4C5B-ADA6-DFB5719B86F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40380" y="621993"/>
                <a:ext cx="21384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8CFBD91-0F3B-4B24-8D30-E52845E8FA6E}"/>
                  </a:ext>
                </a:extLst>
              </p14:cNvPr>
              <p14:cNvContentPartPr/>
              <p14:nvPr/>
            </p14:nvContentPartPr>
            <p14:xfrm>
              <a:off x="2599980" y="449193"/>
              <a:ext cx="413280" cy="4039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8CFBD91-0F3B-4B24-8D30-E52845E8FA6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581980" y="431193"/>
                <a:ext cx="44892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A42FEEA-507B-4401-B16C-BD7E883C3071}"/>
                  </a:ext>
                </a:extLst>
              </p14:cNvPr>
              <p14:cNvContentPartPr/>
              <p14:nvPr/>
            </p14:nvContentPartPr>
            <p14:xfrm>
              <a:off x="1245300" y="568713"/>
              <a:ext cx="1010520" cy="3006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A42FEEA-507B-4401-B16C-BD7E883C307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227654" y="551073"/>
                <a:ext cx="1046173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21D9739-761B-40D3-A0A5-176952587E77}"/>
                  </a:ext>
                </a:extLst>
              </p14:cNvPr>
              <p14:cNvContentPartPr/>
              <p14:nvPr/>
            </p14:nvContentPartPr>
            <p14:xfrm>
              <a:off x="564180" y="381873"/>
              <a:ext cx="286560" cy="4687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21D9739-761B-40D3-A0A5-176952587E7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46180" y="363859"/>
                <a:ext cx="322200" cy="504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27D3AA6-2911-419A-ADA3-DE12A3E07266}"/>
                  </a:ext>
                </a:extLst>
              </p14:cNvPr>
              <p14:cNvContentPartPr/>
              <p14:nvPr/>
            </p14:nvContentPartPr>
            <p14:xfrm>
              <a:off x="326220" y="1005393"/>
              <a:ext cx="559080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27D3AA6-2911-419A-ADA3-DE12A3E0726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08220" y="987753"/>
                <a:ext cx="5626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54F98F9-BF6C-4D58-A2C9-56C923BDD89F}"/>
                  </a:ext>
                </a:extLst>
              </p14:cNvPr>
              <p14:cNvContentPartPr/>
              <p14:nvPr/>
            </p14:nvContentPartPr>
            <p14:xfrm>
              <a:off x="4241580" y="398433"/>
              <a:ext cx="683280" cy="3927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54F98F9-BF6C-4D58-A2C9-56C923BDD89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223580" y="380777"/>
                <a:ext cx="718920" cy="428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4DDFF79-9DEF-4108-91E1-7B17B0AFF657}"/>
                  </a:ext>
                </a:extLst>
              </p14:cNvPr>
              <p14:cNvContentPartPr/>
              <p14:nvPr/>
            </p14:nvContentPartPr>
            <p14:xfrm>
              <a:off x="3420780" y="407793"/>
              <a:ext cx="635040" cy="4536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4DDFF79-9DEF-4108-91E1-7B17B0AFF65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403140" y="389807"/>
                <a:ext cx="670680" cy="4892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5B3F3A8-4E47-4FB1-96BB-3DA5618193E0}"/>
                  </a:ext>
                </a:extLst>
              </p14:cNvPr>
              <p14:cNvContentPartPr/>
              <p14:nvPr/>
            </p14:nvContentPartPr>
            <p14:xfrm>
              <a:off x="5016660" y="561153"/>
              <a:ext cx="236160" cy="2214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5B3F3A8-4E47-4FB1-96BB-3DA5618193E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998660" y="543513"/>
                <a:ext cx="27180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19E98C3-E42E-44C2-A4C0-D6E97C4C504B}"/>
                  </a:ext>
                </a:extLst>
              </p14:cNvPr>
              <p14:cNvContentPartPr/>
              <p14:nvPr/>
            </p14:nvContentPartPr>
            <p14:xfrm>
              <a:off x="5367300" y="530193"/>
              <a:ext cx="188280" cy="3027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19E98C3-E42E-44C2-A4C0-D6E97C4C504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349660" y="512193"/>
                <a:ext cx="22392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E60A197-B4B6-444E-A038-B026EC5C0065}"/>
                  </a:ext>
                </a:extLst>
              </p14:cNvPr>
              <p14:cNvContentPartPr/>
              <p14:nvPr/>
            </p14:nvContentPartPr>
            <p14:xfrm>
              <a:off x="582180" y="1335153"/>
              <a:ext cx="30960" cy="3956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E60A197-B4B6-444E-A038-B026EC5C006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64180" y="1317153"/>
                <a:ext cx="6660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CC8AE3C-44B2-4C60-9879-8C214ABB052E}"/>
                  </a:ext>
                </a:extLst>
              </p14:cNvPr>
              <p14:cNvContentPartPr/>
              <p14:nvPr/>
            </p14:nvContentPartPr>
            <p14:xfrm>
              <a:off x="807180" y="1348113"/>
              <a:ext cx="213840" cy="3870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CC8AE3C-44B2-4C60-9879-8C214ABB052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89180" y="1330113"/>
                <a:ext cx="24948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527" name="Ink 526">
                <a:extLst>
                  <a:ext uri="{FF2B5EF4-FFF2-40B4-BE49-F238E27FC236}">
                    <a16:creationId xmlns:a16="http://schemas.microsoft.com/office/drawing/2014/main" id="{69955397-5359-4923-B8CA-9ECB286C2A99}"/>
                  </a:ext>
                </a:extLst>
              </p14:cNvPr>
              <p14:cNvContentPartPr/>
              <p14:nvPr/>
            </p14:nvContentPartPr>
            <p14:xfrm>
              <a:off x="689100" y="2790633"/>
              <a:ext cx="169560" cy="253800"/>
            </p14:xfrm>
          </p:contentPart>
        </mc:Choice>
        <mc:Fallback xmlns="">
          <p:pic>
            <p:nvPicPr>
              <p:cNvPr id="527" name="Ink 526">
                <a:extLst>
                  <a:ext uri="{FF2B5EF4-FFF2-40B4-BE49-F238E27FC236}">
                    <a16:creationId xmlns:a16="http://schemas.microsoft.com/office/drawing/2014/main" id="{69955397-5359-4923-B8CA-9ECB286C2A99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71460" y="2772993"/>
                <a:ext cx="20520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528" name="Ink 527">
                <a:extLst>
                  <a:ext uri="{FF2B5EF4-FFF2-40B4-BE49-F238E27FC236}">
                    <a16:creationId xmlns:a16="http://schemas.microsoft.com/office/drawing/2014/main" id="{9F69471C-D37D-4615-8F4E-EEEBF927401E}"/>
                  </a:ext>
                </a:extLst>
              </p14:cNvPr>
              <p14:cNvContentPartPr/>
              <p14:nvPr/>
            </p14:nvContentPartPr>
            <p14:xfrm>
              <a:off x="986460" y="2868033"/>
              <a:ext cx="114120" cy="16560"/>
            </p14:xfrm>
          </p:contentPart>
        </mc:Choice>
        <mc:Fallback xmlns="">
          <p:pic>
            <p:nvPicPr>
              <p:cNvPr id="528" name="Ink 527">
                <a:extLst>
                  <a:ext uri="{FF2B5EF4-FFF2-40B4-BE49-F238E27FC236}">
                    <a16:creationId xmlns:a16="http://schemas.microsoft.com/office/drawing/2014/main" id="{9F69471C-D37D-4615-8F4E-EEEBF927401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68460" y="2850033"/>
                <a:ext cx="14976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529" name="Ink 528">
                <a:extLst>
                  <a:ext uri="{FF2B5EF4-FFF2-40B4-BE49-F238E27FC236}">
                    <a16:creationId xmlns:a16="http://schemas.microsoft.com/office/drawing/2014/main" id="{6F9EC8E8-9173-426E-8D11-7B03A86A95E2}"/>
                  </a:ext>
                </a:extLst>
              </p14:cNvPr>
              <p14:cNvContentPartPr/>
              <p14:nvPr/>
            </p14:nvContentPartPr>
            <p14:xfrm>
              <a:off x="1004460" y="2964873"/>
              <a:ext cx="126720" cy="21960"/>
            </p14:xfrm>
          </p:contentPart>
        </mc:Choice>
        <mc:Fallback xmlns="">
          <p:pic>
            <p:nvPicPr>
              <p:cNvPr id="529" name="Ink 528">
                <a:extLst>
                  <a:ext uri="{FF2B5EF4-FFF2-40B4-BE49-F238E27FC236}">
                    <a16:creationId xmlns:a16="http://schemas.microsoft.com/office/drawing/2014/main" id="{6F9EC8E8-9173-426E-8D11-7B03A86A95E2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86460" y="2946873"/>
                <a:ext cx="16236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536" name="Ink 535">
                <a:extLst>
                  <a:ext uri="{FF2B5EF4-FFF2-40B4-BE49-F238E27FC236}">
                    <a16:creationId xmlns:a16="http://schemas.microsoft.com/office/drawing/2014/main" id="{79C98AAF-13C9-4DE4-8A66-69C0FEFC5B13}"/>
                  </a:ext>
                </a:extLst>
              </p14:cNvPr>
              <p14:cNvContentPartPr/>
              <p14:nvPr/>
            </p14:nvContentPartPr>
            <p14:xfrm>
              <a:off x="3100740" y="2693793"/>
              <a:ext cx="161640" cy="309600"/>
            </p14:xfrm>
          </p:contentPart>
        </mc:Choice>
        <mc:Fallback xmlns="">
          <p:pic>
            <p:nvPicPr>
              <p:cNvPr id="536" name="Ink 535">
                <a:extLst>
                  <a:ext uri="{FF2B5EF4-FFF2-40B4-BE49-F238E27FC236}">
                    <a16:creationId xmlns:a16="http://schemas.microsoft.com/office/drawing/2014/main" id="{79C98AAF-13C9-4DE4-8A66-69C0FEFC5B1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083100" y="2676153"/>
                <a:ext cx="19728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537" name="Ink 536">
                <a:extLst>
                  <a:ext uri="{FF2B5EF4-FFF2-40B4-BE49-F238E27FC236}">
                    <a16:creationId xmlns:a16="http://schemas.microsoft.com/office/drawing/2014/main" id="{24ED9AB3-6ED3-4F0B-8C5B-C89CCC67B62F}"/>
                  </a:ext>
                </a:extLst>
              </p14:cNvPr>
              <p14:cNvContentPartPr/>
              <p14:nvPr/>
            </p14:nvContentPartPr>
            <p14:xfrm>
              <a:off x="3475860" y="3001953"/>
              <a:ext cx="2160" cy="6480"/>
            </p14:xfrm>
          </p:contentPart>
        </mc:Choice>
        <mc:Fallback xmlns="">
          <p:pic>
            <p:nvPicPr>
              <p:cNvPr id="537" name="Ink 536">
                <a:extLst>
                  <a:ext uri="{FF2B5EF4-FFF2-40B4-BE49-F238E27FC236}">
                    <a16:creationId xmlns:a16="http://schemas.microsoft.com/office/drawing/2014/main" id="{24ED9AB3-6ED3-4F0B-8C5B-C89CCC67B62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457860" y="2983953"/>
                <a:ext cx="378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538" name="Ink 537">
                <a:extLst>
                  <a:ext uri="{FF2B5EF4-FFF2-40B4-BE49-F238E27FC236}">
                    <a16:creationId xmlns:a16="http://schemas.microsoft.com/office/drawing/2014/main" id="{69CB7385-4819-40AC-8933-4976D7359E0E}"/>
                  </a:ext>
                </a:extLst>
              </p14:cNvPr>
              <p14:cNvContentPartPr/>
              <p14:nvPr/>
            </p14:nvContentPartPr>
            <p14:xfrm>
              <a:off x="2489460" y="2690553"/>
              <a:ext cx="381240" cy="399600"/>
            </p14:xfrm>
          </p:contentPart>
        </mc:Choice>
        <mc:Fallback xmlns="">
          <p:pic>
            <p:nvPicPr>
              <p:cNvPr id="538" name="Ink 537">
                <a:extLst>
                  <a:ext uri="{FF2B5EF4-FFF2-40B4-BE49-F238E27FC236}">
                    <a16:creationId xmlns:a16="http://schemas.microsoft.com/office/drawing/2014/main" id="{69CB7385-4819-40AC-8933-4976D7359E0E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471477" y="2672913"/>
                <a:ext cx="416846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539" name="Ink 538">
                <a:extLst>
                  <a:ext uri="{FF2B5EF4-FFF2-40B4-BE49-F238E27FC236}">
                    <a16:creationId xmlns:a16="http://schemas.microsoft.com/office/drawing/2014/main" id="{F6429CBD-8C40-48BD-80E8-F1CF1A1A747F}"/>
                  </a:ext>
                </a:extLst>
              </p14:cNvPr>
              <p14:cNvContentPartPr/>
              <p14:nvPr/>
            </p14:nvContentPartPr>
            <p14:xfrm>
              <a:off x="1412340" y="2711793"/>
              <a:ext cx="898920" cy="415440"/>
            </p14:xfrm>
          </p:contentPart>
        </mc:Choice>
        <mc:Fallback xmlns="">
          <p:pic>
            <p:nvPicPr>
              <p:cNvPr id="539" name="Ink 538">
                <a:extLst>
                  <a:ext uri="{FF2B5EF4-FFF2-40B4-BE49-F238E27FC236}">
                    <a16:creationId xmlns:a16="http://schemas.microsoft.com/office/drawing/2014/main" id="{F6429CBD-8C40-48BD-80E8-F1CF1A1A747F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394340" y="2693809"/>
                <a:ext cx="934560" cy="4510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DAD375F-7D05-4914-8139-700997E35104}"/>
                  </a:ext>
                </a:extLst>
              </p14:cNvPr>
              <p14:cNvContentPartPr/>
              <p14:nvPr/>
            </p14:nvContentPartPr>
            <p14:xfrm>
              <a:off x="3638615" y="2035742"/>
              <a:ext cx="18360" cy="205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DAD375F-7D05-4914-8139-700997E3510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620615" y="2017742"/>
                <a:ext cx="540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19DB985-F106-4908-B936-85212945311D}"/>
                  </a:ext>
                </a:extLst>
              </p14:cNvPr>
              <p14:cNvContentPartPr/>
              <p14:nvPr/>
            </p14:nvContentPartPr>
            <p14:xfrm>
              <a:off x="3775055" y="2229782"/>
              <a:ext cx="15480" cy="106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19DB985-F106-4908-B936-85212945311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757415" y="2212142"/>
                <a:ext cx="5112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763E47C-50AB-4E6A-8353-9E76EFD1167B}"/>
                  </a:ext>
                </a:extLst>
              </p14:cNvPr>
              <p14:cNvContentPartPr/>
              <p14:nvPr/>
            </p14:nvContentPartPr>
            <p14:xfrm>
              <a:off x="3898175" y="2075342"/>
              <a:ext cx="33480" cy="185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763E47C-50AB-4E6A-8353-9E76EFD1167B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880175" y="2057702"/>
                <a:ext cx="6912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2E5119E-92A7-450A-8379-6B7262513797}"/>
                  </a:ext>
                </a:extLst>
              </p14:cNvPr>
              <p14:cNvContentPartPr/>
              <p14:nvPr/>
            </p14:nvContentPartPr>
            <p14:xfrm>
              <a:off x="4033175" y="1986422"/>
              <a:ext cx="81720" cy="294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2E5119E-92A7-450A-8379-6B7262513797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015175" y="1968782"/>
                <a:ext cx="11736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1481D94-0E64-4AF0-967B-741536344044}"/>
                  </a:ext>
                </a:extLst>
              </p14:cNvPr>
              <p14:cNvContentPartPr/>
              <p14:nvPr/>
            </p14:nvContentPartPr>
            <p14:xfrm>
              <a:off x="4241255" y="2245982"/>
              <a:ext cx="8280" cy="125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1481D94-0E64-4AF0-967B-741536344044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223255" y="2227982"/>
                <a:ext cx="439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E8D5AE5-37F2-4FA3-A202-87BFC84F69D3}"/>
                  </a:ext>
                </a:extLst>
              </p14:cNvPr>
              <p14:cNvContentPartPr/>
              <p14:nvPr/>
            </p14:nvContentPartPr>
            <p14:xfrm>
              <a:off x="4434215" y="1981022"/>
              <a:ext cx="72360" cy="312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E8D5AE5-37F2-4FA3-A202-87BFC84F69D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416575" y="1963022"/>
                <a:ext cx="10800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7625AD4-8B04-48BE-A623-6AD179F4C2F0}"/>
                  </a:ext>
                </a:extLst>
              </p14:cNvPr>
              <p14:cNvContentPartPr/>
              <p14:nvPr/>
            </p14:nvContentPartPr>
            <p14:xfrm>
              <a:off x="4570295" y="2025302"/>
              <a:ext cx="150480" cy="225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7625AD4-8B04-48BE-A623-6AD179F4C2F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552655" y="2007302"/>
                <a:ext cx="18612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D320326-5A7D-4136-BA68-F0B4DAEBD2CA}"/>
                  </a:ext>
                </a:extLst>
              </p14:cNvPr>
              <p14:cNvContentPartPr/>
              <p14:nvPr/>
            </p14:nvContentPartPr>
            <p14:xfrm>
              <a:off x="4825175" y="2233742"/>
              <a:ext cx="9360" cy="96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D320326-5A7D-4136-BA68-F0B4DAEBD2CA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807175" y="2216102"/>
                <a:ext cx="4500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AC8C649-52A3-41BA-9A96-8EEA72B11B53}"/>
                  </a:ext>
                </a:extLst>
              </p14:cNvPr>
              <p14:cNvContentPartPr/>
              <p14:nvPr/>
            </p14:nvContentPartPr>
            <p14:xfrm>
              <a:off x="4947935" y="2040062"/>
              <a:ext cx="16920" cy="220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AC8C649-52A3-41BA-9A96-8EEA72B11B53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929935" y="2022422"/>
                <a:ext cx="5256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5AD36AA-1BBD-41DF-AC6E-6B53CC9444D0}"/>
                  </a:ext>
                </a:extLst>
              </p14:cNvPr>
              <p14:cNvContentPartPr/>
              <p14:nvPr/>
            </p14:nvContentPartPr>
            <p14:xfrm>
              <a:off x="5076815" y="1937102"/>
              <a:ext cx="90360" cy="325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5AD36AA-1BBD-41DF-AC6E-6B53CC9444D0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059175" y="1919462"/>
                <a:ext cx="12600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AEE4440-4965-4D70-809C-274F51CA369E}"/>
                  </a:ext>
                </a:extLst>
              </p14:cNvPr>
              <p14:cNvContentPartPr/>
              <p14:nvPr/>
            </p14:nvContentPartPr>
            <p14:xfrm>
              <a:off x="5301455" y="2220422"/>
              <a:ext cx="16560" cy="96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AEE4440-4965-4D70-809C-274F51CA369E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283815" y="2202782"/>
                <a:ext cx="5220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75FBF94-27B4-41E6-8217-03DF5F2A2EBA}"/>
                  </a:ext>
                </a:extLst>
              </p14:cNvPr>
              <p14:cNvContentPartPr/>
              <p14:nvPr/>
            </p14:nvContentPartPr>
            <p14:xfrm>
              <a:off x="5505935" y="1945022"/>
              <a:ext cx="96840" cy="308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75FBF94-27B4-41E6-8217-03DF5F2A2EBA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488295" y="1927022"/>
                <a:ext cx="13248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656CB06-C227-4390-8F6B-A42BE7629FFE}"/>
                  </a:ext>
                </a:extLst>
              </p14:cNvPr>
              <p14:cNvContentPartPr/>
              <p14:nvPr/>
            </p14:nvContentPartPr>
            <p14:xfrm>
              <a:off x="5691335" y="1984262"/>
              <a:ext cx="149760" cy="230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656CB06-C227-4390-8F6B-A42BE7629FF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673335" y="1966622"/>
                <a:ext cx="18540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6AA122D-AEF2-44C0-BFC6-CF289A4672E6}"/>
                  </a:ext>
                </a:extLst>
              </p14:cNvPr>
              <p14:cNvContentPartPr/>
              <p14:nvPr/>
            </p14:nvContentPartPr>
            <p14:xfrm>
              <a:off x="5923175" y="2193782"/>
              <a:ext cx="18720" cy="1015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6AA122D-AEF2-44C0-BFC6-CF289A4672E6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905175" y="2176142"/>
                <a:ext cx="543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BC537DB-6405-41DA-8D9C-7E3C16D42C53}"/>
                  </a:ext>
                </a:extLst>
              </p14:cNvPr>
              <p14:cNvContentPartPr/>
              <p14:nvPr/>
            </p14:nvContentPartPr>
            <p14:xfrm>
              <a:off x="6053135" y="2025302"/>
              <a:ext cx="118800" cy="197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BC537DB-6405-41DA-8D9C-7E3C16D42C53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6035135" y="2007662"/>
                <a:ext cx="15444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B00244B-C594-4B90-B982-7FE50D4D9EBD}"/>
                  </a:ext>
                </a:extLst>
              </p14:cNvPr>
              <p14:cNvContentPartPr/>
              <p14:nvPr/>
            </p14:nvContentPartPr>
            <p14:xfrm>
              <a:off x="6275975" y="1917302"/>
              <a:ext cx="111240" cy="365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B00244B-C594-4B90-B982-7FE50D4D9EBD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258335" y="1899302"/>
                <a:ext cx="14688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FCC1DE9-03DE-41B6-8591-9CD3453B7EEA}"/>
                  </a:ext>
                </a:extLst>
              </p14:cNvPr>
              <p14:cNvContentPartPr/>
              <p14:nvPr/>
            </p14:nvContentPartPr>
            <p14:xfrm>
              <a:off x="6541295" y="2253542"/>
              <a:ext cx="8280" cy="81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FCC1DE9-03DE-41B6-8591-9CD3453B7EEA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6523295" y="2235902"/>
                <a:ext cx="439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2DC1B8A-FC0C-4E55-A2CC-4CD1D42CCD2A}"/>
                  </a:ext>
                </a:extLst>
              </p14:cNvPr>
              <p14:cNvContentPartPr/>
              <p14:nvPr/>
            </p14:nvContentPartPr>
            <p14:xfrm>
              <a:off x="7126655" y="2259302"/>
              <a:ext cx="25200" cy="129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2DC1B8A-FC0C-4E55-A2CC-4CD1D42CCD2A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109015" y="2241302"/>
                <a:ext cx="608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6ECBE1D-F8E5-4DB0-9FDF-1DBE15F408E0}"/>
                  </a:ext>
                </a:extLst>
              </p14:cNvPr>
              <p14:cNvContentPartPr/>
              <p14:nvPr/>
            </p14:nvContentPartPr>
            <p14:xfrm>
              <a:off x="7303415" y="2018822"/>
              <a:ext cx="197280" cy="2368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6ECBE1D-F8E5-4DB0-9FDF-1DBE15F408E0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7285415" y="2001182"/>
                <a:ext cx="23292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7B4ADE3-AC08-4D89-92FE-A967B0DA7A74}"/>
                  </a:ext>
                </a:extLst>
              </p14:cNvPr>
              <p14:cNvContentPartPr/>
              <p14:nvPr/>
            </p14:nvContentPartPr>
            <p14:xfrm>
              <a:off x="7584935" y="1950422"/>
              <a:ext cx="158040" cy="345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7B4ADE3-AC08-4D89-92FE-A967B0DA7A74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567295" y="1932422"/>
                <a:ext cx="19368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034FFF4-E526-4159-8CB5-DF9697EF2763}"/>
                  </a:ext>
                </a:extLst>
              </p14:cNvPr>
              <p14:cNvContentPartPr/>
              <p14:nvPr/>
            </p14:nvContentPartPr>
            <p14:xfrm>
              <a:off x="6719135" y="1914422"/>
              <a:ext cx="304200" cy="4154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034FFF4-E526-4159-8CB5-DF9697EF2763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6701495" y="1896782"/>
                <a:ext cx="33984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3C35B78-1F2E-4BFC-8104-88C0D2179C33}"/>
                  </a:ext>
                </a:extLst>
              </p14:cNvPr>
              <p14:cNvContentPartPr/>
              <p14:nvPr/>
            </p14:nvContentPartPr>
            <p14:xfrm>
              <a:off x="7820015" y="1943942"/>
              <a:ext cx="216720" cy="409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3C35B78-1F2E-4BFC-8104-88C0D2179C33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7802375" y="1925942"/>
                <a:ext cx="25236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E25FA49-19D4-4B24-8C29-050485FA7323}"/>
                  </a:ext>
                </a:extLst>
              </p14:cNvPr>
              <p14:cNvContentPartPr/>
              <p14:nvPr/>
            </p14:nvContentPartPr>
            <p14:xfrm>
              <a:off x="8225735" y="2347142"/>
              <a:ext cx="45720" cy="1000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E25FA49-19D4-4B24-8C29-050485FA7323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8208095" y="2329502"/>
                <a:ext cx="8136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FA9E6A2-42E0-4A99-AFC8-AA3F23F35D61}"/>
                  </a:ext>
                </a:extLst>
              </p14:cNvPr>
              <p14:cNvContentPartPr/>
              <p14:nvPr/>
            </p14:nvContentPartPr>
            <p14:xfrm>
              <a:off x="8736575" y="2196662"/>
              <a:ext cx="151560" cy="1227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FA9E6A2-42E0-4A99-AFC8-AA3F23F35D61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8718935" y="2179022"/>
                <a:ext cx="18720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47FD3A2-D91F-46DE-9F0C-1D45DE09CF35}"/>
                  </a:ext>
                </a:extLst>
              </p14:cNvPr>
              <p14:cNvContentPartPr/>
              <p14:nvPr/>
            </p14:nvContentPartPr>
            <p14:xfrm>
              <a:off x="8985335" y="2062742"/>
              <a:ext cx="106200" cy="2671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47FD3A2-D91F-46DE-9F0C-1D45DE09CF35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8967695" y="2044742"/>
                <a:ext cx="14184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850C497-5B26-49A3-9B19-C36CF8470B90}"/>
                  </a:ext>
                </a:extLst>
              </p14:cNvPr>
              <p14:cNvContentPartPr/>
              <p14:nvPr/>
            </p14:nvContentPartPr>
            <p14:xfrm>
              <a:off x="8428415" y="2045822"/>
              <a:ext cx="225000" cy="2617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850C497-5B26-49A3-9B19-C36CF8470B90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8410415" y="2028182"/>
                <a:ext cx="26064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ACAB1BC-1BE7-4147-BCF5-F20C6758E18E}"/>
                  </a:ext>
                </a:extLst>
              </p14:cNvPr>
              <p14:cNvContentPartPr/>
              <p14:nvPr/>
            </p14:nvContentPartPr>
            <p14:xfrm>
              <a:off x="10132295" y="1927022"/>
              <a:ext cx="590400" cy="3258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ACAB1BC-1BE7-4147-BCF5-F20C6758E18E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0114655" y="1909382"/>
                <a:ext cx="62604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79E04F3-94A5-4463-AF43-074CAF902BAB}"/>
                  </a:ext>
                </a:extLst>
              </p14:cNvPr>
              <p14:cNvContentPartPr/>
              <p14:nvPr/>
            </p14:nvContentPartPr>
            <p14:xfrm>
              <a:off x="9360815" y="1902182"/>
              <a:ext cx="425880" cy="3650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79E04F3-94A5-4463-AF43-074CAF902BAB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9343175" y="1884542"/>
                <a:ext cx="461520" cy="40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0378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374410" y="2453088"/>
            <a:ext cx="1149910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Matrix Representations of Relations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12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18</cp:revision>
  <dcterms:created xsi:type="dcterms:W3CDTF">2018-05-16T17:38:19Z</dcterms:created>
  <dcterms:modified xsi:type="dcterms:W3CDTF">2020-04-22T18:20:54Z</dcterms:modified>
</cp:coreProperties>
</file>