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7" r:id="rId6"/>
    <p:sldId id="264" r:id="rId7"/>
    <p:sldId id="265" r:id="rId8"/>
    <p:sldId id="271" r:id="rId9"/>
    <p:sldId id="261" r:id="rId10"/>
    <p:sldId id="266" r:id="rId11"/>
    <p:sldId id="268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B1928-707C-4DCD-89E9-C12384C32CE5}" v="97" dt="2020-04-21T19:54:28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1AAB1928-707C-4DCD-89E9-C12384C32CE5}"/>
    <pc:docChg chg="addSld delSld modSld sldOrd">
      <pc:chgData name="Kimberly Brehm" userId="8c2b6ab9-3f19-41de-a892-34e3c36865ec" providerId="ADAL" clId="{1AAB1928-707C-4DCD-89E9-C12384C32CE5}" dt="2020-04-21T19:54:35.161" v="416" actId="1076"/>
      <pc:docMkLst>
        <pc:docMk/>
      </pc:docMkLst>
      <pc:sldChg chg="del">
        <pc:chgData name="Kimberly Brehm" userId="8c2b6ab9-3f19-41de-a892-34e3c36865ec" providerId="ADAL" clId="{1AAB1928-707C-4DCD-89E9-C12384C32CE5}" dt="2020-04-17T21:15:48.076" v="115" actId="47"/>
        <pc:sldMkLst>
          <pc:docMk/>
          <pc:sldMk cId="3300311020" sldId="256"/>
        </pc:sldMkLst>
      </pc:sldChg>
      <pc:sldChg chg="addSp delSp modSp">
        <pc:chgData name="Kimberly Brehm" userId="8c2b6ab9-3f19-41de-a892-34e3c36865ec" providerId="ADAL" clId="{1AAB1928-707C-4DCD-89E9-C12384C32CE5}" dt="2020-04-17T21:22:32.269" v="119"/>
        <pc:sldMkLst>
          <pc:docMk/>
          <pc:sldMk cId="1163814493" sldId="257"/>
        </pc:sldMkLst>
        <pc:picChg chg="add del mod">
          <ac:chgData name="Kimberly Brehm" userId="8c2b6ab9-3f19-41de-a892-34e3c36865ec" providerId="ADAL" clId="{1AAB1928-707C-4DCD-89E9-C12384C32CE5}" dt="2020-04-17T21:18:50.296" v="118"/>
          <ac:picMkLst>
            <pc:docMk/>
            <pc:sldMk cId="1163814493" sldId="257"/>
            <ac:picMk id="3" creationId="{49449910-9100-41C6-B19B-1086529D9F59}"/>
          </ac:picMkLst>
        </pc:picChg>
        <pc:picChg chg="del">
          <ac:chgData name="Kimberly Brehm" userId="8c2b6ab9-3f19-41de-a892-34e3c36865ec" providerId="ADAL" clId="{1AAB1928-707C-4DCD-89E9-C12384C32CE5}" dt="2020-04-17T21:18:19.615" v="117"/>
          <ac:picMkLst>
            <pc:docMk/>
            <pc:sldMk cId="1163814493" sldId="257"/>
            <ac:picMk id="5" creationId="{D0C7FC50-3EAC-4F8F-9A27-E3FA211D0031}"/>
          </ac:picMkLst>
        </pc:picChg>
        <pc:picChg chg="add del mod">
          <ac:chgData name="Kimberly Brehm" userId="8c2b6ab9-3f19-41de-a892-34e3c36865ec" providerId="ADAL" clId="{1AAB1928-707C-4DCD-89E9-C12384C32CE5}" dt="2020-04-17T21:22:32.269" v="119"/>
          <ac:picMkLst>
            <pc:docMk/>
            <pc:sldMk cId="1163814493" sldId="257"/>
            <ac:picMk id="7" creationId="{BA64695B-2C27-411E-BC11-94EBBA785AF1}"/>
          </ac:picMkLst>
        </pc:picChg>
        <pc:picChg chg="add mod">
          <ac:chgData name="Kimberly Brehm" userId="8c2b6ab9-3f19-41de-a892-34e3c36865ec" providerId="ADAL" clId="{1AAB1928-707C-4DCD-89E9-C12384C32CE5}" dt="2020-04-17T21:22:32.269" v="119"/>
          <ac:picMkLst>
            <pc:docMk/>
            <pc:sldMk cId="1163814493" sldId="257"/>
            <ac:picMk id="9" creationId="{A24737E7-F94F-42D1-8313-447AAC3BFCCD}"/>
          </ac:picMkLst>
        </pc:picChg>
        <pc:inkChg chg="add del">
          <ac:chgData name="Kimberly Brehm" userId="8c2b6ab9-3f19-41de-a892-34e3c36865ec" providerId="ADAL" clId="{1AAB1928-707C-4DCD-89E9-C12384C32CE5}" dt="2020-04-17T21:18:50.296" v="118"/>
          <ac:inkMkLst>
            <pc:docMk/>
            <pc:sldMk cId="1163814493" sldId="257"/>
            <ac:inkMk id="2" creationId="{B84B5EC6-E639-406A-980B-3C0E8F75A2FD}"/>
          </ac:inkMkLst>
        </pc:inkChg>
        <pc:inkChg chg="del">
          <ac:chgData name="Kimberly Brehm" userId="8c2b6ab9-3f19-41de-a892-34e3c36865ec" providerId="ADAL" clId="{1AAB1928-707C-4DCD-89E9-C12384C32CE5}" dt="2020-04-17T21:18:19.615" v="117"/>
          <ac:inkMkLst>
            <pc:docMk/>
            <pc:sldMk cId="1163814493" sldId="257"/>
            <ac:inkMk id="4" creationId="{A0E0B44D-6C8D-4360-840D-AFBF011452C9}"/>
          </ac:inkMkLst>
        </pc:inkChg>
        <pc:inkChg chg="add del">
          <ac:chgData name="Kimberly Brehm" userId="8c2b6ab9-3f19-41de-a892-34e3c36865ec" providerId="ADAL" clId="{1AAB1928-707C-4DCD-89E9-C12384C32CE5}" dt="2020-04-17T21:22:32.269" v="119"/>
          <ac:inkMkLst>
            <pc:docMk/>
            <pc:sldMk cId="1163814493" sldId="257"/>
            <ac:inkMk id="6" creationId="{B520F042-236F-457D-9F2F-3950741E9744}"/>
          </ac:inkMkLst>
        </pc:inkChg>
        <pc:inkChg chg="add">
          <ac:chgData name="Kimberly Brehm" userId="8c2b6ab9-3f19-41de-a892-34e3c36865ec" providerId="ADAL" clId="{1AAB1928-707C-4DCD-89E9-C12384C32CE5}" dt="2020-04-17T21:22:32.269" v="119"/>
          <ac:inkMkLst>
            <pc:docMk/>
            <pc:sldMk cId="1163814493" sldId="257"/>
            <ac:inkMk id="8" creationId="{F8D68DF9-396A-4BAF-AE1E-78141AE7C2A9}"/>
          </ac:inkMkLst>
        </pc:inkChg>
      </pc:sldChg>
      <pc:sldChg chg="addSp delSp modSp mod">
        <pc:chgData name="Kimberly Brehm" userId="8c2b6ab9-3f19-41de-a892-34e3c36865ec" providerId="ADAL" clId="{1AAB1928-707C-4DCD-89E9-C12384C32CE5}" dt="2020-04-21T19:48:21.871" v="398"/>
        <pc:sldMkLst>
          <pc:docMk/>
          <pc:sldMk cId="2085763079" sldId="260"/>
        </pc:sldMkLst>
        <pc:grpChg chg="mod">
          <ac:chgData name="Kimberly Brehm" userId="8c2b6ab9-3f19-41de-a892-34e3c36865ec" providerId="ADAL" clId="{1AAB1928-707C-4DCD-89E9-C12384C32CE5}" dt="2020-04-21T19:39:55.371" v="371"/>
          <ac:grpSpMkLst>
            <pc:docMk/>
            <pc:sldMk cId="2085763079" sldId="260"/>
            <ac:grpSpMk id="28" creationId="{381F76E2-5371-499D-AC07-0CC34576E892}"/>
          </ac:grpSpMkLst>
        </pc:grpChg>
        <pc:picChg chg="add del mod">
          <ac:chgData name="Kimberly Brehm" userId="8c2b6ab9-3f19-41de-a892-34e3c36865ec" providerId="ADAL" clId="{1AAB1928-707C-4DCD-89E9-C12384C32CE5}" dt="2020-04-21T19:44:06.217" v="396"/>
          <ac:picMkLst>
            <pc:docMk/>
            <pc:sldMk cId="2085763079" sldId="260"/>
            <ac:picMk id="31" creationId="{CEB1EEFA-A643-4292-A26B-0FD4AE195911}"/>
          </ac:picMkLst>
        </pc:picChg>
        <pc:picChg chg="add del mod">
          <ac:chgData name="Kimberly Brehm" userId="8c2b6ab9-3f19-41de-a892-34e3c36865ec" providerId="ADAL" clId="{1AAB1928-707C-4DCD-89E9-C12384C32CE5}" dt="2020-04-21T19:44:19.612" v="397"/>
          <ac:picMkLst>
            <pc:docMk/>
            <pc:sldMk cId="2085763079" sldId="260"/>
            <ac:picMk id="33" creationId="{DEE016DB-28E1-4A6C-9E8D-2BC5B957108F}"/>
          </ac:picMkLst>
        </pc:picChg>
        <pc:picChg chg="add del mod">
          <ac:chgData name="Kimberly Brehm" userId="8c2b6ab9-3f19-41de-a892-34e3c36865ec" providerId="ADAL" clId="{1AAB1928-707C-4DCD-89E9-C12384C32CE5}" dt="2020-04-21T19:48:21.871" v="398"/>
          <ac:picMkLst>
            <pc:docMk/>
            <pc:sldMk cId="2085763079" sldId="260"/>
            <ac:picMk id="34" creationId="{7D0271BE-0484-4638-A48F-17D35142844F}"/>
          </ac:picMkLst>
        </pc:picChg>
        <pc:picChg chg="add mod">
          <ac:chgData name="Kimberly Brehm" userId="8c2b6ab9-3f19-41de-a892-34e3c36865ec" providerId="ADAL" clId="{1AAB1928-707C-4DCD-89E9-C12384C32CE5}" dt="2020-04-21T19:48:21.871" v="398"/>
          <ac:picMkLst>
            <pc:docMk/>
            <pc:sldMk cId="2085763079" sldId="260"/>
            <ac:picMk id="40" creationId="{4BE034D7-7CC2-4B6D-8D5B-482D1A224B35}"/>
          </ac:picMkLst>
        </pc:picChg>
        <pc:picChg chg="del">
          <ac:chgData name="Kimberly Brehm" userId="8c2b6ab9-3f19-41de-a892-34e3c36865ec" providerId="ADAL" clId="{1AAB1928-707C-4DCD-89E9-C12384C32CE5}" dt="2020-04-21T19:43:05.487" v="395"/>
          <ac:picMkLst>
            <pc:docMk/>
            <pc:sldMk cId="2085763079" sldId="260"/>
            <ac:picMk id="280" creationId="{DBC67A1B-97A3-42D7-89A9-0DEB9F12E065}"/>
          </ac:picMkLst>
        </pc:pic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5" creationId="{90792718-AE72-4E61-86F5-37F48EDC772B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8" creationId="{0DA83447-CE66-4422-AAB8-D45AC1297BFA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9" creationId="{984CE04E-9253-4463-B725-FBF9354865FF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10" creationId="{D1B7E48B-019A-4786-BE63-D7991F050974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14" creationId="{620ED1CF-4FA6-42E4-9EF1-8D344C2F943F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15" creationId="{F36C4A45-1530-40E6-B6BD-D52BE53DED36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17" creationId="{CD5A7591-A31A-4AC2-942A-4D59C649B031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18" creationId="{70871352-0C2B-4E2B-A8B5-8DE9D8723A25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19" creationId="{D345C658-1DD3-4BAF-B26A-8E9AAB252241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26" creationId="{B517438A-4B7F-405E-8A86-4B9EB317107D}"/>
          </ac:inkMkLst>
        </pc:inkChg>
        <pc:inkChg chg="add mod">
          <ac:chgData name="Kimberly Brehm" userId="8c2b6ab9-3f19-41de-a892-34e3c36865ec" providerId="ADAL" clId="{1AAB1928-707C-4DCD-89E9-C12384C32CE5}" dt="2020-04-21T19:39:55.371" v="371"/>
          <ac:inkMkLst>
            <pc:docMk/>
            <pc:sldMk cId="2085763079" sldId="260"/>
            <ac:inkMk id="27" creationId="{468A6BCF-20D9-4E16-B16C-01201A0A1E65}"/>
          </ac:inkMkLst>
        </pc:inkChg>
        <pc:inkChg chg="add">
          <ac:chgData name="Kimberly Brehm" userId="8c2b6ab9-3f19-41de-a892-34e3c36865ec" providerId="ADAL" clId="{1AAB1928-707C-4DCD-89E9-C12384C32CE5}" dt="2020-04-21T19:39:55.600" v="372" actId="9405"/>
          <ac:inkMkLst>
            <pc:docMk/>
            <pc:sldMk cId="2085763079" sldId="260"/>
            <ac:inkMk id="29" creationId="{E9C6DD3F-A4A1-4A52-8D6F-2FE8AD0ADF0E}"/>
          </ac:inkMkLst>
        </pc:inkChg>
        <pc:inkChg chg="add">
          <ac:chgData name="Kimberly Brehm" userId="8c2b6ab9-3f19-41de-a892-34e3c36865ec" providerId="ADAL" clId="{1AAB1928-707C-4DCD-89E9-C12384C32CE5}" dt="2020-04-21T19:39:55.953" v="373" actId="9405"/>
          <ac:inkMkLst>
            <pc:docMk/>
            <pc:sldMk cId="2085763079" sldId="260"/>
            <ac:inkMk id="30" creationId="{18763F9F-CFB9-4745-AFFA-8A49145D7F3F}"/>
          </ac:inkMkLst>
        </pc:inkChg>
        <pc:inkChg chg="add del">
          <ac:chgData name="Kimberly Brehm" userId="8c2b6ab9-3f19-41de-a892-34e3c36865ec" providerId="ADAL" clId="{1AAB1928-707C-4DCD-89E9-C12384C32CE5}" dt="2020-04-21T19:44:19.612" v="397"/>
          <ac:inkMkLst>
            <pc:docMk/>
            <pc:sldMk cId="2085763079" sldId="260"/>
            <ac:inkMk id="32" creationId="{C584B358-7F3D-4B9F-A323-0008478B359E}"/>
          </ac:inkMkLst>
        </pc:inkChg>
        <pc:inkChg chg="add">
          <ac:chgData name="Kimberly Brehm" userId="8c2b6ab9-3f19-41de-a892-34e3c36865ec" providerId="ADAL" clId="{1AAB1928-707C-4DCD-89E9-C12384C32CE5}" dt="2020-04-21T19:48:21.871" v="398"/>
          <ac:inkMkLst>
            <pc:docMk/>
            <pc:sldMk cId="2085763079" sldId="260"/>
            <ac:inkMk id="39" creationId="{36192848-8E51-493A-97F7-F888F00E2EE0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01" creationId="{CFD9739C-49E3-4382-9846-7ED63BC41049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08" creationId="{8CE226A1-8D47-463E-B1D1-4C9116199855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09" creationId="{B28F64C7-872F-4C5F-85F8-C46DE663ED01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0" creationId="{AE913C2D-E9DA-4E29-9633-876B1339D84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1" creationId="{6FC53A56-EFA0-438D-9AE9-CD5CC2AA564A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2" creationId="{04209F4C-6B23-4A85-8CFE-968AD74790A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3" creationId="{1BDE8229-153F-44D3-9CB1-34D5107CC92B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4" creationId="{C1B6826D-C635-4F49-A90F-282940DD946B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5" creationId="{28BCB89D-D411-4224-972E-1AA4642FCA66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6" creationId="{021B22F9-1FD8-4E91-BE84-CE139C2349FE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7" creationId="{B8D2B94F-EBBE-450F-AFB4-E2E375227E66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18" creationId="{5CD17B6E-2BBA-4CC2-A522-31FE5160F2B6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21" creationId="{CA58BE31-04B6-44EE-9096-1EC458A9AE8E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22" creationId="{E843DB05-B7A7-4DBB-8D21-8921BD6C5B1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25" creationId="{4BF8DEC8-043A-48C0-B3E3-6B6B3BA5FB9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26" creationId="{DE35D566-51FA-47CC-B90F-0AFD0E9CEC27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28" creationId="{10F61B3F-CD3E-41BE-9B7B-FE9A1BFF8F53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29" creationId="{0BFA2481-32F8-4EE3-9562-ED8E573953D1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30" creationId="{A0CE6ECE-02B2-400E-9F4E-7C7823448064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39" creationId="{0B412673-03F5-4D42-9FEF-0C01F69F5CD7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46" creationId="{FDC98624-1074-4365-B077-C5E511CFE7A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49" creationId="{9411D57A-7CE6-4CC5-8F4B-F4A9DFC8D9FB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50" creationId="{68C3DF8D-2743-4DCC-9DD3-59EA125FA317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60" creationId="{3D8DF543-02EA-4DAA-A8D8-E831FB8F1306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74" creationId="{B71E0E48-2AD0-4308-B752-E81FE1BDC044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90" creationId="{E01310EB-5F75-493D-8776-A846A0D0547F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91" creationId="{04B4C5D0-15AB-41FF-9594-E3772E534FC5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95" creationId="{555D0BFB-0381-4AF7-AF20-966B5FBAF293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196" creationId="{3667DD75-3563-40CB-BFDF-D999655DECE7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06" creationId="{127B2822-726C-4D7E-957E-C587E2573754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07" creationId="{66E84BEB-1FC1-4344-9451-E5B39BDEB779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08" creationId="{4970D5C8-2472-4684-AEE1-1F1EAB6134F2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11" creationId="{42BEF03B-3843-42C6-B47C-CD9134FCB123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12" creationId="{08CCAEB4-7E80-4BFD-9F3E-F208C78A2358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2" creationId="{70F67495-44C1-4D85-9E65-119D5DF7FC61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3" creationId="{4AA4603F-141B-4866-B751-DC78D322D78D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4" creationId="{BDD311EC-13BE-43F1-926D-ECCF3B5EC65B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5" creationId="{B0860132-5116-4099-B536-902197462B4A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6" creationId="{11A8C4D8-1487-412D-8D82-F082458DD632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7" creationId="{40C93E53-EC99-4DCF-86C5-DF8B9DC3092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8" creationId="{72DFDD26-5871-49D2-96A8-BD2DF5AFD2D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29" creationId="{242300F0-E1E4-41BA-9139-3C0566BD8A7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30" creationId="{A9023392-B06E-456C-87E7-06243AB47F0C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31" creationId="{DDE53B5C-6600-49EE-BFFB-5AD4C268D97A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32" creationId="{030A99BA-9674-4FC2-BD54-A7F9A22BD78D}"/>
          </ac:inkMkLst>
        </pc:inkChg>
        <pc:inkChg chg="mod">
          <ac:chgData name="Kimberly Brehm" userId="8c2b6ab9-3f19-41de-a892-34e3c36865ec" providerId="ADAL" clId="{1AAB1928-707C-4DCD-89E9-C12384C32CE5}" dt="2020-04-21T19:39:45.397" v="359" actId="1076"/>
          <ac:inkMkLst>
            <pc:docMk/>
            <pc:sldMk cId="2085763079" sldId="260"/>
            <ac:inkMk id="239" creationId="{B27F3F30-05D3-4674-8338-64194418B574}"/>
          </ac:inkMkLst>
        </pc:inkChg>
        <pc:inkChg chg="del">
          <ac:chgData name="Kimberly Brehm" userId="8c2b6ab9-3f19-41de-a892-34e3c36865ec" providerId="ADAL" clId="{1AAB1928-707C-4DCD-89E9-C12384C32CE5}" dt="2020-04-21T19:43:05.487" v="395"/>
          <ac:inkMkLst>
            <pc:docMk/>
            <pc:sldMk cId="2085763079" sldId="260"/>
            <ac:inkMk id="279" creationId="{09B7D680-79F7-4BA8-849F-4EF50370D33B}"/>
          </ac:inkMkLst>
        </pc:inkChg>
      </pc:sldChg>
      <pc:sldChg chg="addSp delSp modSp ord">
        <pc:chgData name="Kimberly Brehm" userId="8c2b6ab9-3f19-41de-a892-34e3c36865ec" providerId="ADAL" clId="{1AAB1928-707C-4DCD-89E9-C12384C32CE5}" dt="2020-04-21T19:26:09.772" v="358"/>
        <pc:sldMkLst>
          <pc:docMk/>
          <pc:sldMk cId="2996099907" sldId="261"/>
        </pc:sldMkLst>
        <pc:picChg chg="del">
          <ac:chgData name="Kimberly Brehm" userId="8c2b6ab9-3f19-41de-a892-34e3c36865ec" providerId="ADAL" clId="{1AAB1928-707C-4DCD-89E9-C12384C32CE5}" dt="2020-04-21T19:26:09.772" v="358"/>
          <ac:picMkLst>
            <pc:docMk/>
            <pc:sldMk cId="2996099907" sldId="261"/>
            <ac:picMk id="4" creationId="{B357A781-064E-4286-B9B7-7EFC2A723A8C}"/>
          </ac:picMkLst>
        </pc:picChg>
        <pc:picChg chg="add mod">
          <ac:chgData name="Kimberly Brehm" userId="8c2b6ab9-3f19-41de-a892-34e3c36865ec" providerId="ADAL" clId="{1AAB1928-707C-4DCD-89E9-C12384C32CE5}" dt="2020-04-21T19:26:09.772" v="358"/>
          <ac:picMkLst>
            <pc:docMk/>
            <pc:sldMk cId="2996099907" sldId="261"/>
            <ac:picMk id="6" creationId="{0E9CAC2F-254B-4F98-A6B3-0FFFC3E00542}"/>
          </ac:picMkLst>
        </pc:picChg>
        <pc:inkChg chg="del">
          <ac:chgData name="Kimberly Brehm" userId="8c2b6ab9-3f19-41de-a892-34e3c36865ec" providerId="ADAL" clId="{1AAB1928-707C-4DCD-89E9-C12384C32CE5}" dt="2020-04-21T19:26:09.772" v="358"/>
          <ac:inkMkLst>
            <pc:docMk/>
            <pc:sldMk cId="2996099907" sldId="261"/>
            <ac:inkMk id="3" creationId="{BF9AE826-BE7B-4971-BB10-4909FA13F2A7}"/>
          </ac:inkMkLst>
        </pc:inkChg>
        <pc:inkChg chg="add">
          <ac:chgData name="Kimberly Brehm" userId="8c2b6ab9-3f19-41de-a892-34e3c36865ec" providerId="ADAL" clId="{1AAB1928-707C-4DCD-89E9-C12384C32CE5}" dt="2020-04-21T19:26:09.772" v="358"/>
          <ac:inkMkLst>
            <pc:docMk/>
            <pc:sldMk cId="2996099907" sldId="261"/>
            <ac:inkMk id="5" creationId="{BD157133-EE4E-4D4D-B4FE-66A5789397C0}"/>
          </ac:inkMkLst>
        </pc:inkChg>
      </pc:sldChg>
      <pc:sldChg chg="addSp delSp modSp">
        <pc:chgData name="Kimberly Brehm" userId="8c2b6ab9-3f19-41de-a892-34e3c36865ec" providerId="ADAL" clId="{1AAB1928-707C-4DCD-89E9-C12384C32CE5}" dt="2020-04-21T19:18:32.280" v="356"/>
        <pc:sldMkLst>
          <pc:docMk/>
          <pc:sldMk cId="3128323942" sldId="265"/>
        </pc:sldMkLst>
        <pc:picChg chg="del">
          <ac:chgData name="Kimberly Brehm" userId="8c2b6ab9-3f19-41de-a892-34e3c36865ec" providerId="ADAL" clId="{1AAB1928-707C-4DCD-89E9-C12384C32CE5}" dt="2020-04-21T19:14:37.757" v="351"/>
          <ac:picMkLst>
            <pc:docMk/>
            <pc:sldMk cId="3128323942" sldId="265"/>
            <ac:picMk id="3" creationId="{70DE24E1-99CB-4313-A1D5-EB3D82FF84B7}"/>
          </ac:picMkLst>
        </pc:picChg>
        <pc:picChg chg="add del mod">
          <ac:chgData name="Kimberly Brehm" userId="8c2b6ab9-3f19-41de-a892-34e3c36865ec" providerId="ADAL" clId="{1AAB1928-707C-4DCD-89E9-C12384C32CE5}" dt="2020-04-21T19:15:45.573" v="352"/>
          <ac:picMkLst>
            <pc:docMk/>
            <pc:sldMk cId="3128323942" sldId="265"/>
            <ac:picMk id="5" creationId="{047DDE28-4670-4E1E-8D63-1C004A0EDA7C}"/>
          </ac:picMkLst>
        </pc:picChg>
        <pc:picChg chg="add del mod">
          <ac:chgData name="Kimberly Brehm" userId="8c2b6ab9-3f19-41de-a892-34e3c36865ec" providerId="ADAL" clId="{1AAB1928-707C-4DCD-89E9-C12384C32CE5}" dt="2020-04-21T19:15:58.784" v="353"/>
          <ac:picMkLst>
            <pc:docMk/>
            <pc:sldMk cId="3128323942" sldId="265"/>
            <ac:picMk id="7" creationId="{54EA7F93-BC78-4C2E-9193-9E14F224CD45}"/>
          </ac:picMkLst>
        </pc:picChg>
        <pc:picChg chg="add del mod">
          <ac:chgData name="Kimberly Brehm" userId="8c2b6ab9-3f19-41de-a892-34e3c36865ec" providerId="ADAL" clId="{1AAB1928-707C-4DCD-89E9-C12384C32CE5}" dt="2020-04-21T19:16:56.564" v="354"/>
          <ac:picMkLst>
            <pc:docMk/>
            <pc:sldMk cId="3128323942" sldId="265"/>
            <ac:picMk id="8" creationId="{69B07ECB-540D-4CED-B706-275576A273A7}"/>
          </ac:picMkLst>
        </pc:picChg>
        <pc:picChg chg="add del mod">
          <ac:chgData name="Kimberly Brehm" userId="8c2b6ab9-3f19-41de-a892-34e3c36865ec" providerId="ADAL" clId="{1AAB1928-707C-4DCD-89E9-C12384C32CE5}" dt="2020-04-21T19:17:13.482" v="355"/>
          <ac:picMkLst>
            <pc:docMk/>
            <pc:sldMk cId="3128323942" sldId="265"/>
            <ac:picMk id="10" creationId="{7E19BF7A-27FD-4B73-823D-7AE4C40EB7B8}"/>
          </ac:picMkLst>
        </pc:picChg>
        <pc:picChg chg="add del mod">
          <ac:chgData name="Kimberly Brehm" userId="8c2b6ab9-3f19-41de-a892-34e3c36865ec" providerId="ADAL" clId="{1AAB1928-707C-4DCD-89E9-C12384C32CE5}" dt="2020-04-21T19:18:32.280" v="356"/>
          <ac:picMkLst>
            <pc:docMk/>
            <pc:sldMk cId="3128323942" sldId="265"/>
            <ac:picMk id="11" creationId="{9EE9CCCB-9DDF-41BB-A59F-A5830BA46F7F}"/>
          </ac:picMkLst>
        </pc:picChg>
        <pc:picChg chg="add mod">
          <ac:chgData name="Kimberly Brehm" userId="8c2b6ab9-3f19-41de-a892-34e3c36865ec" providerId="ADAL" clId="{1AAB1928-707C-4DCD-89E9-C12384C32CE5}" dt="2020-04-21T19:18:32.280" v="356"/>
          <ac:picMkLst>
            <pc:docMk/>
            <pc:sldMk cId="3128323942" sldId="265"/>
            <ac:picMk id="13" creationId="{C7873F72-9973-44F1-A41F-DF3341756678}"/>
          </ac:picMkLst>
        </pc:picChg>
        <pc:inkChg chg="del">
          <ac:chgData name="Kimberly Brehm" userId="8c2b6ab9-3f19-41de-a892-34e3c36865ec" providerId="ADAL" clId="{1AAB1928-707C-4DCD-89E9-C12384C32CE5}" dt="2020-04-21T19:14:37.757" v="351"/>
          <ac:inkMkLst>
            <pc:docMk/>
            <pc:sldMk cId="3128323942" sldId="265"/>
            <ac:inkMk id="2" creationId="{EF1CA2F7-850B-471C-B365-19299F15EDCE}"/>
          </ac:inkMkLst>
        </pc:inkChg>
        <pc:inkChg chg="add del">
          <ac:chgData name="Kimberly Brehm" userId="8c2b6ab9-3f19-41de-a892-34e3c36865ec" providerId="ADAL" clId="{1AAB1928-707C-4DCD-89E9-C12384C32CE5}" dt="2020-04-21T19:15:45.573" v="352"/>
          <ac:inkMkLst>
            <pc:docMk/>
            <pc:sldMk cId="3128323942" sldId="265"/>
            <ac:inkMk id="4" creationId="{8D330AD1-8681-4CDB-8F22-46F00F9E0BE5}"/>
          </ac:inkMkLst>
        </pc:inkChg>
        <pc:inkChg chg="add del">
          <ac:chgData name="Kimberly Brehm" userId="8c2b6ab9-3f19-41de-a892-34e3c36865ec" providerId="ADAL" clId="{1AAB1928-707C-4DCD-89E9-C12384C32CE5}" dt="2020-04-21T19:15:58.784" v="353"/>
          <ac:inkMkLst>
            <pc:docMk/>
            <pc:sldMk cId="3128323942" sldId="265"/>
            <ac:inkMk id="6" creationId="{682562A0-8375-4679-BA57-2D8FB7787B68}"/>
          </ac:inkMkLst>
        </pc:inkChg>
        <pc:inkChg chg="add del">
          <ac:chgData name="Kimberly Brehm" userId="8c2b6ab9-3f19-41de-a892-34e3c36865ec" providerId="ADAL" clId="{1AAB1928-707C-4DCD-89E9-C12384C32CE5}" dt="2020-04-21T19:17:13.482" v="355"/>
          <ac:inkMkLst>
            <pc:docMk/>
            <pc:sldMk cId="3128323942" sldId="265"/>
            <ac:inkMk id="9" creationId="{BF809005-B27D-4892-A97B-DCAD04513B62}"/>
          </ac:inkMkLst>
        </pc:inkChg>
        <pc:inkChg chg="add">
          <ac:chgData name="Kimberly Brehm" userId="8c2b6ab9-3f19-41de-a892-34e3c36865ec" providerId="ADAL" clId="{1AAB1928-707C-4DCD-89E9-C12384C32CE5}" dt="2020-04-21T19:18:32.280" v="356"/>
          <ac:inkMkLst>
            <pc:docMk/>
            <pc:sldMk cId="3128323942" sldId="265"/>
            <ac:inkMk id="12" creationId="{56FB409C-E82E-40F9-8C84-70EAAD378832}"/>
          </ac:inkMkLst>
        </pc:inkChg>
      </pc:sldChg>
      <pc:sldChg chg="addSp delSp modSp add mod">
        <pc:chgData name="Kimberly Brehm" userId="8c2b6ab9-3f19-41de-a892-34e3c36865ec" providerId="ADAL" clId="{1AAB1928-707C-4DCD-89E9-C12384C32CE5}" dt="2020-04-21T19:54:35.161" v="416" actId="1076"/>
        <pc:sldMkLst>
          <pc:docMk/>
          <pc:sldMk cId="4186269951" sldId="269"/>
        </pc:sldMkLst>
        <pc:spChg chg="mod">
          <ac:chgData name="Kimberly Brehm" userId="8c2b6ab9-3f19-41de-a892-34e3c36865ec" providerId="ADAL" clId="{1AAB1928-707C-4DCD-89E9-C12384C32CE5}" dt="2020-04-21T19:54:35.161" v="416" actId="1076"/>
          <ac:spMkLst>
            <pc:docMk/>
            <pc:sldMk cId="4186269951" sldId="269"/>
            <ac:spMk id="105" creationId="{D1DE2816-61E5-4F24-94C5-ADC024D6C6C2}"/>
          </ac:spMkLst>
        </pc:spChg>
        <pc:spChg chg="mod">
          <ac:chgData name="Kimberly Brehm" userId="8c2b6ab9-3f19-41de-a892-34e3c36865ec" providerId="ADAL" clId="{1AAB1928-707C-4DCD-89E9-C12384C32CE5}" dt="2020-04-21T17:49:59.132" v="158" actId="20577"/>
          <ac:spMkLst>
            <pc:docMk/>
            <pc:sldMk cId="4186269951" sldId="269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1AAB1928-707C-4DCD-89E9-C12384C32CE5}" dt="2020-04-21T19:54:28.065" v="415"/>
          <ac:picMkLst>
            <pc:docMk/>
            <pc:sldMk cId="4186269951" sldId="269"/>
            <ac:picMk id="2" creationId="{C1938389-65E5-4812-9024-26215F598D43}"/>
          </ac:picMkLst>
        </pc:picChg>
        <pc:picChg chg="del">
          <ac:chgData name="Kimberly Brehm" userId="8c2b6ab9-3f19-41de-a892-34e3c36865ec" providerId="ADAL" clId="{1AAB1928-707C-4DCD-89E9-C12384C32CE5}" dt="2020-04-17T21:16:07.843" v="116"/>
          <ac:picMkLst>
            <pc:docMk/>
            <pc:sldMk cId="4186269951" sldId="269"/>
            <ac:picMk id="3" creationId="{A34140C0-0BB8-44F7-9208-5754D0807AA9}"/>
          </ac:picMkLst>
        </pc:picChg>
        <pc:picChg chg="add mod">
          <ac:chgData name="Kimberly Brehm" userId="8c2b6ab9-3f19-41de-a892-34e3c36865ec" providerId="ADAL" clId="{1AAB1928-707C-4DCD-89E9-C12384C32CE5}" dt="2020-04-21T19:54:28.065" v="415"/>
          <ac:picMkLst>
            <pc:docMk/>
            <pc:sldMk cId="4186269951" sldId="269"/>
            <ac:picMk id="3" creationId="{D058F6DC-3FAC-440B-B299-E3AB16257D95}"/>
          </ac:picMkLst>
        </pc:picChg>
      </pc:sldChg>
      <pc:sldChg chg="addSp delSp modSp add mod ord">
        <pc:chgData name="Kimberly Brehm" userId="8c2b6ab9-3f19-41de-a892-34e3c36865ec" providerId="ADAL" clId="{1AAB1928-707C-4DCD-89E9-C12384C32CE5}" dt="2020-04-21T19:49:01.177" v="399"/>
        <pc:sldMkLst>
          <pc:docMk/>
          <pc:sldMk cId="3505249617" sldId="270"/>
        </pc:sldMkLst>
        <pc:spChg chg="mod">
          <ac:chgData name="Kimberly Brehm" userId="8c2b6ab9-3f19-41de-a892-34e3c36865ec" providerId="ADAL" clId="{1AAB1928-707C-4DCD-89E9-C12384C32CE5}" dt="2020-04-17T21:37:10.965" v="156" actId="1076"/>
          <ac:spMkLst>
            <pc:docMk/>
            <pc:sldMk cId="3505249617" sldId="270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1AAB1928-707C-4DCD-89E9-C12384C32CE5}" dt="2020-04-21T19:49:01.177" v="399"/>
          <ac:picMkLst>
            <pc:docMk/>
            <pc:sldMk cId="3505249617" sldId="270"/>
            <ac:picMk id="4" creationId="{0E0DAE9E-0691-4B93-AEFA-3F2DC157E6DD}"/>
          </ac:picMkLst>
        </pc:picChg>
        <pc:picChg chg="del">
          <ac:chgData name="Kimberly Brehm" userId="8c2b6ab9-3f19-41de-a892-34e3c36865ec" providerId="ADAL" clId="{1AAB1928-707C-4DCD-89E9-C12384C32CE5}" dt="2020-04-21T19:43:05.487" v="395"/>
          <ac:picMkLst>
            <pc:docMk/>
            <pc:sldMk cId="3505249617" sldId="270"/>
            <ac:picMk id="5" creationId="{B880E1FB-E639-4F46-B253-F86AE0694F1A}"/>
          </ac:picMkLst>
        </pc:picChg>
        <pc:picChg chg="add mod">
          <ac:chgData name="Kimberly Brehm" userId="8c2b6ab9-3f19-41de-a892-34e3c36865ec" providerId="ADAL" clId="{1AAB1928-707C-4DCD-89E9-C12384C32CE5}" dt="2020-04-21T19:49:01.177" v="399"/>
          <ac:picMkLst>
            <pc:docMk/>
            <pc:sldMk cId="3505249617" sldId="270"/>
            <ac:picMk id="6" creationId="{FB4A5BBB-AB83-4323-A3C6-CA782BE19D02}"/>
          </ac:picMkLst>
        </pc:picChg>
      </pc:sldChg>
      <pc:sldChg chg="addSp delSp modSp add mod">
        <pc:chgData name="Kimberly Brehm" userId="8c2b6ab9-3f19-41de-a892-34e3c36865ec" providerId="ADAL" clId="{1AAB1928-707C-4DCD-89E9-C12384C32CE5}" dt="2020-04-21T19:21:17.480" v="357"/>
        <pc:sldMkLst>
          <pc:docMk/>
          <pc:sldMk cId="1855538742" sldId="271"/>
        </pc:sldMkLst>
        <pc:grpChg chg="del mod">
          <ac:chgData name="Kimberly Brehm" userId="8c2b6ab9-3f19-41de-a892-34e3c36865ec" providerId="ADAL" clId="{1AAB1928-707C-4DCD-89E9-C12384C32CE5}" dt="2020-04-21T18:52:53.252" v="195"/>
          <ac:grpSpMkLst>
            <pc:docMk/>
            <pc:sldMk cId="1855538742" sldId="271"/>
            <ac:grpSpMk id="6" creationId="{C3AB2A4D-B93C-47DC-A100-23BB4AE1163F}"/>
          </ac:grpSpMkLst>
        </pc:grpChg>
        <pc:grpChg chg="del mod">
          <ac:chgData name="Kimberly Brehm" userId="8c2b6ab9-3f19-41de-a892-34e3c36865ec" providerId="ADAL" clId="{1AAB1928-707C-4DCD-89E9-C12384C32CE5}" dt="2020-04-21T18:53:20.375" v="230"/>
          <ac:grpSpMkLst>
            <pc:docMk/>
            <pc:sldMk cId="1855538742" sldId="271"/>
            <ac:grpSpMk id="15" creationId="{F69E95F2-9C67-439F-87E3-520BE2319AC8}"/>
          </ac:grpSpMkLst>
        </pc:grpChg>
        <pc:grpChg chg="mod">
          <ac:chgData name="Kimberly Brehm" userId="8c2b6ab9-3f19-41de-a892-34e3c36865ec" providerId="ADAL" clId="{1AAB1928-707C-4DCD-89E9-C12384C32CE5}" dt="2020-04-21T18:53:11.565" v="216"/>
          <ac:grpSpMkLst>
            <pc:docMk/>
            <pc:sldMk cId="1855538742" sldId="271"/>
            <ac:grpSpMk id="22" creationId="{8967BA3E-1422-430B-A049-D33286C72E25}"/>
          </ac:grpSpMkLst>
        </pc:grpChg>
        <pc:grpChg chg="mod">
          <ac:chgData name="Kimberly Brehm" userId="8c2b6ab9-3f19-41de-a892-34e3c36865ec" providerId="ADAL" clId="{1AAB1928-707C-4DCD-89E9-C12384C32CE5}" dt="2020-04-21T18:53:17.363" v="223"/>
          <ac:grpSpMkLst>
            <pc:docMk/>
            <pc:sldMk cId="1855538742" sldId="271"/>
            <ac:grpSpMk id="31" creationId="{6D4BF5F2-8284-4CFB-B4A9-C1AD33AF5B6E}"/>
          </ac:grpSpMkLst>
        </pc:grpChg>
        <pc:grpChg chg="mod">
          <ac:chgData name="Kimberly Brehm" userId="8c2b6ab9-3f19-41de-a892-34e3c36865ec" providerId="ADAL" clId="{1AAB1928-707C-4DCD-89E9-C12384C32CE5}" dt="2020-04-21T18:53:26.957" v="239"/>
          <ac:grpSpMkLst>
            <pc:docMk/>
            <pc:sldMk cId="1855538742" sldId="271"/>
            <ac:grpSpMk id="44" creationId="{CA3EB7E8-BC9F-4F84-8F09-74BEDBB21C92}"/>
          </ac:grpSpMkLst>
        </pc:grpChg>
        <pc:grpChg chg="mod">
          <ac:chgData name="Kimberly Brehm" userId="8c2b6ab9-3f19-41de-a892-34e3c36865ec" providerId="ADAL" clId="{1AAB1928-707C-4DCD-89E9-C12384C32CE5}" dt="2020-04-21T18:54:07.500" v="246"/>
          <ac:grpSpMkLst>
            <pc:docMk/>
            <pc:sldMk cId="1855538742" sldId="271"/>
            <ac:grpSpMk id="55" creationId="{74EC0C55-89E2-4F14-9B66-8516A141ECFE}"/>
          </ac:grpSpMkLst>
        </pc:grpChg>
        <pc:grpChg chg="mod">
          <ac:chgData name="Kimberly Brehm" userId="8c2b6ab9-3f19-41de-a892-34e3c36865ec" providerId="ADAL" clId="{1AAB1928-707C-4DCD-89E9-C12384C32CE5}" dt="2020-04-21T18:54:41.195" v="262"/>
          <ac:grpSpMkLst>
            <pc:docMk/>
            <pc:sldMk cId="1855538742" sldId="271"/>
            <ac:grpSpMk id="75" creationId="{6D651656-8BBC-466A-BF92-3A79D9E9C548}"/>
          </ac:grpSpMkLst>
        </pc:grpChg>
        <pc:grpChg chg="mod">
          <ac:chgData name="Kimberly Brehm" userId="8c2b6ab9-3f19-41de-a892-34e3c36865ec" providerId="ADAL" clId="{1AAB1928-707C-4DCD-89E9-C12384C32CE5}" dt="2020-04-21T18:54:52.531" v="276"/>
          <ac:grpSpMkLst>
            <pc:docMk/>
            <pc:sldMk cId="1855538742" sldId="271"/>
            <ac:grpSpMk id="84" creationId="{23F5659E-06E7-462B-A141-CA189DB68C63}"/>
          </ac:grpSpMkLst>
        </pc:grpChg>
        <pc:grpChg chg="mod">
          <ac:chgData name="Kimberly Brehm" userId="8c2b6ab9-3f19-41de-a892-34e3c36865ec" providerId="ADAL" clId="{1AAB1928-707C-4DCD-89E9-C12384C32CE5}" dt="2020-04-21T18:55:03.426" v="282"/>
          <ac:grpSpMkLst>
            <pc:docMk/>
            <pc:sldMk cId="1855538742" sldId="271"/>
            <ac:grpSpMk id="90" creationId="{03820B70-98D7-43E1-BF9B-390D8AB45FAC}"/>
          </ac:grpSpMkLst>
        </pc:grpChg>
        <pc:grpChg chg="del mod">
          <ac:chgData name="Kimberly Brehm" userId="8c2b6ab9-3f19-41de-a892-34e3c36865ec" providerId="ADAL" clId="{1AAB1928-707C-4DCD-89E9-C12384C32CE5}" dt="2020-04-21T18:55:33.818" v="296"/>
          <ac:grpSpMkLst>
            <pc:docMk/>
            <pc:sldMk cId="1855538742" sldId="271"/>
            <ac:grpSpMk id="97" creationId="{0CD52ADB-0075-4EEF-A764-6CEFE69C4F99}"/>
          </ac:grpSpMkLst>
        </pc:grpChg>
        <pc:grpChg chg="del mod">
          <ac:chgData name="Kimberly Brehm" userId="8c2b6ab9-3f19-41de-a892-34e3c36865ec" providerId="ADAL" clId="{1AAB1928-707C-4DCD-89E9-C12384C32CE5}" dt="2020-04-21T18:55:33.818" v="296"/>
          <ac:grpSpMkLst>
            <pc:docMk/>
            <pc:sldMk cId="1855538742" sldId="271"/>
            <ac:grpSpMk id="98" creationId="{2D7B2779-7070-4FD3-BF3F-2BFFDBC45629}"/>
          </ac:grpSpMkLst>
        </pc:grpChg>
        <pc:grpChg chg="del mod">
          <ac:chgData name="Kimberly Brehm" userId="8c2b6ab9-3f19-41de-a892-34e3c36865ec" providerId="ADAL" clId="{1AAB1928-707C-4DCD-89E9-C12384C32CE5}" dt="2020-04-21T18:55:38.494" v="303"/>
          <ac:grpSpMkLst>
            <pc:docMk/>
            <pc:sldMk cId="1855538742" sldId="271"/>
            <ac:grpSpMk id="101" creationId="{F3754593-E529-4B31-A405-F2CD60004FAF}"/>
          </ac:grpSpMkLst>
        </pc:grpChg>
        <pc:grpChg chg="del mod">
          <ac:chgData name="Kimberly Brehm" userId="8c2b6ab9-3f19-41de-a892-34e3c36865ec" providerId="ADAL" clId="{1AAB1928-707C-4DCD-89E9-C12384C32CE5}" dt="2020-04-21T18:55:38.495" v="304"/>
          <ac:grpSpMkLst>
            <pc:docMk/>
            <pc:sldMk cId="1855538742" sldId="271"/>
            <ac:grpSpMk id="104" creationId="{40E01FD0-A97B-4011-935B-AF56FFD42359}"/>
          </ac:grpSpMkLst>
        </pc:grpChg>
        <pc:grpChg chg="mod">
          <ac:chgData name="Kimberly Brehm" userId="8c2b6ab9-3f19-41de-a892-34e3c36865ec" providerId="ADAL" clId="{1AAB1928-707C-4DCD-89E9-C12384C32CE5}" dt="2020-04-21T18:55:43.366" v="314"/>
          <ac:grpSpMkLst>
            <pc:docMk/>
            <pc:sldMk cId="1855538742" sldId="271"/>
            <ac:grpSpMk id="118" creationId="{2E22098E-8A29-4320-9468-787453DD74B5}"/>
          </ac:grpSpMkLst>
        </pc:grpChg>
        <pc:grpChg chg="mod">
          <ac:chgData name="Kimberly Brehm" userId="8c2b6ab9-3f19-41de-a892-34e3c36865ec" providerId="ADAL" clId="{1AAB1928-707C-4DCD-89E9-C12384C32CE5}" dt="2020-04-21T18:55:43.366" v="314"/>
          <ac:grpSpMkLst>
            <pc:docMk/>
            <pc:sldMk cId="1855538742" sldId="271"/>
            <ac:grpSpMk id="119" creationId="{62B5378E-B961-41F6-B250-6D29C1D3C220}"/>
          </ac:grpSpMkLst>
        </pc:grpChg>
        <pc:grpChg chg="del mod">
          <ac:chgData name="Kimberly Brehm" userId="8c2b6ab9-3f19-41de-a892-34e3c36865ec" providerId="ADAL" clId="{1AAB1928-707C-4DCD-89E9-C12384C32CE5}" dt="2020-04-21T18:56:04.208" v="322"/>
          <ac:grpSpMkLst>
            <pc:docMk/>
            <pc:sldMk cId="1855538742" sldId="271"/>
            <ac:grpSpMk id="122" creationId="{1D62E409-2BD9-4E2D-A73F-B078E3274AB3}"/>
          </ac:grpSpMkLst>
        </pc:grpChg>
        <pc:grpChg chg="del mod">
          <ac:chgData name="Kimberly Brehm" userId="8c2b6ab9-3f19-41de-a892-34e3c36865ec" providerId="ADAL" clId="{1AAB1928-707C-4DCD-89E9-C12384C32CE5}" dt="2020-04-21T18:56:03.936" v="321"/>
          <ac:grpSpMkLst>
            <pc:docMk/>
            <pc:sldMk cId="1855538742" sldId="271"/>
            <ac:grpSpMk id="131" creationId="{318F5367-9F9F-4B9F-A0DD-BFEB2A1A4A56}"/>
          </ac:grpSpMkLst>
        </pc:grpChg>
        <pc:grpChg chg="mod">
          <ac:chgData name="Kimberly Brehm" userId="8c2b6ab9-3f19-41de-a892-34e3c36865ec" providerId="ADAL" clId="{1AAB1928-707C-4DCD-89E9-C12384C32CE5}" dt="2020-04-21T18:56:10.004" v="334"/>
          <ac:grpSpMkLst>
            <pc:docMk/>
            <pc:sldMk cId="1855538742" sldId="271"/>
            <ac:grpSpMk id="152" creationId="{AF6B0D28-5537-41E2-9B32-9A4F70A60BF0}"/>
          </ac:grpSpMkLst>
        </pc:grpChg>
        <pc:grpChg chg="mod">
          <ac:chgData name="Kimberly Brehm" userId="8c2b6ab9-3f19-41de-a892-34e3c36865ec" providerId="ADAL" clId="{1AAB1928-707C-4DCD-89E9-C12384C32CE5}" dt="2020-04-21T18:56:10.004" v="334"/>
          <ac:grpSpMkLst>
            <pc:docMk/>
            <pc:sldMk cId="1855538742" sldId="271"/>
            <ac:grpSpMk id="168" creationId="{D905558D-8C06-40A7-934D-68A88F636431}"/>
          </ac:grpSpMkLst>
        </pc:grpChg>
        <pc:grpChg chg="del mod">
          <ac:chgData name="Kimberly Brehm" userId="8c2b6ab9-3f19-41de-a892-34e3c36865ec" providerId="ADAL" clId="{1AAB1928-707C-4DCD-89E9-C12384C32CE5}" dt="2020-04-21T18:56:21.226" v="348"/>
          <ac:grpSpMkLst>
            <pc:docMk/>
            <pc:sldMk cId="1855538742" sldId="271"/>
            <ac:grpSpMk id="176" creationId="{27D2D984-8D89-4B9A-844A-73D353DED9C6}"/>
          </ac:grpSpMkLst>
        </pc:grpChg>
        <pc:grpChg chg="del mod">
          <ac:chgData name="Kimberly Brehm" userId="8c2b6ab9-3f19-41de-a892-34e3c36865ec" providerId="ADAL" clId="{1AAB1928-707C-4DCD-89E9-C12384C32CE5}" dt="2020-04-21T18:56:21.226" v="348"/>
          <ac:grpSpMkLst>
            <pc:docMk/>
            <pc:sldMk cId="1855538742" sldId="271"/>
            <ac:grpSpMk id="192" creationId="{671042EA-6B7B-4257-9C32-547EE6EE9BEC}"/>
          </ac:grpSpMkLst>
        </pc:grpChg>
        <pc:grpChg chg="mod">
          <ac:chgData name="Kimberly Brehm" userId="8c2b6ab9-3f19-41de-a892-34e3c36865ec" providerId="ADAL" clId="{1AAB1928-707C-4DCD-89E9-C12384C32CE5}" dt="2020-04-21T18:56:21.226" v="348"/>
          <ac:grpSpMkLst>
            <pc:docMk/>
            <pc:sldMk cId="1855538742" sldId="271"/>
            <ac:grpSpMk id="206" creationId="{5F795929-DBCF-4988-8342-DADDFE75A3EC}"/>
          </ac:grpSpMkLst>
        </pc:grpChg>
        <pc:picChg chg="del">
          <ac:chgData name="Kimberly Brehm" userId="8c2b6ab9-3f19-41de-a892-34e3c36865ec" providerId="ADAL" clId="{1AAB1928-707C-4DCD-89E9-C12384C32CE5}" dt="2020-04-21T19:21:17.480" v="357"/>
          <ac:picMkLst>
            <pc:docMk/>
            <pc:sldMk cId="1855538742" sldId="271"/>
            <ac:picMk id="3" creationId="{70DE24E1-99CB-4313-A1D5-EB3D82FF84B7}"/>
          </ac:picMkLst>
        </pc:picChg>
        <pc:picChg chg="add mod">
          <ac:chgData name="Kimberly Brehm" userId="8c2b6ab9-3f19-41de-a892-34e3c36865ec" providerId="ADAL" clId="{1AAB1928-707C-4DCD-89E9-C12384C32CE5}" dt="2020-04-21T19:21:17.480" v="357"/>
          <ac:picMkLst>
            <pc:docMk/>
            <pc:sldMk cId="1855538742" sldId="271"/>
            <ac:picMk id="6" creationId="{E1293693-ADFE-4CF3-816B-D3018D5F529E}"/>
          </ac:picMkLst>
        </pc:picChg>
        <pc:inkChg chg="del">
          <ac:chgData name="Kimberly Brehm" userId="8c2b6ab9-3f19-41de-a892-34e3c36865ec" providerId="ADAL" clId="{1AAB1928-707C-4DCD-89E9-C12384C32CE5}" dt="2020-04-21T19:21:17.480" v="357"/>
          <ac:inkMkLst>
            <pc:docMk/>
            <pc:sldMk cId="1855538742" sldId="271"/>
            <ac:inkMk id="2" creationId="{EF1CA2F7-850B-471C-B365-19299F15EDCE}"/>
          </ac:inkMkLst>
        </pc:inkChg>
        <pc:inkChg chg="add mod">
          <ac:chgData name="Kimberly Brehm" userId="8c2b6ab9-3f19-41de-a892-34e3c36865ec" providerId="ADAL" clId="{1AAB1928-707C-4DCD-89E9-C12384C32CE5}" dt="2020-04-21T18:52:53.252" v="195"/>
          <ac:inkMkLst>
            <pc:docMk/>
            <pc:sldMk cId="1855538742" sldId="271"/>
            <ac:inkMk id="4" creationId="{0D084E9A-0251-455F-A6FD-7A67B467966D}"/>
          </ac:inkMkLst>
        </pc:inkChg>
        <pc:inkChg chg="add">
          <ac:chgData name="Kimberly Brehm" userId="8c2b6ab9-3f19-41de-a892-34e3c36865ec" providerId="ADAL" clId="{1AAB1928-707C-4DCD-89E9-C12384C32CE5}" dt="2020-04-21T19:21:17.480" v="357"/>
          <ac:inkMkLst>
            <pc:docMk/>
            <pc:sldMk cId="1855538742" sldId="271"/>
            <ac:inkMk id="5" creationId="{C60DC5AE-25C1-4D05-BD89-C1855498CD5B}"/>
          </ac:inkMkLst>
        </pc:inkChg>
        <pc:inkChg chg="add del mod">
          <ac:chgData name="Kimberly Brehm" userId="8c2b6ab9-3f19-41de-a892-34e3c36865ec" providerId="ADAL" clId="{1AAB1928-707C-4DCD-89E9-C12384C32CE5}" dt="2020-04-21T18:52:53.252" v="195"/>
          <ac:inkMkLst>
            <pc:docMk/>
            <pc:sldMk cId="1855538742" sldId="271"/>
            <ac:inkMk id="5" creationId="{DCEC3599-DED2-4699-BD85-87F45920377F}"/>
          </ac:inkMkLst>
        </pc:inkChg>
        <pc:inkChg chg="add mod">
          <ac:chgData name="Kimberly Brehm" userId="8c2b6ab9-3f19-41de-a892-34e3c36865ec" providerId="ADAL" clId="{1AAB1928-707C-4DCD-89E9-C12384C32CE5}" dt="2020-04-21T18:53:20.375" v="230"/>
          <ac:inkMkLst>
            <pc:docMk/>
            <pc:sldMk cId="1855538742" sldId="271"/>
            <ac:inkMk id="7" creationId="{49D7F23F-C32A-4299-8193-C51BDB5BA052}"/>
          </ac:inkMkLst>
        </pc:inkChg>
        <pc:inkChg chg="add del mod">
          <ac:chgData name="Kimberly Brehm" userId="8c2b6ab9-3f19-41de-a892-34e3c36865ec" providerId="ADAL" clId="{1AAB1928-707C-4DCD-89E9-C12384C32CE5}" dt="2020-04-21T18:53:19.280" v="224"/>
          <ac:inkMkLst>
            <pc:docMk/>
            <pc:sldMk cId="1855538742" sldId="271"/>
            <ac:inkMk id="8" creationId="{08FAC4E9-9862-4656-ACA6-3FF86CD6B301}"/>
          </ac:inkMkLst>
        </pc:inkChg>
        <pc:inkChg chg="add del mod">
          <ac:chgData name="Kimberly Brehm" userId="8c2b6ab9-3f19-41de-a892-34e3c36865ec" providerId="ADAL" clId="{1AAB1928-707C-4DCD-89E9-C12384C32CE5}" dt="2020-04-21T18:53:19.913" v="229"/>
          <ac:inkMkLst>
            <pc:docMk/>
            <pc:sldMk cId="1855538742" sldId="271"/>
            <ac:inkMk id="9" creationId="{9ECB15F7-AA97-4471-AFDB-D1D0F0327DA2}"/>
          </ac:inkMkLst>
        </pc:inkChg>
        <pc:inkChg chg="add del mod">
          <ac:chgData name="Kimberly Brehm" userId="8c2b6ab9-3f19-41de-a892-34e3c36865ec" providerId="ADAL" clId="{1AAB1928-707C-4DCD-89E9-C12384C32CE5}" dt="2020-04-21T18:53:19.912" v="225"/>
          <ac:inkMkLst>
            <pc:docMk/>
            <pc:sldMk cId="1855538742" sldId="271"/>
            <ac:inkMk id="10" creationId="{0E3417C7-454B-4016-94E1-A8702B9E6A5E}"/>
          </ac:inkMkLst>
        </pc:inkChg>
        <pc:inkChg chg="add del mod">
          <ac:chgData name="Kimberly Brehm" userId="8c2b6ab9-3f19-41de-a892-34e3c36865ec" providerId="ADAL" clId="{1AAB1928-707C-4DCD-89E9-C12384C32CE5}" dt="2020-04-21T18:53:19.913" v="227"/>
          <ac:inkMkLst>
            <pc:docMk/>
            <pc:sldMk cId="1855538742" sldId="271"/>
            <ac:inkMk id="11" creationId="{67892BB7-2A4D-49BB-9052-79E06BD29C74}"/>
          </ac:inkMkLst>
        </pc:inkChg>
        <pc:inkChg chg="add del mod">
          <ac:chgData name="Kimberly Brehm" userId="8c2b6ab9-3f19-41de-a892-34e3c36865ec" providerId="ADAL" clId="{1AAB1928-707C-4DCD-89E9-C12384C32CE5}" dt="2020-04-21T18:53:19.913" v="228"/>
          <ac:inkMkLst>
            <pc:docMk/>
            <pc:sldMk cId="1855538742" sldId="271"/>
            <ac:inkMk id="12" creationId="{AC221B4F-0287-423B-B087-C315714841E0}"/>
          </ac:inkMkLst>
        </pc:inkChg>
        <pc:inkChg chg="add del mod">
          <ac:chgData name="Kimberly Brehm" userId="8c2b6ab9-3f19-41de-a892-34e3c36865ec" providerId="ADAL" clId="{1AAB1928-707C-4DCD-89E9-C12384C32CE5}" dt="2020-04-21T18:53:19.912" v="226"/>
          <ac:inkMkLst>
            <pc:docMk/>
            <pc:sldMk cId="1855538742" sldId="271"/>
            <ac:inkMk id="13" creationId="{E0E1DE2C-1E82-4614-A760-379120D505B8}"/>
          </ac:inkMkLst>
        </pc:inkChg>
        <pc:inkChg chg="add del mod">
          <ac:chgData name="Kimberly Brehm" userId="8c2b6ab9-3f19-41de-a892-34e3c36865ec" providerId="ADAL" clId="{1AAB1928-707C-4DCD-89E9-C12384C32CE5}" dt="2020-04-21T18:53:20.375" v="230"/>
          <ac:inkMkLst>
            <pc:docMk/>
            <pc:sldMk cId="1855538742" sldId="271"/>
            <ac:inkMk id="14" creationId="{23282FF0-9646-4B77-B951-F30D33C5B873}"/>
          </ac:inkMkLst>
        </pc:inkChg>
        <pc:inkChg chg="add mod">
          <ac:chgData name="Kimberly Brehm" userId="8c2b6ab9-3f19-41de-a892-34e3c36865ec" providerId="ADAL" clId="{1AAB1928-707C-4DCD-89E9-C12384C32CE5}" dt="2020-04-21T18:53:11.565" v="216"/>
          <ac:inkMkLst>
            <pc:docMk/>
            <pc:sldMk cId="1855538742" sldId="271"/>
            <ac:inkMk id="16" creationId="{5B6768A3-3754-4D4F-9538-F3F561D9026D}"/>
          </ac:inkMkLst>
        </pc:inkChg>
        <pc:inkChg chg="add mod">
          <ac:chgData name="Kimberly Brehm" userId="8c2b6ab9-3f19-41de-a892-34e3c36865ec" providerId="ADAL" clId="{1AAB1928-707C-4DCD-89E9-C12384C32CE5}" dt="2020-04-21T18:53:11.565" v="216"/>
          <ac:inkMkLst>
            <pc:docMk/>
            <pc:sldMk cId="1855538742" sldId="271"/>
            <ac:inkMk id="17" creationId="{97831081-BBFB-4D5D-907E-731D5CBBD67E}"/>
          </ac:inkMkLst>
        </pc:inkChg>
        <pc:inkChg chg="add mod">
          <ac:chgData name="Kimberly Brehm" userId="8c2b6ab9-3f19-41de-a892-34e3c36865ec" providerId="ADAL" clId="{1AAB1928-707C-4DCD-89E9-C12384C32CE5}" dt="2020-04-21T18:53:11.565" v="216"/>
          <ac:inkMkLst>
            <pc:docMk/>
            <pc:sldMk cId="1855538742" sldId="271"/>
            <ac:inkMk id="18" creationId="{C2182C25-1526-4161-BF36-FA73604D37F0}"/>
          </ac:inkMkLst>
        </pc:inkChg>
        <pc:inkChg chg="add mod">
          <ac:chgData name="Kimberly Brehm" userId="8c2b6ab9-3f19-41de-a892-34e3c36865ec" providerId="ADAL" clId="{1AAB1928-707C-4DCD-89E9-C12384C32CE5}" dt="2020-04-21T18:53:11.565" v="216"/>
          <ac:inkMkLst>
            <pc:docMk/>
            <pc:sldMk cId="1855538742" sldId="271"/>
            <ac:inkMk id="19" creationId="{0B00EF88-8190-4A3E-A796-B9BBE3487286}"/>
          </ac:inkMkLst>
        </pc:inkChg>
        <pc:inkChg chg="add mod">
          <ac:chgData name="Kimberly Brehm" userId="8c2b6ab9-3f19-41de-a892-34e3c36865ec" providerId="ADAL" clId="{1AAB1928-707C-4DCD-89E9-C12384C32CE5}" dt="2020-04-21T18:53:11.565" v="216"/>
          <ac:inkMkLst>
            <pc:docMk/>
            <pc:sldMk cId="1855538742" sldId="271"/>
            <ac:inkMk id="20" creationId="{58C40071-9BE8-451C-A347-C4920BE12ACF}"/>
          </ac:inkMkLst>
        </pc:inkChg>
        <pc:inkChg chg="add mod">
          <ac:chgData name="Kimberly Brehm" userId="8c2b6ab9-3f19-41de-a892-34e3c36865ec" providerId="ADAL" clId="{1AAB1928-707C-4DCD-89E9-C12384C32CE5}" dt="2020-04-21T18:53:11.565" v="216"/>
          <ac:inkMkLst>
            <pc:docMk/>
            <pc:sldMk cId="1855538742" sldId="271"/>
            <ac:inkMk id="21" creationId="{178EC9A4-9DD9-4244-801E-2D7DA3C31443}"/>
          </ac:inkMkLst>
        </pc:inkChg>
        <pc:inkChg chg="add mod">
          <ac:chgData name="Kimberly Brehm" userId="8c2b6ab9-3f19-41de-a892-34e3c36865ec" providerId="ADAL" clId="{1AAB1928-707C-4DCD-89E9-C12384C32CE5}" dt="2020-04-21T18:53:17.363" v="223"/>
          <ac:inkMkLst>
            <pc:docMk/>
            <pc:sldMk cId="1855538742" sldId="271"/>
            <ac:inkMk id="23" creationId="{0A7C0DBF-855D-4047-98BB-A9A77E02E983}"/>
          </ac:inkMkLst>
        </pc:inkChg>
        <pc:inkChg chg="add mod">
          <ac:chgData name="Kimberly Brehm" userId="8c2b6ab9-3f19-41de-a892-34e3c36865ec" providerId="ADAL" clId="{1AAB1928-707C-4DCD-89E9-C12384C32CE5}" dt="2020-04-21T18:53:17.363" v="223"/>
          <ac:inkMkLst>
            <pc:docMk/>
            <pc:sldMk cId="1855538742" sldId="271"/>
            <ac:inkMk id="24" creationId="{3D00BE97-BA59-49BF-9A40-2B01E8AB72B4}"/>
          </ac:inkMkLst>
        </pc:inkChg>
        <pc:inkChg chg="add mod">
          <ac:chgData name="Kimberly Brehm" userId="8c2b6ab9-3f19-41de-a892-34e3c36865ec" providerId="ADAL" clId="{1AAB1928-707C-4DCD-89E9-C12384C32CE5}" dt="2020-04-21T18:53:17.363" v="223"/>
          <ac:inkMkLst>
            <pc:docMk/>
            <pc:sldMk cId="1855538742" sldId="271"/>
            <ac:inkMk id="25" creationId="{8474C8AC-3197-4AB4-955E-CDD26A05244E}"/>
          </ac:inkMkLst>
        </pc:inkChg>
        <pc:inkChg chg="add mod">
          <ac:chgData name="Kimberly Brehm" userId="8c2b6ab9-3f19-41de-a892-34e3c36865ec" providerId="ADAL" clId="{1AAB1928-707C-4DCD-89E9-C12384C32CE5}" dt="2020-04-21T18:53:17.363" v="223"/>
          <ac:inkMkLst>
            <pc:docMk/>
            <pc:sldMk cId="1855538742" sldId="271"/>
            <ac:inkMk id="26" creationId="{1461EFC4-8A8B-46DD-A5ED-F0EC75CC9048}"/>
          </ac:inkMkLst>
        </pc:inkChg>
        <pc:inkChg chg="del">
          <ac:chgData name="Kimberly Brehm" userId="8c2b6ab9-3f19-41de-a892-34e3c36865ec" providerId="ADAL" clId="{1AAB1928-707C-4DCD-89E9-C12384C32CE5}" dt="2020-04-21T18:52:44.565" v="188"/>
          <ac:inkMkLst>
            <pc:docMk/>
            <pc:sldMk cId="1855538742" sldId="271"/>
            <ac:inkMk id="27" creationId="{47E06C0C-9C73-4E53-8214-9DC0B4BB1E97}"/>
          </ac:inkMkLst>
        </pc:inkChg>
        <pc:inkChg chg="add mod">
          <ac:chgData name="Kimberly Brehm" userId="8c2b6ab9-3f19-41de-a892-34e3c36865ec" providerId="ADAL" clId="{1AAB1928-707C-4DCD-89E9-C12384C32CE5}" dt="2020-04-21T18:53:17.363" v="223"/>
          <ac:inkMkLst>
            <pc:docMk/>
            <pc:sldMk cId="1855538742" sldId="271"/>
            <ac:inkMk id="28" creationId="{A34EA5DC-9365-462F-BB48-292725427D26}"/>
          </ac:inkMkLst>
        </pc:inkChg>
        <pc:inkChg chg="add mod">
          <ac:chgData name="Kimberly Brehm" userId="8c2b6ab9-3f19-41de-a892-34e3c36865ec" providerId="ADAL" clId="{1AAB1928-707C-4DCD-89E9-C12384C32CE5}" dt="2020-04-21T18:53:17.363" v="223"/>
          <ac:inkMkLst>
            <pc:docMk/>
            <pc:sldMk cId="1855538742" sldId="271"/>
            <ac:inkMk id="29" creationId="{2CEDA9C0-C8FB-4D03-A9A9-95FFF6596873}"/>
          </ac:inkMkLst>
        </pc:inkChg>
        <pc:inkChg chg="del">
          <ac:chgData name="Kimberly Brehm" userId="8c2b6ab9-3f19-41de-a892-34e3c36865ec" providerId="ADAL" clId="{1AAB1928-707C-4DCD-89E9-C12384C32CE5}" dt="2020-04-21T18:52:44.563" v="184"/>
          <ac:inkMkLst>
            <pc:docMk/>
            <pc:sldMk cId="1855538742" sldId="271"/>
            <ac:inkMk id="30" creationId="{0BD5039C-564C-47F6-9D8B-94D84B310634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33" creationId="{AA067D5C-E34B-4F69-8ED0-D9966BA19D23}"/>
          </ac:inkMkLst>
        </pc:inkChg>
        <pc:inkChg chg="del">
          <ac:chgData name="Kimberly Brehm" userId="8c2b6ab9-3f19-41de-a892-34e3c36865ec" providerId="ADAL" clId="{1AAB1928-707C-4DCD-89E9-C12384C32CE5}" dt="2020-04-21T18:52:44.564" v="185"/>
          <ac:inkMkLst>
            <pc:docMk/>
            <pc:sldMk cId="1855538742" sldId="271"/>
            <ac:inkMk id="35" creationId="{964378F4-150A-478F-ACE9-706162B7D026}"/>
          </ac:inkMkLst>
        </pc:inkChg>
        <pc:inkChg chg="del">
          <ac:chgData name="Kimberly Brehm" userId="8c2b6ab9-3f19-41de-a892-34e3c36865ec" providerId="ADAL" clId="{1AAB1928-707C-4DCD-89E9-C12384C32CE5}" dt="2020-04-21T18:52:45.013" v="189"/>
          <ac:inkMkLst>
            <pc:docMk/>
            <pc:sldMk cId="1855538742" sldId="271"/>
            <ac:inkMk id="36" creationId="{02A438BC-93C7-4FA5-A65D-80066AFD0ECD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37" creationId="{42D19DDF-B69A-41F6-8775-E80BA916F8A0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38" creationId="{573428E7-CF40-41D7-8C4C-5DAD26B77243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39" creationId="{713CF463-E910-4844-925D-9A87DE15446A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40" creationId="{67168333-B534-4519-9F3A-74625A315C4C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41" creationId="{7E6B6334-4C7E-4ED4-9A18-0835A5B2EB17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42" creationId="{ECF2490E-7AFD-439A-AA7A-3DB15FC09E1C}"/>
          </ac:inkMkLst>
        </pc:inkChg>
        <pc:inkChg chg="add mod">
          <ac:chgData name="Kimberly Brehm" userId="8c2b6ab9-3f19-41de-a892-34e3c36865ec" providerId="ADAL" clId="{1AAB1928-707C-4DCD-89E9-C12384C32CE5}" dt="2020-04-21T18:53:26.957" v="239"/>
          <ac:inkMkLst>
            <pc:docMk/>
            <pc:sldMk cId="1855538742" sldId="271"/>
            <ac:inkMk id="43" creationId="{0FD97D1F-B767-4B4A-A5CA-D55C6539CE77}"/>
          </ac:inkMkLst>
        </pc:inkChg>
        <pc:inkChg chg="add mod">
          <ac:chgData name="Kimberly Brehm" userId="8c2b6ab9-3f19-41de-a892-34e3c36865ec" providerId="ADAL" clId="{1AAB1928-707C-4DCD-89E9-C12384C32CE5}" dt="2020-04-21T18:54:07.500" v="246"/>
          <ac:inkMkLst>
            <pc:docMk/>
            <pc:sldMk cId="1855538742" sldId="271"/>
            <ac:inkMk id="45" creationId="{C76F87C1-C7E4-4EFC-8ABC-A75429B3418F}"/>
          </ac:inkMkLst>
        </pc:inkChg>
        <pc:inkChg chg="add mod">
          <ac:chgData name="Kimberly Brehm" userId="8c2b6ab9-3f19-41de-a892-34e3c36865ec" providerId="ADAL" clId="{1AAB1928-707C-4DCD-89E9-C12384C32CE5}" dt="2020-04-21T18:54:07.500" v="246"/>
          <ac:inkMkLst>
            <pc:docMk/>
            <pc:sldMk cId="1855538742" sldId="271"/>
            <ac:inkMk id="46" creationId="{8FD12284-AE97-4DE6-A405-AE0BB738BD34}"/>
          </ac:inkMkLst>
        </pc:inkChg>
        <pc:inkChg chg="add mod">
          <ac:chgData name="Kimberly Brehm" userId="8c2b6ab9-3f19-41de-a892-34e3c36865ec" providerId="ADAL" clId="{1AAB1928-707C-4DCD-89E9-C12384C32CE5}" dt="2020-04-21T18:54:07.500" v="246"/>
          <ac:inkMkLst>
            <pc:docMk/>
            <pc:sldMk cId="1855538742" sldId="271"/>
            <ac:inkMk id="47" creationId="{18304D16-4D4B-494B-B642-3D31996A7B51}"/>
          </ac:inkMkLst>
        </pc:inkChg>
        <pc:inkChg chg="add mod">
          <ac:chgData name="Kimberly Brehm" userId="8c2b6ab9-3f19-41de-a892-34e3c36865ec" providerId="ADAL" clId="{1AAB1928-707C-4DCD-89E9-C12384C32CE5}" dt="2020-04-21T18:54:07.500" v="246"/>
          <ac:inkMkLst>
            <pc:docMk/>
            <pc:sldMk cId="1855538742" sldId="271"/>
            <ac:inkMk id="48" creationId="{BC802C68-2716-4486-84F5-0F5035AB4E14}"/>
          </ac:inkMkLst>
        </pc:inkChg>
        <pc:inkChg chg="del">
          <ac:chgData name="Kimberly Brehm" userId="8c2b6ab9-3f19-41de-a892-34e3c36865ec" providerId="ADAL" clId="{1AAB1928-707C-4DCD-89E9-C12384C32CE5}" dt="2020-04-21T18:52:46.380" v="190"/>
          <ac:inkMkLst>
            <pc:docMk/>
            <pc:sldMk cId="1855538742" sldId="271"/>
            <ac:inkMk id="49" creationId="{30E2F8B9-85D8-4FA4-ACC7-7816E6228729}"/>
          </ac:inkMkLst>
        </pc:inkChg>
        <pc:inkChg chg="del">
          <ac:chgData name="Kimberly Brehm" userId="8c2b6ab9-3f19-41de-a892-34e3c36865ec" providerId="ADAL" clId="{1AAB1928-707C-4DCD-89E9-C12384C32CE5}" dt="2020-04-21T18:52:44.565" v="187"/>
          <ac:inkMkLst>
            <pc:docMk/>
            <pc:sldMk cId="1855538742" sldId="271"/>
            <ac:inkMk id="51" creationId="{47AD34C0-6246-4624-B7AD-D33FB9469B46}"/>
          </ac:inkMkLst>
        </pc:inkChg>
        <pc:inkChg chg="del">
          <ac:chgData name="Kimberly Brehm" userId="8c2b6ab9-3f19-41de-a892-34e3c36865ec" providerId="ADAL" clId="{1AAB1928-707C-4DCD-89E9-C12384C32CE5}" dt="2020-04-21T18:52:44.563" v="183"/>
          <ac:inkMkLst>
            <pc:docMk/>
            <pc:sldMk cId="1855538742" sldId="271"/>
            <ac:inkMk id="52" creationId="{E5D7A564-2B3C-473D-8B8C-273F8471205D}"/>
          </ac:inkMkLst>
        </pc:inkChg>
        <pc:inkChg chg="add mod">
          <ac:chgData name="Kimberly Brehm" userId="8c2b6ab9-3f19-41de-a892-34e3c36865ec" providerId="ADAL" clId="{1AAB1928-707C-4DCD-89E9-C12384C32CE5}" dt="2020-04-21T18:54:07.500" v="246"/>
          <ac:inkMkLst>
            <pc:docMk/>
            <pc:sldMk cId="1855538742" sldId="271"/>
            <ac:inkMk id="53" creationId="{3E9796AF-EAFB-4E2E-B258-021B8B6D9A40}"/>
          </ac:inkMkLst>
        </pc:inkChg>
        <pc:inkChg chg="add mod">
          <ac:chgData name="Kimberly Brehm" userId="8c2b6ab9-3f19-41de-a892-34e3c36865ec" providerId="ADAL" clId="{1AAB1928-707C-4DCD-89E9-C12384C32CE5}" dt="2020-04-21T18:54:07.500" v="246"/>
          <ac:inkMkLst>
            <pc:docMk/>
            <pc:sldMk cId="1855538742" sldId="271"/>
            <ac:inkMk id="54" creationId="{2A3F1EA9-E2F8-4863-912A-E6F30DDE9E19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63" creationId="{C4F23751-219B-41B7-80FB-909BA91C23EB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64" creationId="{2FC198A2-47CA-4A52-8CDB-40363E1308FC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65" creationId="{E2F839BA-4E29-484B-8136-7FC96EE856A9}"/>
          </ac:inkMkLst>
        </pc:inkChg>
        <pc:inkChg chg="del">
          <ac:chgData name="Kimberly Brehm" userId="8c2b6ab9-3f19-41de-a892-34e3c36865ec" providerId="ADAL" clId="{1AAB1928-707C-4DCD-89E9-C12384C32CE5}" dt="2020-04-21T18:52:47.382" v="191"/>
          <ac:inkMkLst>
            <pc:docMk/>
            <pc:sldMk cId="1855538742" sldId="271"/>
            <ac:inkMk id="66" creationId="{6A14F5C7-BC51-45FD-AFF3-7678E17322B8}"/>
          </ac:inkMkLst>
        </pc:inkChg>
        <pc:inkChg chg="del">
          <ac:chgData name="Kimberly Brehm" userId="8c2b6ab9-3f19-41de-a892-34e3c36865ec" providerId="ADAL" clId="{1AAB1928-707C-4DCD-89E9-C12384C32CE5}" dt="2020-04-21T18:52:44.564" v="186"/>
          <ac:inkMkLst>
            <pc:docMk/>
            <pc:sldMk cId="1855538742" sldId="271"/>
            <ac:inkMk id="67" creationId="{BC4291DB-57CC-45BB-AE72-8F5FAD6FB80F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68" creationId="{D8AABAF2-67AA-4F23-A2DF-6C02BD2007B8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69" creationId="{7724D48E-DF6C-409D-8315-B27EB9869826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70" creationId="{F2E530BC-288D-4B8E-9444-EE0B5465180F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71" creationId="{942D34D4-7BCA-4A52-BFE7-86F43EF5CDEF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72" creationId="{8F2ED170-0D8C-430A-BEF6-1BC2BDA2B568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73" creationId="{BBBB1EF1-5787-4CAA-A1E9-47B578899141}"/>
          </ac:inkMkLst>
        </pc:inkChg>
        <pc:inkChg chg="add mod">
          <ac:chgData name="Kimberly Brehm" userId="8c2b6ab9-3f19-41de-a892-34e3c36865ec" providerId="ADAL" clId="{1AAB1928-707C-4DCD-89E9-C12384C32CE5}" dt="2020-04-21T18:54:41.195" v="262"/>
          <ac:inkMkLst>
            <pc:docMk/>
            <pc:sldMk cId="1855538742" sldId="271"/>
            <ac:inkMk id="74" creationId="{00A2A858-31DC-4FD9-8507-87B2E0697D79}"/>
          </ac:inkMkLst>
        </pc:inkChg>
        <pc:inkChg chg="add">
          <ac:chgData name="Kimberly Brehm" userId="8c2b6ab9-3f19-41de-a892-34e3c36865ec" providerId="ADAL" clId="{1AAB1928-707C-4DCD-89E9-C12384C32CE5}" dt="2020-04-21T18:54:48.574" v="268" actId="9405"/>
          <ac:inkMkLst>
            <pc:docMk/>
            <pc:sldMk cId="1855538742" sldId="271"/>
            <ac:inkMk id="76" creationId="{53F68B9D-D19E-4796-91ED-F1D669283243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77" creationId="{0CE3DF96-E24F-4320-9863-F83ACDB1C1F2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78" creationId="{108ADFB4-5DB2-4706-8518-8DE4DCDD1AC3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79" creationId="{E981251F-D0DB-4E16-BB32-90C241855A04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80" creationId="{E1A04E43-ECB6-4857-9C73-5D4C593D8ACE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81" creationId="{E66C5E05-97D4-4EFA-B44B-D8F200EBF511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82" creationId="{81FBFB2B-CB71-48CF-864F-908D6025784A}"/>
          </ac:inkMkLst>
        </pc:inkChg>
        <pc:inkChg chg="add mod">
          <ac:chgData name="Kimberly Brehm" userId="8c2b6ab9-3f19-41de-a892-34e3c36865ec" providerId="ADAL" clId="{1AAB1928-707C-4DCD-89E9-C12384C32CE5}" dt="2020-04-21T18:54:52.531" v="276"/>
          <ac:inkMkLst>
            <pc:docMk/>
            <pc:sldMk cId="1855538742" sldId="271"/>
            <ac:inkMk id="83" creationId="{D1D6825B-844D-43BB-B27D-B3E1689F933A}"/>
          </ac:inkMkLst>
        </pc:inkChg>
        <pc:inkChg chg="add mod">
          <ac:chgData name="Kimberly Brehm" userId="8c2b6ab9-3f19-41de-a892-34e3c36865ec" providerId="ADAL" clId="{1AAB1928-707C-4DCD-89E9-C12384C32CE5}" dt="2020-04-21T18:55:03.426" v="282"/>
          <ac:inkMkLst>
            <pc:docMk/>
            <pc:sldMk cId="1855538742" sldId="271"/>
            <ac:inkMk id="85" creationId="{716EBCFE-C06C-495E-897E-8BBAA35E56FF}"/>
          </ac:inkMkLst>
        </pc:inkChg>
        <pc:inkChg chg="add mod">
          <ac:chgData name="Kimberly Brehm" userId="8c2b6ab9-3f19-41de-a892-34e3c36865ec" providerId="ADAL" clId="{1AAB1928-707C-4DCD-89E9-C12384C32CE5}" dt="2020-04-21T18:55:03.426" v="282"/>
          <ac:inkMkLst>
            <pc:docMk/>
            <pc:sldMk cId="1855538742" sldId="271"/>
            <ac:inkMk id="86" creationId="{28A76851-3E28-481E-AD4E-E5F31D5EDE61}"/>
          </ac:inkMkLst>
        </pc:inkChg>
        <pc:inkChg chg="add mod">
          <ac:chgData name="Kimberly Brehm" userId="8c2b6ab9-3f19-41de-a892-34e3c36865ec" providerId="ADAL" clId="{1AAB1928-707C-4DCD-89E9-C12384C32CE5}" dt="2020-04-21T18:55:03.426" v="282"/>
          <ac:inkMkLst>
            <pc:docMk/>
            <pc:sldMk cId="1855538742" sldId="271"/>
            <ac:inkMk id="87" creationId="{6585117E-B083-46C0-B91B-DF44709F8A00}"/>
          </ac:inkMkLst>
        </pc:inkChg>
        <pc:inkChg chg="add mod">
          <ac:chgData name="Kimberly Brehm" userId="8c2b6ab9-3f19-41de-a892-34e3c36865ec" providerId="ADAL" clId="{1AAB1928-707C-4DCD-89E9-C12384C32CE5}" dt="2020-04-21T18:55:03.426" v="282"/>
          <ac:inkMkLst>
            <pc:docMk/>
            <pc:sldMk cId="1855538742" sldId="271"/>
            <ac:inkMk id="88" creationId="{EC86B199-E3E6-485C-BAB4-025AA0887583}"/>
          </ac:inkMkLst>
        </pc:inkChg>
        <pc:inkChg chg="add mod">
          <ac:chgData name="Kimberly Brehm" userId="8c2b6ab9-3f19-41de-a892-34e3c36865ec" providerId="ADAL" clId="{1AAB1928-707C-4DCD-89E9-C12384C32CE5}" dt="2020-04-21T18:55:03.426" v="282"/>
          <ac:inkMkLst>
            <pc:docMk/>
            <pc:sldMk cId="1855538742" sldId="271"/>
            <ac:inkMk id="89" creationId="{D59C371C-FC5C-463E-8850-E16007DA2777}"/>
          </ac:inkMkLst>
        </pc:inkChg>
        <pc:inkChg chg="add del">
          <ac:chgData name="Kimberly Brehm" userId="8c2b6ab9-3f19-41de-a892-34e3c36865ec" providerId="ADAL" clId="{1AAB1928-707C-4DCD-89E9-C12384C32CE5}" dt="2020-04-21T18:55:20.067" v="284"/>
          <ac:inkMkLst>
            <pc:docMk/>
            <pc:sldMk cId="1855538742" sldId="271"/>
            <ac:inkMk id="91" creationId="{F02F203D-C606-4C4D-B915-9C56B075F440}"/>
          </ac:inkMkLst>
        </pc:inkChg>
        <pc:inkChg chg="add del mod">
          <ac:chgData name="Kimberly Brehm" userId="8c2b6ab9-3f19-41de-a892-34e3c36865ec" providerId="ADAL" clId="{1AAB1928-707C-4DCD-89E9-C12384C32CE5}" dt="2020-04-21T18:55:38.492" v="300"/>
          <ac:inkMkLst>
            <pc:docMk/>
            <pc:sldMk cId="1855538742" sldId="271"/>
            <ac:inkMk id="92" creationId="{CF1DC3D0-BF61-484A-AA57-33F874DC51EA}"/>
          </ac:inkMkLst>
        </pc:inkChg>
        <pc:inkChg chg="add del mod">
          <ac:chgData name="Kimberly Brehm" userId="8c2b6ab9-3f19-41de-a892-34e3c36865ec" providerId="ADAL" clId="{1AAB1928-707C-4DCD-89E9-C12384C32CE5}" dt="2020-04-21T18:55:38.495" v="304"/>
          <ac:inkMkLst>
            <pc:docMk/>
            <pc:sldMk cId="1855538742" sldId="271"/>
            <ac:inkMk id="93" creationId="{80593FBF-30F1-49AE-BE2D-C75071A7B948}"/>
          </ac:inkMkLst>
        </pc:inkChg>
        <pc:inkChg chg="add del mod">
          <ac:chgData name="Kimberly Brehm" userId="8c2b6ab9-3f19-41de-a892-34e3c36865ec" providerId="ADAL" clId="{1AAB1928-707C-4DCD-89E9-C12384C32CE5}" dt="2020-04-21T18:55:38.493" v="302"/>
          <ac:inkMkLst>
            <pc:docMk/>
            <pc:sldMk cId="1855538742" sldId="271"/>
            <ac:inkMk id="94" creationId="{6A13DE72-B2F5-4DE5-81A6-7C87BD4FF6AC}"/>
          </ac:inkMkLst>
        </pc:inkChg>
        <pc:inkChg chg="add del mod">
          <ac:chgData name="Kimberly Brehm" userId="8c2b6ab9-3f19-41de-a892-34e3c36865ec" providerId="ADAL" clId="{1AAB1928-707C-4DCD-89E9-C12384C32CE5}" dt="2020-04-21T18:55:38.653" v="306"/>
          <ac:inkMkLst>
            <pc:docMk/>
            <pc:sldMk cId="1855538742" sldId="271"/>
            <ac:inkMk id="95" creationId="{12BE3408-00F7-42CE-87B0-4AD43BB00FDC}"/>
          </ac:inkMkLst>
        </pc:inkChg>
        <pc:inkChg chg="add del mod">
          <ac:chgData name="Kimberly Brehm" userId="8c2b6ab9-3f19-41de-a892-34e3c36865ec" providerId="ADAL" clId="{1AAB1928-707C-4DCD-89E9-C12384C32CE5}" dt="2020-04-21T18:55:38.491" v="299"/>
          <ac:inkMkLst>
            <pc:docMk/>
            <pc:sldMk cId="1855538742" sldId="271"/>
            <ac:inkMk id="96" creationId="{A2E77C56-E81B-4F31-BA28-413AFBBBF9D2}"/>
          </ac:inkMkLst>
        </pc:inkChg>
        <pc:inkChg chg="add del mod">
          <ac:chgData name="Kimberly Brehm" userId="8c2b6ab9-3f19-41de-a892-34e3c36865ec" providerId="ADAL" clId="{1AAB1928-707C-4DCD-89E9-C12384C32CE5}" dt="2020-04-21T18:55:38.495" v="305"/>
          <ac:inkMkLst>
            <pc:docMk/>
            <pc:sldMk cId="1855538742" sldId="271"/>
            <ac:inkMk id="99" creationId="{DCCE3538-6A0A-4C4E-931B-6C78C3B88C98}"/>
          </ac:inkMkLst>
        </pc:inkChg>
        <pc:inkChg chg="add del mod">
          <ac:chgData name="Kimberly Brehm" userId="8c2b6ab9-3f19-41de-a892-34e3c36865ec" providerId="ADAL" clId="{1AAB1928-707C-4DCD-89E9-C12384C32CE5}" dt="2020-04-21T18:55:38.494" v="303"/>
          <ac:inkMkLst>
            <pc:docMk/>
            <pc:sldMk cId="1855538742" sldId="271"/>
            <ac:inkMk id="100" creationId="{F148CF8C-2574-4F93-B98F-CA066EC70633}"/>
          </ac:inkMkLst>
        </pc:inkChg>
        <pc:inkChg chg="add del mod">
          <ac:chgData name="Kimberly Brehm" userId="8c2b6ab9-3f19-41de-a892-34e3c36865ec" providerId="ADAL" clId="{1AAB1928-707C-4DCD-89E9-C12384C32CE5}" dt="2020-04-21T18:55:37.436" v="297"/>
          <ac:inkMkLst>
            <pc:docMk/>
            <pc:sldMk cId="1855538742" sldId="271"/>
            <ac:inkMk id="102" creationId="{ED456884-A98E-4002-9E41-6EEDC7A7969E}"/>
          </ac:inkMkLst>
        </pc:inkChg>
        <pc:inkChg chg="add del mod">
          <ac:chgData name="Kimberly Brehm" userId="8c2b6ab9-3f19-41de-a892-34e3c36865ec" providerId="ADAL" clId="{1AAB1928-707C-4DCD-89E9-C12384C32CE5}" dt="2020-04-21T18:55:38.490" v="298"/>
          <ac:inkMkLst>
            <pc:docMk/>
            <pc:sldMk cId="1855538742" sldId="271"/>
            <ac:inkMk id="103" creationId="{F5AFC1F4-6176-4043-B27F-4100BFCF8445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05" creationId="{4E894ED6-F2AA-4A34-A869-18A0C7E25DF8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06" creationId="{D32EF669-8C1D-4E60-B888-00CBB4AD6BC8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07" creationId="{3F87C079-4F72-460C-9A51-284CA73B2010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08" creationId="{AD140AA8-758A-4861-B050-A5FCA6D21600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09" creationId="{DBB99A3C-343C-407E-950E-B802FA71B16D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10" creationId="{D39014FE-FB9F-4189-B8A5-1C2D4D0E3E41}"/>
          </ac:inkMkLst>
        </pc:inkChg>
        <pc:inkChg chg="del">
          <ac:chgData name="Kimberly Brehm" userId="8c2b6ab9-3f19-41de-a892-34e3c36865ec" providerId="ADAL" clId="{1AAB1928-707C-4DCD-89E9-C12384C32CE5}" dt="2020-04-21T18:53:05.086" v="205"/>
          <ac:inkMkLst>
            <pc:docMk/>
            <pc:sldMk cId="1855538742" sldId="271"/>
            <ac:inkMk id="111" creationId="{3AECFD08-EEE3-4D7D-B92C-A1B0DA030291}"/>
          </ac:inkMkLst>
        </pc:inkChg>
        <pc:inkChg chg="del">
          <ac:chgData name="Kimberly Brehm" userId="8c2b6ab9-3f19-41de-a892-34e3c36865ec" providerId="ADAL" clId="{1AAB1928-707C-4DCD-89E9-C12384C32CE5}" dt="2020-04-21T18:53:05.398" v="208"/>
          <ac:inkMkLst>
            <pc:docMk/>
            <pc:sldMk cId="1855538742" sldId="271"/>
            <ac:inkMk id="113" creationId="{0B2AE955-EC2C-47C9-99BE-57F9A31DA4B8}"/>
          </ac:inkMkLst>
        </pc:inkChg>
        <pc:inkChg chg="add mod">
          <ac:chgData name="Kimberly Brehm" userId="8c2b6ab9-3f19-41de-a892-34e3c36865ec" providerId="ADAL" clId="{1AAB1928-707C-4DCD-89E9-C12384C32CE5}" dt="2020-04-21T18:55:43.366" v="314"/>
          <ac:inkMkLst>
            <pc:docMk/>
            <pc:sldMk cId="1855538742" sldId="271"/>
            <ac:inkMk id="114" creationId="{7CF0397E-806A-4843-B94E-9132B44D5475}"/>
          </ac:inkMkLst>
        </pc:inkChg>
        <pc:inkChg chg="del">
          <ac:chgData name="Kimberly Brehm" userId="8c2b6ab9-3f19-41de-a892-34e3c36865ec" providerId="ADAL" clId="{1AAB1928-707C-4DCD-89E9-C12384C32CE5}" dt="2020-04-21T18:53:05.086" v="206"/>
          <ac:inkMkLst>
            <pc:docMk/>
            <pc:sldMk cId="1855538742" sldId="271"/>
            <ac:inkMk id="115" creationId="{C4F00D81-E2D9-46F5-8808-5309F12B362D}"/>
          </ac:inkMkLst>
        </pc:inkChg>
        <pc:inkChg chg="del">
          <ac:chgData name="Kimberly Brehm" userId="8c2b6ab9-3f19-41de-a892-34e3c36865ec" providerId="ADAL" clId="{1AAB1928-707C-4DCD-89E9-C12384C32CE5}" dt="2020-04-21T18:53:05.087" v="207"/>
          <ac:inkMkLst>
            <pc:docMk/>
            <pc:sldMk cId="1855538742" sldId="271"/>
            <ac:inkMk id="116" creationId="{D32BEB32-A66A-45B7-A404-1FF81F6A5A09}"/>
          </ac:inkMkLst>
        </pc:inkChg>
        <pc:inkChg chg="del">
          <ac:chgData name="Kimberly Brehm" userId="8c2b6ab9-3f19-41de-a892-34e3c36865ec" providerId="ADAL" clId="{1AAB1928-707C-4DCD-89E9-C12384C32CE5}" dt="2020-04-21T18:53:06.102" v="209"/>
          <ac:inkMkLst>
            <pc:docMk/>
            <pc:sldMk cId="1855538742" sldId="271"/>
            <ac:inkMk id="117" creationId="{4CEC5EE6-303F-413A-A278-F4876165D9E8}"/>
          </ac:inkMkLst>
        </pc:inkChg>
        <pc:inkChg chg="add del mod">
          <ac:chgData name="Kimberly Brehm" userId="8c2b6ab9-3f19-41de-a892-34e3c36865ec" providerId="ADAL" clId="{1AAB1928-707C-4DCD-89E9-C12384C32CE5}" dt="2020-04-21T18:56:04.208" v="322"/>
          <ac:inkMkLst>
            <pc:docMk/>
            <pc:sldMk cId="1855538742" sldId="271"/>
            <ac:inkMk id="120" creationId="{8313B389-4BC6-42A4-A8D4-543F10C7CED1}"/>
          </ac:inkMkLst>
        </pc:inkChg>
        <pc:inkChg chg="add del mod">
          <ac:chgData name="Kimberly Brehm" userId="8c2b6ab9-3f19-41de-a892-34e3c36865ec" providerId="ADAL" clId="{1AAB1928-707C-4DCD-89E9-C12384C32CE5}" dt="2020-04-21T18:56:04.209" v="324"/>
          <ac:inkMkLst>
            <pc:docMk/>
            <pc:sldMk cId="1855538742" sldId="271"/>
            <ac:inkMk id="121" creationId="{B9497296-148A-4CFB-8D12-8B55FAB92B9A}"/>
          </ac:inkMkLst>
        </pc:inkChg>
        <pc:inkChg chg="add del mod">
          <ac:chgData name="Kimberly Brehm" userId="8c2b6ab9-3f19-41de-a892-34e3c36865ec" providerId="ADAL" clId="{1AAB1928-707C-4DCD-89E9-C12384C32CE5}" dt="2020-04-21T18:56:03.936" v="321"/>
          <ac:inkMkLst>
            <pc:docMk/>
            <pc:sldMk cId="1855538742" sldId="271"/>
            <ac:inkMk id="129" creationId="{BE15D964-6BA5-4874-A54B-1535E8549EEF}"/>
          </ac:inkMkLst>
        </pc:inkChg>
        <pc:inkChg chg="add del mod">
          <ac:chgData name="Kimberly Brehm" userId="8c2b6ab9-3f19-41de-a892-34e3c36865ec" providerId="ADAL" clId="{1AAB1928-707C-4DCD-89E9-C12384C32CE5}" dt="2020-04-21T18:56:04.209" v="323"/>
          <ac:inkMkLst>
            <pc:docMk/>
            <pc:sldMk cId="1855538742" sldId="271"/>
            <ac:inkMk id="130" creationId="{B47C384E-7BB3-4B8E-9B59-993468200DB8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32" creationId="{DE4ED43B-B6A5-4C7B-8AD8-14FA0C09E421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34" creationId="{76F81B0F-6C01-4B4C-B229-D9BB14652499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35" creationId="{068884C6-8E82-4180-BA24-47DD7665B1DF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36" creationId="{8D426A26-5E91-4DE5-9593-28A9FC14C340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38" creationId="{6D7EDCDC-CB43-48E8-9A26-4D28CB79029F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41" creationId="{45E062B3-8758-4074-A16C-9A0B11547705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49" creationId="{F78A3411-E49D-479A-BE41-18ECF4BD05DD}"/>
          </ac:inkMkLst>
        </pc:inkChg>
        <pc:inkChg chg="add mod">
          <ac:chgData name="Kimberly Brehm" userId="8c2b6ab9-3f19-41de-a892-34e3c36865ec" providerId="ADAL" clId="{1AAB1928-707C-4DCD-89E9-C12384C32CE5}" dt="2020-04-21T18:56:10.004" v="334"/>
          <ac:inkMkLst>
            <pc:docMk/>
            <pc:sldMk cId="1855538742" sldId="271"/>
            <ac:inkMk id="150" creationId="{36B0643C-2889-40E0-8C0B-51B0AA45FE33}"/>
          </ac:inkMkLst>
        </pc:inkChg>
        <pc:inkChg chg="add">
          <ac:chgData name="Kimberly Brehm" userId="8c2b6ab9-3f19-41de-a892-34e3c36865ec" providerId="ADAL" clId="{1AAB1928-707C-4DCD-89E9-C12384C32CE5}" dt="2020-04-21T18:56:09.369" v="333" actId="9405"/>
          <ac:inkMkLst>
            <pc:docMk/>
            <pc:sldMk cId="1855538742" sldId="271"/>
            <ac:inkMk id="151" creationId="{31F87038-1D2D-42C2-B156-1E582F771D92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70" creationId="{10B60932-1AD7-49C7-AE83-8799D52EE1CB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71" creationId="{F3EC1BF1-6186-4FE9-B144-6B4769586B77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74" creationId="{A5C1D344-253F-4543-8EBB-4E2C6524EB50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80" creationId="{74BAFA81-AB8A-4922-94D9-ED76CF1FCF9F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90" creationId="{55DF39B7-68D2-43D3-9850-A272D2DE6FD3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91" creationId="{26AFD56A-16F7-421A-B5F4-DC1528866AB0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98" creationId="{E99A3D90-56C9-475E-91E6-08C6A41B6AE1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199" creationId="{B0BE32B0-A42B-4FA9-A89F-F2B6F602A699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200" creationId="{4C28561D-71A1-4E1B-B653-A9653D4C5D05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202" creationId="{CE0936CA-8D00-4D02-AE76-31F6DF590011}"/>
          </ac:inkMkLst>
        </pc:inkChg>
        <pc:inkChg chg="add mod">
          <ac:chgData name="Kimberly Brehm" userId="8c2b6ab9-3f19-41de-a892-34e3c36865ec" providerId="ADAL" clId="{1AAB1928-707C-4DCD-89E9-C12384C32CE5}" dt="2020-04-21T18:56:21.226" v="348"/>
          <ac:inkMkLst>
            <pc:docMk/>
            <pc:sldMk cId="1855538742" sldId="271"/>
            <ac:inkMk id="203" creationId="{2A8E20D6-FDD6-4263-81A7-69E0EAD53167}"/>
          </ac:inkMkLst>
        </pc:inkChg>
        <pc:inkChg chg="del">
          <ac:chgData name="Kimberly Brehm" userId="8c2b6ab9-3f19-41de-a892-34e3c36865ec" providerId="ADAL" clId="{1AAB1928-707C-4DCD-89E9-C12384C32CE5}" dt="2020-04-21T18:54:31.384" v="247"/>
          <ac:inkMkLst>
            <pc:docMk/>
            <pc:sldMk cId="1855538742" sldId="271"/>
            <ac:inkMk id="283" creationId="{52F11EE2-BCB1-4510-B06F-C3950994F87A}"/>
          </ac:inkMkLst>
        </pc:inkChg>
        <pc:inkChg chg="del">
          <ac:chgData name="Kimberly Brehm" userId="8c2b6ab9-3f19-41de-a892-34e3c36865ec" providerId="ADAL" clId="{1AAB1928-707C-4DCD-89E9-C12384C32CE5}" dt="2020-04-21T18:54:31.385" v="249"/>
          <ac:inkMkLst>
            <pc:docMk/>
            <pc:sldMk cId="1855538742" sldId="271"/>
            <ac:inkMk id="284" creationId="{E4B559CF-4FCC-432D-B1B5-6BEE84B07972}"/>
          </ac:inkMkLst>
        </pc:inkChg>
        <pc:inkChg chg="del">
          <ac:chgData name="Kimberly Brehm" userId="8c2b6ab9-3f19-41de-a892-34e3c36865ec" providerId="ADAL" clId="{1AAB1928-707C-4DCD-89E9-C12384C32CE5}" dt="2020-04-21T18:54:33.378" v="251"/>
          <ac:inkMkLst>
            <pc:docMk/>
            <pc:sldMk cId="1855538742" sldId="271"/>
            <ac:inkMk id="292" creationId="{02D8FCD9-22CD-45BC-BC68-C6464D1105BD}"/>
          </ac:inkMkLst>
        </pc:inkChg>
        <pc:inkChg chg="del">
          <ac:chgData name="Kimberly Brehm" userId="8c2b6ab9-3f19-41de-a892-34e3c36865ec" providerId="ADAL" clId="{1AAB1928-707C-4DCD-89E9-C12384C32CE5}" dt="2020-04-21T18:54:43.828" v="263"/>
          <ac:inkMkLst>
            <pc:docMk/>
            <pc:sldMk cId="1855538742" sldId="271"/>
            <ac:inkMk id="293" creationId="{93340C82-27D6-4C0A-814A-5FE2FCECA454}"/>
          </ac:inkMkLst>
        </pc:inkChg>
        <pc:inkChg chg="del">
          <ac:chgData name="Kimberly Brehm" userId="8c2b6ab9-3f19-41de-a892-34e3c36865ec" providerId="ADAL" clId="{1AAB1928-707C-4DCD-89E9-C12384C32CE5}" dt="2020-04-21T18:54:44.060" v="265"/>
          <ac:inkMkLst>
            <pc:docMk/>
            <pc:sldMk cId="1855538742" sldId="271"/>
            <ac:inkMk id="296" creationId="{FA87F41F-28C1-4A9F-B949-8A515051E3D1}"/>
          </ac:inkMkLst>
        </pc:inkChg>
        <pc:inkChg chg="del">
          <ac:chgData name="Kimberly Brehm" userId="8c2b6ab9-3f19-41de-a892-34e3c36865ec" providerId="ADAL" clId="{1AAB1928-707C-4DCD-89E9-C12384C32CE5}" dt="2020-04-21T18:54:44.352" v="266"/>
          <ac:inkMkLst>
            <pc:docMk/>
            <pc:sldMk cId="1855538742" sldId="271"/>
            <ac:inkMk id="297" creationId="{C7F34FDB-F463-484A-B364-F2DE82E2ED41}"/>
          </ac:inkMkLst>
        </pc:inkChg>
        <pc:inkChg chg="del">
          <ac:chgData name="Kimberly Brehm" userId="8c2b6ab9-3f19-41de-a892-34e3c36865ec" providerId="ADAL" clId="{1AAB1928-707C-4DCD-89E9-C12384C32CE5}" dt="2020-04-21T18:54:47.083" v="267"/>
          <ac:inkMkLst>
            <pc:docMk/>
            <pc:sldMk cId="1855538742" sldId="271"/>
            <ac:inkMk id="298" creationId="{C7D7E693-EDAF-4552-9D76-6CECC819BDB1}"/>
          </ac:inkMkLst>
        </pc:inkChg>
        <pc:inkChg chg="del">
          <ac:chgData name="Kimberly Brehm" userId="8c2b6ab9-3f19-41de-a892-34e3c36865ec" providerId="ADAL" clId="{1AAB1928-707C-4DCD-89E9-C12384C32CE5}" dt="2020-04-21T18:54:44.059" v="264"/>
          <ac:inkMkLst>
            <pc:docMk/>
            <pc:sldMk cId="1855538742" sldId="271"/>
            <ac:inkMk id="306" creationId="{70883373-C4C7-4D94-BEA3-1BD214850803}"/>
          </ac:inkMkLst>
        </pc:inkChg>
        <pc:inkChg chg="del">
          <ac:chgData name="Kimberly Brehm" userId="8c2b6ab9-3f19-41de-a892-34e3c36865ec" providerId="ADAL" clId="{1AAB1928-707C-4DCD-89E9-C12384C32CE5}" dt="2020-04-21T18:54:31.775" v="250"/>
          <ac:inkMkLst>
            <pc:docMk/>
            <pc:sldMk cId="1855538742" sldId="271"/>
            <ac:inkMk id="307" creationId="{4048CF38-E435-4EE1-9D1B-E8A615FB35F1}"/>
          </ac:inkMkLst>
        </pc:inkChg>
        <pc:inkChg chg="del">
          <ac:chgData name="Kimberly Brehm" userId="8c2b6ab9-3f19-41de-a892-34e3c36865ec" providerId="ADAL" clId="{1AAB1928-707C-4DCD-89E9-C12384C32CE5}" dt="2020-04-21T18:54:31.385" v="248"/>
          <ac:inkMkLst>
            <pc:docMk/>
            <pc:sldMk cId="1855538742" sldId="271"/>
            <ac:inkMk id="308" creationId="{D03B299D-6330-439E-BB87-9F8836DBAAC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1:41.282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44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42:14.421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6259 418 4376 0 0,'0'0'99'0'0,"0"0"11"0"0,0 0 10 0 0,0 0-26 0 0,1 1-55 0 0,1 5-50 0 0,-1-3 67 0 0,0-1 15 0 0,-1-1 38 0 0,1 0 45 0 0,-1 0 53 0 0,4 8 692 0 0,0-1-87 0 0,1 1-80 0 0,0-1-76 0 0,0 1-70 0 0,1-1-64 0 0,-1 0-59 0 0,1 0-55 0 0,3 5 130 0 0,-1 0-96 0 0,2 2-8 0 0,3 10 88 0 0,-3-2-131 0 0,-1-1-48 0 0,8 17 163 0 0,18 52 595 0 0,-26-63-706 0 0,-1 1 63 0 0,-6-22-283 0 0,2 21 439 0 0,-4-21-396 0 0,0 1 57 0 0,0-8-30 0 0,0 0 13 0 0,0 0 4 0 0,-4-1-28 0 0,1-2-74 0 0,0-1-62 0 0,1-1-44 0 0,-3-17-8 0 0,5 20-24 0 0,-4-25 62 0 0,1-1-36 0 0,2-30-23 0 0,2 42-27 0 0,0 0 0 0 0,1 1 1 0 0,1 0-1 0 0,0-1 0 0 0,1 1 0 0 0,2-4 2 0 0,2 2 8 0 0,1 2-34 0 0,15-13-100 0 0,-11 16 4 0 0,0 0-1 0 0,1 1 0 0 0,1 1 123 0 0,1 1-121 0 0,1 2 54 0 0,10 3 50 0 0,2 4 68 0 0,-14 1 33 0 0,0 1 0 0 0,11 3-84 0 0,9 4 50 0 0,-10 0-88 0 0,0 2-45 0 0,-15-6 18 0 0,0 1 0 0 0,-1 1 1 0 0,1-1-1 0 0,-1 1 0 0 0,0 1 0 0 0,3 4 65 0 0,12 16-120 0 0,-5 5 94 0 0,-11-16 64 0 0,-2 1 42 0 0,0 1-111 0 0,-1 1 64 0 0,6 44 250 0 0,-8-37-215 0 0,-1-10-80 0 0,0-1-55 0 0,0 1-72 0 0,0 0-84 0 0,0 0-98 0 0,0 0-112 0 0,-1-12-905 0 0,0-4-63 0 0</inkml:trace>
  <inkml:trace contextRef="#ctx0" brushRef="#br0" timeOffset="722.06">7397 596 8232 0 0,'-3'-10'81'0'0,"-2"1"68"0"0,0 0 61 0 0,-2 1 53 0 0,-2-1 111 0 0,-1 1 55 0 0,-4-1 137 0 0,-8-1 345 0 0,-2 2 9 0 0,8 4-339 0 0,2 2-134 0 0,1 1-48 0 0,2 1-112 0 0,0 1-50 0 0,1 0-56 0 0,0 0-64 0 0,6 0-51 0 0,1 0 1 0 0,-1 0 0 0 0,0 1 0 0 0,0-1 0 0 0,1 1-1 0 0,-1 0-66 0 0,-17 15 351 0 0,5 4-59 0 0,4 5-66 0 0,3 1-74 0 0,4 2-82 0 0,2-1-91 0 0,1-3-97 0 0,2 4 36 0 0,3 0 70 0 0,5 7 68 0 0,-5-26 1 0 0,1 1 1 0 0,0-1 0 0 0,5 9-58 0 0,-5-12 32 0 0,0-1 0 0 0,0 1 0 0 0,1-1 0 0 0,-1 0-1 0 0,1 0 1 0 0,0-1 0 0 0,1 1 0 0 0,0-1 0 0 0,0-1 0 0 0,3 3-32 0 0,17 7 57 0 0,4-7-49 0 0,-26-6 29 0 0,0-1-1 0 0,1 1 0 0 0,-1-1 0 0 0,0-1 0 0 0,0 1 0 0 0,1-1-36 0 0,0 1 35 0 0,-1-1 0 0 0,0-1 0 0 0,0 1 0 0 0,0-1 0 0 0,3-1-35 0 0,-2 0 33 0 0,1 0-1 0 0,-1 0 1 0 0,0-1-1 0 0,0 0 1 0 0,-1 0-1 0 0,1 0 1 0 0,-1 0-1 0 0,3-5-32 0 0,-1 1 38 0 0,0-1 0 0 0,0 0 0 0 0,-1 0 0 0 0,0-1 0 0 0,0 0 0 0 0,-1 0 0 0 0,-1 0 0 0 0,0 0 0 0 0,0 0 0 0 0,0-4-38 0 0,0-11 375 0 0,1-22-375 0 0,-3 12 141 0 0,-2-1-36 0 0,2-21-26 0 0,0 29-84 0 0,1 0-34 0 0,-2 25 109 0 0,1 0-57 0 0,-1 0-48 0 0,0 1-39 0 0,1-1-268 0 0,0 3 146 0 0,0 2 109 0 0,0 0 59 0 0,0 1 51 0 0,20 65-143 0 0,-3 2 86 0 0,5 15 36 0 0,-11-41-15 0 0,-1 1 71 0 0,-1-1 56 0 0,-2 1 42 0 0,-1 6 40 0 0,-2 1 42 0 0,-1 51 326 0 0,-9 104 667 0 0,4-176-1063 0 0,0-8 32 0 0,-1 1-1 0 0,-1-1 0 0 0,-1 1 0 0 0,-7 18-199 0 0,-1-10 234 0 0,-4-2 47 0 0,-5-4 64 0 0,-5-5 82 0 0,16-15-551 0 0,0-1 63 0 0,0-1 54 0 0,-1 0 45 0 0,-9 1 129 0 0,-15-2 211 0 0,20-4-241 0 0,0 0-48 0 0,-1-2-79 0 0,7 2-52 0 0,0-2-42 0 0,0 1-48 0 0,0-1-53 0 0,0 0-59 0 0,1 0-65 0 0,-1-1-69 0 0,1 0-75 0 0,-1 0-81 0 0,1 0-86 0 0,0-1-91 0 0,1 1-98 0 0,-1-1-103 0 0,1 0-107 0 0,-1 0-114 0 0,1 0-119 0 0,0-1-1071 0 0,-3-3-1295 0 0</inkml:trace>
  <inkml:trace contextRef="#ctx0" brushRef="#br0" timeOffset="-13579.67">143 38 5008 0 0,'0'0'108'0'0,"0"0"17"0"0,0 0 13 0 0,0 0-33 0 0,0 0 15 0 0,0 0 64 0 0,0 0 180 0 0,0 0 328 0 0,0 0 32 0 0,0 0-11 0 0,0 0-62 0 0,0 0-31 0 0,0 0-4 0 0,0 0-36 0 0,0 0-393 0 0,0 0 54 0 0,0 0 119 0 0,0 0-10 0 0,0 0-26 0 0,0 0-90 0 0,0 0-40 0 0,0 0-8 0 0,0 0 6 0 0,0 1 131 0 0,1 3-109 0 0,1 9 201 0 0,-2 16 165 0 0,1 0-116 0 0,1 1-99 0 0,0-1-82 0 0,1 13 11 0 0,0 0-84 0 0,-1 14 60 0 0,3 27 82 0 0,3 42 155 0 0,-6-42-102 0 0,3 20 206 0 0,-1-44-201 0 0,-4-53-361 0 0,1 20 315 0 0,1 0-1 0 0,4 16-363 0 0,-6-42-188 0 0,1 1 43 0 0,-1-1 39 0 0,0 1 36 0 0,0 0 27 0 0,1 0 106 0 0,-1 0 115 0 0,3 4 553 0 0,-2-3-493 0 0,-1-2-179 0 0,0 1-36 0 0,1 0-42 0 0,-1-1-49 0 0,0 1-55 0 0,1-1-61 0 0,-1 1-69 0 0,0-1-73 0 0,0 0-80 0 0,0 0-87 0 0,0 0-93 0 0,1 0-100 0 0,-2-1-105 0 0,1 1-113 0 0,0-1-118 0 0,0 0-124 0 0,-1 0-1081 0 0,0-2-1254 0 0</inkml:trace>
  <inkml:trace contextRef="#ctx0" brushRef="#br0" timeOffset="-12672.1">161 143 5784 0 0,'0'0'132'0'0,"0"0"17"0"0,0 0 10 0 0,0 0-48 0 0,1-1-60 0 0,1-6-43 0 0,-2 4 56 0 0,2-2 513 0 0,1-1-41 0 0,2 1-44 0 0,0 0-50 0 0,1 0-54 0 0,0 1-58 0 0,-1 0-64 0 0,-1 1-67 0 0,9-4 218 0 0,0 0-54 0 0,0 0-49 0 0,1 1-44 0 0,2 0 4 0 0,2 0-47 0 0,7-1 45 0 0,2-1-56 0 0,26-7 195 0 0,-34 9-413 0 0,-1 1 109 0 0,-2 1 49 0 0,0 1 45 0 0,35-4 579 0 0,-28 6-481 0 0,-1 2-77 0 0,-10 0-156 0 0,-1 0-38 0 0,30 5 156 0 0,-2 4 50 0 0,-24-5-90 0 0,-1 1 1 0 0,1 0-1 0 0,-1 1 1 0 0,0 0-145 0 0,-3 0 132 0 0,0 0 1 0 0,-1 0 0 0 0,0 1-1 0 0,0 1 1 0 0,-1-1 0 0 0,3 5-133 0 0,-3-3 132 0 0,-2-1 1 0 0,1 2 0 0 0,-2-1-1 0 0,2 3-132 0 0,-2-1 97 0 0,0 0 0 0 0,-1 0-1 0 0,0 2-96 0 0,-1 0 72 0 0,0 0 0 0 0,-1 0 0 0 0,-1 0 0 0 0,0 1 0 0 0,-1-1 0 0 0,0 0 0 0 0,-2 1 0 0 0,1-1 0 0 0,-3 11-72 0 0,1-12 106 0 0,-1 1 0 0 0,-1-1 0 0 0,-3 10-106 0 0,4-15 61 0 0,-1-1-1 0 0,1 1 1 0 0,-6 5-61 0 0,-15 18 141 0 0,15-22-103 0 0,0-1 0 0 0,-1 0 1 0 0,0-1-1 0 0,0 0 0 0 0,-5 2-38 0 0,-18 7 82 0 0,1-1-1 0 0,-2-2 0 0 0,-18 4-81 0 0,32-10 40 0 0,-38 8 29 0 0,28-10-67 0 0,1-1 0 0 0,-1-1-1 0 0,-20-2-1 0 0,48-1 2 0 0,-34-2-4 0 0,21 0 56 0 0,21-2-54 0 0,6 2-63 0 0,23 4-37 0 0,0 4 39 0 0,-14 0 44 0 0,0 0 0 0 0,6 4 17 0 0,21 10 74 0 0,34 21-74 0 0,33 25 137 0 0,-67-36-43 0 0,5 5 107 0 0,-27-18-47 0 0,0 1 46 0 0,-5-4-25 0 0,13 10-21 0 0,-22-18-80 0 0,0-1 35 0 0,-6-3-58 0 0,-1-1-91 0 0,0 0-95 0 0,-2 0-101 0 0,1-2-106 0 0,-1 1-110 0 0,-1 0-115 0 0,1-1-120 0 0,-1 0 7 0 0,0 1-93 0 0,-2 0 346 0 0,1 0-52 0 0,-1-1-48 0 0,0 1-42 0 0,1 0-158 0 0,-1 0-42 0 0,0 0-193 0 0,1-1-524 0 0</inkml:trace>
  <inkml:trace contextRef="#ctx0" brushRef="#br0" timeOffset="-11837.33">1228 713 4296 0 0,'0'0'125'0'0,"1"0"128"0"0,1-1-104 0 0,5 0 137 0 0,-3 1-32 0 0,6 0 586 0 0,1-1-76 0 0,-1 0-72 0 0,0-1-68 0 0,1 0-63 0 0,-1 0-60 0 0,0-1-54 0 0,1 0-51 0 0,-1 0-46 0 0,0-1-42 0 0,1 1-38 0 0,-1-1-33 0 0,10-4 156 0 0,0 0-82 0 0,29-11 334 0 0,-47 19-590 0 0,3-2 23 0 0,0 0-39 0 0,10-6-27 0 0,-8 3 13 0 0,-2 0 71 0 0,-3 0 29 0 0,-1 1 64 0 0,-3-5 19 0 0,-2 2-36 0 0,-10-6 75 0 0,-4 3-110 0 0,0 3-88 0 0,8 3-53 0 0,-23-8 55 0 0,25 10-14 0 0,1 1-1 0 0,0-1 1 0 0,-1 1 0 0 0,1 1-1 0 0,-5-1-36 0 0,6 2 28 0 0,0-1-1 0 0,0 1 0 0 0,0 0 1 0 0,0 0-1 0 0,0 1 0 0 0,1 0 1 0 0,-1 0-28 0 0,-25 14 64 0 0,5 5 60 0 0,7 3 67 0 0,15-17-126 0 0,0-1 1 0 0,1 2-1 0 0,0-1 1 0 0,0 0-1 0 0,1 0 1 0 0,0 1-1 0 0,1 0 1 0 0,-1-1-1 0 0,1 1 1 0 0,1 0 0 0 0,0 1-66 0 0,-1 2 82 0 0,2 1-36 0 0,2 14-39 0 0,1-10-77 0 0,0 0 1 0 0,1 0-1 0 0,0 0 0 0 0,3 2 70 0 0,-1-2-19 0 0,1-1 50 0 0,-2-5-52 0 0,0 0 1 0 0,0-1 0 0 0,4 3 20 0 0,12 10-4 0 0,-6-11 35 0 0,1-1 36 0 0,2-4 44 0 0,3-2 53 0 0,-3-2 15 0 0,0-1 0 0 0,4-1-179 0 0,-2-1 131 0 0,0-1-1 0 0,2-1-130 0 0,-9 1 63 0 0,-1-1-1 0 0,1-1 1 0 0,0 0-1 0 0,-1 0 1 0 0,0-2-1 0 0,0 1 1 0 0,11-8-63 0 0,-21 11-137 0 0,-1 1 57 0 0,1-1 49 0 0,-1 0 40 0 0,3-1 91 0 0,3-3 156 0 0,-5 4-170 0 0,1 0-46 0 0,-1-1-72 0 0,-1 2-30 0 0,0-1-39 0 0,0 0-44 0 0,0 1-48 0 0,0-1-74 0 0,0 0-67 0 0,-1 1-73 0 0,1-1-80 0 0,0 0-86 0 0,0 0-92 0 0,0 1-98 0 0,0-1-104 0 0,2-2-1179 0 0,1-2-1164 0 0,-5 6 3206 0 0</inkml:trace>
  <inkml:trace contextRef="#ctx0" brushRef="#br0" timeOffset="-11382.55">1864 519 9416 0 0,'0'0'208'0'0,"0"0"33"0"0,0 0 16 0 0,0 0 30 0 0,0 0 74 0 0,0 0 30 0 0,0 0 8 0 0,0 0-21 0 0,0 0-88 0 0,0 0-25 0 0,0 3-71 0 0,0 0-59 0 0,1 6 155 0 0,0-6-136 0 0,8 22 434 0 0,-2 0-75 0 0,-1 0-68 0 0,0 1-60 0 0,1 12 93 0 0,-1 1-99 0 0,0 0-78 0 0,-1-1-53 0 0,9 64 308 0 0,-7-59-284 0 0,0-8-1 0 0,2 11 61 0 0,0 1-38 0 0,-1-1-51 0 0,-2 0-67 0 0,7 14 50 0 0,-3-11-66 0 0,-9-36-89 0 0,-3-7-97 0 0,1-4-59 0 0,-2-3-75 0 0,0-2-91 0 0,0-3-112 0 0,1 3 89 0 0,0-1 52 0 0,-5-13-593 0 0,5 11 471 0 0,1 3 127 0 0,0 0-37 0 0,0-1-187 0 0,0 0-107 0 0,0 2 229 0 0,1 0-34 0 0,-1 0-34 0 0,0 0-38 0 0,1 0-76 0 0,-1 0-49 0 0,1 0-50 0 0,-1 0-55 0 0,-1-5-1269 0 0,-2-4-1078 0 0</inkml:trace>
  <inkml:trace contextRef="#ctx0" brushRef="#br0" timeOffset="-10972.65">1874 680 7248 0 0,'0'0'156'0'0,"0"-1"-42"0"0,0-1 15 0 0,0-1-90 0 0,0-4-21 0 0,0 3 173 0 0,0 1 0 0 0,0 0 0 0 0,1-1 0 0 0,0 1 0 0 0,-1 0-1 0 0,2-2-190 0 0,9-17 1037 0 0,-3 12-564 0 0,0 1-34 0 0,2 1-34 0 0,1 0-37 0 0,1 1-38 0 0,0 0-42 0 0,0 1-42 0 0,1 1-44 0 0,-1 0-46 0 0,1 1-49 0 0,-2 0-50 0 0,1 1-52 0 0,-7 2 29 0 0,1 0 0 0 0,-1 0-1 0 0,1 0 1 0 0,-1 1 0 0 0,1 0-1 0 0,-1 0 1 0 0,1 1 0 0 0,0-1 0 0 0,-1 1-1 0 0,1 0 1 0 0,-1 1-34 0 0,26 10 225 0 0,-3 6 34 0 0,-4 5 39 0 0,-4 4 46 0 0,-4 2 50 0 0,-6 2 57 0 0,-2 21 236 0 0,-7-38-369 0 0,0 0 1 0 0,-2 13-319 0 0,1-18 148 0 0,-2 0-1 0 0,1 0 0 0 0,-1 1 1 0 0,-3 6-148 0 0,3-10 77 0 0,0 0 1 0 0,-1 0-1 0 0,0 0 1 0 0,0-1 0 0 0,-1 1-1 0 0,1-1 1 0 0,-2 1-78 0 0,-17 19 254 0 0,16-18-194 0 0,-1-1-1 0 0,0 0 1 0 0,0-1 0 0 0,-2 2-60 0 0,4-4 32 0 0,-1 0 1 0 0,1 0-1 0 0,-1 0 0 0 0,1-1 0 0 0,-1 0 1 0 0,-4 1-33 0 0,3-2 43 0 0,1 0 0 0 0,0 0 0 0 0,0 0 1 0 0,-4-1-44 0 0,-1 0 58 0 0,-1-1 1 0 0,1 0-1 0 0,-2-1-58 0 0,-6-3 29 0 0,8 2-60 0 0,1-1-47 0 0,0-2-58 0 0,1 0-69 0 0,8 6 101 0 0,1 0 40 0 0,-1-1 29 0 0,-1 0 37 0 0,-2 0 19 0 0,2 0-79 0 0,0 0-84 0 0,1 0 28 0 0,1 1-34 0 0,-1-1-187 0 0,0 0 121 0 0,1 1-34 0 0,0-1-36 0 0,-1 1-40 0 0,1 0-41 0 0,0-1-44 0 0,0 1-961 0 0</inkml:trace>
  <inkml:trace contextRef="#ctx0" brushRef="#br0" timeOffset="-4690.46">2439 527 7136 0 0,'0'0'165'0'0,"0"0"22"0"0,0 0 6 0 0,0 0 46 0 0,0 0-94 0 0,0 0 116 0 0,0 0 215 0 0,0 0 18 0 0,0 0-470 0 0,1 0 76 0 0,-1 0 66 0 0,1-1 54 0 0,1 0 328 0 0,3-1 938 0 0,-4 2-1091 0 0,0 0-80 0 0,9 13 162 0 0,-1 3-69 0 0,-2 2-71 0 0,-1 0-74 0 0,-2-6-127 0 0,0-1-38 0 0,7 22 451 0 0,-1 1 1 0 0,0 6-550 0 0,2 11 472 0 0,2-8-113 0 0,-6-15-120 0 0,-2-9-112 0 0,-1-4-43 0 0,-2-9-24 0 0,0 1 51 0 0,2 4 74 0 0,-4-10-100 0 0,-1-1-8 0 0,0 0 29 0 0,0 0 12 0 0,0 0 2 0 0,0 0 0 0 0,0 0 0 0 0,0 0 0 0 0,0 0 0 0 0,0-2 44 0 0,-1-2-69 0 0,-4-11 39 0 0,5 15-119 0 0,-10-33 70 0 0,1 0 0 0 0,2 0 0 0 0,1-1 0 0 0,2 0-1 0 0,-1-32-84 0 0,5 56-39 0 0,1-1-1 0 0,0 1 0 0 0,2-5 40 0 0,-2 8-4 0 0,1 0 0 0 0,0-1 0 0 0,1 1 0 0 0,0 0 0 0 0,0 0 0 0 0,0 0 0 0 0,4-5 4 0 0,-4 8-3 0 0,-1 0-1 0 0,1 0 1 0 0,1 1-1 0 0,-1-1 1 0 0,0 1-1 0 0,1 0 1 0 0,0 0-1 0 0,0 0 1 0 0,0 0-1 0 0,0 1 1 0 0,0-1-1 0 0,2 0 4 0 0,16-4-55 0 0,3 5-34 0 0,7 4-2 0 0,-1 4 42 0 0,10 1 50 0 0,-39-7 21 0 0,1 1-57 0 0,3 1-158 0 0,-5-2 103 0 0,0 1-534 0 0,1 0 172 0 0,0 0 41 0 0,0 0-42 0 0,0-1 38 0 0,0 1-40 0 0,-1 0-45 0 0,0-1-51 0 0,-1 0 168 0 0,1 0-45 0 0,-1 0-41 0 0,0 0-36 0 0,0 0-140 0 0,0 0-36 0 0,0 0-1482 0 0</inkml:trace>
  <inkml:trace contextRef="#ctx0" brushRef="#br0" timeOffset="-4069.12">2936 708 6448 0 0,'0'0'141'0'0,"0"0"23"0"0,0 0 13 0 0,4 2-71 0 0,0 0-48 0 0,10 0-5 0 0,-9-2 8 0 0,-2 0 15 0 0,-1 0 41 0 0,0 0 13 0 0,0 0 39 0 0,7 0 414 0 0,0 0-43 0 0,1-1-42 0 0,-1 0-39 0 0,1 0-36 0 0,0 0-34 0 0,9-2 297 0 0,-8 1-326 0 0,1 0-34 0 0,11-4 245 0 0,4-1 11 0 0,10-7 205 0 0,-28 10-712 0 0,-1 0 59 0 0,4-4 185 0 0,14-12 565 0 0,-18 13-668 0 0,0-1-67 0 0,-2 3-98 0 0,-1 0-43 0 0,1 0-46 0 0,0 0-54 0 0,-3 1 147 0 0,1-6 153 0 0,-4 1-67 0 0,-2 2-55 0 0,-3 0-42 0 0,2 5-43 0 0,1-1-1 0 0,-1 1 1 0 0,0 0 0 0 0,0 0 0 0 0,0 0 0 0 0,0 0-1 0 0,0 1 0 0 0,2 0 3 0 0,-17-8 12 0 0,-2 2 35 0 0,10 4 2 0 0,1 1 1 0 0,0 0-1 0 0,-1 1 1 0 0,1 0-1 0 0,-9 0-52 0 0,11 1 39 0 0,1 0 0 0 0,-1 1 0 0 0,0 0 0 0 0,-4 1-39 0 0,-12 6 69 0 0,5 3-48 0 0,2 3-42 0 0,12-9 19 0 0,0 1 0 0 0,0-1 0 0 0,0 1 0 0 0,1 0 0 0 0,-1 0 0 0 0,1 0 0 0 0,1 0 0 0 0,-2 5 2 0 0,2-3 7 0 0,0 0-1 0 0,0 0 0 0 0,1 1 1 0 0,0-1-1 0 0,0 1 1 0 0,1 5-7 0 0,1-3 19 0 0,0-1 0 0 0,0 0 0 0 0,1 1 0 0 0,0-1 0 0 0,2 3-19 0 0,0-3 31 0 0,-1 0 1 0 0,2 0-1 0 0,-1 0 0 0 0,1-1 0 0 0,2 1-31 0 0,-2-1 22 0 0,1-1-1 0 0,1 0 1 0 0,0-1 0 0 0,0 0-1 0 0,0 0 1 0 0,1 0-1 0 0,0-1 1 0 0,0 0 0 0 0,5 2-22 0 0,-4-3 33 0 0,0 0 0 0 0,0-1 0 0 0,0 0 0 0 0,1 0 0 0 0,8 1-33 0 0,-8-3 50 0 0,-1 0 0 0 0,1-1 0 0 0,0 0 0 0 0,9-1-50 0 0,-10 0 57 0 0,0-1 1 0 0,1 0-1 0 0,-1-1 0 0 0,0 0 1 0 0,3-1-58 0 0,0-1 58 0 0,17-5 152 0 0,-19 6-180 0 0,0-1-63 0 0,1 1-95 0 0,-5 1 6 0 0,0 0-42 0 0,0 0-47 0 0,-1-1-51 0 0,1 1-56 0 0,0 0-62 0 0,0 0-64 0 0,-1-1-71 0 0,-3 2 121 0 0,0 1-54 0 0,0-1-49 0 0,-1 0-42 0 0,1 0-156 0 0,0 1-42 0 0,1-1-188 0 0,1-1-508 0 0,-4 2 1427 0 0</inkml:trace>
  <inkml:trace contextRef="#ctx0" brushRef="#br0" timeOffset="-3322.11">3819 510 7368 0 0,'0'0'165'0'0,"0"0"22"0"0,0 0 10 0 0,0 0-36 0 0,-2-2-103 0 0,-2-7-17 0 0,-1 1 77 0 0,-1 1 68 0 0,-1 0 61 0 0,-2 0 115 0 0,-1 1 58 0 0,-3 0 142 0 0,-7-1 345 0 0,-1 3-2 0 0,6 3-344 0 0,4 1-142 0 0,-1 0-60 0 0,3 1-115 0 0,0 1-60 0 0,1 0-69 0 0,0 1-77 0 0,-15 6-68 0 0,17-6 29 0 0,-1 0 0 0 0,1 0-1 0 0,0 1 1 0 0,0 0-1 0 0,0 0 1 0 0,0 1 0 0 0,0 0 1 0 0,-9 12-32 0 0,15-15-11 0 0,0 0 34 0 0,0 0 1 0 0,0 0-1 0 0,0 0 0 0 0,1 0 0 0 0,-1-1 1 0 0,1 1-1 0 0,-1 0 0 0 0,1 0 0 0 0,0 1 9 0 0,1 0-9 0 0,0 0-1 0 0,1 0 1 0 0,-1 0-1 0 0,0 0 1 0 0,1-1-1 0 0,0 1 0 0 0,0-1 1 0 0,0 1-1 0 0,2 1 10 0 0,1 0-33 0 0,83 71-79 0 0,-64-53 112 0 0,0 0 43 0 0,1 0 57 0 0,0-2 73 0 0,-16-12-41 0 0,1 1 78 0 0,3 7 214 0 0,-3 0 84 0 0,-10-14-449 0 0,0-1 0 0 0,0 1 0 0 0,-1 0 1 0 0,1 0-1 0 0,-1-1 0 0 0,1 1 0 0 0,-1 0 0 0 0,1 0 0 0 0,-1-1 0 0 0,0 1 0 0 0,0 0 0 0 0,0 0 0 0 0,0 0 0 0 0,0-1 0 0 0,-1 1 0 0 0,1 0 0 0 0,0 0 0 0 0,-1 1-59 0 0,-6 8 311 0 0,-5 0-48 0 0,5-6-168 0 0,0 0 0 0 0,-1-1-1 0 0,-5 3-94 0 0,-26 8 198 0 0,-3-5-73 0 0,2-5-60 0 0,37-5-127 0 0,-1 0 39 0 0,-8-1 43 0 0,7 0-52 0 0,0 0-81 0 0,3 0 12 0 0,-1 1-34 0 0,0-1-64 0 0,1 0-57 0 0,-1 0-65 0 0,0-1-70 0 0,1 1-78 0 0,0 0-85 0 0,0-1-92 0 0,0 1-98 0 0,1 0 382 0 0,1 1-42 0 0,-1-1-511 0 0,-1 0-328 0 0,0-1-782 0 0</inkml:trace>
  <inkml:trace contextRef="#ctx0" brushRef="#br0" timeOffset="-2698.79">4018 663 6648 0 0,'0'0'149'0'0,"1"1"-45"0"0,8 4 241 0 0,-7-4-274 0 0,0 0-44 0 0,6 2 2 0 0,-1 0 53 0 0,1-2 50 0 0,0 1 43 0 0,7-1 283 0 0,2-2 109 0 0,29-6 1235 0 0,-26 2-1106 0 0,-8 2-329 0 0,0 1-80 0 0,0 0-99 0 0,-1 0-118 0 0,39-9 113 0 0,-29 5-34 0 0,-9 3-7 0 0,0-1 55 0 0,-6 2-59 0 0,0-2 67 0 0,-3 2-121 0 0,0 0 33 0 0,1-1 47 0 0,2-1 60 0 0,-3 1-62 0 0,-2-4-50 0 0,-1 2-48 0 0,0 3-66 0 0,0 1 0 0 0,0-1 0 0 0,-1 1 0 0 0,1-1 0 0 0,0 1 0 0 0,-1 0 0 0 0,1-1 0 0 0,-1 1 0 0 0,1 0 0 0 0,-1-1 0 0 0,1 1 0 0 0,-1 0 0 0 0,0 0 2 0 0,0-1 6 0 0,0 0-1 0 0,-1 1 0 0 0,1-1 1 0 0,-1 1-1 0 0,1 0 1 0 0,-1-1-1 0 0,0 1 1 0 0,0 0-6 0 0,-17-8 104 0 0,0 2 52 0 0,6 3 1 0 0,-14-6 249 0 0,-16-2 290 0 0,32 9-473 0 0,0 1 0 0 0,0 1 1 0 0,-2 0-224 0 0,-16 2 359 0 0,26 0-354 0 0,0-1 1 0 0,0 1-1 0 0,0 0 1 0 0,0 0-1 0 0,0 0 1 0 0,0 0-1 0 0,0 0 1 0 0,0 1-1 0 0,1 0 1 0 0,-1-1-1 0 0,0 1 1 0 0,1 0-1 0 0,-1 0 1 0 0,1 0-1 0 0,-1 1-5 0 0,0 1 2 0 0,0 0-1 0 0,0 0 1 0 0,1 1-1 0 0,-1-1 0 0 0,1 0 1 0 0,0 1-1 0 0,0 0 1 0 0,0-1-1 0 0,0 3-1 0 0,-1 9-1 0 0,0 0-1 0 0,1 0 1 0 0,0 1-1 0 0,1-1 0 0 0,2 6 2 0 0,-1-13 10 0 0,0-1-1 0 0,1 0 0 0 0,0 0 0 0 0,0 1 0 0 0,1-1 0 0 0,0 0 1 0 0,0 0-1 0 0,1 0 0 0 0,0-1 0 0 0,1 1 0 0 0,0-1 0 0 0,0 1 1 0 0,0-1-1 0 0,1-1 0 0 0,0 1 0 0 0,0-1 0 0 0,1 1 0 0 0,0-1 1 0 0,0-1-1 0 0,0 1 0 0 0,1-1 0 0 0,0-1 0 0 0,0 1 0 0 0,1 0-9 0 0,4 1 35 0 0,0 0-1 0 0,1 0 0 0 0,0-1 0 0 0,0-1 0 0 0,0 0 0 0 0,1-1 0 0 0,5 0-34 0 0,-9-1 50 0 0,0-2 0 0 0,-1 1 0 0 0,1-1 0 0 0,8-2-50 0 0,10-3 138 0 0,0-5 33 0 0,-24 9-55 0 0,0-1-39 0 0,-1 0-36 0 0,1 1-36 0 0,3-3-92 0 0,0 1-121 0 0,-2 1 32 0 0,-1 0-36 0 0,4-3-305 0 0,-2 2 59 0 0,0-1-50 0 0,6-3-615 0 0,-2-2-74 0 0</inkml:trace>
  <inkml:trace contextRef="#ctx0" brushRef="#br0" timeOffset="-2121.34">4594 538 8272 0 0,'0'0'241'0'0,"0"0"58"0"0,0 0 93 0 0,0 0 37 0 0,0 0 10 0 0,0 0-14 0 0,0 0-255 0 0,0 0-37 0 0,1 0 40 0 0,-1 1-87 0 0,3 1-18 0 0,-2 0 11 0 0,5 4 314 0 0,0 0-38 0 0,5 9 252 0 0,-2 0-120 0 0,-1 1-95 0 0,-2-2-133 0 0,0 0-35 0 0,8 27 352 0 0,-5-16-179 0 0,1 6 113 0 0,2 17 164 0 0,-1-5-47 0 0,-3-14-143 0 0,-3-8-91 0 0,-4-15-250 0 0,1 0 45 0 0,-1 0 63 0 0,1 0 78 0 0,-1-6-153 0 0,-1 0 0 0 0,0 0-8 0 0,0 0-34 0 0,0 0-20 0 0,0 0-2 0 0,0 0-1 0 0,-1-3 87 0 0,0-1-118 0 0,0 0-36 0 0,-1-5 34 0 0,-3-34 28 0 0,2-2-40 0 0,4-3-39 0 0,3 2-37 0 0,6 0-37 0 0,-6 36 20 0 0,-1 0 0 0 0,2 0 0 0 0,0-1 27 0 0,-1 4-26 0 0,0 0 0 0 0,0 0-1 0 0,1 0 1 0 0,0 1 0 0 0,0 0 0 0 0,0 0-1 0 0,1 0 1 0 0,0 1 0 0 0,0 0 0 0 0,2-1 26 0 0,5-3 93 0 0,1 1-38 0 0,17-6-38 0 0,-1 4-85 0 0,-16 6-1 0 0,0 1 0 0 0,0 0 0 0 0,1 1 0 0 0,-1 1 0 0 0,2 0 69 0 0,19 3-91 0 0,-29-2 81 0 0,-1 1-1 0 0,0 0 1 0 0,0 1-1 0 0,0-1 1 0 0,0 1 0 0 0,0 0-1 0 0,0 0 1 0 0,-1 1-1 0 0,1-1 1 0 0,-1 1 0 0 0,1 0-1 0 0,-1 0 1 0 0,1 1 10 0 0,-1 1-9 0 0,1-1-1 0 0,-1 1 1 0 0,0 0 0 0 0,0 0-1 0 0,0 1 1 0 0,0 1 9 0 0,2 4-3 0 0,-1 0 1 0 0,0 1-1 0 0,3 10 3 0 0,9 40 85 0 0,-8-30 11 0 0,0-2 39 0 0,5 22 101 0 0,-10-35-145 0 0,0 2 46 0 0,-4-18-235 0 0,1 0 77 0 0,-1 0 66 0 0,1 2 237 0 0,0-1-199 0 0,-1-1-84 0 0,1 0-106 0 0,-1 0-104 0 0,0-1 56 0 0,0 0-37 0 0,0 1-39 0 0,0-1-42 0 0,0 0-47 0 0,0 0-47 0 0,0 0-691 0 0</inkml:trace>
  <inkml:trace contextRef="#ctx0" brushRef="#br0" timeOffset="-1513.96">5407 164 7344 0 0,'0'0'165'0'0,"0"0"22"0"0,0 0 9 0 0,0 0-20 0 0,-4-2-70 0 0,3 1 9 0 0,1 1 132 0 0,0 0 218 0 0,0 0 14 0 0,0 0-38 0 0,0 0-312 0 0,0 0 21 0 0,0 0 56 0 0,0 0-12 0 0,0 0 28 0 0,2 1 171 0 0,0 2-96 0 0,0 2-30 0 0,1 3 42 0 0,-2-3-20 0 0,8 14 87 0 0,-1 0-53 0 0,-1 1-46 0 0,-1 0-39 0 0,2 4 7 0 0,-2 1-33 0 0,12 49 348 0 0,-10-41-279 0 0,0 0 62 0 0,0 0 36 0 0,-1-1-81 0 0,3 17 31 0 0,0 0-93 0 0,12 60 230 0 0,-13-73-249 0 0,0 0 67 0 0,0-5 53 0 0,1 2 2 0 0,-5-11-174 0 0,-5-18-34 0 0,0-1-57 0 0,0-2-56 0 0,0 0-57 0 0,-1-1-54 0 0,0 0-54 0 0,0-1-54 0 0,0-1-52 0 0,0 0-52 0 0,-1 0-50 0 0,1 0-50 0 0,0-1-50 0 0,0 1-47 0 0,0 0-48 0 0,0 0-47 0 0,0 1-45 0 0,1 0 248 0 0,-1 0-42 0 0,1-1-542 0 0,-1 0-339 0 0,-1-1-820 0 0,2 3 2134 0 0</inkml:trace>
  <inkml:trace contextRef="#ctx0" brushRef="#br0" timeOffset="-1152.92">5291 495 5840 0 0,'0'0'132'0'0,"0"0"17"0"0,0 0 11 0 0,1-1-21 0 0,2-2-103 0 0,0 1 48 0 0,1 0 41 0 0,-1 0 35 0 0,6-1 325 0 0,2 1 358 0 0,-5 1-417 0 0,0 0-85 0 0,6-3 251 0 0,-1 1-62 0 0,1-1-57 0 0,0 1-52 0 0,-1 0-78 0 0,0 0-36 0 0,10-3 215 0 0,1-1-98 0 0,-1-1-70 0 0,17-5-201 0 0,54-12 340 0 0,-68 20-415 0 0,-1-1-48 0 0,-2 0-32 0 0,42-10-52 0 0,-31 9-18 0 0,-1 2-46 0 0,-29 4-8 0 0,1 1 44 0 0,4-1-51 0 0,-3 0 47 0 0,-3 1 1 0 0,1 0-36 0 0,0 0-58 0 0,0 0-62 0 0,0-1-71 0 0,0 1-83 0 0,0 0-77 0 0,0 0-98 0 0,-1 0-106 0 0,1-1-118 0 0,2 1-739 0 0,0 0-864 0 0</inkml:trace>
  <inkml:trace contextRef="#ctx0" brushRef="#br0" timeOffset="-879.66">5916 448 5840 0 0,'7'34'745'0'0,"6"15"-745"0"0,-8-32 193 0 0,0 1 38 0 0,1 3 100 0 0,0-1 86 0 0,0 0 103 0 0,-3-9-215 0 0,-1-1 33 0 0,1 3-39 0 0,1 1 46 0 0,1 2 114 0 0,3 9 289 0 0,1 6 233 0 0,-3-10-366 0 0,-1-4-156 0 0,-2 0-69 0 0,-1-10-191 0 0,0 0-57 0 0,0 2-20 0 0,1 13 102 0 0,-4-16-125 0 0,0 0 35 0 0,1-5-192 0 0,-1 0 47 0 0,1-1-32 0 0,0 1-64 0 0,0-1-87 0 0,0 1-115 0 0,0-1-145 0 0</inkml:trace>
  <inkml:trace contextRef="#ctx0" brushRef="#br0" timeOffset="-714.1">5836 302 11312 0 0,'0'-1'265'0'0,"-1"1"-105"0"0,0-1-73 0 0,-1-3 35 0 0,1 3-59 0 0,0 0 34 0 0,0 0 78 0 0,1 0 85 0 0,-2-2-216 0 0,1 2 127 0 0,1 1 50 0 0,0 0 10 0 0,0 0-103 0 0,0 0-76 0 0,0 0-44 0 0,0 0-44 0 0,0 0-44 0 0</inkml:trace>
  <inkml:trace contextRef="#ctx0" brushRef="#br0" timeOffset="7384.23">11764 392 7344 0 0,'-10'-3'102'0'0,"0"0"58"0"0,0 0 58 0 0,0 0 45 0 0,-5 0 195 0 0,0 1 50 0 0,12 2-391 0 0,0 0-1 0 0,0 1 0 0 0,0-1 0 0 0,0 0 0 0 0,0 1 0 0 0,1 0 1 0 0,-1 0-1 0 0,0 0 0 0 0,0 0-116 0 0,-17 12 622 0 0,6 0-112 0 0,3 2-62 0 0,0 2-58 0 0,3 0-53 0 0,1 2-49 0 0,1 0-44 0 0,2 1-41 0 0,1 1-36 0 0,1 12 37 0 0,2 0-62 0 0,4 5-30 0 0,7 15 2 0 0,6-4-89 0 0,-13-38 16 0 0,1 0-1 0 0,0-1 0 0 0,3 4-40 0 0,-4-8 41 0 0,1 0 0 0 0,-1 0 0 0 0,1 0 0 0 0,0-1 0 0 0,5 4-41 0 0,-6-5 40 0 0,1 0 0 0 0,1-1 0 0 0,-1 1 0 0 0,0-1 1 0 0,1 0-1 0 0,0-1 0 0 0,1 1-40 0 0,23 6 492 0 0,2-4-71 0 0,2-4-64 0 0,-2-5-56 0 0,-3-6-47 0 0,-25 8-218 0 0,0 0 0 0 0,-1-1-1 0 0,1 1 1 0 0,-1-1 0 0 0,0 1-1 0 0,1-2-35 0 0,-1 1 23 0 0,-1 0 0 0 0,1 0-1 0 0,-1 0 1 0 0,0-1 0 0 0,1 1-1 0 0,-2-1 1 0 0,1 0 0 0 0,0 0-1 0 0,-1 1 1 0 0,1-1 0 0 0,-1 0-1 0 0,0 0 1 0 0,-1 0 0 0 0,1 0-1 0 0,-1-1-22 0 0,1-2 23 0 0,-1 0 0 0 0,0 0 0 0 0,0 0 0 0 0,-1 0 0 0 0,0 0 0 0 0,0 0-23 0 0,-2-2 16 0 0,1-1-1 0 0,-1 1 1 0 0,-5-9-16 0 0,-4-6-17 0 0,-1 1 0 0 0,-11-15 17 0 0,5 9-11 0 0,13 20-195 0 0,0-1 68 0 0,-2-1 41 0 0,-4-5 40 0 0,-4-5 18 0 0,6 7-44 0 0,3 2-63 0 0,-1 0-102 0 0,3 2-58 0 0,0-1-107 0 0,2 6 161 0 0,1-1-34 0 0,0 1-35 0 0,1-1-37 0 0,0 5-152 0 0,1-1-118 0 0,0 1 94 0 0,0 0-45 0 0,0-1-673 0 0,0-1-524 0 0,0 0-1002 0 0</inkml:trace>
  <inkml:trace contextRef="#ctx0" brushRef="#br0" timeOffset="7926.79">12059 469 8272 0 0,'0'0'241'0'0,"3"5"-37"0"0,-1-1-148 0 0,1 1-37 0 0,1 2 15 0 0,1 1 63 0 0,0 0 56 0 0,-1-1 51 0 0,4 6 231 0 0,-1 1 91 0 0,13 30 1428 0 0,-17-34-1561 0 0,1 0-34 0 0,-1 0-38 0 0,0 1-57 0 0,0-1-70 0 0,0 1-80 0 0,9 37 1080 0 0,6 26 602 0 0,-8-24-629 0 0,-6-30-1102 0 0,-2-14-17 0 0,0-1 39 0 0,-2-4 10 0 0,0-1-8 0 0,0 0 9 0 0,0 0 39 0 0,0 0 20 0 0,0 0 3 0 0,0 0-4 0 0,0 0-39 0 0,0 0-50 0 0,3-7 25 0 0,0-7 125 0 0,-1-3-72 0 0,-2-4-45 0 0,-3-10-42 0 0,1 7-34 0 0,1-14 15 0 0,1-2-76 0 0,2 0-63 0 0,3 1-53 0 0,-2 23-11 0 0,1 0 0 0 0,4-13 164 0 0,-3 18-99 0 0,-1-1-1 0 0,1 1 1 0 0,1 0-1 0 0,0 1 1 0 0,1-1-1 0 0,5-6 100 0 0,-9 13-17 0 0,0 1-1 0 0,1-1 0 0 0,-1 1 0 0 0,1-1 0 0 0,0 1 0 0 0,0 0 0 0 0,1 0 0 0 0,-1 1 0 0 0,0-1 0 0 0,1 1 0 0 0,0 0 0 0 0,-1 0 0 0 0,1 1 1 0 0,0-1-1 0 0,0 1 0 0 0,0 0 0 0 0,0 1 18 0 0,0-1-11 0 0,0 1 0 0 0,0 0 0 0 0,0 0-1 0 0,-1 0 1 0 0,1 1 0 0 0,0-1 0 0 0,0 1 0 0 0,0 1 0 0 0,-1-1 0 0 0,1 1 0 0 0,-1-1 0 0 0,1 1 0 0 0,-1 1-1 0 0,1-1 1 0 0,-1 0 0 0 0,0 1 0 0 0,2 2 11 0 0,5 4-65 0 0,-1 1-1 0 0,6 6 66 0 0,-7-6-12 0 0,-1 1 0 0 0,5 8 12 0 0,-6-8 25 0 0,-1 1-1 0 0,0 0 1 0 0,1 5-25 0 0,-1-2 55 0 0,-2 0 0 0 0,1 1 0 0 0,-2 0 0 0 0,1 10-55 0 0,1 27 187 0 0,-4-18-11 0 0,-1-5 29 0 0,0 0 73 0 0,0 2 134 0 0,2-7-24 0 0,0 10 3 0 0,-2-34-440 0 0,0-1-38 0 0,0 0-142 0 0,0 0 99 0 0,0 0 46 0 0,0 0-35 0 0,0 0-14 0 0,0 0-35 0 0,0 0-40 0 0,0 0-46 0 0,0 0-49 0 0,0 0-47 0 0,0 0-42 0 0,0 0-38 0 0,0 0-279 0 0,0 0-64 0 0,0 0-50 0 0,0 0-37 0 0,0 0-1541 0 0,0 0-1363 0 0</inkml:trace>
  <inkml:trace contextRef="#ctx0" brushRef="#br0" timeOffset="8525.18">13035 305 8032 0 0,'-2'-6'423'0'0,"2"4"-364"0"0,-1 0-37 0 0,-2-9 20 0 0,-1 0 80 0 0,-1 0 70 0 0,-1 2 62 0 0,-2-3 120 0 0,-2 1 61 0 0,-2 0 147 0 0,-10-5 359 0 0,-1 2 3 0 0,7 6-357 0 0,2 3-145 0 0,1 0-59 0 0,1 2-121 0 0,1 0-60 0 0,0 1-69 0 0,0 1-78 0 0,-12 1 149 0 0,1 4-80 0 0,17-3-110 0 0,0 1 0 0 0,1 0 0 0 0,-1 0-1 0 0,0 0 1 0 0,0 1-14 0 0,-20 17-26 0 0,20-15 10 0 0,1 0-1 0 0,-1 1 0 0 0,1 0 0 0 0,0 0 1 0 0,1 0-1 0 0,-1 0 0 0 0,1 0 0 0 0,0 2 17 0 0,-4 13-14 0 0,3 0 41 0 0,1 15 16 0 0,5-2 61 0 0,0-25-44 0 0,0-1-1 0 0,0 0 1 0 0,3 7-60 0 0,-2-8 54 0 0,0 1 0 0 0,1-1 0 0 0,0 1-1 0 0,0-1 1 0 0,1-1 0 0 0,4 5-54 0 0,0 0 33 0 0,0-2 0 0 0,1 1 0 0 0,0-1 1 0 0,1-1-1 0 0,2 1-33 0 0,60 36 159 0 0,-39-25 84 0 0,9 8-243 0 0,-28-16 45 0 0,-1 0 53 0 0,0 2 47 0 0,0 0 42 0 0,10 18 293 0 0,-4 3 107 0 0,-15-27-401 0 0,-1 1 1 0 0,-1 0 0 0 0,0 0-1 0 0,0 0 1 0 0,-1 1 0 0 0,0-1-1 0 0,0 1 1 0 0,-1-1 0 0 0,-1 1-1 0 0,1 3-186 0 0,-2-5 148 0 0,0-1-1 0 0,0 1 0 0 0,0-1 1 0 0,-1 0-1 0 0,-1 3-147 0 0,-2 7 72 0 0,-2-2 43 0 0,4-9-41 0 0,0 0 0 0 0,0 0 0 0 0,-1 0 0 0 0,0-1 0 0 0,0 0 0 0 0,0 0 0 0 0,-1 0 0 0 0,1 0 0 0 0,-1-1 0 0 0,-4 4-74 0 0,0-3 42 0 0,1 1 0 0 0,-1-1 1 0 0,0-1-1 0 0,0 1 0 0 0,-1-2 1 0 0,0 1-1 0 0,1-1 0 0 0,-1-1 1 0 0,0 1-1 0 0,0-2 0 0 0,0 1 1 0 0,-1-2-1 0 0,1 1 1 0 0,0-1-1 0 0,-4-1-42 0 0,-2-1 61 0 0,0 0 0 0 0,0 0 1 0 0,0-2-1 0 0,-4-1-61 0 0,-19-8 77 0 0,3-4-40 0 0,30 14-165 0 0,0-1 66 0 0,-1 1 47 0 0,-9-7 42 0 0,11 7-50 0 0,1 0-23 0 0,0 0-33 0 0,0 0-41 0 0,0 0-48 0 0,-2-2-171 0 0,4 3 120 0 0,-1 0-37 0 0,1-1-39 0 0,0 1-43 0 0,-1 0-44 0 0,1-1-48 0 0,-5-4-781 0 0</inkml:trace>
  <inkml:trace contextRef="#ctx0" brushRef="#br0" timeOffset="3104.69">8317 24 7224 0 0,'0'0'165'0'0,"0"0"22"0"0,0 0 7 0 0,0 0-61 0 0,0 0-15 0 0,0 0 208 0 0,0 1-44 0 0,-2 3 177 0 0,0 1-40 0 0,1 2 107 0 0,1 5-64 0 0,1 1-53 0 0,0-1-49 0 0,1 1-45 0 0,1 5 84 0 0,1 1-75 0 0,0 0-59 0 0,0-1-44 0 0,8 37 324 0 0,3 15-33 0 0,26 94 763 0 0,-15-64-558 0 0,-14-50-408 0 0,-1 0-45 0 0,41 158 963 0 0,-45-183-1057 0 0,-4-13-54 0 0,-2 6-15 0 0,0-4 36 0 0,0-7-16 0 0,1 0 52 0 0,-3-7-37 0 0,-3-1-94 0 0,1-1-58 0 0,-3-2-92 0 0,4 3 155 0 0,1-1-36 0 0,-2-2-86 0 0,0 1-117 0 0,1-1-102 0 0,-1-1-168 0 0,0 0-92 0 0,0-1-194 0 0,-1-3-440 0 0,-1-6-626 0 0</inkml:trace>
  <inkml:trace contextRef="#ctx0" brushRef="#br0" timeOffset="3678.15">8365 233 6768 0 0,'2'-11'253'0'0,"0"-1"-58"0"0,2-12 151 0 0,0 9-52 0 0,-1 6-43 0 0,1 0 73 0 0,2 1 94 0 0,1 1 111 0 0,3-1-218 0 0,1 1-35 0 0,13-4 184 0 0,2 4-103 0 0,1 3-81 0 0,7 1-22 0 0,41 5 221 0 0,-72-2-454 0 0,41 4 231 0 0,-26-2-137 0 0,-1 2 1 0 0,15 4-116 0 0,-20-4 61 0 0,-1 0 0 0 0,0 1 0 0 0,0 0 0 0 0,6 4-61 0 0,2 4 120 0 0,-3 2 34 0 0,-12-12-101 0 0,0 2 0 0 0,0-1-1 0 0,-1 0 1 0 0,0 1 0 0 0,0 0 0 0 0,0 0 0 0 0,0 0 0 0 0,-1 0 0 0 0,0 0-1 0 0,0 0 1 0 0,0 1 0 0 0,0 3-53 0 0,-1-1 68 0 0,1 1 0 0 0,-2-1 0 0 0,1 0 0 0 0,-1 1 0 0 0,-1-1 0 0 0,0 1 0 0 0,0-1 0 0 0,-1 3-68 0 0,-1 2 92 0 0,0-1 1 0 0,-1 0-1 0 0,0 0 1 0 0,-1 0-1 0 0,-3 4-92 0 0,2-5 78 0 0,0 0 0 0 0,-1-1 0 0 0,0 0 0 0 0,-1 0 1 0 0,-1 1-79 0 0,-36 33 263 0 0,30-32-151 0 0,0 0 1 0 0,-1-1-1 0 0,-16 8-112 0 0,19-12 70 0 0,-1-1 1 0 0,0 0-1 0 0,0-1 1 0 0,0-1-1 0 0,-7 2-70 0 0,7-3 97 0 0,1-1-1 0 0,-1-1 1 0 0,-12 0-97 0 0,31 0 46 0 0,2 2-35 0 0,5 2-14 0 0,4-1 1 0 0,1 0 0 0 0,-1 2 1 0 0,-1 0-1 0 0,13 6 2 0 0,16 12 32 0 0,-1 1 51 0 0,-9-6 32 0 0,-1-1 54 0 0,19 10 99 0 0,-1 2 107 0 0,-2 4 85 0 0,-4 3 67 0 0,-17-8-20 0 0,-8-9-153 0 0,-6-7-150 0 0,-13-12-154 0 0,-1-1-104 0 0,0 0-14 0 0,0 0-10 0 0,0 0 10 0 0,0 0-36 0 0,0-1-463 0 0,1 1 95 0 0,-1 0 80 0 0,0-1 70 0 0,1 0 73 0 0,-1 1 41 0 0,1-2-80 0 0,0-1-312 0 0,-1 2 368 0 0,0 0-53 0 0,0 0-155 0 0,1 1 173 0 0,-1 0-38 0 0,0-1-98 0 0,0 1-43 0 0,0-1-38 0 0,1 0-34 0 0,-1 0-830 0 0,1-1-837 0 0,-1 2 2183 0 0</inkml:trace>
  <inkml:trace contextRef="#ctx0" brushRef="#br0" timeOffset="4158.86">9145 723 8272 0 0,'7'-4'437'0'0,"-4"3"-377"0"0,-1-1-37 0 0,8-1 27 0 0,0-1 92 0 0,0-1 77 0 0,0 1 64 0 0,3-3 156 0 0,22-11 960 0 0,-20 9-851 0 0,-1 2-151 0 0,-8 3-244 0 0,1 0-37 0 0,-1 1-46 0 0,25-17 984 0 0,-16 9-579 0 0,0-1-43 0 0,0 0-49 0 0,0-1-55 0 0,-2 1-62 0 0,1 0-68 0 0,-11 9-113 0 0,2-2-3 0 0,3-5-90 0 0,-6-1-12 0 0,-5 3 78 0 0,-11-12 110 0 0,0 1-66 0 0,0 1-52 0 0,-4-4-1 0 0,0 2 1 0 0,-9-6-50 0 0,11 13 19 0 0,13 12-31 0 0,0-1 0 0 0,1 0 0 0 0,-1 1-1 0 0,0 0 1 0 0,0 0 0 0 0,0 0 0 0 0,0 0 0 0 0,-1 0 12 0 0,2 1-8 0 0,1-1 1 0 0,0 1 0 0 0,0 0-1 0 0,-1 0 1 0 0,1 0-1 0 0,0 0 1 0 0,-1 0-1 0 0,1 1 1 0 0,0-1-1 0 0,0 0 1 0 0,-1 0-1 0 0,1 1 1 0 0,0-1-1 0 0,0 1 1 0 0,0-1-1 0 0,0 1 1 0 0,0 0-1 0 0,-1-1 1 0 0,1 2 7 0 0,0-1-5 0 0,-1 0-1 0 0,1 1 1 0 0,0-1-1 0 0,0 1 1 0 0,0-1-1 0 0,0 1 1 0 0,0-1-1 0 0,0 1 1 0 0,0 0-1 0 0,1-1 1 0 0,-1 1 5 0 0,-8 29-68 0 0,5 0 77 0 0,4 0 60 0 0,2 1 44 0 0,5 8 172 0 0,1-1 1 0 0,4 8-286 0 0,-5-21 81 0 0,0 0 85 0 0,1-1 0 0 0,2 0-1 0 0,9 19-165 0 0,2-7 216 0 0,3-3 49 0 0,-16-25-406 0 0,0-1 79 0 0,0 0 70 0 0,1-2 59 0 0,3 2 110 0 0,2-2 70 0 0,-8-4-84 0 0,-1 0 1 0 0,1 0-1 0 0,1-1 1 0 0,-1 1-1 0 0,0-1 1 0 0,3-1-164 0 0,11 0 336 0 0,-11 0-235 0 0,-1-2-34 0 0,1 1-40 0 0,-1-1-44 0 0,1-1-51 0 0,-1 0-56 0 0,0 0-62 0 0,0-1-67 0 0,0 0-73 0 0,0-1-79 0 0,-1 1-84 0 0,0-2-89 0 0,1 1-96 0 0,-2-1-101 0 0,1 0-106 0 0,-1-1-112 0 0,-1 2-1320 0 0,1-2-1318 0 0,-6 7 3615 0 0</inkml:trace>
  <inkml:trace contextRef="#ctx0" brushRef="#br0" timeOffset="4569.76">9711 125 8864 0 0,'0'0'200'0'0,"0"0"33"0"0,0 0 14 0 0,0-4-61 0 0,0-2-124 0 0,-1 3-43 0 0,0 2 52 0 0,1 0 76 0 0,0 1 169 0 0,0 0 276 0 0,0 0 16 0 0,0 0-28 0 0,0 0-145 0 0,0 0-69 0 0,0 0-12 0 0,0 0-18 0 0,0 4-18 0 0,1-1-93 0 0,0 2-42 0 0,2 2-6 0 0,0 0 4 0 0,-2-3 9 0 0,6 23 284 0 0,-1 0-82 0 0,1-1-69 0 0,0 1-59 0 0,1 3-25 0 0,0-1-45 0 0,21 68 319 0 0,-15-56-255 0 0,-6-16-67 0 0,1 0 38 0 0,22 82 292 0 0,-20-60-269 0 0,1-1 50 0 0,0 0 80 0 0,2 0 105 0 0,-7-24-197 0 0,1 0 36 0 0,-2-7-1 0 0,-2-1 0 0 0,0 1 0 0 0,2 13-325 0 0,-6-28-176 0 0,0 1 41 0 0,0-1 38 0 0,0 1 34 0 0,0 0 28 0 0,0 0 101 0 0,0 0 112 0 0,-1 4 550 0 0,1-4-482 0 0,-1 0-171 0 0,1 0-49 0 0,0 0-60 0 0,-1-1-70 0 0,1 1-81 0 0,-1-1-91 0 0,0 1-101 0 0,1-1-111 0 0,-1 0 95 0 0,1 0-57 0 0,-1 0-60 0 0,1 0-63 0 0,-1 0-66 0 0,1 0-70 0 0,-1-1-73 0 0,1 1-75 0 0,-1-1-454 0 0,0 0-39 0 0,-2-1-2830 0 0,3 2 4179 0 0</inkml:trace>
  <inkml:trace contextRef="#ctx0" brushRef="#br0" timeOffset="5451.41">10314 491 8352 0 0,'0'0'190'0'0,"0"-2"-60"0"0,-2-6 294 0 0,1 5-337 0 0,1 0-54 0 0,-1-3-5 0 0,0-1 52 0 0,-1 1 47 0 0,1-1 42 0 0,-2-1 79 0 0,1 0 41 0 0,-2-1 99 0 0,-3-5 242 0 0,-7-6 405 0 0,8 14-731 0 0,0 1-37 0 0,1 0-81 0 0,0 1-37 0 0,-1 1-44 0 0,-1 0-50 0 0,-1 0 263 0 0,0 2-64 0 0,1 2-56 0 0,0 2-50 0 0,1 0-45 0 0,0 2-38 0 0,-5 7-25 0 0,7-7-63 0 0,1 1-1 0 0,0-1 0 0 0,0 1 1 0 0,1 0-1 0 0,-1 0 0 0 0,1 3 24 0 0,-1-1-4 0 0,2 0 32 0 0,-3 19-31 0 0,2-1 1 0 0,1 11 2 0 0,1-14-13 0 0,1 0 1 0 0,2 1-1 0 0,0-1 1 0 0,1 0-1 0 0,2-1 1 0 0,0 1 0 0 0,9 21 12 0 0,-6-24 22 0 0,-4-12-32 0 0,0 1 1 0 0,0-1-1 0 0,1 0 1 0 0,5 7 9 0 0,4-1 33 0 0,1-3 64 0 0,2-5 87 0 0,1-6 114 0 0,-5-4 51 0 0,-3-4-48 0 0,-1-3-46 0 0,-2-2-44 0 0,-1-2-42 0 0,-2 1-42 0 0,0-1-38 0 0,-2 2-37 0 0,1-1-26 0 0,-1-1-1 0 0,-1 0 1 0 0,-1 0 0 0 0,0 0-1 0 0,0 0 1 0 0,-2 0 0 0 0,-1-6-26 0 0,-7-40 48 0 0,-5-2-42 0 0,11 52-6 0 0,0 0-3 0 0,1 1 1 0 0,0-1-1 0 0,1 1 1 0 0,0-11 2 0 0,1 20-59 0 0,0 1-29 0 0,7 4 4 0 0,4 11 68 0 0,-8-10-20 0 0,25 34-39 0 0,-12-13 54 0 0,-3-3 32 0 0,-2 0 35 0 0,-2-3 23 0 0,-1 0 33 0 0,0 1 38 0 0,-1 0 41 0 0,1 7 51 0 0,1 0 55 0 0,25 64 789 0 0,-18-55-675 0 0,-9-20-339 0 0,-1-2 51 0 0,1-3 60 0 0,-7-11-109 0 0,0-1 6 0 0,0 0 15 0 0,0 0-73 0 0,0 0-99 0 0,0 0-121 0 0,0 0-13 0 0,0 0-34 0 0,0 0-691 0 0,0 0-56 0 0</inkml:trace>
  <inkml:trace contextRef="#ctx0" brushRef="#br0" timeOffset="5868.29">10682 125 10088 0 0,'0'0'298'0'0,"0"-1"-4"0"0,0 0-232 0 0,0-1-23 0 0,0-2 9 0 0,0 4 144 0 0,0 0 60 0 0,0 0 11 0 0,0 0-1 0 0,0 0-4 0 0,0 0-2 0 0,0 0 3 0 0,1 2-95 0 0,0-1-72 0 0,2 6 42 0 0,-1-5-41 0 0,2 4 155 0 0,0 1-42 0 0,3 9 104 0 0,0 5-65 0 0,0 9 29 0 0,38 140 1120 0 0,-29-111-867 0 0,0 0 57 0 0,-1 1 77 0 0,-3 1 99 0 0,1 0-96 0 0,1 1-92 0 0,-3-21-270 0 0,0-1-82 0 0,-5-22-148 0 0,-3-7-9 0 0,1 0 0 0 0,-2-1 0 0 0,1 1 0 0 0,-2 0 0 0 0,1 0 0 0 0,-1 4-63 0 0,-1-14-86 0 0,0-1-45 0 0,0 0-12 0 0,0 0 47 0 0,0 0 4 0 0,0 0-37 0 0,0 0-114 0 0,-1-2-328 0 0,1 1-42 0 0,0 0-48 0 0,-1-1-55 0 0,1 1-61 0 0,0 0-68 0 0,0-1-75 0 0,-1 1-82 0 0,1-2-1258 0 0,0-2-1278 0 0</inkml:trace>
  <inkml:trace contextRef="#ctx0" brushRef="#br0" timeOffset="6337.04">10588 515 5984 0 0,'0'0'133'0'0,"0"0"23"0"0,0 0 11 0 0,1-1-41 0 0,2-1-84 0 0,2 0-2 0 0,-1 0 69 0 0,-1 1 54 0 0,0 0 36 0 0,2-1 442 0 0,-3 1-460 0 0,0 0-41 0 0,-2 0 355 0 0,2 2 78 0 0,1-1-106 0 0,1 0-92 0 0,-1-1-77 0 0,1 0-84 0 0,-1 0-38 0 0,12-4 443 0 0,-12 4-381 0 0,11-4-145 0 0,-1 0 81 0 0,4-1 136 0 0,31-10 765 0 0,-27 10-675 0 0,-2 2-153 0 0,-9 2-179 0 0,0 1-43 0 0,135-18 39 0 0,-109 14-17 0 0,-7 1-30 0 0,-14 2 11 0 0,-5 0-46 0 0,-2 0-53 0 0,0 0-75 0 0,-1 0-49 0 0,-1 0-82 0 0,1 0-94 0 0,-1-1-107 0 0,3 0-50 0 0</inkml:trace>
  <inkml:trace contextRef="#ctx0" brushRef="#br0" timeOffset="6617.29">11209 407 7368 0 0,'1'1'190'0'0,"-1"0"-69"0"0,0 0-53 0 0,2 5 34 0 0,-1-4-34 0 0,1 11-97 0 0,0-1 71 0 0,1 1 64 0 0,0-1 58 0 0,0 1 50 0 0,1-1 45 0 0,2 13 365 0 0,-1-7-120 0 0,7 31 1006 0 0,-7-27-893 0 0,15 68 1898 0 0,-13-60-1732 0 0,0 0-69 0 0,0-5-189 0 0,-1-1-79 0 0,1 1-94 0 0,0 0-106 0 0,-6-19-233 0 0,0 0 12 0 0,1 3 22 0 0,-2-8-48 0 0,0-1-83 0 0,0 0-116 0 0,0 0-256 0 0,0 0-451 0 0,0 0-47 0 0,0 0-6 0 0</inkml:trace>
  <inkml:trace contextRef="#ctx0" brushRef="#br0" timeOffset="6832.71">11166 254 11952 0 0,'0'0'266'0'0,"0"0"45"0"0,0-1-74 0 0,-1 0-63 0 0,0 0-55 0 0,-1-2-4 0 0,-1-4-44 0 0,-2-1-40 0 0,5 8 70 0 0,0 0 26 0 0,0 0 1 0 0,0 0-36 0 0,0 0-151 0 0,0 0-62 0 0,0 0 34 0 0,0 0 15 0 0,0 0-35 0 0,0 0-17 0 0,0 0-37 0 0,0 0-42 0 0,0 0-47 0 0,0 0-51 0 0,0 0-48 0 0,0 0-41 0 0,0 0-37 0 0,0 0-127 0 0,0 0-36 0 0,0 0-1307 0 0</inkml:trace>
  <inkml:trace contextRef="#ctx0" brushRef="#br0" timeOffset="12818.69">16733 360 9848 0 0,'0'0'222'0'0,"0"0"-29"0"0,-1 0-46 0 0,-1 0 39 0 0,0 0-124 0 0,-5 2 105 0 0,3-1-132 0 0,0 0 0 0 0,1 0 0 0 0,0 1 0 0 0,-1-1 0 0 0,1 1 0 0 0,0 0 0 0 0,0 0 0 0 0,-2 1-35 0 0,1 1 70 0 0,-1 0 0 0 0,1 0 0 0 0,0 1 1 0 0,1-1-1 0 0,-1 1 0 0 0,1 0 0 0 0,0 0 0 0 0,-1 1-70 0 0,-2 5 191 0 0,1 1-1 0 0,0 0 1 0 0,-1 5-191 0 0,-3 16 299 0 0,6-20 34 0 0,1 0-44 0 0,1 1-39 0 0,0 0-33 0 0,2 6 40 0 0,0 0-41 0 0,1-3 88 0 0,1 1-1 0 0,4 11-303 0 0,0-5 303 0 0,-1-10-12 0 0,1 1-70 0 0,1 0-57 0 0,2-1-48 0 0,8 6 0 0 0,-15-17-104 0 0,0 0 1 0 0,1 0-1 0 0,-1-1 0 0 0,1 0 1 0 0,-1 1-1 0 0,1-1 0 0 0,0-1 1 0 0,0 1-13 0 0,-3-1 23 0 0,1-1 1 0 0,-1 0-1 0 0,1 1 1 0 0,-1-1-1 0 0,1 0 1 0 0,-1 0-1 0 0,1 1 1 0 0,-1-1-1 0 0,1-1 1 0 0,-1 1 0 0 0,1 0-1 0 0,-1 0 1 0 0,1 0-1 0 0,-1-1 1 0 0,1 1-1 0 0,-1-1 1 0 0,1 1-1 0 0,0-1-23 0 0,1-1 44 0 0,-1 1-1 0 0,0-1 0 0 0,1 0 1 0 0,-1 0-1 0 0,0 0 0 0 0,0 0 1 0 0,0 0-1 0 0,-1 0 0 0 0,1 0 1 0 0,0-1-44 0 0,7-11 188 0 0,-2-2-36 0 0,-2 1-48 0 0,-2 1-62 0 0,2-18 44 0 0,-2-1 0 0 0,-2 0-1 0 0,-1-24-85 0 0,-1 2 51 0 0,4 1-41 0 0,4 1-55 0 0,-4 40 8 0 0,1 1-1 0 0,0 0 0 0 0,1-2 38 0 0,-4 12-8 0 0,0 0-1 0 0,0 0 1 0 0,0 1-1 0 0,0-1 1 0 0,0 0-1 0 0,0 1 1 0 0,0-1-1 0 0,0 1 1 0 0,1 0-1 0 0,-1-1 9 0 0,1 2-106 0 0,1 3 48 0 0,2 7 5 0 0,-5-10 46 0 0,11 23-41 0 0,0 0 35 0 0,9 25 82 0 0,-7-12 54 0 0,0 0 49 0 0,12 38 282 0 0,-6-20-60 0 0,28 91 749 0 0,-19-47-434 0 0,-18-58-467 0 0,0 0-34 0 0,1 16 292 0 0,-1 12-500 0 0,-6-29 239 0 0,-1 0-1 0 0,-3 9-238 0 0,-1-20 407 0 0,-4 25-407 0 0,-5-10 223 0 0,7-33-142 0 0,0 0 0 0 0,-1-1 0 0 0,0 0 0 0 0,-1 0 0 0 0,-2 3-81 0 0,3-6 53 0 0,0 1 0 0 0,-1-2 0 0 0,0 1 0 0 0,0 0 0 0 0,0-1 0 0 0,-1 0 0 0 0,-3 2-53 0 0,3-3 32 0 0,0 0 0 0 0,0 0 1 0 0,-1-1-1 0 0,1 0 0 0 0,-2 0-32 0 0,-5 2-173 0 0,0-1 72 0 0,-1 0 61 0 0,0 0 51 0 0,-14 2 121 0 0,8-3 112 0 0,-1-1 0 0 0,-7-1-244 0 0,7-1 87 0 0,0-1-79 0 0,8 0-51 0 0,1 0-45 0 0,-1-1-49 0 0,1 0-56 0 0,0-1-61 0 0,0 0-68 0 0,0 0-72 0 0,0-1-80 0 0,0-1-86 0 0,1 0-90 0 0,0 0-97 0 0,1 0-103 0 0,-1-2-109 0 0,1 1-114 0 0,1-1-122 0 0,-1-1-125 0 0,4 2-1093 0 0,-4-3-1358 0 0</inkml:trace>
  <inkml:trace contextRef="#ctx0" brushRef="#br0" timeOffset="10812.07">14191 114 6648 0 0,'0'0'149'0'0,"0"0"23"0"0,0 0 12 0 0,0 1-25 0 0,-2 2-74 0 0,-1 2 528 0 0,0 1-74 0 0,1 1-69 0 0,1-1-63 0 0,-1 1-57 0 0,1-1-52 0 0,1 1-46 0 0,-1 0-42 0 0,1 4 55 0 0,1 0-69 0 0,3 23 208 0 0,-3-21-218 0 0,1-1 73 0 0,3 36 264 0 0,4 0-74 0 0,1 0-66 0 0,1-1-58 0 0,3 9-6 0 0,-3 0-55 0 0,2 8-23 0 0,-3-25 59 0 0,6 16-300 0 0,-7-32 176 0 0,0 0-1 0 0,12 20-175 0 0,-12-27 166 0 0,1-1 0 0 0,7 8-166 0 0,-2-6 201 0 0,-9-12-110 0 0,0 0 0 0 0,0-1-1 0 0,0 0 1 0 0,1 1-91 0 0,-3-3 51 0 0,0 0 1 0 0,0 0-1 0 0,0 0 0 0 0,1-1 0 0 0,-1 1 0 0 0,0-1 0 0 0,1 0 0 0 0,-1 0 0 0 0,0 0 0 0 0,1-1 0 0 0,-1 0 0 0 0,3 0-51 0 0,4-4 386 0 0,1-6-84 0 0,-1-2-81 0 0,-3 2-74 0 0,7-14 29 0 0,-1-2-59 0 0,-2-1-50 0 0,-2-2-39 0 0,4-17-39 0 0,0-23-53 0 0,-6 12 25 0 0,-7 26 91 0 0,-1-24-52 0 0,-3 12-6 0 0,-2 1-72 0 0,1 13-33 0 0,0 0-60 0 0,-15-134 31 0 0,16 126 88 0 0,3 14-61 0 0,0 23 58 0 0,0 0-17 0 0,0 0-8 0 0,6 3-44 0 0,8 13-1 0 0,-8-6 98 0 0,-1 0 1 0 0,0 0 0 0 0,0 0-1 0 0,1 6 27 0 0,14 45-49 0 0,-13-36 46 0 0,4 9 20 0 0,47 164-46 0 0,-41-131 98 0 0,-3 1 108 0 0,-3-12 11 0 0,-3-20-3 0 0,-1-6 52 0 0,1 1 111 0 0,-8-31-532 0 0,0 0 59 0 0,0 0 52 0 0,0 1 47 0 0,0-1 69 0 0,0 0 81 0 0,0 1 467 0 0,0-1-498 0 0,0 1-36 0 0,0-1-46 0 0,0 0-61 0 0,0 0-69 0 0,0 0-84 0 0,0 1-56 0 0,0-1-82 0 0,0 0-91 0 0,0 0-99 0 0,0 0-106 0 0,0 0-115 0 0,0 0-123 0 0,0 0 389 0 0,0 0-34 0 0,-1-1-1672 0 0,0-2-1249 0 0</inkml:trace>
  <inkml:trace contextRef="#ctx0" brushRef="#br0" timeOffset="11366.58">15174 414 6536 0 0,'0'0'141'0'0,"-1"-2"112"0"0,1 0-100 0 0,-2-3-64 0 0,0 0-53 0 0,-3-3 664 0 0,-1 1-58 0 0,-1 1-54 0 0,-1 0-52 0 0,0 1-46 0 0,-1 1-43 0 0,0 0-40 0 0,0 1-34 0 0,-7-1 160 0 0,0 1-65 0 0,-3 0 33 0 0,-9 1 180 0 0,16 2-606 0 0,0 0 35 0 0,5 0 1 0 0,0 1 0 0 0,0 0-1 0 0,1 1 1 0 0,-5 1-111 0 0,-9 5 260 0 0,8 1-126 0 0,3 0-61 0 0,3 1-46 0 0,5-8-30 0 0,0 0 0 0 0,0 0 0 0 0,0 0 1 0 0,0 1-1 0 0,1-1 0 0 0,-1 0 1 0 0,1 0-1 0 0,-1 1 0 0 0,1-1 0 0 0,0 0 1 0 0,0 1-1 0 0,0-1 0 0 0,0 0 0 0 0,1 1 1 0 0,-1-1-1 0 0,0 0 0 0 0,1 1 1 0 0,0-1 2 0 0,0 2-10 0 0,1-1 0 0 0,0 0 0 0 0,0 0 0 0 0,0 0 0 0 0,0 0-1 0 0,0 0 1 0 0,0 0 0 0 0,1-1 0 0 0,-1 1 0 0 0,1-1 0 0 0,0 1 10 0 0,6 4-33 0 0,0-1-1 0 0,0 0 0 0 0,1-1 0 0 0,3 2 34 0 0,19 7-47 0 0,-25-10 45 0 0,34 13 2 0 0,-2 2 0 0 0,36 24 0 0 0,-66-37 5 0 0,0 1 1 0 0,-1 0 0 0 0,1 1-6 0 0,10 14 52 0 0,-5-2 39 0 0,-3 1 59 0 0,0 6 142 0 0,-8-12-92 0 0,-1-1 39 0 0,-1 1 44 0 0,-2 0 47 0 0,-1 1 51 0 0,-1-1 55 0 0,-2-2-216 0 0,-1-3-35 0 0,4-8-145 0 0,0 0 0 0 0,0 1 0 0 0,0-1 0 0 0,-1 0 0 0 0,1-1 0 0 0,0 1 0 0 0,-1 0-40 0 0,-19 8 181 0 0,-4-5-76 0 0,17-4-91 0 0,1-1 0 0 0,0 0-1 0 0,-1 0 1 0 0,1-1 0 0 0,0 0 0 0 0,-1-1 0 0 0,1 0 0 0 0,0 0-1 0 0,0-1 1 0 0,0 0 0 0 0,-1-1-14 0 0,6 3-154 0 0,0-1 48 0 0,1 1 43 0 0,-1-1 34 0 0,-3-2 63 0 0,-9-6 218 0 0,11 6-233 0 0,0 1-73 0 0,0 0-77 0 0,1 0-98 0 0,0-1-116 0 0,1 2 18 0 0,-1-1-75 0 0,1 1-82 0 0,0-1-88 0 0,1 0-95 0 0,-1 1-103 0 0,0-1-107 0 0,1 0-116 0 0,-1-2-1023 0 0,-1-2-1139 0 0,3 7 3134 0 0</inkml:trace>
  <inkml:trace contextRef="#ctx0" brushRef="#br0" timeOffset="11679.74">15423 440 8864 0 0,'0'0'200'0'0,"0"0"33"0"0,0 0-26 0 0,1 0-90 0 0,-1 0-65 0 0,3 2-20 0 0,-2 0 13 0 0,9 9 42 0 0,-1 1 46 0 0,0-1 45 0 0,-1 2 40 0 0,6 12 321 0 0,-1 1 113 0 0,0 6 236 0 0,14 47 1341 0 0,-18-51-1489 0 0,1-1-72 0 0,0 1-100 0 0,-5-15-331 0 0,1 0-37 0 0,3 9 146 0 0,0 2-71 0 0,-2 0-67 0 0,-1 0-67 0 0,-6-18-127 0 0,0-4-51 0 0,0-1-14 0 0,0-1-33 0 0,0 1-17 0 0,0-1-34 0 0,0 0-38 0 0,0 0-43 0 0,0 1-46 0 0,0-1-45 0 0,0 0-40 0 0,0 0-36 0 0,0 0-252 0 0,0 0-61 0 0,0 0-49 0 0,0 0-34 0 0,0 0-1406 0 0,0 0-1254 0 0</inkml:trace>
  <inkml:trace contextRef="#ctx0" brushRef="#br0" timeOffset="12170.43">15719 465 10152 0 0,'0'0'298'0'0,"0"0"-4"0"0,2-1-195 0 0,8 2-86 0 0,-3 1 5 0 0,1 0 33 0 0,5 6 140 0 0,2 5 158 0 0,3 11 318 0 0,-3 3 27 0 0,-7-9-298 0 0,-2-3-147 0 0,-2-1-104 0 0,7 26 504 0 0,5 21 219 0 0,1 0 5 0 0,-6-21-224 0 0,-6-23-312 0 0,11 31 435 0 0,-9-28-385 0 0,0-3 55 0 0,-4-8-174 0 0,1 0 38 0 0,-3-7 90 0 0,0 0-71 0 0,0-1-65 0 0,1-1-56 0 0,-1 0-49 0 0,0 0-43 0 0,2-2 15 0 0,2-8-16 0 0,-4 8-47 0 0,-1 0 41 0 0,2-18 16 0 0,0 0-36 0 0,1-21-15 0 0,-1 17-89 0 0,0-1-40 0 0,0 0-38 0 0,0 1-35 0 0,3-13-122 0 0,1 1-58 0 0,2 0-46 0 0,2 0-34 0 0,-1 13 50 0 0,3-1 70 0 0,2 3 63 0 0,2 2 53 0 0,-13 17 135 0 0,-1-1 1 0 0,1 1 0 0 0,0 0-1 0 0,1 0 1 0 0,-1 0-1 0 0,0 0 1 0 0,0 1-1 0 0,4-2 21 0 0,-4 2-7 0 0,0 0 0 0 0,0 1 0 0 0,1-1 0 0 0,-1 1 0 0 0,0 0 0 0 0,0 0 0 0 0,0 0-1 0 0,1 0 1 0 0,-1 0 0 0 0,0 1 0 0 0,0-1 0 0 0,0 1 0 0 0,0 0 0 0 0,0 0 0 0 0,0 0 0 0 0,0 1-1 0 0,2 0 8 0 0,16 11 31 0 0,-4 2 44 0 0,4 11 99 0 0,-4 3 50 0 0,-10-14-66 0 0,-1 1 1 0 0,-1 1-1 0 0,0-1-158 0 0,6 29 244 0 0,-6-25-176 0 0,0-1-35 0 0,-2-9-95 0 0,-1 1 72 0 0,1 1 58 0 0,5 17 154 0 0,-2-13-164 0 0,-3-9-77 0 0,0 0-34 0 0,0-1-41 0 0,1 1-46 0 0,0-1-53 0 0,0-1-59 0 0,1 1-65 0 0,0-1-71 0 0,-4-5 94 0 0,-1 1-47 0 0,1-1-41 0 0,0 1-39 0 0,0 0-273 0 0,0-1-63 0 0,0 1-49 0 0,0-1-37 0 0,2 1-1510 0 0,1 0-1335 0 0</inkml:trace>
  <inkml:trace contextRef="#ctx0" brushRef="#br0" timeOffset="15656.1">17931 41 7976 0 0,'0'0'174'0'0,"0"0"29"0"0,0 0 14 0 0,-1 4-46 0 0,0 3-112 0 0,1-2-28 0 0,0-1 55 0 0,2 4 199 0 0,0 4 237 0 0,-2-7-375 0 0,-2 0-34 0 0,-2 7 456 0 0,1 1-115 0 0,2 1-98 0 0,0 1-81 0 0,2 9 43 0 0,3 10 19 0 0,-2-17-152 0 0,-1 0 30 0 0,10 83 986 0 0,-4-52-55 0 0,2 2-1146 0 0,-3-22 313 0 0,0 0-33 0 0,4 29 198 0 0,1 11-7 0 0,4 35 150 0 0,-4-24-97 0 0,-7-52-374 0 0,-1-1-62 0 0,0 7 25 0 0,-1 18-113 0 0,-2-50-208 0 0,0-1-48 0 0,0 0 128 0 0,0 0-59 0 0,0 0-83 0 0,0 0 84 0 0,0 0-39 0 0,0 0-43 0 0,0 0-40 0 0,0 0-37 0 0,0 0-34 0 0,0 0-244 0 0,0 0-55 0 0,-1-1-797 0 0,1 1 174 0 0,-1-1-41 0 0,0-1-1405 0 0</inkml:trace>
  <inkml:trace contextRef="#ctx0" brushRef="#br0" timeOffset="16392.12">17938 95 6880 0 0,'0'0'157'0'0,"0"0"-5"0"0,0 0-64 0 0,0-1-42 0 0,0-2-4 0 0,0 1 1 0 0,1-2 117 0 0,3-1-103 0 0,0 3 76 0 0,1 1 38 0 0,7 4 396 0 0,-8-2-358 0 0,-2 0-81 0 0,21 8 562 0 0,-1 1-57 0 0,-2 3-54 0 0,-1 1-49 0 0,-1 2-45 0 0,-1 1-41 0 0,13 21 342 0 0,-9-5-238 0 0,-2 2-52 0 0,30 73 857 0 0,-31-68-801 0 0,-2-2-127 0 0,-1 0-52 0 0,-3-5-98 0 0,2-1-38 0 0,0-1-38 0 0,2 0-38 0 0,-14-26-91 0 0,-1-4 23 0 0,-1-1 16 0 0,0 0 3 0 0,0-1 6 0 0,1 0-40 0 0,5-8 110 0 0,0-9 95 0 0,-1-1-71 0 0,-2-1-61 0 0,0 1-51 0 0,-2-14-24 0 0,-1-15-78 0 0,0-2-20 0 0,2 19 64 0 0,1-12-42 0 0,-1 14 0 0 0,1 1 0 0 0,6-25 0 0 0,-7 41 7 0 0,10-34-41 0 0,5 1-83 0 0,-10 29 117 0 0,-6 13-1 0 0,0 0 0 0 0,0 0 1 0 0,0 0-1 0 0,0 0 0 0 0,1 1 0 0 0,-1-1 1 0 0,1 0-1 0 0,0 1 0 0 0,0 0 1 0 0,0-1-1 0 0,0 1 0 0 0,0 0 1 0 0,0 0-1 0 0,1 0 0 0 0,-1 0 0 0 0,2 0 1 0 0,9-3-61 0 0,-11 5 55 0 0,0 0 0 0 0,0 0 1 0 0,0 0-1 0 0,0 1 1 0 0,0-1-1 0 0,0 1 0 0 0,0-1 1 0 0,2 1 5 0 0,0 1-12 0 0,-1-1 0 0 0,1 1 0 0 0,-1 0 0 0 0,1 0 0 0 0,-1 0 0 0 0,0 0 0 0 0,2 2 12 0 0,6 6-17 0 0,0 1 1 0 0,0 1 0 0 0,-1 0-1 0 0,0 1 1 0 0,-1-1-1 0 0,-1 2 1 0 0,0-1-1 0 0,0 2 17 0 0,2 7-22 0 0,0 0 0 0 0,5 24 21 0 0,1 13 8 0 0,-4 1 34 0 0,-3 0 44 0 0,-1-1 52 0 0,-6-39-76 0 0,3 22 34 0 0,-1 1 47 0 0,11 80 368 0 0,-5-70-331 0 0,-8-43-132 0 0,1 5-13 0 0,5 0-121 0 0,-8-15-29 0 0,0 1-113 0 0,0-1-203 0 0,0 0 324 0 0,0 0 1 0 0,0 0-22 0 0,0 0-50 0 0,0 0-15 0 0,0 0-51 0 0,0 0-56 0 0,0 0-64 0 0,0 0-68 0 0,0 0-65 0 0,0 0-55 0 0,0 0-51 0 0,0 0-176 0 0,0 0-49 0 0,0 0-213 0 0,0 0-573 0 0</inkml:trace>
  <inkml:trace contextRef="#ctx0" brushRef="#br0" timeOffset="17040.4">19134 422 8720 0 0,'-1'-1'276'0'0,"-2"1"-79"0"0,-8-1 199 0 0,6 0-449 0 0,0 0 43 0 0,0 1 42 0 0,0 0 37 0 0,-4 0 167 0 0,-1 2 112 0 0,3-1-16 0 0,0 1 41 0 0,2-1-59 0 0,0 1 1 0 0,1 0 0 0 0,0 0 0 0 0,-1 0-1 0 0,1 0 1 0 0,-1 1-315 0 0,-5 5 573 0 0,5-4-323 0 0,1 1-50 0 0,-1 1-61 0 0,0-1-68 0 0,1 2-46 0 0,-1 0-1 0 0,1 0 1 0 0,0 1 0 0 0,0 2-25 0 0,0-1 60 0 0,1 1-1 0 0,0-1 1 0 0,0 1 0 0 0,1 0-1 0 0,0 7-59 0 0,1-5 71 0 0,0 0 0 0 0,1-1 0 0 0,1 1 0 0 0,1 10-71 0 0,3 0 54 0 0,1 0-34 0 0,6 6 49 0 0,-9-23-31 0 0,-1 0 0 0 0,1 0 0 0 0,1-1 0 0 0,-1 1 0 0 0,1-1 0 0 0,0 0 1 0 0,1 2-39 0 0,-3-5 16 0 0,0 0 0 0 0,-1 1 1 0 0,1-1-1 0 0,0 0 0 0 0,0 0 1 0 0,0 1-1 0 0,0-2 1 0 0,0 1-1 0 0,0 0 0 0 0,0 0 1 0 0,1-1-1 0 0,-1 1 0 0 0,0-1 1 0 0,0 1-1 0 0,0-1 1 0 0,1 0-1 0 0,1 0-16 0 0,-2-1 7 0 0,1 1 1 0 0,-1-1-1 0 0,1 1 1 0 0,-1-1-1 0 0,0 0 1 0 0,1 0-1 0 0,-1 0 1 0 0,0 0-1 0 0,1-1 1 0 0,-1 1-1 0 0,0-1 1 0 0,0 1-8 0 0,3-4 26 0 0,0 0 1 0 0,0 0-1 0 0,0 0 1 0 0,-1-1 0 0 0,1 1-1 0 0,-1-1 1 0 0,-1 0-1 0 0,1-1 1 0 0,-1 1 0 0 0,0-1-27 0 0,4-10 82 0 0,-1 1 0 0 0,-1-2 0 0 0,1-6-82 0 0,-3 6 93 0 0,-1 0-35 0 0,-2-5-24 0 0,-1-12-26 0 0,-1-4-9 0 0,2 35-18 0 0,1 13-139 0 0,1 0 108 0 0,2 3 85 0 0,2 7 98 0 0,-1-6-69 0 0,-3-5-91 0 0,6 20 14 0 0,-1-1 118 0 0,-2-6 37 0 0,0-1 45 0 0,5 22 283 0 0,11 44 635 0 0,-12-50-708 0 0,-8-33-508 0 0,0 0 97 0 0,-1 0 79 0 0,2 4 186 0 0,-2-5-203 0 0,1 0-52 0 0,-1 0-43 0 0,1 0-56 0 0,-1 0-65 0 0,0 0-74 0 0,1 0-87 0 0,-1 0-95 0 0,1 0-106 0 0,-1-2 122 0 0,0 0-64 0 0,0 0-56 0 0,0 0-50 0 0,0 0-172 0 0,0 0-48 0 0,0 0-207 0 0,0 0-555 0 0</inkml:trace>
  <inkml:trace contextRef="#ctx0" brushRef="#br0" timeOffset="17586.93">19526 149 7512 0 0,'0'0'166'0'0,"0"0"29"0"0,0 0 13 0 0,0 0 23 0 0,0 0 67 0 0,0 0 29 0 0,0 0 8 0 0,0 0-2 0 0,0 0-12 0 0,0 0-7 0 0,1 0-11 0 0,-1 2-109 0 0,2 0-66 0 0,1 3 69 0 0,-2-3-74 0 0,4 7 402 0 0,-1 2-117 0 0,-2-2-165 0 0,0 0-43 0 0,1 9 112 0 0,1 3 23 0 0,4 21 171 0 0,-1 1-58 0 0,2 17 134 0 0,5 21 154 0 0,5 42 274 0 0,-6-33-244 0 0,-3-30-201 0 0,-4-31-328 0 0,0 1-9 0 0,-4-11-43 0 0,-2-18-118 0 0,0-1 10 0 0,0 0-41 0 0,0 0-48 0 0,0 0-47 0 0,0 0-92 0 0,0 0-160 0 0,0 0 159 0 0,0 0-52 0 0,0 0-82 0 0,0 0 92 0 0,0 0-40 0 0,0 0-44 0 0,0 0-41 0 0,0 0-37 0 0,0 0-34 0 0,0 0-251 0 0,0 0-57 0 0,-1 0-816 0 0,0 0-642 0 0,-1 0-1220 0 0</inkml:trace>
  <inkml:trace contextRef="#ctx0" brushRef="#br0" timeOffset="18383.8">19369 553 5072 0 0,'0'0'144'0'0,"0"0"60"0"0,0 0 126 0 0,0 0 57 0 0,0 0 12 0 0,4-1 549 0 0,1-1-374 0 0,-1 0-181 0 0,-2 1-237 0 0,0 1-34 0 0,5-3 400 0 0,1 0-47 0 0,0 0-43 0 0,-1 0-43 0 0,0-1-40 0 0,1 1-37 0 0,-1 0-36 0 0,1-1-34 0 0,1 0 32 0 0,1-1-50 0 0,0 1-45 0 0,0 0-41 0 0,11-4 39 0 0,0 1-101 0 0,146-38 38 0 0,-90 25-86 0 0,-71 18-62 0 0,1 0-64 0 0,0 0-62 0 0,-1 0-60 0 0,1-1-53 0 0,0 1-53 0 0,-1 0-50 0 0,1 0-48 0 0,0 0-44 0 0,-1 1-41 0 0,1 0-40 0 0,-1 1-37 0 0,-5 0-908 0 0,-1 0-845 0 0</inkml:trace>
  <inkml:trace contextRef="#ctx0" brushRef="#br0" timeOffset="18765.78">19958 454 7568 0 0,'0'0'166'0'0,"0"0"-15"0"0,0 1-36 0 0,0 0 30 0 0,1 8 32 0 0,0-3-242 0 0,0 1 55 0 0,1-1 50 0 0,0 1 43 0 0,0 1 68 0 0,1 0 46 0 0,0 1 87 0 0,2 5 204 0 0,3 5 208 0 0,-4-6-275 0 0,-1-2-132 0 0,0 0-81 0 0,30 133 3217 0 0,-22-97-2357 0 0,0 1-106 0 0,-3-17-407 0 0,-8-28-409 0 0,1 0-79 0 0,0 5-37 0 0,0-5 9 0 0,-1-1 40 0 0,0 0 55 0 0,1 0 68 0 0,-1-1-23 0 0,0 1 42 0 0,1-1 45 0 0,-1 0 48 0 0,-1-1-44 0 0,-1-2-100 0 0,-1-1-47 0 0,-2-2-31 0 0,4 4-27 0 0,-6-10 128 0 0,0-2-39 0 0,-3-12 58 0 0,2-2-105 0 0,3 0-75 0 0,2 5-60 0 0,1 1 0 0 0,1-14 28 0 0,2 2 30 0 0,0 26-32 0 0,-1 0 0 0 0,1-1-1 0 0,1 1 1 0 0,0 0 0 0 0,0 0 0 0 0,0 0-1 0 0,4-6 3 0 0,-3 5-17 0 0,1 1 0 0 0,1 0 1 0 0,-1 0-1 0 0,1 1 0 0 0,0-1 0 0 0,7-5 17 0 0,-5 5-24 0 0,4-5 59 0 0,6-5 17 0 0,-11 11-79 0 0,0 0-41 0 0,-1 2-28 0 0,0-1-43 0 0,0 1-49 0 0,1 0-56 0 0,-2 1 75 0 0,-1 1-40 0 0,0 0 35 0 0,-1 0-36 0 0,2-1-115 0 0,-1 1-83 0 0,0-1-95 0 0,0 1-110 0 0,-1 1 260 0 0,-1 0-32 0 0,1 0-35 0 0,0 0-36 0 0,-1 0-39 0 0,1 0-39 0 0,-1 0-42 0 0,1 0-44 0 0,-1 1 241 0 0,-1-1-37 0 0,1 1-506 0 0,0-1-309 0 0,1 1-754 0 0</inkml:trace>
  <inkml:trace contextRef="#ctx0" brushRef="#br0" timeOffset="19049.02">20345 498 7856 0 0,'0'0'173'0'0,"1"2"-58"0"0,4 6 108 0 0,-4-5-141 0 0,3 4-168 0 0,-1 0 51 0 0,0 1 49 0 0,0-1 45 0 0,0 1 41 0 0,-1-1 37 0 0,4 8 239 0 0,-2-1 56 0 0,0 0 70 0 0,-1-1 10 0 0,7 23 1010 0 0,-7-20-896 0 0,2 4 97 0 0,-2-10-416 0 0,0 0-48 0 0,6 17 255 0 0,-4-15-326 0 0,0 1-47 0 0,-2 2-58 0 0,-2 2-69 0 0,-1-16-142 0 0,0-1 49 0 0,0 0-60 0 0,0 0-73 0 0,0 0 63 0 0,0 0-35 0 0,0 0-36 0 0,0 0-34 0 0,0 0-348 0 0,0 0 82 0 0,0 0-47 0 0,0 0-670 0 0,0 0-527 0 0,0 0-1002 0 0</inkml:trace>
  <inkml:trace contextRef="#ctx0" brushRef="#br0" timeOffset="19304.34">20325 194 11968 0 0,'-3'-1'44'0'0,"1"1"34"0"0,-6-1 269 0 0,2 0-84 0 0,2 0-145 0 0,-1 1-80 0 0,0 0-73 0 0,4 0 102 0 0,1 0-22 0 0,0 0-146 0 0,0 0-69 0 0,0 0-12 0 0,0 0-2 0 0</inkml:trace>
  <inkml:trace contextRef="#ctx0" brushRef="#br0" timeOffset="19792.03">20867 403 8928 0 0,'-11'-6'245'0'0,"-17"-6"399"0"0,14 6-270 0 0,0 1 45 0 0,-1 1 53 0 0,0 0 63 0 0,0 2 69 0 0,-1 2 79 0 0,7-1-478 0 0,-45 3 1116 0 0,33 2-778 0 0,4 2-140 0 0,0 3-68 0 0,2 2-88 0 0,1 5-109 0 0,10-10-90 0 0,-1 0 0 0 0,2 1 1 0 0,-1-1-1 0 0,1 1 0 0 0,-1 2-48 0 0,1-1 49 0 0,1 0-1 0 0,0 0 0 0 0,0 0 0 0 0,0 4-48 0 0,1 1 55 0 0,0-1-1 0 0,1 0 0 0 0,0 0 1 0 0,1 0-1 0 0,1 0 1 0 0,2 10-55 0 0,0-4 108 0 0,1 0 1 0 0,3 3-109 0 0,15 33 280 0 0,-5-22-39 0 0,1-2 55 0 0,-10-18-345 0 0,0 0 0 0 0,1 0 0 0 0,10 9 49 0 0,9 3-34 0 0,2-4 35 0 0,-20-14 36 0 0,1 0 0 0 0,9 3-37 0 0,-9-5 86 0 0,0 0 0 0 0,13 2-86 0 0,-17-5 23 0 0,11-2 157 0 0,-13-1-170 0 0,1 0-87 0 0,-4 1-6 0 0,0 0-37 0 0,1-1-63 0 0,0 1-56 0 0,-1-1-64 0 0,1 0-71 0 0,-1 0-77 0 0,1-1-83 0 0,-1 1-90 0 0,1 0-96 0 0,-3 1 335 0 0,0 0-46 0 0,0 0-40 0 0,0 1-37 0 0,0-1-141 0 0,0 0-35 0 0,2-2-1496 0 0,-2 3 2114 0 0</inkml:trace>
  <inkml:trace contextRef="#ctx0" brushRef="#br0" timeOffset="20295.68">21079 618 7856 0 0,'0'0'204'0'0,"1"-1"-74"0"0,1 1-55 0 0,4-1 37 0 0,-4 1-40 0 0,6-1-160 0 0,1 0 62 0 0,-1-1 58 0 0,0 1 55 0 0,0-1 49 0 0,0 0 45 0 0,0 0 42 0 0,0 0 36 0 0,7-2 339 0 0,0-1 91 0 0,33-16 1807 0 0,-38 16-1988 0 0,0 0-33 0 0,0-1-38 0 0,0 0-59 0 0,-1 0-70 0 0,1-1-82 0 0,-3 2-7 0 0,1 0-48 0 0,0 1-43 0 0,0-1-34 0 0,8-4 14 0 0,-10 5-80 0 0,1-1 0 0 0,-1 1 0 0 0,0-1 0 0 0,3-3-28 0 0,1-4 98 0 0,-6 7-82 0 0,-1 1-1 0 0,-1 0 1 0 0,1-1-1 0 0,-1 0 0 0 0,1 1 1 0 0,-1-1-1 0 0,0-2-15 0 0,-1 5 9 0 0,-1-1-1 0 0,0 1 1 0 0,1-1 0 0 0,-1 1-1 0 0,0 0 1 0 0,0-1-1 0 0,0 1 1 0 0,0-1-1 0 0,-1 1 1 0 0,1 0-1 0 0,-1-1 1 0 0,1 1-1 0 0,-1 0 1 0 0,0-1-1 0 0,0 1 1 0 0,0 0-1 0 0,-1-2-8 0 0,-1-1 10 0 0,-1 0 0 0 0,0-1 0 0 0,0 1-1 0 0,0 1 1 0 0,-1-1-10 0 0,-17-14 89 0 0,7 10 3 0 0,-1 2 33 0 0,0 4 40 0 0,0 3 45 0 0,-7 6 107 0 0,2 6-89 0 0,2 2-72 0 0,3 4-54 0 0,8-7-61 0 0,0 0 0 0 0,1 1 1 0 0,0 0-1 0 0,1 0 0 0 0,-5 13-41 0 0,8-15 21 0 0,-1 1 0 0 0,2-1 0 0 0,0 1-1 0 0,0 0 1 0 0,1-1 0 0 0,0 1 0 0 0,1 0 0 0 0,0 0-1 0 0,1 0 1 0 0,0 0 0 0 0,1 4-21 0 0,2 5 45 0 0,1 0 0 0 0,1 1 0 0 0,1-2 0 0 0,1 1-1 0 0,4 7-44 0 0,4 2 126 0 0,-9-17-55 0 0,1 0 1 0 0,8 8-72 0 0,-11-14 29 0 0,0 0 0 0 0,1-1 0 0 0,0 1 1 0 0,0-1-1 0 0,0 0 0 0 0,1-1 0 0 0,-1 0 0 0 0,1 0 0 0 0,7 3-29 0 0,2-2-20 0 0,0-2 100 0 0,-9-3-11 0 0,-1 0 1 0 0,1 0 0 0 0,0-1 0 0 0,-1 0 0 0 0,1 0-1 0 0,-1 0 1 0 0,2-1-70 0 0,3-2 63 0 0,1 0-43 0 0,1-2-72 0 0,1 0-101 0 0,-8 3 31 0 0,0-1-34 0 0,1 1-36 0 0,-1-1-40 0 0,0 0-41 0 0,0 0-46 0 0,0 1-46 0 0,0-1-51 0 0,0 0-53 0 0,-1 0-56 0 0,0 0-58 0 0,1 1-61 0 0,-5 1 231 0 0,1 1-49 0 0,-1 0-46 0 0,1 0-38 0 0,0-1-153 0 0,0 1-40 0 0,0-1-184 0 0,1-1-503 0 0</inkml:trace>
  <inkml:trace contextRef="#ctx0" brushRef="#br0" timeOffset="20900.07">21865 314 8776 0 0,'-1'-1'135'0'0,"-1"-8"244"0"0,1 6-305 0 0,1 1-46 0 0,-1-2 2 0 0,-1 0 57 0 0,0 0 50 0 0,-1 0 45 0 0,-1 0 86 0 0,-1 0 44 0 0,-2 0 107 0 0,-3-2 262 0 0,-9-1 442 0 0,13 5-794 0 0,0 0-38 0 0,1 1-87 0 0,0 0-41 0 0,1 1-47 0 0,0-1-53 0 0,-6 1 412 0 0,-1 0-75 0 0,1 1-68 0 0,-1 1-63 0 0,1 0-56 0 0,0 2-50 0 0,0 0-43 0 0,1 1-39 0 0,-2 2-24 0 0,2 0-34 0 0,6-4-26 0 0,1 0 1 0 0,-1 0-1 0 0,1 0 1 0 0,-1 1 0 0 0,1-1-1 0 0,0 0 1 0 0,0 1-1 0 0,1-1 1 0 0,-1 1-1 0 0,1 0 1 0 0,-1 0-1 0 0,1-1 1 0 0,1 1 0 0 0,-1 1 2 0 0,0-2 0 0 0,1-1 1 0 0,0 1 0 0 0,0 0 0 0 0,0 0 0 0 0,0-1-1 0 0,1 1 1 0 0,-1 0 0 0 0,1-1 0 0 0,0 2-1 0 0,1 1-8 0 0,-1-1 1 0 0,2 1-1 0 0,-1 0 1 0 0,0-1-1 0 0,1 0 1 0 0,0 0-1 0 0,0 0 1 0 0,0 0 7 0 0,32 31-75 0 0,-12-16 56 0 0,-11-9 30 0 0,11 8 9 0 0,1-2 51 0 0,-8-5 15 0 0,0 1 39 0 0,-1 0 46 0 0,-1 1 53 0 0,-6-4 245 0 0,-3 1-48 0 0,-1 1-44 0 0,-3 0-41 0 0,-1 0-38 0 0,-1 1-32 0 0,-7 11 179 0 0,0-4-156 0 0,-3-1-43 0 0,2-5 69 0 0,-1 1 0 0 0,-4 3-315 0 0,-1-2 74 0 0,-2-1 48 0 0,8-8-32 0 0,0-1 1 0 0,0 0-1 0 0,0 0 0 0 0,0-1 1 0 0,-1 0-1 0 0,-2 0-90 0 0,-17 2 207 0 0,21-5-280 0 0,0-1 62 0 0,-21-6 148 0 0,18 2-134 0 0,5 2-44 0 0,1-1-40 0 0,0 1-47 0 0,0 0-55 0 0,5 1 220 0 0,-1 1-58 0 0,1-1-56 0 0,-1 1-52 0 0,1-1-53 0 0,-1 1-49 0 0,1-1-47 0 0,0 1-46 0 0,-1-1-230 0 0,1 0-87 0 0,-1 1-82 0 0,1-1-74 0 0,0 1 367 0 0,0 0-59 0 0,-1 0-53 0 0,1 0-45 0 0,0 0-170 0 0,0 0-44 0 0,0 0-205 0 0,0 0-552 0 0</inkml:trace>
  <inkml:trace contextRef="#ctx1" brushRef="#br1">1 1777 0 0,'9814'0'0'0,"-6004"0"0"0,1913 0 0 0,-3321 0 0 0,-2378 0 0 0,-35 0 0 0,3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4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10 180 10768 0 0,'0'0'241'0'0,"0"0"38"0"0,0 0-41 0 0,0 1-66 0 0,-1 1-54 0 0,0 0-44 0 0,0 2-24 0 0,-3 5-38 0 0,1 9 46 0 0,4 2 96 0 0,2 1 79 0 0,1-1 62 0 0,1 8 213 0 0,-4-18-387 0 0,1 0 64 0 0,0-1 56 0 0,0 1 45 0 0,3 8 366 0 0,5 12 509 0 0,-5-18-695 0 0,1 0-47 0 0,0 0-85 0 0,-4-9-147 0 0,-1 0 35 0 0,0-2 79 0 0,0 0 194 0 0,-2-4 329 0 0,0-1-365 0 0,-1-1-183 0 0,2 3-188 0 0,-1 0-41 0 0,0 0-45 0 0,1 0-50 0 0,-1 0-53 0 0,1 0-61 0 0,0-4 162 0 0,-1 0 0 0 0,2 1-1 0 0,-1-1 1 0 0,0 0 0 0 0,1 0-1 0 0,1-2 1 0 0,4-20-46 0 0,-5 25 34 0 0,10-41-220 0 0,-5 21-6 0 0,2 1 0 0 0,0-1 238 0 0,11-16-280 0 0,-3 16 125 0 0,0 6 56 0 0,2 2 36 0 0,2 4 8 0 0,-18 10 53 0 0,0 1 1 0 0,0-1-1 0 0,0 1 1 0 0,0 0 0 0 0,0-1-1 0 0,0 1 1 0 0,0 0-1 0 0,1 0 1 0 0,-1 1-1 0 0,0-1 1 0 0,0 0 0 0 0,2 1 1 0 0,-2 0 0 0 0,1 0 0 0 0,0 1 1 0 0,0-1-1 0 0,-1 1 0 0 0,1-1 1 0 0,-1 1-1 0 0,1 0 1 0 0,-1 0-1 0 0,0 0 0 0 0,0 0 1 0 0,0 1-1 0 0,0-1 0 0 0,0 0 1 0 0,0 1-1 0 0,0 0 0 0 0,-1 0 0 0 0,6 9 5 0 0,-2 0-1 0 0,1 0 0 0 0,-2 1 0 0 0,1-1 1 0 0,-2 1-1 0 0,1 4-4 0 0,5 33 77 0 0,-6-25 11 0 0,0-2 46 0 0,-1-7-11 0 0,-1 0-9 0 0,0 0 58 0 0,0 36 552 0 0,-2-30-456 0 0,1-1-104 0 0,0-10-131 0 0,0-1-41 0 0,0-7 16 0 0,-2 7 8 0 0,2-10-321 0 0,-2-3-337 0 0,1 1 182 0 0,-1 0 47 0 0,1 0-103 0 0,0 1 175 0 0,1 0-45 0 0,-1 0-50 0 0,0 0-55 0 0,1 0-60 0 0,0 1-65 0 0,-1-1-69 0 0,1 1-74 0 0,-1-4-1520 0 0,-1-1-1283 0 0</inkml:trace>
  <inkml:trace contextRef="#ctx0" brushRef="#br0" timeOffset="269.27">497 230 12672 0 0,'0'0'245'0'0,"0"1"-101"0"0,1-1-67 0 0,0 3 2 0 0,-1-1-6 0 0,3 10-35 0 0,-1 0 109 0 0,1 0 92 0 0,-1 1 79 0 0,1-1 54 0 0,-1 0 45 0 0,11 45 1715 0 0,-9-40-1567 0 0,-1-8-323 0 0,-1-1-34 0 0,0 2-13 0 0,1 1-63 0 0,0-1-74 0 0,-1 0-82 0 0,-1-9-127 0 0,-1 1 36 0 0,1 0-22 0 0,-1 0 107 0 0,1 0 38 0 0,0 2 98 0 0,0 0 80 0 0,1 6 322 0 0,-1-7-394 0 0,-1 0-47 0 0,1 0-70 0 0,-1 1-113 0 0,0-1-88 0 0,0 0-112 0 0,0-2 111 0 0,0 0-34 0 0,0 1-35 0 0,0-1-39 0 0,0 0-38 0 0,-1 1-42 0 0,1-1-43 0 0,0 0-46 0 0,-1 0-46 0 0,1 0-50 0 0,0 1-50 0 0,-1-1-53 0 0,1-1-1515 0 0,0 0-1250 0 0</inkml:trace>
  <inkml:trace contextRef="#ctx0" brushRef="#br0" timeOffset="468.74">510 13 11688 0 0,'0'0'264'0'0,"0"0"34"0"0,0 0 22 0 0,0 0-180 0 0,0 0-34 0 0,0-1 19 0 0,0-1-84 0 0,0-2-82 0 0,0 2 68 0 0,0 0-42 0 0,0 1-36 0 0,0 0-90 0 0,0 1-60 0 0,0 0-275 0 0,0 0-32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19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19 5072 0 0,'0'0'144'0'0,"0"0"-25"0"0,0-1 49 0 0,0 0 43 0 0,0 0 37 0 0,-1-2 291 0 0,-1-5 1181 0 0,2 7-1052 0 0,-2-1 185 0 0,0 1-91 0 0,0 0-86 0 0,1 1-82 0 0,-1 0-76 0 0,0 0-73 0 0,1 1-68 0 0,-1 0-63 0 0,1 0-58 0 0,-1 1-55 0 0,1 0-49 0 0,0 0-45 0 0,-1 0-40 0 0,1 1-37 0 0,-1 2-58 0 0,-1 2-115 0 0,-1 9-333 0 0,2-11 378 0 0,2-1 60 0 0,-1-1 59 0 0,1 0 51 0 0,-1 0 57 0 0,1-1 65 0 0,-1 11-162 0 0,0 0 0 0 0,1 1 0 0 0,1-1-1 0 0,0 0 1 0 0,1 5-32 0 0,0-9 6 0 0,0 0-1 0 0,1 1 1 0 0,0-1 0 0 0,4 7-6 0 0,-4-6 6 0 0,-3-8-7 0 0,1 0 0 0 0,0 0 0 0 0,-1 0 0 0 0,1 0 1 0 0,0 0-1 0 0,0 0 0 0 0,0 0 0 0 0,0-1 0 0 0,0 1 0 0 0,1 1 1 0 0,6 3 31 0 0,3-1 37 0 0,-9-4-49 0 0,-1-1 1 0 0,0 0-1 0 0,0 0 1 0 0,1 0 0 0 0,-1 0-1 0 0,0-1 1 0 0,0 1-1 0 0,1 0 1 0 0,-1 0 0 0 0,0-1-1 0 0,0 1 1 0 0,0-1-1 0 0,0 1 1 0 0,0-1 0 0 0,1 1-1 0 0,-1-1 1 0 0,0 0-1 0 0,0 1 1 0 0,0-1 0 0 0,-1 0-1 0 0,1 0 1 0 0,0 0-1 0 0,0 0 1 0 0,0 0 0 0 0,-1 0-1 0 0,1 0-19 0 0,11-15 293 0 0,-5 2 65 0 0,-1-8-3 0 0,-3-1-48 0 0,-3-1-63 0 0,-3-1-81 0 0,-3 1-96 0 0,-2 1-112 0 0,3 12-26 0 0,0 0-33 0 0,-1 1-37 0 0,0 1-38 0 0,0 2-193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6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4952 0 0,'0'0'108'0'0,"0"0"17"0"0,0 0 11 0 0,0 0-37 0 0,0 0 10 0 0,0 0 55 0 0,0 0 155 0 0,0 0 281 0 0,0 0 28 0 0,0 0-259 0 0,0 0-153 0 0,0 0-39 0 0,0 0 37 0 0,0 0 95 0 0,0 0-18 0 0,1 1-224 0 0,0-1 93 0 0,0 1 59 0 0,4 2 371 0 0,-2-1-295 0 0,-2-1-186 0 0,-1 0-69 0 0,1 0 88 0 0,-1-1 4 0 0,0 0 16 0 0,0 0 4 0 0,0 0 0 0 0,0 0 1 0 0,0 0 6 0 0,0 0 1 0 0,0 0 0 0 0,1 1-27 0 0,4 1-88 0 0,-4-2 47 0 0,-1 0 14 0 0,0 0-2 0 0,0 0-2 0 0,0 0-4 0 0,0 0-2 0 0,0 0 0 0 0,0 0-2 0 0,0 0-6 0 0,0 0-6 0 0,0 0-2 0 0,0 0 2 0 0,1 0 27 0 0,4 5-75 0 0,-3-1 29 0 0,1 0 73 0 0,-2-3-14 0 0,-1-1 36 0 0,0 0 2 0 0,0 2-27 0 0,3 2-122 0 0,-2-3-91 0 0,0 1 16 0 0,1 5 129 0 0,-1-6 32 0 0,-1-1-21 0 0,0 0-10 0 0,0 0-1 0 0,0 1 7 0 0,0 4-74 0 0,0-3 69 0 0,1-1 83 0 0,0 6-86 0 0,0-5 0 0 0,0-1-54 0 0,0 0 0 0 0,-1 0 0 0 0,1 1 0 0 0,-1-1 0 0 0,1 0 0 0 0,-1 1 0 0 0,1-1 0 0 0,-1 1 0 0 0,1-1 0 0 0,-1 1-10 0 0,2 7 28 0 0,7 15 11 0 0,-4-9 44 0 0,-1 0 0 0 0,2 13-83 0 0,-5-24 19 0 0,0 0 0 0 0,0 1 0 0 0,1-1-1 0 0,0 0 1 0 0,0 2-19 0 0,7 15 106 0 0,-7-14-105 0 0,2 8 54 0 0,1 0 64 0 0,4 8 153 0 0,2-1 76 0 0,-9-16-210 0 0,1-1 1 0 0,-1 2 0 0 0,0-1 0 0 0,-1 0 0 0 0,2 6-139 0 0,0 5 353 0 0,0-5-77 0 0,1 24 271 0 0,-4-18-242 0 0,1-9-197 0 0,1 1-9 0 0,-1 2 65 0 0,-1-8-92 0 0,1-2-74 0 0,2 3 37 0 0,0 2 87 0 0,-3-6-37 0 0,0-1-307 0 0,0 1 84 0 0,1-1 75 0 0,-1 1 62 0 0,0 0 87 0 0,1-1 75 0 0,1 3 539 0 0,-2-3-582 0 0,1 1-32 0 0,-1-1-42 0 0,1 1-74 0 0,-1-1-42 0 0,1 0-46 0 0,-1 1-51 0 0,0-1-55 0 0,0 1-62 0 0,1-1-65 0 0,-1 0-71 0 0,0 1-75 0 0,0-1-81 0 0,1 0-85 0 0,-1 1-89 0 0,0-1-96 0 0,0 1-99 0 0,0-1-1315 0 0,0 0-1284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7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68 6560 0 0,'0'0'149'0'0,"0"0"23"0"0,0-1-19 0 0,0 1-66 0 0,-1 0-48 0 0,-3-2-16 0 0,2 1 11 0 0,-12-3 235 0 0,1 0 87 0 0,1-1 71 0 0,0 1 55 0 0,-1-1 775 0 0,-1 1 0 0 0,-10-2-1257 0 0,12 4 564 0 0,-1 1-78 0 0,0 2-105 0 0,6 0-239 0 0,0 1-35 0 0,2-1 26 0 0,-8 2 180 0 0,0 0-34 0 0,-12 6 205 0 0,22-7-422 0 0,0-1-1 0 0,0 1 1 0 0,1 0-1 0 0,-1-1 1 0 0,0 1-1 0 0,1 1 1 0 0,-1-1-1 0 0,1 0 1 0 0,-1 1-1 0 0,1-1 1 0 0,0 1 0 0 0,0 0-1 0 0,1 0 1 0 0,-2 2-62 0 0,-4 7 91 0 0,-1 4-32 0 0,3-3 35 0 0,1 3 22 0 0,3-9-77 0 0,0 1-1 0 0,0-1 1 0 0,1 1-1 0 0,-1 1-38 0 0,1-4 11 0 0,1 19 81 0 0,-1-15-32 0 0,0-1-1 0 0,1 1 1 0 0,1-1-1 0 0,0 1 0 0 0,1 4-59 0 0,2 3 3 0 0,14 39-65 0 0,-11-37 95 0 0,2-1 68 0 0,-4-8-50 0 0,0 0 0 0 0,0-1 0 0 0,1 1 1 0 0,2 0-52 0 0,-4-5 40 0 0,0 1 1 0 0,0-1 0 0 0,0-1 0 0 0,0 1 0 0 0,0-1 0 0 0,1 0 0 0 0,5 2-42 0 0,24 8 162 0 0,-22-8-65 0 0,1-2-1 0 0,13 3-95 0 0,-17-5 56 0 0,-1 0 1 0 0,1-1-1 0 0,0 0 0 0 0,7-1-56 0 0,-9 0 74 0 0,-1 0-1 0 0,0-1 1 0 0,8-2-74 0 0,-2 0 189 0 0,0-2-36 0 0,13-6 60 0 0,1-7-92 0 0,-8 2-99 0 0,-2-2-38 0 0,-8 6 81 0 0,9-12 56 0 0,-3-1-44 0 0,-4-2-66 0 0,-10 22-30 0 0,0 0 1 0 0,0 0-1 0 0,-1 0 0 0 0,1-3 19 0 0,-5-31-22 0 0,-3 4 69 0 0,3 22-6 0 0,-1 1 1 0 0,0-1-1 0 0,-1 1 1 0 0,-7-12-42 0 0,-1 4 21 0 0,-1 3-32 0 0,10 13 11 0 0,0 1 0 0 0,-1-1 0 0 0,0 1 0 0 0,0 0 0 0 0,0 0 0 0 0,0 1 0 0 0,0 0 0 0 0,-2 0 0 0 0,-6-3 0 0 0,-1 1 0 0 0,1 1 0 0 0,-4-1 0 0 0,-4 1-39 0 0,0 1-73 0 0,1 0-59 0 0,-1 1-49 0 0,-3 0-79 0 0,15 1 111 0 0,-10 0-154 0 0,14 2 214 0 0,0 0-33 0 0,-1 0-72 0 0,1 0-74 0 0,0 1-91 0 0,-1 1-107 0 0,6-3 117 0 0,0 0 84 0 0,0 1 73 0 0,0-1 61 0 0,1 0 32 0 0,-1 0 56 0 0,-1-1-25 0 0,2 1 22 0 0,-1 0-98 0 0,0 0-681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3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82 5640 0 0,'0'0'124'0'0,"0"0"17"0"0,0 0 12 0 0,-11-2 758 0 0,2 1-387 0 0,-2 2-19 0 0,-16 5 745 0 0,10 0-557 0 0,6-3-312 0 0,0 1-96 0 0,6-3-186 0 0,-1 1-34 0 0,1-1-36 0 0,-1 0-40 0 0,1 0 160 0 0,-1 0-1 0 0,1 0 1 0 0,0 1 0 0 0,-5 2-149 0 0,-9 3 370 0 0,1-1-185 0 0,0 1-33 0 0,-17 9 75 0 0,14-7-121 0 0,17-7-97 0 0,0 0 1 0 0,1 0-1 0 0,-1 0 1 0 0,1 0 0 0 0,-1 1-1 0 0,1-1 1 0 0,-2 3-10 0 0,2-2 16 0 0,1-1 0 0 0,0 1 0 0 0,0 0 0 0 0,0 0 0 0 0,0 0 0 0 0,0 0 0 0 0,0 1 0 0 0,1-1 0 0 0,0 0 0 0 0,-1 1 1 0 0,1-1-1 0 0,0 3-16 0 0,1-2 16 0 0,-1 0 1 0 0,1 0-1 0 0,0 0 1 0 0,0 0-1 0 0,0 0 1 0 0,0 1-1 0 0,1-1 1 0 0,0 0-1 0 0,0 0 0 0 0,0 0 1 0 0,0 0-17 0 0,1 1 8 0 0,0-1 0 0 0,0 1-1 0 0,0-1 1 0 0,1 0 0 0 0,0 1 0 0 0,0 0-8 0 0,19 27 46 0 0,-14-21 5 0 0,-1 0-1 0 0,1 0 1 0 0,1-1 0 0 0,3 4-51 0 0,5 1 161 0 0,0-1-38 0 0,-2-2 8 0 0,0-1 0 0 0,11 6-131 0 0,11 1 181 0 0,-12-9-7 0 0,-3-4 21 0 0,-1-2 58 0 0,-16-2-193 0 0,0-1 0 0 0,0 0 0 0 0,0-1-1 0 0,0 1 1 0 0,0-1 0 0 0,-1 0 0 0 0,1 0-1 0 0,3-2-59 0 0,-1 0 100 0 0,0 0 0 0 0,0 0 0 0 0,-1-1 0 0 0,0 0 0 0 0,1 0-1 0 0,-1-1 1 0 0,-1 0 0 0 0,5-4-100 0 0,15-19 378 0 0,-4-3-51 0 0,-9 11-151 0 0,-3 0-42 0 0,-3 7-84 0 0,-2 0-1 0 0,0 0 1 0 0,0-1-1 0 0,-1 1 1 0 0,0-1-1 0 0,-2 0 1 0 0,1 0-1 0 0,-2-4-49 0 0,0 7 36 0 0,0 0 1 0 0,-1 1-1 0 0,-1-1 0 0 0,0 1 0 0 0,0-1 1 0 0,-1 1-1 0 0,0 0 0 0 0,-1 0 0 0 0,0 0 1 0 0,-1 1-1 0 0,-1-4-36 0 0,0 5-9 0 0,1-1-1 0 0,-1 1 1 0 0,-1 0 0 0 0,0 0-1 0 0,-3-2 10 0 0,0 1-49 0 0,-1 0-44 0 0,-2 1-76 0 0,-1 1-87 0 0,-1 1-105 0 0,7 3 136 0 0,0 1-32 0 0,8 2 129 0 0,0 0 41 0 0,0 0 13 0 0,-1 0 103 0 0,-1-1 155 0 0,2 1-194 0 0,-1 0-81 0 0,0 0-104 0 0,1 0 39 0 0,0-1-42 0 0,-1 1-44 0 0,1 0-50 0 0,0 0-53 0 0,0 0-57 0 0,0 0-62 0 0,0 0-64 0 0,0 0 181 0 0,0 0-43 0 0,0 0-40 0 0,0 0-33 0 0,0 0-131 0 0,0 0-34 0 0,0 0-1373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4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31 5528 0 0,'-3'-2'171'0'0,"0"0"63"0"0,1-1 49 0 0,-1 1 36 0 0,-4-5 707 0 0,4 4-614 0 0,-2 1-21 0 0,-2 0-107 0 0,-16-3 510 0 0,-1 3-89 0 0,-1 2-91 0 0,0 2-94 0 0,0 1-95 0 0,0 2-98 0 0,1 0-101 0 0,0 1-101 0 0,-10 5-3 0 0,3 5-58 0 0,22-11-58 0 0,1 1 1 0 0,0 0-1 0 0,1 0 0 0 0,-1 0 1 0 0,1 1-1 0 0,0 0 1 0 0,1 1-1 0 0,0 0 1 0 0,0 0-1 0 0,-3 6-6 0 0,5-6 23 0 0,0-1 1 0 0,0 1-1 0 0,1 0 1 0 0,-1 7-24 0 0,1-4 21 0 0,0 0 1 0 0,1 0 0 0 0,1 0 0 0 0,0 0 0 0 0,0 1 0 0 0,1-1 0 0 0,0 0-1 0 0,2 9-21 0 0,0-11 27 0 0,0-1 0 0 0,0 0 0 0 0,0 0 0 0 0,1 0 0 0 0,2 3-27 0 0,-1-3 40 0 0,0-1 1 0 0,1 0-1 0 0,-1 0 1 0 0,2 0 0 0 0,3 5-41 0 0,6 3 67 0 0,1-2 40 0 0,5 1 60 0 0,14 2 132 0 0,-30-15-244 0 0,1 1-1 0 0,0-1 1 0 0,0 0 0 0 0,-1 0 0 0 0,1-1 0 0 0,0 1 0 0 0,0-1-1 0 0,0-1 1 0 0,2 0-55 0 0,13-3 129 0 0,-1-5-34 0 0,-9 4 52 0 0,0-1 0 0 0,0-1 1 0 0,-1 1-1 0 0,0-2 0 0 0,0 0 0 0 0,-1 0 1 0 0,4-5-148 0 0,-7 7 93 0 0,-1-1 0 0 0,0 0 0 0 0,0-1 0 0 0,1-1-93 0 0,0-3 128 0 0,-1 0 0 0 0,1 0 0 0 0,-2-1-128 0 0,0 0 158 0 0,0 0-1 0 0,1-12-157 0 0,-3 10 121 0 0,-1 0 0 0 0,0-7-121 0 0,-4-32 165 0 0,1 45-142 0 0,0 1 0 0 0,0-1 0 0 0,-1 1 0 0 0,-1-2-23 0 0,-3-7 11 0 0,6 15-221 0 0,-1-1 76 0 0,1 0 65 0 0,-1 1 55 0 0,-2-4 104 0 0,-7-6 331 0 0,8 8-351 0 0,-1 1-78 0 0,2 1-46 0 0,-1 0-45 0 0,1 0-50 0 0,0 1-56 0 0,-1-1-84 0 0,0 1-80 0 0,1-1-87 0 0,-1 1-95 0 0,1 0-101 0 0,-1 0-111 0 0,1 0-116 0 0,-1 1-125 0 0,0-1-986 0 0,-1 1-1129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7 6992 0 0,'0'0'133'0'0,"0"0"-54"0"0,-8 0 46 0 0,-1-2-42 0 0,-1 0 0 0 0,-1 1-1 0 0,1 0 1 0 0,-3 1-83 0 0,-23 2 329 0 0,13 1-46 0 0,0 1 79 0 0,1 1 94 0 0,-1 0 110 0 0,6 0-229 0 0,0 3-36 0 0,12-5-175 0 0,-1 0 0 0 0,1 1 0 0 0,0-1 1 0 0,-2 3-127 0 0,-17 19 394 0 0,5 5-89 0 0,12-18-186 0 0,2 0 1 0 0,0 0-1 0 0,-1 5-119 0 0,1 2 139 0 0,0 0-1 0 0,1 0 1 0 0,1 8-139 0 0,2-21 40 0 0,1 1 1 0 0,0-1 0 0 0,0 1-1 0 0,1-1 1 0 0,0 0 0 0 0,0 2-41 0 0,1-1 58 0 0,-1 0 1 0 0,1-1-1 0 0,1 1 1 0 0,0-1-1 0 0,0 0 1 0 0,0 1-59 0 0,10 12 227 0 0,4-3 41 0 0,3-5 44 0 0,3-5 51 0 0,10-5 190 0 0,-1-4-111 0 0,7-4-15 0 0,-30 4-290 0 0,0 0 0 0 0,0-1-1 0 0,0 0 1 0 0,8-4-137 0 0,-1-2 145 0 0,0 0 0 0 0,0-1 0 0 0,-1 0 0 0 0,-1-2 0 0 0,9-8-145 0 0,-17 14 66 0 0,0 0 1 0 0,0 0-1 0 0,-1-1 1 0 0,0 0 0 0 0,2-4-67 0 0,-4 4 42 0 0,0 0 1 0 0,0 1-1 0 0,0-2 1 0 0,-1 1 0 0 0,0 0-1 0 0,0-4-42 0 0,-1 8 15 0 0,-1 0 0 0 0,0 1 0 0 0,0-1 0 0 0,0 0 0 0 0,0 1 0 0 0,-1-1 0 0 0,1 0 0 0 0,-1 1 0 0 0,0-1 0 0 0,0 1 0 0 0,-1-2-15 0 0,-7-11 43 0 0,1 6-54 0 0,-3 2-51 0 0,9 6-116 0 0,0 0 53 0 0,-1 1 45 0 0,1-1 37 0 0,-3 0 39 0 0,-6-4 128 0 0,7 5-133 0 0,1-1-56 0 0,-2 1-117 0 0,3 0 39 0 0,0 0-41 0 0,0 1-63 0 0,-1-1-57 0 0,1 0-62 0 0,0 0-68 0 0,-1 0-72 0 0,1 1-79 0 0,-1-1-84 0 0,1 0-88 0 0,-1 0-218 0 0,-1 0-994 0 0,-3-2-1112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6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7344 0 0,'0'0'165'0'0,"0"0"22"0"0,0 0 9 0 0,2-1-39 0 0,3-3-102 0 0,1 0 6 0 0,1 0 103 0 0,3 1 128 0 0,5-3 230 0 0,-6 3-212 0 0,-3 1-135 0 0,-1 0-59 0 0,-1 0-34 0 0,14-6 317 0 0,2 1-35 0 0,20-6 265 0 0,1 3-113 0 0,-1 0-95 0 0,-7 3-131 0 0,-15 3-49 0 0,0 2 0 0 0,0 0 1 0 0,6 0-242 0 0,10 1 389 0 0,-19 4-45 0 0,-4 3-90 0 0,-5 4-75 0 0,-2 2-57 0 0,-2 4-30 0 0,-7 24 46 0 0,4-26-49 0 0,-2 7 22 0 0,-2 11-66 0 0,-1 7-26 0 0,3-12 78 0 0,-4 81 174 0 0,6 55 91 0 0,1-96-211 0 0,2 7-83 0 0,14 98-21 0 0,-8-110 16 0 0,-1-10 40 0 0,-1 0 64 0 0,3 12 24 0 0,0 1-39 0 0,2 13-16 0 0,-1 2-42 0 0,1-2 7 0 0,-4-43 10 0 0,-3 1-1 0 0,-1 3-110 0 0,0 14 111 0 0,1 1 36 0 0,3 50 235 0 0,-5-67-241 0 0,2-1-49 0 0,1 32 43 0 0,0-18-4 0 0,6 23 125 0 0,0 3-3 0 0,50 316 554 0 0,-47-313-675 0 0,0 1-36 0 0,-6-35-43 0 0,18 60-43 0 0,-15-64 71 0 0,2 2 75 0 0,2 0-1 0 0,3 2-155 0 0,-4-11 123 0 0,-1 0 56 0 0,-2-9 3 0 0,-8-20-140 0 0,-1 0-1 0 0,1 0 0 0 0,-1 0 0 0 0,-1 0 1 0 0,1 0-1 0 0,-1 1 0 0 0,1-1 0 0 0,-1 3-41 0 0,2 13 278 0 0,0-10-59 0 0,-2 9 95 0 0,-1-15-410 0 0,0 4-39 0 0,-1-4 130 0 0,-2 1 34 0 0,2-4-6 0 0,0 1 3 0 0,0 0 1 0 0,0 0 0 0 0,0 0-1 0 0,-1 0 1 0 0,1 0-1 0 0,-1 0 1 0 0,0-1-1 0 0,0 1 1 0 0,0 0-1 0 0,-2 1-26 0 0,-14 11 244 0 0,12-12-162 0 0,-11-2-84 0 0,-29 1-2 0 0,-15 3 4 0 0,8 0 8 0 0,1-3 42 0 0,-20 3 14 0 0,32-2-54 0 0,-52 7-10 0 0,59-8 0 0 0,-42 2 0 0 0,72-4-220 0 0,0 0 76 0 0,0 0 67 0 0,0 0 58 0 0,0 0 44 0 0,1-1 34 0 0,-3 1 94 0 0,-6-3 279 0 0,7 2-333 0 0,1 0-40 0 0,1 1-49 0 0,-1-1-35 0 0,1 0-41 0 0,0 0-45 0 0,-1-1-53 0 0,1 1-57 0 0,0 0-63 0 0,0-1-69 0 0,0 1-74 0 0,0-1-80 0 0,0 1-85 0 0,0-1-91 0 0,0 0-96 0 0,1 1-103 0 0,-1-1-107 0 0,1-1-114 0 0,0 2-190 0 0,0-1-36 0 0,-2-4-2783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0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0,'0'0'165'0'0,"0"0"22"0"0,0 0 6 0 0,0 0-61 0 0,0 1-3 0 0,0 3 99 0 0,1-1 0 0 0,0 0 0 0 0,-1 0 1 0 0,1-1-1 0 0,0 1 0 0 0,0 0 0 0 0,1 0 0 0 0,0 2-228 0 0,4 7 667 0 0,-2 1-73 0 0,2 12 208 0 0,0 0-87 0 0,0 0-81 0 0,0 0-72 0 0,0-3-118 0 0,-1 1-44 0 0,1-1-41 0 0,-1 0-33 0 0,8 32 348 0 0,5 28 197 0 0,-11-36-373 0 0,-6-31-258 0 0,-1 1 94 0 0,0-15-150 0 0,0-1-2 0 0,0 0-12 0 0,0 0-2 0 0,0 0 0 0 0,0 0 10 0 0,0 0 39 0 0,-5 0 19 0 0,1-2-45 0 0,1 0-42 0 0,-1-1-38 0 0,-2-4 19 0 0,2-2-97 0 0,-5-19-154 0 0,6 16 113 0 0,2 7 55 0 0,0-6-92 0 0,-1 1 1 0 0,1-1-1 0 0,1 1 0 0 0,0-1 0 0 0,1 1 1 0 0,0 0-1 0 0,1-6 45 0 0,3-7-149 0 0,0 0 0 0 0,8-17 149 0 0,-11 35-20 0 0,0-1-1 0 0,1 1 1 0 0,-1 0-1 0 0,1 0 1 0 0,1-1 20 0 0,-1 3-21 0 0,0-1 0 0 0,0 0 0 0 0,0 1 0 0 0,0 0 1 0 0,0 0-1 0 0,1 0 0 0 0,-1 0 0 0 0,1 1 0 0 0,0-1 0 0 0,0 1 1 0 0,0 0-1 0 0,0 0 0 0 0,0 0 0 0 0,0 1 0 0 0,5-2 21 0 0,-5 2-12 0 0,1 1 0 0 0,0-1 0 0 0,0 1 0 0 0,-1 0 0 0 0,1 0 1 0 0,0 0-1 0 0,-1 0 0 0 0,1 1 0 0 0,2 0 12 0 0,4 2-26 0 0,-1 1 0 0 0,1 0 0 0 0,-1 0 0 0 0,1 1 0 0 0,-2 0 1 0 0,9 6 25 0 0,18 14-31 0 0,-2 3 35 0 0,-26-20-4 0 0,0 1 0 0 0,0-1 0 0 0,-1 1 0 0 0,0 0 0 0 0,-1 1 0 0 0,0 0 0 0 0,-1 0 0 0 0,0 0 0 0 0,0 1 0 0 0,7 20 0 0 0,-1 1 0 0 0,1 12 0 0 0,-5-19-1 0 0,2 6 1 0 0,-4-10-63 0 0,-4-17 96 0 0,2 1-78 0 0,0 0-75 0 0,0 0-71 0 0,-1-1 3 0 0,1-1-36 0 0,-1 3-325 0 0,-1-5 410 0 0,-1-1 15 0 0,0 0-14 0 0,0 1-43 0 0,0-1-9 0 0,1 0-44 0 0,-1 0-49 0 0,0 1-55 0 0,1-1-37 0 0,-1 0-50 0 0,1 1-44 0 0,-1-1-39 0 0,1 1-147 0 0,0 0-40 0 0,0 0-179 0 0,1 0-488 0 0,-2 0 997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337 582 7568 0 0,'-15'-13'137'0'0,"-20"-14"385"0"0,25 20-426 0 0,1 0-59 0 0,5 4-17 0 0,1 1 39 0 0,-5-2 158 0 0,-3 0 178 0 0,-7 0 354 0 0,0 1 19 0 0,6 2-341 0 0,2 0-171 0 0,6 1-173 0 0,0 0-36 0 0,0 0 35 0 0,0 1 0 0 0,0-1 0 0 0,0 1 0 0 0,0-1 0 0 0,0 1 0 0 0,0 0-82 0 0,-19 11 374 0 0,2 5-98 0 0,4 5-78 0 0,-5 18 6 0 0,-3 22 0 0 0,21-51-157 0 0,-5 14 123 0 0,1 1 1 0 0,1 0-1 0 0,-1 7-170 0 0,5-4 106 0 0,3 0-36 0 0,4-1-47 0 0,5-2-61 0 0,-7-23 42 0 0,-1 0 1 0 0,1 0 0 0 0,0 0-1 0 0,0 0 1 0 0,0-1 0 0 0,0 1-1 0 0,1-1 1 0 0,-1 0 0 0 0,1 1-1 0 0,-1-1 1 0 0,2 1-5 0 0,0-1 12 0 0,1 0-1 0 0,-1 0 0 0 0,0 0 1 0 0,1 0-1 0 0,-1 0 1 0 0,1-1-1 0 0,0 0 0 0 0,0 0 1 0 0,-1 0-1 0 0,1-1 1 0 0,4 0-12 0 0,1 0 21 0 0,-1 0 1 0 0,1-1 0 0 0,-1-1 0 0 0,0 1 0 0 0,10-4-22 0 0,18-10 23 0 0,-28 11-18 0 0,-1-1 0 0 0,0 0 0 0 0,0-1 0 0 0,0 1 0 0 0,-1-2 0 0 0,0 1 0 0 0,0-1 0 0 0,-1 0 0 0 0,0 0 0 0 0,0-1 0 0 0,-1 0 0 0 0,0 0 0 0 0,0 0 0 0 0,0-1 0 0 0,-1 0-5 0 0,3-8 1 0 0,0 0 0 0 0,0 0 1 0 0,-2 0-1 0 0,0-1 0 0 0,1-10-1 0 0,-1-22-22 0 0,-4 13-34 0 0,-2-1-48 0 0,-13-101-10 0 0,7 92 23 0 0,1 1-61 0 0,0 5-53 0 0,0 0-81 0 0,2 13 121 0 0,1 1 42 0 0,-16-100-245 0 0,17 118 332 0 0,0-1 1 0 0,-1 1 0 0 0,-3-8 35 0 0,-4-13-102 0 0,20 64 102 0 0,-3 0 75 0 0,0 0 35 0 0,6 36 208 0 0,-1 0 113 0 0,-3 0 95 0 0,-3 1 78 0 0,-5-27-265 0 0,1-1-50 0 0,-2 119 612 0 0,-2-121-653 0 0,1 56 452 0 0,-1 7 142 0 0,1-88-685 0 0,1-1-45 0 0,-4 36 130 0 0,1-29-105 0 0,2-20-144 0 0,1 1 50 0 0,-2 5 137 0 0,2-6-140 0 0,-1 0 24 0 0,1-2-80 0 0,0 0-31 0 0,0 0-35 0 0,0 0-20 0 0,0 0-36 0 0,0 0-40 0 0,0 0-47 0 0,0 0-49 0 0,0 0-47 0 0,0 0-42 0 0,0 0-40 0 0,0 0-264 0 0,0 0-63 0 0,0 0-50 0 0,0 0-35 0 0,0 0-1458 0 0,0 0-1288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11952 0 0,'0'0'266'0'0,"0"0"44"0"0,0 0 14 0 0,0 0-132 0 0,0 0-91 0 0,0 0 32 0 0,0 0 49 0 0,0 1-120 0 0,-1 0 49 0 0,0 5 398 0 0,0-3-320 0 0,1 0-78 0 0,0-2-100 0 0,0 0-39 0 0,0 1-58 0 0,0 4 74 0 0,0-3-64 0 0,0-1-106 0 0,0 0 38 0 0,0-1-43 0 0,0 0-48 0 0,0 0-52 0 0,0 0-31 0 0,0 0-50 0 0,0-1-44 0 0,0 1-38 0 0,0 0-134 0 0,0 0-37 0 0,0 0-162 0 0,0 0-433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9488 0 0,'0'0'276'0'0,"0"0"2"0"0,0 0-207 0 0,-1 1-43 0 0,0 1 5 0 0,0 0 51 0 0,1-1 90 0 0,0-1 203 0 0,0 0 354 0 0,0 0 34 0 0,0 0-313 0 0,0 0-184 0 0,0 0-47 0 0,0 0 50 0 0,0 0 122 0 0,0 0-17 0 0,0 0-170 0 0,0 0-118 0 0,0 0-65 0 0,0 0-73 0 0,0 0-114 0 0,0 0-27 0 0,0 0-7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27 7464 0 0,'0'0'216'0'0,"0"0"-46"0"0,-2-1-88 0 0,-1-1-63 0 0,-3-1-64 0 0,4 2 67 0 0,-6-2 419 0 0,0 1 49 0 0,-19-6 1245 0 0,14 6-1032 0 0,6 0-324 0 0,0 1-42 0 0,-1 1-34 0 0,0-1-71 0 0,1 0-83 0 0,-1 1-94 0 0,-2 2 169 0 0,0 5-94 0 0,6-2-113 0 0,2 1-36 0 0,2 1-42 0 0,2 1-46 0 0,5 6 162 0 0,3-2-45 0 0,0-3-38 0 0,-1-1 0 0 0,2 0-1 0 0,-1 0 29 0 0,5 3-18 0 0,-1 0 40 0 0,-11-9-18 0 0,11 12-5 0 0,17 19-69 0 0,-16-10 85 0 0,-13-18 31 0 0,0 0 36 0 0,-2 5 170 0 0,-1 0 49 0 0,0-7-168 0 0,0 0 1 0 0,0 0-1 0 0,0 0 1 0 0,-1 0-1 0 0,1 0 1 0 0,-2 1-134 0 0,-2 4 265 0 0,-1-2-37 0 0,-1 0-56 0 0,0-1-71 0 0,3-2-83 0 0,-1-1-44 0 0,0 0-50 0 0,1-1-55 0 0,2 0 83 0 0,1-1-13 0 0,0 0-22 0 0,0 0-39 0 0,1 0-18 0 0,-1 0-39 0 0,0 0-47 0 0,1-1-51 0 0,-1 1-56 0 0,0 0-51 0 0,1 0-45 0 0,-1 0-41 0 0,0-1-139 0 0,1 1-40 0 0,-1-1-167 0 0,0 1-451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8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513 149 7920 0 0,'0'0'174'0'0,"0"0"29"0"0,0 0 13 0 0,0-6-50 0 0,0-3-109 0 0,0 4-25 0 0,0-1 59 0 0,-1 1 54 0 0,1 1 46 0 0,0-2 92 0 0,-1 1 46 0 0,0-1 113 0 0,-1-2 277 0 0,-3-3 467 0 0,2 8-836 0 0,1-1-42 0 0,-1 2-90 0 0,0-1-44 0 0,0 1-48 0 0,0 0-56 0 0,-19-13 921 0 0,10 7-449 0 0,0 0-63 0 0,-1 1-86 0 0,-1 1-106 0 0,-9 0 96 0 0,0 1-90 0 0,2 2-77 0 0,-40 0 275 0 0,35 3-247 0 0,1 2-40 0 0,2 6-70 0 0,1 5-58 0 0,2 3-45 0 0,0 7-35 0 0,17-18-2 0 0,-1 1-1 0 0,1-1 1 0 0,0 1-1 0 0,1-1 1 0 0,-1 1-1 0 0,1 0 1 0 0,1 0-1 0 0,-1 0 1 0 0,1 0-1 0 0,-1 1 7 0 0,0 18-48 0 0,1 0 0 0 0,1 11 48 0 0,2 2-41 0 0,3 12 41 0 0,9 36 11 0 0,3-1 46 0 0,-13-67-38 0 0,6 27 71 0 0,-1 0-39 0 0,26 102 28 0 0,-19-86 3 0 0,-6-5 99 0 0,-4-23-78 0 0,0 5 18 0 0,-2 0-33 0 0,-3 13-55 0 0,-1-44-71 0 0,-1-2 38 0 0,-2 3 81 0 0,2-7-71 0 0,1 0-33 0 0,0 1-50 0 0,1 1-63 0 0,-4-6-209 0 0,-3 0-67 0 0,1 0-10 0 0,1 1-39 0 0,2-1 207 0 0,1 1-17 0 0,1 1 70 0 0,-1 0-50 0 0,0 0-61 0 0,1 0-68 0 0,-1 1-13 0 0,0-1-54 0 0,1 0-47 0 0,-1 0-41 0 0,0 0-154 0 0,0 0-41 0 0,0 0-186 0 0,-1 0-502 0 0,2 1 1407 0 0</inkml:trace>
  <inkml:trace contextRef="#ctx0" brushRef="#br0" timeOffset="870.66">0 617 6992 0 0,'0'0'157'0'0,"0"0"23"0"0,0 0 12 0 0,3-1-44 0 0,3-1-97 0 0,0-2-9 0 0,-6 4-42 0 0,4-1 235 0 0,-1-1-68 0 0,1 2-30 0 0,2-1-1 0 0,0 0 32 0 0,-2 0 21 0 0,-3 1 98 0 0,-1 0-131 0 0,1 0-39 0 0,1 0 24 0 0,1 0-87 0 0,1-1 0 0 0,-3 1 15 0 0,8-1 296 0 0,1 0-84 0 0,-1 0-68 0 0,1 1-52 0 0,24-3 251 0 0,-20-1-180 0 0,-5 1-45 0 0,0 1 56 0 0,20-2 623 0 0,-14 3-459 0 0,-8 0-248 0 0,1-1-43 0 0,5 1 17 0 0,0 0-1 0 0,0 0 0 0 0,0 1 1 0 0,6 2-133 0 0,14-1 174 0 0,2-1 89 0 0,1 1-66 0 0,0 0-70 0 0,-1 0-71 0 0,-16-3-42 0 0,10-6 71 0 0,3 0-33 0 0,-15 4 3 0 0,8-6-49 0 0,-1 1-7 0 0,-12 4 17 0 0,8-1 32 0 0,5-1-68 0 0,-24 7-461 0 0,0 0 62 0 0,0 1 52 0 0,0-1 40 0 0,0 0-24 0 0,1 2-545 0 0,-2-2 481 0 0,0 1-18 0 0,1-1-74 0 0,0 0-1287 0 0,-1 1-1020 0 0</inkml:trace>
  <inkml:trace contextRef="#ctx0" brushRef="#br0" timeOffset="1194.79">774 604 6688 0 0,'0'0'197'0'0,"3"1"-36"0"0,3 1-103 0 0,-3-1-37 0 0,-1 0 41 0 0,4 3 162 0 0,-2-1-4 0 0,-1 0 37 0 0,8 9 676 0 0,-6-8-571 0 0,-3-1-175 0 0,0-1-36 0 0,2 3 263 0 0,-1-1-41 0 0,0 1-36 0 0,0 0-34 0 0,0 1 24 0 0,0 0-35 0 0,1 3 97 0 0,-1 0-37 0 0,6 11 410 0 0,3 16 115 0 0,-6 3-60 0 0,-3-14-322 0 0,-2 1-50 0 0,1-1-73 0 0,0-1-63 0 0,-1 24 47 0 0,-3-24-229 0 0,-1 0-36 0 0,-2-13-105 0 0,2-9-40 0 0,1-1-39 0 0,1 0-30 0 0,-1 1-142 0 0,0 0-85 0 0,1 0-49 0 0,-3 1-604 0 0,2-2 450 0 0,0 0 284 0 0,-1-1 63 0 0,-4 1-1000 0 0</inkml:trace>
  <inkml:trace contextRef="#ctx0" brushRef="#br0" timeOffset="1456.09">826 539 10016 0 0,'0'0'230'0'0,"0"-1"-53"0"0,0 1-64 0 0,0-1-25 0 0,0-2-43 0 0,0 1 4 0 0,0 1 58 0 0,0 0 85 0 0,1-1-152 0 0,3-6-6 0 0,-1 3 50 0 0,-1 2 15 0 0,0 0 55 0 0,0 2 65 0 0,0 0 78 0 0,1 0-172 0 0,1 1-54 0 0,0-1-49 0 0,1 1-40 0 0,2 0-75 0 0,3-1-138 0 0,2-3-45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1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15 7976 0 0,'0'0'174'0'0,"0"0"29"0"0,0 0 14 0 0,-5-3-46 0 0,-3-2-112 0 0,4 3-41 0 0,-1 0 35 0 0,-4 0 141 0 0,1 1 41 0 0,0 1 47 0 0,5 1-153 0 0,0-1 0 0 0,0 1 0 0 0,0 0 0 0 0,0 0 0 0 0,1 0 0 0 0,-1 0 0 0 0,0 0 0 0 0,0 1-129 0 0,-7 5 384 0 0,6-3-226 0 0,1 0-35 0 0,0 1-40 0 0,0 1-47 0 0,-5 19 91 0 0,2-1-45 0 0,1 5-28 0 0,2 17-27 0 0,3-33-59 0 0,0 12-6 0 0,1-1 38 0 0,3-1 43 0 0,3-1 48 0 0,0-11 203 0 0,1-5-36 0 0,-6-5-224 0 0,-1-1 0 0 0,1 0 0 0 0,-1 1 0 0 0,1-1 0 0 0,-1 0 0 0 0,0 0 0 0 0,1 1 0 0 0,-1-1 0 0 0,1 0 0 0 0,-1-1 0 0 0,1 1 0 0 0,-1 0 1 0 0,1 0-35 0 0,0-1 63 0 0,1 1 1 0 0,0-1 0 0 0,-1 0-1 0 0,1 0 1 0 0,-1-1 0 0 0,1 1-1 0 0,-1 0 1 0 0,0-1 0 0 0,0 1-1 0 0,1-1 1 0 0,-1 0 0 0 0,0 0-1 0 0,1-1-63 0 0,7-10 301 0 0,-2-1-61 0 0,0 0-52 0 0,0 0-42 0 0,3-6 10 0 0,-2-13-55 0 0,-6 27-73 0 0,-2 6-25 0 0,-1-1-1 0 0,1 0 0 0 0,-1 0 1 0 0,0 0-1 0 0,0 0 1 0 0,1 1-1 0 0,-1-1 0 0 0,0 0 1 0 0,0 0-1 0 0,0 0 1 0 0,0 0-1 0 0,0 0 0 0 0,0 1 1 0 0,0-1-1 0 0,-1 0 1 0 0,1-1-3 0 0,0-14 40 0 0,-1 14-32 0 0,1 2-8 0 0,0-1 0 0 0,-1 0 1 0 0,1 1-1 0 0,0-1 1 0 0,0 1-1 0 0,0-1 1 0 0,0 1-1 0 0,0-1 1 0 0,0 0-1 0 0,0 1 1 0 0,0-1-1 0 0,0 1 1 0 0,0-1-1 0 0,0 0 1 0 0,0 1-1 0 0,0-1 1 0 0,0 1-1 0 0,1-1 1 0 0,-1 1-1 0 0,0-1 1 0 0,0 1-1 0 0,1-1 1 0 0,-1 0-1 0 0,2 6-68 0 0,5 3 41 0 0,-4-4 4 0 0,33 52-104 0 0,24 48 127 0 0,-45-73 10 0 0,2 11-10 0 0,13 23 254 0 0,-17-37 63 0 0,5 13-317 0 0,-14-29 98 0 0,-1-1 1 0 0,0 1 0 0 0,0 2-99 0 0,5 35 296 0 0,-4 0 36 0 0,-4 0 37 0 0,-7-1 33 0 0,6-45-381 0 0,-3 16 261 0 0,-1 0 1 0 0,-3 6-283 0 0,6-20 41 0 0,1-1 0 0 0,-1 0 0 0 0,0 1 1 0 0,-1-1-1 0 0,1 0 0 0 0,-1 0 0 0 0,0 0 1 0 0,0-1-1 0 0,0 1 0 0 0,0-1 0 0 0,-1 1 0 0 0,0-1-41 0 0,-11 9 159 0 0,13-9-132 0 0,-1-1 1 0 0,1 0-1 0 0,-1 0 0 0 0,0 0 1 0 0,1-1-1 0 0,-1 1 0 0 0,0-1 1 0 0,0 1-1 0 0,0-1 0 0 0,-3 1-27 0 0,2-1 31 0 0,-1 0 0 0 0,0 0 0 0 0,0 0 0 0 0,0 0 0 0 0,0-1 0 0 0,0 0 0 0 0,0 0 0 0 0,0-1 0 0 0,-2 1-31 0 0,3-1 13 0 0,0 0 0 0 0,1-1 0 0 0,-1 1 1 0 0,1 0-1 0 0,-1-1 0 0 0,1 0 0 0 0,0 0 0 0 0,-2-2-13 0 0,-6-4 36 0 0,0 0-51 0 0,2 0-53 0 0,0-1-57 0 0,1 0-61 0 0,1-1-65 0 0,2-2-68 0 0,0-1-73 0 0,3 8 67 0 0,0 0-92 0 0,0-1-152 0 0,-1-3-389 0 0,2-5-348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15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0,'0'0'182'0'0,"0"0"29"0"0,0 0 12 0 0,0 0 25 0 0,0 0 101 0 0,1 1 47 0 0,5 5 11 0 0,-5-5-1 0 0,-1 1-4 0 0,1 11 112 0 0,0 8 327 0 0,0-8-393 0 0,0 0-43 0 0,0-5-171 0 0,-1 0-39 0 0,-1 22 375 0 0,0-14-278 0 0,1 0-38 0 0,1 5-10 0 0,1 5-10 0 0,2 14 109 0 0,0 1-43 0 0,1-1-62 0 0,-3-29-177 0 0,31 157 852 0 0,-25-113-402 0 0,-3 3-511 0 0,8 53 433 0 0,-1 0-32 0 0,-5-57-209 0 0,-2-12-33 0 0,-4-14-11 0 0,-1-27-79 0 0,0-1 1 0 0,0 0 15 0 0,0 0-38 0 0,0 0-102 0 0,0 0-45 0 0,0 0-11 0 0,0 0 13 0 0,0 0-58 0 0,0 0-262 0 0,1 0 88 0 0,-1 0 75 0 0,0-1 64 0 0,0 1 39 0 0,1-1 50 0 0,0-1-81 0 0,0 1 76 0 0,-1 0 8 0 0,0 0-39 0 0,1-1-110 0 0,-1 1-65 0 0,0-1-61 0 0,1 0-57 0 0,-1 0-52 0 0,0 0-48 0 0,0 1-44 0 0,-1-1-40 0 0,1-1-335 0 0,0 1-60 0 0,0-3-861 0 0,0-3-1034 0 0</inkml:trace>
  <inkml:trace contextRef="#ctx0" brushRef="#br0" timeOffset="862.69">101 131 6448 0 0,'0'0'190'0'0,"0"0"-46"0"0,0 0-1 0 0,0 0 118 0 0,0 0 65 0 0,0 0 395 0 0,0 0 23 0 0,0 0-28 0 0,0-4 249 0 0,0-4-104 0 0,0-1-98 0 0,1 4-93 0 0,0 4-774 0 0,-1 0 73 0 0,1 0 66 0 0,-1 0 58 0 0,1 0 97 0 0,-1 0 66 0 0,1 0 282 0 0,2-2 873 0 0,-2 3-1040 0 0,0 0-75 0 0,0 0-115 0 0,0 1-100 0 0,0 0-117 0 0,0 0-32 0 0,0 0-36 0 0,3 4 147 0 0,1 2 0 0 0,0-1 0 0 0,-1 0-1 0 0,2 6-42 0 0,4 9 311 0 0,6 20-311 0 0,8 18 264 0 0,-6-20-98 0 0,-6-13 151 0 0,15 24-317 0 0,-11-24 153 0 0,-5-6 43 0 0,2-2 0 0 0,0 0 0 0 0,12 13-196 0 0,-15-19 91 0 0,4 8 115 0 0,9 10 176 0 0,-21-29-433 0 0,-1 1 40 0 0,1 0 91 0 0,-1 0 113 0 0,1-1 187 0 0,0-2-164 0 0,0 0-101 0 0,2-2-12 0 0,-2 2-92 0 0,0-1 0 0 0,0 0-1 0 0,0 0 1 0 0,0 1-1 0 0,-1-2 1 0 0,1 1-1 0 0,-1 0 1 0 0,1 0-1 0 0,-1 0 1 0 0,0-1-1 0 0,0 1 1 0 0,0 0 0 0 0,0-1-1 0 0,0 1 1 0 0,0-1-1 0 0,-1 1 1 0 0,0-1-1 0 0,1 0 1 0 0,-1 1-1 0 0,0-1 1 0 0,0 0-11 0 0,0-11 49 0 0,-1 0 0 0 0,-1-1 0 0 0,-2-9-49 0 0,-1-21 71 0 0,3-11-50 0 0,1-9 31 0 0,3 23-61 0 0,0 27 14 0 0,2-17-74 0 0,0 26 59 0 0,-4 5-46 0 0,0 1-19 0 0,0 0 8 0 0,8 2-58 0 0,1 5 62 0 0,5 12 41 0 0,-9-13 24 0 0,28 37-21 0 0,-25-31-6 0 0,0 0 1 0 0,0 1-1 0 0,-1 0 1 0 0,3 11 24 0 0,0-2-5 0 0,1-1 0 0 0,3 5 5 0 0,0-2-1 0 0,27 57-3 0 0,-17-25 49 0 0,-7-8 36 0 0,-2 1 53 0 0,-2 1 12 0 0,2 2 38 0 0,17 48 286 0 0,-32-99-634 0 0,1-1 35 0 0,-1 1-31 0 0,0 0 112 0 0,1 0 92 0 0,-1-1 48 0 0,0 1 39 0 0,1 2 405 0 0,0-2-336 0 0,-1 0-53 0 0,0 0-129 0 0,0-1-54 0 0,0 1-63 0 0,1 0-73 0 0,-1-1-115 0 0,0 1-113 0 0,0-1 154 0 0,0 0-33 0 0,0 1-35 0 0,0-1-36 0 0,0 0-38 0 0,0 0-39 0 0,-1 1-41 0 0,1-1-42 0 0,0 0-44 0 0,0 0-46 0 0,0 1-47 0 0,0-1-49 0 0,0 0-534 0 0,0 0-34 0 0,0 0-2643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38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98 7688 0 0,'0'0'166'0'0,"0"0"29"0"0,0 0 14 0 0,0 0 46 0 0,0 0 142 0 0,0 0 62 0 0,0 0 12 0 0,0 0-14 0 0,0 0-60 0 0,0 0-21 0 0,0 0-6 0 0,0 0-16 0 0,0 0-54 0 0,0 0-20 0 0,0 0-6 0 0,0 0-14 0 0,0 0-50 0 0,0 0-18 0 0,0 0-6 0 0,0 0-8 0 0,0 0-22 0 0,1 1-10 0 0,2 5-40 0 0,0 1 43 0 0,2 19 451 0 0,-4-14-382 0 0,-1-6-125 0 0,0 1-37 0 0,1 2 142 0 0,2-1-64 0 0,1 6 64 0 0,-1-1 70 0 0,-1-3-104 0 0,0 0 26 0 0,2-2-66 0 0,-1-1-64 0 0,5 45 388 0 0,-7-32-336 0 0,0-8 17 0 0,2-2-60 0 0,1 5 10 0 0,-4-9-65 0 0,0 0 42 0 0,0 4 58 0 0,1-1-59 0 0,2-1-51 0 0,3 3 5 0 0,0 2 37 0 0,-5-10-31 0 0,-1-2-30 0 0,2 1 19 0 0,0 1 26 0 0,6 10 105 0 0,-4-7-70 0 0,-2-4-47 0 0,3 3-12 0 0,5 7 52 0 0,1-1 0 0 0,3 1-46 0 0,-1 0-12 0 0,-3-3 0 0 0,0 0 16 0 0,-4-4 51 0 0,-1-4-54 0 0,0 0 1 0 0,1 4 52 0 0,-4-2-55 0 0,20 7-6 0 0,-8-2 6 0 0,3 0 32 0 0,5 1-33 0 0,-17-9-9 0 0,0 0-2 0 0,15 6 1 0 0,-5 1 11 0 0,0-2 42 0 0,-10-5-36 0 0,0 1 0 0 0,0-1-1 0 0,0 0 1 0 0,0 0 0 0 0,0 0-1 0 0,0-1 1 0 0,-1 1 0 0 0,1-1-1 0 0,0 0 1 0 0,0-1 0 0 0,0 1-1 0 0,-1-1 1 0 0,1 0 0 0 0,-1 0-1 0 0,0-1 1 0 0,4-2-17 0 0,1-2 82 0 0,-8 3-70 0 0,-2 2 1 0 0,2 0-13 0 0,0 0 1 0 0,0 0 0 0 0,0 1-1 0 0,0-1 1 0 0,1 0 0 0 0,-1 0-1 0 0,0 1 1 0 0,1-1 0 0 0,-1 0-1 0 0,1 1 1 0 0,-1 0 0 0 0,1-1-1 0 0,0 1 1 0 0,0 0 0 0 0,-1 0-1 0 0,1 0 1 0 0,1 0-1 0 0,2-3 0 0 0,1 1 0 0 0,-1-1 0 0 0,0 0-1 0 0,4-4 1 0 0,-4 3-5 0 0,-3 3 12 0 0,-1 1 0 0 0,0 0 0 0 0,1-1 0 0 0,-1 1-1 0 0,0 0 1 0 0,0-1 0 0 0,0 0 0 0 0,0 1 0 0 0,0-1 0 0 0,0-1-7 0 0,8-10-1 0 0,-4 7 11 0 0,-1-2 35 0 0,0-2-37 0 0,2-6 11 0 0,-7 3 28 0 0,1 11-41 0 0,0 0 0 0 0,0 0 0 0 0,0 0 0 0 0,0 1 0 0 0,1-1 0 0 0,-1 0 0 0 0,0 0 0 0 0,1 1-1 0 0,-1-1 1 0 0,1 0 0 0 0,0 0-6 0 0,3-15 7 0 0,0 2-7 0 0,-4 14 0 0 0,1 0 0 0 0,-1 0 0 0 0,1 0 0 0 0,-1 0 0 0 0,0 0 0 0 0,1 0 0 0 0,-1 0 0 0 0,0 1 0 0 0,0-1 0 0 0,0 0 0 0 0,1 0 0 0 0,-1 0 0 0 0,0 0 0 0 0,-1 0 0 0 0,1 0 0 0 0,0 0 0 0 0,0 0 0 0 0,0 0 0 0 0,0 0 0 0 0,-1 0 0 0 0,1 0 0 0 0,0 0 0 0 0,-1 0 0 0 0,1 0 0 0 0,-1 0 0 0 0,1 0 0 0 0,-1 0 0 0 0,1 0 0 0 0,0 0 0 0 0,-1 0 0 0 0,1-1 0 0 0,0 1 0 0 0,0 0 0 0 0,0 0 0 0 0,0 0 0 0 0,0 0 0 0 0,0-1 0 0 0,-1-11 0 0 0,0 11 4 0 0,1 0 1 0 0,-1 0-1 0 0,1 0 0 0 0,0 0 0 0 0,0 0 0 0 0,0 0 0 0 0,0 0 0 0 0,0 0 0 0 0,0-1-4 0 0,0-9 37 0 0,-4 2-47 0 0,2 4 10 0 0,-1 0 0 0 0,1-1-1 0 0,0 1 1 0 0,0 0-1 0 0,0-5 1 0 0,-3-9 15 0 0,-3 0 36 0 0,-1 3-40 0 0,-10-23 48 0 0,11 11-65 0 0,6 23 6 0 0,0 0 0 0 0,0-1 0 0 0,0 2 0 0 0,-1-1 0 0 0,0 0 0 0 0,-1-1 0 0 0,-8-15 0 0 0,11 10 0 0 0,-2 8 1 0 0,3 4-2 0 0,-1 0 1 0 0,1 0-1 0 0,0-1 0 0 0,-1 1 0 0 0,1 0 0 0 0,0-1 1 0 0,0 1-1 0 0,-1 0 0 0 0,1-1 0 0 0,0 1 0 0 0,0 0 1 0 0,-1-1-1 0 0,1 1 0 0 0,0 0 0 0 0,0-1 0 0 0,0 1 1 0 0,0 0-1 0 0,0-1 0 0 0,0 1 0 0 0,0-1 0 0 0,0 1 1 0 0,0-1-152 0 0,0 1 51 0 0,0 0 44 0 0,0-1 38 0 0,1 1 77 0 0,3-2 247 0 0,-3 2-280 0 0,0-1-81 0 0,0 1-88 0 0,0 0-106 0 0,-1 0 78 0 0,1 0-34 0 0,-1 0-153 0 0,1 0-82 0 0,-1-1-89 0 0,1 1-97 0 0,-1 0-104 0 0,0 0-112 0 0,0 0-118 0 0,1 0-125 0 0,-1 0-1073 0 0,0 0-1222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39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98 987 7312 0 0,'0'0'165'0'0,"0"0"22"0"0,0 0 9 0 0,2 1 53 0 0,-1 0-311 0 0,0-1 53 0 0,0 0 52 0 0,-1 1 47 0 0,1-1 44 0 0,0 0 41 0 0,0 0 38 0 0,-1 0 35 0 0,1 0 90 0 0,0 0 39 0 0,1 0 474 0 0,-1 0-7 0 0,3-2 1225 0 0,-3 1-1356 0 0,0 0-45 0 0,0 0-63 0 0,0 0-82 0 0,0 0-229 0 0,-1 0-51 0 0,1 0-57 0 0,-1 0-61 0 0,1 0-72 0 0,-1 0-50 0 0,1 0-54 0 0,-1 0-56 0 0,1 0-60 0 0,-1 0-64 0 0,1-1-65 0 0,-1 1-71 0 0,3-11 674 0 0,2-19 476 0 0,-3 12-371 0 0,-3 6-203 0 0,0-1-103 0 0,-2-14 176 0 0,2 1-57 0 0,-1 2 29 0 0,0 1-1 0 0,-2-6-253 0 0,-2-5 233 0 0,2-10-233 0 0,1 12 257 0 0,-7-29-257 0 0,0 4 151 0 0,6 18-126 0 0,3 27-10 0 0,-1 0-1 0 0,-1 0 1 0 0,-2-3-15 0 0,-4-29 28 0 0,-9-79-28 0 0,14 89 0 0 0,3 28 0 0 0,1 0 0 0 0,-1 0 0 0 0,-1 0 0 0 0,1 0 0 0 0,-1 0 0 0 0,0 0 0 0 0,-1 0 0 0 0,-2-5 0 0 0,-3-10 0 0 0,7 19 0 0 0,1 1 0 0 0,-1 0 0 0 0,0 0 0 0 0,0 0 0 0 0,0-1 0 0 0,0 1 0 0 0,0 0 0 0 0,0 0 0 0 0,0 1 0 0 0,0-1 0 0 0,-1 0 0 0 0,-1-1 0 0 0,1 1-24 0 0,2 0 73 0 0,1 1-52 0 0,0 0-38 0 0,-1-2-54 0 0,0 0-72 0 0,2 8 100 0 0,2 2 66 0 0,-1-3-2 0 0,8 16-71 0 0,9 21 74 0 0,-2-5-54 0 0,4-1 17 0 0,-2 0 0 0 0,7 21 37 0 0,-13-28-48 0 0,-9-20 46 0 0,-1 0 1 0 0,0 1 0 0 0,-1-1-1 0 0,3 8 2 0 0,-5-5 0 0 0,-1-8 0 0 0,1 1 0 0 0,0 0 0 0 0,0-1 0 0 0,0 1 0 0 0,0-1 0 0 0,0 1 0 0 0,1-1 0 0 0,-1 0 0 0 0,2 2 0 0 0,-1 0 0 0 0,0-1 0 0 0,-1 1 0 0 0,0 0 0 0 0,0 0 0 0 0,0 1 0 0 0,4 7 0 0 0,3 0 11 0 0,-7-10 42 0 0,-1-3 15 0 0,0 0 18 0 0,3-2 3 0 0,4-1-59 0 0,-6 2-25 0 0,1 1 0 0 0,0-1 0 0 0,0 0 0 0 0,-1 0 0 0 0,1 1 0 0 0,0-1-1 0 0,-1-1 1 0 0,1 1 0 0 0,-1 0 0 0 0,1 0 0 0 0,-1 0 0 0 0,0-1 0 0 0,0 1 0 0 0,1-1 0 0 0,-1 1 0 0 0,0-1 0 0 0,0 0 0 0 0,0 1 0 0 0,-1-1 0 0 0,1 0 0 0 0,0 1 0 0 0,-1-1 0 0 0,1 0-5 0 0,7-23 66 0 0,-6 21-58 0 0,0-1 1 0 0,-1 0-1 0 0,1 0 1 0 0,-1 0 0 0 0,0 0-1 0 0,0 0-8 0 0,2-20 4 0 0,6-14 47 0 0,-1 1-42 0 0,5-16 17 0 0,-6 23 66 0 0,3-27-92 0 0,1-28 10 0 0,-5 65-10 0 0,-5 17 0 0 0,1 0 0 0 0,-1 0 0 0 0,0 0 0 0 0,-1 1 0 0 0,1-1 0 0 0,0-3 0 0 0,-1-1 0 0 0,2 2-16 0 0,-1 4-52 0 0,1 0 59 0 0,3 0-20 0 0,1 0-38 0 0,-3 0-2 0 0,2-4 69 0 0,-3 5 42 0 0,3 2-81 0 0,8 5 38 0 0,-12-6-13 0 0,3 3-65 0 0,-1 0 37 0 0,7 12 25 0 0,-8-5 17 0 0,-2-9 0 0 0,-1 0 0 0 0,1 0 0 0 0,0 0 0 0 0,0 0 0 0 0,-1-1 0 0 0,1 1 0 0 0,0 0 0 0 0,0 0 0 0 0,0 0 0 0 0,0 0 0 0 0,0 0 0 0 0,0-1 0 0 0,1 1 0 0 0,-1 0 0 0 0,0 0 0 0 0,0 0 0 0 0,1 0 0 0 0,-1-1 0 0 0,0 1 0 0 0,1 0 0 0 0,-1 0 0 0 0,0-1 0 0 0,1 1 0 0 0,0 0 0 0 0,1 3 0 0 0,11 26-1 0 0,5 11-1 0 0,-4-15-55 0 0,-5-10 22 0 0,-1 1 0 0 0,5 13 35 0 0,-1-2-24 0 0,2 0 34 0 0,-11-21-10 0 0,0 0 0 0 0,0 0 0 0 0,-1 1 0 0 0,1 5 0 0 0,8 21 0 0 0,-5-18 0 0 0,1 0 0 0 0,0 1 0 0 0,-2 0 0 0 0,1 2 0 0 0,14 48 34 0 0,-12-44 27 0 0,-2 0-1 0 0,1 4-60 0 0,7 33 56 0 0,-1-20 57 0 0,-6-17-21 0 0,2 14 100 0 0,-8-32-162 0 0,-1 0 34 0 0,2 3 106 0 0,0-3-98 0 0,-1-4 0 0 0,-1-1 0 0 0,0 0 4 0 0,0 0 16 0 0,0 0 2 0 0,0 0-12 0 0,0 0-36 0 0,0 0-145 0 0,0 0-58 0 0,0 0-17 0 0,0 0 37 0 0,0 0-47 0 0,0 0-123 0 0,0 0 12 0 0,0 0-34 0 0,0 0-865 0 0,0 0-55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0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36 7368 0 0,'0'0'165'0'0,"0"0"22"0"0,0 0 10 0 0,0-1-55 0 0,-1 0-7 0 0,-1-1 51 0 0,-2-1 159 0 0,3 2 300 0 0,1 1 25 0 0,0 0-277 0 0,-2-1-160 0 0,-4-2 331 0 0,-1 0-47 0 0,0 0-48 0 0,0-1-50 0 0,0 0-63 0 0,1 1-48 0 0,-1-1-52 0 0,1 2-53 0 0,4 1-33 0 0,1 2-38 0 0,-2 0-86 0 0,2-2-50 0 0,1 1 1 0 0,-1 0 0 0 0,1 0-1 0 0,-1 1 1 0 0,1-1 0 0 0,-1 0-1 0 0,1 0 1 0 0,-1 0 0 0 0,1 0-1 0 0,-1 0 1 0 0,1 0 0 0 0,0 1-1 0 0,-1-1 1 0 0,1 0 0 0 0,-1 0-1 0 0,1 1 1 0 0,-1-1 0 0 0,1 0-1 0 0,0 1 4 0 0,-8 11-8 0 0,4-7 9 0 0,1 0 0 0 0,0 1 0 0 0,0 0 1 0 0,0-1-1 0 0,1 1 0 0 0,0 0 0 0 0,-1 5-1 0 0,-1 0 10 0 0,-1-2-79 0 0,0 2-73 0 0,2 8-141 0 0,1 0-7 0 0,-2-3 46 0 0,2-10 156 0 0,2-1-36 0 0,2 7 16 0 0,-2-2 58 0 0,-1-4 31 0 0,4 0-30 0 0,4 2 28 0 0,-3 0-34 0 0,13 8 77 0 0,-15-15-21 0 0,11 11 73 0 0,9 4 159 0 0,0 0 45 0 0,-8-5-132 0 0,-4-1 608 0 0,0 3-88 0 0,-1 0-87 0 0,-2 2-84 0 0,-3 1-82 0 0,-4-1-79 0 0,-4-1-78 0 0,-6-1-74 0 0,-9 0 239 0 0,-1-5-70 0 0,-1-2-86 0 0,-1-2-100 0 0,4 0-116 0 0,-3-1-25 0 0,4-2-52 0 0,0 2-76 0 0,13-3-94 0 0,-2 0-239 0 0,4 0-436 0 0,2 0-49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9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2 7920 0 0,'0'0'174'0'0,"0"0"29"0"0,0 0 13 0 0,-2 0-31 0 0,-5 0-209 0 0,-1-1 37 0 0,-7 1 105 0 0,7 0-12 0 0,0 0 33 0 0,1 1 35 0 0,0 0 34 0 0,0 1 37 0 0,2 0 38 0 0,4-1 121 0 0,-6-1-153 0 0,2 1-34 0 0,-6 2 126 0 0,0 2-104 0 0,1 2-81 0 0,-1 4-47 0 0,-17 25 22 0 0,23-29-133 0 0,1-1 0 0 0,1-1 0 0 0,-1 1 0 0 0,1-1 0 0 0,0 1 0 0 0,0 0 0 0 0,1 0 0 0 0,-1 1 0 0 0,1 2 0 0 0,-1 6 0 0 0,2-12 0 0 0,0 0 0 0 0,0 0 0 0 0,1 0 0 0 0,-1 0 0 0 0,1 0 0 0 0,0 0 0 0 0,0 0 0 0 0,0 1 0 0 0,0-1 0 0 0,1 0 0 0 0,-1 0 0 0 0,1 0 0 0 0,0 0 0 0 0,0 0 0 0 0,0 0 0 0 0,1 1 0 0 0,10 18-13 0 0,-7-11-2 0 0,1-1 0 0 0,0 1 0 0 0,1-2 1 0 0,4 6 14 0 0,5 7 0 0 0,-7-14 0 0 0,-7-7-2 0 0,0 0 3 0 0,-1-1 0 0 0,0 1 0 0 0,0-1 1 0 0,1 1-1 0 0,-1-1 0 0 0,0 0 0 0 0,0 0 0 0 0,1 1 0 0 0,-1-1 1 0 0,0 0-1 0 0,1 0 0 0 0,-1 0 0 0 0,0-1 0 0 0,2 1-1 0 0,2-2 112 0 0,1-3-62 0 0,-3 2-8 0 0,3-1 34 0 0,0-1 0 0 0,0 0 0 0 0,0 0 0 0 0,-1 0 0 0 0,0-1 0 0 0,0 1 0 0 0,0-1 0 0 0,-1-1-76 0 0,0 2 61 0 0,-1-1 0 0 0,0 1 0 0 0,0-1 0 0 0,0-3-61 0 0,2-7 73 0 0,-4 0-44 0 0,3 3 14 0 0,-4 12-34 0 0,0 0 0 0 0,1 0 0 0 0,-1 0 0 0 0,0 0 0 0 0,1 0 0 0 0,-1 0 0 0 0,0 0 0 0 0,0 0 0 0 0,0 0 0 0 0,0 0 0 0 0,0 0 0 0 0,0 0 0 0 0,0 1 0 0 0,0-1 0 0 0,-1-1-9 0 0,-4-20 115 0 0,-1-9-115 0 0,5 29-12 0 0,1 1 0 0 0,-8-10-48 0 0,7 9 7 0 0,3 0-1 0 0,5-4 33 0 0,-5 7-54 0 0,4 5 55 0 0,-5-4 8 0 0,10 8 2 0 0,-9-7 8 0 0,1-1 1 0 0,0 1 0 0 0,0 0-1 0 0,-1 0 1 0 0,0 1 0 0 0,1-1-1 0 0,-1 0 1 0 0,0 1 1 0 0,11 17-46 0 0,2-1 34 0 0,-9-13 13 0 0,0 0-1 0 0,-1 0 1 0 0,1 1 0 0 0,-2 0 0 0 0,1 0 0 0 0,0 4-1 0 0,8 13 0 0 0,-10-21 0 0 0,-1 0 0 0 0,1 0 0 0 0,-1 1 0 0 0,0-1 0 0 0,-1 1 0 0 0,1-1 0 0 0,-1 1 0 0 0,1 3 0 0 0,5 25-4 0 0,2 1 44 0 0,-4-20 3 0 0,-1 0 0 0 0,-1 1 0 0 0,0 0 0 0 0,-1 1-43 0 0,4 38 120 0 0,-4-37-76 0 0,0 0-1 0 0,-1 0 1 0 0,0 0-1 0 0,-2 0 0 0 0,0 0 1 0 0,-2 12-44 0 0,-1-1 24 0 0,1 1 46 0 0,2-14 14 0 0,0 0 0 0 0,-1 0 1 0 0,-4 10-85 0 0,-1-1 323 0 0,-8 19-323 0 0,-6-2 254 0 0,15-31-208 0 0,5-7-34 0 0,0-1 0 0 0,-1 1 1 0 0,0-1-1 0 0,1 0 0 0 0,-1 1 0 0 0,0-1 1 0 0,0 0-1 0 0,-2 2-12 0 0,2-2 10 0 0,0 0 1 0 0,-1-1-1 0 0,1 1 1 0 0,0-1-1 0 0,-1 1 1 0 0,1-1-1 0 0,-1 0 1 0 0,1 0-1 0 0,-2 1-10 0 0,-9-2 5 0 0,7-2 16 0 0,0 0-1 0 0,0 0 1 0 0,-1 0 0 0 0,1-1 0 0 0,1 0 0 0 0,-3-1-21 0 0,-10-9-6 0 0,9 6-40 0 0,0-2-41 0 0,2 1-49 0 0,0-1-57 0 0,4 4 159 0 0,2 3-32 0 0,0-1-34 0 0,0 1-33 0 0,0 0-35 0 0,0-1-34 0 0,0 1-36 0 0,0 0-36 0 0,0-1-36 0 0,0 1-37 0 0,0 0-37 0 0,0-1-38 0 0,0 1-39 0 0,1 0-38 0 0,-1-1-40 0 0,-1-3-1150 0 0,0-3-954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7368 0 0,'0'0'165'0'0,"0"0"22"0"0,0 0 10 0 0,0 0 43 0 0,0 0 95 0 0,0 0 38 0 0,1 2 10 0 0,1 0-348 0 0,-1 2 98 0 0,0 0 117 0 0,1 4 218 0 0,-1-3-138 0 0,0-2-144 0 0,-1-1-66 0 0,1-1-42 0 0,0 1 146 0 0,-1 0 0 0 0,0 10 160 0 0,-1-3-41 0 0,2 14 513 0 0,-1-9-393 0 0,1-6-257 0 0,0-1-52 0 0,0 1-64 0 0,1-1-76 0 0,-1 4 164 0 0,-1-9-5 0 0,0 0-12 0 0,2 21 115 0 0,2 4 24 0 0,-4 15 28 0 0,0-8-127 0 0,0 45 196 0 0,0-54-247 0 0,0 1 35 0 0,0-26-180 0 0,6 84 402 0 0,-4-35-244 0 0,8 33-6 0 0,-4-48-55 0 0,0 0-44 0 0,3 11 56 0 0,0-17-116 0 0,-3-9 25 0 0,0 1 0 0 0,-1 0-1 0 0,-1 0-22 0 0,3 14-4 0 0,-1-14 4 0 0,0 0 0 0 0,4 7 0 0 0,6 24 55 0 0,-3-9-37 0 0,2-4 37 0 0,-7-13 43 0 0,-5-16-57 0 0,-2-7 12 0 0,-1-2-30 0 0,0 0-54 0 0,0 0-60 0 0,0 0-128 0 0,0-1-65 0 0,0 0 78 0 0,0 0 39 0 0,-1-3-144 0 0,1 3 166 0 0,0 0 3 0 0,0 0-37 0 0,0 1-45 0 0,0-1-54 0 0,-1 0-104 0 0,1 0-55 0 0,0 0-48 0 0,-1 0-43 0 0,0 0-153 0 0,1 0-42 0 0,-1 0-186 0 0,0-2-499 0 0</inkml:trace>
  <inkml:trace contextRef="#ctx0" brushRef="#br0" timeOffset="1085.08">132 254 5960 0 0,'0'0'132'0'0,"0"0"17"0"0,0 0 12 0 0,0 0-45 0 0,0 0-2 0 0,0 0 47 0 0,0 0 144 0 0,0 0-50 0 0,0-1-44 0 0,0 1-41 0 0,0 0-37 0 0,0 0 33 0 0,0-1-111 0 0,0 1-106 0 0,0-3-375 0 0,0 2 367 0 0,0 1 39 0 0,0-1 46 0 0,0 1 49 0 0,0-1 59 0 0,0 1 68 0 0,0-1 83 0 0,0 1 88 0 0,0-1 100 0 0,0 1 107 0 0,0 0 117 0 0,0 0-301 0 0,0 0 32 0 0,0 0 35 0 0,0-1 35 0 0,0 1 36 0 0,0 0 38 0 0,0 0-384 0 0,0 0 4 0 0,0 0 0 0 0,0 0 0 0 0,0 0 0 0 0,2-1 0 0 0,5-3 0 0 0,-6 3-6 0 0,-1 1-43 0 0,0-1-61 0 0,0-7 8 0 0,0 6-43 0 0,1 0 111 0 0,-1 0-27 0 0,0 1 46 0 0,4-5-95 0 0,-3 4-5 0 0,-1 1-22 0 0,0-5-39 0 0,-1 4 33 0 0,-3-2-26 0 0,3 3 35 0 0,1 1 10 0 0,0 0 7 0 0,0 0-3 0 0,4 2 17 0 0,11 8-1 0 0,-11-8-6 0 0,-2 1-3 0 0,24 22 56 0 0,-19-19-88 0 0,0 0 0 0 0,-1 1-1 0 0,0-1 1 0 0,0 1-1 0 0,0 1-46 0 0,13 27 191 0 0,-7-1-46 0 0,-11-32-133 0 0,-1-1 0 0 0,0 1-1 0 0,1 0 1 0 0,-1 0-1 0 0,0-1 1 0 0,0 1-1 0 0,0 0 1 0 0,0 0-1 0 0,-1-1 1 0 0,1 3-12 0 0,-1 9 109 0 0,4-1 34 0 0,23 53 257 0 0,-21-51-315 0 0,4 2-15 0 0,-6-13-53 0 0,-1 1 0 0 0,0 0 0 0 0,0-1 0 0 0,0 1 0 0 0,1 4-17 0 0,0 0 33 0 0,0 0 0 0 0,1 0 0 0 0,0-1 0 0 0,1 1 0 0 0,-1-1 0 0 0,2 1-33 0 0,8 12 109 0 0,-3 3 40 0 0,-7-14-113 0 0,1 0 53 0 0,-2-5 19 0 0,0 1 1 0 0,0-1-1 0 0,0 0 1 0 0,4 4-109 0 0,3 1 141 0 0,1-1-101 0 0,-5-5-75 0 0,1 1-46 0 0,6 3 19 0 0,-1 1 44 0 0,-11-7 19 0 0,0 0 0 0 0,0 0 0 0 0,0-1 0 0 0,0 1 0 0 0,0 0 0 0 0,1-1 0 0 0,-1 1 0 0 0,0-1 0 0 0,0 0 0 0 0,1 1 0 0 0,-1-1 0 0 0,0 0 0 0 0,0 0-1 0 0,1 0 1 0 0,-1 1 0 0 0,0-2 0 0 0,1 1 0 0 0,-1 0 0 0 0,0 0 0 0 0,0 0 0 0 0,1-1-1 0 0,20 0 55 0 0,-20 1-38 0 0,-1 0 0 0 0,1 0 0 0 0,-1 0-1 0 0,1 0 1 0 0,-1 0 0 0 0,1-1 0 0 0,-1 1 0 0 0,1-1 0 0 0,-1 1-1 0 0,1-1 1 0 0,-1 0 0 0 0,2 0-17 0 0,-2 0 12 0 0,0 0-1 0 0,0 0 1 0 0,0 0-1 0 0,0 0 1 0 0,0 0-1 0 0,-1 0 1 0 0,1 0-1 0 0,0 0 1 0 0,0 0-1 0 0,-1 0 1 0 0,1-1-1 0 0,0 1-11 0 0,3-18 90 0 0,-2-2-35 0 0,0-4-4 0 0,0 17-32 0 0,-1-1 1 0 0,1 1-1 0 0,-2-1 0 0 0,0 1 0 0 0,0-7-19 0 0,0 7 13 0 0,0-1-1 0 0,0 1 0 0 0,1 0 1 0 0,0-1-1 0 0,0 1 1 0 0,2-5-13 0 0,0 4 3 0 0,-1 0 0 0 0,-1 1-1 0 0,0-1 1 0 0,0-1-3 0 0,0 2 0 0 0,0 0 0 0 0,0-1 0 0 0,1 1-1 0 0,2-7 1 0 0,8-23 0 0 0,-8 24 0 0 0,1 0 0 0 0,0 0 0 0 0,7-12 0 0 0,19-36 0 0 0,-14 25 0 0 0,-11 27 0 0 0,0 2 0 0 0,1 1-10 0 0,2-2-33 0 0,0 5 20 0 0,-8 8-37 0 0,6 12 60 0 0,-6-12 1 0 0,1 0-1 0 0,-1 0 0 0 0,0 0 0 0 0,-1 0 0 0 0,1 0 0 0 0,0 1 0 0 0,3 18-11 0 0,-2-18 0 0 0,-1 0 0 0 0,0-1 0 0 0,0 1 0 0 0,-1 0 0 0 0,0 1 11 0 0,1-1 0 0 0,-1-1 0 0 0,1 0 1 0 0,-1 1-1 0 0,1-1 0 0 0,0 0 0 0 0,2 3 0 0 0,7 25 11 0 0,0 19-52 0 0,1 9 7 0 0,-1-21 34 0 0,-1-5 0 0 0,6 15 0 0 0,-4-9 0 0 0,-1 0 0 0 0,3 37 0 0 0,-8-48 0 0 0,-4-22 0 0 0,1 0 0 0 0,0-1 0 0 0,0 1 0 0 0,1 0 0 0 0,0-1 0 0 0,3 5 0 0 0,-2-3 0 0 0,0 0 0 0 0,-1 0 0 0 0,0 0 0 0 0,0 1 0 0 0,0 5 0 0 0,-2-9 0 0 0,0 0 0 0 0,1 0 0 0 0,-1 0 0 0 0,1 0 0 0 0,0-1 0 0 0,0 1 0 0 0,3 4 0 0 0,7 8 0 0 0,-7-10 0 0 0,0 0 0 0 0,0 0 0 0 0,-1 1 0 0 0,0 0 0 0 0,0 0 0 0 0,0 3 0 0 0,0-2 5 0 0,0 1 0 0 0,1-1 0 0 0,2 3-5 0 0,-3-5 22 0 0,0 0 0 0 0,0 1 0 0 0,-1 0 0 0 0,0 0-1 0 0,2 7-21 0 0,5 21 124 0 0,-9-33-44 0 0,-1-3 16 0 0,0 0 0 0 0,0 0 0 0 0,0 0-4 0 0,0 0-48 0 0,0 0-141 0 0,0 0-72 0 0,0-1-470 0 0,0 0 80 0 0,0 0 69 0 0,0 0 56 0 0,0 0-69 0 0,0-1-748 0 0,0 0 676 0 0,0 1-15 0 0,0 0-109 0 0,0-2-501 0 0,0 1-33 0 0,0-7-2583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1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18 604 5784 0 0,'0'0'132'0'0,"0"0"17"0"0,0 0 10 0 0,0 0-52 0 0,0 0-1 0 0,0 0 45 0 0,0 0 135 0 0,0 0 250 0 0,0 0 22 0 0,0 0-28 0 0,0 0-122 0 0,0 0-50 0 0,0 0-8 0 0,0 0-10 0 0,0 0-24 0 0,0 0-10 0 0,0 0-2 0 0,0 0 2 0 0,0 0 13 0 0,0 0 8 0 0,0 0 1 0 0,0 0-6 0 0,0 0-22 0 0,0 0-10 0 0,0 0-2 0 0,0 0-12 0 0,0 0-52 0 0,0 0-28 0 0,0 0-4 0 0,0 0-2 0 0,0 0-6 0 0,0-2-6 0 0,-3-19 141 0 0,-3-1-44 0 0,-1-8 31 0 0,7 26-273 0 0,-1 0-1 0 0,1 0 1 0 0,0 1-1 0 0,0-1 1 0 0,0 0-1 0 0,1 0 1 0 0,0-1-33 0 0,3-21 93 0 0,-1-10-13 0 0,1 14-19 0 0,-1 9-45 0 0,-1 2 17 0 0,0-1 0 0 0,0 1 1 0 0,2-4-34 0 0,-1 6 7 0 0,0 0 0 0 0,1 0 0 0 0,1 1 0 0 0,0-2-7 0 0,21-41 122 0 0,-10 17-51 0 0,-4 13-50 0 0,2-3 11 0 0,1 1 41 0 0,0 0 41 0 0,1 0 42 0 0,-3 6-35 0 0,-10 11-64 0 0,1 0-1 0 0,1 0 1 0 0,-1 0 0 0 0,1 1-1 0 0,0 0 1 0 0,0 0 0 0 0,0 1-1 0 0,1-1 1 0 0,0 1-57 0 0,13-9 161 0 0,-14 11-95 0 0,0-4-27 0 0,3-1 16 0 0,-1 3-27 0 0,5 0 60 0 0,17 2-9 0 0,-19 4-26 0 0,2 3-53 0 0,-6-2 11 0 0,-1-2 2 0 0,-4-1-10 0 0,0 0 0 0 0,1 0-1 0 0,-1 1 1 0 0,0-1 0 0 0,0 0-1 0 0,1 1 1 0 0,-1-1 0 0 0,0 1-1 0 0,0 0 1 0 0,0-1 0 0 0,0 1-1 0 0,0 0 1 0 0,0-1 0 0 0,0 1-1 0 0,1 1-2 0 0,30 22 0 0 0,-29-22 1 0 0,0 1-1 0 0,0-1 1 0 0,0 1-1 0 0,0 0 1 0 0,0 0-1 0 0,-1 0 1 0 0,1 1-1 0 0,-1-1 1 0 0,0 0-1 0 0,0 2 0 0 0,2 1 12 0 0,-2 0 0 0 0,1 1 0 0 0,-1-1 0 0 0,0 1-1 0 0,1 6-11 0 0,0-4 10 0 0,0 0-1 0 0,0 1 1 0 0,1-1-1 0 0,0 0 0 0 0,2 1-9 0 0,-1 1 10 0 0,0-1-1 0 0,-1 1 0 0 0,2 7-9 0 0,5 10 51 0 0,1 4-49 0 0,-6-11-1 0 0,3 16 5 0 0,-9-13 41 0 0,-1-19-45 0 0,0-1 0 0 0,1 1 0 0 0,-1 0 0 0 0,1 0 0 0 0,0 0 1 0 0,0 0-1 0 0,1 0 0 0 0,-1 0 0 0 0,1 0 0 0 0,1 2-2 0 0,0 18 50 0 0,-2-22-48 0 0,0 0 0 0 0,0 0 1 0 0,1 0-1 0 0,-1 0 1 0 0,0 0-1 0 0,2 2-2 0 0,-1-1 12 0 0,0 0 0 0 0,0 0 0 0 0,0 0 0 0 0,0 0 0 0 0,-1 0 0 0 0,0 0 0 0 0,1 2-12 0 0,-2 3 46 0 0,1-2 19 0 0,0-1-1 0 0,-3-1-58 0 0,1-2 6 0 0,2 1 56 0 0,3-1-56 0 0,-1-1 2 0 0,-3 1 46 0 0,-3 3-42 0 0,4-1 45 0 0,4 6-38 0 0,-2-6 23 0 0,3 5-25 0 0,-4-8 34 0 0,-1-2 29 0 0,0 0-22 0 0,0 0-132 0 0,0 0-75 0 0,0 0-17 0 0,0 0 63 0 0,0 0 25 0 0,0 0-33 0 0,0 0-15 0 0,0 0-33 0 0,0 0-40 0 0,0 0-43 0 0,0 0-47 0 0,0 0-45 0 0,0 0-41 0 0,0 0-36 0 0,0 0-265 0 0,0 0-60 0 0,0 0-48 0 0,0 0-36 0 0,0 0-1458 0 0,0 0-1293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3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187 157 3936 0 0,'0'0'111'0'0,"0"0"-19"0"0,0 0 8 0 0,0 0 46 0 0,0 0 136 0 0,0 0 244 0 0,0 0 18 0 0,0 0-15 0 0,0 0-87 0 0,0 0-40 0 0,0 0-8 0 0,0 0-167 0 0,0-1-63 0 0,1 1-54 0 0,-1 0-44 0 0,1 0-30 0 0,1-2-94 0 0,-2 1 102 0 0,1 0 73 0 0,-1 0 104 0 0,1 1-64 0 0,-1-1 35 0 0,0 1 40 0 0,0-1 41 0 0,0 1 46 0 0,0-1 49 0 0,0 1-371 0 0,0-2 25 0 0,0 0 47 0 0,0 0 40 0 0,0 0 33 0 0,1-3 206 0 0,1-6 553 0 0,0 8-676 0 0,-1 0-58 0 0,5-9 687 0 0,-4 3-313 0 0,-1 0-125 0 0,0 1-45 0 0,0 1-105 0 0,-1 0-48 0 0,0 0-54 0 0,0 1-61 0 0,0 2-71 0 0,-1 0-37 0 0,1 2 80 0 0,-2 1-32 0 0,-4-2-11 0 0,5 2-6 0 0,-7-7 64 0 0,-3-2 20 0 0,6 7-39 0 0,-2 0 34 0 0,-18-5 60 0 0,12 6-83 0 0,-1 0 1 0 0,1 1 0 0 0,-11 1-83 0 0,14 1 67 0 0,-1 4-69 0 0,-3 3 57 0 0,1 0-36 0 0,11-6-26 0 0,0 0 0 0 0,0-1 0 0 0,0 1 0 0 0,1 0 0 0 0,-1 0 0 0 0,1 0 0 0 0,-1 1 0 0 0,1-1 0 0 0,0 0 0 0 0,0 1 0 0 0,0-1 0 0 0,0 0 0 0 0,0 2 7 0 0,-1 0-15 0 0,1-2 11 0 0,0-1 1 0 0,0 0-1 0 0,0 1 1 0 0,0-1-1 0 0,1 1 1 0 0,-1-1-1 0 0,1 1 1 0 0,-1-1-1 0 0,1 1 1 0 0,-1-1 0 0 0,1 3 3 0 0,-1-2-7 0 0,1 1 0 0 0,-1 0 1 0 0,1-1-1 0 0,0 1 0 0 0,0 0 1 0 0,0-1-1 0 0,1 1 0 0 0,-1 0 1 0 0,1 1 6 0 0,4 9-24 0 0,2 0-24 0 0,-6-12 47 0 0,0 1 0 0 0,1 0 0 0 0,-1-1 0 0 0,0 1 0 0 0,0 0 0 0 0,0 0 0 0 0,-1 0 0 0 0,1 0 0 0 0,0 0 0 0 0,-1 0 0 0 0,1 0 0 0 0,-1 0 0 0 0,1 1 1 0 0,-1-2 0 0 0,0-1 0 0 0,0 1 0 0 0,0 0 0 0 0,0-1 0 0 0,0 1 0 0 0,0-1 0 0 0,0 1 0 0 0,1 0 0 0 0,-1-1 0 0 0,0 1 0 0 0,0-1 0 0 0,1 1 0 0 0,-1-1 0 0 0,0 1 0 0 0,1-1 0 0 0,-1 1 0 0 0,1-1 0 0 0,-1 0 1 0 0,1 1-1 0 0,19 18 6 0 0,-9-10-30 0 0,1-1 1 0 0,0 0 0 0 0,7 2 23 0 0,5 10 0 0 0,-5-7-3 0 0,31 15-64 0 0,-32-20 73 0 0,-13-6-6 0 0,4 4 0 0 0,8 16 0 0 0,-10-9 0 0 0,-6-11 0 0 0,0 0-1 0 0,0-1 1 0 0,0 1 0 0 0,0 0 0 0 0,0 0 0 0 0,-1 0 0 0 0,1 0 0 0 0,-1 0 0 0 0,1 0 0 0 0,-1 0 0 0 0,0 0 0 0 0,0 2 0 0 0,2 3 11 0 0,0 10 67 0 0,-2-15-68 0 0,-1 1 0 0 0,1 0 0 0 0,-1 0-1 0 0,0-1 1 0 0,1 1 0 0 0,-1 0 0 0 0,-1 1-10 0 0,-3 4 67 0 0,2-2 9 0 0,2-1-48 0 0,-3 4 8 0 0,-7 7 3 0 0,9-12-29 0 0,-1 0 0 0 0,1 0 0 0 0,-1-1 0 0 0,0 1 0 0 0,0-1 0 0 0,0 0 0 0 0,-1 0 0 0 0,1 0 0 0 0,-1 0 1 0 0,-3 2-11 0 0,-5 0 24 0 0,2 0 10 0 0,0-1 1 0 0,-1 0 0 0 0,-6 1-35 0 0,6-4 10 0 0,-4-1 39 0 0,8-3-44 0 0,0 0-5 0 0,4 2-1 0 0,-1 0 1 0 0,-10-5-31 0 0,7 2-62 0 0,5 2 21 0 0,1 0-46 0 0,-1 1-27 0 0,1-1-53 0 0,0 0-61 0 0,0 1-71 0 0,0 0 90 0 0,1 1-37 0 0,0-1-375 0 0,0 1 89 0 0,0 0-50 0 0,0 0-722 0 0,0 0-569 0 0,0 0-1081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0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7568 0 0,'0'0'158'0'0,"2"0"-61"0"0,5-2 74 0 0,-4 1-27 0 0,5-2-147 0 0,1-1 57 0 0,-1 1 56 0 0,1 0 54 0 0,4-2 198 0 0,0-1 119 0 0,1 1 108 0 0,-2-2 98 0 0,-11 6-483 0 0,-1 1 27 0 0,1-1-38 0 0,1-1 101 0 0,1-2-69 0 0,5-5 181 0 0,-7 8-199 0 0,3-1-68 0 0,2-3-45 0 0,-4 3-15 0 0,0 0 75 0 0,0-1 110 0 0,-2 2-160 0 0,0 1 14 0 0,0 0-105 0 0,0 0 0 0 0,0 0 0 0 0,0 0 0 0 0,0 0 0 0 0,0 0 0 0 0,0-1 0 0 0,1 1 0 0 0,-1 0 0 0 0,0 0 0 0 0,0 0 0 0 0,0 0 0 0 0,0-1 0 0 0,0 1 0 0 0,0 0 0 0 0,0 0 0 0 0,0 0 0 0 0,0 0 0 0 0,0-1 0 0 0,0 1 0 0 0,0 0 0 0 0,0 0 0 0 0,0 0 0 0 0,-1 0 0 0 0,1-1 0 0 0,0 1 0 0 0,0 0 0 0 0,0 0 0 0 0,0 0 0 0 0,0 0 0 0 0,0 0 0 0 0,0-1 0 0 0,0 1 0 0 0,0 0 0 0 0,-1 0 0 0 0,1 0 0 0 0,0 0 0 0 0,0 0 0 0 0,0 0 0 0 0,0 0 0 0 0,0 0 0 0 0,0 0 0 0 0,-1-1 0 0 0,1 1 0 0 0,0 0 0 0 0,0 0-13 0 0,-4-4 242 0 0,2 2-83 0 0,-9-3 228 0 0,0 1-74 0 0,0 3-66 0 0,0 1-58 0 0,1 1-51 0 0,0 2-44 0 0,-7 8-3 0 0,13-9-88 0 0,1 1-1 0 0,1 0 1 0 0,-1 0-1 0 0,0 0 1 0 0,1 0 0 0 0,-1 0-1 0 0,1 1 1 0 0,0-1-1 0 0,0 1 1 0 0,0-1-1 0 0,1 1 1 0 0,0 0 0 0 0,-2 3-3 0 0,1 6 57 0 0,1 1 49 0 0,1-1-128 0 0,2 1-82 0 0,0-2-37 0 0,6 16-250 0 0,1-10 168 0 0,-4-10 161 0 0,2 0 50 0 0,3 2 92 0 0,-5-6 8 0 0,1 0 37 0 0,16 9 75 0 0,3-3 85 0 0,0-3 66 0 0,2-3 46 0 0,-19-3-227 0 0,1-1 1 0 0,-1 1-1 0 0,1-2 0 0 0,-1 1 0 0 0,0-2 1 0 0,1 1-1 0 0,5-2-170 0 0,15-9 468 0 0,-22 9-356 0 0,19-11 320 0 0,-1-2-97 0 0,-13 7-217 0 0,-2-2-39 0 0,-1-1-47 0 0,-1-1-50 0 0,-5 7-56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2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7280 0 0,'0'0'209'0'0,"0"0"-54"0"0,0 0-18 0 0,0 0 39 0 0,0 0 139 0 0,0 3 255 0 0,0 1-248 0 0,-1 5 214 0 0,0 4 128 0 0,1-5-317 0 0,0-1-160 0 0,1-4-139 0 0,-1 0-34 0 0,2 4 235 0 0,-1-1-34 0 0,2 7 132 0 0,-1-2-107 0 0,4 15 255 0 0,-3-17-291 0 0,0-1-50 0 0,-1-1-1 0 0,0 0 1 0 0,-1 1 0 0 0,1 1-154 0 0,5 25 408 0 0,-3-18-176 0 0,-1-1 1 0 0,1 8-233 0 0,1 14 266 0 0,1 3-58 0 0,-3-16-27 0 0,-1 0 0 0 0,-1 1-181 0 0,3 41 310 0 0,8 20 99 0 0,-3 2-98 0 0,-7-22-100 0 0,-3-49-144 0 0,2 1 0 0 0,0 0 0 0 0,1 0 1 0 0,0 1-68 0 0,1 1 127 0 0,-1-1 0 0 0,0 12-127 0 0,1 15 225 0 0,-2-23-77 0 0,-1-12-80 0 0,0 8 42 0 0,-1-12-33 0 0,-1-4-64 0 0,1 1 2 0 0,1 1 57 0 0,-1 3-4 0 0,-4-1-67 0 0,4-5-66 0 0,1-2-48 0 0,0 0-66 0 0,0 0-21 0 0,0 0-7 0 0,0 0 73 0 0,0 0 15 0 0,0 0-82 0 0,0 0-43 0 0,0 0-289 0 0,-1-1 107 0 0,-1 1 96 0 0,0-1 81 0 0,0 0 65 0 0,-2 0-25 0 0,-4-3-97 0 0,6 2 74 0 0,-8-6-576 0 0,7 3 350 0 0,-1-1-44 0 0,-2-4-394 0 0</inkml:trace>
  <inkml:trace contextRef="#ctx0" brushRef="#br0" timeOffset="883.63">0 171 7080 0 0,'0'0'157'0'0,"0"0"23"0"0,1-3 13 0 0,4-12-82 0 0,-4 12-42 0 0,1 0-43 0 0,2-6 24 0 0,-1 3 82 0 0,2 2 100 0 0,1 1 176 0 0,-2 1-164 0 0,-3 1 330 0 0,0-3-288 0 0,1 1 73 0 0,9-1 875 0 0,-8 4-951 0 0,0 0-34 0 0,0 0-46 0 0,-1 1-58 0 0,0-1-86 0 0,-1 0-34 0 0,0 1-38 0 0,0-1-41 0 0,2 1 288 0 0,-1 0 45 0 0,0 1-180 0 0,1 0 38 0 0,8 8 413 0 0,-6-6-341 0 0,-1 0-45 0 0,-3-3 90 0 0,0 1-4 0 0,2 4 83 0 0,0 1-66 0 0,1-1-56 0 0,-1 1-50 0 0,1 2-3 0 0,1 0-58 0 0,9 23 94 0 0,-8-17-36 0 0,3 1-64 0 0,-2-2-30 0 0,-4-5 14 0 0,-1 0 30 0 0,-1 1 51 0 0,0 1 54 0 0,1-1-38 0 0,1 1-36 0 0,1-1-34 0 0,6 10 8 0 0,1-1-119 0 0,2 3-130 0 0,-3 1-121 0 0,-4-9 137 0 0,1 0 48 0 0,3 5 35 0 0,2-1 56 0 0,14 28 63 0 0,-16-26 39 0 0,2 0-1 0 0,10 12-120 0 0,-9-12 89 0 0,0 0 0 0 0,0 4-89 0 0,-8-15 53 0 0,0 0 0 0 0,0-1 0 0 0,1 0 1 0 0,0 0-1 0 0,1 0 0 0 0,1 0-53 0 0,-7-6 78 0 0,-1-2 2 0 0,1 0 6 0 0,-1 1-53 0 0,6 2-64 0 0,-3-2 71 0 0,-2-1 18 0 0,0 0 36 0 0,0 0 41 0 0,0 0 49 0 0,13-10 13 0 0,-2-1-44 0 0,-3-4-41 0 0,-4-3-39 0 0,-2 2-36 0 0,0-3 30 0 0,-2 6-65 0 0,5-46 9 0 0,-6 31 17 0 0,1-58 40 0 0,0 59-57 0 0,2-1-1 0 0,1-1-10 0 0,-1 6 0 0 0,-3 18 0 0 0,0 0 0 0 0,1 0 0 0 0,-1 0 0 0 0,1 1 0 0 0,1-3 0 0 0,3-5 0 0 0,-3 6 0 0 0,0 0 0 0 0,0 0 0 0 0,0 0 0 0 0,-1 0 0 0 0,0 0 0 0 0,1-5 0 0 0,-2 8 0 0 0,0 0 0 0 0,0 1 0 0 0,1-1 0 0 0,-1 0 0 0 0,1 0 0 0 0,0 1 0 0 0,0-1 0 0 0,0 0 0 0 0,1 0 0 0 0,-1-1 0 0 0,1 1 0 0 0,-1-1 0 0 0,0 0 0 0 0,0 0 0 0 0,0 1 0 0 0,0-1 0 0 0,-1 0 0 0 0,1 0 0 0 0,-1-2 0 0 0,0 2 0 0 0,0 3 0 0 0,5-14 0 0 0,-5 11 0 0 0,7-13 0 0 0,-4 4 0 0 0,-2 4-10 0 0,1 14-44 0 0,9 12 54 0 0,-8-13-10 0 0,-1 0-1 0 0,1 1 0 0 0,-1-1 1 0 0,0 1-1 0 0,0 0 0 0 0,0 1 11 0 0,2 11 0 0 0,18 65 0 0 0,-14-43 0 0 0,7 30 0 0 0,1 40 0 0 0,1 4-1 0 0,-7-49 18 0 0,0 21-17 0 0,-3-9 130 0 0,-1-31 100 0 0,-2 26-230 0 0,-4-62 30 0 0,1-1 0 0 0,0 0 0 0 0,1 0-1 0 0,0 0 1 0 0,0 0 0 0 0,1 1-30 0 0,0-1 24 0 0,-1 0-1 0 0,0 0 1 0 0,0 0-1 0 0,-1 0 1 0 0,0 0-1 0 0,-1 1-23 0 0,0-8-120 0 0,0-1 36 0 0,0 2 7 0 0,0 0 85 0 0,0 0 39 0 0,0 1 98 0 0,0 6 280 0 0,0-6-335 0 0,0 0-46 0 0,1 0-67 0 0,-1-1-86 0 0,1 1-104 0 0,-1-2 61 0 0,0 0-33 0 0,1 0-35 0 0,-1-1-38 0 0,0 1-39 0 0,1 0-43 0 0,-1-1-44 0 0,1 1-46 0 0,0-1-50 0 0,-1 0-50 0 0,0 0-1158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6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7512 0 0,'0'0'166'0'0,"0"0"29"0"0,0 0 13 0 0,0 0 40 0 0,0 0 143 0 0,0 0 66 0 0,0 0 14 0 0,0 0-19 0 0,2 0-86 0 0,3 0-99 0 0,0 0-51 0 0,3-1 104 0 0,13 0 226 0 0,-16 2-399 0 0,-1 0 35 0 0,2 0 146 0 0,1 1-79 0 0,2-1 8 0 0,0 1-91 0 0,9 2 130 0 0,-11-3-169 0 0,-2-1-83 0 0,4 0-33 0 0,4-1 36 0 0,13 1-47 0 0,-22 0-91 0 0,1 0-40 0 0,0-1-55 0 0,-1 0-67 0 0,0 0-18 0 0,-1 1-64 0 0,0-1-72 0 0,0 1-79 0 0,-2 0 192 0 0,0 0-40 0 0,-1 0-437 0 0,1 0-293 0 0,-1 0-686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6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7744 0 0,'0'0'174'0'0,"0"0"29"0"0,0 0 12 0 0,0 0 33 0 0,0 0 134 0 0,0 0 60 0 0,0 0 7 0 0,0 0 15 0 0,0 0-239 0 0,0 0-52 0 0,1 0-44 0 0,-1 0-37 0 0,2 0 7 0 0,2 0-23 0 0,-3 0-18 0 0,0 0 50 0 0,1 0 114 0 0,-1 0-64 0 0,-1 0 37 0 0,9-1 411 0 0,0 0-120 0 0,0-1-101 0 0,0-1-81 0 0,7-1 79 0 0,8 1 67 0 0,-9 1-190 0 0,-4 0-123 0 0,12 2-74 0 0,-18 0-113 0 0,2 0 201 0 0,-5 0-152 0 0,2 0-40 0 0,0 0-40 0 0,1 0-52 0 0,2 0-60 0 0,2 0-69 0 0,-8 0 43 0 0,0 0-36 0 0,2 0-353 0 0,-1-1 79 0 0,0 1-50 0 0,1 0-687 0 0,2-2-548 0 0,1-1-1036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5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39 7312 0 0,'0'0'165'0'0,"0"0"22"0"0,0 0 9 0 0,2-1 44 0 0,2-1 119 0 0,1-1-41 0 0,0 1-35 0 0,0 1-33 0 0,3-2 71 0 0,0 1-55 0 0,9-1 151 0 0,16-5 275 0 0,-16 4-199 0 0,1 0-61 0 0,0 2-61 0 0,-1 0-61 0 0,1 1-64 0 0,0 1-64 0 0,0-1-64 0 0,-1 2-65 0 0,-1-1-62 0 0,-15 0-40 0 0,1 2-73 0 0,1 0-103 0 0,-2-1 66 0 0,0 0-37 0 0,0 1-129 0 0,0-1-79 0 0,0 1-88 0 0,0-1-98 0 0,-1-1 13 0 0,0 1-80 0 0,1 0-918 0 0,-1-1-896 0 0</inkml:trace>
  <inkml:trace contextRef="#ctx0" brushRef="#br0" timeOffset="403.91">4 195 8464 0 0,'0'0'190'0'0,"0"0"28"0"0,0 0 10 0 0,-1 2-26 0 0,-1 6-91 0 0,4-5 1 0 0,2 1 128 0 0,-4-4-240 0 0,1 1 443 0 0,-1-1 6 0 0,0 0 0 0 0,0 0-21 0 0,1 1-10 0 0,7 6 41 0 0,1-1-96 0 0,0-2-69 0 0,15 2 307 0 0,-7-5-168 0 0,-1-2-145 0 0,1 1-40 0 0,-1-1-48 0 0,1-1-54 0 0,-1 0-62 0 0,1 1-67 0 0,-1-1-76 0 0,1-1-81 0 0,-4 2-40 0 0,0-1-64 0 0,1 1-66 0 0,-1-1-70 0 0,-11 2 52 0 0,-1 0-52 0 0,1 0-47 0 0,0 0-41 0 0,0 0-139 0 0,0-1-40 0 0,0 1-169 0 0,2 0-451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16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34 7688 0 0,'0'0'166'0'0,"0"0"29"0"0,0 0 14 0 0,0 0 31 0 0,0 0 80 0 0,0 0 31 0 0,0 0-175 0 0,0 0-38 0 0,-1-1 49 0 0,0-1-85 0 0,-3-2 46 0 0,3 2-68 0 0,0 1 41 0 0,1 0 98 0 0,-1 0 105 0 0,-6-6 236 0 0,3 3-281 0 0,1 0-41 0 0,2 3-70 0 0,0 1-35 0 0,-1-1 49 0 0,-1 1-88 0 0,-4-1 39 0 0,6 0-16 0 0,-29-1 0 0 0,2 4 106 0 0,-4 7 147 0 0,23-6-204 0 0,0 1-1 0 0,1 1 0 0 0,-1 0 1 0 0,0 0-166 0 0,-3 3 321 0 0,1 1 1 0 0,-6 6-322 0 0,-8 9 339 0 0,6-3-154 0 0,10-10-134 0 0,0-1-33 0 0,1 2-22 0 0,0-1 1 0 0,1 1 0 0 0,0 0 0 0 0,1 0 0 0 0,-4 14 3 0 0,-3 11-33 0 0,-3 17 33 0 0,7-20-11 0 0,7-20 2 0 0,0 0 0 0 0,0 1 0 0 0,2-1 0 0 0,-1 1 1 0 0,2-1-1 0 0,0 1 0 0 0,1-1 0 0 0,1 2 9 0 0,1 16-5 0 0,-2-12 21 0 0,2 0 1 0 0,1 4-17 0 0,2 3 66 0 0,2 0 1 0 0,6 12-67 0 0,4 3 145 0 0,4 4-145 0 0,8 10 57 0 0,-17-33 12 0 0,1 0 1 0 0,4 2-70 0 0,65 73 131 0 0,-51-61-92 0 0,-28-32-25 0 0,15 18 29 0 0,1-1 0 0 0,6 4-43 0 0,-18-19 21 0 0,-1-1-1 0 0,1 0 0 0 0,0 0 1 0 0,6 2-21 0 0,-9-5 31 0 0,0 0 1 0 0,0-1-1 0 0,1 0 1 0 0,4 1-32 0 0,21 2 99 0 0,0-5 57 0 0,-21-1-51 0 0,-1 0 0 0 0,0-1 0 0 0,6-2-105 0 0,-5 1 190 0 0,0-1 0 0 0,11-6-190 0 0,-9 4 160 0 0,1-2 1 0 0,-1 0-1 0 0,-1-1 1 0 0,1 0-1 0 0,2-4-160 0 0,-1 0 223 0 0,0 0 0 0 0,3-7-223 0 0,-8 9 144 0 0,0-1-1 0 0,0-1 0 0 0,3-7-143 0 0,-2 0 181 0 0,-1 1-1 0 0,2-7-180 0 0,10-43 288 0 0,-7 3-73 0 0,-9 30 4 0 0,0-10-219 0 0,-4 9 179 0 0,-1-9-179 0 0,-2 11 86 0 0,-1-1 0 0 0,-2 1 0 0 0,-6-21-86 0 0,2 23 49 0 0,-1 0 1 0 0,-1 1-1 0 0,-13-25-49 0 0,10 28 18 0 0,-2 1-1 0 0,-1 0 1 0 0,-1 1-1 0 0,-3-1-17 0 0,14 19 2 0 0,0 1 0 0 0,-1 0 0 0 0,0 1-1 0 0,0 0 1 0 0,0 0 0 0 0,-1 0 0 0 0,-3 0-2 0 0,-22-10-23 0 0,5 8-49 0 0,-2 5-69 0 0,-1 5-92 0 0,-1 5-112 0 0,27-4 129 0 0,-1 0 76 0 0,-13 6-106 0 0,12-5 84 0 0,3 0 7 0 0,-1-1-63 0 0,1 0-102 0 0,0 1-105 0 0,2-2 166 0 0,0 0-32 0 0,1 0-37 0 0,-1 1-37 0 0,-1 0-305 0 0,0 0-111 0 0,-1 0-122 0 0,3-1 403 0 0,0-1-34 0 0,-7 5-1665 0 0,-5 2-1239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7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7312 0 0,'1'2'165'0'0,"1"6"51"0"0,0 1-58 0 0,0 0-49 0 0,0-1-40 0 0,2 10-20 0 0,3 22-52 0 0,-5-28 64 0 0,0 1 69 0 0,-1-5-10 0 0,0-1 39 0 0,0 1 42 0 0,0-1 48 0 0,0 1 71 0 0,0 1 66 0 0,2 13 364 0 0,1 12 416 0 0,2 17 558 0 0,-1-17-671 0 0,1-5-284 0 0,-3-16-432 0 0,1 1-37 0 0,0 0-75 0 0,0 19 241 0 0,-4-32-656 0 0,0-1 78 0 0,0 1 68 0 0,0 0 57 0 0,0-1 56 0 0,0 1 43 0 0,1 0 372 0 0,0-1-313 0 0,-1 0-105 0 0,0 0-38 0 0,0 0-71 0 0,1 1-22 0 0,-1-1-33 0 0,0 0-38 0 0,0 0-39 0 0,0 0-43 0 0,0 0-47 0 0,0 0-50 0 0,0 1-52 0 0,1-1-56 0 0,-1 0-60 0 0,0 0-62 0 0,0 1-66 0 0,0-1-68 0 0,0 0-73 0 0,0 0-1242 0 0,0 0-1133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7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32 11144 0 0,'-3'-3'14'0'0,"1"1"55"0"0,-1 0 71 0 0,-2-1 144 0 0,-3-3 217 0 0,2 1-259 0 0,4 3-186 0 0,-1 0-37 0 0,0-1-41 0 0,0 0-48 0 0,2 2 158 0 0,1 1 23 0 0,0 0-98 0 0,0 0-84 0 0,0 0-79 0 0,0 0-110 0 0,0 0-132 0 0,0 0-116 0 0,0 0 63 0 0,0 0-43 0 0,0 0-583 0 0,0 0-464 0 0,0 0-878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9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466 73 6880 0 0,'0'0'157'0'0,"0"0"23"0"0,-5-6 144 0 0,2 2-265 0 0,0 1-25 0 0,0 0 62 0 0,-1 0 53 0 0,1 0 45 0 0,-4-2 241 0 0,-10-6 748 0 0,10 6-707 0 0,3 2-277 0 0,1 1-36 0 0,-4-2 360 0 0,1 0-60 0 0,-2 1-55 0 0,1 0-48 0 0,-1 1-43 0 0,0 0-38 0 0,-9-1 194 0 0,3 1-138 0 0,-19 1 390 0 0,14 1-200 0 0,-3 1-241 0 0,0 3-55 0 0,1 2-51 0 0,0 2-48 0 0,1 2-42 0 0,1 2-40 0 0,-16 15-52 0 0,30-23-5 0 0,-5 5-51 0 0,0 0 1 0 0,-8 10 59 0 0,4 3 3 0 0,9-9 37 0 0,0 1 35 0 0,4-10-94 0 0,0 1 1 0 0,1-1 0 0 0,-1 1 0 0 0,1-1 0 0 0,0 1 0 0 0,0-1 0 0 0,0 1 0 0 0,1-1 0 0 0,0 1-1 0 0,-1-1 1 0 0,2 1 0 0 0,0 3 18 0 0,1-2-12 0 0,-1-1 0 0 0,1 0 0 0 0,0 1 0 0 0,0-1 0 0 0,1 0 0 0 0,-1 0 0 0 0,1-1 0 0 0,1 1 0 0 0,-1 0 12 0 0,4 1-7 0 0,-1 1 0 0 0,1-1-1 0 0,0 0 1 0 0,2 0 7 0 0,1 1 3 0 0,1-2-1 0 0,-1 1 1 0 0,1-1 0 0 0,10 2-3 0 0,31 9 66 0 0,32 9 78 0 0,-50-13 38 0 0,13 7-182 0 0,-25-7 82 0 0,-3 2 41 0 0,-2 3 39 0 0,-2 1 34 0 0,-12-12-115 0 0,0 0 1 0 0,-1 0-1 0 0,0 0 0 0 0,0 0 0 0 0,0 1 1 0 0,-1 0-82 0 0,0-1 99 0 0,0 1 1 0 0,-1 0-1 0 0,0-1 1 0 0,0 1-1 0 0,0 0 0 0 0,-1 2-99 0 0,0-3 58 0 0,0 1 0 0 0,0-1 0 0 0,-1 0 0 0 0,0 0-1 0 0,0 0 1 0 0,-1 0 0 0 0,1 0 0 0 0,-1 0-1 0 0,0 0 1 0 0,-1 0 0 0 0,0 0 0 0 0,1-1 0 0 0,-2 0-1 0 0,1 1 1 0 0,-1-1 0 0 0,0 0 0 0 0,0-1-1 0 0,-1 2-57 0 0,-4 3 104 0 0,-1-1 0 0 0,0 0-1 0 0,-5 4-103 0 0,5-6 106 0 0,0-1-1 0 0,0 1 0 0 0,0-1 1 0 0,-1-1-1 0 0,1 0 1 0 0,-12 2-106 0 0,-16 1 231 0 0,-2-6-68 0 0,-2-7-109 0 0,28 3-138 0 0,-1-1 45 0 0,-31-11 33 0 0,26 7-36 0 0,0-1-92 0 0,11 4 20 0 0,-1 0-41 0 0,-1-1-71 0 0,1 0-64 0 0,0 0-72 0 0,-1 0-80 0 0,1-1-88 0 0,0 1-96 0 0,1-1-103 0 0,-1 0-113 0 0,8 5 429 0 0,0 0-50 0 0,-1 1-45 0 0,1-1-38 0 0,-1-1-154 0 0,1 1-37 0 0,-2-1-185 0 0,-1-1-503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8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18 8088 0 0,'-1'0'155'0'0,"1"0"-64"0"0,-1 0-42 0 0,-4-2 2 0 0,3 1-4 0 0,-6-3-34 0 0,-1 1 34 0 0,-10-2 134 0 0,0 3 101 0 0,0 1 83 0 0,-3 3 153 0 0,15-1-314 0 0,1 1 0 0 0,0 0 0 0 0,-1 0 0 0 0,1 0 1 0 0,0 1-1 0 0,0-1 0 0 0,0 2 0 0 0,-3 1-204 0 0,-12 13 646 0 0,-1 8-263 0 0,4 4-90 0 0,4 3-71 0 0,4 2-53 0 0,5-12-67 0 0,2-1 0 0 0,0 1 0 0 0,1 1 0 0 0,2-1 1 0 0,0 4-103 0 0,5 22 154 0 0,4-1 37 0 0,6-2 36 0 0,6 0 35 0 0,-15-37-215 0 0,0 0 0 0 0,1-1 0 0 0,0 0 0 0 0,0 0 0 0 0,1 0 1 0 0,0-1-1 0 0,0 0 0 0 0,0 0 0 0 0,1-1-47 0 0,19 12 172 0 0,1-1 0 0 0,8 3-172 0 0,-31-17 48 0 0,0 0 0 0 0,1-1 1 0 0,-1 1-1 0 0,1-2 0 0 0,-1 1 0 0 0,1-1 0 0 0,-1 0 0 0 0,1 0 1 0 0,0 0-1 0 0,2-1-48 0 0,10-1 80 0 0,0-2-44 0 0,0-1-57 0 0,1-2-72 0 0,14-6-181 0 0,-26 9 168 0 0,-1 0-51 0 0,1-1-99 0 0,0 0-106 0 0,-4 2 135 0 0,0 0-35 0 0,0 0-37 0 0,0-1-40 0 0,-2 2 3 0 0,0 0-47 0 0,-1 0-41 0 0,1-1-37 0 0,1 1-133 0 0,-1-1-37 0 0,1 0-162 0 0,1-1-437 0 0,-4 3 1150 0 0</inkml:trace>
  <inkml:trace contextRef="#ctx0" brushRef="#br0" timeOffset="463.75">762 367 7200 0 0,'10'0'212'0'0,"2"0"-23"0"0,0 0-66 0 0,26-3 93 0 0,-22 0-79 0 0,-6 1-6 0 0,0-1 51 0 0,14-5 572 0 0,-2 0-100 0 0,1 0-91 0 0,-1-2-82 0 0,0 0-72 0 0,0 0-64 0 0,0-1-54 0 0,-1-2-45 0 0,-5-1-172 0 0,-2-7 49 0 0,-12 19-93 0 0,-1-1 1 0 0,0 0 0 0 0,0 0 0 0 0,0 0 0 0 0,0 0 0 0 0,0-3-31 0 0,-1 4 21 0 0,0 1 1 0 0,0-1 0 0 0,0 0 0 0 0,0 1-1 0 0,0-1 1 0 0,-1 0 0 0 0,1 1 0 0 0,0-1-1 0 0,-1 1 1 0 0,1-1 0 0 0,-1 0 0 0 0,0 0-22 0 0,-14-26 643 0 0,-3 1-102 0 0,9 14-322 0 0,-2 1-42 0 0,0 1-46 0 0,-1 0-53 0 0,-7-4 181 0 0,-26-14 441 0 0,27 20-504 0 0,15 7-143 0 0,0 1 0 0 0,0 0 0 0 0,0 0 1 0 0,0 0-1 0 0,-1 0 0 0 0,-1 0-53 0 0,-19 2 227 0 0,0 6-73 0 0,1 5-56 0 0,12-5-61 0 0,1 1 0 0 0,0 0 0 0 0,0 0 1 0 0,1 1-1 0 0,0 1 0 0 0,-7 10-37 0 0,6-6 36 0 0,-1 1 0 0 0,2 1 0 0 0,0 0 1 0 0,1 0-1 0 0,1 1 0 0 0,-4 12-36 0 0,7-17 13 0 0,1 1-1 0 0,0 0 1 0 0,1 0 0 0 0,0 0-1 0 0,1 0 1 0 0,1 2-13 0 0,0-1 12 0 0,1 1 1 0 0,0 0-1 0 0,1 0 0 0 0,1-1 1 0 0,0 1-1 0 0,1-1 0 0 0,1 0 1 0 0,4 11-13 0 0,-5-17 11 0 0,0-1 0 0 0,1 1 0 0 0,0 0 0 0 0,0-1 0 0 0,0 0 0 0 0,1-1 1 0 0,1 1-12 0 0,-2-1 16 0 0,1-2-1 0 0,0 1 1 0 0,0-1 0 0 0,0 0 0 0 0,0 0 0 0 0,1 0 0 0 0,-1-1 0 0 0,1 0 0 0 0,0 0-16 0 0,1 0 24 0 0,0-1 0 0 0,0 0 0 0 0,0 0-1 0 0,0-1 1 0 0,0 0 0 0 0,0 0 0 0 0,7-1-24 0 0,20-4 68 0 0,2-4-34 0 0,-18 3-17 0 0,-11 2-86 0 0,-3 2-21 0 0,-1 0-48 0 0,1-1-60 0 0,0 1-68 0 0,-2 0-14 0 0,1-1-61 0 0,0 1-66 0 0,0 0-70 0 0,0 0-77 0 0,0 0-83 0 0,-1 0-88 0 0,1-1-93 0 0,7-1-1297 0 0,5-1-1202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6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161 369 8384 0 0,'0'0'242'0'0,"0"0"5"0"0,-3 0-159 0 0,-7-3-73 0 0,7 2 10 0 0,0-1 49 0 0,0 1 43 0 0,0 0 37 0 0,-3 0 175 0 0,0 0 67 0 0,-13 2 1064 0 0,10 0-909 0 0,5 0-320 0 0,1 1-46 0 0,-1-1-55 0 0,0 0-64 0 0,-5 5 208 0 0,2 2-48 0 0,1 1-41 0 0,1 2-36 0 0,-3 13 62 0 0,2 0-78 0 0,1-3-31 0 0,-9 41 82 0 0,5 1 436 0 0,1 22-620 0 0,5-45 118 0 0,3-16-146 0 0,3 1 50 0 0,0-10 34 0 0,1 1 45 0 0,1-4 24 0 0,0 1 41 0 0,0-1 48 0 0,0 0 52 0 0,-4-10-265 0 0,0 0 0 0 0,0 0-1 0 0,0-1 1 0 0,0 1 0 0 0,1 0-1 0 0,-1-1 1 0 0,0 1 0 0 0,1-1-1 0 0,-1 1 1 0 0,2 0-1 0 0,-2-1 10 0 0,1 0 1 0 0,0 0-1 0 0,-1-1 0 0 0,1 1 0 0 0,0 0 1 0 0,-1-1-1 0 0,1 1 0 0 0,0-1 0 0 0,-1 1 1 0 0,1-1-1 0 0,0 0 0 0 0,0 0 0 0 0,0 0 1 0 0,0 0-1 0 0,1 0-10 0 0,0-1 23 0 0,1 1-1 0 0,-1-1 1 0 0,0 0 0 0 0,0 0-1 0 0,0 0 1 0 0,0 0 0 0 0,0-1-1 0 0,0 1 1 0 0,0-1-23 0 0,15-12 97 0 0,-12 7-57 0 0,0 1 0 0 0,0-1 0 0 0,-1-1 0 0 0,0 1 0 0 0,0-1 0 0 0,0 0 1 0 0,-1 0-1 0 0,-1-1 0 0 0,1 1 0 0 0,1-9-40 0 0,6-31 78 0 0,-8 18 6 0 0,0-1-36 0 0,-1-6-25 0 0,-1-18-30 0 0,3-38 3 0 0,-4 87 4 0 0,1 0 0 0 0,1 0 0 0 0,-1 0 0 0 0,1 0 0 0 0,0 0-1 0 0,2-4 1 0 0,4-8-72 0 0,-6 12 45 0 0,-2 5-31 0 0,1 2-10 0 0,16 18-48 0 0,-14-15 101 0 0,1 1 1 0 0,-1 0 0 0 0,0 0-1 0 0,-1 0 1 0 0,1 0-1 0 0,-1 1 15 0 0,13 33-26 0 0,25 70-46 0 0,-28-72 92 0 0,-2 0 45 0 0,1 6 59 0 0,1 0 48 0 0,2 7 85 0 0,11 26 192 0 0,-21-58-306 0 0,-4-16-78 0 0,0-2-1 0 0,0 0 0 0 0,0 0-58 0 0,0 0-98 0 0,0 0-128 0 0,0 0-12 0 0,0 0-36 0 0,0 0-732 0 0,0 0-57 0 0</inkml:trace>
  <inkml:trace contextRef="#ctx0" brushRef="#br0" timeOffset="583.41">635 1 6048 0 0,'0'0'133'0'0,"0"0"23"0"0,0 0 11 0 0,0 0-49 0 0,0 0 13 0 0,0 0 149 0 0,0 0-65 0 0,0 0-57 0 0,1 1-46 0 0,-1-1 7 0 0,2 3-2 0 0,-2-3-24 0 0,1 1 73 0 0,-1 0-23 0 0,1-1 41 0 0,-1 0 45 0 0,1 1 51 0 0,9 10 534 0 0,0 0-117 0 0,0 2-106 0 0,-1 0-97 0 0,0 0-84 0 0,0 1-75 0 0,-1 0-63 0 0,0 0-54 0 0,7 14 93 0 0,13 40 234 0 0,-20-45-272 0 0,7 31 197 0 0,1 28 134 0 0,-7-30-198 0 0,3 23 840 0 0,-2 8-1246 0 0,-5-16 563 0 0,-2-37-291 0 0,6 39 431 0 0,-5-44-480 0 0,0-1-48 0 0,-3-15-96 0 0,-2 3-13 0 0,1-1-4 0 0,-1 0 9 0 0,1-10 38 0 0,0-1-17 0 0,0 0-11 0 0,0 0-27 0 0,0 0-79 0 0,0 0-69 0 0,0 0-44 0 0,0 0-137 0 0,0 0-76 0 0,-1 0 109 0 0,0 0 105 0 0,0-1 42 0 0,-3 0-100 0 0,2 1 70 0 0,0-1-92 0 0,2 1 61 0 0,-1-1-40 0 0,-2-1-227 0 0,2 1 164 0 0,-1 0-33 0 0,0 0-108 0 0,0-1-56 0 0,0 1-60 0 0,0-1-63 0 0,-3-4-1079 0 0</inkml:trace>
  <inkml:trace contextRef="#ctx0" brushRef="#br0" timeOffset="976.38">497 374 5344 0 0,'0'0'157'0'0,"0"-1"-32"0"0,2 1-69 0 0,4-5-48 0 0,-3 3 66 0 0,15-7 1159 0 0,-5 3-400 0 0,-5 1-307 0 0,-1 2-117 0 0,0 0-34 0 0,5-1 156 0 0,-6 2-318 0 0,0 0-41 0 0,5-1 139 0 0,0 0-46 0 0,10-5 164 0 0,18-5 232 0 0,-6 5-424 0 0,20-6 42 0 0,9-1 211 0 0,0 3-490 0 0,-33 7 115 0 0,-2 0-49 0 0,45-8 17 0 0,-63 12-135 0 0,0 0 42 0 0,34-4 121 0 0,-31 4-155 0 0,2 0-101 0 0,-5 1-42 0 0,0-1-84 0 0,1 1-98 0 0,-1 0-111 0 0,-9 0 480 0 0,3 0-415 0 0,0 0-97 0 0,-1 0 74 0 0,0 0-36 0 0,2-1-554 0 0,1 0-401 0 0,3-1-806 0 0,-8 2 2157 0 0</inkml:trace>
  <inkml:trace contextRef="#ctx0" brushRef="#br0" timeOffset="1470.05">1263 311 7800 0 0,'0'0'174'0'0,"0"0"29"0"0,0 0-21 0 0,0 1-79 0 0,0-1-56 0 0,2 4-18 0 0,0-1 11 0 0,1 3-105 0 0,-1 0 43 0 0,1 0 38 0 0,-1 1 35 0 0,1 2 83 0 0,0 1 56 0 0,2 10 307 0 0,2 7 256 0 0,-1-9-311 0 0,13 43 589 0 0,-3 2-76 0 0,-7-14-184 0 0,-4-17-271 0 0,0-12-206 0 0,3 28 474 0 0,-4-19-203 0 0,4 0 97 0 0,-6-20-419 0 0,0 0-68 0 0,0 5 86 0 0,3-5-37 0 0,-5-8-58 0 0,2 3 232 0 0,-1-2-75 0 0,0-1-68 0 0,0-2-61 0 0,0 0-52 0 0,0-2-45 0 0,0-4-5 0 0,2-19-92 0 0,-2 22 44 0 0,-1 1 45 0 0,0-42 34 0 0,0-1-37 0 0,0 1-39 0 0,0 0-39 0 0,0 31-7 0 0,1 0-1 0 0,1-1 0 0 0,1 1 0 0 0,0 0 0 0 0,0 1 0 0 0,2-1 0 0 0,-1 0 0 0 0,2 1 1 0 0,5-10-1 0 0,-5 11-22 0 0,1 1 0 0 0,1 0 0 0 0,6-8 22 0 0,5-6-13 0 0,-8 10-11 0 0,1 1-39 0 0,-4 5-12 0 0,1 0-36 0 0,-2 3-12 0 0,1 0-33 0 0,1 1-37 0 0,0 1-41 0 0,-3 1 126 0 0,1-1-106 0 0,-1 1-107 0 0,0-1-108 0 0,-1 2 66 0 0,-1-1-53 0 0,1 1-54 0 0,-1-1-56 0 0,0 1-55 0 0,1 0-57 0 0,-1 1-56 0 0,0 0-59 0 0,-2 0-765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6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6272 0 0,'0'0'182'0'0,"0"0"-42"0"0,0 0 4 0 0,0 0 64 0 0,0 0 188 0 0,0 0 344 0 0,0 0-305 0 0,0 0-99 0 0,1 0-85 0 0,0 0-68 0 0,0 0-56 0 0,0 0-37 0 0,3 0 117 0 0,-2 0-71 0 0,-1 0 90 0 0,0 0-67 0 0,-1 0 38 0 0,6-2 127 0 0,11-2 522 0 0,-6 0-405 0 0,-4 2-227 0 0,-3 1-152 0 0,-1 0-34 0 0,-2 1-208 0 0,0-1 108 0 0,0 1 75 0 0,0-1 39 0 0,1 0 122 0 0,2-1 188 0 0,-2 1-272 0 0,-1 1-42 0 0,1-1-50 0 0,-1 0-47 0 0,0 1-58 0 0,1-1-64 0 0,-1 1-25 0 0,0 0-57 0 0,0-1-60 0 0,0 1-66 0 0,0 0-70 0 0,0 0-76 0 0,0-1-79 0 0,0 1-86 0 0,0 0-341 0 0,0 0-34 0 0,2 0-642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4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6216 0 0,'0'0'133'0'0,"0"0"23"0"0,0 0 15 0 0,0 0 54 0 0,0 0-40 0 0,0 0-39 0 0,0 0 48 0 0,0 1-89 0 0,0 3 4 0 0,0-1-11 0 0,0 6 403 0 0,0 0-40 0 0,1 1-34 0 0,0 0-34 0 0,2 9 306 0 0,0 1-97 0 0,0 2-41 0 0,3 18 199 0 0,0 0-113 0 0,-2-14-277 0 0,0 0-34 0 0,4 27 250 0 0,-1-6-125 0 0,5 66 541 0 0,-11-101-907 0 0,1 19 105 0 0,1 1-52 0 0,13 115 309 0 0,-9-88 50 0 0,-3 0-507 0 0,-2-22 139 0 0,1-1-38 0 0,0 48 83 0 0,-3-66-117 0 0,0 0 36 0 0,0-18-102 0 0,1 10 325 0 0,-1-2 18 0 0,4 11 517 0 0,-3-14-629 0 0,1-1-36 0 0,-1-2-224 0 0,-1-2-64 0 0,0 0-36 0 0,0 0-408 0 0,0 0-59 0 0,0 0-17 0 0,0 0-23 0 0,0 0-6 0 0,0 0 381 0 0,0 0 3 0 0,0 0-50 0 0,0 0-115 0 0,0 0 159 0 0,0 0-32 0 0,0 0-384 0 0,0 0 105 0 0,0 0-46 0 0,0 0-716 0 0,0 0-555 0 0,0 0-1059 0 0</inkml:trace>
  <inkml:trace contextRef="#ctx0" brushRef="#br0" timeOffset="651.25">12 106 8352 0 0,'0'0'190'0'0,"1"-1"28"0"0,6-3-10 0 0,-2 0-81 0 0,1 1-48 0 0,0-1-32 0 0,4 0-32 0 0,1 2-7 0 0,-3 3 28 0 0,0 1 29 0 0,0 1 44 0 0,22 13 412 0 0,-20-10-264 0 0,-1 1-1 0 0,0 0 1 0 0,0 1 0 0 0,0 0-1 0 0,4 6-256 0 0,4 7 436 0 0,-1 2-36 0 0,-1 2-51 0 0,-2 0-64 0 0,14 27 297 0 0,1-1-89 0 0,7 13 605 0 0,-1 5-1098 0 0,-25-49 284 0 0,0 0-64 0 0,0 0-56 0 0,0 0-44 0 0,10 19 19 0 0,13 25-16 0 0,-18-37-43 0 0,1 0 56 0 0,-1 1 81 0 0,-13-26-139 0 0,1 0-41 0 0,6 7-82 0 0,-4-6 93 0 0,-3-1 18 0 0,1 0 36 0 0,-1-1 44 0 0,0 1 51 0 0,1 0 56 0 0,-1 0 64 0 0,0-1-107 0 0,2-1-63 0 0,0-3-49 0 0,0 0-40 0 0,6-10 17 0 0,-6 5-53 0 0,-1 0-1 0 0,0 0 1 0 0,0 0-1 0 0,0 0 0 0 0,-1-1 1 0 0,0 1-1 0 0,-1 0 0 0 0,0-1 1 0 0,-1-5-22 0 0,1 0 33 0 0,-2-53 81 0 0,-2 0-51 0 0,0 20-44 0 0,2-1 0 0 0,2 0 0 0 0,6-44-19 0 0,4 47-5 0 0,-7 35-29 0 0,1 1 0 0 0,0-1 0 0 0,0 0 0 0 0,1 1-1 0 0,3-4 35 0 0,-4 7 7 0 0,12-5-140 0 0,-11 10 113 0 0,15 2-34 0 0,-17-1 54 0 0,0 1 0 0 0,0 0 0 0 0,0 0 0 0 0,0 0 0 0 0,-1 0 0 0 0,1 0 0 0 0,0 1 0 0 0,-1-1 0 0 0,1 1 0 0 0,-1 0 0 0 0,0-1 0 0 0,1 1 0 0 0,0 2 0 0 0,9 7-16 0 0,0 1 0 0 0,5 8 16 0 0,-3 0-101 0 0,0-1 0 0 0,9 19 101 0 0,3 13-126 0 0,-12-17 69 0 0,-3-6 40 0 0,-1-1 35 0 0,2 11-44 0 0,-2 1 54 0 0,15 78 215 0 0,-15-71-153 0 0,0 0-49 0 0,-2-3-46 0 0,-2 2 5 0 0,1 1 34 0 0,-3-23 19 0 0,1-1 33 0 0,1 16 13 0 0,-4-27-71 0 0,0 0-1 0 0,0 0 1 0 0,2 3-28 0 0,18 68 210 0 0,-21-81-130 0 0,2 0-58 0 0,-1 0-58 0 0,0 0-80 0 0,0 0-113 0 0,-1-1 62 0 0,1 0-41 0 0,-1 0-44 0 0,1-1-50 0 0,-1 1 22 0 0,0 0-44 0 0,0-1-39 0 0,-1 1-36 0 0,2-1-258 0 0,-1 1-60 0 0,0-1-46 0 0,0 0-33 0 0,2-2-1427 0 0,2-4-1261 0 0,-5 7 3483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32 6448 0 0,'0'0'141'0'0,"0"0"23"0"0,0 0 13 0 0,-4-2-36 0 0,-4 0-92 0 0,3 1-21 0 0,1 0 52 0 0,-1-1 46 0 0,1 1 42 0 0,-5-3 270 0 0,0 0 100 0 0,-13-4 1013 0 0,12 5-960 0 0,4 1-315 0 0,0 1-50 0 0,0 1-62 0 0,0-1-70 0 0,-14 3 339 0 0,3 2-69 0 0,1 4-63 0 0,1 1-57 0 0,3 3-51 0 0,0 1-43 0 0,-6 19 45 0 0,4 2-102 0 0,9-16-52 0 0,1 1 0 0 0,0 0 0 0 0,0 8-41 0 0,2 0 96 0 0,1-6-66 0 0,1 0 0 0 0,1 0 1 0 0,1 0-1 0 0,3 14-30 0 0,-1-15 7 0 0,1 0 0 0 0,1-1-1 0 0,0 0 1 0 0,2 0 0 0 0,0-1 0 0 0,1 0 0 0 0,1 0 0 0 0,0-1-7 0 0,1 0-3 0 0,1-1 0 0 0,0-1 0 0 0,1 0 0 0 0,4 3 3 0 0,-8-10 11 0 0,-1-1-1 0 0,1 0 0 0 0,5 3-10 0 0,9 2 58 0 0,3-1 41 0 0,-5-4-55 0 0,0-3 75 0 0,-1-3 60 0 0,0-2 45 0 0,-16 0-163 0 0,1 0 0 0 0,-1 0 0 0 0,0-1 0 0 0,1 0-1 0 0,-1 1 1 0 0,0-1 0 0 0,0 0 0 0 0,-1-1-1 0 0,1 1 1 0 0,0-1 0 0 0,-1 0 0 0 0,1 0-1 0 0,-1 0 1 0 0,0 0 0 0 0,0 0 0 0 0,0-1 0 0 0,1-2-61 0 0,2-3 140 0 0,-1 0 0 0 0,0 0 1 0 0,0-1-1 0 0,-1 1 0 0 0,3-10-140 0 0,-3 7 219 0 0,-1 0 0 0 0,1-10-219 0 0,0-18 333 0 0,-5-1-36 0 0,-5-10 7 0 0,-5 0-87 0 0,-2 3-104 0 0,-2 1-122 0 0,9 31 25 0 0,-1-1 0 0 0,-1 1 0 0 0,0 0 0 0 0,-4-3-16 0 0,-5-6-34 0 0,-2 0-59 0 0,15 22-148 0 0,1-1 71 0 0,-1 0 62 0 0,0 1 50 0 0,-4-4 52 0 0,-6-3 120 0 0,7 6-90 0 0,0 0-56 0 0,0 1-86 0 0,3 1-5 0 0,0 0-47 0 0,-1 0-53 0 0,1 1-59 0 0,-1-1-93 0 0,1 1-82 0 0,-1 0-90 0 0,1 0-97 0 0,-1 0-106 0 0,1 1-112 0 0,-1 0-120 0 0,3 0 444 0 0,0 0-33 0 0,1 0-1242 0 0,0 0-1018 0 0</inkml:trace>
  <inkml:trace contextRef="#ctx0" brushRef="#br0" timeOffset="485.69">652 52 8032 0 0,'1'1'182'0'0,"1"5"38"0"0,1 1-53 0 0,0-1-45 0 0,0 0-39 0 0,4 6-9 0 0,14 21-101 0 0,-12-19 80 0 0,-4-8 16 0 0,-1 0 35 0 0,0 0 45 0 0,0 0 51 0 0,20 33 884 0 0,0 2-105 0 0,-1 0-86 0 0,0 0-73 0 0,-6-8-203 0 0,3 9 180 0 0,-15-28-442 0 0,0 0 1 0 0,-2 0 0 0 0,1 0 0 0 0,-1 3-356 0 0,0 15 579 0 0,-4 1-51 0 0,-3 1-94 0 0,3-31-373 0 0,-1 4-15 0 0,-1 0 13 0 0,2-2 23 0 0,0-1 34 0 0,2-1 57 0 0,-1-3-169 0 0,0 1 0 0 0,0-1 0 0 0,0 0-1 0 0,0 0 1 0 0,0 0 0 0 0,0 0 0 0 0,0 0-1 0 0,0 0 1 0 0,0 0 0 0 0,0 1 0 0 0,0-1-1 0 0,0 0 1 0 0,0 0 0 0 0,0 0 0 0 0,-1 0-1 0 0,1 0 1 0 0,0 0 0 0 0,0 0 0 0 0,0 1-1 0 0,0-1 1 0 0,0 0 0 0 0,0 0 0 0 0,0 0-1 0 0,0 0 1 0 0,0 0 0 0 0,0 0 0 0 0,0 0-1 0 0,0 0 1 0 0,-1 0 0 0 0,1 0 0 0 0,0 0-1 0 0,0 0 1 0 0,0 1 0 0 0,0-1 0 0 0,0 0-1 0 0,0 0 1 0 0,0 0 0 0 0,-1 0 0 0 0,1 0-1 0 0,0 0-3 0 0,-7 0 116 0 0,-6-4 18 0 0,11 3-116 0 0,1-1-1 0 0,0 1 1 0 0,-1-1-1 0 0,1 1 0 0 0,0-1 1 0 0,0 0-1 0 0,0 1 0 0 0,0-1 1 0 0,0 0-18 0 0,-7-21 114 0 0,4-1-40 0 0,2 3-41 0 0,2 19-32 0 0,-2-12 20 0 0,2 0 1 0 0,0-1-1 0 0,1 1 0 0 0,1 0 1 0 0,0-3-22 0 0,3-8 5 0 0,2 0 0 0 0,4-11-5 0 0,11-28-19 0 0,7-1-48 0 0,-23 54 40 0 0,0 0 0 0 0,1 0 1 0 0,0 0-1 0 0,1 1 0 0 0,0 0 0 0 0,0 0 0 0 0,1 1 0 0 0,1 0 0 0 0,8-6 27 0 0,-12 11-14 0 0,1 0 0 0 0,-1 0 0 0 0,1 1 0 0 0,0 0 0 0 0,0 0 0 0 0,0 0 0 0 0,0 1 0 0 0,1 0 0 0 0,-1 1-1 0 0,0 0 1 0 0,1 0 0 0 0,-1 0 0 0 0,1 1 0 0 0,4 0 14 0 0,-3 1-14 0 0,0 0-1 0 0,0 1 0 0 0,0 0 1 0 0,0 1-1 0 0,0-1 1 0 0,-1 2-1 0 0,1-1 1 0 0,-1 1-1 0 0,1 0 1 0 0,-1 1-1 0 0,4 4 15 0 0,-5-4-11 0 0,-1 0 0 0 0,0 1 0 0 0,0 0 0 0 0,-1 0 1 0 0,0 1-1 0 0,0 0 0 0 0,4 7 11 0 0,7 13 9 0 0,-15-25-6 0 0,3 5 14 0 0,0 2 0 0 0,0-1 0 0 0,1 7-17 0 0,6 29 125 0 0,-8-22 47 0 0,-1 1 0 0 0,0 20-172 0 0,-9 53 499 0 0,5-64-386 0 0,-1-1 0 0 0,-3 11-113 0 0,0-1 91 0 0,4-27-94 0 0,-1-5-38 0 0,1 2-81 0 0,-1 1-108 0 0,3-2-25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2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160 165 5264 0 0,'0'0'116'0'0,"0"0"17"0"0,0 0 12 0 0,0 0-41 0 0,0-2-52 0 0,-5-7-50 0 0,2 2 730 0 0,-1 2-98 0 0,-1 2-87 0 0,0 1-81 0 0,0 1-72 0 0,0 2-63 0 0,-1 0-55 0 0,1 1-47 0 0,-2 2-4 0 0,1 0-41 0 0,-10 11 308 0 0,11-10-242 0 0,-7 12 106 0 0,1 2-85 0 0,-1 5-29 0 0,-3 12 30 0 0,7-14-107 0 0,2 0 0 0 0,-1 12-165 0 0,2-5 274 0 0,-1 25-274 0 0,5-22 210 0 0,2 20-210 0 0,1-23 138 0 0,5 21-138 0 0,-2-27 8 0 0,0 0 0 0 0,2-1 1 0 0,3 6-9 0 0,-4-13 33 0 0,1 1 0 0 0,7 11-33 0 0,-10-21 14 0 0,-1-1 0 0 0,1 0 0 0 0,0 0-1 0 0,0-1 1 0 0,1 1 0 0 0,-1-1 0 0 0,1 0 0 0 0,0 0 0 0 0,1 0-14 0 0,-1 0 29 0 0,1-1 0 0 0,0 0 0 0 0,0 0 0 0 0,0-1 0 0 0,0 1 0 0 0,0-1 0 0 0,0-1 0 0 0,4 1-29 0 0,-4-1 38 0 0,-1 0 0 0 0,1-1 1 0 0,0 1-1 0 0,-1-2 0 0 0,1 1 1 0 0,0 0-1 0 0,-1-1 0 0 0,1 0 1 0 0,4-2-39 0 0,-5 1 42 0 0,0 1 1 0 0,-1-2-1 0 0,1 1 1 0 0,-1 0-1 0 0,1-1 0 0 0,-1 0 1 0 0,0 0-1 0 0,0 0 1 0 0,0 0-1 0 0,0-1 1 0 0,1-2-43 0 0,23-31 609 0 0,-7-2-69 0 0,-5-4-68 0 0,-7 0-68 0 0,-5-2-70 0 0,-5 0-69 0 0,-5 0-68 0 0,-4 0-70 0 0,-2 4-128 0 0,-3-4 201 0 0,-3-3-200 0 0,6 20 2 0 0,-1 1-77 0 0,3 8-43 0 0,0-1-64 0 0,0 1-76 0 0,-1 0-85 0 0,10 17 330 0 0,0 1-34 0 0,0-1-36 0 0,0 0-39 0 0,1 0-39 0 0,-1 0-42 0 0,0 0-43 0 0,0 0-46 0 0,1 1-13 0 0,-1-1-39 0 0,0 0-42 0 0,1 1-43 0 0,-1-1-43 0 0,0 1-46 0 0,1-1-46 0 0,-1 1-48 0 0,-2-2-1280 0 0,-1-1-1067 0 0,4 4 2937 0 0</inkml:trace>
  <inkml:trace contextRef="#ctx0" brushRef="#br0" timeOffset="500.65">572 90 7688 0 0,'0'0'166'0'0,"0"0"29"0"0,-1 1 14 0 0,-1 9-170 0 0,1 1 37 0 0,2 12 171 0 0,3 1 108 0 0,1-1 85 0 0,0 4 173 0 0,0-3-34 0 0,0 0-48 0 0,1 0-45 0 0,0-1-42 0 0,1 6 50 0 0,0 0-58 0 0,-2-10-90 0 0,0-1-71 0 0,2 3-15 0 0,4 11 47 0 0,3 8 69 0 0,-6-13-44 0 0,-2-5 41 0 0,-4-10-142 0 0,0 0 36 0 0,-1-7-96 0 0,-1 0-86 0 0,1 2-63 0 0,-1 5-73 0 0,1-7 55 0 0,-1-1 33 0 0,0 0 40 0 0,0 0 52 0 0,1 0 63 0 0,-1 0 74 0 0,0 0 83 0 0,1-1 97 0 0,-1 1 105 0 0,-2-10-374 0 0,-2-5-59 0 0,-2-3-17 0 0,-3-33 107 0 0,5-1-69 0 0,4 1-59 0 0,4 0-46 0 0,0 19-45 0 0,6-18 11 0 0,-1 10-37 0 0,3 0-1 0 0,2-1 38 0 0,-7 20-24 0 0,2 0-1 0 0,0 1 0 0 0,1 0 1 0 0,1 0-1 0 0,0 1 1 0 0,1 1-1 0 0,2-1 25 0 0,-11 11-11 0 0,1 0 0 0 0,0 1 0 0 0,0 0 0 0 0,0 0 0 0 0,0 0 0 0 0,0 0 0 0 0,1 1 0 0 0,-1 0 0 0 0,1 0 0 0 0,0 0 0 0 0,0 0 0 0 0,-1 1 0 0 0,1-1 0 0 0,0 1 0 0 0,0 0 0 0 0,0 1 0 0 0,0-1 0 0 0,1 1 0 0 0,-1 0 0 0 0,0 1 11 0 0,3 0-17 0 0,-1 0 0 0 0,0 0-1 0 0,1 1 1 0 0,-1 0-1 0 0,0 0 1 0 0,0 1-1 0 0,0 0 1 0 0,0 1-1 0 0,0-1 1 0 0,-1 1-1 0 0,1 0 1 0 0,4 5 17 0 0,-2-1-15 0 0,-1-1-1 0 0,0 2 1 0 0,-1-1 0 0 0,0 1 0 0 0,0 0 0 0 0,-1 0-1 0 0,1 4 16 0 0,10 19-13 0 0,8 22 13 0 0,-22-46 2 0 0,11 28 47 0 0,-5-8-33 0 0,-1 0-1 0 0,-1 6-15 0 0,-1-1 47 0 0,-1 2 60 0 0,-2 0 83 0 0,1 15 32 0 0,1-7-97 0 0,-3 0-93 0 0,-2-42-240 0 0,0 0 66 0 0,0-1 61 0 0,0 1 51 0 0,0 0 50 0 0,0 0 45 0 0,0 0 119 0 0,0 3 353 0 0,0-3-414 0 0,0 0-53 0 0,0 0-65 0 0,0-1-68 0 0,0 1-81 0 0,0 0-95 0 0,0 0-63 0 0,0 0-95 0 0,0-1-104 0 0,0 1-112 0 0,0 0-121 0 0,0 0 318 0 0,0-1-34 0 0,0 0-34 0 0,0 1-37 0 0,0-1-37 0 0,0 1-39 0 0,0-1-1651 0 0,0 0-1278 0 0</inkml:trace>
  <inkml:trace contextRef="#ctx0" brushRef="#br0" timeOffset="972.39">1677 56 9328 0 0,'0'0'208'0'0,"0"0"-5"0"0,0-1-85 0 0,-1 1-56 0 0,-1-3-5 0 0,0 2 0 0 0,-6-7-93 0 0,-1 2 86 0 0,0-1 78 0 0,-1 2 65 0 0,-5-2 168 0 0,-1 1 79 0 0,6 3-32 0 0,0 0 1 0 0,-1 1-1 0 0,1 0 1 0 0,-1 1-409 0 0,-11 0 613 0 0,-5 3-52 0 0,2 3-98 0 0,1 3-90 0 0,2 4-80 0 0,-1 6-32 0 0,4 3-85 0 0,14-15-147 0 0,2 0-1 0 0,-1 0 1 0 0,1 0 0 0 0,-1 0-1 0 0,1 3-28 0 0,0-2 10 0 0,1 1-1 0 0,0-1 1 0 0,0 1 0 0 0,1-1-1 0 0,0 2-9 0 0,0 4-203 0 0,1-1 37 0 0,4 12-69 0 0,2-7 132 0 0,1-1 51 0 0,13 15 62 0 0,-9-17 50 0 0,1-1 0 0 0,0-1 0 0 0,4 3-60 0 0,2 1 19 0 0,0 0-63 0 0,-14-13 24 0 0,27 22 21 0 0,23 13-1 0 0,-17-14 68 0 0,-5-5 99 0 0,9 4 48 0 0,-28-14-104 0 0,0 0 33 0 0,1 4 94 0 0,-2 0 79 0 0,-3 2 94 0 0,-4 2 108 0 0,-4-1 34 0 0,-5 0-96 0 0,-3 0-83 0 0,-4-1-72 0 0,-1-1-60 0 0,-2-1-50 0 0,-12 6 91 0 0,-8-1-151 0 0,-3-6-66 0 0,-1-5-68 0 0,1-3-69 0 0,32-4-95 0 0,0 1 64 0 0,-10-2-40 0 0,9 0 33 0 0,2 0-8 0 0,1 1-53 0 0,-1-1-86 0 0,0 0-93 0 0,0 0-107 0 0,2 0 182 0 0,0 1-33 0 0,1-1-123 0 0,-1 1-64 0 0,1 0-56 0 0,0 0-49 0 0,-1-1-174 0 0,1 1-49 0 0,-1-1-211 0 0,0 1-569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0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250 524 7200 0 0,'0'0'165'0'0,"0"-1"-8"0"0,0 1-66 0 0,0-1-44 0 0,-2-3-6 0 0,1 2 3 0 0,-3-7 54 0 0,-7-12 21 0 0,6 15-51 0 0,1 0 41 0 0,-1-1 81 0 0,0 1 92 0 0,-1 1 113 0 0,3 2-148 0 0,0 1 36 0 0,-3-3 104 0 0,-20-13 1100 0 0,9 10-594 0 0,6 6-396 0 0,-1 2-58 0 0,0 5-68 0 0,0 4-77 0 0,1 1-5 0 0,1 2-79 0 0,1 1-65 0 0,2 1-51 0 0,-1 3-25 0 0,-8 23 36 0 0,15-38-95 0 0,-8 24 93 0 0,-5 24-103 0 0,6-10 55 0 0,-4 38-55 0 0,12-60 0 0 0,1 1 0 0 0,0-1 0 0 0,1 1 0 0 0,1-1 0 0 0,3 9 0 0 0,-4-14 0 0 0,0-4 0 0 0,1 0 0 0 0,0-1 0 0 0,0 1 0 0 0,0-1 0 0 0,1 1 0 0 0,1-1 0 0 0,-1 0 0 0 0,1-1 0 0 0,1 1 0 0 0,-1-1 0 0 0,3 2 0 0 0,-6-7 3 0 0,-1-1 1 0 0,1 1-1 0 0,0 0 1 0 0,0-1-1 0 0,0 0 1 0 0,0 1-1 0 0,0-1 1 0 0,1 0-1 0 0,-1 0 1 0 0,0 0-1 0 0,1 0 1 0 0,-1 0-1 0 0,0-1 1 0 0,1 1-1 0 0,-1-1 1 0 0,2 0-4 0 0,0 1 8 0 0,0-1 1 0 0,0-1-1 0 0,0 1 1 0 0,0-1-1 0 0,0 1 1 0 0,0-1-1 0 0,0 0 1 0 0,0-1-1 0 0,2 0-8 0 0,5-3 35 0 0,-1 0 0 0 0,0-1 0 0 0,0-1-1 0 0,0 1 1 0 0,-1-1 0 0 0,5-5-35 0 0,0-1 50 0 0,-1 0 1 0 0,-1-1-1 0 0,0 0 1 0 0,1-4-51 0 0,-5 6 61 0 0,0-1-1 0 0,0-1 1 0 0,0-2-61 0 0,-4 7 31 0 0,-1 0 0 0 0,0 0 0 0 0,0 0 0 0 0,0-4-31 0 0,-2 5 17 0 0,0-1 0 0 0,0 1 1 0 0,-1-1-1 0 0,0 1 0 0 0,0-1 1 0 0,-1 1-1 0 0,0 0 1 0 0,-1-3-18 0 0,-5-38 52 0 0,3 16-19 0 0,0 13-42 0 0,4 14 9 0 0,0 5-1 0 0,0 0 0 0 0,0 0 0 0 0,0 0 1 0 0,0 0-1 0 0,0 0 0 0 0,0 0 0 0 0,0 0 1 0 0,0 0-1 0 0,-1 1 0 0 0,1-1 0 0 0,0 0 0 0 0,-1 0 1 0 0,1 0-1 0 0,-1 0 1 0 0,1 0-55 0 0,0 1-18 0 0,0 0-8 0 0,4 1 13 0 0,6 8 70 0 0,-10-9-4 0 0,7 9 0 0 0,0-1 1 0 0,-1 1 0 0 0,0 1 0 0 0,-1-1 0 0 0,2 4 1 0 0,6 15 25 0 0,-5-11 20 0 0,5 11 38 0 0,0 1 64 0 0,24 67 486 0 0,-23-54-441 0 0,8 19-21 0 0,-15-42-117 0 0,-5-15-37 0 0,-1 0 0 0 0,1 0 1 0 0,-1 0-1 0 0,0 0 0 0 0,0 0 0 0 0,0 4-17 0 0,-1-7-77 0 0,0-1 12 0 0,0 0-82 0 0,0 0-90 0 0,0 0 67 0 0,0 0-40 0 0,0 0-44 0 0,0 0-41 0 0,0 0-38 0 0,0 0-33 0 0,0 0-240 0 0,0 0-57 0 0,0 0-783 0 0,0 0-619 0 0,0 0-1176 0 0</inkml:trace>
  <inkml:trace contextRef="#ctx0" brushRef="#br0" timeOffset="420.87">720 0 8720 0 0,'0'0'197'0'0,"0"0"24"0"0,0 0 19 0 0,0 0-1 0 0,0 0-58 0 0,0 0-21 0 0,0 0-6 0 0,0 0 34 0 0,0 0-29 0 0,0 0-37 0 0,0 1 32 0 0,0 0-85 0 0,0 2-5 0 0,0-2-14 0 0,0 0 40 0 0,0 0 88 0 0,0 0 101 0 0,4 8 104 0 0,-1 0-59 0 0,0 1-50 0 0,0 0-44 0 0,2 7 73 0 0,3 7 54 0 0,2 1-30 0 0,-2-1-41 0 0,8 26 185 0 0,-2 12-31 0 0,4 31 121 0 0,7 60 157 0 0,-15-87-368 0 0,0 14 125 0 0,4 41 326 0 0,1 11 81 0 0,-12-101-676 0 0,-1-9-37 0 0,1 0 0 0 0,4 11-169 0 0,-4-18 81 0 0,-1 0-34 0 0,-1-9-28 0 0,-1 0 0 0 0,1 0 0 0 0,1 0 0 0 0,-1 0 0 0 0,1-1 0 0 0,1 2-19 0 0,-2-5-4 0 0,2 7 142 0 0,-1-5-116 0 0,-1 0-75 0 0,0-1-99 0 0,-1-1-75 0 0,1 0-111 0 0,-1-1 123 0 0,0-1-35 0 0,0 1-37 0 0,0-1-39 0 0,0 0-41 0 0,-1-1-44 0 0,1 1-46 0 0,-1-1-48 0 0,1 0-50 0 0,-1 0-53 0 0,0-1-55 0 0,0 0-58 0 0,-2-2-1536 0 0,-1-2-1276 0 0</inkml:trace>
  <inkml:trace contextRef="#ctx0" brushRef="#br0" timeOffset="986.33">589 480 5008 0 0,'0'0'108'0'0,"0"0"17"0"0,0 0 13 0 0,0 0-40 0 0,0 0-1 0 0,0 0 40 0 0,0 0 121 0 0,0 0 223 0 0,0 0 21 0 0,0 0-18 0 0,0 0-86 0 0,0 0-40 0 0,0 0-194 0 0,0 0-39 0 0,0 0 24 0 0,1 1-94 0 0,0 1-50 0 0,0-1 67 0 0,0 0 43 0 0,-1-1 72 0 0,1 1 86 0 0,-1-1 102 0 0,10 8 186 0 0,2-4-37 0 0,1-2-46 0 0,1-3-53 0 0,1-1-59 0 0,0-2-69 0 0,-1 1-74 0 0,0-2-83 0 0,-2 2-90 0 0,19-7 138 0 0,1 0-53 0 0,5-2-28 0 0,19-7-18 0 0,42-15 34 0 0,-54 18-75 0 0,-1-1 36 0 0,12-5 54 0 0,-34 12-149 0 0,3-1-52 0 0,-6 5-177 0 0,-12 3 70 0 0,-3 2 37 0 0,0 0-43 0 0,1 0-50 0 0,-1 0-58 0 0,0 1-66 0 0,0-1-73 0 0,-2 1 130 0 0,0 0-40 0 0,0 0-439 0 0,1 0-297 0 0,1 0-692 0 0</inkml:trace>
  <inkml:trace contextRef="#ctx0" brushRef="#br0" timeOffset="1296.52">1267 380 6384 0 0,'1'2'184'0'0,"12"53"88"0"0,-7-30-62 0 0,-2-11-33 0 0,0 0 57 0 0,-1-1 68 0 0,1 1 79 0 0,3 10 185 0 0,2 5 247 0 0,2 17 529 0 0,6 17 331 0 0,-10-41-1121 0 0,-1-1-46 0 0,-1 1-67 0 0,-1 1-85 0 0,2 10 183 0 0,1 9 129 0 0,-9-15-264 0 0,2-14-194 0 0,0-9-191 0 0,0-1-44 0 0,0-1-60 0 0,-1 0-75 0 0,1-1-91 0 0,-2-1-105 0 0,0-2-121 0 0,1 1 189 0 0,0-1-36 0 0,0 2-32 0 0,1-1-50 0 0,-1 0-45 0 0,1 0-39 0 0,-1 1-143 0 0,1-1-39 0 0,-1 0-173 0 0,0-1-465 0 0,1 2 1310 0 0</inkml:trace>
  <inkml:trace contextRef="#ctx0" brushRef="#br0" timeOffset="1547.85">1240 174 8032 0 0,'0'0'182'0'0,"0"0"29"0"0,0 0 12 0 0,0-1-37 0 0,-3-3-106 0 0,2 3 134 0 0,1 1-59 0 0,0-1-50 0 0,-1 0-44 0 0,1 0-41 0 0,-1 0-57 0 0,0 0-69 0 0,1 0-55 0 0,0 1-40 0 0,-1 0 2 0 0,1-1-36 0 0,0 1-331 0 0,0 0-240 0 0,0 0-544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17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6392 0 0,'0'0'141'0'0,"0"0"23"0"0,0 0 12 0 0,0 0-56 0 0,0 0-8 0 0,0 0 42 0 0,0 0 132 0 0,0 0 242 0 0,0 0 16 0 0,0 0 3 0 0,0 0-17 0 0,0 0-8 0 0,0 0-2 0 0,0 0-8 0 0,0 0-35 0 0,0 0-18 0 0,0 0-3 0 0,0 0-23 0 0,0 0-94 0 0,0 0-41 0 0,0 2-8 0 0,2 4-87 0 0,2-1-46 0 0,4 14 225 0 0,-2 3-185 0 0,8 34 205 0 0,0 0-110 0 0,1 0-76 0 0,24 73 214 0 0,-25-91-267 0 0,0 1 36 0 0,2 7 67 0 0,-2 2 0 0 0,-3 0 0 0 0,0 9-266 0 0,6 25 287 0 0,-7-35-153 0 0,-1 0 54 0 0,19 80 395 0 0,-27-124-538 0 0,-1 0-38 0 0,1 1-38 0 0,0-1 45 0 0,-1 2 56 0 0,0 2 84 0 0,0 0 3 0 0,-6-11-153 0 0,-1 1-77 0 0,1 0-89 0 0,4 2 38 0 0,1 0-34 0 0,-4-5-169 0 0,4 4 174 0 0,-1-1-42 0 0,1 1-6 0 0,0 0-42 0 0,0 0-49 0 0,0 0-55 0 0,0 0 11 0 0,1 0-47 0 0,-1 0-49 0 0,0 0-55 0 0,1 1-56 0 0,-1-1-62 0 0,1 0-65 0 0,-1 0-69 0 0,0-4-1379 0 0,-1-4-1193 0 0</inkml:trace>
  <inkml:trace contextRef="#ctx0" brushRef="#br0" timeOffset="490.68">96 63 5696 0 0,'0'0'132'0'0,"0"0"17"0"0,0 0 10 0 0,0 0-52 0 0,1 0-47 0 0,0-1-33 0 0,5 0-71 0 0,-4 0 76 0 0,0 0 54 0 0,0 1 51 0 0,-1 0 72 0 0,0-1 83 0 0,0 1 98 0 0,9-3 146 0 0,2 2-45 0 0,1 1-47 0 0,0 1-48 0 0,1 1-48 0 0,-1 1-49 0 0,-1 0-51 0 0,-1 0-52 0 0,9 3 146 0 0,0-1-62 0 0,15 5 102 0 0,-24-7-259 0 0,1 1-1 0 0,-1 1 0 0 0,0-1 0 0 0,-1 2 0 0 0,1 0 1 0 0,-1 0-123 0 0,9 6 236 0 0,-1 2 1 0 0,0 0 0 0 0,-1 1 0 0 0,-1 1 0 0 0,4 5-237 0 0,-15-15 85 0 0,7 8 181 0 0,-1 0-1 0 0,-1 1 1 0 0,1 0-266 0 0,-8-10 74 0 0,-1 0 1 0 0,1 1 0 0 0,-1-1-1 0 0,0 1 1 0 0,0-1-1 0 0,-1 1 1 0 0,1 0-1 0 0,-1 0 1 0 0,0 0 0 0 0,-1-1-1 0 0,0 3-74 0 0,0 19 311 0 0,-4-1-66 0 0,-4-2-49 0 0,-6-2-36 0 0,-11 8 61 0 0,12-17-152 0 0,-2 0-37 0 0,3-3 39 0 0,-1 1-11 0 0,-2-2-37 0 0,-4 4 28 0 0,12-9-34 0 0,1 0-1 0 0,0 0 1 0 0,-1-1-1 0 0,-5 3-15 0 0,-1-2 25 0 0,1-1 1 0 0,-1 0 0 0 0,0 0 0 0 0,0-1 0 0 0,-13 0-27 0 0,-6-3-16 0 0,3-4-80 0 0,29 5 74 0 0,0-1-116 0 0,-1 1 103 0 0,0 0 67 0 0,0 0 126 0 0,1-1-136 0 0,-1 1-83 0 0,1 0-78 0 0,-1-1-119 0 0,1 1 80 0 0,-1 0-37 0 0,1 0-39 0 0,-1-1-43 0 0,1 1-46 0 0,-1 0-49 0 0,1 0 46 0 0,0-1-48 0 0,-1 1-360 0 0,1 0-98 0 0,-1-1-263 0 0,0 0-662 0 0</inkml:trace>
  <inkml:trace contextRef="#ctx0" brushRef="#br0" timeOffset="1174.83">612 288 6648 0 0,'0'0'149'0'0,"0"0"23"0"0,0 0 12 0 0,2 0-42 0 0,4 0-93 0 0,7-1 3 0 0,-1 1 94 0 0,1-2 83 0 0,-1 1 70 0 0,3-1 101 0 0,-1-1 53 0 0,32-8 1174 0 0,-26 6-973 0 0,-8 2-307 0 0,-1 0-46 0 0,-2 1-101 0 0,0-1-41 0 0,0 1-44 0 0,0 0-51 0 0,13-5 328 0 0,-1 0-42 0 0,1 0-41 0 0,-1-1-35 0 0,2 0-16 0 0,-1 0-34 0 0,36-9 195 0 0,-55 16-432 0 0,0 1 64 0 0,0-1 97 0 0,2 0 75 0 0,1-2 59 0 0,3-1 40 0 0,-7 3-237 0 0,-2 1-15 0 0,0 0-6 0 0,0 0 0 0 0,0 0 0 0 0,0 0 0 0 0,0 0 0 0 0,0 0 5 0 0,0 0 22 0 0,0 0 5 0 0,0 0 0 0 0,0 0-5 0 0,0 0-15 0 0,0 0-4 0 0,0 0 0 0 0,0 0 2 0 0,0 0 4 0 0,0-3-63 0 0,-1 0-1 0 0,1 0 0 0 0,0 1 0 0 0,-1-1 0 0 0,1 0 0 0 0,-1 0 0 0 0,0 0 0 0 0,0 0 0 0 0,0 1 0 0 0,0-1 0 0 0,-1 1 0 0 0,1-1 0 0 0,-2-1-14 0 0,1 1 29 0 0,0 1-1 0 0,-1-1 0 0 0,1 1 1 0 0,0 0-1 0 0,-1 0 1 0 0,0 0-1 0 0,0 0 1 0 0,1 0-1 0 0,-1 0 1 0 0,-3-1-29 0 0,1 1 45 0 0,0 1 1 0 0,1-1 0 0 0,-1 1 0 0 0,0 0 0 0 0,0 0-1 0 0,0 1 1 0 0,0-1 0 0 0,0 1 0 0 0,0 0 0 0 0,0 0-1 0 0,0 1 1 0 0,0-1 0 0 0,0 1 0 0 0,1 0 0 0 0,-1 1-1 0 0,-1 0-45 0 0,-5 2 53 0 0,-1 1 0 0 0,1 1-1 0 0,-3 2-52 0 0,4-2 31 0 0,0 1 0 0 0,0 0 0 0 0,-3 5-31 0 0,5-5 14 0 0,0 1 0 0 0,1 0 0 0 0,-6 9-14 0 0,7-9 1 0 0,1 1 0 0 0,0-1 0 0 0,1 1-1 0 0,-2 5 0 0 0,4-7 0 0 0,0 0 0 0 0,1 1 0 0 0,-1-1 0 0 0,2 1 0 0 0,-1 0 0 0 0,1-1 0 0 0,0 1 0 0 0,1 0 0 0 0,1 6 0 0 0,-1 2 0 0 0,1-8 6 0 0,-1-1-1 0 0,1 1 0 0 0,0-1 0 0 0,0 0 1 0 0,1 0-1 0 0,0 0 0 0 0,0 0 0 0 0,1 0 1 0 0,0-1-1 0 0,2 4-5 0 0,6 6 28 0 0,0 0 0 0 0,1-1-1 0 0,7 5-27 0 0,17 15 19 0 0,4-3 34 0 0,-32-27-32 0 0,0 1-1 0 0,0-1 1 0 0,0 0 0 0 0,1-1 0 0 0,0 0-1 0 0,0-1 1 0 0,0 0 0 0 0,8 1-21 0 0,1 0 25 0 0,14 1 41 0 0,-12-3-79 0 0,-2-3-77 0 0,2-2-104 0 0,-18 3 62 0 0,0-1 57 0 0,8-2 0 0 0,-6 2 5 0 0,0 0-103 0 0,-3 0 30 0 0,1 0-45 0 0,-1 0-85 0 0,1 0-74 0 0,0 0-86 0 0,-1 0-93 0 0,1 0-105 0 0,0-1-113 0 0,-1 1-122 0 0,0 0 383 0 0,-1 1-33 0 0,5-4-1650 0 0,4-3-1224 0 0</inkml:trace>
  <inkml:trace contextRef="#ctx0" brushRef="#br0" timeOffset="1592.74">1351 117 4800 0 0,'0'0'136'0'0,"0"0"-280"0"0,0 0 61 0 0,0 0 55 0 0,0-1 52 0 0,0 1 46 0 0,1 0 44 0 0,-1 0 37 0 0,0-1 35 0 0,1 1 101 0 0,-1-1 41 0 0,1 0 288 0 0,2-1 906 0 0,-2 2-1100 0 0,0 0-49 0 0,0-1-97 0 0,0 1-65 0 0,0 0-76 0 0,0 0-90 0 0,5 2 464 0 0,-1 0-42 0 0,0 1-41 0 0,0 1-38 0 0,4 5 286 0 0,0 2-120 0 0,-2-2-182 0 0,0 1-51 0 0,0 2 10 0 0,3 5 97 0 0,-3-4-70 0 0,1 2-28 0 0,0-1-34 0 0,5 15 206 0 0,1 7-23 0 0,5 20 92 0 0,-1-4-58 0 0,-5-17-114 0 0,4 13 113 0 0,-6-14-122 0 0,-5-12-86 0 0,2 0 50 0 0,-7-17-267 0 0,1 4 107 0 0,1 0 10 0 0,-2-5-113 0 0,0-3 101 0 0,-1-1-8 0 0,0 0-34 0 0,0 0-20 0 0,0 0-2 0 0,0 0 6 0 0,0-1 40 0 0,0-1-66 0 0,-1-3-39 0 0,-1-1-16 0 0,1 3 17 0 0,-3-25 190 0 0,1 0-61 0 0,0 0-52 0 0,2-1-45 0 0,2-4-31 0 0,1-1-43 0 0,1 8-47 0 0,1 1 0 0 0,1 0 0 0 0,1 0 19 0 0,2-1-28 0 0,0 1-1 0 0,2 0 1 0 0,1-2 28 0 0,-5 16-12 0 0,0 0 0 0 0,0 0-1 0 0,1 1 1 0 0,0 0 0 0 0,1 0-1 0 0,0 1 1 0 0,7-6 12 0 0,0 1-153 0 0,0 1 0 0 0,1 0 0 0 0,16-9 153 0 0,8 3-240 0 0,-35 17 266 0 0,-2 1-65 0 0,0 0-41 0 0,0 0-44 0 0,0 0-50 0 0,1 0-54 0 0,-1 0-59 0 0,0 0-62 0 0,0-1-68 0 0,0 1-72 0 0,0 0-76 0 0,0 0-82 0 0,1 0-84 0 0,-1 0-91 0 0,0 0-94 0 0,2 0-315 0 0,-1-1-35 0 0,10-2-2650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33.5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0,'5805'0'0'0,"2923"0"0"0,-6879 0 0 0,-1818 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46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44 6824 0 0,'0'0'149'0'0,"0"0"23"0"0,0 0 13 0 0,-1-1-21 0 0,-1-2-130 0 0,-1-4 136 0 0,2 2 106 0 0,-1 0 119 0 0,0-2 628 0 0,2 5-707 0 0,0 0-118 0 0,0 1-53 0 0,0-1-62 0 0,0 1-76 0 0,0 0 476 0 0,0 1-3 0 0,0 0-194 0 0,0-1-89 0 0,0 1-75 0 0,0 0-63 0 0,0-1-48 0 0,0 1-35 0 0,0-2-137 0 0,0 1 132 0 0,0 1 75 0 0,0-1 18 0 0,0 1 32 0 0,0 0 42 0 0,0-1 43 0 0,0 1 50 0 0,0 0 54 0 0,0 0 59 0 0,0 0 63 0 0,0 0 70 0 0,0 1 73 0 0,1 20-245 0 0,3 0-65 0 0,-2-11-97 0 0,0 1 1 0 0,-1 0 0 0 0,0 4-144 0 0,3 50 409 0 0,5 3-95 0 0,-2-13-107 0 0,3 68 154 0 0,-5-48-173 0 0,0 26 63 0 0,-3-37-61 0 0,3 0 41 0 0,-2-27-71 0 0,-2 0 33 0 0,-1 1 36 0 0,0 0 42 0 0,-1 17 219 0 0,3-20-227 0 0,0-13-109 0 0,-2-9-83 0 0,0-12 1 0 0,0-1 7 0 0,0 0-13 0 0,0 0-2 0 0,0 0-37 0 0,0 0-62 0 0,0 0-59 0 0,-2 0-97 0 0,1-3 39 0 0,0-8-235 0 0,1 6 194 0 0,-1 3 34 0 0,1 0-38 0 0,-1-6-291 0 0,0 0-52 0 0,0 3 151 0 0,0 0-35 0 0,1 0-44 0 0,-1 0-48 0 0,1 0-54 0 0,-1-1-60 0 0,1 1-66 0 0,0-1-71 0 0,0-8-987 0 0</inkml:trace>
  <inkml:trace contextRef="#ctx0" brushRef="#br0" timeOffset="1092.08">48 140 7512 0 0,'0'0'166'0'0,"0"-1"29"0"0,0-4-22 0 0,1-1-57 0 0,1-6-5 0 0,1-5-56 0 0,-2 11-2 0 0,-1 5 86 0 0,0 1 158 0 0,0-1-18 0 0,1 0 50 0 0,0-1 60 0 0,0-1 70 0 0,0 0 80 0 0,1 1 88 0 0,-1 0 99 0 0,0 1 109 0 0,4 0-252 0 0,-1 1-107 0 0,0 0-95 0 0,-1 0-83 0 0,1 2-35 0 0,-1-1-82 0 0,2 2-43 0 0,1 2-20 0 0,1 1 6 0 0,-2-3 26 0 0,11 13 287 0 0,-1 3-96 0 0,0 0-32 0 0,29 34 534 0 0,-26-30-532 0 0,24 38 43 0 0,-3 5 292 0 0,7 18-646 0 0,-19-28 310 0 0,-13-29-131 0 0,7 14 138 0 0,-17-32-201 0 0,0-1-1 0 0,1 0 0 0 0,5 7-115 0 0,9 10 302 0 0,-17-22-251 0 0,0 0-21 0 0,0-1 20 0 0,4 1 85 0 0,-1 0-24 0 0,2 0 35 0 0,0-1 13 0 0,1-4-35 0 0,-7 1-106 0 0,0 0 1 0 0,1 0-1 0 0,-1 0 1 0 0,0-1-1 0 0,1 1 0 0 0,-1 0 1 0 0,0-1-1 0 0,0 1 0 0 0,0-1-18 0 0,8-13 73 0 0,0-6-17 0 0,-6 14-40 0 0,2-8 22 0 0,0 0-1 0 0,-1-1 1 0 0,0-4-38 0 0,5-19 30 0 0,-3 13 20 0 0,2-14-48 0 0,-3 12 27 0 0,-1 9 39 0 0,3-11 87 0 0,-1-1-76 0 0,4-16-70 0 0,9-22-142 0 0,-8 32 76 0 0,-7 20 59 0 0,1 1-1 0 0,2-4-1 0 0,6-18-67 0 0,-9 22 70 0 0,-1 9-3 0 0,1 1-10 0 0,-3 4-33 0 0,1 0 22 0 0,-1 2-33 0 0,1-1-1 0 0,1 0 46 0 0,7 6 63 0 0,-5-1-65 0 0,-1 0-1 0 0,0 0 1 0 0,0 1 0 0 0,-1-1 0 0 0,1 1 0 0 0,-1 0 0 0 0,0 0 0 0 0,0 0 0 0 0,0 0 0 0 0,0 3 11 0 0,4 6-7 0 0,8 22-4 0 0,-10-17 43 0 0,-1 1 35 0 0,1 2 61 0 0,2 1 67 0 0,7 30-182 0 0,-3 0-1 0 0,-1 1 1 0 0,-3 2-13 0 0,2 7-74 0 0,-4-31-3 0 0,0-1-35 0 0,1-3 25 0 0,-1-1 56 0 0,0-1 39 0 0,2 5 41 0 0,4 15 78 0 0,2 3 105 0 0,-6-17-51 0 0,-1-7-3 0 0,0-2 51 0 0,4 1 91 0 0,-10-23-224 0 0,0 5 81 0 0,4 4-26 0 0,0-3-112 0 0,-2-1 40 0 0,3 12 275 0 0,0-2-129 0 0,-1-1-170 0 0,-2 0-100 0 0,-3-12 31 0 0,1 1 0 0 0,0-1 0 0 0,1 1-1 0 0,-1-1 1 0 0,1 1 0 0 0,0 0 14 0 0,9 24-6 0 0,-9-27 216 0 0,-1 0-82 0 0,0 0-74 0 0,1 0-66 0 0,-1 1-58 0 0,0-1-50 0 0,0-1-43 0 0,0 1-34 0 0,0 0-139 0 0,0 0-533 0 0,1-3 314 0 0,0 1 338 0 0,0-1 62 0 0,0 0-125 0 0,0 0-47 0 0,0 1-42 0 0,-1-1-39 0 0,1-2-498 0 0,0 0-91 0 0,1-5-854 0 0</inkml:trace>
  <inkml:trace contextRef="#ctx0" brushRef="#br0" timeOffset="7558.78">1564 978 6072 0 0,'0'0'133'0'0,"0"0"23"0"0,0 0 12 0 0,1-1-38 0 0,-2-5-85 0 0,-1 2-34 0 0,1 2 31 0 0,1 2-42 0 0,-2-3 284 0 0,0 0-40 0 0,0-2 143 0 0,-1 0-77 0 0,-5-5 309 0 0,4 6-332 0 0,-3 1-214 0 0,1 0 47 0 0,-2 1 39 0 0,1 1 33 0 0,-8 0 254 0 0,10 2-255 0 0,1-1 0 0 0,-1 1 0 0 0,1 0 1 0 0,-1 0-1 0 0,1 0 0 0 0,-4 2-191 0 0,-2 2 308 0 0,1 1-54 0 0,-1 2-46 0 0,6-4-151 0 0,1 1-37 0 0,-4 5-6 0 0,5-8-7 0 0,0 1 0 0 0,0-1 0 0 0,1 1 0 0 0,-1 0 0 0 0,1-1 1 0 0,-1 1-1 0 0,1 0-7 0 0,-2 7 0 0 0,0 0 0 0 0,0 0 0 0 0,1 1 0 0 0,0 8 0 0 0,1-13 0 0 0,1 0 0 0 0,1 1 0 0 0,-1-1 0 0 0,1 0 0 0 0,0 0 0 0 0,1 0 0 0 0,-1 0 0 0 0,1 0 0 0 0,0 0 0 0 0,-1-4 0 0 0,2 7 0 0 0,1 0 0 0 0,0 0 0 0 0,3 3 0 0 0,-6-9 0 0 0,1-1 0 0 0,0 1 0 0 0,0-1 0 0 0,0 1 0 0 0,0-1 0 0 0,0 0 0 0 0,1 0 0 0 0,-1 0 0 0 0,1 0 0 0 0,-1 0 0 0 0,1 0 0 0 0,2 1 0 0 0,-2-2 29 0 0,-1 0 1 0 0,1 0 0 0 0,0-1-1 0 0,-1 1 1 0 0,1 0-1 0 0,0-1 1 0 0,0 0 0 0 0,0 1-30 0 0,0-1 37 0 0,-1 0 0 0 0,0-1 0 0 0,1 1 0 0 0,-1 0 0 0 0,0-1 0 0 0,0 1 0 0 0,1-1-1 0 0,0-1-36 0 0,1 1 59 0 0,-1-1 0 0 0,1 0-1 0 0,-1 0 1 0 0,0-1-1 0 0,0 1 1 0 0,0-1 0 0 0,-1 1-1 0 0,1-1 1 0 0,0 0-1 0 0,-1 0 1 0 0,1-2-59 0 0,13-22 338 0 0,-4-3-100 0 0,-6 11-163 0 0,-3 2-83 0 0,-2 6 37 0 0,0 0 1 0 0,-1 0 0 0 0,0 0 0 0 0,-1-3-30 0 0,-1-18 82 0 0,3 30-81 0 0,-2-1 0 0 0,1 0 1 0 0,0 0-1 0 0,-1 1 0 0 0,1-1 0 0 0,-1 0 0 0 0,0 1 1 0 0,0-2-2 0 0,-1-4 1 0 0,1 4-1 0 0,-2-3 0 0 0,2 1-11 0 0,1 5-42 0 0,0 1-11 0 0,2 2 3 0 0,5 2 56 0 0,-5-2-4 0 0,14 13-34 0 0,-2 0 1 0 0,1 1-1 0 0,-2 1 0 0 0,3 6 43 0 0,15 20-45 0 0,8 18 45 0 0,-29-42-15 0 0,0 0 0 0 0,3 12 15 0 0,2 17 15 0 0,-10-24 31 0 0,0 0 36 0 0,-1-1 35 0 0,-1 1 35 0 0,0 23 248 0 0,-6 2 125 0 0,-2-19-241 0 0,4-22-158 0 0,-1 0-1 0 0,-1 0 0 0 0,1 0 1 0 0,-3 4-126 0 0,-6 7 237 0 0,-5-5-39 0 0,3-7-97 0 0,-2-3-34 0 0,-2-3-70 0 0,0-2 44 0 0,9 0 7 0 0,0 0 0 0 0,0-1 0 0 0,0 0 0 0 0,1 0 0 0 0,-7-3-48 0 0,-7-6 48 0 0,8 4-65 0 0,1 0-45 0 0,1-2-55 0 0,0 0-65 0 0,0 0-75 0 0,1 0-84 0 0,0-1-95 0 0,0 0-103 0 0,9 8 312 0 0,-1 0 38 0 0,-4-7-311 0 0,4 6 260 0 0,0-2-133 0 0,1 3 115 0 0,1-1-52 0 0,-1 1-62 0 0,0 0-70 0 0,1 1 130 0 0,0 0-38 0 0,0-1-450 0 0,0-1-292 0 0,0 0-695 0 0</inkml:trace>
  <inkml:trace contextRef="#ctx0" brushRef="#br0" timeOffset="8089.35">2153 547 7080 0 0,'0'0'157'0'0,"0"0"23"0"0,0 0 13 0 0,0 0 47 0 0,0 0 147 0 0,0 0-177 0 0,1 0-45 0 0,-1 0-40 0 0,0 0-34 0 0,1 0 21 0 0,3 0-12 0 0,-2 0 4 0 0,6-1 385 0 0,1-1-40 0 0,5 0 236 0 0,0 0-101 0 0,1-1-91 0 0,-1 0-81 0 0,0 0-69 0 0,1-1-59 0 0,-1-1-48 0 0,0-1-38 0 0,20-3-123 0 0,-33 9-125 0 0,0-1-95 0 0,0 1-60 0 0,0-1-66 0 0,1 1-58 0 0,-1 0-55 0 0,1-1-280 0 0,0 1-89 0 0,1-1-70 0 0,-2 1-52 0 0,-1 0-622 0 0,0 0-843 0 0</inkml:trace>
  <inkml:trace contextRef="#ctx0" brushRef="#br0" timeOffset="8495.26">2199 749 5784 0 0,'0'0'132'0'0,"0"0"17"0"0,0 0 10 0 0,0 0 30 0 0,0 0 123 0 0,0 0 52 0 0,0 0 11 0 0,0 0-1 0 0,0 0-4 0 0,0 0-2 0 0,0 0 0 0 0,0 0-3 0 0,0 0-10 0 0,0 1-116 0 0,0-1-88 0 0,1 1-61 0 0,1 2-19 0 0,-1-2 2 0 0,0 0 77 0 0,-1 0-32 0 0,1-1 35 0 0,4 1 35 0 0,3 2 188 0 0,3 0 97 0 0,-4-1-204 0 0,0 0-110 0 0,-1-1-85 0 0,14 1 287 0 0,-1-1-95 0 0,3-2-31 0 0,14-3 55 0 0,-6 1-156 0 0,-19 3-22 0 0,-10 0-24 0 0,1 0-6 0 0,3 0 50 0 0,0 0-54 0 0,-1 0-64 0 0,-1 0-73 0 0,-1 1-84 0 0,0-1-93 0 0,0 0-104 0 0,0 1-114 0 0,-2-1 149 0 0,1 0-40 0 0,0 0-41 0 0,0 0-44 0 0,-1 0-45 0 0,1 0-46 0 0,0 0-49 0 0,0 0-50 0 0,0 0-921 0 0,-1 0-866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0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8 6704 0 0,'0'0'149'0'0,"0"0"23"0"0,0 0 12 0 0,-4-3-42 0 0,-4 1-93 0 0,5 2-7 0 0,-1 0 75 0 0,-1 0 96 0 0,-2-1 198 0 0,0 0-7 0 0,3 1-165 0 0,1 0-77 0 0,0-1-50 0 0,-3 2 333 0 0,1-1-60 0 0,0 1-55 0 0,0 1-47 0 0,-1 0 3 0 0,0 0-50 0 0,-1 1-2 0 0,-4 2 54 0 0,-2 0 39 0 0,5-2-69 0 0,-8 4 53 0 0,1 2-35 0 0,-10 11 184 0 0,5 6-112 0 0,6 3-93 0 0,6-4-106 0 0,3 1-39 0 0,4 7-17 0 0,1-22-62 0 0,1 1-1 0 0,0-1 1 0 0,2 4-31 0 0,1 1 12 0 0,1 0-1 0 0,0 0 0 0 0,1-1 0 0 0,1 0 1 0 0,0 0-1 0 0,1 0 0 0 0,6 8-11 0 0,-5-10 23 0 0,1 0 0 0 0,0-1 1 0 0,0-1-1 0 0,1 0 0 0 0,3 2-23 0 0,-9-9 10 0 0,5 5 31 0 0,0 0-1 0 0,1-1 1 0 0,4 1-41 0 0,11 3 108 0 0,-22-11-77 0 0,0 0 0 0 0,1 0 1 0 0,-1-1-1 0 0,1 1 0 0 0,3-1-31 0 0,-8 0 3 0 0,20 0 115 0 0,-2-2 36 0 0,-1-2 49 0 0,1-5 63 0 0,-13 6-148 0 0,1-2 1 0 0,-1 1-1 0 0,0 0 0 0 0,2-3-118 0 0,-1 1 111 0 0,0-1 0 0 0,-1 0 0 0 0,0 0 0 0 0,0 0 0 0 0,0-3-111 0 0,1-3 268 0 0,0 0 1 0 0,4-12-269 0 0,0-10 441 0 0,-6 15-279 0 0,-1 0-71 0 0,-3-10-59 0 0,-3 1-79 0 0,0 12-22 0 0,-1 0 1 0 0,-3-7 68 0 0,1 5-5 0 0,0 1 45 0 0,-4-3-46 0 0,6 14 40 0 0,0 0 0 0 0,-1 0-1 0 0,0 0 1 0 0,0 1 0 0 0,-1 0 0 0 0,0-1-34 0 0,-10-6 20 0 0,-2 3-89 0 0,9 6-12 0 0,0 1-37 0 0,-1 1-43 0 0,0 2-47 0 0,8 0 40 0 0,-1 0 62 0 0,-8 3-109 0 0,9-2 122 0 0,0-1-50 0 0,-1 1-65 0 0,1-1-79 0 0,0 1-95 0 0,-1-1-107 0 0,1 1-123 0 0,0-1 255 0 0,1 0-36 0 0,1 0 37 0 0,-1 0-49 0 0,1 0-42 0 0,-1 0-38 0 0,0 0-138 0 0,1 0-37 0 0,-3 0-1450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01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7488 0 0,'0'0'217'0'0,"0"0"-54"0"0,0 0-9 0 0,0 0 54 0 0,0 0 175 0 0,0 0 326 0 0,0 0 25 0 0,0 0 2 0 0,0 0 0 0 0,0 0 0 0 0,0 0 0 0 0,0 0-31 0 0,0 0-128 0 0,0 0-53 0 0,0 0-10 0 0,0 0-24 0 0,0 0-88 0 0,0 0-40 0 0,0 0-9 0 0,0 0-13 0 0,0 0-52 0 0,0 0-28 0 0,0 0-4 0 0,0 0-13 0 0,0 0-56 0 0,0 0-26 0 0,0 0-8 0 0,0 0 14 0 0,0 0 61 0 0,0 0 27 0 0,0 0 7 0 0,0 0-24 0 0,0 0-143 0 0,1 0-46 0 0,0 3-26 0 0,0-2 10 0 0,0-1 18 0 0,0 1 34 0 0,7 6 135 0 0,-1 1-62 0 0,-1 1-53 0 0,0 2-44 0 0,2 7-31 0 0,2 10-67 0 0,1 2 22 0 0,-4-7 19 0 0,-2 0 65 0 0,-1 0 49 0 0,0-2-49 0 0,-2 1-54 0 0,4 17-18 0 0,-3-19-5 0 0,-1-1 42 0 0,4 23 147 0 0,-4-30-135 0 0,0 1 46 0 0,0 23 303 0 0,-1-21-257 0 0,0-1-48 0 0,0-4-70 0 0,1 0-40 0 0,-1 12 31 0 0,-1-13 23 0 0,0 8 66 0 0,-1 8 99 0 0,1-16-145 0 0,0-7-209 0 0,0 0 49 0 0,0 0 45 0 0,0-1 38 0 0,0 1 57 0 0,0-1 67 0 0,0 1 383 0 0,0-1-364 0 0,0-1-114 0 0,0 0-50 0 0,0 1-60 0 0,0-1-68 0 0,0 1-48 0 0,0-1-69 0 0,0 1-76 0 0,0 0-82 0 0,0 1-90 0 0,0-1-96 0 0,0 1-102 0 0,0 1-110 0 0,0-3 365 0 0,0 0-64 0 0,0 0-54 0 0,0 0-50 0 0,0 0-184 0 0,0 0-48 0 0,0 0-222 0 0,0 0-604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1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7312 0 0,'0'0'165'0'0,"0"0"22"0"0,0 0 9 0 0,0 0 54 0 0,0 0-58 0 0,0 0 35 0 0,0 0 269 0 0,0 0 15 0 0,0 0-147 0 0,0 0-32 0 0,0-1 255 0 0,2-4 1078 0 0,-1 4-1262 0 0,-1 0 49 0 0,1 1 74 0 0,-1-1 82 0 0,1 1 95 0 0,-1 0 113 0 0,3 3-805 0 0,-1 0 0 0 0,0 0 0 0 0,0 0 0 0 0,0 0 0 0 0,-1 0 0 0 0,1 0 0 0 0,-1 0 0 0 0,0 1 0 0 0,0-1 0 0 0,0 1 0 0 0,0-1 0 0 0,0 1-11 0 0,5 47 73 0 0,-3-17 2 0 0,15 60 188 0 0,-7-35-39 0 0,-5-29-69 0 0,-1 0 40 0 0,0 10 142 0 0,-1 0 108 0 0,0-3-37 0 0,0 2 45 0 0,-3-13-202 0 0,-1-25-176 0 0,0-1-10 0 0,0 0-1 0 0,0 0 0 0 0,0 0 0 0 0,0 0-48 0 0,0 0-74 0 0,0 0-90 0 0,0 0-195 0 0,0 0-344 0 0,0 0 522 0 0,0 0 22 0 0,0 0-11 0 0,0 0-44 0 0,0 0-8 0 0,0 0-44 0 0,0 0-51 0 0,0 0-56 0 0,0 0-62 0 0,0 0-56 0 0,0 0-50 0 0,0 0-45 0 0,0 0-163 0 0,0 0-44 0 0,0 0-197 0 0,0 0-534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6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7200 0 0,'0'0'165'0'0,"0"0"22"0"0,0 0 6 0 0,0 0 10 0 0,0 0 18 0 0,0 0 10 0 0,1 0 52 0 0,2 1-46 0 0,9 2 415 0 0,-9-2-326 0 0,1 0-251 0 0,0 0 39 0 0,4-1 141 0 0,9 1 427 0 0,-11-2-510 0 0,-1 1-46 0 0,3 0-53 0 0,-5 0-87 0 0,1 0-40 0 0,0 0-44 0 0,-1 0-49 0 0,1 0-54 0 0,-1 0-56 0 0,-3 0-183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1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12 7256 0 0,'0'0'165'0'0,"0"0"22"0"0,0 0 7 0 0,-2 0-23 0 0,-6-1-219 0 0,-2 1 84 0 0,2-1 42 0 0,1 0 42 0 0,-1 1 44 0 0,0 0 43 0 0,1 1 43 0 0,0 0 43 0 0,0 1 44 0 0,1 1 43 0 0,-1-1-127 0 0,-1-1-42 0 0,-6 2 133 0 0,-17 17 213 0 0,22-12-415 0 0,1 2-39 0 0,0 0-33 0 0,-2 1 1 0 0,5-1-52 0 0,2-4-16 0 0,0-1 4 0 0,1-1-1 0 0,0 0 1 0 0,0 1 0 0 0,1 0 0 0 0,-1-1-1 0 0,1 1 1 0 0,0 0 0 0 0,0 0 0 0 0,1 3-7 0 0,-2 32 9 0 0,1-22 5 0 0,1-1 1 0 0,0 1 0 0 0,3 14-15 0 0,11 38 86 0 0,-10-56-36 0 0,1 1-1 0 0,0-1 1 0 0,8 14-50 0 0,-10-22 30 0 0,1 1 1 0 0,0-1 0 0 0,0 0 0 0 0,0-1 0 0 0,1 1 0 0 0,0-1-1 0 0,0 0 1 0 0,6 5-31 0 0,-7-7 29 0 0,0-1-1 0 0,0 1 1 0 0,0-1-1 0 0,0 0 1 0 0,1 0-1 0 0,0 0-28 0 0,0 0 35 0 0,0-1 0 0 0,0 0 0 0 0,0 0 0 0 0,0 0-1 0 0,-1-1 1 0 0,5 0-35 0 0,-1 0 97 0 0,1 0-1 0 0,-1-1 0 0 0,1 0 0 0 0,-1-1 1 0 0,1 0-1 0 0,-1 0 0 0 0,0-1 0 0 0,0 0 1 0 0,0-1-1 0 0,0 1 0 0 0,0-1 0 0 0,-1-1 0 0 0,0 0 1 0 0,0 0-1 0 0,0 0 0 0 0,5-5-96 0 0,22-22 435 0 0,-2-2-80 0 0,-25 25-258 0 0,0 0 0 0 0,-1 0 0 0 0,0-1-97 0 0,-2 2 60 0 0,0 0 0 0 0,0 0 0 0 0,-1-1 1 0 0,1-2-61 0 0,1-6 82 0 0,-2 7-27 0 0,0 0-1 0 0,0 0 0 0 0,-1 0 0 0 0,0-1 0 0 0,-1 1 1 0 0,0-5-55 0 0,-1 5 42 0 0,-1-1 1 0 0,0 1-1 0 0,0 0 1 0 0,-1-1-1 0 0,0 1 1 0 0,-1 0-1 0 0,-3-6-42 0 0,4 9 17 0 0,-1 1 1 0 0,-1-1-1 0 0,1 1 1 0 0,-1 0-1 0 0,-1-1-17 0 0,0 1 1 0 0,1 1 1 0 0,-1 0-1 0 0,0 0 1 0 0,-1 0 0 0 0,-3-2-2 0 0,-21-10 26 0 0,-6 5-57 0 0,27 10 7 0 0,-1 0-1 0 0,1 1 1 0 0,-1 0 0 0 0,1 1-1 0 0,-1 0 1 0 0,0 0 0 0 0,1 1-1 0 0,-1 0 1 0 0,1 1 0 0 0,-7 2 24 0 0,6-1 17 0 0,1-1-58 0 0,0 1-61 0 0,1 1-64 0 0,0 0-70 0 0,7-3 114 0 0,1-1 10 0 0,0 0-42 0 0,0 0-132 0 0,0 0-242 0 0,0 0 295 0 0,0 0 114 0 0,0 0-34 0 0,0 0-7 0 0,0 0-35 0 0,0 0-40 0 0,0 0-44 0 0,0 0-50 0 0,0 0-44 0 0,0 0-40 0 0,0 0-34 0 0,0 0-130 0 0,0 0-34 0 0,0 0-1343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57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31 5136 0 0,'4'0'49'0'0,"2"0"-14"0"0,-4 0 9 0 0,2 0 56 0 0,2 0 77 0 0,-6 0-38 0 0,0 0 159 0 0,0 0 269 0 0,0 0 17 0 0,0 0-8 0 0,0 0-61 0 0,0 0-31 0 0,0 0-4 0 0,0 0-279 0 0,0 0-49 0 0,0-1-42 0 0,0 1-35 0 0,0-1-5 0 0,-1-2-44 0 0,0 2 18 0 0,1 1 50 0 0,-1-1 108 0 0,1 1-55 0 0,-1-1 36 0 0,-2 0-93 0 0,-1-3 177 0 0,-3-1 83 0 0,2 3-209 0 0,-13-3 199 0 0,-2 1-46 0 0,0 3-40 0 0,0 1-35 0 0,-21 3 131 0 0,2 4-79 0 0,1-1-5 0 0,-1 0 1 0 0,12 1-42 0 0,-8 4 32 0 0,-8 3 82 0 0,18 0-168 0 0,12-7-109 0 0,0-4 48 0 0,8 0 3 0 0,-3 4-54 0 0,5-3-16 0 0,-2 0-17 0 0,-9 12 149 0 0,10-9-134 0 0,-4 22 97 0 0,6 1-47 0 0,4-10-36 0 0,0 0-1 0 0,1 1-54 0 0,3 20 81 0 0,-5 7 4 0 0,2 10 30 0 0,5 17 28 0 0,-3 1 81 0 0,1-3 28 0 0,-4-43-135 0 0,5 50 161 0 0,1-28-146 0 0,0 26 27 0 0,-1-11-46 0 0,1 11 4 0 0,-3-18-33 0 0,1-21 3 0 0,1 17-10 0 0,-5 1 69 0 0,-1-22 207 0 0,4 23-353 0 0,1-12 103 0 0,-1 0-76 0 0,6 38-40 0 0,-3-28 70 0 0,-2-18-47 0 0,2 19 63 0 0,2 23 53 0 0,-4-33-35 0 0,-4-22 45 0 0,6 23-136 0 0,10 53 184 0 0,-14-77-138 0 0,-2 0 0 0 0,0 1-46 0 0,2 19 69 0 0,3 35 35 0 0,-2-8-40 0 0,3-24 11 0 0,2 33 110 0 0,-6-34-48 0 0,6 17-54 0 0,0 1-25 0 0,-6 0-47 0 0,-3-45 10 0 0,1 0 0 0 0,0 0 0 0 0,2 1-21 0 0,2 20 55 0 0,1 29-34 0 0,1 5 184 0 0,-4-39-81 0 0,-2-7-48 0 0,-3 12-31 0 0,0-13 1 0 0,1 9 50 0 0,0-34-19 0 0,0-2 1 0 0,0 2 22 0 0,8 9 289 0 0,-1-4-256 0 0,-5-5-74 0 0,4 3 6 0 0,-5-5-47 0 0,1 1 0 0 0,0-1 0 0 0,-1 1-1 0 0,1-1 1 0 0,-1 0 0 0 0,1 0 0 0 0,0 1-1 0 0,-1-1 1 0 0,1-1 0 0 0,0 1 0 0 0,-1 0-1 0 0,1 0 1 0 0,0-1-18 0 0,2 1 73 0 0,20-3 24 0 0,4-1-50 0 0,-17 3-31 0 0,1 0-1 0 0,0-1 1 0 0,0-1-1 0 0,0 0-15 0 0,28-5 2 0 0,98-9-2 0 0,-69 11 0 0 0,1 3 11 0 0,-24-1 38 0 0,-16 1 20 0 0,2 1 38 0 0,0 0 47 0 0,3 1 56 0 0,-32 1-156 0 0,3 0-32 0 0,-5 0 37 0 0,-1 0 6 0 0,0 0 2 0 0,0 0 8 0 0,0 0-61 0 0,0 0-84 0 0,0 0-105 0 0,0 0-226 0 0,0 0-410 0 0,0 0 615 0 0,0 0 27 0 0,0 0-14 0 0,0 0-51 0 0,0 0-10 0 0,0 0-52 0 0,0 0-60 0 0,0 0-67 0 0,0 0-72 0 0,0 0-68 0 0,0 0-59 0 0,0 0-52 0 0,0 0-193 0 0,0 0-52 0 0,0 0-234 0 0,0 0-631 0 0</inkml:trace>
  <inkml:trace contextRef="#ctx0" brushRef="#br0" timeOffset="1648.58">1169 237 6592 0 0,'0'0'149'0'0,"0"0"23"0"0,0 0 11 0 0,0 0 41 0 0,0 0-46 0 0,0 0 37 0 0,0 0-4 0 0,0 0-49 0 0,0 1-43 0 0,0-1-36 0 0,-1 0 4 0 0,0 3-58 0 0,0-2 57 0 0,0-1 49 0 0,1 1 83 0 0,0 0 99 0 0,-1-1 120 0 0,-3 10 387 0 0,1-1-101 0 0,2 1-94 0 0,1 0-84 0 0,1 1-76 0 0,0-1-67 0 0,2 0-60 0 0,-1 1-49 0 0,2 5 85 0 0,-1 0-68 0 0,0 7 40 0 0,1 1-34 0 0,6 22 249 0 0,2 8 36 0 0,13 88 826 0 0,-18-100-953 0 0,0-1 88 0 0,-6-35-459 0 0,2-1-31 0 0,-1 1-18 0 0,-1 1 26 0 0,0 4 47 0 0,-1 4 80 0 0,0-13-204 0 0,0 0-66 0 0,0-2-56 0 0,0 1-137 0 0,0-1-226 0 0,0 0 363 0 0,0 0 6 0 0,0 0-19 0 0,0 0-47 0 0,0 0-15 0 0,0 1-47 0 0,0-1-53 0 0,0 1-62 0 0,0-1-65 0 0,0 1-61 0 0,0 0-54 0 0,0 0-47 0 0,0 0-170 0 0,0 0-47 0 0,0 1-205 0 0,0 0-552 0 0</inkml:trace>
  <inkml:trace contextRef="#ctx0" brushRef="#br0" timeOffset="4331.39">1346 1394 7968 0 0,'0'0'233'0'0,"0"0"60"0"0,0 0 106 0 0,0 0 45 0 0,0 0 11 0 0,0 0-6 0 0,0 0-29 0 0,0 0-17 0 0,0 0-3 0 0,0 0-19 0 0,0 0-80 0 0,0 0-39 0 0,0 0-6 0 0,0 0 5 0 0,0 0-24 0 0,0 0-100 0 0,1 0-67 0 0,3 2-9 0 0,-2 0 5 0 0,7 7 365 0 0,-1 6-99 0 0,-2 2-82 0 0,-2-1-63 0 0,0-5-73 0 0,8 47 542 0 0,-5-24-357 0 0,1 5-254 0 0,1 1-51 0 0,-3-13 34 0 0,0-5 49 0 0,0 0 71 0 0,4 22 190 0 0,-3-11-39 0 0,3 1 54 0 0,-7-27-291 0 0,0 8 163 0 0,0-4-66 0 0,-1-6-145 0 0,-2-3 45 0 0,0-2-184 0 0,0 0 52 0 0,0 1 43 0 0,0-1 39 0 0,0 0 88 0 0,0 2 284 0 0,0-2-300 0 0,0 1-52 0 0,0-1-87 0 0,0 1-18 0 0,0-1-38 0 0,0 0-54 0 0,0 0-53 0 0,0 0-57 0 0,0 1-63 0 0,0-1-67 0 0,0 0-73 0 0,0 0-78 0 0,0 0-83 0 0,0 0 261 0 0,0 0-49 0 0,0 0-45 0 0,0 0-37 0 0,0 0-146 0 0,0 0-38 0 0,0 0-176 0 0,0 0-477 0 0</inkml:trace>
  <inkml:trace contextRef="#ctx0" brushRef="#br0" timeOffset="16010.17">1596 2410 6216 0 0,'0'0'133'0'0,"-2"-1"23"0"0,-7-2-208 0 0,0 1 62 0 0,0 0 56 0 0,-1 1 51 0 0,-2 0 81 0 0,0 1 54 0 0,-7 0 206 0 0,1 3 65 0 0,-19 5 587 0 0,13 0-432 0 0,5 0-218 0 0,10-4-282 0 0,1 0-41 0 0,-4 4 162 0 0,1 0-66 0 0,2 1-56 0 0,0 1-45 0 0,0 3-17 0 0,6-7-71 0 0,-1 0 0 0 0,1 1 1 0 0,0 0-1 0 0,1 0 1 0 0,-1 1-45 0 0,-2 11 126 0 0,5-12-77 0 0,0 0-43 0 0,5 17-123 0 0,-1-7 37 0 0,0-1 113 0 0,15 23 193 0 0,-12-26-227 0 0,-7-13-2 0 0,8 13-129 0 0,2-1 92 0 0,-3-3 61 0 0,1-1 34 0 0,10 6 132 0 0,-14-11-121 0 0,1-1 1 0 0,-1 1 0 0 0,1-1 0 0 0,-1 0-1 0 0,1-1 1 0 0,0 1 0 0 0,4 0-67 0 0,6 0 120 0 0,0-2-47 0 0,23-7 197 0 0,-26 4-99 0 0,1-1 0 0 0,-1-1 0 0 0,5-3-171 0 0,34-21 534 0 0,-20 7-227 0 0,-13 6-136 0 0,-13 10-133 0 0,0 1-1 0 0,-1-1 0 0 0,0 0 0 0 0,3-5-37 0 0,-5 7 14 0 0,0 1-1 0 0,-1-1 1 0 0,1 1-1 0 0,-1-1 1 0 0,0 0 0 0 0,0 0-1 0 0,0 0 1 0 0,0 0-1 0 0,-1-1-13 0 0,0 3 13 0 0,0 0-1 0 0,0 0 1 0 0,0 0-1 0 0,0 0 1 0 0,-1 0 0 0 0,1-1-1 0 0,-1 1 1 0 0,1 0-1 0 0,-1 0 1 0 0,-1-1-13 0 0,-1-3 18 0 0,0 1 0 0 0,0-1 0 0 0,-1 1 0 0 0,0 0 0 0 0,0 0 0 0 0,0 0 0 0 0,-1 1 0 0 0,-3-3-18 0 0,-15-10 32 0 0,16 13-77 0 0,0-1-76 0 0,0 0-63 0 0,1 0-44 0 0,-21-13-782 0 0,15 11 675 0 0,1 0-430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4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7080 0 0,'0'0'157'0'0,"0"0"23"0"0,0 0 13 0 0,0-1-22 0 0,0-1-110 0 0,0 1-7 0 0,0 0 76 0 0,0 1 148 0 0,0 0 244 0 0,0 0 20 0 0,0 0-16 0 0,0 0-72 0 0,0 0-34 0 0,0 0-4 0 0,0 0-14 0 0,0 0-55 0 0,0 0-26 0 0,0 0-7 0 0,0 0-14 0 0,0 0-51 0 0,0 0-22 0 0,0 0-3 0 0,0 0-27 0 0,1 1-105 0 0,9 28 208 0 0,-6-21-175 0 0,-1 1-1 0 0,0-1 1 0 0,-1 1 0 0 0,2 5-125 0 0,3 22 303 0 0,1 3 50 0 0,-2-10-89 0 0,1 4 104 0 0,0 25 164 0 0,-3-29-252 0 0,-2-10-53 0 0,0-5-57 0 0,0 10 148 0 0,-1-9-6 0 0,-1-12-168 0 0,3 4-58 0 0,-2-7-309 0 0,-1 1 95 0 0,0 0 81 0 0,0-1 66 0 0,0 1 53 0 0,0-1 39 0 0,0 1 366 0 0,0 0-296 0 0,0-1-64 0 0,0 0-104 0 0,0 1-112 0 0,0-1 3 0 0,0 0-35 0 0,0 0-37 0 0,0 0-41 0 0,0 0-43 0 0,0 0-47 0 0,0 1-48 0 0,0-1-53 0 0,0 0-55 0 0,0 0-57 0 0,0 0-62 0 0,0 1-63 0 0,0-1-67 0 0,0 0-69 0 0,0 0-1394 0 0,0 0-1231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7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5008 0 0,'0'0'144'0'0,"0"0"-28"0"0,0 0 4 0 0,0 0 51 0 0,0 0 152 0 0,0 0 279 0 0,0 0 26 0 0,0 0-35 0 0,0 0-311 0 0,0 1-104 0 0,1-1-90 0 0,-1 1-41 0 0,3 2 1 0 0,-1-2 15 0 0,-1 0 89 0 0,0-1-29 0 0,-1 0 37 0 0,6 3 203 0 0,-1 1-69 0 0,-1 2-60 0 0,0 0-50 0 0,0 5 32 0 0,2 7 7 0 0,-1-3-38 0 0,-1-6-20 0 0,1 5 188 0 0,0 0 0 0 0,-1 1-1 0 0,2 11-352 0 0,-3-13 160 0 0,1 7 62 0 0,0 0 46 0 0,3 21 305 0 0,0-16-252 0 0,-4-16-100 0 0,-1 1 0 0 0,0 0 0 0 0,0 7-221 0 0,1 2 346 0 0,-1 18 597 0 0,-1-19-519 0 0,-1-8-249 0 0,1 0-34 0 0,2 5-22 0 0,1 1-94 0 0,-3-10 33 0 0,-1-5 8 0 0,0-1-2 0 0,0 0-55 0 0,0 0-88 0 0,0 0-112 0 0,0 0-246 0 0,0 0-431 0 0,0 0-48 0 0,0 0-10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8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89 5960 0 0,'0'-14'132'0'0,"0"11"17"0"0,0 3 12 0 0,0-1-17 0 0,3-5-114 0 0,2 0 33 0 0,0 2 106 0 0,1 1 124 0 0,3-1 211 0 0,-4 2-214 0 0,-1 0-99 0 0,2-1 163 0 0,0 0-43 0 0,0 1-39 0 0,1 0-34 0 0,7 0 147 0 0,0 0-96 0 0,1 1-55 0 0,6-3 55 0 0,13-3 321 0 0,-20 5-382 0 0,-1 0-68 0 0,-9 1-92 0 0,9-3 116 0 0,1 1-53 0 0,-7 1-41 0 0,1 1 0 0 0,0 0 0 0 0,7 0-90 0 0,1 2 288 0 0,-1 4-57 0 0,-2 1-83 0 0,-3 0-106 0 0,-7-1 28 0 0,-1 1-47 0 0,-2-2-9 0 0,9 17 63 0 0,1 11 103 0 0,1 2 22 0 0,-9-28-158 0 0,0 1 0 0 0,-1 0 0 0 0,0 0 0 0 0,0 0 1 0 0,0 1-45 0 0,4 28 179 0 0,8 34 145 0 0,-3-17-94 0 0,5 30 200 0 0,4 15 71 0 0,-11-66-378 0 0,0-1-38 0 0,0-2 77 0 0,1 15-162 0 0,1 4 79 0 0,40 175 264 0 0,-15-61-112 0 0,-23-93-107 0 0,2 10 75 0 0,5 32 47 0 0,-2 2-77 0 0,2 14-76 0 0,3 10 37 0 0,15 97-73 0 0,-28-184 1 0 0,0 0 46 0 0,-5-31-53 0 0,1 9 136 0 0,2 1-57 0 0,0 0-46 0 0,0-1-39 0 0,3 6-26 0 0,20 61-48 0 0,-16-55 45 0 0,34 109-21 0 0,-36-109 29 0 0,0 0 35 0 0,6 11 61 0 0,-7-20-63 0 0,-1 1-40 0 0,0-2-108 0 0,9 16 91 0 0,-1-2-7 0 0,-4 0 73 0 0,20 112 276 0 0,-2-11-14 0 0,-26-116-278 0 0,1 17 81 0 0,3 16 24 0 0,-9-56-135 0 0,0 7-40 0 0,-2-5 60 0 0,1 2 68 0 0,-1-8-50 0 0,-1 2-34 0 0,0-2 36 0 0,-2 5 2 0 0,2-6-52 0 0,-2 0 3 0 0,-4 6 57 0 0,6-6-65 0 0,0 0 0 0 0,1 0 0 0 0,-1-1 0 0 0,0 1-1 0 0,0 0 1 0 0,0-1 0 0 0,0 1 0 0 0,1-1 0 0 0,-1 1 0 0 0,0-1 0 0 0,0 0-1 0 0,-1 0-4 0 0,-28 0-9 0 0,21 0 13 0 0,-13-1-1 0 0,-12-5 91 0 0,10 2-26 0 0,8 3-57 0 0,-13-3-11 0 0,1-1 0 0 0,-20-6 0 0 0,10 2 0 0 0,8 1 0 0 0,-21-4 0 0 0,9 5 0 0 0,18 3 0 0 0,0 1 0 0 0,-21 0 0 0 0,-2 1 5 0 0,25 1-18 0 0,1 1-51 0 0,19 0 64 0 0,-9-4 0 0 0,11 4-285 0 0,1 0 89 0 0,-1 0 82 0 0,1 0 70 0 0,-1 0 54 0 0,1 0 38 0 0,-1 0 133 0 0,-2 1 698 0 0,2-1-743 0 0,1 0-54 0 0,-1 1-72 0 0,0-1-90 0 0,1 0-109 0 0,0 0 49 0 0,-1 0-34 0 0,1 1-226 0 0,0-1 153 0 0,0 0-32 0 0,-1 0-35 0 0,1 0-36 0 0,0 0-38 0 0,0 0-39 0 0,0 0-41 0 0,0 0-42 0 0,0 0-44 0 0,0 1-45 0 0,-1-1-47 0 0,1 0-48 0 0,0 0-50 0 0,0 0-51 0 0,0 0-1313 0 0,0 0-1188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2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5904 0 0,'0'0'132'0'0,"0"0"-6"0"0,0 0-53 0 0,1-7 37 0 0,1-1 11 0 0,1 0-75 0 0,5-17-46 0 0,-8 21 1 0 0,2 0 45 0 0,-1 1 41 0 0,1-1 39 0 0,0 1 38 0 0,0-1 34 0 0,0-4 294 0 0,0-3 203 0 0,0 7-420 0 0,-1 0 40 0 0,0 1-11 0 0,0 0 43 0 0,1 0 51 0 0,-1 1 58 0 0,0 1 52 0 0,-1 1-52 0 0,0 0-28 0 0,0 0-4 0 0,0 0-18 0 0,0 0-74 0 0,0 0-38 0 0,0 0-6 0 0,0 0-15 0 0,1 1-61 0 0,8 11 119 0 0,-2 3-69 0 0,-2 1-53 0 0,-1 1-43 0 0,5 17 107 0 0,-1-8-28 0 0,0-1-1 0 0,1 13-244 0 0,12 101 579 0 0,-7-40-214 0 0,0-13-73 0 0,-1 1 83 0 0,-7-43-145 0 0,-1 0 35 0 0,1 0 40 0 0,0-1 43 0 0,-2-5-11 0 0,6 15 118 0 0,-5-23-247 0 0,-1 0-39 0 0,-2-11-64 0 0,1 27 44 0 0,-3-30-48 0 0,0-13-32 0 0,-4 3-241 0 0,3-6 165 0 0,1 0 1 0 0,0 1-1 0 0,0-1 0 0 0,-1 0 0 0 0,1 0 0 0 0,0 0 1 0 0,-1 1-1 0 0,1-1 0 0 0,-1 0 0 0 0,1 0 0 0 0,0 0 1 0 0,-1 0-1 0 0,1 0 0 0 0,0 0 0 0 0,-1 0 0 0 0,1 1 0 0 0,-1-1 1 0 0,1 0-1 0 0,0 0 0 0 0,-1-1 0 0 0,1 1 0 0 0,-1 0 1 0 0,1 0-1 0 0,0 0 0 0 0,-1 0 0 0 0,1 0 0 0 0,-1 0 7 0 0,-2-2-132 0 0,-1-1-107 0 0,3 2 66 0 0,0 0-43 0 0,0 0-50 0 0,0 0-53 0 0,0 0 36 0 0,1 1-37 0 0,-1-1-119 0 0,1 1-66 0 0,-1-1-56 0 0,0 0-52 0 0,0 0-178 0 0,0 0-50 0 0,0 0-217 0 0,-1 0-581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3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493 194 8144 0 0,'0'0'234'0'0,"0"0"6"0"0,0-1-153 0 0,-1-6-72 0 0,0 3 11 0 0,0-1 48 0 0,-1 1 44 0 0,1-1 39 0 0,-2-2 178 0 0,0 0 69 0 0,-8-15 1099 0 0,6 12-923 0 0,1 6-332 0 0,1-1-45 0 0,-1 1-52 0 0,1-1-62 0 0,-4-2 246 0 0,1-1-47 0 0,-4-4 131 0 0,-9-7 188 0 0,10 11-320 0 0,-13-7 147 0 0,0 2-39 0 0,-2 3-48 0 0,0 2-53 0 0,-1 4-61 0 0,0 5-66 0 0,0 5-74 0 0,0 6-80 0 0,15-5-13 0 0,0 0 0 0 0,1 1 0 0 0,-1 1 0 0 0,1-1 0 0 0,1 2 0 0 0,0-1 0 0 0,-5 8-1 0 0,11-14 1 0 0,0 0 0 0 0,0 0 0 0 0,1 0 0 0 0,-1 0 0 0 0,1 0 0 0 0,0 0-1 0 0,0 0 1 0 0,0 0 0 0 0,0 1 0 0 0,0-1 0 0 0,1 0 0 0 0,-1 1 0 0 0,1-1-1 0 0,0 1 1 0 0,0-1 0 0 0,0 0 0 0 0,1 1 0 0 0,0 2 0 0 0,2 7-15 0 0,1 0 0 0 0,0-1-1 0 0,0 1 1 0 0,4 4 15 0 0,7 19-9 0 0,-4-2 10 0 0,6 15 5 0 0,-7-15 47 0 0,4 12 2 0 0,-7-23 3 0 0,0 0-1 0 0,-2 1-57 0 0,9 57 165 0 0,-4-19-21 0 0,-2-21-3 0 0,-2-5-15 0 0,1 1 44 0 0,-1-6 14 0 0,3 42 292 0 0,-6-40 112 0 0,4 18-588 0 0,5 4 423 0 0,-4-17-207 0 0,-1-8-113 0 0,-7-22-37 0 0,0-6 12 0 0,0-2-12 0 0,0 0-44 0 0,0 0-60 0 0,0 0-66 0 0,0 0-133 0 0,0-1 6 0 0,1-3-229 0 0,-1 2 95 0 0,0 1 131 0 0,0 0-49 0 0,0-1-190 0 0,0 2 187 0 0,0-1-36 0 0,0 0-307 0 0,-1 0 267 0 0,1 1-33 0 0,0-1-36 0 0,0 0-38 0 0,0 1-40 0 0,0-1-42 0 0,-1-2-1674 0 0,-2-1-1256 0 0</inkml:trace>
  <inkml:trace contextRef="#ctx0" brushRef="#br0" timeOffset="283.24">0 662 10536 0 0,'0'0'233'0'0,"0"0"39"0"0,1 0-29 0 0,-1 0-103 0 0,1-1-77 0 0,3 0-17 0 0,-2-1 13 0 0,6-1-29 0 0,0 0 0 0 0,-1 0 0 0 0,1 0 0 0 0,0 1 0 0 0,1 0-30 0 0,8-2 144 0 0,-8 3-27 0 0,0-1 39 0 0,2 0 100 0 0,-1 0 82 0 0,16-3 246 0 0,0 1-60 0 0,1-1-55 0 0,0 1-49 0 0,-1-1-43 0 0,1 1-39 0 0,26-6 243 0 0,-34 7-386 0 0,0 0-35 0 0,20-1 81 0 0,25-3 6 0 0,-59 6-401 0 0,0 0 101 0 0,0 0 84 0 0,10 0 259 0 0,-8 0-214 0 0,-1 1-106 0 0,-4-1-35 0 0,1 1-39 0 0,0 0-27 0 0,-1 0-40 0 0,1-1-44 0 0,0 1-48 0 0,-1 0-52 0 0,1 0-55 0 0,-1 0-60 0 0,1 0-63 0 0,-1-1 15 0 0,0 1-53 0 0,1 0-54 0 0,-1 0-57 0 0,6-1-1393 0 0,3 0-1162 0 0,-10 1 3173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7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114 631 6880 0 0,'0'0'157'0'0,"0"0"23"0"0,0 0-20 0 0,0 0-69 0 0,-1 0-51 0 0,-4 0-15 0 0,2 0 10 0 0,-4 0-104 0 0,-1 1 56 0 0,1 1 47 0 0,1 0 44 0 0,-2 1 62 0 0,1 1 43 0 0,-1 1 78 0 0,-3 5 177 0 0,2 2 2 0 0,4-4-174 0 0,1-1-77 0 0,0 1-41 0 0,2-1-63 0 0,0 0-41 0 0,0 0-48 0 0,0 0-52 0 0,-5 41 242 0 0,4-28-111 0 0,1 1-1 0 0,2-1 0 0 0,0 0 1 0 0,2 11-75 0 0,-2-24 7 0 0,2 0 1 0 0,-1-1 0 0 0,1 1 0 0 0,0-1-1 0 0,0 1 1 0 0,1-1-8 0 0,-1-1 19 0 0,1 1-1 0 0,0-1 0 0 0,0 0 0 0 0,0 0 1 0 0,1 0-1 0 0,4 4-18 0 0,-6-7 11 0 0,0 1 1 0 0,1-1-1 0 0,0 0 0 0 0,-1 1 0 0 0,1-1 1 0 0,0-1-1 0 0,0 1 0 0 0,0 0 0 0 0,0-1 0 0 0,0 1 1 0 0,1-1-1 0 0,-1 0 0 0 0,0 0 0 0 0,1 0 1 0 0,-1-1-1 0 0,1 1 0 0 0,-1-1 0 0 0,1 0 1 0 0,-1 0-1 0 0,0 0 0 0 0,1 0 0 0 0,-1-1 1 0 0,1 1-1 0 0,-1-1 0 0 0,4-1-11 0 0,-2 0 26 0 0,1 0 1 0 0,0 0-1 0 0,-1-1 0 0 0,3-2-26 0 0,19-16 70 0 0,-5-5-34 0 0,-4-4-35 0 0,-13 21-20 0 0,-1-1 0 0 0,-1 0 0 0 0,0 0-1 0 0,0 0 1 0 0,1-8 19 0 0,-3 9-37 0 0,0 0-1 0 0,-1 0 1 0 0,1 0 0 0 0,-2 0-1 0 0,1 0 1 0 0,-2-4 37 0 0,-2-9-84 0 0,-1 1-1 0 0,-6-15 85 0 0,-10-19-122 0 0,-4-4 122 0 0,-20-50-73 0 0,-19-114 24 0 0,48 159 45 0 0,9 38 36 0 0,3 0 54 0 0,-1-5 332 0 0,1-24-418 0 0,3 19 129 0 0,1 35 78 0 0,0 1-2 0 0,0 0-10 0 0,0 0-3 0 0,0 0 0 0 0,3 1-2 0 0,0 2-88 0 0,1 0-62 0 0,4 5-16 0 0,-6-6 18 0 0,15 17 89 0 0,-1 2-35 0 0,28 46 87 0 0,-37-56-154 0 0,8 16 88 0 0,-2 0 1 0 0,0 1-1 0 0,3 16-117 0 0,-8-21 76 0 0,16 47 343 0 0,-4 2 44 0 0,-5-2 558 0 0,-1 6-1021 0 0,-10-29 468 0 0,-1 0 0 0 0,-3-1 0 0 0,-1 1-468 0 0,-1 26 523 0 0,-2 70 532 0 0,4-138-1088 0 0,0-1 70 0 0,1 6 154 0 0,-2-6-164 0 0,1 0-52 0 0,-1 0-48 0 0,-1 1-61 0 0,1 0-72 0 0,-1 1-83 0 0,1-5 27 0 0,1-1-46 0 0,0 0-41 0 0,0 1-37 0 0,0-1-255 0 0,0 0-62 0 0,0 0-49 0 0,0 0-36 0 0,0 0-1420 0 0,0 0-1264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6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482 254 5904 0 0,'0'0'169'0'0,"-3"-5"-19"0"0,-1-4-93 0 0,0 1-22 0 0,-1 1 68 0 0,1-1 60 0 0,-1 1 55 0 0,-3-4 198 0 0,0 1 89 0 0,0-1 67 0 0,-1 1 48 0 0,-17-18 1191 0 0,15 16-1084 0 0,-2 0-14 0 0,7 5-410 0 0,-1 1-43 0 0,2 1-71 0 0,-1-1-43 0 0,1 1-47 0 0,0 0-51 0 0,-7-7 245 0 0,0 2 0 0 0,-11-8-293 0 0,14 11 172 0 0,-1 2 0 0 0,1-1-1 0 0,-1 1 1 0 0,-9-3-172 0 0,13 6 101 0 0,0 0-1 0 0,-1 0 1 0 0,1 1-1 0 0,-1-1 1 0 0,1 2-1 0 0,-4-1-100 0 0,5 1 64 0 0,0 0-1 0 0,0 0 1 0 0,1 1 0 0 0,-1 0-1 0 0,0 0 1 0 0,1 0-1 0 0,-1 0 1 0 0,1 1 0 0 0,-1 0-1 0 0,1 0 1 0 0,0 0-1 0 0,-1 0 1 0 0,1 0 0 0 0,1 1-1 0 0,-2 0-63 0 0,-14 15 125 0 0,3 1-106 0 0,4-2-108 0 0,2 1-1 0 0,-6 12 90 0 0,5-9-7 0 0,6-12 35 0 0,1 1 0 0 0,0-1 1 0 0,1 1-1 0 0,-1 0-28 0 0,1 4 11 0 0,0-1 0 0 0,0 11-11 0 0,1 6-14 0 0,1 0 1 0 0,2 14 13 0 0,5 10-141 0 0,8 2 95 0 0,5-3 90 0 0,-12-39 22 0 0,0 0 0 0 0,5 7-66 0 0,-1-6 3 0 0,-1 1 0 0 0,2-1 0 0 0,0-1-1 0 0,1 1-2 0 0,-7-10 0 0 0,1 1 0 0 0,-1-1 0 0 0,1 0 0 0 0,0 0 0 0 0,0-1 0 0 0,1 1 0 0 0,-1-2 0 0 0,1 1 0 0 0,0-1 0 0 0,2 0 0 0 0,19 3 41 0 0,-22-5-40 0 0,0 0 0 0 0,1-1 1 0 0,-1 0-1 0 0,0-1 0 0 0,0 1 0 0 0,0-1 0 0 0,0-1 0 0 0,0 1 0 0 0,0-1 0 0 0,2-2-1 0 0,22-12 40 0 0,-7-4 56 0 0,-4-7 84 0 0,-10 11-128 0 0,-2 0 0 0 0,5-12-52 0 0,-5 7-1 0 0,-1 1 1 0 0,0-4 0 0 0,6-42-83 0 0,-6-2-58 0 0,-8 36 13 0 0,0-1 0 0 0,-2 1 0 0 0,-1 0 128 0 0,-1-5-291 0 0,1-33 291 0 0,4 69 58 0 0,0 1-24 0 0,0 0-72 0 0,0 0-35 0 0,0 0-130 0 0,0 1 50 0 0,1 0 37 0 0,1 2-28 0 0,1 3 87 0 0,0 3 85 0 0,-1-4-40 0 0,7 13 12 0 0,4 8 0 0 0,-2 1 0 0 0,0 1 0 0 0,-1 3 0 0 0,7 27 46 0 0,-1-6 85 0 0,-3 2 84 0 0,15 47 102 0 0,-21-79-199 0 0,0-1 55 0 0,-2-6-85 0 0,1 9-99 0 0,-6-23-136 0 0,1 0 46 0 0,-1-1 43 0 0,0 1 34 0 0,0 0 41 0 0,1-1 42 0 0,0 1 242 0 0,-1 0-219 0 0,1-1-78 0 0,-1 0-74 0 0,0 1-95 0 0,0-1-115 0 0,0 0 91 0 0,1 0-36 0 0,-1 1-39 0 0,0-1-42 0 0,0 0-43 0 0,0 0-47 0 0,0 1-48 0 0,0-1-52 0 0,0 0 158 0 0,0 0-45 0 0,0 0-38 0 0,0 0-36 0 0,0 0-129 0 0,0 0-35 0 0,0 0-1359 0 0</inkml:trace>
  <inkml:trace contextRef="#ctx0" brushRef="#br0" timeOffset="414.88">656 72 6072 0 0,'0'0'133'0'0,"0"0"23"0"0,0 0 12 0 0,1 1-23 0 0,2 2-101 0 0,0 0 36 0 0,4 3 169 0 0,0 1 102 0 0,9 10 572 0 0,-11-12-680 0 0,-1 2-47 0 0,18 30 498 0 0,-6-13-88 0 0,-2 0 0 0 0,-1 2-1 0 0,-1-1 1 0 0,6 20-606 0 0,-9-17 222 0 0,4 13 114 0 0,-4-12-66 0 0,-3-6 4 0 0,1 1 59 0 0,-3-4 1 0 0,0 0 59 0 0,-1 0 67 0 0,-1 0 77 0 0,-1-17-571 0 0,-1 0 60 0 0,0 4 115 0 0,1-1 100 0 0,0 1 140 0 0,-1 2 287 0 0,0-5-122 0 0,-1-5-234 0 0,0 0-153 0 0,0-2-34 0 0,0-1-42 0 0,0-2-48 0 0,-3-15 125 0 0,3 0-84 0 0,1-4-57 0 0,8-32-62 0 0,-3 38 63 0 0,7-22 0 0 0,6 0-69 0 0,-15 34 21 0 0,2 1 0 0 0,-1-1-1 0 0,1 1 1 0 0,2-3 28 0 0,-3 5-29 0 0,0 0 1 0 0,-1 1-1 0 0,1 0 0 0 0,1-1 1 0 0,-1 1-1 0 0,5-2 29 0 0,-6 4-9 0 0,-1 0 1 0 0,1 1-1 0 0,-1-1 1 0 0,1 0-1 0 0,0 1 1 0 0,0 0-1 0 0,-1 0 1 0 0,1 0-1 0 0,0 0 1 0 0,0 0 0 0 0,-1 0-1 0 0,1 1 1 0 0,0-1-1 0 0,-1 1 1 0 0,1 0-1 0 0,0-1 1 0 0,-1 2-1 0 0,1-1 1 0 0,-1 0-1 0 0,0 0 1 0 0,1 1-1 0 0,-1-1 1 0 0,0 1-1 0 0,0 0 1 0 0,2 1 8 0 0,2 2-25 0 0,0 0 1 0 0,0 1 0 0 0,-1 0-1 0 0,5 6 25 0 0,5 11 0 0 0,9 29-54 0 0,7 28 44 0 0,-28-72 10 0 0,1 2-60 0 0,0 0 55 0 0,9 19 117 0 0,-9-20-98 0 0,0 1-42 0 0,0-1-60 0 0,0 1-80 0 0,-2-4 3 0 0,1 1-49 0 0,-1-1-55 0 0,0 1-59 0 0,0-4-57 0 0,1 5-363 0 0,-2-6 484 0 0,1 0-49 0 0,-2-1 49 0 0,1 1-42 0 0,0-1-49 0 0,0 0-56 0 0,0 0 50 0 0,-1 0-41 0 0,1 1-503 0 0,0-1-319 0 0,0 2-766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9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1172 7744 0 0,'0'0'174'0'0,"0"0"29"0"0,0 0 12 0 0,0 0-73 0 0,0 0-11 0 0,0 0 49 0 0,0 0 155 0 0,0 0 286 0 0,0 0 19 0 0,0 0-3 0 0,1 0-67 0 0,0-2-71 0 0,0-1-68 0 0,1 0-63 0 0,0-1-59 0 0,0 1-57 0 0,0 0-52 0 0,-1 1-47 0 0,1-4 278 0 0,1 0-52 0 0,-2-1-47 0 0,1 0-43 0 0,-1-2 11 0 0,-1 0-43 0 0,0-2 8 0 0,-2-4 79 0 0,0-3 112 0 0,-1 1-53 0 0,0-1-51 0 0,0 0-44 0 0,0 0-40 0 0,-1 0-35 0 0,-3-18 145 0 0,-1-6-47 0 0,-9-53 328 0 0,5 17-435 0 0,-2-5-67 0 0,10 45-104 0 0,0-8-53 0 0,-7-102 58 0 0,0 11-52 0 0,5 70-6 0 0,2 32 0 0 0,2-16 0 0 0,0-1 6 0 0,0 15-21 0 0,1 7-45 0 0,3 34-60 0 0,4 5 63 0 0,2 5 31 0 0,13 32-81 0 0,7 16-8 0 0,5-1 77 0 0,16 18-33 0 0,-20-35 57 0 0,-1 1 34 0 0,-1 1 46 0 0,-2 1 57 0 0,3 6-38 0 0,18 26-72 0 0,-2-6-15 0 0,-33-54 10 0 0,0 0-40 0 0,27 38-182 0 0,-20-33 152 0 0,1 0 73 0 0,-10-12 34 0 0,1 1 33 0 0,12 11 62 0 0,2 0-77 0 0,-8-9-73 0 0,-1 0-42 0 0,3 1-29 0 0,-5-8 139 0 0,-6-4 10 0 0,0-2 15 0 0,-2-3 1 0 0,5-10 30 0 0,-10 11-89 0 0,7-10 137 0 0,-3-1-36 0 0,-1-14 35 0 0,-4 4-95 0 0,-3-11-20 0 0,1 4 2 0 0,-2-30 46 0 0,-1 0-44 0 0,1-2-31 0 0,-1-4-24 0 0,3 0 0 0 0,5-49 5 0 0,3 69-4 0 0,3 0-1 0 0,6-20 5 0 0,-12 52-7 0 0,0 6-18 0 0,-1 1 0 0 0,1 0-1 0 0,0-1 1 0 0,0 1 0 0 0,0 0-1 0 0,3-3 26 0 0,8-12-97 0 0,6-3-75 0 0,-13 17 105 0 0,-2 2 3 0 0,-4 4 60 0 0,1 0 1 0 0,0 0-1 0 0,-1 0 0 0 0,1 0 0 0 0,-1 0 0 0 0,1 0 0 0 0,-1 0 0 0 0,1 0 0 0 0,0 0 0 0 0,-1 0 1 0 0,1 0-1 0 0,-1 0 0 0 0,1 1 0 0 0,-1-1 0 0 0,1 0 0 0 0,0 0 0 0 0,-1 0 0 0 0,1 1 0 0 0,-1-1 0 0 0,1 0 1 0 0,-1 1-1 0 0,0-1 0 0 0,1 1 0 0 0,0-1 4 0 0,11 12-38 0 0,-10-11 29 0 0,5 7-29 0 0,-1 0-1 0 0,0 0 0 0 0,0 1 0 0 0,3 6 39 0 0,11 16-67 0 0,-1-4 62 0 0,-1 1 0 0 0,-2 1 1 0 0,-1 1-1 0 0,-1 0 0 0 0,-1 3 5 0 0,19 59-26 0 0,-2 6 26 0 0,2 7-100 0 0,-17-54 136 0 0,-1 0 41 0 0,21 107 282 0 0,-24-94-179 0 0,9 46 224 0 0,-14-77-261 0 0,-3-3 58 0 0,-3-28-137 0 0,0-2 0 0 0,0 0 6 0 0,0 0 15 0 0,0 0-13 0 0,0 0 5 0 0,0 0 1 0 0,0 0-12 0 0,0 0-40 0 0,0 0-78 0 0,0 0-35 0 0,0 0-128 0 0,0 0-10 0 0,0 0 47 0 0,0 0 77 0 0,0 0-36 0 0,0 0-42 0 0,0 0-37 0 0,0 0-162 0 0,0 0-45 0 0,0 0-175 0 0,0 0-343 0 0,0 0-667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5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1 541 7192 0 0,'0'0'209'0'0,"0"0"55"0"0,0 0 83 0 0,0 1 25 0 0,0-1-108 0 0,0 1-109 0 0,1-1-44 0 0,1 3 133 0 0,-1-2-103 0 0,0 0 89 0 0,-1 0-69 0 0,1 0 38 0 0,-1-1 16 0 0,1 0 38 0 0,-1 1 43 0 0,1-1 46 0 0,-1 0 51 0 0,0 0 55 0 0,1 0 58 0 0,-1 0 62 0 0,6-6 144 0 0,-1 0-55 0 0,-2-1-76 0 0,0 0-95 0 0,-1 2-224 0 0,-1 0-58 0 0,0-1-62 0 0,0-1-70 0 0,2-16 399 0 0,0-1-86 0 0,0 1-78 0 0,-1 0-67 0 0,2-12 16 0 0,0 0-102 0 0,1 1-71 0 0,10-46 30 0 0,-1 32 30 0 0,4-7-84 0 0,-4 18-58 0 0,-2 7-53 0 0,1 1-71 0 0,-7 17 118 0 0,-1 3-43 0 0,-5 8 47 0 0,0 1 0 0 0,0 0-1 0 0,1 0 1 0 0,-1 0 0 0 0,0-1 0 0 0,0 1 0 0 0,0 0-1 0 0,0 0 1 0 0,0-1 0 0 0,0 1 0 0 0,1 0-1 0 0,-1 0 1 0 0,0 0 0 0 0,0 0 0 0 0,0-1 0 0 0,1 1-1 0 0,-1 0 1 0 0,0 0 0 0 0,0 0 0 0 0,0 0-1 0 0,1 0 1 0 0,-1 0 0 0 0,0 0 0 0 0,0-1 0 0 0,1 1-1 0 0,-1 0 1 0 0,0 0 0 0 0,0 0 0 0 0,1 0-1 0 0,-1 0 1 0 0,0 0 0 0 0,0 0 0 0 0,1 0 0 0 0,-1 0-1 0 0,0 0 1 0 0,0 0 0 0 0,1 1 0 0 0,-1-1 0 0 0,0 0-1 0 0,0 0 1 0 0,1 0 0 0 0,-1 0 0 0 0,0 0-1 0 0,0 0 1 0 0,0 0 0 0 0,1 1 1 0 0,3 3-28 0 0,-4-3 37 0 0,8 9 29 0 0,-1 1-38 0 0,8 28-106 0 0,-9-23 73 0 0,0-1 38 0 0,18 33-12 0 0,1-1 43 0 0,-5-11 29 0 0,-1 1-1 0 0,-3 0 0 0 0,2 7-64 0 0,14 43 344 0 0,-3-10 13 0 0,-17-48-157 0 0,3 9 141 0 0,-14-35-243 0 0,0 1 28 0 0,0-1-2 0 0,-1-1 20 0 0,0-1 50 0 0,-4 4-563 0 0,2-5 214 0 0,1 0-41 0 0,-1 0-10 0 0,1 0-48 0 0,0 0-57 0 0,-1 0-65 0 0,1 0 7 0 0,0-1-57 0 0,0 1-62 0 0,1 0-66 0 0,-1-1-73 0 0,0 1-76 0 0,1 0-82 0 0,0-1-87 0 0,-2 0-1350 0 0,0 0-1252 0 0,2 1 3432 0 0</inkml:trace>
  <inkml:trace contextRef="#ctx0" brushRef="#br0" timeOffset="277.26">168 357 8640 0 0,'0'0'197'0'0,"0"0"24"0"0,8-4 183 0 0,-6 4-350 0 0,1-1-34 0 0,7 0-1 0 0,0-1 38 0 0,11-2 143 0 0,-1 0 80 0 0,27-9 477 0 0,-32 8-551 0 0,-1 0-36 0 0,2-1-35 0 0,0-1-93 0 0,3 0-243 0 0,-1 1-80 0 0,-5 1 89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2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104 152 6688 0 0,'0'0'197'0'0,"0"0"1"0"0,1 0-80 0 0,-1-1-53 0 0,3-3 9 0 0,-2 2-12 0 0,3-3 122 0 0,0-1 64 0 0,0-1 110 0 0,3-5 241 0 0,-2 3-112 0 0,-1 3-195 0 0,-1 1-83 0 0,0 0-42 0 0,1 0 65 0 0,-1 0-72 0 0,3-13 179 0 0,-5 10-116 0 0,0 4-56 0 0,-1 0 49 0 0,0 0 59 0 0,0-1 68 0 0,-1-1-133 0 0,-3-1-65 0 0,-1 2-50 0 0,-1 0-35 0 0,-14-5 56 0 0,13 8-27 0 0,2 1-44 0 0,-1 1 1 0 0,1 0-1 0 0,0 0 1 0 0,-1 0-1 0 0,-4 1-45 0 0,6 0 19 0 0,0 0 0 0 0,-1 0 0 0 0,1 0 0 0 0,0 1 0 0 0,0 0 0 0 0,-4 2-19 0 0,5-3 2 0 0,0 1-1 0 0,0 0 0 0 0,0 0 1 0 0,0 1-1 0 0,1-1 1 0 0,-1 1-1 0 0,1-1 1 0 0,-3 3-2 0 0,3-2-9 0 0,1 0 0 0 0,-1 0 1 0 0,0 0-1 0 0,1 0 0 0 0,-1 1 0 0 0,1-1 1 0 0,0 0-1 0 0,0 1 0 0 0,0 2 9 0 0,-2 30 38 0 0,7-1-42 0 0,-1-27-6 0 0,-1 0 0 0 0,1-1 0 0 0,0 1 1 0 0,1 0-1 0 0,0-1 0 0 0,0 0 0 0 0,0 0 0 0 0,1 0 0 0 0,0-1 0 0 0,1 1 1 0 0,5 4 9 0 0,23 25-23 0 0,6 6-26 0 0,-11-16 57 0 0,-27-25-8 0 0,12 9 0 0 0,0 2 0 0 0,0-1 0 0 0,-2 2 0 0 0,1 0 0 0 0,3 5 0 0 0,-7-5-22 0 0,7 9 60 0 0,-2 1 103 0 0,-13-20-99 0 0,0 1 1 0 0,0-1-1 0 0,0 0 1 0 0,0 1-1 0 0,0-1 1 0 0,0 2-43 0 0,-2 8 174 0 0,-2 0 33 0 0,1-8-79 0 0,0 0 0 0 0,0 0 1 0 0,0 0-1 0 0,-1-1 0 0 0,0 1 0 0 0,0-1-128 0 0,-13 14 473 0 0,0-6-121 0 0,0-2-50 0 0,-7 0-12 0 0,-1-2-117 0 0,12-5-138 0 0,-1-1-38 0 0,1 0-40 0 0,0 0-44 0 0,2-1-7 0 0,0-1 63 0 0,-22-5 120 0 0,18 1-84 0 0,6 2-45 0 0,0-2-46 0 0,0 1-71 0 0,0-1-81 0 0,1-1-95 0 0,1 0-108 0 0,5 5 207 0 0,0-1-34 0 0,-1 0-362 0 0,1-1 87 0 0,0 1-48 0 0,-1-1-695 0 0,-1-2-544 0 0,-3-2-1036 0 0,6 6 2858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2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7512 0 0,'0'0'166'0'0,"0"0"29"0"0,0 0 13 0 0,1 0-71 0 0,-1 0-67 0 0,1-1-45 0 0,4 0-26 0 0,-3 0 35 0 0,12-5 608 0 0,1 1-69 0 0,1 1-66 0 0,-1 1-68 0 0,1 2-65 0 0,-1 0-64 0 0,1 2-66 0 0,-1 0-62 0 0,12 1-34 0 0,-1 0-6 0 0,-8 2-105 0 0,4 1-93 0 0,12 0-122 0 0,-33-5 14 0 0,0 0 106 0 0,3 2 130 0 0,-3-2-95 0 0,-1 0-44 0 0,1 1-60 0 0,-1-1-73 0 0,0 0-88 0 0,1 0-103 0 0,-1 0 388 0 0,0 0-522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3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8288 0 0,'0'0'190'0'0,"0"0"28"0"0,0 0 7 0 0,1 1-33 0 0,21 7 633 0 0,-13-5-328 0 0,1-1 0 0 0,-1 0 0 0 0,1-1 0 0 0,6 0-497 0 0,5 0 667 0 0,0-1-54 0 0,0-1-75 0 0,-1-1-96 0 0,-5 2-199 0 0,-1-1-64 0 0,0 0-70 0 0,-1 1-76 0 0,-10 0-182 0 0,1 0 71 0 0,-1 0 60 0 0,1 0 50 0 0,2 0 142 0 0,10 0 419 0 0,-11 0-468 0 0,0 0-75 0 0,-3 0-67 0 0,1 0-41 0 0,0 0-48 0 0,0 0-53 0 0,0 0-77 0 0,0 0-75 0 0,0 0-82 0 0,0 0-89 0 0,-1 0-96 0 0,1 0-103 0 0,0 0-110 0 0,0 0-118 0 0,-2 0-890 0 0,-1 0-1024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4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606 9 7976 0 0,'0'0'174'0'0,"0"0"29"0"0,-10-1 174 0 0,5-1-307 0 0,-2-1-9 0 0,0 1 99 0 0,2 1 42 0 0,-6 2 340 0 0,6 0-343 0 0,1-1-50 0 0,-6 0 286 0 0,-1 1-99 0 0,3 0-137 0 0,-1 0-36 0 0,-7 2 85 0 0,0-1-49 0 0,-19 2 41 0 0,0-2 55 0 0,-41 5 470 0 0,21 0-156 0 0,26-3-318 0 0,1 0-38 0 0,-1 1-48 0 0,1 2-58 0 0,26-7-138 0 0,-38 13 103 0 0,29-10-97 0 0,0 2 1 0 0,-1 0 0 0 0,2 0 0 0 0,-3 2-16 0 0,-10 9 56 0 0,14-6 17 0 0,3 1-34 0 0,4-4-32 0 0,0-1-1 0 0,1 0 1 0 0,0 0 0 0 0,0 1 0 0 0,0 1-7 0 0,0 8 36 0 0,-9 90-22 0 0,8-83 27 0 0,1 0 36 0 0,-1 9 116 0 0,0 15 123 0 0,0 0-60 0 0,1 0-52 0 0,1 0-44 0 0,0 10-16 0 0,1 0-39 0 0,3 113 110 0 0,-4-162-205 0 0,5 70 63 0 0,5 10-73 0 0,2 13 7 0 0,-8-56-12 0 0,1-1 48 0 0,4 38 118 0 0,-3-25-80 0 0,0 0 74 0 0,14 178 730 0 0,-15-135-558 0 0,1 50 5 0 0,0-9-18 0 0,-1-47-13 0 0,-4-59-44 0 0,1 0-83 0 0,0 17-30 0 0,0 0-93 0 0,3 58-7 0 0,-4-74 20 0 0,1 0 56 0 0,0 4-52 0 0,1 24-56 0 0,1-18-88 0 0,-2 0 77 0 0,0 95 180 0 0,-3-90-159 0 0,1 16-25 0 0,0-21 32 0 0,0-9 33 0 0,0-1 48 0 0,0-32-20 0 0,0 0-57 0 0,-1 5-78 0 0,0-5 79 0 0,1-2 54 0 0,-1 1 74 0 0,1 0 94 0 0,-1 1 112 0 0,2-4-302 0 0,2 0-35 0 0,13-1-32 0 0,12-6 1 0 0,-1 0 0 0 0,26-13 0 0 0,-19 8 0 0 0,16-4 0 0 0,11-2 0 0 0,-39 10 0 0 0,1 1 0 0 0,1 1 0 0 0,19-1 0 0 0,7 2 0 0 0,-41 5-26 0 0,-3 0 55 0 0,14-4 347 0 0,-7 0-341 0 0,-3-1-82 0 0,-4-1-79 0 0,-1 2-77 0 0,-3 2 125 0 0,-2 2-194 0 0,0 0 84 0 0,0 0 74 0 0,0 0 66 0 0,0 0 53 0 0,0 0 33 0 0,0-1 122 0 0,1 1 649 0 0,-1 0-678 0 0,0 0-47 0 0,0 0-63 0 0,0-1-81 0 0,1 1-96 0 0,-1 0-112 0 0,0 0-79 0 0,0 0-114 0 0,0 0-123 0 0,0 0 241 0 0,0 0-34 0 0,0 0-38 0 0,0 0-37 0 0,0 0-40 0 0,0 0-41 0 0,0 0-42 0 0,0 0-44 0 0,0 0-44 0 0,0 0-47 0 0,0 0 122 0 0,0 0-1865 0 0,0 0-1388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9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5904 0 0,'0'0'169'0'0,"0"0"-37"0"0,0 0-7 0 0,0 0 44 0 0,0 0 142 0 0,0 0 265 0 0,0 0 22 0 0,0 0-21 0 0,0 0-94 0 0,0 0-41 0 0,0 0-8 0 0,0 0-29 0 0,0 0-112 0 0,0 0-49 0 0,0 0-10 0 0,0 0 8 0 0,0 0 46 0 0,0 0 22 0 0,0 0 2 0 0,0 0-12 0 0,0 0-51 0 0,0 0-22 0 0,0 0-3 0 0,0 0-6 0 0,0 0-23 0 0,0 0-16 0 0,0 0-32 0 0,0 1-63 0 0,3 5 31 0 0,6 10 139 0 0,-2-1-61 0 0,-3-7-65 0 0,0 0-1 0 0,-1 0 1 0 0,1 6-128 0 0,15 57 602 0 0,-11-34 342 0 0,4 36-944 0 0,-8-44 156 0 0,-1 1 58 0 0,10 68 663 0 0,-7-57-535 0 0,-5-30-247 0 0,-1-9-72 0 0,0 0 1 0 0,0-1-1 0 0,0 1 0 0 0,0 0 1 0 0,0-1-1 0 0,1 1 0 0 0,-1 0 1 0 0,1-1-1 0 0,-1 1 0 0 0,1 0-23 0 0,0-1 104 0 0,-1 1-6 0 0,0 5-24 0 0,0-6 6 0 0,0-1-38 0 0,0 0-125 0 0,0 0-82 0 0,0 0 61 0 0,0 0 30 0 0,0 0-32 0 0,0 0-14 0 0,0 0-33 0 0,0 0-38 0 0,0 0-43 0 0,0 0-45 0 0,0 0-45 0 0,0 0-40 0 0,0 0-35 0 0,0 0-260 0 0,0 0-60 0 0,0 0-47 0 0,0 0-34 0 0,0 0-1434 0 0,0 0-1269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0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49 6392 0 0,'-1'0'148'0'0,"-1"1"-50"0"0,-11 0 137 0 0,2-3-281 0 0,-2 1 111 0 0,1-1 94 0 0,-1 1 76 0 0,2 1 28 0 0,-1 0 36 0 0,-24 3 771 0 0,22 1-644 0 0,8-2-352 0 0,0 1 1 0 0,1-1 0 0 0,0 1-1 0 0,-1 0 1 0 0,1 0-1 0 0,0 1 1 0 0,1 0 0 0 0,-1-1-1 0 0,1 2 1 0 0,-1-1-1 0 0,1 0 1 0 0,-1 2-75 0 0,-18 28 359 0 0,12-17-228 0 0,1 0-44 0 0,6-11-67 0 0,-6 16 31 0 0,3 1 53 0 0,3 6 71 0 0,3-19-70 0 0,1 0 1 0 0,0 1 0 0 0,1 2-106 0 0,7 31 310 0 0,1-16-146 0 0,1-6-74 0 0,1-2-57 0 0,-3-7-13 0 0,0-2 35 0 0,4 2 48 0 0,8 1 97 0 0,-18-13-172 0 0,1 0 1 0 0,-1 0 0 0 0,1 0-1 0 0,0 0 1 0 0,0 0 0 0 0,-1-1-1 0 0,1 1 1 0 0,0-1 0 0 0,0 0-1 0 0,-1 0 1 0 0,1 0 0 0 0,3 0-29 0 0,-3-1 21 0 0,0 1 0 0 0,1-1 1 0 0,-1 0-1 0 0,0 0 1 0 0,0 0-1 0 0,0-1 1 0 0,3 0-22 0 0,9-7 298 0 0,0-1 0 0 0,0 0 1 0 0,-1-1-1 0 0,-1-1 0 0 0,0 0 1 0 0,0-1-299 0 0,14-18 557 0 0,-3-2-56 0 0,-20 27-423 0 0,0 0 1 0 0,-1-1 0 0 0,0 1 0 0 0,2-5-79 0 0,-3 4 67 0 0,0 0 0 0 0,0-1-1 0 0,-1 1 1 0 0,1-2-67 0 0,-1-30 213 0 0,-8 0-58 0 0,-6 2-63 0 0,-5 1-69 0 0,-6 5-73 0 0,-3 4-78 0 0,0 10-199 0 0,15 12 132 0 0,5 3 48 0 0,0 0-37 0 0,0 1-45 0 0,0 0-51 0 0,1 0 1 0 0,-1 1-46 0 0,1 1-49 0 0,0-1-55 0 0,0 1-58 0 0,0 1-64 0 0,0 0-66 0 0,0 0-72 0 0,-5 5-637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0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7024 0 0,'0'0'157'0'0,"0"0"23"0"0,0 0 12 0 0,0 0 11 0 0,0 0-65 0 0,0 0-55 0 0,0 0-44 0 0,0 0-37 0 0,1-1-111 0 0,-1 1 102 0 0,0-1 69 0 0,1 1 93 0 0,-1 0-31 0 0,0 0 35 0 0,0-1 40 0 0,1 1 42 0 0,-1 0 47 0 0,0 0 49 0 0,1-1 55 0 0,-1 1 58 0 0,1-1-454 0 0,0 1 122 0 0,0-1 109 0 0,0 1 96 0 0,0-1 170 0 0,0 1 93 0 0,1 1 206 0 0,0-1 492 0 0,0 2-8 0 0,-1-1-500 0 0,0 0-209 0 0,0 0-99 0 0,0 0-170 0 0,0 0-99 0 0,0 0-113 0 0,0 0-90 0 0,-1-1-33 0 0,1 1-88 0 0,0 0-90 0 0,0 0-96 0 0,-1 0-101 0 0,9 11 613 0 0,-2 1-48 0 0,1 14 53 0 0,2 4-45 0 0,-8-26-128 0 0,0 0 0 0 0,-1 1 0 0 0,0-1 0 0 0,0 1 0 0 0,0 3-33 0 0,3 15 115 0 0,6 17 110 0 0,7 21 118 0 0,-15-54-268 0 0,0 0-1 0 0,-1 1 1 0 0,1 4-75 0 0,3 18 168 0 0,0 7 153 0 0,-4-30-186 0 0,0 0 0 0 0,0 0 0 0 0,2 6-135 0 0,1 4 209 0 0,-2 1-42 0 0,-2 4-10 0 0,-1 14 35 0 0,0-1 13 0 0,1-23-90 0 0,0 24 298 0 0,0-36-333 0 0,0-1 0 0 0,0 0-37 0 0,0 2-35 0 0,1 1-60 0 0,-1-1 68 0 0,-1 0 38 0 0,1 0 32 0 0,-1-1 43 0 0,0 1 53 0 0,0 0 60 0 0,0-1-150 0 0,1-1-1 0 0,0 0-22 0 0,0 0 1 0 0,0 0 18 0 0,0 0-7 0 0,0 0-8 0 0,0 0-29 0 0,0 0-112 0 0,0 0-25 0 0,0 0-11 0 0,0 0-81 0 0,0 0-17 0 0,-1 0 123 0 0,0 0-106 0 0,1-1-89 0 0,-1 0-73 0 0,0 0-188 0 0,-1-2-1167 0 0,2 2 1026 0 0,0 0 174 0 0,-1 1 301 0 0,1-1 42 0 0,0 1 30 0 0,0 0-324 0 0,0 0-55 0 0,0 0-49 0 0,0-1-42 0 0,0 1-168 0 0,0 0-42 0 0,0 0-202 0 0,0 0-551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4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35 5960 0 0,'0'0'132'0'0,"0"0"17"0"0,-1-1 12 0 0,-3-1-48 0 0,2 0-60 0 0,2 2-42 0 0,-3-3-15 0 0,-3-3 69 0 0,3 4 124 0 0,-1 1 34 0 0,-20 0 954 0 0,16 1-846 0 0,3 1-169 0 0,0-1-86 0 0,-5 1 196 0 0,0 3-39 0 0,0 1-36 0 0,1 1-35 0 0,-6 2 40 0 0,-1 0-39 0 0,1 2-41 0 0,-6 6-2 0 0,0 3-52 0 0,-15 23 18 0 0,14-14 16 0 0,17-20-71 0 0,0 0 0 0 0,0 0 0 0 0,1 0-1 0 0,0 0 1 0 0,1 1 0 0 0,0-1 0 0 0,0 2-31 0 0,-7 39 180 0 0,10-20-37 0 0,8 2-40 0 0,6-3-46 0 0,-11-25-56 0 0,-1 0 0 0 0,0 0 0 0 0,1 0 0 0 0,0 0 0 0 0,-1 0 0 0 0,3 1-1 0 0,13 9 141 0 0,-11-7-54 0 0,0 0 0 0 0,1-1 0 0 0,0 0-1 0 0,3 1-86 0 0,16 6 211 0 0,2-4 39 0 0,-19-6-100 0 0,0 0 0 0 0,0-1 1 0 0,0 0-1 0 0,9-1-150 0 0,-10-1 142 0 0,0 0 1 0 0,-1 0 0 0 0,1-1-1 0 0,-1 0 1 0 0,7-2-143 0 0,-7 1 132 0 0,-1 0 1 0 0,0 0-1 0 0,0-1 1 0 0,0 0-1 0 0,0-1 1 0 0,3-2-133 0 0,-2 0 174 0 0,0 0 0 0 0,0-1 0 0 0,1-1-174 0 0,-3 2 139 0 0,-1 0-1 0 0,0 0 0 0 0,4-8-138 0 0,-5 8 83 0 0,-1 0-1 0 0,0-1 1 0 0,0 1-1 0 0,1-5-82 0 0,-3 4 67 0 0,1 0 0 0 0,-1 1 1 0 0,0-1-1 0 0,-1-7-67 0 0,0 5 56 0 0,0 0 0 0 0,-2-1 1 0 0,0-2-57 0 0,-9-27 72 0 0,4 20-81 0 0,-2 0-32 0 0,0 1-37 0 0,-1-1-39 0 0,-14-19-145 0 0,14 26 146 0 0,0 1-38 0 0,0 3-15 0 0,0 1-46 0 0,0 1-53 0 0,-1 2-63 0 0,11 4 130 0 0,0 1 69 0 0,-1 0 61 0 0,1 0 51 0 0,0 0 50 0 0,-1 0 46 0 0,1-1 262 0 0,-1 1-217 0 0,1 0-65 0 0,0-1-72 0 0,-1 1-55 0 0,1 0-37 0 0,0 0-50 0 0,0 0-58 0 0,-1 0-63 0 0,1-1-5 0 0,0 1-52 0 0,-1 0-54 0 0,1 0-58 0 0,-1 0-62 0 0,1 0-64 0 0,-1-1-69 0 0,1 1-72 0 0,-2-1-924 0 0,-2 0-924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6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4952 0 0,'0'0'108'0'0,"0"0"17"0"0,0 0 11 0 0,0 0-37 0 0,0 0 10 0 0,0 0 55 0 0,0 0 155 0 0,0 0 281 0 0,0 0 28 0 0,0 0-259 0 0,0 0-153 0 0,0 0-39 0 0,0 0 37 0 0,0 0 95 0 0,0 0-18 0 0,1 1-224 0 0,0-1 93 0 0,0 1 59 0 0,4 2 371 0 0,-2-1-295 0 0,-2-1-186 0 0,-1 0-69 0 0,1 0 88 0 0,-1-1 4 0 0,0 0 16 0 0,0 0 4 0 0,0 0 0 0 0,0 0 1 0 0,0 0 6 0 0,0 0 1 0 0,0 0 0 0 0,1 1-27 0 0,4 1-88 0 0,-4-2 47 0 0,-1 0 14 0 0,0 0-2 0 0,0 0-2 0 0,0 0-4 0 0,0 0-2 0 0,0 0 0 0 0,0 0-2 0 0,0 0-6 0 0,0 0-6 0 0,0 0-2 0 0,0 0 2 0 0,1 0 27 0 0,4 5-75 0 0,-3-1 29 0 0,1 0 73 0 0,-2-3-14 0 0,-1-1 36 0 0,0 0 2 0 0,0 2-27 0 0,3 2-122 0 0,-2-3-91 0 0,0 1 16 0 0,1 5 129 0 0,-1-6 32 0 0,-1-1-21 0 0,0 0-10 0 0,0 0-1 0 0,0 1 7 0 0,0 4-74 0 0,0-3 69 0 0,1-1 83 0 0,0 6-86 0 0,0-5 0 0 0,0-1-54 0 0,0 0 0 0 0,-1 0 0 0 0,1 1 0 0 0,-1-1 0 0 0,1 0 0 0 0,-1 1 0 0 0,1-1 0 0 0,-1 1 0 0 0,1-1 0 0 0,-1 1-10 0 0,2 7 28 0 0,7 15 11 0 0,-4-9 44 0 0,-1 0 0 0 0,2 13-83 0 0,-5-24 19 0 0,0 0 0 0 0,0 1 0 0 0,1-1-1 0 0,0 0 1 0 0,0 2-19 0 0,7 15 106 0 0,-7-14-105 0 0,2 8 54 0 0,1 0 64 0 0,4 8 153 0 0,2-1 76 0 0,-9-16-210 0 0,1-1 1 0 0,-1 2 0 0 0,0-1 0 0 0,-1 0 0 0 0,2 6-139 0 0,0 5 353 0 0,0-5-77 0 0,1 24 271 0 0,-4-18-242 0 0,1-9-197 0 0,1 1-9 0 0,-1 2 65 0 0,-1-8-92 0 0,1-2-74 0 0,2 3 37 0 0,0 2 87 0 0,-3-6-37 0 0,0-1-307 0 0,0 1 84 0 0,1-1 75 0 0,-1 1 62 0 0,0 0 87 0 0,1-1 75 0 0,1 3 539 0 0,-2-3-582 0 0,1 1-32 0 0,-1-1-42 0 0,1 1-74 0 0,-1-1-42 0 0,1 0-46 0 0,-1 1-51 0 0,0-1-55 0 0,0 1-62 0 0,1-1-65 0 0,-1 0-71 0 0,0 1-75 0 0,0-1-81 0 0,1 0-85 0 0,-1 1-89 0 0,0-1-96 0 0,0 1-99 0 0,0-1-1315 0 0,0 0-1284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7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68 6560 0 0,'0'0'149'0'0,"0"0"23"0"0,0-1-19 0 0,0 1-66 0 0,-1 0-48 0 0,-3-2-16 0 0,2 1 11 0 0,-12-3 235 0 0,1 0 87 0 0,1-1 71 0 0,0 1 55 0 0,-1-1 775 0 0,-1 1 0 0 0,-10-2-1257 0 0,12 4 564 0 0,-1 1-78 0 0,0 2-105 0 0,6 0-239 0 0,0 1-35 0 0,2-1 26 0 0,-8 2 180 0 0,0 0-34 0 0,-12 6 205 0 0,22-7-422 0 0,0-1-1 0 0,0 1 1 0 0,1 0-1 0 0,-1-1 1 0 0,0 1-1 0 0,1 1 1 0 0,-1-1-1 0 0,1 0 1 0 0,-1 1-1 0 0,1-1 1 0 0,0 1 0 0 0,0 0-1 0 0,1 0 1 0 0,-2 2-62 0 0,-4 7 91 0 0,-1 4-32 0 0,3-3 35 0 0,1 3 22 0 0,3-9-77 0 0,0 1-1 0 0,0-1 1 0 0,1 1-1 0 0,-1 1-38 0 0,1-4 11 0 0,1 19 81 0 0,-1-15-32 0 0,0-1-1 0 0,1 1 1 0 0,1-1-1 0 0,0 1 0 0 0,1 4-59 0 0,2 3 3 0 0,14 39-65 0 0,-11-37 95 0 0,2-1 68 0 0,-4-8-50 0 0,0 0 0 0 0,0-1 0 0 0,1 1 1 0 0,2 0-52 0 0,-4-5 40 0 0,0 1 1 0 0,0-1 0 0 0,0-1 0 0 0,0 1 0 0 0,0-1 0 0 0,1 0 0 0 0,5 2-42 0 0,24 8 162 0 0,-22-8-65 0 0,1-2-1 0 0,13 3-95 0 0,-17-5 56 0 0,-1 0 1 0 0,1-1-1 0 0,0 0 0 0 0,7-1-56 0 0,-9 0 74 0 0,-1 0-1 0 0,0-1 1 0 0,8-2-74 0 0,-2 0 189 0 0,0-2-36 0 0,13-6 60 0 0,1-7-92 0 0,-8 2-99 0 0,-2-2-38 0 0,-8 6 81 0 0,9-12 56 0 0,-3-1-44 0 0,-4-2-66 0 0,-10 22-30 0 0,0 0 1 0 0,0 0-1 0 0,-1 0 0 0 0,1-3 19 0 0,-5-31-22 0 0,-3 4 69 0 0,3 22-6 0 0,-1 1 1 0 0,0-1-1 0 0,-1 1 1 0 0,-7-12-42 0 0,-1 4 21 0 0,-1 3-32 0 0,10 13 11 0 0,0 1 0 0 0,-1-1 0 0 0,0 1 0 0 0,0 0 0 0 0,0 0 0 0 0,0 1 0 0 0,0 0 0 0 0,-2 0 0 0 0,-6-3 0 0 0,-1 1 0 0 0,1 1 0 0 0,-4-1 0 0 0,-4 1-39 0 0,0 1-73 0 0,1 0-59 0 0,-1 1-49 0 0,-3 0-79 0 0,15 1 111 0 0,-10 0-154 0 0,14 2 214 0 0,0 0-33 0 0,-1 0-72 0 0,1 0-74 0 0,0 1-91 0 0,-1 1-107 0 0,6-3 117 0 0,0 0 84 0 0,0 1 73 0 0,0-1 61 0 0,1 0 32 0 0,-1 0 56 0 0,-1-1-25 0 0,2 1 22 0 0,-1 0-98 0 0,0 0-681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8.7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66 3848 0 0,'0'0'109'0'0,"0"0"-26"0"0,0 0-41 0 0,3-5-36 0 0,0-1-12 0 0,-2 3 68 0 0,0-2 304 0 0,-1 4-252 0 0,0 0-65 0 0,0 0 262 0 0,0 0 125 0 0,0-2-79 0 0,-1-2-22 0 0,0-5 374 0 0,1 9-418 0 0,-3-1 37 0 0,0-1-64 0 0,0 1-53 0 0,1 0-42 0 0,-1-1-23 0 0,-8-5 357 0 0,6 7-316 0 0,0-1 53 0 0,-4 2-172 0 0,-1 1 41 0 0,5 0-18 0 0,0 1 0 0 0,0-1 0 0 0,-1 1 0 0 0,1 1 0 0 0,0-1-91 0 0,-13 8 272 0 0,7-3-130 0 0,2-1-65 0 0,1 0-48 0 0,3-2-34 0 0,-1 1 0 0 0,1 0 1 0 0,0 0-1 0 0,0 0 1 0 0,0 1-1 0 0,1 0 0 0 0,0 0 1 0 0,0 0-1 0 0,0 0 1 0 0,1 0-1 0 0,0 1 0 0 0,0 0 1 0 0,-1 4 4 0 0,4-9-6 0 0,-1 0 0 0 0,1-1 0 0 0,0 1 0 0 0,0-1 0 0 0,-1 1 0 0 0,1 0 0 0 0,0-1 0 0 0,1 1 0 0 0,-1 0 0 0 0,0-1 1 0 0,0 1-1 0 0,1-1 0 0 0,-1 1 0 0 0,1-1 0 0 0,-1 1 0 0 0,1-1 0 0 0,0 1 0 0 0,0-1 0 0 0,-1 1 0 0 0,1-1 0 0 0,0 0 0 0 0,0 1 1 0 0,0-1-1 0 0,1 0 6 0 0,12 10-19 0 0,0-4 63 0 0,-11-6-19 0 0,17 7 81 0 0,1 0 72 0 0,5 1 100 0 0,-2 1 58 0 0,-20-8-261 0 0,0 0 1 0 0,-1 0 0 0 0,1 1 0 0 0,-1-1 0 0 0,1 1-1 0 0,-1 0 1 0 0,0-1 0 0 0,0 2 0 0 0,0-1 0 0 0,2 3-76 0 0,-4-5 29 0 0,0 1-1 0 0,-1-1 1 0 0,1 1 0 0 0,0-1 0 0 0,-1 1 0 0 0,1-1 0 0 0,-1 1 0 0 0,1 0-1 0 0,-1-1 1 0 0,1 1 0 0 0,-1 0 0 0 0,0-1 0 0 0,0 1 0 0 0,0 0 0 0 0,0-1 0 0 0,0 1-1 0 0,-1 0 1 0 0,1-1 0 0 0,0 1-29 0 0,-1 1 51 0 0,0-1 0 0 0,0 1 0 0 0,-1 0 0 0 0,1-1 0 0 0,0 1 0 0 0,-1-1 0 0 0,0 0 0 0 0,1 1 0 0 0,-1-1 0 0 0,-2 2-51 0 0,-1 0 113 0 0,0 1 0 0 0,-1-1-1 0 0,1 1 1 0 0,-3 0-113 0 0,-20 10 371 0 0,25-14-155 0 0,1 0-77 0 0,0 0-70 0 0,0-1-63 0 0,-1 1-70 0 0,1 0-66 0 0,0 0-161 0 0,0-1-75 0 0,1-1-290 0 0,2 0 271 0 0,1 0 198 0 0,0-1 59 0 0,0 0 73 0 0,1 0 89 0 0,-1 2-34 0 0,0-1-1 0 0,-1 0 1 0 0,1 1 0 0 0,0-1-1 0 0,-1 1 1 0 0,1-1-1 0 0,0 1 1 0 0,0 0-1 0 0,-1 0 1 0 0,1 0-1 0 0,0 0 1 0 0,0 0-1 0 0,-1 0 1 0 0,1 0 0 0 0,0 1-1 0 0,0-1 1 0 0,-1 1-1 0 0,1-1 1 0 0,0 1-1 0 0,-1 0 1 0 0,1-1-1 0 0,-1 1 1 0 0,1 0 0 0 0,-1 0-1 0 0,1 0 1 0 0,0 1 0 0 0,0 0 0 0 0,0-1 0 0 0,0 1 0 0 0,0 0 0 0 0,0-1 0 0 0,-1 1 0 0 0,1 0 0 0 0,-1 0 0 0 0,1 0 0 0 0,-1 0 0 0 0,0 0 0 0 0,0 1 0 0 0,0-1 0 0 0,0 0 0 0 0,0 0 0 0 0,0 1 1 0 0,-1-1-1 0 0,1 1 0 0 0,-1-1 0 0 0,0 1 0 0 0,-1 20 37 0 0,-4 0-47 0 0,-3 4-48 0 0,-8 13-88 0 0,-7 21-85 0 0,18-43 234 0 0,1 0 0 0 0,1 0 1 0 0,0 1-1 0 0,0 15-3 0 0,3-27 12 0 0,0-1 0 0 0,1 1 0 0 0,0 0 0 0 0,0 0 0 0 0,0 0 0 0 0,3 5-12 0 0,-3-8 11 0 0,1 0 1 0 0,-1-1 0 0 0,1 0-1 0 0,0 1 1 0 0,0-1-1 0 0,0 0 1 0 0,0 0-1 0 0,1 0 1 0 0,-1 0 0 0 0,1-1-1 0 0,0 1 1 0 0,2 1-12 0 0,3 1 6 0 0,0-1 46 0 0,-4-3-1 0 0,0 0-1 0 0,1 0 0 0 0,-1 0 1 0 0,0 0-1 0 0,0-1 0 0 0,3 0-50 0 0,7 0 95 0 0,-5-1-74 0 0,0 0-39 0 0,-1-1-47 0 0,1 0-55 0 0,-1 0-66 0 0,0 0-74 0 0,0 0-82 0 0,-1 0-93 0 0,-6 2 172 0 0,1-1-41 0 0,0 0-403 0 0,1 0-279 0 0,2-1-644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3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82 5640 0 0,'0'0'124'0'0,"0"0"17"0"0,0 0 12 0 0,-11-2 758 0 0,2 1-387 0 0,-2 2-19 0 0,-16 5 745 0 0,10 0-557 0 0,6-3-312 0 0,0 1-96 0 0,6-3-186 0 0,-1 1-34 0 0,1-1-36 0 0,-1 0-40 0 0,1 0 160 0 0,-1 0-1 0 0,1 0 1 0 0,0 1 0 0 0,-5 2-149 0 0,-9 3 370 0 0,1-1-185 0 0,0 1-33 0 0,-17 9 75 0 0,14-7-121 0 0,17-7-97 0 0,0 0 1 0 0,1 0-1 0 0,-1 0 1 0 0,1 0 0 0 0,-1 1-1 0 0,1-1 1 0 0,-2 3-10 0 0,2-2 16 0 0,1-1 0 0 0,0 1 0 0 0,0 0 0 0 0,0 0 0 0 0,0 0 0 0 0,0 0 0 0 0,0 1 0 0 0,1-1 0 0 0,0 0 0 0 0,-1 1 1 0 0,1-1-1 0 0,0 3-16 0 0,1-2 16 0 0,-1 0 1 0 0,1 0-1 0 0,0 0 1 0 0,0 0-1 0 0,0 0 1 0 0,0 1-1 0 0,1-1 1 0 0,0 0-1 0 0,0 0 0 0 0,0 0 1 0 0,0 0-17 0 0,1 1 8 0 0,0-1 0 0 0,0 1-1 0 0,0-1 1 0 0,1 0 0 0 0,0 1 0 0 0,0 0-8 0 0,19 27 46 0 0,-14-21 5 0 0,-1 0-1 0 0,1 0 1 0 0,1-1 0 0 0,3 4-51 0 0,5 1 161 0 0,0-1-38 0 0,-2-2 8 0 0,0-1 0 0 0,11 6-131 0 0,11 1 181 0 0,-12-9-7 0 0,-3-4 21 0 0,-1-2 58 0 0,-16-2-193 0 0,0-1 0 0 0,0 0 0 0 0,0-1-1 0 0,0 1 1 0 0,0-1 0 0 0,-1 0 0 0 0,1 0-1 0 0,3-2-59 0 0,-1 0 100 0 0,0 0 0 0 0,0 0 0 0 0,-1-1 0 0 0,0 0 0 0 0,1 0-1 0 0,-1-1 1 0 0,-1 0 0 0 0,5-4-100 0 0,15-19 378 0 0,-4-3-51 0 0,-9 11-151 0 0,-3 0-42 0 0,-3 7-84 0 0,-2 0-1 0 0,0 0 1 0 0,0-1-1 0 0,-1 1 1 0 0,0-1-1 0 0,-2 0 1 0 0,1 0-1 0 0,-2-4-49 0 0,0 7 36 0 0,0 0 1 0 0,-1 1-1 0 0,-1-1 0 0 0,0 1 0 0 0,0-1 1 0 0,-1 1-1 0 0,0 0 0 0 0,-1 0 0 0 0,0 0 1 0 0,-1 1-1 0 0,-1-4-36 0 0,0 5-9 0 0,1-1-1 0 0,-1 1 1 0 0,-1 0 0 0 0,0 0-1 0 0,-3-2 10 0 0,0 1-49 0 0,-1 0-44 0 0,-2 1-76 0 0,-1 1-87 0 0,-1 1-105 0 0,7 3 136 0 0,0 1-32 0 0,8 2 129 0 0,0 0 41 0 0,0 0 13 0 0,-1 0 103 0 0,-1-1 155 0 0,2 1-194 0 0,-1 0-81 0 0,0 0-104 0 0,1 0 39 0 0,0-1-42 0 0,-1 1-44 0 0,1 0-50 0 0,0 0-53 0 0,0 0-57 0 0,0 0-62 0 0,0 0-64 0 0,0 0 181 0 0,0 0-43 0 0,0 0-40 0 0,0 0-33 0 0,0 0-131 0 0,0 0-34 0 0,0 0-1373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4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31 5528 0 0,'-3'-2'171'0'0,"0"0"63"0"0,1-1 49 0 0,-1 1 36 0 0,-4-5 707 0 0,4 4-614 0 0,-2 1-21 0 0,-2 0-107 0 0,-16-3 510 0 0,-1 3-89 0 0,-1 2-91 0 0,0 2-94 0 0,0 1-95 0 0,0 2-98 0 0,1 0-101 0 0,0 1-101 0 0,-10 5-3 0 0,3 5-58 0 0,22-11-58 0 0,1 1 1 0 0,0 0-1 0 0,1 0 0 0 0,-1 0 1 0 0,1 1-1 0 0,0 0 1 0 0,1 1-1 0 0,0 0 1 0 0,0 0-1 0 0,-3 6-6 0 0,5-6 23 0 0,0-1 1 0 0,0 1-1 0 0,1 0 1 0 0,-1 7-24 0 0,1-4 21 0 0,0 0 1 0 0,1 0 0 0 0,1 0 0 0 0,0 0 0 0 0,0 1 0 0 0,1-1 0 0 0,0 0-1 0 0,2 9-21 0 0,0-11 27 0 0,0-1 0 0 0,0 0 0 0 0,0 0 0 0 0,1 0 0 0 0,2 3-27 0 0,-1-3 40 0 0,0-1 1 0 0,1 0-1 0 0,-1 0 1 0 0,2 0 0 0 0,3 5-41 0 0,6 3 67 0 0,1-2 40 0 0,5 1 60 0 0,14 2 132 0 0,-30-15-244 0 0,1 1-1 0 0,0-1 1 0 0,0 0 0 0 0,-1 0 0 0 0,1-1 0 0 0,0 1 0 0 0,0-1-1 0 0,0-1 1 0 0,2 0-55 0 0,13-3 129 0 0,-1-5-34 0 0,-9 4 52 0 0,0-1 0 0 0,0-1 1 0 0,-1 1-1 0 0,0-2 0 0 0,0 0 0 0 0,-1 0 1 0 0,4-5-148 0 0,-7 7 93 0 0,-1-1 0 0 0,0 0 0 0 0,0-1 0 0 0,1-1-93 0 0,0-3 128 0 0,-1 0 0 0 0,1 0 0 0 0,-2-1-128 0 0,0 0 158 0 0,0 0-1 0 0,1-12-157 0 0,-3 10 121 0 0,-1 0 0 0 0,0-7-121 0 0,-4-32 165 0 0,1 45-142 0 0,0 1 0 0 0,0-1 0 0 0,-1 1 0 0 0,-1-2-23 0 0,-3-7 11 0 0,6 15-221 0 0,-1-1 76 0 0,1 0 65 0 0,-1 1 55 0 0,-2-4 104 0 0,-7-6 331 0 0,8 8-351 0 0,-1 1-78 0 0,2 1-46 0 0,-1 0-45 0 0,1 0-50 0 0,0 1-56 0 0,-1-1-84 0 0,0 1-80 0 0,1-1-87 0 0,-1 1-95 0 0,1 0-101 0 0,-1 0-111 0 0,1 0-116 0 0,-1 1-125 0 0,0-1-986 0 0,-1 1-1129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7 6992 0 0,'0'0'133'0'0,"0"0"-54"0"0,-8 0 46 0 0,-1-2-42 0 0,-1 0 0 0 0,-1 1-1 0 0,1 0 1 0 0,-3 1-83 0 0,-23 2 329 0 0,13 1-46 0 0,0 1 79 0 0,1 1 94 0 0,-1 0 110 0 0,6 0-229 0 0,0 3-36 0 0,12-5-175 0 0,-1 0 0 0 0,1 1 0 0 0,0-1 1 0 0,-2 3-127 0 0,-17 19 394 0 0,5 5-89 0 0,12-18-186 0 0,2 0 1 0 0,0 0-1 0 0,-1 5-119 0 0,1 2 139 0 0,0 0-1 0 0,1 0 1 0 0,1 8-139 0 0,2-21 40 0 0,1 1 1 0 0,0-1 0 0 0,0 1-1 0 0,1-1 1 0 0,0 0 0 0 0,0 2-41 0 0,1-1 58 0 0,-1 0 1 0 0,1-1-1 0 0,1 1 1 0 0,0-1-1 0 0,0 0 1 0 0,0 1-59 0 0,10 12 227 0 0,4-3 41 0 0,3-5 44 0 0,3-5 51 0 0,10-5 190 0 0,-1-4-111 0 0,7-4-15 0 0,-30 4-290 0 0,0 0 0 0 0,0-1-1 0 0,0 0 1 0 0,8-4-137 0 0,-1-2 145 0 0,0 0 0 0 0,0-1 0 0 0,-1 0 0 0 0,-1-2 0 0 0,9-8-145 0 0,-17 14 66 0 0,0 0 1 0 0,0 0-1 0 0,-1-1 1 0 0,0 0 0 0 0,2-4-67 0 0,-4 4 42 0 0,0 0 1 0 0,0 1-1 0 0,0-2 1 0 0,-1 1 0 0 0,0 0-1 0 0,0-4-42 0 0,-1 8 15 0 0,-1 0 0 0 0,0 1 0 0 0,0-1 0 0 0,0 0 0 0 0,0 1 0 0 0,-1-1 0 0 0,1 0 0 0 0,-1 1 0 0 0,0-1 0 0 0,0 1 0 0 0,-1-2-15 0 0,-7-11 43 0 0,1 6-54 0 0,-3 2-51 0 0,9 6-116 0 0,0 0 53 0 0,-1 1 45 0 0,1-1 37 0 0,-3 0 39 0 0,-6-4 128 0 0,7 5-133 0 0,1-1-56 0 0,-2 1-117 0 0,3 0 39 0 0,0 0-41 0 0,0 1-63 0 0,-1-1-57 0 0,1 0-62 0 0,0 0-68 0 0,-1 0-72 0 0,1 1-79 0 0,-1-1-84 0 0,1 0-88 0 0,-1 0-218 0 0,-1 0-994 0 0,-3-2-1112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6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7344 0 0,'0'0'165'0'0,"0"0"22"0"0,0 0 9 0 0,2-1-39 0 0,3-3-102 0 0,1 0 6 0 0,1 0 103 0 0,3 1 128 0 0,5-3 230 0 0,-6 3-212 0 0,-3 1-135 0 0,-1 0-59 0 0,-1 0-34 0 0,14-6 317 0 0,2 1-35 0 0,20-6 265 0 0,1 3-113 0 0,-1 0-95 0 0,-7 3-131 0 0,-15 3-49 0 0,0 2 0 0 0,0 0 1 0 0,6 0-242 0 0,10 1 389 0 0,-19 4-45 0 0,-4 3-90 0 0,-5 4-75 0 0,-2 2-57 0 0,-2 4-30 0 0,-7 24 46 0 0,4-26-49 0 0,-2 7 22 0 0,-2 11-66 0 0,-1 7-26 0 0,3-12 78 0 0,-4 81 174 0 0,6 55 91 0 0,1-96-211 0 0,2 7-83 0 0,14 98-21 0 0,-8-110 16 0 0,-1-10 40 0 0,-1 0 64 0 0,3 12 24 0 0,0 1-39 0 0,2 13-16 0 0,-1 2-42 0 0,1-2 7 0 0,-4-43 10 0 0,-3 1-1 0 0,-1 3-110 0 0,0 14 111 0 0,1 1 36 0 0,3 50 235 0 0,-5-67-241 0 0,2-1-49 0 0,1 32 43 0 0,0-18-4 0 0,6 23 125 0 0,0 3-3 0 0,50 316 554 0 0,-47-313-675 0 0,0 1-36 0 0,-6-35-43 0 0,18 60-43 0 0,-15-64 71 0 0,2 2 75 0 0,2 0-1 0 0,3 2-155 0 0,-4-11 123 0 0,-1 0 56 0 0,-2-9 3 0 0,-8-20-140 0 0,-1 0-1 0 0,1 0 0 0 0,-1 0 0 0 0,-1 0 1 0 0,1 0-1 0 0,-1 1 0 0 0,1-1 0 0 0,-1 3-41 0 0,2 13 278 0 0,0-10-59 0 0,-2 9 95 0 0,-1-15-410 0 0,0 4-39 0 0,-1-4 130 0 0,-2 1 34 0 0,2-4-6 0 0,0 1 3 0 0,0 0 1 0 0,0 0 0 0 0,0 0-1 0 0,-1 0 1 0 0,1 0-1 0 0,-1 0 1 0 0,0-1-1 0 0,0 1 1 0 0,0 0-1 0 0,-2 1-26 0 0,-14 11 244 0 0,12-12-162 0 0,-11-2-84 0 0,-29 1-2 0 0,-15 3 4 0 0,8 0 8 0 0,1-3 42 0 0,-20 3 14 0 0,32-2-54 0 0,-52 7-10 0 0,59-8 0 0 0,-42 2 0 0 0,72-4-220 0 0,0 0 76 0 0,0 0 67 0 0,0 0 58 0 0,0 0 44 0 0,1-1 34 0 0,-3 1 94 0 0,-6-3 279 0 0,7 2-333 0 0,1 0-40 0 0,1 1-49 0 0,-1-1-35 0 0,1 0-41 0 0,0 0-45 0 0,-1-1-53 0 0,1 1-57 0 0,0 0-63 0 0,0-1-69 0 0,0 1-74 0 0,0-1-80 0 0,0 1-85 0 0,0-1-91 0 0,0 0-96 0 0,1 1-103 0 0,-1-1-107 0 0,1-1-114 0 0,0 2-190 0 0,0-1-36 0 0,-2-4-2783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0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0,'0'0'165'0'0,"0"0"22"0"0,0 0 6 0 0,0 0-61 0 0,0 1-3 0 0,0 3 99 0 0,1-1 0 0 0,0 0 0 0 0,-1 0 1 0 0,1-1-1 0 0,0 1 0 0 0,0 0 0 0 0,1 0 0 0 0,0 2-228 0 0,4 7 667 0 0,-2 1-73 0 0,2 12 208 0 0,0 0-87 0 0,0 0-81 0 0,0 0-72 0 0,0-3-118 0 0,-1 1-44 0 0,1-1-41 0 0,-1 0-33 0 0,8 32 348 0 0,5 28 197 0 0,-11-36-373 0 0,-6-31-258 0 0,-1 1 94 0 0,0-15-150 0 0,0-1-2 0 0,0 0-12 0 0,0 0-2 0 0,0 0 0 0 0,0 0 10 0 0,0 0 39 0 0,-5 0 19 0 0,1-2-45 0 0,1 0-42 0 0,-1-1-38 0 0,-2-4 19 0 0,2-2-97 0 0,-5-19-154 0 0,6 16 113 0 0,2 7 55 0 0,0-6-92 0 0,-1 1 1 0 0,1-1-1 0 0,1 1 0 0 0,0-1 0 0 0,1 1 1 0 0,0 0-1 0 0,1-6 45 0 0,3-7-149 0 0,0 0 0 0 0,8-17 149 0 0,-11 35-20 0 0,0-1-1 0 0,1 1 1 0 0,-1 0-1 0 0,1 0 1 0 0,1-1 20 0 0,-1 3-21 0 0,0-1 0 0 0,0 0 0 0 0,0 1 0 0 0,0 0 1 0 0,0 0-1 0 0,1 0 0 0 0,-1 0 0 0 0,1 1 0 0 0,0-1 0 0 0,0 1 1 0 0,0 0-1 0 0,0 0 0 0 0,0 0 0 0 0,0 1 0 0 0,5-2 21 0 0,-5 2-12 0 0,1 1 0 0 0,0-1 0 0 0,0 1 0 0 0,-1 0 0 0 0,1 0 1 0 0,0 0-1 0 0,-1 0 0 0 0,1 1 0 0 0,2 0 12 0 0,4 2-26 0 0,-1 1 0 0 0,1 0 0 0 0,-1 0 0 0 0,1 1 0 0 0,-2 0 1 0 0,9 6 25 0 0,18 14-31 0 0,-2 3 35 0 0,-26-20-4 0 0,0 1 0 0 0,0-1 0 0 0,-1 1 0 0 0,0 0 0 0 0,-1 1 0 0 0,0 0 0 0 0,-1 0 0 0 0,0 0 0 0 0,0 1 0 0 0,7 20 0 0 0,-1 1 0 0 0,1 12 0 0 0,-5-19-1 0 0,2 6 1 0 0,-4-10-63 0 0,-4-17 96 0 0,2 1-78 0 0,0 0-75 0 0,0 0-71 0 0,-1-1 3 0 0,1-1-36 0 0,-1 3-325 0 0,-1-5 410 0 0,-1-1 15 0 0,0 0-14 0 0,0 1-43 0 0,0-1-9 0 0,1 0-44 0 0,-1 0-49 0 0,0 1-55 0 0,1-1-37 0 0,-1 0-50 0 0,1 1-44 0 0,-1-1-39 0 0,1 1-147 0 0,0 0-40 0 0,0 0-179 0 0,1 0-488 0 0,-2 0 997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337 582 7568 0 0,'-15'-13'137'0'0,"-20"-14"385"0"0,25 20-426 0 0,1 0-59 0 0,5 4-17 0 0,1 1 39 0 0,-5-2 158 0 0,-3 0 178 0 0,-7 0 354 0 0,0 1 19 0 0,6 2-341 0 0,2 0-171 0 0,6 1-173 0 0,0 0-36 0 0,0 0 35 0 0,0 1 0 0 0,0-1 0 0 0,0 1 0 0 0,0-1 0 0 0,0 1 0 0 0,0 0-82 0 0,-19 11 374 0 0,2 5-98 0 0,4 5-78 0 0,-5 18 6 0 0,-3 22 0 0 0,21-51-157 0 0,-5 14 123 0 0,1 1 1 0 0,1 0-1 0 0,-1 7-170 0 0,5-4 106 0 0,3 0-36 0 0,4-1-47 0 0,5-2-61 0 0,-7-23 42 0 0,-1 0 1 0 0,1 0 0 0 0,0 0-1 0 0,0 0 1 0 0,0-1 0 0 0,0 1-1 0 0,1-1 1 0 0,-1 0 0 0 0,1 1-1 0 0,-1-1 1 0 0,2 1-5 0 0,0-1 12 0 0,1 0-1 0 0,-1 0 0 0 0,0 0 1 0 0,1 0-1 0 0,-1 0 1 0 0,1-1-1 0 0,0 0 0 0 0,0 0 1 0 0,-1 0-1 0 0,1-1 1 0 0,4 0-12 0 0,1 0 21 0 0,-1 0 1 0 0,1-1 0 0 0,-1-1 0 0 0,0 1 0 0 0,10-4-22 0 0,18-10 23 0 0,-28 11-18 0 0,-1-1 0 0 0,0 0 0 0 0,0-1 0 0 0,0 1 0 0 0,-1-2 0 0 0,0 1 0 0 0,0-1 0 0 0,-1 0 0 0 0,0 0 0 0 0,0-1 0 0 0,-1 0 0 0 0,0 0 0 0 0,0 0 0 0 0,0-1 0 0 0,-1 0-5 0 0,3-8 1 0 0,0 0 0 0 0,0 0 1 0 0,-2 0-1 0 0,0-1 0 0 0,1-10-1 0 0,-1-22-22 0 0,-4 13-34 0 0,-2-1-48 0 0,-13-101-10 0 0,7 92 23 0 0,1 1-61 0 0,0 5-53 0 0,0 0-81 0 0,2 13 121 0 0,1 1 42 0 0,-16-100-245 0 0,17 118 332 0 0,0-1 1 0 0,-1 1 0 0 0,-3-8 35 0 0,-4-13-102 0 0,20 64 102 0 0,-3 0 75 0 0,0 0 35 0 0,6 36 208 0 0,-1 0 113 0 0,-3 0 95 0 0,-3 1 78 0 0,-5-27-265 0 0,1-1-50 0 0,-2 119 612 0 0,-2-121-653 0 0,1 56 452 0 0,-1 7 142 0 0,1-88-685 0 0,1-1-45 0 0,-4 36 130 0 0,1-29-105 0 0,2-20-144 0 0,1 1 50 0 0,-2 5 137 0 0,2-6-140 0 0,-1 0 24 0 0,1-2-80 0 0,0 0-31 0 0,0 0-35 0 0,0 0-20 0 0,0 0-36 0 0,0 0-40 0 0,0 0-47 0 0,0 0-49 0 0,0 0-47 0 0,0 0-42 0 0,0 0-40 0 0,0 0-264 0 0,0 0-63 0 0,0 0-50 0 0,0 0-35 0 0,0 0-1458 0 0,0 0-1288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11952 0 0,'0'0'266'0'0,"0"0"44"0"0,0 0 14 0 0,0 0-132 0 0,0 0-91 0 0,0 0 32 0 0,0 0 49 0 0,0 1-120 0 0,-1 0 49 0 0,0 5 398 0 0,0-3-320 0 0,1 0-78 0 0,0-2-100 0 0,0 0-39 0 0,0 1-58 0 0,0 4 74 0 0,0-3-64 0 0,0-1-106 0 0,0 0 38 0 0,0-1-43 0 0,0 0-48 0 0,0 0-52 0 0,0 0-31 0 0,0 0-50 0 0,0-1-44 0 0,0 1-38 0 0,0 0-134 0 0,0 0-37 0 0,0 0-162 0 0,0 0-433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9488 0 0,'0'0'276'0'0,"0"0"2"0"0,0 0-207 0 0,-1 1-43 0 0,0 1 5 0 0,0 0 51 0 0,1-1 90 0 0,0-1 203 0 0,0 0 354 0 0,0 0 34 0 0,0 0-313 0 0,0 0-184 0 0,0 0-47 0 0,0 0 50 0 0,0 0 122 0 0,0 0-17 0 0,0 0-170 0 0,0 0-118 0 0,0 0-65 0 0,0 0-73 0 0,0 0-114 0 0,0 0-27 0 0,0 0-7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8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513 149 7920 0 0,'0'0'174'0'0,"0"0"29"0"0,0 0 13 0 0,0-6-50 0 0,0-3-109 0 0,0 4-25 0 0,0-1 59 0 0,-1 1 54 0 0,1 1 46 0 0,0-2 92 0 0,-1 1 46 0 0,0-1 113 0 0,-1-2 277 0 0,-3-3 467 0 0,2 8-836 0 0,1-1-42 0 0,-1 2-90 0 0,0-1-44 0 0,0 1-48 0 0,0 0-56 0 0,-19-13 921 0 0,10 7-449 0 0,0 0-63 0 0,-1 1-86 0 0,-1 1-106 0 0,-9 0 96 0 0,0 1-90 0 0,2 2-77 0 0,-40 0 275 0 0,35 3-247 0 0,1 2-40 0 0,2 6-70 0 0,1 5-58 0 0,2 3-45 0 0,0 7-35 0 0,17-18-2 0 0,-1 1-1 0 0,1-1 1 0 0,0 1-1 0 0,1-1 1 0 0,-1 1-1 0 0,1 0 1 0 0,1 0-1 0 0,-1 0 1 0 0,1 0-1 0 0,-1 1 7 0 0,0 18-48 0 0,1 0 0 0 0,1 11 48 0 0,2 2-41 0 0,3 12 41 0 0,9 36 11 0 0,3-1 46 0 0,-13-67-38 0 0,6 27 71 0 0,-1 0-39 0 0,26 102 28 0 0,-19-86 3 0 0,-6-5 99 0 0,-4-23-78 0 0,0 5 18 0 0,-2 0-33 0 0,-3 13-55 0 0,-1-44-71 0 0,-1-2 38 0 0,-2 3 81 0 0,2-7-71 0 0,1 0-33 0 0,0 1-50 0 0,1 1-63 0 0,-4-6-209 0 0,-3 0-67 0 0,1 0-10 0 0,1 1-39 0 0,2-1 207 0 0,1 1-17 0 0,1 1 70 0 0,-1 0-50 0 0,0 0-61 0 0,1 0-68 0 0,-1 1-13 0 0,0-1-54 0 0,1 0-47 0 0,-1 0-41 0 0,0 0-154 0 0,0 0-41 0 0,0 0-186 0 0,-1 0-502 0 0,2 1 1407 0 0</inkml:trace>
  <inkml:trace contextRef="#ctx0" brushRef="#br0" timeOffset="870.66">0 617 6992 0 0,'0'0'157'0'0,"0"0"23"0"0,0 0 12 0 0,3-1-44 0 0,3-1-97 0 0,0-2-9 0 0,-6 4-42 0 0,4-1 235 0 0,-1-1-68 0 0,1 2-30 0 0,2-1-1 0 0,0 0 32 0 0,-2 0 21 0 0,-3 1 98 0 0,-1 0-131 0 0,1 0-39 0 0,1 0 24 0 0,1 0-87 0 0,1-1 0 0 0,-3 1 15 0 0,8-1 296 0 0,1 0-84 0 0,-1 0-68 0 0,1 1-52 0 0,24-3 251 0 0,-20-1-180 0 0,-5 1-45 0 0,0 1 56 0 0,20-2 623 0 0,-14 3-459 0 0,-8 0-248 0 0,1-1-43 0 0,5 1 17 0 0,0 0-1 0 0,0 0 0 0 0,0 1 1 0 0,6 2-133 0 0,14-1 174 0 0,2-1 89 0 0,1 1-66 0 0,0 0-70 0 0,-1 0-71 0 0,-16-3-42 0 0,10-6 71 0 0,3 0-33 0 0,-15 4 3 0 0,8-6-49 0 0,-1 1-7 0 0,-12 4 17 0 0,8-1 32 0 0,5-1-68 0 0,-24 7-461 0 0,0 0 62 0 0,0 1 52 0 0,0-1 40 0 0,0 0-24 0 0,1 2-545 0 0,-2-2 481 0 0,0 1-18 0 0,1-1-74 0 0,0 0-1287 0 0,-1 1-1020 0 0</inkml:trace>
  <inkml:trace contextRef="#ctx0" brushRef="#br0" timeOffset="1194.79">774 604 6688 0 0,'0'0'197'0'0,"3"1"-36"0"0,3 1-103 0 0,-3-1-37 0 0,-1 0 41 0 0,4 3 162 0 0,-2-1-4 0 0,-1 0 37 0 0,8 9 676 0 0,-6-8-571 0 0,-3-1-175 0 0,0-1-36 0 0,2 3 263 0 0,-1-1-41 0 0,0 1-36 0 0,0 0-34 0 0,0 1 24 0 0,0 0-35 0 0,1 3 97 0 0,-1 0-37 0 0,6 11 410 0 0,3 16 115 0 0,-6 3-60 0 0,-3-14-322 0 0,-2 1-50 0 0,1-1-73 0 0,0-1-63 0 0,-1 24 47 0 0,-3-24-229 0 0,-1 0-36 0 0,-2-13-105 0 0,2-9-40 0 0,1-1-39 0 0,1 0-30 0 0,-1 1-142 0 0,0 0-85 0 0,1 0-49 0 0,-3 1-604 0 0,2-2 450 0 0,0 0 284 0 0,-1-1 63 0 0,-4 1-1000 0 0</inkml:trace>
  <inkml:trace contextRef="#ctx0" brushRef="#br0" timeOffset="1456.09">826 539 10016 0 0,'0'0'230'0'0,"0"-1"-53"0"0,0 1-64 0 0,0-1-25 0 0,0-2-43 0 0,0 1 4 0 0,0 1 58 0 0,0 0 85 0 0,1-1-152 0 0,3-6-6 0 0,-1 3 50 0 0,-1 2 15 0 0,0 0 55 0 0,0 2 65 0 0,0 0 78 0 0,1 0-172 0 0,1 1-54 0 0,0-1-49 0 0,1 1-40 0 0,2 0-75 0 0,3-1-138 0 0,2-3-45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1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15 7976 0 0,'0'0'174'0'0,"0"0"29"0"0,0 0 14 0 0,-5-3-46 0 0,-3-2-112 0 0,4 3-41 0 0,-1 0 35 0 0,-4 0 141 0 0,1 1 41 0 0,0 1 47 0 0,5 1-153 0 0,0-1 0 0 0,0 1 0 0 0,0 0 0 0 0,0 0 0 0 0,1 0 0 0 0,-1 0 0 0 0,0 0 0 0 0,0 1-129 0 0,-7 5 384 0 0,6-3-226 0 0,1 0-35 0 0,0 1-40 0 0,0 1-47 0 0,-5 19 91 0 0,2-1-45 0 0,1 5-28 0 0,2 17-27 0 0,3-33-59 0 0,0 12-6 0 0,1-1 38 0 0,3-1 43 0 0,3-1 48 0 0,0-11 203 0 0,1-5-36 0 0,-6-5-224 0 0,-1-1 0 0 0,1 0 0 0 0,-1 1 0 0 0,1-1 0 0 0,-1 0 0 0 0,0 0 0 0 0,1 1 0 0 0,-1-1 0 0 0,1 0 0 0 0,-1-1 0 0 0,1 1 0 0 0,-1 0 1 0 0,1 0-35 0 0,0-1 63 0 0,1 1 1 0 0,0-1 0 0 0,-1 0-1 0 0,1 0 1 0 0,-1-1 0 0 0,1 1-1 0 0,-1 0 1 0 0,0-1 0 0 0,0 1-1 0 0,1-1 1 0 0,-1 0 0 0 0,0 0-1 0 0,1-1-63 0 0,7-10 301 0 0,-2-1-61 0 0,0 0-52 0 0,0 0-42 0 0,3-6 10 0 0,-2-13-55 0 0,-6 27-73 0 0,-2 6-25 0 0,-1-1-1 0 0,1 0 0 0 0,-1 0 1 0 0,0 0-1 0 0,0 0 1 0 0,1 1-1 0 0,-1-1 0 0 0,0 0 1 0 0,0 0-1 0 0,0 0 1 0 0,0 0-1 0 0,0 0 0 0 0,0 1 1 0 0,0-1-1 0 0,-1 0 1 0 0,1-1-3 0 0,0-14 40 0 0,-1 14-32 0 0,1 2-8 0 0,0-1 0 0 0,-1 0 1 0 0,1 1-1 0 0,0-1 1 0 0,0 1-1 0 0,0-1 1 0 0,0 1-1 0 0,0-1 1 0 0,0 0-1 0 0,0 1 1 0 0,0-1-1 0 0,0 1 1 0 0,0-1-1 0 0,0 0 1 0 0,0 1-1 0 0,0-1 1 0 0,0 1-1 0 0,1-1 1 0 0,-1 1-1 0 0,0-1 1 0 0,0 1-1 0 0,1-1 1 0 0,-1 0-1 0 0,2 6-68 0 0,5 3 41 0 0,-4-4 4 0 0,33 52-104 0 0,24 48 127 0 0,-45-73 10 0 0,2 11-10 0 0,13 23 254 0 0,-17-37 63 0 0,5 13-317 0 0,-14-29 98 0 0,-1-1 1 0 0,0 1 0 0 0,0 2-99 0 0,5 35 296 0 0,-4 0 36 0 0,-4 0 37 0 0,-7-1 33 0 0,6-45-381 0 0,-3 16 261 0 0,-1 0 1 0 0,-3 6-283 0 0,6-20 41 0 0,1-1 0 0 0,-1 0 0 0 0,0 1 1 0 0,-1-1-1 0 0,1 0 0 0 0,-1 0 0 0 0,0 0 1 0 0,0-1-1 0 0,0 1 0 0 0,0-1 0 0 0,-1 1 0 0 0,0-1-41 0 0,-11 9 159 0 0,13-9-132 0 0,-1-1 1 0 0,1 0-1 0 0,-1 0 0 0 0,0 0 1 0 0,1-1-1 0 0,-1 1 0 0 0,0-1 1 0 0,0 1-1 0 0,0-1 0 0 0,-3 1-27 0 0,2-1 31 0 0,-1 0 0 0 0,0 0 0 0 0,0 0 0 0 0,0 0 0 0 0,0-1 0 0 0,0 0 0 0 0,0 0 0 0 0,0-1 0 0 0,-2 1-31 0 0,3-1 13 0 0,0 0 0 0 0,1-1 0 0 0,-1 1 1 0 0,1 0-1 0 0,-1-1 0 0 0,1 0 0 0 0,0 0 0 0 0,-2-2-13 0 0,-6-4 36 0 0,0 0-51 0 0,2 0-53 0 0,0-1-57 0 0,1 0-61 0 0,1-1-65 0 0,2-2-68 0 0,0-1-73 0 0,3 8 67 0 0,0 0-92 0 0,0-1-152 0 0,-1-3-389 0 0,2-5-348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9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24 7136 0 0,'0'0'165'0'0,"-1"0"9"0"0,1-2-62 0 0,-4-8 147 0 0,4 6-203 0 0,0 3 56 0 0,0 1 16 0 0,0 0-6 0 0,0 0-1 0 0,0 0 6 0 0,-2 0-89 0 0,1 0-1 0 0,0 0 1 0 0,-1 0 0 0 0,1 1 0 0 0,0-1 0 0 0,-1 0 0 0 0,1 1 0 0 0,0-1 0 0 0,-1 1-1 0 0,1 0 1 0 0,0-1 0 0 0,0 1 0 0 0,0 0 0 0 0,0 0 0 0 0,0 0 0 0 0,-1 0-38 0 0,0 2 73 0 0,-1-1-1 0 0,1 1 1 0 0,0 0 0 0 0,1-1 0 0 0,-1 1 0 0 0,0 0-1 0 0,0 1-72 0 0,-3 10 201 0 0,1 0-48 0 0,1-1-53 0 0,2-2-61 0 0,1 13 54 0 0,0-5-18 0 0,0-1 1 0 0,1 1 0 0 0,2 4-76 0 0,0-4 120 0 0,2 2-64 0 0,-3-11-54 0 0,1 0-1 0 0,0-1 1 0 0,1 1-1 0 0,0-1 1 0 0,2 3-2 0 0,-4-8 9 0 0,0 0 1 0 0,1 0 0 0 0,0 0 0 0 0,0-1-1 0 0,2 2-9 0 0,6 4 69 0 0,2-2 41 0 0,7-3 117 0 0,3-5 113 0 0,-18 0-226 0 0,-1 0-1 0 0,1 0 0 0 0,-1-1 0 0 0,0 0 1 0 0,0 1-1 0 0,0-1 0 0 0,0-1 0 0 0,0 1-113 0 0,1-2 163 0 0,0 1-1 0 0,0-1 1 0 0,-1-1-1 0 0,1 1 0 0 0,1-3-162 0 0,18-26 704 0 0,-4-3-120 0 0,-15 29-472 0 0,5-15 214 0 0,-6 14-156 0 0,-1 0-1 0 0,-1 0 0 0 0,0-1 0 0 0,0 1 0 0 0,1-5-169 0 0,-2-7 243 0 0,-3 0-75 0 0,-3 1-103 0 0,1 10-79 0 0,0 0-36 0 0,1 5 49 0 0,0-1 1 0 0,0 1-1 0 0,0 0 1 0 0,0 0-1 0 0,0 0 1 0 0,-1 1 0 0 0,0-1-1 0 0,0 1 1 0 0,0 0-1 0 0,0 0 1 0 0,0 0 0 0 0,-1 0-1 0 0,-2 0 1 0 0,-16-5-35 0 0,-3 2-44 0 0,18 5-81 0 0,0 1 51 0 0,-18 0-100 0 0,15 2 89 0 0,5-1 12 0 0,-1 0-39 0 0,2 0-12 0 0,0 0-39 0 0,0 0-45 0 0,-1 1-49 0 0,1-1-56 0 0,-1 1-61 0 0,1 0-66 0 0,-1-1-72 0 0,5 0 223 0 0,0-1-43 0 0,0 0-37 0 0,0 1-34 0 0,-2-1-719 0 0,-1 1-741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15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0,'0'0'182'0'0,"0"0"29"0"0,0 0 12 0 0,0 0 25 0 0,0 0 101 0 0,1 1 47 0 0,5 5 11 0 0,-5-5-1 0 0,-1 1-4 0 0,1 11 112 0 0,0 8 327 0 0,0-8-393 0 0,0 0-43 0 0,0-5-171 0 0,-1 0-39 0 0,-1 22 375 0 0,0-14-278 0 0,1 0-38 0 0,1 5-10 0 0,1 5-10 0 0,2 14 109 0 0,0 1-43 0 0,1-1-62 0 0,-3-29-177 0 0,31 157 852 0 0,-25-113-402 0 0,-3 3-511 0 0,8 53 433 0 0,-1 0-32 0 0,-5-57-209 0 0,-2-12-33 0 0,-4-14-11 0 0,-1-27-79 0 0,0-1 1 0 0,0 0 15 0 0,0 0-38 0 0,0 0-102 0 0,0 0-45 0 0,0 0-11 0 0,0 0 13 0 0,0 0-58 0 0,0 0-262 0 0,1 0 88 0 0,-1 0 75 0 0,0-1 64 0 0,0 1 39 0 0,1-1 50 0 0,0-1-81 0 0,0 1 76 0 0,-1 0 8 0 0,0 0-39 0 0,1-1-110 0 0,-1 1-65 0 0,0-1-61 0 0,1 0-57 0 0,-1 0-52 0 0,0 0-48 0 0,0 1-44 0 0,-1-1-40 0 0,1-1-335 0 0,0 1-60 0 0,0-3-861 0 0,0-3-1034 0 0</inkml:trace>
  <inkml:trace contextRef="#ctx0" brushRef="#br0" timeOffset="862.69">101 131 6448 0 0,'0'0'190'0'0,"0"0"-46"0"0,0 0-1 0 0,0 0 118 0 0,0 0 65 0 0,0 0 395 0 0,0 0 23 0 0,0 0-28 0 0,0-4 249 0 0,0-4-104 0 0,0-1-98 0 0,1 4-93 0 0,0 4-774 0 0,-1 0 73 0 0,1 0 66 0 0,-1 0 58 0 0,1 0 97 0 0,-1 0 66 0 0,1 0 282 0 0,2-2 873 0 0,-2 3-1040 0 0,0 0-75 0 0,0 0-115 0 0,0 1-100 0 0,0 0-117 0 0,0 0-32 0 0,0 0-36 0 0,3 4 147 0 0,1 2 0 0 0,0-1 0 0 0,-1 0-1 0 0,2 6-42 0 0,4 9 311 0 0,6 20-311 0 0,8 18 264 0 0,-6-20-98 0 0,-6-13 151 0 0,15 24-317 0 0,-11-24 153 0 0,-5-6 43 0 0,2-2 0 0 0,0 0 0 0 0,12 13-196 0 0,-15-19 91 0 0,4 8 115 0 0,9 10 176 0 0,-21-29-433 0 0,-1 1 40 0 0,1 0 91 0 0,-1 0 113 0 0,1-1 187 0 0,0-2-164 0 0,0 0-101 0 0,2-2-12 0 0,-2 2-92 0 0,0-1 0 0 0,0 0-1 0 0,0 0 1 0 0,0 1-1 0 0,-1-2 1 0 0,1 1-1 0 0,-1 0 1 0 0,1 0-1 0 0,-1 0 1 0 0,0-1-1 0 0,0 1 1 0 0,0 0 0 0 0,0-1-1 0 0,0 1 1 0 0,0-1-1 0 0,-1 1 1 0 0,0-1-1 0 0,1 0 1 0 0,-1 1-1 0 0,0-1 1 0 0,0 0-11 0 0,0-11 49 0 0,-1 0 0 0 0,-1-1 0 0 0,-2-9-49 0 0,-1-21 71 0 0,3-11-50 0 0,1-9 31 0 0,3 23-61 0 0,0 27 14 0 0,2-17-74 0 0,0 26 59 0 0,-4 5-46 0 0,0 1-19 0 0,0 0 8 0 0,8 2-58 0 0,1 5 62 0 0,5 12 41 0 0,-9-13 24 0 0,28 37-21 0 0,-25-31-6 0 0,0 0 1 0 0,0 1-1 0 0,-1 0 1 0 0,3 11 24 0 0,0-2-5 0 0,1-1 0 0 0,3 5 5 0 0,0-2-1 0 0,27 57-3 0 0,-17-25 49 0 0,-7-8 36 0 0,-2 1 53 0 0,-2 1 12 0 0,2 2 38 0 0,17 48 286 0 0,-32-99-634 0 0,1-1 35 0 0,-1 1-31 0 0,0 0 112 0 0,1 0 92 0 0,-1-1 48 0 0,0 1 39 0 0,1 2 405 0 0,0-2-336 0 0,-1 0-53 0 0,0 0-129 0 0,0-1-54 0 0,0 1-63 0 0,1 0-73 0 0,-1-1-115 0 0,0 1-113 0 0,0-1 154 0 0,0 0-33 0 0,0 1-35 0 0,0-1-36 0 0,0 0-38 0 0,0 0-39 0 0,-1 1-41 0 0,1-1-42 0 0,0 0-44 0 0,0 0-46 0 0,0 1-47 0 0,0-1-49 0 0,0 0-534 0 0,0 0-34 0 0,0 0-2643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39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98 987 7312 0 0,'0'0'165'0'0,"0"0"22"0"0,0 0 9 0 0,2 1 53 0 0,-1 0-311 0 0,0-1 53 0 0,0 0 52 0 0,-1 1 47 0 0,1-1 44 0 0,0 0 41 0 0,0 0 38 0 0,-1 0 35 0 0,1 0 90 0 0,0 0 39 0 0,1 0 474 0 0,-1 0-7 0 0,3-2 1225 0 0,-3 1-1356 0 0,0 0-45 0 0,0 0-63 0 0,0 0-82 0 0,0 0-229 0 0,-1 0-51 0 0,1 0-57 0 0,-1 0-61 0 0,1 0-72 0 0,-1 0-50 0 0,1 0-54 0 0,-1 0-56 0 0,1 0-60 0 0,-1 0-64 0 0,1-1-65 0 0,-1 1-71 0 0,3-11 674 0 0,2-19 476 0 0,-3 12-371 0 0,-3 6-203 0 0,0-1-103 0 0,-2-14 176 0 0,2 1-57 0 0,-1 2 29 0 0,0 1-1 0 0,-2-6-253 0 0,-2-5 233 0 0,2-10-233 0 0,1 12 257 0 0,-7-29-257 0 0,0 4 151 0 0,6 18-126 0 0,3 27-10 0 0,-1 0-1 0 0,-1 0 1 0 0,-2-3-15 0 0,-4-29 28 0 0,-9-79-28 0 0,14 89 0 0 0,3 28 0 0 0,1 0 0 0 0,-1 0 0 0 0,-1 0 0 0 0,1 0 0 0 0,-1 0 0 0 0,0 0 0 0 0,-1 0 0 0 0,-2-5 0 0 0,-3-10 0 0 0,7 19 0 0 0,1 1 0 0 0,-1 0 0 0 0,0 0 0 0 0,0 0 0 0 0,0-1 0 0 0,0 1 0 0 0,0 0 0 0 0,0 0 0 0 0,0 1 0 0 0,0-1 0 0 0,-1 0 0 0 0,-1-1 0 0 0,1 1-24 0 0,2 0 73 0 0,1 1-52 0 0,0 0-38 0 0,-1-2-54 0 0,0 0-72 0 0,2 8 100 0 0,2 2 66 0 0,-1-3-2 0 0,8 16-71 0 0,9 21 74 0 0,-2-5-54 0 0,4-1 17 0 0,-2 0 0 0 0,7 21 37 0 0,-13-28-48 0 0,-9-20 46 0 0,-1 0 1 0 0,0 1 0 0 0,-1-1-1 0 0,3 8 2 0 0,-5-5 0 0 0,-1-8 0 0 0,1 1 0 0 0,0 0 0 0 0,0-1 0 0 0,0 1 0 0 0,0-1 0 0 0,0 1 0 0 0,1-1 0 0 0,-1 0 0 0 0,2 2 0 0 0,-1 0 0 0 0,0-1 0 0 0,-1 1 0 0 0,0 0 0 0 0,0 0 0 0 0,0 1 0 0 0,4 7 0 0 0,3 0 11 0 0,-7-10 42 0 0,-1-3 15 0 0,0 0 18 0 0,3-2 3 0 0,4-1-59 0 0,-6 2-25 0 0,1 1 0 0 0,0-1 0 0 0,0 0 0 0 0,-1 0 0 0 0,1 1 0 0 0,0-1-1 0 0,-1-1 1 0 0,1 1 0 0 0,-1 0 0 0 0,1 0 0 0 0,-1 0 0 0 0,0-1 0 0 0,0 1 0 0 0,1-1 0 0 0,-1 1 0 0 0,0-1 0 0 0,0 0 0 0 0,0 1 0 0 0,-1-1 0 0 0,1 0 0 0 0,0 1 0 0 0,-1-1 0 0 0,1 0-5 0 0,7-23 66 0 0,-6 21-58 0 0,0-1 1 0 0,-1 0-1 0 0,1 0 1 0 0,-1 0 0 0 0,0 0-1 0 0,0 0-8 0 0,2-20 4 0 0,6-14 47 0 0,-1 1-42 0 0,5-16 17 0 0,-6 23 66 0 0,3-27-92 0 0,1-28 10 0 0,-5 65-10 0 0,-5 17 0 0 0,1 0 0 0 0,-1 0 0 0 0,0 0 0 0 0,-1 1 0 0 0,1-1 0 0 0,0-3 0 0 0,-1-1 0 0 0,2 2-16 0 0,-1 4-52 0 0,1 0 59 0 0,3 0-20 0 0,1 0-38 0 0,-3 0-2 0 0,2-4 69 0 0,-3 5 42 0 0,3 2-81 0 0,8 5 38 0 0,-12-6-13 0 0,3 3-65 0 0,-1 0 37 0 0,7 12 25 0 0,-8-5 17 0 0,-2-9 0 0 0,-1 0 0 0 0,1 0 0 0 0,0 0 0 0 0,0 0 0 0 0,-1-1 0 0 0,1 1 0 0 0,0 0 0 0 0,0 0 0 0 0,0 0 0 0 0,0 0 0 0 0,0 0 0 0 0,0-1 0 0 0,1 1 0 0 0,-1 0 0 0 0,0 0 0 0 0,0 0 0 0 0,1 0 0 0 0,-1-1 0 0 0,0 1 0 0 0,1 0 0 0 0,-1 0 0 0 0,0-1 0 0 0,1 1 0 0 0,0 0 0 0 0,1 3 0 0 0,11 26-1 0 0,5 11-1 0 0,-4-15-55 0 0,-5-10 22 0 0,-1 1 0 0 0,5 13 35 0 0,-1-2-24 0 0,2 0 34 0 0,-11-21-10 0 0,0 0 0 0 0,0 0 0 0 0,-1 1 0 0 0,1 5 0 0 0,8 21 0 0 0,-5-18 0 0 0,1 0 0 0 0,0 1 0 0 0,-2 0 0 0 0,1 2 0 0 0,14 48 34 0 0,-12-44 27 0 0,-2 0-1 0 0,1 4-60 0 0,7 33 56 0 0,-1-20 57 0 0,-6-17-21 0 0,2 14 100 0 0,-8-32-162 0 0,-1 0 34 0 0,2 3 106 0 0,0-3-98 0 0,-1-4 0 0 0,-1-1 0 0 0,0 0 4 0 0,0 0 16 0 0,0 0 2 0 0,0 0-12 0 0,0 0-36 0 0,0 0-145 0 0,0 0-58 0 0,0 0-17 0 0,0 0 37 0 0,0 0-47 0 0,0 0-123 0 0,0 0 12 0 0,0 0-34 0 0,0 0-865 0 0,0 0-55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0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36 7368 0 0,'0'0'165'0'0,"0"0"22"0"0,0 0 10 0 0,0-1-55 0 0,-1 0-7 0 0,-1-1 51 0 0,-2-1 159 0 0,3 2 300 0 0,1 1 25 0 0,0 0-277 0 0,-2-1-160 0 0,-4-2 331 0 0,-1 0-47 0 0,0 0-48 0 0,0-1-50 0 0,0 0-63 0 0,1 1-48 0 0,-1-1-52 0 0,1 2-53 0 0,4 1-33 0 0,1 2-38 0 0,-2 0-86 0 0,2-2-50 0 0,1 1 1 0 0,-1 0 0 0 0,1 0-1 0 0,-1 1 1 0 0,1-1 0 0 0,-1 0-1 0 0,1 0 1 0 0,-1 0 0 0 0,1 0-1 0 0,-1 0 1 0 0,1 0 0 0 0,0 1-1 0 0,-1-1 1 0 0,1 0 0 0 0,-1 0-1 0 0,1 1 1 0 0,-1-1 0 0 0,1 0-1 0 0,0 1 4 0 0,-8 11-8 0 0,4-7 9 0 0,1 0 0 0 0,0 1 0 0 0,0 0 1 0 0,0-1-1 0 0,1 1 0 0 0,0 0 0 0 0,-1 5-1 0 0,-1 0 10 0 0,-1-2-79 0 0,0 2-73 0 0,2 8-141 0 0,1 0-7 0 0,-2-3 46 0 0,2-10 156 0 0,2-1-36 0 0,2 7 16 0 0,-2-2 58 0 0,-1-4 31 0 0,4 0-30 0 0,4 2 28 0 0,-3 0-34 0 0,13 8 77 0 0,-15-15-21 0 0,11 11 73 0 0,9 4 159 0 0,0 0 45 0 0,-8-5-132 0 0,-4-1 608 0 0,0 3-88 0 0,-1 0-87 0 0,-2 2-84 0 0,-3 1-82 0 0,-4-1-79 0 0,-4-1-78 0 0,-6-1-74 0 0,-9 0 239 0 0,-1-5-70 0 0,-1-2-86 0 0,-1-2-100 0 0,4 0-116 0 0,-3-1-25 0 0,4-2-52 0 0,0 2-76 0 0,13-3-94 0 0,-2 0-239 0 0,4 0-436 0 0,2 0-49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7368 0 0,'0'0'165'0'0,"0"0"22"0"0,0 0 10 0 0,0 0 43 0 0,0 0 95 0 0,0 0 38 0 0,1 2 10 0 0,1 0-348 0 0,-1 2 98 0 0,0 0 117 0 0,1 4 218 0 0,-1-3-138 0 0,0-2-144 0 0,-1-1-66 0 0,1-1-42 0 0,0 1 146 0 0,-1 0 0 0 0,0 10 160 0 0,-1-3-41 0 0,2 14 513 0 0,-1-9-393 0 0,1-6-257 0 0,0-1-52 0 0,0 1-64 0 0,1-1-76 0 0,-1 4 164 0 0,-1-9-5 0 0,0 0-12 0 0,2 21 115 0 0,2 4 24 0 0,-4 15 28 0 0,0-8-127 0 0,0 45 196 0 0,0-54-247 0 0,0 1 35 0 0,0-26-180 0 0,6 84 402 0 0,-4-35-244 0 0,8 33-6 0 0,-4-48-55 0 0,0 0-44 0 0,3 11 56 0 0,0-17-116 0 0,-3-9 25 0 0,0 1 0 0 0,-1 0-1 0 0,-1 0-22 0 0,3 14-4 0 0,-1-14 4 0 0,0 0 0 0 0,4 7 0 0 0,6 24 55 0 0,-3-9-37 0 0,2-4 37 0 0,-7-13 43 0 0,-5-16-57 0 0,-2-7 12 0 0,-1-2-30 0 0,0 0-54 0 0,0 0-60 0 0,0 0-128 0 0,0-1-65 0 0,0 0 78 0 0,0 0 39 0 0,-1-3-144 0 0,1 3 166 0 0,0 0 3 0 0,0 0-37 0 0,0 1-45 0 0,0-1-54 0 0,-1 0-104 0 0,1 0-55 0 0,0 0-48 0 0,-1 0-43 0 0,0 0-153 0 0,1 0-42 0 0,-1 0-186 0 0,0-2-499 0 0</inkml:trace>
  <inkml:trace contextRef="#ctx0" brushRef="#br0" timeOffset="1085.08">132 254 5960 0 0,'0'0'132'0'0,"0"0"17"0"0,0 0 12 0 0,0 0-45 0 0,0 0-2 0 0,0 0 47 0 0,0 0 144 0 0,0 0-50 0 0,0-1-44 0 0,0 1-41 0 0,0 0-37 0 0,0 0 33 0 0,0-1-111 0 0,0 1-106 0 0,0-3-375 0 0,0 2 367 0 0,0 1 39 0 0,0-1 46 0 0,0 1 49 0 0,0-1 59 0 0,0 1 68 0 0,0-1 83 0 0,0 1 88 0 0,0-1 100 0 0,0 1 107 0 0,0 0 117 0 0,0 0-301 0 0,0 0 32 0 0,0 0 35 0 0,0-1 35 0 0,0 1 36 0 0,0 0 38 0 0,0 0-384 0 0,0 0 4 0 0,0 0 0 0 0,0 0 0 0 0,0 0 0 0 0,2-1 0 0 0,5-3 0 0 0,-6 3-6 0 0,-1 1-43 0 0,0-1-61 0 0,0-7 8 0 0,0 6-43 0 0,1 0 111 0 0,-1 0-27 0 0,0 1 46 0 0,4-5-95 0 0,-3 4-5 0 0,-1 1-22 0 0,0-5-39 0 0,-1 4 33 0 0,-3-2-26 0 0,3 3 35 0 0,1 1 10 0 0,0 0 7 0 0,0 0-3 0 0,4 2 17 0 0,11 8-1 0 0,-11-8-6 0 0,-2 1-3 0 0,24 22 56 0 0,-19-19-88 0 0,0 0 0 0 0,-1 1-1 0 0,0-1 1 0 0,0 1-1 0 0,0 1-46 0 0,13 27 191 0 0,-7-1-46 0 0,-11-32-133 0 0,-1-1 0 0 0,0 1-1 0 0,1 0 1 0 0,-1 0-1 0 0,0-1 1 0 0,0 1-1 0 0,0 0 1 0 0,0 0-1 0 0,-1-1 1 0 0,1 3-12 0 0,-1 9 109 0 0,4-1 34 0 0,23 53 257 0 0,-21-51-315 0 0,4 2-15 0 0,-6-13-53 0 0,-1 1 0 0 0,0 0 0 0 0,0-1 0 0 0,0 1 0 0 0,1 4-17 0 0,0 0 33 0 0,0 0 0 0 0,1 0 0 0 0,0-1 0 0 0,1 1 0 0 0,-1-1 0 0 0,2 1-33 0 0,8 12 109 0 0,-3 3 40 0 0,-7-14-113 0 0,1 0 53 0 0,-2-5 19 0 0,0 1 1 0 0,0-1-1 0 0,0 0 1 0 0,4 4-109 0 0,3 1 141 0 0,1-1-101 0 0,-5-5-75 0 0,1 1-46 0 0,6 3 19 0 0,-1 1 44 0 0,-11-7 19 0 0,0 0 0 0 0,0 0 0 0 0,0-1 0 0 0,0 1 0 0 0,0 0 0 0 0,1-1 0 0 0,-1 1 0 0 0,0-1 0 0 0,0 0 0 0 0,1 1 0 0 0,-1-1 0 0 0,0 0 0 0 0,0 0-1 0 0,1 0 1 0 0,-1 1 0 0 0,0-2 0 0 0,1 1 0 0 0,-1 0 0 0 0,0 0 0 0 0,0 0 0 0 0,1-1-1 0 0,20 0 55 0 0,-20 1-38 0 0,-1 0 0 0 0,1 0 0 0 0,-1 0-1 0 0,1 0 1 0 0,-1 0 0 0 0,1-1 0 0 0,-1 1 0 0 0,1-1 0 0 0,-1 1-1 0 0,1-1 1 0 0,-1 0 0 0 0,2 0-17 0 0,-2 0 12 0 0,0 0-1 0 0,0 0 1 0 0,0 0-1 0 0,0 0 1 0 0,0 0-1 0 0,-1 0 1 0 0,1 0-1 0 0,0 0 1 0 0,0 0-1 0 0,-1 0 1 0 0,1-1-1 0 0,0 1-11 0 0,3-18 90 0 0,-2-2-35 0 0,0-4-4 0 0,0 17-32 0 0,-1-1 1 0 0,1 1-1 0 0,-2-1 0 0 0,0 1 0 0 0,0-7-19 0 0,0 7 13 0 0,0-1-1 0 0,0 1 0 0 0,1 0 1 0 0,0-1-1 0 0,0 1 1 0 0,2-5-13 0 0,0 4 3 0 0,-1 0 0 0 0,-1 1-1 0 0,0-1 1 0 0,0-1-3 0 0,0 2 0 0 0,0 0 0 0 0,0-1 0 0 0,1 1-1 0 0,2-7 1 0 0,8-23 0 0 0,-8 24 0 0 0,1 0 0 0 0,0 0 0 0 0,7-12 0 0 0,19-36 0 0 0,-14 25 0 0 0,-11 27 0 0 0,0 2 0 0 0,1 1-10 0 0,2-2-33 0 0,0 5 20 0 0,-8 8-37 0 0,6 12 60 0 0,-6-12 1 0 0,1 0-1 0 0,-1 0 0 0 0,0 0 0 0 0,-1 0 0 0 0,1 0 0 0 0,0 1 0 0 0,3 18-11 0 0,-2-18 0 0 0,-1 0 0 0 0,0-1 0 0 0,0 1 0 0 0,-1 0 0 0 0,0 1 11 0 0,1-1 0 0 0,-1-1 0 0 0,1 0 1 0 0,-1 1-1 0 0,1-1 0 0 0,0 0 0 0 0,2 3 0 0 0,7 25 11 0 0,0 19-52 0 0,1 9 7 0 0,-1-21 34 0 0,-1-5 0 0 0,6 15 0 0 0,-4-9 0 0 0,-1 0 0 0 0,3 37 0 0 0,-8-48 0 0 0,-4-22 0 0 0,1 0 0 0 0,0-1 0 0 0,0 1 0 0 0,1 0 0 0 0,0-1 0 0 0,3 5 0 0 0,-2-3 0 0 0,0 0 0 0 0,-1 0 0 0 0,0 0 0 0 0,0 1 0 0 0,0 5 0 0 0,-2-9 0 0 0,0 0 0 0 0,1 0 0 0 0,-1 0 0 0 0,1 0 0 0 0,0-1 0 0 0,0 1 0 0 0,3 4 0 0 0,7 8 0 0 0,-7-10 0 0 0,0 0 0 0 0,0 0 0 0 0,-1 1 0 0 0,0 0 0 0 0,0 0 0 0 0,0 3 0 0 0,0-2 5 0 0,0 1 0 0 0,1-1 0 0 0,2 3-5 0 0,-3-5 22 0 0,0 0 0 0 0,0 1 0 0 0,-1 0 0 0 0,0 0-1 0 0,2 7-21 0 0,5 21 124 0 0,-9-33-44 0 0,-1-3 16 0 0,0 0 0 0 0,0 0 0 0 0,0 0-4 0 0,0 0-48 0 0,0 0-141 0 0,0 0-72 0 0,0-1-470 0 0,0 0 80 0 0,0 0 69 0 0,0 0 56 0 0,0 0-69 0 0,0-1-748 0 0,0 0 676 0 0,0 1-15 0 0,0 0-109 0 0,0-2-501 0 0,0 1-33 0 0,0-7-2583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5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39 7312 0 0,'0'0'165'0'0,"0"0"22"0"0,0 0 9 0 0,2-1 44 0 0,2-1 119 0 0,1-1-41 0 0,0 1-35 0 0,0 1-33 0 0,3-2 71 0 0,0 1-55 0 0,9-1 151 0 0,16-5 275 0 0,-16 4-199 0 0,1 0-61 0 0,0 2-61 0 0,-1 0-61 0 0,1 1-64 0 0,0 1-64 0 0,0-1-64 0 0,-1 2-65 0 0,-1-1-62 0 0,-15 0-40 0 0,1 2-73 0 0,1 0-103 0 0,-2-1 66 0 0,0 0-37 0 0,0 1-129 0 0,0-1-79 0 0,0 1-88 0 0,0-1-98 0 0,-1-1 13 0 0,0 1-80 0 0,1 0-918 0 0,-1-1-896 0 0</inkml:trace>
  <inkml:trace contextRef="#ctx0" brushRef="#br0" timeOffset="403.91">4 195 8464 0 0,'0'0'190'0'0,"0"0"28"0"0,0 0 10 0 0,-1 2-26 0 0,-1 6-91 0 0,4-5 1 0 0,2 1 128 0 0,-4-4-240 0 0,1 1 443 0 0,-1-1 6 0 0,0 0 0 0 0,0 0-21 0 0,1 1-10 0 0,7 6 41 0 0,1-1-96 0 0,0-2-69 0 0,15 2 307 0 0,-7-5-168 0 0,-1-2-145 0 0,1 1-40 0 0,-1-1-48 0 0,1-1-54 0 0,-1 0-62 0 0,1 1-67 0 0,-1-1-76 0 0,1-1-81 0 0,-4 2-40 0 0,0-1-64 0 0,1 1-66 0 0,-1-1-70 0 0,-11 2 52 0 0,-1 0-52 0 0,1 0-47 0 0,0 0-41 0 0,0 0-139 0 0,0-1-40 0 0,0 1-169 0 0,2 0-451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4:57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16 5552 0 0,'0'0'124'0'0,"0"0"17"0"0,0 0 11 0 0,-1 1-20 0 0,-2 1-76 0 0,0 0 36 0 0,-3 1 186 0 0,0 0 179 0 0,-2 0 354 0 0,0 0-54 0 0,2 0-359 0 0,3-2-263 0 0,0 0 34 0 0,-3 1 134 0 0,0 0 39 0 0,-6 2 266 0 0,5-1-236 0 0,1-1-112 0 0,0 1-66 0 0,3 0 50 0 0,-1-1-37 0 0,-3 2 109 0 0,1 1-109 0 0,-1-1-69 0 0,-12 7 135 0 0,11-8-89 0 0,1 1-51 0 0,-1 1-20 0 0,-4 3 13 0 0,3-2-11 0 0,4-2-10 0 0,-10 10 354 0 0,11-8-359 0 0,-1-1-81 0 0,1-4-17 0 0,0 2-5 0 0,-4 16 81 0 0,3-10-22 0 0,-3 2-49 0 0,2-2 9 0 0,2-3 25 0 0,3-4-40 0 0,0-1 0 0 0,-1 0 0 0 0,1 0 0 0 0,0 1 0 0 0,-1-1 0 0 0,1 0 0 0 0,0 0 0 0 0,-1 0 0 0 0,1 0 0 0 0,-2 0-1 0 0,-1 2 1 0 0,3-3-1 0 0,0 1 0 0 0,0-1 0 0 0,0 1 0 0 0,0-1 0 0 0,1 1 0 0 0,-1 0 0 0 0,0-1 0 0 0,1 1 0 0 0,-1 0 0 0 0,1 0 0 0 0,-1 0 0 0 0,1 0 0 0 0,-1 0 0 0 0,-1 2 5 0 0,2 1-17 0 0,0 2 35 0 0,0 7 41 0 0,0-12-51 0 0,-1 5-8 0 0,4 2 73 0 0,14 20 2 0 0,-12-20-16 0 0,1-4-74 0 0,-2-2 43 0 0,-1 0 19 0 0,2 1 35 0 0,0 2-56 0 0,1 0-1 0 0,0-1 1 0 0,1 0 0 0 0,4 2-31 0 0,1-1 62 0 0,-1 0 1 0 0,1-1 0 0 0,0 0 0 0 0,6 0-63 0 0,-1 1 72 0 0,-4-2-34 0 0,-1-1 19 0 0,4-1 38 0 0,7-1 61 0 0,28 0-76 0 0,-28-1-26 0 0,-18-1-52 0 0,-1-1 8 0 0,12-4 87 0 0,-7 1-30 0 0,-1 0-3 0 0,2 1-19 0 0,-1-2 45 0 0,-5 4-22 0 0,-1-1 0 0 0,1 1 1 0 0,-1-1-1 0 0,0 1 0 0 0,-1-1 0 0 0,2-3-68 0 0,4-7 126 0 0,-4 7-62 0 0,-3 5-49 0 0,0 1 0 0 0,0 0-1 0 0,-1 0 1 0 0,1 0-1 0 0,-1 0 1 0 0,1-1-1 0 0,-1 1 1 0 0,1 0-1 0 0,-1 0 1 0 0,0-1-1 0 0,0 1 1 0 0,1-1-15 0 0,2-13 68 0 0,-1 7-31 0 0,-1 2 15 0 0,2-8 18 0 0,1-1-39 0 0,-6 3 20 0 0,-9-19 48 0 0,8 20-81 0 0,-1 1 0 0 0,0 0 0 0 0,-1-3-18 0 0,3 10 7 0 0,0-1 1 0 0,0 1-1 0 0,-1 0 0 0 0,1 0 1 0 0,0 0-1 0 0,-1 0 1 0 0,0 0-1 0 0,0 1 1 0 0,0-1-1 0 0,0 1 1 0 0,-1-1-8 0 0,-17-13 10 0 0,11 8 5 0 0,2 2 24 0 0,-4-4-28 0 0,11 9-11 0 0,-1 0 0 0 0,1 0 0 0 0,0-1 0 0 0,-1 1 0 0 0,1 0 0 0 0,-1 0 0 0 0,1 0 0 0 0,-1 0 0 0 0,0 1 0 0 0,1-1 0 0 0,-1 0-1 0 0,-1 0 1 0 0,-11-2 0 0 0,1-1 0 0 0,0-1 0 0 0,0 0 0 0 0,-1-1 0 0 0,12 5 0 0 0,-1 0 0 0 0,0 1 0 0 0,0-1 0 0 0,1 1 0 0 0,-1 0 0 0 0,0 0 0 0 0,0 0 0 0 0,0 0 0 0 0,1 0 0 0 0,-1 1 0 0 0,0-1 0 0 0,-1 1 0 0 0,1-1 0 0 0,0 0 0 0 0,0 1 0 0 0,0-1 0 0 0,0-1 0 0 0,0 1 0 0 0,0 0 0 0 0,0-1 0 0 0,-2 0 0 0 0,3 0-3 0 0,-10-3 10 0 0,12 4-8 0 0,0 0 0 0 0,-1 0 0 0 0,1 0 0 0 0,0 0 1 0 0,0 0-1 0 0,0 0 0 0 0,-1 0 0 0 0,1 0 0 0 0,0 0 0 0 0,0 0 0 0 0,0 0 0 0 0,-1 0 0 0 0,1 0 0 0 0,0 0 0 0 0,0 0 1 0 0,-1 0-1 0 0,1 0 0 0 0,0 0 0 0 0,0 1 0 0 0,0-1 0 0 0,-1 0 0 0 0,1 0 0 0 0,0 0 0 0 0,0 0 0 0 0,0 0 0 0 0,0 0 1 0 0,-1 1-1 0 0,1-1 0 0 0,0 0 0 0 0,0 0 0 0 0,0 0 0 0 0,0 0 0 0 0,0 1 0 0 0,0-1 0 0 0,-1 0 0 0 0,1 0 0 0 0,0 0 1 0 0,0 1-1 0 0,0-1 0 0 0,0 0 0 0 0,0 0 0 0 0,0 0 0 0 0,0 1 0 0 0,0-1 0 0 0,0 0 1 0 0,0 1-188 0 0,-1-1-10 0 0,0 0 57 0 0,0 0 49 0 0,1 0 42 0 0,-2 0 41 0 0,0 0 140 0 0,1 0-137 0 0,1 0-62 0 0,-1 0-10 0 0,1 0-34 0 0,-1 0-40 0 0,1 0-43 0 0,-1 0-67 0 0,1 0-62 0 0,-1 0-67 0 0,0 0-73 0 0,0 0-78 0 0,1 0-84 0 0,-1 0-90 0 0,-1 0-97 0 0,0 0-1217 0 0,-1 0-1150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09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0 5152 0 0,'0'0'116'0'0,"-1"0"17"0"0,-5 2-91 0 0,1 0 1 0 0,-1 1-1 0 0,1-1 0 0 0,-1 1 0 0 0,1 0 1 0 0,-3 2-43 0 0,-3 2 33 0 0,4-3-4 0 0,0 0 56 0 0,1 1 47 0 0,0 0 41 0 0,-3 2 126 0 0,1 0 48 0 0,-16 20 905 0 0,14-15-775 0 0,5-6-259 0 0,-1 0-42 0 0,1 0-48 0 0,-1 1-58 0 0,-9 13 383 0 0,2 3-63 0 0,2 1-55 0 0,2 0-46 0 0,-8 17 128 0 0,13-31-261 0 0,0 0 0 0 0,1 0 0 0 0,0 0-1 0 0,0 6-155 0 0,-4 22 355 0 0,3-11-141 0 0,-2 10 111 0 0,2-1-78 0 0,1 8-27 0 0,-1 21 25 0 0,2-23-96 0 0,0 43 96 0 0,6 40 46 0 0,1-72-70 0 0,10 42-221 0 0,-3-24 89 0 0,-6-36-51 0 0,2 0 0 0 0,1 0-1 0 0,1-1 1 0 0,2 0 0 0 0,3 1-38 0 0,25 50 47 0 0,8 5 68 0 0,26 32-115 0 0,-50-86 19 0 0,2 0 1 0 0,2-2 0 0 0,1-1 0 0 0,20 16-20 0 0,-28-28-24 0 0,10 10 81 0 0,15 13 36 0 0,-31-30-107 0 0,1 0-42 0 0,-2-4-32 0 0,0 1-44 0 0,1-2-51 0 0,0 1-58 0 0,-8-7-94 0 0,-1 1-78 0 0,1-1-66 0 0,-1 0-58 0 0,3 1-241 0 0,-2 0-56 0 0,8 4-941 0 0,5 4-1018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0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6272 0 0,'0'0'141'0'0,"0"0"23"0"0,0 0 11 0 0,0 0-16 0 0,0 0-49 0 0,0 1-42 0 0,0-1-35 0 0,1 1-27 0 0,0 1-83 0 0,0-1 73 0 0,-1 0 49 0 0,1-1 71 0 0,0 1 95 0 0,0 0 117 0 0,-1 0-113 0 0,1-1 39 0 0,-1 1 39 0 0,0-1 44 0 0,2 2-287 0 0,1 1 80 0 0,1 2 219 0 0,5 4 367 0 0,-6-4-435 0 0,0-1-57 0 0,0 0-94 0 0,1 2 137 0 0,2 0-15 0 0,1 1-28 0 0,-3-1-15 0 0,6 11 169 0 0,3-2-94 0 0,6 12 72 0 0,1 9 16 0 0,4 6-44 0 0,-1 1-98 0 0,3 9-47 0 0,9 30-2 0 0,-1 9-58 0 0,34 92-18 0 0,-34-71-48 0 0,-16-35 12 0 0,-7-22-26 0 0,0-2 66 0 0,-1 1 53 0 0,-4-14 278 0 0,1 29-440 0 0,-6-36 167 0 0,-1 0 33 0 0,-2 18 551 0 0,-3 6-751 0 0,-1-11 296 0 0,1-16-124 0 0,0 0-62 0 0,-2 0 85 0 0,-9 27-195 0 0,12-36 24 0 0,2-5 27 0 0,-4 1 34 0 0,0-2-75 0 0,-3 5-7 0 0,-3 2 48 0 0,3-8-66 0 0,-3-4-98 0 0,11-10 18 0 0,1 0-106 0 0,0 0-34 0 0,-1 0 56 0 0,1 1 50 0 0,0-1 44 0 0,-1 0 26 0 0,1 0 80 0 0,-3 2 264 0 0,2-1-233 0 0,0-1-79 0 0,1 0-50 0 0,-1 1-60 0 0,1-1-71 0 0,-1 0-45 0 0,1 1-71 0 0,-1-1-78 0 0,1 0-87 0 0,0 0-92 0 0,0 0-101 0 0,0 0-107 0 0,0 0-114 0 0,0 0-1042 0 0,0 0-1098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2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7024 0 0,'0'0'157'0'0,"0"0"23"0"0,0 0 12 0 0,2-1-27 0 0,3-4-120 0 0,14-4-67 0 0,-13 6 54 0 0,0 0 52 0 0,0 0 68 0 0,-1 0 88 0 0,3-2 151 0 0,6-2 303 0 0,-6 3-253 0 0,-2 1-180 0 0,-2 0-77 0 0,0 0-39 0 0,4-2 348 0 0,0 2-70 0 0,0 1-66 0 0,0 1-58 0 0,1 1-51 0 0,-1 0-47 0 0,1 1-39 0 0,0 0-33 0 0,4 1 23 0 0,-1-1-41 0 0,-9 1-54 0 0,1 3-53 0 0,-3-3 5 0 0,9 5 34 0 0,0 2-22 0 0,-8-4-8 0 0,-1 0 3 0 0,14 9 9 0 0,-14-13-22 0 0,0 0 0 0 0,1 1 1 0 0,-1-1-1 0 0,0 0 1 0 0,0 1-1 0 0,0-1 1 0 0,0 1-1 0 0,0 0 0 0 0,0-1 1 0 0,0 1-1 0 0,-1 0 1 0 0,1 0-1 0 0,-1-1 1 0 0,1 1-1 0 0,-1 0 1 0 0,0 0-1 0 0,1 0 0 0 0,-1 0 1 0 0,0 0-4 0 0,2 12 9 0 0,0 6 32 0 0,-6-12 12 0 0,0 0-29 0 0,0 4 3 0 0,0 0 0 0 0,-1 0 0 0 0,-1 0 0 0 0,-4 6-27 0 0,0 3 20 0 0,-10 7-10 0 0,17-23 1 0 0,-1-1 0 0 0,1 1-1 0 0,0-1 1 0 0,1 1 0 0 0,-2 2-11 0 0,-23 39 0 0 0,25-40 0 0 0,0-2 0 0 0,0 0 0 0 0,0 0 0 0 0,0 0 0 0 0,-1 0 0 0 0,1-1 0 0 0,-1 1 0 0 0,-1 0 0 0 0,3-2 0 0 0,-1 0 0 0 0,1 0 0 0 0,0 0 0 0 0,-1 0 0 0 0,1 0 0 0 0,0 1 0 0 0,0-1 0 0 0,0 1 0 0 0,-5 7 0 0 0,2-9 10 0 0,3-1 44 0 0,1 0 10 0 0,3 1-11 0 0,62 11 96 0 0,-62-11-94 0 0,5-1 32 0 0,5-2-30 0 0,2 0 14 0 0,-8 1 7 0 0,-4-1-49 0 0,2 0-2 0 0,2 1 55 0 0,-3 1-61 0 0,-1-1 1 0 0,1 1 0 0 0,-1-1 0 0 0,1 1-1 0 0,-1-1 1 0 0,3-1-22 0 0,4-2 90 0 0,1-1 50 0 0,-3 0-7 0 0,0 1-54 0 0,13-7 25 0 0,-9 6-32 0 0,1 0-12 0 0,-9 4 0 0 0,0-1-56 0 0,0 1-43 0 0,-1 0-130 0 0,-1 0 53 0 0,0-1 30 0 0,0 0 27 0 0,0 0 9 0 0,1 1-26 0 0,0 0-21 0 0,-1 0-10 0 0,0 1-30 0 0,1 0-59 0 0,-1 0-100 0 0,0-1-106 0 0,-1 1 72 0 0,0 0-49 0 0,0 0-43 0 0,1-1-38 0 0,-1 1-134 0 0,0-1-38 0 0,3 0-1393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6648 0 0,'0'0'149'0'0,"0"0"23"0"0,0 0 12 0 0,2 0-25 0 0,3 0-178 0 0,-1 0 40 0 0,2-1 118 0 0,-1-1 148 0 0,0-1 230 0 0,-2 1-207 0 0,-2 2-210 0 0,2-1-53 0 0,34-6 1771 0 0,-20 4-1103 0 0,-8 1-363 0 0,0 1-41 0 0,1-1-53 0 0,-1 1-58 0 0,13-1 235 0 0,-12 1-291 0 0,-4 1-103 0 0,0 0-75 0 0,-4 0-87 0 0,1 0 35 0 0,0-1 5 0 0,1 1 112 0 0,-2-1 57 0 0,-1 1 36 0 0,1-1 149 0 0,-1 0-136 0 0,0 0-88 0 0,-1 1-89 0 0,0-1-72 0 0,0 1-85 0 0,1-1-99 0 0,-1 1-112 0 0,0 0 159 0 0,1 0-34 0 0,-1 0-34 0 0,0 0-37 0 0,1 0-37 0 0,-1 0-40 0 0,1 0-41 0 0,-1 1-42 0 0,0-1-1043 0 0,0 0-886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29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9040 0 0,'0'0'200'0'0,"0"0"33"0"0,0 0 15 0 0,0 1-36 0 0,0 6 195 0 0,1 0-44 0 0,-1-1-40 0 0,1-1-37 0 0,-1 3 85 0 0,1-1-60 0 0,1 0-47 0 0,-1 0-34 0 0,2 13 383 0 0,-2-11-322 0 0,0 0-93 0 0,0 0 34 0 0,7 33 1000 0 0,-5-29-910 0 0,0-1-76 0 0,-1 1-104 0 0,-1-7-118 0 0,0 0-38 0 0,-1-4-169 0 0,0-1 56 0 0,0 0 48 0 0,0 0 44 0 0,0 0 40 0 0,1 0 42 0 0,-1 0 51 0 0,0 1 93 0 0,1 1 15 0 0,-1-2-110 0 0,0 0-63 0 0,0 1-55 0 0,0-1-51 0 0,0 0-57 0 0,1 0-66 0 0,-1 0-74 0 0,0 0-16 0 0,0 0-63 0 0,0 0-66 0 0,0 0-70 0 0,0-1-77 0 0,0 1-80 0 0,0 0-85 0 0,0 0-90 0 0,0-1-1032 0 0,0 0-1050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3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 12 0 0,0 0 31 0 0,0 0 130 0 0,0 0 58 0 0,0 0 7 0 0,0 0 4 0 0,0 0-5 0 0,0 0-6 0 0,0 0-2 0 0,2 1-26 0 0,2 1-192 0 0,0 0-41 0 0,4 1 86 0 0,20 3 285 0 0,-22-6-383 0 0,-1 0 58 0 0,0 0-14 0 0,-1 1-58 0 0,2 0-5 0 0,0 1-68 0 0,2 0 14 0 0,-2-2 14 0 0,14 0 435 0 0,-12 0-341 0 0,-2 0-108 0 0,-2 0-61 0 0,-2 0 117 0 0,0 0-6 0 0,5 0-33 0 0,1 1-57 0 0,18-1 5 0 0,-15-2 42 0 0,-7 1-129 0 0,-2 0-94 0 0,0 0-93 0 0,-1 1 57 0 0,-1-1-40 0 0,1 1-41 0 0,-1 0-41 0 0,0 0-35 0 0,0-1-34 0 0,1 1-228 0 0,-1 0-54 0 0,0 0-749 0 0,0 0-597 0 0,0 0-1131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7:26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73 4864 0 0,'4'-12'141'0'0,"-3"10"-36"0"0,-1 1-6 0 0,0 1 36 0 0,0 0 111 0 0,1 0 53 0 0,1 0-92 0 0,-1-2-50 0 0,0 0-36 0 0,2-2 4 0 0,-1 3 50 0 0,0 0 88 0 0,-1 0-78 0 0,0 1 42 0 0,1 0-123 0 0,1-1 78 0 0,0 1 84 0 0,1-1 89 0 0,0-1 96 0 0,0 1 102 0 0,-1 0 108 0 0,-1-1 114 0 0,-2 2-439 0 0,0 0 16 0 0,0 0 66 0 0,0 0 29 0 0,0 0 8 0 0,0 0-15 0 0,0 0-67 0 0,0 0-28 0 0,1-2-10 0 0,-1 1-94 0 0,-1-2-77 0 0,-1 1-58 0 0,0-1-32 0 0,-4-4 46 0 0,4 6-50 0 0,1 0 38 0 0,0-1-61 0 0,-1 1 0 0 0,1-1 0 0 0,0 1 0 0 0,-1-1 0 0 0,1 1 0 0 0,-1 0 0 0 0,0 0 0 0 0,0 0 0 0 0,1-1 0 0 0,-1 2 0 0 0,0-1 0 0 0,-1-1-47 0 0,-10 0 256 0 0,-3 2-44 0 0,15 0-203 0 0,-4 0 24 0 0,0 1 0 0 0,0-1 0 0 0,0 1 0 0 0,0 0-1 0 0,-1 1-32 0 0,-38 15 142 0 0,22-8-90 0 0,12-2-52 0 0,2 6 0 0 0,7-12 0 0 0,1 1 0 0 0,-1-1 0 0 0,0 0 0 0 0,0 0 0 0 0,1 1 0 0 0,-1-1 0 0 0,0 0 0 0 0,0 0 0 0 0,0 0 0 0 0,0 0 0 0 0,0 0 0 0 0,-1 0 0 0 0,-4 4 0 0 0,-3 4 1 0 0,9-5-2 0 0,0-1 1 0 0,-4 16 0 0 0,6-8 0 0 0,15 10-6 0 0,-13-17-2 0 0,1 0 0 0 0,0 0-1 0 0,-1-1 1 0 0,2 1 0 0 0,2 0 8 0 0,30 13-29 0 0,-12-8 41 0 0,38 17-11 0 0,-61-25-1 0 0,-1 0 0 0 0,0 0 0 0 0,0 0 0 0 0,0 1 0 0 0,0-1 0 0 0,0 0 0 0 0,0 1 0 0 0,0-1 0 0 0,-1 1 0 0 0,1 0 0 0 0,-1-1 0 0 0,1 1 0 0 0,-1 0 0 0 0,1 0 0 0 0,-1 0 0 0 0,0 0-1 0 0,2 5 1 0 0,0 0 0 0 0,0 0 1 0 0,-1 0-1 0 0,1 3 0 0 0,8 23 0 0 0,1-9 0 0 0,-1-4 0 0 0,-8-17 0 0 0,1-1 0 0 0,0 2 12 0 0,-1 1 0 0 0,1-1 1 0 0,-1 1-1 0 0,2 4-12 0 0,1 6 68 0 0,-5 1 89 0 0,-9 13 160 0 0,6-23-203 0 0,0 1-1 0 0,-1-1 0 0 0,0 0 0 0 0,0 0 1 0 0,-2 2-114 0 0,3-5 61 0 0,0 0 0 0 0,-1 1 0 0 0,0-1 1 0 0,0 0-1 0 0,0 0 0 0 0,0-1 0 0 0,0 1 1 0 0,0-1-1 0 0,-1 1-61 0 0,0-1 58 0 0,0 0 0 0 0,0 0 0 0 0,0 0 0 0 0,0-1 0 0 0,-4 2-58 0 0,-17 2 253 0 0,23-5-233 0 0,-1 0 0 0 0,1 0 0 0 0,-1 0 0 0 0,1-1 0 0 0,-1 1 0 0 0,1-1 0 0 0,0 1 0 0 0,-1-1 0 0 0,1 0 0 0 0,0 0 0 0 0,-1 0-1 0 0,1 0 1 0 0,0-1-20 0 0,-28-14 168 0 0,22 10-120 0 0,-1 1 0 0 0,1-1 0 0 0,-6-7-48 0 0,-4-1 53 0 0,-9-1-39 0 0,5 3 43 0 0,20 10-54 0 0,-1 0-1 0 0,0-1 1 0 0,0 1-1 0 0,1-1 1 0 0,-1 0-1 0 0,1 1 1 0 0,0-2-3 0 0,-9-9 6 0 0,3 6-29 0 0,7 7 12 0 0,0-1 1 0 0,-1 0 0 0 0,1 1-1 0 0,0-1 1 0 0,0 1 0 0 0,0 0-1 0 0,0-1 1 0 0,0 1 0 0 0,-1 0-1 0 0,1-1 1 0 0,0 1-1 0 0,-1 0 11 0 0,0 0-161 0 0,1 0 43 0 0,-2-1-12 0 0,2 1 99 0 0,-3-3 27 0 0,3 2-22 0 0,1-1-42 0 0,-1 1-61 0 0,0-1-86 0 0,1 0-104 0 0,-1 0 115 0 0,1 1-34 0 0,0 0-36 0 0,0 0-39 0 0,-1-1-106 0 0,1 0-61 0 0,0 0-56 0 0,-1 0-49 0 0,1 0-170 0 0,-1-1-48 0 0,1 0-206 0 0,-1-3-557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53.91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55:47.75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4227 348 8640 0 0,'0'0'197'0'0,"0"0"24"0"0,0 0 17 0 0,3 6-58 0 0,2 2-120 0 0,-3-4-33 0 0,1 0 48 0 0,-1 0 43 0 0,1 1 35 0 0,1 4 219 0 0,6 12 607 0 0,-8-14-727 0 0,1 0-57 0 0,0 0-64 0 0,8 22 339 0 0,-1 1-47 0 0,6 21 212 0 0,11 70 734 0 0,-20-84-907 0 0,-1 0 53 0 0,-2-4-66 0 0,0 0-35 0 0,-1 0-33 0 0,0 0-34 0 0,1 9 43 0 0,1-1-51 0 0,0 0-51 0 0,2 0-49 0 0,-6-33-199 0 0,3 13 22 0 0,-4-12-16 0 0,0 4 38 0 0,0-12-4 0 0,0-1-26 0 0,0 0-113 0 0,0 0-49 0 0,0 0-11 0 0,0 0 37 0 0,0 0-5 0 0,0 0-41 0 0,0 0-120 0 0,0 0-216 0 0,0-1 4 0 0,-1-1 92 0 0,0 1 17 0 0,-1-2-71 0 0,-1-1-129 0 0,3 3 323 0 0,-1 0-41 0 0,-2-7-616 0 0</inkml:trace>
  <inkml:trace contextRef="#ctx0" brushRef="#br0" timeOffset="826.78">4109 738 6704 0 0,'0'0'149'0'0,"0"0"23"0"0,0 0 12 0 0,2 0 242 0 0,2 0-58 0 0,8-1 598 0 0,-7-1-486 0 0,0-1-42 0 0,0 0-39 0 0,0 0-35 0 0,3-2 125 0 0,-1-1-58 0 0,7-5 312 0 0,-3 2-200 0 0,1 0-80 0 0,2 0-36 0 0,-1 1-41 0 0,2 0-48 0 0,-1 1-50 0 0,1 0-57 0 0,0 0-62 0 0,0 1-65 0 0,14-7 88 0 0,1 2-44 0 0,1 0-47 0 0,0 1-50 0 0,1 1-52 0 0,-1 0-57 0 0,1 1-58 0 0,-1 0-62 0 0,-17 5-54 0 0,-1 1-46 0 0,1-1-60 0 0,1 2-70 0 0,-1-1-83 0 0,0 1-95 0 0,0 0-105 0 0,0 1-118 0 0,-8 0 335 0 0,0 0-37 0 0,19 6-2042 0 0,-18-4 1831 0 0,-1 2 85 0 0,-2-1 195 0 0,1 1 100 0 0,-1 1 120 0 0,-2-3 161 0 0,-1 1 37 0 0,1-1 40 0 0,0 1 41 0 0,-1 0 44 0 0,1 0 46 0 0,-1 0 49 0 0,0 1 51 0 0,0-1 54 0 0,0 1 55 0 0,4 13 449 0 0,0 1-67 0 0,-1-1-61 0 0,1 0-58 0 0,-1 0-52 0 0,1 1-47 0 0,-1-1-43 0 0,1 0-37 0 0,2 15 271 0 0,1-1-77 0 0,16 72 1236 0 0,-14-59-987 0 0,-8-33-712 0 0,2 6 45 0 0,0 2-51 0 0,-3-2-49 0 0,-3 0-46 0 0,1-13-60 0 0,0-1 46 0 0,0-2-85 0 0,1 0-39 0 0,-1-1-52 0 0,1 0-63 0 0,-1 1-74 0 0,0-1-24 0 0,1 0-66 0 0,-1 0-73 0 0,1 0-81 0 0,-1 0-86 0 0,1 0-95 0 0,-1 0-99 0 0,1 0-108 0 0,-2-1-1057 0 0,-1-1-1101 0 0</inkml:trace>
  <inkml:trace contextRef="#ctx0" brushRef="#br0" timeOffset="1073.08">4688 448 9152 0 0,'-1'-1'282'0'0,"1"-2"-73"0"0,-1-1-64 0 0,-1-3 136 0 0,2 7-287 0 0,-1-4-41 0 0,0 0 47 0 0,0 2 42 0 0,0 0 37 0 0,1 0 59 0 0,-1 0 37 0 0,0 1 72 0 0,0-1 170 0 0,0 1 117 0 0,1 1-227 0 0,0-1-146 0 0,0-1-60 0 0,0 0-36 0 0,1 0-35 0 0,-1 1-34 0 0,0 0-103 0 0,1 1-125 0 0,-1 0 43 0 0,1-1-38 0 0,-1 1-41 0 0,0 0-45 0 0,0 0-41 0 0,0 0-34 0 0,0-1-118 0 0,0 1-35 0 0,0 0-1202 0 0</inkml:trace>
  <inkml:trace contextRef="#ctx0" brushRef="#br0" timeOffset="1556.83">5094 776 4432 0 0,'0'0'99'0'0,"0"0"11"0"0,0 0 10 0 0,0 0-35 0 0,2 0-44 0 0,11-1-40 0 0,-1-1 338 0 0,1 0 89 0 0,0-1 76 0 0,-1 0 60 0 0,3-2 171 0 0,-8 3-188 0 0,0-1 1 0 0,0-1-1 0 0,0 1 0 0 0,4-4-547 0 0,4-4 895 0 0,-3 1-196 0 0,-4 3-191 0 0,0 0-39 0 0,-3 2-188 0 0,0-1-34 0 0,3-3 73 0 0,-5 3-210 0 0,0 1-40 0 0,-2 1-20 0 0,1 1-1 0 0,-1-1 1 0 0,0 0-1 0 0,0 1 1 0 0,0-1-1 0 0,0 0 1 0 0,-1 0-1 0 0,1 1 0 0 0,-1-1 1 0 0,0-1-50 0 0,0 2 39 0 0,-1 0 0 0 0,1 0 0 0 0,-1 1 0 0 0,0-1 0 0 0,1 0 0 0 0,-1 0 0 0 0,-1-2-39 0 0,-11-13 164 0 0,-5 1-80 0 0,-11-3 90 0 0,23 15-108 0 0,-1 1 0 0 0,0 0-1 0 0,0 1 1 0 0,-1 0 0 0 0,-2-1-66 0 0,7 3 28 0 0,-1 0 0 0 0,1 1 0 0 0,0-1 0 0 0,-1 1 0 0 0,1-1 0 0 0,-1 1 0 0 0,1 0 1 0 0,-1 0-1 0 0,1 1 0 0 0,0-1 0 0 0,-1 1 0 0 0,-2 0-28 0 0,2 1 24 0 0,1-1 0 0 0,0 0 0 0 0,-1 1-1 0 0,1 0 1 0 0,0 0 0 0 0,0 0 0 0 0,0 0 0 0 0,-2 3-24 0 0,-18 18-44 0 0,5 4 64 0 0,2 3 54 0 0,4 2 45 0 0,-2 21 141 0 0,9-25 210 0 0,-2 23-470 0 0,7-40 58 0 0,0 1 0 0 0,0 0 1 0 0,1-1-1 0 0,0 1 1 0 0,1 1-59 0 0,1-2 38 0 0,-1 0 1 0 0,2 0-1 0 0,0 0 0 0 0,0-1 1 0 0,2 5-39 0 0,-2-8 20 0 0,0 1 0 0 0,1-1 0 0 0,0 0 0 0 0,0 0 1 0 0,0-1-1 0 0,1 1 0 0 0,0-1 0 0 0,0 0 0 0 0,1-1 0 0 0,-1 1 1 0 0,1-1-1 0 0,0-1 0 0 0,1 1 0 0 0,-1-1 0 0 0,7 2-20 0 0,3 0-72 0 0,1 0 72 0 0,3-1 59 0 0,28 3 153 0 0,-32-7-167 0 0,-3 0-40 0 0,0-1-35 0 0,-1-1-41 0 0,1 0-51 0 0,5-1-156 0 0,-10 0 88 0 0,1 1-39 0 0,-1-1-41 0 0,0-1-45 0 0,0 1-46 0 0,0-1-51 0 0,-7 2 40 0 0,0 0-53 0 0,0 1-49 0 0,0-1-42 0 0,1 0-150 0 0,-1 0-42 0 0,1 0-181 0 0,2-1-490 0 0</inkml:trace>
  <inkml:trace contextRef="#ctx0" brushRef="#br0" timeOffset="2080.43">5795 562 10624 0 0,'-2'-6'241'0'0,"-1"0"-50"0"0,1 0-42 0 0,0 1-35 0 0,-3-5 31 0 0,-10-11 55 0 0,10 15-102 0 0,-1 0 52 0 0,-2 0 120 0 0,3 3-87 0 0,1 0 36 0 0,-15-9 447 0 0,-1 0-62 0 0,-1 1-60 0 0,-1 2-54 0 0,0 1-51 0 0,0 3-46 0 0,-1 5-42 0 0,1 3-38 0 0,-3 7-224 0 0,6 5-51 0 0,16-12-40 0 0,1 0 0 0 0,-1 0 0 0 0,1 0 0 0 0,0 0 0 0 0,0 1 0 0 0,0-1 0 0 0,-1 4 2 0 0,1-3-15 0 0,1 1 1 0 0,-1 1 0 0 0,1-1 0 0 0,0 0-1 0 0,0 4 15 0 0,0-1-21 0 0,1-1-1 0 0,0 1 0 0 0,1 0 0 0 0,0-1 1 0 0,0 1-1 0 0,0-1 0 0 0,1 1 1 0 0,2 4 21 0 0,-1-5-6 0 0,0 0 0 0 0,0-1 1 0 0,0 1-1 0 0,1-1 1 0 0,2 4 5 0 0,6 5 0 0 0,1-1 0 0 0,1 0 0 0 0,0-1 0 0 0,1-1 0 0 0,0 0 0 0 0,1-1 0 0 0,0 0 0 0 0,1-1 0 0 0,0-1 0 0 0,7 2 0 0 0,-14-7 9 0 0,62 32-98 0 0,-51-22 113 0 0,-15-10-31 0 0,0 1 0 0 0,-1 0 0 0 0,0 0-1 0 0,0 0 1 0 0,0 1 0 0 0,3 4 7 0 0,2 7 35 0 0,-4 2 68 0 0,-3 0 96 0 0,-3-8-55 0 0,-2-1 33 0 0,-1 9 46 0 0,-6 24 343 0 0,4-30-411 0 0,-3 1-36 0 0,3-7-49 0 0,0 0 0 0 0,-1 0-1 0 0,0-1 1 0 0,-5 6-70 0 0,-17 7 155 0 0,9-11-88 0 0,-1-3-34 0 0,-1-4-42 0 0,-2-5-49 0 0,13 2 29 0 0,7 1-16 0 0,-1 0-43 0 0,1 0-30 0 0,0 0-50 0 0,0 0-60 0 0,0-1-67 0 0,1 1-10 0 0,-1 0-59 0 0,1 0-64 0 0,0 0-70 0 0,-1 0-74 0 0,1 0-80 0 0,0-1-85 0 0,0 1-91 0 0,-4-3-1343 0 0,-3-4-1232 0 0</inkml:trace>
  <inkml:trace contextRef="#ctx0" brushRef="#br0" timeOffset="-966.42">3080 990 6592 0 0,'0'0'149'0'0,"0"0"-4"0"0,0 0-61 0 0,8 0 42 0 0,4 0-238 0 0,0-1 113 0 0,0 0 101 0 0,0-1 90 0 0,0 0 81 0 0,-1-1 69 0 0,0-1 59 0 0,0 0 49 0 0,6-5 385 0 0,-12 6-418 0 0,1-1-1 0 0,0 0 1 0 0,-1 0-1 0 0,0-1 0 0 0,3-3-416 0 0,2-2 602 0 0,-2-2-50 0 0,-1 0-52 0 0,-1 0-86 0 0,-1-1-76 0 0,-1 1-69 0 0,-1-4-24 0 0,-1 1-70 0 0,-3-4-35 0 0,-5-10-21 0 0,-2 7 52 0 0,-1-1-72 0 0,-1 4-53 0 0,6 13-35 0 0,0-1 0 0 0,-1 1 0 0 0,1-1-1 0 0,-1 1 1 0 0,-3-2-11 0 0,-1-1 24 0 0,7 6-10 0 0,0 0 1 0 0,-1 0 0 0 0,0 1 0 0 0,0-1-1 0 0,0 1 1 0 0,0 0 0 0 0,-2-2-15 0 0,4 3 4 0 0,0 1 1 0 0,0 0-1 0 0,0-1 1 0 0,0 1-1 0 0,0 0 1 0 0,0 0-1 0 0,-1 0 1 0 0,1 0-1 0 0,0 0 1 0 0,0 0-1 0 0,0 0 1 0 0,0 0-1 0 0,0 0 1 0 0,0 1-1 0 0,0-1 1 0 0,0 0-1 0 0,0 1 1 0 0,0-1-1 0 0,0 0 1 0 0,1 1-1 0 0,-1-1 1 0 0,0 1-1 0 0,0 0 1 0 0,0-1-1 0 0,0 1 1 0 0,1 0-1 0 0,-1-1 1 0 0,0 1-1 0 0,1 0 1 0 0,-2 1-5 0 0,0 1 0 0 0,-1 1 0 0 0,0 0 0 0 0,1 0 0 0 0,0 0 0 0 0,0 1 0 0 0,0-1 0 0 0,1 0 0 0 0,-1 1 0 0 0,0 3 0 0 0,-7 43 0 0 0,9-48 0 0 0,-2 12 17 0 0,2-1 1 0 0,-1 1-1 0 0,2 0 1 0 0,0-1 0 0 0,1 1-1 0 0,0 0 1 0 0,2-1-1 0 0,-1 0 1 0 0,4 8-18 0 0,2 1 21 0 0,0 0 0 0 0,2-1 0 0 0,0 0 0 0 0,2-1 1 0 0,5 6-22 0 0,-6-10-93 0 0,1-2 99 0 0,-8-9 35 0 0,1-1-1 0 0,0 0 1 0 0,-1-1-1 0 0,2 1 1 0 0,-1-1-1 0 0,5 2-40 0 0,1 0 31 0 0,1-1-43 0 0,1-3-60 0 0,0 0-74 0 0,-4-2 0 0 0,0-1-45 0 0,1-1-50 0 0,-1-1-53 0 0,-9 3 57 0 0,1 0-38 0 0,0-1-373 0 0,0 0 88 0 0,0 0-50 0 0,1 0-721 0 0,1-2-567 0 0,3-2-1078 0 0,-7 5 2970 0 0</inkml:trace>
  <inkml:trace contextRef="#ctx0" brushRef="#br0" timeOffset="-577.46">3558 699 8144 0 0,'6'8'213'0'0,"0"0"-63"0"0,3 6-14 0 0,-1-1-76 0 0,8 13-5 0 0,-8-15 3 0 0,2 1 654 0 0,-1 2 0 0 0,0-1 0 0 0,-1 1 0 0 0,5 14-712 0 0,6 16 1377 0 0,-2 1-85 0 0,-9-24-698 0 0,0 1-35 0 0,-3-9-162 0 0,0 1-36 0 0,10 30 714 0 0,-9-26-590 0 0,0 5 174 0 0,-5-21-717 0 0,-1 0 55 0 0,1 0 49 0 0,0 0 44 0 0,0 1 106 0 0,0 0 59 0 0,-1 3 670 0 0,-1-5-560 0 0,0-2-67 0 0,-3-1-107 0 0,2 1-147 0 0,0-1-41 0 0,-7-8 301 0 0,2-2-112 0 0,-1-5-59 0 0,0-8-16 0 0,4 15-55 0 0,-3-14-4 0 0,0 0 0 0 0,1 0 0 0 0,0-7-58 0 0,5 21 17 0 0,0-1-1 0 0,0 0 1 0 0,1 0 0 0 0,0 0 0 0 0,1 0 0 0 0,0 0 0 0 0,1 1-1 0 0,2-9-16 0 0,-1 9-274 0 0,1 0 93 0 0,0 1 85 0 0,1-1 70 0 0,2-3 89 0 0,1 1 85 0 0,22-25 546 0 0,-22 29-577 0 0,-1 1-36 0 0,0 1-47 0 0,-1 0-41 0 0,1 1-46 0 0,0-1-54 0 0,0 1-60 0 0,0-1-68 0 0,0 1-72 0 0,1 0-82 0 0,-1 0-86 0 0,0 0-94 0 0,1 1-101 0 0,-1-1-107 0 0,0 1-113 0 0,1-1-122 0 0,-1 1-126 0 0,-3 2 519 0 0,0 0-35 0 0,2-2-1766 0 0,3-2-1366 0 0</inkml:trace>
  <inkml:trace contextRef="#ctx0" brushRef="#br0" timeOffset="-1784.23">2407 601 8408 0 0,'0'0'190'0'0,"0"0"28"0"0,0 0 8 0 0,0 6-49 0 0,0 3-116 0 0,0-1-34 0 0,1 1 51 0 0,0 0 44 0 0,0-1 36 0 0,2 12 299 0 0,7 25 790 0 0,-6-29-876 0 0,-1-3-153 0 0,0-1-88 0 0,5 19 360 0 0,0-1-47 0 0,-1 1-40 0 0,1 0-35 0 0,6 26 245 0 0,28 103 894 0 0,-23-91-804 0 0,-2-7-67 0 0,-2 2-54 0 0,1 13 61 0 0,1 38 255 0 0,-16-73-651 0 0,-1-16-173 0 0,-1-24-125 0 0,0-1-36 0 0,-2-2-93 0 0,0 0-40 0 0,-4-3-242 0 0,5 2 212 0 0,1 2 226 0 0,0-1-44 0 0,0 0-45 0 0,1 0-43 0 0,-1 1-43 0 0,0-1-44 0 0,0 0-43 0 0,1 0-42 0 0,-1 1-42 0 0,0-1-42 0 0,1 0-41 0 0,-1 0-41 0 0,0 0-41 0 0,1 0-40 0 0,-1 0-40 0 0,0 0-39 0 0,-1-4-1518 0 0,-2-2-1224 0 0</inkml:trace>
  <inkml:trace contextRef="#ctx0" brushRef="#br0" timeOffset="-1416.21">2479 695 6216 0 0,'1'0'139'0'0,"0"-1"-47"0"0,9-4 137 0 0,9-6 327 0 0,2 2-45 0 0,1 1-43 0 0,1 2-42 0 0,0 2-42 0 0,0 2-39 0 0,0 3-39 0 0,0 1-37 0 0,-1 2-35 0 0,0 3-36 0 0,-15-4-123 0 0,1 0 0 0 0,-1 1 0 0 0,0 0-1 0 0,3 2-74 0 0,-4-1 35 0 0,0-1 0 0 0,0 1 1 0 0,0 0-1 0 0,-1 0 0 0 0,0 1-35 0 0,0 0 12 0 0,0 0 1 0 0,-1 1-1 0 0,0-1 1 0 0,0 1-1 0 0,0 1-12 0 0,11 31 439 0 0,-7 3 69 0 0,-5-1 11 0 0,-3-26-262 0 0,0 1 0 0 0,-2-1 0 0 0,0 1 0 0 0,0-1 0 0 0,-2 0 0 0 0,-1 5-257 0 0,-13 23 634 0 0,8-27-412 0 0,-2-1-33 0 0,7-10-117 0 0,-1-1-1 0 0,1 1 1 0 0,-1-1-1 0 0,-4 2-71 0 0,3-2 61 0 0,0-1 0 0 0,-1 1 0 0 0,-6 1-61 0 0,7-3 35 0 0,0 0-1 0 0,-1 0 1 0 0,-7 0-35 0 0,9-1-77 0 0,-1-1 50 0 0,-15-2 74 0 0,13 0-71 0 0,3 0-32 0 0,0 1-44 0 0,2-1-23 0 0,0 0-44 0 0,0 0-48 0 0,0 0-55 0 0,0 0-60 0 0,0-1-66 0 0,1 0-72 0 0,0 0-78 0 0,2 2 216 0 0,0 1-43 0 0,1-1-39 0 0,-1 0-35 0 0,0 0-128 0 0,1 0-33 0 0,-2-2-1335 0 0</inkml:trace>
  <inkml:trace contextRef="#ctx0" brushRef="#br0" timeOffset="-4451.09">576 82 8720 0 0,'0'0'197'0'0,"0"0"24"0"0,0 0 19 0 0,0-1-29 0 0,0-3-168 0 0,0 1-26 0 0,0 1 44 0 0,0 2 67 0 0,0-1 144 0 0,0 1 236 0 0,0 0 18 0 0,0 0-2 0 0,0 0-18 0 0,0 0-8 0 0,0 0-2 0 0,0 0-26 0 0,0 0-106 0 0,0 0-48 0 0,0 0-10 0 0,0 0-5 0 0,0 0-10 0 0,0 1-7 0 0,1 0-103 0 0,0 1-77 0 0,2 3 67 0 0,-2-3-51 0 0,4 11 314 0 0,-2 1-99 0 0,-1 3-35 0 0,0 10 15 0 0,-2-7-112 0 0,5 47 246 0 0,0-1-99 0 0,5 58 209 0 0,-7-70-293 0 0,10 101 424 0 0,-5-72-246 0 0,-3 1 86 0 0,6 91 414 0 0,-6-128-690 0 0,-3-31-151 0 0,0 1 1 0 0,-1 0-1 0 0,-1-1 0 0 0,-1 7-103 0 0,1-19 8 0 0,-2 2 71 0 0,1 0-31 0 0,1-2-75 0 0,0-1-55 0 0,0-1-69 0 0,-1-2 49 0 0,0 0-95 0 0,0-1-80 0 0,0 0-67 0 0,-2-2-396 0 0,-2-2-1174 0 0,2 0 306 0 0</inkml:trace>
  <inkml:trace contextRef="#ctx0" brushRef="#br0" timeOffset="-3825.77">625 201 7080 0 0,'0'0'157'0'0,"0"0"23"0"0,0 0 13 0 0,0 0-22 0 0,0-19 702 0 0,3-16 1297 0 0,-1 26-1549 0 0,1-1-55 0 0,0 4-207 0 0,0-1-45 0 0,0-1-54 0 0,1 1-60 0 0,7-11 430 0 0,2 2-104 0 0,1 3-93 0 0,3 1-85 0 0,0 3-75 0 0,2 0-66 0 0,0 3-55 0 0,2 0-47 0 0,19 0 1 0 0,-10 3-58 0 0,0 2-1 0 0,5 1-47 0 0,-4 1 106 0 0,-10 1-88 0 0,0 2 55 0 0,-1 2 44 0 0,0 2 37 0 0,-16-5-95 0 0,1 0 1 0 0,0 0 0 0 0,-1 0-1 0 0,0 0 1 0 0,1 1-60 0 0,-2 0 49 0 0,0-1 1 0 0,1 1-1 0 0,-2-1 1 0 0,1 1-1 0 0,0 0 1 0 0,-1 0-1 0 0,0 0 1 0 0,0 0-1 0 0,0 1 0 0 0,0 0-49 0 0,13 39 354 0 0,-5 0-69 0 0,-5 1-76 0 0,-6 1-82 0 0,-2-28-11 0 0,0 0-1 0 0,-2 0 1 0 0,0-1 0 0 0,0 1 0 0 0,-2-1-1 0 0,0-1 1 0 0,-6 11-116 0 0,3-9 122 0 0,-1-2 1 0 0,-1 1-1 0 0,0-1 0 0 0,-3 2-122 0 0,1-3 125 0 0,-1 0 0 0 0,-2 1-125 0 0,0-3 94 0 0,0 0 0 0 0,-1 0-94 0 0,-1-2 54 0 0,0 0 0 0 0,0-1-54 0 0,0-1 6 0 0,-1-2 0 0 0,-1 1-6 0 0,12-5 23 0 0,-13 4 79 0 0,10-3 1 0 0,0-1 0 0 0,-1-1 1 0 0,-5 1-104 0 0,0-2 66 0 0,1-2-35 0 0,3-4-19 0 0,10 3-43 0 0,2 0-71 0 0,1-1-74 0 0,0 1-79 0 0,0-1-81 0 0,1 1-87 0 0,1 0-90 0 0,-1 1-94 0 0,0 1 589 0 0,2-5-1289 0 0</inkml:trace>
  <inkml:trace contextRef="#ctx0" brushRef="#br0" timeOffset="-3020.92">1306 583 6000 0 0,'0'0'174'0'0,"0"0"-39"0"0,0 0 4 0 0,0 0 61 0 0,0 0 181 0 0,0 0 328 0 0,0 0 26 0 0,0 0-300 0 0,0 0-175 0 0,0 0-41 0 0,0 0 56 0 0,0 0 132 0 0,0 0-225 0 0,0 0-41 0 0,0 1 44 0 0,0 0-90 0 0,2 3-17 0 0,-1-2 9 0 0,3 4 308 0 0,0 1-51 0 0,-1 1-48 0 0,0-1-40 0 0,2 9 153 0 0,-1 0-98 0 0,7 21 266 0 0,6 9 797 0 0,-1 6-1374 0 0,-8-18 400 0 0,0-1-71 0 0,-2-3-37 0 0,0 1-61 0 0,5 27 169 0 0,-4-20-55 0 0,-1-6 52 0 0,-3-17-146 0 0,0 1 42 0 0,-3-14-347 0 0,1 0 56 0 0,-1 0 50 0 0,0 0 44 0 0,1 0 67 0 0,-1 0 44 0 0,0 0 82 0 0,0 1 194 0 0,0-2 176 0 0,0-2-301 0 0,0 0-192 0 0,-1-1-61 0 0,1-1-71 0 0,-1 0-84 0 0,-3-15 250 0 0,-1-1-92 0 0,-5-27-24 0 0,7 30-84 0 0,-1-7 0 0 0,2 0 0 0 0,0 0 0 0 0,1 0 0 0 0,1-10 0 0 0,2 22 0 0 0,0 0 1 0 0,0 0-1 0 0,1 0 0 0 0,1 1 0 0 0,-1-1 0 0 0,3-3 0 0 0,10-19-5 0 0,7-8 5 0 0,-12 21-6 0 0,5-7-23 0 0,-8 13 29 0 0,2 1 0 0 0,-1 1 0 0 0,10-10 0 0 0,1 3-41 0 0,2 4-52 0 0,2 3-72 0 0,2 4-93 0 0,-19 7 19 0 0,0 0 56 0 0,16 0-254 0 0,-14 2 212 0 0,-3-1 49 0 0,0 1-45 0 0,-2 0-5 0 0,1-1-45 0 0,0 1-51 0 0,-1 0-57 0 0,1 0-63 0 0,0 0-69 0 0,-1 0-77 0 0,1 0-81 0 0,1 0-218 0 0,-4 0 396 0 0,1-1-34 0 0,0 1-33 0 0,0-1-37 0 0,0 1-36 0 0,0-1-39 0 0,2 1-1166 0 0,4 1-1013 0 0</inkml:trace>
  <inkml:trace contextRef="#ctx0" brushRef="#br0" timeOffset="-2496.34">2045 721 7688 0 0,'0'0'166'0'0,"0"0"29"0"0,-2-8 168 0 0,0 4-295 0 0,1 3-50 0 0,-1-1 35 0 0,0-2 140 0 0,-1 0 94 0 0,0 0 66 0 0,-3-6 610 0 0,3 6-585 0 0,-1 0-41 0 0,2 2-215 0 0,0 0-37 0 0,-7-5 628 0 0,1 2-64 0 0,0 2-62 0 0,0 1-60 0 0,-1 1-57 0 0,1 2-56 0 0,0 1-52 0 0,1 0-51 0 0,-1 2-49 0 0,1 1-45 0 0,0 0-45 0 0,0 1-41 0 0,1 1-40 0 0,0 0-36 0 0,-6 8-49 0 0,6-5 30 0 0,-16 24 41 0 0,13-21-67 0 0,1 2-1 0 0,-3 8-9 0 0,8-15 0 0 0,0-1-1 0 0,0 1 0 0 0,1 0 0 0 0,0 0 0 0 0,1 0 1 0 0,0 0-1 0 0,0 0 0 0 0,1 0 0 0 0,0 0 0 0 0,0 0 1 0 0,1 3 0 0 0,1 5 0 0 0,2 0 0 0 0,0 0 0 0 0,1 0 0 0 0,0 0 0 0 0,1 0 0 0 0,1-1 0 0 0,0 0 1 0 0,1-1-1 0 0,1 0 0 0 0,7 9 0 0 0,-7-12-19 0 0,0 0 1 0 0,1 0 0 0 0,0-1 0 0 0,8 6 18 0 0,-13-12-18 0 0,0-1 1 0 0,0 1 0 0 0,1-1 0 0 0,2 1 17 0 0,23 7 5 0 0,1-8 77 0 0,-1-7 80 0 0,-2-7 83 0 0,-24 8-162 0 0,0 0 0 0 0,-1 0 0 0 0,1 0-1 0 0,2-4-82 0 0,-3 4 105 0 0,0-1 0 0 0,-1 0 0 0 0,1-1 0 0 0,2-4-105 0 0,-3 4 128 0 0,0 0 0 0 0,-1 0 0 0 0,1-1-1 0 0,1-5-127 0 0,4-21 376 0 0,-3 0-40 0 0,-3 0-39 0 0,-4 0-40 0 0,-3 1-38 0 0,-4 0-38 0 0,-4 1-40 0 0,-4 1-37 0 0,3 8-81 0 0,-17-17-23 0 0,9 14-36 0 0,-4 0-92 0 0,13 13 17 0 0,-2 0-38 0 0,14 10-51 0 0,-1 0 67 0 0,0 0 57 0 0,1 0 47 0 0,-3-1 70 0 0,-2-2 140 0 0,3 3-126 0 0,0 0-52 0 0,0-1-79 0 0,2 1-19 0 0,-1 1-42 0 0,0-1-50 0 0,0 0-54 0 0,1 0-85 0 0,-1 1-76 0 0,0-1-84 0 0,0 0-89 0 0,0 1-98 0 0,1-1-104 0 0,-1 1-111 0 0,0-1-118 0 0,-1 0-1244 0 0,-2 1-1277 0 0,5 0 3510 0 0</inkml:trace>
  <inkml:trace contextRef="#ctx0" brushRef="#br0" timeOffset="10393.18">13105 435 7800 0 0,'0'0'174'0'0,"-2"-1"-51"0"0,-7-4 281 0 0,6 3-321 0 0,2 1-51 0 0,-8-6 0 0 0,-1 1 62 0 0,1 2 54 0 0,-1 0 48 0 0,-2 2 93 0 0,0 1 47 0 0,-2 2 113 0 0,-8 4 279 0 0,2 4 4 0 0,7 0-274 0 0,3-2-113 0 0,1 2-44 0 0,2-1-93 0 0,0 1-46 0 0,1 0-52 0 0,2 0-60 0 0,-13 30 274 0 0,4 2-48 0 0,6-18-51 0 0,2 0-1 0 0,-1 16-224 0 0,4-20 109 0 0,1 1-1 0 0,0-1 1 0 0,2 0 0 0 0,0 1-1 0 0,1-1 1 0 0,1 0 0 0 0,5 19-109 0 0,-6-32 41 0 0,0 0 0 0 0,1 0 0 0 0,0 0 1 0 0,0 0-1 0 0,0 0 0 0 0,0-1 1 0 0,1 1-1 0 0,0-1 0 0 0,0 0 1 0 0,1 0-1 0 0,-1 0 0 0 0,1-1 0 0 0,0 0 1 0 0,4 3-42 0 0,-2-2 53 0 0,0-1 0 0 0,1 1 0 0 0,0-2 1 0 0,-1 1-1 0 0,1-1 0 0 0,8 2-53 0 0,27 3 146 0 0,1-8-56 0 0,-2-7-69 0 0,-33 5-41 0 0,-1-1 0 0 0,0 0 0 0 0,6-3 20 0 0,-10 4-193 0 0,0-1-39 0 0,14-7-1036 0 0,-4 0 235 0 0</inkml:trace>
  <inkml:trace contextRef="#ctx0" brushRef="#br0" timeOffset="10897.84">13336 755 6568 0 0,'2'1'190'0'0,"6"4"-259"0"0,1 0 94 0 0,1-2 85 0 0,-1 0 76 0 0,1 0 66 0 0,0-1 59 0 0,0 0 47 0 0,0-1 39 0 0,8 1 333 0 0,23-2 1053 0 0,-29 0-1279 0 0,1 0-48 0 0,-4-1-158 0 0,0 1-41 0 0,0 0-48 0 0,0 0-54 0 0,0 0 161 0 0,0-1-44 0 0,0-1-41 0 0,0 1-36 0 0,9-5 101 0 0,-2-1-102 0 0,1-6-53 0 0,-14 11-122 0 0,0-1 0 0 0,-1 0-1 0 0,1 1 1 0 0,-1-1-1 0 0,0-1 1 0 0,1 1 0 0 0,-1 0-1 0 0,-1 0 1 0 0,1-1 0 0 0,0 1-1 0 0,-1-1 1 0 0,0 0-19 0 0,1-2 44 0 0,-1 0 1 0 0,0 0-1 0 0,0 0 1 0 0,0-6-45 0 0,-4-27 112 0 0,1 25-73 0 0,-1 0 1 0 0,-1 1-1 0 0,0-1 1 0 0,-3-3-40 0 0,4 10 10 0 0,0 1 0 0 0,0 0 0 0 0,0 0 0 0 0,-1 0 0 0 0,0 0 0 0 0,0 1 0 0 0,-1-1 1 0 0,0 1-1 0 0,-1-1-10 0 0,-17-10 67 0 0,1 6 25 0 0,-1 6 46 0 0,-1 6 58 0 0,-1 6 71 0 0,-2 7-329 0 0,2 3 71 0 0,17-10 29 0 0,0 0 0 0 0,0 1 0 0 0,0 0-38 0 0,-19 31 193 0 0,17-23-47 0 0,2 1 1 0 0,0 0-1 0 0,-5 16-146 0 0,4-4 112 0 0,2 0-40 0 0,6-23-59 0 0,0 0 1 0 0,0 0-1 0 0,1 0 0 0 0,0 0 1 0 0,0 0-1 0 0,0 1 1 0 0,2 2-14 0 0,-1-2 6 0 0,1-1 0 0 0,0 0 0 0 0,0 0 0 0 0,1 0 0 0 0,0 0 1 0 0,0-1-1 0 0,1 1 0 0 0,0-1 0 0 0,0 0 0 0 0,3 4-6 0 0,-1-3 6 0 0,1 0 0 0 0,0 0 0 0 0,0 0-1 0 0,0-1 1 0 0,1 0 0 0 0,0-1 0 0 0,0 0-1 0 0,2 1-5 0 0,-1-1 17 0 0,1-1-1 0 0,0 0 0 0 0,1 0 0 0 0,5 1-16 0 0,-3-2-72 0 0,1 0 57 0 0,37 3 160 0 0,-38-5-131 0 0,7-1-72 0 0,-10 0-20 0 0,0-1-41 0 0,4 0-137 0 0,0 0-116 0 0,-7 0 137 0 0,1 0-37 0 0,-1 0-38 0 0,0-1-41 0 0,19-3-717 0 0</inkml:trace>
  <inkml:trace contextRef="#ctx0" brushRef="#br0" timeOffset="11422.43">14240 517 9432 0 0,'0'-1'213'0'0,"0"1"-57"0"0,-1-1-48 0 0,1-1-39 0 0,-1 0-16 0 0,-2-5-7 0 0,0 0-91 0 0,0 0 73 0 0,-1 0 68 0 0,0 2 57 0 0,-1-2 99 0 0,-1 2 60 0 0,-2-1 122 0 0,-4-2 296 0 0,-11 0 498 0 0,14 6-866 0 0,1 0-46 0 0,1 1-97 0 0,-1 1-49 0 0,1-1-56 0 0,-1 1-64 0 0,5 0 19 0 0,-15 0 337 0 0,-2 1-49 0 0,1 0-55 0 0,-1 2-61 0 0,1 2-66 0 0,1 2-71 0 0,2 3-78 0 0,3 3-83 0 0,12-11 47 0 0,0 0 0 0 0,0-1-1 0 0,0 1 1 0 0,0 0-1 0 0,0 0 1 0 0,0 0-1 0 0,0-1 1 0 0,1 1-1 0 0,-1 0 1 0 0,1 0-1 0 0,0 0 1 0 0,-1 0-1 0 0,1 0 1 0 0,0 0-1 0 0,0 0 1 0 0,0 0-1 0 0,0 0 11 0 0,1 2-21 0 0,0 0 0 0 0,0 0-1 0 0,0-1 1 0 0,0 1 0 0 0,1 0-1 0 0,-1-1 1 0 0,1 1 0 0 0,2 2 21 0 0,0 1-44 0 0,1 0 0 0 0,0 0 0 0 0,6 5 44 0 0,15 12-61 0 0,-8-10 54 0 0,7 6 6 0 0,0 1 0 0 0,-2 0 0 0 0,12 15 1 0 0,-9-3-25 0 0,-9-8 97 0 0,-9-9 31 0 0,-1 0 58 0 0,-2 2 68 0 0,-4-1 79 0 0,-1-11-177 0 0,0-1 0 0 0,-1 0 0 0 0,0 0 0 0 0,0 1 0 0 0,0-1 0 0 0,-1 0 0 0 0,0 0 0 0 0,0 0 0 0 0,0 0 0 0 0,-1 0 1 0 0,1-1-1 0 0,-1 1 0 0 0,0-1 0 0 0,0 0 0 0 0,-3 4-131 0 0,-10 7 420 0 0,-3-2-82 0 0,-1-3-110 0 0,10-6-163 0 0,-1 0-37 0 0,4-3 3 0 0,0 1 1 0 0,0-1-1 0 0,0 0 0 0 0,0-1 1 0 0,-1 0-1 0 0,1 0 0 0 0,0 0 1 0 0,0-1-1 0 0,-1 0 1 0 0,1-1-1 0 0,0 1 0 0 0,0-1 1 0 0,0-1-1 0 0,0 1 0 0 0,0-2-31 0 0,3 2-179 0 0,0 1 41 0 0,0-1 39 0 0,0 0 36 0 0,-4-2 32 0 0,1 0 103 0 0,-3 0 117 0 0,-16-10 561 0 0,16 8-505 0 0,4 2-175 0 0,1 1-54 0 0,-1-1-64 0 0,1 0-75 0 0,-1 1-86 0 0,1-1-97 0 0,0 0-108 0 0,0 0-118 0 0,1 1 106 0 0,1 0-61 0 0,0 0-64 0 0,0 0-67 0 0,-1 0-70 0 0,1 0-74 0 0,0 0-77 0 0,0-1-80 0 0,0 1-1399 0 0,-2-2-1310 0 0,5 5 3621 0 0</inkml:trace>
  <inkml:trace contextRef="#ctx0" brushRef="#br0" timeOffset="7983.63">10918 562 7920 0 0,'0'0'174'0'0,"0"0"-2"0"0,0 0-73 0 0,0 0-47 0 0,-2 0-4 0 0,1 0 0 0 0,-10 0-23 0 0,3 0 67 0 0,-1 0 64 0 0,0 0 65 0 0,1 1 68 0 0,0 1 67 0 0,0 1 69 0 0,0 1 72 0 0,0 2 71 0 0,8-6-554 0 0,-7 7 381 0 0,-1 0-64 0 0,1 0-59 0 0,0 0-54 0 0,1 1-49 0 0,-1 0-43 0 0,1 0-40 0 0,0 2-33 0 0,-6 12 40 0 0,1 2-34 0 0,2 2-6 0 0,1 1-1 0 0,1 0 1 0 0,0 8-53 0 0,6-30 2 0 0,1 0 0 0 0,-1-1 0 0 0,1 1 0 0 0,0 0 0 0 0,1-1 0 0 0,-1 1 0 0 0,1-1 0 0 0,0 1 0 0 0,0-1 0 0 0,0 1 0 0 0,0-1 0 0 0,1 1 0 0 0,0-1 0 0 0,1 1-2 0 0,-3-3 2 0 0,1 0 0 0 0,0-1 0 0 0,1 1 0 0 0,-1 0 0 0 0,0-1 0 0 0,0 1 0 0 0,1-1 0 0 0,-1 1-1 0 0,1-1 1 0 0,-1 0 0 0 0,1 0 0 0 0,0 0 0 0 0,-1 0 0 0 0,1 0 0 0 0,0 0 0 0 0,0 0 0 0 0,0 0 0 0 0,0-1 0 0 0,0 1 0 0 0,0-1 0 0 0,0 0-1 0 0,0 1 1 0 0,-1-1 0 0 0,1 0 0 0 0,0 0 0 0 0,0 0 0 0 0,0 0 0 0 0,0 0 0 0 0,0-1 0 0 0,0 1 0 0 0,0-1 0 0 0,0 1 0 0 0,1-1-2 0 0,23-10 135 0 0,-12 4-6 0 0,0 0 0 0 0,0-2 0 0 0,3-2-129 0 0,2-4 107 0 0,1-2-41 0 0,-2 0-73 0 0,-15 14 7 0 0,0 0 0 0 0,-1-1 0 0 0,0 1 0 0 0,1-1 0 0 0,-1 0 0 0 0,0 1 0 0 0,-1-1 0 0 0,1 0 0 0 0,-1 0 0 0 0,0 0 0 0 0,0 0 0 0 0,0-1 0 0 0,1-3 0 0 0,-1 1 0 0 0,-1 0 0 0 0,1-1 0 0 0,-1 1 0 0 0,-1-1 0 0 0,0-2 0 0 0,1 0 11 0 0,0-2 42 0 0,-1-16 138 0 0,-3 18-142 0 0,4 9-127 0 0,0 1-3 0 0,0 0 8 0 0,0 0 4 0 0,2 6 66 0 0,8 34 118 0 0,8 23-115 0 0,-6-30-41 0 0,2 0-105 0 0,-7-19 192 0 0,-1 0 37 0 0,7 14 182 0 0,0 6 186 0 0,3 18 384 0 0,-16-51-841 0 0,1 2 149 0 0,-1-1-15 0 0,0 0-82 0 0,1 0-56 0 0,-1-1-58 0 0,0 0-45 0 0,0-1-60 0 0,1 1-70 0 0,-1-1-79 0 0,0 0-44 0 0</inkml:trace>
  <inkml:trace contextRef="#ctx0" brushRef="#br0" timeOffset="8541.14">11436 204 7800 0 0,'0'0'174'0'0,"0"0"29"0"0,0 0 13 0 0,0 0 28 0 0,0 0-67 0 0,0 0-37 0 0,0 2 52 0 0,0 6 126 0 0,0-7-204 0 0,0 1 52 0 0,1 6 272 0 0,0 1-41 0 0,1 0-41 0 0,1 0-41 0 0,0 1-40 0 0,0-1-42 0 0,1 0-40 0 0,-1-1-41 0 0,-2-6-113 0 0,9 27 450 0 0,0-1-53 0 0,-1 1-46 0 0,0-1-41 0 0,0 7 26 0 0,0-1-37 0 0,1 16 559 0 0,-1 8-897 0 0,11 115 1428 0 0,-15-116-909 0 0,0 1 52 0 0,-4-47-479 0 0,0 15 138 0 0,-3-1-119 0 0,2-25-383 0 0,0-1 52 0 0,-1 1 44 0 0,1-1 37 0 0,-2 0-45 0 0,-2-2-145 0 0,2 2 112 0 0,1 0 68 0 0,0 1-36 0 0,0-1-41 0 0,0 1-48 0 0,1-1-54 0 0,-1 1-62 0 0,1-1-3 0 0,-1 0-52 0 0,0 1-47 0 0,1-1-42 0 0,-1 0-152 0 0,0 0-41 0 0,0 0-184 0 0,0-1-499 0 0</inkml:trace>
  <inkml:trace contextRef="#ctx0" brushRef="#br0" timeOffset="8928.1">11270 522 7112 0 0,'0'0'157'0'0,"1"0"18"0"0,0-1-58 0 0,2 0-21 0 0,4-3 60 0 0,-1 1-235 0 0,0-1 75 0 0,0 2 69 0 0,1-1 64 0 0,0 1 60 0 0,0 0 55 0 0,0 0 48 0 0,0 1 46 0 0,4-2 269 0 0,0 0 79 0 0,4-1-199 0 0,-1 0-44 0 0,1 1-42 0 0,0 0-39 0 0,0 0-36 0 0,1 0-33 0 0,14-2 206 0 0,9-1-4 0 0,-10 0-196 0 0,-1 0-40 0 0,8-2-68 0 0,1 1-69 0 0,8 1-37 0 0,20 0-2 0 0,-61 6-239 0 0,-1-1 57 0 0,2 1 21 0 0,3 1 38 0 0,-5-1-5 0 0,1 1-53 0 0,0-1-75 0 0,-1 0-66 0 0,0 1-97 0 0,0-1-114 0 0,-2 0 177 0 0,1 1-36 0 0,0-1-216 0 0,1 0-88 0 0,-1 1-96 0 0,1-1-103 0 0,1 0-817 0 0,3 1-916 0 0</inkml:trace>
  <inkml:trace contextRef="#ctx0" brushRef="#br0" timeOffset="9314.07">11923 478 5672 0 0,'0'0'165'0'0,"3"5"-28"0"0,2 3-87 0 0,-3-2-8 0 0,1-1 75 0 0,0 2 99 0 0,2 3 210 0 0,0 1 83 0 0,-2-4-200 0 0,0-1-101 0 0,-1 0-65 0 0,2 9 349 0 0,0-1-50 0 0,0 0-44 0 0,-1 1-36 0 0,4 21 395 0 0,1 17 250 0 0,-4-28-514 0 0,0-1 58 0 0,-1-6-50 0 0,-1 1-61 0 0,0-7-81 0 0,-1 1 0 0 0,-1 0 0 0 0,0 0 0 0 0,0-1 0 0 0,-3 10-359 0 0,3-18 30 0 0,-1-1 122 0 0,0-1 99 0 0,1 0 81 0 0,-1-1 316 0 0,-1-1 429 0 0,1-1-472 0 0,1 0-338 0 0,-1 0-33 0 0,1-1 12 0 0,-1 0-91 0 0,0 0-109 0 0,1 0-86 0 0,-1 0-96 0 0,0 0-107 0 0,1 1 130 0 0,-7-28 300 0 0,2 0-55 0 0,2 0-45 0 0,2 0-37 0 0,2-6-27 0 0,2 11-24 0 0,0 1-1 0 0,2-1 0 0 0,0 1 0 0 0,8-20 2 0 0,-3 20 7 0 0,-3 10-24 0 0,1 1 0 0 0,0 0 0 0 0,0 1 0 0 0,3-2 17 0 0,9-10-3 0 0,-17 20-219 0 0,1 0 84 0 0,-1-1 73 0 0,1 1 60 0 0,0 0 47 0 0,0 0 34 0 0,9-7 266 0 0,-7 7-222 0 0,0-1-64 0 0,0 1-99 0 0,-2 2-45 0 0,0-1-54 0 0,0 0-61 0 0,0 1-70 0 0,0 0-104 0 0,0 0-97 0 0,0 0-104 0 0,0 0-115 0 0,1 0-123 0 0,-3 1 360 0 0,0 0-35 0 0,0-1-35 0 0,0 1-36 0 0,0 0-38 0 0,1 0-38 0 0,0 0-1445 0 0,2 0-1175 0 0</inkml:trace>
  <inkml:trace contextRef="#ctx0" brushRef="#br0" timeOffset="9597.31">12421 476 8088 0 0,'0'0'182'0'0,"0"1"-4"0"0,0-1-75 0 0,1 1-49 0 0,0 3-5 0 0,-1-2 1 0 0,2 11-133 0 0,0-1 88 0 0,0 0 78 0 0,-1 1 69 0 0,0 2 110 0 0,0 0 73 0 0,1 3 140 0 0,-1 10 336 0 0,1 10 366 0 0,0-13-469 0 0,0-4-224 0 0,-1-10-293 0 0,1-1-39 0 0,-1-3-240 0 0,0-1 101 0 0,0 1 86 0 0,0 0 67 0 0,0 1 99 0 0,3 15 623 0 0,-2-13-557 0 0,-1-5-189 0 0,-1 0-40 0 0,1 1-47 0 0,0-1-57 0 0,0 0-64 0 0,0 0-73 0 0,0 1-82 0 0,0-1-89 0 0,-1-2 49 0 0,1 1-45 0 0,-1-1-50 0 0,1 1-50 0 0,-1-1-54 0 0,1 1-56 0 0,-1-1-58 0 0,1 1-61 0 0,-1-1-1227 0 0,0 1-1069 0 0</inkml:trace>
  <inkml:trace contextRef="#ctx0" brushRef="#br0" timeOffset="9797.78">12429 346 15648 0 0,'-5'-2'358'0'0,"-1"-1"-85"0"0,0-1-75 0 0,0 1-62 0 0,-1-1-44 0 0,0 0-51 0 0,-15-6-67 0 0,13 8 41 0 0,7 2-26 0 0,2 0-30 0 0,-1 0-30 0 0,0 0-47 0 0,1 0-24 0 0,-1 0-47 0 0,1 0-53 0 0,-1 0-61 0 0,0 0-64 0 0,1 0-61 0 0,-1 0-54 0 0,1 0-46 0 0,-1 1-159 0 0,0-1-46 0 0,0 0-192 0 0,0 1-511 0 0</inkml:trace>
  <inkml:trace contextRef="#ctx0" brushRef="#br0" timeOffset="6584.38">9820 160 9272 0 0,'0'0'208'0'0,"0"0"33"0"0,0 0 14 0 0,0 0-18 0 0,0 2-78 0 0,9 23 236 0 0,-2 2-46 0 0,4 27 238 0 0,-5-9-193 0 0,2 23 140 0 0,-3-21-149 0 0,1 22 102 0 0,2 94 590 0 0,-8-105-662 0 0,-2 4 77 0 0,-2 0 69 0 0,0-13-25 0 0,1-25 199 0 0,-7 24-735 0 0,9-45 22 0 0,-2-2 93 0 0,1-2-99 0 0,1 0-37 0 0,-1-2-53 0 0,1 1-66 0 0,-1-1-82 0 0,0-1-98 0 0,1 1-111 0 0,0 2 169 0 0,1-1-34 0 0,-1 1-35 0 0,1-1-37 0 0,-1 1-40 0 0,1 0-40 0 0,-1-1-44 0 0,1 1-44 0 0,0 0-47 0 0,0 1-48 0 0,-2-6-1371 0 0,1-2-1126 0 0,1 8 3125 0 0</inkml:trace>
  <inkml:trace contextRef="#ctx0" brushRef="#br0" timeOffset="7189.76">9835 285 7200 0 0,'2'-5'468'0'0,"-1"0"-226"0"0,1 0-208 0 0,0 2-20 0 0,-1 2 36 0 0,-1 0 54 0 0,0 1 118 0 0,0 0 155 0 0,1-1-54 0 0,1 1-54 0 0,-1 0-53 0 0,1-1-53 0 0,0 1-54 0 0,0 0-53 0 0,0 0-54 0 0,10 7 375 0 0,0 2-90 0 0,1 4-26 0 0,5 10 47 0 0,-1-2 34 0 0,10 11 95 0 0,-3 2-65 0 0,-1 2-53 0 0,-1 0-34 0 0,30 70 454 0 0,-32-60-386 0 0,9 16 389 0 0,-18-42-449 0 0,0 0 53 0 0,-2-2 20 0 0,-6-13-202 0 0,5 8 60 0 0,-5-9-78 0 0,-1-3-30 0 0,0 1 32 0 0,0-1 40 0 0,0 0 46 0 0,-1-1-51 0 0,-1 0-58 0 0,1 0-38 0 0,1-1-14 0 0,2-2 11 0 0,-3 1-14 0 0,3-5 24 0 0,-1-1 0 0 0,0 0 0 0 0,2-8-94 0 0,2-26 187 0 0,-5-2-74 0 0,-2-1-53 0 0,-1 14-21 0 0,4-27-39 0 0,-1 43-3 0 0,3-30 11 0 0,4-8-8 0 0,-6 37-29 0 0,2 0 0 0 0,5-15 29 0 0,-6 23-9 0 0,0-1-12 0 0,2-7-104 0 0,-4 15 65 0 0,-1 1 54 0 0,0 0 0 0 0,0 0 0 0 0,0 0-1 0 0,0 0 1 0 0,0 0 0 0 0,0 1-1 0 0,0-1 1 0 0,0 0 0 0 0,0 1 0 0 0,-1-1-1 0 0,1 1 1 0 0,1 0 6 0 0,10 11 4 0 0,-10-8-9 0 0,2 1 5 0 0,0 0 0 0 0,-1 1 0 0 0,0-1 0 0 0,-1 1 0 0 0,1 0 0 0 0,1 5 0 0 0,2 4 0 0 0,0 4 5 0 0,0-1-1 0 0,-2 1 1 0 0,0 0-1 0 0,1 17-4 0 0,-1-6 45 0 0,1-1 39 0 0,12 71 221 0 0,-9-46-70 0 0,-3-27-78 0 0,0 0 34 0 0,0-6 130 0 0,0 1-49 0 0,1-1-43 0 0,0 0-37 0 0,2 5-3 0 0,0-1-36 0 0,17 51 184 0 0,-16-51-230 0 0,-6-15-73 0 0,3 7 15 0 0,1 1 81 0 0,-7-17-94 0 0,0-1-77 0 0,0 0-86 0 0,0 0-178 0 0,0 0-316 0 0,0 0 469 0 0,0 0 14 0 0,0 0-15 0 0,0 0-51 0 0,0 0-11 0 0,0 0-50 0 0,0 0-57 0 0,0 0-64 0 0,0 0-68 0 0,0 0-64 0 0,0 0-57 0 0,0 0-49 0 0,0 0-181 0 0,0 0-49 0 0,0 0-218 0 0,0 0-588 0 0</inkml:trace>
  <inkml:trace contextRef="#ctx0" brushRef="#br0" timeOffset="3686.14">6962 143 7056 0 0,'0'0'157'0'0,"0"0"-12"0"0,1 0-35 0 0,0-2 24 0 0,5-4 14 0 0,-5 5-83 0 0,0 0-46 0 0,2-1-102 0 0,-2 1 51 0 0,0 0 44 0 0,0 1 29 0 0,1-2 36 0 0,-1 1 20 0 0,1 0 36 0 0,0-1 38 0 0,0-1 44 0 0,-2 3 144 0 0,0 0 5 0 0,0 0 17 0 0,0 0 10 0 0,0 0 1 0 0,0 0 16 0 0,0 0 68 0 0,0 0-109 0 0,-1 1-82 0 0,0 0-71 0 0,0 0-60 0 0,-1 0-31 0 0,0 0-49 0 0,-3 3 45 0 0,4-3-57 0 0,1-1 37 0 0,-10 7 239 0 0,0-1-63 0 0,-1 0-53 0 0,0 0-47 0 0,-2 1-13 0 0,-1-1-40 0 0,-27 9 144 0 0,18-7 59 0 0,4-4 181 0 0,0 0 0 0 0,-9 0-506 0 0,-1-2 405 0 0,3-1-95 0 0,-1 0-73 0 0,23-2-199 0 0,3 1-29 0 0,-1 0 1 0 0,1 0-1 0 0,-1 0 0 0 0,1 0 1 0 0,-1 0-1 0 0,1 1 1 0 0,-1-1-1 0 0,1 0 0 0 0,-1 1 1 0 0,1-1-1 0 0,0 0 1 0 0,-1 1-1 0 0,1 0 0 0 0,0-1 1 0 0,-1 2-10 0 0,1 3-112 0 0,6 2 85 0 0,-5-7 29 0 0,25 39-56 0 0,8 18 38 0 0,-26-42 17 0 0,-1 0 0 0 0,0 0 0 0 0,-1 0 0 0 0,-1 1 1 0 0,2 14-2 0 0,5 37 27 0 0,-4 1 79 0 0,-1 0 64 0 0,-2 0 51 0 0,0 13 91 0 0,-2 109 491 0 0,-2-184-918 0 0,-1-1 90 0 0,1 2 81 0 0,-2 3 115 0 0,1 0-22 0 0,0-3-127 0 0,1-2-86 0 0,0 0-99 0 0,0 0-65 0 0,0-1-99 0 0,1 1-112 0 0,-1-3 173 0 0,1 0-32 0 0,-1-2-217 0 0,0 0 102 0 0,0-1 90 0 0,0 1 77 0 0,-1 0 34 0 0,1-1 72 0 0,0 1 37 0 0,-1-1 1 0 0,1 1 28 0 0,0 0-43 0 0,0 0 4 0 0,0-1-39 0 0,-3-4-1274 0 0</inkml:trace>
  <inkml:trace contextRef="#ctx0" brushRef="#br0" timeOffset="3957.41">6730 715 9312 0 0,'0'0'268'0'0,"3"0"-70"0"0,2-2-94 0 0,-2 1-47 0 0,1 0-36 0 0,12-3 15 0 0,0-1 65 0 0,0 0 57 0 0,-1 0 48 0 0,4-2 91 0 0,0 0 39 0 0,38-13 754 0 0,-27 9-577 0 0,-15 6-297 0 0,-1 0-37 0 0,6-2-9 0 0,0 0-96 0 0,-1 1-49 0 0,24-11 118 0 0,-16 5-132 0 0,-12 6-71 0 0,-1-1-68 0 0,0-1-83 0 0,0 1-100 0 0,-2-1-86 0 0</inkml:trace>
  <inkml:trace contextRef="#ctx0" brushRef="#br0" timeOffset="4347.36">7217 520 7424 0 0,'0'0'142'0'0,"0"0"-59"0"0,3 5 53 0 0,0 6 105 0 0,0-1-107 0 0,1 4-75 0 0,0 6-77 0 0,1 1 14 0 0,-2-8 91 0 0,6 19 582 0 0,-1 0 72 0 0,0 0 62 0 0,-1 0 51 0 0,6 27 776 0 0,-1 5 2322 0 0,-3 10-3952 0 0,-8-58 336 0 0,-1 22 543 0 0,0-16-420 0 0,0-21-329 0 0,0-1-28 0 0,0 0-7 0 0,0 0-6 0 0,0 0-3 0 0,-4-3 68 0 0,0-7-43 0 0,1-2-39 0 0,2 7 12 0 0,0-30 112 0 0,2 0-84 0 0,3-1-69 0 0,3 2-57 0 0,5-11-69 0 0,-5 24-15 0 0,2 0 1 0 0,0 1-1 0 0,1 0 1 0 0,10-15 97 0 0,13-10-123 0 0,0 8 94 0 0,-15 20 55 0 0,0 0 33 0 0,-10 12-58 0 0,0-1-1 0 0,0 1 1 0 0,1 0-1 0 0,-1 1 0 0 0,1 0 1 0 0,6-2-1 0 0,0 1-46 0 0,0 1-51 0 0,-4 4-57 0 0,-7 1 33 0 0,-1 0-90 0 0,1 1-59 0 0,-1-1-106 0 0,-2 0 142 0 0,1 0-34 0 0,-1 0-36 0 0,1 0-39 0 0,4 3-723 0 0</inkml:trace>
  <inkml:trace contextRef="#ctx0" brushRef="#br0" timeOffset="4837.05">8015 614 6776 0 0,'0'0'198'0'0,"-1"-1"-11"0"0,-2-3-201 0 0,1 1 64 0 0,1-1 61 0 0,0 1 58 0 0,0-1 176 0 0,-2 0 107 0 0,-3-4 272 0 0,-1 2-65 0 0,0 1-59 0 0,0 1-57 0 0,-1 1-53 0 0,0 1-48 0 0,1 1-45 0 0,-2 1-42 0 0,-4 1 138 0 0,0 2-80 0 0,-6 5 90 0 0,1 4-92 0 0,10-6-351 0 0,1 0 1 0 0,0 1-1 0 0,-2 3-60 0 0,-11 16 66 0 0,2 3-38 0 0,11-15-18 0 0,0 0-1 0 0,1 1 1 0 0,0 4-10 0 0,-5 22 64 0 0,9-28-57 0 0,1 0 1 0 0,0 1 0 0 0,1-1 0 0 0,0 6-8 0 0,1-7-10 0 0,0 0 0 0 0,1-1 1 0 0,1 1-1 0 0,0 0 0 0 0,0-1 1 0 0,1 1-1 0 0,5 9 10 0 0,-5-13-5 0 0,1 0 1 0 0,-1 0 0 0 0,1-1-1 0 0,5 5 5 0 0,-5-6 7 0 0,0-1 0 0 0,1 1 0 0 0,-1-2-1 0 0,1 1 1 0 0,6 3-7 0 0,19 8 67 0 0,-23-14-29 0 0,-1 0 0 0 0,0 0 0 0 0,8 1-38 0 0,-11-3 32 0 0,0 0 0 0 0,1 1 0 0 0,-1-1 1 0 0,1-1-1 0 0,-1 1 0 0 0,2-1-32 0 0,-2 0 52 0 0,1 0-1 0 0,-1 0 1 0 0,0-1 0 0 0,0 1-1 0 0,0-1 1 0 0,0 0-52 0 0,21-16 395 0 0,-4-6 58 0 0,-14 14-226 0 0,-1 0 0 0 0,0-1 1 0 0,-1 0-1 0 0,0 0 1 0 0,2-6-228 0 0,1-7 342 0 0,-2 1-45 0 0,-5 14-135 0 0,1 0-1 0 0,-1 0 1 0 0,-1-6-162 0 0,-3-27 378 0 0,-8 0-105 0 0,-5 2-105 0 0,-4 1-106 0 0,-5 3-105 0 0,-1 2-106 0 0,-2 4-105 0 0,24 26 23 0 0,0 0 81 0 0,0 0 66 0 0,0 0 56 0 0,-2-2 59 0 0,-8-8 156 0 0,9 9-169 0 0,1 1-54 0 0,-1 0-63 0 0,1 0-79 0 0,-1 1-95 0 0,2 0-39 0 0,-1 0-86 0 0,0 0-94 0 0,0 1-105 0 0,-1-1-113 0 0,1 1-123 0 0,2 1 368 0 0,0 0-34 0 0,0 0-36 0 0,0 0-35 0 0,-5-1-1549 0 0,-2-1-1195 0 0</inkml:trace>
  <inkml:trace contextRef="#ctx0" brushRef="#br0" timeOffset="5766.56">8253 593 6392 0 0,'0'-1'135'0'0,"1"1"-50"0"0,4-4 41 0 0,-3 2-44 0 0,-1 1 2 0 0,-1 1 37 0 0,14-2 474 0 0,-2 5-37 0 0,-1 5-43 0 0,-2 3-46 0 0,0 2-50 0 0,-2 0-53 0 0,-2 0-59 0 0,-2-3-61 0 0,10 33 652 0 0,-2 1-57 0 0,-2-1-60 0 0,-1 1-66 0 0,-2 1-69 0 0,-2-1-73 0 0,-1 1-78 0 0,-2-1-82 0 0,-3-16-44 0 0,1-16-169 0 0,1-1 88 0 0,0-10-96 0 0,0-1 0 0 0,0 0-1 0 0,0 0-6 0 0,0 0 12 0 0,-1-1-73 0 0,-1-1-33 0 0,-4-5 35 0 0,0-7-5 0 0,1 0-32 0 0,0-17 13 0 0,4-33-47 0 0,2 39-24 0 0,2-22-44 0 0,0 30 19 0 0,1 1-1 0 0,0-1 0 0 0,1 1 0 0 0,1 0 1 0 0,5-10-6 0 0,8-10-18 0 0,6 0-42 0 0,2 5-61 0 0,-24 28 112 0 0,-1 1-1 0 0,1-1 1 0 0,0 0 0 0 0,0 1-1 0 0,0 0 1 0 0,0 0 0 0 0,1 0-1 0 0,-1 0 1 0 0,0 1 0 0 0,1-1-1 0 0,-1 1 1 0 0,4-1 9 0 0,-4 2-2 0 0,0-1 0 0 0,0 1 0 0 0,0 0 0 0 0,0 1 0 0 0,0-1 0 0 0,0 0 0 0 0,0 1 0 0 0,0 0 0 0 0,0 0 0 0 0,0-1 0 0 0,0 2 0 0 0,0-1 0 0 0,-1 0-1 0 0,1 1 1 0 0,2 1 2 0 0,4 3 0 0 0,0 1 0 0 0,0 0 0 0 0,-1 0 0 0 0,0 1 0 0 0,0 0 0 0 0,-1 1 0 0 0,0-1 0 0 0,2 5 0 0 0,8 12 0 0 0,-2 1 0 0 0,7 14 0 0 0,-17-28-19 0 0,-1 0 0 0 0,0 0 0 0 0,0 0 0 0 0,0 11 19 0 0,3 8 4 0 0,-4-17-4 0 0,0-1 0 0 0,-2 1-1 0 0,1 8 1 0 0,-2 3 75 0 0,1-24-63 0 0,-1 5-10 0 0,-4 0 82 0 0,4-6-76 0 0,0 0-1 0 0,0 0 1 0 0,-1 0-1 0 0,1 1 1 0 0,0-1-1 0 0,0 0 0 0 0,-1 0 1 0 0,1 0-1 0 0,0 0 1 0 0,-1 0-1 0 0,1 0 1 0 0,0 1-1 0 0,-1-1 0 0 0,1 0 1 0 0,0 0-1 0 0,-1 0 1 0 0,1 0-1 0 0,0 0 1 0 0,0 0-1 0 0,-1-1 1 0 0,1 1-1 0 0,0 0 0 0 0,-1 0 1 0 0,1 0-1 0 0,0 0 1 0 0,-1 0-1 0 0,1 0-7 0 0,-8-8 101 0 0,-1-10-43 0 0,9 18-56 0 0,-6-15 34 0 0,1-1 0 0 0,0 1 0 0 0,1-1 0 0 0,0-4-36 0 0,2 5 17 0 0,1-1 1 0 0,0 1-1 0 0,0-1 1 0 0,2-8-18 0 0,1 11-1 0 0,-1 0-1 0 0,2 1 1 0 0,-1-1 0 0 0,2 1 0 0 0,3-9 1 0 0,-3 12-12 0 0,0-1 0 0 0,1 1 0 0 0,0 0 1 0 0,0 0-1 0 0,1 0 0 0 0,0 1 0 0 0,2-2 12 0 0,-4 6-20 0 0,0 1-1 0 0,0-1 1 0 0,0 0-1 0 0,0 1 1 0 0,1 0-1 0 0,-1 0 1 0 0,1 0-1 0 0,0 0 1 0 0,0 1 20 0 0,-1 0-16 0 0,0 1 0 0 0,0-1 0 0 0,1 1 0 0 0,-1 0 0 0 0,1 0 0 0 0,-1 1 1 0 0,1-1-1 0 0,-1 1 0 0 0,4 0 16 0 0,-3 1-11 0 0,0-1 1 0 0,0 1-1 0 0,0 0 1 0 0,0 1 0 0 0,0-1-1 0 0,0 1 1 0 0,0 0-1 0 0,2 1 11 0 0,-1 1-1 0 0,0-1 0 0 0,-1 1 0 0 0,1 0 0 0 0,-1 0 0 0 0,0 0 0 0 0,0 1-1 0 0,-1 0 2 0 0,27 33-48 0 0,-6 2 112 0 0,-7 0 70 0 0,-13-24-48 0 0,0-1 0 0 0,-1 1 0 0 0,-1 0 0 0 0,0 0 0 0 0,-1 0 0 0 0,-1 10-86 0 0,-3 27 180 0 0,2-42-175 0 0,0-1-43 0 0,0-3-3 0 0,0 6-27 0 0</inkml:trace>
  <inkml:trace contextRef="#ctx0" brushRef="#br0" timeOffset="161867.87">14845 698 5384 0 0,'0'0'116'0'0,"0"0"17"0"0,0 0 12 0 0,0 0-37 0 0,0 0 6 0 0,0 0 54 0 0,0 0 157 0 0,0 0 288 0 0,0 0 25 0 0,0 0-21 0 0,0 0-94 0 0,0 0-41 0 0,0 0-8 0 0,0 0-10 0 0,0 0-34 0 0,0 0-12 0 0,0 0-136 0 0,0 0-104 0 0,0 1-90 0 0,0-1-41 0 0,2 2 15 0 0,-2-1 15 0 0,1 0 94 0 0,0-1-36 0 0,0 0 41 0 0,6 4 296 0 0,2-1-48 0 0,-1 0-43 0 0,1-1-41 0 0,-1 0-38 0 0,1-1-34 0 0,10 1 177 0 0,-4-2-162 0 0,0 0-50 0 0,3-1-1 0 0,8-2 65 0 0,2-1-127 0 0,1 2-63 0 0,0 0-60 0 0,-2 2-56 0 0,-18 0-78 0 0,-1 0 69 0 0,1 1 52 0 0,12 1 103 0 0,-13-1-124 0 0,-2 0-41 0 0,1 0-50 0 0,0 0-76 0 0,0 1-88 0 0,0-1-102 0 0,0 0-119 0 0,-2 0 97 0 0,0 0-59 0 0,-1 0-64 0 0,1 0-67 0 0,7 2-562 0 0</inkml:trace>
  <inkml:trace contextRef="#ctx1" brushRef="#br1">1 1529 0 0,'7074'0'0'0,"-2819"0"0"0,2123 0 0 0,-2256 0 0 0,-4111 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3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24 8176 0 0,'0'0'182'0'0,"0"0"29"0"0,0 0 13 0 0,1-1-32 0 0,5-4-153 0 0,-2 3 21 0 0,0 1 100 0 0,1 0 182 0 0,-1 1 323 0 0,-2 0-409 0 0,-1 0-77 0 0,0 0-60 0 0,3 1 272 0 0,-1 0-52 0 0,1 1-49 0 0,-1 0-45 0 0,0 1-38 0 0,0 1-35 0 0,2 4 85 0 0,0 2-56 0 0,1 10 149 0 0,-2 2 22 0 0,-1 13 78 0 0,-2-4-57 0 0,3 21 193 0 0,-1 72 869 0 0,-4-80-986 0 0,-1 4-42 0 0,-2-1-109 0 0,3-7-68 0 0,-2 8 4 0 0,2-34-166 0 0,1 4-15 0 0,-1 14 23 0 0,-4-5 46 0 0,4-18-74 0 0,1-8 57 0 0,-1 0-64 0 0,0 0-57 0 0,-1 0-49 0 0,-1 1-139 0 0,0 0-41 0 0,-4 1-367 0 0,5-2 316 0 0,2-1 113 0 0,0 0 40 0 0,-1 0 39 0 0,1 0 32 0 0,0 0 30 0 0,-1 0 82 0 0,0 1 272 0 0,0 0-282 0 0,1-1-84 0 0,-1 0-62 0 0,1 0-72 0 0,0 0-84 0 0,-1 0-32 0 0,1 0-74 0 0,-1 0-82 0 0,1 0-87 0 0,0 0-96 0 0,-1 0-102 0 0,1 0-110 0 0,-1 0-115 0 0,-1-1-701 0 0,0 1-56 0 0,-1-1-223 0 0</inkml:trace>
  <inkml:trace contextRef="#ctx0" brushRef="#br0" timeOffset="457.83">1 133 4832 0 0,'0'0'108'0'0,"0"0"17"0"0,0 0 10 0 0,0 0-33 0 0,0 0 27 0 0,0 0 79 0 0,0 0 210 0 0,0 0 377 0 0,0 0 34 0 0,0 0-341 0 0,0 0-204 0 0,0 0-57 0 0,0 0 38 0 0,0 0 100 0 0,0 0-203 0 0,0 0-36 0 0,0 0 38 0 0,0 0-81 0 0,3 2-15 0 0,-1-1 8 0 0,11 3 425 0 0,2-2-56 0 0,0-2-50 0 0,1-1-48 0 0,1-2-44 0 0,-2 0-41 0 0,0 0-35 0 0,-2 0-34 0 0,21-6 205 0 0,0 1-39 0 0,34-8 257 0 0,-1 1-118 0 0,1 2-93 0 0,68-11-225 0 0,-69 11-136 0 0,1 0-38 0 0,-53 10-34 0 0,0 0-33 0 0,1 1-41 0 0,0 0-49 0 0,1 0-56 0 0,-1 0-63 0 0,-1 0-71 0 0,0 1-78 0 0,-9 0 169 0 0,5 1-193 0 0,-8 0 257 0 0,0 0-65 0 0,1 0-140 0 0,-2 0 144 0 0,0 0-41 0 0,-1 0-15 0 0,1 0-39 0 0,1 0-440 0 0,1 0-289 0 0,1 0-684 0 0</inkml:trace>
  <inkml:trace contextRef="#ctx0" brushRef="#br0" timeOffset="988.33">838 102 7424 0 0,'0'0'166'0'0,"0"0"29"0"0,0 0 12 0 0,0 0-72 0 0,0 0-12 0 0,0 0 43 0 0,0 0 140 0 0,0 0 262 0 0,0 0 22 0 0,0 0-34 0 0,0 0-378 0 0,1 1 48 0 0,3 8 96 0 0,-1 0-61 0 0,0 0-53 0 0,-1 0-44 0 0,2 8 50 0 0,2 25 137 0 0,6 51 291 0 0,3 36 260 0 0,-13-104-729 0 0,-1 0-35 0 0,4 56 224 0 0,-2-46-169 0 0,-1 1 81 0 0,-1-19-97 0 0,1 1 35 0 0,-1-3 76 0 0,1-1-93 0 0,0 4-48 0 0,2 8-20 0 0,-1-5-18 0 0,-1-7 8 0 0,-1-2 28 0 0,1 0 57 0 0,-2-2 21 0 0,1 0 57 0 0,0 0 66 0 0,-1 0 73 0 0,-1-11-305 0 0,0-3-102 0 0,0 1 1 0 0,0-1-1 0 0,0 1 0 0 0,0-1 1 0 0,1 1-1 0 0,0-1 0 0 0,0-1-12 0 0,3-47 52 0 0,-1 34-32 0 0,1-5 12 0 0,0 0-1 0 0,2-1-31 0 0,2-3 23 0 0,6-15-23 0 0,14-25-24 0 0,6 6-54 0 0,-26 52 78 0 0,-1-1 0 0 0,1 1 0 0 0,0 0 0 0 0,1 1 0 0 0,0 0 0 0 0,0 0 0 0 0,1 1 0 0 0,-3 2 0 0 0,0 1 0 0 0,0 0 0 0 0,0 0 0 0 0,0 1 0 0 0,1 0 0 0 0,-1 0 0 0 0,1 1 0 0 0,0-1 0 0 0,0 1 0 0 0,0 1 0 0 0,4-1 0 0 0,-8 1 2 0 0,1 1 0 0 0,0 0-1 0 0,-1 0 1 0 0,1 0 0 0 0,-1 1-1 0 0,1-1 1 0 0,-1 1 0 0 0,1 0-1 0 0,0 0-1 0 0,-1 0-4 0 0,-1 0-1 0 0,1 0 1 0 0,0 1-1 0 0,-1-1 1 0 0,1 1-1 0 0,-1-1 1 0 0,1 1-1 0 0,-1 0 1 0 0,2 2 4 0 0,-2-2-13 0 0,1 2 0 0 0,0-1 1 0 0,-1 0-1 0 0,0 0 0 0 0,0 1 0 0 0,0-1 1 0 0,0 2 12 0 0,0 0-33 0 0,1 1 0 0 0,-2 0 1 0 0,1 0-1 0 0,0 5 33 0 0,4 37-3 0 0,-3 0-1 0 0,-2 1 1 0 0,-2 15 3 0 0,0 7-1 0 0,1-63 1 0 0,0-6-1 0 0,0 3-56 0 0,0-3-39 0 0,0-2-112 0 0,0 0-198 0 0,0 0 225 0 0,0 0-36 0 0,0 0-70 0 0,0 0 96 0 0,0 0-38 0 0,0 0-39 0 0,0 0-39 0 0,0 0-407 0 0,0 0 103 0 0,0 0-52 0 0,1-1-774 0 0,1-1-605 0 0,2-2-1154 0 0</inkml:trace>
  <inkml:trace contextRef="#ctx0" brushRef="#br0" timeOffset="1457.1">1356 545 4896 0 0,'0'0'108'0'0,"0"0"17"0"0,2 0 10 0 0,14 0-125 0 0,0-1 74 0 0,0 0 67 0 0,0-1 61 0 0,8-2 208 0 0,0 0 101 0 0,-1-2 80 0 0,1 0 58 0 0,41-16 1312 0 0,-37 11-1156 0 0,2-2 5 0 0,-15 6-460 0 0,0 0-40 0 0,8-4 421 0 0,0 0-73 0 0,-8 4-333 0 0,-2 1-173 0 0,-7 2-131 0 0,0 2-39 0 0,2-4 23 0 0,-5 3 1 0 0,-2 0 71 0 0,0 2-60 0 0,0-1 12 0 0,0 1 13 0 0,0-1 35 0 0,1-2-44 0 0,-2 3-41 0 0,0 1 0 0 0,0-1 0 0 0,0 1 0 0 0,0-1 0 0 0,-1 0-1 0 0,1 1 1 0 0,0-1 0 0 0,0 1 0 0 0,0-1 0 0 0,-1 1 0 0 0,1-1 0 0 0,0 1 0 0 0,-1-1-1 0 0,1 1 1 0 0,0-1 0 0 0,-1 1 0 0 0,1-1-2 0 0,-3-1 41 0 0,3 1-15 0 0,-3-1-11 0 0,1 0 0 0 0,-1 0-1 0 0,0 0 1 0 0,0 0 0 0 0,0 1-1 0 0,0-1 1 0 0,-1 0-15 0 0,-43-13 54 0 0,24 9 0 0 0,19 5-55 0 0,0 0 0 0 0,0 0 0 0 0,0 0 0 0 0,0 1-1 0 0,0 0 1 0 0,-1 0 0 0 0,1 0 0 0 0,0 0 0 0 0,-3 1 1 0 0,2 0 10 0 0,-1 0 0 0 0,1 1 0 0 0,0 0 0 0 0,0 0 0 0 0,1 0 0 0 0,-1 0 0 0 0,0 1 0 0 0,1 0 0 0 0,-1-1 0 0 0,1 2 0 0 0,-2 1-10 0 0,0 0 21 0 0,1 1 0 0 0,-1-1 1 0 0,1 1-1 0 0,1 0 1 0 0,-1 1-1 0 0,1-1 0 0 0,-3 7-21 0 0,3-6 13 0 0,1 0-1 0 0,1 0 0 0 0,-1 0 0 0 0,1 0 1 0 0,1 1-13 0 0,-2 8 47 0 0,0 0 0 0 0,2 1 0 0 0,0 7-47 0 0,4 27 122 0 0,5-9 13 0 0,5-3 39 0 0,-12-35-163 0 0,8 17 83 0 0,0 0 36 0 0,4 5 63 0 0,9 10 138 0 0,-18-31-270 0 0,0 0 0 0 0,1 0 0 0 0,-1 0 0 0 0,1-1 0 0 0,0 1 0 0 0,0-1-1 0 0,1 0 1 0 0,-1-1 0 0 0,3 2-61 0 0,-3-3 33 0 0,0 0 1 0 0,0 0-1 0 0,0 0 0 0 0,0-1 0 0 0,0 1 0 0 0,0-1 1 0 0,1-1-1 0 0,0 1-33 0 0,0-1 30 0 0,0 0 1 0 0,0 0 0 0 0,0 0-1 0 0,0-1 1 0 0,0 0-1 0 0,0-1 1 0 0,0 1 0 0 0,0-1-1 0 0,0 0-30 0 0,19-9 93 0 0,-6-1-73 0 0,0-1-78 0 0,-2-1-103 0 0,-9 6 35 0 0,0 1-36 0 0,11-10-69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57 6624 0 0,'0'0'192'0'0,"-3"-5"-28"0"0,-1-2-104 0 0,0 2-34 0 0,0 0 47 0 0,1 0 44 0 0,-1 1 37 0 0,-1-1 74 0 0,0 1 37 0 0,-1-1 91 0 0,-4 0 221 0 0,-7-1 375 0 0,10 6-673 0 0,1 0-33 0 0,0 1-73 0 0,0 0-36 0 0,0 0-39 0 0,0 2-46 0 0,-9 3 246 0 0,0 1-38 0 0,-10 10 158 0 0,2 2-114 0 0,3 3-88 0 0,0 7-34 0 0,12-14-97 0 0,0 0 0 0 0,1 0 0 0 0,1 1 1 0 0,0 2-86 0 0,-2 9 60 0 0,-1 15 86 0 0,8-35-121 0 0,0 0 1 0 0,1-1 0 0 0,0 1 0 0 0,0 0 0 0 0,1 1-26 0 0,6 20 33 0 0,-4-22-18 0 0,-1 0 0 0 0,1 0 0 0 0,0 0 0 0 0,0-1 1 0 0,0 1-16 0 0,-1-4 7 0 0,-1 0 0 0 0,1 0 0 0 0,0 0 0 0 0,0 0 0 0 0,0-1 0 0 0,0 1 1 0 0,0-1-1 0 0,0 1 0 0 0,0-1 0 0 0,1 0 0 0 0,-1 0 0 0 0,1 0 0 0 0,-1 0 1 0 0,1 0-8 0 0,25 5 221 0 0,-24-6-180 0 0,-1 0 1 0 0,1 0 0 0 0,-1-1-1 0 0,1 1 1 0 0,-1-1 0 0 0,1 1 0 0 0,-1-1-1 0 0,1 0 1 0 0,0-1-42 0 0,0 0 51 0 0,0 0 1 0 0,0 0-1 0 0,0-1 1 0 0,0 1-1 0 0,0-1 1 0 0,-1 0-1 0 0,1 0-51 0 0,15-17 196 0 0,2-7-28 0 0,-3-2-71 0 0,1-5 38 0 0,7-22-135 0 0,-20 40 25 0 0,-1 1 0 0 0,0-2 0 0 0,-1 1-25 0 0,-1 2 28 0 0,1 0 1 0 0,0 1-1 0 0,1 0 1 0 0,4-8-29 0 0,-3 15 68 0 0,-1 10 23 0 0,0 2-101 0 0,-2-3 68 0 0,0 0-1 0 0,-1 1 1 0 0,1-1 0 0 0,-1 1-1 0 0,0-1 1 0 0,0 2-58 0 0,7 14 194 0 0,-3-2-79 0 0,-1 0-61 0 0,1 2-93 0 0,9 26-38 0 0,-1 0 87 0 0,0 0 77 0 0,-1 0 69 0 0,-12-42-313 0 0,0 1 111 0 0,1 0 90 0 0,3 9 305 0 0,-2-7-253 0 0,-1-1-115 0 0,0-3-43 0 0,-1 0-43 0 0,0 0-30 0 0,0 0-44 0 0,0 0-46 0 0,0 0-53 0 0,0-1-55 0 0,0 1-60 0 0,0 0-64 0 0,0-1-69 0 0,5 7-384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92 8808 0 0,'0'0'197'0'0,"0"0"-10"0"0,0-1-78 0 0,0 0-52 0 0,0-4-3 0 0,0 3 0 0 0,0-3-87 0 0,0 0 45 0 0,-1 0 41 0 0,1 0 38 0 0,-1-3 107 0 0,0 0 61 0 0,-2 0 49 0 0,1 0 34 0 0,1 6-221 0 0,0 0 0 0 0,0 0 0 0 0,0 0 0 0 0,0 0-1 0 0,0 0 1 0 0,0 0 0 0 0,0 0 0 0 0,-1 1 0 0 0,1-1-1 0 0,-1 0 1 0 0,1 1 0 0 0,-3-2-121 0 0,-5-1 411 0 0,-1 3-90 0 0,-4 2 34 0 0,0 2-54 0 0,-1 2-55 0 0,1 1-52 0 0,0 2-53 0 0,0 0-51 0 0,2 0-52 0 0,2 0-49 0 0,1 1 32 0 0,0-1 0 0 0,1 1 1 0 0,1 0-1 0 0,-1 1 1 0 0,1 0-1 0 0,1 0 1 0 0,0 1-1 0 0,0-1 1 0 0,1 1-1 0 0,0 1 1 0 0,-1 4-22 0 0,2-1 19 0 0,0 0 1 0 0,1 0 0 0 0,-1 13-20 0 0,3-8 0 0 0,0-1 1 0 0,2 18-1 0 0,0-30 0 0 0,0 0 0 0 0,0-1 0 0 0,1 1 1 0 0,0-1-1 0 0,0 1 0 0 0,1-1 0 0 0,-1 0 1 0 0,3 3-1 0 0,-2-4 4 0 0,-1-1 1 0 0,1 0 0 0 0,0 0-1 0 0,0-1 1 0 0,3 4-5 0 0,-4-6 6 0 0,0 1-1 0 0,0 0 0 0 0,-1-1 1 0 0,1 0-1 0 0,1 1 1 0 0,-1-1-1 0 0,0 0 1 0 0,0 0-1 0 0,0 0 0 0 0,0-1 1 0 0,2 1-6 0 0,2 1 50 0 0,0-2-1 0 0,0 1 1 0 0,0 0 0 0 0,0-1 0 0 0,0 0-1 0 0,0-1 1 0 0,0 0 0 0 0,0 1 0 0 0,0-2-1 0 0,0 1 1 0 0,0-1 0 0 0,0 0-1 0 0,-1 0 1 0 0,2-1-50 0 0,19-14 166 0 0,-23 14-151 0 0,1 0-1 0 0,-1-1 1 0 0,0 0-1 0 0,0 1 1 0 0,1-3-15 0 0,1-1 13 0 0,1-2 5 0 0,0 0 0 0 0,0 0 0 0 0,-1-1 0 0 0,0 0 1 0 0,-1 0-1 0 0,0-1 0 0 0,0 1 0 0 0,0-7-18 0 0,0-4 47 0 0,-2 0 0 0 0,-1 0 0 0 0,0-14-47 0 0,-2 18 20 0 0,-1 1 1 0 0,-3-16-21 0 0,4 24-1 0 0,0 1 1 0 0,0-1-1 0 0,1 0 1 0 0,0-5 0 0 0,0-2-9 0 0,0 13-47 0 0,0 2-21 0 0,0 0-1 0 0,4 2-12 0 0,1 1 50 0 0,6 12 45 0 0,-9-10-22 0 0,9 12-7 0 0,-1 0 1 0 0,-1 1 0 0 0,4 11 23 0 0,10 29 34 0 0,-9-23 39 0 0,1-1 52 0 0,-3-4-58 0 0,-8-18-17 0 0,1-1 1 0 0,1 0-1 0 0,-1 0 0 0 0,2 0 1 0 0,4 5-51 0 0,-10-13-15 0 0,0-2-92 0 0,0 1-92 0 0,-1-2 49 0 0,0 0-39 0 0,0 1-42 0 0,0-1-41 0 0,0 0-36 0 0,0 0-33 0 0,1 0-225 0 0,-1 0-55 0 0,0 1-739 0 0,0-1-586 0 0,0 0-1114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349 241 9072 0 0,'-3'-4'61'0'0,"1"-1"35"0"0,-12-15 505 0 0,9 14-473 0 0,-1 0-78 0 0,0 1-21 0 0,0 1 54 0 0,0-1 48 0 0,0 2 42 0 0,-5-3 198 0 0,0 1 76 0 0,4 2-36 0 0,0 1 0 0 0,0 0 1 0 0,1 0-1 0 0,-7 0-411 0 0,-4 1 622 0 0,8 1-361 0 0,0 1-52 0 0,0 0-61 0 0,1 0-73 0 0,-14 3 258 0 0,5-1-92 0 0,1 0-41 0 0,6 2-102 0 0,-1 0-35 0 0,1 2 13 0 0,-1 0-40 0 0,0 0-35 0 0,-20 16-122 0 0,25-19 91 0 0,1 1-1 0 0,1 0 1 0 0,-1 0-1 0 0,-1 3 31 0 0,-1 3 0 0 0,1 0 34 0 0,3 1 92 0 0,4-1-50 0 0,0-9-73 0 0,0 0 1 0 0,0 0 0 0 0,-1 0 0 0 0,1 0-1 0 0,1-1 1 0 0,-1 1 0 0 0,0 0 0 0 0,0 0-1 0 0,2 0-3 0 0,3 4-32 0 0,0 0 0 0 0,0-1 0 0 0,1 0 0 0 0,7 4 32 0 0,-2-1-18 0 0,16 12 7 0 0,17 16 11 0 0,-36-28 0 0 0,0 1 0 0 0,-1 0 0 0 0,0 1 0 0 0,0-1 0 0 0,-1 1 1 0 0,3 7-1 0 0,3 6-37 0 0,-3 0 106 0 0,-1-1 65 0 0,-4-7 125 0 0,0 1-1 0 0,2 15-258 0 0,-3-2 187 0 0,-3-24-146 0 0,-1 1-1 0 0,0 0 1 0 0,0 0-1 0 0,-1-1 1 0 0,-1 6-41 0 0,-6 12 134 0 0,0-11 2 0 0,7-12-126 0 0,0 1-1 0 0,0-1 0 0 0,0 1 0 0 0,1-1 1 0 0,-1 1-1 0 0,0-1 0 0 0,0 1 0 0 0,0-1 1 0 0,0 0-1 0 0,0 0 0 0 0,-1 0 0 0 0,1 1 1 0 0,0-1-1 0 0,0 0 0 0 0,0 0-9 0 0,-19-4 78 0 0,-1-3-87 0 0,6-1-113 0 0,12 5-50 0 0,-1 1 55 0 0,-13-11-185 0 0,12 9 114 0 0,3 1 47 0 0,-1 1-38 0 0,1 0-74 0 0,-1-1-64 0 0,0 0-74 0 0,1 1-80 0 0,-1-1-91 0 0,1 1-98 0 0,0-1-107 0 0,0 0-116 0 0,-3-4-972 0 0,-2-5-1047 0 0,7 12 2857 0 0</inkml:trace>
  <inkml:trace contextRef="#ctx0" brushRef="#br0" timeOffset="428.85">536 393 7912 0 0,'0'0'232'0'0,"2"1"-14"0"0,0-1-165 0 0,17 3-60 0 0,-12-2 26 0 0,1 0 36 0 0,7 1 145 0 0,-3-1 45 0 0,1-1 50 0 0,29-3 793 0 0,-25-1-675 0 0,-8 2-239 0 0,0-1-33 0 0,-1 0-41 0 0,1-1-46 0 0,0 0 51 0 0,6-1 144 0 0,0-1 20 0 0,-5 2-120 0 0,-2 0-65 0 0,-1 0-52 0 0,-7 4-32 0 0,1-1 0 0 0,0 0 0 0 0,0 1 0 0 0,0-1 0 0 0,-1 0 0 0 0,1 0 0 0 0,0 1 0 0 0,-1-1 0 0 0,1 0 0 0 0,0 0 0 0 0,-1 0 0 0 0,1 0 0 0 0,-1 0 0 0 0,0 0 0 0 0,1 0 0 0 0,-1 0 0 0 0,0 0 0 0 0,1 0 0 0 0,-1 0 0 0 0,0-1 0 0 0,0 1 0 0 0,1-1-2 0 0,-1 2 3 0 0,0-1-1 0 0,0 1 1 0 0,1-1-1 0 0,-1 1 1 0 0,0-1 0 0 0,0 1-1 0 0,0-1 1 0 0,0 1-1 0 0,0-1 1 0 0,0 1-1 0 0,0-1 1 0 0,0 1-1 0 0,0-1 1 0 0,0 1-1 0 0,0-1 1 0 0,0 1-1 0 0,-1-1 1 0 0,1 1-1 0 0,0-1 1 0 0,0 1-1 0 0,0-1 1 0 0,-1 1-1 0 0,1-1 0 0 0,-3-4 54 0 0,1 0 0 0 0,1 3-38 0 0,-7-12-33 0 0,4 10-36 0 0,-4 2 56 0 0,4 1 4 0 0,-6-2 100 0 0,0 7-89 0 0,7-2-1 0 0,-16 2 91 0 0,-10 6-6 0 0,15-4-28 0 0,2 3 45 0 0,4-2-3 0 0,2 1 37 0 0,-5 4 42 0 0,9-10-152 0 0,0 0 0 0 0,0 0 0 0 0,0 0 1 0 0,0 0-1 0 0,1 1 0 0 0,-1-1 0 0 0,1 1-43 0 0,-6 12 284 0 0,2 0-114 0 0,2 6-64 0 0,3-17-99 0 0,0 0 0 0 0,0 0 0 0 0,1 0 0 0 0,-1 0-1 0 0,1 0 1 0 0,0 0 0 0 0,1 1-7 0 0,3 10 51 0 0,6 12 12 0 0,6 9 43 0 0,-2-12-7 0 0,17 11 64 0 0,-23-27-93 0 0,1 0 0 0 0,-1-1 1 0 0,1 0-1 0 0,0-1 0 0 0,2 1-70 0 0,21 7 148 0 0,2-7-62 0 0,-11-6-82 0 0,0-3-52 0 0,-15 0-7 0 0,-1-1-110 0 0,1 0-111 0 0,0-1-114 0 0,0 1-116 0 0,-1-1-118 0 0,1 0-122 0 0,-2 0-122 0 0,-5 3 549 0 0,-1 0-35 0 0,3-1-444 0 0,-1 0-282 0 0,3-2-675 0 0</inkml:trace>
  <inkml:trace contextRef="#ctx0" brushRef="#br0" timeOffset="810.83">1302 0 8640 0 0,'0'0'197'0'0,"0"0"24"0"0,0 0 17 0 0,1 2-38 0 0,3 4-259 0 0,0 0 54 0 0,-1 0 48 0 0,1 0 44 0 0,-1 3 67 0 0,1-1 48 0 0,1 5 169 0 0,0 1 56 0 0,4 14 481 0 0,-4-10-357 0 0,-2-3-184 0 0,-1-7-229 0 0,0-1-36 0 0,2 11 277 0 0,0-1-59 0 0,1 4-2 0 0,-1 0-51 0 0,9 49 473 0 0,-9-41-377 0 0,1 9 128 0 0,-1-2-70 0 0,-3-13-236 0 0,2 21 92 0 0,4 21 246 0 0,1-2 12 0 0,-6-21-225 0 0,-1-32-194 0 0,3 3 4 0 0,-2-7-68 0 0,-2-5 20 0 0,2 1-12 0 0,2 1-252 0 0,0-1 80 0 0,0 0 69 0 0,1-1 59 0 0,-1 0 44 0 0,0-1 34 0 0,4 0 117 0 0,9-5 341 0 0,-11 2-425 0 0,-1 0-46 0 0,-1 1-59 0 0,0-1-39 0 0,-1 1-45 0 0,1-1-51 0 0,-1 0-57 0 0,0-1-63 0 0,1 1-70 0 0,-1 0-74 0 0,-1-1-82 0 0,1 0-87 0 0,-1 1-93 0 0,0-1-99 0 0,0 0-106 0 0,0 0-110 0 0,-1 0-117 0 0,0 0-124 0 0,0 1-732 0 0,-1-3-1075 0 0,0 6 2993 0 0</inkml:trace>
  <inkml:trace contextRef="#ctx0" brushRef="#br0" timeOffset="1130.97">1077 345 9184 0 0,'0'0'208'0'0,"0"0"33"0"0,0 0 14 0 0,1 0-42 0 0,11-3-141 0 0,-1 1 36 0 0,12-2 197 0 0,-2 2 42 0 0,29-2 555 0 0,-24 3-493 0 0,-1-2-93 0 0,-8 2-181 0 0,-1-2-78 0 0,2 1 7 0 0,0-1 36 0 0,36-6 293 0 0,-16 3-160 0 0,-13 2-153 0 0,-4 1-85 0 0,-1 0-84 0 0,-4-1-274 0 0,-9 2 133 0 0,1-2-43 0 0,7 0-181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36 8496 0 0,'0'0'190'0'0,"0"0"-7"0"0,0 0-77 0 0,-1 0-51 0 0,-4-2-5 0 0,3 1 2 0 0,-10-3 108 0 0,-21 1 30 0 0,23 3-68 0 0,0 0 80 0 0,0 0 75 0 0,1 0 112 0 0,-13 3 148 0 0,1 5-106 0 0,2 4-93 0 0,1 3-83 0 0,1 2-70 0 0,2 2-58 0 0,2 0-46 0 0,2 0-35 0 0,6-10-47 0 0,1 0 0 0 0,0 0 0 0 0,0 1 0 0 0,1 0 1 0 0,1 0-1 0 0,-2 5 1 0 0,-1 24 19 0 0,2-2 68 0 0,3-11 10 0 0,4 0-46 0 0,-2-16-47 0 0,0 0 0 0 0,1-1 0 0 0,1 0 0 0 0,0 1 0 0 0,0-1 0 0 0,1-1 1 0 0,4 7-5 0 0,14 15 41 0 0,5-6 81 0 0,-12-14-18 0 0,0-1 37 0 0,-12-8-107 0 0,-1 0-1 0 0,1 1 1 0 0,0-2-1 0 0,-1 1 1 0 0,1 0-1 0 0,0-1 0 0 0,0 1 1 0 0,-1-1-1 0 0,1 0 1 0 0,0 0-1 0 0,0-1 1 0 0,1 0-34 0 0,0 0 49 0 0,1 0 1 0 0,0-1-1 0 0,-1 0 1 0 0,0 0-1 0 0,1 0 1 0 0,-1-1-1 0 0,3-2-49 0 0,5-4 123 0 0,-1 0-1 0 0,-1 0 1 0 0,0-1 0 0 0,0-1 0 0 0,8-10-123 0 0,-1-4 45 0 0,-2-2 34 0 0,-10 14-21 0 0,0 1 0 0 0,-2-1 0 0 0,1-1 0 0 0,-2 1 0 0 0,0-1 0 0 0,0 0-58 0 0,-1 0 71 0 0,-1 0 0 0 0,0 1 0 0 0,-1-6-71 0 0,-4-20 111 0 0,-4 8-50 0 0,-3 2-38 0 0,-4 4-51 0 0,3 9-56 0 0,1 3-56 0 0,-1 2-83 0 0,1 2-40 0 0,-1 1-84 0 0,1 2-94 0 0,-1 0-105 0 0,11 6 218 0 0,0 0-49 0 0,0-1-43 0 0,0 1-38 0 0,0-1-134 0 0,-1 1-37 0 0,-2-2-1391 0 0</inkml:trace>
  <inkml:trace contextRef="#ctx0" brushRef="#br0" timeOffset="680.18">568 43 7920 0 0,'0'0'174'0'0,"0"0"29"0"0,0 0-22 0 0,0 1-77 0 0,0 0-58 0 0,3 2-16 0 0,-2 0 10 0 0,3 3-111 0 0,0 0 45 0 0,0 0 44 0 0,-1 0 40 0 0,1 1 37 0 0,0-1 33 0 0,3 7 218 0 0,-1 0 87 0 0,0 0 70 0 0,14 31 1331 0 0,-12-25-1104 0 0,-4-9-403 0 0,0-1-42 0 0,0 1-51 0 0,0-1-59 0 0,0 2-58 0 0,0 0-104 0 0,0-3 182 0 0,14 39 826 0 0,-9-17-393 0 0,-4-5-154 0 0,-3 2-58 0 0,-2-26-288 0 0,0-1 0 0 0,0 0-1 0 0,0 0-6 0 0,0 0-1 0 0,0 0-25 0 0,0 0-43 0 0,-4-6 8 0 0,-6-9 75 0 0,2-2-48 0 0,6 10-69 0 0,0 0 0 0 0,0-1 0 0 0,1 1 0 0 0,0-3-18 0 0,0-13 23 0 0,1 1 0 0 0,1-14-23 0 0,0 25 27 0 0,2-23-44 0 0,-1 19 43 0 0,1-1 0 0 0,0 1 0 0 0,2 0 0 0 0,1-5-26 0 0,6-7 8 0 0,3 2-54 0 0,4 4-79 0 0,3 3-103 0 0,-19 16 218 0 0,0 1 0 0 0,1-1 1 0 0,-1 1-1 0 0,0 0 0 0 0,0-1 0 0 0,1 1 1 0 0,-1 1-1 0 0,1-1 0 0 0,-1 0 0 0 0,1 1 1 0 0,-1 0-1 0 0,1 0 0 0 0,0 0 10 0 0,2 0-9 0 0,-1 1 0 0 0,0 0 0 0 0,0 0 0 0 0,0 0-1 0 0,0 1 1 0 0,0 0 0 0 0,0 0 0 0 0,2 2 9 0 0,2 0-4 0 0,-1 2 0 0 0,0-1-1 0 0,0 1 1 0 0,0 0 0 0 0,-1 1 0 0 0,0 0 0 0 0,0 0 0 0 0,-1 0-1 0 0,2 3 5 0 0,21 35 13 0 0,-4 1 84 0 0,-4 2 75 0 0,-6 3 66 0 0,-9-31-76 0 0,-2 1 0 0 0,1 18-162 0 0,-4-12 54 0 0,-3 1-56 0 0,2-27-120 0 0,0 0 85 0 0,0 0 62 0 0,-1 3 170 0 0,1-2-146 0 0,0-1-71 0 0,0 1-90 0 0,0-1 0 0 0,0 0-41 0 0,0-1-47 0 0,0 1-50 0 0,0 0-57 0 0,0-1-61 0 0,0 1-65 0 0,1-1-71 0 0,-1 0-360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186 373 9040 0 0,'0'0'200'0'0,"0"0"33"0"0,-2 0 15 0 0,-6-5-77 0 0,-4-6-64 0 0,1 1-39 0 0,3 4 25 0 0,2 2 42 0 0,-1 2 74 0 0,-2 0 297 0 0,-3 0 103 0 0,6 1-354 0 0,1 2-38 0 0,-1 0-40 0 0,1 1-45 0 0,0 2-47 0 0,0 1-50 0 0,-7 9 151 0 0,3-4 8 0 0,0 0 0 0 0,1 1 1 0 0,-4 8-195 0 0,2 5 296 0 0,1 8 51 0 0,3-1-79 0 0,5-19-154 0 0,-1 1-1 0 0,2 0 0 0 0,0 0 1 0 0,0 0-1 0 0,1 0 1 0 0,2 9-114 0 0,9 21 376 0 0,-11-39-329 0 0,1-1 1 0 0,-1 0-1 0 0,1 0 1 0 0,0 0-1 0 0,0 0 0 0 0,0 0 1 0 0,0 0-1 0 0,1-1 1 0 0,-1 1-1 0 0,1-1 1 0 0,1 2-48 0 0,-3-3 25 0 0,1 0 1 0 0,0 1 0 0 0,0-1 0 0 0,0 0 0 0 0,0 0 0 0 0,0 0-1 0 0,0-1 1 0 0,2 1-26 0 0,6 0 51 0 0,1-2-50 0 0,5-5 75 0 0,-11 5-6 0 0,0-2-1 0 0,1 1 1 0 0,-1 0-1 0 0,0-1 1 0 0,0 0-1 0 0,1-1-69 0 0,8-9 120 0 0,11-15 9 0 0,-20 22-108 0 0,1-1 0 0 0,-1 0 0 0 0,-1-1 1 0 0,1 1-1 0 0,-1-1 0 0 0,0 0 1 0 0,-1 0-1 0 0,2-7-21 0 0,-3 7-2 0 0,2-2 17 0 0,-2-1 1 0 0,1 1-1 0 0,-2-1 0 0 0,1 0 0 0 0,-1-2-15 0 0,-1-109 200 0 0,-1 119-200 0 0,1 3-1 0 0,0-1 1 0 0,0 0-1 0 0,0 1 0 0 0,0-1 1 0 0,0 0-1 0 0,0 1 1 0 0,0-1-1 0 0,0 1 1 0 0,0-1-1 0 0,0 0 0 0 0,0 1 1 0 0,1-1-1 0 0,-1 1 1 0 0,0-1-1 0 0,0 0 1 0 0,1 1-1 0 0,-1-1 0 0 0,0 1 1 0 0,1-1-1 0 0,-1 1 1 0 0,1-1-1 0 0,-1 1 1 0 0,1-2-71 0 0,-1 2-22 0 0,3 6 5 0 0,2 6 39 0 0,5 8-22 0 0,-2 1 81 0 0,-1 1 70 0 0,-1 0 55 0 0,2 4 77 0 0,6 12 176 0 0,-8-22-244 0 0,0 1-90 0 0,8 21-52 0 0,-7-21-3 0 0,4 10 39 0 0,1-4 97 0 0,-11-22-208 0 0,0 0 60 0 0,0 0 66 0 0,1 0 146 0 0,-1 0-186 0 0,0-1-58 0 0,-1 1-80 0 0,1-1-99 0 0,-1 1 10 0 0,0-1-60 0 0,0 0-64 0 0,0 1-71 0 0,0-1-456 0 0</inkml:trace>
  <inkml:trace contextRef="#ctx0" brushRef="#br0" timeOffset="556.51">642 0 6704 0 0,'0'0'149'0'0,"0"0"23"0"0,0 0 12 0 0,1 2-25 0 0,2 0-117 0 0,-1 1 47 0 0,1 0 41 0 0,-1 1 33 0 0,2 2 194 0 0,4 12 592 0 0,-4-9-526 0 0,-2-5-258 0 0,0 1-41 0 0,12 21 580 0 0,-1 2-86 0 0,0-1-76 0 0,-2 1-63 0 0,2 7 25 0 0,-1-1-58 0 0,4 15 729 0 0,-2 7-1175 0 0,0 21 750 0 0,-4 0-94 0 0,-6-42-390 0 0,5 78 472 0 0,-4-43-356 0 0,-3-30-179 0 0,-2-26-121 0 0,1 0 0 0 0,0-1 0 0 0,2 11-82 0 0,-2-21 72 0 0,-1-1-56 0 0,1-1-48 0 0,-1-1-43 0 0,-1-1-178 0 0,1-2-98 0 0,-3-5-602 0 0,3 5 688 0 0,0 2 67 0 0,-1-9-1058 0 0</inkml:trace>
  <inkml:trace contextRef="#ctx0" brushRef="#br0" timeOffset="1214.74">505 427 4928 0 0,'0'0'141'0'0,"0"0"-29"0"0,0 0 12 0 0,0 0 63 0 0,2 0 177 0 0,5 0 270 0 0,0 0-86 0 0,1-1-79 0 0,-1 1-67 0 0,2-1 2 0 0,0 0-67 0 0,3 0-1 0 0,4 0 89 0 0,6-2 130 0 0,-8 2-223 0 0,1-2-37 0 0,13-3 198 0 0,-7 1-198 0 0,1 1-52 0 0,4 0 51 0 0,1-2-56 0 0,-1 1-49 0 0,1-1-43 0 0,3 0-21 0 0,1 0-36 0 0,9-1 67 0 0,10 0-156 0 0,-35 6 7 0 0,1 1-1 0 0,-1 0 1 0 0,0 1 0 0 0,0 1 0 0 0,1 0-7 0 0,-2 1 35 0 0,0 0 0 0 0,-1 1 0 0 0,4 2-35 0 0,-10-3-59 0 0,0 0 55 0 0,-1 1 46 0 0,0-1 37 0 0,1 2 67 0 0,10 12 368 0 0,-10-8-321 0 0,-1 0-72 0 0,0 0-73 0 0,10 22 340 0 0,-1 1 0 0 0,-2 1 0 0 0,5 18-388 0 0,-1-3 321 0 0,2-1-56 0 0,-8-17-78 0 0,-1 1-39 0 0,-2 0-39 0 0,-2-1-37 0 0,-4-10-9 0 0,-4-8 34 0 0,-2-7-84 0 0,-3-1-186 0 0,7-4 163 0 0,0 0-1 0 0,0 0 0 0 0,-1 0 0 0 0,1 0 0 0 0,0 0 0 0 0,0 0 0 0 0,0 0 0 0 0,-1 0 0 0 0,1 0 0 0 0,0-1 0 0 0,0 1 1 0 0,-1 0-1 0 0,1 0 0 0 0,0 0 0 0 0,0 0 0 0 0,0 0 0 0 0,0 0 0 0 0,-1-1 0 0 0,1 1 0 0 0,0 0 0 0 0,0 0 1 0 0,0 0-1 0 0,0 0 0 0 0,0-1 0 0 0,0 1 0 0 0,-1 0 0 0 0,1 0 0 0 0,0-1 0 0 0,0 1 11 0 0,-2-2-205 0 0,-3-3-93 0 0,3 3 160 0 0,1 0-64 0 0,-1 1 5 0 0,1-1-54 0 0,0 1-62 0 0,0-1-71 0 0,1 1 28 0 0,-1 0-49 0 0,0-1-45 0 0,1 1-37 0 0,-1-1-142 0 0,0 1-38 0 0,0-1-169 0 0,-1-1-461 0 0,2 3 1294 0 0</inkml:trace>
  <inkml:trace contextRef="#ctx0" brushRef="#br0" timeOffset="1504.97">1057 140 7376 0 0,'0'0'216'0'0,"0"-1"-11"0"0,0-1-171 0 0,0-2-25 0 0,0-4 50 0 0,2 2 96 0 0,-1 3 42 0 0,3-2 340 0 0,-1 3-316 0 0,-1 0-54 0 0,-1 1 100 0 0,-1 1-121 0 0,1-2 70 0 0,4 1-91 0 0,2 0-57 0 0,3 0-32 0 0,-8 1-9 0 0,3-1-46 0 0,9 0-113 0 0,-6 1 22 0 0</inkml:trace>
  <inkml:trace contextRef="#ctx0" brushRef="#br0" timeOffset="1833.09">1785 403 5696 0 0,'0'0'166'0'0,"0"0"-31"0"0,-1-1-73 0 0,-3-5-53 0 0,1 4 57 0 0,-2-2 311 0 0,-1 0 60 0 0,-18-8 1157 0 0,13 8-963 0 0,5 2-307 0 0,1 0-53 0 0,-11-2 429 0 0,0 3-100 0 0,1 2-93 0 0,1 2-85 0 0,0 2-75 0 0,1 1-67 0 0,1 3-59 0 0,0 0-49 0 0,-1 4-20 0 0,0 1-44 0 0,4-2-34 0 0,1 0 0 0 0,0 0 0 0 0,-1 3-74 0 0,-2 8 126 0 0,8-15-77 0 0,0 0 0 0 0,0 1 0 0 0,0-1 0 0 0,1 1 0 0 0,0 2-49 0 0,-4 44 208 0 0,6-45-165 0 0,0 0 0 0 0,0 0-1 0 0,1 0 1 0 0,0 0 0 0 0,1 0 0 0 0,0 0-1 0 0,2 3-42 0 0,-2-7 28 0 0,-1-1 0 0 0,2 1 0 0 0,-1-1 0 0 0,1 1 0 0 0,-1-1-1 0 0,2 0 1 0 0,-1 0 0 0 0,0 0 0 0 0,1-1 0 0 0,0 1 0 0 0,0-1 0 0 0,5 4-28 0 0,-1-2 16 0 0,1 1 11 0 0,0 0 1 0 0,1-1 0 0 0,3 2-28 0 0,10 1 68 0 0,-19-9-50 0 0,-1 1-1 0 0,1-1 1 0 0,-1 1 0 0 0,1-1-1 0 0,-1 0 1 0 0,2-1-18 0 0,6 0 44 0 0,-1 0 0 0 0,0-2 0 0 0,1 1 0 0 0,-1-1 0 0 0,0-1 0 0 0,2 0-44 0 0,-3 0 35 0 0,1-1 0 0 0,-1 0 0 0 0,0-1 0 0 0,-1 0 0 0 0,9-7-35 0 0,-9 6 21 0 0,0-1 1 0 0,-1 1-1 0 0,0-2 0 0 0,0 1 1 0 0,0-1-22 0 0,-1-1 15 0 0,0 0 1 0 0,-1 0-1 0 0,0 0 1 0 0,-1-1-1 0 0,0 0 1 0 0,0 0-1 0 0,-1 0 1 0 0,0 0-1 0 0,-1 0 1 0 0,-1-1-1 0 0,0 1 1 0 0,0-9-16 0 0,-1 6 124 0 0,-1-1 1 0 0,-2-7-125 0 0,-8-26 173 0 0,-8 3-102 0 0,7 22-82 0 0,-2 1-35 0 0,3 5-132 0 0,1 1-36 0 0,-2-5-124 0 0,5 11 126 0 0,1 0-34 0 0,2 4 36 0 0,1 1-53 0 0,1-1-67 0 0,-1 0-80 0 0,3 5 359 0 0,-5-9-650 0 0</inkml:trace>
  <inkml:trace contextRef="#ctx0" brushRef="#br0" timeOffset="2187.14">2037 552 9040 0 0,'1'3'200'0'0,"2"3"21"0"0,1 1-48 0 0,-1 0-45 0 0,4 7 19 0 0,0 1-106 0 0,10 20-80 0 0,-12-25 59 0 0,-1 1 44 0 0,1 0 64 0 0,-1 0 82 0 0,0 0 101 0 0,0 0 117 0 0,-2-2-118 0 0,0 5 225 0 0,2 8 321 0 0,-3-17-641 0 0,2 8 264 0 0,-3-8-242 0 0,0 0 37 0 0,0 0 86 0 0,0-4 58 0 0,0-1-40 0 0,0 0-289 0 0,-1 1 57 0 0,-1 0 190 0 0,-4 0 575 0 0,5-1-688 0 0,-1-1-67 0 0,-9-11 122 0 0,2-3-80 0 0,3-1-65 0 0,1-2-49 0 0,1-3-4 0 0,1 0 0 0 0,1-10-80 0 0,1 30 5 0 0,0-19-2 0 0,0 0 0 0 0,2 0 0 0 0,0 0 0 0 0,1 0 0 0 0,1-4-3 0 0,-1 15-7 0 0,1 0-1 0 0,0 0 1 0 0,0 0-1 0 0,1 0 1 0 0,1-3 7 0 0,-1 6-18 0 0,-1 0-1 0 0,1 0 1 0 0,0 0 0 0 0,1 1 0 0 0,-1 0 0 0 0,1 0-1 0 0,5-4 19 0 0,21-13-123 0 0,3 6 70 0 0,-27 13 52 0 0,-1 1 1 0 0,2 0-1 0 0,-1 1 1 0 0,0 0-1 0 0,0 0 1 0 0,0 0-1 0 0,1 1 1 0 0,-1 0-1 0 0,0 0 1 0 0,0 1-1 0 0,1 0 0 0 0,-1 1 1 0 0,0-1-1 0 0,4 3 1 0 0,17 7-75 0 0,-2 3 66 0 0,-2 3 56 0 0,-2 2 46 0 0,7 16 120 0 0,-22-26-139 0 0,-1 1 0 0 0,-1 0 1 0 0,1 1-1 0 0,-1-1 1 0 0,-1 1-1 0 0,0 0 1 0 0,-1 1-1 0 0,0 0-74 0 0,3 26 171 0 0,-6 3-55 0 0,-7 1-99 0 0,6-39-192 0 0,1-1 70 0 0,-1 1 60 0 0,0-1 51 0 0,0 3 110 0 0,-2 5 322 0 0,2-7-370 0 0,0 1-81 0 0,0-3-44 0 0,1 1-44 0 0,-1 0-50 0 0,0 0-57 0 0,0 0-83 0 0,0 0-79 0 0,0 0-85 0 0,1 0-93 0 0,-1 0-100 0 0,0 0-108 0 0,0 0-114 0 0,0 0-122 0 0,-2 2-1248 0 0,-2 2-1277 0 0,5-6 3456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7200 0 0,'0'0'165'0'0,"0"0"22"0"0,0 0 6 0 0,0 2-45 0 0,1 4-97 0 0,2 5-12 0 0,0 0 73 0 0,0 0 58 0 0,0 1 48 0 0,1 5 186 0 0,7 25 619 0 0,-8-27-709 0 0,1 1-55 0 0,-1 1-110 0 0,10 65 1149 0 0,-3 2-63 0 0,-5-39-572 0 0,5 20 225 0 0,-10-63-1013 0 0,1 1 88 0 0,-1-1 76 0 0,1 0 62 0 0,-1 1 47 0 0,1-1 36 0 0,-1 2 445 0 0,-1-3-351 0 0,0-1-84 0 0,-1-1-132 0 0,0 0-70 0 0,-1-1 24 0 0,1 0 0 0 0,-1-1-1 0 0,1 1 1 0 0,0 0 0 0 0,0-1 0 0 0,0 0 0 0 0,0 0-16 0 0,-12-23 64 0 0,8 8-14 0 0,0-1 1 0 0,1-3-51 0 0,1 9 41 0 0,-1-9 39 0 0,1 0 0 0 0,0 0-1 0 0,1-14-79 0 0,4-7 41 0 0,0 35-26 0 0,0 1 0 0 0,1-1 0 0 0,0 1 0 0 0,2-4-15 0 0,14-26-8 0 0,-5 17-59 0 0,2 0-1 0 0,6-6 68 0 0,1 0-68 0 0,-12 14-28 0 0,1 0 49 0 0,-2 4 47 0 0,0 0-1 0 0,1 1 1 0 0,6-4 0 0 0,5-1-27 0 0,-8 6-24 0 0,0 0-37 0 0,1 2-47 0 0,-1 1-55 0 0,1 0-64 0 0,-1 2-75 0 0,1 1-82 0 0,-1 2-93 0 0,-10-2 223 0 0,-1 0-45 0 0,1 1-40 0 0,0-1-35 0 0,0 1-108 0 0,0-1-36 0 0,3 1-620 0 0,3 1-649 0 0,5-1-1023 0 0,-13-1 2787 0 0</inkml:trace>
  <inkml:trace contextRef="#ctx0" brushRef="#br0" timeOffset="433.84">535 560 5328 0 0,'0'0'116'0'0,"0"0"17"0"0,2 0 12 0 0,3 1-237 0 0,0 0 51 0 0,0 0 46 0 0,0 0 44 0 0,1-1 40 0 0,-1 0 36 0 0,5 0 219 0 0,-1-1 53 0 0,1-1 60 0 0,21-5 1195 0 0,-17 3-1001 0 0,-3-1-149 0 0,-1-1-100 0 0,7-4 118 0 0,13-4 347 0 0,-10 4-348 0 0,-3 1-143 0 0,-1 0-68 0 0,-2 1-113 0 0,-1 0-66 0 0,0-1-74 0 0,1 1-82 0 0,-10 4 117 0 0,3-4 96 0 0,0 2-26 0 0,-5 3-45 0 0,-1-2-47 0 0,-2-5-31 0 0,-1-2-63 0 0,2 10 40 0 0,-2 0-16 0 0,1-1 1 0 0,-1 1 0 0 0,1 0 0 0 0,-1 1 0 0 0,0-1 0 0 0,0 0 0 0 0,1 0 0 0 0,-1 1-1 0 0,-1-1 1 0 0,1 1 0 0 0,0-1 0 0 0,0 1 0 0 0,0 0 0 0 0,-1 0 0 0 0,1 0 0 0 0,-1 0-1 0 0,1 1 1 0 0,-1-1 1 0 0,0 0 4 0 0,0 1 0 0 0,0 0 0 0 0,0 0 0 0 0,0 1 0 0 0,0-1 0 0 0,0 0 0 0 0,0 1 0 0 0,0 0 0 0 0,0 0-1 0 0,0 0 1 0 0,1 0 0 0 0,-1 0 0 0 0,-2 2-4 0 0,-2 1 20 0 0,1 0 0 0 0,0 0 0 0 0,0 1 0 0 0,1 0 0 0 0,-1 0 0 0 0,1 1 0 0 0,0-1 0 0 0,1 1 0 0 0,-1 0 0 0 0,1 0 0 0 0,-3 7-20 0 0,-1 3 21 0 0,2 0 0 0 0,0 0 0 0 0,-3 13-21 0 0,5-14 25 0 0,1 0 0 0 0,1 0 0 0 0,0 0 0 0 0,1 1 0 0 0,1-1-1 0 0,0 0 1 0 0,1 1 0 0 0,1-1 0 0 0,0 0 0 0 0,1 0 0 0 0,1 2-25 0 0,1-2 12 0 0,0 0 0 0 0,1-1 1 0 0,3 6-13 0 0,-8-17-2 0 0,1 0 1 0 0,0 0 0 0 0,0 0 0 0 0,0 0-1 0 0,0 0 1 0 0,1 0 0 0 0,-1-1-1 0 0,1 1 1 0 0,0-1 0 0 0,-1 0 0 0 0,1 1-1 0 0,0-2 1 0 0,0 1 0 0 0,2 1 1 0 0,-1-2-5 0 0,0 1-1 0 0,0-1 1 0 0,0 0-1 0 0,0 0 1 0 0,1 0 0 0 0,-1 0-1 0 0,0-1 1 0 0,1 1 0 0 0,-1-1-1 0 0,4-1 6 0 0,0 1-15 0 0,-1-2 0 0 0,0 1 0 0 0,0-1 0 0 0,0 0 0 0 0,0 0 0 0 0,4-2 15 0 0,-4 1-26 0 0,0-1 0 0 0,1 0 0 0 0,-1 0 1 0 0,0-1-1 0 0,2-2 26 0 0,-6 4-13 0 0,1 0-53 0 0,-1 0-62 0 0,0 0-71 0 0,0 0-79 0 0,0 0-90 0 0,0 0-96 0 0,1 0-106 0 0,-2 1 132 0 0,0-1-51 0 0,0 1-55 0 0,1 0-58 0 0,4-5-1063 0 0,4-3-941 0 0,-11 10 2567 0 0</inkml:trace>
  <inkml:trace contextRef="#ctx0" brushRef="#br0" timeOffset="732.03">1091 1 6016 0 0,'0'0'133'0'0,"0"0"23"0"0,0 0 11 0 0,1 1 26 0 0,7 5 181 0 0,0 2 46 0 0,-2-2-207 0 0,4 8 279 0 0,0 1-63 0 0,5 6 125 0 0,-1 3-73 0 0,14 36 489 0 0,-6 3 1084 0 0,5 27-2054 0 0,-15-49 593 0 0,-2-2 903 0 0,5 37-1496 0 0,-5 3 914 0 0,-6-13-248 0 0,-3-34-377 0 0,-1 1-34 0 0,9 27 90 0 0,-9-59-558 0 0,0 0 79 0 0,0 0 67 0 0,0-1 59 0 0,0 1 44 0 0,0 0 34 0 0,0 0 101 0 0,1 2 294 0 0,0-3-361 0 0,-1 1-43 0 0,0 0-67 0 0,0 0-44 0 0,1-1-35 0 0,-1 0-40 0 0,0 1-44 0 0,0-1-47 0 0,0 1-52 0 0,0-1-56 0 0,0 1-59 0 0,1-1-63 0 0,-1 1-67 0 0,0-1-71 0 0,0 1-75 0 0,0-1-79 0 0,0 1-83 0 0,0-1-1239 0 0,0 0-1172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0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5728 0 0,'0'0'132'0'0,"0"0"17"0"0,0 0 10 0 0,0 0-54 0 0,0 0-6 0 0,0 0 274 0 0,1 2 72 0 0,5 6 1180 0 0,-3-4-1011 0 0,-1-3-356 0 0,-1 1-49 0 0,0-1-61 0 0,-1 0-68 0 0,6 9 422 0 0,0 0-97 0 0,-1 0-83 0 0,0 1-69 0 0,-1-1-72 0 0,0 0-33 0 0,14 38 402 0 0,-13-33-306 0 0,0 0 92 0 0,7 29 515 0 0,-6-21-385 0 0,1-3 96 0 0,-6-17-503 0 0,-1-1 49 0 0,3 5 343 0 0,-3-4-304 0 0,1-1-36 0 0,0 1-52 0 0,0 0-116 0 0,-1-2-16 0 0,1 0-34 0 0,0 1-156 0 0,0 0-119 0 0,-1-2 142 0 0,1 1-35 0 0,-1 0-37 0 0,1 0-38 0 0,-1-1-145 0 0,1 1-94 0 0,-1-1-80 0 0,0 1-63 0 0,1-1-249 0 0,0 1-565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3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186 546 4384 0 0,'0'-8'235'0'0,"0"3"-190"0"0,0-2 20 0 0,-1 0 112 0 0,0 1 40 0 0,0 1 46 0 0,-7-12 731 0 0,4 10-598 0 0,-2 0-73 0 0,3 4-206 0 0,0 1-37 0 0,-2-2 382 0 0,0 1-51 0 0,-1 2-47 0 0,0 1-43 0 0,0 0-41 0 0,0 2-37 0 0,-5 3 146 0 0,2 0-157 0 0,0 2-54 0 0,-1 1-19 0 0,-2 2 22 0 0,11-9-165 0 0,-3 4 21 0 0,1-1-1 0 0,0 0 1 0 0,-1 1 0 0 0,1 0 0 0 0,1 0 0 0 0,-1 0 0 0 0,0 2-37 0 0,-6 11 58 0 0,-5 12-34 0 0,9-16 23 0 0,1-1 0 0 0,-1 12-47 0 0,-3 28 100 0 0,6-20-65 0 0,2-19-27 0 0,0-1 1 0 0,0 1-1 0 0,1 0 0 0 0,1-1 0 0 0,1 1 1 0 0,0-1-1 0 0,0 1 0 0 0,2-1 1 0 0,0 1-9 0 0,9 10 19 0 0,-11-20-8 0 0,0 0 0 0 0,0-1 0 0 0,1 1 0 0 0,-1-1 0 0 0,1 0 0 0 0,0 0 0 0 0,3 2-11 0 0,-5-4 5 0 0,1 1 1 0 0,-1-1 0 0 0,1 0 0 0 0,-1 0 0 0 0,1 0 0 0 0,0 0-1 0 0,0 0 1 0 0,0 0 0 0 0,0-1 0 0 0,-1 1 0 0 0,1-1-1 0 0,0 0 1 0 0,0 0 0 0 0,0 0 0 0 0,0 0 0 0 0,0-1 0 0 0,0 1-1 0 0,0-1 1 0 0,0 0 0 0 0,-1 1 0 0 0,1-1 0 0 0,2-1-6 0 0,20-13 78 0 0,-2-3 111 0 0,2-8 146 0 0,-17 16-128 0 0,-1 0 1 0 0,0-1-1 0 0,2-5-207 0 0,-3 5 205 0 0,-1-1 1 0 0,0 0 0 0 0,0-4-206 0 0,4-19 327 0 0,-6 5-146 0 0,-4 2-114 0 0,0 20-67 0 0,0 2 0 0 0,-1-1 0 0 0,0 0 0 0 0,0 0 1 0 0,-1 0-1 0 0,1 1 0 0 0,-1-1 0 0 0,-1 1 0 0 0,1 0 1 0 0,-1 0-1 0 0,-1-1 0 0 0,-23-26-25 0 0,-3 3-42 0 0,24 25-107 0 0,-13-7-18 0 0,15 10 120 0 0,0 0-40 0 0,-1-1-121 0 0,3 1 71 0 0,0 1-34 0 0,0-1-39 0 0,0 1-42 0 0,0-1-47 0 0,0 0-51 0 0,2 2 93 0 0,1-1-42 0 0,-2 1-428 0 0,0-1-292 0 0,-1 0-680 0 0</inkml:trace>
  <inkml:trace contextRef="#ctx0" brushRef="#br0" timeOffset="453.77">785 44 8720 0 0,'-14'-10'379'0'0,"3"4"-156"0"0,2 1-66 0 0,1 1-32 0 0,-7-1-11 0 0,7 3-108 0 0,1 0-41 0 0,-4-2 412 0 0,9 3-253 0 0,-1 0 0 0 0,1 0 0 0 0,-1 0 0 0 0,0 1 0 0 0,1-1 0 0 0,-1 1 0 0 0,1 0 0 0 0,-2 0-124 0 0,-11 1 478 0 0,1 3-61 0 0,2 2-57 0 0,2 2-52 0 0,0 2-46 0 0,2 1-41 0 0,-4 15 117 0 0,2 8-65 0 0,7-16-121 0 0,0-1 1 0 0,2 0-1 0 0,0 10-152 0 0,5 37 253 0 0,7-1-98 0 0,21 62 75 0 0,-13-58-24 0 0,-11-33-52 0 0,-1-1 45 0 0,-3-15 5 0 0,2 17 75 0 0,1-1-113 0 0,-2-1-77 0 0,4 45 20 0 0,-7-31 35 0 0,-2-44-64 0 0,-3 2-29 0 0,2-4-75 0 0,1-1-53 0 0,0 1-213 0 0,-1-2 103 0 0,-1 1 70 0 0,-3-3-76 0 0,2 1-8 0 0,2 2 38 0 0,0-1-59 0 0,0 0-70 0 0,1 1-83 0 0,-1 0 19 0 0,0-1-52 0 0,0 0-47 0 0,1 1-39 0 0,-1-1-145 0 0,0 0-40 0 0,-1 1-174 0 0,1-2-469 0 0</inkml:trace>
  <inkml:trace contextRef="#ctx0" brushRef="#br0" timeOffset="730.03">454 560 7112 0 0,'0'0'157'0'0,"0"0"23"0"0,0 0 13 0 0,2-1-40 0 0,4-1-100 0 0,3-2-29 0 0,0 1 45 0 0,3-2 80 0 0,1 0 48 0 0,27-11 580 0 0,-22 8-489 0 0,-7 3-158 0 0,-1 0-43 0 0,8-4 12 0 0,1 0 64 0 0,2-1 72 0 0,28-10 374 0 0,-31 13-422 0 0,10-3 11 0 0,-15 6-154 0 0,1-1-47 0 0,2 1-63 0 0,-1-1-77 0 0,1 1-87 0 0,0 0-96 0 0,0 1-106 0 0,0 0-117 0 0,-8 1 228 0 0,0 1-33 0 0,0-1-34 0 0,0 1-35 0 0,4-1-888 0 0,6-1-751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0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6560 0 0,'0'0'149'0'0,"0"0"23"0"0,0 0 11 0 0,1 2-30 0 0,0 2-115 0 0,1 1 43 0 0,1 6 182 0 0,-1-2 20 0 0,5 12 437 0 0,-6-15-528 0 0,1 0-33 0 0,6 20 498 0 0,0 0-95 0 0,2 4-10 0 0,-2 0-92 0 0,7 43 574 0 0,-3-18-327 0 0,-9-36-319 0 0,-1 0 0 0 0,1 8-388 0 0,0 13 497 0 0,-2-37-629 0 0,-1 0 68 0 0,0 1 61 0 0,0-1 55 0 0,1 2 72 0 0,-1 0 55 0 0,0 1 93 0 0,0 1 209 0 0,-1-1 211 0 0,0-5-299 0 0,0-2-205 0 0,0-2-61 0 0,0-2-73 0 0,0-2-89 0 0,-4-37 154 0 0,3-2-56 0 0,3 19-54 0 0,0 0 0 0 0,3 0 0 0 0,0 1-1 0 0,2-3-8 0 0,-3 14-25 0 0,2 1 0 0 0,0 0-1 0 0,0 0 1 0 0,1 0-1 0 0,1 1 1 0 0,2-3 25 0 0,-5 10-12 0 0,0-1 0 0 0,1 1 0 0 0,-1 0 0 0 0,1 0 0 0 0,1 0 0 0 0,-1 1 0 0 0,1 0 0 0 0,0 0 0 0 0,0 0 0 0 0,1 1 0 0 0,-1 0 0 0 0,7-3 12 0 0,-9 6-7 0 0,0 0 0 0 0,0 0 0 0 0,0 0 0 0 0,1 0 0 0 0,-1 1 0 0 0,0 0 0 0 0,0 0 0 0 0,0 0 0 0 0,1 0 0 0 0,-1 1 0 0 0,0-1 0 0 0,0 1 0 0 0,0 0 0 0 0,0 0 0 0 0,0 1 0 0 0,0-1 0 0 0,1 1 7 0 0,0 1-12 0 0,1 0 1 0 0,-1-1 0 0 0,1 2 0 0 0,-1-1-1 0 0,0 1 1 0 0,0-1 0 0 0,-1 1-1 0 0,1 1 1 0 0,-1-1 0 0 0,0 1 0 0 0,1 1 11 0 0,5 8-46 0 0,-4-5 42 0 0,0-1 1 0 0,0 1-1 0 0,-1 1 1 0 0,4 8 3 0 0,7 29 13 0 0,16 66-78 0 0,-23-78 69 0 0,-1-1 33 0 0,-6-20-29 0 0,3 16 69 0 0,-5-28-21 0 0,0-2 26 0 0,0 0 14 0 0,0 0-14 0 0,0 0-9 0 0,0 0-2 0 0,-1-1 15 0 0,-5-3-43 0 0,-2-10 63 0 0,3-5-80 0 0,2-19-19 0 0,2 5 43 0 0,0 18-45 0 0,1 1 0 0 0,0-1-1 0 0,2-9-4 0 0,5-8 44 0 0,4 2-39 0 0,-8 22-17 0 0,2-1 0 0 0,-1 1 0 0 0,1 0 0 0 0,0 0 0 0 0,1 0 0 0 0,0 1 0 0 0,0 0 0 0 0,1 0 0 0 0,0 0 0 0 0,0 1 0 0 0,0 0 0 0 0,1 1 0 0 0,0-1 0 0 0,4-1 12 0 0,-6 4-9 0 0,0 0 0 0 0,0 1 0 0 0,1 0-1 0 0,-1 0 1 0 0,0 1 0 0 0,1 0 0 0 0,-1 0-1 0 0,1 0 1 0 0,2 1 9 0 0,3 0-10 0 0,0 0 0 0 0,0 1 0 0 0,0 0-1 0 0,8 3 11 0 0,-11-2-14 0 0,1 1 0 0 0,-1 0-1 0 0,-1 0 1 0 0,1 1-1 0 0,0 0 1 0 0,-1 1-1 0 0,4 2 15 0 0,-4-1-10 0 0,0 0-1 0 0,0 0 1 0 0,-1 1-1 0 0,0 0 1 0 0,0 1-1 0 0,3 4 11 0 0,-1-1-4 0 0,-2 1 0 0 0,1 1-1 0 0,-2-1 1 0 0,0 1-1 0 0,0 0 1 0 0,-1 0 0 0 0,-1 1-1 0 0,0-1 1 0 0,-1 1-1 0 0,0 1 5 0 0,-3-13 1 0 0,10 63 0 0 0,-11-20 72 0 0,2-28-19 0 0,0-6-57 0 0,-1 7-63 0 0,0-17-123 0 0,0-1-247 0 0,0 0-445 0 0,0 0 508 0 0,1 0 210 0 0,-1 0-35 0 0,0 0 2 0 0,0 0-34 0 0,1 0-39 0 0,-1 0-43 0 0,1 0-61 0 0,0-1-47 0 0,0 1-40 0 0,-1 0-36 0 0,3-1-728 0 0,1 0-767 0 0</inkml:trace>
  <inkml:trace contextRef="#ctx0" brushRef="#br0" timeOffset="541.54">1314 407 7848 0 0,'0'0'232'0'0,"0"-1"-14"0"0,0-4-124 0 0,-1-1 40 0 0,-3-3 231 0 0,-4 0 199 0 0,-7 0 385 0 0,7 6-494 0 0,-1 1-54 0 0,3 1-178 0 0,1 1-46 0 0,1 0-72 0 0,-1 0-43 0 0,2 1-49 0 0,-1 0-55 0 0,-18 7 397 0 0,-12 10 35 0 0,29-14-305 0 0,-1 0-1 0 0,1 1 0 0 0,0-1 0 0 0,-3 4-84 0 0,-6 12 258 0 0,6-3 26 0 0,0 1-81 0 0,-4 9-14 0 0,3 0-91 0 0,5-13-26 0 0,0 0 0 0 0,-1 14-72 0 0,3-8 91 0 0,1 1 48 0 0,2 8 33 0 0,1 2-53 0 0,-1-25-98 0 0,0 0 0 0 0,0-1 0 0 0,1 1 0 0 0,0 0 0 0 0,0-1 0 0 0,0 1 0 0 0,1-1 0 0 0,-1 1 0 0 0,2 0-21 0 0,8 5 74 0 0,2-6 106 0 0,-11-5-129 0 0,-1 0-1 0 0,1 0 1 0 0,0 0-1 0 0,0-1 1 0 0,0 1-1 0 0,-1-1 1 0 0,1 1-1 0 0,0-1 1 0 0,0 0-1 0 0,0-1-50 0 0,20-9 320 0 0,-10 1-201 0 0,-3 2-112 0 0,-3 0-106 0 0,15-16 151 0 0,-11 13-5 0 0,-1 0 0 0 0,-1-1 0 0 0,0 0 0 0 0,5-9-47 0 0,-2-4 3 0 0,0 0 0 0 0,-1-1 0 0 0,-2 0 0 0 0,0-1 1 0 0,0-9-4 0 0,3-9 0 0 0,-9 39-11 0 0,-1 6-48 0 0,7 7-58 0 0,-2 0 62 0 0,-5-4 57 0 0,-1 0-1 0 0,1 0 1 0 0,-1 0-1 0 0,0 0 1 0 0,0 0-1 0 0,0 0 1 0 0,0 0-2 0 0,2 10-20 0 0,24 60-66 0 0,1 3 50 0 0,-8-26 94 0 0,-16-33-43 0 0,2 3 36 0 0,8 6-54 0 0,-13-23-280 0 0,0-1 108 0 0,-1-1 62 0 0,1 1 36 0 0,-1-1 8 0 0,0 0-14 0 0,0 0-417 0 0</inkml:trace>
  <inkml:trace contextRef="#ctx0" brushRef="#br0" timeOffset="915.55">1622 112 8232 0 0,'0'0'182'0'0,"0"0"29"0"0,0 0 14 0 0,1-1-27 0 0,2-3-121 0 0,0 1 256 0 0,2 2-71 0 0,2 2 28 0 0,1 3-77 0 0,6 8 172 0 0,-11-9-216 0 0,0 0 46 0 0,8 13 155 0 0,-1 0-39 0 0,6 19 244 0 0,-5-4 424 0 0,1 13-999 0 0,0-4 602 0 0,1 8-113 0 0,-9-26-247 0 0,0 0 1 0 0,-1 0-1 0 0,-2 1 1 0 0,0 3-243 0 0,0 12 306 0 0,0 19 67 0 0,1 2 23 0 0,-1-20-56 0 0,-1-28-212 0 0,3 3 14 0 0,0 6 76 0 0,-2-2 33 0 0,-1-17-226 0 0,0-1-98 0 0,0 0-16 0 0,0 0 21 0 0,0 0-31 0 0,0 0-72 0 0,0 0-182 0 0,0 0-328 0 0,0 0 400 0 0,0 0 13 0 0,0 0-45 0 0,0 0-110 0 0,0 0-131 0 0,-1 0-115 0 0,1 0 103 0 0,0 0-42 0 0,-1 0-703 0 0,-1 0-544 0 0,-1 0-1038 0 0</inkml:trace>
  <inkml:trace contextRef="#ctx0" brushRef="#br0" timeOffset="1217.74">1508 488 8496 0 0,'0'0'190'0'0,"0"0"28"0"0,2-1 10 0 0,23-15-103 0 0,2 0 59 0 0,5-1 98 0 0,19-6 219 0 0,37-12 351 0 0,-59 23-614 0 0,0 2-43 0 0,5-3-40 0 0,-28 11-237 0 0,-1 0 35 0 0,6-2 34 0 0,2 0 93 0 0,16-5 210 0 0,-18 7-244 0 0,-3 0-62 0 0,0 0-58 0 0,0 1-73 0 0,1-1-84 0 0,-4 1 6 0 0,1 1-55 0 0,0-1-60 0 0,0 1-64 0 0,0-1-70 0 0,0 1-74 0 0,0 0-79 0 0,-1 0-84 0 0,-3 0-610 0 0,-2 0-747 0 0</inkml:trace>
  <inkml:trace contextRef="#ctx0" brushRef="#br0" timeOffset="1578.77">2107 383 7344 0 0,'0'0'165'0'0,"0"1"-8"0"0,0-1-66 0 0,0 1-44 0 0,3 3-4 0 0,-2-3 2 0 0,9 11-20 0 0,-2 2 69 0 0,-1 1 63 0 0,-1 1 57 0 0,0 1 52 0 0,-2 0 45 0 0,1 0 42 0 0,-1-1 34 0 0,2 9 278 0 0,1 3-50 0 0,0 0 53 0 0,2 11 1003 0 0,-2 1 1 0 0,1 14-1672 0 0,-8-51 200 0 0,1 1-52 0 0,-1 0-21 0 0,2 3-2 0 0,-1 2 15 0 0,0-3 4 0 0,-1-1 42 0 0,1-1 87 0 0,-1 0 37 0 0,0 0 90 0 0,-1 0 105 0 0,0 0 118 0 0,0-3-496 0 0,-2-1-52 0 0,-13-2 16 0 0,14 2-46 0 0,-8-11 123 0 0,2-5-49 0 0,-3-19 19 0 0,8 24-105 0 0,1 1-12 0 0,-1 0 0 0 0,1 0-1 0 0,1-3-20 0 0,0-29 27 0 0,2 30-30 0 0,1 1 0 0 0,0 0 1 0 0,0 0-1 0 0,3-6 3 0 0,0 4-17 0 0,0 1 0 0 0,1-1 0 0 0,4-6 17 0 0,-1 3-22 0 0,1 1 1 0 0,1 1 0 0 0,0 0-1 0 0,1 0 1 0 0,0 1 0 0 0,4-1 21 0 0,-1 0-10 0 0,1 1 0 0 0,1 1 1 0 0,2-1 9 0 0,-19 13-5 0 0,7-3-136 0 0,-1-1 66 0 0,1 0 43 0 0,8-5 13 0 0,-5 3-38 0 0,-4 3-23 0 0,0 0-47 0 0,0 1-26 0 0,-1 0-48 0 0,0 0-56 0 0,0 0-63 0 0,0 1-70 0 0,1-1-76 0 0,-1 1-84 0 0,0 0-90 0 0,-4 1 248 0 0,0 0-53 0 0,0 0-47 0 0,0-1-42 0 0,0 1-152 0 0,1 0-42 0 0,-1-1-185 0 0,2 1-501 0 0</inkml:trace>
  <inkml:trace contextRef="#ctx0" brushRef="#br0" timeOffset="1884.95">2636 390 10912 0 0,'0'0'248'0'0,"0"0"34"0"0,0 0 20 0 0,1 2-38 0 0,7 8-324 0 0,0 0 99 0 0,-1 1 88 0 0,-1 0 78 0 0,0 3 132 0 0,1 1 81 0 0,-1 3 169 0 0,3 10 406 0 0,-5-12-433 0 0,1 0-92 0 0,-1 0-83 0 0,1 0-74 0 0,2 3-22 0 0,-1 1-75 0 0,3 2-34 0 0,3 10-7 0 0,-11-30-120 0 0,-1-2-268 0 0,0 0 115 0 0,1 0 85 0 0,-1 1 43 0 0,1 1 168 0 0,-1-2-168 0 0,0 1-104 0 0,0 0-16 0 0,0-1-45 0 0,1 0-28 0 0,-1 1-45 0 0,0-1-49 0 0,0 0-53 0 0,0 0-58 0 0,0 1-63 0 0,0-1-67 0 0,0 0-70 0 0,0 0 198 0 0,0 0-48 0 0,0 0-40 0 0,0 0-37 0 0,0 0-141 0 0,0 0-35 0 0,0 0-1472 0 0</inkml:trace>
  <inkml:trace contextRef="#ctx0" brushRef="#br0" timeOffset="2147.25">2830 386 8496 0 0,'0'0'190'0'0,"0"0"28"0"0,2 1 10 0 0,2 0-103 0 0,0 0-45 0 0,3 1-28 0 0,-1-1-54 0 0,10 3-42 0 0,-11-3 61 0 0,0 1 37 0 0,-1 0 27 0 0,0 0 41 0 0,0 0 49 0 0,0 1 54 0 0,4 3 236 0 0,-1-1-37 0 0,7 7 326 0 0,0 0-116 0 0,-1 0-97 0 0,-1-1-119 0 0,-1 0-49 0 0,40 48 1143 0 0,-31-33-987 0 0,9 14 369 0 0,-9-12-290 0 0,-7-10-252 0 0,-1-3-108 0 0,0 0-58 0 0,-2-3-83 0 0,0 0-57 0 0,1 0-62 0 0,0-1-70 0 0,-4-4 31 0 0,0-1 53 0 0,4 2 59 0 0,16 10 140 0 0,-13-9-190 0 0,-8-4-57 0 0,1-1-46 0 0,-1 1-55 0 0,1 0-63 0 0,-1 1-72 0 0,0-1-81 0 0,-6-5 140 0 0,0 0 37 0 0,0 0-88 0 0,0 0 117 0 0,1 0 92 0 0,-1 0 77 0 0,2 0 209 0 0,-1 0-196 0 0,-1 0-91 0 0,1 0-103 0 0,-1 0 39 0 0,0 0-35 0 0,1 0-39 0 0,-1 0-42 0 0,0 0-46 0 0,0 0-48 0 0,0 0-53 0 0,0 0-56 0 0,0 0-59 0 0,1 0-62 0 0,-1 0-65 0 0,0 0-69 0 0,0 0-1211 0 0,0 0-1078 0 0</inkml:trace>
  <inkml:trace contextRef="#ctx0" brushRef="#br0" timeOffset="2416.53">3246 420 7024 0 0,'0'0'157'0'0,"0"0"23"0"0,0 0 12 0 0,0 0-65 0 0,-1 1-64 0 0,1-1-44 0 0,-2 4-44 0 0,1-2 40 0 0,-30 40 600 0 0,4 4-34 0 0,2 0-36 0 0,1 2-37 0 0,-4 7 33 0 0,-1-1-51 0 0,12-26-247 0 0,0 0 74 0 0,1-1 41 0 0,-25 36 533 0 0,16-25-405 0 0,11-19-283 0 0,1-1-41 0 0,-1 0-51 0 0,-1 0-58 0 0,13-14-7 0 0,-1-1-126 0 0,1-1-10 0 0,1-1-35 0 0,0 1-38 0 0,-1-1-39 0 0,1 1-40 0 0,-1-1-41 0 0,1 1-44 0 0,0-1-43 0 0,-1 1-47 0 0,1-1-48 0 0,-1 0-48 0 0,1 1-51 0 0,-4 2-1111 0 0,-2 2-963 0 0,7-6 2634 0 0</inkml:trace>
  <inkml:trace contextRef="#ctx0" brushRef="#br0" timeOffset="2588.07">2660 27 12528 0 0,'-6'-2'44'0'0,"-1"0"60"0"0,-6-3 228 0 0,-5-1 190 0 0,10 3-326 0 0,-1 1-31 0 0,-1-1-85 0 0,2 2-97 0 0,0 0-93 0 0,0 0-109 0 0,4 1 63 0 0,-1 0-33 0 0,5 0-14 0 0,0 0-34 0 0,0 0-327 0 0,0 0 74 0 0,0 0-47 0 0,0 0-638 0 0,0 0-506 0 0,0 0-960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8576 0 0,'0'0'197'0'0,"0"0"24"0"0,0 0 17 0 0,0 2-38 0 0,0 2-146 0 0,-1 1 41 0 0,0 4 195 0 0,0 0 67 0 0,0 7 271 0 0,-1 4 77 0 0,0 2-79 0 0,1-10-285 0 0,0-5-130 0 0,0 0-46 0 0,-3 5 69 0 0,-1 16 132 0 0,2-11-197 0 0,-2 1-48 0 0,-7 16 19 0 0,-2 12-40 0 0,13-44 5 0 0,1 0-100 0 0,-1-1-87 0 0,1 1-91 0 0,-1-1-108 0 0,1 0 95 0 0,0 0-34 0 0,0 0-34 0 0,0 0-38 0 0,-1-1-39 0 0,1 1-41 0 0,0 0-44 0 0,0-1-46 0 0,0 1-47 0 0,0 0-49 0 0,0-1-1118 0 0,0 1-952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0,'0'0'197'0'0,"0"0"24"0"0,2 0 18 0 0,7 0-34 0 0,-1 0-170 0 0,-7 0-34 0 0,-1 1 1 0 0,1-1-1 0 0,0 0 0 0 0,0 0 1 0 0,-1 1-1 0 0,1-1 1 0 0,0 0-1 0 0,-1 1 1 0 0,1-1-1 0 0,-1 0 1 0 0,1 1-1 0 0,0-1 1 0 0,-1 1-1 0 0,1-1 1 0 0,-1 1-1 0 0,1-1 0 0 0,-1 1 1 0 0,0-1-1 0 0,1 1 1 0 0,-1 0-1 0 0,1-1 1 0 0,-1 1-1 0 0,0 0-1 0 0,1 1 50 0 0,6 10 480 0 0,-1 0-61 0 0,-1 1-57 0 0,0 1-48 0 0,-2-1-43 0 0,1 1-36 0 0,1 15 202 0 0,3 5 49 0 0,2 11 114 0 0,-4-16-248 0 0,-1-5-97 0 0,0 1-36 0 0,0-5-78 0 0,-1 1-34 0 0,0-1-39 0 0,0 0-42 0 0,-4-18-120 0 0,0-1 39 0 0,1 0 108 0 0,-1 0-59 0 0,1 0-47 0 0,-1 0-30 0 0,1 1-37 0 0,-1 0-21 0 0,1 0-35 0 0,0 0-39 0 0,0 2-44 0 0,-1-4-15 0 0,0 0-36 0 0,0 1-362 0 0,0-1 82 0 0,1 1-52 0 0,-1-1-703 0 0,1 3-714 0 0,2 0-754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3 9848 0 0,'0'0'222'0'0,"-1"0"20"0"0,0 0-82 0 0,-2 0-64 0 0,-5 0 65 0 0,5-1-65 0 0,-13 0-105 0 0,1 1 71 0 0,-3 2 78 0 0,-9 4 138 0 0,4-2-56 0 0,12 0-185 0 0,-1 1 35 0 0,-20 18 233 0 0,27-18-243 0 0,3-4-59 0 0,1-1 0 0 0,0 1 0 0 0,-1 0-1 0 0,1 0 1 0 0,0 1 0 0 0,0-1 0 0 0,0 0-1 0 0,0 0 1 0 0,0 0 0 0 0,0 1 0 0 0,0-1 0 0 0,0 1-1 0 0,0-1 1 0 0,1 1 0 0 0,-1-1 0 0 0,0 1-1 0 0,1-1 1 0 0,0 1 0 0 0,-1-1 0 0 0,1 1 0 0 0,0 0-1 0 0,0-1 1 0 0,-1 1 0 0 0,1-1 0 0 0,1 1-1 0 0,-1 0 1 0 0,0-1-3 0 0,1 2 7 0 0,0 0 0 0 0,0 0 1 0 0,1 0-1 0 0,-1 0 0 0 0,1-1 0 0 0,0 1 0 0 0,0-1 0 0 0,0 1 0 0 0,0-1 0 0 0,0 1-7 0 0,2 1 4 0 0,20 24-4 0 0,1-1 0 0 0,2-1 0 0 0,18 14 0 0 0,-26-24 35 0 0,9 11 108 0 0,-22-21-87 0 0,-1 1 1 0 0,-1-1 0 0 0,4 7-57 0 0,3 10 84 0 0,-10-10 357 0 0,-5-1-109 0 0,-6-3-97 0 0,-2-1-85 0 0,-2-2-73 0 0,-1-2-60 0 0,1-1-49 0 0,2-1-35 0 0,5-2-39 0 0,-7 2-28 0 0,10-2 41 0 0,1 1-62 0 0,0-1 20 0 0,1 0-36 0 0,0 1-42 0 0,0-1-45 0 0,0 0-46 0 0,0 0-45 0 0,1 0-42 0 0,-1 0-35 0 0,0 0-126 0 0,0 0-36 0 0,-3 0-1298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 12176 0 0,'-1'-2'-34'0'0,"0"-1"65"0"0,-1 0 55 0 0,1 0 44 0 0,-1 0 70 0 0,-6-6 458 0 0,4 5-404 0 0,4 2-248 0 0,0 0 3 0 0,-3-3 65 0 0,4 5-278 0 0,-1 0-35 0 0,1 2-334 0 0,-1-2 74 0 0,1 1-50 0 0,0 1-652 0 0,2 1-520 0 0,1 2-987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0 9728 0 0,'0'0'222'0'0,"0"0"30"0"0,0 0 18 0 0,0 0-117 0 0,-2 0-80 0 0,-8 0-90 0 0,0 0 35 0 0,1 1 40 0 0,0 0 42 0 0,0 0 47 0 0,-1 1 50 0 0,0 1 54 0 0,-1 1 57 0 0,-5 3 43 0 0,0 1-47 0 0,0 2-45 0 0,1 1-40 0 0,-12 15 115 0 0,3 3-113 0 0,0 10-58 0 0,18-27-127 0 0,1-1 0 0 0,0 1-1 0 0,1 1 1 0 0,0-1 0 0 0,1 1-1 0 0,0-1 1 0 0,1 2-36 0 0,2-11 9 0 0,0 1 1 0 0,0-1-1 0 0,0 0 0 0 0,0 1 1 0 0,0-1-1 0 0,1 0 1 0 0,0 2-10 0 0,0-2 20 0 0,0 1-1 0 0,1 0 1 0 0,-1 0 0 0 0,1-1 0 0 0,0 1 0 0 0,0 0-20 0 0,0-2 16 0 0,-1 1 0 0 0,1-1 0 0 0,-1 0 0 0 0,1 0 0 0 0,0 0 1 0 0,0 0-1 0 0,0 0 0 0 0,0 0 0 0 0,0-1 0 0 0,1 1 0 0 0,-1-1 0 0 0,0 1 0 0 0,1-1 0 0 0,-1 0 0 0 0,1 0 0 0 0,-1 0 0 0 0,1 0 1 0 0,2 0-17 0 0,-5-1 0 0 0,9 2 53 0 0,0-1-1 0 0,0 0 1 0 0,-1 0-1 0 0,1-1 1 0 0,0 0-1 0 0,0-1 1 0 0,0 0-1 0 0,0 0 1 0 0,3-2-53 0 0,2-1 49 0 0,-1 0 1 0 0,0-1-1 0 0,4-3-49 0 0,-9 5 16 0 0,-1-1-1 0 0,0-1 0 0 0,0 1 0 0 0,0-1 0 0 0,-1 0 0 0 0,1-1 0 0 0,-1 1 0 0 0,0-1 0 0 0,4-7-15 0 0,-2 3 30 0 0,-2 1 0 0 0,1-2 1 0 0,-1 1-1 0 0,-1-1 0 0 0,5-10-30 0 0,-3-6 24 0 0,-5-2-36 0 0,-1 9 16 0 0,-2-19 53 0 0,0 29-8 0 0,0 1 0 0 0,-1-1 0 0 0,-3-8-49 0 0,2 12 38 0 0,3 5-96 0 0,0 1-10 0 0,0 8 46 0 0,1-1 1 0 0,1 1 0 0 0,0-1 0 0 0,0 1 0 0 0,0-1 0 0 0,1 2 21 0 0,8 30-151 0 0,-4-9 193 0 0,7 15 90 0 0,-7-20-87 0 0,0 0-58 0 0,1 4 15 0 0,0-2 112 0 0,-5-13-2 0 0,0-1 45 0 0,1 8 75 0 0,0 0 42 0 0,0 0 34 0 0,5 46 785 0 0,-7-39-662 0 0,-2-26-355 0 0,0-2-4 0 0,0 0 0 0 0,0 0-52 0 0,0 0-76 0 0,0 0-26 0 0,0 0-32 0 0,0 0-184 0 0,0 0-416 0 0,0 0-41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254 410 7632 0 0,'0'0'142'0'0,"-1"0"-59"0"0,-6-3 53 0 0,1 1 32 0 0,0 0-47 0 0,1 1-42 0 0,-1 0-32 0 0,-2-1-24 0 0,-2-1-30 0 0,2 1 67 0 0,0 0 38 0 0,-8 2 191 0 0,-4 3 185 0 0,-8 7 380 0 0,2 6 3 0 0,10-4-379 0 0,4-1-184 0 0,6-6-193 0 0,1 0-37 0 0,1 1 31 0 0,-1 0-1 0 0,1 0 1 0 0,0 1 0 0 0,1-1-95 0 0,-8 13 212 0 0,7-13-138 0 0,0 0 0 0 0,1 1 0 0 0,1-1 0 0 0,-1 0 1 0 0,1 1-1 0 0,-1 3-74 0 0,1-1 85 0 0,0 1 0 0 0,0 0 0 0 0,1 0-1 0 0,0 4-84 0 0,1-2 86 0 0,1-1 0 0 0,0 0 0 0 0,2 10-86 0 0,-1-13 49 0 0,0 1 1 0 0,1-1-1 0 0,0 1 1 0 0,3 5-50 0 0,-3-8 20 0 0,0-1 1 0 0,0 1-1 0 0,1 0 1 0 0,0-1-1 0 0,0 0 1 0 0,0 0-1 0 0,1 0 1 0 0,0-1-1 0 0,0 0 1 0 0,0 1-1 0 0,0-2 1 0 0,1 1 0 0 0,-1-1-1 0 0,1 1 1 0 0,0-2-1 0 0,0 1 1 0 0,0-1-1 0 0,0 1 1 0 0,1-2-1 0 0,2 1-20 0 0,-1 0 16 0 0,-1-1-1 0 0,1-1 0 0 0,-1 1 0 0 0,1-1 0 0 0,-1-1 1 0 0,1 1-1 0 0,0-1-15 0 0,0 0 28 0 0,0 0-32 0 0,4-1-52 0 0,-1 0-48 0 0,5-1-124 0 0,0-3-57 0 0,5-3-127 0 0</inkml:trace>
  <inkml:trace contextRef="#ctx0" brushRef="#br0" timeOffset="385.96">417 0 7200 0 0,'0'0'165'0'0,"0"0"22"0"0,0 2 6 0 0,0 8-51 0 0,1 1-81 0 0,3 29-70 0 0,-2-24 84 0 0,10 49 974 0 0,1 1-85 0 0,-2-10-247 0 0,1 0-63 0 0,14 82 1116 0 0,-21-110-1373 0 0,3 12 122 0 0,0 2 49 0 0,-3-12-116 0 0,-5-28-416 0 0,15 89 1309 0 0,-8-61-859 0 0,1-2 45 0 0,-7-25 18 0 0,1-1-114 0 0,-1-1-100 0 0,1-2-90 0 0,0 0-78 0 0,-1 0-65 0 0,1-2-53 0 0,0 0-43 0 0,4-10-162 0 0,-4 8 125 0 0,-1 2 68 0 0,0 1 72 0 0,0-2-100 0 0,17-53 98 0 0,-12 39-78 0 0,1 1-1 0 0,4-5-28 0 0,-7 13-1 0 0,1 1 0 0 0,1-1 0 0 0,0 2 0 0 0,0-1 0 0 0,1-1 1 0 0,-2 4-9 0 0,-1 1-1 0 0,1 0 0 0 0,0 0 0 0 0,0 0 1 0 0,1 0-1 0 0,-1 1 0 0 0,1 0 0 0 0,2-1 10 0 0,-6 3-7 0 0,0 1-1 0 0,1-1 0 0 0,-1 1 1 0 0,0 0-1 0 0,1 0 0 0 0,-1 0 1 0 0,0 0-1 0 0,1 0 0 0 0,-1 0 1 0 0,0 1-1 0 0,1-1 0 0 0,-1 1 1 0 0,0-1-1 0 0,0 1 0 0 0,0 0 1 0 0,1 0-1 0 0,-1 0 0 0 0,0 0 1 0 0,0 0-1 0 0,0 1 0 0 0,0-1 1 0 0,1 2 7 0 0,3 2-24 0 0,0 0 0 0 0,0 0 0 0 0,0 1 0 0 0,-1 0 0 0 0,5 7 24 0 0,20 34-69 0 0,-21-33 68 0 0,-2 2 1 0 0,0-1 0 0 0,-1 1-1 0 0,0 0 1 0 0,-2 0-1 0 0,3 12 1 0 0,-7-28 187 0 0,0 1-72 0 0,0 0-72 0 0,0 1-69 0 0,0 0-71 0 0,0 0-69 0 0,0 0-68 0 0,0 0-68 0 0,0 0-68 0 0,0 0-65 0 0,0 1-67 0 0,0-2-64 0 0,0 1-65 0 0,0 0-64 0 0,0-1-63 0 0,0-1-62 0 0,0 2-1489 0 0,0-2-1316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6072 0 0,'0'0'133'0'0,"1"-1"23"0"0,1-1-112 0 0,-2 2-31 0 0,1 0 2 0 0,1-3 44 0 0,3 0 48 0 0,2-4 72 0 0,-2 6 613 0 0,-2 1-304 0 0,0 1-119 0 0,0 0-43 0 0,-1 1-95 0 0,0-1-41 0 0,0 1-47 0 0,-1-1-52 0 0,3 7 328 0 0,0-2-112 0 0,0 0-64 0 0,-1 2-16 0 0,1 6 33 0 0,0 5 159 0 0,-1 0-36 0 0,4 19 291 0 0,-2-9-238 0 0,1-1-48 0 0,6 29 287 0 0,17 54 566 0 0,-17-75-768 0 0,1 1 72 0 0,-1-10-268 0 0,-6-15-141 0 0,0-1 0 0 0,0-1-1 0 0,1 1 1 0 0,5 5-136 0 0,-11-15 30 0 0,0-1 0 0 0,0 1 0 0 0,0 0-1 0 0,0 0 1 0 0,0 0 0 0 0,0-1 0 0 0,0 1 0 0 0,0 0 0 0 0,0-1-1 0 0,0 1 1 0 0,0-1 0 0 0,0 1 0 0 0,0-1 0 0 0,0 0-1 0 0,1 1 1 0 0,-1-1 0 0 0,0 0 0 0 0,1 0-30 0 0,9-1 214 0 0,0-4-44 0 0,0-2-50 0 0,-2-1-56 0 0,-1-2-62 0 0,-3 1-68 0 0,6-19 65 0 0,-2-2 36 0 0,13-59 162 0 0,-11 44-128 0 0,1 0-81 0 0,-11 40 12 0 0,10-28 2 0 0,-10 30-4 0 0,0 1 1 0 0,0 0 0 0 0,1 0 0 0 0,-1 0 0 0 0,0 0-1 0 0,1 0 1 0 0,-1 0 0 0 0,1 0 0 0 0,0 0 0 0 0,-1 0-1 0 0,2 0 2 0 0,-2 1-7 0 0,0 1 0 0 0,0 0 0 0 0,0-1 0 0 0,0 1 0 0 0,1 0 0 0 0,-1 0 0 0 0,0 0 0 0 0,0 0 0 0 0,0 0 0 0 0,0 0 0 0 0,0 0 0 0 0,0 0 0 0 0,0 0 0 0 0,0 1 0 0 0,0-1 0 0 0,0 0 0 0 0,0 1 0 0 0,0-1 0 0 0,0 1 0 0 0,0-1 0 0 0,-1 1-1 0 0,1-1 1 0 0,0 1 0 0 0,0 0 0 0 0,0-1 7 0 0,11 10-63 0 0,-4-2 37 0 0,15 24-38 0 0,7 19 63 0 0,-8-13-13 0 0,-6-13-40 0 0,2 2-14 0 0,0 0 65 0 0,3 6 57 0 0,12 14 73 0 0,-23-35-82 0 0,1 0 1 0 0,7 6-46 0 0,11 6-12 0 0,-15-18 143 0 0,0-7 81 0 0,-12 1-166 0 0,0-1 1 0 0,0 0-1 0 0,-1 0 0 0 0,1 0 1 0 0,0-1-1 0 0,0 1 0 0 0,-1 0 1 0 0,1-1-1 0 0,-1 1 1 0 0,1-1-1 0 0,-1 1 0 0 0,1-2-46 0 0,11-17 406 0 0,-7 6-181 0 0,-2 2-87 0 0,-2 2-61 0 0,5-27 157 0 0,-2 0-77 0 0,-2 0-65 0 0,-3 0-50 0 0,-3-8-40 0 0,1 26-21 0 0,-2 0 0 0 0,0 0 0 0 0,-1 0 0 0 0,-4-8 19 0 0,5 17-30 0 0,-1 0-56 0 0,1 3-16 0 0,0 0-48 0 0,-1-2-138 0 0,1 0-121 0 0,3 7 382 0 0,0 1-57 0 0,0-1-58 0 0,0 0-56 0 0,0 1-54 0 0,0-1-53 0 0,0 1-53 0 0,0 0-51 0 0,0-1 31 0 0,0 1-34 0 0,-1-1-509 0 0,1 0-127 0 0,-1-1-119 0 0,1-1-1075 0 0,-1-2-1265 0 0,2 6 3456 0 0</inkml:trace>
  <inkml:trace contextRef="#ctx0" brushRef="#br0" timeOffset="527.58">885 0 8864 0 0,'0'0'200'0'0,"0"0"33"0"0,0 0 14 0 0,1 1-41 0 0,6 4-287 0 0,-1-1 81 0 0,0 2 69 0 0,0-1 60 0 0,1 3 91 0 0,0-1 53 0 0,14 17 697 0 0,-14-16-644 0 0,0-1-37 0 0,2 3 4 0 0,15 17 437 0 0,-1 0-48 0 0,-1 1-46 0 0,-2 1-43 0 0,-1 1-42 0 0,0 0-39 0 0,-3 0-37 0 0,0 1-34 0 0,1 2 121 0 0,3 6 107 0 0,-10-11-327 0 0,-9-22-208 0 0,1 0-36 0 0,1 5 9 0 0,3 15 64 0 0,-5-19-82 0 0,0 0 43 0 0,0-2 35 0 0,0-1 56 0 0,-1-1 66 0 0,0-1 77 0 0,4-39-201 0 0,-2 10-85 0 0,3 0-45 0 0,8-14 18 0 0,4 5-33 0 0,-13 29-21 0 0,1-1-1 0 0,0 1 1 0 0,1 0-1 0 0,0 0 1 0 0,0 0 0 0 0,0 1-1 0 0,1 0 1 0 0,2-1 1 0 0,-2 1-20 0 0,0 1 0 0 0,0 0 0 0 0,1 0 0 0 0,0 1 0 0 0,0 0 0 0 0,2 0 20 0 0,-7 3-10 0 0,0 0 0 0 0,0 0 1 0 0,1 0-1 0 0,-1 1 0 0 0,0-1 0 0 0,0 1 0 0 0,1 0 0 0 0,1 0 10 0 0,-3 0-9 0 0,1 0 0 0 0,-1 1-1 0 0,0-1 1 0 0,0 1-1 0 0,1 0 1 0 0,-1 0 0 0 0,0-1-1 0 0,0 1 1 0 0,0 1 0 0 0,0-1-1 0 0,0 0 1 0 0,0 0 0 0 0,0 1 9 0 0,9 11-54 0 0,-7-6 44 0 0,-1 0 0 0 0,0 0 0 0 0,0 0 0 0 0,1 5 10 0 0,1 5-44 0 0,7 17-1 0 0,-1-1-1 0 0,-2 3 46 0 0,0 10 7 0 0,-8-41-130 0 0,0 0 78 0 0,0 0 58 0 0,0 0 43 0 0,2 9 170 0 0,-2-8-168 0 0,0 1-77 0 0,0-3-35 0 0,-1 0-38 0 0,1 3-158 0 0,-1-3 73 0 0,0 0-38 0 0,0 0-43 0 0,1 1-45 0 0,-1-1-48 0 0,0 1-51 0 0,0-5 104 0 0,0 0-44 0 0,0 0-38 0 0,0 0-36 0 0,0 0-266 0 0,0 0-59 0 0,0 0-46 0 0,0-1-33 0 0,1-1-1465 0 0,0-2-1291 0 0</inkml:trace>
  <inkml:trace contextRef="#ctx0" brushRef="#br0" timeOffset="799.83">1716 464 10424 0 0,'0'0'233'0'0,"0"1"39"0"0,4 7 8 0 0,0-1-102 0 0,2 2-68 0 0,3 4-71 0 0,1 2-28 0 0,-3-5 67 0 0,-3-1 75 0 0,0 0 114 0 0,2 3 174 0 0,3 5 281 0 0,-4-6-274 0 0,1 0-99 0 0,-3-3-199 0 0,0 0-86 0 0,-1-1-87 0 0,-1 1-82 0 0,0 1-90 0 0,-1 0-100 0 0,0-8-21 0 0,0-1-53 0 0,0 0-48 0 0,0 0-40 0 0,0 0-139 0 0,0 1-40 0 0,0-1-166 0 0,0 0-446 0 0</inkml:trace>
  <inkml:trace contextRef="#ctx0" brushRef="#br0" timeOffset="993.33">1673 244 11312 0 0,'0'0'256'0'0,"0"0"34"0"0,0 0 21 0 0,0 0-35 0 0,1 0-248 0 0,-1 0-101 0 0,0-1-81 0 0,1 1-111 0 0,-1 0 265 0 0,1-1-394 0 0,0 0-116 0 0,0 0 66 0 0,0 0-42 0 0,2 0-579 0 0,-1 0-282 0 0,2 1-766 0 0,-3 0 1667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22 6776 0 0,'0'0'198'0'0,"0"0"-195"0"0,1-1 27 0 0,-1 0 27 0 0,1-1 38 0 0,0 1 22 0 0,-1 0 38 0 0,1 0 47 0 0,0-1 49 0 0,-1 1 2 0 0,1 0 42 0 0,-1 0 46 0 0,0 1 50 0 0,0-1 51 0 0,0 0 56 0 0,0 1 59 0 0,0 0 62 0 0,-4-3-326 0 0,0 1-55 0 0,-1 1-48 0 0,1 0-40 0 0,-3 0 2 0 0,0 1-48 0 0,-16 5 123 0 0,13-1-69 0 0,-8 4 8 0 0,-1 0-85 0 0,0-1-48 0 0,-17 12 53 0 0,2 3-38 0 0,-29 29-38 0 0,40-30-10 0 0,19-15 0 0 0,5 1 0 0 0,0-5 0 0 0,0 1 0 0 0,1-1 0 0 0,-1 0 0 0 0,1 0 0 0 0,0 0 0 0 0,-1 0 0 0 0,1 0 0 0 0,0 0 0 0 0,0 0 0 0 0,0-1 0 0 0,1 1 0 0 0,-1-1 0 0 0,1 1 0 0 0,35 16-4 0 0,-24-12-7 0 0,39 15-155 0 0,-19-7 53 0 0,-11-4 80 0 0,-5-1 49 0 0,0 0 54 0 0,-3-1 38 0 0,-1 1 53 0 0,0 1 61 0 0,-1 0 68 0 0,-3 2-82 0 0,-5 0 91 0 0,-6 2 139 0 0,1-12-347 0 0,-1 1-1 0 0,0-1 0 0 0,0 0 1 0 0,0 0-1 0 0,0 0 0 0 0,0 0 1 0 0,-1 0-1 0 0,0 2-90 0 0,-7 5 347 0 0,-1-1-35 0 0,-5 2 12 0 0,3-4-163 0 0,6-4-127 0 0,0 0-37 0 0,-38 7 179 0 0,0-4-76 0 0,4-3-44 0 0,0-2-1 0 0,-16-4-55 0 0,53 4-118 0 0,0 0 38 0 0,-4-1 12 0 0,1-1 88 0 0,-10-2 135 0 0,12 2-135 0 0,-1 0-39 0 0,0-1-73 0 0,0 1-100 0 0,1-1-61 0 0,0 1-100 0 0,0-1-114 0 0,2 2 187 0 0,0-1-35 0 0,0 1-35 0 0,0-1-37 0 0,0 1-39 0 0,1-1-42 0 0,-1 1-41 0 0,0-1-46 0 0,1 1-45 0 0,-1-1-48 0 0,-1-1-1204 0 0,-1-1-1040 0 0,4 4 2891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3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335 196 7848 0 0,'0'0'232'0'0,"0"-1"-54"0"0,0 0-91 0 0,-1 0-65 0 0,0-4-67 0 0,0 3 67 0 0,-1-3 26 0 0,0 0 67 0 0,0 0 45 0 0,0 0 44 0 0,-2-4 314 0 0,0 0 92 0 0,-6-11 939 0 0,6 14-1107 0 0,0 0-46 0 0,0 0-55 0 0,0 0-83 0 0,-1 0-101 0 0,0 0-118 0 0,-19-24 620 0 0,20 23-513 0 0,0 1 0 0 0,-1 0 1 0 0,0 1-1 0 0,0-1 1 0 0,0 1-1 0 0,-1 0 0 0 0,1 0 1 0 0,-1 0-1 0 0,-6-3-146 0 0,4 5 187 0 0,1 2-39 0 0,-6 5 45 0 0,2 5-109 0 0,2 4-74 0 0,5-5-32 0 0,0 0 0 0 0,1 0 0 0 0,0 0 0 0 0,-1 4 22 0 0,0 4 45 0 0,2-4-46 0 0,0-1 1 0 0,1 1 0 0 0,0-1-1 0 0,1 1 1 0 0,0 0 0 0 0,1 2 0 0 0,4 23 9 0 0,3 10-9 0 0,-3-15 43 0 0,0-1 36 0 0,9 65 168 0 0,-4-33-22 0 0,-6-32-59 0 0,0 1 52 0 0,-2-13-62 0 0,0 0 38 0 0,3 68 843 0 0,-4-60-799 0 0,-1 0-99 0 0,-1-21-125 0 0,-1 0 34 0 0,2 1 64 0 0,0-6-56 0 0,0-1-120 0 0,0 0-77 0 0,0 0-19 0 0,-2 0-342 0 0,1 0 72 0 0,-1-1 6 0 0,-1 0-495 0 0,2 0 557 0 0,-2-1-999 0 0</inkml:trace>
  <inkml:trace contextRef="#ctx0" brushRef="#br0" timeOffset="480.72">1 430 6160 0 0,'0'0'133'0'0,"1"0"78"0"0,1 0-95 0 0,7-2 33 0 0,-1-1-100 0 0,0 1 65 0 0,0-1 58 0 0,0 1 51 0 0,1-1 100 0 0,1 0 50 0 0,2 0 122 0 0,6-2 298 0 0,-1 1-33 0 0,-6 1-289 0 0,-2 0-118 0 0,1 1-47 0 0,-3-1-96 0 0,1 1-48 0 0,0-1-54 0 0,-1 1-61 0 0,9-4 348 0 0,1 1-35 0 0,-1 0-36 0 0,0 0-38 0 0,0 2-39 0 0,0-1-40 0 0,0 1-43 0 0,0 0-43 0 0,1 0-45 0 0,-1 1-46 0 0,1 0-49 0 0,-1 0-48 0 0,1 1-52 0 0,0-1-53 0 0,-1 1-53 0 0,1 0-55 0 0,-6 0 124 0 0,0 2-96 0 0,0-1-91 0 0,0 1-82 0 0,0 1-77 0 0,0 0-69 0 0,0 1-63 0 0,-1 0-55 0 0,-5 0 138 0 0,1 0 104 0 0,-2 1 95 0 0,0 1 88 0 0,0 1 79 0 0,-1 0 73 0 0,0 0 64 0 0,-1 1 57 0 0,1 4 103 0 0,-1 1 93 0 0,0-2 32 0 0,1 13 377 0 0,-3-16-416 0 0,1 0-34 0 0,1 8 190 0 0,0 1 78 0 0,0 0 63 0 0,-1 0 47 0 0,7 53 2082 0 0,-5-54-2103 0 0,-1 0-43 0 0,-2-14-618 0 0,0 0 54 0 0,0 0 46 0 0,1 0 42 0 0,-1 0 45 0 0,0 0 39 0 0,1 1 301 0 0,0 0-145 0 0,-1-1-122 0 0,0 0-64 0 0,0 0-52 0 0,1 0-49 0 0,-1 0-52 0 0,0 0-58 0 0,0 0-66 0 0,0 0-18 0 0,0 0-55 0 0,1 0-58 0 0,-1 0-62 0 0,0 0-67 0 0,0 0-70 0 0,0 1-75 0 0,0-1-78 0 0,0-1-1136 0 0,0 0-1049 0 0</inkml:trace>
  <inkml:trace contextRef="#ctx0" brushRef="#br0" timeOffset="744.05">443 292 10304 0 0,'0'0'233'0'0,"0"0"29"0"0,0-1-90 0 0,-1-1-34 0 0,0-2 0 0 0,1 2-49 0 0,1-4-72 0 0,1 0 69 0 0,2 3 33 0 0,7-3 213 0 0,-2 4-137 0 0,-4 1-139 0 0,0 1-40 0 0,0 0-73 0 0,-1 0-110 0 0,6 0 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1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8352 0 0,'0'0'190'0'0,"0"0"-27"0"0,0 1-40 0 0,2 1 33 0 0,2 7 37 0 0,-3-4-283 0 0,-1-1 35 0 0,2 5 40 0 0,0-1 114 0 0,0 1 96 0 0,0-1 61 0 0,0 0 56 0 0,1 5 305 0 0,5 18 942 0 0,-5-22-1140 0 0,0 1-68 0 0,-1-3-138 0 0,1 7 131 0 0,0-1-98 0 0,-1-10-214 0 0,-1-2-74 0 0,-1-1 42 0 0,0 1-229 0 0,0 0 49 0 0,0-1 42 0 0,1 1 36 0 0,-1 0-16 0 0,-1 1-28 0 0,1-1 77 0 0,0-1-37 0 0,0 1-592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17 7016 0 0,'0'0'201'0'0,"0"-1"-4"0"0,0-3-124 0 0,0 3-11 0 0,0 1 171 0 0,0-1-48 0 0,-1 1-43 0 0,0-1-36 0 0,-1 0 34 0 0,-4 0 17 0 0,6 1-27 0 0,-8-3 412 0 0,0 1-101 0 0,1 1-86 0 0,-1 0-70 0 0,-7 1 103 0 0,-7 6 112 0 0,13-3-253 0 0,-8 5 146 0 0,-1-2-87 0 0,2 0-75 0 0,-10 6 55 0 0,0 2-21 0 0,0-1-51 0 0,-28 16 109 0 0,39-21-230 0 0,0 2 1 0 0,1 0-1 0 0,0 0 1 0 0,-3 5-94 0 0,7-7 57 0 0,1 1-1 0 0,1 0 1 0 0,0 1 0 0 0,0 0 0 0 0,1 0 0 0 0,0 1 0 0 0,1 0 0 0 0,-1 3-57 0 0,5-9 21 0 0,0 0-1 0 0,0 0 0 0 0,1 0 1 0 0,0 0-1 0 0,0 0 1 0 0,0 0-1 0 0,0 0 1 0 0,1 0-1 0 0,0 0 0 0 0,0 0 1 0 0,0 1-1 0 0,1 0-20 0 0,0-2 11 0 0,0 0-1 0 0,0 0 0 0 0,0 0 1 0 0,1 0-1 0 0,0 0 0 0 0,-1-1 1 0 0,1 1-1 0 0,1-1 0 0 0,-1 1 1 0 0,2 1-11 0 0,-3-3 13 0 0,1 0 0 0 0,0 0 0 0 0,0 0 0 0 0,0 0 0 0 0,0 0 0 0 0,1-1 0 0 0,-1 1-1 0 0,0-1 1 0 0,1 1 0 0 0,-1-1 0 0 0,1 0 0 0 0,-1 0 0 0 0,1 0 0 0 0,0 0 0 0 0,1 0-13 0 0,0-1 30 0 0,1 1 0 0 0,-1-1 0 0 0,1 0-1 0 0,-1 0 1 0 0,1 0 0 0 0,-1 0 0 0 0,1-1-1 0 0,-1 0 1 0 0,2 0-30 0 0,3-2 75 0 0,1 0 0 0 0,-1-1 0 0 0,1 0 1 0 0,7-5-76 0 0,13-10 121 0 0,1-6-15 0 0,-19 13-76 0 0,-1-1 0 0 0,6-8-30 0 0,18-30 36 0 0,-15 17 30 0 0,-12 18-60 0 0,-3 6 17 0 0,0 1 0 0 0,1 0 1 0 0,3-5-24 0 0,-5 7-1 0 0,-4 6 1 0 0,0 0-1 0 0,1 0 0 0 0,-1 0 1 0 0,1 0-1 0 0,-1 0 1 0 0,1 1-1 0 0,-1-1 0 0 0,1 0 1 0 0,0 0-1 0 0,0 0 0 0 0,-1 0 1 0 0,1 1-1 0 0,0-1 1 0 0,0 0-1 0 0,0 1 0 0 0,0-1 1 0 0,0 1-1 0 0,0-1 0 0 0,0 1 1 0 0,0-1-1 0 0,0 1 1 0 0,0-1-65 0 0,-1 1-8 0 0,1 26 246 0 0,-1-4-108 0 0,-2 13-63 0 0,-1-6-68 0 0,-3 23-101 0 0,3-16 110 0 0,1-7 97 0 0,2-14 23 0 0,0-1 34 0 0,-2 21 178 0 0,-2 13-275 0 0,1-13 263 0 0,0 13-263 0 0,3-41 2 0 0,0-3-47 0 0,0 4-48 0 0,0-6-16 0 0,0-1 54 0 0,0 2 27 0 0,0-2-23 0 0,0-1-22 0 0,0 0-44 0 0,0 1-68 0 0,0-1-77 0 0,0 0-87 0 0,0 0-101 0 0,0 0-575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0,'0'0'234'0'0,"0"0"6"0"0,1 0-139 0 0,1 4-84 0 0,-1-1 13 0 0,8 37 1352 0 0,0-1-160 0 0,-4-20-660 0 0,1 0-39 0 0,0 0-44 0 0,0 0-48 0 0,1 0-53 0 0,1-1-57 0 0,-4-9-157 0 0,-1-1-43 0 0,7 13 136 0 0,-4-12-117 0 0,2 2 31 0 0,10 12 354 0 0,-17-22-334 0 0,0 0 10 0 0,11 3 211 0 0,-8-3-195 0 0,-3-1-192 0 0,0 0-1 0 0,0 0 0 0 0,0-1 0 0 0,0 1 0 0 0,0 0 0 0 0,0 0 0 0 0,0-1 0 0 0,0 1 0 0 0,0-1 0 0 0,0 1 0 0 0,0-1 0 0 0,0 1 0 0 0,0-1 1 0 0,0 0-1 0 0,0 0 0 0 0,0 0-24 0 0,12-17 322 0 0,-2-5-97 0 0,-6 11-161 0 0,-2 2-37 0 0,-1 4-35 0 0,3-9 54 0 0,-2-8 108 0 0,1-4 38 0 0,2-9-92 0 0,-3 12-59 0 0,3 1-50 0 0,4 2-74 0 0,-8 19 52 0 0,0-1 0 0 0,0 1 1 0 0,1 0-1 0 0,-1-1 0 0 0,0 1 0 0 0,3-1 31 0 0,-2 1 7 0 0,0 0-46 0 0,-1 0-61 0 0,1 0-79 0 0,-1 1 8 0 0,0 0-48 0 0,0 0-53 0 0,0 0-56 0 0,0 0 7 0 0,-1 0-47 0 0,1 1-49 0 0,0-1-51 0 0,0 0-56 0 0,-1 1-57 0 0,1-1-61 0 0,0 1-63 0 0,4-2-1374 0 0,4 0-1178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64 8088 0 0,'0'0'182'0'0,"0"0"-4"0"0,0 0-75 0 0,-1 1-49 0 0,-1 3-5 0 0,2-2 1 0 0,-3 10-91 0 0,2 1 70 0 0,2-1 62 0 0,0 0 55 0 0,2 0 48 0 0,0 0 41 0 0,6 12 325 0 0,0-7 327 0 0,0 0-1 0 0,9 12-886 0 0,-10-17 332 0 0,0 0-46 0 0,-6-9-213 0 0,0-1 88 0 0,-1 0-36 0 0,3 2 33 0 0,0 1-83 0 0,2 2-57 0 0,-4-4 3 0 0,1 1 36 0 0,0 0 104 0 0,0-1 78 0 0,-1-1-75 0 0,-1 0 33 0 0,1 1 216 0 0,0 0 118 0 0,-1-1-217 0 0,0-1 34 0 0,0 1 38 0 0,0 0 38 0 0,-1-3-294 0 0,0 0-34 0 0,1-3 15 0 0,2-7-3 0 0,-5-15 49 0 0,-1 1-71 0 0,0 13-60 0 0,2 1 1 0 0,0-1-1 0 0,0 1 0 0 0,1-8-26 0 0,2 1-3 0 0,0 0 0 0 0,1 0-1 0 0,4-14 4 0 0,-4 24-12 0 0,-1 0-1 0 0,1 1 0 0 0,1-1 1 0 0,-1 1-1 0 0,1 0 0 0 0,0 0 1 0 0,1 0-1 0 0,0 0 0 0 0,4-4 13 0 0,-8 10-4 0 0,0 0 0 0 0,0 0 0 0 0,0 0 0 0 0,0 0 0 0 0,0 0 0 0 0,0 1 0 0 0,0-1 0 0 0,0 0 0 0 0,1 0 0 0 0,-1 1 0 0 0,0-1 0 0 0,1 1-1 0 0,-1-1 1 0 0,0 1 0 0 0,1 0 0 0 0,-1-1 0 0 0,1 1 0 0 0,-1 0 0 0 0,1 0 0 0 0,-1 0 0 0 0,1 0 4 0 0,0 0-8 0 0,0 1-1 0 0,0-1 1 0 0,0 1 0 0 0,0 0 0 0 0,0 0-1 0 0,0 0 1 0 0,0 0 0 0 0,0 0 0 0 0,0 0-1 0 0,0 1 1 0 0,-1-1 0 0 0,1 0 0 0 0,0 1 8 0 0,3 4-29 0 0,1 0-1 0 0,-1 0 1 0 0,-1 0 0 0 0,3 4 29 0 0,6 11-47 0 0,-12-19 45 0 0,14 22-33 0 0,-5-9 8 0 0,-1 1 0 0 0,3 6 27 0 0,-8-14-21 0 0,0 0 1 0 0,1 0 0 0 0,4 4 20 0 0,-4-5 0 0 0,0 1 0 0 0,0 0 1 0 0,3 7-1 0 0,-2-2 4 0 0,13 34 3 0 0,-15-32 41 0 0,-3 0 47 0 0,-1-14-26 0 0,-2 1 21 0 0,0 0 153 0 0,1 0 10 0 0,0-1-142 0 0,-1-2-88 0 0,0-1-87 0 0,-2-1 89 0 0,1 0-1 0 0,0-1 0 0 0,0 1 0 0 0,1-1 0 0 0,-1 1 1 0 0,1-1-1 0 0,-1 0 0 0 0,1 0 0 0 0,-1-4-24 0 0,1 2 21 0 0,0 0-1 0 0,0 0 0 0 0,1 0 0 0 0,0-1 1 0 0,0 1-1 0 0,0-6-20 0 0,1 4 10 0 0,0-1 0 0 0,1 1 0 0 0,0-1 0 0 0,0 1 0 0 0,1 0-10 0 0,0 0 0 0 0,1 0 1 0 0,-1 0-1 0 0,1 1 1 0 0,1 0-1 0 0,-1-1 0 0 0,16-21-9 0 0,-15 24-8 0 0,0-1 0 0 0,0 1 0 0 0,1 1 0 0 0,3-4 17 0 0,-7 7-9 0 0,1-1 1 0 0,0 1 0 0 0,0 0 0 0 0,-1-1 0 0 0,1 1 0 0 0,0 0 0 0 0,0 0 0 0 0,0 0-1 0 0,0 0 1 0 0,0 0 0 0 0,1 1 0 0 0,-1-1 0 0 0,0 1 0 0 0,0-1 0 0 0,0 1 0 0 0,1 0 0 0 0,-1 0-1 0 0,0 0 1 0 0,0 0 0 0 0,1 0 0 0 0,-1 0 0 0 0,0 1 0 0 0,0-1 0 0 0,0 1 0 0 0,1-1-1 0 0,-1 1 1 0 0,0 0 0 0 0,0 0 0 0 0,2 1 8 0 0,30 23-110 0 0,-2 5 35 0 0,29 36 9 0 0,-37-38 62 0 0,14 19 16 0 0,-36-45-215 0 0,-1 0 81 0 0,1 0 70 0 0,0-1 59 0 0,-1 1 57 0 0,1 0 45 0 0,3 5 367 0 0,-3-4-311 0 0,-1-1-105 0 0,1 0-39 0 0,-1-1-43 0 0,0 1-45 0 0,0 0-51 0 0,1 0-58 0 0,-1 0-84 0 0,1 1-81 0 0,-1-1-89 0 0,1 1-98 0 0,-1-1-105 0 0,1 1-113 0 0,0 0-120 0 0,-1-1 384 0 0,0-1-32 0 0,0 0-1557 0 0,-1 0-1179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11616 0 0,'0'0'340'0'0,"0"0"-123"0"0,0 0-100 0 0,0 0-43 0 0,0 0-12 0 0,0 0 17 0 0,0 0-35 0 0,8 0-8 0 0,0 1-71 0 0,10 2-102 0 0,-17-3 130 0 0,14 3-119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8464 0 0,'0'0'190'0'0,"0"0"28"0"0,0 0 10 0 0,0 0 40 0 0,0 0-97 0 0,0 0-39 0 0,1 0 35 0 0,0 0-93 0 0,2 1-10 0 0,-2 0-13 0 0,0-1 40 0 0,0 1 93 0 0,-1 0 106 0 0,2 2-35 0 0,1 1-40 0 0,3 2 129 0 0,5 10 282 0 0,-6-4-249 0 0,-1 0-45 0 0,3 11 218 0 0,-1-2-145 0 0,6 10 131 0 0,-7-17-338 0 0,0 0-60 0 0,8 18 103 0 0,-9-21-208 0 0,0 0 24 0 0,4 4 30 0 0,-2-9 7 0 0,-4-5-75 0 0,-2-1-52 0 0,0 0-33 0 0,0 0-41 0 0,0 0-34 0 0,0 0-65 0 0,0 0-151 0 0,0 0-742 0 0,0 0-47 0 0</inkml:trace>
  <inkml:trace contextRef="#ctx0" brushRef="#br0" timeOffset="384.97">298 92 8808 0 0,'0'0'197'0'0,"0"0"24"0"0,0 2 19 0 0,5 8-163 0 0,1 1 0 0 0,-1-2 0 0 0,2 1-77 0 0,2 3 109 0 0,0 0 48 0 0,0 1 73 0 0,0-1 90 0 0,0 1 110 0 0,-6-8-167 0 0,1 1 35 0 0,4 8 228 0 0,2-1-76 0 0,1 0-66 0 0,0-1-55 0 0,12 9 161 0 0,-8-9-11 0 0,1 0 0 0 0,8 5-479 0 0,21 8 498 0 0,-34-21-429 0 0,1-1-56 0 0,-1-2-75 0 0,0-1-92 0 0,-9-1 218 0 0,0 0-95 0 0,0-1-83 0 0,-1 0-68 0 0,1 1-29 0 0,-1-1-33 0 0,5-2-1035 0 0,-5 2 945 0 0,4-3-772 0 0</inkml:trace>
  <inkml:trace contextRef="#ctx0" brushRef="#br0" timeOffset="630.29">652 1 8576 0 0,'0'0'197'0'0,"0"0"24"0"0,0 0 17 0 0,-2 5-58 0 0,0 5-120 0 0,0 2-29 0 0,-1 1 59 0 0,1 0 53 0 0,-2 0 45 0 0,-1 8 214 0 0,-2 1 83 0 0,-3 4 1304 0 0,-9 17-1789 0 0,5-15 679 0 0,6-14-394 0 0,0 0-55 0 0,0-1-66 0 0,0 0-78 0 0,-13 14 372 0 0,-2-2-54 0 0,-5 3 658 0 0,-18 11-1062 0 0,31-26 211 0 0,0 1-43 0 0,-2 3-8 0 0,-8 9 28 0 0,12-12-101 0 0,11-12-255 0 0,0 0 61 0 0,0 0 56 0 0,-1 0 46 0 0,0 1 62 0 0,-1 0 56 0 0,-10 4 386 0 0,8-4-355 0 0,0-1-117 0 0,3-1-59 0 0,0-1-36 0 0,1 1-41 0 0,-1-1-44 0 0,0 0-50 0 0,0 0-53 0 0,0 0-59 0 0,1 0-63 0 0,-1 0-66 0 0,0-1-73 0 0,1 1-75 0 0,-1-1-81 0 0,1 0-86 0 0,-1 0-88 0 0,-1-1-1152 0 0,-2-2-1137 0 0,6 4 3134 0 0</inkml:trace>
  <inkml:trace contextRef="#ctx0" brushRef="#br0" timeOffset="1176.83">954 428 10080 0 0,'0'0'195'0'0,"0"0"-81"0"0,0 1-52 0 0,0 3-1 0 0,0-2-3 0 0,-1 14-21 0 0,1 0 43 0 0,-1 0 38 0 0,-1 0 35 0 0,0 4 70 0 0,-1 1 37 0 0,-3 9 182 0 0,-2 0 42 0 0,3-11 13 0 0,-2-1 0 0 0,-1 3-497 0 0,-11 15 606 0 0,1-9-186 0 0,-3-3-111 0 0,10-14-123 0 0,-1 0-52 0 0,-1 0-51 0 0,1-2-49 0 0,4-2-23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8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188 290 6832 0 0,'-9'1'363'0'0,"3"0"-294"0"0,-5 3-26 0 0,1 1 78 0 0,-5 5 172 0 0,1 1 91 0 0,-11 15 459 0 0,17-16-594 0 0,0-1-40 0 0,1 0-61 0 0,0-1-62 0 0,-18 24 557 0 0,9-9-179 0 0,4-3-41 0 0,3-1 43 0 0,4 1-131 0 0,4-12-169 0 0,1 1 0 0 0,0 0 0 0 0,1-1 0 0 0,1 5-166 0 0,-2-12 11 0 0,3 10 199 0 0,3-1-38 0 0,4 0-1 0 0,9 1 43 0 0,-15-10-167 0 0,0 0-1 0 0,0 0 1 0 0,-1-1 0 0 0,1 1-1 0 0,0-1 1 0 0,0 0-1 0 0,0 0 1 0 0,3 0-47 0 0,4-2 164 0 0,0-2 34 0 0,12-10-17 0 0,-2-4-72 0 0,-15 12-89 0 0,-1 0-1 0 0,0 0 1 0 0,0-1 0 0 0,0 0 0 0 0,-1 0-1 0 0,0 0 1 0 0,0-1 0 0 0,-1 1 0 0 0,0-1-20 0 0,9-21 88 0 0,-3 8-18 0 0,-3 6-52 0 0,-4 10-21 0 0,0-3-15 0 0,0 0 0 0 0,1 1 1 0 0,1 0-1 0 0,-1-1 0 0 0,1 1 0 0 0,3-3 18 0 0,-1 4-68 0 0,-5 5-20 0 0,1 5-10 0 0,2 9 62 0 0,-3-9 2 0 0,20 64-101 0 0,-7-23 102 0 0,-7-22 34 0 0,2-1 0 0 0,0-1-1 0 0,-3-8 2 0 0,8 16-6 0 0,-3-12 44 0 0,-10-16-106 0 0,-1-1-44 0 0,0 0 76 0 0,0 0-17 0 0,0 0-21 0 0,0 0-39 0 0,0 0-16 0 0,0 0-39 0 0,0 0-44 0 0,0 0-49 0 0,0 0-53 0 0,0 0-50 0 0,0 0-43 0 0,0 0-38 0 0,0 0-132 0 0,0 0-38 0 0,0 0-1357 0 0</inkml:trace>
  <inkml:trace contextRef="#ctx0" brushRef="#br0" timeOffset="316.15">547 1 8384 0 0,'0'0'242'0'0,"0"0"-48"0"0,0 0-92 0 0,0 1-68 0 0,2 1-53 0 0,0-1 47 0 0,6 8-78 0 0,-1 1 112 0 0,-1 1 84 0 0,-1 1 60 0 0,7 23 472 0 0,-8-21-444 0 0,6 21 332 0 0,-2 1-36 0 0,8 35 435 0 0,-3 1-115 0 0,-3 1-98 0 0,-8-43-422 0 0,3 88 1077 0 0,-5-86-1085 0 0,0-1-57 0 0,0 2-70 0 0,-4 9-3 0 0,3-39-189 0 0,0-1-104 0 0,-1-2-101 0 0,0 0-97 0 0,-1 0-94 0 0,1-1-88 0 0,0 0-87 0 0,1 0-81 0 0,0 1 288 0 0,1 0-47 0 0,-1-1-43 0 0,1 1-37 0 0,-1 0-139 0 0,1-1-37 0 0,-2 0-1454 0 0</inkml:trace>
  <inkml:trace contextRef="#ctx0" brushRef="#br0" timeOffset="541.54">409 309 9384 0 0,'0'0'208'0'0,"0"0"33"0"0,0 0 16 0 0,1 0-106 0 0,0 0-78 0 0,12-3-5 0 0,1 1 49 0 0,57-4 655 0 0,-50 5-607 0 0,-1 0-89 0 0,24-3 147 0 0,0-1-82 0 0,44-3 44 0 0,-83 8-280 0 0,1-1 65 0 0,4 0 80 0 0,6 0 132 0 0,-9 1-135 0 0,0 0-57 0 0,0-1-86 0 0,-2 1-34 0 0,-1 0-63 0 0,1-1-71 0 0,0 1-80 0 0,-1 0-91 0 0,1 0-98 0 0,-1-1-107 0 0,1 1-117 0 0,3 0-711 0 0,3 0-845 0 0</inkml:trace>
  <inkml:trace contextRef="#ctx0" brushRef="#br0" timeOffset="842.76">954 465 6504 0 0,'1'2'190'0'0,"1"4"-68"0"0,0 1-62 0 0,4 16-29 0 0,-4-13 33 0 0,-1-5 7 0 0,0 0 35 0 0,0 0 42 0 0,0 1 49 0 0,0-1 56 0 0,1 0 63 0 0,-1 0 70 0 0,1 0 78 0 0,2 5 142 0 0,0 1-67 0 0,-2-4-142 0 0,0-1-28 0 0,-2-2 48 0 0,0-2 109 0 0,0-2-4 0 0,0 0-2 0 0,0 0 0 0 0,0 0-39 0 0,0 0-336 0 0,0 0 30 0 0,0 0 77 0 0,0 0-17 0 0,0 0-7 0 0,0 0-18 0 0,0 0-8 0 0,0 0-2 0 0,0-1-49 0 0,0 1-68 0 0,-1-1-49 0 0,-1-2-21 0 0,1 0 22 0 0,-9-21 208 0 0,4-1-56 0 0,3-2-49 0 0,2 0-45 0 0,6-28-16 0 0,6 3-107 0 0,-7 40 31 0 0,0 0 0 0 0,0 0 0 0 0,1 1 0 0 0,0-1 0 0 0,5-5-1 0 0,-6 11-3 0 0,0 0 0 0 0,1 0 0 0 0,0 1 0 0 0,2-3 3 0 0,-2 3-14 0 0,1 1 0 0 0,-1 0-1 0 0,0 0 1 0 0,1 0 0 0 0,1 0 14 0 0,-1 1-153 0 0,-1 0 79 0 0,2 0 56 0 0,6-4 51 0 0,-8 5-57 0 0,-1 1-29 0 0,0-1-37 0 0,0 1-49 0 0,0 0-56 0 0,-1 0 16 0 0,-1 0-36 0 0,1 0-40 0 0,0 0-43 0 0,0 0-46 0 0,0 1-50 0 0,1-1-52 0 0,-1 0-56 0 0,4-2-916 0 0,-5 3-12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61 6568 0 0,'0'0'190'0'0,"0"0"-51"0"0,0 0-11 0 0,0 0 42 0 0,0 0 140 0 0,0 0 259 0 0,0 0 21 0 0,0 0-38 0 0,0 0-381 0 0,0 0 43 0 0,0 0 102 0 0,0 0-17 0 0,0 0 11 0 0,0 0 64 0 0,-2-1 30 0 0,-4-4 206 0 0,0 3-75 0 0,-1 0-68 0 0,1 2-63 0 0,0 1-58 0 0,0 1-51 0 0,0 2-47 0 0,0-1-39 0 0,-4 5 57 0 0,1 1-64 0 0,-14 19 259 0 0,13-15-144 0 0,-2 1-174 0 0,1 2-84 0 0,2 0-57 0 0,-9 23-60 0 0,8-15 94 0 0,6-9 50 0 0,-1 0 70 0 0,1 10-7 0 0,3-18-117 0 0,1 0 0 0 0,0 1 0 0 0,0-1 0 0 0,1 1 0 0 0,0-1 0 0 0,1 0 0 0 0,-1 1-32 0 0,6 12 138 0 0,-7-19-124 0 0,1 0-1 0 0,-1 0 0 0 0,1-1 1 0 0,-1 1-1 0 0,1 0 0 0 0,0 0 0 0 0,-1 0 1 0 0,1-1-1 0 0,0 1 0 0 0,0 0 1 0 0,-1 0-1 0 0,1-1 0 0 0,0 1 0 0 0,0-1 1 0 0,0 1-1 0 0,0-1 0 0 0,0 1 0 0 0,0-1 1 0 0,-1 0-1 0 0,1 1 0 0 0,1-1-13 0 0,1 1 22 0 0,-1-1 1 0 0,1 0-1 0 0,-1 0 0 0 0,1 0 0 0 0,-1 0 0 0 0,0 0 0 0 0,1-1 0 0 0,-1 1 1 0 0,2-1-23 0 0,3-1 43 0 0,-1 0 1 0 0,0 0 0 0 0,-1-1-1 0 0,1 0 1 0 0,0 0 0 0 0,-1 0-1 0 0,2-2-43 0 0,14-12 236 0 0,14-14-236 0 0,-24 19 46 0 0,0 1 0 0 0,-1-2 1 0 0,0 0-1 0 0,-1 0 0 0 0,6-12-46 0 0,-9 13 3 0 0,-1-1 0 0 0,0 0 0 0 0,-1-1 0 0 0,-1 1 0 0 0,1-9-3 0 0,-1 9-1 0 0,0 0 1 0 0,0 1 0 0 0,1-1 0 0 0,0 1-1 0 0,6-10 1 0 0,-7 20-177 0 0,0 2 70 0 0,0 2 54 0 0,0 2 35 0 0,5 6 11 0 0,-6-5-64 0 0,16 35-21 0 0,7 21 24 0 0,-10-22 13 0 0,-3-9 55 0 0,29 64 0 0 0,-40-92 0 0 0,2 5 0 0 0,1 0 0 0 0,0 0 0 0 0,0-1 0 0 0,0 0 0 0 0,3 3 0 0 0,-6-8 147 0 0,1 1-70 0 0,-1 0-66 0 0,0 0-58 0 0,1 0-98 0 0,-1 0-79 0 0,0-1-67 0 0,1 1-53 0 0,1-2-284 0 0,1-3-382 0 0,1-4-255 0 0</inkml:trace>
  <inkml:trace contextRef="#ctx0" brushRef="#br0" timeOffset="303.18">645 0 8688 0 0,'1'2'256'0'0,"1"5"-66"0"0,1-1-79 0 0,0 3-56 0 0,0 4-58 0 0,2 1 6 0 0,-2-4 86 0 0,0-1 84 0 0,-1-5-43 0 0,0 0 34 0 0,7 15 626 0 0,-1-1 659 0 0,0 0 0 0 0,9 12-1449 0 0,-12-23 281 0 0,-2 1 37 0 0,12 32 1320 0 0,-11-29-1225 0 0,-1-1-80 0 0,-1-3 348 0 0,-3-3-88 0 0,-2-2-95 0 0,-1-2-98 0 0,0-1-104 0 0,-1-1-110 0 0,1-1-113 0 0,2 1-120 0 0,-9-16 263 0 0,5-1-70 0 0,3-2-57 0 0,5 0-44 0 0,-1 14-45 0 0,0 1 1 0 0,0 0-1 0 0,1 0 1 0 0,0 0-1 0 0,1 0 1 0 0,-1 0-1 0 0,1 1 1 0 0,0-1-1 0 0,0 1 1 0 0,1 0-1 0 0,0 0 1 0 0,3-4-1 0 0,-1 2-48 0 0,-3 4 7 0 0,1-1 0 0 0,-1 0 1 0 0,1 1-1 0 0,0 0 0 0 0,0 0 0 0 0,0 0 0 0 0,2-1 41 0 0,1 1-251 0 0,3-3 12 0 0,-1 1 72 0 0,-4 2 24 0 0,0 0-15 0 0,-1 1-52 0 0,0 0-14 0 0,0 0-53 0 0,0 0-61 0 0,0 0-70 0 0,-1 1 9 0 0,1-1-59 0 0,-1 1-62 0 0,0-1-69 0 0,1 1-73 0 0,-1 0-76 0 0,1 0-83 0 0,-1 0-87 0 0,4-1-1096 0 0,3-2-1117 0 0,-10 4 3117 0 0</inkml:trace>
  <inkml:trace contextRef="#ctx0" brushRef="#br0" timeOffset="683.17">1060 159 6336 0 0,'0'0'141'0'0,"0"0"23"0"0,2 1 11 0 0,12 4-72 0 0,-4-1 93 0 0,2 1 232 0 0,9-3 361 0 0,-9-2-108 0 0,1 0-46 0 0,1-1-44 0 0,-1-1-39 0 0,0-1-38 0 0,0-1-34 0 0,10-7 392 0 0,-18 9-774 0 0,-1-2 0 0 0,0 1 1 0 0,0 0-1 0 0,-1-1 0 0 0,1 0 0 0 0,-1 0 0 0 0,0 0 0 0 0,1-1-97 0 0,4-9 197 0 0,-3 1-83 0 0,-5 11-102 0 0,0 0 1 0 0,0 0 0 0 0,0-1-1 0 0,0 1 1 0 0,0 0 0 0 0,0 0-1 0 0,-1-1 1 0 0,1 1 0 0 0,-1 0-1 0 0,1 0 1 0 0,-1 0 0 0 0,0 0-1 0 0,0 0 1 0 0,0 0-1 0 0,0 0 1 0 0,0 0 0 0 0,0-1-14 0 0,-6-9 52 0 0,7 12-43 0 0,0-1 0 0 0,0 0 0 0 0,-1 1 0 0 0,1-1 0 0 0,-1 0 0 0 0,1 1 0 0 0,-1-1 0 0 0,1 0 0 0 0,-1 1 0 0 0,1-1 0 0 0,-1 1 0 0 0,1-1 0 0 0,-1 1 0 0 0,0-1 0 0 0,1 1 0 0 0,-1 0 0 0 0,0-1 0 0 0,1 1 0 0 0,-1 0 0 0 0,0-1 0 0 0,0 1 0 0 0,1 0 0 0 0,-2 0-9 0 0,1-1 19 0 0,-1 1 1 0 0,0 0-1 0 0,1 0 1 0 0,-1 1-1 0 0,0-1 1 0 0,1 0-1 0 0,-1 0 0 0 0,0 1 1 0 0,1-1-1 0 0,-1 1 1 0 0,0 0-20 0 0,-18 10 141 0 0,12-5-122 0 0,2-1-48 0 0,-1 1 56 0 0,1 1 1 0 0,0-1 0 0 0,1 1 0 0 0,-1 0-1 0 0,1 1 1 0 0,1 0 0 0 0,-1-1 0 0 0,1 1-1 0 0,1 1 1 0 0,-2 4-28 0 0,3-7 15 0 0,1 0-1 0 0,-1 0 1 0 0,1 0 0 0 0,1 0-1 0 0,-1 1 1 0 0,1-1-1 0 0,0 1-14 0 0,4 18 13 0 0,5-1-37 0 0,-5-17 39 0 0,-1 0 1 0 0,1 0-1 0 0,1-1 1 0 0,-1 0-1 0 0,1 0 1 0 0,0 0 0 0 0,1-1-1 0 0,-1 1 1 0 0,1-1-1 0 0,0 0 1 0 0,0-1 0 0 0,1 0-1 0 0,-1 0 1 0 0,1 0-1 0 0,7 2-15 0 0,13 3 7 0 0,2-4-41 0 0,-22-4-65 0 0,5 1 99 0 0,-6-1 0 0 0,-1 0-32 0 0,-1-1-28 0 0,0 1-39 0 0,-1-1-21 0 0,0 0-39 0 0,0 1-44 0 0,1-1-51 0 0,-2 0 2 0 0,1 0-43 0 0,0 0-43 0 0,-1 0-48 0 0,1 0-50 0 0,0 0-54 0 0,0 0-56 0 0,-1 0-59 0 0,8-2-1202 0 0,3 0-1026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0,'0'0'200'0'0,"0"0"33"0"0,0 0 15 0 0,1 1-58 0 0,3 5-125 0 0,3 5 1 0 0,-2 1 116 0 0,0 4 155 0 0,-1-4-22 0 0,-2 0 34 0 0,2 14 378 0 0,-2-9-277 0 0,0-3-131 0 0,-1-1-77 0 0,-1-5-145 0 0,1-1-40 0 0,0 12 346 0 0,0-1-39 0 0,-2 0-37 0 0,1 0-34 0 0,-1 15 168 0 0,1-29-855 0 0,0-1 42 0 0,0 2-254 0 0,0-3 139 0 0,-1-1-547 0 0,1-1 452 0 0,-1 1 241 0 0,1-1-36 0 0,0 1-1447 0 0,0-1-1036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10272 0 0,'0'0'298'0'0,"0"0"-3"0"0,0 0-220 0 0,0-2-43 0 0,0-2 11 0 0,0 1-38 0 0,0-2-49 0 0,1 3 72 0 0,-1 1 90 0 0,1 0-12 0 0,0 0 40 0 0,-1 0 6 0 0,1 0 34 0 0,3-5 27 0 0,-1 4-180 0 0,2 0-23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0 215 10240 0 0,'14'-4'222'0'0,"0"-1"1"0"0,0 0 0 0 0,-1-1-1 0 0,0-1 1 0 0,0 0-1 0 0,9-7-222 0 0,8-8 516 0 0,0-4 105 0 0,-15 12-526 0 0,-11 9-26 0 0,0 0 1 0 0,0 0-1 0 0,-1 0 1 0 0,1-1-1 0 0,1-4-69 0 0,1-3 73 0 0,-1-1-44 0 0,-3 1 32 0 0,-4 2 99 0 0,1 10-134 0 0,1 0 0 0 0,-1 0 0 0 0,1 0 0 0 0,-1 0 0 0 0,1 0 0 0 0,-1 0 0 0 0,0 0 0 0 0,0 0 0 0 0,1 0 0 0 0,-1 0 0 0 0,0 1 0 0 0,0-1 0 0 0,0 0 0 0 0,0 1 0 0 0,0-1 0 0 0,0 0 0 0 0,0 1 0 0 0,0 0 0 0 0,0-1 0 0 0,0 1 0 0 0,-1 0 0 0 0,1-1 0 0 0,0 1 0 0 0,0 0 0 0 0,0 0 0 0 0,0 0 0 0 0,0 0 0 0 0,-1 0 0 0 0,1 0-26 0 0,-7 2 121 0 0,-1 3-41 0 0,4-1 39 0 0,-9 7 182 0 0,0 0-88 0 0,10-6-148 0 0,-1-1 0 0 0,1 1-1 0 0,-1 0 1 0 0,1 0 0 0 0,1 0-1 0 0,-1 1 1 0 0,0 1-65 0 0,-5 10 135 0 0,-13 25 155 0 0,12-10-180 0 0,8-24-88 0 0,1 0 0 0 0,0 0 0 0 0,0 0 0 0 0,1 0 0 0 0,0 0 0 0 0,1-1 0 0 0,-1 1 0 0 0,2 2-22 0 0,3 6 73 0 0,2 0 41 0 0,4-1 55 0 0,3-2 69 0 0,4-2-182 0 0,-9-6 6 0 0,-1-1 1 0 0,1-1-1 0 0,0 0 0 0 0,4 2-62 0 0,3-2 16 0 0,-1 0-69 0 0,3-1-116 0 0,-9-1 32 0 0,0-1-40 0 0,0 1-45 0 0,-1-1-49 0 0,1-1-52 0 0,-1 1-56 0 0,-5-1 6 0 0,0 1-58 0 0,-1 0-52 0 0,1 0-43 0 0,0-1-157 0 0,1 1-43 0 0,-1-1-189 0 0,3 0-505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1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0 156 6536 0 0,'0'0'141'0'0,"0"0"23"0"0,0-1 50 0 0,1-1-98 0 0,0-2-68 0 0,1-4-75 0 0,-1 6 43 0 0,6-22 979 0 0,5 3-114 0 0,4 3-110 0 0,3 2-104 0 0,2 2-100 0 0,2 1-95 0 0,-1 2-90 0 0,0 1-85 0 0,-17 8-268 0 0,1 0 0 0 0,-1 0 0 0 0,1 1 0 0 0,0-1 0 0 0,0 1 0 0 0,0 0 0 0 0,0 1 0 0 0,-1-1 0 0 0,1 1 0 0 0,6 1-29 0 0,-8 0 14 0 0,-1-1 1 0 0,1 1 0 0 0,0 0-1 0 0,-1 0 1 0 0,1 0 0 0 0,-1 1-1 0 0,1-1 1 0 0,-1 1 0 0 0,0 0-1 0 0,1 0-14 0 0,-2 0 5 0 0,0 0-1 0 0,1 0 1 0 0,-1 0-1 0 0,0 0 0 0 0,0 0 1 0 0,0 1-1 0 0,0-1 1 0 0,0 1-5 0 0,0 1 0 0 0,-1-1 0 0 0,0 1 0 0 0,0-1 0 0 0,-1 1 0 0 0,1 0 0 0 0,-1-1 0 0 0,1 1 0 0 0,-1 0 0 0 0,0-1 0 0 0,-1 1 0 0 0,1 0 0 0 0,-1 2 0 0 0,0 10 0 0 0,0-5 0 0 0,0 0 0 0 0,-1 0 0 0 0,-1 6 0 0 0,-2 13 0 0 0,2-16 13 0 0,0 0 0 0 0,-1 1-1 0 0,-1-1 1 0 0,-1 0-13 0 0,-4 13 13 0 0,1 0 30 0 0,-2-2 288 0 0,-12 21-331 0 0,6-17 90 0 0,16-28-10 0 0,1-1 0 0 0,0 0-3 0 0,0 1-129 0 0,0-1 63 0 0,-1 2 130 0 0,1 4 380 0 0,2-4-419 0 0,15 2 141 0 0,0-3-79 0 0,4-2-46 0 0,11-3-45 0 0,19-2 13 0 0,27 1 54 0 0,-74 5-297 0 0,-1-1 63 0 0,1 1 52 0 0,-1 0 44 0 0,5-1 92 0 0,4 0 161 0 0,-7 0-169 0 0,0 1-49 0 0,1-1-76 0 0,-3 1-30 0 0,0-1-41 0 0,0 1-47 0 0,1-1-52 0 0,-1 1-77 0 0,0-1-73 0 0,1 0-79 0 0,-1 1-84 0 0,0-1-93 0 0,0 0-97 0 0,1 1-105 0 0,-1-1-111 0 0,0 0-744 0 0,2 0-944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0-191 0 0,0 2-37 0 0,7 18 215 0 0,-1 3 52 0 0,-1-3 5 0 0,1 0 46 0 0,5 10 123 0 0,43 121 1843 0 0,-34-101-1589 0 0,0-1-48 0 0,-9-20-229 0 0,-1-1-66 0 0,15 58 609 0 0,-22-67-762 0 0,-2-8-29 0 0,0 1 0 0 0,-2-1 0 0 0,1 1-198 0 0,-1 4 171 0 0,-1 3-42 0 0,2-1-106 0 0,0-17-229 0 0,0 1 72 0 0,0-1 63 0 0,-1 0 55 0 0,1 1 67 0 0,0 0 67 0 0,-1 3 425 0 0,1-2-383 0 0,-1-2-130 0 0,1 0-61 0 0,0 0-36 0 0,0 0-41 0 0,-1 0-45 0 0,1 0-49 0 0,0 0-55 0 0,0 0-58 0 0,0 0-62 0 0,0 0-68 0 0,0 0-72 0 0,0 0-76 0 0,0 0-80 0 0,0 0-85 0 0,0 0-90 0 0,0-1-1326 0 0,0 0-1246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6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11 11312 0 0,'0'0'256'0'0,"0"0"-11"0"0,-1 0-103 0 0,0-1-67 0 0,-3-1-6 0 0,2 1 1 0 0,-6-2-83 0 0,1 1 86 0 0,0 1 72 0 0,0 0 59 0 0,-1 2 127 0 0,6-1-224 0 0,0 1 0 0 0,0 0 1 0 0,0-1-1 0 0,0 1 0 0 0,0 0 1 0 0,1 0-1 0 0,-1 0 0 0 0,0 0 1 0 0,1 0-1 0 0,-2 1-107 0 0,-4 5 404 0 0,1 1-135 0 0,3-4-179 0 0,0 1-35 0 0,-5 10 185 0 0,-3 7 35 0 0,5-11-113 0 0,1 0-1 0 0,1 0 1 0 0,-3 9-162 0 0,-1 8 236 0 0,3-12-48 0 0,0 1 0 0 0,2-1 0 0 0,-1 1 0 0 0,1 8-188 0 0,3-19 70 0 0,0 0 0 0 0,0 0 0 0 0,1 0 0 0 0,0 0 0 0 0,0 0 0 0 0,1 3-70 0 0,0-4 62 0 0,-1 0 0 0 0,2 0 0 0 0,-1 0 0 0 0,0 0 0 0 0,1 0 0 0 0,0-1 0 0 0,0 1-1 0 0,0-1-61 0 0,-2-3 12 0 0,8 10 186 0 0,2-2 56 0 0,-10-8-224 0 0,0-1 0 0 0,1 1-1 0 0,-1-1 1 0 0,1 1 0 0 0,-1-1 0 0 0,1 1 0 0 0,-1-1 0 0 0,1 0 0 0 0,-1 0-1 0 0,1 0 1 0 0,-1 0 0 0 0,1 0 0 0 0,-1 0 0 0 0,1 0 0 0 0,-1 0 0 0 0,1-1-1 0 0,-1 1 1 0 0,1 0 0 0 0,0-1-30 0 0,25-12 301 0 0,-4-5-83 0 0,-2-4-72 0 0,-1-2-65 0 0,3-3-54 0 0,-11 8 24 0 0,-3-3 43 0 0,4-26 130 0 0,-11 35-171 0 0,3-8-63 0 0,0-13-129 0 0,-1 12 86 0 0,-3 16 37 0 0,0 5-58 0 0,-1 1 4 0 0,4 2-33 0 0,7 13 62 0 0,11 35-119 0 0,-12-25 120 0 0,-1 1 0 0 0,0 2 40 0 0,-4-14-28 0 0,9 16 88 0 0,-9-21-71 0 0,1 2-42 0 0,-1 1-57 0 0,1 2-73 0 0,-5-13 29 0 0,-1-1-39 0 0,0 1-154 0 0,0-1-47 0 0,0 0-310 0 0,0 0-36 0 0,1 0-780 0 0,6 2-14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0,2 2-47 0 0,0 4-96 0 0,0 3-25 0 0,1 0 44 0 0,0 0 39 0 0,0 1 35 0 0,0 1 67 0 0,1 0 36 0 0,1 2 84 0 0,2 7 209 0 0,5 14 371 0 0,-4-12-387 0 0,-2-3-191 0 0,-3-9-214 0 0,-1-1-37 0 0,9 31 439 0 0,0 1-46 0 0,7 28 257 0 0,-6-24 65 0 0,-3 1 1 0 0,2 27-795 0 0,-10-61 110 0 0,6 63 635 0 0,-5-38-322 0 0,-1 0 47 0 0,-1-18-209 0 0,-6 21 165 0 0,5-32-284 0 0,1-6 55 0 0,0-2 24 0 0,0 0 3 0 0,0 0-22 0 0,0 0-96 0 0,0 0-40 0 0,0-7-48 0 0,0-2 6 0 0,1 1 0 0 0,0 0 0 0 0,0 0 0 0 0,1 0 0 0 0,2-7-24 0 0,1 2 14 0 0,0-1 0 0 0,1 2 1 0 0,1-4-15 0 0,24-35-32 0 0,2 4-69 0 0,-4 11-27 0 0,5 2 39 0 0,-25 26 68 0 0,0 1-1 0 0,0 0 0 0 0,1 0 1 0 0,0 1-1 0 0,0 0 0 0 0,11-4 22 0 0,-17 8-5 0 0,0 1 0 0 0,1 0 0 0 0,-1 0 0 0 0,0 0 0 0 0,1 0 0 0 0,-1 1 0 0 0,0-1 0 0 0,1 1 0 0 0,-1 0 0 0 0,1 1 0 0 0,-1-1 0 0 0,0 1 0 0 0,1 0 0 0 0,0 0 5 0 0,2 1-11 0 0,-1 1 0 0 0,1-1 0 0 0,-1 1-1 0 0,0 1 1 0 0,0-1 0 0 0,0 1 0 0 0,0 0 0 0 0,3 4 11 0 0,1 1-9 0 0,0 0 0 0 0,-1 1 0 0 0,0 1 0 0 0,2 2 9 0 0,8 16 26 0 0,-3-2 42 0 0,-7-10 22 0 0,-1 1-34 0 0,-4-7-32 0 0,-1-1 0 0 0,0 1 0 0 0,-1 0 0 0 0,1 7-24 0 0,-1 8 76 0 0,-2-23-308 0 0,0-2 91 0 0,0 1 79 0 0,0 0 65 0 0,0-1 72 0 0,-1 1 56 0 0,1 2 388 0 0,-1-3-372 0 0,1 0-52 0 0,0 1-77 0 0,-1 0-100 0 0,1-1-38 0 0,0 1-62 0 0,0-1-67 0 0,0 1-75 0 0,-1 0-8 0 0,1-1-61 0 0,0 1-64 0 0,0 0-68 0 0,0 1-73 0 0,0-1-76 0 0,0 1-80 0 0,0-1-84 0 0,0-2-1347 0 0,0 0-1242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28 9560 0 0,'0'0'216'0'0,"0"0"-7"0"0,0-1-89 0 0,0 0-57 0 0,-2-2-7 0 0,1 2 2 0 0,-7-5-95 0 0,1 1 79 0 0,-1 2 70 0 0,0 0 61 0 0,-2 0 102 0 0,-1 2 59 0 0,-1 1 124 0 0,-8 2 288 0 0,1 2-9 0 0,6 0-294 0 0,2-1-128 0 0,1 1-63 0 0,1-1-103 0 0,1 0-65 0 0,0 0-73 0 0,0 0-83 0 0,7-2 46 0 0,-21 10 242 0 0,1 5-41 0 0,-4 6-7 0 0,-6 11 28 0 0,11-6-80 0 0,4 4-38 0 0,12-20-58 0 0,0 1 1 0 0,0 0-1 0 0,0 2-20 0 0,2-1 10 0 0,-1 1-1 0 0,1 11-9 0 0,2-11 1 0 0,0 0 0 0 0,0 0 0 0 0,2 0 1 0 0,0 0-1 0 0,0 0 0 0 0,3 5-1 0 0,-2-7 16 0 0,1-1 1 0 0,1 1-1 0 0,-1-1 1 0 0,5 6-17 0 0,-3-7-170 0 0,1 0 62 0 0,0 0 53 0 0,0-1 47 0 0,2 2 48 0 0,0-2 40 0 0,7 7 123 0 0,-6-8 84 0 0,1 0-1 0 0,10 6-286 0 0,-7-6 138 0 0,0 0-46 0 0,-1-3-63 0 0,0 1-61 0 0,1-2-72 0 0,-1 0-86 0 0,-1 0-60 0 0,1-2-84 0 0,-1 0-94 0 0,1 0-102 0 0,-1-1-109 0 0,1 0-117 0 0,0-1-127 0 0,-7 0 391 0 0,0-1-34 0 0,4 1-1319 0 0,4-2-1047 0 0,-14 2 2887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2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7744 0 0,'0'0'174'0'0,"0"0"29"0"0,0 0 12 0 0,0 0-72 0 0,0 0-5 0 0,0 0 55 0 0,0 0 171 0 0,0 0 319 0 0,0 0 21 0 0,0 0-21 0 0,0 0-421 0 0,0 1-58 0 0,0-1-50 0 0,0 0-44 0 0,-1 1-28 0 0,1-1-34 0 0,-2 3 47 0 0,0-1 24 0 0,-2 2 240 0 0,-1-1-66 0 0,-1 0-52 0 0,1 0-37 0 0,-10 5 293 0 0,8-3-259 0 0,-12 13 313 0 0,1 1-98 0 0,-1 1-83 0 0,2 0-71 0 0,2-2-78 0 0,0 2-35 0 0,3-2-10 0 0,0 0 0 0 0,1 1 0 0 0,1 0 0 0 0,0 4-176 0 0,8-20 28 0 0,1 1 0 0 0,0-1 0 0 0,0 0-1 0 0,0 1 1 0 0,1-1 0 0 0,-1 4-28 0 0,3 9 183 0 0,3-4 45 0 0,5 0 91 0 0,-8-11-210 0 0,2 0-43 0 0,13-3 47 0 0,11-4 30 0 0,0-2-39 0 0,-17 3-64 0 0,1 1-1 0 0,-1-1 0 0 0,7-5-39 0 0,-11 5 8 0 0,1 0-1 0 0,-1-1 1 0 0,0 1 0 0 0,0-1-8 0 0,-2 1-2 0 0,0-1 1 0 0,0 1-1 0 0,-1-1 1 0 0,0 1 0 0 0,0-1-1 0 0,0 0 1 0 0,-1-1-1 0 0,2-4 2 0 0,38-86 0 0 0,-42 94-6 0 0,0 1 0 0 0,0 0 0 0 0,1 0-1 0 0,-1 0 1 0 0,1 0 0 0 0,-1 0-1 0 0,1 0 1 0 0,0 0 0 0 0,0 1 0 0 0,-1-1-1 0 0,1 1 1 0 0,0-1 0 0 0,1 1-1 0 0,-1 0 7 0 0,-1 0-77 0 0,0 2 8 0 0,2 2 55 0 0,-1-1 0 0 0,0 1 0 0 0,-1 0 1 0 0,1 0-1 0 0,0 0 0 0 0,-1 0 0 0 0,0 0 0 0 0,1 0 1 0 0,-1 3 13 0 0,8 34-51 0 0,-2-11 119 0 0,-3-8-24 0 0,3 9 149 0 0,0-7-44 0 0,0 1 16 0 0,2 0-3 0 0,-6-18-164 0 0,-2-5-78 0 0,-1-1-42 0 0,0 0-7 0 0,1 0-436 0 0,-1 0 69 0 0,1 0 58 0 0,-1 0 48 0 0,1 1-225 0 0,1 0-694 0 0,-2-1 672 0 0,1 0 271 0 0,-1 0-40 0 0,1 1-1824 0 0,-1-1-1268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0,'0'1'256'0'0,"0"8"46"0"0,1-1-70 0 0,-1 1-59 0 0,1 0-51 0 0,0 7 9 0 0,5 24-24 0 0,-4-28-22 0 0,0 0 70 0 0,0 0 104 0 0,0-5-83 0 0,-1-1 36 0 0,0 0 40 0 0,0 0 43 0 0,1 1 46 0 0,-1-1 50 0 0,13 42 1564 0 0,-6-28-1175 0 0,-4-8-383 0 0,0-1-59 0 0,0 1-71 0 0,-1-1-86 0 0,-2-10-74 0 0,-1-1-356 0 0,0 0 101 0 0,0 1 87 0 0,0-1 73 0 0,1 0 71 0 0,-1 0 55 0 0,1 2 461 0 0,-1-2-392 0 0,0 1-130 0 0,1-1-50 0 0,-1 0-53 0 0,0 1-56 0 0,0-1-63 0 0,0 0-73 0 0,0 1-103 0 0,1-1-102 0 0,-1 0-111 0 0,0 1-120 0 0,0-1 278 0 0,0 0-33 0 0,0 0-36 0 0,0 0-36 0 0,0 0-37 0 0,0 0-39 0 0,0 0-40 0 0,0 0-42 0 0,0 0-1576 0 0,0 0-1256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11792 0 0,'1'1'342'0'0,"3"2"-171"0"0,-1 1-41 0 0,3 4 24 0 0,0 2-102 0 0,4 6-87 0 0,-3-4 52 0 0,-2-4 74 0 0,2 4 280 0 0,0 1 33 0 0,1 4 608 0 0,-1 1 0 0 0,2 13-1012 0 0,-3-11 559 0 0,-1 0-81 0 0,2 11 353 0 0,-1 2-63 0 0,-2 0-57 0 0,-2-2-52 0 0,-2-30-570 0 0,0 0-7 0 0,0 1-37 0 0,-1 7-20 0 0,0-6 52 0 0,1-1 2 0 0,-1-1 34 0 0,0 0 43 0 0,0-1 47 0 0,0 1 55 0 0,0-1 59 0 0,-1-2-220 0 0,1-1-41 0 0,-4-9 1 0 0,5 12-49 0 0,-1-4-2 0 0,0 0-1 0 0,0 0 1 0 0,1 0 0 0 0,-1 0 0 0 0,1 0 0 0 0,0 0 0 0 0,0 0 0 0 0,1 0 0 0 0,-1 0 0 0 0,1 0 0 0 0,0 0 0 0 0,0 0-6 0 0,7-23 13 0 0,2 2-78 0 0,-8 20 35 0 0,2-4-7 0 0,0 1 1 0 0,1 0-1 0 0,0 0 0 0 0,0 0 1 0 0,1 0-1 0 0,0 1 0 0 0,0 0 1 0 0,4-3 36 0 0,-4 4-29 0 0,1 1 0 0 0,-1 0 0 0 0,1 0 1 0 0,0 1-1 0 0,5-3 29 0 0,-7 4-5 0 0,0 1 0 0 0,0 0 0 0 0,0 0-1 0 0,1 1 1 0 0,0-1 5 0 0,-1 2-6 0 0,0 0 0 0 0,0-1 0 0 0,0 1 0 0 0,0 1 0 0 0,0-1 0 0 0,0 1 0 0 0,0 0 0 0 0,-1 0 0 0 0,1 0 0 0 0,0 1 0 0 0,0 0 0 0 0,3 2 6 0 0,24 13 22 0 0,-5 1 52 0 0,-18-12 3 0 0,-1 0-1 0 0,0 1 0 0 0,-1 0 0 0 0,6 7-76 0 0,-8-9 57 0 0,-1 2 0 0 0,1-1 0 0 0,-1 0 1 0 0,0 1-1 0 0,-1 0 0 0 0,0 0 0 0 0,0 0 0 0 0,0 0 0 0 0,-1 1 0 0 0,1 3-57 0 0,-2-8 18 0 0,-1 0 1 0 0,0 9 62 0 0,0-9-206 0 0,-1 0 36 0 0,0 2-5 0 0,-1 0 83 0 0,-3 2 83 0 0,3-5-76 0 0,-1-1-36 0 0,1 0-51 0 0,-1 0-66 0 0,1 0-80 0 0,-1 0-94 0 0,1-1 30 0 0,1 0-62 0 0,-1 0-64 0 0,0 0-72 0 0,1 0-76 0 0,-1 0-80 0 0,1 0-88 0 0,-1 0-90 0 0,1 0 243 0 0,1 0-41 0 0,-3 0-609 0 0,1 0-33 0 0,-5 0-2663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15608 0 0,'0'0'356'0'0,"0"0"-440"0"0,0 0 68 0 0,-1 0 57 0 0,1 0 47 0 0,-1 0 184 0 0,-2 0 287 0 0,2 0-344 0 0,-1 0-49 0 0,1 0-81 0 0,0 0-85 0 0,0 0-43 0 0,1 0-51 0 0,-1 0-55 0 0,0 0-78 0 0,1 0-79 0 0,-1 0-84 0 0,0 0-92 0 0,1 0-98 0 0,0 0-106 0 0,0 0-114 0 0,0 0-119 0 0,0 0-1185 0 0,0 0-1206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9184 0 0,'0'0'208'0'0,"0"0"33"0"0,2 1 14 0 0,4 1-212 0 0,-1-1 0 0 0,1 0 0 0 0,0 0 0 0 0,-1 0 1 0 0,4 0-44 0 0,8 0 134 0 0,3-2 106 0 0,-11 1-72 0 0,1 0 42 0 0,-2 0-7 0 0,-1-1 33 0 0,1 1 37 0 0,-1 0 39 0 0,14-1 276 0 0,0 0-84 0 0,0-2-76 0 0,0-2-70 0 0,0 0-63 0 0,-1-1-57 0 0,0-2-49 0 0,-2 0-43 0 0,-15 7-143 0 0,-1-1 0 0 0,0 1 0 0 0,0-1 0 0 0,0 1 1 0 0,0-1-1 0 0,0 0 0 0 0,0 0 0 0 0,0 0 0 0 0,0 0 0 0 0,-1 0 0 0 0,1 0 0 0 0,-1 0 0 0 0,1-1 0 0 0,-1 1 0 0 0,0-1 0 0 0,0 1 0 0 0,0-1 0 0 0,0 1 0 0 0,-1-1 0 0 0,1 1 0 0 0,-1-1 1 0 0,1 0-1 0 0,-1 1 0 0 0,0-1 0 0 0,0 0 0 0 0,0 1 0 0 0,0-1 0 0 0,-1 1 0 0 0,1-1 0 0 0,-1 0-3 0 0,1 0-1 0 0,-1 1 1 0 0,0-1-1 0 0,0 0 1 0 0,0 0-1 0 0,-1 1 0 0 0,1-1 1 0 0,-1 1-1 0 0,1-1 1 0 0,-1 1-1 0 0,0-1 1 0 0,0 1 0 0 0,-11-11 125 0 0,-1 0-55 0 0,8 8-61 0 0,-1 1 0 0 0,1-1 0 0 0,-1 1 0 0 0,0 0 0 0 0,0 1 0 0 0,-1-1-9 0 0,-18-3 51 0 0,22 7-26 0 0,1 0 0 0 0,-1 0-1 0 0,1 0 1 0 0,-1 0 0 0 0,1 0 0 0 0,-3 1-25 0 0,-11 5 183 0 0,0 5 89 0 0,1 3-141 0 0,2 1-38 0 0,-12 19 1 0 0,19-21-93 0 0,0-1 1 0 0,0 2-1 0 0,1-1 0 0 0,1 1 1 0 0,0-1-1 0 0,1 1 1 0 0,-2 12-2 0 0,5-19-1 0 0,1 0 1 0 0,-1 0 0 0 0,1 0 0 0 0,0-1 0 0 0,1 1 0 0 0,0 1 0 0 0,0 0 18 0 0,1 0 1 0 0,0 0-1 0 0,0 0 0 0 0,1 0 1 0 0,0 0-1 0 0,1 0 1 0 0,3 5-19 0 0,-2-5 17 0 0,0-1 0 0 0,0 1 0 0 0,1-1 1 0 0,0 0-1 0 0,0-1 0 0 0,1 0 1 0 0,1 2-18 0 0,-2-4-3 0 0,0 1 0 0 0,1-1 0 0 0,0 0 0 0 0,0 0 0 0 0,1 0 3 0 0,0-1-95 0 0,0 0 36 0 0,9 3 30 0 0,7 0 134 0 0,18 0 202 0 0,-23-6-210 0 0,-4 0-66 0 0,0-2-69 0 0,0-1-90 0 0,0-2-108 0 0,-8 2 71 0 0,-1 0-36 0 0,1 0-36 0 0,0-1-40 0 0,-1 0-42 0 0,0-1-46 0 0,0 0-46 0 0,0 0-50 0 0,-5 4 109 0 0,1-1-46 0 0,-1 1-44 0 0,1-1-36 0 0,-1 0-136 0 0,1 0-38 0 0,4-4-1429 0 0</inkml:trace>
  <inkml:trace contextRef="#ctx0" brushRef="#br0" timeOffset="312.16">583 401 9384 0 0,'4'24'150'0'0,"11"33"442"0"0,-9-37-425 0 0,-1 1-100 0 0,-3-15 0 0 0,0 1 119 0 0,1 1 159 0 0,0-2-23 0 0,0-1 35 0 0,3 8 494 0 0,-3-5-341 0 0,-1-1-174 0 0,-1-3-210 0 0,0-1-34 0 0,-1-1 156 0 0,0 0-77 0 0,1 1-44 0 0,-1 1-38 0 0,1 2 4 0 0,-1-4-25 0 0,0 0 39 0 0,0 0 20 0 0,0 0 42 0 0,1 0 48 0 0,-1-1 57 0 0,0 0 1 0 0,0 1 47 0 0,0-1 52 0 0,1 0 56 0 0,-1 0 58 0 0,0 0 65 0 0,0 0 66 0 0,0 0 72 0 0,-1-4-479 0 0,-5-3-53 0 0,1-1-33 0 0,2 3 25 0 0,1-2 25 0 0,1-1-35 0 0,-1-7 54 0 0,3-2-95 0 0,2 1-69 0 0,11-27-79 0 0,-8 27 74 0 0,0 4-27 0 0,1 0 0 0 0,-1 0 0 0 0,2 1 0 0 0,0-1 1 0 0,11-9-49 0 0,-13 13-50 0 0,0 1 34 0 0,15-12-59 0 0,-12 11 41 0 0,2-2-101 0 0,-5 5 30 0 0,0 0-51 0 0,0 0-57 0 0,0 0-67 0 0,1-1-123 0 0,0 1-105 0 0,0 0-114 0 0,-3 1 289 0 0,0 1-33 0 0,-1 0-34 0 0,1 0-36 0 0,-1 0-37 0 0,1 0-39 0 0,-1 0-40 0 0,1 0-42 0 0,0-1-42 0 0,-1 1-45 0 0,-1 1 302 0 0,5-3-1465 0 0,2-2-1042 0 0</inkml:trace>
  <inkml:trace contextRef="#ctx0" brushRef="#br0" timeOffset="659.24">1188 1 11488 0 0,'0'0'264'0'0,"0"0"34"0"0,0 0 20 0 0,0 0-41 0 0,0 0-209 0 0,1 1-40 0 0,18 22 388 0 0,6 19 261 0 0,-5 4-15 0 0,-9-16-271 0 0,-2-9-144 0 0,13 46 512 0 0,-12-32-414 0 0,-2 0-33 0 0,2 11 39 0 0,0 0-93 0 0,-5-12-42 0 0,-2 1 35 0 0,0-5-14 0 0,-2-13-85 0 0,-1 0-36 0 0,3 23 115 0 0,-2-37-220 0 0,-1 2-6 0 0,0 4 56 0 0,0-8-23 0 0,0-1-113 0 0,0 0-48 0 0,0 0-6 0 0,0 0 8 0 0,0 0 39 0 0,0 0-36 0 0,0 0-43 0 0,0 0-37 0 0,0 0-154 0 0,0 0-44 0 0,0 0 33 0 0,0 0 40 0 0,0 0 37 0 0,0 0 35 0 0,0 0-157 0 0,-1 0 110 0 0,1-1 71 0 0,0 1 85 0 0,0 0 60 0 0,-2-2-36 0 0,2 1-14 0 0,-1 1-7 0 0,1-1-64 0 0,-5-8-1331 0 0</inkml:trace>
  <inkml:trace contextRef="#ctx0" brushRef="#br0" timeOffset="916.54">1025 285 11552 0 0,'0'0'334'0'0,"0"0"5"0"0,0 0-253 0 0,1-1-51 0 0,5-2-33 0 0,-1 0-1 0 0,1 0 1 0 0,0 1-1 0 0,0 0 1 0 0,0 0-1 0 0,0 0 1 0 0,1 1-1 0 0,5-1-1 0 0,-1 0 2 0 0,-2 0-134 0 0,1 0 41 0 0,9-1 18 0 0,-2 0 100 0 0,-1 0 57 0 0,38-4 322 0 0,-31 5-305 0 0,-12 1-95 0 0,1 0-42 0 0,0 0-50 0 0,0 0-58 0 0,-2 1-40 0 0,1-1-57 0 0,-1 1-64 0 0,0-1-69 0 0,1 1-76 0 0,-1-1-79 0 0,1 1-88 0 0,-1-1-91 0 0,5 1-783 0 0,8 0-854 0 0,-22 0 2311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160 127 11144 0 0,'0'0'248'0'0,"0"0"-17"0"0,-1-1-107 0 0,0 1-73 0 0,-2-1-9 0 0,2 0-1 0 0,1 1 34 0 0,-1 0 78 0 0,0 0 87 0 0,-4 0-311 0 0,1 1 41 0 0,0 0 39 0 0,-1 0 34 0 0,-1 2 78 0 0,0 1 57 0 0,-6 5 294 0 0,-4 7 289 0 0,10-9-461 0 0,-1 1-22 0 0,1-1-87 0 0,3-3-134 0 0,0 0-43 0 0,-9 12 220 0 0,-5 12 202 0 0,9-14-244 0 0,0-2-58 0 0,5-5-44 0 0,-1 1 0 0 0,1-1 0 0 0,0 1 0 0 0,1 0 0 0 0,-1 0 0 0 0,2 0 0 0 0,-1 0 0 0 0,1 0-1 0 0,0 0 1 0 0,1 6-90 0 0,1-6 96 0 0,3 1 39 0 0,8 9 218 0 0,-11-17-321 0 0,0 0-1 0 0,0 0 0 0 0,0 0 0 0 0,0 0 0 0 0,0 0 0 0 0,0 0 0 0 0,0 0 0 0 0,1-1 1 0 0,-1 1-1 0 0,0 0 0 0 0,1-1 0 0 0,-1 1 0 0 0,1-1 0 0 0,-1 1 0 0 0,0-1 1 0 0,1 0-1 0 0,-1 0 0 0 0,1 0 0 0 0,-1 1 0 0 0,1-1 0 0 0,-1 0 0 0 0,1-1 0 0 0,-1 1 1 0 0,1 0-1 0 0,-1 0 0 0 0,1-1-31 0 0,14-6 217 0 0,1-2-49 0 0,-1-1-42 0 0,-1-2-35 0 0,11-13 8 0 0,-20 18-81 0 0,0-1 1 0 0,0 1-1 0 0,-1-1 1 0 0,0-1-1 0 0,0 1 1 0 0,-1-1-1 0 0,2-3-18 0 0,13-49 60 0 0,-11 32-72 0 0,9-22 12 0 0,-15 53-116 0 0,5 5 40 0 0,5 11-56 0 0,-2 1 57 0 0,-1 5 41 0 0,3 14 47 0 0,2 7-5 0 0,-2-17-72 0 0,-10-24-37 0 0,0-1 34 0 0,1 4 19 0 0,0-1 76 0 0,6 11 181 0 0,-5-10-155 0 0,0-1-73 0 0,0 0-94 0 0,-2-3-1 0 0,1 0-43 0 0,-1 0-48 0 0,1 0-54 0 0,0-1-57 0 0,-1 1-64 0 0,1-1-68 0 0,1 1-73 0 0,-2-1 61 0 0,-1-2 267 0 0,0 1-33 0 0,0-1 5 0 0,0 0-33 0 0,0 1-39 0 0,0-1-44 0 0,-1 0-46 0 0,1 0-44 0 0,0 0-38 0 0,0 0-35 0 0,-1 0-137 0 0,1 1-33 0 0,2-1-1458 0 0</inkml:trace>
  <inkml:trace contextRef="#ctx0" brushRef="#br0" timeOffset="534.57">792 30 10624 0 0,'0'0'309'0'0,"0"0"3"0"0,0-2-204 0 0,-1-3-93 0 0,-5-4 52 0 0,-1 3 119 0 0,1 3 17 0 0,-1 1 42 0 0,-7 0 334 0 0,-5 3 173 0 0,6 2-281 0 0,2-1-132 0 0,2 0-76 0 0,1 0-122 0 0,2-1-77 0 0,-28 9 228 0 0,-3 5-100 0 0,31-11-165 0 0,-1 0 0 0 0,1 0 0 0 0,-1 1 0 0 0,1 0-27 0 0,3-3 6 0 0,0 1-1 0 0,1-1 0 0 0,-1 1 1 0 0,1 0-1 0 0,-1 0 0 0 0,1 0 1 0 0,0 1-1 0 0,0-1-5 0 0,-2 10-182 0 0,4 0 69 0 0,3 0 55 0 0,4-1 41 0 0,-1-4 40 0 0,0 0 0 0 0,1 0 0 0 0,1-1 0 0 0,4 4-23 0 0,4 5-27 0 0,16 11-29 0 0,-13-11 26 0 0,-6-3 46 0 0,5 4-56 0 0,-5-5 55 0 0,0 2 45 0 0,-1 0 55 0 0,-3 1 65 0 0,-4 0 74 0 0,-5 1 83 0 0,-6-1 94 0 0,-7 1 102 0 0,10-13-439 0 0,0-1 0 0 0,0 1 0 0 0,-1-1 0 0 0,1 0-1 0 0,0 0 1 0 0,-2 0-94 0 0,-5 2 217 0 0,-2-2-50 0 0,7-2-127 0 0,-1 0-36 0 0,-2-1-60 0 0,1 0-75 0 0,0-2-89 0 0,-1 0-99 0 0,1 0-110 0 0,0-1-121 0 0,3 2 225 0 0,0 0-33 0 0,1-1-37 0 0,-1 1-36 0 0,3 1 61 0 0,0 0-52 0 0,0 0-45 0 0,0 1-40 0 0,-1-1-146 0 0,1 0-40 0 0,0 0-176 0 0,-2-1-478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3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 5208 0 0,'0'0'116'0'0,"0"0"17"0"0,11-3 116 0 0,-6 1-203 0 0,3-1 18 0 0,0 0 111 0 0,-2 0 38 0 0,1 1 43 0 0,13-4 685 0 0,-11 4-588 0 0,1 0-88 0 0,-5 2-184 0 0,0-1-41 0 0,-3 0 1 0 0,0 1 89 0 0,3 1 29 0 0,8-1-117 0 0,-7 1-5 0 0,-2 1 62 0 0,4 8 364 0 0,-5-5-282 0 0,1-1-84 0 0,-2-1 14 0 0,-1 2-37 0 0,-3 12 49 0 0,2-14-84 0 0,-7 22 147 0 0,-6 0-39 0 0,-21 24 115 0 0,26-38-185 0 0,7-10-71 0 0,-19 30 161 0 0,14-14-105 0 0,6 0-63 0 0,0-15-65 0 0,1 0 37 0 0,0 2 64 0 0,1-2 73 0 0,-1 1 50 0 0,5 3 490 0 0,-4-3-427 0 0,0-2-146 0 0,-1 0-35 0 0,1 0-42 0 0,-1 0-48 0 0,0 0 24 0 0,2 2-15 0 0,7 0-48 0 0,-2 1 171 0 0,1-1-42 0 0,-7-2-41 0 0,1 0 0 0 0,-1 1 0 0 0,0-1 0 0 0,0 1 0 0 0,0-1 0 0 0,0 1 0 0 0,0 0 0 0 0,1 0 1 0 0,4 10 2 0 0,-5-1 44 0 0,-2-1 39 0 0,-2 2 53 0 0,0-7 8 0 0,-2 7 52 0 0,4-11-191 0 0,0 0 0 0 0,0-1 0 0 0,0 1 0 0 0,0 0 0 0 0,0-1 0 0 0,0 1 0 0 0,0 0 0 0 0,0-1 0 0 0,0 1 0 0 0,1 0 0 0 0,-1-1 0 0 0,0 1 0 0 0,0-1 0 0 0,1 1 0 0 0,-1 0 0 0 0,0-1 0 0 0,1 1-7 0 0,-1 1 64 0 0,1 0-60 0 0,-1 1 0 0 0,1-1 1 0 0,-1 0-1 0 0,1 0 0 0 0,0 0 1 0 0,0 0-1 0 0,0 1 0 0 0,0-1 1 0 0,0-1-1 0 0,0 1 0 0 0,0 0 1 0 0,1 0-1 0 0,-1 0 0 0 0,1-1 1 0 0,0 1-1 0 0,-1 0 0 0 0,1-1 1 0 0,0 0-1 0 0,0 1 0 0 0,0-1 1 0 0,1 1-5 0 0,4 3-11 0 0,1 1 11 0 0,0 0 0 0 0,0-1 0 0 0,8 5 0 0 0,-7-5 0 0 0,0 0 0 0 0,-1 1 0 0 0,8 6 0 0 0,24 27 1 0 0,-16-9 94 0 0,-11-10 45 0 0,-2 1 85 0 0,-3 2 106 0 0,-5-11-120 0 0,-1 0 34 0 0,-3 4 162 0 0,0-12-291 0 0,0 0 0 0 0,-1 0 1 0 0,0-1-1 0 0,1 1 0 0 0,-1 0 1 0 0,-1-1-1 0 0,1 0 0 0 0,0 1 0 0 0,-2 0-116 0 0,-7 8 338 0 0,0-2-54 0 0,-1-1-76 0 0,1-2-97 0 0,-15 4-45 0 0,16-7 11 0 0,-1-1 0 0 0,0-1 0 0 0,-5 1-77 0 0,-5-1 74 0 0,-5-1-58 0 0,13-1-51 0 0,1-1-36 0 0,-1 0-42 0 0,1 0-47 0 0,0-1-53 0 0,1 0-59 0 0,9 1 179 0 0,-2 1-62 0 0,2-1 70 0 0,1 1-16 0 0,0-1-38 0 0,-1 1-47 0 0,1 0-56 0 0,0-1-9 0 0,0 1-51 0 0,0-1-55 0 0,-1 1-61 0 0,1-1-67 0 0,0 1-72 0 0,0 0-77 0 0,0-1-82 0 0,-3-1-1145 0 0,-1-1-1050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8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63 8232 0 0,'0'0'182'0'0,"0"-1"-4"0"0,-1 1-75 0 0,0 0-49 0 0,-3-2-3 0 0,2 1-1 0 0,-10-4 94 0 0,-18-2 64 0 0,21 6-106 0 0,-1-1 50 0 0,2 1 36 0 0,0 0 64 0 0,-8 1 85 0 0,-9 9 220 0 0,0 4-17 0 0,10-4-233 0 0,12-7-234 0 0,-34 23 430 0 0,24-15-250 0 0,1 0-1 0 0,0 1 1 0 0,0 0 0 0 0,1 1-1 0 0,-3 5-252 0 0,-6 13 414 0 0,5 2-54 0 0,5 3-75 0 0,7 3-98 0 0,3-32-164 0 0,1 1 0 0 0,-1-1-1 0 0,1 0 1 0 0,0 1 0 0 0,1-1-1 0 0,-1 0 1 0 0,1 0 0 0 0,1 1-23 0 0,-1-3 30 0 0,0 0 1 0 0,0 0-1 0 0,1 0 1 0 0,-1 0 0 0 0,1 0-1 0 0,2 2-30 0 0,11 8 155 0 0,4-3 39 0 0,3-6 45 0 0,3-4 54 0 0,-21-2-266 0 0,1 0 0 0 0,-1 0 1 0 0,1 0-1 0 0,-1-1 1 0 0,0 1-1 0 0,0-1 0 0 0,0-1 1 0 0,0 1-1 0 0,3-3-27 0 0,-1 1 28 0 0,0-1 0 0 0,0 0 0 0 0,-1-1-1 0 0,1 0 1 0 0,-1 0 0 0 0,0-2-28 0 0,2-1 25 0 0,0-1 0 0 0,-1-1-1 0 0,-1 1 1 0 0,0-1 0 0 0,0 0 0 0 0,-1-1 0 0 0,0 1-1 0 0,2-11-24 0 0,-3 4-50 0 0,-3-1 96 0 0,-1-2 83 0 0,-1 9 1 0 0,-1 1-1 0 0,0-1 1 0 0,-1-3-130 0 0,-2-3 90 0 0,-1 2-63 0 0,0 0-70 0 0,0 1-86 0 0,-1 0-105 0 0,0 0-121 0 0,4 8 126 0 0,-1 0-36 0 0,1 0-40 0 0,-1 1-41 0 0,0-1-44 0 0,1 1-46 0 0,2 4 75 0 0,0 1-52 0 0,1-1-44 0 0,-1 1-40 0 0,0-1-144 0 0,0 1-39 0 0,0-1-174 0 0,0-1-471 0 0,1 3 1275 0 0</inkml:trace>
  <inkml:trace contextRef="#ctx0" brushRef="#br0" timeOffset="346.07">480 241 9880 0 0,'1'2'290'0'0,"2"3"-64"0"0,0 0-100 0 0,0 1-71 0 0,2 5-85 0 0,0 0-10 0 0,-2-5 63 0 0,0 0 54 0 0,0-1 73 0 0,0-1 45 0 0,0 0 74 0 0,0-1 86 0 0,0 0 97 0 0,-2-2-545 0 0,0 0 108 0 0,-1-1 94 0 0,1 1 84 0 0,0 0 133 0 0,-1 0 84 0 0,1 0 165 0 0,-1 0 386 0 0,0 0 374 0 0,-1-1-937 0 0,1 0-42 0 0,-1-1 11 0 0,1 0-106 0 0,-1 1-178 0 0,1-1-35 0 0,-1 1-38 0 0,0-1-41 0 0,-9-18 310 0 0,3-2-84 0 0,5-3-75 0 0,3-1-64 0 0,4 0-56 0 0,2 1-45 0 0,-4 16-2 0 0,0 0 0 0 0,0 1 0 0 0,1-1-1 0 0,2-2 48 0 0,25-31-285 0 0,-25 34 230 0 0,0 1 0 0 0,1 0 0 0 0,-1 0 0 0 0,8-4 55 0 0,-11 7-14 0 0,1 1 0 0 0,0 0 0 0 0,0 0 0 0 0,1 0 0 0 0,-1 0 0 0 0,0 1 0 0 0,0-1 0 0 0,1 1 0 0 0,3 0 14 0 0,17 1-18 0 0,-20 1 21 0 0,-1 0 1 0 0,0 1-1 0 0,0-1 1 0 0,-1 1-1 0 0,4 1-3 0 0,10 7 10 0 0,-8-3-30 0 0,0 0-1 0 0,0 0 0 0 0,3 5 21 0 0,1 2 33 0 0,-1 1 81 0 0,-1 0 114 0 0,3 10 145 0 0,-9-15-178 0 0,-1 1 0 0 0,0 0 0 0 0,-1 0 0 0 0,0 1 0 0 0,0 0-195 0 0,1 13 303 0 0,-4 2-50 0 0,-3-1-104 0 0,3-23-375 0 0,-1 1 106 0 0,1-1 91 0 0,-1 1 73 0 0,0 1 96 0 0,-1 9 435 0 0,1-8-397 0 0,1-3-138 0 0,0 0-34 0 0,-1-1-38 0 0,1 1-46 0 0,-1 1-118 0 0,1 0-117 0 0,0-2 108 0 0,-1 0-36 0 0,1 0-37 0 0,0 0-40 0 0,0-1-41 0 0,-1 1-44 0 0,1 0-45 0 0,0 0-48 0 0,0 0-50 0 0,-1 0-51 0 0,1 0-55 0 0,0 0-55 0 0,-1 0-463 0 0,1 1-36 0 0,-3 6-2532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34 8232 0 0,'0'0'182'0'0,"0"0"29"0"0,-3-8 180 0 0,2 6-339 0 0,1 0-32 0 0,-2-1 27 0 0,1 0 89 0 0,0 1 79 0 0,0-1 70 0 0,1 1 133 0 0,-1 0 69 0 0,0-1 164 0 0,1 1 402 0 0,0 1 394 0 0,0 1-1009 0 0,1 0-38 0 0,-1 1 32 0 0,1 1-95 0 0,-1 0-113 0 0,1-1-160 0 0,-1 0-36 0 0,11 35 300 0 0,2 6 21 0 0,-2 1-48 0 0,3 18 38 0 0,6 33 49 0 0,-4-29-83 0 0,3 0 59 0 0,-4-17 477 0 0,8 46-841 0 0,-21-84 53 0 0,0-1-10 0 0,-1 1 0 0 0,1-1 0 0 0,-1 1 0 0 0,-1-1 0 0 0,0 1 0 0 0,0-1 0 0 0,-1 3-43 0 0,-2-4 78 0 0,2-6 4 0 0,1-2-43 0 0,0 0-162 0 0,0 0 47 0 0,-4-1-76 0 0,1 0 165 0 0,1 0-121 0 0,-1-2-107 0 0,0 1-95 0 0,0-2-168 0 0,0 0-94 0 0,-1-1-206 0 0,-1-2-493 0 0,-3-6-521 0 0</inkml:trace>
  <inkml:trace contextRef="#ctx0" brushRef="#br0" timeOffset="696.13">0 309 7368 0 0,'0'0'165'0'0,"0"0"22"0"0,0 0 10 0 0,2 1-16 0 0,5 5 30 0 0,1-2 109 0 0,4-2 174 0 0,7-2 394 0 0,2-3 57 0 0,-8 0-350 0 0,-2 1-153 0 0,0-1-74 0 0,-5 1-203 0 0,-1 1-34 0 0,1-1-38 0 0,-1 1-43 0 0,14-3 313 0 0,0 0-34 0 0,20-5 228 0 0,-11 2-227 0 0,0 1-57 0 0,1 0-53 0 0,-1 0-45 0 0,6-1-19 0 0,0 1-47 0 0,7 0-29 0 0,22 0-24 0 0,-55 5-55 0 0,0 1 0 0 0,0 0 0 0 0,0 1 1 0 0,0-1-1 0 0,0 2 0 0 0,0-1 0 0 0,0 1 1 0 0,-1 0-1 0 0,1 1 0 0 0,-1 0 0 0 0,1 0 1 0 0,-1 0-1 0 0,0 1 0 0 0,0 0 0 0 0,0 1 1 0 0,0 0-2 0 0,-2-1 26 0 0,6 6 122 0 0,-1 0 0 0 0,8 10-148 0 0,-4 1 95 0 0,13 29-72 0 0,-11-16-44 0 0,-4-5-45 0 0,0 0-63 0 0,-9-19 212 0 0,-1 0 1 0 0,0 0-1 0 0,0 0 1 0 0,-1 0-1 0 0,0 0 1 0 0,-1 1-84 0 0,1 4 53 0 0,-1 0-51 0 0,-1-8-96 0 0,-1 0 95 0 0,0 1 61 0 0,-7 10 165 0 0,2-8-153 0 0,2-5-96 0 0,0-1-69 0 0,-1-1-88 0 0,1-2-105 0 0,-1-1-121 0 0,3-1 151 0 0,0 0-37 0 0,0-1-39 0 0,0 0-42 0 0,0-1-43 0 0,0 0-46 0 0,3 2 138 0 0,-1 0-48 0 0,0 0-42 0 0,0 0-36 0 0,-1-1-438 0 0,1 0-68 0 0,-2-1-737 0 0,-1-3-944 0 0</inkml:trace>
  <inkml:trace contextRef="#ctx0" brushRef="#br0" timeOffset="963.41">586 140 8464 0 0,'1'-2'190'0'0,"1"-3"-3"0"0,-1 0-58 0 0,4-9 109 0 0,-2 6-107 0 0,2-1 94 0 0,-2 4-68 0 0,0-1 36 0 0,-1 4 185 0 0,3-6 731 0 0,0 3-414 0 0,2 2-177 0 0,2 1-79 0 0,-5 1-329 0 0,-1 1-91 0 0,0 0-64 0 0,0 0-77 0 0,-1 0-50 0 0,1 0-78 0 0,-1 0-87 0 0,0 0-99 0 0,0 0-17 0 0,0 0-85 0 0,-1 0-91 0 0,1 0-98 0 0,2 0-860 0 0,1 0-899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7224 0 0,'0'15'240'0'0,"2"0"-100"0"0,0-1-73 0 0,5 23-8 0 0,-3-21 4 0 0,-1-3 50 0 0,0 0 78 0 0,0 0 103 0 0,-2-7-102 0 0,0 1 35 0 0,3 11 294 0 0,0-2-58 0 0,0-1-79 0 0,-1 1-53 0 0,2 4 158 0 0,1 0 41 0 0,3 7 238 0 0,-5 0 40 0 0,-4-18-465 0 0,1 0-52 0 0,0 9 301 0 0,-3-7-114 0 0,2-9-233 0 0,-1-2-98 0 0,1 0-53 0 0,0 0-28 0 0,1 1-63 0 0,-1 2-57 0 0,0-2 86 0 0,-1-1 60 0 0,1 1 44 0 0,0-1 67 0 0,0 0 80 0 0,-1 1 90 0 0,-3-2-172 0 0,0-1-43 0 0,-5-5 56 0 0,1-1-102 0 0,7 6-95 0 0,-1 1 0 0 0,1-1 1 0 0,0 1-1 0 0,0-1 0 0 0,0 0 1 0 0,0 0-1 0 0,0 1 0 0 0,1-1 1 0 0,-1 0-1 0 0,0 0 0 0 0,1 0-17 0 0,-4-55 109 0 0,4 48-105 0 0,0-1 1 0 0,1 1-1 0 0,1-1 1 0 0,-1 1-1 0 0,1-1 1 0 0,1 1-1 0 0,0 0 0 0 0,0-1-4 0 0,5-9-1 0 0,1 0 0 0 0,1 0-1 0 0,1-2 2 0 0,12-8-69 0 0,-9 14 59 0 0,2 0 0 0 0,-1 1 0 0 0,2 1 10 0 0,12-7-102 0 0,-12 10-14 0 0,0 1-56 0 0,2 0-68 0 0,0 2-80 0 0,-14 5 167 0 0,6-2-126 0 0,-3 1 29 0 0,-3 2-26 0 0,-3 0 96 0 0,1 0-34 0 0,0 0-69 0 0,0 1-52 0 0,0-1-58 0 0,-1 0-63 0 0,1 0-70 0 0,0 1-74 0 0,0-1-81 0 0,0 1-86 0 0,3-2-1086 0 0,4 0-1039 0 0</inkml:trace>
  <inkml:trace contextRef="#ctx0" brushRef="#br0" timeOffset="385.96">522 333 8032 0 0,'0'0'155'0'0,"0"0"-64"0"0,2 0-42 0 0,2 2 2 0 0,-2-1-4 0 0,3 1 20 0 0,0-1 0 0 0,0 1-1 0 0,0-1 1 0 0,0 0 0 0 0,0 0 0 0 0,0 0-1 0 0,5-1-66 0 0,11 0 263 0 0,-3-2 37 0 0,-1-1 103 0 0,-8 1-153 0 0,-1 0 37 0 0,0 0 39 0 0,-1 0 45 0 0,16-5 255 0 0,0-2-70 0 0,1-1-77 0 0,-1-2-82 0 0,-1-2-88 0 0,-2-2-94 0 0,-4-2-101 0 0,-4-2-105 0 0,-10 16-1 0 0,0 0 1 0 0,-1 0-1 0 0,0 0 0 0 0,1 0 1 0 0,-2 0-1 0 0,1 0 1 0 0,0 0-1 0 0,-1-1 0 0 0,0 0-8 0 0,0 1 19 0 0,0 0 0 0 0,-1 0 0 0 0,1 0 0 0 0,-1 1 0 0 0,0-1 0 0 0,0 0 0 0 0,0 1 0 0 0,-1-1 0 0 0,0 0-19 0 0,0-1 27 0 0,0 1-1 0 0,-1 0 0 0 0,0 1 1 0 0,0-1-1 0 0,0 0 0 0 0,0 1 0 0 0,0 0 1 0 0,-1 0-1 0 0,1 0 0 0 0,-1 0 0 0 0,0 0 1 0 0,0 1-1 0 0,0-1 0 0 0,0 1 0 0 0,-1 0 1 0 0,-1 0-27 0 0,3 1-6 0 0,-1 0 0 0 0,1 0 1 0 0,-1 0-1 0 0,1 1 1 0 0,-1 0-1 0 0,1-1 1 0 0,-1 1-1 0 0,1 0 1 0 0,-1 1-1 0 0,1-1 0 0 0,-1 1 1 0 0,1-1-1 0 0,-1 1 1 0 0,1 0-1 0 0,0 0 1 0 0,-1 1-1 0 0,1-1 1 0 0,0 1-1 0 0,0 0 1 0 0,0-1-1 0 0,0 1 0 0 0,0 1 1 0 0,1-1-1 0 0,-1 0 1 0 0,0 1-1 0 0,0 1 6 0 0,-4 3-16 0 0,1 1-1 0 0,0 0 1 0 0,0 0-1 0 0,1 0 1 0 0,0 1-1 0 0,1 0 1 0 0,-1 0 0 0 0,-1 8 16 0 0,1-3-3 0 0,1 0 0 0 0,0 1 0 0 0,1 0 0 0 0,0 12 3 0 0,2-19 2 0 0,0 1 0 0 0,1-1 1 0 0,1 0-1 0 0,-1 1 0 0 0,1-1 1 0 0,1 0-1 0 0,0 0 0 0 0,0 0 1 0 0,0 0-1 0 0,1 0 1 0 0,0-1-1 0 0,4 7-2 0 0,-5-10 2 0 0,0 0 0 0 0,1 0 0 0 0,-1-1 0 0 0,1 1 0 0 0,0-1 0 0 0,0 0 1 0 0,1 1-1 0 0,-1-2 0 0 0,1 1 0 0 0,-1 0 0 0 0,1-1 0 0 0,0 1 0 0 0,0-1 0 0 0,0 0 0 0 0,0 0 0 0 0,0-1 1 0 0,0 1-1 0 0,1-1 0 0 0,-1 0 0 0 0,1 0 0 0 0,-1-1 0 0 0,0 1 0 0 0,1-1 0 0 0,1 0-2 0 0,12 0 110 0 0,0-1-64 0 0,0-1-71 0 0,0-1-79 0 0,0-1-87 0 0,0-2-93 0 0,-1 0-101 0 0,-1-2-110 0 0,7-6-71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8032 0 0,'0'0'182'0'0,"0"0"29"0"0,0 2 12 0 0,6 15-99 0 0,0 0-49 0 0,-2 3-50 0 0,-4-10-2 0 0,2 1 44 0 0,-1 0 37 0 0,0-1 34 0 0,3 16 297 0 0,2 13 369 0 0,-2-7-164 0 0,-1-11-287 0 0,0-4-134 0 0,-1 1-92 0 0,10 80 1042 0 0,-3-25-327 0 0,-4-24-237 0 0,-2-23-293 0 0,2 16 178 0 0,-5-22-319 0 0,2 1-47 0 0,0 11-5 0 0,-1-25-103 0 0,-2 0 0 0 0,1 1 1 0 0,-1-1-1 0 0,0 0 1 0 0,-1 3-17 0 0,2-5-16 0 0,0-2-40 0 0,0-2-154 0 0,0-1 57 0 0,0 1 48 0 0,-1 0 41 0 0,1 0 22 0 0,-1 1 75 0 0,1-1-78 0 0,-1-1-65 0 0,1 1-93 0 0,-1-1-116 0 0,1 0 109 0 0,-1 1-38 0 0,1-1-41 0 0,0 0-44 0 0,0 0-6 0 0,-1 0-47 0 0,1 1-41 0 0,0-1-37 0 0,-1 0-133 0 0,1 0-36 0 0,-2 1-1391 0 0</inkml:trace>
  <inkml:trace contextRef="#ctx0" brushRef="#br0" timeOffset="629.29">1 420 7280 0 0,'0'0'209'0'0,"1"0"-29"0"0,6-1-113 0 0,2 0 0 0 0,1 0 120 0 0,-3 0 17 0 0,0 1 46 0 0,8-1 347 0 0,14-2 670 0 0,-16 2-783 0 0,-6 0-255 0 0,-1 0-37 0 0,1 0-45 0 0,0-1-51 0 0,13-2 395 0 0,0-1-76 0 0,1 0-67 0 0,-1 0-62 0 0,4-2-13 0 0,0 1-65 0 0,13-5 8 0 0,-1 0-77 0 0,-26 8-272 0 0,-1 0 93 0 0,0 0 61 0 0,13-4 107 0 0,-9 2-114 0 0,-5 2-70 0 0,-1 0-68 0 0,0 1-45 0 0,-1-1-70 0 0,0 0-78 0 0,1 0-90 0 0,-1 0-98 0 0,0 0-110 0 0,0 0-118 0 0,-3 2 319 0 0,1-1-33 0 0,7-3-1194 0 0,5-3-930 0 0</inkml:trace>
  <inkml:trace contextRef="#ctx0" brushRef="#br0" timeOffset="1021.26">675 94 5640 0 0,'0'0'124'0'0,"0"0"17"0"0,0 2 12 0 0,0 6-43 0 0,1-1-59 0 0,1 19-49 0 0,0-15 48 0 0,-1-5 15 0 0,1-1 37 0 0,-1 1 42 0 0,1-1 52 0 0,3 17 1430 0 0,3 18-1626 0 0,-2-6 806 0 0,-2-17-452 0 0,1-2-46 0 0,15 54 1077 0 0,11 31 528 0 0,-13-59-1061 0 0,-13-29-481 0 0,0 0 0 0 0,0 0 0 0 0,1 10-371 0 0,-1 8 608 0 0,-5-26-493 0 0,0 0 0 0 0,-1 0-1 0 0,1 0 1 0 0,-1 1 0 0 0,0-1 0 0 0,0 0-115 0 0,1-2 231 0 0,0-2 5 0 0,0 0 16 0 0,0 0 4 0 0,0 0 0 0 0,0 0-21 0 0,0 0-88 0 0,0 0-34 0 0,0 0-8 0 0,0-1-16 0 0,0-2-36 0 0,0-11 45 0 0,2-9-13 0 0,5-1-40 0 0,-4 15-46 0 0,1 1 0 0 0,0 0 0 0 0,0 0 0 0 0,4-6 1 0 0,-2 7-24 0 0,-1 0 0 0 0,1 0-1 0 0,5-4 25 0 0,-7 7-19 0 0,0 0 0 0 0,1 0 0 0 0,-1 1 0 0 0,1 0-1 0 0,0 0 1 0 0,0 0 0 0 0,0 0 0 0 0,1 1-1 0 0,1-1 20 0 0,-4 2-8 0 0,1 1-1 0 0,0-1 0 0 0,0 1 0 0 0,0 0 0 0 0,0-1 0 0 0,0 2 0 0 0,0-1 0 0 0,0 0 0 0 0,-1 1 1 0 0,1 0-1 0 0,0 0 0 0 0,0 0 0 0 0,-1 0 0 0 0,1 0 0 0 0,0 1 0 0 0,-1 0 0 0 0,4 2 9 0 0,1 1-27 0 0,0 0 0 0 0,0 1 0 0 0,5 4 27 0 0,8 10-8 0 0,1 8 8 0 0,-9-9 0 0 0,-9-13 1 0 0,1 0 0 0 0,-2 1-1 0 0,1-1 1 0 0,-1 1 0 0 0,0 0-1 0 0,0 0 1 0 0,-1 0 0 0 0,1 5-1 0 0,1 18 58 0 0,-3-22-54 0 0,0 0-96 0 0,1 5-204 0 0,-2-12 181 0 0,0-1-66 0 0,0 1-86 0 0,0-1 82 0 0,0 0-41 0 0,0 0-44 0 0,0 0-41 0 0,0 0-37 0 0,0 0-35 0 0,0 0-248 0 0,0 0-57 0 0,0 0-808 0 0,0 0-636 0 0,0 0-1210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45 9184 0 0,'-1'-1'208'0'0,"-3"-3"1"0"0,-1 0-44 0 0,1 1-38 0 0,-1 0-34 0 0,-7-4 28 0 0,-8-1-79 0 0,8 4-5 0 0,3 2 26 0 0,2 0 26 0 0,0 1 45 0 0,1 0 17 0 0,0-1 42 0 0,0 1 49 0 0,0 0 52 0 0,-2 0 18 0 0,-1 2-86 0 0,-1 1-61 0 0,-12 5 161 0 0,11-2-51 0 0,9-3-220 0 0,0-1 1 0 0,0 1-1 0 0,1 0 1 0 0,-1-1 0 0 0,1 1-1 0 0,0 0 1 0 0,-1 0-1 0 0,1 0 1 0 0,-1 2-56 0 0,-3 6 165 0 0,2-4-114 0 0,1-2-39 0 0,-1 2 26 0 0,1 0 1 0 0,1 0-1 0 0,-1 0 1 0 0,1 0-1 0 0,0 1 1 0 0,0-1-1 0 0,1 0 1 0 0,0 2-39 0 0,-2 10 108 0 0,1 6-34 0 0,3 0-43 0 0,2 6-41 0 0,4 13-63 0 0,0-4 60 0 0,2-1 55 0 0,4 7 58 0 0,-6-24-4 0 0,1 0 1 0 0,2 2-97 0 0,0 0 60 0 0,13 32 19 0 0,-14-31-29 0 0,0 5 7 0 0,-3 1 42 0 0,-6-23-63 0 0,0 0 1 0 0,-1 0-1 0 0,1-1 1 0 0,-2 1-1 0 0,1 0 1 0 0,-1 0-1 0 0,0-1 1 0 0,0 1-37 0 0,1-6 74 0 0,-1 0-42 0 0,1 0-40 0 0,0 0-39 0 0,0 0-37 0 0,0-1-33 0 0,-1 2-212 0 0,1-1 76 0 0,0 0-36 0 0,-1 0-384 0 0,1 1-269 0 0,-1-1 167 0 0,1 0-34 0 0,-1-1-957 0 0,1 1-1005 0 0</inkml:trace>
  <inkml:trace contextRef="#ctx0" brushRef="#br0" timeOffset="312.16">0 434 7848 0 0,'1'0'197'0'0,"-1"0"-83"0"0,1-1-61 0 0,2 0-13 0 0,0 1 6 0 0,33-8 1 0 0,-12 2 13 0 0,-4 1 28 0 0,-1-1 51 0 0,-11 4-203 0 0,0 0 46 0 0,7-2 86 0 0,-2 1 53 0 0,16-2 226 0 0,-19 3-251 0 0,1 0-40 0 0,0 0-66 0 0,-2 1-53 0 0,-1 0-57 0 0,1-1-66 0 0,-1 1-74 0 0,0-1-83 0 0,1 1-90 0 0,-1-1-100 0 0,1 0-107 0 0,4 0-470 0 0,7-3-638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260 386 9072 0 0,'-13'-5'60'0'0,"0"1"39"0"0,-14-2 196 0 0,-7 3 192 0 0,25 3-265 0 0,0 1-1 0 0,0-1 0 0 0,0 2 0 0 0,-5 1-221 0 0,7-2 150 0 0,0 2 0 0 0,1-1 0 0 0,-1 1 0 0 0,1-1 0 0 0,0 2 0 0 0,-1-1-150 0 0,2 0 129 0 0,1 1-1 0 0,-1-1 1 0 0,1 1-1 0 0,-3 2-128 0 0,-10 16 327 0 0,10-9-209 0 0,2 1-35 0 0,1-2-117 0 0,1 0 41 0 0,-3 13 106 0 0,2 1 87 0 0,-1 33 374 0 0,5-41-433 0 0,0 0-44 0 0,0-6-13 0 0,1 1 1 0 0,1 0-1 0 0,0-1 0 0 0,1 1-84 0 0,2 8 151 0 0,2 0 39 0 0,-2-9-78 0 0,4 1 56 0 0,2-2 51 0 0,-11-11-196 0 0,1 1-1 0 0,0-1 0 0 0,0 1 1 0 0,0-1-1 0 0,0 1 0 0 0,0-1 1 0 0,0 0-1 0 0,0 0 0 0 0,0 1 1 0 0,0-1-1 0 0,0 0 1 0 0,1 0-23 0 0,18-3 418 0 0,-1-7-95 0 0,-2-4-82 0 0,-1-3-68 0 0,6-15-3 0 0,-15 20-109 0 0,0-2 0 0 0,2-6-61 0 0,9-33 59 0 0,-6 1-55 0 0,-10 40-20 0 0,-1-1 0 0 0,0 0 0 0 0,-1-2 16 0 0,-1 2-33 0 0,0 1 1 0 0,-1-1 0 0 0,-1-5 32 0 0,-11-25-67 0 0,-12-20 44 0 0,12 32-34 0 0,-5-17 57 0 0,3 3-11 0 0,6 17 11 0 0,1-1 0 0 0,-1-7 0 0 0,8 29-21 0 0,-1 0 43 0 0,0-1 1 0 0,1 0-57 0 0,1 0-51 0 0,1-3-69 0 0,-1 16 32 0 0,0 0 80 0 0,-1 9 40 0 0,14 47-59 0 0,6-2 52 0 0,3-2 58 0 0,3 0 63 0 0,-5-10 30 0 0,-1-1 49 0 0,-2 2 53 0 0,-4 0 54 0 0,18 62 492 0 0,-17-67-506 0 0,-2 0-53 0 0,-5-20-120 0 0,-4-10-85 0 0,1-1 1 0 0,1 1-1 0 0,0-1 0 0 0,3 5-26 0 0,-6-15-72 0 0,-1-2-48 0 0,0 0-186 0 0,0 0 152 0 0,0 0-52 0 0,0 0-81 0 0,0 0 92 0 0,0 0-41 0 0,0 0-42 0 0,0 0-42 0 0,0 0-37 0 0,0 0-34 0 0,0-1-251 0 0,0 1-57 0 0,0-1-819 0 0,1-1-382 0 0,1-1-73 0 0,-1 0 300 0 0</inkml:trace>
  <inkml:trace contextRef="#ctx0" brushRef="#br0" timeOffset="405.91">458 586 6448 0 0,'0'0'141'0'0,"0"0"-2"0"0,1 0-59 0 0,6-2 42 0 0,12-4-37 0 0,-7 2 8 0 0,-1-1 32 0 0,0 0 63 0 0,-1 1 45 0 0,-1 0 76 0 0,1 0 88 0 0,-1 1 100 0 0,14-7 398 0 0,-7 3-375 0 0,-5 2-199 0 0,-1 0-74 0 0,15-6 535 0 0,-8 1 78 0 0,0-1 0 0 0,2-2-860 0 0,-14 8 249 0 0,-1 0-43 0 0,-2-5 101 0 0,-5-1-112 0 0,-4 1-73 0 0,-17-12 87 0 0,15 16-98 0 0,3 2 52 0 0,-10-2 100 0 0,14 6-218 0 0,-1 0-1 0 0,1 0 0 0 0,0 0 0 0 0,0 0 0 0 0,-1 1 1 0 0,1-1-1 0 0,0 1 0 0 0,0 0 0 0 0,0-1 1 0 0,0 1-1 0 0,0 0 0 0 0,0 0 0 0 0,0 0 1 0 0,0 1-1 0 0,0-1 0 0 0,0 1-44 0 0,-9 8 205 0 0,2 1-66 0 0,2 1-91 0 0,2-1-115 0 0,2 3 61 0 0,1-1 1 0 0,-2 13 5 0 0,3 30 86 0 0,2-36-17 0 0,2-1 0 0 0,-1 1 0 0 0,2-1 1 0 0,1 1-1 0 0,0-1 0 0 0,2 0 1 0 0,3 6-71 0 0,-5-15-38 0 0,0 0 36 0 0,9 7 83 0 0,-10-13-24 0 0,0 0 0 0 0,0 0 1 0 0,1 0-1 0 0,-1 0 0 0 0,1-1 0 0 0,0 0 1 0 0,0 0-1 0 0,0 0 0 0 0,6 1-56 0 0,4 1 84 0 0,0-3-56 0 0,1-2-77 0 0,-1-2-96 0 0,-4-1-16 0 0,-1-1-57 0 0,0-2-63 0 0,0 0-70 0 0,-9 4-34 0 0,1 1-80 0 0,0 0-70 0 0,-1-1-59 0 0,2 0-362 0 0,0 0-71 0 0,2-2-1024 0 0,5-3-1162 0 0</inkml:trace>
  <inkml:trace contextRef="#ctx0" brushRef="#br0" timeOffset="938.48">1106 44 8088 0 0,'0'0'182'0'0,"0"0"29"0"0,0 0 12 0 0,0 2-37 0 0,0 8-247 0 0,1 1 97 0 0,0 1 81 0 0,1-1 65 0 0,0 3 100 0 0,6 26 642 0 0,-4-23-580 0 0,-3-11-240 0 0,12 49 823 0 0,0 0-65 0 0,-1-3-110 0 0,-1-1-37 0 0,3 11 105 0 0,3 31 366 0 0,-12-69-901 0 0,-1 0-62 0 0,9 54 387 0 0,-7-37-308 0 0,3 19 47 0 0,-9-58-527 0 0,0-1 107 0 0,0 1 95 0 0,0 1 154 0 0,0 2 137 0 0,0-4-244 0 0,0 1-39 0 0,0-1-44 0 0,0 1-44 0 0,0-1-49 0 0,1 0-58 0 0,-1 1-22 0 0,0-1-49 0 0,1 0-54 0 0,-1 0-58 0 0,0 1-61 0 0,1-1-68 0 0,-1 1-69 0 0,1-1-76 0 0,-1-2 121 0 0,-1 1-76 0 0,1-1-65 0 0,-1 0-53 0 0,1-1-484 0 0,-2-1-696 0 0</inkml:trace>
  <inkml:trace contextRef="#ctx0" brushRef="#br0" timeOffset="1204.77">988 393 6832 0 0,'0'0'200'0'0,"1"1"-30"0"0,6 2-108 0 0,-5-2-41 0 0,1 0 39 0 0,2 1 153 0 0,1-1 81 0 0,7 1 478 0 0,-9-2-574 0 0,0 0-44 0 0,14-3 529 0 0,-5 1-268 0 0,-1 0-45 0 0,1 0-41 0 0,0 0-40 0 0,-1-1-37 0 0,1 0-34 0 0,12-3 126 0 0,-6 0-313 0 0,1 0 79 0 0,13-4 201 0 0,43-14 601 0 0,-52 16-706 0 0,-1 0-89 0 0,-2 2-110 0 0,-1-1-110 0 0,-10 4 5 0 0,0 0-35 0 0,0-1-37 0 0,0 1-40 0 0,1 0-42 0 0,-1 0-44 0 0,0-1-48 0 0,0 1-49 0 0,0 0-52 0 0,0 0-55 0 0,1 0-57 0 0,-1 0-59 0 0,-1 0-963 0 0,4-1-900 0 0,-13 4 2468 0 0</inkml:trace>
  <inkml:trace contextRef="#ctx0" brushRef="#br0" timeOffset="1543.86">1597 576 6536 0 0,'0'0'141'0'0,"2"0"23"0"0,-1 0-132 0 0,7 0 163 0 0,1 0-100 0 0,-1-1-64 0 0,12-1-17 0 0,-14 0 22 0 0,0 0 36 0 0,0-1 51 0 0,0 0 62 0 0,-1 0 75 0 0,1-2 88 0 0,24-24 1496 0 0,-12 6-560 0 0,-6 3-145 0 0,-3-2 86 0 0,-7 8-1023 0 0,-3 0-61 0 0,-3-2-33 0 0,-9-6-29 0 0,9 17-59 0 0,0 0 0 0 0,0 0 0 0 0,-1 1 0 0 0,0-1 0 0 0,-3-1-20 0 0,-3-2 73 0 0,-1 1 42 0 0,11 6-103 0 0,0 1-1 0 0,-1-1 1 0 0,1 1 0 0 0,0-1-1 0 0,0 1 1 0 0,0-1-1 0 0,-1 1 1 0 0,1 0-1 0 0,0 0 1 0 0,0 0 0 0 0,-1 0-1 0 0,1 0 1 0 0,0 0-1 0 0,0 0 1 0 0,-1 0-12 0 0,0 1 27 0 0,0-1 1 0 0,-1 1-1 0 0,2 0 1 0 0,-1 0-1 0 0,0 0 1 0 0,0 0-1 0 0,0 0 1 0 0,0 0-1 0 0,1 1 1 0 0,-1-1-1 0 0,0 1 1 0 0,1-1-1 0 0,-2 2-27 0 0,-1 2 96 0 0,0 0-1 0 0,1 1 0 0 0,-1-1 1 0 0,0 3-96 0 0,-5 10 217 0 0,2 3-153 0 0,2 1-41 0 0,3-10-37 0 0,1 1 1 0 0,0-1 0 0 0,1 1 0 0 0,1 4 13 0 0,3 24-6 0 0,1-14 61 0 0,0-6 47 0 0,0 0 65 0 0,-3-13-113 0 0,1 0 0 0 0,0 0 0 0 0,0-1 0 0 0,1 1 1 0 0,0-1-1 0 0,0 0 0 0 0,1 0 0 0 0,1 2-54 0 0,-3-5 25 0 0,0 0 0 0 0,1-1 0 0 0,-1 1 0 0 0,1-1 0 0 0,0 0 0 0 0,0 0 0 0 0,0 0 0 0 0,0 0 0 0 0,0-1 0 0 0,0 0 0 0 0,1 1 0 0 0,-1-2 0 0 0,1 1 0 0 0,1 0-25 0 0,1-1-132 0 0,0 0 54 0 0,0 0 49 0 0,0-1 40 0 0,8 0 124 0 0,-8-1-10 0 0,-1 0-1 0 0,0-1 1 0 0,0 1-1 0 0,3-2-124 0 0,3-2 89 0 0,-2 0-114 0 0,-5 3-35 0 0,0-1-37 0 0,0 0-42 0 0,-1 0-46 0 0,1-1-51 0 0,-1 1-54 0 0,1 0-59 0 0,-1-1-63 0 0,0 1-68 0 0,1-1-71 0 0,-1 0-76 0 0,-1 0-80 0 0,1 0-85 0 0,0 0-89 0 0,2-1-1046 0 0,3-3-1088 0 0</inkml:trace>
  <inkml:trace contextRef="#ctx0" brushRef="#br0" timeOffset="1890.93">1959 316 8088 0 0,'0'1'182'0'0,"1"8"95"0"0,3 1-91 0 0,-1-2-94 0 0,1-1-34 0 0,6 9-8 0 0,6 14-7 0 0,-9-11 221 0 0,2 0 94 0 0,0 0 81 0 0,0-1 66 0 0,8 14 527 0 0,27 41 1577 0 0,-43-72-2570 0 0,16 31 1027 0 0,-2 1-84 0 0,-2 1-72 0 0,-2 0-60 0 0,-7-15-238 0 0,-4-17-295 0 0,0-2 3 0 0,0 0 0 0 0,0 0-42 0 0,0 0-166 0 0,-1 0-20 0 0,0-3-34 0 0,-7-9 50 0 0,-7-21 26 0 0,4-3-59 0 0,3-10-41 0 0,7 36-34 0 0,1 1-1 0 0,0-1 0 0 0,1 1 1 0 0,0-1-1 0 0,2-8 1 0 0,4-7-62 0 0,11-12 17 0 0,5 3-21 0 0,-7 11-33 0 0,-2 5-45 0 0,-2-1-72 0 0,-8 14 4 0 0,0-1 57 0 0,-1 1 51 0 0,1 0 43 0 0,4-5 31 0 0,12-13 124 0 0,-14 16-109 0 0,1 0-60 0 0,-1 0-87 0 0,1 0-110 0 0,-4 4 88 0 0,0 0-37 0 0,1-1-39 0 0,-1 1-42 0 0,1-1-82 0 0,-1 0-59 0 0,1 1-61 0 0,-1-1-68 0 0,1 0-69 0 0,0 0-74 0 0,-1 1-79 0 0,1-1-81 0 0,3-4-1284 0 0,4-5-1217 0 0,-11 13 3327 0 0</inkml:trace>
  <inkml:trace contextRef="#ctx0" brushRef="#br0" timeOffset="2796.53">2484 444 8464 0 0,'0'0'190'0'0,"1"1"28"0"0,3 8 27 0 0,0 0-97 0 0,0-1-76 0 0,1 1-54 0 0,9 19-59 0 0,-9-15 95 0 0,-2-6 23 0 0,0 0 45 0 0,-1 0 54 0 0,0 0 62 0 0,5 15 479 0 0,1 0-44 0 0,-3-7-205 0 0,0 1-38 0 0,0 1-44 0 0,-1-1-49 0 0,-1 1 2 0 0,3 7 123 0 0,1 2 56 0 0,-3-8-125 0 0,0 0 7 0 0,-2-14-259 0 0,-2-2 102 0 0,0-2-3 0 0,0 0-2 0 0,0 0-4 0 0,0 0-2 0 0,0 0-1 0 0,0 0 0 0 0,0 0-7 0 0,-3-1 27 0 0,1-3-73 0 0,0-2-38 0 0,-1-3-25 0 0,2 4-59 0 0,0 0-29 0 0,-1 0 0 0 0,1 0-1 0 0,1 0 1 0 0,-1-1 0 0 0,1 1-27 0 0,3-47 67 0 0,-1 14-60 0 0,2 4 44 0 0,-2 22-51 0 0,2 0 1 0 0,-1 0-1 0 0,2 0 1 0 0,0 1-1 0 0,3-7 0 0 0,-4 11-15 0 0,1 0-1 0 0,-1 1 0 0 0,1 0 0 0 0,0-1 0 0 0,0 2 0 0 0,1-1 0 0 0,0 1 1 0 0,0-1-1 0 0,2 0 16 0 0,-2 2-26 0 0,1 0 0 0 0,-1 0 0 0 0,1 1 0 0 0,0 0 0 0 0,0 0 0 0 0,2 0 26 0 0,-6 2-10 0 0,0 1-1 0 0,0-1 1 0 0,1 1 0 0 0,-1 0 0 0 0,0 0 0 0 0,1 1-1 0 0,-1-1 1 0 0,0 1 0 0 0,0-1 0 0 0,1 1 0 0 0,-1 0-1 0 0,0 0 1 0 0,0 1 0 0 0,0-1 0 0 0,0 1 0 0 0,0-1 0 0 0,0 1-1 0 0,-1 0 1 0 0,1 0 0 0 0,-1 0 0 0 0,1 0 0 0 0,-1 1 10 0 0,28 27-93 0 0,-8-1 76 0 0,0 6 9 0 0,-2 1 90 0 0,0 10 101 0 0,-16-32-92 0 0,0-1 1 0 0,0 1-1 0 0,-1 0 0 0 0,0 3-91 0 0,-3-14-116 0 0,0 0 105 0 0,1 1 104 0 0,0-1 181 0 0,-1-2 144 0 0,0-3-293 0 0,-1 0-103 0 0,1-1-35 0 0,-6-42 143 0 0,5 26-114 0 0,0-7-18 0 0,7-35 68 0 0,-5 54-66 0 0,1-6 2 0 0,0 0-1 0 0,1 1 0 0 0,1-1 0 0 0,0 1 1 0 0,5-12-2 0 0,-6 19-3 0 0,0-1 0 0 0,0 1 1 0 0,1 0-1 0 0,-1 0 1 0 0,1 0-1 0 0,0 0 0 0 0,3-2 3 0 0,-4 4-10 0 0,1 0 0 0 0,0 1 0 0 0,-1-1 0 0 0,1 1 0 0 0,0-1 0 0 0,3 0 10 0 0,-3 2-10 0 0,-1 0 0 0 0,0 1 0 0 0,0-1 0 0 0,0 1 0 0 0,0 0-1 0 0,1-1 1 0 0,-1 2 0 0 0,0-1 0 0 0,0 0 0 0 0,0 1-1 0 0,1-1 1 0 0,-1 1 0 0 0,0 0 0 0 0,0 0 0 0 0,0 0 0 0 0,0 1-1 0 0,0-1 1 0 0,-1 1 0 0 0,2 0 10 0 0,3 2-22 0 0,0 1 0 0 0,0-1 0 0 0,0 2 0 0 0,-1-1 0 0 0,1 1 0 0 0,3 4 22 0 0,9 13-8 0 0,0 1 0 0 0,4 8 8 0 0,0 12 41 0 0,-19-35 5 0 0,0 1 1 0 0,-1-1-1 0 0,1 10-46 0 0,4 10 90 0 0,-5-22-70 0 0,-1 1-1 0 0,0-1 1 0 0,0 1 0 0 0,-1 0 0 0 0,0 0-1 0 0,0 0 1 0 0,-1 3-20 0 0,0-10-65 0 0,0-1-9 0 0,0 0-2 0 0,0 0-76 0 0,0 0-130 0 0,0 0 0 0 0,0 0-36 0 0,0 0-850 0 0,0 0 690 0 0,0 0 277 0 0,0 0-36 0 0,0 0 7 0 0,0 0-37 0 0,0 0-39 0 0,0 0-47 0 0,0 0-49 0 0,0 0-45 0 0,0 0-41 0 0,0 0-36 0 0,0 0-144 0 0,0 0-36 0 0,0 0-1528 0 0</inkml:trace>
  <inkml:trace contextRef="#ctx0" brushRef="#br0" timeOffset="3074.77">3449 380 11488 0 0,'0'0'264'0'0,"0"2"34"0"0,0 4-112 0 0,0 1-34 0 0,2 6 67 0 0,1 3-69 0 0,8 20 90 0 0,-7-23-96 0 0,-1-4 2 0 0,0 0 50 0 0,0 0 59 0 0,-1-1 71 0 0,2 6-39 0 0,0 0 61 0 0,16 51 1546 0 0,-13-45-1414 0 0,-4-10-288 0 0,0 0-43 0 0,1 2 123 0 0,2 6 15 0 0,0 0-91 0 0,-1 0-72 0 0,-2 1-52 0 0,-3-18-370 0 0,0 0 110 0 0,0-1 94 0 0,0 1 82 0 0,0-1 85 0 0,0 0 72 0 0,1 1 485 0 0,-1-1-377 0 0,0 1-162 0 0,0-1-32 0 0,0 0-45 0 0,0 1-90 0 0,1 0-67 0 0,-1-1-86 0 0,0 1-94 0 0,1 1-104 0 0,-1-1-17 0 0,0 0-86 0 0,1 0-91 0 0,-1 1-97 0 0,1 0-104 0 0,-1 0-109 0 0,1 0-115 0 0,-1 0-121 0 0,0-2-785 0 0,0 0-1089 0 0</inkml:trace>
  <inkml:trace contextRef="#ctx0" brushRef="#br0" timeOffset="3469.71">3696 410 10304 0 0,'0'0'198'0'0,"1"1"-81"0"0,-1-1-53 0 0,2 4 2 0 0,-1-2-6 0 0,3 6 220 0 0,0-1-102 0 0,1 1-71 0 0,4 5-83 0 0,3 6-44 0 0,-8-13 56 0 0,0 1 46 0 0,2 6 428 0 0,0 0 37 0 0,3 10 428 0 0,9 32 1385 0 0,-13-38-1670 0 0,-1 0-40 0 0,0-2-114 0 0,-1 0-54 0 0,0 1-63 0 0,0-1-73 0 0,-3 5 305 0 0,0-14-359 0 0,0-5-83 0 0,0-1-38 0 0,0 0-10 0 0,0 0-5 0 0,0 0-17 0 0,0 0-10 0 0,0 0-1 0 0,0 0 14 0 0,0 0 55 0 0,0 0-11 0 0,-1-2-80 0 0,0 0-51 0 0,0-3-7 0 0,1 4 2 0 0,-2-22 109 0 0,3-1-87 0 0,3-4-59 0 0,6-14-49 0 0,-2 10 52 0 0,-1 7 14 0 0,2 1-56 0 0,9-9-77 0 0,-12 22 41 0 0,1 1 0 0 0,0 0 0 0 0,1 1 0 0 0,1-1 0 0 0,8-7 62 0 0,-15 15-11 0 0,0 1 0 0 0,1-1 0 0 0,-1 1 0 0 0,0-1 1 0 0,1 1-1 0 0,-1 0 0 0 0,1 0 0 0 0,-1 0 0 0 0,1 0 0 0 0,-1 0 0 0 0,3 0 11 0 0,0 1-7 0 0,-1-1 0 0 0,0 1 0 0 0,1 0 1 0 0,-1 1-1 0 0,0-1 0 0 0,0 1 0 0 0,1 0 0 0 0,-1 0 0 0 0,0 0 0 0 0,0 0 0 0 0,2 2 7 0 0,1 0-15 0 0,0 0 0 0 0,0 1 0 0 0,-1-1 0 0 0,0 2 0 0 0,0-1 0 0 0,4 4 15 0 0,-6-4-36 0 0,1 0 0 0 0,-1 1-1 0 0,0-1 1 0 0,2 4 36 0 0,4 9-12 0 0,-2 1 49 0 0,1 11 90 0 0,-5 0 58 0 0,-3-9 25 0 0,0 0-1 0 0,-2 2-209 0 0,-1 19 216 0 0,0-10-139 0 0,1-16-81 0 0,1 0-33 0 0,0 3 9 0 0,0-7-72 0 0,0-10 50 0 0,0-1-18 0 0,0 0-47 0 0,0 0-118 0 0,0 0-215 0 0,0 0 240 0 0,0 0 97 0 0,0 0-35 0 0,0 0-9 0 0,0 0-36 0 0,0 0-42 0 0,0 0-45 0 0,0 0-49 0 0,0 0-48 0 0,0 0-43 0 0,0 0-38 0 0,0 0-293 0 0,0 0-64 0 0,0 0-51 0 0,0 0-36 0 0,0 0-338 0 0,0 0-33 0 0,0 0-2657 0 0</inkml:trace>
  <inkml:trace contextRef="#ctx0" brushRef="#br0" timeOffset="3870.64">4310 607 9520 0 0,'0'0'235'0'0,"1"0"-98"0"0,-1-1-72 0 0,4-1-9 0 0,-1 1 5 0 0,9-3-148 0 0,0-1 113 0 0,0 1 100 0 0,0 0 86 0 0,-3 1-9 0 0,0 0 33 0 0,8-3 319 0 0,-1 0 9 0 0,22-10 819 0 0,5-7 14 0 0,-28 14-957 0 0,-1-1-38 0 0,4-2 23 0 0,-2-2-115 0 0,-9 7-206 0 0,0 0-41 0 0,-1-1-43 0 0,0 1-47 0 0,0-6 63 0 0,-5 12-26 0 0,-1-1-1 0 0,0 1 0 0 0,0 0 0 0 0,1 0 0 0 0,-1 0 0 0 0,0 0 0 0 0,0 0 1 0 0,0-1-1 0 0,0 1 0 0 0,-1 0 0 0 0,1 0 0 0 0,0 0 0 0 0,-1 0-9 0 0,-7-14 122 0 0,0 5-82 0 0,7 9-40 0 0,0 0 0 0 0,0 0 0 0 0,1 0 0 0 0,-1 0 0 0 0,0 0 0 0 0,0 0 0 0 0,0 0 0 0 0,0 1 0 0 0,0-1 0 0 0,-1 0 0 0 0,1 1 0 0 0,0-1 0 0 0,0 0 0 0 0,0 1 0 0 0,-1 0 0 0 0,1-1 0 0 0,0 1 0 0 0,0 0 0 0 0,-1-1 0 0 0,1 1 0 0 0,-1 0 0 0 0,1 1 0 0 0,0-1 0 0 0,0 1 0 0 0,-1-1 0 0 0,1 1 0 0 0,0 0 0 0 0,0-1 0 0 0,0 1 0 0 0,0 0 0 0 0,0 0 0 0 0,0 0 0 0 0,0 0 0 0 0,-1 0 0 0 0,-1 2 0 0 0,-2 3 0 0 0,0 0 0 0 0,0 0-1 0 0,1 0 1 0 0,0 1-1 0 0,0-1 1 0 0,-1 4 0 0 0,-4 11-58 0 0,4-6 56 0 0,1 0 0 0 0,1 0-1 0 0,0 0 1 0 0,2 1 0 0 0,-1-1-1 0 0,2 0 1 0 0,0 12 2 0 0,3 8 25 0 0,2-1 34 0 0,3-2 45 0 0,2-2 56 0 0,-4-17-130 0 0,2 0 74 0 0,4 0 91 0 0,-10-10-135 0 0,1-1 0 0 0,0 0 0 0 0,0 0 0 0 0,0 0 0 0 0,0 0 0 0 0,1 0-60 0 0,-2-1 37 0 0,0 0 0 0 0,0 0 0 0 0,0-1 1 0 0,0 1-1 0 0,0-1 0 0 0,0 1 0 0 0,1-1 0 0 0,-1 0 1 0 0,1 0-38 0 0,13-3 150 0 0,-4-4-100 0 0,0-5-90 0 0,-9 9-85 0 0,-1 0 34 0 0,1 0 18 0 0,1-3 7 0 0,1 0-3 0 0,-2 2-7 0 0,0 1-25 0 0,0-1-48 0 0,-1 2-21 0 0,0-1-51 0 0,0 0-58 0 0,0 0-65 0 0,0 0 2 0 0,0 0-55 0 0,-1 1-60 0 0,1-1-63 0 0,-1 0-69 0 0,1 1-72 0 0,-1-1-78 0 0,0 0-81 0 0,2-5-1163 0 0,1-3-1114 0 0,-3 10 3043 0 0</inkml:trace>
  <inkml:trace contextRef="#ctx0" brushRef="#br0" timeOffset="4127.95">3692 31 12752 0 0,'-6'-2'17'0'0,"-1"1"105"0"0,-2-2 123 0 0,-14-4 455 0 0,16 3-504 0 0,0 1-73 0 0,4 1-106 0 0,0 0-37 0 0,-3-4-11 0 0,5 5-130 0 0,1 1-66 0 0,0 0 99 0 0,0 0 44 0 0,0 0-37 0 0,0 0-13 0 0,0 0-37 0 0,0 0-40 0 0,0 0-48 0 0,0 0-50 0 0,0 0-46 0 0,0 0-41 0 0,0 0-37 0 0,0 0-127 0 0,0 0-36 0 0,0 0-1316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62 6704 0 0,'0'0'149'0'0,"0"0"23"0"0,0 0 12 0 0,-1-1-25 0 0,-4-6 232 0 0,-2-4 282 0 0,-3-2 380 0 0,4 5-428 0 0,0 3-215 0 0,2 2-256 0 0,0 1-43 0 0,1 0 87 0 0,-12-6 664 0 0,4 6-324 0 0,2 3-130 0 0,-2 4-50 0 0,2 1-143 0 0,0 2-42 0 0,1 0-38 0 0,0 0-34 0 0,-8 11 19 0 0,2 2-84 0 0,0 1-81 0 0,-7 16 45 0 0,9-13 52 0 0,3-3-48 0 0,0 0 1 0 0,0 5-5 0 0,3-6 42 0 0,0 1 1 0 0,0 11-43 0 0,4-14 53 0 0,1-1-1 0 0,0 0 1 0 0,1 5-53 0 0,1-8 58 0 0,0-1 0 0 0,2 1 0 0 0,-1-1 0 0 0,3 4-58 0 0,-2-7 59 0 0,5 19 365 0 0,7 14-424 0 0,1-9 253 0 0,6-3 47 0 0,-11-19-163 0 0,10 11 46 0 0,-16-19-152 0 0,-1 1 1 0 0,2-2 0 0 0,-1 1-1 0 0,0-1 1 0 0,1 1 0 0 0,0-1-1 0 0,0-1 1 0 0,0 1 0 0 0,5 1-32 0 0,-4-3 20 0 0,-1 1 1 0 0,1-1-1 0 0,-1-1 0 0 0,1 1 1 0 0,0-1-1 0 0,0 0 0 0 0,0-1 1 0 0,5 1-21 0 0,-7-2 2 0 0,1 1 1 0 0,-1-1 0 0 0,1 0-1 0 0,-1-1 1 0 0,0 1 0 0 0,1-1-1 0 0,0 0-2 0 0,1-2-136 0 0,0 1 55 0 0,14-11-18 0 0,-12 8 25 0 0,0-2-96 0 0,-4 5 33 0 0,-1-1-42 0 0,1 0-79 0 0,-1-1-71 0 0,1 1-79 0 0,-1-1-88 0 0,0 1-97 0 0,0-1-106 0 0,0 1-115 0 0,-1-1-125 0 0,5-4-878 0 0,4-6-1025 0 0,-12 15 2831 0 0</inkml:trace>
  <inkml:trace contextRef="#ctx0" brushRef="#br0" timeOffset="487.69">653 279 7200 0 0,'0'0'165'0'0,"0"0"-38"0"0,-1 0-47 0 0,-1-1-17 0 0,-2 0 1 0 0,3 0 12 0 0,0 0 59 0 0,-1-3-246 0 0,0 1 60 0 0,-1 0 55 0 0,1 0 49 0 0,-2 0 68 0 0,-1 1 52 0 0,-1-1 164 0 0,-2 2 63 0 0,-7 1 456 0 0,5 4-351 0 0,3 0-191 0 0,3-2-208 0 0,1 1-43 0 0,-6 7 224 0 0,2-2-64 0 0,-2 5 16 0 0,-8 21 242 0 0,13-26-374 0 0,1 1 0 0 0,0-1-1 0 0,1 1 1 0 0,0 0-1 0 0,-1 6-106 0 0,0 12 179 0 0,1-3-43 0 0,0-11-39 0 0,1 1-1 0 0,1-1 1 0 0,0 0-1 0 0,0 1 1 0 0,2 2-97 0 0,2 19 254 0 0,-3-24-137 0 0,0-1-1 0 0,1 1 1 0 0,2 9-117 0 0,7 4 203 0 0,-9-21-160 0 0,0 0-1 0 0,1 0 1 0 0,0 0-1 0 0,-1 0 1 0 0,1 0 0 0 0,1 0-43 0 0,-3-2 23 0 0,1 0 1 0 0,-1 0 0 0 0,0 0-1 0 0,1-1 1 0 0,-1 1 0 0 0,1 0-1 0 0,-1-1 1 0 0,1 1 0 0 0,-1-1 0 0 0,2 1-24 0 0,0-1 45 0 0,0 0 0 0 0,0 0 1 0 0,0 0-1 0 0,0 0 0 0 0,0 0 1 0 0,0-1-1 0 0,0 1 1 0 0,0-1-1 0 0,1 0-45 0 0,0 0 61 0 0,0-1 1 0 0,0 1-1 0 0,0-1 1 0 0,0 0-1 0 0,0 0 1 0 0,1-1-62 0 0,10-10 167 0 0,5-14 7 0 0,-2-2-62 0 0,5-15-28 0 0,-12 15-26 0 0,0 0 1 0 0,4-22-59 0 0,-13 36 2 0 0,0 1 0 0 0,0 0 0 0 0,-2-1 1 0 0,0 0-1 0 0,-1-7-2 0 0,0-11 1 0 0,-3 6-17 0 0,4 26-62 0 0,0 1-3 0 0,0 0 8 0 0,3 4-7 0 0,1 7 54 0 0,-3-9 6 0 0,8 20-36 0 0,1 4 38 0 0,22 61 18 0 0,-14-42 0 0 0,-7-20 0 0 0,1 0 0 0 0,2-1 0 0 0,13 20 0 0 0,-26-43 0 0 0,0 0-59 0 0,0 1 38 0 0,5 5 68 0 0,-4-4-134 0 0,1-2-95 0 0,-2 0 43 0 0,0 0-39 0 0,0 0-42 0 0,1-1-46 0 0,-1 1-50 0 0,0 0-55 0 0,0-1-124 0 0,-1 0-115 0 0,0 0 89 0 0,1 0-43 0 0,-1 0-658 0 0,0 0-515 0 0,0 0-978 0 0</inkml:trace>
  <inkml:trace contextRef="#ctx0" brushRef="#br0" timeOffset="918.54">968 252 4984 0 0,'0'0'143'0'0,"2"1"-3"0"0,4 5-181 0 0,-1-2 57 0 0,0 0 34 0 0,4 3 141 0 0,0 1 105 0 0,0 0 85 0 0,4 3 213 0 0,20 19 1285 0 0,-18-16-1154 0 0,-9-7-448 0 0,0-1-38 0 0,0 1-46 0 0,1-1-52 0 0,3 6 258 0 0,9 9 922 0 0,-1 0-1 0 0,14 22-1320 0 0,-26-34 391 0 0,-1 1 0 0 0,0 0 0 0 0,1 3-391 0 0,-2-3 228 0 0,4 5 187 0 0,0 2 87 0 0,-8-15-286 0 0,0-2-6 0 0,0 0-6 0 0,0 0-18 0 0,0 0-9 0 0,0 0-1 0 0,0 0-5 0 0,0 0-23 0 0,-3-2 9 0 0,0-1-39 0 0,-3-7 26 0 0,-1-10-28 0 0,6 16-105 0 0,-1-1 1 0 0,2 1-1 0 0,-1 0 0 0 0,0-1 1 0 0,1 1-1 0 0,0-1 1 0 0,0 1-1 0 0,0-1 1 0 0,1 1-1 0 0,-1-1 0 0 0,2-3-11 0 0,1-1 9 0 0,1 0 0 0 0,-1 1 0 0 0,1-1 0 0 0,1 1 0 0 0,1-2-9 0 0,-4 6-7 0 0,1-1 0 0 0,0 1-1 0 0,0 0 1 0 0,1 0-1 0 0,-1 0 1 0 0,1 1-1 0 0,0-1 1 0 0,0 1 0 0 0,0 0-1 0 0,0 0 1 0 0,1 0-1 0 0,-1 1 1 0 0,5-3 7 0 0,-5 4-8 0 0,-1 0 1 0 0,0 0 0 0 0,1 0-1 0 0,-1 1 1 0 0,1-1-1 0 0,0 1 1 0 0,-1 0 0 0 0,1-1-1 0 0,-1 2 1 0 0,1-1-1 0 0,-1 0 1 0 0,1 1 0 0 0,-1 0-1 0 0,1-1 1 0 0,-1 1-1 0 0,1 1 1 0 0,-1-1 0 0 0,0 0-1 0 0,4 3 8 0 0,-3-2-16 0 0,1 1 0 0 0,-1 1-1 0 0,0-1 1 0 0,0 0 0 0 0,0 1 0 0 0,0 0 0 0 0,1 2 16 0 0,0-1-8 0 0,-1 2 1 0 0,0-1-1 0 0,0 0 1 0 0,2 7 7 0 0,2 7 8 0 0,-1-1 0 0 0,-1 1 0 0 0,1 7-8 0 0,0-2-12 0 0,-6-22-176 0 0,0 1 54 0 0,0-1 50 0 0,-1 1 44 0 0,2 0 43 0 0,-1 1 46 0 0,0 0 56 0 0,1 2 114 0 0,0 3 79 0 0,0-4-134 0 0,-1 0-74 0 0,0-1-65 0 0,0-1-65 0 0,1 0-68 0 0,-1 1-79 0 0,0-1-89 0 0,0 0-30 0 0,0-1-76 0 0,0 1-81 0 0,1-1-89 0 0,-1 1-94 0 0,0-1-101 0 0,0 1-107 0 0,1-1-113 0 0,-2-2-1104 0 0,0-1-1180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 11256 0 0,'0'0'256'0'0,"-1"0"-11"0"0,1 0-103 0 0,-1 0-67 0 0,-2 2-6 0 0,1 0 1 0 0,0 1 70 0 0,0 0-35 0 0,0 4 19 0 0,0 1-82 0 0,1 12-44 0 0,1-14 28 0 0,0 0 37 0 0,0 1 119 0 0,3 43 651 0 0,3 1-116 0 0,-2-14-253 0 0,-1 1-50 0 0,0 18 226 0 0,0-1-82 0 0,-1 1-71 0 0,0 0-57 0 0,1 44 235 0 0,-1 134 712 0 0,-2-233-1234 0 0,0-1 17 0 0,0 0 6 0 0,-4-1-144 0 0,-1-2-42 0 0,-4-8-103 0 0,-1-6-111 0 0,8 11 159 0 0,-7-26-307 0 0,4-2 38 0 0,0-12-584 0 0,2-11 928 0 0,2 31-253 0 0,1-34-259 0 0,3 0-109 0 0,2 16-148 0 0,2 0 1 0 0,1 0 0 0 0,8-17 768 0 0,-4 21-458 0 0,2 0 44 0 0,0 5 61 0 0,1-2 111 0 0,5-5 57 0 0,-12 28 128 0 0,1 0-1 0 0,0 1 1 0 0,3-4 57 0 0,-3 7-40 0 0,2-1 58 0 0,1 2 55 0 0,1 3 49 0 0,0 2 48 0 0,1 3 43 0 0,-1 5 40 0 0,1 6 36 0 0,-2 3-140 0 0,-1 2-44 0 0,16 34 115 0 0,-27-49-218 0 0,13 30 95 0 0,-4 1 39 0 0,-2-1 39 0 0,-5 0 42 0 0,-3 0 43 0 0,-4 0 45 0 0,-3-1 45 0 0,-4 1 48 0 0,-9 9 82 0 0,-6 0-97 0 0,12-22-238 0 0,-2-2-36 0 0,-2-2-40 0 0,-1-5-45 0 0,13-6 7 0 0,0-3-80 0 0,1 0-97 0 0,0-1-115 0 0,3 0 81 0 0,0 1-35 0 0,0-1-38 0 0,1 0-40 0 0,-1 0-43 0 0,1-1-45 0 0,0 1-46 0 0,0 0-49 0 0,-6-8-1012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0,'0'13'223'0'0,"1"0"1"0"0,1 0 0 0 0,0 0-1 0 0,1 2-223 0 0,5 13 455 0 0,-4-12-156 0 0,1-1 43 0 0,1 1 52 0 0,-1 0 61 0 0,2 3 195 0 0,-1 0 117 0 0,-3-10-334 0 0,0 0 35 0 0,0 1 37 0 0,0-1 39 0 0,-1 1-164 0 0,0 6 102 0 0,2 5 148 0 0,-1-9-142 0 0,-2-10-552 0 0,-1-1 52 0 0,0 0 47 0 0,1 0 40 0 0,-2 0 61 0 0,1 0 43 0 0,0 0 77 0 0,-1 0 183 0 0,-2 0 304 0 0,1-2-344 0 0,2 0-276 0 0,-1 1-34 0 0,0-1-39 0 0,1 0-45 0 0,-8-13 256 0 0,2 0-40 0 0,2-1-38 0 0,2 0-34 0 0,1-15 50 0 0,5 1-114 0 0,6 0-98 0 0,4 3-79 0 0,5 2-62 0 0,4 4-45 0 0,-13 12 22 0 0,15-10-149 0 0,-10 8 48 0 0,-4 3-23 0 0,-5 3 105 0 0,0 1-34 0 0,0 0-73 0 0,1 0-56 0 0,-1-1-60 0 0,1 1-67 0 0,0 1-74 0 0,0-1-78 0 0,0 1-86 0 0,1 0-91 0 0,-6 1 359 0 0,1 0-56 0 0,-1 1-48 0 0,1-1-43 0 0,0 0-168 0 0,0 1-41 0 0,1-1-204 0 0,1 0-553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7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9792 0 0,'0'0'222'0'0,"0"0"30"0"0,0 0 18 0 0,0 0-31 0 0,0 0-100 0 0,1 1-63 0 0,3 1 1 0 0,-2 0-6 0 0,1-1 66 0 0,-1 1 0 0 0,1 0 0 0 0,-1 1 0 0 0,0-1 0 0 0,0 0 1 0 0,0 1-1 0 0,0 0 0 0 0,0-1 0 0 0,1 3-137 0 0,8 18 731 0 0,-6-7-341 0 0,0 0-68 0 0,-1 0-83 0 0,-1-2-95 0 0,-1-6-110 0 0,16 78 638 0 0,14 118 1079 0 0,-27-160-1351 0 0,3 23 231 0 0,-6-22-238 0 0,-3-40-327 0 0,0 3-53 0 0,0-2 23 0 0,0-1 84 0 0,0-2 32 0 0,2 1 77 0 0,-2-1-133 0 0,-3-2 149 0 0,-1-3-5 0 0,3 0-157 0 0,-7-12 63 0 0,2-1-48 0 0,-2-19-1 0 0,6 10-26 0 0,-1-21-71 0 0,3 35 31 0 0,-2-74-1 0 0,4 1-94 0 0,2 42-11 0 0,1-1-33 0 0,2 1-37 0 0,1 0-38 0 0,-3 25 73 0 0,0 0 1 0 0,1 1 0 0 0,1-1-1 0 0,0 1 1 0 0,1 1 0 0 0,1-1-1 0 0,7-10 110 0 0,-8 16-62 0 0,-1 0-1 0 0,2 1 0 0 0,-1-1 0 0 0,1 1 0 0 0,4-2 63 0 0,17-10-107 0 0,4 6 44 0 0,-30 13 58 0 0,1 0 0 0 0,-1 0 0 0 0,1 1 0 0 0,-1-1 0 0 0,1 1-1 0 0,-1 0 1 0 0,1 0 0 0 0,-1 0 0 0 0,2 1 5 0 0,0 0-16 0 0,1 0 0 0 0,-1 1 0 0 0,1 0 0 0 0,-1 0 1 0 0,0 0-1 0 0,0 0 0 0 0,0 1 0 0 0,5 3 16 0 0,-1 1-33 0 0,1 0-1 0 0,-1 1 1 0 0,-1 0 0 0 0,1 0-1 0 0,-1 1 1 0 0,6 10 33 0 0,-11-15-3 0 0,1 1 1 0 0,-2 0-1 0 0,1 0 0 0 0,-1 0 1 0 0,1 0-1 0 0,-1 0 0 0 0,-1 1 3 0 0,1-1 11 0 0,-1 1 0 0 0,0-1 0 0 0,-1 0 0 0 0,1 0 0 0 0,-1 1 0 0 0,0 4-11 0 0,-1-3 23 0 0,0 1 0 0 0,-1-1 1 0 0,1 0-1 0 0,-1 0 0 0 0,-1 0 0 0 0,0 0 0 0 0,0 0 0 0 0,0-1 0 0 0,0 1 0 0 0,-4 3-23 0 0,1-1 33 0 0,-1 0 0 0 0,0 0-1 0 0,-7 6-32 0 0,-6 4 11 0 0,-2-3-36 0 0,-8 2-80 0 0,0-5-100 0 0,12-8 70 0 0,10-3 32 0 0,0 0-104 0 0,4-2 53 0 0,-1 1-43 0 0,2-1-3 0 0,-1 0-37 0 0,0 0-40 0 0,0 0-44 0 0,0-1-48 0 0,0 1-50 0 0,0-1-54 0 0,0 0-59 0 0,3 0 162 0 0,-1 1-48 0 0,1 0-41 0 0,0-1-36 0 0,-1 1-139 0 0,0 0-37 0 0,-4-1-1466 0 0,6 1 2131 0 0</inkml:trace>
  <inkml:trace contextRef="#ctx0" brushRef="#br0" timeOffset="500.65">606 191 8032 0 0,'2'1'182'0'0,"3"1"-1"0"0,0-1-41 0 0,5 2 44 0 0,0-1-103 0 0,18 3-34 0 0,-16-4 19 0 0,0 0 95 0 0,-6 0-30 0 0,-1 0 41 0 0,23-1 870 0 0,-16-2-637 0 0,1 1-46 0 0,-7 1-221 0 0,0-1-34 0 0,12 0 233 0 0,0-2 90 0 0,-1-2 50 0 0,-9 2-181 0 0,0-1-1 0 0,0 1 1 0 0,-1-1-1 0 0,1-1-295 0 0,13-10 651 0 0,-11 6-373 0 0,-1-1-50 0 0,-1 1-63 0 0,0-2-71 0 0,-2 0-148 0 0,-1-2 90 0 0,-2-3 87 0 0,-2-10 126 0 0,-4 14-139 0 0,-1 1-36 0 0,-5-1-67 0 0,-3 4-112 0 0,6 6 5 0 0,-2 0-35 0 0,6 2 131 0 0,-1 0 0 0 0,1 1 0 0 0,0-1 1 0 0,-1 0-1 0 0,1 1 0 0 0,0 0 0 0 0,-1-1 0 0 0,1 1 1 0 0,0 0-1 0 0,0 0 0 0 0,0 0 0 0 0,0 0 0 0 0,0 1 1 0 0,0-1-1 0 0,0 0 0 0 0,-1 2 4 0 0,-29 27-32 0 0,31-28 32 0 0,-19 21 35 0 0,3 2 58 0 0,11-15-31 0 0,0 0 1 0 0,2 1 0 0 0,-1-1 0 0 0,1 1 0 0 0,0 0 0 0 0,1 0 0 0 0,-1 7-63 0 0,1 24 122 0 0,3-29-1 0 0,0-1 0 0 0,1 1-1 0 0,1-1 1 0 0,0 0 0 0 0,1 0 0 0 0,0 1-1 0 0,4 8-120 0 0,-5-15 54 0 0,1-1 0 0 0,0 1 0 0 0,0-1 0 0 0,0 0 0 0 0,0 0 0 0 0,1 0 0 0 0,0 0 0 0 0,0-1 0 0 0,0 0 0 0 0,1 1 0 0 0,-1-1 0 0 0,1-1 0 0 0,0 1 0 0 0,0-1 0 0 0,0 0 0 0 0,6 3-54 0 0,-4-3-153 0 0,1-1 69 0 0,0 1 62 0 0,0-1 49 0 0,8 0 129 0 0,10 0 216 0 0,-14-2-241 0 0,0-1-56 0 0,0-1-88 0 0,-6 1-48 0 0,1 0-47 0 0,0-1-55 0 0,0 0-59 0 0,0 0-89 0 0,0 0-83 0 0,0-1-91 0 0,0 1-99 0 0,0-1-105 0 0,-1 0-113 0 0,0-1-121 0 0,-2 3 414 0 0,-1-1-34 0 0,4-3-1544 0 0,5-2-1184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4.5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62 333 7256 0 0,'0'0'165'0'0,"-1"-1"-52"0"0,-7 0 256 0 0,5 1-293 0 0,1 0-47 0 0,-5 2-5 0 0,1 3 41 0 0,-1 2 53 0 0,-1 7 107 0 0,-2 12 129 0 0,8-18-280 0 0,0-1-38 0 0,-4 38 223 0 0,7 3 74 0 0,0-38-204 0 0,1-1 0 0 0,0 1 0 0 0,3 8-129 0 0,-3-12 70 0 0,0 0 0 0 0,1 0 0 0 0,-1 0 0 0 0,2-1 1 0 0,-1 0-1 0 0,1 2-70 0 0,6 3 225 0 0,-9-10-198 0 0,0 1 0 0 0,0-1 0 0 0,-1 1 1 0 0,1-1-1 0 0,0 1 0 0 0,0-1 0 0 0,0 0 0 0 0,0 1 0 0 0,0-1 1 0 0,0 0-1 0 0,0 0 0 0 0,0 0 0 0 0,0 0 0 0 0,1 0-27 0 0,0 0 46 0 0,0 0-1 0 0,-1-1 0 0 0,1 1 1 0 0,0-1-1 0 0,0 0 0 0 0,-1 1 1 0 0,1-1-1 0 0,0 0 0 0 0,-1 0 1 0 0,1 0-1 0 0,-1 0 0 0 0,1 0 1 0 0,-1 0-1 0 0,1-1-45 0 0,9-10 263 0 0,-2-2-72 0 0,-1 1-97 0 0,-5 7-93 0 0,-1 1-33 0 0,2-6 33 0 0,0-1 1 0 0,-1 1-1 0 0,-1-1 1 0 0,0 1-1 0 0,0-1 1 0 0,-1 0-1 0 0,-1 1 1 0 0,-1-12-2 0 0,-2-18-2 0 0,-9-38 2 0 0,1 15 1 0 0,9 39 21 0 0,0 0-34 0 0,1-4-121 0 0,2-22 133 0 0,1 17-26 0 0,3-1 68 0 0,2 1 106 0 0,-7 34 214 0 0,2 5-114 0 0,0 1-90 0 0,3 15 129 0 0,-3-14-127 0 0,2 13 97 0 0,1 0-38 0 0,4 20 126 0 0,2 7-48 0 0,4 25 57 0 0,-10-38-73 0 0,-2-4 473 0 0,0 19-754 0 0,-3-22 212 0 0,-1-3-92 0 0,0-1-69 0 0,-1 0-85 0 0,0 1-102 0 0,-1-8 72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12928 0 0,'0'2'381'0'0,"4"7"-99"0"0,1-1-115 0 0,2 3-75 0 0,5 4-67 0 0,-2-2 5 0 0,-4-4 49 0 0,-1-2 48 0 0,-1 0 75 0 0,3 9 19 0 0,0-1 90 0 0,2 7 227 0 0,2 15 435 0 0,-7-21-583 0 0,2 4 76 0 0,0 6 137 0 0,-1 0-22 0 0,-1-5-60 0 0,-2-1 69 0 0,-2-19-443 0 0,0-1-10 0 0,0 0 3 0 0,0 0 16 0 0,0 0 4 0 0,0 0 0 0 0,-10-2 53 0 0,2-4-61 0 0,2-4-47 0 0,1-1-37 0 0,2 5-43 0 0,2 0 1 0 0,-1 0-1 0 0,1 0 0 0 0,0 0 0 0 0,0 0 1 0 0,1-3-26 0 0,0-12-33 0 0,3 0 33 0 0,-2 12 18 0 0,1-1 0 0 0,0 1-1 0 0,1-1 1 0 0,0 1 0 0 0,0 0 0 0 0,1 0 0 0 0,1 0 0 0 0,3-6-18 0 0,9-8-15 0 0,5 1-80 0 0,-10 12 86 0 0,1 0-1 0 0,10-6 10 0 0,-1 3-38 0 0,3-1-71 0 0,1 2-104 0 0,-24 10 10 0 0,1 1 40 0 0,2-1-66 0 0,2-1 82 0 0,7-1-71 0 0,-9 2 73 0 0,-1 1-25 0 0,0 0-69 0 0,0 0-84 0 0,0 0-100 0 0,-1 1 52 0 0,0-1-65 0 0,0 0-70 0 0,0 1-75 0 0,0-1-82 0 0,0 1-86 0 0,0-1-94 0 0,0 0-97 0 0,5 0-1316 0 0,4-2-1265 0 0</inkml:trace>
  <inkml:trace contextRef="#ctx0" brushRef="#br0" timeOffset="418.87">709 92 11488 0 0,'0'0'264'0'0,"-1"0"39"0"0,0-1-105 0 0,-2-2-40 0 0,-2 0-14 0 0,3 1-54 0 0,-2-1-208 0 0,-1 1 71 0 0,0 0 63 0 0,1 0 58 0 0,-2-1 80 0 0,1 2 59 0 0,-3-1 194 0 0,0 1 68 0 0,-7 4 519 0 0,9-1-694 0 0,1 1-35 0 0,1 0-80 0 0,0 0-40 0 0,0 1-47 0 0,0 1-52 0 0,-4 4-7 0 0,5-6-38 0 0,0 1-1 0 0,0-1 1 0 0,0 1-1 0 0,0 0 1 0 0,1 0-1 0 0,0 0 1 0 0,0 0 0 0 0,0 0-1 0 0,-2 6 0 0 0,2-4 0 0 0,-1 1 0 0 0,1 0 0 0 0,0 0 0 0 0,0 0 0 0 0,1 1 0 0 0,0-1 0 0 0,0 5 0 0 0,4 30-11 0 0,-2-32 32 0 0,1-1 1 0 0,1 1-1 0 0,1 3-21 0 0,-2-7 29 0 0,1 1 1 0 0,0-1-1 0 0,0 1 0 0 0,1-1 0 0 0,0 0-29 0 0,-1-2 39 0 0,0 1-1 0 0,1-1 1 0 0,0 0 0 0 0,0 0 0 0 0,0-1 0 0 0,3 4-39 0 0,9 2 129 0 0,-1-4 42 0 0,-12-4-123 0 0,0-1 1 0 0,0 0 0 0 0,0 0 0 0 0,0 0 0 0 0,0 0-1 0 0,0 0 1 0 0,0 0 0 0 0,-1-1 0 0 0,1 1 0 0 0,0-1-1 0 0,0 0 1 0 0,0 0 0 0 0,1-1-49 0 0,20-12 371 0 0,-10 2-170 0 0,-3 0-79 0 0,0 0-55 0 0,-3 1 11 0 0,1 0-1 0 0,-2-1 1 0 0,1 0-1 0 0,-2 0 0 0 0,1 0 1 0 0,-1-4-78 0 0,-4 10 29 0 0,0 0 1 0 0,0 0 0 0 0,-1 0-1 0 0,0 0 1 0 0,0 0 0 0 0,-1-5-30 0 0,0 5 11 0 0,0 1 1 0 0,-1 0 0 0 0,1 0 0 0 0,-1 0-1 0 0,-1 0 1 0 0,1 0 0 0 0,-1 0-1 0 0,-1-4-11 0 0,1 6-147 0 0,0-1 45 0 0,0 1 39 0 0,0-1 32 0 0,-3-3 52 0 0,-7-10 174 0 0,7 11-200 0 0,1 2-65 0 0,0 0-77 0 0,0 0-95 0 0,0 0-112 0 0,1 1 22 0 0,0 0-72 0 0,0 1-79 0 0,1-1-85 0 0,-1 0-92 0 0,0 1-98 0 0,0-1-105 0 0,0 1-110 0 0,-2-3-1168 0 0,-2-1-1211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0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8032 0 0,'0'0'149'0'0,"1"0"-68"0"0,3 3-13 0 0,-1-3 6 0 0,-2 1 21 0 0,0-1 54 0 0,8 0-239 0 0,0 0 78 0 0,0 0 72 0 0,0 1 63 0 0,0-1 26 0 0,-1 0 34 0 0,9 1 273 0 0,-1-1 48 0 0,27-3 1054 0 0,-26 0-945 0 0,0 0-166 0 0,-13 3-315 0 0,0-1 0 0 0,0 0 0 0 0,0 0 0 0 0,1 0 1 0 0,-2 0-1 0 0,2-1-132 0 0,27-11 814 0 0,2-1-28 0 0,-14 4-291 0 0,1-1-93 0 0,0-1-85 0 0,0-1-77 0 0,-2-1-69 0 0,-1-2-59 0 0,-2 0-53 0 0,-2-3-42 0 0,-13 18-17 0 0,0-1 0 0 0,0 0 1 0 0,0 0-1 0 0,-1 1 0 0 0,1-1 1 0 0,-1 0-1 0 0,0 0 0 0 0,1 0 1 0 0,-1 0-1 0 0,0 1 0 0 0,0-1 1 0 0,0 0-1 0 0,0 0 0 0 0,0 0 1 0 0,-1 0-1 0 0,1 0 0 0 0,0 1 0 0 0,-1-1 1 0 0,0 0-1 0 0,1 0 0 0 0,-1 1 1 0 0,0-1-1 0 0,0 0 0 0 0,0 1 1 0 0,0-1-1 0 0,0 1 0 0 0,0-1 1 0 0,0 1-1 0 0,-1-1 0 0 0,1 1 1 0 0,0 0-1 0 0,-1 0 0 0 0,1 0 1 0 0,-2-1-2 0 0,-2 0-22 0 0,0 1-1 0 0,0-1 0 0 0,0 1 0 0 0,-1 0 0 0 0,1 1 0 0 0,0-1 0 0 0,0 1 0 0 0,-1 0 0 0 0,1 1 1 0 0,0-1-1 0 0,0 1 0 0 0,0 0 0 0 0,-1 0 0 0 0,1 1 0 0 0,0-1 0 0 0,-1 2 24 0 0,-5 1-46 0 0,0 1 0 0 0,0 0 0 0 0,0 1 46 0 0,-9 7-25 0 0,2-1 43 0 0,-7 12-36 0 0,3 4 52 0 0,-15 33 74 0 0,30-49-97 0 0,0 2-25 0 0,3-1 43 0 0,3-9-4 0 0,0-1 0 0 0,1 1 0 0 0,-1-1 0 0 0,1 1 0 0 0,0-1 0 0 0,0 2-25 0 0,1 1 51 0 0,0 0-1 0 0,0 0 0 0 0,1-1 1 0 0,0 1-1 0 0,0 0 1 0 0,0-1-1 0 0,1 1 0 0 0,1 2-50 0 0,-1-4 27 0 0,-1 1 0 0 0,1-1-1 0 0,1 0 1 0 0,-1 0 0 0 0,1 0-1 0 0,-1 0 1 0 0,1 0 0 0 0,4 2-27 0 0,-1-1 19 0 0,1 0 0 0 0,-1-1 1 0 0,1 1-1 0 0,0-2 1 0 0,2 2-20 0 0,17 4-2 0 0,1-2-38 0 0,-1-3-39 0 0,-1-1-44 0 0,-10-2-185 0 0,-1-1 1 0 0,11-2 307 0 0,-7 1-239 0 0,0-1-46 0 0,-3 0-10 0 0,0 0-331 0 0,-4 0 169 0 0,-3 0 30 0 0,0 0-56 0 0,-1 0 27 0 0,-1 1-58 0 0,1-1-64 0 0,-1 0-75 0 0,-1 0-41 0 0,-1 1-117 0 0,1-2-276 0 0,4 0-668 0 0,-10 3 1744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307 122 9216 0 0,'0'0'208'0'0,"0"0"-5"0"0,0 0-85 0 0,0-1-56 0 0,0-3-6 0 0,0 2 1 0 0,1-4 98 0 0,0 0-74 0 0,-1 0-53 0 0,-1-7-37 0 0,-1 8 39 0 0,1 1 25 0 0,0 1 35 0 0,-1 0 45 0 0,0-1 53 0 0,-6-6 686 0 0,0 1-107 0 0,-1 0-100 0 0,-1 2-92 0 0,0 0-85 0 0,-1 1-77 0 0,-1 1-70 0 0,1 0-62 0 0,-9 1 57 0 0,1 2-109 0 0,-5 4-57 0 0,19-1-145 0 0,1 0 0 0 0,-1 0 0 0 0,0 1 0 0 0,1-1 0 0 0,-1 1 0 0 0,0 1-27 0 0,-27 15 116 0 0,4 2-45 0 0,3 3-40 0 0,2 4-33 0 0,21-24 2 0 0,1 1 0 0 0,-1-1 0 0 0,0 0 0 0 0,1 0 0 0 0,0 1 0 0 0,0 0 0 0 0,-4 10 0 0 0,4-13-4 0 0,1 1 0 0 0,0-1 0 0 0,-1 0 0 0 0,1 1 0 0 0,0-1 0 0 0,0 1 0 0 0,0-1 0 0 0,0 1 0 0 0,0-1 0 0 0,1 1 0 0 0,-1-1 0 0 0,0 1 0 0 0,1-1 0 0 0,-1 0 0 0 0,1 1 0 0 0,-1-1 0 0 0,1 1 4 0 0,15 26-40 0 0,-4-8-15 0 0,0 1 8 0 0,2-2 38 0 0,6 11 65 0 0,-13-20-55 0 0,0 0 1 0 0,0-1-1 0 0,1 0 1 0 0,0 0-1 0 0,3 1-1 0 0,13 12 44 0 0,-7-6 49 0 0,-3-3-68 0 0,-3-2 75 0 0,-1-1 52 0 0,-3-4 39 0 0,-1 1 1 0 0,-1 0 0 0 0,6 7-192 0 0,-8-9 96 0 0,1 0-1 0 0,-1 1 1 0 0,-1 0 0 0 0,1-1 0 0 0,-1 2-96 0 0,-1-6 24 0 0,-1 1 0 0 0,1-1 0 0 0,-1 1 0 0 0,0 0 0 0 0,1 0 0 0 0,-1-1 0 0 0,0 1 0 0 0,0 0 0 0 0,0-1 0 0 0,0 1 0 0 0,-1 0 0 0 0,1-1 0 0 0,0 1-1 0 0,-1 0 1 0 0,1-1 0 0 0,-1 1 0 0 0,0 0 0 0 0,1-1 0 0 0,-1 1 0 0 0,0 0-24 0 0,-3 3 113 0 0,0 1-1 0 0,0-1 0 0 0,-1 0 0 0 0,1 0 1 0 0,-1 0-1 0 0,-1 0-112 0 0,-15 7 287 0 0,9-8-181 0 0,-1-3-35 0 0,4-1-124 0 0,1-1 50 0 0,3 1 46 0 0,0-1 0 0 0,1 1 0 0 0,-1-1 0 0 0,0 0 0 0 0,-3-2-43 0 0,-1-1-16 0 0,5 2-32 0 0,0-1-35 0 0,-2-1-106 0 0,1-1-97 0 0,-1 0-114 0 0,3 2 153 0 0,0 0-35 0 0,1 0-98 0 0,-2-1-273 0 0,1 1 106 0 0,-1-1-15 0 0,-2-3-203 0 0,-9-7-737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17287 0 0,'13'-8'507'0'0,"-11"6"-182"0"0,-1 2-149 0 0,-1 0-49 0 0,0 0-84 0 0,0 0-78 0 0,0 0-27 0 0,0 0 2 0 0,0 0-34 0 0,0 0-15 0 0,0 0-34 0 0,0 0-39 0 0,0 0-44 0 0,0 0-46 0 0,0 0-45 0 0,0 0-40 0 0,0 0-37 0 0,0 0-258 0 0,0 0-60 0 0,0 0-49 0 0,0 0-34 0 0,0 0-1427 0 0,0 0-1266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10680 0 0,'0'0'241'0'0,"0"0"38"0"0,0 0 11 0 0,0 0-28 0 0,0 0-197 0 0,1 1-37 0 0,4 14 132 0 0,0 0 104 0 0,-1 3 116 0 0,2 25 594 0 0,-5-27-683 0 0,2 3-41 0 0,-2-10-179 0 0,0 1-44 0 0,9 98 915 0 0,-8-72-588 0 0,0 0 42 0 0,-1-4-4 0 0,1 1 50 0 0,0-1 57 0 0,1 1 67 0 0,-2-12-413 0 0,0 10-21 0 0,1 25 57 0 0,-1-45-117 0 0,-1 0 0 0 0,0 0-1 0 0,-1 8-71 0 0,-6 13 100 0 0,7-32-305 0 0,0 1 66 0 0,0-1 58 0 0,-1 1 51 0 0,1-1 48 0 0,0 1 45 0 0,0-1 115 0 0,0 2 343 0 0,0-2-402 0 0,0 1-52 0 0,0-1-63 0 0,0 0-67 0 0,0 0-79 0 0,0 1-93 0 0,0-1-62 0 0,0 0-92 0 0,0 0-102 0 0,0 0-110 0 0,0 0-118 0 0,0 1 311 0 0,0-1-32 0 0,0 0-35 0 0,0 0-35 0 0,0 0-36 0 0,0 0-38 0 0,0 0-1634 0 0,0 0-1261 0 0</inkml:trace>
  <inkml:trace contextRef="#ctx0" brushRef="#br0" timeOffset="1131.97">1 247 9056 0 0,'14'-6'183'0'0,"1"0"2"0"0,-6 2-137 0 0,-7 2-7 0 0,2 1 75 0 0,-1-1 65 0 0,1 1 52 0 0,4 0 334 0 0,6 0 484 0 0,-8 1-631 0 0,-1 0-52 0 0,1 0-92 0 0,-3 0-173 0 0,0 0-45 0 0,13 1 293 0 0,1 0-55 0 0,22 1 355 0 0,-26-3-400 0 0,1-2 43 0 0,8-2 55 0 0,0 0-67 0 0,11-3 32 0 0,-1-1-84 0 0,9-2-99 0 0,1 1-86 0 0,2 0-98 0 0,1-2-112 0 0,-42 11 193 0 0,0 0-45 0 0,0 0-43 0 0,0 0-43 0 0,0 0-42 0 0,0 1-42 0 0,0-1-41 0 0,0 0-39 0 0,0 1-40 0 0,0-1-39 0 0,0 1-37 0 0,0-1-38 0 0,0 1-36 0 0,0-1-37 0 0,0 1-34 0 0,0 0-35 0 0,7-2-1323 0 0,4 0-1072 0 0,-13 2 2906 0 0</inkml:trace>
  <inkml:trace contextRef="#ctx0" brushRef="#br0" timeOffset="1410.22">744 396 11000 0 0,'0'2'248'0'0,"0"3"-52"0"0,0 2 16 0 0,0 0-39 0 0,0 7 70 0 0,1-4-139 0 0,0 1-54 0 0,4 11-68 0 0,-3-14 38 0 0,0-1 73 0 0,0 1 62 0 0,0-1 54 0 0,1 2 75 0 0,-1-1 40 0 0,5 21 846 0 0,-4-17-702 0 0,-1-5-222 0 0,0 0-35 0 0,4 21 717 0 0,-3-14-515 0 0,0 0-44 0 0,0 0-49 0 0,-1 0-58 0 0,1 0-64 0 0,-1 0-71 0 0,-2-6-138 0 0,0-7-94 0 0,0-1 25 0 0,0 0-80 0 0,0 0-93 0 0,0 0 74 0 0,0 0-43 0 0,0 0-44 0 0,0 0-42 0 0,0 0-40 0 0,0 0-35 0 0,0 0-249 0 0,0 0-59 0 0,0 0-45 0 0,-1 0-34 0 0,-1 0-1381 0 0,-2 0-1223 0 0</inkml:trace>
  <inkml:trace contextRef="#ctx0" brushRef="#br0" timeOffset="1652.57">751 88 10680 0 0,'0'-1'280'0'0,"0"-2"-76"0"0,0-1-55 0 0,0-6 143 0 0,0 7-52 0 0,1-5-75 0 0,1 5 5 0 0,-1 2-65 0 0,-1 0 380 0 0,0 1 25 0 0,0 0-218 0 0,0 0-142 0 0,3 0 34 0 0,0 0-168 0 0,-1 0-46 0 0,0 0-41 0 0,0 0-51 0 0,0 0-58 0 0,0 0-66 0 0,-2 0 44 0 0,1 0-35 0 0,1 0-325 0 0,-1 0 72 0 0,0 0-46 0 0,2 1-637 0 0,0 0-507 0 0,4 1-961 0 0,-7-2 2641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4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99 7248 0 0,'0'0'149'0'0,"0"-1"-39"0"0,0-2 17 0 0,0 0-85 0 0,0-5-14 0 0,0 4-106 0 0,0-1 57 0 0,-1 1 52 0 0,1-1 46 0 0,-1-2 117 0 0,-1 1 78 0 0,1-1 59 0 0,-2 1 44 0 0,-5-11 759 0 0,3 11-677 0 0,-2 0-22 0 0,4 3-258 0 0,-1 1-33 0 0,-2-1 166 0 0,0 2-46 0 0,0 0-39 0 0,0 0-37 0 0,-1 2-4 0 0,0 0-37 0 0,-2 0-10 0 0,-4 3 16 0 0,-10 1 119 0 0,12-3-253 0 0,0 1 47 0 0,6-1 2 0 0,-1 1-1 0 0,1-1 0 0 0,0 1 1 0 0,0 0-1 0 0,-1 1-67 0 0,-11 10 190 0 0,8-3-118 0 0,4-1-64 0 0,3 0-63 0 0,1-6 20 0 0,1-2 3 0 0,-2 3-8 0 0,0 4-37 0 0,1 4 190 0 0,3-3-65 0 0,4 0-56 0 0,7 4-90 0 0,2 2-41 0 0,11 14 106 0 0,-12-16 67 0 0,1 1 34 0 0,3 2 60 0 0,-1 0 52 0 0,19 16-159 0 0,-10-11-20 0 0,-18-13 25 0 0,-5-5 95 0 0,0-2-44 0 0,1 1 11 0 0,-1-1-16 0 0,-1 0 153 0 0,-2-2 23 0 0,0 0 73 0 0,0 0 30 0 0,1 3 8 0 0,0 13-7 0 0,-4 1-85 0 0,-7-1-109 0 0,2-9-125 0 0,-1-3-35 0 0,-7 2 2 0 0,10-5 35 0 0,1 1 1 0 0,-1-1 0 0 0,0-1-1 0 0,1 1 1 0 0,-6-1-36 0 0,-2-1 13 0 0,-1-1-60 0 0,11 1-170 0 0,-1 0 46 0 0,-1 0 109 0 0,-10-4 128 0 0,12 4-92 0 0,0 0-44 0 0,0-1-92 0 0,0 0-107 0 0,1 1 88 0 0,1 0-36 0 0,-1 0-39 0 0,1-1-41 0 0,0 1-44 0 0,0-1-47 0 0,0 1-51 0 0,0-1-52 0 0,0 1-57 0 0,0-1-58 0 0,1 0-62 0 0,-1 0-65 0 0,1 0-1058 0 0,0-2-1006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5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8496 0 0,'0'2'190'0'0,"1"9"-89"0"0,1-1 32 0 0,1 0 38 0 0,0 0 45 0 0,1 0 49 0 0,1 0 55 0 0,0-1 61 0 0,0 1 65 0 0,2 2 246 0 0,-4-5-297 0 0,0-1 36 0 0,0 1 36 0 0,0-1 39 0 0,-1 1 39 0 0,1-1 41 0 0,-3-1-386 0 0,1 8 583 0 0,-1-7-514 0 0,-1-2-163 0 0,1-1-93 0 0,0-2 116 0 0,0 0-44 0 0,0-1-40 0 0,-1 1-41 0 0,1 0-40 0 0,-1 0-36 0 0,0 0-38 0 0,1 0-34 0 0,-1 0-55 0 0,0 0-41 0 0,0 0-37 0 0,1 0-36 0 0,-1 2-415 0 0,0-1-122 0 0,1-2-60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5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6880 0 0,'0'0'157'0'0,"0"0"23"0"0,0 0 11 0 0,0 0-72 0 0,1 0-60 0 0,1-2-50 0 0,0 1 34 0 0,-1 0 27 0 0,-1 1 48 0 0,1-1-162 0 0,-1 1-13 0 0,1-1 33 0 0,0 1 58 0 0,0-1 75 0 0,1-2 227 0 0,-1 2-263 0 0,0 1-37 0 0,1-1-61 0 0,-1 0-94 0 0,0 1 9 0 0,0-1-38 0 0,-1 1-39 0 0,1-1-44 0 0,0 1-47 0 0,0-1-51 0 0,0 1-54 0 0,0-1-58 0 0,2 0-650 0 0,1 0-408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6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8752 0 0,'0'0'197'0'0,"0"0"24"0"0,0 0 19 0 0,2 1-29 0 0,3 2-268 0 0,-1 1 69 0 0,0 0 60 0 0,1 1 53 0 0,0 1 82 0 0,0 1 47 0 0,9 13 648 0 0,-8-11-521 0 0,0 0-52 0 0,-2-4-155 0 0,0 0-46 0 0,8 17 471 0 0,-4-7-175 0 0,-1-5-169 0 0,-2-5-120 0 0,-1 0-1 0 0,-1-1 1 0 0,1 1 0 0 0,-1 0-1 0 0,0 1-134 0 0,3 5 283 0 0,-2 3 79 0 0,2 2-9 0 0,7 7 85 0 0,-3-5-90 0 0,-4-5-63 0 0,-3-5-122 0 0,2 2 70 0 0,-3-6-56 0 0,0 0 0 0 0,0-1-1 0 0,1 1 1 0 0,-1 0-1 0 0,3 1-176 0 0,-4-4 312 0 0,0 1-34 0 0,4 6-49 0 0,5 0 56 0 0,-8-6-39 0 0,0-1-53 0 0,0 0-37 0 0,6 0 60 0 0,0-1-101 0 0,-3-1-70 0 0,-5 1-42 0 0,25-6 215 0 0,-24 4-88 0 0,1 0-60 0 0,-1 0-36 0 0,1-2-26 0 0,-1 2 29 0 0,3-7 79 0 0,1 0-45 0 0,3-10-17 0 0,0 1-54 0 0,-6 13 6 0 0,0 0-1 0 0,0-1 1 0 0,-1 1-1 0 0,0-1 0 0 0,0 0 1 0 0,0 1-1 0 0,-1-1 0 0 0,0-4-5 0 0,0 3 15 0 0,0-1 0 0 0,1 1 0 0 0,0 0 0 0 0,1 0 0 0 0,0-1-15 0 0,5-28 11 0 0,-5 26-11 0 0,0 0 0 0 0,1 0 0 0 0,0 0-1 0 0,0 0 1 0 0,6-14-8 0 0,1-1-9 0 0,-2 9-73 0 0,-1 4-72 0 0,3 0-106 0 0,-7 9 50 0 0,-1 0 90 0 0,0 0 58 0 0,1-2 51 0 0,0 0-32 0 0,-1 2-87 0 0,0 0-86 0 0,0 2 65 0 0,-1-1-36 0 0,1 0-223 0 0,-1 1 162 0 0,1 0-35 0 0,-1 0-38 0 0,1 0-38 0 0,-1 1-42 0 0,1-1-43 0 0,6-3-950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7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1 156 6448 0 0,'0'0'141'0'0,"1"1"23"0"0,7 2-193 0 0,-1 1 39 0 0,1-1 37 0 0,0 0 33 0 0,8 2 169 0 0,0 0 100 0 0,-1-2 32 0 0,1 0 46 0 0,-6-2 77 0 0,1 0 1 0 0,-1-1-1 0 0,9-1-504 0 0,3-2 602 0 0,-4 0-146 0 0,0 1 40 0 0,30-5 872 0 0,-32 4-927 0 0,0 0-12 0 0,-6 0-177 0 0,-2-1-78 0 0,-1-2-46 0 0,8-9 172 0 0,0 1-41 0 0,-7 5-144 0 0,-5 6-45 0 0,4-5 85 0 0,0-1-68 0 0,0-1-40 0 0,0-8-18 0 0,-6 9 45 0 0,-1 3-36 0 0,-2-3-29 0 0,0 6 4 0 0,1 1-7 0 0,0 0 1 0 0,0 1-1 0 0,0-1 0 0 0,-1 0 0 0 0,1 1 1 0 0,0-1-1 0 0,-1 1 0 0 0,1-1 1 0 0,-1 1-1 0 0,0-1 0 0 0,1 1 0 0 0,-1 0 1 0 0,0 0-1 0 0,0 0 0 0 0,0 0 0 0 0,0 0 1 0 0,-1 0-7 0 0,-4-1 2 0 0,-1 0 1 0 0,1 0 0 0 0,-1 0 0 0 0,0 1-3 0 0,-8-2-11 0 0,1 2 0 0 0,-1 0 1 0 0,-8 1 10 0 0,18 0-4 0 0,0 0 1 0 0,-1 1 0 0 0,1 0 0 0 0,0 0 0 0 0,0 1-1 0 0,0 0 1 0 0,1 0 0 0 0,-1 0 0 0 0,0 1 0 0 0,-3 2 3 0 0,-17 9-7 0 0,21-12 3 0 0,0 0 0 0 0,0 1 0 0 0,0-1 0 0 0,1 1 0 0 0,-1 0 0 0 0,1 1 1 0 0,0-1-1 0 0,0 1 0 0 0,0-1 0 0 0,0 1 0 0 0,1 0 0 0 0,-2 3 4 0 0,2-2-2 0 0,-1 1 2 0 0,0 1 0 0 0,0-1 0 0 0,0 1 1 0 0,1 0-1 0 0,0 0 0 0 0,1 0 0 0 0,0 0 0 0 0,0 0 1 0 0,0 1-1 0 0,1-1 0 0 0,-1 6 0 0 0,2 1 22 0 0,2 28 91 0 0,-2-36-82 0 0,1 0-1 0 0,1 0 1 0 0,-1 0-1 0 0,1 0 0 0 0,0-1 1 0 0,2 3-31 0 0,17 34 222 0 0,5-1 81 0 0,-20-33-216 0 0,1-1 0 0 0,-1 1 1 0 0,1-1-1 0 0,0 0 0 0 0,1-1 1 0 0,0 1-1 0 0,0-2 0 0 0,6 4-87 0 0,1-1 118 0 0,0 0 54 0 0,4 0 88 0 0,11 2 197 0 0,-22-7-267 0 0,1-2 1 0 0,0 1-1 0 0,-1-1 0 0 0,9 0-190 0 0,0-1 206 0 0,0-3-44 0 0,10-3 129 0 0,0-3-41 0 0,-1-1-41 0 0,1-1-40 0 0,-1-2-39 0 0,-1-1-39 0 0,-1-1-36 0 0,-2-1-38 0 0,-19 14-236 0 0,0 0 88 0 0,-1 0 78 0 0,1 0 63 0 0,0-1 50 0 0,-1 1 38 0 0,10-10 511 0 0,-8 8-493 0 0,-1 0-95 0 0,-1 1-66 0 0,0 1-53 0 0,0-1-61 0 0,0 1-66 0 0,0-1-99 0 0,0 1-94 0 0,0-1-104 0 0,0 1-112 0 0,-1-1-120 0 0,0 2 328 0 0,0 0-33 0 0,0-1-35 0 0,0 1-35 0 0,0 0-38 0 0,0 0-37 0 0,0-1-591 0 0,0 0-32 0 0,2-5-2575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6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 8840 0 0,'0'0'197'0'0,"0"0"-10"0"0,1 0-78 0 0,-1 0-52 0 0,3-2-3 0 0,-1 1 0 0 0,20-10 115 0 0,4 4 107 0 0,0 1 106 0 0,-1 1 107 0 0,-23 5-435 0 0,1 0-115 0 0,0 0 89 0 0,4-1 94 0 0,-5 1-126 0 0,0 1-42 0 0,-1-1-44 0 0,0 0-55 0 0,0 0-66 0 0,-1 0-74 0 0,0 0-3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5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7344 0 0,'0'0'165'0'0,"0"0"22"0"0,0 0 9 0 0,0 0 52 0 0,0 0-103 0 0,0 0 114 0 0,0 0 213 0 0,0 0 9 0 0,0 0 12 0 0,1 2 30 0 0,8 10 264 0 0,1 1-133 0 0,-1 0-97 0 0,-1 1-83 0 0,-1 2-67 0 0,0 3-47 0 0,-1 0-37 0 0,4 20 235 0 0,-2-4-126 0 0,6 47 505 0 0,-12-70-795 0 0,5 17 199 0 0,-6-23-266 0 0,1-1-1 0 0,-1 1 1 0 0,0 0 0 0 0,0 0-1 0 0,-1-1 1 0 0,0 1-1 0 0,0 4-74 0 0,-4 19 292 0 0,3-20-177 0 0,-1 0 0 0 0,1 0 0 0 0,1 0 0 0 0,0 8-115 0 0,1-10 74 0 0,-1 0 0 0 0,0-1 1 0 0,0 1-1 0 0,-1 0 0 0 0,0 1-74 0 0,-6 20 177 0 0,6-25-162 0 0,1 0-1 0 0,-1 0 0 0 0,1-1 0 0 0,0 1 0 0 0,0 0 0 0 0,0 0 1 0 0,0 0-1 0 0,0 0 0 0 0,1 0 0 0 0,-1 0-14 0 0,2 19 85 0 0,-6-13-49 0 0,2-3-32 0 0,1-1 25 0 0,1 0 29 0 0,1 0 40 0 0,0-4-92 0 0,-1 1 0 0 0,0 0 0 0 0,1-1-1 0 0,-1 1 1 0 0,0 0 0 0 0,0-1 0 0 0,0 1-1 0 0,0 0 1 0 0,0-1 0 0 0,-1 1 0 0 0,1 0-1 0 0,0-1 1 0 0,-1 1-6 0 0,0 0 16 0 0,1-2-39 0 0,0 0-49 0 0,0 0-105 0 0,0 0-187 0 0,0 0 192 0 0,0 0-44 0 0,0 0-79 0 0,0 0 96 0 0,0 0-39 0 0,0 0-43 0 0,0 0-41 0 0,0 0-37 0 0,0 0-33 0 0,0 0-253 0 0,0 0-55 0 0,0 0-819 0 0,-2 0-644 0 0,0 0-1222 0 0</inkml:trace>
  <inkml:trace contextRef="#ctx0" brushRef="#br0" timeOffset="544.53">1 425 6296 0 0,'0'0'184'0'0,"0"0"-41"0"0,0 0 6 0 0,0 0 64 0 0,0 0 194 0 0,2 0 357 0 0,5-3-121 0 0,1 1-45 0 0,-1-1-43 0 0,0 0-40 0 0,1-1-40 0 0,0 1-38 0 0,-1-1-36 0 0,1 0-34 0 0,4-2 126 0 0,0 1-68 0 0,-1-1-62 0 0,1 2-55 0 0,-4 1-161 0 0,0-1 34 0 0,7-5 250 0 0,13-6 381 0 0,-6 8-355 0 0,-2 4-390 0 0,-14 3-67 0 0,0-1 0 0 0,0 0 0 0 0,1-1 1 0 0,1 0-1 0 0,6-4-4 0 0,12-3-52 0 0,17-2 88 0 0,-12 2 2 0 0,-27 8-187 0 0,0 1 65 0 0,0-1 57 0 0,0 0 44 0 0,2 1 74 0 0,9-2 214 0 0,-9 2-235 0 0,-1-1-61 0 0,1 1-98 0 0,-1-1-70 0 0,-1 1-93 0 0,1-1-109 0 0,-1 1-123 0 0,-2 0 194 0 0,1 0-37 0 0,-1-1-38 0 0,0 1-39 0 0,0 0-42 0 0,0 0-44 0 0,0-1-45 0 0,0 1-47 0 0,2 0-1290 0 0,1 0-1066 0 0</inkml:trace>
  <inkml:trace contextRef="#ctx0" brushRef="#br0" timeOffset="741">461 278 8208 0 0,'8'7'86'0'0,"-7"-6"-62"0"0,-1 0 1 0 0,1 0-1 0 0,0 0 1 0 0,0 0-1 0 0,0 1 1 0 0,-1-1-1 0 0,1 0 1 0 0,-1 1 0 0 0,1-1-1 0 0,-1 0 1 0 0,0 1-1 0 0,1-1 1 0 0,-1 1-25 0 0,1 8 111 0 0,0 5-51 0 0,0-10-42 0 0,0 0 34 0 0,1 5 139 0 0,-1-1 43 0 0,1 0 50 0 0,6 20 784 0 0,-4-17-646 0 0,0 0-81 0 0,-1-7-220 0 0,0 1-40 0 0,0 2 232 0 0,0 5 289 0 0,-1-5-217 0 0,0-3-168 0 0,-1-1-75 0 0,2 0-48 0 0,-3-4-111 0 0,1 1 55 0 0,-1 0 45 0 0,1 0 39 0 0,0 2 171 0 0,2 4 534 0 0,-2-4-563 0 0,0-1-58 0 0,-1 0-83 0 0,-1 0-109 0 0,1-1-77 0 0,-1 0-68 0 0,0-1-74 0 0,0 0-82 0 0,1 0 50 0 0,0 0-34 0 0,0 0-366 0 0,0 0 89 0 0,0 0-48 0 0,0-2-701 0 0,0-1-550 0 0,0-5-1048 0 0</inkml:trace>
  <inkml:trace contextRef="#ctx0" brushRef="#br0" timeOffset="1007.29">487 0 9440 0 0,'0'0'216'0'0,"0"0"32"0"0,0 0 9 0 0,0 0 19 0 0,2 0 56 0 0,1 0-270 0 0,1 0 60 0 0,0 0 64 0 0,6 1 305 0 0,-7-1-342 0 0,3 0-2 0 0,-3 1-124 0 0,0-1-43 0 0,0 0-59 0 0,0 0-72 0 0,0 1-78 0 0,0-1-89 0 0,0 0-98 0 0,-1 1-106 0 0,1-1-117 0 0,0 0-126 0 0,3 2-692 0 0,2 0-833 0 0,-8-2 2259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32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67 6176 0 0,'0'0'177'0'0,"0"0"-40"0"0,0 0-6 0 0,0 0 46 0 0,0 0 147 0 0,0 0 275 0 0,0 0 17 0 0,0 0-23 0 0,0 0-121 0 0,0 0-50 0 0,0 0-8 0 0,0 0-11 0 0,0 0-30 0 0,0 0-11 0 0,2 1-2 0 0,3 5 3 0 0,-1 0-37 0 0,3 6 228 0 0,-2 2-118 0 0,-1 2-101 0 0,-3-4-126 0 0,1 1-44 0 0,-2 3-12 0 0,1 7 19 0 0,0 15 89 0 0,8 82 381 0 0,1 1 86 0 0,0-13 71 0 0,-6-64-393 0 0,-3-27-208 0 0,1-1 0 0 0,1 0 0 0 0,0 1-198 0 0,-3-16-137 0 0,0 0 49 0 0,1 0 44 0 0,-1 0 38 0 0,0 0 42 0 0,1 0 36 0 0,0 4 267 0 0,0-3-127 0 0,0 0-107 0 0,-1 0-55 0 0,1-1-46 0 0,-1 1-43 0 0,1-1-45 0 0,-1 0-52 0 0,0 1-57 0 0,1-1-17 0 0,-1 0-47 0 0,0-1-51 0 0,0 1-56 0 0,0 0-58 0 0,1 0-62 0 0,-1 0-65 0 0,0 0-70 0 0,0-1 223 0 0,0 0-47 0 0,0 0-43 0 0,0 0-38 0 0,0 0-146 0 0,0 0-37 0 0,0 0-1544 0 0</inkml:trace>
  <inkml:trace contextRef="#ctx0" brushRef="#br0" timeOffset="411.89">1 106 6992 0 0,'0'0'157'0'0,"0"0"23"0"0,0 0 12 0 0,0 0 28 0 0,0 0 91 0 0,0 0 38 0 0,0 0 10 0 0,0 0 9 0 0,0 0 33 0 0,0 0 14 0 0,0 0 1 0 0,0 0 0 0 0,0 0 1 0 0,0 0 6 0 0,0 0-224 0 0,0 0-43 0 0,0 0 47 0 0,1 0-99 0 0,4-1-18 0 0,-3 1 8 0 0,7-2 278 0 0,-1 1-51 0 0,1-1-45 0 0,-1 1-42 0 0,9-2 130 0 0,0-1-106 0 0,-2 2-88 0 0,22-5 167 0 0,17-1-91 0 0,29 2 178 0 0,-26 2-167 0 0,-1-2-78 0 0,-17 0-163 0 0,-12 1-32 0 0,17-4-97 0 0,-7 0-94 0 0,-20 4 55 0 0,1-1-38 0 0,-15 5 17 0 0,0 0 45 0 0,3 0-15 0 0,0-1 104 0 0,7 0 52 0 0,-9 1-54 0 0,0 1-54 0 0,0-1-64 0 0,0 1-85 0 0,0-1-101 0 0,0 0-118 0 0,-2 1 183 0 0,0 0-36 0 0,0-1-38 0 0,0 1-40 0 0,1-1-42 0 0,-1 1-44 0 0,0-1-46 0 0,0 1-48 0 0,4-2-1118 0 0,4-1-953 0 0</inkml:trace>
  <inkml:trace contextRef="#ctx0" brushRef="#br0" timeOffset="849.72">610 360 8520 0 0,'0'0'190'0'0,"0"0"28"0"0,0 0-24 0 0,1 1-83 0 0,-1-1-60 0 0,2 4-15 0 0,0-2 9 0 0,0 2-129 0 0,0 1 37 0 0,1-1 37 0 0,-1 1 34 0 0,2 3 112 0 0,0 1 105 0 0,-1 0 76 0 0,0-1 62 0 0,1 2 95 0 0,2 14 695 0 0,-4-16-779 0 0,0 5 126 0 0,0-6-310 0 0,-1 0-42 0 0,0 2 101 0 0,2-1-47 0 0,-2-5-127 0 0,0 1 0 0 0,0-1 1 0 0,-1 1-1 0 0,1 0 0 0 0,-1-1 0 0 0,1 2-91 0 0,-1 5 136 0 0,2 0 47 0 0,5 20 515 0 0,-4-18-409 0 0,-2-7-100 0 0,0 1-33 0 0,-2 19 401 0 0,1-18-355 0 0,0-1 61 0 0,0-4-151 0 0,0-2 0 0 0,0 0 8 0 0,0 0 35 0 0,0 0 18 0 0,0 0 3 0 0,0 0-17 0 0,0 0-66 0 0,-1-1-25 0 0,-2-2-39 0 0,-7-9-46 0 0,9 10 10 0 0,0 0-1 0 0,-1 0 1 0 0,1-1-1 0 0,0 1 0 0 0,0-1 1 0 0,0 1-1 0 0,1-1 1 0 0,-1 0-1 0 0,0 1 8 0 0,0-28 26 0 0,3 14 51 0 0,0 0 0 0 0,4-10-77 0 0,-5 20 12 0 0,5-16-12 0 0,1-1 0 0 0,1 1 0 0 0,0 0 0 0 0,2 1 0 0 0,11-19-11 0 0,-5 15-37 0 0,-5 10-21 0 0,2 1-43 0 0,0 1-53 0 0,1 1-63 0 0,-12 11 71 0 0,0 0 67 0 0,0 0 45 0 0,3-1 7 0 0,-3 2-6 0 0,1-1-111 0 0,-2 1 22 0 0,1 0-48 0 0,0 0-85 0 0,-1 0-78 0 0,1-1-89 0 0,0 1-98 0 0,-1 0-109 0 0,1 0-119 0 0,-2 0 332 0 0,1 0-35 0 0,0 0-34 0 0,0 0-36 0 0,3 0-1465 0 0,4 0-1127 0 0</inkml:trace>
  <inkml:trace contextRef="#ctx0" brushRef="#br0" timeOffset="1380.31">1194 380 6968 0 0,'0'0'157'0'0,"0"0"23"0"0,0 0 11 0 0,0 0 31 0 0,0 0 129 0 0,0 0 53 0 0,0 0 11 0 0,0-3-21 0 0,0-5-90 0 0,0 6-42 0 0,0 2-48 0 0,-1-1-91 0 0,1 1-60 0 0,-3-2-8 0 0,2 1 4 0 0,0-1-8 0 0,0 0 52 0 0,-1 0 1 0 0,1 0-1 0 0,-1 0 1 0 0,1 0-1 0 0,-1 0 0 0 0,0 0 1 0 0,0 1-1 0 0,0-1 1 0 0,0 0-1 0 0,0 1 1 0 0,-2-1-104 0 0,-11-1 425 0 0,5 3-201 0 0,0 2-35 0 0,-9 4 101 0 0,0 5-63 0 0,14-7-176 0 0,1-1 1 0 0,0 1 0 0 0,0 0 0 0 0,0 0 0 0 0,0 0-1 0 0,1 1 1 0 0,0-1 0 0 0,-1 3-52 0 0,-5 9 206 0 0,-3 8-34 0 0,-3 7-2 0 0,8-8-156 0 0,-1 2-9 0 0,-5 20-5 0 0,12-38 2 0 0,0 0 0 0 0,0 1 0 0 0,0-1 0 0 0,1 1 0 0 0,0-1 0 0 0,1 1 1 0 0,-1-1-1 0 0,2 4-2 0 0,6 9 180 0 0,4-5-102 0 0,-9-12-66 0 0,1 0 1 0 0,-1 0 0 0 0,1-1-1 0 0,-1 1 1 0 0,1-1 0 0 0,0 0-1 0 0,0 0 1 0 0,-1-1 0 0 0,3 2-13 0 0,6 0 64 0 0,1-2 36 0 0,-7-1-51 0 0,1-1 0 0 0,0 1 0 0 0,0-1 0 0 0,0 0 0 0 0,-1-1 1 0 0,7-1-50 0 0,10-8 103 0 0,-2-5-40 0 0,-18 14-52 0 0,2-2 8 0 0,0 0-1 0 0,-1 0 1 0 0,1-1-1 0 0,-1 1 1 0 0,0-1 0 0 0,-1 0-1 0 0,1 0 1 0 0,2-6-19 0 0,1-3 39 0 0,-2-1 1 0 0,1 1-1 0 0,-2-1 0 0 0,0 0 1 0 0,1-8-40 0 0,4-19 67 0 0,-4 13-58 0 0,-3 13 6 0 0,0 6 25 0 0,2 3-44 0 0,-4 5-65 0 0,2 9 3 0 0,2 3 64 0 0,-1-3 2 0 0,9 45 7 0 0,0-2-42 0 0,-9-41 20 0 0,0 1 1 0 0,1-2 0 0 0,0 1-1 0 0,0 0 1 0 0,0-1 0 0 0,1 0 0 0 0,2 1 14 0 0,-6-7 0 0 0,1 2 0 0 0,1 0 0 0 0,0 0 0 0 0,0 0 0 0 0,1-1 0 0 0,-1 1 0 0 0,1-1 0 0 0,-1 0 0 0 0,1 0 0 0 0,0 0 0 0 0,0-1 0 0 0,0 1 0 0 0,1-1 0 0 0,-1 0 0 0 0,0 0 0 0 0,1-1 0 0 0,0 1 0 0 0,-1-1-3 0 0,1 1 5 0 0,8-2-71 0 0,-12 0-17 0 0,1 0 1 0 0,4 1-63 0 0,-4-1 65 0 0,0 0-34 0 0,-1 0-13 0 0,0 0-36 0 0,0-1-44 0 0,0 1-47 0 0,-1 0-215 0 0</inkml:trace>
  <inkml:trace contextRef="#ctx0" brushRef="#br0" timeOffset="1838.07">1510 188 7248 0 0,'0'0'209'0'0,"0"0"-85"0"0,2 2 33 0 0,-1-2-159 0 0,1 1 32 0 0,0 1 47 0 0,3 1 185 0 0,-2-1-34 0 0,7 6 495 0 0,-7-5-438 0 0,0 0-77 0 0,0 1-63 0 0,1 1 80 0 0,6 8 283 0 0,-2 0-46 0 0,6 13 357 0 0,-6-7-275 0 0,1-2-41 0 0,4 7 160 0 0,-4 3-83 0 0,-7-18-414 0 0,4 18 397 0 0,-2-9-158 0 0,-1-7-109 0 0,-2-1 1 0 0,1 1-1 0 0,-1 0 1 0 0,-1 0-1 0 0,0 0 1 0 0,-1 4-297 0 0,0 9 639 0 0,1-23-431 0 0,0-1-16 0 0,0 0-7 0 0,0 0-7 0 0,0 0-29 0 0,0 0-12 0 0,-1 0 56 0 0,-1 0-96 0 0,-1 0-66 0 0,-2 0-26 0 0,4-1 35 0 0,-6-4 99 0 0,0-7-32 0 0,3-2-36 0 0,1 3-36 0 0,2 7-33 0 0,0-1 25 0 0,0 0 0 0 0,1 0 0 0 0,-1-1 0 0 0,1 1 1 0 0,0 0-1 0 0,1 0 0 0 0,0-5-27 0 0,0-13 82 0 0,1 2-23 0 0,4-1-53 0 0,4-3-55 0 0,8-10-96 0 0,-15 31 130 0 0,0 0 0 0 0,0 0 0 0 0,0 1 0 0 0,0-1 0 0 0,1 1-1 0 0,0 0 1 0 0,0 0 0 0 0,-1 0 0 0 0,2 0 0 0 0,-1 1 0 0 0,0 0 0 0 0,0 0 0 0 0,1 0 0 0 0,-1 0 0 0 0,6-1 15 0 0,-6 2-10 0 0,0 0 1 0 0,1 0 0 0 0,-1 1 0 0 0,1-1 0 0 0,-1 1-1 0 0,1 0 1 0 0,-1 0 0 0 0,1 0 0 0 0,-1 0 0 0 0,1 1 0 0 0,-1 0-1 0 0,0 0 1 0 0,1 0 0 0 0,-1 1 0 0 0,0-1 0 0 0,0 1-1 0 0,4 2 10 0 0,3 3-2 0 0,-1 1 0 0 0,0-1 0 0 0,-1 2 0 0 0,0-1 0 0 0,5 7 2 0 0,11 18-50 0 0,-4 4-39 0 0,-8-14 79 0 0,-9-17 10 0 0,0 1 0 0 0,0 0 0 0 0,-1 0 0 0 0,0 0-1 0 0,-1 1 1 0 0,1-1 0 0 0,0 7 0 0 0,2 0 0 0 0,-1-7 0 0 0,-2 3 0 0 0,-1-4 0 0 0,1 11 11 0 0,-2-16-8 0 0,0-1-81 0 0,0 0-48 0 0,0 0-192 0 0,0 0 160 0 0,0 0-53 0 0,0 0-82 0 0,0 0 94 0 0,0 0-40 0 0,0 0-43 0 0,0 0-43 0 0,0 0-37 0 0,0 0-34 0 0,0 0-255 0 0,0 0-57 0 0,0 0-829 0 0,0 0-650 0 0,0 0-1236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0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6448 0 0,'0'0'190'0'0,"0"0"-48"0"0,0 2-5 0 0,1 0-160 0 0,-1 0 115 0 0,0 0 40 0 0,1 0 44 0 0,-1 2 270 0 0,2 4 423 0 0,-1-5-527 0 0,-1 1-34 0 0,0-2-193 0 0,0-1-33 0 0,1 10 407 0 0,0-1-52 0 0,1 1-48 0 0,1-1-42 0 0,3 11 241 0 0,2-1-106 0 0,7 22 392 0 0,-7-15-323 0 0,9 14 205 0 0,1 6 139 0 0,-13-33-537 0 0,3 8 250 0 0,-7-21-415 0 0,-1-1-1 0 0,0 0-14 0 0,0 0-62 0 0,0 0-27 0 0,0 0-8 0 0,0 0-2 0 0,0 0-6 0 0,0 0-1 0 0,0 0 0 0 0,0 0-1 0 0,0 0-6 0 0,0 0-1 0 0,0 0 0 0 0,0-3 6 0 0,2-8-35 0 0,-2 9-9 0 0,8-33 58 0 0,6-17-29 0 0,-4 16-37 0 0,-5 22-18 0 0,0 0 0 0 0,1 0 0 0 0,1 1 0 0 0,7-11 0 0 0,-11 19 0 0 0,22-30 9 0 0,-16 23-36 0 0,0 0-63 0 0,-5 6 53 0 0,2 1-41 0 0,-3 1-8 0 0,1 1-36 0 0,0 0-11 0 0,-1 1-33 0 0,0 0-37 0 0,0 1-41 0 0,-2 0 39 0 0,0 1-23 0 0,-1 0-62 0 0,0 0 99 0 0,0 0-35 0 0,0 0-38 0 0,0 0-36 0 0,0 0-395 0 0,0 0 102 0 0,0 0-49 0 0,0 0-748 0 0,0 0-582 0 0,0 0-1110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2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48 6880 0 0,'0'0'157'0'0,"0"0"23"0"0,0 0 11 0 0,-1-2-47 0 0,-4-3-96 0 0,0 0-19 0 0,1 1 53 0 0,-1 1 49 0 0,0-1 41 0 0,-2-1 197 0 0,-1 0 75 0 0,-18-5 1189 0 0,13 8-1017 0 0,6 1-359 0 0,-1 0-51 0 0,1 1-63 0 0,-2 0-71 0 0,0 0 8 0 0,0 2 39 0 0,3-1 23 0 0,0 0 0 0 0,-1 1 1 0 0,1 0-1 0 0,0 1 1 0 0,-6 2-143 0 0,0 2 149 0 0,2 1-91 0 0,-7 4-58 0 0,13-5 0 0 0,4 1 0 0 0,0-6 0 0 0,0 0 0 0 0,0 0 0 0 0,0 0 0 0 0,0 0 0 0 0,0 0 0 0 0,1 0 1 0 0,-1 0-1 0 0,1-1 0 0 0,-1 1 0 0 0,1 0 0 0 0,0 0 0 0 0,0-1 0 0 0,-1 1 1 0 0,1 0-1 0 0,0-1 0 0 0,1 1 0 0 0,-1-1 0 0 0,0 1 0 0 0,1 0 0 0 0,1 0 0 0 0,0 0-1 0 0,0 0 1 0 0,0-1 0 0 0,0 1-1 0 0,0-1 1 0 0,0 0-1 0 0,0 0 1 0 0,2 1 0 0 0,13 4-11 0 0,57 21-49 0 0,-50-17 68 0 0,-17-7 3 0 0,0 0 1 0 0,0 1 0 0 0,-1 0 0 0 0,0 0-1 0 0,1 1 1 0 0,0 1-12 0 0,-1 1 78 0 0,-2 1 59 0 0,-1 4 84 0 0,-2 7 177 0 0,-4 0 4 0 0,-3-7-174 0 0,1-4-84 0 0,-2 0-56 0 0,-17 13 126 0 0,0-6-98 0 0,20-13-108 0 0,0-1-1 0 0,-1 1 0 0 0,1-1 0 0 0,0 0 1 0 0,-1 0-1 0 0,-2 0-7 0 0,3-1-1 0 0,-1 0 0 0 0,0 1 1 0 0,0-2-1 0 0,0 1 0 0 0,1 0 1 0 0,-5-1 0 0 0,8 1-66 0 0,0 0 34 0 0,-1 0 32 0 0,0 0 37 0 0,0 0 54 0 0,0 0-66 0 0,0 0-58 0 0,0 0-71 0 0,0-1-54 0 0,1 1-77 0 0,-1 0-90 0 0,0-1-103 0 0,-3-3-208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2.3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0,'0'0'197'0'0,"0"0"24"0"0,0 0 19 0 0,1 0-29 0 0,4 3-368 0 0,1-1 91 0 0,-1 2 81 0 0,-1 0 73 0 0,2 2 102 0 0,-1 0 76 0 0,2 5 246 0 0,-1 1 89 0 0,3 12 665 0 0,-7-15-880 0 0,0-1-44 0 0,0-2-100 0 0,-2 0-50 0 0,1 0-58 0 0,-1 0-66 0 0,0 0 2 0 0,0 1-33 0 0,0 22-28 0 0,0-18-27 0 0,-1-8-45 0 0,0-1-46 0 0,0-2-72 0 0,1 1-54 0 0,-1 0-83 0 0,1 0 14 0 0,0-1-50 0 0,0 0-44 0 0,-1 0-40 0 0,1 1-129 0 0,0-1-40 0 0,0 0-157 0 0,0 0-424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2.5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7 7488 0 0,'0'0'166'0'0,"0"0"29"0"0,-1-1 12 0 0,-1 1-141 0 0,-2-1 7 0 0,-5-3 53 0 0,8 3-33 0 0,1 1 105 0 0,0 0 167 0 0,0 0 10 0 0,0 0-161 0 0,0 0-103 0 0,0 0-79 0 0,0 0-117 0 0,0 0-94 0 0,0 0 42 0 0,0 0-35 0 0,0 0-40 0 0,0 0-35 0 0,0 0-338 0 0,0 0-242 0 0,0 0-550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4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2 192 9328 0 0,'2'0'208'0'0,"3"0"-36"0"0,0 0-34 0 0,4-1 49 0 0,4 1-78 0 0,6-3-57 0 0,-8 1-14 0 0,-3 0 18 0 0,-2 0 19 0 0,0 0 34 0 0,-1-1 13 0 0,-1 1 34 0 0,1-1 37 0 0,-1 1 41 0 0,3-4 147 0 0,1 1-62 0 0,3-3 44 0 0,0 0-82 0 0,-1 1-70 0 0,13-17 279 0 0,-15 12-246 0 0,-8 10-235 0 0,1 1 0 0 0,0-1 0 0 0,0 0 0 0 0,-1 0 0 0 0,1 0-1 0 0,-1 0 1 0 0,1 0 0 0 0,-1-1 0 0 0,0 1 0 0 0,0 0 0 0 0,0 0 0 0 0,0-1-9 0 0,-1 1 20 0 0,1-1 0 0 0,-1 1 1 0 0,0-1-1 0 0,0 0 0 0 0,0 1 1 0 0,0 0-1 0 0,0-1 0 0 0,0 1 1 0 0,-1 0-1 0 0,1-1 0 0 0,-1 1 1 0 0,0 0-1 0 0,-1-1-20 0 0,-1-1 40 0 0,0 0-1 0 0,-1 0 1 0 0,1 1 0 0 0,-1 0-1 0 0,1 0 1 0 0,-4-1-40 0 0,-15-6 61 0 0,6 7-38 0 0,13 3-5 0 0,1 0 1 0 0,-1 0-1 0 0,0 0 0 0 0,0 1 0 0 0,1-1 0 0 0,-1 1 0 0 0,0 0 1 0 0,1 0-1 0 0,-1 0 0 0 0,-2 1-18 0 0,-12 7 51 0 0,16-7-41 0 0,0-1 0 0 0,0 1 0 0 0,0 0 0 0 0,1-1 1 0 0,-1 1-1 0 0,1 0 0 0 0,-1 0 0 0 0,1 0 1 0 0,0 0-1 0 0,0 0 0 0 0,0 1 0 0 0,0-1 1 0 0,0 0-1 0 0,0 0 0 0 0,1 1 0 0 0,-1 0-10 0 0,-7 40 116 0 0,7-36-102 0 0,0 2 16 0 0,0 0 0 0 0,1 0 0 0 0,0 0 0 0 0,0 1-30 0 0,6 19 113 0 0,1-12-8 0 0,2-1 38 0 0,4-2 46 0 0,4-1 57 0 0,-12-11-147 0 0,-1 0-1 0 0,1 0 1 0 0,0 0 0 0 0,0 0 0 0 0,0-1-1 0 0,0 0 1 0 0,0 0 0 0 0,1 0-1 0 0,-1-1 1 0 0,0 0 0 0 0,3 0-99 0 0,0 0 183 0 0,1-1-1 0 0,0 0 1 0 0,0 0 0 0 0,0-1 0 0 0,-1 0-1 0 0,7-2-182 0 0,17-8 281 0 0,1 0-1 0 0,-13 4-147 0 0,-18 8-203 0 0,0-1 34 0 0,1 1 2 0 0,-1 1-18 0 0,2-1-83 0 0,2 0 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2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7584 0 0,'0'0'222'0'0,"0"0"-64"0"0,0 0-17 0 0,0 0 42 0 0,0 0 146 0 0,0 0 272 0 0,0 0 21 0 0,0 0-17 0 0,0 0-77 0 0,0 0-31 0 0,0 0-7 0 0,2 1-20 0 0,5 6-76 0 0,0 0-43 0 0,-1 2-38 0 0,0 0-36 0 0,3 11 182 0 0,-1 2-106 0 0,-4-3-130 0 0,0 0-39 0 0,5 37 259 0 0,-4-23-126 0 0,0 1-58 0 0,-1 0-54 0 0,3 34 85 0 0,-3-22-141 0 0,-1 23 61 0 0,-4-24-31 0 0,0 5 104 0 0,1-48-213 0 0,0-2 15 0 0,0 0-38 0 0,0 0-102 0 0,0 0-45 0 0,0 0-11 0 0,0 0 8 0 0,0 0-75 0 0,0-1-307 0 0,0 1 100 0 0,0 0 89 0 0,0-1 73 0 0,0 0 46 0 0,0 0 58 0 0,-1-2-95 0 0,1 2 88 0 0,0 0 10 0 0,0 1-44 0 0,-4-11-1209 0 0</inkml:trace>
  <inkml:trace contextRef="#ctx0" brushRef="#br0" timeOffset="581.41">39 304 8808 0 0,'0'0'197'0'0,"0"0"24"0"0,0 0 19 0 0,0 0-79 0 0,0 0-26 0 0,0 0 37 0 0,0 0 132 0 0,0 0 244 0 0,2 0 18 0 0,5-3-78 0 0,6-1 332 0 0,-6 1-451 0 0,0-1-38 0 0,10-6 530 0 0,-5 5-340 0 0,-1 0-138 0 0,-1 1-58 0 0,3 0-36 0 0,-1-1-118 0 0,30-14 130 0 0,-17 7-154 0 0,0 1-39 0 0,0 1-47 0 0,1 1-56 0 0,-13 6 42 0 0,0 0-47 0 0,0 0-47 0 0,-1 0-44 0 0,1 1-42 0 0,-1 0-39 0 0,1 0-38 0 0,0 1-34 0 0,-10 0 148 0 0,1 1 0 0 0,0 0 0 0 0,-1 0-1 0 0,1 0 1 0 0,-1 1 0 0 0,2 0 96 0 0,11 4-357 0 0,-3 1 91 0 0,-1 2 37 0 0,-3 1 72 0 0,-1 0 38 0 0,-1 1 43 0 0,-1 0 47 0 0,7 15-50 0 0,-6-12 82 0 0,-1 0 0 0 0,0 1 0 0 0,1 6-3 0 0,0 2 136 0 0,2 0 109 0 0,-3-5-2 0 0,2 6 163 0 0,-7-18-285 0 0,2-2 47 0 0,6 8 506 0 0,-4-8-425 0 0,-3-1-140 0 0,0 0-41 0 0,1-1-53 0 0,-2 0-86 0 0,1 1 93 0 0,-2-2-39 0 0,0 0-51 0 0,0 0-104 0 0,0 0-185 0 0,0 0 192 0 0,0 0-32 0 0,0 0-62 0 0,0 0 86 0 0,0 0-33 0 0,0 0-36 0 0,0 0-34 0 0,0 0-367 0 0,0 0 93 0 0,0 0-47 0 0,1-1-698 0 0,1 0 12 0 0,0 0-44 0 0,1-1-785 0 0</inkml:trace>
  <inkml:trace contextRef="#ctx0" brushRef="#br0" timeOffset="873.66">659 262 7632 0 0,'0'0'166'0'0,"0"0"29"0"0,0 0 14 0 0,0 0-68 0 0,0 0-70 0 0,1 0-50 0 0,3 0-48 0 0,0 0 43 0 0,1 0 3 0 0,1 1 34 0 0,5 3 146 0 0,1 2 101 0 0,-1 1 73 0 0,23 21 1018 0 0,-26-20-1065 0 0,1 0 10 0 0,-1 0-71 0 0,10 8 459 0 0,0 0-71 0 0,7 9 222 0 0,0 0-81 0 0,-7-7-229 0 0,-14-14-235 0 0,0-2-67 0 0,-1 0-25 0 0,0 2-94 0 0,-3-3-31 0 0,0-1 5 0 0,0 0 2 0 0,2-1 0 0 0,8-6 284 0 0,-3-4-90 0 0,-2-3-79 0 0,-1-1-70 0 0,-2-1-62 0 0,-1 0-53 0 0,-1 1-42 0 0,0 2-36 0 0,0 8 9 0 0,0 0 19 0 0,0-6 0 0 0,0 0 0 0 0,0 1 0 0 0,1-1 0 0 0,1 0 0 0 0,0 0 0 0 0,3-8 0 0 0,-3 10 0 0 0,0 5-42 0 0,-1-1-65 0 0,1 1-86 0 0,-1 0-111 0 0,0 2 104 0 0,0 1-37 0 0,0-1-39 0 0,1 0-41 0 0,-1 0-46 0 0,1 0-48 0 0,0 1-51 0 0,1-1-53 0 0,-1 0-57 0 0,1 0-59 0 0,5-2-988 0 0,-3-4-11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1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70 7856 0 0,'0'0'174'0'0,"0"0"29"0"0,0 0 13 0 0,-3-4-50 0 0,-2-3-109 0 0,1 2-23 0 0,1 0 63 0 0,-1 0 58 0 0,0 1 49 0 0,-5-4 231 0 0,1 2 87 0 0,2 2-43 0 0,0 1 0 0 0,0 0 0 0 0,0 0-1 0 0,-3-1-478 0 0,1 2 376 0 0,1 0-37 0 0,-1 0-43 0 0,0 1-64 0 0,1 0-73 0 0,0 1-87 0 0,-2 0 176 0 0,0 3-65 0 0,0 0-57 0 0,1 1-47 0 0,-6 7-20 0 0,12-8-57 0 0,-1-1-1 0 0,1 1 0 0 0,-1 0 1 0 0,1 0-1 0 0,0 0 1 0 0,0 0-1 0 0,1 0 0 0 0,-1 0 1 0 0,0 3-2 0 0,-5 11 0 0 0,4-11 0 0 0,1 1 0 0 0,0-1 0 0 0,0 0 0 0 0,0 1 0 0 0,1 0 0 0 0,0-1 0 0 0,0 6 0 0 0,6 23 0 0 0,-2-11 0 0 0,-2-19 0 0 0,0 0 0 0 0,1 0 0 0 0,-1 0 0 0 0,1-1 0 0 0,0 1 0 0 0,2 3 0 0 0,-1-3 0 0 0,0 3 0 0 0,2 1 0 0 0,-2-7 0 0 0,-1-2 0 0 0,0 1 0 0 0,0-1 0 0 0,-1 1 0 0 0,1 0 0 0 0,0 0 0 0 0,0 0 0 0 0,-1 0 0 0 0,1 0 0 0 0,0 0 0 0 0,0 1 0 0 0,13 8 10 0 0,0-5 49 0 0,3-5 19 0 0,-16 0-71 0 0,0 0-1 0 0,0 0 1 0 0,-1-1 0 0 0,1 1 0 0 0,0-1-1 0 0,0 0 1 0 0,0 1 0 0 0,-1-1 0 0 0,1 0 0 0 0,0 0-1 0 0,-1 0 1 0 0,1 0 0 0 0,-1 0 0 0 0,1 0 0 0 0,-1-1-1 0 0,0 1 1 0 0,1 0 0 0 0,0-2-7 0 0,7-6 47 0 0,-7 8-38 0 0,0 0-1 0 0,-1-1 0 0 0,1 0 0 0 0,-1 1 0 0 0,1-1 1 0 0,-1 0-1 0 0,1 0 0 0 0,-1 0 0 0 0,0 0 1 0 0,0 0-1 0 0,0 0 0 0 0,0 0 0 0 0,0 0 1 0 0,0-3-9 0 0,0 2 14 0 0,6-38 129 0 0,-6 12-124 0 0,0 19-2 0 0,-1 0 0 0 0,2 0 0 0 0,-1-1 0 0 0,2-1-17 0 0,4-9-4 0 0,-6 15-11 0 0,-1 4-57 0 0,0 5-9 0 0,7 32-7 0 0,-3-13 51 0 0,-2-1 1 0 0,0 1-1 0 0,-1 1 37 0 0,-1-18-9 0 0,0-2 8 0 0,0-1-1 0 0,1 1 1 0 0,-1-1-1 0 0,0 1 1 0 0,1-1-1 0 0,0 1 0 0 0,0-1 1 0 0,0 0-1 0 0,0 2 2 0 0,2 4-11 0 0,-2-6-120 0 0,-1-2-69 0 0,0 0-21 0 0</inkml:trace>
  <inkml:trace contextRef="#ctx0" brushRef="#br0" timeOffset="447.8">369 70 6648 0 0,'0'0'149'0'0,"0"0"23"0"0,0 0 12 0 0,0 0 44 0 0,0 0-90 0 0,0 0 109 0 0,1 2 205 0 0,12 7 248 0 0,-5-4-334 0 0,-3-1-90 0 0,-2-1-15 0 0,0 1 38 0 0,-1-1 72 0 0,1-1-102 0 0,0 1-48 0 0,2 1-22 0 0,2 1 10 0 0,-5-3-107 0 0,-1-1 32 0 0,7 10 381 0 0,0 0-44 0 0,8 13 361 0 0,2 6 29 0 0,2 15 321 0 0,-18-40-1108 0 0,-1 1 43 0 0,0 21 612 0 0,-2-19-575 0 0,-1-1-97 0 0,1-5 45 0 0,1-2 2 0 0,0 0-4 0 0,0 0-17 0 0,0 0-10 0 0,0 0-1 0 0,-2-7 59 0 0,-5 1-40 0 0,-2-6 5 0 0,7 5-95 0 0,-1 0 0 0 0,1 0 0 0 0,0-1 0 0 0,1 1 0 0 0,0 0 0 0 0,0-1 0 0 0,1 0 0 0 0,-1 1 0 0 0,2-1 0 0 0,-1 0-1 0 0,2 3-16 0 0,0-1 0 0 0,0 1 0 0 0,0-1 0 0 0,2-3 16 0 0,6-14-82 0 0,-10 22 77 0 0,1-1 0 0 0,-1 1 0 0 0,1-1-1 0 0,0 1 1 0 0,-1 0 0 0 0,1-1 0 0 0,0 1 0 0 0,0 0 0 0 0,0-1 0 0 0,0 1 0 0 0,0 0 0 0 0,0 0 0 0 0,0 0 0 0 0,0 0 0 0 0,0 0 0 0 0,1 0-1 0 0,-1 0 1 0 0,0 0 0 0 0,1 1 0 0 0,-1-1 0 0 0,1 0 5 0 0,8 0-67 0 0,-2 1 3 0 0,-3-1 34 0 0,-4 1 25 0 0,0-1 1 0 0,1 1-1 0 0,-1 0 0 0 0,0 0 0 0 0,0 0 1 0 0,0 0-1 0 0,1 0 0 0 0,-1 1 0 0 0,0-1 1 0 0,0 0-1 0 0,1 1 5 0 0,20 7-92 0 0,-19-6 92 0 0,0 0 0 0 0,0-1 0 0 0,0 1 0 0 0,0 0-1 0 0,0 1 1 0 0,0-1 0 0 0,-1 0 0 0 0,1 1 0 0 0,-1-1 0 0 0,1 1 0 0 0,-1 0 0 0 0,0 0 0 0 0,0 0-1 0 0,0 2 1 0 0,10 20-2 0 0,4 11 4 0 0,-7 1-62 0 0,-7-29 9 0 0,-1-3 43 0 0,2-1 98 0 0,-2-3-84 0 0,-1 1-49 0 0,0 0-42 0 0,0 5-113 0 0,1 3-119 0 0,-1-10-24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49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16 8640 0 0,'0'0'197'0'0,"0"0"24"0"0,0 0 17 0 0,0 2 15 0 0,0 11 210 0 0,0 13 558 0 0,0-7-413 0 0,1-11-397 0 0,0-1-33 0 0,0 1-41 0 0,0-1-47 0 0,0 21 460 0 0,0-7-149 0 0,1-7-179 0 0,4 16 305 0 0,-5-22-270 0 0,0 0 0 0 0,1 1 0 0 0,2 6-257 0 0,1 2 363 0 0,0 1-93 0 0,-3-8-113 0 0,0 0-1 0 0,1-1 0 0 0,2 4-156 0 0,2 14 284 0 0,-4 2-66 0 0,-1-3-97 0 0,3-3-84 0 0,-4-20-28 0 0,0 1 1 0 0,0-1-1 0 0,0 0 0 0 0,-1 1 0 0 0,1-1 0 0 0,-1 1 0 0 0,0 3-9 0 0,1 12 48 0 0,1-1 29 0 0,-2-9-39 0 0,0-8-70 0 0,0 0-64 0 0,0-1-38 0 0,0 0-127 0 0,0 0-215 0 0,0 0 273 0 0,0 0-16 0 0,0 0-58 0 0,0 0 96 0 0,0 0-32 0 0,0 0-36 0 0,0 0-33 0 0,0 0-370 0 0,0 0 96 0 0,0 0-46 0 0,0 0-701 0 0,0 0-546 0 0,0 0-1043 0 0</inkml:trace>
  <inkml:trace contextRef="#ctx0" brushRef="#br0" timeOffset="345.07">1 125 8952 0 0,'0'0'200'0'0,"0"0"33"0"0,0 0 15 0 0,0 0 40 0 0,0 0 143 0 0,0 0 66 0 0,0 0 14 0 0,0-2-26 0 0,2-3-287 0 0,1 0 37 0 0,12-8 593 0 0,-4 6-330 0 0,-3 2-203 0 0,-2 1-88 0 0,1 1-44 0 0,-2 0-64 0 0,0 0-54 0 0,8-4 225 0 0,0 1-59 0 0,1 1-47 0 0,-1 0-34 0 0,24-11 151 0 0,-2 5-188 0 0,22 1-8 0 0,-17 3-36 0 0,-26 4-107 0 0,19 0 49 0 0,-23 2-48 0 0,1 1-66 0 0,0-1-117 0 0,-6 1 70 0 0,1 0-38 0 0,-1 0-43 0 0,1 0-46 0 0,-1 0-50 0 0,1 0-53 0 0,-1 0-16 0 0,0 0-51 0 0,-3 0 135 0 0,-1 0-43 0 0,1 0-38 0 0,-1 0-33 0 0,3 0-730 0 0,1 0-751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6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9280 0 0,'0'0'268'0'0,"0"0"4"0"0,0 0-307 0 0,0 1 57 0 0,1 0 47 0 0,0 0 39 0 0,0 1 159 0 0,4 3 475 0 0,-1-2-403 0 0,1-1 53 0 0,13 0 1016 0 0,-10-2-868 0 0,-3-1-271 0 0,0 1-53 0 0,0-1-64 0 0,0 0-76 0 0,0 0-88 0 0,0 0-99 0 0,0-1-111 0 0,0 1-122 0 0,-3 0 92 0 0,1 1-45 0 0,0-1-47 0 0,-1 1-48 0 0,1-1-52 0 0,-1 0-52 0 0,1 1-56 0 0,-1-1-57 0 0,4 1-1039 0 0,3-2-944 0 0,-8 2 2410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9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 5344 0 0,'0'0'157'0'0,"-1"1"-9"0"0,-3 4-111 0 0,-4 3-43 0 0,3-3 48 0 0,2-1 71 0 0,1 0 93 0 0,1 2 179 0 0,-1 0 70 0 0,-3 6 403 0 0,3 1-100 0 0,2 1-83 0 0,1 0-65 0 0,2 2 60 0 0,8 20 798 0 0,-8-29-1200 0 0,-1 0 50 0 0,10 18 848 0 0,-7-15-720 0 0,-2-5-256 0 0,0-1-35 0 0,0 0-39 0 0,0-1-49 0 0,-2-1 99 0 0,-1-2-82 0 0,0 0-93 0 0,0 0-92 0 0,0 0-88 0 0,0 0 47 0 0,0 0-36 0 0,0 0-40 0 0,0 0-38 0 0,0-1-356 0 0,1 1 80 0 0,-1 0-50 0 0,1-1-690 0 0,0 0-26 0 0,1-1-43 0 0,1-2-665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0:59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13 8352 0 0,'0'0'190'0'0,"-1"0"-42"0"0,1 0-55 0 0,-1-1-20 0 0,-1-1-37 0 0,1 1 4 0 0,0 1 47 0 0,0-1 71 0 0,-1 0-258 0 0,0 0 100 0 0,0 0 113 0 0,-1 0 173 0 0,2 0-193 0 0,1 1-56 0 0,-1-1-57 0 0,1 1-72 0 0,0 0-89 0 0,0-1-103 0 0,0 1-121 0 0,0 0 152 0 0,0 0-35 0 0,0 0-39 0 0,0-1-40 0 0,0 1-861 0 0,0 0-709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0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0 4744 0 0,'0'0'135'0'0,"-1"0"-29"0"0,0 0 6 0 0,-6 0 595 0 0,0 1-98 0 0,0 1-87 0 0,1 0-77 0 0,-1 1 4 0 0,0 2-76 0 0,-1 1 2 0 0,-3 6 108 0 0,0 0-192 0 0,-2 3 16 0 0,6-2-69 0 0,-8 23 229 0 0,2 1-102 0 0,3 1-84 0 0,2 2-65 0 0,0 7-16 0 0,-3 65 188 0 0,10-96-330 0 0,1 0 0 0 0,1 7-58 0 0,10 61 116 0 0,-9-71-100 0 0,1 1-72 0 0,0 0 59 0 0,1-3 71 0 0,-1 0-1 0 0,2-1 1 0 0,3 8-74 0 0,-1-6 29 0 0,-1-2-38 0 0,1 0-44 0 0,0 0-64 0 0,1 0-77 0 0,1 0-91 0 0,0-2-102 0 0,-8-7 119 0 0,0 0-42 0 0,1 0-38 0 0,-1 0-32 0 0,2 1-641 0 0,1 0-673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1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29 5248 0 0,'-1'0'130'0'0,"1"-1"-54"0"0,-4-5 22 0 0,1 3-173 0 0,1 0 60 0 0,-1 0 53 0 0,1 1 48 0 0,0 0 70 0 0,-1 0 50 0 0,1 0 90 0 0,-2-1 210 0 0,-3 1 352 0 0,4 2-610 0 0,1 0-36 0 0,-1 0-70 0 0,1 1-40 0 0,-1-1-45 0 0,0 1-50 0 0,-9 3 454 0 0,0 0-109 0 0,-1 2-35 0 0,-8 7 41 0 0,6-3-126 0 0,12-9-193 0 0,1 1 1 0 0,-1-1-1 0 0,1 1 0 0 0,0 0 0 0 0,-1-1 0 0 0,1 1 0 0 0,0 0 0 0 0,0 1 1 0 0,0-1-1 0 0,0 1-39 0 0,-12 20 307 0 0,3 1-74 0 0,3-2-68 0 0,5-9-56 0 0,0-1 0 0 0,1 0 0 0 0,-1 7-109 0 0,-4 48 366 0 0,8-61-270 0 0,4 0-69 0 0,-3-4-4 0 0,7 10 37 0 0,1 0-48 0 0,-7-10-5 0 0,0 0 1 0 0,1 0-1 0 0,-1-1 1 0 0,0 1 0 0 0,1 0-1 0 0,-1-1 1 0 0,3 1-8 0 0,-3-1 23 0 0,1-1 1 0 0,0 1-1 0 0,0-1 0 0 0,0 1 1 0 0,0-1-1 0 0,3 0-23 0 0,-2-1 43 0 0,1 0 0 0 0,0 0 0 0 0,-1-1-1 0 0,1 1 1 0 0,-1-1 0 0 0,0 0 0 0 0,0 0-1 0 0,0-1 1 0 0,0 0 0 0 0,1 0-43 0 0,1-2 65 0 0,-1 1-1 0 0,0-1 1 0 0,0-1 0 0 0,0 1 0 0 0,0-1-65 0 0,13-20 174 0 0,-7 4-75 0 0,-6-1-59 0 0,0 5 5 0 0,-1-1-25 0 0,-3 6 29 0 0,-2-9-28 0 0,0-22 71 0 0,-2 63-163 0 0,1 9 9 0 0,5-9 43 0 0,1 1 1 0 0,1-1 0 0 0,1 0 0 0 0,0 0 0 0 0,2-1-1 0 0,0 0 1 0 0,4 6 18 0 0,-9-18 0 0 0,7 11 0 0 0,0 2-14 0 0,-10-11-52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1.7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6048 0 0,'0'0'133'0'0,"0"0"23"0"0,0 0 11 0 0,2 1-27 0 0,1 4 139 0 0,1-1 0 0 0,0 1 1 0 0,-1 0-1 0 0,0-1 0 0 0,0 2 1 0 0,-1-1-1 0 0,1 0 0 0 0,-1 0 0 0 0,1 6-279 0 0,2 5 590 0 0,-2 0-45 0 0,1 1-61 0 0,-2-1-76 0 0,1-2-130 0 0,-1-1-76 0 0,-1-11-248 0 0,-1 0 110 0 0,0 1 69 0 0,0 3 241 0 0,0-4-296 0 0,0 0-40 0 0,0 0-63 0 0,0-2-127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3.3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308 47 7632 0 0,'0'0'142'0'0,"0"0"-59"0"0,-5-4 53 0 0,-3-4 108 0 0,1 2-122 0 0,0 1-56 0 0,0 0-47 0 0,-3 1-39 0 0,6 3 110 0 0,-1 0 47 0 0,0-1 42 0 0,1 1 35 0 0,-6-2 348 0 0,-13-3 906 0 0,15 5-1074 0 0,1 1-69 0 0,1 1-149 0 0,1-1-57 0 0,0 2-66 0 0,-1 0-74 0 0,-4 2 225 0 0,0 1 1 0 0,0 0 0 0 0,1 0 0 0 0,0 1 0 0 0,-8 6-205 0 0,-2 5 295 0 0,1 2-52 0 0,4-2-95 0 0,2 0-60 0 0,1 1-70 0 0,2 1-82 0 0,7-11 64 0 0,-1 0 0 0 0,1-1 0 0 0,1 1 0 0 0,0 0 0 0 0,0 1 0 0 0,0-1 0 0 0,1 0 0 0 0,0 0 0 0 0,1 0 0 0 0,0 0 0 0 0,0 0 0 0 0,2 5 0 0 0,11 33 85 0 0,-7-31-64 0 0,0 0-1 0 0,0 0 0 0 0,5 6-20 0 0,-5-11 12 0 0,0 0-1 0 0,0 0 0 0 0,1-1 0 0 0,0 0 1 0 0,1 0-1 0 0,0-1 0 0 0,0 0 0 0 0,1-1 1 0 0,1 1-12 0 0,9 3 70 0 0,15 4 82 0 0,-29-14-127 0 0,-1 0 1 0 0,0 0-1 0 0,0 0 1 0 0,1 0-1 0 0,-1-1 1 0 0,1 0-26 0 0,18-4 71 0 0,-15 0-50 0 0,10-4 87 0 0,-9 3-111 0 0,-4 2-55 0 0,0-1-57 0 0,0 0-69 0 0,0-1-82 0 0,2-3-123 0 0</inkml:trace>
  <inkml:trace contextRef="#ctx0" brushRef="#br0" timeOffset="263.27">0 183 5400 0 0,'0'0'158'0'0,"0"0"-35"0"0,0 0 1 0 0,0 0 53 0 0,0 0 158 0 0,0 0 293 0 0,0 0-323 0 0,0 0-67 0 0,0 0-57 0 0,0 0-50 0 0,1 0 12 0 0,2-2-14 0 0,-2 2-69 0 0,0 0 38 0 0,10-3 657 0 0,-1-2-103 0 0,1 1-84 0 0,0-2-70 0 0,7-2 191 0 0,-4 1-96 0 0,-5 2-263 0 0,-4 2-144 0 0,0 1-65 0 0,1 1-37 0 0,19-6 367 0 0,1 0-116 0 0,-4 1-126 0 0,0 0-60 0 0,1 1-48 0 0,-1 1-36 0 0,-7 1-99 0 0,12-1-83 0 0,1 0-46 0 0,-10 4 29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2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0 262 5784 0 0,'0'0'132'0'0,"1"1"17"0"0,6 18 71 0 0,-5-11-150 0 0,1-1-41 0 0,1 1-11 0 0,0 2 34 0 0,2 8 132 0 0,0-2 46 0 0,5 23 374 0 0,-6-21-382 0 0,0-1-71 0 0,6 19 462 0 0,16 69 1297 0 0,-18-61-1140 0 0,0-4-113 0 0,-2-10-153 0 0,-3-10-197 0 0,-2-3-79 0 0,-1 1-33 0 0,-1-13 174 0 0,1-3-76 0 0,0 0-69 0 0,1-3-59 0 0,0 0-53 0 0,0-2-42 0 0,3-4-31 0 0,8-15-138 0 0,-10 16 121 0 0,-1 1 84 0 0,1 0-96 0 0,1-1 0 0 0,0 0 0 0 0,0 1 0 0 0,0-1 0 0 0,1 1 0 0 0,4-4-10 0 0,13-15 18 0 0,-18 19-21 0 0,0 1 0 0 0,0 0 1 0 0,0 0-1 0 0,0 0 0 0 0,1 0 1 0 0,-1 1-1 0 0,1-1 0 0 0,0 1 1 0 0,0 0-1 0 0,1 1 0 0 0,-1-1 1 0 0,0 1-1 0 0,1 0 0 0 0,-1 1 1 0 0,1-1-1 0 0,0 1 0 0 0,5-1 3 0 0,7 1-68 0 0,-15 3 68 0 0,-1-1-10 0 0,3 1-38 0 0,10 10 61 0 0,-12-5 5 0 0,-1-3-8 0 0,6 16-25 0 0,-7-17 6 0 0,-1-1 0 0 0,0 1 0 0 0,1-1 0 0 0,-1 1 0 0 0,0-1 0 0 0,0 1 0 0 0,-1-1 0 0 0,1 1 0 0 0,0-1 0 0 0,-1 2 9 0 0,0-1-6 0 0,0 0 1 0 0,0 0-1 0 0,-1-1 1 0 0,1 1-1 0 0,-1 0 0 0 0,1-1 1 0 0,-1 1-1 0 0,-2 1 6 0 0,-12 11 65 0 0,1-5-17 0 0,9-7-12 0 0,0-1 0 0 0,1 1 0 0 0,-1-1-1 0 0,0-1 1 0 0,-5 2-36 0 0,-16 1 53 0 0,-27-2-67 0 0,27-5-26 0 0,3-5-45 0 0,22 7-31 0 0,-3-3-59 0 0,3 2 45 0 0,1 1-8 0 0,0 0-60 0 0,0 1-73 0 0,0-1-88 0 0,0 1 42 0 0,1-1-47 0 0,-1 1-43 0 0,1 0-38 0 0,-1 0-130 0 0,0 0-36 0 0,0 0-1352 0 0</inkml:trace>
  <inkml:trace contextRef="#ctx0" brushRef="#br0" timeOffset="589.41">325 1 6272 0 0,'0'0'141'0'0,"0"0"23"0"0,0 0 11 0 0,0 0 25 0 0,2 0 101 0 0,6 2 32 0 0,-1 1-48 0 0,1-1-42 0 0,-1 1-37 0 0,1 0 0 0 0,0 1-37 0 0,16 8 209 0 0,-2-1-46 0 0,-6-4-23 0 0,-8-3-169 0 0,1 0 0 0 0,-1 1-1 0 0,0 0 1 0 0,4 4-140 0 0,0 1 224 0 0,-1 0 0 0 0,7 8-224 0 0,11 16 302 0 0,10 18 99 0 0,-21-22-213 0 0,-2 2-37 0 0,-4-5-14 0 0,-2 2 0 0 0,-1-1 0 0 0,-2 2-1 0 0,3 16-136 0 0,-7-27 110 0 0,-1 0 0 0 0,-1 9-110 0 0,-1-4 329 0 0,-2 19-329 0 0,-8 22 427 0 0,-6-2 87 0 0,14-55-422 0 0,-2 0 1 0 0,1 0 0 0 0,-1-1-1 0 0,0 1 1 0 0,-1-1 0 0 0,1 0-1 0 0,-4 3-92 0 0,-22 23 352 0 0,12-20-150 0 0,1-5-55 0 0,16-7-135 0 0,-3 0-564 0 0,1 0 78 0 0,-1-2-197 0 0,-1-3-710 0 0,5 3 886 0 0,0 1-88 0 0,-3-2-1254 0 0,0 0-1051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0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265 147 6968 0 0,'0'0'157'0'0,"1"-2"23"0"0,2-4-245 0 0,0-2 77 0 0,-2 1 70 0 0,-1-1 62 0 0,-1-1 102 0 0,-1 0 67 0 0,-3-6 256 0 0,-2 2 80 0 0,-13-12 725 0 0,4 11-538 0 0,9 9-535 0 0,0 1-39 0 0,0 0-46 0 0,0 1-52 0 0,4 2-72 0 0,-23-8 594 0 0,14 6-389 0 0,-1 2-44 0 0,1 1-54 0 0,1 3-61 0 0,-1 2-74 0 0,0 4-81 0 0,10-7 3 0 0,0-1 1 0 0,0 1 0 0 0,0 0-1 0 0,0 0 1 0 0,1 0 0 0 0,-1 0-1 0 0,-1 3 14 0 0,-2 6 6 0 0,2-3 5 0 0,0 0 0 0 0,0 1 1 0 0,1-1-1 0 0,0 1 1 0 0,1 0-1 0 0,0-1 1 0 0,0 6-12 0 0,4 18-8 0 0,7 22-3 0 0,-4-15-40 0 0,3-1-39 0 0,-7-34 89 0 0,49 180 60 0 0,-41-138 123 0 0,-7-26-121 0 0,-2-16-59 0 0,0 1 0 0 0,0-1 0 0 0,-1 1 0 0 0,0-1 0 0 0,0 1 0 0 0,0-1 0 0 0,0 1 1 0 0,-1-1-1 0 0,0 2-2 0 0,-2 6 159 0 0,1-7-117 0 0,1-3-56 0 0,0 1-34 0 0,0 0-39 0 0,0 1-45 0 0,1-3-302 0 0,0-1 54 0 0,0 1 45 0 0,0-1 38 0 0,0 1-166 0 0,0 0-484 0 0,0 0 418 0 0,0-1 219 0 0,0 1-42 0 0,0-1-1347 0 0,0 1-963 0 0</inkml:trace>
  <inkml:trace contextRef="#ctx0" brushRef="#br0" timeOffset="172.54">1 479 6624 0 0,'0'0'192'0'0,"0"0"62"0"0,0 0 137 0 0,1-1 52 0 0,2-5-94 0 0,2 1-45 0 0,-1-1-38 0 0,2 1-34 0 0,0-1 8 0 0,1-1-34 0 0,15-11 304 0 0,-17 14-387 0 0,12-9 102 0 0,1 2-38 0 0,41-15 258 0 0,-39 17-302 0 0,-11 5-124 0 0,13-3 172 0 0,-15 5-175 0 0,0 0-58 0 0,-2 1-35 0 0,0 0-47 0 0,0 0-55 0 0,0 0-63 0 0,-1 0-1 0 0,-1 0-43 0 0,0 0-38 0 0,1 1-33 0 0,0-1-108 0 0,0 0-34 0 0,8-2-1111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7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66 5904 0 0,'0'0'132'0'0,"0"0"17"0"0,0 0 11 0 0,0 0-51 0 0,0 0-7 0 0,0 0 37 0 0,1-1 118 0 0,0-2-115 0 0,5-6 472 0 0,0 1-58 0 0,1 0-52 0 0,3 0-48 0 0,3 0-311 0 0,0 1 112 0 0,5-1 158 0 0,9 2 318 0 0,-24 6-645 0 0,0 0 0 0 0,-1 0 1 0 0,1 0-1 0 0,0 1 0 0 0,-1-1 1 0 0,1 1-1 0 0,0-1 0 0 0,1 2-88 0 0,11 7 371 0 0,-4 3-169 0 0,-7-4-147 0 0,0 1-35 0 0,-2-3-13 0 0,0-1 0 0 0,-1 1 0 0 0,0-1 1 0 0,0 6-8 0 0,-1 2 41 0 0,0 1 0 0 0,-1-1 0 0 0,0 0-1 0 0,-3 10-40 0 0,-2 16 40 0 0,5-34-37 0 0,0-1 0 0 0,0 0 1 0 0,0 0-1 0 0,0 0 0 0 0,-1 0 1 0 0,1 0-1 0 0,-1 0 0 0 0,-3 4-3 0 0,-20 27 70 0 0,1-3 36 0 0,18-23 13 0 0,-1 1 8 0 0,7-8-62 0 0,0-2 6 0 0,0 0 1 0 0,0 0 0 0 0,0 0 14 0 0,0 0 64 0 0,0 0 30 0 0,0 0 4 0 0,0 0-12 0 0,6 1 37 0 0,1 1-79 0 0,4 2 10 0 0,-4-3-14 0 0,20-1 305 0 0,1-1-39 0 0,9 0 40 0 0,0 1-117 0 0,-19 0-211 0 0,0 1-39 0 0,0 1-44 0 0,-1 1-46 0 0,-15-3 74 0 0,0 1-46 0 0,0-1-46 0 0,-1 1-49 0 0,1-1-51 0 0,0 1-52 0 0,0-1-54 0 0,0 1-55 0 0,-1-1 11 0 0,1 1-39 0 0,-1-1-41 0 0,1 1-41 0 0,-1-1-43 0 0,1 1-43 0 0,-1-1-45 0 0,1 0-45 0 0,3 2-1372 0 0,4 0-1118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06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6592 0 0,'0'0'149'0'0,"0"0"23"0"0,0 0 11 0 0,0 2-30 0 0,0 6-148 0 0,0-2 43 0 0,0 2 60 0 0,0-2 39 0 0,3 12 431 0 0,-1-11-377 0 0,1 2 77 0 0,0 1-47 0 0,0 9 129 0 0,1 5 3 0 0,0-6 105 0 0,-2 0 0 0 0,1 10-468 0 0,-1-9 261 0 0,0 1-34 0 0,3 16 177 0 0,-1 18 100 0 0,5 34 272 0 0,-3-28-268 0 0,1 12 132 0 0,-1-11-193 0 0,0-1 34 0 0,-5-56-450 0 0,-1 0 6 0 0,0 1 11 0 0,0 3 41 0 0,0-7-198 0 0,0 0 75 0 0,0 0 95 0 0,0 1 149 0 0,0-2-157 0 0,0 1-67 0 0,0 0-102 0 0,0 0-98 0 0,0-1 59 0 0,0 0-34 0 0,0 1-39 0 0,0-1-40 0 0,0 0-44 0 0,0 1-46 0 0,0-2 26 0 0,0 1-47 0 0,0-1-43 0 0,0 0-37 0 0,0 1-133 0 0,0-1-37 0 0,0-2-1386 0 0</inkml:trace>
  <inkml:trace contextRef="#ctx0" brushRef="#br0" timeOffset="547.53">0 51 4296 0 0,'0'0'125'0'0,"1"0"-23"0"0,0-1 15 0 0,2 0 45 0 0,0 0 34 0 0,1-2 150 0 0,1 0 41 0 0,6-4 515 0 0,-2 4-371 0 0,-1 0-283 0 0,10-4 265 0 0,0 2-80 0 0,0 0-99 0 0,2 2-116 0 0,-11 2-127 0 0,21-1 193 0 0,1 4-41 0 0,-10 1-98 0 0,0 2-61 0 0,4 2-43 0 0,-18-4-44 0 0,-1 0 1 0 0,1 0-1 0 0,0 0 1 0 0,-1 1 2 0 0,-2-1-3 0 0,0 0 0 0 0,0 0 0 0 0,0 0 1 0 0,-1 0-1 0 0,0 0 0 0 0,2 3 3 0 0,8 15 27 0 0,-7 0 42 0 0,-3 3 56 0 0,-4-15-95 0 0,1 1 1 0 0,-1-1-1 0 0,-1 0 1 0 0,-2 8-31 0 0,0-3 58 0 0,0-1 1 0 0,-2 1 0 0 0,1-1-1 0 0,-8 11-58 0 0,-4 4 134 0 0,-2-1-1 0 0,0-1 1 0 0,-8 7-134 0 0,10-13 38 0 0,5-5 53 0 0,0-1 57 0 0,-1 0 62 0 0,1 0 66 0 0,10-12-155 0 0,0-1-62 0 0,-1 1-48 0 0,-2 1-55 0 0,1 0 14 0 0,1-2 47 0 0,1 1 36 0 0,0-1 47 0 0,1 0 26 0 0,0 1 47 0 0,0-1 52 0 0,1 0 60 0 0,1 12 151 0 0,7 0-101 0 0,3 0-96 0 0,0-2-89 0 0,-3-3-86 0 0,-3-3-53 0 0,1-1 1 0 0,0 0-1 0 0,0 0 0 0 0,0 0 1 0 0,0-1-1 0 0,1 0 1 0 0,6 2-12 0 0,3 2 37 0 0,34 16 90 0 0,-5-2 48 0 0,-1 1 46 0 0,-26-13-109 0 0,9 2-10 0 0,-1 0-9 0 0,-8-3 5 0 0,-18-8-248 0 0,0 0 43 0 0,1 0 40 0 0,-1 1 35 0 0,1-1 55 0 0,1 0 87 0 0,3 2 384 0 0,-2-1-362 0 0,-2 0-117 0 0,1-1-58 0 0,-1 1-69 0 0,0-1-80 0 0,0 1-39 0 0,0-1-71 0 0,0 0-78 0 0,-1 1-84 0 0,1-1-93 0 0,-1 0-97 0 0,0 1-106 0 0,1-1-112 0 0,-1 0-922 0 0,0 0-1020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7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275 20 4928 0 0,'0'0'141'0'0,"0"0"-33"0"0,0 0 4 0 0,0 0 49 0 0,0 0 143 0 0,-5-4 1387 0 0,2 2-1063 0 0,1 0-345 0 0,0 1-65 0 0,1 0-76 0 0,-1 0-90 0 0,-8-2 604 0 0,1 1-92 0 0,0 0-89 0 0,1 1-82 0 0,-1 1-78 0 0,0 0-71 0 0,-1 2-68 0 0,-1 0-61 0 0,-16 3 75 0 0,-1 1-62 0 0,-16 4-15 0 0,33-7-81 0 0,0 1 0 0 0,1-1-1 0 0,0 2 1 0 0,-1 0 0 0 0,-3 3-32 0 0,-2 6 0 0 0,16-13 0 0 0,0-1 1 0 0,0 0 0 0 0,-1 1 0 0 0,1-1-1 0 0,0 0 1 0 0,0 0 0 0 0,0 1 0 0 0,0-1 0 0 0,-1 0-1 0 0,1 1 1 0 0,0-1 0 0 0,0 0 0 0 0,0 1-1 0 0,0-1 1 0 0,0 0 0 0 0,0 1 0 0 0,0-1-1 0 0,0 0 1 0 0,0 1 0 0 0,0-1 0 0 0,0 0 0 0 0,0 1-1 0 0,0-1 1 0 0,0 0 0 0 0,0 1 0 0 0,1-1-1 0 0,-1 0 1 0 0,0 1 0 0 0,0-1 0 0 0,0 0-1 0 0,0 1 1 0 0,1-1 0 0 0,-1 0 0 0 0,0 1-1 0 0,8 7 47 0 0,-7-7-46 0 0,6 4 38 0 0,0 1 0 0 0,1-1 0 0 0,6 3-39 0 0,3 2 67 0 0,9 6 84 0 0,-9-7-47 0 0,-1 1 0 0 0,4 4-104 0 0,2 7 117 0 0,-5 4 45 0 0,-14-19-170 0 0,0 1 38 0 0,2 5 133 0 0,-2 0 109 0 0,-1 0 82 0 0,-2-10-270 0 0,0 0 0 0 0,-1 0-1 0 0,1 0 1 0 0,0 0 0 0 0,0 0 0 0 0,-1 0 0 0 0,0 0 0 0 0,1 0 0 0 0,-1 0 0 0 0,0 0 0 0 0,0 0 0 0 0,0 0 0 0 0,0 0 0 0 0,-1 1-84 0 0,-10 9 471 0 0,-2-3-181 0 0,-2-3-98 0 0,-5-3-54 0 0,16-4-123 0 0,1 1 0 0 0,0-1 1 0 0,-1 0-1 0 0,1 0 0 0 0,0-1 0 0 0,0 1 0 0 0,-3-2-15 0 0,2 0 21 0 0,3 0-74 0 0,3-1-81 0 0,4-1-144 0 0,3 0 6 0 0,-3 3 149 0 0,-1 0 84 0 0,-1 1 78 0 0,0 1-51 0 0,-1-1 0 0 0,0 1 0 0 0,0 0 0 0 0,1 0 0 0 0,-1 0 1 0 0,0 0-1 0 0,0 0 0 0 0,1 0 0 0 0,-1 0 0 0 0,0 1 0 0 0,0-1 1 0 0,1 1 11 0 0,-1 0-7 0 0,0 0 1 0 0,-1 0 0 0 0,1-1-1 0 0,0 1 1 0 0,0 1 0 0 0,-1-1-1 0 0,1 0 1 0 0,-1 0 0 0 0,1 1-1 0 0,-1-1 1 0 0,0 1 0 0 0,1-1 6 0 0,0 2-5 0 0,-1-1 0 0 0,0 1 0 0 0,1-1 0 0 0,-1 1 0 0 0,0-1 0 0 0,0 1 0 0 0,0-1 1 0 0,-1 1-1 0 0,1 0 0 0 0,0 0 0 0 0,-1-1 0 0 0,0 1 0 0 0,0 0 0 0 0,0 0 0 0 0,0 0 1 0 0,0-1-1 0 0,-1 1 0 0 0,1 0 0 0 0,-1 1 5 0 0,-10 28-111 0 0,7-25 104 0 0,0-1-1 0 0,0 1 1 0 0,-1-1-1 0 0,0 1 1 0 0,0 0 7 0 0,-5 5-46 0 0,1 0 36 0 0,-9 11 13 0 0,4-4-29 0 0,1 3 36 0 0,8-13 16 0 0,1 0-1 0 0,0 0 1 0 0,1 0 0 0 0,0 1 0 0 0,0-1 0 0 0,0 11-26 0 0,2-15 13 0 0,0 0 0 0 0,1 0-1 0 0,0 0 1 0 0,0 0 0 0 0,1 0 0 0 0,-1 0-1 0 0,1 0 1 0 0,0 0 0 0 0,0 0-1 0 0,1 0 1 0 0,0 0-13 0 0,-1-1 4 0 0,1-1 0 0 0,-1 0-1 0 0,1 0 1 0 0,0 0 0 0 0,0 0 0 0 0,0 0 0 0 0,2 1-4 0 0,-1-2-4 0 0,0 1 0 0 0,0 0 0 0 0,0-1 1 0 0,1 1-1 0 0,-1-1 0 0 0,1 0 1 0 0,0 0 3 0 0,26 9-67 0 0,1-5 93 0 0,0-4 75 0 0,-1-6 61 0 0,-18 2-47 0 0,0-1-1 0 0,0 0 1 0 0,1-2-115 0 0,2-1 196 0 0,-1 0 0 0 0,0-1 0 0 0,11-7-196 0 0,-23 13 12 0 0,-1 0-9 0 0,-1 1 0 0 0,1 0 0 0 0,-1 0 0 0 0,1-1 0 0 0,-1 1 0 0 0,1 0 0 0 0,-1-1 0 0 0,1 1-1 0 0,-1 0 1 0 0,1-1 0 0 0,-1 1 0 0 0,0-1 0 0 0,1 1 0 0 0,-1-1 0 0 0,0 1 0 0 0,1-1 0 0 0,-1 1 0 0 0,0-1 0 0 0,0 1 0 0 0,1-1-3 0 0,-1 0 82 0 0,0 1 1 0 0,0 0-10 0 0,-1 0-227 0 0,0 0 104 0 0,0 0 70 0 0,0 0 41 0 0,-3-2 242 0 0,2 2-215 0 0,1-1-84 0 0,0 1-49 0 0,0-1-37 0 0,0 1-111 0 0,-1-1-105 0 0,1 1-118 0 0,0 0 158 0 0,1-1-36 0 0,-1 1-37 0 0,1 0-40 0 0,-1 0-41 0 0,1-1-44 0 0,-1 1-45 0 0,0 0-48 0 0,1 0-49 0 0,-1 0-51 0 0,-1-1-1294 0 0,-1 0-1100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1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0 7800 0 0,'0'0'174'0'0,"-1"2"29"0"0,-4 5-37 0 0,-2 3 49 0 0,5-1-157 0 0,0-2-36 0 0,0 0 37 0 0,-2 6 142 0 0,-3 15 317 0 0,4-2 239 0 0,1 0-47 0 0,1 1-41 0 0,1-1-37 0 0,2-7-202 0 0,1-7-181 0 0,1-3-79 0 0,-1 0-43 0 0,-2-7-63 0 0,-1-2-83 0 0,0 0-31 0 0,0 0-37 0 0,0 0-20 0 0,0 0-38 0 0,0 0-43 0 0,0 0-48 0 0,0 0-53 0 0,0 0-48 0 0,0 0-42 0 0,0 0-39 0 0,0 0-125 0 0,0 0-37 0 0,0 0-1290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4.4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343 92 6240 0 0,'-16'-14'46'0'0,"-1"2"117"0"0,0 0 118 0 0,-1 1 120 0 0,-1 0 125 0 0,0 2 125 0 0,0 0 129 0 0,9 5-341 0 0,0 1 32 0 0,-16-3 256 0 0,11 5-403 0 0,-1 2-38 0 0,-3 2 21 0 0,3 4-101 0 0,11-5-142 0 0,-7 5 54 0 0,1-1-36 0 0,-4 6-13 0 0,2 3-42 0 0,5-3 34 0 0,4-8-27 0 0,1 1-1 0 0,-1 0 0 0 0,1 1 0 0 0,0-1 1 0 0,1 0-1 0 0,-1 1 0 0 0,1 0 1 0 0,-1 4-34 0 0,1-2 35 0 0,-1 7 57 0 0,-1 1 0 0 0,2 0 0 0 0,0 0-1 0 0,1 4-91 0 0,1-10 56 0 0,0 3 31 0 0,0-1 0 0 0,1 1 0 0 0,0 0 0 0 0,3 9-87 0 0,1-5 129 0 0,4-2 39 0 0,3-2 50 0 0,5-4 61 0 0,-15-8-246 0 0,1 0 1 0 0,-1 0-1 0 0,1 0 1 0 0,-1-1-1 0 0,1 1 1 0 0,0-1-1 0 0,-1 1 1 0 0,1-1-1 0 0,0 0 1 0 0,1-1-34 0 0,-1 1 40 0 0,1-1 1 0 0,0 1 0 0 0,-1-1-1 0 0,1 0 1 0 0,-1 0-1 0 0,0-1 1 0 0,2 0-41 0 0,4-3 123 0 0,0-1 0 0 0,0 0 0 0 0,0 0 0 0 0,5-6-123 0 0,-9 7 65 0 0,17-18 164 0 0,-3-6-43 0 0,-8 10-99 0 0,-2-1-37 0 0,-4 11-42 0 0,2-8-8 0 0,0 0 0 0 0,-2-1 0 0 0,3-10 0 0 0,0-2 0 0 0,-7 18-16 0 0,-1 11 13 0 0,0-1 0 0 0,0 1 1 0 0,0-1-1 0 0,0 1 0 0 0,0-1 1 0 0,0 1-1 0 0,0-1 0 0 0,1 1 1 0 0,-1 0-1 0 0,1-1 0 0 0,-1 1 1 0 0,1 0-1 0 0,-1-1 0 0 0,1 1 1 0 0,0 0-1 0 0,-1 0 0 0 0,1-1 1 0 0,0 1-1 0 0,0 0 0 0 0,0 0 1 0 0,0 0-1 0 0,0 0 3 0 0,1 4-64 0 0,3 18-15 0 0,5 34-222 0 0,-7-38 236 0 0,-1 0 41 0 0,15 103-120 0 0,-7-72 144 0 0,-9-31 0 0 0,1-6 10 0 0,-1-9-4 0 0,-1-2-78 0 0,0 0-47 0 0,0 0-180 0 0,0 0 143 0 0,0 0 59 0 0,1 0-37 0 0,-1 0-13 0 0,0 0-38 0 0,1 0-44 0 0,0 1-49 0 0,-1-1 264 0 0,1 0-317 0 0,0 0-49 0 0,0 1-43 0 0,1-1-37 0 0,0 0-135 0 0,0 1-37 0 0,4 1-1393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4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8088 0 0,'0'0'182'0'0,"0"0"29"0"0,0 2 12 0 0,2 6-78 0 0,0 0-74 0 0,1 2-51 0 0,3 13-44 0 0,-3-15 50 0 0,-1-2 25 0 0,0 0 37 0 0,0 0 45 0 0,0 0 53 0 0,7 23 779 0 0,-5-9-397 0 0,-1-3-175 0 0,-1-1-101 0 0,-1-13-240 0 0,1 24 519 0 0,-3-1 44 0 0,-1-9-168 0 0,-1 0 38 0 0,2-9-339 0 0,1 5 18 0 0,1-8-86 0 0,-1-5-229 0 0,-1 1 65 0 0,1-1 55 0 0,0 0 47 0 0,0 1 116 0 0,-1 0 362 0 0,0-1-390 0 0,1 1-64 0 0,0-1-57 0 0,-1 0-36 0 0,1 0-43 0 0,0 0-46 0 0,0 0-69 0 0,0 0-66 0 0,-1 0-72 0 0,1 0-80 0 0,0 1-84 0 0,0-1-92 0 0,0 0-98 0 0,0 0-104 0 0,0 0-946 0 0,0 0-1002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5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 7224 0 0,'0'0'165'0'0,"0"0"22"0"0,-1 2 7 0 0,-1 5-56 0 0,1 1-73 0 0,-1 0-52 0 0,0 13-43 0 0,3-14 57 0 0,-1-1 28 0 0,1 0 37 0 0,0 1 48 0 0,0-1 54 0 0,2 8 212 0 0,1-1-42 0 0,-1 0-41 0 0,1 0-34 0 0,1 3 16 0 0,0-1-38 0 0,2 10 78 0 0,2 0-46 0 0,-1 5 22 0 0,-1 1 74 0 0,-2-7-52 0 0,1-1 48 0 0,5 14 165 0 0,4 19 238 0 0,-1 2-74 0 0,-2-17-211 0 0,-8-31-360 0 0,-3-6-90 0 0,0-1 107 0 0,-1-1 128 0 0,0-2 222 0 0,0-1-278 0 0,0-1-45 0 0,0 0-101 0 0,0 1-38 0 0,0-1-44 0 0,0 1-35 0 0,0-1-40 0 0,0 0-43 0 0,2-7 146 0 0,0-1 0 0 0,1 1 0 0 0,0 0 1 0 0,1 1-1 0 0,3-8-38 0 0,9-12 45 0 0,3 1-42 0 0,-17 24-10 0 0,1 0-1 0 0,0 0 0 0 0,0 1 0 0 0,0-1 0 0 0,1 0 0 0 0,-1 1 0 0 0,1 0 0 0 0,-1 0 0 0 0,4-2 8 0 0,36-11-103 0 0,-28 10 53 0 0,-10 4 30 0 0,1 0-1 0 0,0 0 0 0 0,0 0 0 0 0,0 1 0 0 0,0-1 0 0 0,0 2 0 0 0,0-1 0 0 0,0 1 0 0 0,-1-1 0 0 0,1 1 0 0 0,4 2 21 0 0,18 8-47 0 0,-12 1-6 0 0,-11-8 47 0 0,0 0 0 0 0,-1 1 0 0 0,1 0 0 0 0,1 3 6 0 0,3 8-43 0 0,-8-13 37 0 0,0 0 0 0 0,0-1 0 0 0,0 1-1 0 0,-1 0 1 0 0,1 0 0 0 0,-1 0 0 0 0,1 0 0 0 0,-1 0-1 0 0,0 0 1 0 0,0 0 0 0 0,0 0 0 0 0,-1 2 6 0 0,0-2-1 0 0,0 0 1 0 0,0-1-1 0 0,0 1 0 0 0,0-1 1 0 0,0 1-1 0 0,-1-1 1 0 0,1 1-1 0 0,-1-1 0 0 0,0 0 1 0 0,1 0-1 0 0,-1 0 1 0 0,0 0-1 0 0,0 0 1 0 0,-1 0 0 0 0,-16 11-6 0 0,-16 0 70 0 0,-27 0 53 0 0,47-10-120 0 0,3-1-102 0 0,-1 0 94 0 0,-5-1 100 0 0,-12 0 149 0 0,17-2-166 0 0,3-1-51 0 0,-1 0-55 0 0,0 0-67 0 0,1-1-85 0 0,0-1-99 0 0,0 0-114 0 0,6 2 153 0 0,-1-1-35 0 0,1 0-36 0 0,-1 0-38 0 0,4 2-5 0 0,0 0-53 0 0,0 1-46 0 0,0-1-40 0 0,0 0-146 0 0,0 0-40 0 0,0 0-176 0 0,-1-1-473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7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10944 0 0,'0'0'248'0'0,"0"0"34"0"0,0 0 20 0 0,0 0-38 0 0,0 0-119 0 0,0 0-52 0 0,0 0 93 0 0,0 0 168 0 0,0 0 20 0 0,0 0-33 0 0,0 0-145 0 0,0 0-61 0 0,0 0-119 0 0,0 0-94 0 0,0 0-86 0 0,0 0 38 0 0,0 0-34 0 0,0 0-38 0 0,0 0-35 0 0,0 0-328 0 0,0 1 71 0 0,0-1-48 0 0,-1 1-642 0 0,0 1-512 0 0,-2 2-968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6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9008 0 0,'0'0'200'0'0,"0"0"33"0"0,0 0 15 0 0,0 0 17 0 0,0 0 45 0 0,0 0 11 0 0,0 0-167 0 0,0 0-34 0 0,0 0 37 0 0,0 0-86 0 0,3 2-6 0 0,-1 0 15 0 0,5 5 339 0 0,-1 3-66 0 0,-2 1-56 0 0,0 1-45 0 0,0 9 86 0 0,0 8 108 0 0,-4-22-326 0 0,5 30 289 0 0,0 0-89 0 0,1 7-25 0 0,3 22 36 0 0,0 1-31 0 0,-3-22-60 0 0,3 5 28 0 0,1 5 112 0 0,-5-19-96 0 0,-1-13-99 0 0,-2-8-35 0 0,-1-2 5 0 0,-1 1 36 0 0,0-12-137 0 0,1 0-35 0 0,1 4-42 0 0,-1-3 55 0 0,0 0 101 0 0,-1-1 38 0 0,0-1 85 0 0,0-2-216 0 0,1-1-34 0 0,1 0-33 0 0,1-2-59 0 0,0-1-61 0 0,11-21-488 0 0,-9 15 285 0 0,-2 4 97 0 0,0 1-57 0 0,0 0-70 0 0,0-1-80 0 0,-1 3 143 0 0,0 0-36 0 0,0 1-38 0 0,0-1-40 0 0,3-12-1074 0 0</inkml:trace>
  <inkml:trace contextRef="#ctx0" brushRef="#br0" timeOffset="399.91">85 90 6592 0 0,'0'0'149'0'0,"0"0"-32"0"0,-1-1-42 0 0,0 0-17 0 0,-1-4 4 0 0,1 4 8 0 0,1 0 56 0 0,2-8-94 0 0,3 5-36 0 0,-3 3 7 0 0,2-3 124 0 0,0 1 0 0 0,0-1 0 0 0,0 1 0 0 0,1 0 0 0 0,-1 0 0 0 0,1 1 0 0 0,0-1 0 0 0,0 1 0 0 0,0 0 0 0 0,4-1-127 0 0,24-6 541 0 0,-18 6-329 0 0,0 0-52 0 0,-13 3-143 0 0,14-2 295 0 0,0 0 0 0 0,10 0-312 0 0,-12 2 176 0 0,0 0 0 0 0,0 2 0 0 0,1 0-176 0 0,-2 0 141 0 0,0 1-1 0 0,0 0 1 0 0,3 2-141 0 0,-3 0 101 0 0,0 1 1 0 0,0 0-1 0 0,1 1-101 0 0,-7-3 16 0 0,-1 1 1 0 0,1-1-1 0 0,-1 1 0 0 0,0 0 0 0 0,0 0 0 0 0,0 1 0 0 0,-1 0 0 0 0,0 0 1 0 0,0 0-1 0 0,0 1 0 0 0,-1 0 0 0 0,0 0 0 0 0,1 3-16 0 0,-3-6 10 0 0,0 0 0 0 0,-1 1 0 0 0,1-1 0 0 0,-1 1-1 0 0,0-1 1 0 0,-1 1 0 0 0,1-1 0 0 0,-1 1 0 0 0,0-1 0 0 0,0 1 0 0 0,0-1 0 0 0,-1 1-1 0 0,0-1 1 0 0,1 1 0 0 0,-2-1 0 0 0,1 1 0 0 0,0-1 0 0 0,-1 0 0 0 0,0 0-1 0 0,0 1 1 0 0,0-1 0 0 0,-1-1 0 0 0,1 1 0 0 0,-1 0-10 0 0,-9 11 44 0 0,-1-1 0 0 0,-1-1 0 0 0,0 0 0 0 0,0-1 0 0 0,-17 10-44 0 0,-10 10 143 0 0,24-21-72 0 0,0-1 51 0 0,1-2 39 0 0,0 3 53 0 0,2-2-11 0 0,-1 0 58 0 0,-1-1 69 0 0,-1-3 81 0 0,15-5-194 0 0,1 1-33 0 0,1 1 95 0 0,2 0-102 0 0,2 1-80 0 0,3 1-56 0 0,11 5-70 0 0,-11-6 53 0 0,-3 0 77 0 0,6 2-36 0 0,-1-1 0 0 0,1 0 0 0 0,4 2-65 0 0,54 13 235 0 0,44 14 2 0 0,-32-7-22 0 0,-80-26-339 0 0,0 0 34 0 0,1 0-5 0 0,0 0 104 0 0,-1 0 60 0 0,1 0 34 0 0,0 1 211 0 0,0-1-256 0 0,0 0-49 0 0,-1 0-51 0 0,1 0-54 0 0,-1 0-63 0 0,0 1-73 0 0,1-1-23 0 0,-1 0-63 0 0,0 0-66 0 0,1 0-74 0 0,-1 0-77 0 0,0 1-83 0 0,1-1-88 0 0,-1 0-94 0 0,0 0-1126 0 0,0 0-1104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5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17 9328 0 0,'0'0'208'0'0,"-1"-1"33"0"0,-8-3-197 0 0,1 1 51 0 0,-1 0 44 0 0,0 1 36 0 0,-9-1 242 0 0,12 3-201 0 0,-1 0 0 0 0,1 0 0 0 0,0 0 0 0 0,-1 1 0 0 0,-4 1-216 0 0,-2 1 276 0 0,1 2-61 0 0,5-2-124 0 0,0 1-35 0 0,0 0-37 0 0,1 1-42 0 0,-19 17 797 0 0,-22 23-774 0 0,5 5 456 0 0,19-17-216 0 0,3 2-45 0 0,2 2-55 0 0,5 2-65 0 0,9-27 37 0 0,2 0 0 0 0,0 0 0 0 0,0 5-112 0 0,-2 8 148 0 0,4-22-137 0 0,0-1 0 0 0,0 0-1 0 0,0 1 1 0 0,0-1 0 0 0,0 0 0 0 0,0 1 0 0 0,1-1 0 0 0,-1 0 0 0 0,1 0-1 0 0,-1 1 1 0 0,2 0-11 0 0,-1 0 20 0 0,0 0 0 0 0,1-1 0 0 0,-1 1 0 0 0,1-1-1 0 0,0 0 1 0 0,0 1 0 0 0,0-1 0 0 0,2 2-20 0 0,-2-2 28 0 0,1 1 0 0 0,0-1 0 0 0,0 0 0 0 0,0 0 1 0 0,0-1-1 0 0,1 1 0 0 0,-1-1 0 0 0,0 1 0 0 0,1-1 0 0 0,-1 0 0 0 0,1 0 0 0 0,-1-1 1 0 0,1 1-1 0 0,-1-1 0 0 0,3 1-28 0 0,15-2 180 0 0,-1-1-42 0 0,0-2-39 0 0,0 0-37 0 0,19-7-36 0 0,1-2-108 0 0,-26 8 31 0 0,-8 3-54 0 0,0 0 42 0 0,14-7-18 0 0,-12 4 20 0 0,2 0-105 0 0,-4 2-18 0 0,0 0-81 0 0,0 0-98 0 0,0 0-112 0 0,-3 2 132 0 0,-1 0-51 0 0,0 0-46 0 0,1 0-40 0 0,-1-1-141 0 0,1 1-39 0 0,0-1-172 0 0,2 0-457 0 0,-5 2 1274 0 0</inkml:trace>
  <inkml:trace contextRef="#ctx0" brushRef="#br0" timeOffset="293.2">193 250 8592 0 0,'0'0'222'0'0,"-1"0"-103"0"0,-1 0-68 0 0,-2 0 12 0 0,3 0-11 0 0,0 0 38 0 0,-6 0-37 0 0,6 0 17 0 0,1 0 79 0 0,0 0 136 0 0,0 0 17 0 0,7-1-19 0 0,1-1-94 0 0,1-3-54 0 0,5-3-43 0 0,-1 1-25 0 0,-6 3 19 0 0,32-11 99 0 0,1 2-38 0 0,1 2-47 0 0,-1 0-58 0 0,-38 10-42 0 0,59-11 74 0 0,-31 5-74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3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0 278 6704 0 0,'0'0'149'0'0,"0"0"23"0"0,0 0 12 0 0,2 1-25 0 0,4 1-213 0 0,0 0 72 0 0,0-1 64 0 0,1 0 57 0 0,1-1 91 0 0,0-1 57 0 0,2 0 116 0 0,6-3 273 0 0,9-6 456 0 0,-17 6-803 0 0,0 0-46 0 0,-2 1-92 0 0,0-1-48 0 0,-1 1-56 0 0,0-1-63 0 0,14-10 357 0 0,-1 0-68 0 0,-1-1-78 0 0,-1 0-86 0 0,-7 5-63 0 0,-7 8-74 0 0,0 0 1 0 0,-1-1-1 0 0,0 1 1 0 0,1 0-1 0 0,-1-1 0 0 0,0 1 1 0 0,0-1-1 0 0,0 1 1 0 0,-1-1-1 0 0,1-1-12 0 0,-1 4 6 0 0,0-1-1 0 0,0 1 0 0 0,0 0 1 0 0,0-1-1 0 0,0 1 0 0 0,0-1 1 0 0,0 1-1 0 0,-1-1 0 0 0,1 1 1 0 0,0 0-1 0 0,0-1 0 0 0,0 1 1 0 0,-1 0-1 0 0,1-1 1 0 0,0 1-1 0 0,0 0 0 0 0,-1-1 1 0 0,1 1-1 0 0,0 0 0 0 0,-1-1-5 0 0,-8-2 19 0 0,-8 2-27 0 0,13 2 3 0 0,0 0 1 0 0,0 0-1 0 0,0 0 1 0 0,0 0-1 0 0,0 1 1 0 0,0 0-1 0 0,0 0 1 0 0,-2 1 4 0 0,1 1-17 0 0,-1 0 0 0 0,1 0 0 0 0,0 1 0 0 0,1 0 0 0 0,-1-1 0 0 0,1 1 0 0 0,0 1 0 0 0,-2 2 17 0 0,-1 5-46 0 0,-1 0 1 0 0,1 1-1 0 0,-1 4 46 0 0,-7 21-35 0 0,13-32 35 0 0,0-4-1 0 0,1 1 1 0 0,0 0-1 0 0,0-1 0 0 0,0 1 0 0 0,0 0 1 0 0,1 0-1 0 0,-1 0 0 0 0,1-1 0 0 0,0 1 1 0 0,0 0-1 0 0,1 0 0 0 0,-1 0 0 0 0,1 0 1 0 0,0 0-1 0 0,0 2 1 0 0,3-1-19 0 0,4-1 54 0 0,-6-3-20 0 0,2 1 7 0 0,1 0 0 0 0,-1 0 0 0 0,1 0 0 0 0,-1-1 0 0 0,1 0 0 0 0,0 1 0 0 0,0-2 0 0 0,-1 1 0 0 0,1-1 0 0 0,0 0 0 0 0,0 0 0 0 0,0 0 0 0 0,0 0 0 0 0,-1-1 1 0 0,1 0-1 0 0,0 0 0 0 0,0 0 0 0 0,1-1-22 0 0,5-2 59 0 0,1 0 0 0 0,-1-1 0 0 0,1-1-59 0 0,28-16 126 0 0,-32 17-230 0 0,5-3 71 0 0,-4 3 0 0 0,-4 2-29 0 0,0 0-29 0 0,-1 0-47 0 0,0 1-18 0 0,0 0-46 0 0,0-1-51 0 0,-1 1-55 0 0,-1 0 21 0 0,0 1-44 0 0,0-1-38 0 0,0 1-33 0 0,0-1-119 0 0,0 0-34 0 0,5-4-1224 0 0</inkml:trace>
  <inkml:trace contextRef="#ctx0" brushRef="#br0" timeOffset="343.08">360 1 7312 0 0,'0'0'165'0'0,"2"2"22"0"0,1 3-38 0 0,1 0-38 0 0,2 6 12 0 0,-1 0-90 0 0,7 18-58 0 0,-9-20 50 0 0,0 1 43 0 0,0 0 90 0 0,1 1 108 0 0,-2-4-29 0 0,0 0 60 0 0,0 0-32 0 0,6 17 582 0 0,-1-9-355 0 0,-4-9-219 0 0,0 0-40 0 0,3 14 419 0 0,-4-11-338 0 0,-1-4-93 0 0,0 0 35 0 0,0 0-11 0 0,-1-1 36 0 0,1 0 38 0 0,-1 1 44 0 0,0-1 49 0 0,0 1 53 0 0,1-1 58 0 0,-1 0 63 0 0,-1-4-444 0 0,0 0-49 0 0,0-1-32 0 0,-2 0-31 0 0,1 0-17 0 0,1 0 33 0 0,-2-3 108 0 0,1-2-56 0 0,1-10-23 0 0,3-11-82 0 0,-2 27 8 0 0,1-6-1 0 0,0 0-1 0 0,0 1 0 0 0,1-1 0 0 0,0 1 0 0 0,2-5 1 0 0,-2 5 4 0 0,0 1 0 0 0,0 0 0 0 0,1-1 0 0 0,-1 1 0 0 0,1 0 0 0 0,0 0 0 0 0,1 0 0 0 0,-1 1 0 0 0,1-1 0 0 0,-1 1 0 0 0,1 0 0 0 0,0 0 0 0 0,0 0 0 0 0,0 0 0 0 0,1 1 0 0 0,-1 0 1 0 0,3-1-5 0 0,-3 2-1 0 0,0-1 0 0 0,0 2 1 0 0,-1-1-1 0 0,1 0 1 0 0,0 1-1 0 0,0 0 1 0 0,0 0-1 0 0,0 0 1 0 0,0 0-1 0 0,0 1 1 0 0,0-1-1 0 0,0 1 1 0 0,0 0-1 0 0,0 0 1 0 0,0 1-1 0 0,-1-1 0 0 0,1 1 1 0 0,0 0-1 0 0,-1 0 1 0 0,3 1 0 0 0,32 22-137 0 0,-5 4 42 0 0,-13-7 69 0 0,-2 3 38 0 0,-11-16-52 0 0,-2 1 37 0 0,11 21 82 0 0,-7-13-84 0 0,-4-9-44 0 0,0 0-45 0 0,2 3-118 0 0,-3-6 63 0 0,0 0-35 0 0,-1-4 90 0 0,-2 0-9 0 0,0 0-47 0 0,0-1-74 0 0,1 1-92 0 0,-1-1-113 0 0,0 0 75 0 0,-1 0-52 0 0,1 0-47 0 0,0 0-41 0 0,0 0-144 0 0,0 0-40 0 0,0 0-175 0 0,1 1-470 0 0,-2-2 1312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1:12.3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302 0 7280 0 0,'0'0'209'0'0,"0"0"35"0"0,0 0-3 0 0,0 0-7 0 0,0 0-2 0 0,0 0 18 0 0,1 2 78 0 0,6 11 288 0 0,-1 1-103 0 0,-2 0-88 0 0,0 2-78 0 0,-2-1-67 0 0,1 1-54 0 0,0 17 111 0 0,3 17 79 0 0,2 27-167 0 0,-3-19-110 0 0,5 71 163 0 0,-7 0 124 0 0,-7-69-210 0 0,0 0 104 0 0,3-54-268 0 0,1 0 0 0 0,-1 0 0 0 0,-1 0 0 0 0,1 0 0 0 0,-1 0 0 0 0,0 0 0 0 0,-2 3-52 0 0,4-8 17 0 0,0-1-35 0 0,0 0-46 0 0,0 0-93 0 0,0 0-170 0 0,0 0 163 0 0,0 0 69 0 0,0 0-35 0 0,0 0-11 0 0,0 0-35 0 0,0 0-40 0 0,0 0-45 0 0,0 0-48 0 0,0 0-45 0 0,0 0-41 0 0,0 0-34 0 0,0 0-126 0 0,0 0-33 0 0,0 0-1300 0 0</inkml:trace>
  <inkml:trace contextRef="#ctx0" brushRef="#br0" timeOffset="564.48">1 320 6296 0 0,'0'0'184'0'0,"1"-1"-6"0"0,7-2-50 0 0,0-2 58 0 0,2-1 91 0 0,5-4 182 0 0,2-1 4 0 0,-7 4-258 0 0,43-18 829 0 0,-30 15-624 0 0,-2 1-93 0 0,0 0-67 0 0,-1-1-87 0 0,1-1-107 0 0,-11 5-20 0 0,41-22 122 0 0,-17 12-20 0 0,27-10 179 0 0,-29 11-188 0 0,3 1-97 0 0,7-3 21 0 0,-13 4-101 0 0,-11 6-53 0 0,-1 0-74 0 0,0 0-92 0 0,0 0-109 0 0,-13 6 189 0 0,0-1 36 0 0,7-4-207 0 0,-5 3 144 0 0,-1 0-82 0 0,-1 2 29 0 0,0-1-72 0 0,-1 1-8 0 0,0 1-70 0 0,1-1-75 0 0,-1 1-86 0 0,-2 0 322 0 0,-1 0 130 0 0,2 1 57 0 0,5 6 88 0 0,-1 0 54 0 0,-2 0 46 0 0,-1 0 33 0 0,-1 0 29 0 0,0 0 1 0 0,-1 1 0 0 0,0-1 0 0 0,-1 1-182 0 0,1-6 30 0 0,3 28 412 0 0,3 15 93 0 0,0-9-129 0 0,-4-11-106 0 0,0-4-12 0 0,-1 0 48 0 0,0 16 115 0 0,2-1-44 0 0,13 73 696 0 0,-10-62-617 0 0,0-1 59 0 0,-5-26-242 0 0,1 4 162 0 0,-2-13-218 0 0,-1 0 60 0 0,0-6-109 0 0,0-4 46 0 0,0-1-18 0 0,0 0-8 0 0,0 0-2 0 0,-1-1-12 0 0,-5-15 73 0 0,4-1-81 0 0,4-3-67 0 0,3 1-49 0 0,-2 9-56 0 0,1 0-1 0 0,0 1 1 0 0,1 0 0 0 0,0 0 0 0 0,0 0 0 0 0,5-5-24 0 0,-6 8 3 0 0,1-1 0 0 0,1 0 1 0 0,0 1-1 0 0,6-7-3 0 0,-10 12-1 0 0,-1 0 0 0 0,1-1 0 0 0,0 1 0 0 0,-1 0 0 0 0,1 0 0 0 0,0 0 0 0 0,0 0 0 0 0,0 0 0 0 0,0 0 0 0 0,0 1-1 0 0,0-1 1 0 0,0 1 0 0 0,0-1 0 0 0,0 1 0 0 0,0 0 0 0 0,0 0 0 0 0,0 0 0 0 0,1 0 0 0 0,-1 0 1 0 0,1 0-17 0 0,0 1-1 0 0,0 0 0 0 0,0-1 1 0 0,0 1-1 0 0,-1 0 1 0 0,1 1-1 0 0,0-1 1 0 0,0 0-1 0 0,-1 1 1 0 0,1-1-1 0 0,-1 1 0 0 0,3 2 18 0 0,9 10-65 0 0,7 10 113 0 0,1 1 23 0 0,-8-8-69 0 0,-3-2-59 0 0,-1 1-73 0 0,-5-9 41 0 0,0 0 0 0 0,0 0 1 0 0,1-1-1 0 0,3 4 89 0 0,-3-4-111 0 0,1 1-35 0 0,1 1-104 0 0,-7-7-58 0 0,-1-1 166 0 0,1 0-35 0 0,0 0-64 0 0,0 0-113 0 0,0 0 125 0 0,-1 0-32 0 0,3 0-348 0 0,-2 0 87 0 0,1 0-45 0 0,2-1-664 0 0,0 0-519 0 0,1-2-989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4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92 9096 0 0,'-16'11'200'0'0,"13"-8"33"0"0,3-3 16 0 0,0 0 27 0 0,0 0 63 0 0,0 0 21 0 0,0 0 7 0 0,1 6 95 0 0,1 3-55 0 0,1 1-67 0 0,1-1-80 0 0,-1 1-80 0 0,-2-6-138 0 0,0 0-35 0 0,1 1 73 0 0,2 13 252 0 0,-4-14-225 0 0,1 0-1 0 0,-1 1 0 0 0,0-1 0 0 0,0 0 0 0 0,0 1 0 0 0,0-1 0 0 0,-1 0 1 0 0,0 2-107 0 0,1-3 64 0 0,0 1 1 0 0,0-1-1 0 0,1 1 1 0 0,-1-1 0 0 0,1 1-1 0 0,0-1 1 0 0,-1 0-1 0 0,1 1 1 0 0,1 1-65 0 0,4 19 323 0 0,0 20 117 0 0,8 22 101 0 0,-11-49-328 0 0,0 0 1 0 0,0 10-214 0 0,-2-13 157 0 0,1 1 1 0 0,0-1 0 0 0,5 14-158 0 0,30 102 884 0 0,-31-104-673 0 0,-1 0 0 0 0,-2 0 0 0 0,-1 0 0 0 0,0 4-211 0 0,0 9 213 0 0,7 15 49 0 0,0 0 45 0 0,1-2-3 0 0,-10-51-294 0 0,1 3 19 0 0,-1-1 0 0 0,0 1 0 0 0,1-1 0 0 0,0 1 0 0 0,0-1 0 0 0,0 1 0 0 0,0-1 0 0 0,0 0 0 0 0,2 3-29 0 0,-1-3 33 0 0,-1 1 0 0 0,1-1 0 0 0,-1 0 0 0 0,0 1 0 0 0,-1-1 0 0 0,2 5-33 0 0,-2-6 16 0 0,0 0-1 0 0,0 0 0 0 0,1 0 1 0 0,-1 0-1 0 0,1 0 0 0 0,-1 0 1 0 0,1 0-1 0 0,0 0 0 0 0,0 0 1 0 0,0 0-1 0 0,0 0 0 0 0,0-1 0 0 0,0 1 1 0 0,1 0-1 0 0,-1-1 0 0 0,0 1 1 0 0,1-1-1 0 0,0 1 0 0 0,0-1-15 0 0,-1 1-91 0 0,0-1 102 0 0,1 1 106 0 0,-1 0 193 0 0,-1-1 137 0 0,0-3-235 0 0,-1 0-164 0 0,1-1-38 0 0,-1-9 141 0 0,1 1-53 0 0,1-8 16 0 0,-4-52 21 0 0,2 24-88 0 0,-4-1-40 0 0,2 22 39 0 0,0-25-46 0 0,2 28 6 0 0,0 0 0 0 0,-2 0 0 0 0,-1-6-6 0 0,1 11 10 0 0,1 0 0 0 0,0 0 0 0 0,2-15-10 0 0,-2-29 39 0 0,-6 23-44 0 0,3 24 5 0 0,0 0 0 0 0,2 0 0 0 0,0 0 0 0 0,0-1 0 0 0,2 1 0 0 0,-1-7 0 0 0,1-18 0 0 0,-5-25 0 0 0,1 26 0 0 0,2-25 0 0 0,-3-17 0 0 0,3 63 0 0 0,2 17 0 0 0,1-1 0 0 0,-1 1 0 0 0,1-1 0 0 0,0 0 0 0 0,0 1 0 0 0,-1-1 0 0 0,1 0 0 0 0,0 1 0 0 0,0-1 0 0 0,1 1 0 0 0,-1-2 0 0 0,2-9-2 0 0,0 1 0 0 0,-1-1 0 0 0,-1 0 0 0 0,0-9 2 0 0,0 14-4 0 0,0 5-54 0 0,5 3-8 0 0,4-2 71 0 0,-8 1-10 0 0,16-1-22 0 0,-13 5 11 0 0,-3-2 6 0 0,4 2 8 0 0,0 0 0 0 0,0 0 0 0 0,-1 1 0 0 0,1 0 0 0 0,-1 0 0 0 0,0 0 0 0 0,-1 0 0 0 0,1 0 1 0 0,-1 1-1 0 0,0-1 0 0 0,0 2 2 0 0,-1-3-13 0 0,13 23-24 0 0,-12-21 36 0 0,-1 0 1 0 0,1 0-1 0 0,-1 1 1 0 0,0-1-1 0 0,-1 0 0 0 0,1 4 1 0 0,-1 5-1 0 0,-1-10-7 0 0,0 1-1 0 0,1-1 0 0 0,0 1 0 0 0,0-1 1 0 0,0 0-1 0 0,1 2 9 0 0,40 91-11 0 0,-22-50 11 0 0,12 19 0 0 0,0 1 0 0 0,-21-46 0 0 0,1-1 0 0 0,12 16 0 0 0,-9-14 0 0 0,-1 1 0 0 0,-1 1 0 0 0,12 22 0 0 0,26 38 0 0 0,-43-73 0 0 0,-5-8 0 0 0,0 1 0 0 0,0 0 0 0 0,0-1 0 0 0,-1 2 0 0 0,0-1 0 0 0,1 2 0 0 0,-2-5 1 0 0,0 1 0 0 0,0-1-1 0 0,1 1 1 0 0,-1-1-1 0 0,1 0 1 0 0,-1 1-1 0 0,1-1 1 0 0,0 0 0 0 0,0 0-1 0 0,0 0 1 0 0,0 0-1 0 0,0-1 1 0 0,0 1 0 0 0,0-1-1 0 0,1 1 1 0 0,-1-1-1 0 0,0 1 1 0 0,2-1-1 0 0,0-1 76 0 0,2-3-53 0 0,-3 1-9 0 0,9-1 9 0 0,-7-1 29 0 0,-2-5-49 0 0,-3 7 6 0 0,5-7 10 0 0,-1 0 0 0 0,-1-1 0 0 0,1 0 0 0 0,-2 0 0 0 0,1 0 0 0 0,-1 0 0 0 0,-1-1 0 0 0,0 1 0 0 0,0-1-19 0 0,2-39 54 0 0,-2 33-17 0 0,0 0 0 0 0,-1-18-37 0 0,-2-8 41 0 0,2 0 0 0 0,4-25-41 0 0,-2 35 0 0 0,0 0 0 0 0,1 1 0 0 0,1 0 0 0 0,6-18 0 0 0,-3 24 0 0 0,-1 4 0 0 0,7-18 0 0 0,3 0 0 0 0,-10 32 9 0 0,4-2-56 0 0,-1 2 11 0 0,-9 8 35 0 0,0-1 0 0 0,0 1 0 0 0,0 0 0 0 0,0 0 0 0 0,0 0 0 0 0,0 0 0 0 0,0 0 0 0 0,0 0 0 0 0,0 0-1 0 0,0 0 1 0 0,0-1 0 0 0,0 1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1 0 0,13 3-9 0 0,-9-3 9 0 0,0 1 0 0 0,0 0-1 0 0,0 0 1 0 0,0 0 0 0 0,0 1 0 0 0,0-1 0 0 0,0 1 0 0 0,-1 0 0 0 0,1 0-1 0 0,0 0 1 0 0,2 3 0 0 0,13 15-9 0 0,-9-5-33 0 0,0 0 1 0 0,4 10 41 0 0,-5-10 2 0 0,-2-2-29 0 0,-1-1 1 0 0,4 13 26 0 0,14 53 1 0 0,-14-40-12 0 0,2-1-33 0 0,7 23 39 0 0,-2 1 0 0 0,-3 5 5 0 0,1-1-1 0 0,-5-13 1 0 0,-7-32 0 0 0,1-1 0 0 0,0 1 0 0 0,2 1 0 0 0,9 28 0 0 0,-2 3 0 0 0,2 8 0 0 0,-13-56 0 0 0,-1 1 0 0 0,0 0 0 0 0,0 0 0 0 0,0 0 0 0 0,-1 0 0 0 0,1 0 0 0 0,-1 0 0 0 0,-1 3 0 0 0,1-4 2 0 0,0 0-1 0 0,0 0 1 0 0,0 1-1 0 0,0-1 1 0 0,1 0-1 0 0,0 0 1 0 0,1 3-2 0 0,2 11 51 0 0,-5-14-50 0 0,-2 2 15 0 0,2 8 40 0 0,1-11 9 0 0,5-5-216 0 0,3-10-144 0 0,-3 1 10 0 0,-4 6 83 0 0,0 1-58 0 0,2-12-538 0 0,-2 0-55 0 0,1-6-511 0 0,1 11 632 0 0,2 0-33 0 0,5-8-836 0 0,0-4-28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5.2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9184 0 0,'0'0'208'0'0,"0"0"33"0"0,0 0 14 0 0,0 0 21 0 0,0 0 84 0 0,0 0 37 0 0,0 0 10 0 0,0 0-23 0 0,1 0-126 0 0,0 1-100 0 0,1 1-62 0 0,2 4 47 0 0,-3-4-38 0 0,4 11 294 0 0,-2 0-56 0 0,1 0-51 0 0,-2 0-44 0 0,1 4-3 0 0,0-1-45 0 0,-1 4-8 0 0,1 9 37 0 0,3 24 165 0 0,8 60 659 0 0,-8-60-603 0 0,1-1-48 0 0,-4-28-160 0 0,0-2-54 0 0,0 1-51 0 0,0 0-51 0 0,-1-3-51 0 0,-2-23-686 0 0,0 1 60 0 0,-2-5-1015 0 0,1 5 1045 0 0,1-1-41 0 0,0 2 166 0 0,-1-1-34 0 0,1 0-408 0 0,0 0 387 0 0,0 1-40 0 0,-1-4-1293 0 0,1-2-1014 0 0</inkml:trace>
  <inkml:trace contextRef="#ctx0" brushRef="#br0" timeOffset="478.71">42 112 6704 0 0,'1'-1'155'0'0,"-1"0"-53"0"0,5-7 146 0 0,5-3-118 0 0,0 1 78 0 0,2 1 69 0 0,0 0 56 0 0,1 1 39 0 0,0 1 34 0 0,-3 2 2 0 0,1 1 0 0 0,-1 0-1 0 0,1 1 1 0 0,0 0 0 0 0,4 0-408 0 0,7 0 566 0 0,-1 2-80 0 0,-8 1-247 0 0,-1 2-46 0 0,1 0-51 0 0,-1 1-58 0 0,-9-2-82 0 0,-1 0 1 0 0,1 0-1 0 0,0 0 1 0 0,-1 0-1 0 0,1 1 1 0 0,0-1-1 0 0,-1 1 1 0 0,0 0-1 0 0,1 0-2 0 0,0 0 8 0 0,-1 1 0 0 0,0-1 0 0 0,1 1 1 0 0,-1 0-1 0 0,0-1 0 0 0,-1 1 0 0 0,2 3-8 0 0,-1-3 14 0 0,0 1 0 0 0,-1-1 1 0 0,0 1-1 0 0,0 0 0 0 0,0-1 1 0 0,0 1-1 0 0,-1 0-14 0 0,0 0 21 0 0,1 0 1 0 0,-1 0 0 0 0,-1-1-1 0 0,1 1 1 0 0,0 0 0 0 0,-1 0-1 0 0,0 0-21 0 0,-2 8 93 0 0,-1 0 0 0 0,-1 0 0 0 0,0 0 0 0 0,-2 3-93 0 0,0-2 88 0 0,0-1 1 0 0,-2 0 0 0 0,-5 8-89 0 0,4-8 55 0 0,-1-1 1 0 0,0 0 0 0 0,-5 4-56 0 0,4-6 26 0 0,0-1-1 0 0,0 0 1 0 0,-8 4-26 0 0,14-9 0 0 0,17-2 0 0 0,8-1 0 0 0,-7-2-17 0 0,0 1 0 0 0,-1 1 0 0 0,1 0 0 0 0,0 1 0 0 0,0 0 17 0 0,35 8-24 0 0,11 8 59 0 0,-4 4 103 0 0,-48-19-112 0 0,-1 1 1 0 0,0 0-1 0 0,0 0 1 0 0,0 0 0 0 0,4 3-27 0 0,8 13 166 0 0,-10-6-14 0 0,-4 1 48 0 0,-5 2 53 0 0,-5 0 63 0 0,-5 1 132 0 0,-2-1-100 0 0,0-2-87 0 0,-1-2-74 0 0,-5 1-38 0 0,0-1-61 0 0,6-6-44 0 0,0 0 1 0 0,0-1-1 0 0,-12 3-44 0 0,21-7-170 0 0,-1 0 62 0 0,1-1 56 0 0,0 0 46 0 0,-5 0 92 0 0,-18-7 423 0 0,22 5-427 0 0,0-1-36 0 0,-2-1-66 0 0,4 2-40 0 0,-1-1-40 0 0,1 1-44 0 0,1-1-49 0 0,-1 0-55 0 0,0 0-57 0 0,0 1-64 0 0,1-1-68 0 0,0 0-72 0 0,-1 0-78 0 0,1-1-81 0 0,0 1-87 0 0,1 0-92 0 0,-1 0-95 0 0,1 0-907 0 0,-1-1-1043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5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52 7200 0 0,'0'0'165'0'0,"0"0"22"0"0,0 0 6 0 0,0 0 1 0 0,0-1-34 0 0,-1 1 73 0 0,1-2-93 0 0,-1-1 110 0 0,0 1-90 0 0,0 1-5 0 0,1 0 55 0 0,-1 1 70 0 0,1-1 82 0 0,-3-1 35 0 0,0 0-87 0 0,-1-2-28 0 0,-2 0 24 0 0,-2-2 17 0 0,3 2-53 0 0,1 1 40 0 0,0 0 112 0 0,2 2-203 0 0,-1 0-60 0 0,-6-2 151 0 0,6 1-133 0 0,0-1 107 0 0,2 2-95 0 0,1-1 40 0 0,-3 3 16 0 0,2-1-210 0 0,-9 2 111 0 0,7-2-70 0 0,-1-2 34 0 0,3 2 35 0 0,-1 1-71 0 0,-5 4-40 0 0,6-4-2 0 0,-19 11 127 0 0,-5 3 43 0 0,10-3-103 0 0,4 1-54 0 0,2 2-43 0 0,-14 18-2 0 0,23-32 0 0 0,0-1 0 0 0,0 0 0 0 0,-1 1 0 0 0,1-1 0 0 0,0 1 0 0 0,0-1 0 0 0,0 1 0 0 0,0-1 0 0 0,0 0 0 0 0,-1 1 0 0 0,1-1 0 0 0,0 1 0 0 0,0-1 0 0 0,0 1 0 0 0,0-1 0 0 0,0 1 0 0 0,0-1 0 0 0,0 1 0 0 0,1-1 0 0 0,-1 0 0 0 0,0 1 0 0 0,0-1 0 0 0,0 1 0 0 0,0-1 0 0 0,0 1 0 0 0,1-1 0 0 0,-1 1 0 0 0,1 1 0 0 0,5 12 0 0 0,-2-7 0 0 0,13 10 0 0 0,14 20 0 0 0,-24-31 0 0 0,-1 0 0 0 0,0 1 0 0 0,0-1 0 0 0,-1 1 0 0 0,0 1 0 0 0,0-1 0 0 0,-1 1 0 0 0,0-1 0 0 0,3 9 0 0 0,8 15 0 0 0,-7-17-1 0 0,-2-1 1 0 0,0 2-1 0 0,0-1 1 0 0,2 14 0 0 0,11 61 17 0 0,-19-88-16 0 0,3 18 70 0 0,-4 22 2 0 0,0-26 4 0 0,0 1 70 0 0,1-11-76 0 0,0 0 1 0 0,-1-1-1 0 0,0 1 1 0 0,0 0-1 0 0,0-1 1 0 0,0 1 0 0 0,-1-1-1 0 0,0 1-71 0 0,-10 19 471 0 0,7-13-225 0 0,1-1 32 0 0,3-8-110 0 0,1-2 0 0 0,-2 1-48 0 0,1 0-36 0 0,-2 1-9 0 0,0 0-43 0 0,-3 4-3 0 0,4-5 7 0 0,-10 0 60 0 0,9-1-5 0 0,0-1-21 0 0,-6-2-67 0 0,8 3 8 0 0,-13-4-12 0 0,8 1 39 0 0,0 0 0 0 0,1 0 1 0 0,-1 0-1 0 0,1-1 0 0 0,-2-1-38 0 0,-4-5 16 0 0,2-1-87 0 0,5 5-8 0 0,2 0-37 0 0,0 0-39 0 0,2-1-46 0 0,0 5 188 0 0,-1 0-60 0 0,1-1-74 0 0,0 1-83 0 0,-1 0-96 0 0,1 0-106 0 0,-1 0-118 0 0,1 1 227 0 0,0 0-34 0 0,-1-1-223 0 0,1 1-78 0 0,-1-1-83 0 0,1 0-86 0 0,-1-3-1311 0 0,1-3-1209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6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5208 0 0,'1'0'42'0'0,"3"2"105"0"0,-1-1-33 0 0,4 1 32 0 0,-1-1-84 0 0,-4-1-59 0 0,0 0 1 0 0,0 0-1 0 0,0 0 0 0 0,0-1 0 0 0,0 1 0 0 0,0 0 1 0 0,0-1-1 0 0,0 0 0 0 0,0 1 0 0 0,0-1-3 0 0,11-6 59 0 0,-10 5 187 0 0,0 2-94 0 0,0 0-55 0 0,2 0-38 0 0,-3 0-6 0 0,0 0 20 0 0,2 0 353 0 0,1-1-100 0 0,-1 0-87 0 0,1 0-72 0 0,-1 0-60 0 0,0 0-42 0 0,14-5 60 0 0,-12 3-8 0 0,0-1 105 0 0,5-2-128 0 0,-4 6-63 0 0,4 1 18 0 0,-9 0-6 0 0,5 3-56 0 0,-5-1-102 0 0,-2 5-2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6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6768 0 0,'0'17'149'0'0,"0"-14"23"0"0,0-3 12 0 0,-1 2-25 0 0,-7 15-128 0 0,4-8 5 0 0,0-1 67 0 0,2-3 20 0 0,0-2 56 0 0,1 0 293 0 0,1-3 9 0 0,0 0-22 0 0,0 0-118 0 0,0 0-56 0 0,6 0-28 0 0,0 1-47 0 0,6 2 100 0 0,-3-1-147 0 0,11-1 147 0 0,-7-5-65 0 0,0-4-118 0 0,-9 6-97 0 0,0 0 1 0 0,0-1-1 0 0,0 1 0 0 0,1 1 0 0 0,-1-1 0 0 0,0 1 1 0 0,1-1-31 0 0,2 1-25 0 0,-1-1 37 0 0,23-7 175 0 0,-20 5-208 0 0,0 1-96 0 0,-4 1 3 0 0,0 0-43 0 0,0 0-48 0 0,0 0-53 0 0,-3 2-3 0 0,0-1-43 0 0,0 0-37 0 0,0 1-35 0 0,0-1-111 0 0,1 0-34 0 0,4-1-1155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7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602 11 6216 0 0,'0'0'133'0'0,"0"0"23"0"0,0 0 15 0 0,0 0 41 0 0,0 0 109 0 0,-1 0-111 0 0,-1-1-62 0 0,-3-1 91 0 0,2 1-101 0 0,-3-1 174 0 0,-2 0-44 0 0,-2 1 7 0 0,-7 0 78 0 0,-11 2 207 0 0,12 1-100 0 0,6-1-168 0 0,1 0-33 0 0,-9 2 171 0 0,1 0-103 0 0,-1 0-80 0 0,-6 2 0 0 0,-34 3 188 0 0,12-2-41 0 0,-4 1 103 0 0,37-4-397 0 0,0-1 0 0 0,1 2 1 0 0,0 0-1 0 0,0 0 0 0 0,-5 3-100 0 0,-16 5 207 0 0,10-5-50 0 0,13-4-71 0 0,-1 1 0 0 0,1 0-1 0 0,0 0 1 0 0,-2 2-86 0 0,8-4 21 0 0,0 1 1 0 0,-1 0-1 0 0,1 0 0 0 0,0 1 0 0 0,0-1 1 0 0,-2 4-22 0 0,-2 1 41 0 0,6-6-26 0 0,-1 1 1 0 0,1-1-1 0 0,0 0 1 0 0,0 1-1 0 0,0 0 1 0 0,0 0-1 0 0,0-1 1 0 0,1 1-1 0 0,-1 0 1 0 0,0 1-16 0 0,1 3 48 0 0,-1-3-3 0 0,1 1-1 0 0,0-1 1 0 0,1 1-1 0 0,-1-1 1 0 0,1 1 0 0 0,0 0-45 0 0,0-3 36 0 0,0 1 0 0 0,1 0 0 0 0,-1 0 0 0 0,1 0 1 0 0,0-1-1 0 0,0 1 0 0 0,0 1-36 0 0,12 35 266 0 0,-4-7-53 0 0,-5-19-115 0 0,-1 0 1 0 0,-1 1 0 0 0,0-1-1 0 0,-1 5-98 0 0,4 19 222 0 0,5 31 154 0 0,-1 1-111 0 0,1 15-51 0 0,4 41-2 0 0,-2-20-23 0 0,-4-34-6 0 0,8 11 39 0 0,-7-36-149 0 0,-2 1-49 0 0,11 62 111 0 0,-4-25 10 0 0,17 139 192 0 0,-25-168-142 0 0,-2 11-195 0 0,2 16 109 0 0,11 111 99 0 0,-8-102-120 0 0,-3-49-29 0 0,-2 0 0 0 0,-3 0-59 0 0,4 37 158 0 0,-3-51-11 0 0,-1 1 0 0 0,-2 26-147 0 0,1-43 58 0 0,0-1 1 0 0,1 1 0 0 0,0 0-1 0 0,1 4-58 0 0,3 33 200 0 0,-4-32-71 0 0,0 1 1 0 0,3 7-130 0 0,1 9 169 0 0,-4-11-1 0 0,-1-22-84 0 0,0-1-16 0 0,0 0-4 0 0,0 0 0 0 0,1 3 0 0 0,3 8 0 0 0,-3-9 0 0 0,-1-2 0 0 0,0 0 0 0 0,8-8 132 0 0,-4 4-168 0 0,0 1-41 0 0,34-16 65 0 0,23-3-52 0 0,-16 8-9 0 0,-18 5-40 0 0,39-7 44 0 0,-28 10-84 0 0,49-4-255 0 0,17 8-419 0 0,-75 3 519 0 0,-1-2-40 0 0,1 1-56 0 0,-1-2-68 0 0,-19 1 360 0 0,-1 0-118 0 0,-4 1 35 0 0,1-1-34 0 0,-1 1-36 0 0,0-1-38 0 0,2 1-115 0 0,-1-1-64 0 0,1 0-68 0 0,-1 1-71 0 0,1-1-75 0 0,-1 1-78 0 0,1-1-82 0 0,-1 1-84 0 0,10-1-1415 0 0,8 1-1290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7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6992 0 0,'0'3'477'0'0,"1"0"-55"0"0,-1 0-52 0 0,1 0-46 0 0,1 0-43 0 0,-1 0-37 0 0,2 3 149 0 0,-1 0-99 0 0,3 12 328 0 0,-5-11-305 0 0,-1-2-176 0 0,1-1 72 0 0,0 2 109 0 0,1 2 219 0 0,-1 1-45 0 0,1-3-245 0 0,-2-1-121 0 0,1-1-92 0 0,-2 18 436 0 0,3-1-40 0 0,5 24 346 0 0,-1-6-128 0 0,-3-17-322 0 0,0-1-66 0 0,2 15 73 0 0,0 22 110 0 0,-4-32-226 0 0,-1-6-49 0 0,0 3 23 0 0,2-10-130 0 0,0-12-52 0 0,-1 1-1 0 0,0-1 0 0 0,1 1 0 0 0,-1 0 0 0 0,0-1 0 0 0,0 1 0 0 0,0-1 0 0 0,-1 1 0 0 0,1 0 0 0 0,0 0-12 0 0,-4 7 37 0 0,3-8 29 0 0,1-1-18 0 0,0 0-124 0 0,0 0 6 0 0,0 0-80 0 0,1 0-92 0 0,0 0 68 0 0,0 0-40 0 0,0 0-45 0 0,1 0-41 0 0,-1 0-39 0 0,1 0-34 0 0,0 0-244 0 0,1 0-57 0 0,2 0-796 0 0,1 0-629 0 0,0 0-1195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8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 5072 0 0,'0'0'144'0'0,"-2"0"1"0"0,-1 0-120 0 0,-7 2-21 0 0,-1 1 44 0 0,6-1-19 0 0,-3 1 386 0 0,0 1-60 0 0,-4 1 87 0 0,2 2-74 0 0,-12 4 323 0 0,13-8-359 0 0,6-1-113 0 0,1-1-73 0 0,0 0-46 0 0,0 1-42 0 0,0 1-21 0 0,-1-2 45 0 0,-2 2 10 0 0,-8 4 195 0 0,7 1-34 0 0,4-4-13 0 0,0-1-92 0 0,-1 0-60 0 0,-1 0-48 0 0,1-1-5 0 0,1-1 30 0 0,-19 23 441 0 0,2 0-59 0 0,1 1-57 0 0,1 0-53 0 0,15-21-288 0 0,0-1 1 0 0,0 1 0 0 0,1 0-1 0 0,0 0 1 0 0,-1-1 0 0 0,2 1-1 0 0,-1 0 1 0 0,0 2-50 0 0,-1 32 323 0 0,2-33-270 0 0,1 0 0 0 0,0 0 1 0 0,0 0-1 0 0,0 0 1 0 0,2 4-54 0 0,4 17 213 0 0,-6-21-177 0 0,0-1 0 0 0,0 0 0 0 0,1 1 0 0 0,0-1 1 0 0,-1 0-1 0 0,1 0 0 0 0,0 0 0 0 0,1 0 0 0 0,-1 0 1 0 0,2 0-37 0 0,0 2 50 0 0,1-1 0 0 0,0 0 0 0 0,0 0 0 0 0,0-1-1 0 0,0 1 1 0 0,5 2-50 0 0,-3-3 49 0 0,0 0 1 0 0,0 0-1 0 0,1-1 0 0 0,-1 1 0 0 0,1-2 0 0 0,0 1 0 0 0,0-1 0 0 0,0 0 0 0 0,0-1 0 0 0,0 0 0 0 0,7 1-49 0 0,-1-2 51 0 0,0-1 0 0 0,0 0 1 0 0,-1-1-1 0 0,1-1 0 0 0,0 0 1 0 0,-1 0-1 0 0,0-2 0 0 0,6-2-51 0 0,-9 3 60 0 0,-1-1 0 0 0,1 0 0 0 0,-1-1 1 0 0,7-6-61 0 0,9-10 156 0 0,-3-3 36 0 0,-18 19-144 0 0,0 1 0 0 0,0-1 0 0 0,-1 0 0 0 0,1 0 0 0 0,-2 0 0 0 0,1-1 0 0 0,0 1-48 0 0,1-20 132 0 0,-4 22-120 0 0,-1 0 0 0 0,1 0-1 0 0,-1-1 1 0 0,1 1-1 0 0,-2-3-11 0 0,-4-17 72 0 0,5 17-57 0 0,0 0-1 0 0,-1 0 1 0 0,0 0 0 0 0,0 1 0 0 0,-1-2-15 0 0,-3-5-58 0 0,-9-16 99 0 0,10 20-80 0 0,1 0-66 0 0,-2 0-120 0 0,4 4 59 0 0,-1 0-41 0 0,0 1-45 0 0,1-1-49 0 0,-1 1-54 0 0,0-1-58 0 0,2 4-131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48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7248 0 0,'0'0'209'0'0,"0"0"-85"0"0,0 0 33 0 0,0 0 279 0 0,0 0 63 0 0,2 1 12 0 0,-1-1-355 0 0,0 0-61 0 0,5 3 47 0 0,-4-2-79 0 0,-1 1 29 0 0,1-1 44 0 0,-1 0 74 0 0,0 1 77 0 0,-1-1 93 0 0,1 1 107 0 0,-1-2-194 0 0,0 1-90 0 0,1-1-98 0 0,-1 0-33 0 0,2 0 1 0 0,1 1-22 0 0,-1 0 62 0 0,-1-1-20 0 0,-1 1 38 0 0,0 0 44 0 0,0 0 52 0 0,0 10 285 0 0,0-9-215 0 0,0-2-126 0 0,2 1 3 0 0,-1 0-41 0 0,1 3 33 0 0,0 1-98 0 0,1 5-7 0 0,-2-7 11 0 0,1 4 21 0 0,0 1 41 0 0,1 16 394 0 0,0-6-153 0 0,-1-5-154 0 0,-2 0-59 0 0,1 0-48 0 0,-2 0-34 0 0,2 27 84 0 0,1-23-65 0 0,5 41 268 0 0,-3-14-48 0 0,-2-26 6 0 0,-1 1-1 0 0,-1 6-324 0 0,-1-8 280 0 0,2-1 0 0 0,2 13-280 0 0,-2-16 114 0 0,-6 19 227 0 0,5-30-325 0 0,0 14 156 0 0,1-15-155 0 0,-1 0 1 0 0,0 0-1 0 0,0-1 1 0 0,0 1-1 0 0,1 0 1 0 0,-1 0-1 0 0,0 0 1 0 0,0 0-1 0 0,-1 0 1 0 0,1 0 0 0 0,0 0-1 0 0,0 0 1 0 0,0 0-1 0 0,-1 0 1 0 0,1 0-18 0 0,-1 1 150 0 0,1-2 2 0 0,0 0 0 0 0,0 0-13 0 0,0 0-55 0 0,1 1-13 0 0,3 3 18 0 0,-3-3-1 0 0,-1-1-47 0 0,0 0-74 0 0,0 0-63 0 0,0 0-112 0 0,0 0 89 0 0,0 0 39 0 0,0 0-35 0 0,0 0-14 0 0,0 0-35 0 0,0 0-41 0 0,0 0-44 0 0,0 0-50 0 0,0 0-46 0 0,0 0-42 0 0,0 0-38 0 0,0 0-276 0 0,0 0-63 0 0,0 0-51 0 0,0 0-36 0 0,0 0-1525 0 0,0 0-1350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5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24 5528 0 0,'-2'1'430'0'0,"1"0"-37"0"0,0 1-36 0 0,-1-1-35 0 0,-1 1 227 0 0,0 0-117 0 0,1-1-177 0 0,-1 1-54 0 0,0-1-46 0 0,1 0-43 0 0,-4 2 8 0 0,1 0-101 0 0,-7 2-115 0 0,8-2 84 0 0,-1-1 82 0 0,3 0 12 0 0,0-1 41 0 0,-14 10 63 0 0,-5 4 116 0 0,10-2-22 0 0,4-1-119 0 0,1-1-67 0 0,-1 4-44 0 0,-3 7-33 0 0,2-2 18 0 0,1-6 36 0 0,4-5-40 0 0,1-1 0 0 0,0 1 1 0 0,0 0-1 0 0,0 0 0 0 0,1-1 0 0 0,0 9-31 0 0,-2 14 113 0 0,1-5-40 0 0,2-21-61 0 0,0 1 0 0 0,0-1 0 0 0,0 1 0 0 0,1-1 0 0 0,0 1 0 0 0,0-1 0 0 0,1 0 0 0 0,-1 1 0 0 0,3 3-12 0 0,1 4-12 0 0,1 2 71 0 0,1-1 63 0 0,1-1 49 0 0,3-1 37 0 0,3-2 86 0 0,2-2-99 0 0,6-2-60 0 0,13-2-57 0 0,0-4-30 0 0,-12-3 32 0 0,-5 0 48 0 0,-2 0 81 0 0,25-10 118 0 0,-32 9-189 0 0,0 0 0 0 0,0 0 0 0 0,0-2 0 0 0,7-4-138 0 0,7-10 260 0 0,-4-2-38 0 0,-15 16-171 0 0,0-1 1 0 0,0 0-1 0 0,0 1 0 0 0,-1-3-51 0 0,4-8 129 0 0,-2 1-34 0 0,-2-15 22 0 0,-3 27-105 0 0,-1-1-1 0 0,1 0 0 0 0,-1 0 1 0 0,0 1-1 0 0,-1-1 0 0 0,1 0 1 0 0,-1 1-1 0 0,0-1 1 0 0,0 1-1 0 0,0 0 0 0 0,-1 0 1 0 0,0 0-12 0 0,-6-11 38 0 0,5 8-28 0 0,1 1 1 0 0,-1 0 0 0 0,-1 0 0 0 0,1 1-1 0 0,-1 0 1 0 0,0-1 0 0 0,0 1 0 0 0,-4-2-11 0 0,-15-13-8 0 0,-16-16 8 0 0,20 18-64 0 0,19 17-11 0 0,-1-1-33 0 0,0 0 37 0 0,-2-2 15 0 0,-1-1 82 0 0,-6-6 132 0 0,8 7-139 0 0,0 1-38 0 0,-1-2-73 0 0,1 1-97 0 0,2 2 51 0 0,-1-1-33 0 0,1 1-37 0 0,0 0-38 0 0,0 0-43 0 0,0 0-44 0 0,0-1-48 0 0,0 1-51 0 0,1 0-54 0 0,0 0-56 0 0,-1-1-60 0 0,1 1-62 0 0,0-2-955 0 0,0-2-911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7632 0 0,'0'0'166'0'0,"0"0"29"0"0,0 0 14 0 0,0 0 47 0 0,0 0 150 0 0,0 0 66 0 0,1 2 9 0 0,6 13 130 0 0,0 0-168 0 0,-1 0-58 0 0,1 5 149 0 0,4 12 357 0 0,-8-19-607 0 0,4 7 236 0 0,0-3-87 0 0,-4-6-175 0 0,0-1-79 0 0,-1-1-44 0 0,5 27 533 0 0,-1-4-165 0 0,-3 1-52 0 0,-2-12-216 0 0,0 1-50 0 0,1-2-52 0 0,-2-1-38 0 0,0-17-21 0 0,1 0-15 0 0,2 2-79 0 0,-2-2-87 0 0,0-1-20 0 0,-1 0-42 0 0,0-1-255 0 0,0 0-574 0 0,0 0-66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6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2 6536 0 0,'-4'-1'22'0'0,"1"1"60"0"0,-10-1 349 0 0,2 4-268 0 0,4 0-130 0 0,-2 2-47 0 0,3-1 110 0 0,0 1 39 0 0,-6 4 149 0 0,8-6-219 0 0,-17 10 272 0 0,-1 3 75 0 0,17-13-288 0 0,1 1 0 0 0,0-1-1 0 0,-1 1 1 0 0,2 1-1 0 0,-1-1 1 0 0,0 0 0 0 0,-2 5-124 0 0,-8 23 566 0 0,3 3-41 0 0,-1 2-22 0 0,0 1-126 0 0,5 0-46 0 0,5 1-63 0 0,4 1-78 0 0,-1-20-74 0 0,-1-13-62 0 0,1 0 1 0 0,0 0 0 0 0,0 0 0 0 0,1 3-55 0 0,6 7 173 0 0,7-2 91 0 0,-9-11-139 0 0,4 2 61 0 0,-3 0 35 0 0,-2-4 27 0 0,19-3-76 0 0,-18 1-139 0 0,0 0 1 0 0,0-1-1 0 0,0 0 0 0 0,1 0 0 0 0,-1-1 1 0 0,0 0-1 0 0,-1 0 0 0 0,5-2-33 0 0,36-24 453 0 0,-33 19-277 0 0,0-1 0 0 0,5-6-176 0 0,-10 8 79 0 0,1-1-1 0 0,-2 0 1 0 0,5-6-79 0 0,2-8 71 0 0,-3-2-35 0 0,-6 12-22 0 0,-1 1-1 0 0,-1-1 0 0 0,0-1 1 0 0,-1 1-1 0 0,0-3-13 0 0,-1 11 3 0 0,-1 0 1 0 0,0 0-1 0 0,0 0 0 0 0,0 0 1 0 0,-1 0-1 0 0,0 1 1 0 0,0-1-1 0 0,0 0 0 0 0,0 0 1 0 0,-1 0-1 0 0,0 1 0 0 0,0-1 1 0 0,0 1-1 0 0,-1 0 1 0 0,-2-5-4 0 0,-6-7-13 0 0,-1 0-35 0 0,-3 1-50 0 0,13 13-69 0 0,-1 1 51 0 0,1-1 43 0 0,-1 0 36 0 0,-2-2 39 0 0,-7-4 105 0 0,8 6-129 0 0,1-1-62 0 0,0 2-3 0 0,1-1-34 0 0,0 1-38 0 0,-1 0-42 0 0,1-1-67 0 0,-1 1-58 0 0,1-1-65 0 0,-1 1-69 0 0,1-1-74 0 0,-1 1-82 0 0,0 0-85 0 0,1-1-90 0 0,-4 0-829 0 0,-3-2-913 0 0,9 4 2266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33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14 7136 0 0,'0'0'165'0'0,"0"0"22"0"0,0 0 6 0 0,-1-1 196 0 0,-6-5 647 0 0,4 4-749 0 0,1 1-175 0 0,1 0-37 0 0,0 1-43 0 0,0-1-50 0 0,-8 0 291 0 0,0 1-91 0 0,-1 3-57 0 0,-5 4-59 0 0,-8 10-16 0 0,17-10 23 0 0,1-1 60 0 0,-4 7 2 0 0,0 1-50 0 0,5-5-46 0 0,-1 0 0 0 0,1 0 0 0 0,1 1 0 0 0,-1 2-39 0 0,-1 11 133 0 0,3-12-23 0 0,2 0 37 0 0,0 1 45 0 0,0-1 52 0 0,2-3-287 0 0,1-2 45 0 0,1-1 39 0 0,1-3 34 0 0,6-3 157 0 0,2-4 70 0 0,5-7 169 0 0,-7 2-191 0 0,-3 3-101 0 0,-3 1-72 0 0,4-5 149 0 0,0 0-90 0 0,3-2-55 0 0,5-6-58 0 0,7-8-5 0 0,-16 19 8 0 0,-1-1 39 0 0,7-3-296 0 0,1 8 74 0 0,0 7 57 0 0,0 5 44 0 0,-11-4 28 0 0,1 0 1 0 0,-1 0-1 0 0,0 0 1 0 0,-1 0-1 0 0,1 1 1 0 0,-1-1 0 0 0,0 1-1 0 0,0 0 1 0 0,0 0-1 0 0,-1 0 1 0 0,1 2-3 0 0,-2-4-123 0 0,1 1 69 0 0,4 7 59 0 0,-4-6-67 0 0,0-2-55 0 0,0 0-84 0 0,0 1-106 0 0,-1-3 106 0 0,0 1-34 0 0,-1-2-695 0 0,0 0 555 0 0,0 1 47 0 0,0-1-32 0 0,1 0-107 0 0,-1 0 63 0 0,1 0-56 0 0,0 1-60 0 0,0-1-40 0 0,0 1-150 0 0,0 0-398 0 0</inkml:trace>
  <inkml:trace contextRef="#ctx0" brushRef="#br0" timeOffset="375.97">325 54 7568 0 0,'0'0'166'0'0,"0"0"29"0"0,6 6 168 0 0,-3-3-295 0 0,0 1-42 0 0,-1-1 49 0 0,1 0 44 0 0,0 0 39 0 0,1 3 179 0 0,1 0 70 0 0,9 14 1109 0 0,-8-11-930 0 0,-3-5-335 0 0,0 1-44 0 0,0-1-53 0 0,0 1-62 0 0,0 2 325 0 0,-2-2-166 0 0,1-1 42 0 0,0 3 233 0 0,-1-5-212 0 0,0 0 38 0 0,-1-1 44 0 0,1-1 46 0 0,0-1 50 0 0,-1-1 54 0 0,1-1-536 0 0,0 0 0 0 0,0 0 0 0 0,0 0 0 0 0,0 0 0 0 0,0 1 0 0 0,1-1 0 0 0,0 0 0 0 0,-1 1 0 0 0,1-1 0 0 0,0 1 0 0 0,0 0 0 0 0,0-1-10 0 0,17-14 18 0 0,-13 13-37 0 0,-1 0 0 0 0,1 0 0 0 0,0 0 0 0 0,0 1 0 0 0,1 0 19 0 0,-3 1-23 0 0,0 1-1 0 0,0-1 1 0 0,0 1 0 0 0,1 0-1 0 0,-1 0 1 0 0,0 0-1 0 0,3 1 24 0 0,-3 0-26 0 0,-1 0 0 0 0,1 0 1 0 0,-1 0-1 0 0,1 1 0 0 0,-1 0 0 0 0,0-1 0 0 0,1 1 0 0 0,-1 1 1 0 0,2 0 25 0 0,-1 0-38 0 0,0 0 1 0 0,0 0-1 0 0,-1 0 1 0 0,1 1-1 0 0,0 0 1 0 0,-1 0-1 0 0,0 0 1 0 0,2 2 37 0 0,-1 0-17 0 0,7 16 52 0 0,-7-11-50 0 0,-2-3-47 0 0,-1 0-67 0 0,-1-5-107 0 0,3 1-135 0 0,-2-2 157 0 0,0 0-50 0 0,-1-1-105 0 0,0 1 27 0 0,1 0-51 0 0,-1-1-47 0 0,0 1-41 0 0,1-1-140 0 0,-1 1-41 0 0,0 0-170 0 0,1 0-459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7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1 6768 0 0,'0'0'149'0'0,"0"0"23"0"0,0 0 12 0 0,-1 1-25 0 0,0 1-155 0 0,0 0 1 0 0,-1 0-1 0 0,1-1 0 0 0,-1 1 1 0 0,0-1-1 0 0,1 1 1 0 0,-1-1-1 0 0,0 0 0 0 0,-1 1-4 0 0,-8 4 78 0 0,5-3 11 0 0,1-1 47 0 0,-1 0 55 0 0,1 0 64 0 0,5-2-242 0 0,-2 2 283 0 0,0-1-107 0 0,1 0-67 0 0,0 2-62 0 0,-1 0-15 0 0,1-2 47 0 0,-21 13 483 0 0,3-3-86 0 0,16-9-413 0 0,1 0 1 0 0,0 0 0 0 0,0 0 0 0 0,0 0 0 0 0,0 0 0 0 0,0 0-1 0 0,0 2-76 0 0,-5 5 193 0 0,-10 15 320 0 0,4-10-284 0 0,10-11-168 0 0,1 1 1 0 0,-1 0-1 0 0,0 0 1 0 0,1 0-1 0 0,0 0 1 0 0,-1 2-62 0 0,-8 29 259 0 0,7 2-117 0 0,7-3-125 0 0,-2-29-16 0 0,0 0-1 0 0,1 0 1 0 0,0 0 0 0 0,0-1 0 0 0,0 1 0 0 0,2 2-1 0 0,19 25 69 0 0,-21-29-60 0 0,1-1 0 0 0,0 1 0 0 0,0-1 0 0 0,0 1 0 0 0,0-1 0 0 0,1 0 0 0 0,-1-1 0 0 0,0 1 0 0 0,1 0 0 0 0,-1-1 0 0 0,1 0 0 0 0,0 0 0 0 0,-1 0 0 0 0,1 0 0 0 0,0-1 0 0 0,0 1 0 0 0,3-1-9 0 0,1 0 39 0 0,0 0 1 0 0,0 0 0 0 0,7-2-40 0 0,20-7 174 0 0,-26 6-134 0 0,8-3 109 0 0,-1-1 0 0 0,13-6-149 0 0,-24 10 28 0 0,0-1 0 0 0,0 1-1 0 0,0-1 1 0 0,0 0 0 0 0,-1 0 0 0 0,1 0-1 0 0,-1 0 1 0 0,0-1 0 0 0,-1 0 0 0 0,2-1-28 0 0,0-2 49 0 0,0-1 1 0 0,-1 1 0 0 0,3-8-50 0 0,-4 9 27 0 0,-1-1 1 0 0,0 1 0 0 0,0-1-1 0 0,0-5-27 0 0,-2 7 11 0 0,1 0 0 0 0,-1 0 0 0 0,0-1-1 0 0,-1 1 1 0 0,1 0 0 0 0,-1 0 0 0 0,0 0 0 0 0,-1-1-1 0 0,0 1 1 0 0,0 0 0 0 0,0 1 0 0 0,-1-1 0 0 0,0-1-11 0 0,-7-6 12 0 0,-3 2-43 0 0,-3 2-53 0 0,-1 2-63 0 0,-1 2-76 0 0,-1 1-84 0 0,1 1-95 0 0,2 0-106 0 0,11 3 303 0 0,1 0-30 0 0,1 0-71 0 0,1 0 105 0 0,0 0-40 0 0,1 0-40 0 0,-1 0-39 0 0,-1 0-417 0 0,-2 0-279 0 0,-1 0-656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8.1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16 6016 0 0,'0'0'133'0'0,"0"0"23"0"0,0 0 11 0 0,0 0-60 0 0,-1 0-53 0 0,-5-1-47 0 0,1-1 8 0 0,3 0 42 0 0,-7-2 499 0 0,0 1-61 0 0,0 1-56 0 0,0 1-51 0 0,-1 1-45 0 0,1 1-41 0 0,-10 4 202 0 0,-2 5-27 0 0,15-7-317 0 0,1 0-1 0 0,-1 1 1 0 0,1 0-1 0 0,0 0 1 0 0,0 1-1 0 0,-3 3-159 0 0,-10 18 129 0 0,15-20-83 0 0,0 0 1 0 0,1 0-1 0 0,-1 0 0 0 0,2 1 1 0 0,-1-1-1 0 0,1 1-46 0 0,-1 2 60 0 0,1 0 0 0 0,1 0 0 0 0,-1 0 0 0 0,2 1-60 0 0,2 21 60 0 0,-2-18-57 0 0,0-9 2 0 0,-1 1 0 0 0,1-1 0 0 0,0 0 0 0 0,0 1 0 0 0,0-1 0 0 0,0 0 0 0 0,1 0 0 0 0,0 0 0 0 0,0 0 0 0 0,1 2-5 0 0,22 29 13 0 0,-20-29 13 0 0,1 0 0 0 0,0 0 0 0 0,-1 0 0 0 0,2-1-26 0 0,-3-2 24 0 0,0 0 1 0 0,1 0-1 0 0,-1 0 0 0 0,1-1 1 0 0,0 0-1 0 0,0 0 1 0 0,0 0-1 0 0,0 0 1 0 0,0-1-1 0 0,0 0 0 0 0,0 0 1 0 0,0 0-1 0 0,1-1 1 0 0,4 1-25 0 0,4-1 68 0 0,1 0 50 0 0,0-1-1 0 0,13-1-117 0 0,-21 1 22 0 0,-1-1 0 0 0,0 1 0 0 0,0-1 1 0 0,0 0-1 0 0,0-1 0 0 0,0 0 0 0 0,0 0 0 0 0,2-2-22 0 0,4-2 54 0 0,0-2 1 0 0,0 0 0 0 0,-1 0 0 0 0,-1-1 0 0 0,3-3-55 0 0,-8 8 31 0 0,0-1 0 0 0,-1 0-1 0 0,0 0 1 0 0,0 0 0 0 0,0 0 0 0 0,-1-1 0 0 0,0 1-1 0 0,0-1 1 0 0,-1 0 0 0 0,0 0 0 0 0,1-4-31 0 0,-1 3 39 0 0,0-11 83 0 0,-7 3 16 0 0,-2 1-53 0 0,-2 0-90 0 0,0 3-52 0 0,-20-16-140 0 0,23 22 157 0 0,0 1-37 0 0,0 0 1 0 0,-1 0-1 0 0,1 0 1 0 0,-4-1 76 0 0,6 4-161 0 0,1 0 58 0 0,-1 0 56 0 0,-13-6 76 0 0,12 5-114 0 0,3 2-3 0 0,-1-1-39 0 0,0 1-67 0 0,1-1-64 0 0,-1 1-72 0 0,1-1-82 0 0,-1 0-90 0 0,0 1-97 0 0,1-1-107 0 0,-1 0-115 0 0,-1-1-669 0 0,-3-1-840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8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0 6416 0 0,'0'0'141'0'0,"0"0"-28"0"0,-1 0-42 0 0,1 1-28 0 0,-4 1 30 0 0,2-1-2 0 0,1 1 57 0 0,-19 21-75 0 0,12-11 56 0 0,2-4 35 0 0,0 1 78 0 0,-7 8 111 0 0,2 1-93 0 0,5-5-56 0 0,-1 1-1 0 0,2-1 0 0 0,-3 10-183 0 0,4-9 149 0 0,0 1 37 0 0,-2 6 83 0 0,3-14-162 0 0,1 0 1 0 0,1 0-1 0 0,-1 0 1 0 0,1 0-1 0 0,0 0 1 0 0,1 1-108 0 0,-1 11 208 0 0,-2-1-35 0 0,-1 16 126 0 0,6-10-58 0 0,0-15-167 0 0,1 1 34 0 0,13 39 513 0 0,-9-35-489 0 0,-6-12-115 0 0,0 0 1 0 0,1-1 0 0 0,-1 0-1 0 0,0 1 1 0 0,1-1 0 0 0,-1 0-1 0 0,1 1 1 0 0,-1-1 0 0 0,1 0-1 0 0,0 0 1 0 0,-1 0 0 0 0,1-1-18 0 0,0 1 122 0 0,1-1 78 0 0,3 1-117 0 0,0-1 0 0 0,0-1-1 0 0,0 1 1 0 0,0-1 0 0 0,0 0-1 0 0,0 0 1 0 0,-1-1 0 0 0,1 0-1 0 0,0 0 1 0 0,-1 0 0 0 0,0-1-1 0 0,1 0 1 0 0,-1 0 0 0 0,3-2-83 0 0,20-18 325 0 0,-1-4-99 0 0,-3-2-80 0 0,-3-2-61 0 0,-14 20-73 0 0,-1 0 0 0 0,-1 0 0 0 0,0 0 0 0 0,-1-1 0 0 0,0 1 0 0 0,-1-1 0 0 0,0 0 0 0 0,-1 0 0 0 0,0 0 0 0 0,-1 0 0 0 0,0-5-12 0 0,-1 15 5 0 0,0-1 0 0 0,-1 0-1 0 0,1 0 1 0 0,-1 0 0 0 0,0 1-1 0 0,0-1 1 0 0,0 0 0 0 0,0 1-1 0 0,-2-3-4 0 0,-4-13 12 0 0,6 15-17 0 0,-1 0 0 0 0,1 0 0 0 0,-1 0 0 0 0,0 0 1 0 0,0 0-1 0 0,0 0 0 0 0,0 0 0 0 0,-1 1 0 0 0,1-1 1 0 0,-1 1-1 0 0,1 0 0 0 0,-1 0 0 0 0,-2-2 5 0 0,-2 0-33 0 0,0 0-1 0 0,1 0 0 0 0,-1 0 1 0 0,-1 1-1 0 0,-5-2 34 0 0,5 3-137 0 0,0 0-40 0 0,-8-2-230 0 0,1-2-9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7:59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34 7920 0 0,'-3'-2'41'0'0,"0"-1"-24"0"0,0 1 5 0 0,1 0 34 0 0,0 0 36 0 0,-1-1 57 0 0,3 3-2 0 0,-1-1-34 0 0,1 1 25 0 0,-1 0-94 0 0,0 0-129 0 0,0 0-46 0 0,0 0 121 0 0,0-1 100 0 0,0 1 0 0 0,1-1 36 0 0,-2 0 178 0 0,1 1-104 0 0,0-1 36 0 0,0 0 39 0 0,0 0 40 0 0,0 0 44 0 0,-1-1 46 0 0,4 3-232 0 0,-1-1-38 0 0,4 0 46 0 0,1-1-76 0 0,3-2-26 0 0,-6 2 16 0 0,10-1 158 0 0,-1 0 1 0 0,1 1-1 0 0,0 0 1 0 0,7 1-254 0 0,11 1 410 0 0,6 0 45 0 0,-28-1-367 0 0,9 0 80 0 0,0 0-40 0 0,13 1 26 0 0,37 1 117 0 0,-47 0-150 0 0,0 1 45 0 0,-8-1-38 0 0,-2 1 0 0 0,-8-2 0 0 0,0 1 0 0 0,10 7 28 0 0,-8-4-71 0 0,0-1 1 0 0,0 1-1 0 0,-1 0 0 0 0,1 0 1 0 0,0 2-86 0 0,9 20 258 0 0,-9-12-173 0 0,-4 0-43 0 0,-1-8-26 0 0,1 1 0 0 0,0-1 0 0 0,1 0 0 0 0,0 1 0 0 0,0-1-16 0 0,0 1 13 0 0,0-1 1 0 0,-1 1-1 0 0,0 0 0 0 0,0-1 0 0 0,0 2-13 0 0,0 15 58 0 0,1 0 1 0 0,3 8-59 0 0,0 8 25 0 0,-3 0-33 0 0,0-2 7 0 0,5 32 1 0 0,1 2 1 0 0,-5-44 2 0 0,5 15 68 0 0,2 19 53 0 0,26 190 302 0 0,-14-112-243 0 0,-12-67-114 0 0,4 37 161 0 0,6 38 141 0 0,-6-49-211 0 0,3 15-42 0 0,-5-32-48 0 0,-3-27-53 0 0,24 135 109 0 0,-9-62 41 0 0,-4-20-15 0 0,-3-9 67 0 0,6 0 66 0 0,-2-15-43 0 0,-8-28 100 0 0,6 13-342 0 0,11 34 268 0 0,-3-9-55 0 0,-5-32-136 0 0,-6-31-38 0 0,-12-22-5 0 0,1 0 34 0 0,0 1 46 0 0,-1 0 57 0 0,-3-9-84 0 0,-1 1-60 0 0,0 2-103 0 0,-1-2 92 0 0,1-1 73 0 0,0 1 102 0 0,0-1-49 0 0,0 0 37 0 0,0 0 40 0 0,0 0 43 0 0,-2-2-115 0 0,-7-4-69 0 0,0 0-1 0 0,1 0 1 0 0,-6 0-78 0 0,-14-6 52 0 0,8 1-52 0 0,-3 1 0 0 0,16 7 0 0 0,1-1 0 0 0,-1 1 0 0 0,0-1 0 0 0,1-1 0 0 0,-1 1 0 0 0,1 0 0 0 0,-1 0 0 0 0,0 1 0 0 0,-2-1 0 0 0,-50-9 0 0 0,-30 0 0 0 0,84 11 0 0 0,0 1 0 0 0,0 0 0 0 0,0 1 0 0 0,0-1 0 0 0,-4 2 0 0 0,5-1 0 0 0,0-1 0 0 0,-1 1 0 0 0,1-1 0 0 0,-1 0 0 0 0,1 0 0 0 0,-2 0 0 0 0,0-3 0 0 0,0 2 1 0 0,-22 0-16 0 0,13 1-58 0 0,-2 0 33 0 0,7 0-21 0 0,1-2-43 0 0,-1 0-73 0 0,9 2 8 0 0,0-1 33 0 0,0 1-45 0 0,0 0 104 0 0,0 0 85 0 0,-1 0 100 0 0,-2 0 423 0 0,2 0-373 0 0,1 0-130 0 0,1 0-38 0 0,-1 0-42 0 0,0 0-50 0 0,0 0-138 0 0,0 0 73 0 0,1 0-35 0 0,-1 0-37 0 0,0 0-39 0 0,1 0-41 0 0,-1 1-45 0 0,0-1-45 0 0,0 0-49 0 0,1 0-51 0 0,-1 0-53 0 0,0 0-55 0 0,0 0-57 0 0,1 0-61 0 0,-1 0-62 0 0,0 0-476 0 0,1 0-35 0 0,-3 0-2737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02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4 138 7136 0 0,'0'0'165'0'0,"0"0"-38"0"0,0 0-47 0 0,-1 0-17 0 0,-1-3 1 0 0,2 2 12 0 0,0-1 59 0 0,3-6-182 0 0,0 0 56 0 0,-1 2 48 0 0,1 0 42 0 0,1 0 63 0 0,-1 2 37 0 0,8-8 492 0 0,-5 8-402 0 0,-1-2-56 0 0,12-8 526 0 0,-8 7-400 0 0,-2 0-90 0 0,-3 3 5 0 0,0-1-1 0 0,0 1 1 0 0,0 1 0 0 0,1-1 0 0 0,3-2-274 0 0,8-3 550 0 0,-1 3-138 0 0,-1 3-60 0 0,-1 4-75 0 0,0 4-92 0 0,4 7 5 0 0,-4 2-72 0 0,-4 2-54 0 0,-2 1-38 0 0,-5-11-23 0 0,-1 0 0 0 0,1 1-1 0 0,-2-1 1 0 0,1 1 0 0 0,-1-1 0 0 0,0 7-3 0 0,-2 10 51 0 0,-3 3 30 0 0,-1 0 0 0 0,-5 15-81 0 0,0-11 232 0 0,-14 28-232 0 0,22-50 2 0 0,-1 0 53 0 0,-2 7 122 0 0,-7 21 342 0 0,9-25-419 0 0,1-1-67 0 0,3-9-34 0 0,-1 1 0 0 0,1-1 0 0 0,0 1 1 0 0,-1-1-1 0 0,1 0 0 0 0,0 1 1 0 0,0-1-1 0 0,0 1 0 0 0,0-1 1 0 0,0 1 0 0 0,1 18 8 0 0,-1-19 116 0 0,3-1-3 0 0,7 0-7 0 0,-7 0 0 0 0,-1 0 13 0 0,12-1 50 0 0,1-2-47 0 0,3-2-23 0 0,9-5-8 0 0,-12 4-59 0 0,-4 1 1 0 0,11-3-17 0 0,2 2-16 0 0,-16 3-41 0 0,-1 0-51 0 0,-1 0-14 0 0,0 1-42 0 0,-1 0-47 0 0,1 0-53 0 0,-1 1-62 0 0,1-1-66 0 0,0 1-74 0 0,-1 0-81 0 0,11-1-641 0 0,0-3-10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03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8176 0 0,'0'0'182'0'0,"0"0"29"0"0,0 0 13 0 0,0 0-59 0 0,0 1-96 0 0,1-1-63 0 0,0 2-60 0 0,0-2 100 0 0,0 1 36 0 0,0-1 55 0 0,0 0 67 0 0,1 0 77 0 0,1 0-202 0 0,27 0 476 0 0,-19-1-335 0 0,-2-1 46 0 0,-4 1 62 0 0,1 0-91 0 0,-3 0-109 0 0,1 1-34 0 0,2-1 22 0 0,3 0-2 0 0,-2 0 16 0 0,10-2 70 0 0,20 2 183 0 0,-35 1-354 0 0,3-1 79 0 0,-1 0-38 0 0,3-1-14 0 0,6-1-51 0 0,-5 5 48 0 0,-8-2-125 0 0,1 0 44 0 0,0 1 65 0 0,1 0 82 0 0,-1 0-92 0 0,0-1-46 0 0,1 1-74 0 0,-1-1-58 0 0,0 0-83 0 0,0 0-96 0 0,1 1-110 0 0,-2-1 157 0 0,0 0-44 0 0,0 0-39 0 0,0 0-35 0 0,0 0-117 0 0,0 0-34 0 0,0 0-1221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03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8840 0 0,'0'0'197'0'0,"0"0"24"0"0,0 0 19 0 0,0 0 48 0 0,0 0 148 0 0,0 0 63 0 0,0 0 12 0 0,0 0-34 0 0,3 2-145 0 0,-2-2-258 0 0,3 4-27 0 0,-2-2 4 0 0,1-1 74 0 0,0 0 105 0 0,13-3 305 0 0,-1-1-81 0 0,-5 1-219 0 0,-1-1-70 0 0,-2 1-94 0 0,-2 1-57 0 0,-1 0 81 0 0,0 0-81 0 0,-1 1-82 0 0,0 0-82 0 0,0 0-83 0 0,0 0-83 0 0,0 0-83 0 0,-1 0-84 0 0,0 1 16 0 0,0-1-59 0 0,0 0-59 0 0,0 0-59 0 0,3 0-1074 0 0,1 0-980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01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1168 7344 0 0,'0'0'216'0'0,"0"0"-30"0"0,-1-1-107 0 0,-4-2-91 0 0,4 2 46 0 0,0 0 43 0 0,0 0 60 0 0,0 0 73 0 0,1 0 88 0 0,-1 1 101 0 0,-4-7-23 0 0,-2 1 60 0 0,3 3-144 0 0,0 1 0 0 0,0-1-1 0 0,0 1 1 0 0,0 0 0 0 0,-3-1-292 0 0,-9-2 696 0 0,8 3-386 0 0,1 1-36 0 0,-3-1 21 0 0,0 2-99 0 0,4 0-59 0 0,-14 0 225 0 0,1 1-81 0 0,-4 2-17 0 0,18-2-198 0 0,0 1 0 0 0,0-1 0 0 0,0 1 0 0 0,0 0 0 0 0,-3 2-66 0 0,2-1 36 0 0,-3 1 62 0 0,-8 5 115 0 0,11-6-180 0 0,2 1-37 0 0,0-2 4 0 0,3-2 0 0 0,1 0 0 0 0,-1 1 0 0 0,0-1 0 0 0,0 0 0 0 0,1 1 0 0 0,-1-1 0 0 0,0 1 0 0 0,1-1 0 0 0,-1 1 0 0 0,1 0 0 0 0,-1-1 0 0 0,0 1 0 0 0,1-1 0 0 0,-1 1 0 0 0,1 0 0 0 0,0 0 0 0 0,-1-1 0 0 0,1 1 0 0 0,0 0 0 0 0,-1 0 0 0 0,1-1 0 0 0,0 1 0 0 0,-1 1 0 0 0,0 0 0 0 0,1 0 0 0 0,-1 0 0 0 0,0 0 0 0 0,1 1 0 0 0,0-1 0 0 0,0 0 0 0 0,-1 0 0 0 0,1 0 0 0 0,0 0 0 0 0,1 0 0 0 0,-1 0 0 0 0,0 1 0 0 0,1-1 0 0 0,-1 0 0 0 0,1 0 0 0 0,-1 0 0 0 0,1 0 0 0 0,0 0 0 0 0,0 0 0 0 0,0-1 0 0 0,4 8 0 0 0,0 0 0 0 0,1-1 0 0 0,0 0 0 0 0,2 1 0 0 0,7 10 0 0 0,2 6 16 0 0,21 33-51 0 0,-21-30 87 0 0,-8-14 13 0 0,0 0 35 0 0,2 5 146 0 0,-2 6 61 0 0,-9-23-264 0 0,1 1 1 0 0,0-1-1 0 0,-1 1 0 0 0,0-1 1 0 0,1 1-1 0 0,-1-1 0 0 0,0 1 1 0 0,0-1-1 0 0,-1 1 0 0 0,1-1 1 0 0,0 1-1 0 0,-1-1 0 0 0,1 1 1 0 0,-1-1-1 0 0,0 1 0 0 0,0-1 1 0 0,0 1-44 0 0,-7 7 219 0 0,1 0-46 0 0,3-5-113 0 0,1-1 0 0 0,-1-1 0 0 0,1 1 1 0 0,-1-1-1 0 0,0 1 0 0 0,0-1 0 0 0,-1 0 1 0 0,1 0-1 0 0,-1-1 0 0 0,1 0-60 0 0,-7 3 199 0 0,-1 1-14 0 0,-1-1-53 0 0,0 0-43 0 0,0-1-34 0 0,8-3-43 0 0,-1 0-1 0 0,1 0 0 0 0,-1 0 0 0 0,0 0 0 0 0,0-1 0 0 0,1 0 0 0 0,-1-1 0 0 0,-4 0-11 0 0,-5-1 0 0 0,-6-2 0 0 0,17 0 0 0 0,2 1 0 0 0,-4-2 58 0 0,1-1-85 0 0,1 0-100 0 0,1-1-117 0 0,1 4 74 0 0,1-1-36 0 0,0 1-37 0 0,1-1-39 0 0,-1 0-41 0 0,1 0-43 0 0,1 0-46 0 0,0 0-47 0 0,4-13-563 0 0</inkml:trace>
  <inkml:trace contextRef="#ctx0" brushRef="#br0" timeOffset="1128.97">400 10 9184 0 0,'0'0'208'0'0,"0"0"33"0"0,0 0 14 0 0,2-1-42 0 0,1 0-185 0 0,6-2-5 0 0,11-2-41 0 0,-8 5 83 0 0,-3 2 77 0 0,0 2 114 0 0,28 21 403 0 0,-3 3-103 0 0,-2 1-92 0 0,-2 3-82 0 0,-2 2-72 0 0,-2 2-62 0 0,-2 1-52 0 0,-3 2-42 0 0,12 29 40 0 0,-14-20-4 0 0,-1 2-1 0 0,2 17-189 0 0,-7-15 166 0 0,-2-1 54 0 0,-1 7 33 0 0,13 108 561 0 0,-15-95-496 0 0,-2-8-91 0 0,-1-1-78 0 0,-2 10 50 0 0,-4 1 96 0 0,-4 0 87 0 0,-1-3 79 0 0,2-33-177 0 0,2-13 50 0 0,-1 0 0 0 0,-3 15-334 0 0,-2-4 301 0 0,0 1 37 0 0,2-14-149 0 0,-3 10 84 0 0,-5 16 140 0 0,7-33-318 0 0,0 0-37 0 0,6-14-122 0 0,1-1-3 0 0,0 0-13 0 0,0 0 9 0 0,0 0-38 0 0,-1-1-332 0 0,1-1 61 0 0,0 1 54 0 0,0-1 49 0 0,-1 1-2 0 0,1-1 48 0 0,-1 1 3 0 0,0-2-56 0 0,-1-1-108 0 0,0 2 56 0 0,1-1-35 0 0,1 0-114 0 0,-1-15-1040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00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943 1311 9440 0 0,'0'0'216'0'0,"0"0"32"0"0,0 0 9 0 0,0 0-109 0 0,1 2-77 0 0,1 2 2 0 0,-1-2-13 0 0,-1-1 85 0 0,0 0 165 0 0,0-1 268 0 0,0 0-344 0 0,0 0-38 0 0,0 0 92 0 0,0 1-119 0 0,0-1-99 0 0,0 1-89 0 0,0 0-61 0 0,0 2-161 0 0,0-2 179 0 0,0 0 84 0 0,0 0 42 0 0,0-1 48 0 0,0 1 56 0 0,0-1 70 0 0,0 1 74 0 0,0-1 84 0 0,0 1 90 0 0,0-1 98 0 0,0 0 108 0 0,0 0 115 0 0,0 0 122 0 0,-7-14-350 0 0,1-2-116 0 0,0 0-100 0 0,1-1-87 0 0,0 5-115 0 0,1 0-35 0 0,-4-11 50 0 0,-5-11 92 0 0,-1-18 27 0 0,3 10-82 0 0,-3-15 2 0 0,-1-29-53 0 0,3 17-55 0 0,-6-60-65 0 0,14 87-8 0 0,3 32-34 0 0,1 1 0 0 0,1 0 0 0 0,-1-1 0 0 0,2-1 0 0 0,1-20 0 0 0,-3 11-12 0 0,0 19-46 0 0,2 4-5 0 0,6 3 64 0 0,-6-5-5 0 0,10 11-10 0 0,-2-1 0 0 0,1 2 0 0 0,-1-1 0 0 0,-1 2 0 0 0,1 1 14 0 0,13 18 6 0 0,42 67-6 0 0,-15-20 0 0 0,-19-31 42 0 0,-18-26 15 0 0,1-1-1 0 0,9 10-56 0 0,-8-11 49 0 0,0 1-1 0 0,6 13-48 0 0,13 19 124 0 0,-23-39-91 0 0,0-1 36 0 0,3 3 101 0 0,-13-15-90 0 0,-1-2 3 0 0,0 0 12 0 0,1-1 2 0 0,1 0-48 0 0,6-1-9 0 0,-8 2-20 0 0,1-1-5 0 0,0 1 0 0 0,0 0 0 0 0,0-1 0 0 0,1 1 0 0 0,-1-1 1 0 0,0 1-1 0 0,0-1 0 0 0,0 1 0 0 0,-1-1 0 0 0,1 0 0 0 0,0 0 0 0 0,0 1 0 0 0,0-1 0 0 0,0 0 0 0 0,-1 0 0 0 0,1 0 0 0 0,0 0 0 0 0,-1 0 0 0 0,1 0 0 0 0,-1 0 0 0 0,1 0 0 0 0,-1 0 0 0 0,1 0 0 0 0,-1 0 0 0 0,0 0 0 0 0,1-1-15 0 0,1-6 64 0 0,2-1-36 0 0,-2 3-10 0 0,1 0-1 0 0,-2 0 1 0 0,1 0-1 0 0,-1 0 1 0 0,0 0 0 0 0,0-1-1 0 0,0-5-17 0 0,4-22 56 0 0,2 4 57 0 0,3-13 30 0 0,-3-3-35 0 0,-5 27-99 0 0,-1 2-8 0 0,0-1 0 0 0,2 0 0 0 0,0 0 0 0 0,1 1 0 0 0,5-13-1 0 0,3-7 0 0 0,-9 26 0 0 0,0 0 0 0 0,1 0 0 0 0,1 1 0 0 0,-1-1 0 0 0,7-7 0 0 0,14-19-10 0 0,-24 36-19 0 0,0-1 37 0 0,0-1 14 0 0,0 1-65 0 0,1 1-61 0 0,1 0-90 0 0,10-3 163 0 0,-12 4 27 0 0,-1-1 1 0 0,1 1-1 0 0,0 0 1 0 0,-1 0-1 0 0,1 0 1 0 0,0 0-1 0 0,-1 0 1 0 0,1 0-1 0 0,0 0 0 0 0,0 0 1 0 0,-1 1-1 0 0,1-1 1 0 0,0 0-1 0 0,-1 0 1 0 0,1 0 3 0 0,2 2-4 0 0,0 0 1 0 0,0 0 0 0 0,0 0 0 0 0,0 1 0 0 0,-1-1-1 0 0,1 1 1 0 0,-1-1 0 0 0,0 1 0 0 0,2 3 3 0 0,17 29-61 0 0,-8-13 45 0 0,-2-4-17 0 0,-2-1 0 0 0,-1 1-1 0 0,6 17 34 0 0,3 7-32 0 0,-9-23 32 0 0,-1 1 0 0 0,-1 0 0 0 0,1 9 0 0 0,10 34 0 0 0,5 9 0 0 0,-5-20 0 0 0,6 13 0 0 0,-1-10 0 0 0,-8-16 0 0 0,3-1 0 0 0,10 18 0 0 0,-5-10 11 0 0,-21-44 42 0 0,-1-2-15 0 0,0 0-105 0 0,0 0-14 0 0,0 0-2 0 0,0 0 17 0 0,0 0-35 0 0,0 0-39 0 0,0 0-35 0 0,0 0-140 0 0,0 0-43 0 0,0 0-955 0 0,0 0-58 0 0</inkml:trace>
  <inkml:trace contextRef="#ctx0" brushRef="#br0" timeOffset="1126.98">298 11 6296 0 0,'-5'-8'163'0'0,"-3"5"59"0"0,7 3-176 0 0,-1 0-1 0 0,1 0 1 0 0,-1 0-1 0 0,1 1 1 0 0,0-1-1 0 0,-1 0 1 0 0,1 1-1 0 0,-1-1 0 0 0,1 1 1 0 0,0-1-1 0 0,-1 1 1 0 0,1 0-46 0 0,-13 7 404 0 0,7-1-163 0 0,1-1-71 0 0,2-1-40 0 0,-20 32 307 0 0,13-19-157 0 0,1 0-1 0 0,0 3-279 0 0,-35 89 773 0 0,32-72-106 0 0,-7 36-667 0 0,-4 34 577 0 0,3-1-54 0 0,2 1-62 0 0,3 1-72 0 0,2 14-14 0 0,5 4-42 0 0,9-1-41 0 0,3-74-42 0 0,5 20-250 0 0,-3-40 72 0 0,0 6 51 0 0,1-1-1 0 0,2 0 1 0 0,7 18-123 0 0,-3-23 131 0 0,1 0 1 0 0,12 22-132 0 0,-17-41 40 0 0,0 0-1 0 0,6 7-39 0 0,38 42 49 0 0,-27-35 28 0 0,1-2 0 0 0,9 6-77 0 0,-12-13 52 0 0,1-1-1 0 0,0 0 1 0 0,2-2-52 0 0,-2-2 48 0 0,25 9-48 0 0,-39-17-23 0 0,32 11-129 0 0,-21-8-8 0 0,0-1 0 0 0,1-1 160 0 0,37 3-317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2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549 41 6176 0 0,'0'0'177'0'0,"2"-1"0"0"0,1-3-218 0 0,1 0 69 0 0,0-1 64 0 0,0 0 56 0 0,0 0 42 0 0,0 0 40 0 0,3-2 323 0 0,-5 6 77 0 0,-2 1-324 0 0,0 0-80 0 0,0 0-70 0 0,0-1-58 0 0,0 1-44 0 0,1 0-50 0 0,0-1-104 0 0,-1 0 92 0 0,1 1 50 0 0,-1 0 69 0 0,0 0 92 0 0,0-1 113 0 0,0 1-109 0 0,0 1 36 0 0,0-1 39 0 0,-1 0 42 0 0,1 0 44 0 0,0 0 46 0 0,-7 5-141 0 0,-1-1-53 0 0,0 1-35 0 0,-6 4 48 0 0,-15 11 122 0 0,-22 2 28 0 0,16-8-134 0 0,11-4-89 0 0,-19 9 57 0 0,-7 3 178 0 0,-6-2-395 0 0,17-9 152 0 0,0-1 13 0 0,15-1-13 0 0,7-2-20 0 0,-8-1-49 0 0,0 1 22 0 0,10-1 216 0 0,2 0-101 0 0,1-2-89 0 0,1 1-76 0 0,1-2-58 0 0,0 1-42 0 0,7-2-33 0 0,-1 1 39 0 0,1 1 30 0 0,-2 3 39 0 0,3-5-10 0 0,1-1-9 0 0,1 1 0 0 0,-1-1 0 0 0,1 0 0 0 0,0 0 0 0 0,0 1 0 0 0,-1-1 0 0 0,1 0 0 0 0,0 1 0 0 0,0-1 1 0 0,0 0-1 0 0,0 1 0 0 0,0-1 0 0 0,0 0 0 0 0,1 1 0 0 0,-1-1 0 0 0,0 0 0 0 0,1 1 0 0 0,-1-1 0 0 0,1 0 0 0 0,0 2-11 0 0,7 14 60 0 0,0-1-47 0 0,-3-9-31 0 0,2 7 18 0 0,-4-11 0 0 0,-1 1 0 0 0,0 0 0 0 0,0 0 0 0 0,0 0 0 0 0,0 1 0 0 0,-1-1 0 0 0,0 0 0 0 0,1 2 0 0 0,-1 1 1 0 0,1 0 0 0 0,0-1 0 0 0,0 1 0 0 0,1-1 0 0 0,0 1 0 0 0,0-1 1 0 0,1 0-1 0 0,2 4-1 0 0,11 19 72 0 0,-15-24-52 0 0,0 0 1 0 0,0 1 0 0 0,-1-1-1 0 0,1 1 1 0 0,-1-1 0 0 0,0 1-1 0 0,0 5-20 0 0,-2 42 108 0 0,1-24-57 0 0,-5 94 182 0 0,4-101-125 0 0,2 1 0 0 0,2 15-108 0 0,-1-20 54 0 0,-1 1-1 0 0,-1-1 1 0 0,0 1-1 0 0,-1 0-53 0 0,0-1 51 0 0,1 1 0 0 0,1-1 0 0 0,0 1-1 0 0,1-1 1 0 0,2 0 0 0 0,3 14-51 0 0,4 20 143 0 0,-6-1 33 0 0,-4-30-107 0 0,2 30 102 0 0,3-17-88 0 0,3-3-56 0 0,-5-20-27 0 0,-1 0 1 0 0,0 1-1 0 0,-1-1 1 0 0,0 1-1 0 0,-1-1 0 0 0,0 2 0 0 0,-2 25 0 0 0,0-19 5 0 0,1 0 0 0 0,0 1 0 0 0,2 4-5 0 0,29 211 255 0 0,-10-102-157 0 0,-12-82-74 0 0,-6-27 34 0 0,-1 0-1 0 0,-1 5-57 0 0,-1-8 91 0 0,2 1-1 0 0,3 19-90 0 0,38 180 448 0 0,-30-152-299 0 0,3 19 0 0 0,-13-60-114 0 0,0-1 0 0 0,-2 10-35 0 0,0-12 77 0 0,1-1-1 0 0,5 20-76 0 0,-3-22 50 0 0,-1-1 0 0 0,-1 1 0 0 0,0-1-1 0 0,-2 7-49 0 0,-3 68 203 0 0,0-9 34 0 0,2-74-172 0 0,-1 0 0 0 0,-2 9-65 0 0,2-14 16 0 0,0 0-1 0 0,1 0 0 0 0,0 1 1 0 0,0-1-1 0 0,1 0 0 0 0,0 0 1 0 0,1 6-16 0 0,3 5 10 0 0,0 6 18 0 0,-3 3 35 0 0,-6 5-10 0 0,3-18-9 0 0,0-1-1 0 0,0 14-43 0 0,2-23 20 0 0,0-1-1 0 0,1 1 0 0 0,0 0 0 0 0,0 0 1 0 0,0 0-1 0 0,1 2-19 0 0,2 18 119 0 0,-4-22-99 0 0,0 1 0 0 0,1-1 0 0 0,-1 1 0 0 0,1-1 0 0 0,0 1 0 0 0,0-1 0 0 0,1 2-20 0 0,-1-3 5 0 0,2 8 16 0 0,-6-5 54 0 0,3-4-6 0 0,3 6-68 0 0,-1-5 58 0 0,0-1 73 0 0,15 3-7 0 0,1-2-38 0 0,21-4-2 0 0,-19-2-73 0 0,0-1-1 0 0,17-6-11 0 0,75-24 8 0 0,-75 24 35 0 0,0 1 50 0 0,-6-1-8 0 0,-4 3-28 0 0,-10 4-55 0 0,-7 2 161 0 0,0 0-87 0 0,0 0-93 0 0,0-1-98 0 0,0 1-106 0 0,0-1-109 0 0,-1 0-117 0 0,1 0-121 0 0,-1 1-31 0 0,-1 0-101 0 0,0-1-104 0 0,0 1-108 0 0,-5 1 440 0 0,0 1-56 0 0,-1-1-51 0 0,1 0-45 0 0,0 0-174 0 0,0 0-43 0 0,1-1-212 0 0,1 0-573 0 0,-5 2 1614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1.3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5672 0 0,'0'0'165'0'0,"0"0"-42"0"0,0 0-2 0 0,0 0 49 0 0,0 0 149 0 0,0 0 272 0 0,0 0 17 0 0,0 0-24 0 0,0 0-128 0 0,0 0-59 0 0,0 0-11 0 0,0 0-30 0 0,0 0-119 0 0,0 0-56 0 0,0 0-11 0 0,0 0 16 0 0,0 0 29 0 0,0 0-98 0 0,1 1-64 0 0,0 1-8 0 0,0-1 54 0 0,-1 0 30 0 0,0 0 75 0 0,0 7 147 0 0,2 1-54 0 0,0 0-46 0 0,0 1-37 0 0,1 3 37 0 0,-1 0-39 0 0,-1 0-271 0 0,1 0 84 0 0,-1 0 73 0 0,1 0 61 0 0,-1-1 44 0 0,0 0 36 0 0,3 46 1041 0 0,-3-41-947 0 0,0 1-83 0 0,-1-7-154 0 0,1-1-47 0 0,-1 1-55 0 0,0 0-60 0 0,1 1-80 0 0,-1-1-85 0 0,0 1-94 0 0,0 0-103 0 0,0 1-110 0 0,1-1-118 0 0,-1 0-127 0 0,0-5 341 0 0,0-1-34 0 0,0-3-1485 0 0,0 1-1118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2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10 8720 0 0,'0'0'256'0'0,"0"0"-7"0"0,0 0-184 0 0,-1-2-38 0 0,-2-2-1 0 0,2 2 35 0 0,0 0 62 0 0,1 2 148 0 0,0 0 260 0 0,0 0 21 0 0,0 0-28 0 0,0 0-145 0 0,0 0-69 0 0,0 0-163 0 0,0 1-34 0 0,0 0 30 0 0,0 1-84 0 0,0 3-14 0 0,0-3 36 0 0,1 15 248 0 0,2 0-54 0 0,1 19 165 0 0,-4-32-385 0 0,0 31 368 0 0,1 0-44 0 0,2 80 737 0 0,2-67-601 0 0,0-14-192 0 0,1 4 3 0 0,-1-12-105 0 0,-1 0-26 0 0,-2-14-43 0 0,3 2-63 0 0,-3-7-18 0 0,-1-4 49 0 0,0 0 0 0 0,-1-3-216 0 0,1 1 57 0 0,-1 0 63 0 0,0-1 63 0 0,1 2 100 0 0,0-1-121 0 0,-1 0-96 0 0,1 0-25 0 0,-1-1-34 0 0,0 2-143 0 0,0-2 71 0 0,0 1-33 0 0,1 0-35 0 0,-1-1-39 0 0,0 1-40 0 0,0 0-44 0 0,0-1-40 0 0,0 0-60 0 0,0 0-53 0 0,0 0-47 0 0,0 0-163 0 0,0 0-46 0 0,0 0-197 0 0,0 0-529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3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9 6176 0 0,'0'0'177'0'0,"-1"-1"0"0"0,-5-2-139 0 0,-2 1-21 0 0,2 1 46 0 0,-11 0 483 0 0,0 2-51 0 0,0 3-46 0 0,0 1-41 0 0,-7 6 134 0 0,2 3-69 0 0,3 4-54 0 0,3 1-39 0 0,-11 18 224 0 0,4-8-159 0 0,9-7-224 0 0,-7 20 159 0 0,4 3-37 0 0,13-32-223 0 0,1 0 0 0 0,0 0-1 0 0,1 1 1 0 0,0-1 0 0 0,1 13-120 0 0,1-16 75 0 0,0 4 66 0 0,0-1 1 0 0,1 0-1 0 0,1 3-141 0 0,-1-12 35 0 0,-1-1-1 0 0,1 1 1 0 0,1 0 0 0 0,-1 0-1 0 0,0-1 1 0 0,1 1-1 0 0,0-1 1 0 0,0 1-1 0 0,0-1 1 0 0,0 0 0 0 0,1 1-1 0 0,1 0-34 0 0,0 1 64 0 0,0-1 0 0 0,1 0 0 0 0,0-1-1 0 0,0 1 1 0 0,1 0-64 0 0,1 0 61 0 0,-1-1 0 0 0,1 0-1 0 0,0 0 1 0 0,1 0 0 0 0,-1-1-1 0 0,4 1-60 0 0,-2-1 72 0 0,0-1-1 0 0,1 0 0 0 0,-1 0 0 0 0,0-1 1 0 0,2-1-72 0 0,26-4 304 0 0,-3-6 25 0 0,-4-6-113 0 0,-24 12-169 0 0,1 0 1 0 0,-1-1-1 0 0,5-4-47 0 0,8-14 46 0 0,-4-2-34 0 0,-10 17-13 0 0,-1 0 0 0 0,-1 0 0 0 0,0-1 0 0 0,0 1 0 0 0,-1-3 1 0 0,2-28 28 0 0,-6 5 50 0 0,-5 2 74 0 0,3 21-171 0 0,-1 0 0 0 0,-1 0 1 0 0,-1-1 18 0 0,-2-4-71 0 0,0 1-62 0 0,3 5-6 0 0,0 0-46 0 0,5 9 35 0 0,-1 0 49 0 0,0-2 12 0 0,0 2 91 0 0,-4-4 71 0 0,5 4-77 0 0,-2 0-51 0 0,1 1-71 0 0,1-1-55 0 0,-1 0-81 0 0,0 0-96 0 0,0 0-108 0 0,0 1-121 0 0,1-1 243 0 0,0 1-35 0 0,0 0-37 0 0,0 0-38 0 0,0 0-41 0 0,0 0-43 0 0,-2-3-1258 0 0,-3-2-1014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3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14 8088 0 0,'0'-2'135'0'0,"-2"-2"526"0"0,1 2-550 0 0,-1 1-38 0 0,0-1-51 0 0,0 0-79 0 0,1 1 228 0 0,1 1 197 0 0,0 0 328 0 0,0 0 28 0 0,0 0-27 0 0,0 0-128 0 0,0 0-51 0 0,0 0-8 0 0,1 3-182 0 0,-1 1-108 0 0,1-1-69 0 0,2 3-72 0 0,0 1-53 0 0,-2-1 73 0 0,1 4-43 0 0,0 1 43 0 0,2 10 197 0 0,8 42 852 0 0,-10-49-935 0 0,0 1-40 0 0,7 18 228 0 0,-6-26-248 0 0,-1 0 0 0 0,0 1 0 0 0,1 6-153 0 0,1 12 315 0 0,1 0-41 0 0,1 0-40 0 0,0 0-36 0 0,4 22 76 0 0,-2-1-100 0 0,-7-43-240 0 0,-1 0 77 0 0,0 8 221 0 0,0-6-215 0 0,-1-2-110 0 0,1-2-1 0 0,0 1-38 0 0,0-1-41 0 0,0 1-48 0 0,0 0-50 0 0,0-1-56 0 0,0-1 52 0 0,0 0-43 0 0,0 0-39 0 0,0 0-36 0 0,-1 1-255 0 0,1 0-59 0 0,0-1-47 0 0,-1 1-34 0 0,-2 3-1412 0 0,-4 1-1250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4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38 5904 0 0,'-2'1'132'0'0,"-5"2"83"0"0,-1-2-108 0 0,0 0-70 0 0,-11 0-8 0 0,10-1 38 0 0,-1 0 88 0 0,6 1-34 0 0,-1-1 38 0 0,1 1 40 0 0,-1 0 46 0 0,-10 3 233 0 0,-1 1-37 0 0,0 1-40 0 0,0 1-39 0 0,1 0-42 0 0,0 0-42 0 0,2 1-45 0 0,0-1-44 0 0,10-4 24 0 0,1-1-90 0 0,0 1-58 0 0,1 2-38 0 0,1-2 47 0 0,-10 15 203 0 0,8-15-233 0 0,0 0 1 0 0,0 0-1 0 0,1 0 1 0 0,-1 0-1 0 0,1 0 0 0 0,0 0 1 0 0,0 1-1 0 0,0-1 1 0 0,0 0-1 0 0,1 1 1 0 0,-1-1-45 0 0,0 17 220 0 0,-2-2-42 0 0,1-9-108 0 0,3 7 87 0 0,5-1-65 0 0,1 1-13 0 0,-6-10-41 0 0,1 1 1 0 0,0-1 0 0 0,0 0 0 0 0,1 0-1 0 0,-1 0 1 0 0,1-1 0 0 0,2 4-39 0 0,1 0 76 0 0,0-1 0 0 0,1 1 0 0 0,0-1 0 0 0,1 0 0 0 0,-1 0 1 0 0,9 5-77 0 0,-10-9 47 0 0,0 1 1 0 0,0-1 0 0 0,1 0 0 0 0,0-1-1 0 0,0 0 1 0 0,0 0 0 0 0,0 0 0 0 0,1-1-48 0 0,0 0 58 0 0,0 0 0 0 0,0-1 0 0 0,0 0 1 0 0,0-1-1 0 0,0 1 0 0 0,0-2 0 0 0,0 1 1 0 0,0-1-1 0 0,0 0 0 0 0,-1-1 0 0 0,8-2-58 0 0,-13 4 11 0 0,25-8 177 0 0,8-5 139 0 0,-3-6-14 0 0,-11 2-153 0 0,-13 9-90 0 0,0 0 1 0 0,0 0-1 0 0,-1-1 1 0 0,0 0-1 0 0,0-1 0 0 0,-1 1 1 0 0,-1-1-1 0 0,1-1-70 0 0,-3 4 37 0 0,-1 0-1 0 0,0 1 1 0 0,0-1-1 0 0,-1 0 1 0 0,1 0-1 0 0,-2 0 1 0 0,1 0-1 0 0,-1 0 1 0 0,0 0-1 0 0,0 0 1 0 0,-1 0-1 0 0,0 0 1 0 0,0 0 0 0 0,-1 0-37 0 0,1 1 23 0 0,-1 0 0 0 0,-1-1 0 0 0,1 1 0 0 0,-1 0 0 0 0,-3-5-23 0 0,-7-9-2 0 0,-3 1-54 0 0,-2 1-67 0 0,-1 2-77 0 0,-2 2-89 0 0,1 2-100 0 0,9 7 207 0 0,-2 1-91 0 0,4 1 21 0 0,-1 1-35 0 0,-9-2-358 0 0,0-1-132 0 0,16 5 217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4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10720 0 0,'0'0'314'0'0,"0"0"-6"0"0,0 2-133 0 0,1 7 233 0 0,2 4 64 0 0,1 3 6 0 0,-2-4-107 0 0,-2-7-216 0 0,0 2 59 0 0,0 1-34 0 0,-1-3-5 0 0,1 1 0 0 0,-1 0 0 0 0,0 0 1 0 0,-1 3-176 0 0,0 2 229 0 0,1-1-35 0 0,3 21 279 0 0,0-1-25 0 0,-1-3-106 0 0,1-10-142 0 0,2-4-64 0 0,2-2-39 0 0,-5-11-93 0 0,-1 0 0 0 0,0 0 0 0 0,0 0 0 0 0,0 0 0 0 0,0 0 0 0 0,0 0 0 0 0,0 1 0 0 0,0-1 0 0 0,1 0 0 0 0,-1 0 0 0 0,0 0 0 0 0,0 0 0 0 0,0 1 0 0 0,0-1 0 0 0,0 0 0 0 0,0 0 0 0 0,0 0 0 0 0,0 0 0 0 0,0 1 0 0 0,0-1 0 0 0,0 0 0 0 0,0 0 0 0 0,0 0 0 0 0,0 1-1 0 0,0-1 1 0 0,0 0 0 0 0,0 0 0 0 0,0 0 0 0 0,0 0 0 0 0,0 1 0 0 0,0-1 0 0 0,0 0 0 0 0,-1 0-4 0 0,1 2-35 0 0,-1 0 38 0 0,-1 7 157 0 0,1-4-177 0 0,1-1-57 0 0,0 2-61 0 0,0 0-76 0 0,-1 2-88 0 0,1-7 50 0 0,1-1-42 0 0,-1 1-38 0 0,0-1-35 0 0,0 1-237 0 0,0-1-58 0 0,2 2-777 0 0,1 0-185 0 0,2 2-60 0 0,0 1-274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5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28 8176 0 0,'0'0'182'0'0,"0"0"29"0"0,0 0 13 0 0,-2 0-32 0 0,0-1-164 0 0,-2-1-17 0 0,-8-4 54 0 0,7 4 222 0 0,1-1-64 0 0,1 1-51 0 0,0-1-39 0 0,2 2-87 0 0,0 1 0 0 0,0-1 0 0 0,0 0 0 0 0,-1 0 0 0 0,1 0 0 0 0,0 1 0 0 0,0-1 0 0 0,-1 1 0 0 0,1-1 0 0 0,-2 1-46 0 0,-1-1 141 0 0,-2 1 44 0 0,-2 0 11 0 0,-2-1 110 0 0,-16 4 482 0 0,18 0-594 0 0,1 1-52 0 0,-14 15 228 0 0,2 4-49 0 0,2 3-47 0 0,2 2-43 0 0,-1 7-85 0 0,12-23-114 0 0,0-1-1 0 0,1 1 1 0 0,-1 10-32 0 0,3-14 12 0 0,0 1 1 0 0,1-1-1 0 0,0 0 1 0 0,0 1-1 0 0,2 7-12 0 0,-1-10 22 0 0,0 1 0 0 0,1 0 0 0 0,0-1 1 0 0,2 5-23 0 0,0-3 78 0 0,-1 0 1 0 0,1-1-1 0 0,4 6-78 0 0,-4-8 46 0 0,-1-1-1 0 0,1 0 0 0 0,-1 0 0 0 0,1 0 1 0 0,0 0-1 0 0,1 0 0 0 0,-1-1 0 0 0,0 0 1 0 0,1 0-1 0 0,0 0 0 0 0,0 0 0 0 0,0-1 1 0 0,0 0-1 0 0,0 0 0 0 0,5 1-45 0 0,9 2 147 0 0,8 3 112 0 0,-21-7-187 0 0,0 0-1 0 0,-1-1 1 0 0,1 1 0 0 0,0-1-1 0 0,0 0 1 0 0,5-1-72 0 0,2-1 144 0 0,0-1-1 0 0,0 0 1 0 0,9-4-144 0 0,-11 3 109 0 0,0 0 0 0 0,-1-1 0 0 0,0 0 0 0 0,0-1 0 0 0,0 0 0 0 0,-1 0-1 0 0,6-5-108 0 0,-11 7 53 0 0,-1 0 0 0 0,1 1-1 0 0,-1-1 1 0 0,0-1-1 0 0,0 1 1 0 0,-1 0-1 0 0,1-1 1 0 0,-1 1-1 0 0,0-1 1 0 0,0 0-1 0 0,0 0 1 0 0,-1 0-1 0 0,1 0 1 0 0,-1 0-1 0 0,-1 0 1 0 0,1 0-1 0 0,-1 0 1 0 0,1 0-1 0 0,-2-3-52 0 0,-2-19 207 0 0,-5 2-45 0 0,-4 1-60 0 0,-3 3-73 0 0,-3 2-93 0 0,-26-24-218 0 0,40 40 110 0 0,1 0 40 0 0,-5-3-30 0 0,-1-1 95 0 0,-13-7 49 0 0,13 9-53 0 0,3 2-43 0 0,-1-1-68 0 0,1 1-84 0 0,-1 1-101 0 0,2 0 35 0 0,0 0-65 0 0,1 0-71 0 0,-1 1-77 0 0,0-1-81 0 0,0 1-89 0 0,1 0-93 0 0,-1 0-100 0 0,-5-1-1053 0 0,-5-1-1103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5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58 8088 0 0,'0'0'182'0'0,"-2"0"29"0"0,-4 0-32 0 0,-1 1-52 0 0,1 1-43 0 0,0 0-36 0 0,-5 2-25 0 0,-14 10-57 0 0,18-10 65 0 0,0 0 43 0 0,0 0 58 0 0,0-1 73 0 0,0 1-29 0 0,0 0 40 0 0,-16 10 535 0 0,13-8-429 0 0,1-1-63 0 0,1 1 36 0 0,1 2-35 0 0,-4 9 170 0 0,4 3-97 0 0,1 1-73 0 0,1-4-66 0 0,-3 12 174 0 0,4 3-67 0 0,3 1-61 0 0,5-1-57 0 0,5-2-50 0 0,5-2-47 0 0,-11-24-77 0 0,1-1 0 0 0,-1 1 0 0 0,0 0 0 0 0,1-1 0 0 0,0 1-9 0 0,0-1 2 0 0,0 0 0 0 0,0 0 0 0 0,1 0 0 0 0,-1-1 0 0 0,3 1-2 0 0,7 3 29 0 0,-1-1 1 0 0,1 0 0 0 0,0-1-1 0 0,1-1 1 0 0,12 2-30 0 0,-17-4 48 0 0,0-1 1 0 0,0 0-1 0 0,8-1-48 0 0,7-3 116 0 0,2-2 39 0 0,-19 4-107 0 0,0-1 1 0 0,0 1 0 0 0,0-1-1 0 0,0 0 1 0 0,0-1 0 0 0,-1 0 0 0 0,0 0-1 0 0,0-1 1 0 0,0 0 0 0 0,0 0 0 0 0,1-2-49 0 0,3-5 81 0 0,25-27 182 0 0,-33 35-236 0 0,0-1 0 0 0,0 1-1 0 0,-1-1 1 0 0,1 1 0 0 0,-1-1 0 0 0,0 0-1 0 0,0 0 1 0 0,-1 0 0 0 0,1 0-27 0 0,0-8 50 0 0,0 1 0 0 0,0-1 1 0 0,-1 1-1 0 0,0-10-50 0 0,-2 14 17 0 0,0 1 0 0 0,0-1 0 0 0,0 1 0 0 0,-1 0 1 0 0,-1-4-18 0 0,-7-15 26 0 0,3 10 47 0 0,0 1 0 0 0,-9-14-73 0 0,4 12 14 0 0,0 1-38 0 0,0 3-35 0 0,0 1-44 0 0,-1 1-51 0 0,0 1-60 0 0,-1 2-68 0 0,-2 1-74 0 0,1 1-84 0 0,-2 2-90 0 0,7 1 50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6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57 6880 0 0,'0'0'157'0'0,"0"0"23"0"0,0 0 11 0 0,1 0-69 0 0,-1 0-59 0 0,-1-5-39 0 0,0 2 19 0 0,0 0 54 0 0,-1-2 112 0 0,2 5-209 0 0,-1-1 395 0 0,1 1 12 0 0,-1 0 261 0 0,0 0-387 0 0,-1 0-45 0 0,1 0-53 0 0,-1 0-60 0 0,0 0-68 0 0,0 0-76 0 0,-22 3 606 0 0,2 6-109 0 0,1 4-88 0 0,1 5-66 0 0,12-9-170 0 0,0 0 0 0 0,1 0 0 0 0,0 1 0 0 0,0 0 0 0 0,1 1 0 0 0,1-1 0 0 0,-3 6-152 0 0,-2 11 271 0 0,3 0-68 0 0,4 1-54 0 0,3-1-38 0 0,0-21-90 0 0,1 0 1 0 0,0 1-1 0 0,1-1 0 0 0,0 0 1 0 0,0 0-1 0 0,0 0 0 0 0,0 0 1 0 0,1 0-1 0 0,0 0 0 0 0,0-1 1 0 0,1 1-1 0 0,-1-1 1 0 0,1 0-1 0 0,1 0 0 0 0,-1 0 1 0 0,3 1-22 0 0,-3-3 24 0 0,0 0 0 0 0,0 0 0 0 0,0-1 0 0 0,1 1 1 0 0,-1-1-1 0 0,1 0 0 0 0,-1 0 0 0 0,1-1 1 0 0,0 0-1 0 0,0 0 0 0 0,0 0 0 0 0,0 0 0 0 0,0-1 1 0 0,3 1-25 0 0,8-1 92 0 0,0 0 0 0 0,1-1 0 0 0,-1-1 1 0 0,1-1-93 0 0,21-6 148 0 0,17-11 16 0 0,-48 16-133 0 0,0 0 0 0 0,0 0 1 0 0,0 0-1 0 0,-1-2-31 0 0,9-4 49 0 0,-7 5-15 0 0,-1-1 0 0 0,1-1 0 0 0,-1 0 0 0 0,-1 0 0 0 0,1 0 1 0 0,0-2-35 0 0,2-1 37 0 0,-6 6-7 0 0,1-1 1 0 0,-1 0 0 0 0,1 0 0 0 0,-1 0 0 0 0,-1 0 0 0 0,1 0 0 0 0,-1-1 0 0 0,0 1 0 0 0,1-6-31 0 0,-2 6 23 0 0,0 0 0 0 0,0-1 0 0 0,-1 1 0 0 0,1-1 0 0 0,-1 0 0 0 0,-1 1 0 0 0,1-1 0 0 0,-1 1-1 0 0,0-3-22 0 0,-1 1 15 0 0,0 1-1 0 0,0 0 0 0 0,0-1 0 0 0,-1 1 0 0 0,0 0 0 0 0,0 0 1 0 0,-4-4-15 0 0,-12-14-3 0 0,-5 4-40 0 0,18 15-96 0 0,-1 1 42 0 0,-7-4 12 0 0,-3 0 109 0 0,-24-7 159 0 0,26 10-195 0 0,2 2-85 0 0,-1 0-108 0 0,7 2 53 0 0,0-1-38 0 0,1 1-41 0 0,-1 0-44 0 0,0 0-48 0 0,0 0-51 0 0,1 0-55 0 0,-1 0-57 0 0,0 0-62 0 0,1 1-65 0 0,0-1-69 0 0,-1 0-71 0 0,-4 0-1043 0 0,-5 1-1014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6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91 7744 0 0,'0'0'174'0'0,"0"0"-36"0"0,0 0-50 0 0,-1-1-19 0 0,-3-3 3 0 0,3 4 11 0 0,0 0 65 0 0,-5 0-227 0 0,0 0 40 0 0,0 0 38 0 0,0 0 35 0 0,-6 1 135 0 0,0 0 119 0 0,0 1 107 0 0,0 1 90 0 0,1 0 76 0 0,-1 2 60 0 0,-4 2 22 0 0,-1 0 5 0 0,14-5-524 0 0,0 0 0 0 0,0 0 0 0 0,0 0 0 0 0,0 0 0 0 0,0 0 0 0 0,0 1 0 0 0,0 1-124 0 0,-4 4 172 0 0,-8 12 336 0 0,12-13-385 0 0,0 0-43 0 0,-2 8 1 0 0,-1 0-56 0 0,-7 23-24 0 0,11-25 34 0 0,1 1 44 0 0,3 24 108 0 0,-1-31-131 0 0,1 0 1 0 0,0 0-1 0 0,-1-1 0 0 0,2 3-56 0 0,-1-4 43 0 0,1-1-1 0 0,-1 1 1 0 0,0-1-1 0 0,1 1 0 0 0,0-1 1 0 0,0 0-1 0 0,1 0 1 0 0,-1 0-1 0 0,1-1 1 0 0,-1 1-1 0 0,1-1 0 0 0,0 0 1 0 0,5 3-43 0 0,-3-2 67 0 0,1-1-1 0 0,0 1 1 0 0,0-1 0 0 0,1 0-67 0 0,-3-1 47 0 0,1-1 0 0 0,-1 1 0 0 0,0-1-1 0 0,1 0 1 0 0,4-1-47 0 0,-6 0 25 0 0,1 0-1 0 0,-1 0 0 0 0,1 0 1 0 0,-1-1-1 0 0,1 0 1 0 0,-1 0-1 0 0,0 0 0 0 0,1-1 1 0 0,-1 1-1 0 0,0-1 1 0 0,0 0-1 0 0,0 0 1 0 0,0-1-1 0 0,0 1 0 0 0,-1-1 1 0 0,1 0-25 0 0,15-12 124 0 0,-3 2 225 0 0,14-13-349 0 0,-10 3 215 0 0,-4-5 35 0 0,-8 10-171 0 0,-3 0 52 0 0,-3 9-22 0 0,0 1 1 0 0,0-1-1 0 0,-1 1 1 0 0,-1-1-1 0 0,0-6-109 0 0,0 8 77 0 0,-1 0-1 0 0,0 1 0 0 0,0-1 1 0 0,-1-1-77 0 0,-6-14 136 0 0,-2 5-88 0 0,-3 2-76 0 0,-17-12 89 0 0,-2 5-98 0 0,-2 3-98 0 0,-3 2-101 0 0,29 13 17 0 0,-5-2 7 0 0,6 3 79 0 0,0 0-63 0 0,3 1 11 0 0,0 0-56 0 0,0 1-10 0 0,0-1-53 0 0,1 1-59 0 0,-1 0-66 0 0,2 1 42 0 0,1-1-55 0 0,-1 1-48 0 0,0-1-43 0 0,0 1-153 0 0,0-1-41 0 0,0 1-187 0 0,-1-1-501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8:17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9096 0 0,'0'-1'207'0'0,"0"0"-82"0"0,0-1-55 0 0,0-4 30 0 0,0 3 26 0 0,0 1 11 0 0,0 1 64 0 0,2-7 395 0 0,3 1-116 0 0,3 0-99 0 0,2 0-80 0 0,7-2 54 0 0,4 0 30 0 0,15-4 34 0 0,20 0 133 0 0,-31 7-294 0 0,2 0 48 0 0,-1 2-51 0 0,10 1 43 0 0,49 0 342 0 0,-83 3-546 0 0,-1 2-4 0 0,2 0-34 0 0,12 4 48 0 0,-13-6-90 0 0,-1 1 1 0 0,0-1-1 0 0,0 1 1 0 0,1 0-1 0 0,-1-1 1 0 0,0 1-1 0 0,0 0 1 0 0,0 0-1 0 0,0 0 1 0 0,0 0 0 0 0,0 0-15 0 0,8 14 99 0 0,0 16 54 0 0,-8-29-133 0 0,3 25 106 0 0,-1 13 12 0 0,-4 49 40 0 0,0 26 24 0 0,3-39-39 0 0,15 140 253 0 0,11-3 524 0 0,21 50-940 0 0,-29-157 203 0 0,-2 3 82 0 0,-5 0-1 0 0,-4 9-284 0 0,-4-46 150 0 0,4 36 139 0 0,2 17 72 0 0,-6-42-153 0 0,11 192 520 0 0,-17-169-452 0 0,0-58-48 0 0,2-1 0 0 0,6 39-228 0 0,-2-43 123 0 0,-1 20 103 0 0,4 27 56 0 0,-4-60-229 0 0,2 0-34 0 0,1 3 18 0 0,3 15-25 0 0,1 12 9 0 0,-1-19 46 0 0,-4-13-26 0 0,2 3 29 0 0,0 0-1 0 0,2 0 1 0 0,5 8-70 0 0,-1-7 24 0 0,16 34 122 0 0,-8-15-38 0 0,-16-35-59 0 0,1 0 1 0 0,1-1-1 0 0,1 1-49 0 0,-4-6 34 0 0,-1 0-1 0 0,1 0 1 0 0,-1 0 0 0 0,-1 1-1 0 0,1 4-33 0 0,8 22 128 0 0,-8-17-30 0 0,-4-18-90 0 0,0-1 0 0 0,0 0 0 0 0,0 0 0 0 0,0 1-1 0 0,1-1 1 0 0,-1 0 0 0 0,0 0 0 0 0,1 0 0 0 0,-1 0 0 0 0,1 1 0 0 0,-1-1 0 0 0,1 0 0 0 0,-1 0-1 0 0,1 0 1 0 0,0 0-8 0 0,3 5 31 0 0,-4-6-24 0 0,0 1 0 0 0,0-1 0 0 0,0 0 0 0 0,0 1 0 0 0,1-1-1 0 0,-1 1 1 0 0,0-1 0 0 0,0 0 0 0 0,0 1 0 0 0,0-1 0 0 0,0 1-1 0 0,0-1 1 0 0,0 1 0 0 0,-1-1 0 0 0,1 0 0 0 0,0 1 0 0 0,0-1 0 0 0,0 1-1 0 0,0-1 1 0 0,0 0 0 0 0,-1 1 0 0 0,1-1 0 0 0,0 0 0 0 0,0 1 0 0 0,-1-1-1 0 0,1 0 1 0 0,0 1-7 0 0,-1 0 98 0 0,1-1 104 0 0,0 0 44 0 0,0 0 8 0 0,-1 0-81 0 0,0 0-58 0 0,-1 0-34 0 0,-3 0-31 0 0,-1 0-2 0 0,3 0 37 0 0,-44-9 330 0 0,35 7-380 0 0,5 0-53 0 0,-15-7 18 0 0,14 5 0 0 0,-1 1 0 0 0,1 0 0 0 0,-1 1 0 0 0,0 0 0 0 0,-1 0 0 0 0,-13-2 0 0 0,17 2 0 0 0,1 1 0 0 0,-1 0 0 0 0,1 1 0 0 0,-1-1 0 0 0,0 1 0 0 0,1 0 0 0 0,-2 1 0 0 0,-25 2 0 0 0,-21-1 0 0 0,-12 1 0 0 0,11-1-9 0 0,20-1-57 0 0,-2 2-67 0 0,23-2-3 0 0,-22 0-101 0 0,23-2 119 0 0,1 1-53 0 0,2 0 3 0 0,1 0-44 0 0,-1 0-50 0 0,1 0-58 0 0,-2-1 105 0 0,5 1 31 0 0,3 0 21 0 0,-1 0-60 0 0,1 0-69 0 0,-1-1-81 0 0,1 1-9 0 0,0 0-70 0 0,0-1-79 0 0,0 1-84 0 0,0-1-91 0 0,0 0-97 0 0,0 1-105 0 0,0-1-111 0 0,-1 0-371 0 0,1 0-37 0 0,-4-1-2985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1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109 0 7800 0 0,'0'0'174'0'0,"0"0"29"0"0,0 0 13 0 0,0 0 44 0 0,0 0-67 0 0,0 0 34 0 0,0 0 269 0 0,0 0 15 0 0,0 0-13 0 0,1 0-239 0 0,-1 0-50 0 0,0 1-45 0 0,1-1-38 0 0,0 1 31 0 0,4 2 53 0 0,-3-1-57 0 0,6 5 544 0 0,-1 2-73 0 0,0 0-68 0 0,-1 0-64 0 0,-1 2-60 0 0,0-1-55 0 0,-1 1-49 0 0,0 0-47 0 0,2 7 86 0 0,-1 0-87 0 0,-1 4-31 0 0,2 10 11 0 0,-4-21-180 0 0,17 83 675 0 0,-6-32-197 0 0,-2-9-40 0 0,0-1 59 0 0,-6-29-288 0 0,-1 0-78 0 0,1 1-92 0 0,-1-1-106 0 0,-1-5-93 0 0,-2-9 45 0 0,-1 12 106 0 0,-1-14-120 0 0,0-4-16 0 0,0 1-36 0 0,0-1-42 0 0,-1 0-48 0 0,1-2-494 0 0,1-1 96 0 0,0 0 82 0 0,-1 0 66 0 0,1 1-24 0 0,-2-2-680 0 0,1 1 616 0 0,1 0-24 0 0,-1 0-107 0 0,-1 0-1647 0 0,-3 0-1306 0 0</inkml:trace>
  <inkml:trace contextRef="#ctx0" brushRef="#br0" timeOffset="256.31">1 336 9328 0 0,'0'0'208'0'0,"0"0"33"0"0,0 0 15 0 0,3-3-60 0 0,1 0-146 0 0,-1 0-33 0 0,5-4 8 0 0,1-1 49 0 0,1 2 42 0 0,-1-1 37 0 0,3 0 71 0 0,1 0 38 0 0,26-12 647 0 0,-15 10-351 0 0,-7 3-214 0 0,-4 1-88 0 0,1 1-37 0 0,-3 0-73 0 0,0 1-38 0 0,1 0-43 0 0,-1 0-48 0 0,-5 1-72 0 0,9-1 17 0 0,-10 2-30 0 0,1-1-85 0 0,-2 2 36 0 0,-1-1-33 0 0,0 1-60 0 0,0-1-52 0 0,1 0-56 0 0,-1 1-62 0 0,0-1-69 0 0,0 1-73 0 0,0-1-79 0 0,1 1-86 0 0,3-1-949 0 0,4-1-930 0 0</inkml:trace>
  <inkml:trace contextRef="#ctx0" brushRef="#br0" timeOffset="815.82">445 205 7856 0 0,'0'0'174'0'0,"0"0"29"0"0,2 6 168 0 0,-1-1-303 0 0,0 2-30 0 0,2 1 68 0 0,-1-1 57 0 0,1 1 45 0 0,0 1 88 0 0,8 16 634 0 0,-6-14-562 0 0,1 1-39 0 0,-3-6-209 0 0,-1 0-38 0 0,21 42 1273 0 0,13 23 578 0 0,-25-51-1325 0 0,-5-9-234 0 0,-2-3-153 0 0,0-2-65 0 0,0 0-33 0 0,11 18 399 0 0,-5-7-147 0 0,-2-5-75 0 0,-5-9-218 0 0,0 0 77 0 0,1-2 102 0 0,0-1 186 0 0,0-4-58 0 0,-2 0-229 0 0,0 0-124 0 0,0 0-114 0 0,1-7 207 0 0,0-1-55 0 0,2-21-5 0 0,-4 27-69 0 0,0 0 0 0 0,1 0 0 0 0,-1 0 0 0 0,3-3 0 0 0,4-20 0 0 0,-6 19 1 0 0,1 0-1 0 0,0 0 0 0 0,0 0 1 0 0,1 0-1 0 0,3-4 0 0 0,6-12-87 0 0,-13 25 78 0 0,0 0 0 0 0,1 0 0 0 0,0 0 1 0 0,-1 0-1 0 0,1 0 0 0 0,-1 0 0 0 0,1 0 0 0 0,0 0 0 0 0,0 1 0 0 0,0-1 0 0 0,0 0 1 0 0,-1 0-1 0 0,1 1 0 0 0,0-1 0 0 0,0 0 0 0 0,0 1 0 0 0,0-1 0 0 0,0 1 0 0 0,1-1 0 0 0,-1 1 1 0 0,1-1 8 0 0,-1 1-9 0 0,0 0 0 0 0,0 0 1 0 0,0 1-1 0 0,0-1 1 0 0,0 0-1 0 0,1 0 0 0 0,-1 1 1 0 0,0-1-1 0 0,0 1 0 0 0,0-1 1 0 0,0 1-1 0 0,0-1 1 0 0,0 1-1 0 0,0 0 0 0 0,-1-1 1 0 0,1 1-1 0 0,0 0 1 0 0,0 0 8 0 0,4 5-48 0 0,0 0 1 0 0,0 0-1 0 0,0 1 0 0 0,-1-1 1 0 0,2 6 47 0 0,-5-10-13 0 0,31 50-57 0 0,-24-39 67 0 0,2-1 0 0 0,0 0 0 0 0,0-1-1 0 0,11 10 4 0 0,-16-18-59 0 0,1 3 27 0 0,1 0 64 0 0,1-1 62 0 0,-1-1 65 0 0,0-3 66 0 0,0-2 66 0 0,0-4 68 0 0,-1-4 68 0 0,-3 1-230 0 0,-1-1-56 0 0,-1-1-46 0 0,-1 0-39 0 0,-1-7-26 0 0,-3-7-53 0 0,0-2 31 0 0,3-25-18 0 0,3 30-25 0 0,2 3-44 0 0,2 1-66 0 0,3 2-88 0 0,3 2-106 0 0,-8 9 164 0 0,1 0-33 0 0,1-1-149 0 0,-1 1-38 0 0,0 0-112 0 0,0 1-19 0 0,0 0-107 0 0,0 0-121 0 0,-2 2 327 0 0,-1-1-35 0 0,12-4-1228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1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8656 0 0,'-1'6'-83'0'0,"0"-1"74"0"0,1 0 63 0 0,-1 0 52 0 0,1 4 211 0 0,-2 13 588 0 0,2-15-701 0 0,0 0-86 0 0,0-4-99 0 0,0 1-35 0 0,0-1-38 0 0,0 1-41 0 0,-1-1-45 0 0,1 0-50 0 0,0 1-54 0 0,0-1-56 0 0,0-2-1238 0 0,0 0-884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4:52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35 158 5528 0 0,'0'0'124'0'0,"0"0"17"0"0,0 0 11 0 0,0-2-34 0 0,0-5-77 0 0,0 0 25 0 0,-1-1 116 0 0,1-1 148 0 0,-1-4 298 0 0,0 0-22 0 0,1 5-259 0 0,-1 2-127 0 0,1-1-87 0 0,0 5 158 0 0,0 0-79 0 0,-1-1-7 0 0,-1 1-93 0 0,0-3 20 0 0,2 2 34 0 0,0 0-88 0 0,0 0 64 0 0,-1 0 70 0 0,0-5 348 0 0,1 6-388 0 0,-1-1 7 0 0,0 1-143 0 0,0 1-45 0 0,1-1 241 0 0,0 2 33 0 0,-1 0-69 0 0,1 0-62 0 0,-1-1-7 0 0,-1-2-18 0 0,1 2-34 0 0,0-1 57 0 0,1 1 82 0 0,-2-5-118 0 0,2 5-60 0 0,0 0 0 0 0,-1 0 1 0 0,1 0-1 0 0,0 0 0 0 0,-1 0 1 0 0,1 0-1 0 0,0 0 0 0 0,-1 0 1 0 0,1 0-1 0 0,-1 0 0 0 0,0 0 1 0 0,0 0-37 0 0,0 0 58 0 0,0 0 47 0 0,-1-1 121 0 0,1 1 55 0 0,0 0 319 0 0,0 1-369 0 0,1 1-70 0 0,0-1-39 0 0,1 2-50 0 0,-1-1-61 0 0,0 2-77 0 0,1-1-95 0 0,7 34 340 0 0,0 7 35 0 0,-5-13-111 0 0,-3-16-43 0 0,2 0-1 0 0,0 1 1 0 0,1-1 0 0 0,2 7-60 0 0,0-4 67 0 0,-2-1 0 0 0,0 1 0 0 0,-1 1-67 0 0,5 32 123 0 0,4 1 54 0 0,4 17 155 0 0,-10-38-181 0 0,2-1-44 0 0,6 36 89 0 0,-10-23 13 0 0,2-1 57 0 0,-2-19-122 0 0,-2-6-18 0 0,-1-3-34 0 0,-1 27 383 0 0,-1-23-354 0 0,2-17-119 0 0,0 7 94 0 0,0 0 14 0 0,-4-2 12 0 0,-3-2-40 0 0,-6-3-6 0 0,12 0-73 0 0,-3 1 34 0 0,3 3-7 0 0,-2 0 20 0 0,2-4-53 0 0,1 0 0 0 0,0 0-1 0 0,-1 0 1 0 0,1 0-1 0 0,-1 1 1 0 0,1-1 0 0 0,0 0-1 0 0,-1 0 1 0 0,1 0-1 0 0,-1 0 1 0 0,1 0 0 0 0,0 0-1 0 0,-1 0 1 0 0,1 0-1 0 0,-1 0 1 0 0,1 0 0 0 0,0 0-1 0 0,-1 0 1 0 0,1 0-1 0 0,-1 0 1 0 0,1-1 0 0 0,0 1-1 0 0,-1 0 1 0 0,1 0-1 0 0,0 0 1 0 0,-1-1 0 0 0,1 1-1 0 0,0 0 1 0 0,-1 0 3 0 0,-4-4-78 0 0,1 1-35 0 0,4 2 12 0 0,0 1 34 0 0,-1 0 20 0 0,0-1 80 0 0,-1 0 137 0 0,1 1-147 0 0,0-1-36 0 0,0 1-70 0 0,0 0-94 0 0,1-1 35 0 0,-1 1-37 0 0,1 0-41 0 0,-1 0-44 0 0,1 0-48 0 0,0 0-51 0 0,0 1-55 0 0,0-1-58 0 0,0 0 78 0 0,0 0-56 0 0,0 0-51 0 0,0 0-45 0 0,0 0-159 0 0,0 0-43 0 0,0 0-193 0 0,0 0-520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4:53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85 6000 0 0,'0'0'174'0'0,"1"-1"-7"0"0,0-2-218 0 0,1 1 80 0 0,-1-1 71 0 0,0 0 62 0 0,0-1 105 0 0,0 0 65 0 0,0-1 131 0 0,-1-2 316 0 0,1 5-506 0 0,-1 0-101 0 0,2 1-65 0 0,1 0-56 0 0,-1 0-3 0 0,0 0 56 0 0,-1-1 63 0 0,-1 0 99 0 0,0-2 215 0 0,-1 0-44 0 0,0 1-43 0 0,0-1-41 0 0,-1 1-37 0 0,0 0-37 0 0,-3-1 181 0 0,-2-1-117 0 0,0 2-101 0 0,-1 0-82 0 0,0 1-66 0 0,-4 1-40 0 0,-15 0-27 0 0,18 1 25 0 0,1 1 74 0 0,0 0 102 0 0,-20 3 19 0 0,2 2-82 0 0,1 2-71 0 0,0 4-62 0 0,12-5-21 0 0,6-3-5 0 0,0-1 0 0 0,0 1 0 0 0,1 1 0 0 0,-1-1 0 0 0,1 1 1 0 0,0 1-1 0 0,-4 4-6 0 0,-19 17 0 0 0,20-19 0 0 0,4 0 0 0 0,5-7 0 0 0,0-1 0 0 0,-1 1 0 0 0,1 0 0 0 0,0 0 0 0 0,-1 0 0 0 0,1 0-1 0 0,0-1 1 0 0,0 1 0 0 0,0 0 0 0 0,-1 0 0 0 0,1 0 0 0 0,0 0 0 0 0,0 0 0 0 0,1 0 0 0 0,-1-1 0 0 0,0 1 0 0 0,0 0 0 0 0,0 0 0 0 0,1 0 0 0 0,-1 0 0 0 0,0 0 0 0 0,1 1-14 0 0,5 11-55 0 0,-1-9 49 0 0,-1 1 0 0 0,1-1 1 0 0,0 0-1 0 0,0 0 1 0 0,0-1-1 0 0,1 1 0 0 0,-1-1 1 0 0,7 2 19 0 0,8 4-50 0 0,0-1 1 0 0,2-1 49 0 0,35 7-38 0 0,1 0-8 0 0,-23-2 56 0 0,-13-3 40 0 0,6 3-37 0 0,-9-5-18 0 0,-3 1 38 0 0,0 3 35 0 0,6 4 53 0 0,-19-12-86 0 0,1 0 0 0 0,-1 0 0 0 0,0 1 0 0 0,0-1 0 0 0,0 1 0 0 0,-1 0 0 0 0,1 0 0 0 0,-1 0 0 0 0,0 0 0 0 0,1 0-35 0 0,-2 0 38 0 0,0-1-1 0 0,0 0 1 0 0,0 1-1 0 0,0-1 1 0 0,0 0-1 0 0,-1 2-37 0 0,0-3 28 0 0,1 0 0 0 0,-1 0 1 0 0,-1 0-1 0 0,1 0 0 0 0,0 0 0 0 0,0 0 1 0 0,-1-1-1 0 0,1 1 0 0 0,-1 0 0 0 0,1 0 1 0 0,-2 1-29 0 0,-14 21 493 0 0,-4-6-111 0 0,-5-5-102 0 0,-4-4-90 0 0,19-7-156 0 0,1 1 1 0 0,-1-2-1 0 0,0 1 0 0 0,0-2 1 0 0,-3 1-35 0 0,-8-1 63 0 0,-11 2-15 0 0,-20-1 25 0 0,31 0-62 0 0,-6-1-12 0 0,-46-12 1 0 0,55 6-11 0 0,3 1-83 0 0,13 5 16 0 0,0 0 44 0 0,-4-3 33 0 0,4 2-46 0 0,-1 0-97 0 0,2 0 22 0 0,0 0-43 0 0,0 0-73 0 0,0 1-67 0 0,0-1-75 0 0,0 0-83 0 0,0 0-91 0 0,0 0-99 0 0,1-1-107 0 0,-1 1-114 0 0,-2-1-1103 0 0,0-1-1122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4:55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7368 0 0,'0'0'165'0'0,"0"0"22"0"0,0 0 10 0 0,2 2-16 0 0,3 2-268 0 0,0 2 48 0 0,-1-1 45 0 0,-1 1 42 0 0,0 0 40 0 0,-1 1 38 0 0,1 6 225 0 0,-1 1 116 0 0,-2 1 95 0 0,-1 0 71 0 0,-1-1 52 0 0,2-3-446 0 0,3 6 242 0 0,-1-4-125 0 0,-1-5-161 0 0,-1-1-77 0 0,-2 1-55 0 0,0-5-14 0 0,2-3-43 0 0,-1 1 1 0 0,1 0-1 0 0,0-1 0 0 0,-1 1 1 0 0,1 0-1 0 0,0-1 0 0 0,-1 1 1 0 0,1 0-1 0 0,0 0 0 0 0,0-1 1 0 0,0 1-1 0 0,0 0 0 0 0,0 0 1 0 0,0-1-1 0 0,0 1-6 0 0,1 5 76 0 0,3 2 47 0 0,-3-4-115 0 0,-1-1 113 0 0,-1-1-111 0 0,1 0-46 0 0,0-1-38 0 0,1 3-97 0 0,1 1-100 0 0,-1-4-135 0 0,-1 0-114 0 0,0-1 68 0 0,0 0-44 0 0,0 2-590 0 0,0 2-471 0 0,0 4-894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4:54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6992 0 0,'0'0'157'0'0,"0"0"23"0"0,0 0 12 0 0,0 0-61 0 0,0 0-9 0 0,0 0 47 0 0,0 0 146 0 0,0 0 269 0 0,0 0 22 0 0,0 0-37 0 0,0 0-389 0 0,0 0 47 0 0,0 0 107 0 0,0 0-12 0 0,0 0-18 0 0,0 0-70 0 0,1 2-36 0 0,2 7-29 0 0,0 1-34 0 0,2 11 58 0 0,1 46 142 0 0,-4-43-143 0 0,5 41 202 0 0,3-1-79 0 0,-1-9 320 0 0,1 33-635 0 0,-9-72 110 0 0,2 0 0 0 0,0-1 0 0 0,1 1 0 0 0,1 3-110 0 0,9 36 341 0 0,-5-10-54 0 0,3 13 84 0 0,-10-18-154 0 0,-1-36-190 0 0,-1 0 0 0 0,1 0 0 0 0,0 0 1 0 0,0 0-1 0 0,0 0 0 0 0,0 0-27 0 0,4 18 77 0 0,-5-20-3 0 0,0-2-4 0 0,0 0-1 0 0,-1 1 19 0 0,-7 9 59 0 0,-2-6-112 0 0,5-4-68 0 0,-1-3-37 0 0,2-2-41 0 0,-1-3-44 0 0,1-1-255 0 0,-2-3-125 0 0,2 5 211 0 0,-7-7-417 0 0</inkml:trace>
  <inkml:trace contextRef="#ctx0" brushRef="#br0" timeOffset="612.32">63 93 8232 0 0,'1'-2'182'0'0,"7"-5"97"0"0,1 0-84 0 0,-1 1-69 0 0,1 0-56 0 0,3-1-41 0 0,20-9-73 0 0,-17 10 62 0 0,-4 1 49 0 0,0 0 68 0 0,0 0 85 0 0,1-1 104 0 0,2 0 75 0 0,2 2-86 0 0,2 1-70 0 0,0 2-55 0 0,3 1-13 0 0,-11 1-63 0 0,0 0 0 0 0,0 0 1 0 0,6 3-113 0 0,-11-3 41 0 0,0 1-1 0 0,0-1 1 0 0,-1 2 0 0 0,1-1 0 0 0,1 1-41 0 0,-4-2 36 0 0,1 1 0 0 0,0 0 0 0 0,-1 0 0 0 0,1 0 0 0 0,-1 0 0 0 0,0 0 0 0 0,0 1 0 0 0,0-1 0 0 0,1 2-36 0 0,19 22 251 0 0,-17-22-206 0 0,-1 1 0 0 0,0-1 1 0 0,-1 1-1 0 0,1 0 0 0 0,-1 0 0 0 0,0 0 1 0 0,2 3-46 0 0,-3-2 55 0 0,0 1 0 0 0,0-1 0 0 0,0 1 0 0 0,-1-1 0 0 0,1 1 1 0 0,-2 0-1 0 0,1 0 0 0 0,-1 6-55 0 0,-3 30 235 0 0,2-35-199 0 0,0-4-18 0 0,1 0 1 0 0,-1 0-1 0 0,-1-1 1 0 0,1 1 0 0 0,0 0-1 0 0,-1-1 1 0 0,0 1 0 0 0,0 0-19 0 0,-6 11 55 0 0,4-4-20 0 0,-2-1 1 0 0,0 0-1 0 0,0-1 1 0 0,-3 5-36 0 0,-15 21 78 0 0,18-24-43 0 0,-1-1 0 0 0,0 0 0 0 0,-1 0 1 0 0,-1-1-1 0 0,-8 9-35 0 0,-7 3 125 0 0,-19 13-125 0 0,33-27 15 0 0,0 0 0 0 0,-1-1 0 0 0,1 0 1 0 0,-1-1-1 0 0,-7 2-15 0 0,-13 3-1 0 0,19-9 30 0 0,7-1-6 0 0,8 0-11 0 0,44 7 47 0 0,-7 1 58 0 0,7 3 218 0 0,-1 3-335 0 0,9 5 121 0 0,-46-15-56 0 0,1 0 0 0 0,-1 1 0 0 0,0 0 0 0 0,3 3-65 0 0,16 9 146 0 0,-19-12-122 0 0,5 6 83 0 0,4 1 50 0 0,-7-6-83 0 0,-4-2-17 0 0,8 7 134 0 0,-10-7-154 0 0,-1 0 60 0 0,-2-3-83 0 0,-1-2-15 0 0,1 2 27 0 0,4 2 66 0 0,3 2 99 0 0,-2-1-101 0 0,-2-3-83 0 0,-2-1 5 0 0,-1 0 55 0 0,-2 0 10 0 0,3 0-21 0 0,10 0-30 0 0,-9 0 49 0 0,-4 0-38 0 0,0 0-127 0 0,2 0-10 0 0,4 0 35 0 0,-3 0-11 0 0,-1 0-44 0 0,-1 0-119 0 0,-1 0-217 0 0,0 0 344 0 0,0 0 9 0 0,0 0-13 0 0,0 0-40 0 0,0 0-11 0 0,0 0-38 0 0,1 0-46 0 0,-1 0-50 0 0,1 0 3 0 0,-1 0-38 0 0,1-1-433 0 0,1 0-292 0 0,-1 1 193 0 0,0-1-40 0 0,1 1 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23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 5496 0 0,'0'0'101'0'0,"0"0"-46"0"0,-1-2-10 0 0,1 2 5 0 0,-1 0 15 0 0,1 0 36 0 0,0 0 58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25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68 120 10880 0 0,'0'0'227'0'0,"1"0"-46"0"0,2 0 72 0 0,7-3 182 0 0,-4 1-499 0 0,0 1 80 0 0,0-1 71 0 0,0 0 59 0 0,0 1 45 0 0,-1-1 38 0 0,5-1 216 0 0,12-4 664 0 0,-15 4-814 0 0,-1 0-49 0 0,0 1-82 0 0,0-1-62 0 0,-1 0-76 0 0,0 0-85 0 0,3-6 306 0 0,-5-1-76 0 0,-6-2-66 0 0,-3 0-58 0 0,-3 0-50 0 0,-1 2-40 0 0,8 8 21 0 0,0 1 0 0 0,0-1 0 0 0,0 1 1 0 0,0-1-1 0 0,0 1 0 0 0,0 0 0 0 0,0 0 0 0 0,-1 0 22 0 0,1 0-18 0 0,-1 1 0 0 0,1-1-1 0 0,-1 1 1 0 0,1 0 0 0 0,-1 0-1 0 0,1 0 1 0 0,-1 0 0 0 0,1 0 0 0 0,0 0-1 0 0,-1 1 1 0 0,1-1 0 0 0,-3 1 18 0 0,1 1-22 0 0,0 0 0 0 0,0-1 0 0 0,0 2 1 0 0,0-1-1 0 0,0 0 0 0 0,0 1 0 0 0,0 0 22 0 0,-23 23-81 0 0,5 1 76 0 0,10-8-13 0 0,2 2 64 0 0,3 0 61 0 0,4 1 60 0 0,3-1 56 0 0,4 1 54 0 0,5-1 53 0 0,5-1 50 0 0,7-1 439 0 0,4-6-98 0 0,3-4-114 0 0,-13-6-351 0 0,0-1-32 0 0,0 0-35 0 0,1-2-37 0 0,-1 0-38 0 0,0 0-41 0 0,0-1-40 0 0,0-1-44 0 0,-1 0-45 0 0,-1 1-47 0 0,-11 0 16 0 0,0 1 42 0 0,7-2 16 0 0,-6 1-46 0 0,0 0-95 0 0,-1 0-29 0 0,0 0-81 0 0,0 0-92 0 0,0 1-106 0 0,0-1 52 0 0,-1 1-66 0 0,0-1-59 0 0,0 1-50 0 0,1-1-178 0 0,-1 0-49 0 0,1 1-215 0 0,1-2-576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2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9 9152 0 0,'0'-1'-11'0'0,"-1"1"60"0"0,0-1 70 0 0,0-1 137 0 0,-1 0 82 0 0,1 1-157 0 0,0 0-91 0 0,0 1-79 0 0,1 0 108 0 0,0 0 135 0 0,0 0 133 0 0,0 1-86 0 0,0 0-72 0 0,0 1-58 0 0,0 2 34 0 0,1 2 27 0 0,-1-4-99 0 0,1 35 616 0 0,-4 0 40 0 0,2-18 10 0 0,0 0 0 0 0,2 16-799 0 0,3 6 441 0 0,15 72 897 0 0,-10-65-789 0 0,2 10 25 0 0,-9-46-523 0 0,0 0 39 0 0,-1 6 200 0 0,0 0-1 0 0,-2 5-289 0 0,0-5 102 0 0,0-1-99 0 0,-3 1-2 0 0,2-11-60 0 0,1-6-68 0 0,1-1-56 0 0,0 0 52 0 0,0 0-47 0 0,0 0-289 0 0,-1 0-90 0 0,-1-1-820 0 0,2 0 1011 0 0,-1 1 59 0 0,1-1 76 0 0,0 1 103 0 0,-1 0 110 0 0,1 0 34 0 0,0 0 36 0 0,0 0 39 0 0,0 0-865 0 0</inkml:trace>
  <inkml:trace contextRef="#ctx0" brushRef="#br0" timeOffset="326.12">1 333 7976 0 0,'0'0'174'0'0,"0"0"29"0"0,12 2 174 0 0,-6-1-307 0 0,5-2-10 0 0,0 1 108 0 0,0-2 93 0 0,1 1 74 0 0,-2-1 17 0 0,0 0 34 0 0,23-6 964 0 0,-19 5-806 0 0,-2 0-131 0 0,0 0-73 0 0,0 0-95 0 0,0 0-115 0 0,5 0-40 0 0,0 0 44 0 0,34-7 378 0 0,-30 6-320 0 0,-1 0-45 0 0,-6 1-87 0 0,0 1-39 0 0,-2-1-38 0 0,-1 1-37 0 0,0 0-40 0 0,1-1-45 0 0,-3 1-14 0 0,1 0-37 0 0,-1 0-39 0 0,1 0-42 0 0,-1-1-43 0 0,1 1-47 0 0,-1 0-49 0 0,1-1-52 0 0,-2 1-288 0 0</inkml:trace>
  <inkml:trace contextRef="#ctx0" brushRef="#br0" timeOffset="794.87">548 129 5496 0 0,'0'0'124'0'0,"0"0"17"0"0,0 0 11 0 0,0 0-37 0 0,0 2-67 0 0,2 9-49 0 0,-1-8 79 0 0,5 22 1038 0 0,0 0-117 0 0,0-1-105 0 0,-1 1-95 0 0,-1-6-256 0 0,-1-1-43 0 0,1 1-40 0 0,-1 0-33 0 0,4 18 339 0 0,-1 1-86 0 0,12 62 991 0 0,-15-86-1346 0 0,2 18 308 0 0,-3-15-366 0 0,-1 1-47 0 0,-1-17-126 0 0,0-1 22 0 0,0 0 4 0 0,0 0 0 0 0,-1-2 60 0 0,1-2-75 0 0,-1-8 45 0 0,1-1-121 0 0,1 0-45 0 0,1 0-41 0 0,0-1-34 0 0,4-12-150 0 0,-2 15 67 0 0,-1 0-1 0 0,2 0 1 0 0,-1 0 0 0 0,2 1 0 0 0,1-3 174 0 0,10-10-307 0 0,-13 19 194 0 0,0-1 0 0 0,0 2 1 0 0,0-1-1 0 0,4-2 113 0 0,20-8-357 0 0,2 7 102 0 0,0 8 111 0 0,-2 7 119 0 0,-15-1 60 0 0,0 1 33 0 0,-2 2 34 0 0,-1 2 36 0 0,-1 1 35 0 0,-1 3 39 0 0,-6-11-109 0 0,0 1 1 0 0,0 0-1 0 0,-1 0 1 0 0,1 3-104 0 0,-1 2 169 0 0,-1 0 0 0 0,0 0 1 0 0,0 0-1 0 0,-1 0 1 0 0,-2 8-170 0 0,-1 14 450 0 0,4-14-230 0 0,0-19-687 0 0,0 0 51 0 0,0 0 42 0 0,0 0 37 0 0,1 0-248 0 0,0 0-661 0 0,0 0 818 0 0,-1 0-57 0 0,0 0 37 0 0,1 0-1629 0 0,1 0-1183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22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35 8984 0 0,'0'0'200'0'0,"0"0"33"0"0,0 0 15 0 0,-1 5-58 0 0,0 3-125 0 0,1 0-16 0 0,0 0 93 0 0,1 0 82 0 0,-1 0 71 0 0,0-1 1 0 0,0-1 38 0 0,1 8 422 0 0,3 31 1996 0 0,-3-35-2216 0 0,0-1-57 0 0,0 1-64 0 0,1-1-94 0 0,-1 1-111 0 0,0-6-151 0 0,-1 1-36 0 0,1-3-112 0 0,-1 0 70 0 0,1 1 66 0 0,0 2 107 0 0,0 1 35 0 0,0-2-123 0 0,0 0-85 0 0,-1-1-93 0 0,1 0-70 0 0,-1-1-97 0 0,0 0-111 0 0,0-1 149 0 0,0 0-33 0 0,0-1 133 0 0,0 0 19 0 0,0 0-10 0 0,0 0-38 0 0,1 0-7 0 0,-1 0-39 0 0,0 0-43 0 0,0 0-49 0 0,0 0 19 0 0,0 0-32 0 0,1-1-409 0 0,-1 1 45 0 0,0 0-54 0 0,1 0-200 0 0,0-1-527 0 0</inkml:trace>
  <inkml:trace contextRef="#ctx0" brushRef="#br0" timeOffset="448.79">155 1 8640 0 0,'8'16'174'0'0,"0"1"52"0"0,0-1 49 0 0,0 1 50 0 0,1 0 62 0 0,-1 0 53 0 0,1 0 51 0 0,-1 0 51 0 0,0 0 50 0 0,0 1 50 0 0,-1-1 50 0 0,0 1 48 0 0,-2-2-120 0 0,-3-8-156 0 0,-1-1 0 0 0,0 1 0 0 0,0 7-464 0 0,-1-2 524 0 0,0-12-339 0 0,0-1-17 0 0,0 0-68 0 0,-4-4 52 0 0,1-3-85 0 0,1-7-21 0 0,2 13-40 0 0,-1-5 69 0 0,1 1 0 0 0,0-1 0 0 0,1 0 0 0 0,-1 0 0 0 0,2-5-75 0 0,3-7 94 0 0,-3 8-89 0 0,1 1-44 0 0,0 0-54 0 0,0 1-62 0 0,4-10-119 0 0,3-2 49 0 0,-5 11 111 0 0,1 1 1 0 0,0-1-1 0 0,3-2 114 0 0,-6 7-29 0 0,0 0-1 0 0,0 1 1 0 0,0 0-1 0 0,0 0 0 0 0,1 0 1 0 0,0 0-1 0 0,-1 0 1 0 0,1 1-1 0 0,0-1 0 0 0,0 1 1 0 0,1 0-1 0 0,-1 1 1 0 0,0-1-1 0 0,1 1 0 0 0,-1-1 1 0 0,1 1-1 0 0,2 0 30 0 0,9 3-140 0 0,-1 3 36 0 0,0 3 34 0 0,0 3 34 0 0,10 14 54 0 0,-4 0 109 0 0,-8-8 31 0 0,2 14 160 0 0,-14-27-270 0 0,1 1 1 0 0,-1-1-1 0 0,0 0 0 0 0,-1 1 1 0 0,1 0-1 0 0,-1 1-48 0 0,-2 15 108 0 0,1-20-287 0 0,0 1 81 0 0,1-1 70 0 0,-1 1 57 0 0,0-1 46 0 0,0 1 35 0 0,-5 5 550 0 0,4-5-519 0 0,0 0-81 0 0,1 0-77 0 0,0-1-46 0 0,-1 0-53 0 0,1 0-60 0 0,-1 0-87 0 0,1 0-83 0 0,0-1-92 0 0,-1 1-100 0 0,1 0-108 0 0,-1-1-116 0 0,1 1-124 0 0,0-1 394 0 0,0 0-34 0 0,-1 0-1550 0 0,-3-1-1174 0 0,5 1 3224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21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10 490 7312 0 0,'6'1'250'0'0,"1"-1"-61"0"0,0 0-53 0 0,0 0-45 0 0,5-2-10 0 0,17-4-51 0 0,-18 4 37 0 0,7-3 689 0 0,-1 0-103 0 0,0-2-92 0 0,-1-1-82 0 0,0-1-72 0 0,-1-1-60 0 0,-1-1-52 0 0,-1-1-40 0 0,-12 11-248 0 0,-1 1-1 0 0,1-1 1 0 0,0 0-1 0 0,0 1 1 0 0,-1-1 0 0 0,1 0-1 0 0,-1 0 1 0 0,1 0-1 0 0,-1 0 1 0 0,1 0-1 0 0,-1 1 1 0 0,1-1 0 0 0,-1 0-1 0 0,0 0 1 0 0,1 0-1 0 0,-1 0 1 0 0,0 0 0 0 0,0 0-1 0 0,0 0 1 0 0,0 0-1 0 0,0 0 1 0 0,0 0-1 0 0,0 0 1 0 0,0-1-7 0 0,-1 1 13 0 0,1 0 0 0 0,-1 0 0 0 0,1 0-1 0 0,-1 0 1 0 0,0 0 0 0 0,0 0 0 0 0,1 0 0 0 0,-1 0 0 0 0,0 0-1 0 0,0 0 1 0 0,0 0 0 0 0,0 0 0 0 0,0 1 0 0 0,0-1 0 0 0,-1 0-1 0 0,1 0-12 0 0,-4-1 38 0 0,1 0-1 0 0,0 1 1 0 0,-1-1-1 0 0,0 1 1 0 0,-3-1-38 0 0,-10 0 20 0 0,13 2-20 0 0,0 1 0 0 0,0 0 0 0 0,0 0-1 0 0,1 1 1 0 0,-1-1 0 0 0,0 1 0 0 0,1 0 0 0 0,-1 0 0 0 0,1 1 0 0 0,-1 0 0 0 0,-15 9 61 0 0,6-2-65 0 0,0 2 88 0 0,4-1 39 0 0,0 2 37 0 0,5-6-5 0 0,-1 1 1 0 0,2 0 0 0 0,-1 0 0 0 0,-1 5-156 0 0,-1 7 241 0 0,2 1-59 0 0,4 0-99 0 0,1-15-63 0 0,0 0 0 0 0,1-1 0 0 0,0 1 1 0 0,0-1-1 0 0,1 1 0 0 0,-1-1 1 0 0,1 1-1 0 0,0-1 0 0 0,1 0 1 0 0,-1 0-1 0 0,1 0 0 0 0,0 0 1 0 0,0-1-1 0 0,1 1 0 0 0,-1-1 0 0 0,1 1 1 0 0,0-1-1 0 0,1 1-20 0 0,1-1 26 0 0,-1 1 0 0 0,1-1 0 0 0,0-1-1 0 0,0 1 1 0 0,0-1 0 0 0,5 3-26 0 0,15 2 42 0 0,1-4-34 0 0,-22-4-103 0 0,-1 0 36 0 0,6 0 30 0 0,0-1 97 0 0,13-1 207 0 0,-14 1-236 0 0,-3 0-64 0 0,1 0-61 0 0,-1 0-76 0 0,0 0-90 0 0,-1 0 8 0 0,-1 0-57 0 0,1 0-64 0 0,-1 0-69 0 0,1 0-73 0 0,-1 0-79 0 0,1 0-84 0 0,-1 0-89 0 0,7-1-978 0 0,4-1-989 0 0,-15 3 2715 0 0</inkml:trace>
  <inkml:trace contextRef="#ctx0" brushRef="#br0" timeOffset="571.47">586 417 7512 0 0,'-16'-2'120'0'0,"2"2"50"0"0,0 1 44 0 0,1 2 40 0 0,-1 3 91 0 0,0 2 37 0 0,10-5-202 0 0,0 1 0 0 0,0-1 0 0 0,0 1 0 0 0,0 0-1 0 0,0 0 1 0 0,1 1 0 0 0,-2 2-180 0 0,-9 18 749 0 0,7-6-289 0 0,3-3-117 0 0,1 1-47 0 0,1-3-93 0 0,1-1-46 0 0,1 1-52 0 0,2-1-58 0 0,1 5 66 0 0,1-1-43 0 0,4 2-29 0 0,9 6-33 0 0,-14-22-7 0 0,0 0 0 0 0,0 0 0 0 0,0-1 0 0 0,0 1 0 0 0,1-1 0 0 0,-1 1 0 0 0,1-1 0 0 0,-1 0 0 0 0,1 0 0 0 0,3 0-1 0 0,10 3 40 0 0,2-4 35 0 0,-3-1-176 0 0,1-2 99 0 0,2-2 87 0 0,7-6 111 0 0,-13 3-115 0 0,-2-1-40 0 0,-4 1-48 0 0,-1 0-35 0 0,3-7-122 0 0,-5 7 30 0 0,0-2-40 0 0,4-22-498 0 0,-7 23 404 0 0,-1-1-1 0 0,0 0 1 0 0,0 0-1 0 0,-1-3 269 0 0,-7-35-1073 0 0,1 15 405 0 0,2 11 255 0 0,1 1 39 0 0,-7-28-425 0 0,4 16 305 0 0,0 5 124 0 0,0 0 52 0 0,2 9 135 0 0,0 0 34 0 0,0 0 37 0 0,1-1 43 0 0,-1 1 44 0 0,1 0 51 0 0,0-1 53 0 0,1 1 57 0 0,-1-1-12 0 0,0 0 75 0 0,-1 1 71 0 0,0-1 67 0 0,-1-2 122 0 0,4 16-338 0 0,0 0 43 0 0,-2-4 264 0 0,0 0 6 0 0,-1-10 648 0 0,5 18-1186 0 0,-1 0 66 0 0,1 0 60 0 0,0-1 53 0 0,-1 1 74 0 0,0-1 55 0 0,0 0 97 0 0,-1 0 220 0 0,0 0 228 0 0,1 2-315 0 0,0 1-218 0 0,1 0-58 0 0,-1 1-72 0 0,1 0-85 0 0,1 26 344 0 0,2 1-46 0 0,3 4 11 0 0,4 18 94 0 0,1 6 30 0 0,-2-7-53 0 0,-2 0 98 0 0,13 115 1341 0 0,-18-130-1457 0 0,0 1-35 0 0,0 6-1 0 0,-2 1-87 0 0,0-41-198 0 0,0 1-73 0 0,1 0-63 0 0,-1 0-54 0 0,1 2-195 0 0,-1-1-83 0 0,0-3-177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18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275 267 7568 0 0,'-10'-9'283'0'0,"-1"1"77"0"0,0 1 78 0 0,-1 0 79 0 0,1 1 82 0 0,-2 2 84 0 0,0 0 85 0 0,-1 2 88 0 0,6 2-477 0 0,1 0-32 0 0,-8 1 254 0 0,0 0-117 0 0,2 2-105 0 0,-1 1-95 0 0,1 1-84 0 0,-1 2-75 0 0,0 0-63 0 0,-19 17 35 0 0,29-21-93 0 0,1 0 0 0 0,-1 1 0 0 0,1 0 0 0 0,0 0 0 0 0,0 0-1 0 0,-2 3-3 0 0,4-5-3 0 0,0 0 0 0 0,0 0 0 0 0,0 0-1 0 0,0 1 1 0 0,0-1 0 0 0,0 0-1 0 0,1 1 1 0 0,-1-1 0 0 0,1 1-1 0 0,0-1 1 0 0,0 1 0 0 0,0-1 0 0 0,0 1 3 0 0,0 0-8 0 0,1 0 0 0 0,-1 0 0 0 0,1 0 0 0 0,0-1 0 0 0,0 1 1 0 0,0 0-1 0 0,0-1 0 0 0,1 1 0 0 0,-1-1 0 0 0,1 1 1 0 0,0-1-1 0 0,-1 0 0 0 0,2 2 8 0 0,7 6-38 0 0,1 1 0 0 0,-1-1 1 0 0,12 7 37 0 0,37 23-34 0 0,-35-24 48 0 0,-1 0 0 0 0,-1 1 1 0 0,2 3-15 0 0,-5-1 444 0 0,-15-15-332 0 0,0 1 0 0 0,0-1 0 0 0,-1 1 0 0 0,1 0 0 0 0,1 4-112 0 0,1 9 298 0 0,-7 0 54 0 0,-5-5-72 0 0,-4-1 46 0 0,-1-3-18 0 0,1-1-53 0 0,-2 0-50 0 0,0-1-44 0 0,-1-1-40 0 0,0 0-34 0 0,-14 2 3 0 0,4-3-77 0 0,15-4-23 0 0,0-1 0 0 0,0 1-1 0 0,1-2 1 0 0,-1 1 0 0 0,0-1-1 0 0,-8-1 11 0 0,-9-6 10 0 0,24 7 22 0 0,0 1-32 0 0,0-1-37 0 0,0 1-39 0 0,0 0-42 0 0,1-1-45 0 0,-1 1-48 0 0,0-1-50 0 0,0 1-55 0 0,0-1-57 0 0,1 1-59 0 0,-1-1-63 0 0,0 0-66 0 0,0 1-68 0 0,1-1-72 0 0,-1 1-74 0 0,-1-2-1424 0 0,0-1-1251 0 0</inkml:trace>
  <inkml:trace contextRef="#ctx0" brushRef="#br0" timeOffset="504.64">364 403 9040 0 0,'0'0'266'0'0,"3"2"-70"0"0,1 0-94 0 0,-1 0-47 0 0,0 0-34 0 0,4 1 0 0 0,1 0 40 0 0,7 2 166 0 0,-4-2 21 0 0,0-1 53 0 0,12 1 412 0 0,10-2 378 0 0,-19-2-649 0 0,2 1-5 0 0,0-1-85 0 0,-2 0-127 0 0,-7 0-157 0 0,0 1-32 0 0,10-1 260 0 0,-1-2-47 0 0,0-1-39 0 0,1-1-33 0 0,11-7 78 0 0,-16 6-137 0 0,0-1 0 0 0,0 0 0 0 0,-1 0 0 0 0,1-3-118 0 0,-10 9 12 0 0,-1 0 1 0 0,1 0-1 0 0,-1 0 0 0 0,1 0 1 0 0,-1-1-1 0 0,0 1 1 0 0,0-1-1 0 0,0 1 0 0 0,0-1 1 0 0,0 1-1 0 0,0-1 0 0 0,0 0 1 0 0,0 1-1 0 0,-1-1 1 0 0,1 0-1 0 0,-1 0 0 0 0,1 0 1 0 0,-1 1-1 0 0,0-1 1 0 0,1-1-13 0 0,-2 1 16 0 0,1-1 1 0 0,0 1 0 0 0,-1 0 0 0 0,1-1 0 0 0,-1 1-1 0 0,0 0 1 0 0,0 0 0 0 0,0 0 0 0 0,0 0 0 0 0,0 0 0 0 0,0 0-1 0 0,-1 0 1 0 0,1 0 0 0 0,-2-1-17 0 0,-12-12 64 0 0,-2 3-62 0 0,-1 2-82 0 0,2 3-101 0 0,13 7 175 0 0,1-1-1 0 0,-1 1 1 0 0,0 0 0 0 0,1 0 0 0 0,-1 0 0 0 0,0 0-1 0 0,1 0 1 0 0,-1 0 0 0 0,1 1 0 0 0,-1-1 0 0 0,0 1-1 0 0,1 0 1 0 0,-1 0 0 0 0,1 0 0 0 0,0 0 0 0 0,-1 0-1 0 0,1 1 1 0 0,0-1 0 0 0,0 0 0 0 0,-1 1 0 0 0,1 0-1 0 0,1 0 1 0 0,-1-1 0 0 0,0 1 0 0 0,0 0 0 0 0,0 1 6 0 0,-20 28-49 0 0,6 0 47 0 0,7-7 180 0 0,3 0-47 0 0,2 20 12 0 0,4-34-113 0 0,1 1-1 0 0,0 0 0 0 0,0-1 0 0 0,1 1 0 0 0,1-1 1 0 0,-1 0-1 0 0,2 1 0 0 0,2 3-29 0 0,8 14 122 0 0,4-4 56 0 0,-9-14-248 0 0,0-1 48 0 0,12 5 91 0 0,-15-11-10 0 0,0 0 1 0 0,0-1-1 0 0,1 1 1 0 0,-1-1-1 0 0,1-1 1 0 0,-1 1-1 0 0,1-1 1 0 0,0 0-1 0 0,4-1-59 0 0,8 0 69 0 0,-1-2-81 0 0,1-1-108 0 0,-10 1 12 0 0,0-1-38 0 0,3 0-111 0 0,0-2-80 0 0,0 1-88 0 0,-1-1-96 0 0,-10 4 147 0 0,1 0-56 0 0,-1 0-50 0 0,1 1-43 0 0,0-1-155 0 0,0 0-42 0 0,0-1-187 0 0,1 1-499 0 0</inkml:trace>
  <inkml:trace contextRef="#ctx0" brushRef="#br0" timeOffset="974.39">983 278 8376 0 0,'0'0'190'0'0,"0"0"28"0"0,0 0 8 0 0,2 5-49 0 0,3 2-116 0 0,1 1-10 0 0,0 0 95 0 0,0 1 84 0 0,0-1 75 0 0,-1-1 0 0 0,0 0 39 0 0,4 8 435 0 0,18 34 2065 0 0,-22-38-2290 0 0,1 0-57 0 0,-1 0-66 0 0,0 0-95 0 0,0 1-114 0 0,-3-6-160 0 0,0 0-34 0 0,5 10 227 0 0,4 12 111 0 0,-5-10-60 0 0,-2-3 27 0 0,-3 0 104 0 0,-1-14-261 0 0,0-1 0 0 0,0 0-1 0 0,0 0-6 0 0,-1-1 1 0 0,1 0-36 0 0,-2-2 46 0 0,-1-3-68 0 0,-1-3-57 0 0,3 7 6 0 0,-9-33 170 0 0,4-1-120 0 0,6-1-108 0 0,5 1-94 0 0,5 2-81 0 0,6 1-70 0 0,5 5-56 0 0,7 3-44 0 0,-25 24 323 0 0,-1-1 0 0 0,0 1 0 0 0,1 0-1 0 0,-1 0 1 0 0,0 0 0 0 0,1 0-1 0 0,-1 0 1 0 0,1 0 19 0 0,0 1-15 0 0,-1 0 0 0 0,1-1-1 0 0,0 1 1 0 0,-1 0 0 0 0,1 0-1 0 0,-1 0 1 0 0,3 1 15 0 0,-1 0-11 0 0,0 0-1 0 0,1 0 0 0 0,-1 1 1 0 0,0 0-1 0 0,0 0 0 0 0,0 0 1 0 0,0 0-1 0 0,0 0 0 0 0,2 3 12 0 0,3 2-1 0 0,1 2-1 0 0,-1-1 0 0 0,-1 1 1 0 0,0 1-1 0 0,0-1 0 0 0,5 10 2 0 0,-1 1-12 0 0,-3 0 69 0 0,-2 0 46 0 0,-3-9-4 0 0,-1 0 0 0 0,-1 1 0 0 0,0 2-99 0 0,1 17 131 0 0,-3-20-117 0 0,1 0 71 0 0,4 27 387 0 0,-1-22-337 0 0,-1-7-118 0 0,1-1-64 0 0,-2-5 104 0 0,0-1-118 0 0,-2-2-31 0 0,1 1-55 0 0,0 0-67 0 0,0-1-76 0 0,-1 1-19 0 0,1-1-67 0 0,0 1-75 0 0,0-1-79 0 0,-1 1-87 0 0,1-1-93 0 0,0 0-100 0 0,0 1-105 0 0,1 0-1448 0 0,1 0-1340 0 0</inkml:trace>
  <inkml:trace contextRef="#ctx0" brushRef="#br0" timeOffset="1353.37">1705 0 10912 0 0,'0'0'248'0'0,"0"0"34"0"0,0 0 20 0 0,0 0-38 0 0,0 1-193 0 0,1-1-37 0 0,9 5-35 0 0,-2 2-30 0 0,0 1 56 0 0,-1 2 46 0 0,0 1 41 0 0,3 7 129 0 0,3 9 204 0 0,-8-17-255 0 0,5 13 523 0 0,-1 2 1 0 0,3 10-714 0 0,3 24 875 0 0,-5-10-229 0 0,-1-1-104 0 0,0 34 633 0 0,-8-55-818 0 0,0 0-34 0 0,-1-4-87 0 0,1 0-36 0 0,-1 0-43 0 0,0 0-48 0 0,0-15-82 0 0,0 6 45 0 0,0 5 174 0 0,1 5 61 0 0,-1-5-194 0 0,0-19-176 0 0,0 1-73 0 0,0-1-124 0 0,0 0 125 0 0,0 0 50 0 0,0 0-33 0 0,0 0-13 0 0,0 0-34 0 0,0 0-39 0 0,0 0-45 0 0,0 0-46 0 0,0 0-46 0 0,0 0-41 0 0,0 0-37 0 0,0-1-271 0 0,0 1-62 0 0,0 0-48 0 0,0 0-35 0 0,0-1-1090 0 0,-1-1-71 0 0,1 1-64 0 0</inkml:trace>
  <inkml:trace contextRef="#ctx0" brushRef="#br0" timeOffset="1702.44">1593 286 9616 0 0,'0'0'216'0'0,"0"0"32"0"0,0 0 12 0 0,7-1-55 0 0,0 0-152 0 0,-2 0-35 0 0,5 0 15 0 0,0 0 62 0 0,0 0 54 0 0,0 1 50 0 0,7-2 223 0 0,-1 0 86 0 0,39-5 1354 0 0,-44 5-1497 0 0,1 1-35 0 0,0-2-42 0 0,-1 1-61 0 0,1 0-72 0 0,0-1-84 0 0,-8 2-171 0 0,-1 1 44 0 0,1-1 40 0 0,-1 0 34 0 0,4 0 83 0 0,12-2 371 0 0,-11 1-337 0 0,-3 1-114 0 0,0 0-72 0 0,0 1-88 0 0,0-1-106 0 0,-1 0 2 0 0,-1 1-65 0 0,1-1-73 0 0,-1 0-76 0 0,1 1-83 0 0,-1-1-90 0 0,1 1-94 0 0,0-1-100 0 0,3 0-1071 0 0,5-1-1083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2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0 136 6216 0 0,'0'0'133'0'0,"0"-1"16"0"0,1 0-49 0 0,1-10 134 0 0,-1 5-324 0 0,1 1 70 0 0,1 0 62 0 0,0 0 57 0 0,0 0 48 0 0,0 0 41 0 0,5-4 283 0 0,16-16 1090 0 0,-19 21-1266 0 0,1-1-42 0 0,0-1-7 0 0,12-8 499 0 0,1 2-109 0 0,3 2-109 0 0,0 4-111 0 0,-1 5-111 0 0,-1 6-112 0 0,-18-4-183 0 0,0 1 0 0 0,0-1 0 0 0,0 0 0 0 0,0 1 0 0 0,0-1 0 0 0,-1 1 0 0 0,1 0 0 0 0,0-1-10 0 0,0 2-5 0 0,0 0-1 0 0,0-1 1 0 0,0 1-1 0 0,-1 0 1 0 0,1 0-1 0 0,0 2 6 0 0,1 3 1 0 0,-1 0-1 0 0,0-1 1 0 0,-1 1-1 0 0,1 0 1 0 0,-1 0 0 0 0,-1 0-1 0 0,0 1 1 0 0,0-1-1 0 0,-1 0 1 0 0,1 0 0 0 0,-2 0-1 0 0,0 1 0 0 0,-2 13 14 0 0,-2 0-1 0 0,-1-1-13 0 0,-6 18 73 0 0,-3-1-149 0 0,-3-1 52 0 0,-3-2 44 0 0,-1-2 36 0 0,22-32-48 0 0,-11 16-35 0 0,9-12 46 0 0,0 1 45 0 0,0 2 65 0 0,2-7 15 0 0,1-1 16 0 0,0 0 7 0 0,0 0-11 0 0,0 0-50 0 0,0 0-18 0 0,0 0-6 0 0,1 1-67 0 0,-1-1 0 0 0,0 1 1 0 0,1 0-1 0 0,-1 0 0 0 0,1 0 1 0 0,-1 0-1 0 0,0-1 0 0 0,1 1 1 0 0,0 0-1 0 0,-1 0 0 0 0,1-1 0 0 0,-1 1 1 0 0,1 0-1 0 0,0-1 0 0 0,0 1 1 0 0,0 0-16 0 0,16 4 150 0 0,-13-4-124 0 0,0-1 0 0 0,0 0-1 0 0,0 0 1 0 0,0 0 0 0 0,0-1 0 0 0,1 1 0 0 0,0-2-26 0 0,23-4 34 0 0,17-4 155 0 0,-26 6-136 0 0,1 1-63 0 0,-1-1-94 0 0,-6 2-22 0 0,-1 0-56 0 0,-10 1 185 0 0,0 1-58 0 0,0 0-57 0 0,0-1-57 0 0,1 1-56 0 0,-1 0-59 0 0,0 0-56 0 0,0 0-57 0 0,1-1-143 0 0,-1 1-78 0 0,1 0-80 0 0,-1 0-79 0 0,4-1-946 0 0,2-1-975 0 0,-8 2 2693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17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5344 0 0,'0'0'157'0'0,"1"1"407"0"0,1 3-84 0 0,3 7 769 0 0,4-1-361 0 0,0 1-93 0 0,-1 0-88 0 0,-1 0-80 0 0,0 1-74 0 0,-1 0-67 0 0,0 0-62 0 0,0 0-55 0 0,2 8 124 0 0,0 1-97 0 0,1 4-12 0 0,3 13 99 0 0,-3-11-131 0 0,-4-9-82 0 0,1-4-10 0 0,-1 1 43 0 0,-4-11-146 0 0,1 0-68 0 0,1 9 12 0 0,-1-7-18 0 0,-1 0 98 0 0,1-3 19 0 0,-1 1 82 0 0,0-1 25 0 0,0 0 76 0 0,0 0 84 0 0,1 0 93 0 0,-4-5-329 0 0,-2 0-90 0 0,1 1-70 0 0,-3-4 35 0 0,-7-18 40 0 0,4-4-63 0 0,0-29 14 0 0,7 47-73 0 0,0-15 37 0 0,1-1-45 0 0,1 14-30 0 0,1 0 0 0 0,0-1 0 0 0,1 1 1 0 0,0 0-1 0 0,1 0 0 0 0,1-2 14 0 0,10-18-8 0 0,-11 25 8 0 0,0 1 0 0 0,1 0 0 0 0,0 0 0 0 0,0 0 0 0 0,0 1 0 0 0,0-1 0 0 0,1 1 0 0 0,0 0 0 0 0,0 0 0 0 0,0 1 0 0 0,0-1 0 0 0,0 1 0 0 0,5-1 0 0 0,-3 1-13 0 0,-1 0 1 0 0,1 1-1 0 0,0 0 0 0 0,0 1 0 0 0,2-1 13 0 0,14 0-76 0 0,2 3-40 0 0,-23-1 92 0 0,10 0-129 0 0,-3 1-14 0 0,-2 0-52 0 0,1-1-104 0 0,-2 1-43 0 0,0-1-107 0 0,-1 1-123 0 0,-2-1 248 0 0,0 1-37 0 0,9 1-976 0 0</inkml:trace>
  <inkml:trace contextRef="#ctx0" brushRef="#br0" timeOffset="551.52">420 108 6648 0 0,'0'0'149'0'0,"0"0"23"0"0,8 3 145 0 0,-4-1-259 0 0,4 0-13 0 0,0 0 84 0 0,0 0 72 0 0,1-1 62 0 0,-2 0 28 0 0,1 0 36 0 0,5-1 278 0 0,18-1 865 0 0,-22 0-1065 0 0,0 1-47 0 0,-1-1-123 0 0,-1 0-45 0 0,0 1-52 0 0,0-1-59 0 0,4 1 305 0 0,0-1-52 0 0,0-1-45 0 0,0 0-36 0 0,11-3 158 0 0,28-11 396 0 0,-36 10-521 0 0,1-1 51 0 0,1-2 158 0 0,-8 4-198 0 0,0 1 38 0 0,-4 1-121 0 0,10-8 308 0 0,-8 6-274 0 0,-2 0 16 0 0,0 1 59 0 0,-4 2-111 0 0,1 0-37 0 0,-3-1 72 0 0,-2 0-106 0 0,-1 0-74 0 0,-11-2-13 0 0,11 5 38 0 0,-43-6-28 0 0,27 2-60 0 0,-1 2-1 0 0,0 1-1 0 0,15 0 0 0 0,-1 2 0 0 0,0-1 0 0 0,1 1 0 0 0,-1 0 0 0 0,0 1 0 0 0,1 0-1 0 0,-5 2 1 0 0,6-2 0 0 0,0 0 0 0 0,1 1 0 0 0,-1-1 0 0 0,1 1 0 0 0,0 1 0 0 0,-1-1 0 0 0,2 1 0 0 0,-1 0 0 0 0,0 0 0 0 0,1 0 0 0 0,0 1 0 0 0,0-1 0 0 0,0 1 0 0 0,0 0 0 0 0,1 0 0 0 0,0 1 0 0 0,0-1 0 0 0,0 1 0 0 0,1-1 0 0 0,-1 1 0 0 0,2 0 0 0 0,-1 0 0 0 0,0 0 0 0 0,1 0 0 0 0,0 0 0 0 0,1 0 0 0 0,0 0 0 0 0,-1 1 0 0 0,2-1 0 0 0,-1 0 0 0 0,1 1 0 0 0,0 0 0 0 0,0 0 0 0 0,1 0-1 0 0,0 0 1 0 0,0-1-1 0 0,0 1 1 0 0,1-1-1 0 0,0 1 1 0 0,0-1-1 0 0,1 0 1 0 0,0 1 0 0 0,1-1 3 0 0,-1-1-1 0 0,1 1 1 0 0,0-1 0 0 0,1 0 0 0 0,0 1-3 0 0,22 13 44 0 0,-21-15-225 0 0,0 1 44 0 0,0-2 40 0 0,0 1 38 0 0,8 3 39 0 0,0-1 110 0 0,-1-1 64 0 0,0-1 50 0 0,32 6 581 0 0,-26-7-508 0 0,-8-2-161 0 0,1 0-50 0 0,-1 0-61 0 0,0-1-71 0 0,0 0-82 0 0,1 0-93 0 0,-1-1-104 0 0,0 0-115 0 0,-4 1 85 0 0,1-1-60 0 0,-1 0-61 0 0,0 0-67 0 0,0 0-67 0 0,0 0-73 0 0,0 0-74 0 0,0 0-79 0 0,0 0-1497 0 0,5-2-1335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16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74 8896 0 0,'0'-1'232'0'0,"0"1"-108"0"0,0-2-71 0 0,0-1 8 0 0,0 3-9 0 0,0-1 39 0 0,0-1-66 0 0,0 1 30 0 0,0 1 58 0 0,0-1 134 0 0,0 1 238 0 0,0 0 25 0 0,0 0-32 0 0,0 0-139 0 0,0 0-62 0 0,0 0-11 0 0,1 1 57 0 0,0 1-86 0 0,2 1-39 0 0,2 1-16 0 0,-1 0-31 0 0,-2-2-13 0 0,7 10 217 0 0,-1 0-39 0 0,7 15 213 0 0,-2 1-111 0 0,-2 2-81 0 0,2 8 437 0 0,-1 8-774 0 0,-3-11 376 0 0,-1 5 78 0 0,0 1-93 0 0,-1-5-90 0 0,7 50 289 0 0,-6-39-223 0 0,0-1 81 0 0,-7-32-286 0 0,2 2 12 0 0,0-6-84 0 0,-3-9 15 0 0,0-1-2 0 0,0-1-14 0 0,0 0-49 0 0,-1 0-42 0 0,0-1-32 0 0,1-1-45 0 0,-4-7-417 0 0,1 2 124 0 0,1 4 150 0 0,0 0-41 0 0,1 0-46 0 0,-1-1-50 0 0,0 1-56 0 0,1 0-60 0 0,-1-1-66 0 0,1 1-70 0 0,-1-1-75 0 0,1 1-80 0 0,-1 0-86 0 0,1-1-89 0 0,0 1-95 0 0,0 0-101 0 0,-1-1-448 0 0,1-3-874 0 0,1 8 2487 0 0</inkml:trace>
  <inkml:trace contextRef="#ctx0" brushRef="#br0" timeOffset="369">1 113 7280 0 0,'-1'-14'382'0'0,"1"11"-328"0"0,0 0-34 0 0,2-2 22 0 0,0 0 79 0 0,0 1 69 0 0,1-1 62 0 0,2 0 120 0 0,0 0 61 0 0,2-1 147 0 0,5-2 360 0 0,0 1 8 0 0,-4 2-355 0 0,-1 2-144 0 0,0 0-56 0 0,-2 0-120 0 0,1 1-59 0 0,-1 0-66 0 0,-1 1-75 0 0,33-11 303 0 0,2 4-102 0 0,1 4-85 0 0,1 4-64 0 0,7 6-32 0 0,-37-4-75 0 0,0 1 1 0 0,0 1-1 0 0,0-1 1 0 0,-1 2-1 0 0,1-1 1 0 0,-1 1 0 0 0,0 1-1 0 0,6 4-18 0 0,-11-6 3 0 0,0 0 1 0 0,-1 0-1 0 0,1 0 0 0 0,-1 1 0 0 0,0 0 0 0 0,2 3-3 0 0,11 20 50 0 0,-7-3 25 0 0,-4 2 40 0 0,-2 8 98 0 0,-6-1 92 0 0,-5-1 107 0 0,2-17-160 0 0,-2-1 32 0 0,-3 2 27 0 0,-1-1-42 0 0,-2-2-36 0 0,-2-1-35 0 0,-17 9 106 0 0,-4-5-104 0 0,6-6-98 0 0,-1-3-39 0 0,11-5-39 0 0,0 0 0 0 0,0-1 0 0 0,-13-1-24 0 0,31-1-179 0 0,0 0 63 0 0,0 0 56 0 0,0 0 47 0 0,-2-1 88 0 0,0 1 55 0 0,-5-2 230 0 0,6 2-280 0 0,0-1-35 0 0,-1 0-65 0 0,2 0-40 0 0,0 0-40 0 0,0 1-43 0 0,0-1-50 0 0,0 0-53 0 0,1 0-58 0 0,-1 0-63 0 0,0 0-68 0 0,1 0-73 0 0,0 0-76 0 0,-1-1-82 0 0,1 1-86 0 0,0 0-92 0 0,1-1-95 0 0,-1 0-1170 0 0,-1-2-1193 0 0,2 4 3289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15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 7744 0 0,'0'0'174'0'0,"0"0"29"0"0,0 0 12 0 0,0 0 13 0 0,0 0 52 0 0,0 0 28 0 0,0 0 4 0 0,0 0-20 0 0,0 0-97 0 0,1 2-33 0 0,4 13 466 0 0,-4-12-313 0 0,1 6 220 0 0,0-1-65 0 0,0 0-59 0 0,0 0-53 0 0,1 4 90 0 0,-1 0-87 0 0,1 0-69 0 0,0 1-48 0 0,5 24 410 0 0,-4-21-317 0 0,-1-4-61 0 0,1-1-50 0 0,12 26 379 0 0,-9-22-305 0 0,-3-7-93 0 0,0 1 36 0 0,0-1 46 0 0,0 0 54 0 0,-4-7-151 0 0,0-1-66 0 0,0 0-29 0 0,0 0-8 0 0,0 0 1 0 0,0 0 4 0 0,0 0 2 0 0,0 0 0 0 0,0 0 4 0 0,0 0 18 0 0,0 0 8 0 0,0-2 62 0 0,-1 0-63 0 0,-1-2-39 0 0,-2-1-43 0 0,-1-3-13 0 0,-1-4 6 0 0,2 0 0 0 0,-1 0 0 0 0,2-1-1 0 0,-1-2-35 0 0,2 3 17 0 0,0 0 0 0 0,1 0-1 0 0,0 1 1 0 0,1-10-17 0 0,1 12-1 0 0,0-1 0 0 0,0 0 0 0 0,1 1 0 0 0,0-1 0 0 0,3-7 1 0 0,-2 9-9 0 0,0 0-1 0 0,1 1 0 0 0,0 0 0 0 0,0 0 0 0 0,0 0 0 0 0,1 1 0 0 0,2-3 10 0 0,1-1 13 0 0,1 1-48 0 0,-4 5-15 0 0,0-1 1 0 0,0 1 0 0 0,0 1 0 0 0,1-1-1 0 0,0 0 50 0 0,17-5-126 0 0,-6 6 103 0 0,-1 2 63 0 0,1 2 69 0 0,-16-1-345 0 0,0 0 61 0 0,1 1 54 0 0,-1-1 48 0 0,1 0 41 0 0,0 1 87 0 0,0-1 55 0 0,3 1 201 0 0,-2 0-203 0 0,-2-1-110 0 0,1 0-53 0 0,-1 1-64 0 0,0-1-76 0 0,1 0-108 0 0,-1 1-112 0 0,0-1 162 0 0,0 0-34 0 0,0 0-34 0 0,0 0-36 0 0,0 1-39 0 0,-1-1-39 0 0,1 0-41 0 0,0 0-43 0 0,0 0-45 0 0,0 0-46 0 0,0 1-48 0 0,0-1-50 0 0,2 1-1391 0 0,1 0-1182 0 0</inkml:trace>
  <inkml:trace contextRef="#ctx0" brushRef="#br0" timeOffset="552.52">455 156 5672 0 0,'11'6'296'0'0,"-7"-4"-240"0"0,6 1 10 0 0,0 0 124 0 0,0-1 109 0 0,0 0 97 0 0,2 0 187 0 0,-1-1 95 0 0,3-1 230 0 0,7-1 559 0 0,0-1 7 0 0,-7 0-556 0 0,-3-1-226 0 0,1 0-92 0 0,-3 1-188 0 0,1-1-93 0 0,-1 0-107 0 0,1 0-121 0 0,-2 1 294 0 0,0 0-102 0 0,-1 0-119 0 0,1 1-33 0 0,10-7 172 0 0,-11 2-132 0 0,-5-3 64 0 0,-2 2-24 0 0,-3-1 56 0 0,-1-1-129 0 0,0 2-52 0 0,-3 0-34 0 0,-5-3-39 0 0,11 9-14 0 0,-2-1 21 0 0,-1 0-1 0 0,1 0 0 0 0,0 0 1 0 0,-1 1-1 0 0,1-1 0 0 0,0 1 1 0 0,-2-1-20 0 0,-28-4 58 0 0,20 6-57 0 0,1 0 1 0 0,0 1 0 0 0,-1 0-1 0 0,-2 1-1 0 0,8 0-6 0 0,0-1-1 0 0,0 1 0 0 0,0 0 1 0 0,0 1-1 0 0,1 0 0 0 0,-1 0 1 0 0,1 0-1 0 0,0 1 0 0 0,0 0 0 0 0,0 0 1 0 0,0 1-1 0 0,1-1 0 0 0,-1 1 1 0 0,1 0-1 0 0,-2 3 7 0 0,4-3-9 0 0,-1 0 0 0 0,0 1 1 0 0,1-1-1 0 0,0 1 0 0 0,1-1 0 0 0,-1 1 1 0 0,1 0-1 0 0,0 0 0 0 0,0 0 0 0 0,1 0 9 0 0,0 0-17 0 0,0 0-1 0 0,0-1 0 0 0,1 1 1 0 0,0 0-1 0 0,0 0 0 0 0,1 0 0 0 0,0 1 18 0 0,8 31-79 0 0,6-1 100 0 0,1-11 48 0 0,2-2 36 0 0,-12-17-48 0 0,1-1 0 0 0,0 0 0 0 0,0 0 1 0 0,0 0-1 0 0,5 2-57 0 0,17 7 183 0 0,-18-12-103 0 0,0 1 0 0 0,0-2 1 0 0,0 1-1 0 0,1-2 1 0 0,-1 1-1 0 0,1-1-80 0 0,46-2 302 0 0,-30-1-191 0 0,-1-2-39 0 0,-16 2 33 0 0,0 0-118 0 0,-5 0-44 0 0,-1 0-36 0 0,1 1-39 0 0,-1-2-41 0 0,1 1-43 0 0,-1 0-47 0 0,0 0-47 0 0,0-1-50 0 0,0 1-54 0 0,0-1-54 0 0,0 0-58 0 0,0 1-59 0 0,7-5-637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0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9848 0 0,'0'0'222'0'0,"0"0"30"0"0,0 0 19 0 0,0 1-131 0 0,0-1-51 0 0,-1 3-21 0 0,-1 4-30 0 0,2-5 21 0 0,0 0 56 0 0,0 7 395 0 0,1 0-67 0 0,0 0-61 0 0,1 1-54 0 0,0 3 75 0 0,2 1-88 0 0,0 0-67 0 0,0 0-46 0 0,5 23 269 0 0,-5-22-227 0 0,16 67 904 0 0,-17-66-932 0 0,1 6-1 0 0,3 8 58 0 0,-5-21-138 0 0,-1 1 38 0 0,0-1 8 0 0,0-1 41 0 0,-1 0 46 0 0,1 1 52 0 0,-2-10-101 0 0,-1-1-81 0 0,0-1-62 0 0,-5-9 29 0 0,6 8-35 0 0,-8-70 123 0 0,8 54-158 0 0,1 0 0 0 0,1-16-35 0 0,1 24-11 0 0,0 0 1 0 0,0 0-1 0 0,1 0 0 0 0,0 0 0 0 0,1 0 11 0 0,0 3-30 0 0,0 0 0 0 0,0 1 0 0 0,1-1 1 0 0,0 1-1 0 0,0 0 0 0 0,7-7 30 0 0,-10 12-16 0 0,1-1 1 0 0,0 1-1 0 0,1 0 1 0 0,-1 0 0 0 0,0 0-1 0 0,1 1 1 0 0,0-1-1 0 0,-1 1 1 0 0,1 0-1 0 0,0 0 1 0 0,0 0 0 0 0,1 0-1 0 0,-1 1 1 0 0,0-1 15 0 0,-1 2-8 0 0,0-1 1 0 0,0 1-1 0 0,1 0 1 0 0,-1 0 0 0 0,0 0-1 0 0,0 0 1 0 0,0 1-1 0 0,3 0 8 0 0,-2 0 0 0 0,1 0 0 0 0,-1 1 0 0 0,0-1-1 0 0,0 1 1 0 0,0 0 0 0 0,0 0-1 0 0,0 1 1 0 0,13 10-155 0 0,0 2 68 0 0,4 12 55 0 0,-3 3 81 0 0,-7-10 33 0 0,-2 1 0 0 0,0 2-82 0 0,-1-2 27 0 0,-1 0-35 0 0,-5-15-1 0 0,4 12 19 0 0,-2 0 47 0 0,-2-8 18 0 0,-1-1 1 0 0,0 0-1 0 0,0 9-75 0 0,-1-17 88 0 0,0-1 8 0 0,0-2 45 0 0,0-2-56 0 0,0-1-34 0 0,0-2-26 0 0,2-5-4 0 0,0 1 0 0 0,1 0-1 0 0,0 0 1 0 0,1 1-1 0 0,1-1 1 0 0,1-3-21 0 0,3-3 4 0 0,1 0 0 0 0,0 0 0 0 0,5-4-4 0 0,11-9-10 0 0,-21 25-8 0 0,1 0 0 0 0,-1 1-1 0 0,1-1 1 0 0,0 1-1 0 0,0 1 1 0 0,0-1 0 0 0,2 0 18 0 0,-5 3-9 0 0,1-1 1 0 0,-1 1 0 0 0,1 0 0 0 0,-1 0-1 0 0,1 1 1 0 0,-1-1 0 0 0,1 1 0 0 0,0-1-1 0 0,-1 1 1 0 0,1 0 0 0 0,0 0 0 0 0,-1 1-1 0 0,1-1 1 0 0,0 1 8 0 0,0 0 2 0 0,0 1-1 0 0,-1-1 1 0 0,1 1 0 0 0,0-1-1 0 0,-1 1 1 0 0,1 0-1 0 0,-1 0 1 0 0,0 1-1 0 0,2 1-1 0 0,10 10-40 0 0,-4 2 43 0 0,-8-10 18 0 0,0 0 0 0 0,-1-1 0 0 0,1 1 0 0 0,-1 1 0 0 0,0-1-21 0 0,1 12 119 0 0,0 0 0 0 0,-1 0 1 0 0,0 8-120 0 0,0-1 83 0 0,0-1-44 0 0,-1-17-114 0 0,0 1 78 0 0,0 1 58 0 0,2 14 162 0 0,1-10-153 0 0,0-2-122 0 0,-2-6-28 0 0,1-1-44 0 0,0 0-50 0 0,0-1-56 0 0,1 0-62 0 0,0 0-67 0 0,-3-3 74 0 0,-1 0-45 0 0,0 0-46 0 0,1 0-38 0 0,-1 1-511 0 0,1-1-104 0 0,0 0-72 0 0,0 0-1214 0 0,1-1-1316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5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11256 0 0,'0'0'256'0'0,"0"0"34"0"0,0 0 21 0 0,0 0-35 0 0,0 1-168 0 0,3 8 77 0 0,-3-6-77 0 0,2 9 261 0 0,0 0-40 0 0,3 12 231 0 0,3 5-18 0 0,5 14 132 0 0,-2-5-71 0 0,-4-13-121 0 0,-2-4-278 0 0,0 0 46 0 0,0 5 93 0 0,3 13 215 0 0,3 13 160 0 0,-3-17-345 0 0,-6-21-252 0 0,1 19 92 0 0,-3-22-105 0 0,0-10-36 0 0,0-1 13 0 0,0 0-53 0 0,0 0-48 0 0,0 0-45 0 0,0 0-93 0 0,0 0-164 0 0,0 0 160 0 0,0 0-55 0 0,0 0-85 0 0,0 0 95 0 0,0 0-41 0 0,0 0-46 0 0,0 0-42 0 0,0 0-39 0 0,0 0-36 0 0,0 0-260 0 0,0 0-60 0 0,0 0-45 0 0,0 0-34 0 0,0 0-1441 0 0,0 0-1271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5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62 9072 0 0,'-10'-10'321'0'0,"-1"3"37"0"0,-2 3 36 0 0,-1 2 36 0 0,-1 3 36 0 0,1 2 37 0 0,1 2 35 0 0,3 1 36 0 0,-9 12-53 0 0,4 5-100 0 0,3 3-76 0 0,3 1-56 0 0,7-17-171 0 0,1 0-1 0 0,-1 1 0 0 0,2-1 0 0 0,-1 0 0 0 0,1 0 0 0 0,2 9-117 0 0,4 11 341 0 0,-5-26-319 0 0,1 1 1 0 0,0-1 0 0 0,0 0 0 0 0,0 1-1 0 0,1-1 1 0 0,-1 0 0 0 0,1 0 0 0 0,0-1 0 0 0,0 1-1 0 0,0 0 1 0 0,1-1-23 0 0,-1-1 35 0 0,0 1-1 0 0,0-1 1 0 0,0 0 0 0 0,0 0-1 0 0,1 0 1 0 0,-1 0-1 0 0,1 0 1 0 0,0-1-35 0 0,0 0 57 0 0,-1 0 0 0 0,1 0 1 0 0,0 0-1 0 0,0 0 0 0 0,0-1 0 0 0,2 0-57 0 0,10-1 220 0 0,1-2 37 0 0,5-5 91 0 0,-2-3-45 0 0,-1-2-46 0 0,-4-2-46 0 0,-2-2-46 0 0,-3-3-47 0 0,-4-2-47 0 0,-4-2-48 0 0,-2 14-168 0 0,-1 1 57 0 0,0-1 48 0 0,-1 0 43 0 0,-3-11 116 0 0,2 13-1 0 0,-1 0 0 0 0,1 0 0 0 0,-1 0 0 0 0,-4-5-118 0 0,-3-2 81 0 0,2 4-100 0 0,0 1-95 0 0,-1 1-116 0 0,4 5 64 0 0,1-1-37 0 0,-3 0-157 0 0,-1-1-89 0 0,1 1-98 0 0,-1 1-105 0 0,0 0-114 0 0,-1 0-121 0 0,6 2 395 0 0,-1 1-33 0 0,0 0-34 0 0,0-1-36 0 0,2 2-1406 0 0,-1-1-1134 0 0,4 1 3130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6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64 8144 0 0,'0'0'234'0'0,"-3"7"37"0"0,2-4-219 0 0,0 0-33 0 0,-2 5 20 0 0,1 0 74 0 0,1 0 65 0 0,0 1 57 0 0,0 1 111 0 0,2 1 58 0 0,-1 2 137 0 0,3 6 335 0 0,1 1 7 0 0,-1-7-331 0 0,0-3-134 0 0,1 0-53 0 0,-1-1-111 0 0,-1-1-55 0 0,1 0-63 0 0,1-1-70 0 0,0 4 202 0 0,2 0-58 0 0,2 3-14 0 0,6 6 34 0 0,2-2-3 0 0,-4-8-36 0 0,-1-3 13 0 0,0-2 56 0 0,-2-2 113 0 0,0-2-43 0 0,0-2-42 0 0,0-1-38 0 0,8-6 146 0 0,-2-4-118 0 0,-3 0-126 0 0,-2-1-50 0 0,0-3-29 0 0,2-6-24 0 0,3-18 141 0 0,-10 19-139 0 0,0-1-41 0 0,2-5-74 0 0,0 1-103 0 0,-2 14 5 0 0,-4 10 135 0 0,0-1 0 0 0,1 1 1 0 0,-1 0-1 0 0,1-1 0 0 0,-1 1 0 0 0,1 0 0 0 0,0 0 0 0 0,0 0 0 0 0,2-1 27 0 0,-3 2-133 0 0,0 2-49 0 0,1 0 40 0 0,1 4-41 0 0,-1 2 96 0 0,2 4-34 0 0,-4-10 102 0 0,7 26-159 0 0,-1 2 38 0 0,2 7 31 0 0,2-1 83 0 0,5-3 96 0 0,-12-27-26 0 0,0 0 1 0 0,1 0 0 0 0,0 0 0 0 0,4 3-45 0 0,-7-6 56 0 0,1-1-1 0 0,-1 0 0 0 0,1 1 0 0 0,-1-1 0 0 0,1 0 0 0 0,-1 0 0 0 0,1 0 1 0 0,0-1-1 0 0,0 1 0 0 0,0 0 0 0 0,-1-1 0 0 0,1 1 0 0 0,0-1 1 0 0,0 1-1 0 0,0-1 0 0 0,0 0 0 0 0,0 0 0 0 0,0 0-55 0 0,16-3 461 0 0,0-6-36 0 0,-1-3-45 0 0,-2-2-56 0 0,-3 0-64 0 0,-4-1-75 0 0,-5 11-111 0 0,-1-1 0 0 0,-1 0-1 0 0,1 0 1 0 0,-1 0 0 0 0,0-1-74 0 0,1-24 257 0 0,-7 0-100 0 0,-6 2-91 0 0,-5 0-82 0 0,-2 2-72 0 0,-3 2-62 0 0,1 3-53 0 0,9 9 39 0 0,6 7 53 0 0,1 1-29 0 0,0 0-63 0 0,0 0-80 0 0,1 1-97 0 0,3 2-133 0 0,0 1 387 0 0,0 0 8 0 0,0 0-17 0 0,0 0-48 0 0,0 0-13 0 0,0 0-47 0 0,0 0-54 0 0,0 0-61 0 0,0 0-65 0 0,0 0-61 0 0,0 0-53 0 0,0 0-48 0 0,0 0-169 0 0,0 0-47 0 0,0 0-205 0 0,0 0-553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7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10104 0 0,'0'0'230'0'0,"0"1"-72"0"0,0 8 362 0 0,0-7-413 0 0,0 1-66 0 0,0 6 1 0 0,0 1 81 0 0,-1 0 70 0 0,1 0 61 0 0,-1 3 122 0 0,1-1 60 0 0,-2 3 148 0 0,0 7 358 0 0,-1 0 2 0 0,0-8-358 0 0,0-2-146 0 0,0-1-60 0 0,0-1-121 0 0,0-1-61 0 0,0 1-70 0 0,-1-1-79 0 0,4-8 16 0 0,0-1-270 0 0,0 0 81 0 0,0 0 72 0 0,0 0 60 0 0,-1 0 58 0 0,1 0 46 0 0,0 1 373 0 0,0-1-319 0 0,0 0-105 0 0,-1 1-41 0 0,1-1-43 0 0,0 0-47 0 0,0 0-51 0 0,0 0-60 0 0,0 0-85 0 0,0 0-83 0 0,0 1-92 0 0,0-1-99 0 0,0 0-107 0 0,0 0-116 0 0,0 0-123 0 0,0 0 394 0 0,0 0-33 0 0,0 0-1554 0 0,0 0-1178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4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9 9096 0 0,'0'-1'3'0'0,"-1"0"29"0"0,-1 0 39 0 0,0-1 120 0 0,0 1 83 0 0,1 0-87 0 0,-1 0 37 0 0,2 0-32 0 0,-1 2 67 0 0,1 1-88 0 0,-1 1-60 0 0,0 3 79 0 0,0-2-7 0 0,2 3 82 0 0,0 1-43 0 0,-1 7 118 0 0,0-3-132 0 0,3 17 221 0 0,13 74 984 0 0,-9-57-776 0 0,-5 1-87 0 0,-1-10-191 0 0,3 0-86 0 0,2 16 52 0 0,-3-19-171 0 0,2-2-60 0 0,-5-18-29 0 0,0 1 8 0 0,3-8 15 0 0,-2-6-8 0 0,-1-1 0 0 0,0 0 0 0 0,0 0 15 0 0,0 0 62 0 0,0 0 31 0 0,0-3 48 0 0,1 1-75 0 0,1-2-41 0 0,1-1-34 0 0,0-1-19 0 0,-2 2 23 0 0,5-14-9 0 0,-1 0-51 0 0,5-15-71 0 0,-6 22-14 0 0,1-1 0 0 0,-1 1-1 0 0,5-7 56 0 0,5-2-40 0 0,-2 6-87 0 0,0 0 74 0 0,5-1 57 0 0,10-4 68 0 0,-22 16-63 0 0,0 1 1 0 0,0 0 0 0 0,1 0 0 0 0,3-1-10 0 0,13 0-52 0 0,-4 4-70 0 0,1 3-95 0 0,-16-2 192 0 0,1-1 0 0 0,-1 1 0 0 0,0-1-1 0 0,1 1 1 0 0,-1 0 0 0 0,0 1 25 0 0,16 15-77 0 0,-16-14 73 0 0,0 0-1 0 0,-1 0 0 0 0,0 1 0 0 0,0-1 1 0 0,2 3 4 0 0,-3-2 2 0 0,1-1 0 0 0,-1 1 0 0 0,0-1 0 0 0,0 1 1 0 0,-1-1-1 0 0,1 1 0 0 0,-1-1 0 0 0,0 1 0 0 0,-1 1-2 0 0,-4 22 194 0 0,4-23-151 0 0,0-1 0 0 0,-1 0 0 0 0,0 1-1 0 0,0-1 1 0 0,0 0 0 0 0,-1 0 0 0 0,1-1 0 0 0,-1 1 0 0 0,0 0 0 0 0,0-1 0 0 0,0 0 0 0 0,-2 2-43 0 0,-11 7 109 0 0,-4-2-52 0 0,10-6-93 0 0,-1 0 53 0 0,-25 6 199 0 0,20-7-155 0 0,7-1-63 0 0,0-1-41 0 0,1 0-31 0 0,0 0-42 0 0,0 0-46 0 0,0 0-52 0 0,0-1-59 0 0,0 0-64 0 0,0 0-70 0 0,0 1-76 0 0,7-1 215 0 0,0 0-39 0 0,0-1-410 0 0,-1 1 102 0 0,1 0-53 0 0,-2 0-784 0 0,0-1-613 0 0,-1-1-1168 0 0</inkml:trace>
  <inkml:trace contextRef="#ctx0" brushRef="#br0" timeOffset="442.81">458 385 8264 0 0,'0'0'182'0'0,"1"0"-54"0"0,10 1 297 0 0,-8-1-338 0 0,0 1-53 0 0,7-2-3 0 0,0 1 58 0 0,0-1 51 0 0,0-1 46 0 0,1 0 67 0 0,0-1 39 0 0,6-3 264 0 0,-8 3-92 0 0,0-1-1 0 0,-1-1 1 0 0,5-2-464 0 0,-2 0 389 0 0,-1-1-44 0 0,-1 0-87 0 0,0 0-59 0 0,-1-1-70 0 0,0 0-81 0 0,-4 1 203 0 0,-3 0-85 0 0,-3 0-52 0 0,-7-2-51 0 0,-5 3-32 0 0,5 4 24 0 0,1 2 40 0 0,2 2 64 0 0,2 0-150 0 0,0 0 0 0 0,0 0 0 0 0,0 1 0 0 0,0-1 0 0 0,1 1 0 0 0,-1 0 0 0 0,0 0 0 0 0,1 0 0 0 0,0 1 0 0 0,0-1 0 0 0,-1 1 0 0 0,1-1 0 0 0,1 1 0 0 0,-1 0 0 0 0,-1 3-9 0 0,0-2 19 0 0,1 1 1 0 0,1 0-1 0 0,-1 0 1 0 0,0 0-1 0 0,1 1 0 0 0,0-1 1 0 0,1 1-1 0 0,-1-1 1 0 0,1 1-1 0 0,-1 5-19 0 0,1-5 19 0 0,1 0-1 0 0,0 1 1 0 0,0-1-1 0 0,0 0 1 0 0,1 0-1 0 0,0 1 1 0 0,0-1-1 0 0,1 0 1 0 0,0 0-1 0 0,0 0 1 0 0,0 0-1 0 0,1 1-18 0 0,-1-3 8 0 0,0 0 0 0 0,0-1 0 0 0,1 1 0 0 0,0 0 0 0 0,-1-1 0 0 0,1 0 0 0 0,0 1 0 0 0,1-1 0 0 0,-1-1 0 0 0,1 1 1 0 0,-1 0-9 0 0,2 0-164 0 0,0 0 73 0 0,0 0 64 0 0,0 0 52 0 0,5 1 140 0 0,12 3 431 0 0,-15-6-465 0 0,-1 0-73 0 0,-1-1-70 0 0,-1 0-42 0 0,0 0-46 0 0,0 0-54 0 0,1-1-77 0 0,0 1-75 0 0,-1-1-82 0 0,1 0-89 0 0,0 0-96 0 0,0 0-105 0 0,0 0-110 0 0,0-1-119 0 0,1 1-942 0 0,3-2-1047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3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36 122 8840 0 0,'0'0'197'0'0,"0"0"24"0"0,11 4 195 0 0,-8-3-359 0 0,-1-1-36 0 0,8 2 17 0 0,-1 2 71 0 0,0 0 64 0 0,0 0 58 0 0,1 3 112 0 0,-1 1 60 0 0,4 4 289 0 0,-2 2 67 0 0,9 18 800 0 0,-13-21-1071 0 0,-2 0-36 0 0,0-2-113 0 0,-1 0-39 0 0,1 0-49 0 0,-1 0-53 0 0,0 0-54 0 0,0 0-81 0 0,3 6 86 0 0,0 0 69 0 0,17 35 704 0 0,-13-30-597 0 0,-5-8-204 0 0,1-1-57 0 0,0 0-70 0 0,1-1-82 0 0,12 18 99 0 0,-19-27 85 0 0,0 0-74 0 0,0-1-68 0 0,0 1-59 0 0,0-2-54 0 0,1 1-48 0 0,-1 0-39 0 0,0-1-34 0 0,1-1-327 0 0,2-4-925 0 0,-3 4 1032 0 0,1-5-746 0 0</inkml:trace>
  <inkml:trace contextRef="#ctx0" brushRef="#br0" timeOffset="280.25">249 1 9704 0 0,'-4'3'379'0'0,"-1"1"-104"0"0,1 0-89 0 0,1 1-73 0 0,-1 0-60 0 0,1 0-34 0 0,-7 11-50 0 0,7-9 47 0 0,0-3 32 0 0,-11 24 445 0 0,0 0 42 0 0,2 2 38 0 0,-1-1 32 0 0,-5 15 354 0 0,-2-2 50 0 0,-21 36 983 0 0,26-52-1420 0 0,8-13-333 0 0,-1-1-41 0 0,-1 3-183 0 0,6-11-13 0 0,0 1 1 0 0,0 0-1 0 0,0 1 0 0 0,1-1 0 0 0,-2 5-2 0 0,2-3 4 0 0,-5 8 112 0 0,4-10-133 0 0,1-1-65 0 0,-1 1-88 0 0,3-4 120 0 0,-1 0-19 0 0,1-1-26 0 0,-1 0-48 0 0,1 1-21 0 0,0-1-48 0 0,0 0-56 0 0,-1 0-61 0 0,1 0 328 0 0,0 0-395 0 0,0 0-62 0 0,0 1-55 0 0,0-1-48 0 0,0 0-167 0 0,0 0-47 0 0,0 0-201 0 0,0 0-540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2.7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10656 0 0,'0'0'241'0'0,"0"0"38"0"0,0 1-87 0 0,1-1-50 0 0,-1 1-42 0 0,0 1-35 0 0,1-1-20 0 0,1 7 48 0 0,-2-3-133 0 0,1 1 45 0 0,-1-1 40 0 0,1 0 37 0 0,-1 2 57 0 0,0 0 38 0 0,0 3 144 0 0,-1 0 42 0 0,1 12 473 0 0,0-8-368 0 0,0-7-318 0 0,1-1-35 0 0,0 0-41 0 0,0-1-48 0 0,0 17 200 0 0,-1-21-279 0 0,0-1-75 0 0,0 0-80 0 0,0 0 60 0 0,0 0-35 0 0,0 0-38 0 0,0 0-34 0 0,0 0-350 0 0,0 0 81 0 0,0 0-48 0 0,0 0-677 0 0,0 0-534 0 0,0 0-1016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3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188 327 8928 0 0,'-1'0'61'0'0,"0"-1"34"0"0,-6-3 500 0 0,5 2-467 0 0,0 1-79 0 0,-5-2-25 0 0,0 0 47 0 0,1 0 41 0 0,-1 1 36 0 0,-1 0 71 0 0,0 1 35 0 0,-15 1 636 0 0,0 6 9 0 0,16-2-639 0 0,0 0-33 0 0,2 0-70 0 0,-1 1-35 0 0,1 0-39 0 0,0 1-45 0 0,-10 13 30 0 0,3 2 71 0 0,0 7 94 0 0,9-19-92 0 0,1 0-1 0 0,0 0 1 0 0,-1 9-141 0 0,2-11 103 0 0,1 1 0 0 0,0 0 0 0 0,0-1 0 0 0,1 8-103 0 0,6 14 218 0 0,4-7-98 0 0,4-2-76 0 0,-4-9-24 0 0,2-4 35 0 0,1-2 47 0 0,-11-5-74 0 0,0 1-1 0 0,-1-1 1 0 0,1 0 0 0 0,0 0 0 0 0,-1 0 0 0 0,1 0 0 0 0,1-1-28 0 0,-1 0 32 0 0,1 0 0 0 0,-1 0 0 0 0,0 0 0 0 0,1 0 1 0 0,-1-1-1 0 0,0 1 0 0 0,0-1 0 0 0,0 0 1 0 0,0 0-1 0 0,0-1-32 0 0,17-17 122 0 0,-7 0 92 0 0,-4-1-54 0 0,-3-2-45 0 0,-2 0-36 0 0,-2-15-8 0 0,-4-18-22 0 0,1-17-50 0 0,2 52 8 0 0,0 8-26 0 0,-1 3-51 0 0,0 10-25 0 0,1 0 1 0 0,1 3 42 0 0,2 8 32 0 0,25 69 19 0 0,-15-48 44 0 0,-4-8 32 0 0,-1 1 54 0 0,10 24 151 0 0,-15-38-183 0 0,-1 0 39 0 0,-3-11-241 0 0,0 1 76 0 0,0 0 67 0 0,0 0 106 0 0,1 1 26 0 0,-1-1-131 0 0,0 0-91 0 0,0 0-108 0 0,0 0-75 0 0,0-1-110 0 0,1 1 126 0 0,-1-1-33 0 0,0 0-35 0 0,0 0-38 0 0,0 1-48 0 0,1-1-57 0 0,-1 0-50 0 0,0 1-44 0 0,1-1-154 0 0,-1 1-44 0 0,1-1-187 0 0,0 1-500 0 0</inkml:trace>
  <inkml:trace contextRef="#ctx0" brushRef="#br0" timeOffset="489.69">631 77 10448 0 0,'0'0'301'0'0,"0"0"4"0"0,-3-1 385 0 0,2 0-117 0 0,-1 2-106 0 0,0-1-96 0 0,1 2-85 0 0,-1 0-76 0 0,1 0-65 0 0,0 0-56 0 0,0 1-42 0 0,0 1-47 0 0,-1 6-120 0 0,1-6 119 0 0,1-2 86 0 0,-3 25 46 0 0,3 0 50 0 0,4 4 506 0 0,4 21-687 0 0,-1-12 338 0 0,3 22 208 0 0,6 45 368 0 0,-13-71-556 0 0,-2-1 54 0 0,-1-29-288 0 0,-1 6-23 0 0,-1 0 40 0 0,-1-10 53 0 0,1-5-238 0 0,1 1-50 0 0,0 0-99 0 0,0 0-71 0 0,1 0-114 0 0,-1 1 139 0 0,1 0-37 0 0,-1 0-39 0 0,1 0-42 0 0,0 0-279 0 0,-1 0-113 0 0,1 0-125 0 0,0 1 388 0 0,0-1-35 0 0,-1-1-1591 0 0,-1-2-1197 0 0</inkml:trace>
  <inkml:trace contextRef="#ctx0" brushRef="#br0" timeOffset="1066.1">410 272 7632 0 0,'0'0'166'0'0,"0"0"29"0"0,0 0 14 0 0,1 0-50 0 0,0-1-90 0 0,7-4-76 0 0,-7 5 34 0 0,1-1 36 0 0,4-2 583 0 0,0 0-54 0 0,1 0-52 0 0,-1 1-48 0 0,1 0-48 0 0,-1 0-43 0 0,0 0-42 0 0,1 0-39 0 0,1 0 16 0 0,-1 1-48 0 0,1-1-44 0 0,0 1-41 0 0,4-1 38 0 0,-1 0-66 0 0,1 1-51 0 0,0-1-37 0 0,26-2 114 0 0,-25 2-103 0 0,0-1 43 0 0,1 1-198 0 0,0-1 67 0 0,-2 0 44 0 0,24-4 176 0 0,-21 3-162 0 0,-5 2-54 0 0,0 0-35 0 0,1 0-46 0 0,-1-1-53 0 0,0 1-62 0 0,0 0-72 0 0,1 0-79 0 0,-1 0-89 0 0,-9 2 101 0 0,1-1-51 0 0,-1 1-44 0 0,0 0-40 0 0,1 0-134 0 0,-1-1-39 0 0,1 1-163 0 0,1 0-437 0 0</inkml:trace>
  <inkml:trace contextRef="#ctx0" brushRef="#br0" timeOffset="1480.03">846 243 5960 0 0,'0'0'132'0'0,"0"0"17"0"0,0 0 12 0 0,0 0-74 0 0,1 1-33 0 0,2 5 29 0 0,-1-3-21 0 0,0-1 66 0 0,-1 0 97 0 0,5 9 647 0 0,0 0-80 0 0,0 0-73 0 0,0 0-65 0 0,0 1-58 0 0,0 0-49 0 0,-1-1-43 0 0,1 2-34 0 0,2 7 263 0 0,7 29 890 0 0,-12-35-1098 0 0,-1 1 37 0 0,-2 17 247 0 0,0-26-599 0 0,0 1 34 0 0,0-7-32 0 0,0 0 20 0 0,0 0 6 0 0,0 0-4 0 0,0 0-67 0 0,-1-1-35 0 0,-1 0 52 0 0,-4-6 106 0 0,-1-5-111 0 0,1-1-34 0 0,-3-14 55 0 0,4-2-105 0 0,4-1-82 0 0,1 18-62 0 0,1-1 0 0 0,3-10 49 0 0,-2 12-51 0 0,0 1 1 0 0,1-1-1 0 0,1 1 1 0 0,0 0-1 0 0,2-3 51 0 0,11-18-139 0 0,4 4 42 0 0,-18 23 87 0 0,1 0-1 0 0,0 1 1 0 0,0 0-1 0 0,0 0 0 0 0,2-1 11 0 0,-2 1-1 0 0,1 1 0 0 0,-1 0 0 0 0,1 0 0 0 0,-1 1 0 0 0,1-1-1 0 0,1 1 2 0 0,9-1-168 0 0,-11 2 54 0 0,0 0-64 0 0,0 1-34 0 0,0-1-74 0 0,0 1-83 0 0,0 0-98 0 0,1 0-202 0 0</inkml:trace>
  <inkml:trace contextRef="#ctx0" brushRef="#br0" timeOffset="1752.31">1225 223 7696 0 0,'3'10'257'0'0,"0"1"103"0"0,0-1 88 0 0,-1 1 72 0 0,0-1 44 0 0,0 0 40 0 0,3 25 1459 0 0,-4-20-1227 0 0,0 0-73 0 0,-1-7-429 0 0,1 0-39 0 0,-1 0-40 0 0,0-1-51 0 0,0 1-58 0 0,1 0-63 0 0,-1-1-69 0 0,0 1-75 0 0,0-1-80 0 0,0 1-86 0 0,0-8-90 0 0,0 0-3 0 0</inkml:trace>
  <inkml:trace contextRef="#ctx0" brushRef="#br0" timeOffset="2076.45">1165 24 11728 0 0,'-2'-2'197'0'0,"-1"-1"-45"0"0,-9-8 365 0 0,8 7-283 0 0,1 1 106 0 0,3 3-124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1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9384 0 0,'0'0'208'0'0,"0"0"33"0"0,0 0 16 0 0,0 1-70 0 0,0 1-99 0 0,0 1-69 0 0,1 5-59 0 0,0-6 77 0 0,2 9 82 0 0,2 0 41 0 0,3 6 141 0 0,1-1 49 0 0,11 24 567 0 0,-10-12-384 0 0,0 1 47 0 0,6 29 683 0 0,14 44 1108 0 0,-27-97-2260 0 0,1 3 107 0 0,0 0 53 0 0,-4-7-135 0 0,0-1 3 0 0,0 0 10 0 0,0 0 3 0 0,0 0 0 0 0,0 0 4 0 0,-1-1 70 0 0,0-1-82 0 0,-4-8 82 0 0,4 8-111 0 0,-6-15 78 0 0,1-2-48 0 0,2-1-41 0 0,0-1-35 0 0,2-17-10 0 0,2 25-56 0 0,0 0-1 0 0,1-1 0 0 0,1 1 0 0 0,0 0 0 0 0,2-5-2 0 0,9-17-27 0 0,-10 30 36 0 0,0-1-1 0 0,0 1 0 0 0,1 0 0 0 0,0 0 1 0 0,0 0-1 0 0,0 1 0 0 0,2-2-8 0 0,14-9-7 0 0,3 3-76 0 0,-5 7-31 0 0,1 1-62 0 0,-16 4-14 0 0,0 0 69 0 0,0-1 57 0 0,0 1 50 0 0,3 0 92 0 0,7 0 296 0 0,-9 0-309 0 0,0 0-70 0 0,-2 0-41 0 0,1 0-40 0 0,-1 0-44 0 0,1 0-49 0 0,0 1-124 0 0,0-1-97 0 0,0 0-108 0 0,0 0-118 0 0,-2 0 265 0 0,1 0-33 0 0,-1 0-35 0 0,1 0-36 0 0,-1 0-38 0 0,1 0-39 0 0,-1 0-40 0 0,1 0-41 0 0,2 0-1613 0 0,1 0-1268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2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28 159 7632 0 0,'4'0'505'0'0,"2"0"-270"0"0,-2 0-145 0 0,-2 0-91 0 0,0 0-36 0 0,6-1 159 0 0,1 1 88 0 0,-1-1 75 0 0,1 0 62 0 0,-1-1 41 0 0,1 0 38 0 0,30-9 1702 0 0,-27 7-1548 0 0,-1-1-94 0 0,-4 2-255 0 0,-1 1-51 0 0,1-1-60 0 0,-1 0-66 0 0,15-8 377 0 0,-1-1-89 0 0,0-2-103 0 0,-2 0-118 0 0,-13 11-57 0 0,-1-1 48 0 0,5-7 351 0 0,-7 5-261 0 0,-4-1-94 0 0,0 3-114 0 0,-2-1-83 0 0,-14-8 302 0 0,-3 4-67 0 0,-1 3-57 0 0,-2 4-46 0 0,-14 5-41 0 0,29-2-19 0 0,-1 1 1 0 0,1 1 0 0 0,-1 0 0 0 0,-5 3 16 0 0,9-4-2 0 0,1 2 0 0 0,-1-1 0 0 0,1 1 0 0 0,-1 0 0 0 0,1 0 0 0 0,0 0 1 0 0,0 1-1 0 0,1-1 0 0 0,-1 1 0 0 0,1 0 0 0 0,0 1 0 0 0,1-1 0 0 0,-1 1 1 0 0,-2 5 1 0 0,2-1 12 0 0,0-1 0 0 0,0 1 0 0 0,1 0 1 0 0,-1 1-13 0 0,-1 15 81 0 0,3 0 53 0 0,1-19-83 0 0,1 0-1 0 0,1 0 1 0 0,0 0-1 0 0,-1 0 1 0 0,2 0 0 0 0,-1 0-1 0 0,1 0 1 0 0,0-1-1 0 0,1 1 1 0 0,0-1 0 0 0,0 1-1 0 0,0-1 1 0 0,2 2-51 0 0,-2-3 43 0 0,0-1-1 0 0,1 1 1 0 0,0-1 0 0 0,0 0 0 0 0,0 0 0 0 0,0 0 0 0 0,3 1-43 0 0,-3-2 31 0 0,1 0 0 0 0,-1-1 0 0 0,1 1 0 0 0,-1-1 0 0 0,1 0 0 0 0,0 0 0 0 0,0-1-1 0 0,4 1-30 0 0,5 1-32 0 0,0-1 65 0 0,2-1 57 0 0,22-1 181 0 0,-24 0-204 0 0,7-2-54 0 0,-11 0-61 0 0,0 1-48 0 0,5-2-135 0 0,-8 2 67 0 0,0-1-36 0 0,1 1-38 0 0,-1-1-41 0 0,0 0-43 0 0,-1 0-47 0 0,-4 2-27 0 0,0-1-61 0 0,0 1-53 0 0,0-1-47 0 0,1 0-164 0 0,-1 0-47 0 0,1 0-198 0 0,2 0-533 0 0,-5 1 1479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3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9416 0 0,'0'0'208'0'0,"0"0"33"0"0,0 11 204 0 0,0-8-386 0 0,1-1-36 0 0,0 9 19 0 0,0-1 79 0 0,1 1 68 0 0,0 0 61 0 0,1 1 115 0 0,0 1 55 0 0,1 2 137 0 0,2 7 324 0 0,-1-3-173 0 0,-1-7-272 0 0,-2-2-108 0 0,1 1-43 0 0,-1-3-86 0 0,-1 1-41 0 0,1 0-46 0 0,0-1-51 0 0,6 52 797 0 0,7 79 975 0 0,-14-118-1678 0 0,-4 32 313 0 0,1-38-350 0 0,0 0-37 0 0,2-15-158 0 0,0 0 35 0 0,-1 1 39 0 0,1 3 213 0 0,0-3-155 0 0,0 0-73 0 0,-1 0-71 0 0,1 0-118 0 0,0-1 53 0 0,0 1-38 0 0,0-1-42 0 0,0 0-44 0 0,-1 0-50 0 0,1 0-51 0 0,0 0-38 0 0,0 0-64 0 0,0 0-58 0 0,0 0-51 0 0,0 0-173 0 0,0 0-51 0 0,0 0-210 0 0,0 0-565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3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1 123 6592 0 0,'0'0'149'0'0,"0"0"11"0"0,1 0-37 0 0,2 0 31 0 0,1-1-82 0 0,3 1-42 0 0,9-3 316 0 0,-1-1 112 0 0,4-2 197 0 0,7-7 435 0 0,-1-2-25 0 0,-8 4-456 0 0,-4 1-208 0 0,-7 5-246 0 0,0 0-36 0 0,-2 2-46 0 0,-1 1-1 0 0,0-1 0 0 0,0-1 0 0 0,0 1 1 0 0,0 0-1 0 0,0-2-72 0 0,-3 5 12 0 0,1-1 0 0 0,-1 0 0 0 0,1 1 0 0 0,-1-1 1 0 0,0 0-1 0 0,0 1 0 0 0,1-1 0 0 0,-1 0 0 0 0,0 0 0 0 0,0 0 0 0 0,0 1 1 0 0,0-1-1 0 0,0 0 0 0 0,0 0 0 0 0,0 0 0 0 0,0 1-12 0 0,0-1 6 0 0,0 0-1 0 0,0 1 1 0 0,-1-1-1 0 0,1 1 0 0 0,0-1 1 0 0,-1 1-1 0 0,1-1 1 0 0,0 1-1 0 0,-1-1 1 0 0,1 1-1 0 0,-1-1 1 0 0,1 1-1 0 0,-1-1 1 0 0,1 1-1 0 0,-1 0 0 0 0,1-1 1 0 0,-1 1-1 0 0,1 0 1 0 0,-1 0-1 0 0,0-1 1 0 0,1 1-1 0 0,-1 0 1 0 0,1 0-6 0 0,-14-4-23 0 0,1 4 40 0 0,9 0 2 0 0,1 0 0 0 0,0 1 0 0 0,0-1-1 0 0,0 1 1 0 0,0 0 0 0 0,0 0 0 0 0,-1 0-19 0 0,-14 10 177 0 0,13-7-93 0 0,0-1-1 0 0,1 1 1 0 0,0 1 0 0 0,-3 2-84 0 0,2 0 140 0 0,-1 0 0 0 0,2 0 1 0 0,-5 8-141 0 0,-2 10 235 0 0,4-3-98 0 0,3-2-76 0 0,4 10 318 0 0,1-23-254 0 0,0 0 0 0 0,1 0 0 0 0,-1-1 0 0 0,1 1 0 0 0,1 0 0 0 0,-1-1-1 0 0,1 1 1 0 0,1-1 0 0 0,-1 0 0 0 0,4 5-125 0 0,17 16 467 0 0,-10-15-273 0 0,1-1-47 0 0,2-1-54 0 0,0-2-66 0 0,1-2-73 0 0,0-2-83 0 0,0-2-92 0 0,1-2-102 0 0,-18 0 68 0 0,1 0-40 0 0,-1 0-37 0 0,0 0-34 0 0,0 0-239 0 0,1-1-55 0 0,1 1-782 0 0,2-1-615 0 0,1 0-1173 0 0,-6 1 3227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4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12296 0 0,'0'0'232'0'0,"0"1"-96"0"0,0-1-63 0 0,0 2 3 0 0,0-1-7 0 0,0 6 190 0 0,0 0-63 0 0,1 0-51 0 0,-1 0-44 0 0,2 6 4 0 0,3 17 35 0 0,-4-21-50 0 0,0 0 54 0 0,1-1 72 0 0,-1 1 90 0 0,1 9 181 0 0,10 30 1097 0 0,-5-28-973 0 0,-3-4-231 0 0,-1-8-234 0 0,-1-1-34 0 0,0 1-39 0 0,0 0-43 0 0,0 0-47 0 0,0 0-51 0 0,-2-8-87 0 0,0 1 111 0 0,0-1 84 0 0,0 2 146 0 0,0-2-180 0 0,0 1-65 0 0,0-1-83 0 0,0 1-124 0 0,0-1 80 0 0,0 0-39 0 0,0 0-41 0 0,0 1-46 0 0,0-1-49 0 0,0 0-51 0 0,0 0 23 0 0,0 0-58 0 0,0 0-50 0 0,0 0-45 0 0,0 0-158 0 0,0 0-43 0 0,0 0-192 0 0,0 0-514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5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7 12032 0 0,'-1'0'-37'0'0,"-1"-1"102"0"0,0 1 103 0 0,-1-2 164 0 0,1 1-130 0 0,1 1-107 0 0,0-1-54 0 0,0 1-44 0 0,0-1-40 0 0,0 1-41 0 0,1 0-48 0 0,-1 0-52 0 0,1 0-106 0 0,0 0-48 0 0,0 0-44 0 0,0 0-37 0 0,0 0-127 0 0,0 0-36 0 0,0 0-1297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5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7920 0 0,'0'0'174'0'0,"1"1"-51"0"0,7 3 281 0 0,-6-3-321 0 0,0 0-51 0 0,2 2-6 0 0,1 0 50 0 0,-1 0 43 0 0,1 1 40 0 0,3 5 254 0 0,0 0 94 0 0,11 21 1061 0 0,-12-17-995 0 0,-4-8-373 0 0,0 0-35 0 0,0 0-41 0 0,0 0-46 0 0,55 84 2079 0 0,-21-33-809 0 0,-13-18-412 0 0,-21-35-388 0 0,-1-1-87 0 0,1-1-79 0 0,0-2-71 0 0,-1-1-63 0 0,0-1-56 0 0,1-1-47 0 0,-1 0-40 0 0,1-4 0 0 0,4-14 26 0 0,-5 14-20 0 0,-2 5 27 0 0,9-38 0 0 0,-1-1-77 0 0,-2 6-35 0 0,7-21-26 0 0,-13 54-198 0 0,1 0 63 0 0,0 0 55 0 0,0 0 47 0 0,2-2 69 0 0,4-10 333 0 0,-5 12-319 0 0,0 0-36 0 0,1-1-66 0 0,-1 1-101 0 0,0 1 31 0 0,-1 0-34 0 0,1 0-37 0 0,-1 1-40 0 0,2-1-176 0 0,-1-1-97 0 0,0 1-106 0 0,1 0-114 0 0,-1 1-123 0 0,0 0 376 0 0,-1 0-34 0 0,0 0-36 0 0,1 0-35 0 0,-1 1-38 0 0,0-1-38 0 0,2 0-1518 0 0,0-1-1224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6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1 147 7968 0 0,'8'-2'188'0'0,"6"0"-32"0"0,8-1 45 0 0,-14 2-76 0 0,-1-1 61 0 0,-1 0 29 0 0,0 0 67 0 0,-1-1 77 0 0,0 0 89 0 0,17-7 1032 0 0,-18 8-1103 0 0,1 0-1 0 0,-1 0 0 0 0,1 0 1 0 0,-1-1-1 0 0,1 0-376 0 0,6-6 568 0 0,-2 1-92 0 0,1-1-77 0 0,-1-1-61 0 0,2-1 17 0 0,7-6 107 0 0,-17 17-442 0 0,0-1 1 0 0,0 0 0 0 0,0 0 0 0 0,-1 1-1 0 0,1-1 1 0 0,0 0 0 0 0,0 0 0 0 0,-1 0 0 0 0,1 0-1 0 0,0 0 1 0 0,-1 0 0 0 0,1 0 0 0 0,-1 0-1 0 0,1 0 1 0 0,-1 0 0 0 0,0 0 0 0 0,0 0 0 0 0,1-1-1 0 0,-1 1 1 0 0,0 0 0 0 0,0 0 0 0 0,0 0-1 0 0,0-1-20 0 0,0 1 13 0 0,0 1-1 0 0,-1-1 0 0 0,1 1 1 0 0,0-1-1 0 0,0 0 0 0 0,-1 1 0 0 0,1-1 1 0 0,-1 1-1 0 0,1-1 0 0 0,0 1 0 0 0,-1-1 1 0 0,1 1-1 0 0,-1 0 0 0 0,1-1 1 0 0,-1 1-1 0 0,1-1 0 0 0,-1 1-12 0 0,-6-3 70 0 0,-2 1-35 0 0,3 2-18 0 0,1 0-1 0 0,-1 0 0 0 0,1 1 0 0 0,0-1 0 0 0,-1 1-16 0 0,-5 2 0 0 0,1 0 0 0 0,0 0 0 0 0,-1 1 0 0 0,2 0 0 0 0,-1 1-1 0 0,-2 2 1 0 0,10-6 0 0 0,-1 1 0 0 0,1 0 0 0 0,0-1 0 0 0,0 1 0 0 0,0 0 0 0 0,0 0 0 0 0,-1 2 0 0 0,-12 17 76 0 0,5-6 39 0 0,1 0-53 0 0,4-5-39 0 0,1 0 0 0 0,1 0-1 0 0,-1 5-22 0 0,1-2 67 0 0,0-1 49 0 0,3-7-56 0 0,0-1-1 0 0,0 0 0 0 0,1 1 0 0 0,-1-1 1 0 0,1 0-1 0 0,0 1 0 0 0,0-1 0 0 0,1 3-59 0 0,2 6 108 0 0,-2-9-90 0 0,0 0-1 0 0,0 0 1 0 0,1 0 0 0 0,0 0 0 0 0,-1 0 0 0 0,1-1 0 0 0,1 0-1 0 0,-1 0 1 0 0,0 1 0 0 0,1-2 0 0 0,1 2-18 0 0,2 2 62 0 0,8 6-86 0 0,1-1 88 0 0,2-1 79 0 0,-7-6-4 0 0,0 1-1 0 0,0-1 1 0 0,2 0-139 0 0,4 0 107 0 0,-2-1-59 0 0,1 0-61 0 0,-1-2-77 0 0,1 1-93 0 0,0-2-108 0 0,-8 1 100 0 0,-1-1-32 0 0,1 0-36 0 0,0 0-36 0 0,0 0-40 0 0,0-1-40 0 0,19 0-731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6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 13736 0 0,'-5'25'821'0'0,"0"15"276"0"0,1-7-153 0 0,0-11-223 0 0,2-11-501 0 0,-4 16 368 0 0,3-12-288 0 0,1-7-189 0 0,0 0-35 0 0,0 3-45 0 0,-1-1-97 0 0,1-1-77 0 0,0-1-91 0 0,-1 1-101 0 0,1-1-114 0 0,0-1-234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3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7568 0 0,'0'0'166'0'0,"0"0"29"0"0,0 0 14 0 0,0 0 26 0 0,0 0 68 0 0,1 0-44 0 0,0-1-44 0 0,0 0-40 0 0,0 0-42 0 0,1 1-40 0 0,-1-1-39 0 0,1 0-38 0 0,2-2 237 0 0,1 0-34 0 0,6-1 121 0 0,2 1-109 0 0,0 2-89 0 0,8 0-45 0 0,11 3-83 0 0,-17-2 11 0 0,-2 1 57 0 0,1-1 174 0 0,-1 0-60 0 0,0 0-54 0 0,0 0-44 0 0,3 0-28 0 0,0 0-38 0 0,37 0-26 0 0,-52 0 70 0 0,-1 0-2 0 0,-2 9 36 0 0,2-3-90 0 0,-2 0-20 0 0,0 0 0 0 0,-1 0 0 0 0,1 0 0 0 0,-1 0 0 0 0,0 0 0 0 0,-1 0 0 0 0,0-1 0 0 0,1 0 0 0 0,-4 3 0 0 0,-7 13 0 0 0,7-11 21 0 0,1-1 36 0 0,-4 8 95 0 0,-12 23 268 0 0,16-28-336 0 0,1 1-48 0 0,2-7 12 0 0,2-3-45 0 0,2-1 16 0 0,-1 3 43 0 0,1-4 23 0 0,2 1-33 0 0,16 0 35 0 0,-18-1-43 0 0,19 1 3 0 0,0 1-1 0 0,17 6-46 0 0,-27-6 6 0 0,0 1 0 0 0,0 0 0 0 0,-1 1 1 0 0,1 0-7 0 0,0 0 1 0 0,3 2 20 0 0,0 1-1 0 0,-1 0 1 0 0,10 8-21 0 0,-19-14 5 0 0,-1 1 1 0 0,1-1-1 0 0,-1 0 1 0 0,1 1 0 0 0,-1 0-1 0 0,0 0 1 0 0,0-1-1 0 0,0 1 1 0 0,0 0 0 0 0,-1 1-1 0 0,1-1 1 0 0,-1 0 0 0 0,0 0-1 0 0,0 1 1 0 0,0-1-1 0 0,0 0 1 0 0,-1 1 0 0 0,1 3-6 0 0,-4 10 487 0 0,-5-2-46 0 0,-4-2-50 0 0,-3-1-56 0 0,-2-2-61 0 0,-1-1-65 0 0,1-3-70 0 0,2-1-75 0 0,6-2-61 0 0,-1-1 1 0 0,1 0 0 0 0,-8 0-4 0 0,6-2-20 0 0,-1-1-44 0 0,-1-1-62 0 0,7 0-32 0 0,-2 1 0 0 0,3-1-21 0 0,1 1-54 0 0,0-1-104 0 0,2 1 63 0 0,0-1-58 0 0,1 0-63 0 0,-1 0-69 0 0,1 0-76 0 0,1-1-83 0 0,0 1-88 0 0,0-1-96 0 0,0 1 165 0 0,1 1-104 0 0,-1-1-252 0 0,1 0-611 0 0,-1 2 1606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4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8032 0 0,'0'0'182'0'0,"0"0"29"0"0,8 4 167 0 0,-4-2-309 0 0,2 2-35 0 0,-1 0 64 0 0,0 1 58 0 0,0-1 53 0 0,0 2 45 0 0,-1-1 40 0 0,4 6 389 0 0,-2-1-41 0 0,7 15 930 0 0,-5-10-682 0 0,-3-5-378 0 0,-1 0-95 0 0,-1-5-252 0 0,-1-1-33 0 0,1 1-37 0 0,-1-1-39 0 0,13 20 744 0 0,1 1-119 0 0,0-2-116 0 0,0 1-112 0 0,1-1-109 0 0,1 0-105 0 0,0-1-102 0 0,1-1-98 0 0,-14-17-42 0 0,6 7 83 0 0,-7-8-99 0 0,1 1-100 0 0,-4-3-57 0 0,0-2-73 0 0,-1 1 49 0 0,1-1 44 0 0,-1 1 37 0 0,2 0-61 0 0,0 0 22 0 0,-1 0 81 0 0,-1-1-35 0 0,1 1-48 0 0,0 0-64 0 0,-1 0 32 0 0,1 0-40 0 0,-1 0-43 0 0,0-1-49 0 0,1 1 15 0 0,-1 0-40 0 0,0-1-41 0 0,1 1-44 0 0,-1-1-46 0 0,0 1-50 0 0,0-1-52 0 0,1 1-54 0 0,-1-2-1336 0 0,0-1-1110 0 0</inkml:trace>
  <inkml:trace contextRef="#ctx0" brushRef="#br0" timeOffset="260.3">218 1 10104 0 0,'0'0'230'0'0,"-1"1"-72"0"0,-7 5 362 0 0,6-4-413 0 0,0 0-66 0 0,-5 7-11 0 0,0-1 56 0 0,1 2 46 0 0,-1-1 40 0 0,-4 11 246 0 0,-13 28 676 0 0,18-33-817 0 0,-1 0-65 0 0,4-7-129 0 0,-1 1-33 0 0,-13 31 698 0 0,6-13-280 0 0,-4 9 97 0 0,0 1-108 0 0,7-19-278 0 0,-1-1-40 0 0,0 1-43 0 0,0-1-48 0 0,9-17-144 0 0,0 0 55 0 0,0 0 59 0 0,-1 1 94 0 0,1-1-91 0 0,0 0-51 0 0,0 0-75 0 0,0 1-70 0 0,0-1-96 0 0,-1 0-112 0 0,1 0 144 0 0,0 0-34 0 0,0 0-89 0 0,0 0-56 0 0,0 0-49 0 0,0 0-44 0 0,0 0-150 0 0,0 0-43 0 0,0 0-182 0 0,0 0-489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6:42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418 106 6992 0 0,'0'-2'122'0'0,"1"-12"346"0"0,-1 11-369 0 0,-1 1-60 0 0,-2-4 8 0 0,-1 1 90 0 0,-1-1 78 0 0,0 1 70 0 0,-1-1 134 0 0,-1 0 69 0 0,-2-1 165 0 0,-6-2 405 0 0,0 1 5 0 0,5 3-400 0 0,1 1-162 0 0,0 1-66 0 0,2 0-134 0 0,0 1-67 0 0,1-1-77 0 0,-1 1-85 0 0,-3 0 271 0 0,0 0-60 0 0,-1 1-54 0 0,1 1-50 0 0,-6 2 10 0 0,0 1-82 0 0,0 1-63 0 0,1 2-47 0 0,10-3-13 0 0,-1 0-1 0 0,1 0 0 0 0,0 1 0 0 0,0-1 1 0 0,0 1-1 0 0,-1 1 17 0 0,-7 9-15 0 0,2 3 72 0 0,6-7 13 0 0,2 0 35 0 0,-1 5-85 0 0,0-1 0 0 0,2 1 1 0 0,0-1-1 0 0,0 7-20 0 0,2 33 103 0 0,2-20-1 0 0,2 0 38 0 0,0 0 49 0 0,1 0 56 0 0,-1-8-9 0 0,0-1 45 0 0,-2-10-17 0 0,0 0-61 0 0,1 0-49 0 0,-1 0-37 0 0,8 43 200 0 0,-7-33-131 0 0,-2-19-230 0 0,0 0 78 0 0,1 11 203 0 0,-2-10-169 0 0,-1-2-72 0 0,-1 0-82 0 0,-1 0-107 0 0,1-3 48 0 0,-1-1-35 0 0,1 0-671 0 0,0-1 88 0 0,0-1-65 0 0,-2-1-309 0 0,1-1-205 0 0</inkml:trace>
  <inkml:trace contextRef="#ctx0" brushRef="#br0" timeOffset="257.31">1 409 7856 0 0,'0'0'174'0'0,"1"-1"-51"0"0,6-3 281 0 0,-4 3-321 0 0,-1 0-51 0 0,12-2-3 0 0,0 0 55 0 0,-1 0 48 0 0,1-1 42 0 0,3-1 82 0 0,-1-1 40 0 0,33-11 723 0 0,-22 8-457 0 0,-10 3-217 0 0,-2 1-86 0 0,0 0-36 0 0,-2 1-71 0 0,-1 1-34 0 0,0 0-40 0 0,1 0-45 0 0,-6 1 34 0 0,-3 1-82 0 0,-1 1-32 0 0,1-1-34 0 0,-1 0-34 0 0,1 0-34 0 0,-1 1-36 0 0,1-1-36 0 0,-1 0-36 0 0,1 0-37 0 0,-1 0-38 0 0,0 0-39 0 0,1 1-38 0 0,-1-1-40 0 0,0 0-40 0 0,8-2-1027 0 0,4-1-869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8:51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78 203 7072 0 0,'0'0'202'0'0,"0"0"15"0"0,0 0-70 0 0,0-1-60 0 0,0 1-48 0 0,0-1-42 0 0,0-1-132 0 0,0 1 119 0 0,0 0 74 0 0,0 0 99 0 0,0 1-28 0 0,0-1 37 0 0,0 1 43 0 0,0-1 45 0 0,0 1 51 0 0,1-1 53 0 0,-1 1 58 0 0,0-1 63 0 0,1-1 423 0 0,1 1-89 0 0,-1-1-86 0 0,1 1-82 0 0,0 1-76 0 0,0-1-72 0 0,0 1-68 0 0,0 0-62 0 0,0 1-60 0 0,0-1-54 0 0,0 1-49 0 0,0 0-46 0 0,1 0-40 0 0,-1 0-37 0 0,2 3-10 0 0,1 0-100 0 0,6 7-204 0 0,-8-8 202 0 0,-1 1 56 0 0,0-2 39 0 0,-1 0 47 0 0,0 0 55 0 0,0 0 62 0 0,7 18 65 0 0,-2 1-63 0 0,1 4-18 0 0,2 13 28 0 0,-1-3-40 0 0,0 1 239 0 0,1 31-439 0 0,-5-36 114 0 0,-2-5 138 0 0,-1 23-252 0 0,0 6 178 0 0,1 41 101 0 0,-1-50-45 0 0,1 0-1 0 0,3 12-233 0 0,-2-32 152 0 0,-2 1-1 0 0,-1 4-151 0 0,1-6 201 0 0,0 0-1 0 0,2 12-200 0 0,3 3 206 0 0,-2-12 34 0 0,1-1 1 0 0,5 17-241 0 0,-7-33 60 0 0,-1 0-1 0 0,0 1 0 0 0,-1-1 1 0 0,0 0-1 0 0,-1 2-59 0 0,0-6 31 0 0,-2 3 36 0 0,2-9-59 0 0,0 0 0 0 0,0-1 0 0 0,0 1 0 0 0,0-1 0 0 0,0 1 0 0 0,0-1 0 0 0,0 1 0 0 0,0 0-1 0 0,-1-1 1 0 0,1 1 0 0 0,0-1 0 0 0,-1 1 0 0 0,1-1 0 0 0,0 1 0 0 0,-1-1 0 0 0,1 1 0 0 0,0-1 0 0 0,-1 1 0 0 0,1-1 0 0 0,-1 0 0 0 0,1 1-1 0 0,-1-1 1 0 0,1 0 0 0 0,-1 1-8 0 0,-3-1 5 0 0,-11 1 99 0 0,10 0-120 0 0,0 1-69 0 0,1-2-94 0 0,-11-7-58 0 0,11 5 61 0 0,-1 0-238 0 0,1-2 57 0 0,0-1 49 0 0,0 0 41 0 0,0 0-51 0 0,0-1 25 0 0,1 1-107 0 0,1-1-119 0 0,2 3 210 0 0,-1-1-34 0 0,0 0-191 0 0,0-1-75 0 0,0 0-78 0 0,-1-1-81 0 0,-7-14-1313 0 0</inkml:trace>
  <inkml:trace contextRef="#ctx0" brushRef="#br0" timeOffset="275.26">1 255 6776 0 0,'0'0'198'0'0,"0"0"-54"0"0,0 0-13 0 0,0 0 42 0 0,1-1 142 0 0,3-2 95 0 0,1 0-73 0 0,-1-1 3 0 0,4-3 117 0 0,-1 1 4 0 0,-2 2-81 0 0,-1 0 6 0 0,1 1 82 0 0,-4 2-228 0 0,0 1-99 0 0,-1-1-89 0 0,1 0-37 0 0,0 0-66 0 0,2-2-141 0 0,-1 2 155 0 0,-1 0 37 0 0,0 1 39 0 0,0-1 46 0 0,-1 0 52 0 0,1 1 63 0 0,0-1 19 0 0,0 1 54 0 0,0-1 58 0 0,0 1 64 0 0,-1 0 69 0 0,1 0 72 0 0,0 0 79 0 0,0 0 83 0 0,2 2-530 0 0,4 2-93 0 0,-1 0 1 0 0,1-1 0 0 0,0 0-1 0 0,2 1-75 0 0,-4-2 100 0 0,-1 0-39 0 0,2 4-8 0 0,-2-1-9 0 0,23 14 166 0 0,6 4 86 0 0,-15-5-128 0 0,-5-5 29 0 0,0 0-1 0 0,3 2-196 0 0,-2-3 182 0 0,-2 0 0 0 0,3 4-182 0 0,10 9 240 0 0,-2-2-25 0 0,-5-3-54 0 0,13 17 111 0 0,11 18 144 0 0,5 17 95 0 0,-18-27-247 0 0,-20-32-202 0 0,-5-8-22 0 0,-1 1-1 0 0,1-1 0 0 0,-1 1 0 0 0,1 3-39 0 0,9 13 140 0 0,0-1-8 0 0,-10-10-14 0 0,-3-10-46 0 0,7 4 252 0 0,-3-3-211 0 0,-2-1-96 0 0,-1 0-37 0 0,8-1 98 0 0,-7 0 2 0 0,-1 0 0 0 0,1-1-62 0 0,0 0 0 0 0,0 0-1 0 0,-1 0 1 0 0,1 0 0 0 0,-1 0 0 0 0,1 0-1 0 0,-1-1 1 0 0,1 1 0 0 0,-1 0-1 0 0,0-1 1 0 0,0 1 0 0 0,1-1 0 0 0,-1 0-1 0 0,0 1 1 0 0,0-1 0 0 0,0 0-18 0 0,5-15 112 0 0,-1-1-41 0 0,-1 4-56 0 0,0 1-46 0 0,2-3-16 0 0,-2 2 43 0 0,-1-1 48 0 0,-3-1 54 0 0,1-3 102 0 0,0 0-44 0 0,1 0-39 0 0,1 1-36 0 0,4-20-6 0 0,1 1-90 0 0,4-29-133 0 0,-4 29 369 0 0,4-16-221 0 0,6-4 107 0 0,-1 10-68 0 0,2-1-62 0 0,-12 29 14 0 0,6-34-302 0 0,-11 42 273 0 0,0-1 36 0 0,3-5 2 0 0,-4 15-9 0 0,0-1 1 0 0,0 1-1 0 0,0-1 1 0 0,-1 1-1 0 0,1-1 1 0 0,-1 1-1 0 0,0-2 9 0 0,0 0-8 0 0,0 4 7 0 0,0-1 1 0 0,0 0 0 0 0,0 0 0 0 0,0 1 0 0 0,0-1 0 0 0,0 0 0 0 0,0 0 0 0 0,0 0 0 0 0,0 1-1 0 0,1-1 1 0 0,-1 0 0 0 0,0 1 0 0 0,0-1 0 0 0,1 0 0 0 0,-1 0 0 0 0,1 1 0 0 0,-1-1-1 0 0,0 1 1 0 0,1-1 0 0 0,-1 0 0 0 0,1 1 0 0 0,0-1 0 0 0,-1 1 0 0 0,1-1 0 0 0,-1 1-1 0 0,1-1 1 0 0,0 1 0 0 0,6-8 0 0 0,0 9-10 0 0,-2 7-33 0 0,-1 15 32 0 0,-4-18 8 0 0,1 1 1 0 0,0 0-1 0 0,1 0 1 0 0,0 3 2 0 0,22 69-93 0 0,-8-24 62 0 0,4-1 37 0 0,-6-14-6 0 0,-1 2 0 0 0,-2-1 0 0 0,0 11 0 0 0,-3-14 0 0 0,9 52 0 0 0,-7-34 0 0 0,8 20 0 0 0,1-5 32 0 0,18 60 76 0 0,-19-68-35 0 0,-11-34 30 0 0,8 19-103 0 0,-3-10 129 0 0,5 10 88 0 0,-8-18-106 0 0,1-2 36 0 0,-9-25-83 0 0,-1-2 0 0 0,0 0 0 0 0,0 0 3 0 0,0 0 10 0 0,0 0 3 0 0,0 0 0 0 0,0 0 0 0 0,0-5 12 0 0,1-1-72 0 0,1 1-62 0 0,-1 0-52 0 0,2-3-151 0 0,-1-6-254 0 0,-1 5 187 0 0,0 4 67 0 0,0 1-8 0 0,0 0-66 0 0,1 1-46 0 0,-1-1-83 0 0,1-1-100 0 0,-1 0-112 0 0,0-12-870 0 0</inkml:trace>
  <inkml:trace contextRef="#ctx0" brushRef="#br0" timeOffset="276.26">1599 1027 6824 0 0,'0'2'149'0'0,"0"4"26"0"0,0 0-41 0 0,0 7 31 0 0,0 0-103 0 0,3 23-57 0 0,0-20 62 0 0,-2-6 37 0 0,1-1 68 0 0,0 1 83 0 0,1-1 99 0 0,1 5 65 0 0,-1 1-56 0 0,0 0-43 0 0,-1 0-34 0 0,0 2 75 0 0,1-1 1 0 0,1 1-1 0 0,1-1-361 0 0,7 35 792 0 0,-4 2 39 0 0,-1-2 16 0 0,-3-23-378 0 0,-2-9-172 0 0,-1-10-187 0 0,1-1-36 0 0,0-4 24 0 0,0-3-72 0 0,0 2-9 0 0,-2 3 69 0 0,0 6 102 0 0,-3-15-120 0 0,-7-9-69 0 0,-16-92-567 0 0,23 86 478 0 0,0-1 0 0 0,0-16 90 0 0,3 19-24 0 0,1-1 0 0 0,0 1 0 0 0,1-4 24 0 0,0 4-53 0 0,-1 0 42 0 0,1-4 42 0 0,3-8 70 0 0,0 5-41 0 0,-4 18-59 0 0,0 0-1 0 0,0 0 1 0 0,1 0 0 0 0,0 0 0 0 0,0-2-1 0 0,0 4-1 0 0,-1 0 1 0 0,0 0-1 0 0,-1 0 1 0 0,1 0-1 0 0,-1 0 1 0 0,1 0-1 0 0,-1 0 1 0 0,0 0 0 0 0,0 0-1 0 0,0-1 1 0 0,0-2-7 0 0,0 6-59 0 0,2 0-15 0 0,29 4 64 0 0,-16 0 17 0 0,-1 9 10 0 0,-5 0 29 0 0,7 15-11 0 0,-14-17 78 0 0,-6 3-85 0 0,2-7-17 0 0,1 0-3 0 0,0 0 8 0 0,0 1 0 0 0,-1 0 0 0 0,0 0 0 0 0,0-1 0 0 0,-1 1 0 0 0,0-1 0 0 0,-2 4-9 0 0,0-3 16 0 0,-4 6 32 0 0,5-10-32 0 0,0 1 1 0 0,0-1 0 0 0,1 1 0 0 0,-1 0-1 0 0,1 0 1 0 0,0 1 0 0 0,-1 2-17 0 0,3-6 10 0 0,0 0 1 0 0,-1 0 0 0 0,1 0-1 0 0,-1-1 1 0 0,1 1-1 0 0,-1-1 1 0 0,0 1 0 0 0,1-1-1 0 0,-1 0 1 0 0,0 0-1 0 0,0 1 1 0 0,-2-1-11 0 0,-3 4 33 0 0,6-4 3 0 0,-1 0-7 0 0,1 2-35 0 0,1 2 39 0 0,-1 3 79 0 0,2-6-29 0 0,-1-1-38 0 0,6 6 3 0 0,-4-5 18 0 0,0 1 71 0 0,13 13-11 0 0,-2-2-41 0 0,22 17 64 0 0,-20-19-47 0 0,0 2 80 0 0,-10-9-72 0 0,-1-4-79 0 0,1 1 19 0 0,0 2 89 0 0,-1-1-98 0 0,4 4 99 0 0,2 1 64 0 0,5 2 68 0 0,8 3 67 0 0,-21-11-259 0 0,1-1-19 0 0,9 4-38 0 0,-9-4-20 0 0,-3-1-81 0 0,0 0-47 0 0,0 0-186 0 0,0 0 159 0 0,0 0-45 0 0,0 0-74 0 0,0 0 89 0 0,0 0-37 0 0,0 0-39 0 0,0 0-39 0 0,0 0-395 0 0,0 0 98 0 0,0 0-51 0 0,0 0-755 0 0,0 0-593 0 0,0 0-1126 0 0</inkml:trace>
  <inkml:trace contextRef="#ctx0" brushRef="#br0" timeOffset="277.26">2399 670 9040 0 0,'0'0'200'0'0,"0"0"33"0"0,0 0 15 0 0,0 0 43 0 0,0 0 151 0 0,0 0 64 0 0,0 0 7 0 0,0 0-212 0 0,0 0-129 0 0,0 0-38 0 0,0 0 16 0 0,0 0 49 0 0,2-1-20 0 0,-1 0-224 0 0,-1 1 78 0 0,2-2 135 0 0,-1 2-152 0 0,0-1-52 0 0,0 1-48 0 0,0 0-62 0 0,0-1-71 0 0,0 1-84 0 0,-1 0 14 0 0,0 0-45 0 0,0 0-40 0 0,0 0-36 0 0,0 0-122 0 0,0 0-34 0 0,0 0-1251 0 0</inkml:trace>
  <inkml:trace contextRef="#ctx0" brushRef="#br0" timeOffset="1125.98">2473 704 3536 0 0,'0'0'76'0'0,"0"0"16"0"0,0 0 5 0 0,0 0-25 0 0,0 0 10 0 0,0 0 42 0 0,0 0 118 0 0,0 0 216 0 0,0 0-229 0 0,0 0-58 0 0,-1 0-49 0 0,1 1-41 0 0,-1 0-9 0 0,-1 3-28 0 0,2-3 29 0 0,-1 0 68 0 0,1 0-14 0 0,-1-1 37 0 0,1 1 43 0 0,0-1 47 0 0,-5 8 33 0 0,-2-2 38 0 0,5-5 80 0 0,2-1 10 0 0,0 0-6 0 0,0 0-28 0 0,0 0-110 0 0,0 0-69 0 0,0 0-61 0 0,0 1-54 0 0,0-1-47 0 0,0 0-39 0 0,-1 0-90 0 0,0 2-325 0 0,1-2 325 0 0,0 0 103 0 0,-1 1 62 0 0,1-1 73 0 0,0 0 86 0 0,0 1 37 0 0,0-1 74 0 0,0 0 84 0 0,1 1 91 0 0,-1-1 96 0 0,0 0 106 0 0,1 1 111 0 0,-1-1 119 0 0,25 11-600 0 0,-8-7-17 0 0,0 0 1 0 0,1-1-1 0 0,2-1-336 0 0,12 2 377 0 0,-27-4-319 0 0,-1 1 0 0 0,1-1 0 0 0,0-1 0 0 0,0 1 0 0 0,-1-1 0 0 0,2 0-58 0 0,9-1 184 0 0,2 1 98 0 0,-9 1-243 0 0,9-1 168 0 0,4-1 57 0 0,-10 2-182 0 0,-9 0-70 0 0,-1 0-1 0 0,1-1 0 0 0,0 1 0 0 0,-1 0 0 0 0,1-1 0 0 0,0 1 0 0 0,-1-1 0 0 0,1 0 0 0 0,0 0-11 0 0,16-11 66 0 0,-17 11-2 0 0,-1 1-22 0 0,2 0 43 0 0,0 0-52 0 0,1 1-47 0 0,-1-1-38 0 0,1 1-54 0 0,0 0-34 0 0,6 2-381 0 0,-4-2 184 0 0,-2 0 198 0 0,-1 0-110 0 0,-1-1 46 0 0,-1 0-52 0 0,0 0-194 0 0,2-1-365 0 0,1 1 545 0 0,-1-1 27 0 0,-1 1 46 0 0,0-1-45 0 0,0 1-55 0 0,0 0-62 0 0,0 0 20 0 0,0 0-40 0 0,-1-1-487 0 0,1 1-315 0 0,-1 0-751 0 0</inkml:trace>
  <inkml:trace contextRef="#ctx0" brushRef="#br0" timeOffset="1585.76">2555 1140 5904 0 0,'0'0'169'0'0,"0"0"-30"0"0,0 0 13 0 0,0 0 71 0 0,0 0 207 0 0,0 0 379 0 0,2-1 30 0 0,8-4 143 0 0,1 0-116 0 0,-1 1-109 0 0,1 2-97 0 0,1 0-89 0 0,-1 0-80 0 0,2 2-68 0 0,-1 0-61 0 0,13 1 345 0 0,-10 6-175 0 0,3 1-93 0 0,11 2 78 0 0,-1-1-67 0 0,-9-1-114 0 0,3 2 166 0 0,1-2 0 0 0,0 0-502 0 0,-12-5 149 0 0,-9-2 51 0 0,-2-1-10 0 0,1 0-71 0 0,2 0-51 0 0,8 1 18 0 0,-11-1-288 0 0,1 0 59 0 0,0 0 53 0 0,-1 0 47 0 0,1 0 42 0 0,0 1 36 0 0,0-1 121 0 0,1 0 52 0 0,2 1 334 0 0,-3 0-408 0 0,1-1-35 0 0,-1 0-45 0 0,1 0-74 0 0,-1 1-92 0 0,1-1-107 0 0,-1 0-57 0 0,0 0-95 0 0,1 0-105 0 0,-1-1-114 0 0,0 1-123 0 0,0 0 307 0 0,0 0-34 0 0,-1 0-36 0 0,1 0-37 0 0,-1-1-37 0 0,1 1-39 0 0,1-1-1683 0 0,4-1-1292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4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6504 0 0,'0'0'190'0'0,"0"0"-48"0"0,0 0-5 0 0,0 0 53 0 0,0 0 163 0 0,0 0 300 0 0,0 0 19 0 0,0 0-20 0 0,0 0-111 0 0,0 0-222 0 0,0 1-65 0 0,0-1-57 0 0,0 1-49 0 0,0 1 26 0 0,0 0-98 0 0,0 2 40 0 0,0-3-52 0 0,0 1 34 0 0,0 10 703 0 0,0-1-112 0 0,1 1-89 0 0,-1-1-63 0 0,2 21 826 0 0,-2-18-744 0 0,2 9-244 0 0,0-11-49 0 0,0 0 1 0 0,1 0-1 0 0,2 5-326 0 0,1-2 260 0 0,-1 1-48 0 0,-1-5-98 0 0,1 1-41 0 0,-2-1-46 0 0,1 1-53 0 0,1 0 137 0 0,-3-8-129 0 0,2 2-64 0 0,-4-5-135 0 0,0-1-259 0 0,0 0-462 0 0,0 0-43 0 0,0 0-9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5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6896 0 0,'0'0'200'0'0,"3"9"372"0"0,-1-5-347 0 0,-1 0 43 0 0,3 4 321 0 0,-2 0-37 0 0,1 1-35 0 0,-2 0-34 0 0,1 9 389 0 0,-2 0-120 0 0,1-4-285 0 0,0-2-51 0 0,0 1-46 0 0,1 0-43 0 0,2 17 471 0 0,-1-8-179 0 0,-1-12-270 0 0,1 0 36 0 0,9 31 820 0 0,-12-40-988 0 0,0 0-2 0 0,-1 0-98 0 0,1 0-63 0 0,-3 3-10 0 0,2-3 23 0 0,1 0 29 0 0,-1-1 50 0 0,1 1 62 0 0,0-2 73 0 0,8-15-101 0 0,-2-2-43 0 0,0-20 33 0 0,-1 6-111 0 0,-4 26-57 0 0,0 0 0 0 0,1-1-1 0 0,0 1 1 0 0,1 0 0 0 0,-1 1-1 0 0,3-4-1 0 0,-1 2-6 0 0,1 0-1 0 0,0 0 1 0 0,0 1-1 0 0,1 0 1 0 0,0 0-1 0 0,0-1 7 0 0,24-18 31 0 0,-27 22-23 0 0,15-8-330 0 0,-5 5 25 0 0,-2 2-40 0 0,1 0-111 0 0,-5 2 76 0 0,0-1-68 0 0,1 0-78 0 0,-1 0-83 0 0,-7 3 599 0 0,1 0-265 0 0,0-1-35 0 0,1 0-395 0 0,0 0 105 0 0,0 1-47 0 0,2-2-742 0 0,1 1-580 0 0,4 0-1102 0 0</inkml:trace>
  <inkml:trace contextRef="#ctx0" brushRef="#br0" timeOffset="333.1">289 129 8808 0 0,'0'0'167'0'0,"0"0"-70"0"0,0 1-44 0 0,1 3-1 0 0,0-2-3 0 0,0 2 107 0 0,1 0-36 0 0,1 4 35 0 0,1 1-84 0 0,3 4-77 0 0,-2-4 10 0 0,-2-3 35 0 0,-1-1 29 0 0,0 0 43 0 0,0-1 21 0 0,0 1 42 0 0,-1-1 47 0 0,1 0 53 0 0,11 27 999 0 0,-7-18-707 0 0,-1 1 46 0 0,-2-5-166 0 0,-1 0 38 0 0,-1-4-268 0 0,1-1 74 0 0,-2-2 57 0 0,1-1 44 0 0,-1-1-360 0 0,1 0 0 0 0,-1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0-31 0 0,1-3 459 0 0,-1 0-69 0 0,0-1-96 0 0,0 3-190 0 0,0-1-34 0 0,0-1-33 0 0,0 1-74 0 0,0 0-79 0 0,0 0-89 0 0,-1-9 318 0 0,1-4-42 0 0,-1-10-3 0 0,0 19-52 0 0,1-1-1 0 0,0 1 1 0 0,0-1 0 0 0,1-3-16 0 0,8-27 21 0 0,-6 29-23 0 0,0 0 0 0 0,1 1 0 0 0,0-1 0 0 0,0 1 0 0 0,1 0 1 0 0,0 0-1 0 0,0 0 0 0 0,1 0 0 0 0,-1 1 0 0 0,1 0 0 0 0,7-5 2 0 0,0 1-82 0 0,3-2-91 0 0,-9 7 50 0 0,0 0 1 0 0,0 1-1 0 0,1-1 1 0 0,1 1 122 0 0,-8 4-27 0 0,4-3-170 0 0,-1 1 46 0 0,18-6-373 0 0,-16 6 278 0 0,-3 1 82 0 0,0 0-33 0 0,1 0-68 0 0,-1 0-54 0 0,1 1-63 0 0,-1-1-69 0 0,1 1-77 0 0,0-1-83 0 0,-1 1-90 0 0,1 0-99 0 0,-3 0 460 0 0,-1 0-36 0 0,0 0-469 0 0,1 0-295 0 0,-1 0-709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6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8232 0 0,'0'0'178'0'0,"-1"0"-66"0"0,-1 1-39 0 0,-4 2 42 0 0,5-3-39 0 0,-1 1 31 0 0,2-1 48 0 0,-3 3-107 0 0,1 2-56 0 0,-1 0 8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7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89 6272 0 0,'0'0'141'0'0,"0"0"-29"0"0,0 1-41 0 0,1 0-16 0 0,2 2 5 0 0,-2-2 7 0 0,1-1 53 0 0,5 2-172 0 0,1-1 61 0 0,0 0 56 0 0,0-1 50 0 0,1 0 81 0 0,0-1 54 0 0,5-1 206 0 0,0-1 65 0 0,14-6 586 0 0,-10 2-428 0 0,-3 1-218 0 0,-8 3-281 0 0,0 0-41 0 0,4-2-27 0 0,-4 2 95 0 0,1-2-66 0 0,3-2-32 0 0,0-4 7 0 0,-10 6-105 0 0,-1 5-10 0 0,1-1 1 0 0,-1 1-1 0 0,0-1 0 0 0,0 1 1 0 0,0-1-1 0 0,0 1 1 0 0,0-1-1 0 0,0 0 1 0 0,1 1-1 0 0,-1-1 1 0 0,0 1-1 0 0,-1-1 0 0 0,1 1 1 0 0,0-1-1 0 0,0 1 1 0 0,0-1-1 0 0,0 1 1 0 0,0-1-1 0 0,0 0 1 0 0,-1 1-1 0 0,1-1 0 0 0,0 1 1 0 0,0 0-1 0 0,-1-1 1 0 0,1 1-1 0 0,-1-1-1 0 0,0 0 8 0 0,0 0 0 0 0,0 0 0 0 0,0 0-1 0 0,0 0 1 0 0,-1 1 0 0 0,1-1 0 0 0,0 0 0 0 0,-1 1-1 0 0,1-1 1 0 0,-1 0-8 0 0,-21-4 74 0 0,11 5-78 0 0,-9 0-158 0 0,15 0 142 0 0,0 0-1 0 0,1 1 1 0 0,-1 0-1 0 0,1 0 1 0 0,0 1-1 0 0,-1-1 1 0 0,-4 3 20 0 0,2-1-10 0 0,-1 1 0 0 0,1 1 0 0 0,0-1 0 0 0,-4 4 10 0 0,9-5-4 0 0,0 0 0 0 0,-1 0 1 0 0,2 0-1 0 0,-1 0 0 0 0,0 0 1 0 0,1 1-1 0 0,-1-1 1 0 0,1 1-1 0 0,0 0 0 0 0,0 0 1 0 0,0 1 3 0 0,-2 5 25 0 0,2-1 43 0 0,-1 8 117 0 0,3-14-137 0 0,0 0-1 0 0,1 0 1 0 0,-1 0-1 0 0,0 0 1 0 0,1 1-1 0 0,0-1 1 0 0,0 0-1 0 0,-1 0 1 0 0,2 0-1 0 0,-1 0 1 0 0,0 0-48 0 0,6 7 114 0 0,2 0-53 0 0,17 10 199 0 0,0-7-114 0 0,3-7-107 0 0,5-6-100 0 0,-19-2 48 0 0,0 0 62 0 0,33-10 289 0 0,-27 6-231 0 0,-9 2-87 0 0,0 0-48 0 0,-2 1-36 0 0,-1 0-44 0 0,12-3-49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8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6992 0 0,'-1'4'214'0'0,"0"-1"-51"0"0,0 1-42 0 0,0 0-37 0 0,1 2-2 0 0,2 10-26 0 0,-1-11-16 0 0,0 0 41 0 0,-1 0 55 0 0,0 1 72 0 0,1 10 467 0 0,0 0-98 0 0,1 1-80 0 0,0-1-60 0 0,0 5 52 0 0,1 10 200 0 0,0 15 464 0 0,-1-22-622 0 0,0-1-38 0 0,1 0-41 0 0,1 0-47 0 0,0 0-53 0 0,2-1-57 0 0,2 17 234 0 0,-3-19-318 0 0,-3-10-149 0 0,0 0-38 0 0,-1-8-68 0 0,0 1 38 0 0,0 3 74 0 0,3 7 234 0 0,-3-9-243 0 0,0 1-63 0 0,0-2-64 0 0,1 0-74 0 0,-1 0-89 0 0,1 0-103 0 0,-2-2 91 0 0,0-1-40 0 0,0 0-36 0 0,0 0-35 0 0,1 0-230 0 0,-1 0-55 0 0,0 0-755 0 0,2 0-592 0 0,1 0-1124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9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9040 0 0,'1'3'468'0'0,"22"36"1786"0"0,-15-22-1554 0 0,-2-2-60 0 0,-3-5-227 0 0,0 0-96 0 0,1 0-78 0 0,0-1-60 0 0,11 36 347 0 0,-7-25-400 0 0,0 1-20 0 0,-6-10-146 0 0,-2-10-138 0 0,0-1 128 0 0,0 0-12 0 0,0 0-21 0 0,0 0-40 0 0,0 1-16 0 0,1-1-39 0 0,-1 0-46 0 0,0 0-51 0 0,0 1-132 0 0,1-1-73 0 0,-1 0-63 0 0,1 1-54 0 0,0 0-507 0 0,1 1-677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20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8928 0 0,'0'0'200'0'0,"0"0"33"0"0,1 1 14 0 0,3 7-103 0 0,2 0-73 0 0,14 17-5 0 0,-12-16 23 0 0,-3-4-7 0 0,-1 0 33 0 0,-1 0 39 0 0,1 0 44 0 0,-1 0 52 0 0,1 0 55 0 0,-3-2-152 0 0,6 9 381 0 0,0 0-50 0 0,-1-1-45 0 0,1 1-41 0 0,0 2 33 0 0,1-1-43 0 0,2 8 130 0 0,1 1-51 0 0,-9-18-358 0 0,8 19 436 0 0,-3-9-151 0 0,-1-2-34 0 0,0-1 39 0 0,-5-10-246 0 0,-1-1-8 0 0,0 0 2 0 0,0 0 10 0 0,0 0 3 0 0,0 0 0 0 0,2-2-36 0 0,-1 2-74 0 0,2 0-80 0 0,1-3-86 0 0,4-11 174 0 0,-1-2 89 0 0,-1-2 202 0 0,-1 0 0 0 0,1-5-349 0 0,-3 10 116 0 0,0 0-37 0 0,-1 3-51 0 0,0 0-36 0 0,0 1-43 0 0,1-1-49 0 0,-3 9 85 0 0,2-6-62 0 0,3-12-21 0 0,-3 11 28 0 0,0 0-47 0 0,1 1-78 0 0,-2 3 44 0 0,0 0-35 0 0,0 0-40 0 0,1 0-44 0 0,-1 0-49 0 0,1 1-52 0 0,-1-1-57 0 0,1 0-61 0 0,-2 3 94 0 0,1 0-56 0 0,-1 0-48 0 0,0 0-43 0 0,1 0-156 0 0,-1-1-43 0 0,1 1-188 0 0,-1-1-510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3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10304 0 0,'0'0'233'0'0,"0"1"-7"0"0,1-1-47 0 0,0 2-41 0 0,0-1-36 0 0,3 4 35 0 0,1 1-72 0 0,-3-4-175 0 0,-1 1 47 0 0,1 0 45 0 0,-1 0 41 0 0,1-1 38 0 0,-1 1 34 0 0,2 4 182 0 0,-2-3-42 0 0,0 0 32 0 0,1 3 235 0 0,0 10 739 0 0,-1-12-894 0 0,-2 1-39 0 0,1-2-77 0 0,0 1-52 0 0,-1-1-60 0 0,0 1-69 0 0,0-1 121 0 0,-1 1-34 0 0,0 4 27 0 0,0-1-62 0 0,-2 18 44 0 0,4-23-242 0 0,0 0 79 0 0,0-2 50 0 0,0 2 153 0 0,0-3-139 0 0,0 0-51 0 0,0 0-37 0 0,0 0-49 0 0,0 1-55 0 0,0-1-72 0 0,0 1-78 0 0,0-1-87 0 0,1 1-99 0 0,0 5-401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20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0 163 6448 0 0,'0'0'141'0'0,"0"0"23"0"0,8 7 145 0 0,-4-3-251 0 0,1 1-20 0 0,1-2 72 0 0,1 0 63 0 0,0 0 57 0 0,1-1 108 0 0,2-1 56 0 0,1-1 134 0 0,6-1 329 0 0,1-1 8 0 0,-6 0-322 0 0,-3-1-132 0 0,0 1-50 0 0,-2 0-109 0 0,0-1-52 0 0,0 1-61 0 0,-1 0-68 0 0,4-2 231 0 0,0 0-35 0 0,11-5 173 0 0,0-2-109 0 0,-1-2-85 0 0,-15 9-179 0 0,0 0 0 0 0,0 0 0 0 0,0-1 0 0 0,2-2-67 0 0,-4 4 27 0 0,-1 0-1 0 0,1-1 1 0 0,-1 1-1 0 0,0-1 1 0 0,0 1-1 0 0,0-1 1 0 0,-1 0-1 0 0,1 1 1 0 0,-1-1-1 0 0,0 0 1 0 0,1-4-27 0 0,-2-6 119 0 0,-5 1-61 0 0,4 11-58 0 0,0-1 0 0 0,-1 1 0 0 0,1 0 0 0 0,-1 0 0 0 0,0 0 0 0 0,0 0 0 0 0,0 0 0 0 0,0 0-1 0 0,0 1 1 0 0,0-1 0 0 0,0 1 0 0 0,0-1 0 0 0,-1 1 0 0 0,1 0 0 0 0,0 0 0 0 0,-1 0 0 0 0,1 0 0 0 0,-1 1 0 0 0,0-1 0 0 0,1 0 0 0 0,-1 1 0 0 0,-2 0 0 0 0,0 0-9 0 0,-1 1 0 0 0,1 0 1 0 0,0 0-1 0 0,0 1 1 0 0,0-1-1 0 0,0 1 1 0 0,0 0-1 0 0,0 1 0 0 0,1-1 1 0 0,-1 1-1 0 0,1 0 1 0 0,-1 0-1 0 0,1 0 1 0 0,-1 1 8 0 0,-5 6-4 0 0,0-1 0 0 0,0 1 0 0 0,1 0 0 0 0,-8 12 4 0 0,8-7-24 0 0,1 4 35 0 0,3 0 34 0 0,2 2 34 0 0,3-1 34 0 0,4-1 34 0 0,4-2 34 0 0,6-3 35 0 0,-11-11-174 0 0,20 13 197 0 0,1-2-44 0 0,2-6-38 0 0,-22-8-136 0 0,0 1-1 0 0,-1-1 1 0 0,1 0 0 0 0,0 0-1 0 0,-1-1 1 0 0,4 0-21 0 0,-1 0-183 0 0,0 0 81 0 0,0 0 67 0 0,0-1 59 0 0,0 1 44 0 0,0-1 34 0 0,20-6 524 0 0,-18 5-494 0 0,0 0-79 0 0,-4 1-73 0 0,1 0-46 0 0,0 0-51 0 0,-1-1-59 0 0,1 1-85 0 0,0-1-82 0 0,0 1-91 0 0,0-1-98 0 0,-1 0-105 0 0,1 0-115 0 0,0 0-121 0 0,-3 2 388 0 0,1-1-33 0 0,1-1-1459 0 0,4-1-1122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20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9960 0 0,'0'1'209'0'0,"1"0"-78"0"0,5 7 97 0 0,-4-5-50 0 0,0 4 29 0 0,1 0-103 0 0,4 18-29 0 0,-6-20-27 0 0,0 0 40 0 0,0 1 56 0 0,0-1 68 0 0,0 0 82 0 0,-1 0 94 0 0,2 8 364 0 0,-2 0-97 0 0,0 0-95 0 0,-1 0-92 0 0,0-1-103 0 0,1 1-84 0 0,0-1-82 0 0,1 0-81 0 0,4-4-95 0 0,-3-5-37 0 0,0 0-59 0 0,-2 2 57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9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0 204 7856 0 0,'5'-2'60'0'0,"0"-1"36"0"0,14-3 284 0 0,-6 2-154 0 0,-5 0-172 0 0,-1 1-28 0 0,0 1 47 0 0,0-1 42 0 0,0 0 35 0 0,11-2 319 0 0,8-3 370 0 0,-7 2-289 0 0,-7 2-256 0 0,-2 1-116 0 0,0-1-80 0 0,0 1 116 0 0,0 0-66 0 0,4-2-21 0 0,-9 4-95 0 0,-1-1 0 0 0,1 0 1 0 0,-1 0-1 0 0,0 0 0 0 0,5-3-32 0 0,1 1 54 0 0,-9 4-53 0 0,0 0 0 0 0,0-1 0 0 0,0 1 0 0 0,0 0-1 0 0,0-1 1 0 0,0 1 0 0 0,0-1 0 0 0,0 1 0 0 0,0-1-1 0 0,0 1 1 0 0,0-1 0 0 0,0 0 0 0 0,0 1 0 0 0,0-1-1 0 0,-1 0-263 0 0,0 1 53 0 0,-1-1 46 0 0,0 0 37 0 0,-2-1-39 0 0,-4-3-81 0 0,6 4 129 0 0,0 0-55 0 0,-9-3-398 0 0,-1-1 53 0 0,0 1 59 0 0,-1 0 61 0 0,0 1 65 0 0,0 0 69 0 0,0 0 73 0 0,1 1 77 0 0,0 2 169 0 0,2 1 58 0 0,2 3 52 0 0,1 1 45 0 0,-3 10 316 0 0,5 3 99 0 0,4 18 500 0 0,2-22-667 0 0,1 1 0 0 0,1-3-81 0 0,1 1 59 0 0,1 0-59 0 0,0-1-54 0 0,1-1-50 0 0,1-1-43 0 0,0 0-38 0 0,10 8 100 0 0,-2-6-124 0 0,-10-9-117 0 0,0 1 1 0 0,0-1 0 0 0,1 0-1 0 0,-1 0 1 0 0,1-1 0 0 0,0 0 0 0 0,1 0-52 0 0,19 2 195 0 0,-20-4-198 0 0,0 0 33 0 0,16-1 158 0 0,-13-1-140 0 0,0 0-68 0 0,0-2-105 0 0,-5 2-2 0 0,0 0-49 0 0,1-1-54 0 0,-1 1-62 0 0,-1-1-66 0 0,1-1-73 0 0,0 1-79 0 0,-1-1-84 0 0,5-5-430 0 0</inkml:trace>
  <inkml:trace contextRef="#ctx0" brushRef="#br0" timeOffset="296.2">519 9 7792 0 0,'0'0'230'0'0,"1"1"-40"0"0,0 0-140 0 0,1 2-32 0 0,4 7 30 0 0,1 0 92 0 0,0 0 81 0 0,-1 0 70 0 0,3 2 139 0 0,-1 0 71 0 0,2 2 170 0 0,5 8 417 0 0,0-1 20 0 0,-5-6-416 0 0,-2-3-168 0 0,0 0-68 0 0,-1-2-139 0 0,0 0-70 0 0,0 1-80 0 0,0-1-88 0 0,5 11 423 0 0,-6-5-195 0 0,4 6 72 0 0,-4-12-239 0 0,1 0-41 0 0,-3-7-100 0 0,3 3 45 0 0,2 1 47 0 0,-2-3 45 0 0,-6-4-137 0 0,-1 1 22 0 0,2-1-36 0 0,0 0-35 0 0,3 0-51 0 0,-4 0-148 0 0,-1 0 48 0 0,1 0 42 0 0,0-1 35 0 0,-1 0-47 0 0,1-3-143 0 0,-1 3 160 0 0,0 0-64 0 0,0 0-97 0 0,0 1-114 0 0,0-1 65 0 0,1 0-51 0 0,-1 0-46 0 0,0 1-40 0 0,0-1-145 0 0,0 0-40 0 0,1 0-176 0 0,-1-1-472 0 0</inkml:trace>
  <inkml:trace contextRef="#ctx0" brushRef="#br0" timeOffset="572.42">710 0 7632 0 0,'0'0'166'0'0,"0"0"29"0"0,0 0 14 0 0,-1 1-58 0 0,0 0-79 0 0,0 1-53 0 0,-2 5-58 0 0,2-5 58 0 0,-1 4 130 0 0,-1-1 45 0 0,-3 6 298 0 0,0-1 33 0 0,-9 12 762 0 0,10-15-890 0 0,0 1-63 0 0,0-1-86 0 0,0 1-106 0 0,-3 5 242 0 0,0 0-36 0 0,-10 12 248 0 0,0 0-124 0 0,0 0-113 0 0,-1 0-98 0 0,1 0-92 0 0,0 0-78 0 0,2 2-66 0 0,14-25-102 0 0,1 1 56 0 0,-4 4 118 0 0,2-4-91 0 0,2-1-44 0 0,0 0-45 0 0,-1 0-67 0 0,0-1-76 0 0,0 2-89 0 0,0-1-102 0 0,2-2 90 0 0,-1 1-51 0 0,1 0-46 0 0,-1-1-41 0 0,0 1-138 0 0,0 0-39 0 0,1 0-167 0 0,-2 1-448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18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36 7688 0 0,'-1'-3'207'0'0,"0"0"-37"0"0,-3-2 71 0 0,-2 0-91 0 0,1 2-108 0 0,-1 0-35 0 0,-7-1-14 0 0,4 2 58 0 0,2 0 68 0 0,0 1 101 0 0,1 0 81 0 0,1 0 120 0 0,-2 0 113 0 0,0 0-72 0 0,0 0-67 0 0,0 1-60 0 0,0 1-56 0 0,0-1-49 0 0,0 1-44 0 0,0 0-37 0 0,-4 2 22 0 0,1 0-59 0 0,-22 8 93 0 0,30-10-199 0 0,0 0 0 0 0,1 0 0 0 0,-1 0-1 0 0,0 0 1 0 0,1 0 0 0 0,-1 0 0 0 0,0 0 0 0 0,1 1 0 0 0,0-1 0 0 0,-1 1 0 0 0,1-1-6 0 0,-13 22 17 0 0,9-10-23 0 0,0 1 0 0 0,-2 11 6 0 0,5-15 6 0 0,-6 27 70 0 0,4 2 91 0 0,4 0 69 0 0,4 0 49 0 0,0-10 153 0 0,2 1 0 0 0,6 18-438 0 0,2-5 328 0 0,-8-24-225 0 0,2 8-42 0 0,-4-12-40 0 0,-3-13-97 0 0,-1 1 66 0 0,2 2 96 0 0,-1 2 155 0 0,0-4-170 0 0,-1 1-56 0 0,1-1-87 0 0,-1 0-88 0 0,0 0-112 0 0,0-1 89 0 0,0-1-36 0 0,0 1-37 0 0,0 0-41 0 0,0-2-36 0 0,0 0-51 0 0,0 1-45 0 0,0-1-41 0 0,0 0-139 0 0,0 1-40 0 0,0-1-167 0 0,0 1-451 0 0</inkml:trace>
  <inkml:trace contextRef="#ctx0" brushRef="#br0" timeOffset="261.3">0 332 7800 0 0,'0'0'174'0'0,"0"0"29"0"0,0 0 13 0 0,1-1-50 0 0,4-3-109 0 0,4-2-27 0 0,0 2 49 0 0,24-7 305 0 0,-14 5-176 0 0,-7 2-132 0 0,38-15 32 0 0,0 2-65 0 0,-21 9-43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3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7168 0 0,'4'2'268'0'0,"0"2"-69"0"0,0 1-25 0 0,1 6 24 0 0,-1 0 22 0 0,-2-3-6 0 0,0-1 34 0 0,0-1 83 0 0,-1-1 78 0 0,0-1 107 0 0,3 7 91 0 0,0-1-60 0 0,1 1-54 0 0,0 0-51 0 0,-1-1-87 0 0,0 0-34 0 0,4 10 229 0 0,-3 0-102 0 0,-2-1-78 0 0,-2-12-275 0 0,2 7 45 0 0,-4-10-130 0 0,0-2-36 0 0,-5 3-71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3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8208 0 0,'0'0'234'0'0,"0"0"6"0"0,0 0-176 0 0,1 0-37 0 0,4 0-28 0 0,-3-1-36 0 0,-1 1-32 0 0,-1 0-45 0 0,0-1-37 0 0,1 1-52 0 0,-1 0-213 0 0,0 0-113 0 0,1 0-215 0 0,-1 0-493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4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63 7920 0 0,'0'0'174'0'0,"0"0"29"0"0,-1-9 168 0 0,0 3-303 0 0,0 2-36 0 0,0-1 62 0 0,-2 1 54 0 0,1 0 48 0 0,-2-1 93 0 0,-1 0 47 0 0,-1 0 113 0 0,-4-2 279 0 0,-1 2 4 0 0,3 3-274 0 0,2 1-113 0 0,0 1-44 0 0,1 0-93 0 0,0 2-46 0 0,1-1-52 0 0,-1 2-60 0 0,2-1 32 0 0,-13 9 235 0 0,2 0-76 0 0,2 0-68 0 0,9-7-115 0 0,-1 1 0 0 0,1-1 0 0 0,0 1 0 0 0,0-1 1 0 0,1 1-1 0 0,-2 3-58 0 0,-1 4 62 0 0,1 2 50 0 0,1 3 71 0 0,-1 10 143 0 0,3 0-5 0 0,2-10-147 0 0,-1-2-73 0 0,1-2-52 0 0,1 4-109 0 0,2 2 55 0 0,2 3 53 0 0,9 12 89 0 0,4-5 13 0 0,-3-12-80 0 0,0-6-47 0 0,1-3-46 0 0,-11-7-1 0 0,1 1 37 0 0,5-1 66 0 0,17-4 180 0 0,-20 0-218 0 0,0 0-45 0 0,-2 1-48 0 0,0-2-58 0 0,-1 0-68 0 0,0 0-78 0 0,3-3-116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4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9760 0 0,'2'2'249'0'0,"1"-1"-43"0"0,-1 1-38 0 0,0 0-36 0 0,1 1 10 0 0,-1 1-57 0 0,2 5-36 0 0,1 5-86 0 0,-4-8 45 0 0,1 0 55 0 0,-1 0 87 0 0,0-2 49 0 0,0 0 87 0 0,1 4 3 0 0,-1-1 111 0 0,0 1 135 0 0,1 12 804 0 0,-2-12-920 0 0,0-2-110 0 0,1 1-80 0 0,-2-1-98 0 0,1-2-117 0 0,0-1-38 0 0,0 1-42 0 0,0-1-45 0 0,0 0-47 0 0,0 1-52 0 0,0-1-45 0 0,0 0-54 0 0,0 1-56 0 0,0-1-60 0 0,0 0-62 0 0,0 0-65 0 0,0 0-68 0 0,0 1-71 0 0,0-1-1126 0 0,0 2-1034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7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9184 0 0,'0'0'208'0'0,"0"1"-30"0"0,1-1-42 0 0,0 2 37 0 0,6 6 49 0 0,-3-4-356 0 0,0-1 74 0 0,0-1 68 0 0,1 0 62 0 0,2 0 138 0 0,0-1 103 0 0,0-1 83 0 0,0-1 62 0 0,22-7 1560 0 0,-19 4-1435 0 0,-6 2-335 0 0,1 0-39 0 0,-1 0-40 0 0,1 0-54 0 0,-1 1-62 0 0,0-1-69 0 0,-2 1-551 0 0,-1 1 80 0 0,0 0-23 0 0,0 0-189 0 0,-1 0 167 0 0,1 0 139 0 0,-1 0 30 0 0,1 0-43 0 0,2-1-1386 0 0,0-2-1028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7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0 8288 0 0,'0'0'190'0'0,"0"0"28"0"0,0 0-29 0 0,0 0-81 0 0,0 0-60 0 0,-2 0-18 0 0,0 0 12 0 0,-16 3-7 0 0,10-1 6 0 0,3-1 25 0 0,-1 1 46 0 0,0-1 58 0 0,0 0 69 0 0,-15 2 293 0 0,0 3-105 0 0,1 2-87 0 0,0 2-64 0 0,3 0 18 0 0,-1 1-1 0 0,1 1 1 0 0,-4 4-294 0 0,18-13 10 0 0,-1 1 0 0 0,0-1 0 0 0,1 1 0 0 0,0-1 0 0 0,0 1 1 0 0,0 0-1 0 0,0 0 0 0 0,1 0 0 0 0,-1 1 0 0 0,1-1 0 0 0,0 0 1 0 0,0 3-11 0 0,1-4 2 0 0,0-1 0 0 0,1 0 0 0 0,0 0 0 0 0,-1 1 1 0 0,1-1-1 0 0,0 0 0 0 0,0 0 0 0 0,0 1 1 0 0,1-1-1 0 0,-1 0 0 0 0,1 0 0 0 0,-1 0 0 0 0,1 1 1 0 0,-1-1-1 0 0,1 0 0 0 0,0 0 0 0 0,0 0 0 0 0,0 0 1 0 0,0 0-1 0 0,1 0 0 0 0,-1 0 0 0 0,1-1 1 0 0,-1 1-1 0 0,1 0 0 0 0,-1-1 0 0 0,1 1 0 0 0,0-1 1 0 0,0 1-3 0 0,18 12 24 0 0,1 0 40 0 0,11 4 251 0 0,10 3-315 0 0,-9-6 99 0 0,-21-9-79 0 0,-3-1 75 0 0,0-1 0 0 0,0 2-1 0 0,3 1-94 0 0,5 9 228 0 0,-12-8-66 0 0,-1 1 42 0 0,-4-7-165 0 0,0-1-1 0 0,0 0 1 0 0,0 1 0 0 0,0-1 0 0 0,0 0 0 0 0,0 1 0 0 0,0-1 0 0 0,0 0 0 0 0,-1 1 0 0 0,1-1 0 0 0,0 0 0 0 0,-1 0 0 0 0,0 1-39 0 0,-11 17 400 0 0,-5-3-119 0 0,9-10-190 0 0,1-1-33 0 0,-21 13 105 0 0,-4-2-56 0 0,0-6-59 0 0,27-10-50 0 0,1 1 0 0 0,0-1 0 0 0,-1 0 0 0 0,1 0 0 0 0,0 0 0 0 0,-3-1 2 0 0,4 1-89 0 0,0-1 47 0 0,-4-2 37 0 0,4 1-35 0 0,1 0-90 0 0,1 1 17 0 0,0 0-41 0 0,-1 0-71 0 0,1-1-65 0 0,1 1-72 0 0,-1-1-82 0 0,0 1-89 0 0,0-1-97 0 0,1 0-105 0 0,-1 0-114 0 0,0-2-965 0 0,-1-2-1029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4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413 178 5728 0 0,'0'0'166'0'0,"-1"-2"-24"0"0,-1-1-90 0 0,0 1-29 0 0,0 0 42 0 0,0 1 39 0 0,-1 0 33 0 0,-1 0 223 0 0,-1 2 84 0 0,-9 3 950 0 0,9-2-868 0 0,2 0-284 0 0,0-1-50 0 0,0 0-62 0 0,1 0-73 0 0,-14 2 90 0 0,1 1 67 0 0,-1-1 54 0 0,0 0 41 0 0,-52 12 1182 0 0,53-11-1203 0 0,1 0-34 0 0,-24 7 374 0 0,-1-3-118 0 0,0-2-97 0 0,1-1-81 0 0,29-5-278 0 0,0 0 46 0 0,-12 2 282 0 0,15-4-235 0 0,4-3-36 0 0,3-4 76 0 0,-1 9-178 0 0,6-11 186 0 0,-1 0-96 0 0,0 0-77 0 0,0 0-62 0 0,-1 3-49 0 0,0 1-1 0 0,0 1 1 0 0,5-6 89 0 0,11-14 3 0 0,4-4-43 0 0,-8 11 61 0 0,-1 3 66 0 0,1 2 92 0 0,-4 4-107 0 0,6-5-57 0 0,-9 6-51 0 0,-1-2-33 0 0,-7 9 227 0 0,1 2-34 0 0,2 2 40 0 0,0 3-89 0 0,0 2-62 0 0,4 13-60 0 0,-6-15 58 0 0,-1-1 36 0 0,23 116 234 0 0,-19-80-127 0 0,-1 0 67 0 0,0-10-33 0 0,1 0 99 0 0,0-6-23 0 0,-1 3 86 0 0,5 22 401 0 0,-8-45-746 0 0,0 0 142 0 0,1 2 97 0 0,-2-4-209 0 0,1 2-46 0 0,-1-1-44 0 0,0 2-49 0 0,0 0-58 0 0,0 1-66 0 0,0-5-100 0 0,0-1 96 0 0,0 0-19 0 0,0 0-124 0 0,0 0 27 0 0,0 0-35 0 0,0 0-1000 0 0,2 0-51 0 0,3 0-6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1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47 7400 0 0,'-4'-1'18'0'0,"3"1"82"0"0,3-2 194 0 0,0 1-172 0 0,1-1-78 0 0,-2 1 48 0 0,-3-5 251 0 0,-4-3 105 0 0,-2 0 81 0 0,2 4 58 0 0,1 2-138 0 0,-1 0-35 0 0,-5 0 317 0 0,-1 1-119 0 0,0 2-107 0 0,-1 2-94 0 0,1 1-82 0 0,0 2-67 0 0,-1 0-57 0 0,-7 6 50 0 0,-23 20 209 0 0,32-21-271 0 0,1-1 64 0 0,6-4-183 0 0,-1-1 1 0 0,2 1 0 0 0,-1 0-1 0 0,0 0 1 0 0,1 0 0 0 0,-2 3-75 0 0,2 0 120 0 0,-1 0 1 0 0,1 0 0 0 0,1 0-1 0 0,0 0 1 0 0,0 0-1 0 0,0 1 1 0 0,1 2-121 0 0,0 0 175 0 0,0 0-1 0 0,1 0 1 0 0,1 0 0 0 0,0 0-1 0 0,1 6-174 0 0,0-7 167 0 0,0-1 0 0 0,1 1 0 0 0,2 5-167 0 0,6 6 176 0 0,3-5-39 0 0,5 0-14 0 0,-14-13-101 0 0,-1-1 0 0 0,1 0 0 0 0,0 0 0 0 0,0 0 0 0 0,0 0-1 0 0,0-1-21 0 0,2 1 28 0 0,0-1-1 0 0,0 0 1 0 0,1-1-1 0 0,-1 0 0 0 0,0 0 1 0 0,0 0-1 0 0,7-2-27 0 0,-6 1 67 0 0,1-1 0 0 0,-1 0 0 0 0,8-4-67 0 0,-10 4 60 0 0,-2 1-77 0 0,0-1-36 0 0,3-1-137 0 0,2-1-145 0 0,4-5-253 0 0,-2 1 148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1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9616 0 0,'21'5'216'0'0,"-17"-3"52"0"0,-1 1-78 0 0,2 3-20 0 0,-2 1-95 0 0,1 9-10 0 0,-3-11-15 0 0,0 0 39 0 0,0 1 104 0 0,0-4-54 0 0,-1 0 34 0 0,3 8 405 0 0,0 0-35 0 0,3 8 455 0 0,0 2-15 0 0,0 1-76 0 0,-3-1-495 0 0,-2-5-192 0 0,-2-3-115 0 0,-3-2-103 0 0,-1-1-2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9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9 352 8952 0 0,'0'0'200'0'0,"0"0"-3"0"0,1-1-83 0 0,-1 1-55 0 0,4-3-4 0 0,-2 2 1 0 0,2-1-131 0 0,0 0 34 0 0,5-3 52 0 0,0 0 111 0 0,-1 0 97 0 0,-2 1-17 0 0,0 1 34 0 0,5-5 319 0 0,23-22 1550 0 0,-27 23-1692 0 0,-1-1-45 0 0,-5 8-351 0 0,-1-1 0 0 0,1 1 0 0 0,-1-1 0 0 0,0 0 0 0 0,1 1 0 0 0,-1-1 0 0 0,1 0 0 0 0,-1 0 0 0 0,0 1 0 0 0,0-1 1 0 0,0 0-1 0 0,1 0 0 0 0,-1 1 0 0 0,0-1 0 0 0,0 0 0 0 0,0 0 0 0 0,0 1 0 0 0,0-1 0 0 0,0 0 0 0 0,0 0 0 0 0,-1 0 0 0 0,1 1-17 0 0,0-1 20 0 0,-1 0 0 0 0,1-1-1 0 0,-1 1 1 0 0,1 1-1 0 0,-1-1 1 0 0,1 0-1 0 0,-1 0 1 0 0,0 0 0 0 0,0 0-1 0 0,1 0 1 0 0,-1 0-1 0 0,0 1 1 0 0,0-1-1 0 0,0 0-19 0 0,-8-3 91 0 0,0 1-37 0 0,0 3-40 0 0,2 2-42 0 0,3 0-8 0 0,0 1 1 0 0,0 0-1 0 0,0 0 1 0 0,1 0 0 0 0,-1 0-1 0 0,-1 3 36 0 0,-12 15-96 0 0,0 8 71 0 0,11-14 66 0 0,1-2 45 0 0,2 1-18 0 0,0 1 69 0 0,2 4 101 0 0,4 10 213 0 0,-2-25-372 0 0,-1 0 1 0 0,2-1 0 0 0,-1 1 0 0 0,0 0 0 0 0,1 0 0 0 0,0 0 0 0 0,0-1 0 0 0,0 1-1 0 0,0-1 1 0 0,1 1-80 0 0,8 7 224 0 0,2-3-45 0 0,-4-5-136 0 0,0-1 35 0 0,-6-1-33 0 0,0-1-1 0 0,1 0 1 0 0,-1 0-1 0 0,0-1 1 0 0,0 1-1 0 0,1-1 1 0 0,0 0-45 0 0,9-3 119 0 0,0-1-81 0 0,-4 1-79 0 0,-1 0-69 0 0,-1 1-31 0 0,-1 0-55 0 0,0 0-62 0 0,1 1-66 0 0,-6 1 56 0 0,2 0-282 0 0,-1 0-107 0 0,0 1 106 0 0,0-1-40 0 0,2-1-680 0 0,1 0-748 0 0,3-3-1146 0 0</inkml:trace>
  <inkml:trace contextRef="#ctx0" brushRef="#br0" timeOffset="301.19">385 9 8448 0 0,'0'0'248'0'0,"0"0"-6"0"0,0 0-178 0 0,1 1-37 0 0,6 7 17 0 0,-2 2 81 0 0,0 1 71 0 0,-1 0 64 0 0,0 1 54 0 0,0 1 45 0 0,2 12 459 0 0,4 13 678 0 0,-2-13-627 0 0,-1 1-35 0 0,0-1-42 0 0,-1 1-47 0 0,-1 0-51 0 0,0 0-57 0 0,-2 0-62 0 0,-1 0-68 0 0,-1-8-154 0 0,0 0-105 0 0,1 35 251 0 0,-2-52-586 0 0,0 0 38 0 0,-1 1 41 0 0,1 0 85 0 0,-2 3 206 0 0,1-4-225 0 0,0 1-38 0 0,0-1-67 0 0,0 0-98 0 0,0 0 19 0 0,0-1-40 0 0,0 0-42 0 0,0 1-47 0 0,0-1-50 0 0,1 0-53 0 0,-1 0-58 0 0,0 0-61 0 0,-6 0-740 0 0</inkml:trace>
  <inkml:trace contextRef="#ctx0" brushRef="#br0" timeOffset="777.91">317 281 9728 0 0,'0'0'222'0'0,"0"0"30"0"0,0 0 18 0 0,0 0-117 0 0,2-1-80 0 0,9-6-36 0 0,0 1 35 0 0,14-7 162 0 0,0 1 77 0 0,36-12 516 0 0,-42 17-603 0 0,0 0-37 0 0,4 0-34 0 0,-2 0-96 0 0,-6 3-71 0 0,-1 0 1 0 0,1 1 0 0 0,4 0 13 0 0,-13 3-10 0 0,-1-1-1 0 0,1 1 0 0 0,-1 0 0 0 0,1 1 1 0 0,-1-1-1 0 0,1 1 0 0 0,-1 0 0 0 0,0 0 1 0 0,1 1-1 0 0,1 0 11 0 0,-5-1-47 0 0,0 0 0 0 0,0 0 1 0 0,0 0-1 0 0,-1 0 0 0 0,1 1 0 0 0,0-1 0 0 0,-1 0 0 0 0,1 1 1 0 0,0 0 46 0 0,9 16-354 0 0,-4 4 91 0 0,-1 1 109 0 0,-2-4 126 0 0,1-3 101 0 0,-1-5-46 0 0,1 2 62 0 0,0-1 60 0 0,0 0 58 0 0,0 0 56 0 0,1 0 52 0 0,1-1 50 0 0,0 1 48 0 0,2-2 46 0 0,-3-1-40 0 0,11 19 902 0 0,-12-17-790 0 0,-4-10-258 0 0,-1-1-28 0 0,0 0-12 0 0,0 0-1 0 0,0 0-14 0 0,0 0-62 0 0,0 0-27 0 0,0 0-8 0 0,0 0-9 0 0,0 0-33 0 0,-2-2 21 0 0,0-2-46 0 0,-1-11-11 0 0,3 14-33 0 0,-4-22 89 0 0,0 2-21 0 0,4-2-34 0 0,4 0 28 0 0,1 1-79 0 0,2 1-75 0 0,2 0-71 0 0,2 1-64 0 0,1 1-62 0 0,3 1-55 0 0,1 2-53 0 0,-10 11 267 0 0,1 2-34 0 0,7-3-245 0 0,-5 3 101 0 0,0-2-34 0 0,-2 2 67 0 0,1-1-97 0 0,-4 3 136 0 0,0 0-34 0 0,0 0-37 0 0,1 0-40 0 0,6-1-388 0 0</inkml:trace>
  <inkml:trace contextRef="#ctx0" brushRef="#br0" timeOffset="938.49">1070 237 9192 0 0,'0'0'227'0'0,"0"1"-95"0"0,0 0-70 0 0,0 3-9 0 0,1-1 6 0 0,4 10 33 0 0,2 7-77 0 0,-7-17 4 0 0,0 0 37 0 0,2 2 156 0 0,-1 1 116 0 0,1-1 95 0 0,0 0 23 0 0,0 0 45 0 0,6 10 1247 0 0,-4-9-1023 0 0,-1 0-86 0 0,-1-3-355 0 0,0 0-33 0 0,-1 0-40 0 0,1 0-43 0 0,-1 0-48 0 0,0 0-54 0 0,1 0 120 0 0,1 0-34 0 0,0-1-33 0 0,0 1-33 0 0,5 1-24 0 0,-2-3-130 0 0,-6-1-112 0 0</inkml:trace>
  <inkml:trace contextRef="#ctx0" brushRef="#br0" timeOffset="1189.82">1070 9 6448 0 0,'0'0'141'0'0,"0"0"23"0"0,0-1-14 0 0,1 1-64 0 0,0 0-48 0 0,6-2 23 0 0,1 1-29 0 0,-2-3-32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8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8720 0 0,'0'0'197'0'0,"0"0"24"0"0,0 0 19 0 0,0 5-51 0 0,1 3-124 0 0,0-1-47 0 0,0 0 36 0 0,1 7 147 0 0,0-4 20 0 0,-1 1 48 0 0,2 10 375 0 0,2 21 789 0 0,-2-24-895 0 0,-1-8-289 0 0,-1 0-47 0 0,1 0-56 0 0,0 0-65 0 0,1 2 242 0 0,0 1-81 0 0,4 17 227 0 0,-5-17-219 0 0,-1-6-77 0 0,0 0 33 0 0,0 0 39 0 0,-1-1 47 0 0,0-5 21 0 0,0-1-128 0 0,0 0-52 0 0,0 2-6 0 0,0 3-14 0 0,0-4-34 0 0,0-1 14 0 0,0-1 115 0 0,1-1-65 0 0,1-1-32 0 0,0-2-2 0 0,0 0 60 0 0,7-18 7 0 0,-1-3-84 0 0,1-2-61 0 0,-6 19-39 0 0,1-1 0 0 0,0 2 1 0 0,2-5 7 0 0,-4 9-4 0 0,1 0 1 0 0,-1 1-1 0 0,1-1 1 0 0,0 1 0 0 0,0 0-1 0 0,0-1 1 0 0,0 1 0 0 0,2 0 3 0 0,-2 1 4 0 0,0 0 0 0 0,0 0-1 0 0,0 0 1 0 0,1 0 0 0 0,-1 1 0 0 0,4-1-4 0 0,1 0 46 0 0,1 4-62 0 0,1 3-65 0 0,4 6-118 0 0,6 13-146 0 0,-16-16 279 0 0,0-1 47 0 0,19 44-194 0 0,-14-28 178 0 0,-3-7 70 0 0,0 0 70 0 0,-6-15-37 0 0,0 1-14 0 0,1-1 49 0 0,1-2 336 0 0,0-1-241 0 0,-1-1-87 0 0,0 1-110 0 0,-1 1-77 0 0,4-11 178 0 0,2 0-39 0 0,2-3-31 0 0,-4-1-35 0 0,-3 11 3 0 0,0 1 0 0 0,0-1 0 0 0,0 1 0 0 0,1-1 0 0 0,-1 1 0 0 0,1 0 0 0 0,0 0 0 0 0,1-1 0 0 0,21-34 0 0 0,-17 29 0 0 0,2-2-13 0 0,9-5 41 0 0,-7 11-32 0 0,0 3-37 0 0,5 3-103 0 0,-8 4 85 0 0,2 8 40 0 0,3 15 8 0 0,-9-19-43 0 0,3 11-108 0 0,-2 0 39 0 0,0-2 51 0 0,1 0 37 0 0,3 1 41 0 0,3 0 44 0 0,-8-14-156 0 0,5 2 15 0 0,-7-6 17 0 0,1 0-61 0 0,-1 0-115 0 0,-1 0 77 0 0,0 0-37 0 0,0-1-42 0 0,0 1-44 0 0,1 0-50 0 0,-2-1-52 0 0,2 1-196 0 0,-1-1-101 0 0,0 1-109 0 0,0 0-117 0 0,2-1-1123 0 0,1 0-1159 0 0,-4 1 3185 0 0</inkml:trace>
  <inkml:trace contextRef="#ctx0" brushRef="#br0" timeOffset="584.41">612 22 7920 0 0,'0'0'174'0'0,"0"0"29"0"0,3 8 168 0 0,-2-3-303 0 0,4 9-96 0 0,-1-7 57 0 0,-2 0 80 0 0,6 20 1296 0 0,2 0-82 0 0,1-1-77 0 0,1-1-72 0 0,4 9 292 0 0,-2 1-111 0 0,-13-31-1269 0 0,0-1 35 0 0,1 1 204 0 0,1-4 502 0 0,-2-3-250 0 0,0-1-276 0 0,-1 0-135 0 0,0-1-103 0 0,1 3-76 0 0,-1 0-32 0 0,0 0-36 0 0,0-1-39 0 0,6-34 263 0 0,0-5-69 0 0,-3 27-59 0 0,1 0-46 0 0,12-16-129 0 0,-14 28 131 0 0,0 0 1 0 0,0 0-1 0 0,0 0 1 0 0,0 1-1 0 0,1-1 0 0 0,-1 1 1 0 0,1 0-1 0 0,-1-1 1 0 0,1 1-1 0 0,0 0 0 0 0,0 1 1 0 0,0-1-1 0 0,0 0 1 0 0,1 1-1 0 0,-1 0 0 0 0,0 0 1 0 0,3-1 28 0 0,-5 2-15 0 0,1 0 0 0 0,0 0 0 0 0,0 0 0 0 0,0 0 0 0 0,0 0 0 0 0,0 0 1 0 0,-1 0-1 0 0,1 1 0 0 0,0-1 0 0 0,0 1 0 0 0,-1-1 0 0 0,1 1 0 0 0,0 0 0 0 0,-1 0 0 0 0,1 0 15 0 0,1 1-24 0 0,1 0 0 0 0,-1 1 0 0 0,-1-1 0 0 0,1 1 0 0 0,0 0 0 0 0,-1-1 0 0 0,2 3 24 0 0,14 24-93 0 0,-6-3 96 0 0,-6-10 18 0 0,-1 0 34 0 0,5 16 157 0 0,-5-12-23 0 0,1-1 43 0 0,1 0 42 0 0,1-1 39 0 0,1 0-286 0 0,-7-13 58 0 0,-1-4 27 0 0,-1-1 0 0 0,0 0-2 0 0,0 0-12 0 0,0 0-2 0 0,1 0 0 0 0,1-2-66 0 0,0 1 0 0 0,0-1-1 0 0,0 0 1 0 0,0 1 0 0 0,0-1-1 0 0,-1 0 1 0 0,2-2-30 0 0,9-17 119 0 0,2-28-19 0 0,-7 24-49 0 0,0 1-93 0 0,1 2-59 0 0,1 1-52 0 0,2 0-47 0 0,-1 8-1 0 0,-9 11 161 0 0,1 1 1 0 0,0-1 0 0 0,0 1 0 0 0,0 0 0 0 0,0-1 0 0 0,0 1-1 0 0,0 0 1 0 0,0 0 0 0 0,0 0 39 0 0,0 1-24 0 0,-1-1 0 0 0,1 1 1 0 0,-1 0-1 0 0,1-1 0 0 0,-1 1 0 0 0,1 0 0 0 0,-1 0 0 0 0,1 0 0 0 0,-1 0 1 0 0,1 0-1 0 0,-1 0 0 0 0,1 1 0 0 0,0-1 24 0 0,12 8-126 0 0,-3 5-27 0 0,-1 0 73 0 0,3 9 66 0 0,-2 0 84 0 0,12 19 116 0 0,-14-29-151 0 0,1 0-33 0 0,-7-8-9 0 0,1 0-88 0 0,-1-1-55 0 0,0 1-69 0 0,0-1-73 0 0,0 0-77 0 0,0 0-80 0 0,1 0-86 0 0,-1-1-88 0 0,0 0-93 0 0,3 1-410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7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8520 0 0,'0'0'190'0'0,"0"1"-7"0"0,0-1-77 0 0,1 1-51 0 0,2 2-4 0 0,-1-2 1 0 0,3 4 40 0 0,0 1-34 0 0,11 13 36 0 0,-9-9-27 0 0,1 1 97 0 0,-2-2 80 0 0,-3-4-76 0 0,0 0 37 0 0,0 0 41 0 0,0-1 44 0 0,0 1 48 0 0,-1 0 52 0 0,6 8 285 0 0,-2 1-79 0 0,1 0-70 0 0,-1 1-63 0 0,2 3 55 0 0,0 0-76 0 0,2 0-59 0 0,0-2-43 0 0,-9-14-221 0 0,0-1-38 0 0,0 1 0 0 0,5 0-55 0 0,0 0 19 0 0,-5-2-240 0 0,1 0 58 0 0,-1 0 49 0 0,0 0 45 0 0,2 0 54 0 0,-1 0 80 0 0,6-2 411 0 0,-5 0-367 0 0,-2 1-124 0 0,1 1-52 0 0,-1-1-63 0 0,0 0-73 0 0,0 0-52 0 0,0 0-74 0 0,0 0-81 0 0,0 0-90 0 0,0-1-96 0 0,0 1-104 0 0,0 0-111 0 0,0 0-119 0 0,1-2-1007 0 0,1-2-1092 0 0</inkml:trace>
  <inkml:trace contextRef="#ctx0" brushRef="#br0" timeOffset="207.44">241 0 8032 0 0,'0'1'155'0'0,"0"-1"-64"0"0,0 0-42 0 0,0 4 2 0 0,0-2-4 0 0,-3 10 112 0 0,2 0-39 0 0,-2 24 136 0 0,1-12-46 0 0,1-13-55 0 0,0 1 49 0 0,-2 3 164 0 0,1-7-135 0 0,1 0 37 0 0,-5 14 244 0 0,2 0-84 0 0,0-3 90 0 0,0 0 0 0 0,-2 2-520 0 0,-21 74 1680 0 0,14-44-843 0 0,-2-1-58 0 0,10-36-574 0 0,1 0-67 0 0,-1 1-52 0 0,1-1-38 0 0,-12 37 33 0 0,9-30 19 0 0,6-19-172 0 0,1 0 85 0 0,-1 0 33 0 0,0 7 96 0 0,0-6-149 0 0,0-1-56 0 0,1 0-44 0 0,-1-1-62 0 0,1 0-69 0 0,-1-1-81 0 0,1 0-95 0 0,0-1-248 0 0,-2-3-482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5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258 266 6416 0 0,'0'0'141'0'0,"0"0"-2"0"0,0-1-59 0 0,-6-3 42 0 0,-7-5-14 0 0,2 0-44 0 0,0 0-46 0 0,7 7 9 0 0,-1-1 52 0 0,0 1 45 0 0,0 0 40 0 0,-5 0 187 0 0,0 0 70 0 0,5 2-111 0 0,-1 0 0 0 0,1 0 0 0 0,0 0 0 0 0,-1 1 0 0 0,0 0-310 0 0,-8 2 582 0 0,8-1-340 0 0,0 1-49 0 0,1 0-59 0 0,0 0-69 0 0,-15 15 377 0 0,2 3-90 0 0,-1 5-19 0 0,-6 15 62 0 0,21-31-308 0 0,0 0 0 0 0,1 0 0 0 0,0 0 0 0 0,0 1-1 0 0,0 5-86 0 0,0 1 112 0 0,-1 7 81 0 0,4 2-39 0 0,1-19-115 0 0,0 1 0 0 0,0 0 0 0 0,1-1 1 0 0,0 1-1 0 0,0-1 0 0 0,0 1 0 0 0,1-1 0 0 0,1 0 1 0 0,-1 0-1 0 0,1-1 0 0 0,0 1 0 0 0,0-1 0 0 0,1 1 1 0 0,1 0-40 0 0,-4-5 11 0 0,0-1 1 0 0,0 1 0 0 0,0 0 0 0 0,1-1 0 0 0,-1 1 0 0 0,0-1-1 0 0,1 1 1 0 0,-1-1 0 0 0,3 1-12 0 0,-2-1 27 0 0,1 0 0 0 0,0 0 0 0 0,0-1 0 0 0,0 1 0 0 0,0-1 0 0 0,3 1-27 0 0,-3-1 32 0 0,1-1 0 0 0,-1 1-1 0 0,1-1 1 0 0,-1 1-1 0 0,0-1 1 0 0,1-1 0 0 0,-1 1-1 0 0,0 0 1 0 0,0-1-1 0 0,0 0 1 0 0,0 0 0 0 0,2-1-32 0 0,10-9 146 0 0,0 0-35 0 0,13-12 19 0 0,-2-2-98 0 0,-1-4-70 0 0,-12 10-125 0 0,-2 1-43 0 0,-2-1-41 0 0,-2 0-39 0 0,-2-1-35 0 0,-1 0-34 0 0,2-25-446 0 0,-7 40 705 0 0,6-39-742 0 0,-5 44 679 0 0,-1 1 37 0 0,3 2-25 0 0,0 4 102 0 0,0 1 74 0 0,5 16 185 0 0,-6-16-180 0 0,12 66 499 0 0,-2-23-131 0 0,0-10 10 0 0,0 0 105 0 0,-9-32-356 0 0,5 15 193 0 0,-7-18-259 0 0,1 0 0 0 0,1 0 0 0 0,-1 0 0 0 0,1-1 0 0 0,0 2-95 0 0,-2-5 82 0 0,-1-1-2 0 0,0 0-139 0 0,0 0 44 0 0,1 0 38 0 0,-1 0 60 0 0,0 0 12 0 0,1 0-83 0 0,-1 0-62 0 0,0 0-72 0 0,1 0-49 0 0,-1 0-74 0 0,0-1-85 0 0,1 1-95 0 0,-1 0-29 0 0,1 0-241 0 0,0-1-114 0 0,0 1-274 0 0,1-1-664 0 0</inkml:trace>
  <inkml:trace contextRef="#ctx0" brushRef="#br0" timeOffset="404.91">575 279 9872 0 0,'0'0'189'0'0,"0"0"-79"0"0,0 0-51 0 0,2 2 1 0 0,-1 0-4 0 0,4 4 225 0 0,0 0-108 0 0,0 0-85 0 0,0-1-58 0 0,8 14-77 0 0,-9-9 96 0 0,-3-5 21 0 0,1 0 42 0 0,-1 1 49 0 0,-1 0 57 0 0,2 5 231 0 0,0-1-45 0 0,1 0-40 0 0,0-1-37 0 0,6 10 230 0 0,0 0-103 0 0,5 8 76 0 0,-11-20-390 0 0,0 0-1 0 0,-1 0 1 0 0,0 0-1 0 0,0 0 1 0 0,0 1-140 0 0,-2-5 150 0 0,1 0-60 0 0,7 20 53 0 0,-7-20-74 0 0,0 0 39 0 0,0-1 50 0 0,0 0 61 0 0,-1-2 71 0 0,0-1 82 0 0,0-2 92 0 0,-1-1 103 0 0,-2-13-352 0 0,3-2-107 0 0,1-5-71 0 0,4-10-51 0 0,-3 22 21 0 0,4-18-40 0 0,1 11-33 0 0,-1 3-32 0 0,2 1-51 0 0,-1 3-21 0 0,1 0-49 0 0,1 2-54 0 0,1 0-63 0 0,-9 9 325 0 0,0 0 0 0 0,0 0-1 0 0,0 1 1 0 0,0-1 0 0 0,0 0-1 0 0,0 1 1 0 0,0-1-1 0 0,0 1 1 0 0,0-1 0 0 0,0 1-1 0 0,0 0 1 0 0,0-1-1 0 0,0 1 1 0 0,0 0 0 0 0,0 0-1 0 0,1 0 1 0 0,-1 0-1 0 0,0 0 1 0 0,0 0 0 0 0,0 0-1 0 0,0 0 1 0 0,0 0-1 0 0,1 1 12 0 0,0-1-21 0 0,1 1-1 0 0,-1 0 0 0 0,0 0 0 0 0,0 1 0 0 0,1-1 0 0 0,-1 0 1 0 0,0 1-1 0 0,0-1 0 0 0,0 1 0 0 0,1 1 22 0 0,18 23-152 0 0,-8-4 89 0 0,2 11 46 0 0,4 17 96 0 0,-2-4 20 0 0,-4-16-66 0 0,-7-19 16 0 0,0 1-32 0 0,-5-11-35 0 0,-1-1-94 0 0,0 0-96 0 0,0 0 52 0 0,0 0-40 0 0,0 0-43 0 0,0 0-42 0 0,0 0-38 0 0,0 0-33 0 0,0 0-233 0 0,0 0-56 0 0,0 0-760 0 0,0 0-602 0 0,0 0-1138 0 0</inkml:trace>
  <inkml:trace contextRef="#ctx0" brushRef="#br0" timeOffset="750.99">1102 1 9760 0 0,'0'0'222'0'0,"0"0"30"0"0,0 6 206 0 0,0-4-397 0 0,1 0-38 0 0,1 5 7 0 0,0-1 55 0 0,1 2 71 0 0,3 4 145 0 0,2 5 160 0 0,-3-5-238 0 0,2 7 324 0 0,3 0-75 0 0,-5-10-184 0 0,-1 0 0 0 0,0 1-1 0 0,1 3-287 0 0,1 12 750 0 0,0 1-1 0 0,1 25-749 0 0,0 19 902 0 0,-2-17-299 0 0,2 0-94 0 0,-3-22-245 0 0,0-1-22 0 0,0-11-122 0 0,-4-15-156 0 0,1-1 37 0 0,0 3 57 0 0,1 7 137 0 0,-2-8-181 0 0,1-1-49 0 0,-1 1-50 0 0,0 0-63 0 0,0 1-72 0 0,0 0-86 0 0,0-6 41 0 0,0 0-46 0 0,0 1-42 0 0,0-1-37 0 0,0 0-257 0 0,0 0-63 0 0,0 0-48 0 0,0 0-35 0 0,0 0-1424 0 0,0 0-1262 0 0</inkml:trace>
  <inkml:trace contextRef="#ctx0" brushRef="#br0" timeOffset="1165.83">985 325 7744 0 0,'0'0'174'0'0,"0"0"29"0"0,0 0 12 0 0,0 0 39 0 0,0 0-31 0 0,1 0-43 0 0,0 0 77 0 0,2 0-98 0 0,3 0 127 0 0,-4 0-152 0 0,0 0 53 0 0,7-1 419 0 0,0 0-106 0 0,3 1 16 0 0,-9-1-364 0 0,0 1 1 0 0,0-1 0 0 0,1 1 0 0 0,-1-1 0 0 0,0 0 0 0 0,0-1 0 0 0,1 1-153 0 0,11-6 416 0 0,0 1-82 0 0,1 1-72 0 0,0 0-65 0 0,4 1-32 0 0,-1-1-62 0 0,6 0-41 0 0,11-1-36 0 0,4-1 9 0 0,-15 2 54 0 0,-14 2-81 0 0,-1 1 0 0 0,1 1 0 0 0,0 0-1 0 0,-1 1 1 0 0,1 0 0 0 0,0 0 0 0 0,3 2-8 0 0,-9-2 13 0 0,1 1-1 0 0,-1 1 0 0 0,0-1 1 0 0,0 1-1 0 0,-1 0 1 0 0,1 0-1 0 0,1 1-12 0 0,-2-1 21 0 0,-1 1 0 0 0,0-1 0 0 0,1 1 0 0 0,-1-1 0 0 0,0 1 0 0 0,0 0 0 0 0,-1 0 0 0 0,1 0 0 0 0,1 3-21 0 0,7 12 106 0 0,-3 0-36 0 0,-3-4-29 0 0,0-1 1 0 0,-1 1-1 0 0,0 5-41 0 0,2 12 93 0 0,-2 1 77 0 0,-2-12 9 0 0,0 1 66 0 0,-1-12-103 0 0,-1-5-181 0 0,1 2 53 0 0,-1 9 111 0 0,0-9-140 0 0,-1-1-54 0 0,0 0-70 0 0,0 0-86 0 0,-2 0-103 0 0,3-5 95 0 0,0 1-38 0 0,0-1-376 0 0,0 0 85 0 0,0 0-54 0 0,0 0-730 0 0,0 0-578 0 0,0 0-1098 0 0</inkml:trace>
  <inkml:trace contextRef="#ctx0" brushRef="#br0" timeOffset="1429.16">1375 84 8264 0 0,'0'0'182'0'0,"0"0"29"0"0,0 0 14 0 0,0-1-25 0 0,1 0-90 0 0,0 0-66 0 0,3-5-33 0 0,-2 4 28 0 0,4-3 27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2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0 7856 0 0,'0'0'174'0'0,"0"0"29"0"0,0 0 13 0 0,1 1-31 0 0,4 2-236 0 0,-1 0 36 0 0,3 6 83 0 0,-1 2 112 0 0,-1 1 88 0 0,1 10 289 0 0,1 10 391 0 0,-5-22-625 0 0,0 0-34 0 0,3 11 356 0 0,0 1-51 0 0,0-5-176 0 0,-1 0-55 0 0,0 0-65 0 0,-1 0-75 0 0,5 26 382 0 0,-1-7-53 0 0,-2-1 53 0 0,-2-19-340 0 0,1 0-87 0 0,1-2-68 0 0,0 1-50 0 0,6 16-10 0 0,-11-12-49 0 0,0-17-15 0 0,1 0-36 0 0,-1-2 50 0 0,0 1-105 0 0,0-1-121 0 0,0 0-213 0 0,0 0-17 0 0,0 0-6 0 0</inkml:trace>
  <inkml:trace contextRef="#ctx0" brushRef="#br0" timeOffset="533.59">16 300 7968 0 0,'-3'1'67'0'0,"-2"2"10"0"0,4-2-8 0 0,-1 0 50 0 0,0 0 53 0 0,1 0-161 0 0,0-1 31 0 0,1 0-42 0 0,0 0 86 0 0,0 0 95 0 0,0 0 140 0 0,3-2-52 0 0,0 0-35 0 0,3-2 145 0 0,-1-1-94 0 0,1 0-64 0 0,12-9 366 0 0,11-4-476 0 0,25-16 185 0 0,-28 19-30 0 0,0 0 0 0 0,8-1-266 0 0,11 0 240 0 0,2 6-57 0 0,-15 8-108 0 0,1 5-48 0 0,-29-3-34 0 0,1 1 0 0 0,0 0 1 0 0,-1 0-1 0 0,1 1 0 0 0,-1-1 1 0 0,0 1-1 0 0,1 0 0 0 0,2 3 7 0 0,-3-2-19 0 0,1 0-1 0 0,-1 0 0 0 0,0 1 0 0 0,0-1 1 0 0,-1 1-1 0 0,1 0 0 0 0,-1 0 0 0 0,0 1 1 0 0,0-1-1 0 0,0 1 0 0 0,-1 0 20 0 0,4 6-65 0 0,-1 1-1 0 0,0 0 0 0 0,-1 1 1 0 0,0 3 65 0 0,7 30-134 0 0,-4-19 89 0 0,0-1 41 0 0,-2-7 145 0 0,3 5 33 0 0,-3-9 44 0 0,-2-9-82 0 0,-1 1 33 0 0,2-1 40 0 0,-1 0 45 0 0,-2-4-252 0 0,0 0 66 0 0,0 1 150 0 0,2 3 243 0 0,-3-3-292 0 0,1-1-54 0 0,0 0-85 0 0,-1-1 95 0 0,0-1-12 0 0,0 0-7 0 0,0 0-2 0 0,0-1-13 0 0,1 0-36 0 0,3-10 55 0 0,-4 1-124 0 0,0-1-53 0 0,-1 1-59 0 0,1-1-63 0 0,-1 0-68 0 0,0 0-71 0 0,0 0-78 0 0,0 0-80 0 0,0 2 57 0 0,1 1-52 0 0,-1 0-54 0 0,0 0-57 0 0,1 6 298 0 0,0-1-36 0 0,-1-1-418 0 0,1-1-269 0 0,-1-3-645 0 0,1 8 1623 0 0</inkml:trace>
  <inkml:trace contextRef="#ctx0" brushRef="#br0" timeOffset="699.17">502 204 4176 0 0,'3'0'135'0'0,"-1"-1"-38"0"0,3 0 7 0 0,-1-1-83 0 0,5-2-56 0 0,-6 2 53 0 0,0 1 43 0 0,0-1 59 0 0,0 1 78 0 0,-1 0-14 0 0,0 1 46 0 0,1 0 53 0 0,-1-1 57 0 0,-1 1 41 0 0,1 0-38 0 0,1-1 245 0 0,0 0-114 0 0,0-1-89 0 0,1 0 66 0 0,4 0 170 0 0,-5 2-331 0 0,3 1-158 0 0,13-2 277 0 0,-13 0-327 0 0,0 0-50 0 0,1-2-32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1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33 8640 0 0,'0'0'197'0'0,"0"0"24"0"0,0 0 17 0 0,-1 2-38 0 0,1 0-181 0 0,-4 13 1 0 0,4-8 29 0 0,0-1 51 0 0,2-1 76 0 0,3 18 497 0 0,-2 1-118 0 0,-1-5-209 0 0,1-2-84 0 0,0-2-10 0 0,0 0 45 0 0,2 15 389 0 0,2 14 407 0 0,0-15-429 0 0,-4-15-313 0 0,4 10 179 0 0,-3-14-235 0 0,-3-9-163 0 0,-1-1-32 0 0,0 0-4 0 0,0 0 8 0 0,0 0 33 0 0,0 0-17 0 0,0 0-54 0 0,1-1-16 0 0,0 0 2 0 0,-1 1 18 0 0,0-1 41 0 0,6-14 381 0 0,-3 8-292 0 0,0-1-38 0 0,0 1-43 0 0,-1-1-50 0 0,0 0-55 0 0,0-1-61 0 0,9-35 47 0 0,-1 11 0 0 0,-5 14 48 0 0,3 1-83 0 0,-4 11-21 0 0,0 0 0 0 0,0 0-1 0 0,1 0 1 0 0,0 1 0 0 0,1-1 0 0 0,3-2 56 0 0,10-8-73 0 0,-11 12-2 0 0,-2 3 39 0 0,-1 3 11 0 0,-3 0 2 0 0,16 3-101 0 0,-2 5 40 0 0,-11-6 69 0 0,-1 0-1 0 0,1 1 1 0 0,-1 0-1 0 0,0 0 1 0 0,2 2 15 0 0,3 6-2 0 0,-1 0 1 0 0,0 1-1 0 0,0-1 0 0 0,-1 2 2 0 0,0 0 18 0 0,5 23-54 0 0,-10-26 68 0 0,1-1 49 0 0,-1-1 40 0 0,-2-13 159 0 0,-1-2-51 0 0,2 0-46 0 0,-1-1-42 0 0,3-8 38 0 0,1-2-105 0 0,11-31-99 0 0,-9 29 67 0 0,-3 11 23 0 0,4-8-52 0 0,6-1-46 0 0,-12 16 28 0 0,0 0 0 0 0,0 1 0 0 0,0-1 0 0 0,-1 0-1 0 0,1 1 1 0 0,0-1 0 0 0,0 0 0 0 0,0 1 0 0 0,0 0 0 0 0,0-1 0 0 0,0 1-1 0 0,0-1 1 0 0,0 1 0 0 0,1 0 0 0 0,-1 0 5 0 0,0 0-5 0 0,0 0 0 0 0,0 0-1 0 0,0 0 1 0 0,-1 0 0 0 0,1 1-1 0 0,0-1 1 0 0,0 0 0 0 0,0 1 0 0 0,-1-1-1 0 0,1 0 1 0 0,0 1 0 0 0,-1-1 0 0 0,1 1-1 0 0,0-1 1 0 0,-1 1 0 0 0,1-1-1 0 0,0 1 1 0 0,-1 0 0 0 0,1-1 0 0 0,-1 1-1 0 0,1 0 1 0 0,-1-1 0 0 0,0 1 5 0 0,9 12-75 0 0,-2 1 46 0 0,5 14 107 0 0,4 15-78 0 0,-10-28-21 0 0,-1 0-42 0 0,-4-12 15 0 0,1 1 35 0 0,1 3 48 0 0,7 12 128 0 0,-7-14-147 0 0,0 1-41 0 0,0-1-42 0 0,0-1-55 0 0,-1 0-63 0 0,0 0-74 0 0,-1-3 97 0 0,-1-1-45 0 0,0 0-76 0 0,0 0 92 0 0,0 0-39 0 0,0 0-41 0 0,0 0-40 0 0,0 0-415 0 0,0 0 103 0 0,0 0-53 0 0,0 0-793 0 0,0 0-621 0 0,0 0-1181 0 0</inkml:trace>
  <inkml:trace contextRef="#ctx0" brushRef="#br0" timeOffset="602.38">554 10 7512 0 0,'0'0'166'0'0,"0"0"-33"0"0,0 1-48 0 0,1-1-20 0 0,2 1 6 0 0,-2 0 11 0 0,0-1 64 0 0,5 4-178 0 0,-1-1 62 0 0,0 1 62 0 0,0 0 65 0 0,0 0 65 0 0,0 1 66 0 0,1 0 69 0 0,-1 0 69 0 0,4 6 69 0 0,1-1-47 0 0,0 4 44 0 0,6 8 203 0 0,-1 4 120 0 0,-10-15-361 0 0,0 1-1 0 0,-1 0 0 0 0,0 1 1 0 0,0 3-454 0 0,1 8 693 0 0,-4-15-399 0 0,2 5 66 0 0,-2-9-170 0 0,-1 2 101 0 0,1-3-103 0 0,-1 0 36 0 0,-2-5 153 0 0,0-1-198 0 0,0 0-102 0 0,1 1-86 0 0,-3-13 189 0 0,2-9-42 0 0,-1-4-40 0 0,3 22-89 0 0,0 0-1 0 0,0-1 0 0 0,0 1 0 0 0,0-1 1 0 0,1 1-1 0 0,0 0 0 0 0,0-1 0 0 0,0 1 1 0 0,1-1-9 0 0,5-17 6 0 0,-7 23-7 0 0,1-5-12 0 0,1 1 0 0 0,0 0-1 0 0,0-1 1 0 0,0 1-1 0 0,1 0 1 0 0,-1 0 0 0 0,1 0-1 0 0,0 0 1 0 0,0 1-1 0 0,3-3 14 0 0,-4 4-9 0 0,-1 1 0 0 0,1 0 0 0 0,-1 0-1 0 0,1 0 1 0 0,0 0 0 0 0,0 0-1 0 0,-1 0 1 0 0,1 0 0 0 0,0 1 0 0 0,0-1-1 0 0,0 1 1 0 0,0-1 9 0 0,0 1-10 0 0,0 0 1 0 0,-1 0-1 0 0,1 0 0 0 0,-1 0 1 0 0,1 0-1 0 0,-1 0 0 0 0,1 1 1 0 0,-1-1-1 0 0,1 1 0 0 0,-1-1 1 0 0,1 1-1 0 0,-1-1 0 0 0,1 1 1 0 0,-1 0-1 0 0,0 0 0 0 0,2 0 10 0 0,4 5-24 0 0,-2-3-16 0 0,0 1-1 0 0,0-1 0 0 0,0 1 0 0 0,1 3 41 0 0,3 5-21 0 0,10 21 21 0 0,4 12 0 0 0,-2 7 0 0 0,-19-48 40 0 0,2 1-104 0 0,-1 0 53 0 0,-2-2 93 0 0,0-1 72 0 0,-1 1 101 0 0,2-6-34 0 0,2-2-73 0 0,0 2-82 0 0,-2 0-37 0 0,5-17 72 0 0,-4-15-18 0 0,-2 27-55 0 0,-1 0 0 0 0,1-1 0 0 0,2-7-28 0 0,-1 9 4 0 0,1-1 0 0 0,0 1-1 0 0,0-1 1 0 0,1 1-1 0 0,1-3-3 0 0,4-4-21 0 0,2 0-38 0 0,-10 13 54 0 0,-1 0 1 0 0,1 1-1 0 0,-1-1 0 0 0,1 1 1 0 0,-1-1-1 0 0,1 1 1 0 0,-1-1-1 0 0,1 1 0 0 0,0-1 1 0 0,0 1-1 0 0,-1-1 1 0 0,1 1-1 0 0,0 0 0 0 0,-1-1 1 0 0,1 1-1 0 0,0 0 1 0 0,0 0-1 0 0,0-1 0 0 0,-1 1 1 0 0,1 0-1 0 0,0 0 1 0 0,0 0-1 0 0,0 0 0 0 0,-1 0 1 0 0,1 0-1 0 0,0 0 1 0 0,0 1 3 0 0,1-1-9 0 0,-1 1-1 0 0,1 0 1 0 0,0 0-1 0 0,-1-1 1 0 0,1 1-1 0 0,-1 1 0 0 0,1-1 1 0 0,-1 0-1 0 0,0 0 1 0 0,1 0-1 0 0,-1 1 0 0 0,0-1 11 0 0,16 23-94 0 0,-7-4 66 0 0,-6-14 28 0 0,0 0 0 0 0,0 0 0 0 0,0-1 0 0 0,1 1 0 0 0,0-1 0 0 0,0 0 0 0 0,1 0 0 0 0,-4-3-220 0 0,0-1 84 0 0,-1 1 73 0 0,1-1 62 0 0,0 1 58 0 0,0 0 46 0 0,5 4 359 0 0,-4-4-306 0 0,-1 0-103 0 0,-1-1-41 0 0,1 1-44 0 0,0-1-47 0 0,-1 0-53 0 0,1 1-62 0 0,0-1-87 0 0,0 0-86 0 0,-1 1-94 0 0,1-1-101 0 0,0 0-110 0 0,0 0-119 0 0,0 1-126 0 0,-1-2 409 0 0,0 1-36 0 0,2 1-1618 0 0,4 1-1231 0 0,-7-3 3378 0 0</inkml:trace>
  <inkml:trace contextRef="#ctx0" brushRef="#br0" timeOffset="965.41">1280 122 7016 0 0,'1'0'157'0'0,"-1"0"-43"0"0,2 0 11 0 0,1 0-93 0 0,3 0-20 0 0,8 0 450 0 0,-1-2 75 0 0,2 0 126 0 0,15-6 948 0 0,-20 4-1076 0 0,-2 0-160 0 0,-1 1-39 0 0,0-1-48 0 0,0 0-57 0 0,1-3 115 0 0,9-11 585 0 0,-13 13-757 0 0,0 1-35 0 0,-1 0-44 0 0,1 0-53 0 0,3-6-17 0 0,-7 9-18 0 0,1 0 0 0 0,-1 0 0 0 0,0 0-1 0 0,0 0 1 0 0,0 0 0 0 0,0 1 0 0 0,0-1 0 0 0,0 0 0 0 0,0 0 0 0 0,-1 0 0 0 0,1 0 0 0 0,0 0 0 0 0,0 0 0 0 0,-1 0 0 0 0,1 0 0 0 0,0 1 0 0 0,-1-1 0 0 0,1 0 0 0 0,-1 0 0 0 0,1 0 0 0 0,-1 1 0 0 0,0-1 0 0 0,1 0 0 0 0,-1 1 0 0 0,0-1 0 0 0,1 0 0 0 0,-1 1-7 0 0,-17-11 59 0 0,17 10-60 0 0,-1 0 0 0 0,1 1 0 0 0,0-1 0 0 0,-1 1 0 0 0,1 0 0 0 0,-1-1 0 0 0,1 1 0 0 0,0 0 0 0 0,-1 0 0 0 0,1 0 0 0 0,-1 0 0 0 0,1 0 0 0 0,-1 0 0 0 0,1 0 0 0 0,-1 1 0 0 0,1-1 0 0 0,0 0 0 0 0,-1 1 0 0 0,1-1 1 0 0,0 1-1 0 0,-1 0 0 0 0,1 0 1 0 0,-2 1-26 0 0,0 0 0 0 0,0 0 0 0 0,0 0 1 0 0,0 1-1 0 0,0-1 0 0 0,-2 4 26 0 0,3-4-13 0 0,0 1 0 0 0,1 0 0 0 0,-1 0 0 0 0,1 0 0 0 0,-1 0 0 0 0,1 0 0 0 0,0 1 0 0 0,0-1 13 0 0,-6 28-83 0 0,3 1 93 0 0,5-1 94 0 0,1-26-65 0 0,-1 0 0 0 0,0 0-1 0 0,1 0 1 0 0,0 0 0 0 0,0 1-39 0 0,1-1 41 0 0,8 16 76 0 0,-10-19-110 0 0,0 0 0 0 0,0 0 0 0 0,0-1 0 0 0,0 1 0 0 0,1 0 0 0 0,-1-1-1 0 0,0 0 1 0 0,1 1 0 0 0,-1-1 0 0 0,1 0 0 0 0,0 1 0 0 0,-1-1 0 0 0,1 0 0 0 0,1 0-7 0 0,-1 0 65 0 0,0 0 9 0 0,1 1-57 0 0,-1-1 0 0 0,0 1 0 0 0,1-1 1 0 0,-1 0-1 0 0,1 0 0 0 0,0 0 1 0 0,-1-1-1 0 0,1 1-17 0 0,9 1 30 0 0,1 0-90 0 0,-6-2-24 0 0,0 1-46 0 0,0 0-63 0 0,8 0-108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30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42 6536 0 0,'0'0'141'0'0,"0"0"23"0"0,0 0 13 0 0,-1-1-47 0 0,0 0-67 0 0,-2-2-48 0 0,-3-5-50 0 0,5 6 52 0 0,-5-6 793 0 0,-1 1-77 0 0,-1 2-74 0 0,-1 2-71 0 0,0 0-67 0 0,-1 2-66 0 0,0 1-62 0 0,0 1-59 0 0,0 1-55 0 0,0 1-53 0 0,0 1-50 0 0,0-1-46 0 0,1 2-44 0 0,1-1-40 0 0,0 1-38 0 0,2 0-34 0 0,3-3 39 0 0,1 0 0 0 0,1 1-1 0 0,-1-1 1 0 0,0 0 0 0 0,0 1-1 0 0,1-1 1 0 0,-2 3-13 0 0,-5 12 31 0 0,6-11-33 0 0,0-3 1 0 0,1 1 1 0 0,0-1 0 0 0,0 1 0 0 0,0-1 0 0 0,0 1 0 0 0,1-1-1 0 0,-1 1 1 0 0,1 0 0 0 0,0-1 0 0 0,0 1 0 0 0,0 0 0 0 0,1-1-1 0 0,-1 1 1 0 0,1-1 0 0 0,0 1 0 0 0,0-1 0 0 0,0 1 0 0 0,0-1-1 0 0,1 1 1 0 0,0-1 0 0 0,-1 0-10 0 0,1 0-1 0 0,0-1 0 0 0,-1 1 1 0 0,1-1-1 0 0,0 0 1 0 0,1 1-1 0 0,-1-1 1 0 0,0 0-1 0 0,2 1 11 0 0,47 36-117 0 0,14 16 117 0 0,-44-36 0 0 0,-1 2 0 0 0,15 18 0 0 0,-20-16 53 0 0,-11-17-17 0 0,0 2 0 0 0,-1-1 0 0 0,0 0-1 0 0,0 0 1 0 0,-1 1 0 0 0,1 0 0 0 0,-1 3-36 0 0,-2 2 142 0 0,-2 0 90 0 0,-1-3 16 0 0,-2 0 34 0 0,3-7-157 0 0,0 0 0 0 0,0 0-1 0 0,-1 0 1 0 0,1 0 0 0 0,-1-1 0 0 0,0 1 0 0 0,1-1 0 0 0,-3 2-125 0 0,-8 3 385 0 0,-1-2-74 0 0,6-4-198 0 0,1 0-35 0 0,-12-1 153 0 0,1-2-101 0 0,13 2-112 0 0,0-1-1 0 0,0 0 1 0 0,0 0 0 0 0,1 0-1 0 0,-1-1 1 0 0,0 0 0 0 0,1 0-1 0 0,-1 0 1 0 0,1 0 0 0 0,-1-1-18 0 0,3 1-124 0 0,0 1 48 0 0,-1 0 40 0 0,1-1 34 0 0,-3-1 63 0 0,-6-4 184 0 0,7 5-207 0 0,1-1-58 0 0,0 1-62 0 0,1-1-79 0 0,-1 0-93 0 0,1 1-40 0 0,0-1-85 0 0,0 1-93 0 0,1-1-103 0 0,-1 0-110 0 0,1 0-121 0 0,1 1 356 0 0,-1 1-34 0 0,1-1-34 0 0,-1 0-36 0 0,1-2-1221 0 0,0-1-998 0 0</inkml:trace>
  <inkml:trace contextRef="#ctx0" brushRef="#br0" timeOffset="285.2">381 217 6992 0 0,'0'0'157'0'0,"0"0"23"0"0,0 0-19 0 0,0 0-68 0 0,1 1-52 0 0,1 1-15 0 0,0 0 10 0 0,12 16-17 0 0,-10-12 23 0 0,1 1 51 0 0,-2-2 37 0 0,1 1 61 0 0,0-1 72 0 0,0 1 83 0 0,7 7 351 0 0,0 0-74 0 0,1 0-64 0 0,-1 0-56 0 0,1 0-45 0 0,0 1-38 0 0,10 13 342 0 0,-8-11-258 0 0,-2-3-74 0 0,-6-3-108 0 0,-2-6-157 0 0,-1 0-43 0 0,4 0 17 0 0,-5-3-37 0 0,-2 0-8 0 0,1 0-41 0 0,9 7-3 0 0,-3-5 17 0 0,-6-3-19 0 0,-1 0-224 0 0,0 0 50 0 0,1 0 45 0 0,-1 0 38 0 0,1 0 43 0 0,-1 0 69 0 0,3-1 316 0 0,-2 0-304 0 0,0 1-93 0 0,0-1-49 0 0,-1 1-59 0 0,1-1-67 0 0,0 1-45 0 0,-1 0-68 0 0,1-1-74 0 0,-1 1-82 0 0,1 0-89 0 0,-1-1-94 0 0,1 1-101 0 0,-1 0-109 0 0,3-2-908 0 0,2-1-1000 0 0</inkml:trace>
  <inkml:trace contextRef="#ctx0" brushRef="#br0" timeOffset="539.54">623 155 6272 0 0,'0'0'141'0'0,"0"0"23"0"0,0 0 11 0 0,0 0-53 0 0,0 2-66 0 0,0 5-43 0 0,1-4 58 0 0,0 3 399 0 0,1 0-51 0 0,-1-1-47 0 0,0 1-44 0 0,1 0-40 0 0,-1-1-36 0 0,1 7 159 0 0,0-2-129 0 0,0 0-60 0 0,1 24 346 0 0,-2-19-265 0 0,-2 9 102 0 0,1 0-37 0 0,-3 23 271 0 0,0 1-111 0 0,-1-1-86 0 0,0 10 4 0 0,-2 76 466 0 0,2-77-564 0 0,0-15-79 0 0,-4 25 176 0 0,3-39-352 0 0,-1-12 57 0 0,6-13-84 0 0,0-2-2 0 0,0 0-57 0 0,0 0-94 0 0,0 0-123 0 0,0 0-11 0 0,0 0-35 0 0,0-2-703 0 0,-2-7-51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3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1 10136 0 0,'0'0'230'0'0,"0"0"30"0"0,0 0 19 0 0,0 1-154 0 0,-2 2-36 0 0,-1 1-35 0 0,0-1-35 0 0,0 1-20 0 0,0 1 0 0 0,0-1 0 0 0,0 0 0 0 0,1 1 0 0 0,-1 0 0 0 0,0 5 1 0 0,-6 16 32 0 0,-1 1 247 0 0,2-4 185 0 0,2 0 0 0 0,-3 15-464 0 0,-2 16 658 0 0,2-15-139 0 0,3 1 88 0 0,5-35-512 0 0,-5 45 688 0 0,3-25-442 0 0,-1 0-38 0 0,0 0-39 0 0,-1 0-43 0 0,-1-1-46 0 0,-1-1-48 0 0,5-12-142 0 0,-1-1 55 0 0,0 2 63 0 0,-2 6 115 0 0,-1 6 60 0 0,2-8-180 0 0,0-3-117 0 0,2-6-35 0 0,0-1-35 0 0,2-6-84 0 0,0 0 56 0 0,-1 1 51 0 0,1-1 43 0 0,0 0 42 0 0,0 0 39 0 0,-1 1 225 0 0,1 0-140 0 0,0-1-99 0 0,0 1-57 0 0,-1-1-56 0 0,1 0-40 0 0,0 0-54 0 0,0 1-61 0 0,0-1-68 0 0,0 0-8 0 0,0 0-55 0 0,0 0-59 0 0,0 1-64 0 0,0-1-67 0 0,0 0-71 0 0,0 0-75 0 0,0 0-78 0 0,0 0-1278 0 0,0 0-1162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5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7200 0 0,'0'0'165'0'0,"0"0"22"0"0,0 0 6 0 0,4-3-45 0 0,4-1-97 0 0,0 0-17 0 0,2 0 65 0 0,-1 1 57 0 0,1 0 50 0 0,6-2 234 0 0,2 0 87 0 0,39-4 1397 0 0,-44 8-1549 0 0,-1 0-39 0 0,1 0-45 0 0,-1 1-65 0 0,0 1-77 0 0,0 0-88 0 0,-10-1-49 0 0,1 0 1 0 0,-1 1 0 0 0,1-1 0 0 0,-1 1-1 0 0,0 0 1 0 0,1 0 0 0 0,-1 0 0 0 0,0 0-1 0 0,0 0 1 0 0,0 0 0 0 0,0 0 0 0 0,0 1-1 0 0,1 0-12 0 0,-2-2 8 0 0,0 1 0 0 0,-1 0 0 0 0,1 0 0 0 0,0 0 0 0 0,0 0 0 0 0,-1 0 0 0 0,1 0-1 0 0,-1 0 1 0 0,1 0 0 0 0,-1 0 0 0 0,1 0 0 0 0,-1 0 0 0 0,0 0 0 0 0,1 0 0 0 0,-1 1-8 0 0,-2 12 132 0 0,-6 0-126 0 0,-2 0 46 0 0,-3 1 54 0 0,-9 6 104 0 0,-19 10 124 0 0,27-22-268 0 0,0-1-42 0 0,14-7-14 0 0,-26 18 267 0 0,15-6-83 0 0,10-12-167 0 0,1 0-1 0 0,-1 0 1 0 0,0 0-1 0 0,1 0 1 0 0,0 0 0 0 0,-1 0-1 0 0,1 0 1 0 0,0 1-1 0 0,-1-1 1 0 0,1 0 0 0 0,0 1-27 0 0,2 5 121 0 0,6 0-80 0 0,2-4-44 0 0,-6-2 45 0 0,-3-1-27 0 0,30 8 48 0 0,-24-6-59 0 0,-1 1 0 0 0,1-1-1 0 0,-1 1 1 0 0,1 1 0 0 0,4 3-4 0 0,-9-6 0 0 0,1 1 0 0 0,0 1-1 0 0,0-1 1 0 0,-1 0 0 0 0,0 1-1 0 0,1-1 1 0 0,-1 1 0 0 0,0 0-1 0 0,0-1 1 0 0,0 1 0 0 0,-1 0 0 0 0,1 0-1 0 0,-1 1 1 0 0,1-1 0 0 0,-1 0-1 0 0,0 0 1 0 0,0 1 0 0 0,-1-1-1 0 0,1 0 1 0 0,-1 1 0 0 0,0-1 0 0 0,1 1 0 0 0,-2 6-1 0 0,0 0 1 0 0,-1-1 0 0 0,0 1 0 0 0,0-1 0 0 0,-2 11 65 0 0,0-6 55 0 0,0 2-53 0 0,3-14-67 0 0,1 0 0 0 0,0 1 1 0 0,0-1-1 0 0,0 0 1 0 0,1 0-1 0 0,-1 0 0 0 0,0 0 1 0 0,1 0-1 0 0,-1 0 0 0 0,1 0 1 0 0,0 0-1 0 0,0 0 1 0 0,0 1-1 0 0,2 2-28 0 0,-1-1 0 0 0,1 0 0 0 0,0 0 0 0 0,0 0 0 0 0,1 0 0 0 0,0 0 28 0 0,24 21-75 0 0,-21-19 69 0 0,0 0-1 0 0,0 0 1 0 0,-1 1 0 0 0,0 0 0 0 0,0 0 0 0 0,2 4 6 0 0,0 1 35 0 0,-4-6-45 0 0,-1 0 1 0 0,1 0 0 0 0,-1 0 0 0 0,0 1-1 0 0,-1-1 1 0 0,1 1 0 0 0,-1 0 9 0 0,-1 6 41 0 0,-4-1 64 0 0,-5 0 87 0 0,-5-2 108 0 0,-1-3 13 0 0,-1 0-76 0 0,-1-3-65 0 0,-1 0-52 0 0,-14-1-1 0 0,22-3-95 0 0,0 0 1 0 0,1 0-1 0 0,-1-1 1 0 0,0 0-1 0 0,0-1 0 0 0,-6-2-24 0 0,10 3-94 0 0,1-1 76 0 0,-11-5 149 0 0,9 2-151 0 0,2 3-59 0 0,1-1-70 0 0,1 0-86 0 0,-1 0-100 0 0,1-1-116 0 0,2 2 177 0 0,-1 0-36 0 0,0 0-36 0 0,1 0-39 0 0,0 0-41 0 0,0 0-42 0 0,2-5-684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6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11256 0 0,'0'0'217'0'0,"0"1"-90"0"0,0 0-59 0 0,2 3 1 0 0,-1-2-4 0 0,9 20 220 0 0,-2 1 90 0 0,-2 1 111 0 0,-3-12-195 0 0,-1 0 35 0 0,2 3 107 0 0,-1-1 57 0 0,1 0 61 0 0,0 0 66 0 0,-2-6-370 0 0,-1-2-100 0 0,-1-4-120 0 0,0 1 0 0 0,1-1 1 0 0,-1 0-1 0 0,1 1 0 0 0,0-1 0 0 0,0 0 0 0 0,0 0 0 0 0,0 1-27 0 0,8 12 178 0 0,-8-14-121 0 0,0 0-41 0 0,1 2-85 0 0,0-1-72 0 0,2 3-281 0 0,-3-4 64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6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 7632 0 0,'0'-1'22'0'0,"-4"-2"60"0"0,2 1 10 0 0,2 2-472 0 0,0 0-114 0 0,0 0-209 0 0,0 0-476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8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6776 0 0,'1'0'168'0'0,"-1"1"-70"0"0,0-1-53 0 0,3 3-11 0 0,-1-1 6 0 0,0 0 1 0 0,-1-2-41 0 0,0 1 0 0 0,-1 0 0 0 0,1-1-1 0 0,0 1 1 0 0,0-1 0 0 0,-1 0 0 0 0,1 1 0 0 0,0-1 0 0 0,0 0 0 0 0,0 1 0 0 0,0-1-1 0 0,0 0 1 0 0,0 0 0 0 0,0 0 0 0 0,0 0 0 0 0,0 1 0 0 0,0-2 0 0 0,0 2 0 0 0,6 0 42 0 0,-1 1 69 0 0,1-1 62 0 0,0 0 53 0 0,0 1 106 0 0,1-1 55 0 0,1 0 130 0 0,5-1 321 0 0,-1-1 9 0 0,-4-1-315 0 0,-1 0-126 0 0,-1-1-50 0 0,0 0-105 0 0,-1 0-50 0 0,0-1-58 0 0,1-1-65 0 0,-5 3 188 0 0,1-1-43 0 0,0 1-38 0 0,0-2-36 0 0,1-1 16 0 0,0-1-60 0 0,0 0-48 0 0,-1 0-35 0 0,-3 5-24 0 0,1 0 1 0 0,-1 0-1 0 0,0-1 1 0 0,1 1-1 0 0,-1 0 1 0 0,0 0-1 0 0,0-1 0 0 0,0 1 1 0 0,1 0-1 0 0,-2-1 1 0 0,1 1-1 0 0,0 0 0 0 0,0 0 1 0 0,0-1-1 0 0,0 1 1 0 0,-1 0-1 0 0,0-1 2 0 0,-3-5 41 0 0,-5 2 73 0 0,8 4-110 0 0,-1 1 1 0 0,0-1 0 0 0,1 1 0 0 0,-1 0 0 0 0,0 0-1 0 0,1-1 1 0 0,-1 1 0 0 0,0 0 0 0 0,0 1 0 0 0,1-1-1 0 0,-1 0 1 0 0,0 0 0 0 0,1 1 0 0 0,-1-1 0 0 0,0 1-1 0 0,1-1 1 0 0,-1 1 0 0 0,1 0 0 0 0,-1 0 0 0 0,1 0-1 0 0,-1 0-4 0 0,-15 11 74 0 0,1 1 34 0 0,7-5-10 0 0,-11 12 19 0 0,5 4 80 0 0,3 1 73 0 0,6 2 67 0 0,6 1 61 0 0,6-3 53 0 0,-4-21-352 0 0,-1 0 1 0 0,1-1-1 0 0,0 1 1 0 0,0-1-1 0 0,3 3-99 0 0,-3-3 108 0 0,1 0-1 0 0,0 0 1 0 0,1 0-1 0 0,-1 0 1 0 0,3 2-108 0 0,-2-3-154 0 0,-1 0 68 0 0,0 0 60 0 0,0 1 50 0 0,2 0 80 0 0,0-1 61 0 0,12 7 521 0 0,-10-6-464 0 0,-1-1-136 0 0,-2-1-90 0 0,-1 0-40 0 0,0-1-42 0 0,1 1-49 0 0,-1 0-52 0 0,1-1-58 0 0,-1 0-63 0 0,1 0-67 0 0,0 0-71 0 0,-1 0-78 0 0,1-1-81 0 0,0 1-87 0 0,0-1-91 0 0,0 0-96 0 0,-3 1-1272 0 0,-1 0-1219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9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9384 0 0,'0'0'208'0'0,"3"-1"33"0"0,21-7 80 0 0,-1 1 0 0 0,11-1-321 0 0,-14 4 182 0 0,7 2 95 0 0,-1 2 80 0 0,1 3 107 0 0,-13 0-184 0 0,-1 0 37 0 0,-1 2-18 0 0,-1 1-36 0 0,-9-4-201 0 0,1 0 0 0 0,-1 0 0 0 0,0 0 0 0 0,0 0 0 0 0,0 1 0 0 0,0-1-1 0 0,0 0-61 0 0,5 14 257 0 0,-4 1-48 0 0,-3-14-182 0 0,0 0 0 0 0,0-1 0 0 0,0 1 0 0 0,-1 0-1 0 0,0 0 1 0 0,1 0 0 0 0,-1-1 0 0 0,0 1 0 0 0,0 0 0 0 0,0-1 0 0 0,-1 1 0 0 0,1 0-27 0 0,-4 4 71 0 0,0-1 1 0 0,0 1 0 0 0,0-1 0 0 0,-1 0 0 0 0,-5 5-72 0 0,-18 14 196 0 0,4-4-72 0 0,3 1-50 0 0,15-15-80 0 0,-6 4 74 0 0,-1 1 8 0 0,6-4-72 0 0,2-1-55 0 0,2 1-68 0 0,3-3-117 0 0,1-2 67 0 0,0-1-39 0 0,0-2-112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9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2 12416 0 0,'-5'0'74'0'0,"-2"-1"-17"0"0,-3 0 10 0 0,3 1 38 0 0,1 2 58 0 0,-1 0 97 0 0,6-2-97 0 0,1 0 17 0 0,0 0-263 0 0,0 0 49 0 0,0 0 39 0 0,0 0 35 0 0,0 1 109 0 0,-1-1 307 0 0,0 1-362 0 0,1-1-56 0 0,0 0-90 0 0,0 0-24 0 0,0 1-38 0 0,-1-1-54 0 0,1 0-55 0 0,0 0-58 0 0,0 0-63 0 0,0 0-68 0 0,0 0-73 0 0,0 0-79 0 0,0 0-82 0 0,0 0-1156 0 0,0 0-1029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7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27 9968 0 0,'-3'-1'58'0'0,"2"1"114"0"0,2 0 24 0 0,3 1 156 0 0,1 0 87 0 0,-2 0-182 0 0,-1-1-91 0 0,-1 0-61 0 0,4 3 509 0 0,-1 0-82 0 0,-1 0-77 0 0,0 1-69 0 0,0 0-63 0 0,0 1-57 0 0,-1 0-50 0 0,0 0-44 0 0,0 4 30 0 0,0 0-70 0 0,1 18 121 0 0,-2-16-88 0 0,0-6-45 0 0,0-1 35 0 0,5 51 618 0 0,-5-26-431 0 0,0-1-32 0 0,-2 1-36 0 0,0 0-39 0 0,0-1-40 0 0,0 0-44 0 0,0-20-116 0 0,2 37 124 0 0,0-37-172 0 0,-1-1-37 0 0,0 1-46 0 0,0 0-54 0 0,0-5-119 0 0,0-1 83 0 0,0 1 73 0 0,1 0 65 0 0,-1 0 62 0 0,0 0 64 0 0,1 1 78 0 0,-1 1 151 0 0,1 0-28 0 0,-1-1-120 0 0,0-1-60 0 0,1-1-39 0 0,-1 1-50 0 0,0-1-41 0 0,0 0-47 0 0,0 1-54 0 0,0-1-24 0 0,0 0-45 0 0,0 0-49 0 0,0 0-51 0 0,0 0-57 0 0,0-1-59 0 0,0 1-62 0 0,-1 0-67 0 0,1-2-856 0 0</inkml:trace>
  <inkml:trace contextRef="#ctx0" brushRef="#br0" timeOffset="510.63">0 290 10384 0 0,'0'0'301'0'0,"0"0"4"0"0,0 0-227 0 0,2 0-46 0 0,15-1 196 0 0,-5-1 45 0 0,1 0 54 0 0,13 1 272 0 0,0-1-103 0 0,-14 1-293 0 0,1 0-40 0 0,1 1-43 0 0,-1-1-47 0 0,11 1 32 0 0,0 1 46 0 0,55 2 459 0 0,-45-1-407 0 0,-17 0-136 0 0,1 0-35 0 0,-1-1-40 0 0,0 1-46 0 0,7 0 88 0 0,-5-1 89 0 0,-1-2 0 0 0,10-1-123 0 0,1-2 48 0 0,-27 4-72 0 0,0 0-43 0 0,3-2-169 0 0,10-3-872 0 0,-13 3 930 0 0,0 1 63 0 0,-1 0-245 0 0,-1 1 34 0 0,0 0 20 0 0,0 0 2 0 0,0 9 64 0 0,0 0 66 0 0,-1 0 61 0 0,1 1 54 0 0,-1 0 50 0 0,0 0 51 0 0,1 1 41 0 0,0-1 35 0 0,0 2 56 0 0,1-6-34 0 0,-1 0 0 0 0,1 0 1 0 0,1 0-1 0 0,0 4-140 0 0,4 3 217 0 0,-3-7-18 0 0,1-1-33 0 0,17 15 485 0 0,-20-19-513 0 0,-1-1-22 0 0,1 0 9 0 0,2 0-42 0 0,3 0-33 0 0,-1 0-121 0 0,4-7-258 0 0,-4 4 153 0 0</inkml:trace>
  <inkml:trace contextRef="#ctx0" brushRef="#br0" timeOffset="806.83">677 218 7584 0 0,'0'0'222'0'0,"2"1"-15"0"0,9 13-214 0 0,-3-3 37 0 0,-2-1 49 0 0,0 0 72 0 0,-2-1 48 0 0,1 0 78 0 0,-1-1 93 0 0,0 0 106 0 0,4 8 167 0 0,0 0 67 0 0,2 2 204 0 0,6 9 525 0 0,3-2-6 0 0,-5-10-530 0 0,-1-3-207 0 0,1-1-71 0 0,-9-7-404 0 0,1 1 151 0 0,0-1 0 0 0,0 0 0 0 0,0-1 1 0 0,2 2-373 0 0,-5-4 115 0 0,-1 0 1 0 0,0-1-1 0 0,1 1 1 0 0,-1 0-1 0 0,1-1 1 0 0,0 0-1 0 0,-1 1 1 0 0,2-1-116 0 0,6-3 200 0 0,-1-5-93 0 0,3-11 9 0 0,-10 14-58 0 0,-1 3-42 0 0,0-1 0 0 0,0 0-1 0 0,0 1 1 0 0,0-1 0 0 0,-1 0 0 0 0,1 1 0 0 0,-1-4-16 0 0,4-11 52 0 0,-1 2-16 0 0,0-1-57 0 0,-1 1-49 0 0,-1-1-38 0 0,1 1-153 0 0,0 0-1 0 0,2-10 262 0 0,-1 14-144 0 0,1 0-63 0 0,1 0-56 0 0,0 1-50 0 0,0 0-43 0 0,0 0-36 0 0,7-9-475 0 0,-10 15 688 0 0,-1 2 116 0 0,0 1-40 0 0,0 0-38 0 0,0 0-35 0 0,1-1-275 0 0,-1 0-120 0 0,2 0-102 0 0,-1 1-88 0 0,0-1-71 0 0,0 1-55 0 0,-1 1 435 0 0,3-3-1519 0 0,1 0-1109 0 0,-5 3 3075 0 0</inkml:trace>
  <inkml:trace contextRef="#ctx0" brushRef="#br0" timeOffset="1411.22">654 3 10856 0 0,'0'0'241'0'0,"0"0"38"0"0,0 0 14 0 0,0 0-21 0 0,0 0-206 0 0,0 0-52 0 0,0 0-89 0 0,0 0-49 0 0,1 0-10 0 0,4-2-2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4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0 10088 0 0,'0'0'298'0'0,"0"0"-4"0"0,0 1-195 0 0,0 7-86 0 0,1 9 47 0 0,3 11 175 0 0,-1-8-41 0 0,-2-7-97 0 0,2 19 325 0 0,1 0-34 0 0,6 30 292 0 0,-4-26-352 0 0,0 0-35 0 0,-4-14-67 0 0,1 13 168 0 0,0-2-35 0 0,-1-11-169 0 0,1-5-81 0 0,1 1-60 0 0,-3-14-68 0 0,0 2 53 0 0,2 9 166 0 0,-2-10-170 0 0,-1 0-45 0 0,0-1-31 0 0,0 1-36 0 0,1 0-43 0 0,-1 0-48 0 0,0-4-50 0 0,0-1-37 0 0,0 0-359 0 0,-1 1 81 0 0,1-1-52 0 0,0 0-702 0 0,-1 1-558 0 0,-1 0-1062 0 0</inkml:trace>
  <inkml:trace contextRef="#ctx0" brushRef="#br0" timeOffset="465.75">0 185 10864 0 0,'0'0'317'0'0,"0"0"2"0"0,1 0-248 0 0,1-1-33 0 0,7-3-23 0 0,21-8 48 0 0,14-10 187 0 0,7-3 71 0 0,-34 18-253 0 0,1 1-37 0 0,3 0-31 0 0,10-5 58 0 0,24-7 42 0 0,-37 13-113 0 0,1 1-42 0 0,-3 1-33 0 0,-1 0-44 0 0,0 2-52 0 0,1 0-59 0 0,2 4-224 0 0,-3 5 73 0 0,-3 4 74 0 0,-3 2 73 0 0,-2 3 72 0 0,-1 1 73 0 0,-1 1 72 0 0,-2-2 72 0 0,2 2 109 0 0,-2-5-111 0 0,1-1 95 0 0,0 4 121 0 0,4 7 241 0 0,-2-3-60 0 0,-3-8-175 0 0,1-2-81 0 0,-1 0-47 0 0,1 1-15 0 0,13 15 87 0 0,-10-19-84 0 0,2 3 123 0 0,3 6 232 0 0,11 12 402 0 0,-23-28-741 0 0,1 0-55 0 0,-1 3 22 0 0,-1-2-29 0 0,1-1 8 0 0,0 0 41 0 0,0 0 121 0 0,-1 0 111 0 0,1-1-128 0 0,0 1 36 0 0,0-1 39 0 0,1 0 43 0 0,-7-6-76 0 0,0-1-36 0 0,-3-7 137 0 0,0-2-115 0 0,3-1-98 0 0,0-4-75 0 0,3 0-86 0 0,2 1-50 0 0,1 12 7 0 0,1 0 0 0 0,-1-1 0 0 0,2 1 0 0 0,0-3 45 0 0,0 1-75 0 0,0 1 50 0 0,1-6 68 0 0,-1 9 1 0 0,-1 0-1 0 0,1 1 0 0 0,0-1 1 0 0,0 1-1 0 0,1-1-43 0 0,3-4 7 0 0,2 0-68 0 0,-3 4-188 0 0,1 0 58 0 0,-1 1 49 0 0,1-1 42 0 0,2-1 20 0 0,1 1 51 0 0,21-13 55 0 0,-17 12-75 0 0,-1 2-80 0 0,0 0-113 0 0,-6 3 69 0 0,0 0-42 0 0,0 0-43 0 0,0 0-49 0 0,1 0-53 0 0,-1 0-57 0 0,0 1-60 0 0,0-1-64 0 0,1 1-70 0 0,-1-1-72 0 0,1 1-77 0 0,-1 0-81 0 0,3 0-1015 0 0,3-2-1045 0 0</inkml:trace>
  <inkml:trace contextRef="#ctx0" brushRef="#br0" timeOffset="887.62">1040 160 7368 0 0,'-7'5'275'0'0,"0"0"-78"0"0,0 0-38 0 0,-10 5 146 0 0,11-7-154 0 0,0-1 29 0 0,0 0 58 0 0,-1 1 96 0 0,1-1 100 0 0,-2 0 119 0 0,5-1-228 0 0,-1 0 37 0 0,-18 3 425 0 0,18-3-618 0 0,0-1-1 0 0,0 1 1 0 0,1 0-1 0 0,-1 0 0 0 0,0 0 1 0 0,0 1-1 0 0,1-1 1 0 0,-4 3-169 0 0,-2 2 18 0 0,2 0 45 0 0,-6 8 172 0 0,3 3 151 0 0,8-12-271 0 0,0-1 0 0 0,1 1 0 0 0,-1-1 0 0 0,1 1 0 0 0,0-1 0 0 0,1 1 1 0 0,-1 0-1 0 0,1-1 0 0 0,0 3-115 0 0,2 11 292 0 0,-2-16-278 0 0,0-1-1 0 0,1 1 1 0 0,-1-1 0 0 0,1 0-1 0 0,-1 1 1 0 0,1-1 0 0 0,-1 1-1 0 0,1-1 1 0 0,0 0-1 0 0,0 0 1 0 0,0 1 0 0 0,0-1-1 0 0,0 0 1 0 0,0 0-1 0 0,0 0 1 0 0,0 0 0 0 0,0 0-1 0 0,0 0 1 0 0,1 0 0 0 0,-1 0-1 0 0,0-1 1 0 0,2 1-14 0 0,0 1 41 0 0,1-1 1 0 0,-1 0 0 0 0,1 0 0 0 0,0 0-1 0 0,-1-1 1 0 0,1 1 0 0 0,0-1 0 0 0,2 0-42 0 0,31-2 157 0 0,-31 1-134 0 0,0 0 1 0 0,0 0-1 0 0,0-1 0 0 0,0 0 1 0 0,0 0-1 0 0,0-1 0 0 0,-1 1 1 0 0,1-1-1 0 0,-1 0 0 0 0,0-1 1 0 0,0 1-1 0 0,1-2-23 0 0,2-1 3 0 0,7-6 56 0 0,-10 7-92 0 0,-1 0-57 0 0,2-5-132 0 0,-1 2 33 0 0,-2 4 94 0 0,-1 0 47 0 0,0-1 35 0 0,-1 1 37 0 0,-1 0 34 0 0,1-1 39 0 0,-1-1 45 0 0,0 0 57 0 0,0-1-59 0 0,-1 0-53 0 0,0 0-46 0 0,0 1-43 0 0,0-1-36 0 0,-3-4-126 0 0,4 10 136 0 0,0 1 0 0 0,0-1-1 0 0,0 1 1 0 0,0-1 0 0 0,0 1 0 0 0,-1-1 0 0 0,1 1 0 0 0,0-1 0 0 0,0 1-1 0 0,-1-1 1 0 0,1 1 0 0 0,0-1 0 0 0,-1 1 0 0 0,1-1 0 0 0,0 1 0 0 0,-1-1-1 0 0,1 1 1 0 0,-1 0 0 0 0,1-1 0 0 0,-1 1 0 0 0,1 0 28 0 0,-2 3-211 0 0,1 1 152 0 0,1 0 40 0 0,-1-1 26 0 0,-3 12-107 0 0,4-13 94 0 0,-1 0-1 0 0,0-1 0 0 0,1 1 1 0 0,0 0-1 0 0,-1 0 0 0 0,1 0 1 0 0,0 0-1 0 0,0 0 1 0 0,0 0-1 0 0,0 0 0 0 0,0 0 1 0 0,0-1-1 0 0,1 1 0 0 0,-1 0 1 0 0,1 0-1 0 0,0 1 7 0 0,6 23-57 0 0,-5-20 51 0 0,-1-1 0 0 0,1 1 1 0 0,0 0-1 0 0,0-1 0 0 0,0 1 1 0 0,1-1-1 0 0,0 0 0 0 0,0 0 1 0 0,0 0-1 0 0,1 0 0 0 0,0 0 6 0 0,-1-1-154 0 0,1-1 63 0 0,-1 1 57 0 0,0-1 33 0 0,4 3 82 0 0,16 14 446 0 0,-18-16-462 0 0,0 0-51 0 0,2 0-84 0 0,-4-2-7 0 0,0-1-34 0 0,1 1-35 0 0,-1-1-39 0 0,1 0-43 0 0,-1 0-46 0 0,1 0-48 0 0,-1 0-51 0 0,1 0-56 0 0,0-1-58 0 0,0 0-62 0 0,0 0-64 0 0,0 0-67 0 0,0 0-72 0 0,0-1-928 0 0,4-1-945 0 0</inkml:trace>
  <inkml:trace contextRef="#ctx0" brushRef="#br0" timeOffset="1308.49">1316 130 10392 0 0,'0'0'198'0'0,"0"1"-81"0"0,1-1-53 0 0,2 4 2 0 0,-2-2-6 0 0,15 38 450 0 0,-12-29-417 0 0,0-1-57 0 0,-2-3 7 0 0,1-1 80 0 0,-1 1 69 0 0,0-1 56 0 0,1 0 51 0 0,-1 1 34 0 0,10 22 1352 0 0,-7-19-1181 0 0,-2-4-288 0 0,0-1-48 0 0,0 0-55 0 0,0 1-65 0 0,4 5 25 0 0,-1 2 100 0 0,1 4 121 0 0,-3 6 217 0 0,-4-22-384 0 0,-1 1-134 0 0,1 1 65 0 0,0-1 49 0 0,-1-1 35 0 0,1 1 341 0 0,-2-3-313 0 0,1-1-127 0 0,0 0-36 0 0,0-1 7 0 0,-1 0 1 0 0,1 0 0 0 0,0-1 0 0 0,0 1-1 0 0,0 0 1 0 0,1 0 0 0 0,-1-2-15 0 0,1-24 60 0 0,6 1-41 0 0,2 1-39 0 0,-8 26 19 0 0,3-6-63 0 0,0-1-1 0 0,0 1 1 0 0,1 0 0 0 0,3-7 64 0 0,12-11-204 0 0,0 6-10 0 0,2 4-56 0 0,-19 14 254 0 0,0 0 0 0 0,-1 0 0 0 0,1 1 0 0 0,-1-1 0 0 0,1 0 1 0 0,0 1-1 0 0,0-1 0 0 0,-1 1 0 0 0,2 0 16 0 0,14 2-96 0 0,-14-1 87 0 0,0 1 0 0 0,0-1 0 0 0,0 1 0 0 0,-1 0 0 0 0,1 0 0 0 0,0 0 0 0 0,-1 0 0 0 0,0 1 0 0 0,1-1 0 0 0,0 2 9 0 0,4 5-5 0 0,0 1 0 0 0,-1 0 0 0 0,0 1 0 0 0,-1-1 0 0 0,2 6 5 0 0,1 4-6 0 0,2 11 123 0 0,3 5 39 0 0,-9-24-144 0 0,2 0-35 0 0,2 8 34 0 0,-2-9 20 0 0,-3-7-64 0 0,-1-1-42 0 0,1 0-49 0 0,-1-2-56 0 0,0 1-65 0 0,0-1-71 0 0,0-1 58 0 0,-1 1-38 0 0,0 0-594 0 0</inkml:trace>
  <inkml:trace contextRef="#ctx0" brushRef="#br0" timeOffset="1694.46">2013 71 9584 0 0,'8'-4'128'0'0,"-6"2"70"0"0,-9-1 271 0 0,-1 3-232 0 0,4 1-155 0 0,-1-1-33 0 0,0 1-49 0 0,1 1-90 0 0,-5 1 464 0 0,-1 1-36 0 0,-8 1 251 0 0,-1 1-75 0 0,14-4-333 0 0,-1 0 0 0 0,1 0 1 0 0,0 0-1 0 0,-1 1 0 0 0,1 0 1 0 0,-4 3-182 0 0,0 1 262 0 0,1 0-39 0 0,-33 24 665 0 0,33-23-691 0 0,4 0-96 0 0,4 3-78 0 0,8 5-116 0 0,5-1-47 0 0,-3-7 79 0 0,-2-2 59 0 0,0-2 68 0 0,6 4-82 0 0,1 0 1 0 0,-2 1 0 0 0,10 8 15 0 0,1 3 60 0 0,-15-10 30 0 0,-3 1 51 0 0,-5-8-95 0 0,0 0 0 0 0,0-1 0 0 0,0 1 1 0 0,-1 0-1 0 0,1 0 0 0 0,-1-1 0 0 0,0 1 1 0 0,0 0-1 0 0,0 0 0 0 0,0 0 0 0 0,0 0 1 0 0,-1 0-47 0 0,0 2 107 0 0,1-2-41 0 0,-1-1 0 0 0,1 1 0 0 0,-1-1 0 0 0,0 1 0 0 0,1-1 0 0 0,-1 0 0 0 0,-1 1 0 0 0,0 1-66 0 0,1-3 28 0 0,0 0-1 0 0,0 1 0 0 0,0-1 1 0 0,0 0-1 0 0,0 0 0 0 0,0 0 0 0 0,-1-1 1 0 0,1 1-1 0 0,0 0 0 0 0,-1 0 0 0 0,1-1-27 0 0,-3 2 3 0 0,-1 0 47 0 0,-12 5 248 0 0,9-5-201 0 0,3-1-75 0 0,0-1-37 0 0,-1 1-70 0 0,1-2-90 0 0,-1 0-108 0 0,4 1 97 0 0,0-1-34 0 0,-1 0-36 0 0,1-1-38 0 0,0 1-39 0 0,0-1-43 0 0,1 0-43 0 0,-1-1-48 0 0,1 1-48 0 0,0-1-50 0 0,-2-5-651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3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0 8384 0 0,'0'0'242'0'0,"0"0"5"0"0,0 0-139 0 0,-2 1 40 0 0,-8 4-5 0 0,6-3 51 0 0,-1 1 0 0 0,1-1 0 0 0,0 1 1 0 0,0 0-1 0 0,0 1 0 0 0,1-1 0 0 0,-1 1 1 0 0,-1 1-195 0 0,-3 5 344 0 0,1-1-41 0 0,0 1-52 0 0,0 0-64 0 0,3-5-114 0 0,-13 27 547 0 0,5 6-33 0 0,7 1-40 0 0,5-32-422 0 0,0 0 0 0 0,0 0 0 0 0,1 0 0 0 0,0 1-125 0 0,4 8 195 0 0,-4-14-155 0 0,0 1 0 0 0,1-1 0 0 0,-1-1 0 0 0,0 1 0 0 0,1 0 0 0 0,-1 0 0 0 0,1 0 0 0 0,0-1-1 0 0,0 1-39 0 0,-1-1 29 0 0,0 0 0 0 0,1 0-1 0 0,-1 0 1 0 0,1 0-1 0 0,-1 0 1 0 0,1-1-1 0 0,-1 1 1 0 0,1-1 0 0 0,-1 1-1 0 0,1-1 1 0 0,-1 1-1 0 0,1-1 1 0 0,0 0-29 0 0,15-3 217 0 0,16-12 149 0 0,-11 0-159 0 0,-5 1-69 0 0,-2-2-44 0 0,1-6-50 0 0,-7-2-99 0 0,-7-1-117 0 0,-4 12 36 0 0,-2-1-35 0 0,3 11 178 0 0,0 0-34 0 0,-2-2-116 0 0,0-1-106 0 0,0 1-86 0 0,0 0-25 0 0,0 0-41 0 0,-9-9-1024 0 0,7 8 844 0 0,-4-4-617 0 0</inkml:trace>
  <inkml:trace contextRef="#ctx0" brushRef="#br0" timeOffset="307.19">234 63 8408 0 0,'8'7'87'0'0,"4"1"135"0"0,9 7 216 0 0,-15-8-347 0 0,0 1-57 0 0,-3-3-5 0 0,0 0 53 0 0,1 0 45 0 0,-1 0 38 0 0,4 4 203 0 0,9 10 625 0 0,-9-10-622 0 0,-1-1-89 0 0,0-2 177 0 0,-1 1-59 0 0,2 0 19 0 0,4 4 135 0 0,3 4 210 0 0,-4-4-167 0 0,-5-5-314 0 0,0 0-46 0 0,6 6 237 0 0,-4-3-88 0 0,-2-2 41 0 0,-3-3-164 0 0,0 0 40 0 0,-1-3-37 0 0,-1-1-97 0 0,0 0-45 0 0,0 0-11 0 0,0 0-2 0 0,0 0-6 0 0,0 0-1 0 0,0-3 53 0 0,-2-6-78 0 0,2 3-28 0 0,1-19 96 0 0,2 1-76 0 0,2 1-52 0 0,0 8-38 0 0,0-1 1 0 0,7-12 18 0 0,0 3 17 0 0,-9 20-20 0 0,0 0 1 0 0,0 1-1 0 0,0 0 0 0 0,0-1 0 0 0,1 1 0 0 0,0 0 0 0 0,0 0 0 0 0,3-1 3 0 0,11-8-44 0 0,4 2-74 0 0,2 4-106 0 0,-20 5 100 0 0,8-2 35 0 0,-10 3 44 0 0,1 0-34 0 0,-1 1-29 0 0,1-1-43 0 0,-1 0-52 0 0,0 0-58 0 0,0 0-25 0 0,1 0-57 0 0,-2 0-62 0 0,1 1-61 0 0,0-1-55 0 0,0 0-49 0 0,1 0-167 0 0,-1 0-48 0 0,1 0-203 0 0,2-1-545 0 0,-5 2 1533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0:42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265 217 5584 0 0,'-1'-1'-2'0'0,"-6"-1"65"0"0,-7-6 227 0 0,11 3-259 0 0,2 4 123 0 0,-4-2 94 0 0,-14 5 247 0 0,12-1-264 0 0,-1 1 116 0 0,5-2-129 0 0,1 0 36 0 0,-8 1 449 0 0,-1 1-89 0 0,2 2-82 0 0,-1 0-74 0 0,1 2-66 0 0,1 0-60 0 0,-1 1-51 0 0,1 1-45 0 0,-1 2-1 0 0,0 1-39 0 0,-26 40 561 0 0,33-47-686 0 0,-11 18 263 0 0,1 0 1 0 0,0 1 0 0 0,0 5-335 0 0,7-13 182 0 0,1 0 0 0 0,1 1 0 0 0,-2 14-182 0 0,8-16 96 0 0,-2-11-72 0 0,0-1 0 0 0,0 0 0 0 0,0 0 0 0 0,1 0 0 0 0,-1 0-1 0 0,1 0 1 0 0,0 0 0 0 0,1 1-24 0 0,-1-1 20 0 0,-1 0 0 0 0,1-1 0 0 0,0 1 0 0 0,0-1 0 0 0,0 1 0 0 0,1-1-1 0 0,-1 0 1 0 0,0 0 0 0 0,0 0 0 0 0,1 0 0 0 0,-1 0 0 0 0,0-1 0 0 0,1 1 0 0 0,-1-1 0 0 0,1 1-20 0 0,5-2 57 0 0,1 1 0 0 0,-1-1 0 0 0,0-1 1 0 0,0 1-1 0 0,0-1 0 0 0,0-1 0 0 0,0 1-57 0 0,12-8 187 0 0,-2-1 74 0 0,-3 0-118 0 0,1 2-93 0 0,0-1-69 0 0,-12 7 1 0 0,0 1 1 0 0,0-1-1 0 0,-1 0 1 0 0,1 0-1 0 0,-1 0 1 0 0,0 0 0 0 0,0-1-1 0 0,2-3 18 0 0,-2 4-6 0 0,4-9 15 0 0,13-14 103 0 0,-19 23-111 0 0,1 0 0 0 0,-1 0 0 0 0,1 1 0 0 0,-1-1 0 0 0,0 0 0 0 0,0 0 0 0 0,0 0 0 0 0,-1 0 0 0 0,1 0 0 0 0,-1 0 0 0 0,1-2-1 0 0,3-17 0 0 0,-1 8-16 0 0,-2 1-81 0 0,-2 0-76 0 0,-2-1-69 0 0,3 11 271 0 0,0 0-73 0 0,0 1-83 0 0,1-1-149 0 0,0 3-108 0 0,0 2 269 0 0,-2 3 96 0 0,1 0 4 0 0,-1 0 1 0 0,1 1-1 0 0,0-1 1 0 0,1 0-1 0 0,0 1 1 0 0,-1-1-1 0 0,2 0 1 0 0,-1 1 14 0 0,5 27-36 0 0,0-5-12 0 0,12 14-102 0 0,-8-22 100 0 0,-2-7-5 0 0,7 5 46 0 0,-6-7 19 0 0,0-5 39 0 0,0-3-75 0 0,-2-1-66 0 0,-6-2-331 0 0,0 0 51 0 0,0 0 45 0 0,0 0 35 0 0,0-1-168 0 0,2 0-519 0 0,-2 0 502 0 0,0 1-102 0 0,3-1-1088 0 0,2 0-948 0 0,-6 1 2609 0 0</inkml:trace>
  <inkml:trace contextRef="#ctx0" brushRef="#br0" timeOffset="341.08">476 310 7688 0 0,'0'0'142'0'0,"1"0"-59"0"0,2 5 53 0 0,1 2 53 0 0,1 0-65 0 0,0 2-40 0 0,3 4-39 0 0,0 1-23 0 0,-3-5 23 0 0,0-2 34 0 0,-1 0 53 0 0,1-1 30 0 0,-1 0 57 0 0,0 0 65 0 0,0-1 75 0 0,8 11 495 0 0,-5-4-320 0 0,-1-4-164 0 0,-1 1-47 0 0,1-2-58 0 0,1 1-70 0 0,-3-1 50 0 0,-4 3 34 0 0,-1-2-57 0 0,3-2-38 0 0,0-4-21 0 0,1 2-66 0 0,-1-1-50 0 0,-1-1 14 0 0,0-1 29 0 0,0 1 53 0 0,-1 0 26 0 0,1-1 54 0 0,-1 1 65 0 0,0 0 71 0 0,0-7-246 0 0,0 0-54 0 0,0-15 21 0 0,0 17-72 0 0,0 0 1 0 0,0 0-1 0 0,0 0 1 0 0,1 0-1 0 0,-1 0 1 0 0,1 0 0 0 0,-1 0-1 0 0,2-3-8 0 0,-1 4 1 0 0,0-1 0 0 0,-1 1-1 0 0,1-1 1 0 0,-1 1 0 0 0,1-1 0 0 0,-1 1-1 0 0,0-1 1 0 0,0 0 0 0 0,0 1 0 0 0,0-1-1 0 0,-1 2 0 0 0,1 0 0 0 0,0-1 0 0 0,-1 1 0 0 0,1 0 0 0 0,0 0 0 0 0,0-1 0 0 0,0 1 0 0 0,0 0 0 0 0,0-1 0 0 0,0 1 0 0 0,0 0 0 0 0,1-1 1 0 0,-1 1-1 0 0,0 0 0 0 0,1-2 0 0 0,0 3-1 0 0,0-1 0 0 0,0 0 0 0 0,0 0 0 0 0,-1 0 0 0 0,1 1 1 0 0,0-1-1 0 0,0 1 0 0 0,0-1 0 0 0,0 1 0 0 0,0-1 0 0 0,0 1 0 0 0,0-1 1 0 0,1 1-1 0 0,-1 0 0 0 0,0 0 0 0 0,0-1 0 0 0,1 1 1 0 0,3-1-89 0 0,-2-1 45 0 0,-3 1 42 0 0,1 1 0 0 0,-1 0-1 0 0,0 0 1 0 0,0 0 0 0 0,1-1-1 0 0,-1 1 1 0 0,0 0 0 0 0,0 0 0 0 0,1 0-1 0 0,-1 0 1 0 0,0 0 0 0 0,1 0 0 0 0,-1 0-1 0 0,0 0 1 0 0,1 0 0 0 0,-1 0-1 0 0,0 0 1 0 0,0 0 0 0 0,1 0 0 0 0,-1 0-1 0 0,0 0 1 0 0,1 0 0 0 0,-1 0-1 0 0,0 0 1 0 0,1 0 0 0 0,-1 0 0 0 0,0 0 2 0 0,15 6-104 0 0,-2 2 35 0 0,10 12 6 0 0,-12-7 69 0 0,-1 1-1 0 0,7 12-5 0 0,1 2-25 0 0,2-3-89 0 0,-18-23-32 0 0,0 0 89 0 0,0-1 61 0 0,2 3 77 0 0,-1-2-97 0 0,-1-1-57 0 0,-1 0-69 0 0,1 0-40 0 0,-1-1-69 0 0,1 1-78 0 0,-1 0-89 0 0,0-1-97 0 0,1 1-107 0 0,-1 0-118 0 0,0-1 323 0 0,0 0-32 0 0,0 1-1291 0 0,-1-1-988 0 0</inkml:trace>
  <inkml:trace contextRef="#ctx0" brushRef="#br0" timeOffset="767.94">1051 367 5400 0 0,'-10'0'95'0'0,"-1"0"48"0"0,1 0 86 0 0,4 2-6 0 0,1 0 74 0 0,0 1 16 0 0,0 0 70 0 0,0 2 77 0 0,0 1 85 0 0,-1 2-112 0 0,-6 12 760 0 0,9-13-874 0 0,1 0-64 0 0,-2 6 162 0 0,-3 11 216 0 0,4-1-115 0 0,5 0-85 0 0,7 1-54 0 0,-2-13-346 0 0,1-2 89 0 0,1-3 48 0 0,-7-4-116 0 0,0-1 0 0 0,0 0 0 0 0,0 0 0 0 0,1 0 0 0 0,-1 0 0 0 0,0 0 0 0 0,1-1 0 0 0,-1 1 0 0 0,0-1 0 0 0,1 1-1 0 0,1-1-53 0 0,11-1 227 0 0,-9 0-222 0 0,-1-1-1 0 0,1 0 1 0 0,0 0-1 0 0,-1 0 1 0 0,1-1-1 0 0,-1 0 1 0 0,0 0 0 0 0,0 0-1 0 0,0 0 1 0 0,0-1-1 0 0,-1 0 1 0 0,5-4-5 0 0,-5 3-8 0 0,1 0 0 0 0,-1-1 0 0 0,0 1 1 0 0,1-3 7 0 0,4-10-54 0 0,-2-1-33 0 0,-4 0-42 0 0,-3-1-46 0 0,-3-2-76 0 0,-1-1-59 0 0,-10-22-437 0 0,-10-17-398 0 0,14 37 687 0 0,-24-57-667 0 0,24 54 802 0 0,1 0 55 0 0,3 5 97 0 0,0-1 59 0 0,2 0 68 0 0,0 0 78 0 0,4 23-117 0 0,0-1 35 0 0,-1 0 46 0 0,1-1 105 0 0,-1 0 79 0 0,0 1 62 0 0,1-1 407 0 0,0 3-436 0 0,1 1-34 0 0,0 0-47 0 0,0 2-62 0 0,5 8 341 0 0,-1 1-59 0 0,0 0-52 0 0,0 0-49 0 0,0 3-4 0 0,0 0-51 0 0,2 8 23 0 0,-1 0-63 0 0,8 23 105 0 0,-8-26-122 0 0,12 33 208 0 0,-2 0 63 0 0,2 4 83 0 0,0 0 38 0 0,3 20 11 0 0,-14-43-283 0 0,-6-23-136 0 0,-1-2 43 0 0,0-8-269 0 0,0-1 38 0 0,0 1 26 0 0,0-1 79 0 0,-1 1 154 0 0,1 0-149 0 0,0-1-37 0 0,0 1-52 0 0,-1-1-68 0 0,1 0-8 0 0,0 1-43 0 0,0-1-46 0 0,0 0-51 0 0,0 1 0 0 0,0-1-41 0 0,0 0-44 0 0,0 1-48 0 0,0-1-48 0 0,0 0-54 0 0,0 1-54 0 0,1-1-57 0 0,-1 2-1296 0 0,2 1-1088 0 0,-2-3 2988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07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497 18 5136 0 0,'4'-2'11'0'0,"0"0"47"0"0,20-10 278 0 0,-21 12-40 0 0,-1-1-51 0 0,0 1-43 0 0,0-1-38 0 0,3 1 120 0 0,3 1 15 0 0,-5-1-158 0 0,1 1 42 0 0,-2-1-27 0 0,0 0 34 0 0,-1 0-273 0 0,-1 0-95 0 0,1 0 44 0 0,0 0 42 0 0,0 0 41 0 0,-1 0 38 0 0,1 0 36 0 0,1 0 120 0 0,-1 0 0 0 0,0 0 39 0 0,1 0 280 0 0,0 1 231 0 0,0-1-226 0 0,-1 0 278 0 0,1 1 311 0 0,-1 0-383 0 0,-1 0-158 0 0,0 0-60 0 0,0-1-209 0 0,0 1-34 0 0,-1 0-40 0 0,0 0-43 0 0,0-1-47 0 0,0 1-52 0 0,0 0-56 0 0,-1 0-61 0 0,-41 19 942 0 0,21-9-470 0 0,-2-2-102 0 0,0-2-89 0 0,0-1-78 0 0,5-1-70 0 0,0 0-33 0 0,-24 8 72 0 0,-1-1 33 0 0,1-1 37 0 0,-1-1 42 0 0,27-5-99 0 0,0 0-35 0 0,-3 2-28 0 0,-1-3-39 0 0,11-2 5 0 0,0 0 0 0 0,0 1 1 0 0,-5 2-2 0 0,-4 1 39 0 0,0-1 56 0 0,13-3-79 0 0,-1 0 49 0 0,5-1-34 0 0,0 0-1 0 0,-1 0 1 0 0,1 0-1 0 0,0 1 1 0 0,0-1-1 0 0,0 1 1 0 0,1-1 0 0 0,-1 1-1 0 0,0 0 1 0 0,1 0-1 0 0,-1-1 1 0 0,1 1-1 0 0,-1 0 1 0 0,1 1-1 0 0,0-1 1 0 0,0 0-1 0 0,-1 2-30 0 0,-1 3 39 0 0,0-2-12 0 0,1 1-1 0 0,0-1 1 0 0,0 1-1 0 0,0 0 1 0 0,1 0-1 0 0,0-1 0 0 0,0 1 1 0 0,0 2-27 0 0,-1 28 125 0 0,-1-1-37 0 0,4 23-69 0 0,6 78 101 0 0,-2-88-118 0 0,1 5 6 0 0,-3 1 41 0 0,-1-10 82 0 0,5 23-131 0 0,-1-13 53 0 0,-4 0 37 0 0,-1-15 115 0 0,3 16-205 0 0,6 58 217 0 0,-7 0-73 0 0,1 28-17 0 0,0-86-65 0 0,4 83 127 0 0,-6-46-104 0 0,1 45 132 0 0,-2-69-132 0 0,0-1-37 0 0,-1-23-76 0 0,-1 0 97 0 0,1 0 65 0 0,0 57 257 0 0,2-39-230 0 0,1-17-145 0 0,-1-23-51 0 0,0 0-33 0 0,2 22-68 0 0,-1 3 44 0 0,0-6 59 0 0,0-3 52 0 0,4 36 64 0 0,4 44 174 0 0,-5-49-29 0 0,-2 59-228 0 0,-2-21 156 0 0,3 26-129 0 0,0-22 60 0 0,-2-15-46 0 0,-1-60 7 0 0,-1-2-33 0 0,1-12 35 0 0,0 10-34 0 0,1 0 40 0 0,-1-9-43 0 0,-1 1 34 0 0,-1-6 31 0 0,1-1 0 0 0,3 9-78 0 0,1 17 152 0 0,-3-11-3 0 0,1-6-34 0 0,-6-10-92 0 0,3-14-11 0 0,0 0-9 0 0,0-1 0 0 0,0 1 1 0 0,1 0-1 0 0,-1-1 0 0 0,0 1 0 0 0,1 0 0 0 0,-1-1 0 0 0,1 1 1 0 0,-1-1-1 0 0,1 1 0 0 0,0-1 0 0 0,0 1 0 0 0,0-1-3 0 0,9 16 0 0 0,-6-14 0 0 0,7 6 0 0 0,-7-9 0 0 0,-2-1 0 0 0,22 6 0 0 0,-16-3 0 0 0,-1 0 0 0 0,1-1 0 0 0,0 0 0 0 0,0-1 0 0 0,0 0 0 0 0,-1 0 0 0 0,3-1 0 0 0,14-2 0 0 0,40-5 0 0 0,54 1 0 0 0,-86 5-19 0 0,-9-1 36 0 0,0-1-1 0 0,3-1-16 0 0,-4-1-26 0 0,0 1-42 0 0,0-1-66 0 0,0 0-78 0 0,-18 5 236 0 0,0 0-92 0 0,0 0-91 0 0,0 0-92 0 0,-1 0-92 0 0,1-1-91 0 0,0 1-92 0 0,-1 0-92 0 0,1-1-127 0 0,0 1-101 0 0,-1-1-100 0 0,1 1-101 0 0,0 0-186 0 0,0-1-35 0 0,9-2-2653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6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11888 0 0,'0'1'297'0'0,"0"0"-103"0"0,0 1-81 0 0,0 4 69 0 0,0-3-68 0 0,-1 20 182 0 0,1 24 344 0 0,4-25-387 0 0,-1-12-168 0 0,2-1-38 0 0,-4-7-163 0 0,0-1 103 0 0,0 1 68 0 0,1 2 154 0 0,-1-1-163 0 0,-1-1-83 0 0,1-1-59 0 0,-1 1-71 0 0,1-1-82 0 0,-1 0 28 0 0,1 0-48 0 0,-1 0-51 0 0,0 0-55 0 0,1-1-59 0 0,-1 1-63 0 0,0 0-66 0 0,0-1-70 0 0,1 3-1091 0 0,1 0-985 0 0,-2-3 2665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08.5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7 6048 0 0,'0'0'133'0'0,"0"0"23"0"0,0 0 11 0 0,0 0-27 0 0,0-2-98 0 0,0 1 18 0 0,0 0 932 0 0,0 0-93 0 0,-1 0-89 0 0,1 1-85 0 0,0 0-80 0 0,0 0-74 0 0,0 1-72 0 0,-1-1-66 0 0,1 1-62 0 0,0 0-58 0 0,-1 0-52 0 0,1 1-49 0 0,0-1-44 0 0,-1 1-39 0 0,1 2 27 0 0,-1 0-103 0 0,-1 9-173 0 0,1-8 150 0 0,1-3 34 0 0,0 0 42 0 0,0-1 51 0 0,0 0 57 0 0,-1 8-26 0 0,-1 2 0 0 0,-1 5 29 0 0,5-4-4 0 0,3 22 345 0 0,-3 2-88 0 0,0-9-154 0 0,2 26 280 0 0,-1-20-228 0 0,-2-11-156 0 0,1-4-67 0 0,0-1-39 0 0,0 16 37 0 0,-1-1 53 0 0,0 0 62 0 0,-1 0 72 0 0,0-8-15 0 0,0-12-170 0 0,2 5 120 0 0,1 7 119 0 0,-3-23-254 0 0,0-1-30 0 0,-1 0-192 0 0,1 0 41 0 0,0 1 51 0 0,0 0 93 0 0,-2 1 238 0 0,2-2-261 0 0,0 1-43 0 0,-1 0-71 0 0,1 0-110 0 0,-1-1 17 0 0,1 0-43 0 0,0 1-47 0 0,0-1-51 0 0,0 0-56 0 0,0 0-59 0 0,0 0-63 0 0,0 0-69 0 0,0 0-923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09.2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0 5496 0 0,'0'0'124'0'0,"0"0"17"0"0,0 0 11 0 0,0 0-46 0 0,0 0 0 0 0,0 0 45 0 0,0 0 135 0 0,0 0 249 0 0,0 0 17 0 0,0 0-7 0 0,0 0-53 0 0,0 0-20 0 0,0 0-6 0 0,0 0-21 0 0,0 0-80 0 0,-1 1-39 0 0,-3 3 30 0 0,2 0-57 0 0,0 0-49 0 0,0-1-44 0 0,1 2-8 0 0,0 0-40 0 0,-1 10 178 0 0,1-2-63 0 0,0-4-5 0 0,-1 8 148 0 0,3 2-99 0 0,1 0-78 0 0,1 0-55 0 0,2 32 201 0 0,-2-6-132 0 0,3 0 90 0 0,-2-20 68 0 0,-1 1-1 0 0,-1 11-410 0 0,-1-4 287 0 0,0 0 59 0 0,1-1 73 0 0,-1-1 98 0 0,-1-30-349 0 0,0 0-4 0 0,0 2-87 0 0,0 6-22 0 0,0-5 33 0 0,2 2-103 0 0,1-1 106 0 0,-1-3-58 0 0,-1-2-49 0 0,0 1-36 0 0,0-1-43 0 0,0 0-12 0 0,0 0-34 0 0,0 0-39 0 0,0 1-42 0 0,6 1-646 0 0,1-2-39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09.8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8384 0 0,'0'0'242'0'0,"0"0"5"0"0,0 0-88 0 0,0 0-42 0 0,0 0 122 0 0,0 0 222 0 0,0 0 19 0 0,0 0-11 0 0,0 0-70 0 0,0 0-30 0 0,0 0-7 0 0,0 0 2 0 0,-1 2 16 0 0,-1 9 165 0 0,1 2-117 0 0,2-1-96 0 0,0 1-76 0 0,0-2-81 0 0,0 6 43 0 0,0-3 126 0 0,0 0 0 0 0,1 0-1 0 0,2 5-343 0 0,1 9 385 0 0,8 31 53 0 0,-4-19-85 0 0,-3 1 67 0 0,-4-21-235 0 0,6 32 197 0 0,-2-30-184 0 0,-4-12-107 0 0,0 0 1 0 0,0 1-1 0 0,-1-1 1 0 0,-1 3-92 0 0,3 18 223 0 0,1 14 15 0 0,-4-34-180 0 0,-1 0-1 0 0,0-1 1 0 0,-1 4-58 0 0,0 2 40 0 0,1-3-21 0 0,-1-4-70 0 0,1-5-19 0 0,1 4 57 0 0,0-5-73 0 0,0 0-65 0 0,0-1-97 0 0,-1 0 79 0 0,1-1-32 0 0,0 0-36 0 0,0 0-39 0 0,0 1-43 0 0,0-1-44 0 0,0 0-48 0 0,-1 0-50 0 0,1 1-54 0 0,0-1-57 0 0,-1 0-58 0 0,1 1-64 0 0,-2 2-1582 0 0,-1 3-1298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0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6992 0 0,'0'0'157'0'0,"0"0"23"0"0,0 0 12 0 0,-1 2-27 0 0,-3 22-87 0 0,3-6 9 0 0,1-2 21 0 0,1 0 40 0 0,-1-3 21 0 0,0-1 44 0 0,1 7 288 0 0,2 0-74 0 0,0-1-57 0 0,1 0-39 0 0,5 34 543 0 0,-7-29-457 0 0,-1 36 635 0 0,0-30-567 0 0,0 0-43 0 0,-2 0-62 0 0,-1 0-78 0 0,-2 21 54 0 0,3 1 49 0 0,-2 34 388 0 0,2-63-558 0 0,5 23 258 0 0,-3-26-210 0 0,-7 8-16 0 0,4-21-205 0 0,1-1 0 0 0,-1 1 0 0 0,1 0 0 0 0,1 0-1 0 0,-1 1-61 0 0,1-6-124 0 0,0 0 91 0 0,0 0 76 0 0,0 4 265 0 0,-1-3-219 0 0,1-1-98 0 0,0 0-40 0 0,-1 0-35 0 0,1-1-26 0 0,0 1-35 0 0,0-1-40 0 0,0 1-44 0 0,-1-1-45 0 0,1 1-51 0 0,0-1-53 0 0,0 0-58 0 0,7-3-466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0.8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93 6648 0 0,'0'0'149'0'0,"0"0"23"0"0,0 0 12 0 0,-5-2-42 0 0,-4-3-93 0 0,4 3-29 0 0,-1 0 39 0 0,-5 0 156 0 0,-3 3 177 0 0,-7 6 350 0 0,1 5 15 0 0,8-2-337 0 0,3-2-172 0 0,5-4-169 0 0,1-1-35 0 0,-2 3 91 0 0,1 0 0 0 0,0-1 0 0 0,0 1 0 0 0,-2 4-135 0 0,-4 14 330 0 0,4-2-92 0 0,2 0-44 0 0,-3 6 17 0 0,5-19-127 0 0,0-1 0 0 0,1 1 0 0 0,-1-1 0 0 0,1 7-84 0 0,1 6 117 0 0,0-8-56 0 0,0-1 0 0 0,1 1 0 0 0,0-1 1 0 0,1 0-1 0 0,0 1-61 0 0,1 3 84 0 0,1 0 1 0 0,1 0 0 0 0,1 0 0 0 0,2 5-85 0 0,-5-15 26 0 0,0-1 0 0 0,1 1 1 0 0,-1-1-1 0 0,1 0 0 0 0,0 0 0 0 0,0 0 0 0 0,0 0 1 0 0,1-1-1 0 0,0 1 0 0 0,0-1 0 0 0,0-1 0 0 0,0 1 1 0 0,3 0-27 0 0,25 12 112 0 0,-26-13-71 0 0,-1-1 1 0 0,0-1-1 0 0,1 1 0 0 0,1-1-41 0 0,-2 0 36 0 0,0-1 0 0 0,0 0 1 0 0,0 0-1 0 0,0-1 0 0 0,0 1 0 0 0,0-1 1 0 0,-1 0-1 0 0,1-1 0 0 0,0 0 0 0 0,0 0 1 0 0,1-1-37 0 0,5-2 286 0 0,0-1 1 0 0,8-6-287 0 0,21-17 496 0 0,-5-7-73 0 0,-5-5-67 0 0,-6-3-64 0 0,-6-4-57 0 0,-8 0-53 0 0,-6-1-48 0 0,-9 13 15 0 0,-6 2-67 0 0,-6 2-66 0 0,-5 2-66 0 0,-4 4-67 0 0,-3 3-65 0 0,-3 4-66 0 0,-2 5-65 0 0,29 12 190 0 0,-10-3-169 0 0,-20-7-238 0 0,23 9 325 0 0,0 0-57 0 0,-1 1-120 0 0,6 0 146 0 0,0 2-35 0 0,0-1-38 0 0,0 0-42 0 0,0 1-46 0 0,0 0-48 0 0,5 0 136 0 0,0 0-42 0 0,0 0-39 0 0,0 0-33 0 0,0 0-122 0 0,0 0-33 0 0,-2 0-1271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1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9216 0 0,'0'0'208'0'0,"0"0"33"0"0,0 0 14 0 0,0 0 27 0 0,0 0 114 0 0,0 0 55 0 0,0 0 12 0 0,0 0-18 0 0,0 0-80 0 0,0 0-212 0 0,0 1-34 0 0,0-1 36 0 0,1 0-75 0 0,1 2-15 0 0,-1 0 9 0 0,2 1 62 0 0,-1 0 1 0 0,0 0 0 0 0,-1 1-1 0 0,1-1 1 0 0,-1 1-1 0 0,1 0 1 0 0,0 2-137 0 0,1 5 265 0 0,0 1-60 0 0,-1-4-97 0 0,4 24 278 0 0,1 2-34 0 0,-3-11 10 0 0,0 0 1 0 0,-1 0 0 0 0,-1 18-363 0 0,1 9 553 0 0,-2-28-258 0 0,0 0-58 0 0,1 28 213 0 0,0-23-240 0 0,-5 12-14 0 0,0 4-36 0 0,2-33-146 0 0,-1 2 29 0 0,2 5 60 0 0,0-16-226 0 0,0 1 45 0 0,0 1 31 0 0,0 0 119 0 0,0 3 247 0 0,0-4-275 0 0,0 0-74 0 0,0 0-75 0 0,0-1-92 0 0,0 1-109 0 0,0-1 12 0 0,0 0-71 0 0,0 1-76 0 0,0-1-83 0 0,0 0-90 0 0,0 0-95 0 0,0 1-102 0 0,0-1-108 0 0,0 0-1334 0 0,0 0-1283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2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5400 0 0,'0'0'158'0'0,"0"0"-38"0"0,0 0-6 0 0,0 0 41 0 0,0 0 131 0 0,0 0 242 0 0,0 0 16 0 0,0 0-5 0 0,0 0-49 0 0,0 0-18 0 0,0 0-6 0 0,1 1 2 0 0,6 13 293 0 0,-3-4-292 0 0,-1-3-152 0 0,0 1-40 0 0,1 0-49 0 0,0 0-59 0 0,2 1-9 0 0,-1 0 0 0 0,0 0 0 0 0,0 1 0 0 0,-1 0-160 0 0,2 12 315 0 0,0 2 39 0 0,2-2-33 0 0,2 6 29 0 0,-4 2-54 0 0,-5-16-159 0 0,0 9 64 0 0,4 27 212 0 0,-2-30-235 0 0,0 2 3 0 0,-1 13 135 0 0,1 5 19 0 0,-2-5-98 0 0,2 12 198 0 0,-2-42-390 0 0,-1-1 0 0 0,0 1 0 0 0,0-1 0 0 0,0 0 0 0 0,-1 1 0 0 0,0-1 0 0 0,0 1 0 0 0,0-1 0 0 0,0 0 0 0 0,-1 0 0 0 0,1 1 0 0 0,-1-1 0 0 0,0 0-45 0 0,1-3 80 0 0,1-1-227 0 0,0 0 60 0 0,0 0 53 0 0,0 0 44 0 0,-1 1 106 0 0,0 1 336 0 0,1-1-357 0 0,-1-1-60 0 0,1 1-52 0 0,0-1-35 0 0,-1 0-39 0 0,1 1-44 0 0,0-1-65 0 0,0 1-62 0 0,0-1-68 0 0,0 0-75 0 0,0 0-80 0 0,-1 1-86 0 0,1-1-93 0 0,0 0-98 0 0,0 0 388 0 0,0 0-45 0 0,0 0-38 0 0,0 0-35 0 0,0 0-136 0 0,0 0-35 0 0,0 0-1441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2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8480 0 0,'0'0'248'0'0,"0"0"-6"0"0,0 0-75 0 0,0 0-43 0 0,0 0-40 0 0,0 0-33 0 0,0 0-32 0 0,0-1-61 0 0,1-1-258 0 0,-1 1 231 0 0,1 0 77 0 0,-1 1 40 0 0,0-1 48 0 0,0 1 56 0 0,1 0 38 0 0,-1-1 56 0 0,0 1 62 0 0,0 0 69 0 0,1 0 73 0 0,-1 0 80 0 0,0 0 85 0 0,1 0 91 0 0,1 2-654 0 0,0-1-1 0 0,1 0 1 0 0,-1 1-1 0 0,0 0 1 0 0,0 0 0 0 0,-1 0-1 0 0,1-1 1 0 0,0 2-1 0 0,-1-1 1 0 0,1 0-1 0 0,-1 0 1 0 0,1 0-1 0 0,-1 1 1 0 0,0-1-1 0 0,0 1 1 0 0,0-1-1 0 0,0 1 1 0 0,-1-1-1 0 0,1 2-51 0 0,4 25 454 0 0,-4 2-71 0 0,0-14-206 0 0,0-1-42 0 0,4 102 1000 0 0,-3-63-518 0 0,-2-26-299 0 0,1-9-143 0 0,1-4 43 0 0,-1 1-1 0 0,-1 0 0 0 0,0-1 1 0 0,-2 1-1 0 0,-1 8-217 0 0,3-23 88 0 0,0-2-7 0 0,0 1-19 0 0,0 0-43 0 0,0 6-14 0 0,0-5 23 0 0,0 0 34 0 0,0 6 32 0 0,0-7-239 0 0,0 0 48 0 0,0 0 42 0 0,0 0 36 0 0,0 1 72 0 0,2 2 242 0 0,-2-2-262 0 0,1-1-76 0 0,0 0-79 0 0,-1 0-97 0 0,1 1-117 0 0,-1-2 16 0 0,1 1-77 0 0,-1 0-81 0 0,1 0-89 0 0,-1 0-95 0 0,1-1-103 0 0,0 1-109 0 0,-1 0-115 0 0,1 0-72 0 0,1 2-710 0 0,2 2-959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3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7688 0 0,'0'0'166'0'0,"0"0"29"0"0,0 0 14 0 0,0-1-25 0 0,0-7 4 0 0,0 4 83 0 0,0 2 172 0 0,0 2 6 0 0,0 0-18 0 0,0 0-101 0 0,0 0-46 0 0,0 0-10 0 0,0 0-10 0 0,0 0-35 0 0,0 0-18 0 0,0 1-14 0 0,0 1-71 0 0,0 7 79 0 0,0-6-68 0 0,0 10 225 0 0,1 0-90 0 0,1 2-37 0 0,3 7-1 0 0,0-2 116 0 0,-1 0 0 0 0,0 1 0 0 0,-1 12-350 0 0,0-9 262 0 0,4 23 208 0 0,1 3 40 0 0,-6-15-106 0 0,-2-8-123 0 0,1 13 78 0 0,1 1 9 0 0,-2-12-73 0 0,-1-7-100 0 0,0-14-86 0 0,1 0 1 0 0,0 0-1 0 0,0 0 0 0 0,1 1-109 0 0,0-4 175 0 0,-1 0-55 0 0,0 1-29 0 0,-2 1-13 0 0,1-2-9 0 0,1-1 6 0 0,0-3 77 0 0,0-1-12 0 0,0 0-50 0 0,0 0-24 0 0,0 0-2 0 0,0 0 3 0 0,0 0 10 0 0,0 0 7 0 0,0 0 18 0 0,0 0 8 0 0,0 0 2 0 0,0 0-41 0 0,0-1-46 0 0,0-9-125 0 0,0 9-67 0 0,0 0 107 0 0,0 1 69 0 0,0-2 87 0 0,0 1-96 0 0,0 1-35 0 0,0-1-71 0 0,0 1-88 0 0,0-1-51 0 0,0 1-88 0 0,0-1-100 0 0,0 0-113 0 0,0 1-124 0 0,0-1 285 0 0,0 1-37 0 0,0-1-36 0 0,0 1-39 0 0,0-1-40 0 0,0 1-42 0 0,0-1-603 0 0,0-1-33 0 0,0-2-2549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14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93 6896 0 0,'0'0'170'0'0,"0"0"-71"0"0,0-1-53 0 0,-2 0-10 0 0,0 0 5 0 0,-1-1-11 0 0,-5-4-19 0 0,2-3 29 0 0,3 4 301 0 0,0-3 512 0 0,4 5-577 0 0,1 0-39 0 0,1 0-56 0 0,2 0-70 0 0,6-3 155 0 0,-1 0 0 0 0,0 1 1 0 0,1 0-1 0 0,0 1 1 0 0,8-2-267 0 0,31-4 823 0 0,-18 6-349 0 0,1 3-41 0 0,0 0-47 0 0,0 1-55 0 0,-3 1-85 0 0,-13-1-127 0 0,20 6 78 0 0,-16-1 2 0 0,-13-2-75 0 0,-7-3-88 0 0,0 1 1 0 0,1-1-1 0 0,-1 1 1 0 0,0 0 0 0 0,0-1-1 0 0,0 1 1 0 0,0 0 0 0 0,0 0-1 0 0,0 0 1 0 0,1 0-37 0 0,1 3 90 0 0,-1-2-33 0 0,-2-1-42 0 0,2 0 127 0 0,-1 3-20 0 0,3 1-86 0 0,-1-2-8 0 0,5 17 100 0 0,-4-7 133 0 0,-1 0 0 0 0,0 12-261 0 0,1-1 158 0 0,-1 5 37 0 0,-3 2-70 0 0,0-18-84 0 0,0-1 0 0 0,1 1 1 0 0,0 0-1 0 0,3 8-41 0 0,-2-14 10 0 0,-1 1 1 0 0,0 0-1 0 0,0 7-10 0 0,-4 44 137 0 0,1-17-48 0 0,3-15-65 0 0,5 92 154 0 0,-4-59-93 0 0,2-1 0 0 0,3 4-85 0 0,6 23 78 0 0,-3-9-63 0 0,-3-18-11 0 0,-4-28 55 0 0,-1-15 8 0 0,0 1 33 0 0,5 25 198 0 0,0 0-71 0 0,0 0-60 0 0,-1 1-52 0 0,5 33-4 0 0,14 104-47 0 0,-14-104 19 0 0,18 214 298 0 0,-20-182-246 0 0,2 2-42 0 0,-3-25 1 0 0,1 43-11 0 0,5 57 35 0 0,-8-110-12 0 0,4 40 56 0 0,2-9 17 0 0,3 19 65 0 0,-11-88-14 0 0,0 23-230 0 0,1 23 216 0 0,7 85 227 0 0,-7-61-136 0 0,0-33-127 0 0,5 55 207 0 0,2-43-205 0 0,-8-62-173 0 0,0 0 50 0 0,7 56 271 0 0,-7-46-232 0 0,-2-14-82 0 0,0 0-43 0 0,2 8-40 0 0,0 1 49 0 0,4 19 77 0 0,-3-19-48 0 0,-3-16-7 0 0,0 0 0 0 0,-1 1-1 0 0,0 7-3 0 0,-1-20 59 0 0,0-1 12 0 0,0 0 14 0 0,0 0-12 0 0,0 0 11 0 0,0 0 4 0 0,0 0 0 0 0,-1-1-47 0 0,-1-6 49 0 0,0 6-80 0 0,0-1-1 0 0,0 1 0 0 0,0 0 0 0 0,1 0 1 0 0,-1 0-1 0 0,0 0 0 0 0,0 0 1 0 0,-2 0-10 0 0,4 0-3 0 0,-1 1 1 0 0,0 0-1 0 0,1 0 0 0 0,-1 0 1 0 0,1 1-1 0 0,-1-1 1 0 0,0 0-1 0 0,1 0 1 0 0,-1 0-1 0 0,0 0 1 0 0,1 1-1 0 0,-1-1 1 0 0,1 0-1 0 0,-1 0 0 0 0,1 1 1 0 0,-1-1-1 0 0,1 0 1 0 0,-1 1-1 0 0,0 0 3 0 0,-2 1-5 0 0,2-2 5 0 0,-1 1 0 0 0,1 0 0 0 0,-1 0 0 0 0,1-1 0 0 0,0 1 0 0 0,-1 0 0 0 0,1 0 0 0 0,0 0 0 0 0,0 1 0 0 0,0-1 0 0 0,-1 1 0 0 0,-3 2 0 0 0,-4 0-14 0 0,0-1 0 0 0,0 0 0 0 0,0 0 0 0 0,-1-1 0 0 0,1 0 0 0 0,-1-1-1 0 0,1 0 1 0 0,-1 0 0 0 0,0-1 0 0 0,-6-1 14 0 0,-34 2-155 0 0,7-1-18 0 0,0 0-87 0 0,15-1 17 0 0,-1-2-73 0 0,24 3 304 0 0,-2-1-112 0 0,1 1-108 0 0,0-1-88 0 0,1 1 32 0 0,0-1-33 0 0,-4 0-395 0 0,-6 0-303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7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4504 0 0,'0'0'133'0'0,"0"1"-30"0"0,-1 0-52 0 0,-1 10-50 0 0,2-7 131 0 0,0 3 106 0 0,0-1 40 0 0,0 7 376 0 0,0-1 77 0 0,2 17 1084 0 0,-1-20-1292 0 0,0 0-42 0 0,1 2 15 0 0,0 0-108 0 0,1 2 97 0 0,-1 0-54 0 0,0 1-49 0 0,1 0-42 0 0,1 12 184 0 0,1 0-91 0 0,-3-16-252 0 0,1 0-1 0 0,0 0 1 0 0,0 0 0 0 0,1 0 0 0 0,0 0 0 0 0,2 1-181 0 0,-1-3 134 0 0,1 0 69 0 0,1-1 54 0 0,1-1 40 0 0,-7-5-241 0 0,1 0-1 0 0,-1-1 1 0 0,0 1-1 0 0,1 0 0 0 0,-1-1 1 0 0,1 1-1 0 0,-1-1 1 0 0,1 1-1 0 0,-1-1 0 0 0,1 0 1 0 0,-1 1-1 0 0,1-1 1 0 0,-1 0-1 0 0,1 0 0 0 0,-1 0 1 0 0,1 0-1 0 0,-1-1 0 0 0,1 1 1 0 0,-1 0-1 0 0,1-1 1 0 0,-1 1-1 0 0,1-1 0 0 0,-1 1 1 0 0,2-2-56 0 0,6-3 177 0 0,0-1-33 0 0,8-8 52 0 0,-3-2-95 0 0,-2 0-71 0 0,-5 4-46 0 0,-1 0 0 0 0,0 0-1 0 0,2-6 17 0 0,1-6 27 0 0,-8 20 27 0 0,1-1-73 0 0,1 0-75 0 0,2-2-130 0 0,1 3-8 0 0,-1 3 122 0 0,-1 3 71 0 0,0 3 68 0 0,18 23-141 0 0,-9-10 79 0 0,-1 0 64 0 0,3 3 80 0 0,-6-12 387 0 0,-8-9-434 0 0,1 1-1 0 0,-1-1 1 0 0,0 0-1 0 0,0 0 1 0 0,1 1-1 0 0,-1-1 1 0 0,0 0-1 0 0,1 0 1 0 0,-1-1 0 0 0,0 1-1 0 0,1 0 1 0 0,-1 0-1 0 0,0 0 1 0 0,1-1-1 0 0,-1 1 1 0 0,0-1-1 0 0,0 1 1 0 0,0-1 0 0 0,1 0-1 0 0,-1 1-63 0 0,9-7 432 0 0,0 0-41 0 0,-1-1-60 0 0,0 1-78 0 0,-3 1-107 0 0,-5 5-139 0 0,1-1-1 0 0,0 0 1 0 0,-1 0-1 0 0,1 0 1 0 0,-1 0-1 0 0,0 0 1 0 0,1 0 0 0 0,-1 0-1 0 0,0-1 1 0 0,0 1-1 0 0,-1 0 1 0 0,1-1-1 0 0,0 1 1 0 0,-1-1-7 0 0,2-15 19 0 0,-2 9-44 0 0,0 1-32 0 0,0 3-1 0 0,-1-10-395 0 0,-1 8 232 0 0,1 2 23 0 0,0 0-49 0 0,1 0-60 0 0,-1 1-75 0 0,1-1-86 0 0,1 0-101 0 0,0 0-114 0 0,-1 2 295 0 0,1 1-33 0 0,2-5-1344 0 0,-3-1-67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28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1 132 7856 0 0,'0'0'174'0'0,"0"0"29"0"0,0 0 13 0 0,2-1-31 0 0,3-1-210 0 0,0 1 54 0 0,0 0 49 0 0,1 0 45 0 0,2-1 135 0 0,1 1 74 0 0,0 0 60 0 0,0 0 43 0 0,26-3 1340 0 0,-24 2-1239 0 0,0-1-79 0 0,-1 0 20 0 0,0 0-51 0 0,1 1-48 0 0,-1-1-47 0 0,5 0 56 0 0,0-1-83 0 0,0 0-79 0 0,0-1-73 0 0,-5 1-66 0 0,1 0-32 0 0,18-7 8 0 0,-27 9-19 0 0,3-5-22 0 0,-5 7-17 0 0,1-1-1 0 0,0 1 1 0 0,0-1 0 0 0,-1 0-1 0 0,1 0 1 0 0,-1 1 0 0 0,1-1-1 0 0,-1 0 1 0 0,1 0 0 0 0,-1 0-1 0 0,1 1 1 0 0,-1-1 0 0 0,0 0-1 0 0,1 0 1 0 0,-1 0-1 0 0,0 0 1 0 0,0 0 0 0 0,0 0-1 0 0,0 0 1 0 0,0 0 0 0 0,0 0-1 0 0,0 0 1 0 0,0 1 0 0 0,0-1-1 0 0,0 0 1 0 0,0 0-1 0 0,0 0 1 0 0,-1-1-4 0 0,0 1 2 0 0,1 0 0 0 0,-1 0 1 0 0,0 0-1 0 0,0 1 0 0 0,1-1 0 0 0,-1 0 0 0 0,0 0 1 0 0,0 1-1 0 0,0-1 0 0 0,0 0 0 0 0,0 1 0 0 0,-1-1-2 0 0,1 0 0 0 0,-16-9 45 0 0,13 8-43 0 0,1 0 0 0 0,-1 1 0 0 0,1-1 1 0 0,-1 1-1 0 0,1 0 0 0 0,-2 0-2 0 0,3 1 0 0 0,-1-1 0 0 0,1 1-1 0 0,0 0 1 0 0,0 0 0 0 0,-1 1 0 0 0,1-1 0 0 0,0 0-1 0 0,0 1 1 0 0,0-1 0 0 0,0 1 0 0 0,-1 0-1 0 0,1-1 1 0 0,0 1 0 0 0,0 0 0 0 0,0 0-1 0 0,0 1 1 0 0,1-1 0 0 0,-1 0 0 0 0,0 1 0 0 0,-1 0 0 0 0,-9 9-20 0 0,1 0 0 0 0,0 1 0 0 0,-5 7 20 0 0,12-14-1 0 0,0 1-1 0 0,0 0 1 0 0,1 0 0 0 0,-1 0-1 0 0,1 0 1 0 0,1 1-1 0 0,-1-1 1 0 0,1 1 0 0 0,0 2 1 0 0,-1 21-32 0 0,4 0 56 0 0,1-21 1 0 0,-1 0 0 0 0,1-1 0 0 0,1 1 0 0 0,-1-1 0 0 0,2 1 0 0 0,-1-1 0 0 0,1 0-1 0 0,0 0 1 0 0,1-1 0 0 0,0 1 0 0 0,0-1 0 0 0,0 0 0 0 0,1 0 0 0 0,5 4-25 0 0,-5-6-172 0 0,-1-1 64 0 0,1 0 56 0 0,-1-1 48 0 0,3 0 64 0 0,0 0 57 0 0,18 1 406 0 0,-15-5-364 0 0,-2-1-120 0 0,-4 1-64 0 0,0 0-36 0 0,-1-1-40 0 0,1 1-45 0 0,0-1-50 0 0,-1 0-53 0 0,1 0-59 0 0,0 0-63 0 0,-1 0-66 0 0,1-1-73 0 0,0 1-76 0 0,-1 0-81 0 0,1-1-85 0 0,0 1-90 0 0,0-1-1122 0 0,3-1-1116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0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11432 0 0,'0'0'333'0'0,"0"0"0"0"0,0 0-248 0 0,1 1-50 0 0,5 12 40 0 0,0-1 37 0 0,5 8 207 0 0,-4-8-44 0 0,-1 0 40 0 0,2 14 411 0 0,-7-20-559 0 0,1-3-66 0 0,-1-2-80 0 0,0 1 0 0 0,0 0-1 0 0,0-1 1 0 0,0 1 0 0 0,0 0 0 0 0,-1 0-1 0 0,1 0 1 0 0,-1-1 0 0 0,1 1 0 0 0,-1 1-21 0 0,1 11 70 0 0,-4 3-42 0 0,-2-1-53 0 0,1-3-62 0 0,3-12-50 0 0,1-1-20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0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11088 0 0,'0'0'248'0'0,"0"0"34"0"0,0 0 22 0 0,0 0-29 0 0,0 0-207 0 0,1-1-40 0 0,10-3-58 0 0,1 1 76 0 0,30-1 306 0 0,-24 4-268 0 0,-5 1-109 0 0,-8-1-37 0 0,-4 0 0 0 0,1 0-36 0 0,-1 0-16 0 0,1 0-35 0 0,-1 0-40 0 0,1 1-45 0 0,-1-1-48 0 0,1 0-45 0 0,-1 1-40 0 0,1-1-34 0 0,0 1-119 0 0,0 0-35 0 0,5 1-1229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0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53 10368 0 0,'0'0'233'0'0,"0"0"39"0"0,0 0 15 0 0,0 0-161 0 0,0 2-36 0 0,1 0-36 0 0,0 2-36 0 0,1 7 25 0 0,1-1 78 0 0,1 0 69 0 0,0 0 58 0 0,1 1 110 0 0,1 1 48 0 0,14 21 923 0 0,-10-15-701 0 0,-5-10-357 0 0,0 1-41 0 0,0 2-1 0 0,1 1-106 0 0,-2-2 177 0 0,1 0 1 0 0,0-1-1 0 0,1 0 1 0 0,0 0 0 0 0,3 3-301 0 0,6 4 467 0 0,1-1-32 0 0,-10-10-269 0 0,-1-1 42 0 0,6 4 435 0 0,-6-6-456 0 0,2-2-38 0 0,-4-1 71 0 0,1-1-83 0 0,-1-1-63 0 0,3-5 45 0 0,-3 5-12 0 0,6-9 79 0 0,-1-1-45 0 0,3-16 34 0 0,-5 4-113 0 0,-1-13-38 0 0,4-14 14 0 0,-8 47-227 0 0,0 1 56 0 0,0 0 51 0 0,0-1 43 0 0,1 0 40 0 0,-1 0 42 0 0,2-10 220 0 0,-1 4-85 0 0,0 4-120 0 0,-1 1-72 0 0,0 1-75 0 0,0 0-55 0 0,1 0-75 0 0,-1 0-84 0 0,0 0-95 0 0,0 1-12 0 0,0 0-80 0 0,0 0-83 0 0,1 0-91 0 0,-1 0-96 0 0,0-1-102 0 0,1 1-107 0 0,-1 0-113 0 0,1-1-1234 0 0,1-3-1308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1.2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1 119 10368 0 0,'0'0'233'0'0,"0"0"39"0"0,0 0 15 0 0,0 0-125 0 0,1 1-84 0 0,7 2-173 0 0,-1 0 81 0 0,1-2 72 0 0,0 1 62 0 0,2-2 93 0 0,0 1 58 0 0,2-2 110 0 0,6 0 241 0 0,-2 1-63 0 0,-6-1-236 0 0,-6 1-163 0 0,1-1 42 0 0,16-10 946 0 0,-17 9-906 0 0,-1 0-56 0 0,3 0 28 0 0,-1-1-41 0 0,3-4 69 0 0,1-3-89 0 0,2-6-59 0 0,-10 15-91 0 0,-1 0 5 0 0,1 0-1 0 0,0 0 0 0 0,0-1 0 0 0,-1 1 0 0 0,1-1 0 0 0,-1 1 0 0 0,1-1 0 0 0,-1 1 0 0 0,1-1 0 0 0,-1 1 0 0 0,0-1-7 0 0,0 1 0 0 0,0-1 0 0 0,0 1 0 0 0,0-1-1 0 0,-1 0 1 0 0,1 1 0 0 0,0-1 0 0 0,-1 1 0 0 0,1-1-1 0 0,-1 1 1 0 0,0-2 0 0 0,-1 0 4 0 0,2 1-4 0 0,-1 0 0 0 0,1 0 0 0 0,-1 0 0 0 0,0 1 0 0 0,1-1 0 0 0,-1 0 0 0 0,0 1 0 0 0,0-1 0 0 0,-1 0 0 0 0,1 1 0 0 0,0-1 0 0 0,0 1 0 0 0,-1 0 0 0 0,1-1 0 0 0,-1 1 0 0 0,1 0 0 0 0,-1 0 0 0 0,2 1 0 0 0,-1-1 0 0 0,1 1 0 0 0,-1-1 0 0 0,0 1 0 0 0,1-1 0 0 0,-1 1 0 0 0,0 0 0 0 0,1-1 0 0 0,-1 1 0 0 0,0 0 0 0 0,1 0 0 0 0,-1-1 0 0 0,0 1 0 0 0,0 0 0 0 0,1 0 0 0 0,-1 0 0 0 0,0 0 0 0 0,1 0 0 0 0,-1 0 0 0 0,0 0 0 0 0,0 0 0 0 0,1 0 0 0 0,-1 0 0 0 0,0 1 0 0 0,0-1 0 0 0,0 0 0 0 0,-1 1 0 0 0,0 0 0 0 0,0 0 0 0 0,-1 0 0 0 0,1 1 0 0 0,0-1 0 0 0,0 1 0 0 0,0-1 0 0 0,-1 1 0 0 0,2 0 0 0 0,-1 0 0 0 0,0 0 0 0 0,0 0 0 0 0,1 0 0 0 0,-1 0 0 0 0,1 0 0 0 0,-1 1 0 0 0,0 1 0 0 0,-3 5 0 0 0,1 1 0 0 0,-1 0 0 0 0,-1 7 0 0 0,1-1-2 0 0,1 2 0 0 0,0-1 0 0 0,1 3 2 0 0,2-10 6 0 0,0 0 1 0 0,1 0-1 0 0,1 4-6 0 0,3 14 61 0 0,0-13-35 0 0,9 26 127 0 0,-11-37-134 0 0,0-1 0 0 0,-1 0 0 0 0,1 0 0 0 0,0 0 0 0 0,1 0 0 0 0,-1 0 0 0 0,1 0 0 0 0,-1 0 0 0 0,1-1 0 0 0,2 2-19 0 0,3 3 107 0 0,10 5 128 0 0,-4-7-28 0 0,-3-2-78 0 0,1 1-69 0 0,-6-2-55 0 0,0 0 0 0 0,0 0 0 0 0,0-1 1 0 0,3 1-6 0 0,6-3 44 0 0,-6 0-132 0 0,-1 1 85 0 0,5-2 44 0 0,-4 1-49 0 0,-2 0-61 0 0,0 0-83 0 0,-1 0-58 0 0,1-1-92 0 0,-1 1-106 0 0,0-1-124 0 0,-4 1 140 0 0,0 1-61 0 0,0-1-53 0 0,0 1-48 0 0,1-1-163 0 0,0 0-47 0 0,0 0-198 0 0,2 0-531 0 0,-5 1 1484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29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7400 0 0,'0'0'216'0'0,"0"0"37"0"0,1 1-96 0 0,-1-1-61 0 0,1 4 37 0 0,0-1-39 0 0,7 29 1531 0 0,-4-21-1125 0 0,0 0-39 0 0,0 1-28 0 0,0-1-65 0 0,0 3 55 0 0,1 1-41 0 0,3 15 284 0 0,-1-3-135 0 0,11 52 780 0 0,-13-46-696 0 0,0-12-229 0 0,0 0-70 0 0,-2-10-92 0 0,0 0 1 0 0,0 0-1 0 0,-1 9-224 0 0,1 5 288 0 0,1 0-70 0 0,1 8-17 0 0,-3 1-77 0 0,-1-13-55 0 0,0-15-52 0 0,-1 0 0 0 0,0 0 0 0 0,0-1 0 0 0,-1 1-1 0 0,1 1-16 0 0,0 5 0 0 0,0-12-253 0 0,0 1 98 0 0,0-1 86 0 0,0 0 72 0 0,0 1 77 0 0,1-1 59 0 0,-1 1 405 0 0,1 0-399 0 0,-1-1-59 0 0,0 1-83 0 0,1-1-107 0 0,-1 0-37 0 0,0 1-66 0 0,0-1-72 0 0,0 0-80 0 0,0 1-7 0 0,0-1-64 0 0,0 0-68 0 0,0 0-74 0 0,1 1-76 0 0,-1-1-82 0 0,0 0-85 0 0,0 0-89 0 0,0 0-1189 0 0,0 0-1187 0 0</inkml:trace>
  <inkml:trace contextRef="#ctx0" brushRef="#br0" timeOffset="413.88">211 464 6704 0 0,'0'0'149'0'0,"0"0"23"0"0,0 0 12 0 0,1-1-25 0 0,8-3-116 0 0,13-2-67 0 0,-15 5 48 0 0,0-1 46 0 0,0 0 62 0 0,0-1 79 0 0,5-2 180 0 0,6 0 134 0 0,1 0 29 0 0,-7 0-135 0 0,19-9 712 0 0,-10 5-424 0 0,-7 2-262 0 0,9-5 212 0 0,-10 3-318 0 0,-1 0-70 0 0,-1-1-83 0 0,-3-1-95 0 0,4-6-43 0 0,-12 17-45 0 0,1-1 0 0 0,-1 0 0 0 0,1 1 1 0 0,-1-1-1 0 0,1 0 0 0 0,-1 0 0 0 0,1 0 0 0 0,-1 1 0 0 0,0-1 1 0 0,0 0-1 0 0,1 0 0 0 0,-1 0 0 0 0,0 0 0 0 0,0 0 0 0 0,0 1 1 0 0,0-1-1 0 0,0 0 0 0 0,0 0 0 0 0,0 0 0 0 0,0 0 0 0 0,0 0 1 0 0,0 0-4 0 0,-1-23 10 0 0,-4 11 45 0 0,-3 8-61 0 0,6 4 11 0 0,-4-2-5 0 0,-3 6 0 0 0,7-2-9 0 0,-1 1 0 0 0,1-1-1 0 0,0 1 1 0 0,0-1 0 0 0,0 1 0 0 0,0 0 0 0 0,0 0 0 0 0,0 0 0 0 0,0 1 0 0 0,0-1 0 0 0,1 0 0 0 0,-1 1 0 0 0,1-1 0 0 0,0 1 0 0 0,-1 1 9 0 0,-6 19-26 0 0,2 1 53 0 0,3-12 21 0 0,0-1 19 0 0,1-1 1 0 0,1 0-1 0 0,0 1 1 0 0,0 0-1 0 0,1-1 0 0 0,0 1 1 0 0,2 9-68 0 0,0-2 102 0 0,-2-13-60 0 0,0 0-1 0 0,1 0 0 0 0,0 0 0 0 0,0 0 0 0 0,0-1 0 0 0,2 4-41 0 0,1 3 52 0 0,0-1 0 0 0,1 1 0 0 0,2 0-52 0 0,-6-8 11 0 0,1 0 1 0 0,0 0-1 0 0,0 0 1 0 0,1 0-1 0 0,-1-1 1 0 0,0 1-1 0 0,1-1 1 0 0,0 0-1 0 0,-1 1 1 0 0,1-1-1 0 0,0-1 1 0 0,3 3-12 0 0,0-2 16 0 0,1 1 1 0 0,0-1-1 0 0,0 0 1 0 0,0 0-1 0 0,3-1-16 0 0,-2 0 9 0 0,0 0 0 0 0,-1-1 0 0 0,1 0-1 0 0,0-1 1 0 0,1 0-9 0 0,-4 0-137 0 0,0 0 81 0 0,0 0 55 0 0,7-3 54 0 0,-5 1-96 0 0,-2 1-48 0 0,-1 0-70 0 0,-1 0-38 0 0,1 1-68 0 0,-1-1-78 0 0,1 0-88 0 0,-1 1-97 0 0,0-1-107 0 0,0 1-115 0 0,0-1-125 0 0,3-1-867 0 0,2-2-990 0 0</inkml:trace>
  <inkml:trace contextRef="#ctx0" brushRef="#br0" timeOffset="708.09">798 217 8696 0 0,'0'0'197'0'0,"0"0"24"0"0,0 0 18 0 0,2 2-34 0 0,3 1-159 0 0,1 2 39 0 0,2 2 100 0 0,1 1 47 0 0,10 9 299 0 0,-6-8-246 0 0,4 3 97 0 0,-2 0-42 0 0,22 16 388 0 0,-25-20-500 0 0,-1 0 59 0 0,27 25 818 0 0,-24-18-672 0 0,-5-7-219 0 0,-2 0-48 0 0,3 3 115 0 0,10 16 450 0 0,-10-14-432 0 0,-5-7-187 0 0,0 1-35 0 0,24 31 369 0 0,-21-24-335 0 0,-2 0-40 0 0,8 13-7 0 0,-1-1-27 0 0,-12-23-30 0 0,3 4 38 0 0,3 1-61 0 0,-1-1-24 0 0,-5-7-155 0 0,-1 0 54 0 0,0 0 47 0 0,0 1 43 0 0,1-1 57 0 0,-1 0 108 0 0,2 2 461 0 0,-1-2-482 0 0,-1 1-36 0 0,1-1-49 0 0,0 1-73 0 0,-1-1-87 0 0,1 1-105 0 0,-1-1-46 0 0,0 0-92 0 0,1 1-101 0 0,-1-1-108 0 0,0 0-117 0 0,0 1-128 0 0,0-1 374 0 0,0 0-34 0 0,0 0-37 0 0,0 0-36 0 0,0 0-1340 0 0,0 0-1084 0 0</inkml:trace>
  <inkml:trace contextRef="#ctx0" brushRef="#br0" timeOffset="992.33">1109 167 6952 0 0,'0'0'201'0'0,"1"1"47"0"0,4 13 290 0 0,-3 3-97 0 0,-2-6-229 0 0,0 1-86 0 0,0-5-98 0 0,-2 19 7 0 0,-5 1 94 0 0,-1-1 97 0 0,-2 0 96 0 0,2-6 4 0 0,-2 0-65 0 0,-10 10 226 0 0,-5 10 213 0 0,11-16-255 0 0,-2-1-57 0 0,10-14-170 0 0,-1 0 1 0 0,2 0-1 0 0,-1 1 0 0 0,-2 7-218 0 0,7-16 13 0 0,1 1-1 0 0,-1-1 0 0 0,0 0 0 0 0,1 1 1 0 0,-1-1-1 0 0,0 0 0 0 0,0 0 0 0 0,0 0 1 0 0,0 0-1 0 0,0 0 0 0 0,0 0 0 0 0,0 0 1 0 0,0 0-1 0 0,0 0 0 0 0,0-1 0 0 0,-1 1-12 0 0,0 0 54 0 0,2-1-141 0 0,0 0 9 0 0,0 0 11 0 0,0 0-35 0 0,0 0-16 0 0,0 0-36 0 0,0 0-41 0 0,0 0-46 0 0,0 0-49 0 0,0 0-46 0 0,0 0-42 0 0,0 0-35 0 0,0 0-123 0 0,0 0-35 0 0,0 0-1267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28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248 117 7568 0 0,'0'0'142'0'0,"0"-1"-59"0"0,-1-6 53 0 0,-8-8 167 0 0,5 10-212 0 0,0 0-54 0 0,0-3 8 0 0,0 0 86 0 0,-1 1 75 0 0,0-1 66 0 0,-2 0 129 0 0,0 0 65 0 0,-2-1 159 0 0,-5-3 385 0 0,-2 3 5 0 0,5 6-382 0 0,2 0-156 0 0,-1 3-63 0 0,2 0-129 0 0,-1 1-63 0 0,0 2-75 0 0,0 0-82 0 0,0 2 131 0 0,1-1-41 0 0,-6 6 56 0 0,0 4-91 0 0,-6 13-80 0 0,16-21-24 0 0,1-1 0 0 0,-1 2 0 0 0,1-1 0 0 0,-2 6-16 0 0,1 6 0 0 0,1-2 0 0 0,1 0 0 0 0,1 0 0 0 0,1 0 0 0 0,0 0 0 0 0,2 0 0 0 0,-1 0 0 0 0,2 0 0 0 0,0 0 0 0 0,1-1 0 0 0,0 1 0 0 0,1-1 0 0 0,2 1 0 0 0,54 155 0 0 0,-53-144-5 0 0,-3-1 34 0 0,5 19 40 0 0,-1-6 70 0 0,-7-14 55 0 0,-1-1-1 0 0,-1 23-193 0 0,0-4 129 0 0,-1-40-81 0 0,0 1-72 0 0,0-2-101 0 0,1-1-135 0 0,0-1-5 0 0,0 0-36 0 0,-1-1-796 0 0,-3-6-43 0 0</inkml:trace>
  <inkml:trace contextRef="#ctx0" brushRef="#br0" timeOffset="210.43">29 464 8896 0 0,'0'0'264'0'0,"0"0"-8"0"0,0 0-110 0 0,0 0 103 0 0,1 0-102 0 0,0 0-64 0 0,3 0 9 0 0,-1 0-15 0 0,13 0 457 0 0,1-2-41 0 0,-1 0-40 0 0,1-1-39 0 0,0-1-39 0 0,0 0-38 0 0,-1 0-38 0 0,1 0-38 0 0,-1-1-37 0 0,-1 1-89 0 0,21-8 255 0 0,-24 7-281 0 0,2 0-41 0 0,-1 0-72 0 0,2-2-109 0 0,-8 4 3 0 0,0 0-38 0 0,0 0-44 0 0,0-1-47 0 0,1 1-51 0 0,-1-1-54 0 0,-6 4 32 0 0,1-1-47 0 0,-1 0-44 0 0,1 1-37 0 0,-1-1-129 0 0,1 0-38 0 0,2-1-1341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27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9 8088 0 0,'0'0'182'0'0,"0"0"29"0"0,0 0 12 0 0,0 0-77 0 0,0 0-15 0 0,0 0 45 0 0,0 0 148 0 0,0 0-59 0 0,0-1-61 0 0,0 1-52 0 0,-1 0-44 0 0,1 0-28 0 0,-1 0-34 0 0,-2-1 18 0 0,2 0-6 0 0,0 1 97 0 0,0-1-42 0 0,0 1 33 0 0,1 0 39 0 0,-1-1 43 0 0,-5-2 333 0 0,4 2-17 0 0,-1 1 1287 0 0,1 0-1396 0 0,1 0-10 0 0,-1 0-57 0 0,0 0-47 0 0,1 1-115 0 0,0-1-152 0 0,0 0-37 0 0,1 0-40 0 0,0 1-43 0 0,-6 14 333 0 0,2 0-33 0 0,-3 17 143 0 0,3 1-101 0 0,2 1-79 0 0,3 7-35 0 0,5 56 111 0 0,-2-49-64 0 0,1-2 182 0 0,5 16-391 0 0,1 1 239 0 0,-6-24-63 0 0,15 120 473 0 0,-16-106-391 0 0,-3 0 54 0 0,-1-60-557 0 0,-1-5-59 0 0,0 7 146 0 0,0 0-58 0 0,0-1-79 0 0,0 2-55 0 0,1-1-99 0 0,-1 0-120 0 0,1 2 234 0 0,-1 1-36 0 0,1 0-39 0 0,0-1-41 0 0,0 1-43 0 0,-1-1-45 0 0,1 1-48 0 0,0-1-50 0 0,0 1-52 0 0,0 0-54 0 0,0-5-1314 0 0,0-3-1142 0 0</inkml:trace>
  <inkml:trace contextRef="#ctx0" brushRef="#br0" timeOffset="625.29">54 172 6240 0 0,'0'0'182'0'0,"0"0"56"0"0,1 0-88 0 0,-1-1-51 0 0,3-3 55 0 0,-2 3-55 0 0,21-27 2151 0 0,-11 17-1343 0 0,-5 5-442 0 0,0-1-37 0 0,1 2-45 0 0,-1-1-52 0 0,2-1 117 0 0,1 1-40 0 0,0 0-37 0 0,1 1-36 0 0,11-2 238 0 0,0 1-115 0 0,1 3-99 0 0,0 1-80 0 0,0 2-63 0 0,-1-1-45 0 0,-16 2-151 0 0,0-1 1 0 0,0 1-1 0 0,0 0 1 0 0,0 0-1 0 0,0 0 1 0 0,2 2-21 0 0,-1-1 5 0 0,0 0 1 0 0,-1 0 0 0 0,1 1-1 0 0,-1 0 1 0 0,0 0 0 0 0,1 1-1 0 0,-2 0 1 0 0,1-1 0 0 0,0 2-1 0 0,-1-1 1 0 0,0 0 0 0 0,0 1-1 0 0,0 0 1 0 0,0 0-6 0 0,4 12 51 0 0,6 25-38 0 0,-11-28 5 0 0,-1 0 0 0 0,-1-1 0 0 0,0 1 0 0 0,-1 0 0 0 0,0 0 0 0 0,-1 0 0 0 0,-1 2-18 0 0,-6 24 64 0 0,-4 1 38 0 0,6-21-42 0 0,2-7-32 0 0,-1 0 0 0 0,0-1 0 0 0,-1 1 0 0 0,0-1 0 0 0,-1-1 0 0 0,-5 7-28 0 0,4-7 7 0 0,0 0 1 0 0,-1-1-1 0 0,-1-1 1 0 0,-1 1-8 0 0,1-2 14 0 0,0 0 1 0 0,0-1 0 0 0,-1-1 0 0 0,-9 5-15 0 0,-15 9 58 0 0,28-13-48 0 0,7-7-10 0 0,-1 0 0 0 0,1 1 0 0 0,0-1 0 0 0,-1 1 0 0 0,1-1 0 0 0,0 0 0 0 0,0 1 0 0 0,0-1 0 0 0,-1 1 0 0 0,1-1 0 0 0,0 1 0 0 0,0-1 0 0 0,0 1 0 0 0,0-1 0 0 0,0 1 0 0 0,0-1 0 0 0,0 1 0 0 0,0-1 0 0 0,0 0 0 0 0,0 1 0 0 0,0-1 0 0 0,0 1 0 0 0,0-1 0 0 0,0 1 0 0 0,1-1 0 0 0,-1 1 0 0 0,0-1 0 0 0,0 1 0 0 0,0-1 0 0 0,1 0 0 0 0,-1 1 0 0 0,0-1 0 0 0,1 1 0 0 0,-1-1 0 0 0,0 0 0 0 0,1 1 0 0 0,-1-1 0 0 0,0 0 0 0 0,1 0 0 0 0,-1 1 0 0 0,15 9 0 0 0,-14-10 1 0 0,43 28 53 0 0,-2 3 35 0 0,-1 1 51 0 0,-2 1 65 0 0,-5-5 30 0 0,0 0 65 0 0,-12-10-121 0 0,0 1-38 0 0,20 18 48 0 0,7 6-76 0 0,-43-38-133 0 0,9 6 88 0 0,-9-7-79 0 0,0 0-68 0 0,-1-1-98 0 0,-2-2-172 0 0,0 0-100 0 0,0-1-98 0 0,1 0-98 0 0,-1-1-96 0 0,-1 1-94 0 0,0-1-92 0 0,-1 1-92 0 0,2-1-1062 0 0,1-2-1176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3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7800 0 0,'0'0'174'0'0,"0"0"29"0"0,0 0 13 0 0,1 1-50 0 0,3 4-109 0 0,3 7-2 0 0,-1 1 92 0 0,1 2 113 0 0,1 9 200 0 0,1 0-63 0 0,-3-10-236 0 0,5 13 235 0 0,0 15 49 0 0,-2-11-141 0 0,6 31 475 0 0,-2 35 446 0 0,-6-40-478 0 0,-3-18-261 0 0,-1 1-66 0 0,-1 7 16 0 0,-2 25 126 0 0,1-63-562 0 0,1-3-27 0 0,-1-3-69 0 0,-1-3 96 0 0,1 1-114 0 0,-1-1-37 0 0,0 1-232 0 0,0-1-533 0 0,0 0-63 0 0,0 0-11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3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7256 0 0,'0'0'165'0'0,"0"0"22"0"0,0 0 7 0 0,2 1-23 0 0,1 2-143 0 0,15 15-21 0 0,-14-13 16 0 0,-1 0 45 0 0,0-1 38 0 0,0 1 33 0 0,2 1 113 0 0,-1 0 44 0 0,9 15 792 0 0,-8-11-662 0 0,0 0-79 0 0,-3-4-222 0 0,0-1-38 0 0,4 13 382 0 0,-1-1 33 0 0,10 42 1217 0 0,-10-33-1025 0 0,-1-9-268 0 0,0 0-44 0 0,1-1-57 0 0,-1 1-65 0 0,-2-8-55 0 0,2 14 165 0 0,-3-14-169 0 0,0-1 116 0 0,-1-4-108 0 0,0 0 42 0 0,0-3-91 0 0,0-1 4 0 0,0 0 16 0 0,0 0 4 0 0,0 0 0 0 0,0 0-8 0 0,0 0-33 0 0,0 0-14 0 0,0 0-21 0 0,0 0-48 0 0,-4-4 7 0 0,1 0-66 0 0,1 0 1 0 0,0-1-1 0 0,0 1 0 0 0,1 0 0 0 0,-1-1 1 0 0,1 1-1 0 0,0-1 0 0 0,1 0 1 0 0,-1 1-1 0 0,1-1 0 0 0,-1 0 0 0 0,1 0 1 0 0,1 1-1 0 0,-1-1 0 0 0,1 0 1 0 0,0 1-1 0 0,0-1 0 0 0,0 1 0 0 0,1-2-1 0 0,2-7-3 0 0,1 0 0 0 0,0 0 0 0 0,1 1 0 0 0,0-1 0 0 0,7-9 3 0 0,-6 13-109 0 0,12-13-52 0 0,-11 13 46 0 0,1 3-70 0 0,-1-1-111 0 0,-3 4 70 0 0,0-1-52 0 0,0 1-56 0 0,0 0-64 0 0,0-1-69 0 0,0 1-74 0 0,0 0-82 0 0,1 0-86 0 0,3-5-772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47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37 282 5136 0 0,'5'8'269'0'0,"-2"-4"-218"0"0,-2-2-20 0 0,0 0 59 0 0,1 0 52 0 0,-1 1 46 0 0,1 1 212 0 0,0 0 81 0 0,4 13 1277 0 0,-5-14-1414 0 0,0 1-34 0 0,-1-1-41 0 0,0 0-57 0 0,0 0-70 0 0,0 0-80 0 0,-1 0-19 0 0,-1-1-47 0 0,2-1-44 0 0,0-1-76 0 0,0 0-82 0 0,0 0 59 0 0,0 0-36 0 0,0 0-38 0 0,0 0-34 0 0,0 0-345 0 0,0 0-241 0 0,0 0-554 0 0</inkml:trace>
  <inkml:trace contextRef="#ctx0" brushRef="#br0" timeOffset="172.54">12 80 9440 0 0,'0'0'216'0'0,"0"0"-7"0"0,0-1-89 0 0,0 0-58 0 0,-2-1-6 0 0,1 1 2 0 0,-1 0 67 0 0,-1-1-31 0 0,1-1 66 0 0,1-1-14 0 0,1 2-29 0 0,1 2-8 0 0,-1-1 412 0 0,0 1 14 0 0,0 0-230 0 0,0 0-148 0 0,0 0-107 0 0,0 0-51 0 0,0 0-33 0 0,0 0-40 0 0,0 0-22 0 0,0 0-38 0 0,0 0-42 0 0,0 0-47 0 0,0 0-49 0 0,0 0-47 0 0,0 0-41 0 0,0 0-36 0 0,0 0-119 0 0,0 0-36 0 0,0 0-1226 0 0</inkml:trace>
  <inkml:trace contextRef="#ctx0" brushRef="#br0" timeOffset="457.77">314 8 9960 0 0,'0'0'222'0'0,"0"0"30"0"0,0 0 20 0 0,0 0-24 0 0,0 0-184 0 0,1-1-37 0 0,2-1 417 0 0,-1 1-41 0 0,0-1-41 0 0,1 1-36 0 0,-1 1-37 0 0,0-1-33 0 0,2 1 163 0 0,-1 1-110 0 0,0 1-95 0 0,0 0-78 0 0,-1 1-62 0 0,1 0-46 0 0,2 9-68 0 0,-3-7 60 0 0,-1-1 62 0 0,0-1 91 0 0,-1-2-73 0 0,7 27 308 0 0,-1 0-56 0 0,10 65 642 0 0,-12-53-525 0 0,0-19-237 0 0,3 11 177 0 0,-1-5-54 0 0,-3-9-151 0 0,-3-12-143 0 0,1-1-13 0 0,1 1 15 0 0,2 1 40 0 0,2 4 69 0 0,-5-11-120 0 0,-1 0-129 0 0,0 0-74 0 0,0 0 55 0 0,0 0-76 0 0,0 0 55 0 0,0 0-32 0 0,0 0-37 0 0,0 0-43 0 0,0 0-46 0 0,0 0-42 0 0,0 0-40 0 0,0 0-36 0 0,0 0-255 0 0,0 0-59 0 0,0 0-47 0 0,0 0-34 0 0,0 0-1412 0 0,0 0-1250 0 0</inkml:trace>
  <inkml:trace contextRef="#ctx0" brushRef="#br0" timeOffset="721.07">181 240 10912 0 0,'0'0'248'0'0,"0"0"34"0"0,0 0 20 0 0,0 0-38 0 0,0 0-196 0 0,1 0-34 0 0,7 0-32 0 0,-2-1 9 0 0,0 0 0 0 0,0 0 1 0 0,0 0-1 0 0,0-1 1 0 0,0 1-1 0 0,2-2-11 0 0,15-4 76 0 0,31-7 301 0 0,0-3-71 0 0,-14 5-139 0 0,0 1-65 0 0,-30 8-57 0 0,0 0-39 0 0,11-3-90 0 0,3-3-139 0 0,10-4-217 0 0,-14 5 152 0 0</inkml:trace>
  <inkml:trace contextRef="#ctx0" brushRef="#br0" timeOffset="1090.08">689 36 6968 0 0,'0'0'157'0'0,"0"0"23"0"0,0 0 11 0 0,0 7-47 0 0,0 3-96 0 0,0-1-30 0 0,0-1 34 0 0,1 8 149 0 0,0 0 117 0 0,0 0 103 0 0,0 3 197 0 0,1 1 102 0 0,1 3 243 0 0,1 11 593 0 0,-1 1 6 0 0,0-12-590 0 0,-1-4-241 0 0,-1 1-99 0 0,0-4-198 0 0,0 0-101 0 0,0 0-114 0 0,-1-8-157 0 0,0 0-35 0 0,0 0 125 0 0,0 7 167 0 0,0-11-168 0 0,0 1 43 0 0,0-4 14 0 0,0-1-16 0 0,0 0-66 0 0,0 0-29 0 0,0 0-8 0 0,0 0-2 0 0,0 0-6 0 0,8-3 96 0 0,-1-3-107 0 0,5-12-69 0 0,-6 8 51 0 0,8-6-45 0 0,2 0-77 0 0,5-1-83 0 0,-17 14 105 0 0,1 0-1 0 0,-1 1 0 0 0,1 0 1 0 0,-1-1-1 0 0,1 2 0 0 0,2-2 49 0 0,-5 3-8 0 0,-1-1-1 0 0,1 1 0 0 0,-1 0 0 0 0,1-1 0 0 0,-1 1 1 0 0,0 0-1 0 0,1 0 0 0 0,-1 0 0 0 0,1 0 0 0 0,-1 1 1 0 0,1-1-1 0 0,-1 0 0 0 0,1 1 0 0 0,-1-1 0 0 0,0 1 1 0 0,1-1-1 0 0,-1 1 0 0 0,1 0 9 0 0,0 0-5 0 0,0 1 1 0 0,-1-1-1 0 0,1 0 0 0 0,-1 1 1 0 0,0-1-1 0 0,1 1 1 0 0,-1 0-1 0 0,0-1 0 0 0,0 1 1 0 0,0 0-1 0 0,0 0 0 0 0,0 0 5 0 0,8 27 40 0 0,-7-1 86 0 0,-5-2 19 0 0,-2-8-114 0 0,5-17 29 0 0,-1 0-60 0 0,1 0-65 0 0,0 0-65 0 0,0 0-68 0 0,0 1-72 0 0,-1-1-73 0 0,1 0-76 0 0,0-1 75 0 0,0 1-41 0 0,0 0-41 0 0,0-1-42 0 0,0 1-43 0 0,0 0-44 0 0,-1 0-45 0 0,1-1-45 0 0,0 3-1673 0 0,-2 0-1316 0 0,2-3 3630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3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6 125 6648 0 0,'0'2'149'0'0,"-5"11"32"0"0,5-9-135 0 0,0 1 1 0 0,-1-1-1 0 0,1 0 1 0 0,0 0 0 0 0,1 0-1 0 0,-1 0 1 0 0,1 1-47 0 0,2 8 136 0 0,0-1 39 0 0,2 1 53 0 0,-1-1 72 0 0,0 1 82 0 0,0-1 102 0 0,0 0 118 0 0,-3-6-252 0 0,1 0 35 0 0,-1 0-25 0 0,0 0-42 0 0,2 12 607 0 0,-2-10-494 0 0,-1-3-140 0 0,1 0 36 0 0,-1-1-21 0 0,0 0 35 0 0,1 0 40 0 0,-1 0 45 0 0,0 0 50 0 0,0 0 55 0 0,0 0 58 0 0,0 0 65 0 0,0-2-101 0 0,0-2-232 0 0,0 0-139 0 0,0 0-41 0 0,0 0 13 0 0,0 0 46 0 0,0 0-22 0 0,0 0-18 0 0,0 0-66 0 0,0 0-22 0 0,0 0 17 0 0,0-1-3 0 0,-3-6-69 0 0,1 2-6 0 0,-1 0 1 0 0,1-1 0 0 0,1 1-1 0 0,-1 0 1 0 0,0-6-12 0 0,1 4 4 0 0,0-1-1 0 0,1 1 1 0 0,0-1 0 0 0,0 1-4 0 0,2-13-6 0 0,1 0 0 0 0,5-16 6 0 0,-3 14 5 0 0,4-7-88 0 0,6 0-120 0 0,2 2-117 0 0,0 1-116 0 0,-8 14 166 0 0,0 0-77 0 0,-4 7 155 0 0,-3 2 44 0 0,1 1-42 0 0,-1 0-49 0 0,1-1-60 0 0,-1 1-2 0 0,1 1-52 0 0,-1-1-59 0 0,0 0-64 0 0,0 0-68 0 0,0 1-74 0 0,1-1-79 0 0,-1 0-85 0 0,4-2-1250 0 0,2-3-1145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4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17 157 6768 0 0,'0'0'149'0'0,"0"0"23"0"0,0 0 12 0 0,0 0 29 0 0,1 0-79 0 0,0-1-47 0 0,3-1 47 0 0,-2 1-46 0 0,0 1 283 0 0,0-1-49 0 0,0 1-47 0 0,-1-1-42 0 0,1 1-37 0 0,0 0-34 0 0,1-1 79 0 0,1 1-64 0 0,5-3 89 0 0,-6 2-146 0 0,0 0 53 0 0,0 0 106 0 0,0-1 116 0 0,-1 1-144 0 0,-1-1 39 0 0,1 1 42 0 0,-1-1 48 0 0,5-3 81 0 0,1 0-40 0 0,0 0-42 0 0,1 0-43 0 0,3-3 96 0 0,1 0-101 0 0,-2-1-103 0 0,-2-2-104 0 0,4-1-18 0 0,-11 11-100 0 0,4-9 38 0 0,-1-3-30 0 0,-4 12-11 0 0,0 0 1 0 0,0 0-1 0 0,1-1 0 0 0,-1 1 0 0 0,0 0 0 0 0,0 0 0 0 0,0 0 1 0 0,0 0-1 0 0,0 0 0 0 0,0 0 0 0 0,-1 0 0 0 0,1 0 0 0 0,0 0 1 0 0,0-1-1 0 0,-1 1 0 0 0,1 0 0 0 0,-1 0 0 0 0,1 0 0 0 0,-1 1 1 0 0,1-1-1 0 0,-1 0 0 0 0,0 0 0 0 0,1 0 0 0 0,-1 0 1 0 0,0 0-1 0 0,0 1 0 0 0,0-1 0 0 0,0 0 0 0 0,1 1 0 0 0,-1-1 1 0 0,0 1-1 0 0,0-1 0 0 0,0 1 0 0 0,0-1 0 0 0,-1 1-3 0 0,-2-3 7 0 0,2 2-8 0 0,1 0 1 0 0,0 0 0 0 0,-1 0-1 0 0,1 0 1 0 0,-1 1 0 0 0,1-1 0 0 0,-1 1-1 0 0,1-1 1 0 0,-1 1 0 0 0,1-1 0 0 0,-1 1-1 0 0,0 0 1 0 0,1 0 0 0 0,-1 0 0 0 0,0 0-1 0 0,1 0 1 0 0,-1 0 0 0 0,1 0-1 0 0,-1 0 1 0 0,0 1 0 0 0,1-1 0 0 0,-1 1-1 0 0,1-1 1 0 0,-1 1 0 0 0,1 0 0 0 0,-1-1-1 0 0,1 1 1 0 0,-1 0 0 0 0,1 0 0 0 0,-1 0 0 0 0,-3 3-2 0 0,-1 0 1 0 0,1 1 0 0 0,0-1-1 0 0,1 1 1 0 0,-1 0 0 0 0,-1 3 1 0 0,-5 5-4 0 0,6-8-1 0 0,1 0 0 0 0,0 0 1 0 0,0 0-1 0 0,0 1 1 0 0,1 0-1 0 0,0-1 0 0 0,0 1 1 0 0,0 0-1 0 0,0 1 0 0 0,1-1 1 0 0,0 0-1 0 0,1 1 1 0 0,-1 3 4 0 0,1-1 8 0 0,1-1 1 0 0,0 1 0 0 0,0 0-1 0 0,0 0 1 0 0,2-1 0 0 0,-1 1-1 0 0,2 3-8 0 0,-2-7 7 0 0,1 0 0 0 0,0 0-1 0 0,0 0 1 0 0,0 0 0 0 0,1 0 0 0 0,0-1-1 0 0,0 1 1 0 0,0-1 0 0 0,0 0-1 0 0,1 0 1 0 0,-1 0 0 0 0,5 3-7 0 0,-4-3 20 0 0,15 10 55 0 0,3-4-39 0 0,-1-5-51 0 0,11 0 102 0 0,-18-5-73 0 0,3-1-66 0 0,-8 0-20 0 0,0-1-39 0 0,-1-1-46 0 0,1 1-52 0 0,7-3-140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5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9528 0 0,'-6'1'83'0'0,"0"1"56"0"0,4-2-83 0 0,1 1 0 0 0,-1 0 0 0 0,1-1 0 0 0,0 1 0 0 0,0 0 0 0 0,-1 0 0 0 0,1-1 0 0 0,0 1 0 0 0,0 0 0 0 0,-1 1-56 0 0,-2 5 244 0 0,3-2-160 0 0,0-1-35 0 0,2 3-53 0 0,1 1-95 0 0,2 8 521 0 0,-1-1-40 0 0,2 5 46 0 0,1-1-95 0 0,3 2 13 0 0,11 37 525 0 0,-13-32-464 0 0,5 15 454 0 0,-7-24-296 0 0,0 0 1 0 0,-1 0-1 0 0,1 12-565 0 0,-3-15 209 0 0,4 8 167 0 0,1 3 21 0 0,-5-8-214 0 0,-1-9-141 0 0,1 0-1 0 0,-1-1 1 0 0,2 1-1 0 0,0 1-41 0 0,7 16 42 0 0,-8-21-36 0 0,-2-2 2 0 0,1 1-34 0 0,0 1-28 0 0,2 3-37 0 0,-1-4-165 0 0,0-1-4 0 0,0 0-36 0 0,-1-1-780 0 0,-1-1-46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5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1 167 8696 0 0,'0'0'197'0'0,"1"-1"24"0"0,9-3 30 0 0,-1 0-95 0 0,3-2-66 0 0,5-4-71 0 0,3 0-27 0 0,-7 3 67 0 0,-2 2 72 0 0,1 0 105 0 0,2 0-37 0 0,0-1-51 0 0,3-2-19 0 0,8-5 10 0 0,2-1 16 0 0,-22 11-95 0 0,0 0 33 0 0,18-11 472 0 0,-17 8-359 0 0,-6 5-192 0 0,1 0-11 0 0,-1 1 1 0 0,1-1 0 0 0,-1 0-1 0 0,0 1 1 0 0,1-1 0 0 0,-1 0-1 0 0,0 0 1 0 0,1 1 0 0 0,-1-1-1 0 0,0 0 1 0 0,0 0 0 0 0,0 1-1 0 0,0-1 1 0 0,0 0 0 0 0,0 0-1 0 0,0 0 1 0 0,0 1 0 0 0,0-1-1 0 0,0 0 1 0 0,0 0-1 0 0,0 0 1 0 0,0 1 0 0 0,-1-1-1 0 0,1 0 1 0 0,-1 0-4 0 0,1 0 9 0 0,-1-1 0 0 0,0 1 0 0 0,0 0 0 0 0,-1 0 0 0 0,1 0-1 0 0,0 0 1 0 0,0 0 0 0 0,0 0 0 0 0,-1 0 0 0 0,1 0 0 0 0,0 1 0 0 0,-1-1 0 0 0,1 0-9 0 0,-4 0 22 0 0,1-1 1 0 0,0 1 0 0 0,-1 0-1 0 0,1 0 1 0 0,-4-1-23 0 0,-9 2 28 0 0,6 3 1 0 0,1 2 52 0 0,-2 3 67 0 0,-6 9 142 0 0,13-11-124 0 0,0 1 0 0 0,1-1 0 0 0,-4 8-166 0 0,2-4 128 0 0,2 1-38 0 0,-2 8 214 0 0,1 1-32 0 0,-4 21 192 0 0,4-4-110 0 0,4-16-101 0 0,0 0-1 0 0,1 0 1 0 0,1 3-253 0 0,0-18 55 0 0,0 0 0 0 0,1-1 0 0 0,-1 1 0 0 0,1 0 0 0 0,0-1 0 0 0,0 0 1 0 0,2 3-56 0 0,10 14 150 0 0,-12-21-144 0 0,-1 1 1 0 0,1 0 0 0 0,0-1-1 0 0,0 0 1 0 0,-1 1 0 0 0,1-1-1 0 0,0 0 1 0 0,2 1-7 0 0,16 6 17 0 0,-14-6 4 0 0,0 0-1 0 0,0-1 1 0 0,0 0 0 0 0,1 0 0 0 0,-1 0-1 0 0,3-1-20 0 0,9-1-2 0 0,-12 0-134 0 0,-1 1 88 0 0,0-1 58 0 0,7-2 67 0 0,-5 0-114 0 0,-3 2-58 0 0,0-1-76 0 0,-1 1-42 0 0,1 0-76 0 0,-1-1-85 0 0,0 1-96 0 0,1-1-105 0 0,-1 1-116 0 0,-1 0 299 0 0,0 0-33 0 0,-1 1-35 0 0,1-1-34 0 0,5-2-1426 0 0,4-2-1089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6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11432 0 0,'0'0'333'0'0,"0"0"0"0"0,0 0-248 0 0,1 1-50 0 0,5 1 83 0 0,0 1 0 0 0,0 1-1 0 0,-1-1 1 0 0,1 1 0 0 0,-1 0-1 0 0,0 0 1 0 0,0 0 0 0 0,0 1-1 0 0,-1 0 1 0 0,0 0 0 0 0,4 5-118 0 0,16 28 605 0 0,-4 1-84 0 0,-3-6-174 0 0,-6-11-19 0 0,-3 2 69 0 0,1 8 951 0 0,0 11-1348 0 0,-5-23 331 0 0,1 0-35 0 0,-1-2-45 0 0,2 1-58 0 0,-4-15-170 0 0,5 11 25 0 0,-7-15-273 0 0,0 1 66 0 0,0-1 59 0 0,1 0 51 0 0,-1 1 63 0 0,1-1 92 0 0,1 2 463 0 0,-2-2-480 0 0,1 0-37 0 0,-1 0-50 0 0,0 0-64 0 0,1 0-75 0 0,-1 1-88 0 0,1-1-61 0 0,-1 0-88 0 0,0 0-97 0 0,1 0-107 0 0,-1 0-115 0 0,0 0-124 0 0,0 0 359 0 0,0 0-33 0 0,0 0-36 0 0,1 0-37 0 0,-1 0-1583 0 0,0 0-1219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6.8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9096 0 0,'0'0'200'0'0,"0"0"33"0"0,0 2 16 0 0,4 6-106 0 0,0 0-57 0 0,0 1-41 0 0,4 6-47 0 0,4 7-11 0 0,-5-8 105 0 0,22 45 1544 0 0,-8-20-449 0 0,-3-8-108 0 0,1 0 107 0 0,-15-25-854 0 0,0 0-43 0 0,11 12 530 0 0,-8-10-444 0 0,1 0 166 0 0,-3-4-189 0 0,0 0 56 0 0,-1 0 67 0 0,2 0 75 0 0,-6-4-325 0 0,1 0-78 0 0,0-1-59 0 0,0 1-39 0 0,2 1-36 0 0,0-1 5 0 0,-1 0 44 0 0,0 0 44 0 0,0 0 67 0 0,-1-1-163 0 0,1 0-1 0 0,-1 1 1 0 0,1-1 0 0 0,-1 0-1 0 0,0 0 1 0 0,0 0-1 0 0,1 0 1 0 0,-1 0-1 0 0,0 0 1 0 0,0-1-1 0 0,0 1-9 0 0,9-17 49 0 0,-7 8-40 0 0,-1 1 0 0 0,0-1 0 0 0,0-5-9 0 0,0-1 19 0 0,2-16-17 0 0,0-2-16 0 0,2 12-64 0 0,-4 14-3 0 0,2-3 32 0 0,1-5-3 0 0,-2 11 0 0 0,-1 0-35 0 0,0 0-19 0 0,0 1-37 0 0,1-1-43 0 0,0 0-50 0 0,1-1-138 0 0,10-12-574 0 0,-11 14 705 0 0,0 1-41 0 0,1-1-97 0 0,0 0-85 0 0,0 0-103 0 0,1 1-119 0 0,6-4-1082 0 0,-4-1-48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7.1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0 237 8144 0 0,'0'0'234'0'0,"0"0"6"0"0,0 0-176 0 0,2 1-37 0 0,4 2 30 0 0,1 0 63 0 0,-1 0 57 0 0,1-2 52 0 0,1 0 103 0 0,0 0 53 0 0,1-2 132 0 0,6-2 332 0 0,8-6 603 0 0,-16 5-1000 0 0,0-1-34 0 0,-1 1-103 0 0,-1 0-39 0 0,0-1-43 0 0,0 0-50 0 0,9-9 495 0 0,0 0-44 0 0,0 0-68 0 0,-1-1-81 0 0,1 1-97 0 0,-2-2-117 0 0,-5 8-100 0 0,0 0-42 0 0,2-3-24 0 0,0 1-39 0 0,3-12-18 0 0,-11 20-48 0 0,-1 0 0 0 0,1 1-1 0 0,-1-1 1 0 0,1 1 0 0 0,-1-1 0 0 0,0 1 0 0 0,0-1-1 0 0,0 0 1 0 0,0 1 0 0 0,0-1 0 0 0,0 0 0 0 0,-1 1 0 0 0,1-1-1 0 0,-1 1 1 0 0,1-1 0 0 0,-1 1 0 0 0,1-1 0 0 0,-1 1-1 0 0,0-1 1 0 0,1 1 0 0 0,-1-1 0 0 0,0 1 0 0 0,0 0 0 0 0,0-1-1 0 0,0 1 1 0 0,-1 0 0 0 0,1 0 0 0 0,0 0 0 0 0,0 0-1 0 0,-1 0 1 0 0,-1-2 0 0 0,0 1 0 0 0,-1 0 0 0 0,1 1 0 0 0,0-1 0 0 0,-1 0 0 0 0,1 1 0 0 0,-1 0 0 0 0,1 0 0 0 0,-1 0 0 0 0,1 0 0 0 0,-1 1 0 0 0,0-1 0 0 0,1 1 0 0 0,-1 0 0 0 0,0 0 0 0 0,0 0 0 0 0,1 1 0 0 0,-1-1 0 0 0,0 1 0 0 0,1 0 0 0 0,-1 0 0 0 0,-3 1 0 0 0,1 0 0 0 0,-1 1 0 0 0,1 0 0 0 0,-1 0 0 0 0,1 0 0 0 0,0 1 0 0 0,1 0 0 0 0,-1 0 0 0 0,0 0 0 0 0,-3 5 0 0 0,6-6 1 0 0,0 1 1 0 0,0 0-1 0 0,0 0 0 0 0,0 0 0 0 0,1 1 0 0 0,-1 0-1 0 0,-11 31-42 0 0,9-13-25 0 0,0 0-1 0 0,1 3 68 0 0,4-23-6 0 0,0 2 3 0 0,-1 0 0 0 0,1-1 0 0 0,1 1-1 0 0,-1 0 1 0 0,1 0 0 0 0,0-1-1 0 0,0 1 1 0 0,0 0 0 0 0,1-1-1 0 0,-1 1 1 0 0,1-1 0 0 0,0 1 0 0 0,1-1-1 0 0,-1 0 1 0 0,1 0 0 0 0,-1 0-1 0 0,1 0 1 0 0,0-1 0 0 0,1 1 3 0 0,-1-1 0 0 0,1 1 0 0 0,-1-1 0 0 0,1 0-1 0 0,-1 0 1 0 0,1-1 0 0 0,0 1 0 0 0,0-1 0 0 0,1 0 0 0 0,-1 0 0 0 0,0 0 0 0 0,0-1-1 0 0,2 1 1 0 0,25 3 12 0 0,-21-4 12 0 0,0-1 0 0 0,1 0 0 0 0,-1 0-1 0 0,0-1 1 0 0,10-2-24 0 0,1-2-2 0 0,0-2-47 0 0,-19 6-79 0 0,0 0 66 0 0,0 0 48 0 0,3-1 47 0 0,-4 1-50 0 0,1-1-98 0 0,-1 1 2 0 0,0 0-47 0 0,-1 0-82 0 0,1 0-78 0 0,0 0-88 0 0,0 0-97 0 0,0-1-108 0 0,-1 1-119 0 0,1 0 319 0 0,-1 1-34 0 0,1-1-35 0 0,-1 0-35 0 0,2-2-1623 0 0,1-2-1215 0 0,-3 5 3338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7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13392 0 0,'0'0'298'0'0,"0"0"-101"0"0,0 0-57 0 0,0 0-48 0 0,0 0-40 0 0,-1 0-33 0 0,0 0-93 0 0,0 0 110 0 0,1 0 67 0 0,-1 0 95 0 0,0 0 118 0 0,1 1-106 0 0,0-1 38 0 0,-1 0 42 0 0,1 0 45 0 0,0 1-575 0 0,-1-1-41 0 0,1 1-38 0 0,-1 0-34 0 0,0 0-233 0 0,0 0-58 0 0,-1 1-763 0 0,0 1-515 0 0,-1 2-1094 0 0,3-5 2788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5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8808 0 0,'0'0'197'0'0,"0"0"24"0"0,0 0 19 0 0,1 2-29 0 0,1 3-275 0 0,0 0 49 0 0,0 0 45 0 0,0 0 41 0 0,1 5 175 0 0,1 1 110 0 0,-2-2-17 0 0,7 15 702 0 0,-5-14-629 0 0,5 11 124 0 0,2 1-50 0 0,0-1-44 0 0,2-1-38 0 0,3 5 39 0 0,2-2-35 0 0,-5-7 154 0 0,2 0 0 0 0,15 14-562 0 0,1 1 288 0 0,-12-12-177 0 0,0-2-86 0 0,-10-9-36 0 0,-3-2 41 0 0,-3-3 5 0 0,1-1-44 0 0,-2-2-95 0 0,-2 0-75 0 0,0 0 46 0 0,0 0 42 0 0,0 0 35 0 0,1 0 31 0 0,-1 0 37 0 0,1 0 40 0 0,0 0 73 0 0,1 0 38 0 0,-1 0-83 0 0,0 0-54 0 0,0 0-50 0 0,0 0-45 0 0,-1 0-54 0 0,1 0-62 0 0,0 0-69 0 0,-1 0-17 0 0,0 0-60 0 0,1 0-63 0 0,-1 0-69 0 0,0 0-73 0 0,1 0-79 0 0,-1 0-82 0 0,0 0-88 0 0,0 0-1147 0 0,0 0-1096 0 0</inkml:trace>
  <inkml:trace contextRef="#ctx0" brushRef="#br0" timeOffset="264.27">237 1 7584 0 0,'0'0'222'0'0,"-1"2"-15"0"0,-1 5-224 0 0,0 1 63 0 0,1 1 56 0 0,0-1 51 0 0,0 0 28 0 0,0 1 32 0 0,-3 8 296 0 0,0-5-225 0 0,-4 13 245 0 0,0-1-41 0 0,-3 0-41 0 0,-2-1-41 0 0,-4 4 163 0 0,-13 20 350 0 0,11-14-381 0 0,8-13-249 0 0,1 1-45 0 0,2 0-54 0 0,2 0-60 0 0,5-18-149 0 0,0-1-87 0 0,0-1-82 0 0,1 0 49 0 0,0-1-34 0 0,0 0-38 0 0,-1 1-35 0 0,1-1-339 0 0,0 1 77 0 0,0-1-48 0 0,0 1-657 0 0,0 2-515 0 0,0 4-977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34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268 71 8696 0 0,'0'0'197'0'0,"0"0"24"0"0,0-1 18 0 0,-1 0-116 0 0,-1-3-54 0 0,-9-16 1 0 0,7 14 0 0 0,0 3 119 0 0,1-1 62 0 0,-5-2 273 0 0,-4-5 436 0 0,6 8-572 0 0,1 0-45 0 0,0 2-77 0 0,2 0-227 0 0,1 0 51 0 0,-4-1 202 0 0,-3-1 372 0 0,5 2-474 0 0,1 1-47 0 0,-10 0 258 0 0,1 2-73 0 0,0 0-68 0 0,1 2-58 0 0,-1 0-50 0 0,1 2-44 0 0,-10 8 11 0 0,6-1-70 0 0,4 0-40 0 0,10-10-10 0 0,-1-1 1 0 0,1 0 0 0 0,0 1-1 0 0,0-1 1 0 0,0 1 0 0 0,1-1-1 0 0,-1 1 1 0 0,1-1 0 0 0,-1 1-1 0 0,1 0 1 0 0,0-1 0 0 0,0 4 0 0 0,2 18 10 0 0,3-8 46 0 0,1 12 3 0 0,-1-1-8 0 0,9 11 65 0 0,3 13-8 0 0,-9-26 9 0 0,8 17-117 0 0,-15-38 17 0 0,1 0 0 0 0,-1 1 0 0 0,-1-1 1 0 0,1 1-1 0 0,0-1 0 0 0,-1 3-17 0 0,0-1 31 0 0,1 0 0 0 0,-1 0 0 0 0,1 0 0 0 0,2 3-31 0 0,7 19 108 0 0,0 2-5 0 0,-4-11-75 0 0,4 14 100 0 0,-4-15-98 0 0,-5-17-23 0 0,-1 1 0 0 0,0 0 0 0 0,0 0-1 0 0,0 0 1 0 0,0 0 0 0 0,0-1 0 0 0,0 1 0 0 0,0 0 0 0 0,0 0 0 0 0,-1 1-7 0 0,1-2 4 0 0,-1 0 0 0 0,1 0-1 0 0,0 0 1 0 0,0 0 0 0 0,-1 0 0 0 0,1 0 0 0 0,0 0 0 0 0,0 0-1 0 0,0 0 1 0 0,0 0 0 0 0,0 0 0 0 0,1 0 0 0 0,-1 0 0 0 0,0 0-1 0 0,0 0 1 0 0,1 0 0 0 0,-1 0 0 0 0,1 0 0 0 0,-1 0 0 0 0,1 0-1 0 0,-1 0 1 0 0,1 0 0 0 0,0 0-4 0 0,-1-1-219 0 0,0 1 70 0 0,0-1 65 0 0,0 0 55 0 0,1 1 53 0 0,-1 0 49 0 0,0 0 128 0 0,-1 1 385 0 0,1-1-452 0 0,0 0-55 0 0,-1 0-71 0 0,1-1-72 0 0,0 1-87 0 0,0-1-101 0 0,0 1-68 0 0,-1-1-102 0 0,1 1-109 0 0,0-1-121 0 0,0 0 278 0 0,0 0-34 0 0,0 0-35 0 0,0 0-36 0 0,0 1-37 0 0,0-1-39 0 0,0 0-39 0 0,0 0-42 0 0,0 0-1242 0 0,0 0-1057 0 0</inkml:trace>
  <inkml:trace contextRef="#ctx0" brushRef="#br0" timeOffset="287.2">1 399 7344 0 0,'0'0'216'0'0,"0"0"44"0"0,0 0 60 0 0,0 0 28 0 0,0 0 4 0 0,0 0-14 0 0,2-1-55 0 0,21-8 98 0 0,-1 0-50 0 0,0-1-46 0 0,1 0-42 0 0,10-7 54 0 0,1 0-68 0 0,-2-1-52 0 0,1-1-37 0 0,-6 5-37 0 0,0 0-89 0 0,37-21-139 0 0,-33 17 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29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1 309 6272 0 0,'0'0'182'0'0,"0"0"-69"0"0,1 0-33 0 0,6-2 89 0 0,-4 1-66 0 0,0 0 107 0 0,6-1 544 0 0,0-1-61 0 0,1 1-55 0 0,-1-1-54 0 0,0 1-50 0 0,0-1-47 0 0,0 0-43 0 0,0-1-40 0 0,0 1-36 0 0,0-1-35 0 0,8-5 247 0 0,-2-1-96 0 0,0-1-68 0 0,-2-1 65 0 0,-2 2-167 0 0,-1 1-60 0 0,-1-1-52 0 0,0 0-46 0 0,3-8 20 0 0,-10 14-152 0 0,0-1 1 0 0,-1 1 0 0 0,1-1 0 0 0,-1 1 0 0 0,0-1 0 0 0,1 0-25 0 0,-2 3 6 0 0,0 0 1 0 0,0 1 0 0 0,0-1 0 0 0,0 1 0 0 0,-1-1-1 0 0,1 1 1 0 0,0-1 0 0 0,0 1 0 0 0,-1-1 0 0 0,1 1 0 0 0,-1-1-1 0 0,0 1 1 0 0,1-1 0 0 0,-1 1 0 0 0,0 0 0 0 0,0-1-1 0 0,0 1 1 0 0,0 0 0 0 0,0 0 0 0 0,0 0 0 0 0,-1-1-7 0 0,-15-12 99 0 0,5 6 8 0 0,6 5-30 0 0,-7-4 3 0 0,0 4-59 0 0,-2 3-56 0 0,-7 6-91 0 0,2 6-18 0 0,9-1 77 0 0,3 0 49 0 0,2 0 49 0 0,0 1-47 0 0,1 0 1 0 0,0 1 0 0 0,1-1 0 0 0,1 1 0 0 0,0 0 0 0 0,0-1 0 0 0,2 1 0 0 0,-1 2 15 0 0,2-7-1 0 0,0 0 0 0 0,0 0 0 0 0,1 0 1 0 0,0 0-1 0 0,0 0 0 0 0,1 0 0 0 0,0 0 0 0 0,1 0 0 0 0,0 0 0 0 0,0-1 0 0 0,0 0 0 0 0,1 1 1 0 0,3 3 0 0 0,-1-3 1 0 0,1-1 0 0 0,0 0 0 0 0,0 0 0 0 0,0-1 1 0 0,1 0-1 0 0,0 0 0 0 0,1-1 0 0 0,-1 0 1 0 0,1 0-1 0 0,0-1 0 0 0,0 0 0 0 0,5 1-1 0 0,-7-3-158 0 0,1 0 60 0 0,-1 0 54 0 0,0 0 47 0 0,4 0 64 0 0,0-1 56 0 0,24 1 421 0 0,-20-2-369 0 0,-2-1-114 0 0,-7 0-72 0 0,1 1-34 0 0,-1-1-37 0 0,1 0-43 0 0,-1 0-46 0 0,0 0-51 0 0,0 0-54 0 0,0 0-59 0 0,1-1-64 0 0,-1 1-68 0 0,0 0-71 0 0,0-1-77 0 0,-1 1-80 0 0,1-1-85 0 0,0 0-1139 0 0,3 0-1099 0 0,-9 1 3005 0 0</inkml:trace>
  <inkml:trace contextRef="#ctx0" brushRef="#br0" timeOffset="608.32">489 59 4056 0 0,'0'0'117'0'0,"0"1"-22"0"0,1-1-50 0 0,6 8-46 0 0,0 3 876 0 0,-1 1-100 0 0,1 0-89 0 0,-1 1-76 0 0,0 2 36 0 0,0 1-73 0 0,1 3 46 0 0,3 9 242 0 0,-3-7-220 0 0,-3-8-183 0 0,5 13 524 0 0,-2-5-157 0 0,1-1 87 0 0,1 0 111 0 0,-4-11-462 0 0,0 0 37 0 0,-3-7-213 0 0,0 1-38 0 0,0-2-35 0 0,1 1-34 0 0,2 0 184 0 0,0-2-113 0 0,1 0-100 0 0,0-1-84 0 0,0-1-70 0 0,0-1-55 0 0,1 0-43 0 0,11-9-105 0 0,-11 7 98 0 0,-2 1 62 0 0,-1 0 84 0 0,-4 4-135 0 0,36-31 52 0 0,-24 19-53 0 0,0 0 0 0 0,-1 0 0 0 0,0-1 0 0 0,-1 0-1 0 0,6-10 1 0 0,-14 19 0 0 0,0 0 0 0 0,0 0 0 0 0,-1 0 0 0 0,0-1 0 0 0,1 1 0 0 0,-2 0 0 0 0,1 0 0 0 0,0-1 0 0 0,-1 1 0 0 0,0 0 0 0 0,0-1 0 0 0,0 1 0 0 0,-1 0 0 0 0,1-1 0 0 0,-1 1 0 0 0,0 0 0 0 0,0 0 0 0 0,-1-1 0 0 0,1 1 0 0 0,-1 0 0 0 0,0 0 0 0 0,0 1 0 0 0,0-1 0 0 0,-1 0 0 0 0,1 1 0 0 0,-2-2 0 0 0,-1-1-19 0 0,-3-5 2 0 0,0 1 0 0 0,-1 0 0 0 0,0 0 1 0 0,-4-2 16 0 0,10 9-12 0 0,-1 1 1 0 0,1-1-1 0 0,-1 1 1 0 0,0-1-1 0 0,0 1 0 0 0,-3 0 12 0 0,-10-3-71 0 0,-2 5-35 0 0,15 1 97 0 0,0-1-1 0 0,0 1 1 0 0,0 0 0 0 0,0 0-1 0 0,0 1 1 0 0,0-1 0 0 0,0 1-1 0 0,1 0 1 0 0,-1 0 0 0 0,0 0-1 0 0,1 1 1 0 0,0-1 0 0 0,-1 1-1 0 0,-1 2 10 0 0,0 0-18 0 0,1 0 1 0 0,0 1-1 0 0,0-1 0 0 0,0 1 0 0 0,1 0 0 0 0,0 0 0 0 0,0 0 0 0 0,0 0 0 0 0,1 1 18 0 0,-2 5-20 0 0,1 0-1 0 0,0 0 0 0 0,1 0 0 0 0,-1 10 21 0 0,1 12 20 0 0,4-2 60 0 0,0-19-64 0 0,1 1 0 0 0,0-1-1 0 0,3 10-15 0 0,-1-10-2 0 0,0 0 0 0 0,1 0 0 0 0,0-1 0 0 0,1 0-1 0 0,0-1 1 0 0,4 6 2 0 0,-5-10 0 0 0,0 1 0 0 0,1-1 0 0 0,0-1 0 0 0,0 1 0 0 0,0-1 0 0 0,0 0 0 0 0,1-1 0 0 0,0 0 0 0 0,4 2 0 0 0,-5-4 9 0 0,0 0 0 0 0,0 0 0 0 0,0-1-1 0 0,0 0 1 0 0,0 0 0 0 0,0-1 0 0 0,1 0-1 0 0,-1 0-8 0 0,17-2 3 0 0,-19 1-36 0 0,0-1-34 0 0,1-1-60 0 0,0 1-68 0 0,0-1-81 0 0,-1 0-95 0 0,8-3-203 0 0</inkml:trace>
  <inkml:trace contextRef="#ctx0" brushRef="#br0" timeOffset="1835.08">1028 70 5072 0 0,'0'0'144'0'0,"0"0"-28"0"0,0 0 7 0 0,0 0 52 0 0,0 0 160 0 0,0 0 293 0 0,0 0 20 0 0,0 0-35 0 0,0 0-378 0 0,0 1-47 0 0,0-1-40 0 0,1 1-36 0 0,0 1 25 0 0,2 5 48 0 0,-1-4-38 0 0,6 11 375 0 0,0 1-37 0 0,6 15 388 0 0,2 6 39 0 0,-4-8-299 0 0,-1 0-37 0 0,14 33 651 0 0,-22-53-945 0 0,0 1-65 0 0,6 24 323 0 0,-7-18-248 0 0,-1-7-63 0 0,0 1 57 0 0,-1 0 99 0 0,-1 0 98 0 0,0-1 112 0 0,0-3-250 0 0,1-1 34 0 0,-1-4-191 0 0,-1 0-58 0 0,-3-3 12 0 0,-1-3-37 0 0,5 5-30 0 0,-6-12 56 0 0,4-2-36 0 0,2 9-69 0 0,1 1 1 0 0,0-1-1 0 0,0 0 0 0 0,1-3-26 0 0,1-4 13 0 0,0 0-1 0 0,2 0 0 0 0,3-10-12 0 0,1 2 0 0 0,0 0 0 0 0,2 1 0 0 0,0 0 0 0 0,11-14 0 0 0,-13 22 0 0 0,0 1 0 0 0,1 1 0 0 0,0-1 0 0 0,0 1 0 0 0,1 1 0 0 0,1 0 0 0 0,-1 0 0 0 0,6-2 0 0 0,-13 9-5 0 0,-1 1 0 0 0,1-1 0 0 0,-1 1-1 0 0,1 0 1 0 0,0 0 0 0 0,-1 0 0 0 0,1 0-1 0 0,0 0 1 0 0,0 1 0 0 0,0-1 0 0 0,0 1-1 0 0,-1 0 1 0 0,1 0 0 0 0,0 0 0 0 0,0 0-1 0 0,0 0 1 0 0,0 1 0 0 0,0-1 5 0 0,1 2-5 0 0,0-1 1 0 0,0 1 0 0 0,0-1-1 0 0,0 1 1 0 0,0 1-1 0 0,-1-1 1 0 0,1 0 0 0 0,-1 1-1 0 0,0 0 1 0 0,0 0-1 0 0,2 2 5 0 0,5 7-1 0 0,0 1-1 0 0,-1 0 1 0 0,0 1-1 0 0,-1 0 1 0 0,0 0-1 0 0,-2 1 2 0 0,3 2-9 0 0,12 28 7 0 0,-4 2 52 0 0,-14-38-8 0 0,-1 1 0 0 0,0-1 0 0 0,0 11-42 0 0,-1-13 46 0 0,-1 0 0 0 0,-1 1-1 0 0,1-1 1 0 0,-1 0 0 0 0,-2 6-46 0 0,3-11-209 0 0,-1 0 83 0 0,1 1 71 0 0,0-1 60 0 0,-1 0 47 0 0,1 0 35 0 0,-2 9 460 0 0,1-8-445 0 0,1 0-87 0 0,0-1-61 0 0,-1 0-48 0 0,1 0-57 0 0,0 0-61 0 0,0 0-93 0 0,0 0-88 0 0,-1 0-95 0 0,1-1-105 0 0,0 1-112 0 0,0 0-121 0 0,0-1 365 0 0,0 0-33 0 0,0 0-35 0 0,0 0-35 0 0,0 2-1786 0 0,0 1-1338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5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19 6392 0 0,'-1'-1'198'0'0,"-3"0"-53"0"0,-8-3 145 0 0,8 3-374 0 0,1 0 41 0 0,-1 0 39 0 0,1 0 34 0 0,-4-1 125 0 0,0 0 107 0 0,0 1 77 0 0,1-1 60 0 0,-17 0 1061 0 0,13 2-890 0 0,5 0-321 0 0,0 0-39 0 0,0 1-46 0 0,-1-1-54 0 0,-4 3 178 0 0,0 0-50 0 0,2 2-45 0 0,0 2-41 0 0,-4 8 52 0 0,3 4-104 0 0,4-2-69 0 0,-1 24-13 0 0,6-18 52 0 0,1-8-5 0 0,0-10-67 0 0,0-1-1 0 0,0 1 1 0 0,0-1 0 0 0,1 1 0 0 0,0-1 0 0 0,-1 0 0 0 0,3 3 2 0 0,4 3 33 0 0,2-3 68 0 0,2-5 99 0 0,-5-3-53 0 0,0-1 35 0 0,9-7 220 0 0,-1-3-49 0 0,0-1-53 0 0,-2-1-54 0 0,-1-2-58 0 0,-1 0-60 0 0,0-1-64 0 0,-2 1-66 0 0,-1-3 12 0 0,-7 18 44 0 0,4 5 10 0 0,-2-1-61 0 0,0 0 1 0 0,-1 0-1 0 0,1 0 1 0 0,-1 1 0 0 0,0-1-1 0 0,0 1 1 0 0,0 0-1 0 0,0-1 1 0 0,0 4-4 0 0,11 39 61 0 0,-4-14-29 0 0,-6-25-23 0 0,10 27 49 0 0,-12-32-46 0 0,0 0 0 0 0,1 0-1 0 0,-1 1 1 0 0,1-1 0 0 0,-1 0 0 0 0,1-1-1 0 0,2 3-11 0 0,2 1 74 0 0,0-2-69 0 0,-2-2-60 0 0,1 0-78 0 0,-1-2 69 0 0,1 1-109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15 7080 0 0,'0'0'157'0'0,"0"0"23"0"0,0 0 13 0 0,-2-1-40 0 0,-5-1-100 0 0,3 1-32 0 0,0 1 38 0 0,-5 0 144 0 0,-14-3 548 0 0,12 0-138 0 0,-2 1-74 0 0,0 0-63 0 0,0 2-56 0 0,-3 0 22 0 0,0 1-54 0 0,-2 2 27 0 0,-8 4 154 0 0,14-2-356 0 0,0 0-33 0 0,-11 7 86 0 0,2 3-101 0 0,1 3-77 0 0,3-2-65 0 0,-3 5 22 0 0,8-5-49 0 0,8-10 4 0 0,-1 1 0 0 0,1 0 0 0 0,1 0 0 0 0,-1 1 0 0 0,1-1 0 0 0,0 1 0 0 0,1-1 0 0 0,0 1 0 0 0,0 0 0 0 0,1 0 0 0 0,0 0 0 0 0,0 0 0 0 0,1 5 0 0 0,0-11 0 0 0,0 0 0 0 0,0 0 0 0 0,1-1 0 0 0,-1 1 0 0 0,1 0 0 0 0,-1 0 0 0 0,1 0 0 0 0,0-1 0 0 0,0 1 1 0 0,-1 0-1 0 0,1-1 0 0 0,0 1 0 0 0,1-1 0 0 0,-1 1 0 0 0,0-1 0 0 0,0 1 0 0 0,1-1 0 0 0,-1 0 0 0 0,1 1 0 0 0,-1-1 1 0 0,2 1-1 0 0,5 2-6 0 0,0 1 0 0 0,0-2 1 0 0,0 1-1 0 0,3 0 6 0 0,4 2-39 0 0,139 58 25 0 0,-98-42 16 0 0,-24-7 38 0 0,-19-9 13 0 0,-1 2 0 0 0,-1 0 1 0 0,2 1-54 0 0,-6-4 36 0 0,-1 1 1 0 0,1 0-1 0 0,-1 1 1 0 0,0 0 0 0 0,1 2-37 0 0,-4-5 16 0 0,0 1 0 0 0,0-1 0 0 0,-1 1 0 0 0,1 0 1 0 0,0 2-17 0 0,-2-4 37 0 0,0 0 0 0 0,-1-1 1 0 0,1 1-1 0 0,-1 0 0 0 0,1-1 1 0 0,-1 1-1 0 0,0 0 0 0 0,0 0-37 0 0,0-1 40 0 0,-1 0 1 0 0,1 0-1 0 0,0 0 0 0 0,-1 0 0 0 0,0 0 0 0 0,1 0 1 0 0,-1 0-1 0 0,0 0 0 0 0,0 1-40 0 0,-1-1 63 0 0,0 1 0 0 0,0 0 1 0 0,0-1-1 0 0,0 1 0 0 0,-1-1 0 0 0,1 0 1 0 0,-1 1-1 0 0,1-1 0 0 0,-1-1 0 0 0,0 1 1 0 0,0 0-1 0 0,-1 0-63 0 0,-19 8 319 0 0,-2-4-90 0 0,13-4-162 0 0,0-1-36 0 0,1-1-43 0 0,1 0-47 0 0,-7-1 80 0 0,0-1 0 0 0,0-1 0 0 0,1 0 0 0 0,-1-2 0 0 0,1 0 0 0 0,-13-5-21 0 0,-10-10-24 0 0,2-6-92 0 0,34 24 6 0 0,0-1 60 0 0,-11-12 71 0 0,10 10-113 0 0,2 3-3 0 0,0-1-41 0 0,0 0-70 0 0,0 1-68 0 0,0-1-77 0 0,0 0-85 0 0,0 0-93 0 0,0 0-104 0 0,1 1-112 0 0,-1-1-121 0 0,1 2 646 0 0,-3-5-1678 0 0,-1-4-1078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6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8608 0 0,'0'0'197'0'0,"0"0"24"0"0,0 0 17 0 0,0 0 12 0 0,0 2 46 0 0,41 79 1792 0 0,-24-49-619 0 0,-2 0 0 0 0,9 27-1469 0 0,-21-52 204 0 0,-1 0-35 0 0,2 6 55 0 0,3 15 222 0 0,-6-20-273 0 0,1 1 45 0 0,-1-1 25 0 0,-1-1 57 0 0,1 1 68 0 0,-1 0 77 0 0,0-23-380 0 0,0-24 18 0 0,0 28-70 0 0,1-1 0 0 0,0 0 0 0 0,1 1 1 0 0,0-1-1 0 0,1 1 0 0 0,2-8-13 0 0,-2 11-1 0 0,0-1 1 0 0,1 1-1 0 0,0 0 1 0 0,0 0 0 0 0,1 0-1 0 0,-1 0 1 0 0,2 1-1 0 0,-1 0 1 0 0,4-3 0 0 0,-6 7-14 0 0,0-1 3 0 0,1 0-1 0 0,0 0 1 0 0,0 0 0 0 0,0 1 0 0 0,0 0-1 0 0,0 0 1 0 0,1 0 0 0 0,0 0-1 0 0,-1 1 1 0 0,2-1 11 0 0,-3 2-2 0 0,31-11-19 0 0,-10 9-33 0 0,14 6 36 0 0,-29-2 3 0 0,0 1 0 0 0,0 0-1 0 0,-1 1 1 0 0,1 0 0 0 0,2 1 15 0 0,-5-1-9 0 0,0 0 0 0 0,0 1-1 0 0,-1-1 1 0 0,1 1 0 0 0,-1 0-1 0 0,0 0 1 0 0,3 4 9 0 0,-4-4 0 0 0,0 1 1 0 0,-1 0-1 0 0,1 0 0 0 0,-1 0 0 0 0,2 3 0 0 0,0 2 0 0 0,0-2 0 0 0,-1 0 0 0 0,0 0 0 0 0,-1 1 0 0 0,1-1 0 0 0,-2 1 0 0 0,2 4 0 0 0,-4-10-122 0 0,1 0 111 0 0,-1 1 112 0 0,1 0 190 0 0,-2-3 148 0 0,1-3-313 0 0,-1 0-108 0 0,1-2-38 0 0,-2-20 87 0 0,8-14-64 0 0,-2 15 47 0 0,-3 17-45 0 0,0 0 0 0 0,0 1 0 0 0,1-1 1 0 0,1-3-6 0 0,14-24-30 0 0,-14 28 14 0 0,0 0 1 0 0,1 1-1 0 0,-1-1 0 0 0,1 1 1 0 0,0-1-1 0 0,1 1 0 0 0,-1 1 1 0 0,0-1-1 0 0,1 0 0 0 0,4-1 16 0 0,-7 4-5 0 0,1-1-1 0 0,0 1 0 0 0,-1 1 0 0 0,1-1 0 0 0,0 0 0 0 0,0 0 0 0 0,0 1 0 0 0,-1 0 0 0 0,1-1 0 0 0,0 1 0 0 0,0 0 0 0 0,0 1 6 0 0,0-1 0 0 0,0 1 1 0 0,1 0-1 0 0,-1 0 1 0 0,0 0-1 0 0,0 0 1 0 0,0 0-1 0 0,1 1 0 0 0,-2-1 1 0 0,1 1-1 0 0,0 0 1 0 0,0 0-1 0 0,0 0 0 0 0,-1 0 1 0 0,1 1-1 0 0,2 2-4 0 0,-1 0 0 0 0,0 0 0 0 0,0 0 0 0 0,0 1 1 0 0,0-1-1 0 0,-1 1 0 0 0,1 3 4 0 0,7 23-129 0 0,-7-16 130 0 0,0-1 42 0 0,6 24 108 0 0,-2 5-141 0 0,-4-35-36 0 0,-4-7-118 0 0,0-2-74 0 0,1 0-341 0 0,0 0 70 0 0,0 0 60 0 0,0-1 50 0 0,0 1-208 0 0,1 1-600 0 0,-1-1 523 0 0,-1 0 274 0 0,1 0-55 0 0,0 0-1690 0 0,-1 0-1212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6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9552 0 0,'0'0'276'0'0,"0"0"2"0"0,0 0-115 0 0,0 0-51 0 0,2 1 117 0 0,10 6 400 0 0,-1-1-168 0 0,1 2-41 0 0,5 4 152 0 0,-5 2-48 0 0,2 5 22 0 0,-10-14-377 0 0,0 0-1 0 0,0 1 1 0 0,-1-1-1 0 0,1 1 1 0 0,-2 0-1 0 0,1 0 1 0 0,0 0-1 0 0,0 4-168 0 0,0 2 256 0 0,3 7 175 0 0,4 16 397 0 0,-8-24-584 0 0,-1 0-35 0 0,-1-6-110 0 0,0-1-1 0 0,1 0 0 0 0,0 1 1 0 0,0-1-1 0 0,0 0 0 0 0,2 2-98 0 0,-2-4 54 0 0,0 0 0 0 0,0 1 0 0 0,-1-1 0 0 0,1 0 0 0 0,0 1-1 0 0,-1-1 1 0 0,1 1 0 0 0,-1 0 0 0 0,0-1 0 0 0,0 1 0 0 0,0-1-1 0 0,0 1 1 0 0,0-1 0 0 0,-1 1 0 0 0,1-1 0 0 0,-1 1-1 0 0,0 1-53 0 0,0-3 139 0 0,1 0-71 0 0,1 0-47 0 0,0 2-36 0 0,0-3 46 0 0,-1 1 23 0 0,0-1 36 0 0,0 0 44 0 0,1 0 51 0 0,0-26-100 0 0,-1 14-55 0 0,1 0-1 0 0,-2 1 0 0 0,0-4-29 0 0,1 10 0 0 0,1-1 0 0 0,-1 1 0 0 0,1-1 0 0 0,0 1 0 0 0,0-1 0 0 0,1 1 0 0 0,-1 0 0 0 0,1 0 0 0 0,0 0 0 0 0,1-2 0 0 0,6-14-14 0 0,5-9-71 0 0,-9 23 34 0 0,0-1-1 0 0,0 2 1 0 0,0-1-1 0 0,1 1 0 0 0,4-4 52 0 0,-6 7-33 0 0,0-1-1 0 0,1 1 1 0 0,-1-1 0 0 0,1 1-1 0 0,0 1 1 0 0,0-1-1 0 0,0 1 1 0 0,4-2 33 0 0,-6 3-11 0 0,0 0-1 0 0,1 1 1 0 0,-1-1 0 0 0,0 1 0 0 0,0 0 0 0 0,0-1-1 0 0,1 1 1 0 0,-1 1 0 0 0,2-1 11 0 0,-3 1-12 0 0,0-1 1 0 0,1 1-1 0 0,-1 0 0 0 0,0 0 1 0 0,0 0-1 0 0,1 0 0 0 0,1 1 12 0 0,0 1-16 0 0,1 1-1 0 0,-1-1 1 0 0,1 1 0 0 0,-1 0-1 0 0,0 0 1 0 0,-1 1-1 0 0,1-1 1 0 0,1 3 16 0 0,0 3-3 0 0,1 0 0 0 0,-2 0-1 0 0,1 0 1 0 0,-1 1 0 0 0,2 8 3 0 0,3 19 22 0 0,-1 0 34 0 0,-3-8 24 0 0,-3-20-12 0 0,-1 0-1 0 0,0 1 1 0 0,-1 5-68 0 0,0 4 124 0 0,0-3 33 0 0,0-15-54 0 0,0-2 61 0 0,0 0 27 0 0,0 0 7 0 0,0-1-71 0 0,-1-1-63 0 0,0 0-44 0 0,0-6-33 0 0,1 8 15 0 0,0-9-2 0 0,-1-1 0 0 0,1 1 0 0 0,1 0 0 0 0,0 0 0 0 0,0-1 0 0 0,1 1 0 0 0,0 0 0 0 0,0 0 0 0 0,1 0 0 0 0,0 1 0 0 0,1-1 0 0 0,0 1 0 0 0,0-1 0 0 0,5-4 0 0 0,-5 6 10 0 0,2-1-40 0 0,10-8-117 0 0,-13 14 106 0 0,-1 0 1 0 0,1 0 0 0 0,-1 0-1 0 0,1 0 1 0 0,0 0-1 0 0,0 1 1 0 0,0-1 0 0 0,-1 1-1 0 0,1 0 1 0 0,1 0-1 0 0,0 0 41 0 0,1 0-17 0 0,0 1-1 0 0,0 0 1 0 0,0 0-1 0 0,0 1 1 0 0,0-1-1 0 0,4 2 18 0 0,-5-1-5 0 0,0 0-1 0 0,0 1 0 0 0,-1-1 1 0 0,1 1-1 0 0,0 0 1 0 0,-1 0-1 0 0,1 0 1 0 0,-1 0-1 0 0,0 1 0 0 0,0-1 1 0 0,0 1-1 0 0,0 0 1 0 0,0 0-1 0 0,1 2 6 0 0,-2-2-10 0 0,1 0 0 0 0,-1 1 0 0 0,0 0 0 0 0,0-1 0 0 0,-1 1-1 0 0,1 0 11 0 0,4 12 0 0 0,-4-12 0 0 0,0-1 0 0 0,0 1 0 0 0,-1 0 0 0 0,0 0 0 0 0,0 0 0 0 0,0 1 0 0 0,0-1 0 0 0,0 3 0 0 0,-1-4 4 0 0,0 1 0 0 0,0-1 0 0 0,0 1-1 0 0,1 0 1 0 0,0-1 0 0 0,0 1 0 0 0,0 1-4 0 0,7 23 37 0 0,-7-26-29 0 0,-1 1-43 0 0,1-1-40 0 0,0-1-36 0 0,1 2-208 0 0,0 0-109 0 0,0-2-665 0 0,-2-1-53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7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1 158 5640 0 0,'0'0'124'0'0,"0"0"17"0"0,0 0 12 0 0,1 0-15 0 0,4-3-35 0 0,0 0 103 0 0,-1 1 4 0 0,-1 0 39 0 0,5-2 334 0 0,6-5 637 0 0,-10 7-842 0 0,1-1-42 0 0,-1 1-99 0 0,0 0-51 0 0,1 0-58 0 0,-1 1-70 0 0,23-13 1650 0 0,-18 8-1172 0 0,0 0-42 0 0,-3 1-128 0 0,1 0-49 0 0,-1 0-59 0 0,0-1-69 0 0,-1 4-97 0 0,2-4 62 0 0,-2-6-110 0 0,-4 11-46 0 0,0-3 1 0 0,-3-10 14 0 0,1 12-9 0 0,1 0-1 0 0,-1 0 1 0 0,0 0-1 0 0,0 1 1 0 0,1-1-1 0 0,-1 0 1 0 0,0 0 0 0 0,-1 1-1 0 0,1-1 1 0 0,0 0-1 0 0,-1 1 1 0 0,1-1-1 0 0,0 1 1 0 0,-2-1-4 0 0,1 0 1 0 0,0 1-1 0 0,1 0 1 0 0,-1 0 0 0 0,0 0 0 0 0,0 0-1 0 0,0 1 1 0 0,0-1 0 0 0,-1 0 0 0 0,1 1 0 0 0,0-1-1 0 0,0 1 1 0 0,-1 0-1 0 0,0 0-1 0 0,1 0 1 0 0,-1 0-1 0 0,0 0 0 0 0,1 0 0 0 0,-1 1 1 0 0,1-1-1 0 0,-1 1 0 0 0,1 0 1 0 0,-1 0-1 0 0,1 0 0 0 0,0 0 0 0 0,-1 0 1 0 0,1 0-1 0 0,0 0 0 0 0,0 1 0 0 0,0-1 1 0 0,0 1-1 0 0,0 0 0 0 0,0 0 0 0 0,0 0 1 0 0,0 0-1 0 0,0 1 1 0 0,-1 3-5 0 0,0 1-1 0 0,1-1 1 0 0,-1 1 0 0 0,1-1 0 0 0,1 1-1 0 0,-1 0 1 0 0,1 0 0 0 0,1 0 0 0 0,-1 2 5 0 0,-2 15-6 0 0,-1 2 32 0 0,1 1 42 0 0,0 0 94 0 0,2 1-1 0 0,1 5-161 0 0,2 4 87 0 0,-1-32-56 0 0,0 0 0 0 0,0-1 0 0 0,0 1 1 0 0,1-1-1 0 0,-1 1 0 0 0,1-1 1 0 0,0 0-1 0 0,0 0 0 0 0,1 0 0 0 0,-1 0 1 0 0,1 0-1 0 0,0 0 0 0 0,0 0 1 0 0,0-1-1 0 0,1 0 0 0 0,-1 0 1 0 0,4 3-32 0 0,-6-6 25 0 0,0 1 0 0 0,1 0 0 0 0,-1-1 0 0 0,1 1 0 0 0,-1-1 0 0 0,1 1 0 0 0,-1-1 0 0 0,1 0 0 0 0,-1 0 0 0 0,1 1 1 0 0,-1-1-1 0 0,1 0-25 0 0,9-1 108 0 0,0-2-39 0 0,0-2-47 0 0,-1 0-54 0 0,-1 0-63 0 0,-2 0-69 0 0,-4 2 145 0 0,0 1-88 0 0,0 0-81 0 0,0-1-78 0 0,0 1-70 0 0,-1 0-65 0 0,1-1-59 0 0,0 1-53 0 0,-1 0 14 0 0,0-1-33 0 0,3-1-618 0 0,4-4-694 0 0,4-3-1047 0 0,-13 11 2884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8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32 11544 0 0,'0'0'264'0'0,"0"0"34"0"0,0 0 20 0 0,0 0-41 0 0,0-1-209 0 0,-1 0-40 0 0,-12-15 783 0 0,-2 7-50 0 0,-1 5-71 0 0,0 4-94 0 0,0 4-115 0 0,8-1-290 0 0,0 1-37 0 0,1 0-39 0 0,1 0-43 0 0,0 0-44 0 0,0 1-49 0 0,-10 13 323 0 0,3 4-33 0 0,2 2-50 0 0,3-2-66 0 0,7-20-144 0 0,-14 40 189 0 0,3 2-70 0 0,10-36-106 0 0,1-1-1 0 0,0 1 1 0 0,0-1 0 0 0,1 1 0 0 0,0-1-1 0 0,0 1 1 0 0,1 0 0 0 0,0-1-1 0 0,0 1 1 0 0,3 6-22 0 0,-2-8 28 0 0,0 1 0 0 0,1 0 0 0 0,0-1-1 0 0,0 0 1 0 0,1 1 0 0 0,-1-1 0 0 0,2 1-28 0 0,-2-4 15 0 0,1 1 0 0 0,-1-1 0 0 0,1 0 0 0 0,-1 0 0 0 0,1 0 0 0 0,0 0 0 0 0,0-1 0 0 0,0 0 0 0 0,1 1 0 0 0,-1-1 0 0 0,4 0-15 0 0,2 2 38 0 0,0-1-1 0 0,-1-1 1 0 0,2 0-1 0 0,-1 0 1 0 0,0-1-1 0 0,0 0 1 0 0,5-1-38 0 0,-1-1 69 0 0,0 0-1 0 0,14-3-68 0 0,7-4 52 0 0,0-2-35 0 0,0-2-45 0 0,-1 0-52 0 0,13-5-132 0 0,-40 15 224 0 0,-3 0-57 0 0,0 1-39 0 0,-1 0-41 0 0,1-1-46 0 0,-1 1-47 0 0,1 0-52 0 0,0-1-55 0 0,-1 1-58 0 0,1-1-62 0 0,-1 1-64 0 0,1-1-67 0 0,-1 1-72 0 0,1-1-74 0 0,-1 0-78 0 0,8-3-1438 0 0,4-2-1270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0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8176 0 0,'0'16'109'0'0,"-1"-4"99"0"0,2 0 0 0 0,-1 0 0 0 0,2 4-208 0 0,0-5 84 0 0,2 0-53 0 0,-2-5 1 0 0,0-1 59 0 0,0 1 61 0 0,0 0 43 0 0,10 20 881 0 0,-5-16-798 0 0,5 5 350 0 0,1 1-80 0 0,31 42 1141 0 0,-35-45-1299 0 0,-1 1 36 0 0,1 8 293 0 0,-6-12-383 0 0,-2 0 105 0 0,-1 1 108 0 0,0-9-308 0 0,0-2-15 0 0,0 0-64 0 0,0 0-30 0 0,0 0-4 0 0,0 0-8 0 0,0 0-34 0 0,0 0-20 0 0,-1-2-2 0 0,-3-2-41 0 0,1 0 0 0 0,-1 0-1 0 0,1 0 1 0 0,0-1 0 0 0,0 1-1 0 0,1-1 1 0 0,-1 0-1 0 0,1 0 1 0 0,0 0 0 0 0,0 0-1 0 0,0-4-22 0 0,1 4 16 0 0,0-1-1 0 0,0 1 1 0 0,1 0-1 0 0,0-1 1 0 0,0 1-1 0 0,0 0 0 0 0,1-3-15 0 0,0 3 4 0 0,0 0-1 0 0,0-1 1 0 0,1 1-1 0 0,-1 0 1 0 0,1 0-1 0 0,1 0-3 0 0,-1 0-11 0 0,1 0 0 0 0,0 0 0 0 0,1 0-1 0 0,-1 0 1 0 0,1 1 0 0 0,0-1 11 0 0,0 0-13 0 0,1 1 0 0 0,0-1 0 0 0,0 1 1 0 0,1 0-1 0 0,-1 0 0 0 0,1 0 0 0 0,0 1 0 0 0,0 0 0 0 0,0 0 0 0 0,0 1 0 0 0,7-3 13 0 0,-8 4-7 0 0,-1 0-1 0 0,1 1 0 0 0,0-1 0 0 0,0 1 0 0 0,1 0 1 0 0,-1 0-1 0 0,0 0 0 0 0,0 1 0 0 0,0 0 0 0 0,-1 0 0 0 0,1 0 1 0 0,0 0-1 0 0,0 1 0 0 0,0 0 0 0 0,-1 0 0 0 0,2 1 8 0 0,1 1 0 0 0,0 1 0 0 0,0 0-1 0 0,-1 0 1 0 0,0 1-1 0 0,0 0 1 0 0,0 0 0 0 0,-1 0-1 0 0,0 1 1 0 0,0 0-1 0 0,-1 0 1 0 0,1 0 0 0 0,-2 0-1 0 0,1 1 1 0 0,1 5 0 0 0,2 3 23 0 0,-2 1 0 0 0,4 15-23 0 0,1 31 89 0 0,-9-31 3 0 0,-1-30-210 0 0,0-2-52 0 0,0 0-233 0 0,0 0-282 0 0,1-1 106 0 0,-1 1 90 0 0,0-1 72 0 0,1 0-12 0 0,1-2-600 0 0,-2 2 547 0 0,1 0 16 0 0,-1 1-95 0 0,2-3-1493 0 0,1-1-1161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9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47 8928 0 0,'0'0'200'0'0,"0"0"33"0"0,0 2 14 0 0,0 5-111 0 0,1 0-55 0 0,0 1-40 0 0,1 6-45 0 0,1 1-11 0 0,-1-4 49 0 0,-2-2 48 0 0,1 0 67 0 0,-3 25 284 0 0,-1 3-73 0 0,-3 7 8 0 0,-7 20 133 0 0,-22 77 1325 0 0,30-119-1539 0 0,-6 24 282 0 0,6-14-230 0 0,2-6-120 0 0,1 0-84 0 0,3-23-123 0 0,-1-2-10 0 0,0 0 0 0 0,1-1 0 0 0,-1 1 0 0 0,0 0-1 0 0,0 0 1 0 0,0 0 0 0 0,0 0 0 0 0,0 0 0 0 0,-1-1 0 0 0,1 1 0 0 0,0 0 0 0 0,0 0-1 0 0,0 0 1 0 0,-1 0 0 0 0,1-1 0 0 0,0 1 0 0 0,-1 0 0 0 0,1 0 0 0 0,-1-1-1 0 0,1 1 1 0 0,-1 0 0 0 0,0 0-2 0 0,0 0-94 0 0,1-1-80 0 0,0 0-18 0 0,2-1-84 0 0,0-1 102 0 0,0 0 76 0 0,1-4-74 0 0,-2 4 23 0 0,8-13-584 0 0,0-1-31 0 0</inkml:trace>
  <inkml:trace contextRef="#ctx0" brushRef="#br0" timeOffset="303.2">198 0 8496 0 0,'0'0'190'0'0,"0"0"28"0"0,0 0 10 0 0,0 0-73 0 0,0 0-21 0 0,0 0 39 0 0,0 0 138 0 0,0 0 258 0 0,0 0 21 0 0,0 0-250 0 0,0 0-156 0 0,0 0-58 0 0,0 0-15 0 0,0 0-2 0 0,0 0-21 0 0,1 2 7 0 0,38 78 943 0 0,-25-52-699 0 0,0 1-41 0 0,0 1-60 0 0,-3 0-76 0 0,4 4 239 0 0,5 10-401 0 0,1 1 239 0 0,-5-9-89 0 0,22 63 508 0 0,-30-78-544 0 0,-1 0-34 0 0,-1-1-46 0 0,1-1-41 0 0,-1 0-50 0 0,-1 0-58 0 0,-4-18 110 0 0,6 26-75 0 0,-1 0 86 0 0,-3-18 22 0 0,1 3-6 0 0,-3 1-53 0 0,-1-12-44 0 0,0-1-37 0 0,0 0-164 0 0,0 0 203 0 0,0 0-4 0 0,0 0-19 0 0,0 0-39 0 0,0 0-15 0 0,0 0-40 0 0,-1 0-45 0 0,1 0-51 0 0,-1 0-56 0 0,1 0-51 0 0,-1 0-45 0 0,0 0-40 0 0,0 0-140 0 0,0 0-39 0 0,0 0-170 0 0,-1 0-456 0 0</inkml:trace>
  <inkml:trace contextRef="#ctx0" brushRef="#br0" timeOffset="563.49">150 444 9488 0 0,'0'0'276'0'0,"0"0"2"0"0,0 0-190 0 0,0 0-39 0 0,5-4 4 0 0,19-11 109 0 0,-4 4 97 0 0,1 2 0 0 0,5-1-259 0 0,-3 1 99 0 0,-11 4-90 0 0,-5 3-60 0 0,1-1 50 0 0,2-1-22 0 0,-4 2-90 0 0,-1 0-86 0 0,-3 1 54 0 0,1 0-37 0 0,1-1-211 0 0,-2 1 149 0 0,0 0-35 0 0,1 0-36 0 0,-1 0-39 0 0,0 0-41 0 0,1 0-43 0 0,5-3-882 0 0,4-3-752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7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 7280 0 0,'0'0'209'0'0,"0"2"-5"0"0,-3 11 56 0 0,4 10 282 0 0,4 1 50 0 0,-1-8-244 0 0,0-2-110 0 0,-1-2-103 0 0,7 38 413 0 0,1-2 82 0 0,0 1 119 0 0,-5-24-329 0 0,-1-1 33 0 0,-1 1 34 0 0,0 0 39 0 0,-1 1 39 0 0,-1 0 42 0 0,-1-8-347 0 0,1 50 889 0 0,-1-49-901 0 0,-1-1-63 0 0,1 4-76 0 0,-1-12-101 0 0,0 1-36 0 0,0 0-39 0 0,0 1-42 0 0,0 0-46 0 0,0 0-49 0 0,0-13 88 0 0,0 0 10 0 0,0 0-16 0 0,0 1-39 0 0,0-1-13 0 0,-1 0-40 0 0,1 1-46 0 0,0-1-54 0 0,-1 0-56 0 0,1 0-52 0 0,-1 1-47 0 0,0-1-41 0 0,1 0-148 0 0,-1 0-40 0 0,0 0-179 0 0,-1-1-481 0 0</inkml:trace>
  <inkml:trace contextRef="#ctx0" brushRef="#br0" timeOffset="447.8">1 322 9560 0 0,'0'0'216'0'0,"0"0"32"0"0,0 0 10 0 0,-1-2-57 0 0,2-1-150 0 0,-1-1-33 0 0,2 1 0 0 0,0-1 35 0 0,3-4 134 0 0,20-16 695 0 0,-19 20-737 0 0,-2 0-49 0 0,20-12 360 0 0,2 2-56 0 0,2 2-54 0 0,0 4-56 0 0,1 3-54 0 0,1 3-53 0 0,-1 5-55 0 0,1 4-52 0 0,-11 0-11 0 0,0 1 0 0 0,7 4-65 0 0,4 5 120 0 0,-2 1 47 0 0,-1 3 56 0 0,-2 2 64 0 0,0 2 73 0 0,-1 1 81 0 0,-4-1 148 0 0,-1 0 1 0 0,6 14-590 0 0,-6-1 472 0 0,-18-36-357 0 0,-1 0 119 0 0,1 0-48 0 0,-1-1-43 0 0,1-1-37 0 0,1-2 14 0 0,0-1-92 0 0,3-7-90 0 0,-4 7 130 0 0,0-5-49 0 0,0 1 0 0 0,-1-1 0 0 0,0 0 0 0 0,-1 0 0 0 0,0 1 0 0 0,0-1 0 0 0,0 0 0 0 0,-1 1 0 0 0,-1-3-19 0 0,-4-19 41 0 0,4 1-43 0 0,3 23 3 0 0,1 1-1 0 0,-1 0 0 0 0,1 0 0 0 0,0-1 0 0 0,0 1 0 0 0,0 0 0 0 0,1 0 0 0 0,0 0 0 0 0,-1 0 0 0 0,1 0 0 0 0,1 0 1 0 0,-1 1-1 0 0,0-1 0 0 0,3-2 0 0 0,5-5-17 0 0,1-1 0 0 0,1 2 0 0 0,6-6 17 0 0,22-20-15 0 0,-28 24-21 0 0,19-11 50 0 0,-20 16-73 0 0,-1 1-51 0 0,1 1-75 0 0,-1 0-93 0 0,1 0-110 0 0,-2 2-31 0 0,-3 3 83 0 0,-2 0-20 0 0,1 1-98 0 0,-2 1-21 0 0,1-1-104 0 0,0 1-122 0 0,-2-1 301 0 0,0-1-37 0 0,8 4-1379 0 0</inkml:trace>
  <inkml:trace contextRef="#ctx0" brushRef="#br0" timeOffset="705.11">962 305 9728 0 0,'0'0'284'0'0,"1"2"1"0"0,2 2-189 0 0,-1-1-61 0 0,7 12-88 0 0,-5-7 79 0 0,-3-4 40 0 0,1 0 52 0 0,0 1 79 0 0,-1-1 89 0 0,0 0 103 0 0,-1 0 118 0 0,0-1 56 0 0,1 1-71 0 0,0-1-65 0 0,1 1-57 0 0,-1-1-52 0 0,1 1-43 0 0,1 2 173 0 0,-1-2-49 0 0,-1-3-117 0 0,-1 0-123 0 0,0-1-40 0 0,0 0 7 0 0,0 0-158 0 0,0 0 58 0 0,0 4 351 0 0,0-3-356 0 0,0-1-58 0 0,0 1-40 0 0,0 0-113 0 0,-1-1-113 0 0,1 0 103 0 0,0 0-34 0 0,0 0-38 0 0,0 0-40 0 0,0 0 312 0 0,-1 0-245 0 0,1 0-34 0 0,-2-1-372 0 0,1 1 95 0 0,0-1-47 0 0,-1 0-706 0 0,0-1-551 0 0,-1 0-1050 0 0</inkml:trace>
  <inkml:trace contextRef="#ctx0" brushRef="#br0" timeOffset="878.65">918 80 9816 0 0,'0'0'222'0'0,"0"0"30"0"0,0 0 19 0 0,0 0-114 0 0,-1-1-82 0 0,0-2-127 0 0,0 1 89 0 0,0 1 40 0 0,0-1 37 0 0,0 0 204 0 0,0 0 180 0 0,0 0 352 0 0,1 1-438 0 0,0 1-45 0 0,0-1-162 0 0,0 1-39 0 0,0 0-65 0 0,1-1-38 0 0,-1 1-43 0 0,0 0-48 0 0,1-1-71 0 0,0 1-79 0 0,-1-1-86 0 0,1 0-94 0 0,0 1 166 0 0,-1-1-34 0 0,2-1-320 0 0,-1 1 68 0 0,0 1-48 0 0,2-2-627 0 0,0 0-478 0 0,3-1-935 0 0,-6 3 2506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45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8928 0 0,'0'0'200'0'0,"0"0"33"0"0,0 0 14 0 0,0 1-41 0 0,4 6-139 0 0,-1 0 61 0 0,2 0 50 0 0,-1-1 42 0 0,6 6 251 0 0,15 14 732 0 0,-18-19-918 0 0,0 0-45 0 0,0 0-56 0 0,-1 0-72 0 0,31 33 724 0 0,0 0-36 0 0,-14-12-318 0 0,-1 0-169 0 0,3-2-117 0 0,5-6-91 0 0,-26-18-99 0 0,1 0 0 0 0,-1 0 1 0 0,1 0-1 0 0,0-1 0 0 0,-1 1 1 0 0,2-1-7 0 0,2-1-112 0 0,-7 0 112 0 0,1 0-1 0 0,-1 0 1 0 0,0-1 0 0 0,1 1-1 0 0,-1-1 1 0 0,0 1 0 0 0,1-1 0 0 0,-1 1-1 0 0,0-1 1 0 0,0 0 0 0 0,0 0 0 0 0,1 0-1 0 0,-1 0 1 0 0,3-2-37 0 0,-1 0-43 0 0,0-1-65 0 0,-1 0-77 0 0,1 0-94 0 0,-1-1-109 0 0,0 3 168 0 0,-1 0-34 0 0,0 0-35 0 0,0 0-37 0 0,0 0-39 0 0,0 0-41 0 0,0 0-42 0 0,-1 0-45 0 0,2 0-346 0 0,0-3-865 0 0,3-2-980 0 0</inkml:trace>
  <inkml:trace contextRef="#ctx0" brushRef="#br0" timeOffset="267.27">351 1 8088 0 0,'0'0'182'0'0,"0"0"29"0"0,0 0 12 0 0,-1 1 26 0 0,-3 8 188 0 0,2 1-50 0 0,0 1-45 0 0,2 1-41 0 0,0 0-38 0 0,1 0-32 0 0,1 12 145 0 0,0-9-170 0 0,7 102 1015 0 0,-6 1-122 0 0,-3-59-597 0 0,-3 0-33 0 0,-1 0-33 0 0,-2 0-35 0 0,3-15-111 0 0,-4 22 126 0 0,-3-24-232 0 0,7-32-157 0 0,-1 1-4 0 0,-2 5-35 0 0,5-14-64 0 0,1-2 10 0 0,0 0-30 0 0,0 0-72 0 0,0 0-180 0 0,1-1-325 0 0,3-6-28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6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 7976 0 0,'0'0'174'0'0,"0"0"29"0"0,0 0 14 0 0,2 0-26 0 0,7 0-314 0 0,0 2 116 0 0,1 0 105 0 0,-1 1 93 0 0,2 1 142 0 0,0 2 94 0 0,1 1 180 0 0,7 7 419 0 0,-1 1 30 0 0,-7-5-397 0 0,-2 0-168 0 0,-1-1-76 0 0,-1-1-142 0 0,-1 0-80 0 0,-1 0-92 0 0,0 0-104 0 0,2 3 284 0 0,0 1 0 0 0,-2 0 0 0 0,1 0 0 0 0,-1 1 0 0 0,-1 0 0 0 0,2 10-281 0 0,-4-14 210 0 0,-1 0 1 0 0,0 0-1 0 0,0 6-210 0 0,-2-10 169 0 0,0-3 74 0 0,-3-3 312 0 0,2-1-279 0 0,0 0-181 0 0,1 1-38 0 0,0-1-58 0 0,0 0-103 0 0,-1-3 128 0 0,0-1 1 0 0,1 1-1 0 0,0 0 0 0 0,0-1 1 0 0,0 1-1 0 0,1-1 1 0 0,-1-2-25 0 0,1-2 14 0 0,1 0 1 0 0,0 0 0 0 0,0 0 0 0 0,2-1-15 0 0,3-15-19 0 0,3 2-35 0 0,0 1-37 0 0,1 2-41 0 0,6-2-14 0 0,-5 9 26 0 0,1 1 1 0 0,11-9 119 0 0,-21 20-10 0 0,0 1 1 0 0,0-1-1 0 0,0 1 0 0 0,0 0 0 0 0,0-1 1 0 0,0 1-1 0 0,0 0 0 0 0,1 0 0 0 0,-1 1 0 0 0,0-1 1 0 0,1 0-1 0 0,-1 1 0 0 0,2-1 10 0 0,-1 1-9 0 0,1 0 1 0 0,-1 0-1 0 0,1 0 1 0 0,0 0-1 0 0,-1 1 0 0 0,1 0 1 0 0,-1-1-1 0 0,0 1 0 0 0,1 1 9 0 0,1-1-6 0 0,-1 1 0 0 0,0 0-1 0 0,0 0 1 0 0,0 0-1 0 0,0 1 1 0 0,0-1-1 0 0,-1 1 1 0 0,1 0 0 0 0,-1 0-1 0 0,0 0 1 0 0,1 0-1 0 0,-1 1 1 0 0,-1-1-1 0 0,3 4 7 0 0,2 5-3 0 0,4 7 75 0 0,-1 1 75 0 0,-3-1 62 0 0,-4 0 46 0 0,-3-17-111 0 0,1-2-47 0 0,-1 1 56 0 0,-1 2 438 0 0,1-2-344 0 0,0-1-165 0 0,0-1-39 0 0,0-1-61 0 0,1-1-105 0 0,4-20 180 0 0,4-12 4 0 0,-2 13-60 0 0,2 5-40 0 0,4 2-49 0 0,1 1 43 0 0,-10 12 22 0 0,-1-1 1 0 0,1 1 0 0 0,-1 0-1 0 0,1 0 1 0 0,3-1 22 0 0,-4 2-11 0 0,-1 0 1 0 0,1 0-1 0 0,0 1 0 0 0,0-1 1 0 0,-1 1-1 0 0,1 0 1 0 0,0-1-1 0 0,-1 1 1 0 0,2 1 10 0 0,17 4-16 0 0,-15-3 8 0 0,-1 1 0 0 0,1 0 0 0 0,-1 1-1 0 0,0-1 1 0 0,0 1 0 0 0,0 0 0 0 0,0 0-1 0 0,-1 0 1 0 0,1 1 0 0 0,-1 0 0 0 0,0 1 8 0 0,2 1-6 0 0,-1 1 1 0 0,0 0 0 0 0,-1 0 0 0 0,2 6 5 0 0,-1-2 12 0 0,-1 0 1 0 0,0 1-1 0 0,-1 0 0 0 0,0 0-12 0 0,0 2 54 0 0,-2 0 0 0 0,0 1 0 0 0,0 1-54 0 0,4 43 100 0 0,-5-58-19 0 0,0 0-122 0 0,1 0-102 0 0,0-1-83 0 0,0 0-163 0 0,3-1-926 0 0,-2 0 820 0 0,-1-1 317 0 0,-1 1 35 0 0,1 0 43 0 0,0-1 48 0 0,-1 1 51 0 0,9-5-1560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6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7640 0 0,'0'0'224'0'0,"1"1"-14"0"0,6 6 78 0 0,-5-6-194 0 0,-1 1 40 0 0,9 10 653 0 0,-2 1-108 0 0,-1-2-157 0 0,1 0-52 0 0,1 1-18 0 0,0 0-78 0 0,2 9 74 0 0,-2 0-87 0 0,6 23 314 0 0,-11-30-404 0 0,1 1 48 0 0,0 3 187 0 0,-2-10-291 0 0,-1 0 60 0 0,-1-3-31 0 0,-1-4 72 0 0,0-1 4 0 0,0 0-10 0 0,0 0-38 0 0,0 0-15 0 0,0 0-1 0 0,0 0-5 0 0,-3-1 23 0 0,1-3-97 0 0,-4-12 140 0 0,6 15-249 0 0,-11-45 197 0 0,8 15-134 0 0,3 5-75 0 0,1 1-66 0 0,1 3-61 0 0,2 1-68 0 0,0-1-77 0 0,2 1-88 0 0,-5 15-34 0 0,4-4-78 0 0,-2 6 214 0 0,-1 0-62 0 0,1 0-90 0 0,-1 2 107 0 0,0 0-42 0 0,0 0-47 0 0,0 0-53 0 0,0 0-59 0 0,0 1-63 0 0,0-1-68 0 0,0 1-74 0 0,-1 0 306 0 0,-1 1-40 0 0,2-1-489 0 0,0 0-312 0 0,1-1-747 0 0,-3 2 1928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7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61 8352 0 0,'0'0'190'0'0,"0"0"28"0"0,0 0 7 0 0,0 0 43 0 0,0 0-114 0 0,0 0 119 0 0,1 1 224 0 0,5 5-50 0 0,0-1-56 0 0,13 13 657 0 0,-11-8-559 0 0,13 31 1066 0 0,-13-24-1004 0 0,0-2-59 0 0,-3-6-196 0 0,0 2 55 0 0,-1 1-32 0 0,0-5-74 0 0,2 7 141 0 0,-4-10-250 0 0,-1 0 1 0 0,1 0-1 0 0,-1 0 1 0 0,-1 0 0 0 0,1 1-1 0 0,0 1-136 0 0,-1 0 214 0 0,2-3 83 0 0,4-7 370 0 0,-2 0-343 0 0,-2 1-213 0 0,-1 1-48 0 0,1-1-70 0 0,-2 2-42 0 0,1 0-34 0 0,8-18 232 0 0,-2 0-67 0 0,1-4-45 0 0,4-14-41 0 0,-9 26-3 0 0,2 0 0 0 0,-1 1 0 0 0,5-7 7 0 0,19-29-115 0 0,-25 40 93 0 0,0 2 7 0 0,0 0 1 0 0,0 0-1 0 0,1 0 1 0 0,0 0-1 0 0,0 0 0 0 0,0 1 1 0 0,0 0-1 0 0,0 0 1 0 0,1 0-1 0 0,-1 0 1 0 0,3 0 14 0 0,-5 2-5 0 0,-1 0 1 0 0,1 0-1 0 0,0 0 1 0 0,0 0-1 0 0,0 1 1 0 0,0-1-1 0 0,1 1 1 0 0,-1-1 0 0 0,0 1-1 0 0,0 0 1 0 0,0 0-1 0 0,0 0 1 0 0,0 0-1 0 0,0 0 1 0 0,1 1-1 0 0,-1-1 1 0 0,0 0-1 0 0,0 1 1 0 0,0 0 0 0 0,0-1-1 0 0,0 1 1 0 0,0 0-1 0 0,0 0 1 0 0,-1 0-1 0 0,1 0 1 0 0,0 1-1 0 0,0-1 1 0 0,-1 0-1 0 0,2 1 5 0 0,3 6-16 0 0,1 1 0 0 0,-1-1 0 0 0,0 1 0 0 0,0 0 0 0 0,-1 1 0 0 0,-1-1 0 0 0,0 1 0 0 0,1 1 16 0 0,8 36-7 0 0,-4 1 80 0 0,-1-12 115 0 0,-5-29-117 0 0,-2 1 0 0 0,1-1 0 0 0,-1 0 0 0 0,0 1-1 0 0,0 0-70 0 0,-1-6 98 0 0,0-2 4 0 0,0 0 2 0 0,0 0 0 0 0,0 0 0 0 0,0 0 0 0 0,0 0-19 0 0,0-2-35 0 0,0-8 9 0 0,0 10-51 0 0,3-52 138 0 0,1 26-122 0 0,1 0-39 0 0,3 0-46 0 0,2 2-51 0 0,2 1-57 0 0,3 3-62 0 0,-13 17 199 0 0,1 0 0 0 0,0 0-1 0 0,0 0 1 0 0,0 1 0 0 0,0-1-1 0 0,1 1 1 0 0,1-1 32 0 0,-3 2-20 0 0,1-1 0 0 0,0 1 0 0 0,0 0 0 0 0,0 0 0 0 0,-1 0 0 0 0,1 1 0 0 0,0-1 1 0 0,0 1-1 0 0,1 0 20 0 0,-2-1-15 0 0,1 1 0 0 0,0 1 0 0 0,0-1 0 0 0,0 0 0 0 0,-1 1 0 0 0,1-1 0 0 0,0 1 0 0 0,-1 0 0 0 0,3 1 15 0 0,-2-1-11 0 0,0 1-1 0 0,0 0 1 0 0,0 0-1 0 0,0 0 1 0 0,0 0-1 0 0,-1 0 1 0 0,1 0-1 0 0,0 2 12 0 0,13 14-72 0 0,-2 1 59 0 0,-12-15 13 0 0,0-1 1 0 0,-1 0-1 0 0,1 1 1 0 0,-1 0-1 0 0,1-1 1 0 0,-1 1-1 0 0,0 0 1 0 0,-1 0-1 0 0,1-1 1 0 0,-1 1-1 0 0,1 2 0 0 0,2 63 0 0 0,-3-67-228 0 0,0 1 88 0 0,0-1 76 0 0,0 0 64 0 0,0 1 51 0 0,1-1 38 0 0,1 9 491 0 0,-1-8-467 0 0,0 0-89 0 0,-1-1-66 0 0,1-1-51 0 0,0 1-58 0 0,-1 0-65 0 0,1-1-95 0 0,0 1-91 0 0,0 0-101 0 0,0-1-109 0 0,1 1-117 0 0,-1-1-127 0 0,-1 0 378 0 0,1-1-35 0 0,0 1-36 0 0,-1-1-36 0 0,1 1-1671 0 0,0-1-1280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7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9096 0 0,'0'0'200'0'0,"0"0"33"0"0,0 0 16 0 0,0 0-86 0 0,1-1-59 0 0,1 1-25 0 0,3-2-20 0 0,-3 1 21 0 0,-1 0 71 0 0,3-2-50 0 0,-1 0 0 0 0,1 1 0 0 0,-1-1-1 0 0,1 1 1 0 0,0 0 0 0 0,0 0-101 0 0,9-5 302 0 0,0 1 101 0 0,-7 3-150 0 0,0-1 43 0 0,5-2 146 0 0,2-2 107 0 0,-2-1-81 0 0,-4 2-225 0 0,0-2-72 0 0,0-2 0 0 0,0 2-46 0 0,-1-1-47 0 0,-1 0-49 0 0,-1-1-50 0 0,-3 10 19 0 0,-1 0 1 0 0,0 0 0 0 0,0 0-1 0 0,0 0 1 0 0,0 0-1 0 0,0 0 1 0 0,0 1 0 0 0,0-1-1 0 0,0 0 1 0 0,0 0 0 0 0,0 0-1 0 0,-1 0 1 0 0,1 0 0 0 0,0 0-1 0 0,-1 0 1 0 0,1 0 0 0 0,0 0 1 0 0,-16-20-111 0 0,16 20 111 0 0,-1 1-1 0 0,1-1 1 0 0,0 1-1 0 0,-1-1 1 0 0,1 1-1 0 0,-1 0 1 0 0,1-1-1 0 0,-1 1 1 0 0,0 0-1 0 0,1 0 1 0 0,-1-1-1 0 0,1 1 1 0 0,-1 0-1 0 0,1 0 1 0 0,-1 0-1 0 0,0 0 1 0 0,1-1 0 0 0,-1 1-1 0 0,0 0 1 0 0,1 0-1 0 0,-1 0 1 0 0,0 1 0 0 0,1-2 0 0 0,-1 1 0 0 0,0 0 0 0 0,1 0 0 0 0,-1 0 0 0 0,1 0 0 0 0,-1 0 0 0 0,0 0 0 0 0,1 0 0 0 0,-1 0 0 0 0,0 0 0 0 0,1 0 0 0 0,-1 1 0 0 0,1-1 0 0 0,-1 0 0 0 0,0 0 0 0 0,1 0 0 0 0,-1 1 0 0 0,1-1 0 0 0,-1 0 0 0 0,1 1 0 0 0,-1-1 0 0 0,1 1 0 0 0,-1-1 0 0 0,1 0 0 0 0,-1 1 0 0 0,1-1 0 0 0,0 1 0 0 0,-1 0 0 0 0,0 1 0 0 0,-3 2 6 0 0,1 0 1 0 0,0 0 0 0 0,0 0 0 0 0,0 1-1 0 0,1 0 1 0 0,0-1 0 0 0,-2 6-7 0 0,-3 5 37 0 0,-5 12 69 0 0,6-9-54 0 0,0 1 1 0 0,-1 11-53 0 0,3-9 88 0 0,1 0 69 0 0,1-5-15 0 0,3 0 42 0 0,-1-11-110 0 0,0-1-1 0 0,1 0 1 0 0,0 1-1 0 0,0-1 1 0 0,0 1-1 0 0,1-1 1 0 0,-1 0-1 0 0,1 0 1 0 0,1 1-74 0 0,2 1 122 0 0,2-3-36 0 0,11-1 8 0 0,-12-2-78 0 0,0-1 0 0 0,-1 0-1 0 0,1 0 1 0 0,3-2-16 0 0,6-2 0 0 0,-2-1-51 0 0,0-1-69 0 0,-1 0-85 0 0,-4 3 39 0 0,-1-1-39 0 0,1 1-42 0 0,0 0-46 0 0,14-4-321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8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0 11104 0 0,'2'10'190'0'0,"0"0"-35"0"0,2 39 441 0 0,-3-32-284 0 0,-1-7-91 0 0,0-1 48 0 0,-1 0 56 0 0,1 1 65 0 0,0-3-35 0 0,0 0 49 0 0,0-1 52 0 0,0 1 56 0 0,-1 9 108 0 0,-2-2-51 0 0,1-5-230 0 0,-1 0-42 0 0,-1 5 57 0 0,3-7-229 0 0,-1 0-40 0 0,3-5-31 0 0,-1 2-27 0 0,-3-1 69 0 0,0-1-5 0 0,0 1 38 0 0,0-1-53 0 0,-3 1-80 0 0,5-2-89 0 0,0-5-563 0 0,-3-3-237 0 0,1 4 411 0 0,2 0-51 0 0,-3-8-837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8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4 10304 0 0,'0'0'233'0'0,"0"0"39"0"0,-1 0 15 0 0,-1 0-96 0 0,1 0-114 0 0,1 0-81 0 0,0 0-44 0 0,1 0-214 0 0,-1 0 205 0 0,-1 0 102 0 0,0 0 32 0 0,0 0 44 0 0,0 0 29 0 0,-1 0 45 0 0,0 0 49 0 0,0 0 53 0 0,-1 0 58 0 0,0 0 62 0 0,-1 0 67 0 0,0 0 70 0 0,9 0-492 0 0,0 0-66 0 0,-1-1-58 0 0,1 1-48 0 0,4-1-159 0 0,4 0-252 0 0,2 1-59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9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8 8952 0 0,'0'0'200'0'0,"0"0"33"0"0,0 0-25 0 0,-1 0-89 0 0,0 0-66 0 0,-3 0-19 0 0,1 0 12 0 0,-1 0-164 0 0,0 0 40 0 0,1 0 38 0 0,-1-1 37 0 0,0 1 34 0 0,0-1 35 0 0,-4-1 157 0 0,2 1 35 0 0,0 0 64 0 0,0 0 58 0 0,0 0 50 0 0,-1 1 145 0 0,0 1 51 0 0,-2 1 178 0 0,-4 4 467 0 0,5-1-767 0 0,1 2-72 0 0,1 0-65 0 0,0 1-58 0 0,1 1-51 0 0,1 0-44 0 0,-3 10 110 0 0,2-1-125 0 0,-2 22 205 0 0,6-28-248 0 0,0-1 36 0 0,0 32 150 0 0,3-9-151 0 0,2 1-36 0 0,-1-20-58 0 0,1-1 0 0 0,0 0 1 0 0,4 9-98 0 0,-5-14 81 0 0,1 0 1 0 0,1-1-1 0 0,2 5-81 0 0,4 1 112 0 0,4 0-67 0 0,-11-10-44 0 0,0-1-1 0 0,0 0 0 0 0,1 0 1 0 0,-1-1-1 0 0,1 1 0 0 0,0-1 1 0 0,0 0-1 0 0,0 0 0 0 0,0-1 0 0 0,1 1 0 0 0,14-2 55 0 0,1-6-104 0 0,-11 2-31 0 0,0-1-47 0 0,0 0-55 0 0,-2 1-60 0 0,-5 3 243 0 0,-1-1-42 0 0,0 1-42 0 0,0 0-44 0 0,1-1-44 0 0,-1 1-45 0 0,0 0-47 0 0,0-1-46 0 0,1 1-48 0 0,-1-1-49 0 0,0 1-50 0 0,0-1-50 0 0,1 1-51 0 0,-1-1-52 0 0,0 1-53 0 0,1-1-54 0 0,5-4-1484 0 0,4-3-1244 0 0,-12 9 3392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9.7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0 133 11000 0 0,'0'0'248'0'0,"0"0"34"0"0,0 0-28 0 0,0 0-108 0 0,0-1-81 0 0,0-4-19 0 0,0 3 15 0 0,1-5-112 0 0,0 0 42 0 0,1 0 40 0 0,1 0 34 0 0,3-2 91 0 0,1 0 57 0 0,11-8 335 0 0,11-3 326 0 0,-16 13-523 0 0,0 1-16 0 0,0 0-88 0 0,-3 2 41 0 0,1 0-59 0 0,2 0-53 0 0,0 0-44 0 0,7-1 7 0 0,-16 4-117 0 0,0 1-1 0 0,0-1 0 0 0,0 1 1 0 0,0 0-1 0 0,4 1-21 0 0,-5-1 7 0 0,16 7 7 0 0,-13-3 29 0 0,-5-3-39 0 0,1 0 0 0 0,-1 0-1 0 0,0-1 1 0 0,0 1 0 0 0,-1 0 0 0 0,1 0 0 0 0,0 0 0 0 0,0 0-1 0 0,0 0 1 0 0,-1 0 0 0 0,1 0 0 0 0,0 0 0 0 0,-1 1 0 0 0,1-1 0 0 0,-1 0-1 0 0,1 0 1 0 0,-1 1 0 0 0,0-1 0 0 0,1 1-4 0 0,-1 2 15 0 0,2 1 4 0 0,-1 1 104 0 0,-1 3 117 0 0,-3 11 194 0 0,1-13-352 0 0,4 3-3 0 0,7 8-20 0 0,-7-15-45 0 0,20 37 41 0 0,-13-26-29 0 0,-1 1 0 0 0,6 14-26 0 0,-13-24 3 0 0,1 0 0 0 0,0 0 0 0 0,-1 0 0 0 0,0 0 0 0 0,0 0-1 0 0,-1 0 1 0 0,1 1 0 0 0,-1-1 0 0 0,0 0 0 0 0,-1 0 0 0 0,1 2-3 0 0,-2 1 17 0 0,1 0 0 0 0,-1 0-1 0 0,0 0 1 0 0,-1 0 0 0 0,1 0 0 0 0,-2-1-1 0 0,1 1 1 0 0,-1-1 0 0 0,0 0 0 0 0,0 0 0 0 0,-1-1-1 0 0,0 1 1 0 0,0-1 0 0 0,-5 4-17 0 0,2-2 19 0 0,1 1 37 0 0,-9 8 95 0 0,6-11-81 0 0,3-3 20 0 0,5-2-10 0 0,1 0-75 0 0,0-1-35 0 0,0 1-30 0 0,0-1-105 0 0,1 0-198 0 0,0 0-357 0 0,0 0 548 0 0,0 0 28 0 0,0 0-8 0 0,0 0-40 0 0,1 0-4 0 0,-1 0-40 0 0,0 0-46 0 0,0 0-50 0 0,1 0-264 0 0,0-1-215 0 0,0 1-111 0 0,1-1-294 0 0,0 0-727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0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13104 0 0,'0'0'382'0'0,"0"0"-135"0"0,0 0-112 0 0,0 0 66 0 0,0 0-89 0 0,0 0 108 0 0,0 0 197 0 0,0 0 21 0 0,0 0-38 0 0,0 0-290 0 0,0 0 13 0 0,0 0 41 0 0,0 0-17 0 0,0 0-72 0 0,0 0-56 0 0,0 0-42 0 0,0 0-66 0 0,0 0-112 0 0,0 0 144 0 0,0 0-12 0 0,0 0-23 0 0,0 0-42 0 0,0 0-17 0 0,0 0-44 0 0,0 0-48 0 0,0 0-55 0 0,0 0-59 0 0,0 0-55 0 0,0 0-49 0 0,0 0-42 0 0,0 0-149 0 0,0 0-43 0 0,0 0-179 0 0,0 0-482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0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0 103 8832 0 0,'0'0'258'0'0,"0"0"2"0"0,0 0-193 0 0,1-1-39 0 0,3-4-69 0 0,0 0 35 0 0,6-2 83 0 0,3-1 144 0 0,-1 3 11 0 0,-1 1 37 0 0,9-4 238 0 0,5-3 1008 0 0,18-3-1515 0 0,-1 0 943 0 0,-29 9-513 0 0,1 1 1 0 0,8-1-431 0 0,12 0 503 0 0,-6 4-175 0 0,-14 1-206 0 0,0 1-34 0 0,-10-1-68 0 0,-1 1 1 0 0,0 0-1 0 0,0-1 1 0 0,0 1-1 0 0,0 0 1 0 0,0 1-1 0 0,0-1 1 0 0,0 1-1 0 0,-1-1 1 0 0,1 1-1 0 0,0 0 1 0 0,-1 0-1 0 0,1 0 1 0 0,-1 0-1 0 0,0 0 1 0 0,0 1-1 0 0,0-1 1 0 0,0 1-1 0 0,0-1 1 0 0,0 1 0 0 0,-1 0-1 0 0,1 0-20 0 0,-1 0 27 0 0,0 0-1 0 0,0-1 1 0 0,0 1-1 0 0,0 0 1 0 0,0 0 0 0 0,-1 0-1 0 0,1 1-26 0 0,-1-2 29 0 0,0 1 0 0 0,0 0 1 0 0,0 0-1 0 0,-1-1 0 0 0,1 1 0 0 0,0 0 0 0 0,-1 0 0 0 0,0 0-29 0 0,-14 40 283 0 0,3-13-28 0 0,0-6 32 0 0,-1-2 89 0 0,2-5-80 0 0,-13 20 298 0 0,15-26-365 0 0,0-1 36 0 0,9-9-167 0 0,-1 0-52 0 0,0 7-100 0 0,0-1-66 0 0,1 0-70 0 0,0 0-74 0 0,2-1-80 0 0,-1 1-84 0 0,1 0-88 0 0,0 0-93 0 0,-1 0-99 0 0,1 0-101 0 0,0 0-108 0 0,-1 0-111 0 0,-1-6 671 0 0,0 1-37 0 0,1 0-492 0 0,-1 1-310 0 0,2 1-743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0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9848 0 0,'0'0'222'0'0,"0"0"30"0"0,0 0 19 0 0,0 0-88 0 0,0 0-14 0 0,0 0 62 0 0,0 0 199 0 0,0 0 368 0 0,0 0 30 0 0,0 0-32 0 0,0 0-151 0 0,0 0-62 0 0,0 0-9 0 0,0 0-245 0 0,0 0-151 0 0,0 0-53 0 0,0 0-6 0 0,0 0 15 0 0,0 0-26 0 0,0 0-45 0 0,0 0-160 0 0,0 0 19 0 0,0 0-73 0 0,0 0-86 0 0,0 0 68 0 0,0 0-39 0 0,0 0-42 0 0,0 0-40 0 0,0 0-36 0 0,0 0-34 0 0,0 0-234 0 0,0 0-55 0 0,0 0-766 0 0,0 0-605 0 0,0 0-1150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1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11024 0 0,'0'0'248'0'0,"0"0"34"0"0,0 0 22 0 0,0 0-29 0 0,0 0-205 0 0,1 0-33 0 0,1-2-1 0 0,1 0 16 0 0,5-6 614 0 0,1 0-78 0 0,0-1-71 0 0,-1 0-62 0 0,-1 2-127 0 0,0 0-33 0 0,7-6 214 0 0,4-3-5 0 0,12-3 149 0 0,12 1-3 0 0,-20 11-378 0 0,1 2-44 0 0,-1 3-50 0 0,0 4-59 0 0,0 5-64 0 0,-1 4-73 0 0,-15-7 20 0 0,-1 0-1 0 0,0 1 0 0 0,0-1 0 0 0,-1 1 0 0 0,1 0 0 0 0,-1 0 0 0 0,0 1 0 0 0,-1-1 0 0 0,1 1 0 0 0,-1 0 0 0 0,0 0 1 0 0,0 0-1 0 0,-1 0 0 0 0,0 0 0 0 0,0 1 0 0 0,0 1-1 0 0,1 20 42 0 0,-7-1 35 0 0,-7-1 45 0 0,8-22-86 0 0,0 0-1 0 0,0 0 1 0 0,0-1-1 0 0,0 1 0 0 0,-2 1-35 0 0,-5 4 125 0 0,0-1 0 0 0,0 0-1 0 0,-8 5-124 0 0,12-10 40 0 0,0 0-1 0 0,0 0 1 0 0,-1 0 0 0 0,1-1-1 0 0,-1 0-39 0 0,-10 5 70 0 0,-9 5-85 0 0,25-11-104 0 0,0-1 100 0 0,0 0-67 0 0,1 1-55 0 0,-1-1-48 0 0,-1 2-283 0 0,-1 2-814 0 0,3-3 942 0 0,-1 0 66 0 0,1 0 158 0 0,-1 0 36 0 0,1-1 39 0 0,0 1 46 0 0,-8 9-1553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6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0 113 6016 0 0,'0'0'133'0'0,"1"0"80"0"0,1 1-98 0 0,6 4 20 0 0,5-1 538 0 0,-2-1 79 0 0,2-3 154 0 0,-10-1-633 0 0,0 1 0 0 0,0-1 0 0 0,0 1-1 0 0,0-1 1 0 0,0 0 0 0 0,0 0 0 0 0,0-1 0 0 0,-1 1-273 0 0,7-4 738 0 0,-2 0-124 0 0,0-1-57 0 0,-1-1-73 0 0,0 1-86 0 0,-1-1-100 0 0,-1 0-116 0 0,-2 3-139 0 0,0 0-34 0 0,0 1-36 0 0,-1-1-38 0 0,2-8 150 0 0,-4-8 88 0 0,1 18-161 0 0,0 0 0 0 0,-1 0 0 0 0,0 0 0 0 0,1 1 0 0 0,-1-1 0 0 0,0 0 0 0 0,0 1 0 0 0,0-1 0 0 0,0 1 0 0 0,0-1-12 0 0,-10-6-7 0 0,10 8 5 0 0,0 0 1 0 0,0 0 0 0 0,0 0 0 0 0,0 0-1 0 0,0 0 1 0 0,0 0 0 0 0,0 0 0 0 0,0 0 0 0 0,1 1-1 0 0,-1-1 1 0 0,0 0 0 0 0,0 0 0 0 0,0 1-1 0 0,0-1 1 0 0,0 1 0 0 0,0-1 0 0 0,0 1 0 0 0,1-1-1 0 0,-1 1 1 0 0,0-1 0 0 0,0 1 0 0 0,1 0-1 0 0,-1-1 2 0 0,-18 20-39 0 0,14-14 35 0 0,0 1 6 0 0,0 0 0 0 0,1 0 1 0 0,-1 0-1 0 0,2 0 1 0 0,-1 1-1 0 0,1-1 0 0 0,0 1 1 0 0,0 0-1 0 0,1 0 1 0 0,0 1-1 0 0,0-1 1 0 0,0 8-3 0 0,2-9 3 0 0,-1 0 0 0 0,1 0 0 0 0,0 0 0 0 0,1 0 0 0 0,-1 0 0 0 0,2 0 0 0 0,-1-1 1 0 0,1 1-1 0 0,0 0 0 0 0,0-1 0 0 0,0 1 0 0 0,1-1 0 0 0,0 0 0 0 0,1 0 1 0 0,3 6-4 0 0,2-3-13 0 0,1-2 40 0 0,-6-5-8 0 0,-1-1 0 0 0,1 0 1 0 0,0 0-1 0 0,-1 0 1 0 0,1 0-1 0 0,0-1 1 0 0,0 1-1 0 0,-1-1 1 0 0,1 0-1 0 0,0 0 1 0 0,0 0-1 0 0,-1-1 1 0 0,1 1-1 0 0,3-2-19 0 0,15-4-2 0 0,-11 2-49 0 0,-1-1-44 0 0,0 1-50 0 0,0-1-57 0 0,-1 0-65 0 0,-1 0-72 0 0,-6 4 116 0 0,-1 0-34 0 0,3-1-347 0 0,-1 0 83 0 0,0 0-47 0 0,2-2-667 0 0,3 0-525 0 0,2-4-997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1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10824 0 0,'0'0'241'0'0,"0"0"38"0"0,0 1 14 0 0,0-1-573 0 0,0 0 54 0 0,0 0 51 0 0,0 0 47 0 0,0 1 46 0 0,0-1 42 0 0,0 0 40 0 0,0 1 38 0 0,0-1 53 0 0,0 1 46 0 0,0-1 40 0 0,0 1 36 0 0,0 0 85 0 0,0 0 38 0 0,0 0 105 0 0,0 1 271 0 0,0 0 300 0 0,0-1-377 0 0,0 0-161 0 0,0-1-73 0 0,0 0-198 0 0,0 1-41 0 0,0-2-47 0 0,0 1-53 0 0,0 0-57 0 0,0-1-63 0 0,0 0-68 0 0,0 0-72 0 0,0 0-43 0 0,0 1-41 0 0,0-1-36 0 0,0 0-34 0 0,0 0-231 0 0,0 0-56 0 0,0-1-760 0 0,0-1-605 0 0,0-2-1150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2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10944 0 0,'0'0'248'0'0,"0"0"34"0"0,1-1 20 0 0,7-2-125 0 0,0 0-70 0 0,16-10 28 0 0,-12 7-19 0 0,-5 2-7 0 0,-1 1 50 0 0,3 0 152 0 0,-4 1-105 0 0,-1 0 38 0 0,9-2 296 0 0,1-1-61 0 0,-1-1-51 0 0,-1 0-41 0 0,4-1 43 0 0,21-7 519 0 0,-24 9-704 0 0,10-2 136 0 0,1 3-83 0 0,-22 4-278 0 0,1 0 1 0 0,-1 0-1 0 0,0 0 1 0 0,0 0 0 0 0,0 1-1 0 0,0-1 1 0 0,0 1-1 0 0,0 0 1 0 0,1 0-21 0 0,7 5 40 0 0,-1 4-39 0 0,-8-9 0 0 0,-1 0-1 0 0,1-1 0 0 0,-1 1 0 0 0,1 0 0 0 0,-1 0 0 0 0,1 0 0 0 0,-1 0 0 0 0,1 0 0 0 0,-1 0 1 0 0,0 0-1 0 0,0 0 0 0 0,1 0 0 0 0,-1 0 0 0 0,0 0 0 0 0,0 0 0 0 0,0 0 0 0 0,0 0 0 0 0,0 0 1 0 0,0 0-1 0 0,0 0 0 0 0,-1 0 0 0 0,1 0 0 0 0,0 0 0 0 0,-1 0 0 0 0,1 0 0 0 0,0 0 1 0 0,-1-1-1 0 0,1 1 0 0 0,-1 1 0 0 0,-1 1 7 0 0,-1 3 25 0 0,0 0 1 0 0,0-1-1 0 0,0 0 1 0 0,-1 0-1 0 0,1 0 0 0 0,-1 0 1 0 0,-5 4-33 0 0,-7 10 98 0 0,8-10-17 0 0,0 0-35 0 0,-4 3-27 0 0,-1 1-38 0 0,-12 10-44 0 0,10-6 63 0 0,14-16 1 0 0,0-1-1 0 0,0 1 0 0 0,1 0 0 0 0,-1 0 0 0 0,0 1 0 0 0,0-1 0 0 0,0 0 0 0 0,1 0 1 0 0,-1 0-1 0 0,1 0 0 0 0,-1 1 0 0 0,1-1 0 0 0,-1 0 0 0 0,1 1 0 0 0,0-1 0 0 0,-1 0 1 0 0,1 1-1 0 0,0 2 11 0 0,-1 0 51 0 0,4 1-67 0 0,-2-3-4 0 0,7 26-254 0 0,-6-21 177 0 0,0-1-21 0 0,-1 0-39 0 0,1 1-47 0 0,0-1-59 0 0,0 1-67 0 0,-1-1-78 0 0,1 0-87 0 0,-1 0-97 0 0,0-4 194 0 0,-1 0-53 0 0,0 0-49 0 0,1 0-43 0 0,-1 0-153 0 0,1 1-41 0 0,-1 0-187 0 0,1 1-500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02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7224 0 0,'0'0'209'0'0,"0"0"-48"0"0,0 0-1 0 0,0 0 64 0 0,0 0 196 0 0,0 0 360 0 0,0 0 27 0 0,0 0-11 0 0,0 0-76 0 0,0 0-31 0 0,0 0-7 0 0,0 0-34 0 0,0 0-135 0 0,0 0-58 0 0,0 0-9 0 0,0 0-191 0 0,0 0-116 0 0,0 0-42 0 0,0 0-4 0 0,0 0 10 0 0,0 0-105 0 0,0 1-99 0 0,0-1-93 0 0,0 1 48 0 0,0-1-38 0 0,0 1-41 0 0,0 0-40 0 0,0 1-368 0 0,0-1 81 0 0,0 1-54 0 0,0 0-721 0 0,0 0-571 0 0,0-2-1086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7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0 9152 0 0,'0'0'208'0'0,"0"0"33"0"0,-1 2 14 0 0,-9 21-39 0 0,7-3 77 0 0,3-7-33 0 0,1-1 68 0 0,0-8-225 0 0,0 9 142 0 0,1 0-37 0 0,2 2 2 0 0,1 9 60 0 0,3 13 153 0 0,0-1 117 0 0,-2-9 296 0 0,-2-1 0 0 0,1 17-836 0 0,1 21 1125 0 0,-1-17-330 0 0,-3 1-93 0 0,1 14 3 0 0,-3-61-795 0 0,0-1-60 0 0,0 0 58 0 0,0 0-75 0 0,0 0-89 0 0,0 0 75 0 0,0 0-40 0 0,0 0-44 0 0,0 0-42 0 0,0 0-39 0 0,0 0-33 0 0,0 0-248 0 0,0 0-57 0 0,0 0-45 0 0,0 0-32 0 0,0 0-1367 0 0,0 0-1208 0 0</inkml:trace>
  <inkml:trace contextRef="#ctx0" brushRef="#br0" timeOffset="684.17">0 342 11664 0 0,'0'0'264'0'0,"0"0"34"0"0,0 0 21 0 0,0 0-133 0 0,0 0-89 0 0,1 0 60 0 0,-1 0-53 0 0,3-2 77 0 0,0 0-71 0 0,12-8 704 0 0,2-1-13 0 0,-5 4-332 0 0,-2 1-147 0 0,1 1-84 0 0,3-1 67 0 0,0 0-37 0 0,12-4 137 0 0,0-1-97 0 0,1 2-76 0 0,1 1-55 0 0,1 1-39 0 0,4-1-28 0 0,-12 4-127 0 0,76-20-462 0 0,-91 23 447 0 0,23-4-131 0 0,0 1-47 0 0,1 2-43 0 0,-1 3-38 0 0,-8 6 119 0 0,-2 5 70 0 0,-4 4 54 0 0,-3 4 38 0 0,-7-10 17 0 0,-1 0 1 0 0,0 1-1 0 0,-1-1 0 0 0,0 1 1 0 0,0 1-8 0 0,1 13-19 0 0,-2-6 50 0 0,1 0 42 0 0,9 38 262 0 0,-9-44-249 0 0,0 1 46 0 0,2 3 74 0 0,-2 0 46 0 0,1 3 97 0 0,-1 8 234 0 0,-3-26-407 0 0,0-2-2 0 0,0 0-13 0 0,0 0-8 0 0,0 0-1 0 0,0 0-4 0 0,0 0-16 0 0,0 0-4 0 0,0 0 0 0 0,0 0-5 0 0,0 0-22 0 0,0 0-6 0 0,1-1-5 0 0,1-3-39 0 0,4-14 1 0 0,-2-13 75 0 0,-2-17-75 0 0,0-5-55 0 0,-1 39 8 0 0,5-36-7 0 0,-1 17-56 0 0,0 13-17 0 0,1 0-41 0 0,2 0-47 0 0,1 1-56 0 0,-7 16 15 0 0,0 0 57 0 0,-1-1 50 0 0,1 1 41 0 0,2-4 34 0 0,4-9 118 0 0,-5 12-107 0 0,0-1-53 0 0,-1 2-27 0 0,0-1-44 0 0,1 1-54 0 0,-1 0-59 0 0,1 0-108 0 0,-1 0-92 0 0,1-1-104 0 0,0 1-114 0 0,0 1-122 0 0,-1 0 344 0 0,0 1-35 0 0,-1 0-36 0 0,1-1-36 0 0,0 1-39 0 0,-1 0-40 0 0,4-2-1472 0 0,3-2-1180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5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55 8464 0 0,'0'0'190'0'0,"0"0"28"0"0,0 0 10 0 0,0-2-47 0 0,0-4-118 0 0,0-6-38 0 0,0 6 50 0 0,0 2 54 0 0,0 0 55 0 0,0 3 252 0 0,0 1 11 0 0,0 0-233 0 0,0-1-47 0 0,-1 1-40 0 0,1 0-34 0 0,0 0 23 0 0,-3-2-11 0 0,2 0 3 0 0,-4-3 286 0 0,1 2 7 0 0,-5-2 593 0 0,6 4-721 0 0,0 1-35 0 0,0-1-65 0 0,-1 1-45 0 0,0 0-54 0 0,0 0-63 0 0,-5 0 302 0 0,-1 0-44 0 0,2 1-38 0 0,-1 0-35 0 0,-11 3 170 0 0,16-3-286 0 0,-1 1 1 0 0,1 0 0 0 0,0 0-1 0 0,-1 0 1 0 0,-1 2-81 0 0,4-3 6 0 0,0 0 0 0 0,0 0-1 0 0,1 0 1 0 0,-1 1 0 0 0,0-1 0 0 0,1 1-1 0 0,-1-1 1 0 0,1 1 0 0 0,-1-1 0 0 0,1 1 0 0 0,0 0-1 0 0,0 0 1 0 0,0 0 0 0 0,0 0 0 0 0,0 0-1 0 0,0 0-5 0 0,-1 15-6 0 0,2-11 4 0 0,1 0 1 0 0,-1 0 0 0 0,1 0-1 0 0,1 0 1 0 0,-1-1 0 0 0,1 1 0 0 0,0 0 1 0 0,0-3-8 0 0,-1 0 0 0 0,0 0 0 0 0,1-1 0 0 0,-1 1 0 0 0,1 0 0 0 0,0-1 0 0 0,0 1 1 0 0,2 1 7 0 0,7 8-5 0 0,-9-10-1 0 0,0 0 0 0 0,0 1 0 0 0,0-2 0 0 0,0 1 0 0 0,0 0 0 0 0,0 0 0 0 0,0-1 0 0 0,1 1 0 0 0,-1-1 1 0 0,1 1 5 0 0,37 22 0 0 0,-23-13 0 0 0,-6-5 0 0 0,0 2 0 0 0,-1-1 0 0 0,0 1 0 0 0,-1 1 0 0 0,1-1 0 0 0,-2 2 0 0 0,1-1 0 0 0,0 3 0 0 0,-2 1 90 0 0,-5-4 4 0 0,-2-5-38 0 0,1-1 67 0 0,-3 1-46 0 0,-4 8 22 0 0,5-10-45 0 0,-8 12 199 0 0,-4-4-103 0 0,-2-3-85 0 0,-1-3-63 0 0,14-3-120 0 0,0-1 43 0 0,-3 0 30 0 0,0 0 98 0 0,-6-3 195 0 0,7 1-204 0 0,0 1-45 0 0,1-1-62 0 0,0-1-81 0 0,-1 1-98 0 0,2-1-115 0 0,0 2 21 0 0,0-1-75 0 0,0-1-80 0 0,1 1-87 0 0,0 0-93 0 0,0 0-101 0 0,0 0-106 0 0,0-1-112 0 0,1-1-894 0 0,0-3-1061 0 0,0 7 2938 0 0</inkml:trace>
  <inkml:trace contextRef="#ctx0" brushRef="#br0" timeOffset="263.27">299 102 8864 0 0,'0'0'200'0'0,"0"0"33"0"0,2 1 14 0 0,6 1-79 0 0,-1 0-90 0 0,2 1-63 0 0,11 5-57 0 0,-13-5 75 0 0,-1 0 32 0 0,-1 0 48 0 0,0 0 56 0 0,1 0 68 0 0,5 4 286 0 0,-1-1-69 0 0,6 3 163 0 0,8 8 202 0 0,-10-5-441 0 0,0-1-42 0 0,7 6 132 0 0,10 13 155 0 0,-22-19-421 0 0,0 1-39 0 0,9 10 76 0 0,15 21 95 0 0,-30-40-321 0 0,0 1-7 0 0,6 3 63 0 0,-7-5-55 0 0,0 0 54 0 0,-1-2-67 0 0,0 1 0 0 0,-1-1-1 0 0,1 0 1 0 0,0 1 0 0 0,0-1-1 0 0,-1 0 1 0 0,1 0 0 0 0,0 1 0 0 0,0-1-1 0 0,-1 0 1 0 0,1 0 0 0 0,0 0-1 0 0,0 0 1 0 0,-1 0 0 0 0,2 0-1 0 0,4-3-30 0 0,-5 2 8 0 0,2 0-121 0 0,1-1 41 0 0,9-6-207 0 0,-10 5 135 0 0,0 0-103 0 0,-1 1 64 0 0,-1 0-49 0 0,1 0-57 0 0,0 0-63 0 0,-1 0-70 0 0,1 0-75 0 0,-1 0-83 0 0,1 0-88 0 0,-1 0-1 0 0,3-3-1065 0 0,1-2-994 0 0</inkml:trace>
  <inkml:trace contextRef="#ctx0" brushRef="#br0" timeOffset="528.58">729 83 9328 0 0,'0'0'208'0'0,"0"0"33"0"0,0 0 15 0 0,0 0-108 0 0,0 2-77 0 0,0 7-197 0 0,0 1 106 0 0,1 0 92 0 0,0 0 80 0 0,0 1 115 0 0,0 1 70 0 0,4 24 865 0 0,-2-19-682 0 0,-2-9-296 0 0,0 0-34 0 0,0 3-3 0 0,1 0-94 0 0,-1 10 265 0 0,1-1-53 0 0,-1 10 79 0 0,1 0-60 0 0,1 45 439 0 0,-1-43-524 0 0,-1 43 384 0 0,-2-48-428 0 0,-1 2-33 0 0,-1-1-66 0 0,1-4-8 0 0,-1 6-26 0 0,2-8-65 0 0,1-21-24 0 0,0-1-18 0 0,0 1-20 0 0,0-1-34 0 0,0 0-38 0 0,0 0-34 0 0,0 0-135 0 0,0 0-41 0 0,0 0-929 0 0,0-2-61 0 0,-4-5-7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4:53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0 10536 0 0,'0'0'233'0'0,"0"0"39"0"0,0 0 17 0 0,0 0-27 0 0,0 0-90 0 0,0 0-36 0 0,0 0 145 0 0,0 0 262 0 0,0 0 29 0 0,1 2-36 0 0,5 4-232 0 0,-1 2-44 0 0,1 0-42 0 0,-1 2-35 0 0,1 2-4 0 0,0 0-38 0 0,0 2-9 0 0,0 5 17 0 0,8 24 125 0 0,-2-1-45 0 0,21 87 357 0 0,-25-89-414 0 0,-1 0 66 0 0,-1 0 53 0 0,-3 0 36 0 0,3 42 337 0 0,-4-28-396 0 0,0-26-176 0 0,-1 0-36 0 0,-1-23-50 0 0,0-1-41 0 0,0-2-54 0 0,0-2-42 0 0,0 0-188 0 0,0 0 161 0 0,0 0-50 0 0,0 0-79 0 0,0 0 92 0 0,0 0-39 0 0,0 0-43 0 0,0 0-41 0 0,0 0-36 0 0,0 0-35 0 0,0 0-248 0 0,0 0-56 0 0,0 0-811 0 0,0 0-637 0 0,0 0-1211 0 0</inkml:trace>
  <inkml:trace contextRef="#ctx0" brushRef="#br0" timeOffset="265.27">8 419 7136 0 0,'0'0'165'0'0,"0"0"22"0"0,0 0 6 0 0,-1 0-28 0 0,-5 2-62 0 0,5-1 9 0 0,1-1 128 0 0,0 0 205 0 0,0 0 17 0 0,0 0-20 0 0,0 0-88 0 0,0 0-40 0 0,0 0-8 0 0,1 1-52 0 0,1-1-108 0 0,1 1-71 0 0,3 1-12 0 0,-5-2 7 0 0,2 0 2 0 0,0 0 0 0 0,0 1 0 0 0,0-1 0 0 0,0-1 0 0 0,0 1 0 0 0,0 0 1 0 0,0-1-73 0 0,22-5 380 0 0,-4 1-141 0 0,-3 1-54 0 0,0 0-35 0 0,18-7 62 0 0,0-3-100 0 0,-3-3-74 0 0,-5 3-26 0 0,-8 4-34 0 0,-4 3-25 0 0,-1-1-33 0 0,-11 7 96 0 0,-1-1-35 0 0,1 0-35 0 0,-1 0-35 0 0,1 1-34 0 0,0-1-33 0 0,3-1-252 0 0,0 1-127 0 0,0-1-119 0 0,-1 1-114 0 0,1-1-110 0 0,4 0-668 0 0,5-2-880 0 0,-16 5 2414 0 0</inkml:trace>
  <inkml:trace contextRef="#ctx0" brushRef="#br0" timeOffset="707.1">602 419 8520 0 0,'0'0'190'0'0,"0"0"28"0"0,0 0 11 0 0,0 0-69 0 0,0 0-19 0 0,0 0 44 0 0,0 1 150 0 0,6 12 503 0 0,2 0-44 0 0,1-1-42 0 0,-2 2-34 0 0,-4-5-300 0 0,1-1-56 0 0,-1-1-47 0 0,1 1-38 0 0,1 2 36 0 0,7 20 458 0 0,-9-16-414 0 0,2 17-13 0 0,-2-8-154 0 0,-1 1-68 0 0,-2-23-317 0 0,0 0 69 0 0,0 1 60 0 0,0-1 53 0 0,0 1 67 0 0,1 0 63 0 0,-1 4 432 0 0,1-3-376 0 0,-1-1-123 0 0,0-1-71 0 0,0 0-35 0 0,0 0-42 0 0,1 0-45 0 0,-1 0-50 0 0,0 0-54 0 0,0 1-61 0 0,0-1-63 0 0,0 0-69 0 0,0 0-73 0 0,0 0-77 0 0,0 0-83 0 0,0 0-88 0 0,0 0-91 0 0,0-1-1126 0 0,0 0-1126 0 0</inkml:trace>
  <inkml:trace contextRef="#ctx0" brushRef="#br0" timeOffset="967.41">543 138 8520 0 0,'0'0'190'0'0,"0"0"28"0"0,0 0 11 0 0,0 0 16 0 0,0 0-15 0 0,0 0-6 0 0,0 0 0 0 0,0 0 0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7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9152 0 0,'0'0'208'0'0,"0"0"33"0"0,1 2 14 0 0,1 3-102 0 0,1 1-67 0 0,2 3-47 0 0,5 7-91 0 0,-6-9 53 0 0,0 0 54 0 0,1 1 80 0 0,-1-2 75 0 0,0 0 105 0 0,-2-3-112 0 0,0 1 33 0 0,0-1 36 0 0,0 0 39 0 0,9 15 941 0 0,-4-7-544 0 0,0 0-34 0 0,-1 1-39 0 0,1 0-42 0 0,-2 0-48 0 0,0 0-53 0 0,-1 0-57 0 0,-1 0-62 0 0,-2-4-107 0 0,-2-1-42 0 0,0 0-45 0 0,0-2-48 0 0,0-4 0 0 0,1-1 10 0 0,0 0 3 0 0,0 0 0 0 0,-1 0-10 0 0,-1-1-115 0 0,0 1 0 0 0,0-1-1 0 0,0 0 1 0 0,1 0 0 0 0,-1 1 0 0 0,0-1 0 0 0,0-1 0 0 0,1 1 0 0 0,-1 0 0 0 0,1 0 0 0 0,-1-1 0 0 0,1 1-1 0 0,0 0 1 0 0,-1-2-19 0 0,-4-9 180 0 0,1-4 42 0 0,2 6-78 0 0,1 1-30 0 0,1-2-55 0 0,1 1-40 0 0,4-29-27 0 0,-3 32 18 0 0,2-1-33 0 0,3-6-102 0 0,2 2-50 0 0,13-13-290 0 0,-20 23 448 0 0,1 1-1 0 0,0 0 1 0 0,-1-1 0 0 0,1 1 0 0 0,-1 0-1 0 0,1 0 1 0 0,0 0 0 0 0,0 0 0 0 0,0 0-1 0 0,0 0 18 0 0,1 1-20 0 0,0-1 0 0 0,0 0-1 0 0,1 1 1 0 0,-1-1 0 0 0,0 1-1 0 0,2 0 21 0 0,-1 0-18 0 0,0 0-1 0 0,0 1 0 0 0,0-1 0 0 0,-1 1 0 0 0,1 0 1 0 0,0 0-1 0 0,0 0 0 0 0,-1 1 0 0 0,1-1 0 0 0,-1 1 0 0 0,1 0 19 0 0,10 7-52 0 0,-9-7 51 0 0,-1 0-1 0 0,0 1 1 0 0,0 0-1 0 0,0 0 1 0 0,0 0-1 0 0,0 1 1 0 0,-1-1-1 0 0,4 4 2 0 0,2 5-4 0 0,-4-7-23 0 0,0 1 0 0 0,-1 0 1 0 0,1 0-1 0 0,-2 0 0 0 0,1 0 0 0 0,0 1 0 0 0,-1 0 27 0 0,0 2-41 0 0,2 3 20 0 0,-1 1 36 0 0,-2-8 12 0 0,-1 0 0 0 0,0 1 0 0 0,0-1 0 0 0,0 0 0 0 0,-1 6-27 0 0,2 7 59 0 0,1-4-54 0 0,-2-6-21 0 0,1 0 0 0 0,-1 0 0 0 0,0 0 0 0 0,-1 0 0 0 0,0 0 16 0 0,0-6 32 0 0,0-2-71 0 0,0 0-74 0 0,0 0-121 0 0,0 0 108 0 0,0 0-63 0 0,0 0-87 0 0,0 0 85 0 0,0 0-41 0 0,0 0-43 0 0,0 0-43 0 0,0 0-38 0 0,0 0-35 0 0,0 0-252 0 0,1 0-57 0 0,-1 0-46 0 0,0-1-32 0 0,1 1-79 0 0,1-1-996 0 0,2 0-1013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7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246 23 9848 0 0,'-8'-2'284'0'0,"0"-1"-48"0"0,0 0-45 0 0,1 0-42 0 0,-2-1-13 0 0,-1 0-56 0 0,0 2-49 0 0,-1 1-40 0 0,0 1 351 0 0,-22 5 692 0 0,19-2-615 0 0,-3 0 37 0 0,-2 2 80 0 0,0 3-72 0 0,-9 6 127 0 0,2 2-82 0 0,22-12-307 0 0,1 0-40 0 0,2 4 57 0 0,6 1-111 0 0,3 0-75 0 0,18 9-47 0 0,-18-13 44 0 0,-2-3 47 0 0,12 7-8 0 0,8 5 101 0 0,-8-4-59 0 0,-6-4-70 0 0,0 0-17 0 0,-6-3-29 0 0,-1 0-1 0 0,0 1 0 0 0,0 0 0 0 0,2 2 6 0 0,3 4 19 0 0,-2 0 51 0 0,-1 1 70 0 0,-4-2 0 0 0,-6 6-38 0 0,-9 4 22 0 0,-2-3 35 0 0,10-13-109 0 0,1 0 1 0 0,0-1-1 0 0,-1 0 1 0 0,0 0-1 0 0,0 0 1 0 0,1 0-1 0 0,-1 0 1 0 0,0-1-1 0 0,-1 1-50 0 0,-23 4 196 0 0,24-5-335 0 0,-6-2 19 0 0,7 0 34 0 0,0 0-68 0 0,1 0-13 0 0,0 0-58 0 0,0 0-67 0 0,0 0-78 0 0,1 0 109 0 0,0 1-33 0 0,0-1-97 0 0,0 1-57 0 0,0 0-51 0 0,0-1-44 0 0,0 1-159 0 0,0-1-45 0 0,0 0-191 0 0,-1 0-516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8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12728 0 0,'0'0'289'0'0,"1"2"40"0"0,1 4-49 0 0,1 0-78 0 0,1 3-31 0 0,-1 1-81 0 0,6 20 13 0 0,-8-27-75 0 0,-1 0 45 0 0,1 3 182 0 0,0-1 94 0 0,1 9 573 0 0,-2-10-682 0 0,1 0-50 0 0,-1 0-55 0 0,0-1-114 0 0,0-1-34 0 0,0 0 26 0 0,0-2-32 0 0,0 0-29 0 0,0 0-40 0 0,0 0-45 0 0,0 0-42 0 0,0 0-76 0 0,0 0-182 0 0,0 0-887 0 0,0 0-50 0 0,0 0-6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8.2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9504 0 0,'0'0'216'0'0,"0"0"32"0"0,0 0 9 0 0,0 0 4 0 0,0 0-85 0 0,0 0-66 0 0,1-1-45 0 0,3-1-14 0 0,-2 1 3 0 0,-1 0 58 0 0,0 0 90 0 0,2-3-23 0 0,1-1-105 0 0,10-6-87 0 0,-6 6-67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7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9256 0 0,'0'0'266'0'0,"0"0"1"0"0,1 4-174 0 0,1 7-79 0 0,0-2 24 0 0,0 1 67 0 0,2 1 88 0 0,2 6 181 0 0,3 9 209 0 0,-7-17-431 0 0,0 0-39 0 0,5 22 524 0 0,-1 0 70 0 0,13 70 1803 0 0,-12-57-1488 0 0,-2-18-471 0 0,-1-1-58 0 0,-3-13-241 0 0,1 0-97 0 0,-1 3-59 0 0,0-9-70 0 0,0 0 1 0 0,0-1-1 0 0,0 1 1 0 0,2 3-27 0 0,2 1 88 0 0,-5-9-13 0 0,0-1-62 0 0,0 0-97 0 0,0 0-118 0 0,0 0-13 0 0,0 0-33 0 0,1 0-680 0 0,3 0-50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9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0 302 8288 0 0,'0'0'190'0'0,"0"0"28"0"0,2 0 7 0 0,10 0-285 0 0,1-2 95 0 0,-1 0 86 0 0,0-2 76 0 0,2 0 126 0 0,0-2 81 0 0,6-5 318 0 0,0-2 89 0 0,17-16 863 0 0,-25 19-1159 0 0,0-1-49 0 0,-3 2-126 0 0,0 0-55 0 0,0-1-63 0 0,0 1-73 0 0,3-7 169 0 0,-2-3-92 0 0,-3-2-74 0 0,-2-2-55 0 0,-4 19-86 0 0,-1 0-1 0 0,0 0 1 0 0,1 0-1 0 0,-1-1 1 0 0,-1 1 0 0 0,1 0-1 0 0,-1 0 1 0 0,1 0-1 0 0,-1 0 1 0 0,0 0 0 0 0,-1 0-1 0 0,1 0 1 0 0,-1 0-1 0 0,1 0 1 0 0,-1 0 0 0 0,0 1-1 0 0,-1-1 1 0 0,1 1 0 0 0,-2-3-11 0 0,2 5 0 0 0,1 0 0 0 0,0 0 0 0 0,0 0 0 0 0,-1 0 0 0 0,1 0 0 0 0,-1 0 0 0 0,1 0 0 0 0,-1 0 0 0 0,1 1 0 0 0,-1-1 0 0 0,1 1 0 0 0,-1-1 0 0 0,0 1 0 0 0,1-1-1 0 0,-1 1 1 0 0,0 0 0 0 0,1 0 0 0 0,-1 0 0 0 0,0 0 1 0 0,-1 0-1 0 0,0 1 0 0 0,0-1 0 0 0,1 1 0 0 0,-1 0 0 0 0,0 0 0 0 0,0 0 0 0 0,1 0 0 0 0,-1 1 0 0 0,1-1 0 0 0,-3 2 0 0 0,-3 4 0 0 0,-1 0 0 0 0,1 0 0 0 0,1 1 0 0 0,0 0 0 0 0,-5 6 0 0 0,4-4 10 0 0,1 1 0 0 0,0 1 0 0 0,-1 3-10 0 0,0 0 38 0 0,2 0 0 0 0,-4 9-38 0 0,5-8 57 0 0,1 1-1 0 0,-1 7-56 0 0,3-10 49 0 0,0-1 0 0 0,1 1 0 0 0,1 0-49 0 0,0-9 20 0 0,0 1 0 0 0,1-1 0 0 0,-1 1 0 0 0,1-1 0 0 0,1 1 0 0 0,-1-1 0 0 0,2 4-20 0 0,-1-5 26 0 0,0 1 1 0 0,1-1-1 0 0,-1 1 1 0 0,1-1 0 0 0,0 0-1 0 0,0 0 1 0 0,1 0-1 0 0,-1 0 1 0 0,1 0-1 0 0,0-1 1 0 0,2 2-27 0 0,-1-1 35 0 0,1 0 0 0 0,0-1 1 0 0,0 0-1 0 0,0 0 0 0 0,1 0 0 0 0,-1-1 0 0 0,0 1 0 0 0,4-1-35 0 0,-1 0 30 0 0,-1-1 0 0 0,0 0 0 0 0,0 0 0 0 0,4-1-30 0 0,-11 0-293 0 0,0 0 59 0 0,0 0 52 0 0,0 0 43 0 0,0 0 21 0 0,0-1 38 0 0,1 0-59 0 0,-1 0 46 0 0,0 1-74 0 0,8-5-723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9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4 12096 0 0,'0'0'273'0'0,"0"-1"-336"0"0,0 1 48 0 0,0 0 39 0 0,0 0 33 0 0,-1 0 124 0 0,-1-1 329 0 0,1 1-408 0 0,1 0-58 0 0,-1-1-95 0 0,0 1-27 0 0,1 0-39 0 0,0 0-58 0 0,-1 0-56 0 0,1 0-60 0 0,0-1-65 0 0,0 1-72 0 0,-1 0-75 0 0,1 0-80 0 0,0 0-87 0 0,0 0-953 0 0,0 0-928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20.3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1 143 13304 0 0,'0'-2'298'0'0,"1"-2"-153"0"0,3-13 438 0 0,-6 6-276 0 0,0 5-230 0 0,1 1-38 0 0,1 4-38 0 0,0 0-1 0 0,0 1 0 0 0,0-1 0 0 0,0 0 1 0 0,0 0-1 0 0,0 0 0 0 0,1 0 1 0 0,-1 1-1 0 0,0-1 0 0 0,0 0 1 0 0,1 0-1 0 0,-1 0 0 0 0,1 1 0 0 0,-1-1 1 0 0,1 0-1 0 0,-1 0 0 0 0,1 1 1 0 0,-1-1-1 0 0,1 1 0 0 0,-1-1 1 0 0,1 0-1 0 0,0 1 2 0 0,-1 0 0 0 0,0 0 1 0 0,0-1-1 0 0,1 1 1 0 0,-1 0-1 0 0,0-1 0 0 0,0 1 1 0 0,0 0-1 0 0,1-1 1 0 0,-1 1-1 0 0,0 0 0 0 0,0-1 1 0 0,0 1-1 0 0,0 0 1 0 0,0-1-1 0 0,0 1 1 0 0,0 0-1 0 0,0-1 0 0 0,0 1 1 0 0,0-1-1 0 0,0 1 1 0 0,0 0-1 0 0,0-1 0 0 0,0 1 1 0 0,0 0-1 0 0,0-1 1 0 0,0 1-1 0 0,0-1-2 0 0,-4-4 130 0 0,1 1 37 0 0,0-1 94 0 0,3 3 7 0 0,2-1-75 0 0,0 0-60 0 0,2 0-44 0 0,10-4 136 0 0,0 1 5 0 0,2 1-38 0 0,14-5 92 0 0,1 1-110 0 0,0 4-86 0 0,8 2-57 0 0,-30 3-32 0 0,0 0 1 0 0,1 1-1 0 0,-1 0 1 0 0,0 1-1 0 0,0 0 1 0 0,0 1-1 0 0,0-1 0 0 0,7 5 1 0 0,1 0 0 0 0,-1 1 0 0 0,0 1 0 0 0,0 1 0 0 0,-11-6 0 0 0,0-1 0 0 0,0 1 0 0 0,0 0 0 0 0,0 1 0 0 0,-1-1 0 0 0,0 1 0 0 0,0 0 0 0 0,0 0 0 0 0,-1 0 0 0 0,1 0 0 0 0,-1 1 0 0 0,-2-3 1 0 0,1 0 0 0 0,-1-1 0 0 0,-1 1 0 0 0,1 0 0 0 0,0 0 0 0 0,-1 0-1 0 0,1 0 1 0 0,-1 0 0 0 0,0 3-1 0 0,0-3 15 0 0,-1 1-1 0 0,1-1 1 0 0,-1 1-1 0 0,0-1 1 0 0,0 1-1 0 0,0-1 1 0 0,-1 2-15 0 0,-14 22 184 0 0,-3-1 69 0 0,11-16-130 0 0,3-4 17 0 0,0-1 0 0 0,0 1 0 0 0,-1-1 0 0 0,-1 1-140 0 0,-15 11 336 0 0,8-7-146 0 0,0 2-35 0 0,2-2 9 0 0,-2 0-36 0 0,-2 3-17 0 0,0 1-42 0 0,12-10-64 0 0,0-1 1 0 0,0 2-1 0 0,0-1 1 0 0,1 0 0 0 0,0 1-1 0 0,-1 1-5 0 0,1 1-426 0 0,1-2 32 0 0,3 6-668 0 0,0-7 520 0 0,-1 4-817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20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16272 0 0,'0'0'365'0'0,"0"0"56"0"0,0 0 26 0 0,0 0-188 0 0,0 0-124 0 0,0 0 63 0 0,0 0-93 0 0,0 0 100 0 0,0 0 182 0 0,0 0 18 0 0,0 0-27 0 0,0 0-130 0 0,0 0-59 0 0,0 0-12 0 0,0-3 20 0 0,0 0-198 0 0,0 1-97 0 0,0 0-84 0 0,0 0-116 0 0,0 1 100 0 0,0 0-38 0 0,0 0-40 0 0,0 0-42 0 0,0 0-129 0 0,0 0-72 0 0,0 0-63 0 0,0 1-56 0 0,0-1-189 0 0,0 0-55 0 0,0-1-230 0 0,0 1-614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8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0 10800 0 0,'0'0'241'0'0,"0"0"38"0"0,0 0 13 0 0,0 0-26 0 0,0 0-199 0 0,1 2-39 0 0,1 2-95 0 0,-1 0 54 0 0,1 0 48 0 0,0 0 43 0 0,3 5 183 0 0,0 0 103 0 0,8 17 859 0 0,-9-17-900 0 0,-2-5-200 0 0,0 1-33 0 0,6 20 655 0 0,0 1-85 0 0,0-1-72 0 0,0 0-62 0 0,1 6 38 0 0,-1 0-55 0 0,14 62 876 0 0,-19-80-1197 0 0,-1 8 49 0 0,1 0 1 0 0,-3-5-40 0 0,-2 0-68 0 0,-3 3-43 0 0,-5 8-49 0 0,6-17 10 0 0,1-4-38 0 0,-1 1-105 0 0,3-4 31 0 0,0-2-28 0 0,1-1 19 0 0,0 0-37 0 0,0 0-16 0 0,0 0-37 0 0,0 0-42 0 0,0 0-47 0 0,0 0-52 0 0,0 0-48 0 0,0 0-44 0 0,0 0-41 0 0,0 0-284 0 0,0 0-66 0 0,0 0-52 0 0,0 0-38 0 0,0 0-332 0 0,0 0-33 0 0,0 0-2603 0 0</inkml:trace>
  <inkml:trace contextRef="#ctx0" brushRef="#br0" timeOffset="438.81">1 336 10080 0 0,'0'0'230'0'0,"0"0"30"0"0,0 0 18 0 0,0 0-120 0 0,2 0-83 0 0,7 0-92 0 0,0 0 46 0 0,10 1 135 0 0,-1 0 66 0 0,22 5 379 0 0,-5-1 238 0 0,0-1 0 0 0,10-2-847 0 0,13-1 800 0 0,1-1-36 0 0,-1-1-29 0 0,-38 1-497 0 0,-1-1 0 0 0,0-2 1 0 0,12-2-239 0 0,-2-2 196 0 0,-3-3-45 0 0,-23 9-153 0 0,-2 0 7 0 0,9-9-36 0 0,-7 8 22 0 0,-1 0-41 0 0,4-1-144 0 0,5-4-446 0 0,-11 6 464 0 0,0 1-144 0 0,0 0-265 0 0,4 0-224 0 0,0 0 117 0 0,-1 1 104 0 0,0 0 93 0 0,-1 1 81 0 0,1-1 70 0 0,-1 0 59 0 0,0 1 46 0 0,2 0-90 0 0,2 2-99 0 0,-5-4 196 0 0,0 1 51 0 0,0 0 43 0 0,-1 0 37 0 0,1 0 20 0 0,0 1 34 0 0,0 2-9 0 0,-1-3 9 0 0,1 0-60 0 0,0 0 77 0 0,0 1-47 0 0,0 0-63 0 0,2 0-129 0 0,1 3-206 0 0,-3-4 364 0 0,-1 0 46 0 0,1 1-256 0 0,0-2 140 0 0,0 1 95 0 0,1 2 41 0 0,1 0 51 0 0,-3-3-6 0 0,6 6 488 0 0,5 9 725 0 0,-6-9-749 0 0,-1-1-70 0 0,2 1-100 0 0,-4-3-193 0 0,2 0-37 0 0,-2-1 85 0 0,2 2-45 0 0,3 3 0 0 0,10 11-25 0 0,-9-14-67 0 0,5 0-80 0 0,-7-3-52 0 0,-3-1-38 0 0,4 2-268 0 0,-6-1 239 0 0,0-1-21 0 0,0-1-58 0 0,0 1-116 0 0,0 0 36 0 0,0-1-60 0 0,1 1-67 0 0,-1-1-43 0 0,1 0-146 0 0,2 0-376 0 0</inkml:trace>
  <inkml:trace contextRef="#ctx0" brushRef="#br0" timeOffset="800.83">910 196 10424 0 0,'0'2'233'0'0,"2"19"75"0"0,-1-12-159 0 0,1 0 1 0 0,1 0 0 0 0,-1 0-1 0 0,3 4-149 0 0,2 2 219 0 0,0 0 46 0 0,0-4 4 0 0,0 1 53 0 0,0 0 65 0 0,0-1 73 0 0,1 0 84 0 0,0 0 94 0 0,-1 0 103 0 0,1-1 113 0 0,6 7 135 0 0,2-2-99 0 0,-1-2-145 0 0,21 11 920 0 0,-34-23-1273 0 0,-2-1-17 0 0,6 1 172 0 0,-2-1-131 0 0,-1 0-168 0 0,-1-1-75 0 0,0 1-41 0 0,0-1-61 0 0,0 0-42 0 0,0 0-48 0 0,0-1-54 0 0,0 0 90 0 0,0 0 0 0 0,-1 1 1 0 0,1-2-1 0 0,0 1 0 0 0,-1 0 0 0 0,0 0 1 0 0,1 0-1 0 0,-1-1 0 0 0,0 1-17 0 0,2-6 46 0 0,0-1 0 0 0,-1 1 1 0 0,1-7-47 0 0,3-9 61 0 0,-4 16-57 0 0,-1-1 0 0 0,0 0 1 0 0,0-7-5 0 0,3-15-3 0 0,0 8-36 0 0,1-5-88 0 0,-1 9-66 0 0,1 0 0 0 0,3-7 193 0 0,-7 23-248 0 0,1-1 93 0 0,-1 0 65 0 0,4-5-47 0 0,-2 3-19 0 0,-1 2 22 0 0,0 1-52 0 0,-1 0-63 0 0,1 0-74 0 0,1 0-136 0 0,-1 0-120 0 0,-1 1 239 0 0,0 1-35 0 0,1-1-39 0 0,-1 1-39 0 0,0-1-41 0 0,0 1-44 0 0,1 0-46 0 0,-1 0-46 0 0,0 0-50 0 0,1 0-51 0 0,-1 0-53 0 0,0 0-55 0 0,3-1-1382 0 0,2-1-1227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15:15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66 7848 0 0,'0'0'232'0'0,"0"0"-67"0"0,0 0-21 0 0,0 0 90 0 0,0 0 41 0 0,2 2 323 0 0,4 6-166 0 0,-1 1-45 0 0,0 0-42 0 0,-1 1-38 0 0,3 9 216 0 0,-2 2-94 0 0,4 39 583 0 0,-7-33-519 0 0,-1-10-95 0 0,1 0 77 0 0,0 4 32 0 0,-1 0-75 0 0,1-1-64 0 0,-1 1-52 0 0,1 18 174 0 0,3 19 125 0 0,-2-6 171 0 0,-4-41-667 0 0,1 1-46 0 0,0 0-58 0 0,-1 2-64 0 0,1 1-75 0 0,0 2-87 0 0,0-18-164 0 0,0 1 34 0 0,-1-2-250 0 0,1 1 110 0 0,-1-1 94 0 0,0 0 97 0 0,1 1 56 0 0,-2-2-69 0 0,-1-3-273 0 0,2 5 347 0 0,1 0-62 0 0,-9-7-1245 0 0</inkml:trace>
  <inkml:trace contextRef="#ctx0" brushRef="#br0" timeOffset="295.19">0 132 10080 0 0,'0'0'230'0'0,"0"0"30"0"0,0 0 18 0 0,1 0-120 0 0,0-1-83 0 0,8-5-14 0 0,12 0-95 0 0,-10 5 55 0 0,1-2 99 0 0,-7 2-6 0 0,0 0 47 0 0,28-9 565 0 0,-1 0-69 0 0,-3 2-130 0 0,0-1-55 0 0,0 1-54 0 0,0-1-54 0 0,0 1-52 0 0,0 1-53 0 0,1-1-53 0 0,-1 2-51 0 0,0-1-51 0 0,1 2-51 0 0,-1 0-50 0 0,1 1-50 0 0,-1 0-49 0 0,1 2-50 0 0,0 0-48 0 0,0 2-47 0 0,-6 0-759 0 0,1 0-64 0 0</inkml:trace>
  <inkml:trace contextRef="#ctx0" brushRef="#br0" timeOffset="582.41">777 268 6072 0 0,'0'0'133'0'0,"0"2"23"0"0,1 10-222 0 0,1 0 111 0 0,1 0 101 0 0,1 0 91 0 0,1-1 82 0 0,0 1 72 0 0,1-1 63 0 0,0 0 53 0 0,1 2 124 0 0,0 0 43 0 0,-3-5 37 0 0,-1 0 0 0 0,0 0 0 0 0,2 8-711 0 0,-1-2 606 0 0,1 0-50 0 0,-2-7-204 0 0,-1 1 1 0 0,0 0-1 0 0,0-1 1 0 0,-1 1-1 0 0,1 0 1 0 0,-1 4-353 0 0,-1-9 210 0 0,0 1-80 0 0,1-1-45 0 0,0 3-9 0 0,0-1 21 0 0,0-3-12 0 0,-1 0 34 0 0,1 1 108 0 0,-1 0 95 0 0,0 0 33 0 0,0 0 91 0 0,0-1 102 0 0,-1 1 113 0 0,1-5-604 0 0,-2-1-44 0 0,0 0-2 0 0,-5-20 108 0 0,5-18-45 0 0,6 1-38 0 0,1 16 15 0 0,-3 18-52 0 0,-1 0 0 0 0,2 1-1 0 0,-1-1 1 0 0,1 1 0 0 0,0-1-1 0 0,0 1 1 0 0,2-3 1 0 0,1 1-25 0 0,-1 1 0 0 0,0 0 0 0 0,1 0 1 0 0,0 1-1 0 0,3-2 25 0 0,2-1-112 0 0,2-1 0 0 0,7-2 112 0 0,27-13-307 0 0,-28 16 42 0 0,-5 3-11 0 0,-8 3 118 0 0,0 0-34 0 0,0 1-37 0 0,0-1-44 0 0,1 0-140 0 0,0 0-86 0 0,1 0-96 0 0,-1-1-108 0 0,-5 3 318 0 0,0-1-48 0 0,-1 0-43 0 0,1 0-37 0 0,0 1-145 0 0,1-1-36 0 0,3-2-1519 0 0,-6 3 2205 0 0</inkml:trace>
  <inkml:trace contextRef="#ctx0" brushRef="#br0" timeOffset="992.32">1399 203 8384 0 0,'0'0'242'0'0,"0"0"5"0"0,0 1-176 0 0,-1-1-38 0 0,-7 4-31 0 0,4-3 32 0 0,-15 4 610 0 0,-1 1-61 0 0,7-2-149 0 0,0 1-1 0 0,0 1 1 0 0,1 0-1 0 0,-2 2-433 0 0,-9 8 795 0 0,13-5-433 0 0,1 1-58 0 0,-1 1 13 0 0,-5 10 150 0 0,12-17-355 0 0,0 0 0 0 0,1 1 0 0 0,0-1 0 0 0,0 1 0 0 0,0 1-112 0 0,-1 18 354 0 0,2-9-73 0 0,2-3-5 0 0,0-1 50 0 0,2 1-147 0 0,2-2 72 0 0,-4-10-188 0 0,0 0-1 0 0,1-1 1 0 0,-1 1 0 0 0,0 0-1 0 0,1-1 1 0 0,-1 1 0 0 0,1-1-1 0 0,-1 0 1 0 0,1 1 0 0 0,0-1-1 0 0,0 0 1 0 0,-1 0-1 0 0,1 0 1 0 0,0 0 0 0 0,1 0-63 0 0,14 2 425 0 0,-7-3-259 0 0,-1-2-45 0 0,4-3-47 0 0,-7 2-81 0 0,1-1-33 0 0,5-4 40 0 0,0-2 0 0 0,0 1-1 0 0,-1-2 1 0 0,-1 1 0 0 0,1-1 0 0 0,-2-1 0 0 0,0 0 0 0 0,0 0 0 0 0,-1-1 0 0 0,-1 0-1 0 0,4-9 1 0 0,-2-1-98 0 0,-8 18 58 0 0,1 0-1 0 0,0 0 1 0 0,0 1 0 0 0,0-1-1 0 0,2-2 41 0 0,-2 4-246 0 0,0 3 48 0 0,1 0 42 0 0,-1 2 39 0 0,3 5-22 0 0,0 2 95 0 0,8 21 106 0 0,-10-20-106 0 0,-2-8 6 0 0,1 2 39 0 0,0 1-1 0 0,0 0 0 0 0,1-1 0 0 0,-1 1 0 0 0,1-1 1 0 0,0 0-1 0 0,1 0 0 0 0,-1 0 0 0 0,1 0 0 0 0,-1 0 1 0 0,1-1-1 0 0,0 0 0 0 0,1 0 0 0 0,2 2 0 0 0,9 3-60 0 0,1-3-65 0 0,-13-4 82 0 0,-2-1-7 0 0,-1 0-38 0 0,0-1-24 0 0,1 1-44 0 0,-1 0-49 0 0,0 0-58 0 0,0-1-6 0 0,1 1-48 0 0,-1 0-54 0 0,0-1-57 0 0,0 1-62 0 0,0-1-67 0 0,1 1-69 0 0,-1-1-75 0 0,4 0-1315 0 0,2-1-1149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49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50 10136 0 0,'0'0'230'0'0,"0"0"30"0"0,0 0 19 0 0,-1 1-40 0 0,-7 11-199 0 0,0 9 783 0 0,4-6-158 0 0,1-4-514 0 0,0 1 1 0 0,1 0-1 0 0,1-1 1 0 0,0 1 0 0 0,0 0-1 0 0,1 5-151 0 0,-3 40 939 0 0,0-22-246 0 0,0 18-693 0 0,0-1 176 0 0,-10 70 1505 0 0,7-77-1475 0 0,4-26-172 0 0,-1 0-1 0 0,-3 14-33 0 0,2-6-18 0 0,4-22 85 0 0,-1-1-1 0 0,1 1 0 0 0,-1-1 1 0 0,0 1-1 0 0,0-1 0 0 0,-1 2-66 0 0,-3 14 823 0 0,4-15-128 0 0,3-13-498 0 0,1-6 69 0 0,-1 1 1 0 0,0-1-1 0 0,-1 0 0 0 0,0-3-266 0 0,0-20 266 0 0,7-35-266 0 0,-3 33 44 0 0,-1 19-40 0 0,0 0 0 0 0,2-2-3 0 0,5-29 30 0 0,-6 24 111 0 0,0-1 0 0 0,2 1 1 0 0,1 0-1 0 0,4-7-142 0 0,2-3-76 0 0,-9 23-23 0 0,0-1 1 0 0,1 1 0 0 0,0 1 0 0 0,7-9 98 0 0,3-6-30 0 0,-12 20 15 0 0,0 0 0 0 0,1 0 0 0 0,0 1 0 0 0,6-6 15 0 0,-9 10 0 0 0,0 1 0 0 0,0 0 0 0 0,-1-1 0 0 0,1 1 0 0 0,0-1 0 0 0,-1 1 0 0 0,1-1 0 0 0,-1 0 0 0 0,0 0 0 0 0,0 1 0 0 0,-1 1 0 0 0,0 1 0 0 0,0 0 0 0 0,0 0 0 0 0,0-1 0 0 0,0 1 0 0 0,0 0 0 0 0,0 0 0 0 0,0-1 0 0 0,0 1 0 0 0,0 0 0 0 0,0 0 0 0 0,0-1 0 0 0,0 1 0 0 0,1 0 0 0 0,-1 0 0 0 0,0 0 0 0 0,0-1 0 0 0,0 1 0 0 0,0 0 0 0 0,0 0 0 0 0,1 0 0 0 0,-1-1 0 0 0,0 1 0 0 0,0 0 0 0 0,0 0 0 0 0,1 0 0 0 0,-1 0 0 0 0,0 0 0 0 0,0 0 0 0 0,0-1 0 0 0,1 1 0 0 0,-1 0 0 0 0,0 0 0 0 0,0 0 0 0 0,1 0 0 0 0,-1 0 0 0 0,0 0 0 0 0,0 0 0 0 0,1 0 0 0 0,-1 0 0 0 0,0 0 0 0 0,0 0 0 0 0,1 0 0 0 0,-1 0 0 0 0,0 0 0 0 0,0 0 0 0 0,1 0 0 0 0,-1 1 0 0 0,0-1 0 0 0,0 0 0 0 0,1 0 0 0 0,-1 0 0 0 0,0 0 0 0 0,0 0 0 0 0,0 0 0 0 0,1 1 0 0 0,-1-1 0 0 0,0 0 0 0 0,8 8 0 0 0,5 14-15 0 0,-2 1 1 0 0,0 0-1 0 0,-1 1 0 0 0,0 4 15 0 0,4 8-5 0 0,-1 10 5 0 0,-4-12 0 0 0,-1-4 0 0 0,3 22 0 0 0,-3-15 0 0 0,2 15 11 0 0,8 29 117 0 0,-12-57-93 0 0,-1-4 32 0 0,1-1 0 0 0,2 5-67 0 0,-3-6 16 0 0,0 0 40 0 0,-2-14-47 0 0,4 12 5 0 0,-4-9-3 0 0,-2-5-175 0 0,-1-2-103 0 0,0 0-21 0 0,-2-1-215 0 0,-10-3-874 0 0,3-3-374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0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14 115 7368 0 0,'-13'-3'656'0'0,"13"3"-528"0"0,0-4-128 0 0,0-4 0 0 0,5 0 640 0 0,0 4 104 0 0,-2-4 24 0 0,7 0 0 0 0,-2-4-504 0 0,2 4-96 0 0,4 0-16 0 0,-1 4-8 0 0,0-4-48 0 0,-4 0-16 0 0,4-1 0 0 0,2 6 0 0 0,1 0-304 0 0,-2-6-64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0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44 920 0 0,'-1'-1'396'0'0,"0"0"0"0"0,0 1 1 0 0,0-1-1 0 0,1 0 0 0 0,-1 0 0 0 0,0 0 1 0 0,0-1-1 0 0,1 1 0 0 0,-1 0 0 0 0,1 0 1 0 0,-1-1-397 0 0,1 2 129 0 0,0-1 0 0 0,1 1 0 0 0,-1-1 0 0 0,0 1 0 0 0,0-1 1 0 0,1 1-1 0 0,-1-1 0 0 0,0 1 0 0 0,0-1 0 0 0,0 1 1 0 0,0-1-1 0 0,0 1 0 0 0,0-1 0 0 0,0 1 0 0 0,0-1 0 0 0,0 1 1 0 0,0-1-1 0 0,0 1 0 0 0,0-1 0 0 0,0 1 0 0 0,0-1 1 0 0,-1 1-1 0 0,1-1 0 0 0,0 1 0 0 0,0 0 0 0 0,0-1 1 0 0,-1 1-1 0 0,1-1-129 0 0,-1 0 473 0 0,1 1-29 0 0,-13-8 819 0 0,9 6-1103 0 0,1 1 1 0 0,-1 0-1 0 0,0 0 0 0 0,0 0 1 0 0,1 0-1 0 0,-1 1 1 0 0,0-1-1 0 0,0 1 1 0 0,0 0-1 0 0,0 0 0 0 0,0 1 1 0 0,-2-1-161 0 0,-3 2 344 0 0,0 0-1 0 0,0 0 1 0 0,0 1 0 0 0,-5 2-344 0 0,13-4 20 0 0,0 0 0 0 0,0 0 0 0 0,0 0 0 0 0,0 0 0 0 0,0 0 0 0 0,0 0-1 0 0,0 0 1 0 0,0 0 0 0 0,1 0 0 0 0,-1 0 0 0 0,0 0-20 0 0,-3 5 37 0 0,-4 5-27 0 0,1 0 13 0 0,8-7-2 0 0,-1 0-11 0 0,-7 9-10 0 0,2-1 0 0 0,4-7 0 0 0,1 6 0 0 0,2-4-10 0 0,0 1 1 0 0,0-1 0 0 0,1 0 0 0 0,0 0 0 0 0,0 0 0 0 0,1 0 0 0 0,0-1 0 0 0,0 1 0 0 0,0-1 0 0 0,1 0 0 0 0,0 0 0 0 0,0 0 0 0 0,1-1 0 0 0,-1 0 0 0 0,5 3 9 0 0,28 21 0 0 0,41 22 0 0 0,-72-47 34 0 0,-1-1 1 0 0,0 2 0 0 0,0-1-1 0 0,0 1 1 0 0,0 0 0 0 0,-1 0-1 0 0,0 1 1 0 0,0-1 0 0 0,0 1-1 0 0,-1 0 1 0 0,0 1 0 0 0,0-1-1 0 0,0 1 1 0 0,-1-1 0 0 0,3 8-35 0 0,-6-13 28 0 0,1 1 0 0 0,-1-1 0 0 0,0 0 0 0 0,0 0 0 0 0,0 1 1 0 0,0-1-1 0 0,0 0 0 0 0,0 0 0 0 0,0 1 0 0 0,0-1 1 0 0,0 0-1 0 0,-1 0 0 0 0,1 0 0 0 0,0 1 0 0 0,-1-1 1 0 0,1 0-1 0 0,-1 0 0 0 0,1 0 0 0 0,-1 0 0 0 0,0 0 1 0 0,0 1-29 0 0,-4 10 492 0 0,5-11-485 0 0,0-1-1 0 0,0 1 1 0 0,0 0-1 0 0,0-1 1 0 0,0 1-1 0 0,-1 0 0 0 0,1-1 1 0 0,0 1-1 0 0,-1-1 1 0 0,1 1-1 0 0,0 0 1 0 0,-1-1-1 0 0,1 1 1 0 0,-1-1-1 0 0,1 1 1 0 0,-1-1-1 0 0,1 1 1 0 0,-1-1-1 0 0,1 0 1 0 0,-1 1-1 0 0,1-1 1 0 0,-1 1-1 0 0,0-1 1 0 0,0 0-7 0 0,-12 9 145 0 0,11-7-70 0 0,0-1-1 0 0,-1 1 1 0 0,1-1-1 0 0,-1 0 1 0 0,1 1-1 0 0,-1-1 1 0 0,1 0-1 0 0,-1 0 0 0 0,-1 0-74 0 0,-13 3 18 0 0,13-3-135 0 0,1 1 0 0 0,0-1 0 0 0,-1-1 0 0 0,1 1 0 0 0,0 0 0 0 0,-1-1 0 0 0,1 0 0 0 0,-1 1 0 0 0,1-2 0 0 0,-1 1 0 0 0,1 0 0 0 0,-1-1 0 0 0,1 1 1 0 0,-4-2 116 0 0,-8-2-607 0 0,-1-1-3888 0 0,6-2 1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1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4144 0 0,'0'0'319'0'0,"0"0"-87"0"0,0 0 414 0 0,0 0 201 0 0,0 1 38 0 0,0 2-653 0 0,0-1-77 0 0,0 1 0 0 0,0-1-1 0 0,0 1 1 0 0,0-1 0 0 0,1 1-1 0 0,-1-1 1 0 0,1 1-1 0 0,0-1 1 0 0,-1 0 0 0 0,2 2-155 0 0,-1-2 90 0 0,0 1 0 0 0,-1 0-1 0 0,1 0 1 0 0,0-1 0 0 0,-1 1 0 0 0,0 0 0 0 0,1 0 0 0 0,-1 0 0 0 0,0 0 0 0 0,-1 1-90 0 0,1-1 54 0 0,0 0 1 0 0,0 0-1 0 0,0 1 1 0 0,0-1-1 0 0,0 0 1 0 0,1 0-1 0 0,0 0 1 0 0,-1 0-1 0 0,1 0 1 0 0,1 2-55 0 0,0-1 68 0 0,-1 0 1 0 0,0 0 0 0 0,0 0 0 0 0,0 1-1 0 0,0-1 1 0 0,-1 0 0 0 0,1 2-69 0 0,-1-1 80 0 0,1 0-1 0 0,-1 1 1 0 0,2-1 0 0 0,-1 0 0 0 0,0 0-80 0 0,14 38 584 0 0,-11-27-285 0 0,2 0 0 0 0,0-1 0 0 0,0 0 0 0 0,1 0 1 0 0,3 1-300 0 0,-6-9 196 0 0,-2-3-180 0 0,1 0 0 0 0,-1-1 0 0 0,0 1 0 0 0,1-1 0 0 0,0 0 0 0 0,0 0 0 0 0,0 0 1 0 0,0 0-1 0 0,0 0 0 0 0,1-1 0 0 0,-1 0 0 0 0,4 2-16 0 0,-6-3 64 0 0,0-1 0 0 0,0 0 0 0 0,0 1 1 0 0,0-1-1 0 0,1 0 0 0 0,-1 0 0 0 0,0 0 0 0 0,0 0 1 0 0,0 0-1 0 0,0 0 0 0 0,0 0 0 0 0,0 0 0 0 0,1-1 0 0 0,-1 1 1 0 0,0 0-1 0 0,0-1 0 0 0,0 1 0 0 0,0 0 0 0 0,0-1 0 0 0,0 0 1 0 0,0 1-1 0 0,0-1 0 0 0,0 0 0 0 0,0 0-64 0 0,11-5 143 0 0,-10 5-115 0 0,0-1 0 0 0,0 1 0 0 0,0-1 1 0 0,0 1-1 0 0,0-1 0 0 0,-1 1 1 0 0,1-1-1 0 0,0 0 0 0 0,-1 0 1 0 0,0 0-1 0 0,1 0 0 0 0,-1 0 1 0 0,1-2-29 0 0,2-3 50 0 0,0 0-98 0 0,-1-1 1 0 0,0 0-1 0 0,-1 0 0 0 0,1 0 0 0 0,-1 0 0 0 0,-1 0 0 0 0,0 0 1 0 0,1-8 47 0 0,-1 5 20 0 0,0-8 80 0 0,0 0 0 0 0,-2 0 0 0 0,0 0 0 0 0,-2-6-100 0 0,-2-42-367 0 0,6 67 367 0 0,-1 1-1 0 0,0-1 1 0 0,0 0-1 0 0,0 0 1 0 0,0 0 0 0 0,0 0-1 0 0,1 1 1 0 0,-1-1 0 0 0,0 0-1 0 0,0 0 1 0 0,0 0 0 0 0,1 0-1 0 0,-1 0 1 0 0,0 0 0 0 0,0 0-1 0 0,0 0 1 0 0,1 0 0 0 0,-1 0-1 0 0,0 0 1 0 0,0 0-1 0 0,0 0 1 0 0,1 0 0 0 0,-1 0-1 0 0,0 0 1 0 0,0 0 0 0 0,0 0-1 0 0,1 0 1 0 0,-1 0 0 0 0,0 0-1 0 0,0 0 1 0 0,1 0 0 0 0,-1 0-1 0 0,0 0 1 0 0,0 0-1 0 0,0 0 1 0 0,0 0 0 0 0,1-1-1 0 0,-1 1 1 0 0,0 0 0 0 0,0 0-1 0 0,0 0 1 0 0,0 0 0 0 0,1 0-1 0 0,-1-1 1 0 0,0 1 0 0 0,0 0-1 0 0,0 0 1 0 0,0 0 0 0 0,0-1-1 0 0,0 1 1 0 0,0 0-1 0 0,0 0 1 0 0,0 0 0 0 0,0-1-1 0 0,0 1 1 0 0,0 0 0 0 0,0 0-1 0 0,1-1 1 0 0,-2 1 0 0 0,1 0-1 0 0,0 0 1 0 0,0 0 0 0 0,0-1-1 0 0,0 1 1 0 0,0 0 0 0 0,0 0 0 0 0,1 0-2 0 0,2 3-4 0 0,0 0 1 0 0,0-1 0 0 0,0 2-1 0 0,0-1 1 0 0,0 0 0 0 0,-1 1-1 0 0,1-1 1 0 0,-1 1 0 0 0,0-1-1 0 0,0 1 1 0 0,0 0 0 0 0,-1 0-1 0 0,1 2 6 0 0,3 10-57 0 0,0 1 0 0 0,1 15 57 0 0,2 9-32 0 0,2 2 2 0 0,-3 0 0 0 0,2 35 30 0 0,-8-62 44 0 0,-1 0 1 0 0,-2 11-45 0 0,-1 17 64 0 0,2-20-23 0 0,-1 0 1 0 0,-5 17-42 0 0,3-14 181 0 0,3-24-127 0 0,0 0 1 0 0,0 0-1 0 0,0 0 0 0 0,0-1 1 0 0,-1 1-1 0 0,1 0 0 0 0,-1 0 1 0 0,1-1-1 0 0,-1 1 0 0 0,-2 1-54 0 0,-6 10-24 0 0,9-13 4 0 0,1 0 0 0 0,-1 0 1 0 0,0 0-1 0 0,1-1 1 0 0,-1 1-1 0 0,0 0 1 0 0,0-1-1 0 0,1 1 1 0 0,-1 0-1 0 0,0-1 1 0 0,0 1-1 0 0,0-1 0 0 0,0 1 1 0 0,0-1-1 0 0,0 0 1 0 0,0 1-1 0 0,0-1 1 0 0,0 0-1 0 0,0 0 1 0 0,0 0-1 0 0,0 0 0 0 0,0 0 1 0 0,0 0-1 0 0,0 0 1 0 0,0 0-1 0 0,0 0 20 0 0,-1 0-129 0 0,-1-1 0 0 0,1 1-1 0 0,0-1 1 0 0,0 1 0 0 0,-1-1-1 0 0,1 0 1 0 0,0 0 0 0 0,0 0 0 0 0,0 0-1 0 0,-1-1 130 0 0,-7-3-5106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11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7248 0 0,'0'0'209'0'0,"0"0"-40"0"0,1 1-88 0 0,1 0-61 0 0,3 2-65 0 0,-3-2 67 0 0,5 3 49 0 0,0 2 91 0 0,-3-2 9 0 0,1 1 34 0 0,3 7 279 0 0,8 12 581 0 0,-12-16-744 0 0,0 0-45 0 0,0-1-47 0 0,4 7 268 0 0,-1-1-95 0 0,1 0-69 0 0,10 18 372 0 0,-6-13-197 0 0,-5-7-135 0 0,0 0 77 0 0,-5-10-95 0 0,-1 1-37 0 0,0-1-35 0 0,0 0-34 0 0,2 0 158 0 0,-1 0-112 0 0,0-2-96 0 0,0 0-82 0 0,0 0-65 0 0,0-1-52 0 0,-1-1-45 0 0,3-6-117 0 0,-3 4 126 0 0,-1 1 89 0 0,1 0 95 0 0,0-12-86 0 0,3-11-58 0 0,-1 7-4 0 0,-2 15 32 0 0,2-1-102 0 0,1-1-115 0 0,3-2-222 0 0,2 3-44 0 0,-3 6 189 0 0,0 2 98 0 0,0 2 74 0 0,13 18 132 0 0,-2-2-74 0 0,-4-6-40 0 0,1 0 1 0 0,4 2 71 0 0,0-2-24 0 0,0-3 41 0 0,2-3 55 0 0,0-4 74 0 0,2-5 656 0 0,-19 0-671 0 0,-1 1-1 0 0,0-1 0 0 0,0 0 1 0 0,1 0-1 0 0,-1 0 1 0 0,0 0-1 0 0,0 0 0 0 0,0 0 1 0 0,0 0-1 0 0,0-1 0 0 0,1-1-130 0 0,5-6 585 0 0,1-5 32 0 0,-6 7-356 0 0,0-1-39 0 0,-1 0-46 0 0,1 0-51 0 0,-1-1-58 0 0,0 1-63 0 0,-2 5-152 0 0,1 0 45 0 0,-1 0 40 0 0,1 0 35 0 0,0-2 47 0 0,-1-1 63 0 0,2-10 334 0 0,-2 8-311 0 0,0 5-100 0 0,0-1-44 0 0,0 0-53 0 0,1 1-60 0 0,-1-1-43 0 0,0 1-61 0 0,0 0-67 0 0,0-1-74 0 0,0 1-80 0 0,0 0-85 0 0,0-1-91 0 0,0 1-98 0 0,0 1 239 0 0,0 0-41 0 0,0 0-41 0 0,0 0-43 0 0,0-3-1562 0 0,0-3-1243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2.1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6448 0 0,'0'0'297'0'0,"-1"1"-9"0"0,1-1-285 0 0,-1 0-1 0 0,1 0 0 0 0,0 0 1 0 0,0 0-1 0 0,-1 0 1 0 0,1 0-1 0 0,0 0 1 0 0,0 0-1 0 0,0 1 0 0 0,-1-1 1 0 0,1 0-1 0 0,0 0 1 0 0,0 0-1 0 0,0 0 1 0 0,-1 1-1 0 0,1-1 0 0 0,0 0 1 0 0,0 0-1 0 0,0 0 1 0 0,0 0-1 0 0,0 1 1 0 0,-1-1-1 0 0,1 0 1 0 0,0 0-1 0 0,0 1 0 0 0,0-1 1 0 0,0 0-1 0 0,0 0 1 0 0,0 1-1 0 0,0-1 1 0 0,0 0-1 0 0,0 0 0 0 0,0 0 1 0 0,0 1-1 0 0,0-1 1 0 0,0 0-1 0 0,0 0 1 0 0,0 1-1 0 0,0-1 0 0 0,0 0 1 0 0,0 0-1 0 0,1 1 1 0 0,-1-1-3 0 0,4 6 6 0 0,-4-6-6 0 0,13 29 1080 0 0,-9-21-403 0 0,-1 0-1 0 0,1 0 1 0 0,1 0-1 0 0,2 3-676 0 0,0-1 466 0 0,-1 0-1 0 0,0 1 0 0 0,2 5-465 0 0,6 10 620 0 0,-9-15-243 0 0,1 0 0 0 0,-2 1 0 0 0,0 0 0 0 0,2 5-377 0 0,6 20 950 0 0,-10-29-757 0 0,1 0 0 0 0,-2-1 0 0 0,1 1 0 0 0,-1 0 1 0 0,0 0-1 0 0,-1 0 0 0 0,0 0 0 0 0,0 0 0 0 0,0 0 0 0 0,-2 5-193 0 0,2-12 27 0 0,0 0-1 0 0,-1 0 0 0 0,1 0 1 0 0,0 0-1 0 0,-1 0 0 0 0,1 0 1 0 0,0 0-1 0 0,-1-1 0 0 0,1 1 1 0 0,-1 0-1 0 0,0 0 0 0 0,1 0 1 0 0,-1-1-1 0 0,0 1 0 0 0,1 0 1 0 0,-1 0-27 0 0,0-1 153 0 0,1 0-8 0 0,0 0-6 0 0,0 0-23 0 0,0 0-11 0 0,0 0-1 0 0,2-2-6 0 0,-1 1-91 0 0,1 0 0 0 0,-1-1 1 0 0,0 0-1 0 0,0 1 0 0 0,0-1 1 0 0,0 0-1 0 0,0 1 0 0 0,0-1 1 0 0,-1 0-1 0 0,1 0 0 0 0,0 0 1 0 0,-1 0-1 0 0,0 0 0 0 0,1 0 0 0 0,-1 0 1 0 0,0 0-1 0 0,0 0 0 0 0,0 0 1 0 0,0-1-8 0 0,0-1 11 0 0,0 0-1 0 0,0 0 1 0 0,1 0 0 0 0,-1 0 0 0 0,1 0 0 0 0,0 0-1 0 0,0 0-10 0 0,1-1 10 0 0,7-19-102 0 0,-1 1 0 0 0,0-5 92 0 0,-4 15-84 0 0,1-1 0 0 0,1 1 0 0 0,0 0 0 0 0,1 1 0 0 0,0-1 0 0 0,1 1 0 0 0,1-1 84 0 0,-5 7-40 0 0,5-8-15 0 0,-8 12 47 0 0,0-1 0 0 0,1 0 0 0 0,-1 1 1 0 0,1-1-1 0 0,0 1 0 0 0,-1 0 0 0 0,1-1 0 0 0,0 1 0 0 0,1 0 0 0 0,-1 0 0 0 0,0 1 0 0 0,1-1 0 0 0,0-1 8 0 0,6-1-22 0 0,-8 3 16 0 0,0 0-1 0 0,1 0 0 0 0,-1 1 0 0 0,0-1 1 0 0,1 0-1 0 0,-1 1 0 0 0,1-1 0 0 0,-1 1 1 0 0,0-1-1 0 0,1 1 0 0 0,-1 0 0 0 0,1 0 1 0 0,-1 0-1 0 0,1 0 0 0 0,-1 0 0 0 0,1 0 1 0 0,-1 0-1 0 0,1 0 0 0 0,-1 0 0 0 0,1 1 1 0 0,-1-1-1 0 0,2 1 7 0 0,2 1 7 0 0,-1 0 0 0 0,1 0 0 0 0,-1 1 0 0 0,0-1 0 0 0,0 1 0 0 0,0 0 0 0 0,0 0 0 0 0,0 0 0 0 0,-1 1 0 0 0,1-1 0 0 0,-1 1 0 0 0,0 0 0 0 0,0 0 0 0 0,0 0 0 0 0,-1 1 0 0 0,1-1 0 0 0,-1 0 0 0 0,0 1 0 0 0,-1 0 0 0 0,1-1 0 0 0,-1 1 0 0 0,1 2-7 0 0,6 27 218 0 0,-6-28-173 0 0,0-1 0 0 0,0 1 0 0 0,-1 0 0 0 0,0 0 0 0 0,0 0 0 0 0,0 5-45 0 0,-1 2 125 0 0,1-10-95 0 0,-1-1 1 0 0,0 1-1 0 0,1 0 1 0 0,-2 0-1 0 0,1-1 1 0 0,0 1-1 0 0,0 0 0 0 0,-1 0-30 0 0,1-2 80 0 0,0-1 0 0 0,-3 5-9 0 0,1-3-51 0 0,2-3 151 0 0,2-3-169 0 0,-2-1 1 0 0,1 1 0 0 0,0 0-1 0 0,-1-1 1 0 0,0-2-3 0 0,1 1 10 0 0,-1 1 0 0 0,1-1 0 0 0,-1 1 1 0 0,2-1-1 0 0,-1 1-10 0 0,38-91-286 0 0,-37 92 271 0 0,0 0-1 0 0,0 0 0 0 0,0 0 1 0 0,1 0-1 0 0,-1 0 0 0 0,1 0 0 0 0,0 1 1 0 0,3-4 15 0 0,6-7-51 0 0,-9 12 49 0 0,-1-1-1 0 0,0 1 0 0 0,1 1 0 0 0,0-1 0 0 0,-1 0 0 0 0,1 1 1 0 0,0-1-1 0 0,0 1 0 0 0,0 0 0 0 0,0 0 0 0 0,0 0 0 0 0,0 0 1 0 0,0 0-1 0 0,0 1 0 0 0,0-1 0 0 0,0 1 0 0 0,0 0 0 0 0,0 0 1 0 0,1 0 2 0 0,2 0-2 0 0,1 1 1 0 0,-1-1 0 0 0,1 1-1 0 0,-1 1 1 0 0,0-1 0 0 0,0 1 0 0 0,0 0-1 0 0,6 3 2 0 0,-7-2 8 0 0,0 1 0 0 0,-1 0-1 0 0,1 0 1 0 0,-1 1-1 0 0,0-1 1 0 0,0 1-1 0 0,0 0 1 0 0,-1 0-1 0 0,1 1-7 0 0,-3-4 17 0 0,1 1 0 0 0,-1 0 0 0 0,0 0 0 0 0,0-1 0 0 0,0 1 0 0 0,0 0 0 0 0,-1 0 0 0 0,1 0-1 0 0,-1 0 1 0 0,1 0-17 0 0,2 17 91 0 0,-1-13-89 0 0,-1 0-1 0 0,0-1 0 0 0,-1 1 0 0 0,1 0 1 0 0,-1 0-1 0 0,-1 0 0 0 0,0 0 1 0 0,1 0-1 0 0,-3 5-1 0 0,-2 34 64 0 0,4-20-181 0 0,0-20-173 0 0,0 0 0 0 0,1 0 1 0 0,0 0-1 0 0,0 0 0 0 0,1 0 1 0 0,-1 0-1 0 0,2 1 290 0 0,-1 14-2686 0 0,-2-16 1590 0 0,1-2-3916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2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8408 0 0,'0'0'381'0'0,"0"0"-5"0"0,4-8-221 0 0,-4 7-130 0 0,1 0 1 0 0,0 0 0 0 0,-1 1 0 0 0,1-1-1 0 0,0 0 1 0 0,-1 0 0 0 0,1 1-1 0 0,0-1 1 0 0,0 0 0 0 0,0 1 0 0 0,-1-1-1 0 0,1 1 1 0 0,0-1 0 0 0,0 1-1 0 0,0 0 1 0 0,0-1 0 0 0,0 1-1 0 0,0 0 1 0 0,0-1 0 0 0,0 1 0 0 0,0 0-1 0 0,0 0 1 0 0,1 0-26 0 0,12-4 530 0 0,-14 4-476 0 0,1 0 0 0 0,-1 0 1 0 0,1 0-1 0 0,-1 0 0 0 0,0 0 0 0 0,1 0 0 0 0,-1 0 1 0 0,1 0-1 0 0,-1 0 0 0 0,1 1 0 0 0,-1-1 0 0 0,1 0 0 0 0,-1 0 1 0 0,0 0-1 0 0,1 1 0 0 0,-1-1 0 0 0,1 0 0 0 0,-1 0 1 0 0,0 1-55 0 0,3 0 193 0 0,3 1 23 0 0,-4-2-155 0 0,-1 0 0 0 0,0 1 0 0 0,1-1 0 0 0,-1 1 0 0 0,0-1 1 0 0,1 1-1 0 0,-1-1 0 0 0,0 1 0 0 0,0 0 0 0 0,1 0 0 0 0,-1-1 0 0 0,0 1 0 0 0,0 0 0 0 0,0 0 0 0 0,0 0 0 0 0,0 0 0 0 0,0 0 0 0 0,0 0 0 0 0,-1 1 0 0 0,1-1 1 0 0,0 0-1 0 0,0 1-61 0 0,11 16 635 0 0,-9-15-557 0 0,-1-1 0 0 0,1 2 0 0 0,-1-1 1 0 0,0 0-1 0 0,0 0 0 0 0,-1 1 0 0 0,1-1-78 0 0,4 15 403 0 0,-1 1 0 0 0,-1-1-1 0 0,0 3-402 0 0,4 23 831 0 0,-5-27-405 0 0,-1 1 1 0 0,-1-1-1 0 0,0 1 0 0 0,-2 12-426 0 0,0 1 505 0 0,1-30-409 0 0,0-1-88 0 0,0 0 0 0 0,0 0 0 0 0,0 1 0 0 0,0-1 0 0 0,1 0 0 0 0,-1 0 0 0 0,0 0 0 0 0,0 0 0 0 0,0 0 0 0 0,0 0 0 0 0,0 1 0 0 0,0-1 0 0 0,0 0 0 0 0,1 0 0 0 0,-1 0 0 0 0,0 0 0 0 0,0 0 0 0 0,0 0 0 0 0,0 0 0 0 0,0 0 0 0 0,1 0 0 0 0,-1 0 0 0 0,0 0 0 0 0,0 0 0 0 0,0 0 0 0 0,0 0 0 0 0,1 0 0 0 0,-1 0 0 0 0,0 0 0 0 0,0 0 0 0 0,0 0 0 0 0,0 0 0 0 0,0 0 0 0 0,1 0 0 0 0,-1 0 0 0 0,0 0 0 0 0,0 0 0 0 0,0 0 0 0 0,0 0 0 0 0,0 0 0 0 0,1 0 0 0 0,-1 0 0 0 0,0-1-8 0 0,1-4 19 0 0,1-1 0 0 0,-1 0 0 0 0,0 0 0 0 0,-1 0-1 0 0,1 0 1 0 0,-1-3-19 0 0,2-21-1 0 0,-2 26 1 0 0,2-11-12 0 0,1 0 0 0 0,1 0 0 0 0,0 0 0 0 0,1 0 0 0 0,4-9 12 0 0,1 5-46 0 0,0 0-1 0 0,0 1 0 0 0,2 0 0 0 0,0 1 0 0 0,2 1 0 0 0,-1 0 0 0 0,10-8 47 0 0,-20 22-4 0 0,-1 0-1 0 0,1 0 1 0 0,-1 0-1 0 0,1 1 1 0 0,0-1-1 0 0,0 1 0 0 0,-1-1 1 0 0,1 1-1 0 0,0 0 1 0 0,0 0-1 0 0,0 0 1 0 0,0 1-1 0 0,1-1 0 0 0,-1 1 1 0 0,0 0-1 0 0,0 0 1 0 0,0 0-1 0 0,0 0 0 0 0,0 0 1 0 0,3 1 4 0 0,-2 0-3 0 0,0 0 0 0 0,0 1 1 0 0,0-1-1 0 0,0 1 0 0 0,0 0 1 0 0,-1 0-1 0 0,1 0 0 0 0,-1 0 1 0 0,1 0-1 0 0,-1 1 0 0 0,0 0 1 0 0,0 0-1 0 0,0 0 0 0 0,0 0 0 0 0,0 1 3 0 0,7 10 64 0 0,-1 1 0 0 0,-1 0-1 0 0,7 16-63 0 0,-3-6 169 0 0,-9-18-93 0 0,0 0 0 0 0,-1 0-1 0 0,0 0 1 0 0,-1 0 0 0 0,0 0-1 0 0,0 0 1 0 0,0 1 0 0 0,-1 2-76 0 0,4 24 274 0 0,1 11 158 0 0,-3-38-263 0 0,-3-17 48 0 0,0-5-227 0 0,3-3-65 0 0,0-1 0 0 0,1 1 0 0 0,0 0 0 0 0,2-2 75 0 0,2-11-153 0 0,-5 25 115 0 0,-1 0 0 0 0,1 0 0 0 0,1 1 0 0 0,-1-1-1 0 0,1 1 1 0 0,0-1 0 0 0,0 1 0 0 0,3-4 38 0 0,-4 6-1 0 0,0 1-1 0 0,1-1 1 0 0,-1 1 0 0 0,0-1-1 0 0,1 1 1 0 0,-1 0 0 0 0,1 0-1 0 0,0 0 1 0 0,0 0 0 0 0,0 1-1 0 0,0-1 1 0 0,0 1-1 0 0,0-1 1 0 0,0 1 0 0 0,0 0-1 0 0,1 0 2 0 0,-3 1 3 0 0,1 0 0 0 0,-1-1 0 0 0,0 1 0 0 0,0 0 0 0 0,0 0 0 0 0,0 0 0 0 0,1 0 0 0 0,-1 0 0 0 0,0 0 0 0 0,0 0 0 0 0,0 0 0 0 0,1 1 0 0 0,-1-1 0 0 0,0 0 0 0 0,0 1 0 0 0,0-1 0 0 0,0 1 0 0 0,0-1 0 0 0,0 1 0 0 0,0 0 0 0 0,0-1 0 0 0,0 1 0 0 0,0 0 0 0 0,0 0 0 0 0,0 0-3 0 0,3 2 1 0 0,6 5-9 0 0,-1 0-1 0 0,0 0 0 0 0,0 1 0 0 0,-1 1 0 0 0,0-1 0 0 0,0 1 1 0 0,-1 0-1 0 0,-1 1 0 0 0,1 0 0 0 0,-2 0 0 0 0,0 0 1 0 0,0 1-1 0 0,2 7 9 0 0,-2-3-103 0 0,1-1 0 0 0,1 0 1 0 0,6 9 102 0 0,-9-17-709 0 0,0-1 0 0 0,1 0 0 0 0,0 0 1 0 0,0 0-1 0 0,3 2 709 0 0,1 0-1625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3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1 221 4144 0 0,'0'0'191'0'0,"27"-26"606"0"0,-17 18 1006 0 0,-1-1 0 0 0,0 0 0 0 0,-1 0 0 0 0,0-1-1803 0 0,-4 5 409 0 0,1 0 0 0 0,0 1 0 0 0,0-1 1 0 0,0 1-1 0 0,0 0 0 0 0,1 1 1 0 0,4-3-410 0 0,22-17 1021 0 0,1-2-344 0 0,-25 20-604 0 0,-1 0 0 0 0,0-1 0 0 0,0 1 0 0 0,-1-1-1 0 0,2-2-72 0 0,0 0 0 0 0,5-1 74 0 0,-12 5-22 0 0,-1 2-12 0 0,1-1 113 0 0,-1 3-8 0 0,-2-3-211 0 0,0 1-384 0 0,-4 5 438 0 0,2 1-47 0 0,-1 0-1 0 0,0 1 0 0 0,1-1 1 0 0,0 1-1 0 0,0 0 0 0 0,0 0 0 0 0,1 1 1 0 0,0-1-1 0 0,0 1 0 0 0,-2 4 60 0 0,-1 9-64 0 0,1-1 1 0 0,1 1-1 0 0,1 4 64 0 0,-2 2 12 0 0,-2 8-12 0 0,4-21 0 0 0,0 0 0 0 0,1 1 0 0 0,1-1 0 0 0,-1 5 0 0 0,1 0 1 0 0,1-14 0 0 0,-1-1-1 0 0,1 0 1 0 0,0 1-1 0 0,0-1 1 0 0,0 1-1 0 0,0-1 1 0 0,0 0-1 0 0,0 1 1 0 0,1-1-1 0 0,-1 0 1 0 0,1 1-1 0 0,0-1 1 0 0,-1 0 0 0 0,1 0-1 0 0,0 0 1 0 0,0 0-1 0 0,1 1 1 0 0,-1-1-1 0 0,2 1 0 0 0,4 4 56 0 0,-6-6-51 0 0,1 0-1 0 0,-1 0 1 0 0,1 0-1 0 0,-1 0 1 0 0,1-1 0 0 0,-1 1-1 0 0,1-1 1 0 0,-1 1-1 0 0,1-1 1 0 0,0 1-1 0 0,-1-1 1 0 0,1 0-1 0 0,0 0 1 0 0,-1 0 0 0 0,1 0-1 0 0,0 0 1 0 0,-1 0-1 0 0,1 0 1 0 0,-1-1-1 0 0,2 1-4 0 0,4-2-19 0 0,0 0 0 0 0,0-1 0 0 0,0 0 0 0 0,1-1 19 0 0,9-4-209 0 0,-9 5-214 0 0,1 0 1 0 0,-1-1 0 0 0,0 0-1 0 0,2-2 423 0 0,10-9-5294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3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2304 0 0,'0'0'397'0'0,"0"0"830"0"0,7-8 3573 0 0,-6 8-4651 0 0,-1-1 0 0 0,1 0 0 0 0,0 1 0 0 0,0-1 0 0 0,-1 1 0 0 0,1-1 1 0 0,0 1-1 0 0,0 0 0 0 0,0-1 0 0 0,0 1 0 0 0,0 0 0 0 0,0 0 0 0 0,0-1 0 0 0,0 1 1 0 0,0 0-1 0 0,0 0 0 0 0,0 0 0 0 0,0 0 0 0 0,0 0 0 0 0,-1 0 0 0 0,1 1 0 0 0,0-1 0 0 0,0 0 1 0 0,0 0-1 0 0,0 1 0 0 0,0-1 0 0 0,0 1 0 0 0,0-1 0 0 0,0 0 0 0 0,-1 1 0 0 0,1 0 1 0 0,0-1-1 0 0,0 1 0 0 0,-1-1 0 0 0,1 1 0 0 0,0 0 0 0 0,-1 0 0 0 0,1 0-149 0 0,5 5 299 0 0,-1 0 0 0 0,-1 1 0 0 0,1-1 0 0 0,-1 1 0 0 0,0 0 0 0 0,-1 0 0 0 0,0 1 0 0 0,1 2-299 0 0,7 19 448 0 0,-6-17-284 0 0,-1 0 1 0 0,0 0-1 0 0,-1 0 0 0 0,1 7-164 0 0,14 129 826 0 0,-6 0 0 0 0,-6 24-826 0 0,-6-172-5 0 0,0 5-31 0 0,1 0-1 0 0,-1 0 1 0 0,-1 0-1 0 0,1 0 1 0 0,-1-1-1 0 0,1 1 0 0 0,-1 0 1 0 0,-1 0-1 0 0,1-1 1 0 0,-1 1-1 0 0,1-1 0 0 0,-3 5 37 0 0,3-8-1078 0 0,1-1-3342 0 0,0 0-1429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3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1 146 2304 0 0,'0'0'101'0'0,"0"0"282"0"0,1-1 1097 0 0,2 0-784 0 0,0-1-1 0 0,0 1 1 0 0,0-1 0 0 0,-1 0-1 0 0,1 0 1 0 0,-1 0 0 0 0,2-1-696 0 0,17-13 1996 0 0,29-14-439 0 0,-32 18-983 0 0,0 2 1 0 0,13-6-575 0 0,-8 6 150 0 0,0 1 1 0 0,0 2 0 0 0,22-5-151 0 0,-34 10-6 0 0,1 0 0 0 0,-1 0-1 0 0,1 1 1 0 0,-1 1 0 0 0,1 0 0 0 0,-1 1 0 0 0,1 0 0 0 0,-1 0 0 0 0,4 2 6 0 0,-10-1-45 0 0,0 0 0 0 0,1 0 1 0 0,-1 0-1 0 0,0 1 0 0 0,-1 0 0 0 0,1 0 1 0 0,0 0-1 0 0,-1 1 0 0 0,0 0 1 0 0,0-1-1 0 0,0 1 0 0 0,0 1 0 0 0,2 1 45 0 0,0 3-28 0 0,0-1 0 0 0,-1 1-1 0 0,0 0 1 0 0,0 0-1 0 0,-1 1 1 0 0,4 9 28 0 0,23 66 516 0 0,-17-18-48 0 0,-3-30 775 0 0,9 17-1243 0 0,-6-12 1091 0 0,-12-37 5 0 0,-2-6-505 0 0,-2-12-368 0 0,-2-10-190 0 0,1-19 11 0 0,1 33-39 0 0,1 0 1 0 0,1 1-1 0 0,-1-1 0 0 0,2 0 0 0 0,-1 1 0 0 0,1-1 0 0 0,0 0 0 0 0,3-8-5 0 0,4-3-33 0 0,1 0 0 0 0,10-17 33 0 0,-11 22 2 0 0,-4 9-15 0 0,0 0-1 0 0,0 1 0 0 0,1 0 1 0 0,-1-1-1 0 0,1 2 0 0 0,3-4 14 0 0,8-7-19 0 0,1-1-292 0 0,0 1 0 0 0,1 0-1 0 0,7-3 312 0 0,-4 2-773 0 0,4 4-353 0 0,-22 10 921 0 0,11-4-711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4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0 308 5064 0 0,'0'2'389'0'0,"1"3"-353"0"0,0 0-1 0 0,0-1 0 0 0,0 1 1 0 0,1-1-1 0 0,0 1 0 0 0,0 0-35 0 0,5 16 948 0 0,0 10 4349 0 0,1 14-5297 0 0,-5-25 1178 0 0,-3 20 1004 0 0,0-37-2012 0 0,1 1 0 0 0,0-1 0 0 0,-1 1 0 0 0,0 0-1 0 0,0 0 1 0 0,0-1 0 0 0,0 1 0 0 0,-1 3-170 0 0,1-5 40 0 0,0 0 0 0 0,0 1 0 0 0,0-1 0 0 0,0 0 0 0 0,0 1 1 0 0,0-1-1 0 0,1 0 0 0 0,-1 0 0 0 0,1 2-40 0 0,0-2 14 0 0,-1 0 1 0 0,1 1 0 0 0,-1-1-1 0 0,0 1 1 0 0,1-1-1 0 0,-1 1 1 0 0,0-1-1 0 0,-1 0 1 0 0,1 1-1 0 0,0 1-14 0 0,-4 5-1142 0 0,3-7-4571 0 0</inkml:trace>
  <inkml:trace contextRef="#ctx0" brushRef="#br0" timeOffset="1">40 1 8288 0 0,'0'0'368'0'0,"-10"0"80"0"0,10 0-360 0 0,0 0-88 0 0,0 0 0 0 0,0 0 0 0 0,0 0 400 0 0,0 0 64 0 0,0 0 16 0 0,0 0 0 0 0,0 0-480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4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84 7256 0 0,'0'0'330'0'0,"0"0"-7"0"0,4-4-192 0 0,-2 1 47 0 0,0 1 0 0 0,-1 0 0 0 0,1-1 0 0 0,0 1 0 0 0,-1-1 0 0 0,0 1 0 0 0,0-1 0 0 0,1 0 0 0 0,-1 0 0 0 0,-1 1 0 0 0,1-1 0 0 0,0 0 0 0 0,-1 0 0 0 0,0 0 0 0 0,1 0 0 0 0,-1 0-178 0 0,3-3 1327 0 0,-3 6-1293 0 0,0 0 0 0 0,0 0 0 0 0,1 0 0 0 0,-1 0 1 0 0,0-1-1 0 0,0 1 0 0 0,0 0 0 0 0,1 0 1 0 0,-1 0-1 0 0,0-1 0 0 0,0 1 0 0 0,0 0 0 0 0,0 0 1 0 0,0 0-1 0 0,0-1 0 0 0,0 1 0 0 0,0 0 1 0 0,1 0-1 0 0,-1-1 0 0 0,0 1 0 0 0,0 0 0 0 0,0 0 1 0 0,0-1-1 0 0,0 1 0 0 0,0 0 0 0 0,0 0 1 0 0,0-1-1 0 0,-1 1 0 0 0,1 0 0 0 0,0 0 1 0 0,0-1-1 0 0,0 1 0 0 0,0 0 0 0 0,0 0 0 0 0,0-1 1 0 0,0 1-1 0 0,0 0 0 0 0,-1 0 0 0 0,1 0 1 0 0,0-1-35 0 0,-8-17 2032 0 0,-14 26-1664 0 0,18-5-362 0 0,1 1 1 0 0,-1-1 0 0 0,1 1-1 0 0,-1-1 1 0 0,1 1 0 0 0,0 0-1 0 0,1 0 1 0 0,-1 0 0 0 0,1 1-1 0 0,0-1 1 0 0,0 1 0 0 0,0 0-7 0 0,-4 22 0 0 0,3-6 0 0 0,1-9 0 0 0,0 0 0 0 0,1 1 0 0 0,0-1 0 0 0,1 2 0 0 0,-1 17 0 0 0,0-22 4 0 0,1 0 1 0 0,1 0 0 0 0,-1 0 0 0 0,2 0 0 0 0,-1 0 0 0 0,1-1 0 0 0,1 1 0 0 0,0 2-5 0 0,6 13 20 0 0,2 0 1 0 0,1 2-21 0 0,-4-10-6 0 0,-5-10 27 0 0,1 0 0 0 0,-1-1-1 0 0,1 0 1 0 0,0 1 0 0 0,0-1 0 0 0,1-1-1 0 0,-1 1 1 0 0,1-1 0 0 0,0 0 0 0 0,0 0-1 0 0,4 2-20 0 0,-7-5-43 0 0,0 1 0 0 0,0-1 0 0 0,0 0-1 0 0,0 0 1 0 0,0 0 0 0 0,0 0 0 0 0,0-1 0 0 0,1 1-1 0 0,-1-1 1 0 0,0 1 0 0 0,1-1 0 0 0,-1 0-1 0 0,0 1 1 0 0,1-1 0 0 0,-1-1 0 0 0,0 1-1 0 0,1 0 1 0 0,-1 0 0 0 0,0-1 0 0 0,1 0-1 0 0,-1 1 1 0 0,0-1 0 0 0,0 0 0 0 0,0 0-1 0 0,0 0 1 0 0,0 0 0 0 0,0 0 0 0 0,0-1 0 0 0,0 1-1 0 0,0-1 1 0 0,0 1 0 0 0,-1-1 0 0 0,1 0 43 0 0,7-9-5364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5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1 126 6448 0 0,'0'0'297'0'0,"0"0"-9"0"0,1-1-188 0 0,70-47 3279 0 0,-52 35-2417 0 0,-11 8-522 0 0,1-1 1 0 0,-1 1-1 0 0,1 0 1 0 0,0 1-1 0 0,0 0 1 0 0,1-1-441 0 0,19-5 591 0 0,-21 7-423 0 0,-1 0-1 0 0,1 0 1 0 0,0 1 0 0 0,0 0-1 0 0,0 1-167 0 0,6-2 180 0 0,-10 2-127 0 0,1 0 0 0 0,0 1 0 0 0,0-1 0 0 0,0 1 0 0 0,0 0 0 0 0,0 0 0 0 0,2 1-53 0 0,-5-1 5 0 0,-1 1-1 0 0,1 0 0 0 0,0-1 0 0 0,-1 1 1 0 0,1 0-1 0 0,-1 0 0 0 0,1-1 0 0 0,-1 1 1 0 0,1 0-1 0 0,-1 1 0 0 0,0-1 0 0 0,1 0 1 0 0,-1 0-1 0 0,0 1 0 0 0,0-1 0 0 0,0 0 1 0 0,0 1-1 0 0,0-1 0 0 0,0 1 1 0 0,-1-1-1 0 0,1 1 0 0 0,0 0 0 0 0,-1-1 1 0 0,1 1-5 0 0,0 3 0 0 0,0 0 0 0 0,0 0 0 0 0,0 0 0 0 0,-1 0 0 0 0,1 0 0 0 0,-1 0 0 0 0,-1 0 0 0 0,1 0 0 0 0,-1 0 0 0 0,1 0 0 0 0,-1 0 0 0 0,-1-1 0 0 0,1 1 0 0 0,-1 0 0 0 0,-1 2 0 0 0,-6 12 0 0 0,0 0 0 0 0,-2-1-1 0 0,-2 3 2 0 0,-3 5-1 0 0,-32 54 248 0 0,21-42-83 0 0,26-36-127 0 0,1-2-237 0 0,0 0-616 0 0,0 0-246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9:39:55.9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5528 0 0,'0'2'249'0'0,"0"3"-210"0"0,-1 1 1 0 0,0-1-1 0 0,0 1 0 0 0,-1-1 1 0 0,0 0-1 0 0,0 2-39 0 0,-4 9 2807 0 0,5-15-2379 0 0,0 10 2299 0 0,1-7 1343 0 0,1-4-3504 0 0,-1 0-1321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12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1 134 8032 0 0,'0'0'182'0'0,"0"0"28"0"0,2 0-73 0 0,2 0-27 0 0,6 0 53 0 0,-3 0-212 0 0,0-1 88 0 0,0 0 80 0 0,0-1 69 0 0,2 0 113 0 0,-1-2 66 0 0,2 0 136 0 0,5-5 313 0 0,-1 0-18 0 0,-6 2-328 0 0,-1 1-142 0 0,0 0-78 0 0,-2 1-114 0 0,0 0-76 0 0,0 0-88 0 0,-1 0-96 0 0,3-7 245 0 0,-5 10-98 0 0,-1-1 0 0 0,0 0-1 0 0,0 0 1 0 0,0 0 0 0 0,0 1 0 0 0,0-1 0 0 0,-1 0-1 0 0,1-1-22 0 0,-1-5 110 0 0,0 0 61 0 0,0 5 123 0 0,-2 2-115 0 0,-1 2-89 0 0,0 1-61 0 0,-6 4-51 0 0,7-3 73 0 0,-8 13 10 0 0,-1 1-42 0 0,0 5-39 0 0,-3 11-65 0 0,11-24 60 0 0,1-1 0 0 0,0 1-1 0 0,1-1 1 0 0,-1 1 0 0 0,2 0-1 0 0,-1 3 26 0 0,1-5-1 0 0,0-1 0 0 0,1 1 0 0 0,-1-1 1 0 0,1 1-1 0 0,2 4 1 0 0,1 2-118 0 0,2-2 56 0 0,0-1 47 0 0,2-2 38 0 0,1 0 42 0 0,-5-6-32 0 0,-1 1 0 0 0,1-1-1 0 0,-1 1 1 0 0,1-1 0 0 0,-1 0 0 0 0,1 0 0 0 0,0-1 0 0 0,0 1-33 0 0,11 0 85 0 0,2-3-56 0 0,0 0-91 0 0,-9 0-14 0 0,0 0-34 0 0,0 0-40 0 0,0-1-41 0 0,3-1-137 0 0,-2 1-93 0 0,1-2-100 0 0,-2 1-110 0 0,-6 3 191 0 0,0 0-76 0 0,0 0-78 0 0,0 0-55 0 0,1 0-181 0 0,0-1-473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11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1 9488 0 0,'0'0'276'0'0,"-1"3"-73"0"0,0 1-97 0 0,0 1-48 0 0,1-2-37 0 0,0 15 32 0 0,1-1 99 0 0,0 1 85 0 0,0-1 73 0 0,1 4 139 0 0,1 0 64 0 0,5 43 1186 0 0,-3-28-796 0 0,-2-18-513 0 0,-1 0-61 0 0,-1-6-149 0 0,1 0-37 0 0,-1 0-41 0 0,0 0-45 0 0,2 41 924 0 0,-3-30-615 0 0,0-10-197 0 0,-1 0-33 0 0,0-1-39 0 0,0 1-46 0 0,-1-4 12 0 0,1 3 28 0 0,0 1-108 0 0,1-12-217 0 0,0-1-13 0 0,0 0-39 0 0,-1 0-775 0 0,-3-2-53 0 0</inkml:trace>
  <inkml:trace contextRef="#ctx0" brushRef="#br0" timeOffset="251.32">0 228 11376 0 0,'0'0'256'0'0,"0"0"34"0"0,0 0 21 0 0,0 0-35 0 0,1 0-203 0 0,0 0-38 0 0,11-5-36 0 0,9-2 468 0 0,0-1-45 0 0,1-1-61 0 0,-1 0-77 0 0,-9 4-161 0 0,1 0-33 0 0,-1 0-39 0 0,0 0-39 0 0,1 1-44 0 0,0-1-47 0 0,-1 1-49 0 0,1 0-53 0 0,-9 3-153 0 0,-1 0-82 0 0,0 0-69 0 0,1 0-60 0 0,0 0-223 0 0,0 0-54 0 0,4-2-953 0 0,4 0-1014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10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5672 0 0,'0'0'165'0'0,"0"0"-38"0"0,0 0 9 0 0,0 0 64 0 0,0 0 186 0 0,0 0 340 0 0,0 0 30 0 0,0 0-312 0 0,0 0-183 0 0,0 0-46 0 0,0 0 46 0 0,0 0-58 0 0,0 1-40 0 0,0 0 67 0 0,0 2-82 0 0,0 4 62 0 0,0-4-75 0 0,1 7 282 0 0,0 1-64 0 0,1 0-58 0 0,0 0-53 0 0,0 1-49 0 0,1-1-43 0 0,3 11 42 0 0,-3-9-130 0 0,9 30 162 0 0,2 0 44 0 0,0-1 39 0 0,1 1 32 0 0,5 15 174 0 0,0 1 38 0 0,-14-40-316 0 0,1 0 48 0 0,-4-5-41 0 0,-4-20 272 0 0,1-2-120 0 0,0 0-111 0 0,1-2-98 0 0,1 0-90 0 0,0-1-77 0 0,1 0-67 0 0,0 0-57 0 0,4-7-154 0 0,-1 3-17 0 0,12-17-424 0 0,-5 17 345 0 0,-10 12 331 0 0,-1 1 1 0 0,1 0 0 0 0,-1 0-1 0 0,1 0 1 0 0,0 0 0 0 0,3-1 24 0 0,-4 2-30 0 0,1 0 1 0 0,-1 0 0 0 0,1 1-1 0 0,0-1 1 0 0,-1 0 0 0 0,1 1-1 0 0,0 0 1 0 0,-1 0-1 0 0,1-1 1 0 0,0 2 0 0 0,1-1 29 0 0,16 5-186 0 0,-6 0 91 0 0,7 8 25 0 0,-13-7 62 0 0,8 5-43 0 0,6 7-73 0 0,-3 4 7 0 0,-10-4 78 0 0,-8-17 48 0 0,-1 0 0 0 0,0 0 0 0 0,1 0 1 0 0,-1 0-1 0 0,0 0 0 0 0,0 0 0 0 0,0 0 0 0 0,0 0 0 0 0,0 0 0 0 0,0 0 1 0 0,0 0-1 0 0,0 1 0 0 0,0-1 0 0 0,-1 0 0 0 0,1 0 0 0 0,0 0 1 0 0,-1 0-1 0 0,1 0-9 0 0,-1 1 11 0 0,0-1 0 0 0,0 1 0 0 0,-1 0-1 0 0,1-1 1 0 0,0 0 0 0 0,0 1 0 0 0,-1-1 0 0 0,1 0 0 0 0,-1 1 0 0 0,0-1-11 0 0,-5 3 27 0 0,-1 1-1 0 0,0-2 1 0 0,0 1-1 0 0,-5 1-26 0 0,2-2 15 0 0,-27 9-21 0 0,11-7-57 0 0,4-2-81 0 0,12-1 28 0 0,0-1-34 0 0,6-1-61 0 0,0 0-84 0 0,0-1-78 0 0,0 1-73 0 0,0-1-52 0 0,-6 0-584 0 0</inkml:trace>
  <inkml:trace contextRef="#ctx0" brushRef="#br0" timeOffset="372">530 360 10480 0 0,'0'0'233'0'0,"1"0"-3"0"0,-1 0-98 0 0,1 0-62 0 0,3 1-7 0 0,-1 0 2 0 0,3 1-131 0 0,1-1 106 0 0,0 0 92 0 0,1 0 73 0 0,2-1 148 0 0,20-2 846 0 0,-18 0-736 0 0,-2 0-152 0 0,-5 0-205 0 0,-1 0-42 0 0,-1 1-47 0 0,0 0 1 0 0,0-1 0 0 0,-1 0-1 0 0,1 1 1 0 0,-1-1 0 0 0,1 0-1 0 0,-1-1 1 0 0,0 1 0 0 0,2-2-18 0 0,1-2 23 0 0,-1 0-1 0 0,0 0 1 0 0,-1 0 0 0 0,1-1 0 0 0,-1 1 0 0 0,0-3-23 0 0,-2 8-2 0 0,-1-1 0 0 0,1 0 0 0 0,-1 1 0 0 0,1-1 0 0 0,-1 0 0 0 0,0 1 0 0 0,0-1 1 0 0,0 1-1 0 0,0-1 0 0 0,0 0 0 0 0,0 1 0 0 0,0-1 2 0 0,-1 0-5 0 0,1 0-1 0 0,-1 1 1 0 0,1-1-1 0 0,-1 1 1 0 0,0-1 0 0 0,0 1-1 0 0,0-1 1 0 0,0 1-1 0 0,0-1 1 0 0,0 1 0 0 0,0-1-1 0 0,0 1 1 0 0,0 0-1 0 0,-1 0 1 0 0,1 0 0 0 0,0 0-1 0 0,-1 0 1 0 0,1 0-1 0 0,-1 0 1 0 0,1 0 0 0 0,-1 0-1 0 0,0 1 1 0 0,1-1-1 0 0,-1 1 1 0 0,0-1 0 0 0,1 1-1 0 0,-1 0 1 0 0,0 0-1 0 0,1-1 1 0 0,-2 1 5 0 0,1 0-2 0 0,1 1-1 0 0,-1-1 1 0 0,0 0 0 0 0,1 0 0 0 0,-1 1-1 0 0,0-1 1 0 0,1 1 0 0 0,-1 0 0 0 0,1-1 0 0 0,-1 1-1 0 0,1 0 1 0 0,-1 0 0 0 0,1 0 0 0 0,-1 0 2 0 0,-21 23-24 0 0,17-16 2 0 0,0 1 0 0 0,1-1 0 0 0,0 1 0 0 0,0 2 22 0 0,-14 40-89 0 0,11-19 66 0 0,5-10 27 0 0,3-18 14 0 0,0 1 0 0 0,1-1 0 0 0,-1 0 0 0 0,1 1-1 0 0,0-1 1 0 0,0 0 0 0 0,0 1-18 0 0,0-3 8 0 0,0 0 0 0 0,0 0 0 0 0,0 0-1 0 0,0 0 1 0 0,0 0 0 0 0,0 0 0 0 0,0-1 0 0 0,1 1-1 0 0,-1 0 1 0 0,1-1 0 0 0,-1 1 0 0 0,1-1 0 0 0,0 0-1 0 0,0 1-7 0 0,-1-1-2 0 0,1 0 0 0 0,0 0 0 0 0,-1-1 0 0 0,1 1 0 0 0,0-1 0 0 0,0 1 0 0 0,-1-1 0 0 0,1 1 0 0 0,0-1 0 0 0,0 0 0 0 0,1 0 2 0 0,14-1 39 0 0,-1-1-43 0 0,1-1-42 0 0,0-2-39 0 0,-1 0-38 0 0,0-1-37 0 0,0 0-34 0 0,-1-1-33 0 0,5-2-37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9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 6 7200 0 0,'0'0'165'0'0,"-1"0"-53"0"0,-9-1 252 0 0,7 0-290 0 0,1 1-45 0 0,-4-2-2 0 0,0 1 48 0 0,-5 1 108 0 0,0 2 57 0 0,-11 4 285 0 0,8-2-239 0 0,6-1-164 0 0,-23 8 570 0 0,-17 9 462 0 0,26-7-610 0 0,1 2-75 0 0,10-3-216 0 0,1 1-63 0 0,8-10-169 0 0,-1 1 1 0 0,2-1 0 0 0,-1 1 0 0 0,0 0-1 0 0,1 0 1 0 0,-1 0 0 0 0,1 0 0 0 0,0 0 0 0 0,1 0-1 0 0,-1 0 1 0 0,1 0 0 0 0,-1 4-22 0 0,2-4 31 0 0,-1 1 0 0 0,1 0 0 0 0,-1-1 0 0 0,1 1 0 0 0,1 0 0 0 0,-1-1 0 0 0,1 1 0 0 0,-1-1 0 0 0,1 0 0 0 0,2 3-31 0 0,-2-2 34 0 0,1-1-1 0 0,0 0 0 0 0,1 0 1 0 0,-1 0-1 0 0,1 0 0 0 0,-1 0 0 0 0,1 0 1 0 0,0-1-1 0 0,0 0 0 0 0,1 0 0 0 0,-1 0 1 0 0,1 0-1 0 0,-1-1 0 0 0,1 0 1 0 0,0 0-1 0 0,0 0 0 0 0,0-1 0 0 0,0 1 1 0 0,0-1-1 0 0,4 0-33 0 0,16 0 67 0 0,0-3 51 0 0,-18 1-59 0 0,1 0 0 0 0,-1-1 0 0 0,0-1 0 0 0,1 1 0 0 0,-1-1 0 0 0,0 0 0 0 0,-1-1 0 0 0,1 1 0 0 0,1-3-59 0 0,19-15 184 0 0,-13 5-117 0 0,-1-2-45 0 0,-6 6-89 0 0,-1 1 81 0 0,2-13 84 0 0,-6 17-96 0 0,0 0-32 0 0,-1-1-50 0 0,-1 0-60 0 0,1 0-74 0 0,-1 0-87 0 0,0-1-99 0 0,-1 1-114 0 0,1 3 211 0 0,0 1-32 0 0,-1-1-36 0 0,1 1-36 0 0,-3-13-931 0 0</inkml:trace>
  <inkml:trace contextRef="#ctx0" brushRef="#br0" timeOffset="331.11">462 139 6776 0 0,'7'13'120'0'0,"1"3"40"0"0,-3-5 10 0 0,-1-1 44 0 0,-1-1 90 0 0,-1-3-59 0 0,-1 0 50 0 0,0 0 55 0 0,-1 0 60 0 0,0 1 66 0 0,-1-1 72 0 0,-1 0 76 0 0,0 0 84 0 0,2-5-151 0 0,0-1-78 0 0,0 1 51 0 0,-1-1-103 0 0,1 0-93 0 0,-1 1-81 0 0,0-2-72 0 0,0 1-61 0 0,0 0-48 0 0,-1-1-38 0 0,-2-1-61 0 0,2 1 51 0 0,1 0 50 0 0,1 1 68 0 0,-6-7 182 0 0,2-1-56 0 0,1 0-52 0 0,1-1-46 0 0,0 0-41 0 0,2-1-36 0 0,2-8 5 0 0,2 0-80 0 0,-1 10-29 0 0,-1 1 0 0 0,1 0 0 0 0,1 0 0 0 0,1-2 11 0 0,2-2 24 0 0,10-9-175 0 0,2 4 56 0 0,2 5 51 0 0,1 4 46 0 0,1 5 44 0 0,-1 6 37 0 0,-18-2-56 0 0,0-1 0 0 0,0 1-1 0 0,0 0 1 0 0,0 0-1 0 0,0 1 1 0 0,0-1 0 0 0,0 1-1 0 0,-1 0 1 0 0,0 0 0 0 0,1 1-27 0 0,13 15 410 0 0,-2 2-35 0 0,-3 2-52 0 0,-2 0-66 0 0,-2 2-82 0 0,-1 0-97 0 0,-2 0-114 0 0,-2-12-29 0 0,-2-1-34 0 0,0-10 27 0 0,-1 0-10 0 0,0-1-23 0 0,0 0-45 0 0,0 0-18 0 0,0 0-47 0 0,0 1-53 0 0,0-1-58 0 0,0 0-65 0 0,0 0-59 0 0,0 0-53 0 0,0 0-46 0 0,0 0-162 0 0,0 0-45 0 0,0 1-196 0 0,0 0-524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7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128 259 10592 0 0,'0'0'241'0'0,"-2"0"-67"0"0,-10-2 411 0 0,9 2-464 0 0,1 0-74 0 0,-4-1-23 0 0,0 1 46 0 0,1 1 41 0 0,0 0 35 0 0,-2 2 70 0 0,1 1 35 0 0,-11 13 629 0 0,3 3 7 0 0,10-13-630 0 0,1-1-34 0 0,0 0-69 0 0,1-1-34 0 0,0 0-40 0 0,0-1-45 0 0,-7 18 178 0 0,2-5-62 0 0,2 1-60 0 0,4-15-86 0 0,-3 15 75 0 0,4-16-62 0 0,0 0-1 0 0,0 0 1 0 0,0 0-1 0 0,0 0 1 0 0,0 0-1 0 0,1 0 0 0 0,-1 0 1 0 0,1 0-1 0 0,-1 0 1 0 0,1 0-1 0 0,0 1-17 0 0,-1-2 12 0 0,1-1-1 0 0,-1 0 1 0 0,0 1-1 0 0,0-1 1 0 0,1 0-1 0 0,-1 1 1 0 0,0-1-1 0 0,0 0 1 0 0,1 1-1 0 0,-1-1 1 0 0,0 0-1 0 0,1 1 1 0 0,-1-1-1 0 0,1 0 1 0 0,-1 0-1 0 0,0 0 1 0 0,1 1 0 0 0,-1-1-1 0 0,1 0-11 0 0,9 0 165 0 0,7-5 97 0 0,-8-1-116 0 0,0-1-34 0 0,9-7 33 0 0,-6 3-83 0 0,-1 0 0 0 0,-1-1 0 0 0,8-11-62 0 0,-9 10 79 0 0,0 1 44 0 0,-9 11-27 0 0,0 1 0 0 0,1 0-15 0 0,2 0-58 0 0,-1 1 65 0 0,1 1-63 0 0,-1 0-1 0 0,1 1 0 0 0,-1 0 0 0 0,0 0 0 0 0,1 0 0 0 0,-2 0 0 0 0,3 2-24 0 0,8 24 97 0 0,-2-6-65 0 0,3-2-34 0 0,-12-19-229 0 0,0-1 97 0 0,0 1 82 0 0,1-1 69 0 0,-1 1 45 0 0,-1-1 33 0 0,5 5 462 0 0,-3-5-454 0 0,-1 0-99 0 0,0 0-45 0 0,0 0-54 0 0,0 0-61 0 0,1 0-99 0 0,-1-1-96 0 0,0 1-107 0 0,1 0-118 0 0,-1-1 241 0 0,0 0-33 0 0,0 0-36 0 0,-1 1-35 0 0,1-1-38 0 0,0 0-38 0 0,0 0-41 0 0,0 0-41 0 0,3 1-1554 0 0,0-1-1223 0 0</inkml:trace>
  <inkml:trace contextRef="#ctx0" brushRef="#br0" timeOffset="488.68">526 52 7584 0 0,'-3'-14'295'0'0,"1"7"-181"0"0,1-1-38 0 0,0-1-47 0 0,0-3-53 0 0,1 11 112 0 0,0 1-4 0 0,0 0-10 0 0,-1 1 51 0 0,-4 7 91 0 0,3-5-84 0 0,-2 20 593 0 0,3 0-109 0 0,2 0-97 0 0,1 1-84 0 0,2 0-73 0 0,1-1-60 0 0,1 0-48 0 0,-1 0-36 0 0,-1-7-74 0 0,3 9 122 0 0,1-1 87 0 0,0-1 68 0 0,1 1 50 0 0,15 46 1000 0 0,-16-39-880 0 0,-3-12-517 0 0,6 31 136 0 0,-7-16-12 0 0,-4-34-156 0 0,-2 1-281 0 0,1 0 70 0 0,1-1 27 0 0,-1 0-45 0 0,1 0-57 0 0,0 0-64 0 0,-1 0-55 0 0,0 0-58 0 0,1 0-50 0 0,-1 0-45 0 0,0 0-153 0 0,0-1-45 0 0,0 1-184 0 0,-1-1-498 0 0</inkml:trace>
  <inkml:trace contextRef="#ctx0" brushRef="#br0" timeOffset="836.75">369 301 12528 0 0,'0'0'281'0'0,"0"0"40"0"0,0 0-159 0 0,0 0-36 0 0,0 0 38 0 0,0 0-90 0 0,2-1-22 0 0,0 0 17 0 0,49-10 103 0 0,24-16 209 0 0,-37 13-214 0 0,0 1-61 0 0,-13 7-85 0 0,1 1-53 0 0,-14 3 30 0 0,0 0-96 0 0,1 1-89 0 0,0 0-82 0 0,0 0-75 0 0,0 1-69 0 0,0 0-61 0 0,-1 1-54 0 0,8 2-413 0 0,-1 3-93 0 0,3 4-289 0 0,-18-8 982 0 0,0 1-1 0 0,-1 0 0 0 0,1 0 1 0 0,0 0-1 0 0,-1 0 0 0 0,2 3 342 0 0,-2-2-185 0 0,0-1 32 0 0,2 5-58 0 0,1 0 115 0 0,-2 0 104 0 0,0-2 59 0 0,-1 0 48 0 0,0 0 43 0 0,-1 1 38 0 0,4 6 291 0 0,-2 1 96 0 0,6 24 1236 0 0,-6-21-1106 0 0,-2-7-371 0 0,-1-1-52 0 0,1 0-64 0 0,-1 0-76 0 0,5 28 852 0 0,-6-37-1122 0 0,0 1 42 0 0,0-1 39 0 0,0 0 34 0 0,0 1 57 0 0,0 0 60 0 0,0 3 383 0 0,0-2-359 0 0,0-1-115 0 0,0 0-43 0 0,0 0-51 0 0,0-1-60 0 0,0 1-43 0 0,0 0-60 0 0,0-1-66 0 0,0 1-71 0 0,0-1-77 0 0,-1 0-84 0 0,1 0-89 0 0,0 0-95 0 0,-1 0-841 0 0,-2 0-896 0 0</inkml:trace>
  <inkml:trace contextRef="#ctx0" brushRef="#br0" timeOffset="1104.04">760 119 10120 0 0,'0'0'298'0'0,"0"0"-4"0"0,4-1-195 0 0,6 2-86 0 0,-2 2-13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2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7 9960 0 0,'0'0'180'0'0,"0"-1"-59"0"0,-1 1-49 0 0,1 0-39 0 0,-1-1-40 0 0,0 0-96 0 0,0 0 102 0 0,1 0 59 0 0,-1 1 86 0 0,1-1 118 0 0,0 1-79 0 0,0 0 39 0 0,0-1 43 0 0,0 1 46 0 0,0 0 50 0 0,1 0 52 0 0,-1 0-391 0 0,1 0 1 0 0,0 0-1 0 0,0 1 0 0 0,0-1 0 0 0,-1 0 0 0 0,1 0 1 0 0,0 0-1 0 0,0 1 0 0 0,-1-1 0 0 0,1 1 0 0 0,0-1 0 0 0,-1 0 1 0 0,1 1-1 0 0,0-1 0 0 0,-1 1 0 0 0,1 0-22 0 0,9 13 310 0 0,-2 4-49 0 0,-2 0-52 0 0,-1-4-54 0 0,18 44 303 0 0,2 0-63 0 0,48 123 724 0 0,-68-165-1022 0 0,9 23 190 0 0,-1 1 51 0 0,-1 0 45 0 0,-2 0 38 0 0,-3-19-132 0 0,-6-20-199 0 0,-1-1 6 0 0,0 0 6 0 0,0 0 2 0 0,0 0-1 0 0,0 0 9 0 0,-1-1-44 0 0,-1-11 41 0 0,2-15 16 0 0,5-2-87 0 0,12-25-41 0 0,-5 24-7 0 0,-7 20-39 0 0,0 0 0 0 0,1 0 1 0 0,6-7 48 0 0,-9 13-21 0 0,0 0 0 0 0,1 0 0 0 0,-1 1 0 0 0,1-1 0 0 0,0 1 0 0 0,0 0 0 0 0,0 0 0 0 0,0 0 0 0 0,2 0 21 0 0,-4 1-10 0 0,1 1 1 0 0,0 0-1 0 0,0 0 1 0 0,0 0-1 0 0,0 0 0 0 0,0 1 1 0 0,0-1-1 0 0,0 1 0 0 0,3 0 10 0 0,-2 0-5 0 0,-1 0 0 0 0,0 1 0 0 0,0-1 0 0 0,0 1 0 0 0,0 0 0 0 0,0 0-1 0 0,0 0 1 0 0,0 0 0 0 0,0 1 0 0 0,-1-1 0 0 0,1 1 0 0 0,0 0 0 0 0,-1 0-1 0 0,1 0 1 0 0,-1 0 0 0 0,0 0 0 0 0,1 0 0 0 0,-1 1 0 0 0,0-1 0 0 0,0 1-1 0 0,-1-1 1 0 0,1 1 0 0 0,-1 0 0 0 0,1 0 0 0 0,-1-1 0 0 0,0 2 5 0 0,2 3-4 0 0,0 0 1 0 0,-1 0 0 0 0,0 1 0 0 0,2 7 3 0 0,-3-7 15 0 0,0 0 1 0 0,-1 0 0 0 0,0 1-1 0 0,0-1-15 0 0,-1 3-115 0 0,-1-1 45 0 0,0 0 38 0 0,-1 1 35 0 0,-3 3 48 0 0,-1-1 40 0 0,3-5-12 0 0,-1-1 0 0 0,1-1 1 0 0,-2 1-1 0 0,1-1 0 0 0,-1 1-79 0 0,-10 7 124 0 0,1-3-86 0 0,0-2-88 0 0,-2-3-114 0 0,9-3 31 0 0,-1-1-38 0 0,1-1-41 0 0,-1 0-44 0 0,0-1-48 0 0,0-1-50 0 0,0 0-54 0 0,1-1-58 0 0,-1-1-59 0 0,0-1-64 0 0,7 3 203 0 0,1 1-50 0 0,0-1-46 0 0,-1 0-38 0 0,1 0-149 0 0,-1 0-38 0 0,1 0-179 0 0,-2-1-485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04.6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3 115 7024 0 0,'0'0'157'0'0,"0"0"18"0"0,0-1-60 0 0,0-2-21 0 0,-2-2 59 0 0,1-2-122 0 0,2 0-17 0 0,-1 5 55 0 0,0 1 61 0 0,0 0 148 0 0,0 1 19 0 0,0 0-37 0 0,0-1 175 0 0,0-4 679 0 0,0 4-831 0 0,0 0 49 0 0,0 1 74 0 0,1-1 85 0 0,-1 1 102 0 0,1 0 117 0 0,6 7-228 0 0,-1 1-106 0 0,-2 3-90 0 0,0 1-73 0 0,-1 9 16 0 0,0 9-11 0 0,-2-11-47 0 0,4 23 101 0 0,3 20 73 0 0,0 1-4 0 0,-4-21-75 0 0,0-9-58 0 0,0 18 30 0 0,2 12 39 0 0,-1-21-37 0 0,-1-7 32 0 0,1 0 92 0 0,-5-19-173 0 0,0-14-126 0 0,0-2-1 0 0,0 0 3 0 0,0 0 10 0 0,0 0-61 0 0,0 0-104 0 0,0 0-263 0 0,0-1 72 0 0,0 1 62 0 0,0 0 54 0 0,0 0 31 0 0,-1-1 42 0 0,0-1-81 0 0,1 0 73 0 0,-1 0-110 0 0,1 1 96 0 0,-1-1-33 0 0,0 0-244 0 0,1-1-127 0 0,-1 0-121 0 0,0 0-116 0 0,1 0-111 0 0,0 0-106 0 0,-1 0-100 0 0,1-3-825 0 0,0-5-1052 0 0</inkml:trace>
  <inkml:trace contextRef="#ctx0" brushRef="#br0" timeOffset="491.68">112 98 6056 0 0,'4'-8'-69'0'0,"2"1"89"0"0,-1 0 79 0 0,2 1 70 0 0,-1-1 62 0 0,2 1 53 0 0,-1 0 44 0 0,1 1 35 0 0,4-3 772 0 0,1 1-1 0 0,9-4-1134 0 0,-13 7 444 0 0,1 0-49 0 0,3-1 42 0 0,0 2-63 0 0,1 1-58 0 0,1 0-52 0 0,-1 2-47 0 0,1 2-41 0 0,13 3 71 0 0,-23-3-215 0 0,0 0 1 0 0,0 0 0 0 0,0 1-1 0 0,0-1 1 0 0,0 1-33 0 0,-2-1 12 0 0,1 1-1 0 0,-1-1 1 0 0,0 1 0 0 0,0-1 0 0 0,0 1-1 0 0,0 0 1 0 0,-1 0 0 0 0,1 1 0 0 0,-1-1-1 0 0,0 0 1 0 0,0 1 0 0 0,0 0 0 0 0,0-1-1 0 0,-1 1 1 0 0,1 0 0 0 0,-1 0 0 0 0,0 0-1 0 0,0 1-11 0 0,1 3 40 0 0,-1 0-1 0 0,-1 1 1 0 0,0-1-1 0 0,0 4-39 0 0,-1 0 37 0 0,0-1 0 0 0,-1 1-1 0 0,0 0-36 0 0,-12 33 66 0 0,-5-3-42 0 0,15-35-18 0 0,0 1 0 0 0,-1-1 0 0 0,0-1 0 0 0,0 1 0 0 0,-1-1 1 0 0,1 0-1 0 0,-1 0 0 0 0,-1-1 0 0 0,1 0 0 0 0,-1 0 1 0 0,0 0-1 0 0,-1 0-6 0 0,-14 7 44 0 0,-1-2 0 0 0,-1 0 0 0 0,-7 1-44 0 0,4-1 29 0 0,1 1 0 0 0,-7 4-29 0 0,28-12 0 0 0,5-3-1 0 0,-1 0 1 0 0,1 0 0 0 0,0 1 0 0 0,0-1-1 0 0,0 0 1 0 0,0 0 0 0 0,0 0 0 0 0,0 0 0 0 0,-1 0-1 0 0,1 0 1 0 0,0 0 0 0 0,0 0 0 0 0,0 0-1 0 0,0 0 1 0 0,0 0 0 0 0,0 1 0 0 0,0-1 0 0 0,0 0-1 0 0,0 0 1 0 0,0 0 0 0 0,0 0 0 0 0,0 0 0 0 0,-1 0-1 0 0,1 0 1 0 0,0 1 0 0 0,0-1 0 0 0,0 0-1 0 0,0 0 1 0 0,0 0 0 0 0,0 0 0 0 0,0 0 0 0 0,0 1-1 0 0,0-1 1 0 0,0 0 0 0 0,0 0 0 0 0,0 0-1 0 0,0 0 1 0 0,0 0 0 0 0,1 0 0 0 0,-1 1 0 0 0,0-1 0 0 0,5 5-21 0 0,8 3-13 0 0,-13-8 34 0 0,66 32 40 0 0,-18-10 81 0 0,-4 1 108 0 0,-23-11-66 0 0,1-1 35 0 0,3 3 66 0 0,-1-1 46 0 0,1 0 47 0 0,0-1 50 0 0,43 19 439 0 0,-18-10-273 0 0,-1 4-66 0 0,-48-24-703 0 0,0-1 71 0 0,1 1 62 0 0,-1 0 54 0 0,1 1 56 0 0,0-1 51 0 0,0 1 66 0 0,1 0 123 0 0,0 1-24 0 0,0-1-146 0 0,-2-1-76 0 0,1 1-68 0 0,0-1-58 0 0,-1 0-66 0 0,1 0-75 0 0,0 0-83 0 0,-1 0-18 0 0,0-1-69 0 0,1 1-74 0 0,-1 0-79 0 0,1-1-83 0 0,-1 1-89 0 0,1-1-94 0 0,-1 1-99 0 0,2-1-1192 0 0,2 0-1197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17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54 119 6648 0 0,'0'0'149'0'0,"0"0"23"0"0,0 0 12 0 0,0 0-60 0 0,0 0-9 0 0,0 0 40 0 0,0 0 131 0 0,0 0 242 0 0,0 0 16 0 0,0 0-13 0 0,0 0-83 0 0,0 0-38 0 0,0 0-8 0 0,0 0-24 0 0,0 0-88 0 0,4-1 368 0 0,2 1-279 0 0,-1-1-161 0 0,-3 1-157 0 0,0 0-37 0 0,3 0 113 0 0,0-1 1 0 0,1 1 0 0 0,-1-1-1 0 0,1 0 1 0 0,-1 0 0 0 0,2-1-138 0 0,5-3 234 0 0,-1-1-41 0 0,-2 0-72 0 0,0 0-44 0 0,-1-2-52 0 0,0 0-57 0 0,1-3 65 0 0,3-10 87 0 0,-12 20-115 0 0,1 0 1 0 0,-1 0 0 0 0,0 0-1 0 0,0 0 1 0 0,0 0 0 0 0,1 0-1 0 0,-1 0 1 0 0,0 0 0 0 0,0 0-1 0 0,0 0 1 0 0,-1 0-1 0 0,1 0 1 0 0,0 0 0 0 0,0 0-1 0 0,0 0 1 0 0,-1 0 0 0 0,1 0-1 0 0,-1 0 1 0 0,1 0-6 0 0,-1 0 1 0 0,1 0-1 0 0,-1 0 1 0 0,0 1 0 0 0,1-1 0 0 0,-1 0-1 0 0,0 0 1 0 0,0 1 0 0 0,0-1 0 0 0,0 1-1 0 0,0-1 1 0 0,1 1 0 0 0,-1-1-1 0 0,0 1 1 0 0,-1-1-1 0 0,-3-1 8 0 0,0 1 11 0 0,0-1-1 0 0,0 0 1 0 0,0 1 0 0 0,0 0-1 0 0,-1 0-18 0 0,-5 1-30 0 0,0 3-75 0 0,6-1 93 0 0,1 0 1 0 0,-1 1 0 0 0,1-1-1 0 0,0 1 1 0 0,0 0 0 0 0,0 0 0 0 0,0 0-1 0 0,-1 2 12 0 0,-25 30-37 0 0,19-22 37 0 0,6-7 1 0 0,1 0 1 0 0,0 0-1 0 0,1 0 1 0 0,-2 2-2 0 0,2-1-13 0 0,0 0 0 0 0,1-1 0 0 0,0 1 0 0 0,0 0 0 0 0,0 0 1 0 0,1 0-1 0 0,0 1 13 0 0,0-2-10 0 0,1-1 0 0 0,0 1 0 0 0,0-1 1 0 0,1 1-1 0 0,0-1 0 0 0,0 1 1 0 0,0-1-1 0 0,0 1 0 0 0,1 0 10 0 0,0-2 2 0 0,0 1-1 0 0,0-1 1 0 0,0 0 0 0 0,0 0-1 0 0,1 0 1 0 0,-1 0 0 0 0,2 0-2 0 0,0 1 10 0 0,1 0 1 0 0,0 0 0 0 0,0-1-1 0 0,0 0 1 0 0,2 1-11 0 0,-2-1 25 0 0,0-1 1 0 0,1 0-1 0 0,-1-1 0 0 0,1 1 1 0 0,0-1-1 0 0,0 0 0 0 0,0 0 1 0 0,1-1-26 0 0,2 1 40 0 0,0-1 1 0 0,0 0-1 0 0,-1-1 1 0 0,1 0-1 0 0,5-1-40 0 0,28-5 54 0 0,-34 4-119 0 0,1 0-130 0 0,0 0-130 0 0,-5 1 114 0 0,1 0-34 0 0,-1-1-33 0 0,0 1-33 0 0,1 0-33 0 0,-1-1-34 0 0,0 1-33 0 0,1 0-33 0 0,-1-1-35 0 0,0 0-33 0 0,2 0-1225 0 0,2-2-990 0 0,-7 4 2709 0 0</inkml:trace>
  <inkml:trace contextRef="#ctx0" brushRef="#br0" timeOffset="427.85">408 1 6824 0 0,'1'0'150'0'0,"0"2"-51"0"0,5 6 90 0 0,-5-6-121 0 0,3 5-153 0 0,-1-1 42 0 0,1 0 39 0 0,-1 1 36 0 0,4 6 134 0 0,0 0 115 0 0,0 1 146 0 0,1 1 89 0 0,-1 0 48 0 0,8 19 822 0 0,-7-12-608 0 0,-3-10-381 0 0,0 1-72 0 0,24 61 2020 0 0,-17-45-1368 0 0,-11-28-793 0 0,-1-1 1 0 0,0 0 6 0 0,0 0 1 0 0,0 0 0 0 0,0 0-2 0 0,0 0-5 0 0,-1-1 89 0 0,-1-3-104 0 0,-3-8 114 0 0,3 1-64 0 0,1 0-74 0 0,0-1-62 0 0,1 0-53 0 0,1-11-81 0 0,0 9-53 0 0,1 1 1 0 0,1 0-1 0 0,0-1 103 0 0,2-1-34 0 0,0 1 79 0 0,5-6 62 0 0,2 4-58 0 0,1 2-49 0 0,3 4-44 0 0,-13 9 23 0 0,1-1-1 0 0,-1 1 1 0 0,0 0 0 0 0,1 0 0 0 0,0 0 0 0 0,-1 0 0 0 0,1 0 0 0 0,-1 1-1 0 0,2 0 22 0 0,-1 0-40 0 0,1 0 0 0 0,0 0 0 0 0,-1 1 0 0 0,1 0 0 0 0,0 0 0 0 0,-1 0 0 0 0,5 2 40 0 0,-1 0-24 0 0,0 0 0 0 0,-1 1 0 0 0,6 3 24 0 0,16 15-12 0 0,-18-11 13 0 0,-1 1 1 0 0,0 0 0 0 0,7 11-2 0 0,-7-9 55 0 0,-7-8-57 0 0,0 0 0 0 0,0 0 0 0 0,0 0 0 0 0,2 5 2 0 0,-2 3 41 0 0,-3-1 71 0 0,-2 0 98 0 0,0-7-59 0 0,-1 1 35 0 0,2-7-206 0 0,1 0-69 0 0,0 0-188 0 0,0 0 105 0 0,0 1 87 0 0,0-1 72 0 0,0 0 96 0 0,-1 1 262 0 0,1 0-290 0 0,0-1-62 0 0,0 0-34 0 0,0 0-39 0 0,0 0-44 0 0,0 1-56 0 0,0-1-59 0 0,-1 0-65 0 0,1 0-71 0 0,0 0-78 0 0,0 0-83 0 0,0 0-91 0 0,0 0-95 0 0,0 0 21 0 0,0 0-78 0 0,0 0-1320 0 0,0 0-1191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0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0 564 7568 0 0,'0'0'166'0'0,"0"0"29"0"0,0 0 14 0 0,0 0 50 0 0,0 0-66 0 0,0 0 34 0 0,0 0 269 0 0,0 0 15 0 0,0 0-5 0 0,0 0-20 0 0,0 0-6 0 0,0 0-177 0 0,0 0-41 0 0,1 2 160 0 0,-1 0-103 0 0,2 3 307 0 0,-1-3-403 0 0,-1-1 43 0 0,1 0 128 0 0,-1 0 111 0 0,0-1-224 0 0,0 0 106 0 0,1 0 35 0 0,1 0-39 0 0,0-1-43 0 0,1 0-46 0 0,0 1-49 0 0,0-1-51 0 0,-1 0-55 0 0,-1 1-57 0 0,3-3 206 0 0,0 0-45 0 0,-1-1-42 0 0,0 0-36 0 0,3-5 73 0 0,-2-1-91 0 0,7-18 86 0 0,-8 17-68 0 0,10-39 243 0 0,-5 15-181 0 0,-2 7-81 0 0,1-1-51 0 0,-2 3-62 0 0,1 0-63 0 0,1-3-87 0 0,0 0 92 0 0,0 1 59 0 0,12-37 102 0 0,-8 25-137 0 0,-6 24-45 0 0,2-6-43 0 0,5-10 49 0 0,0 2-16 0 0,-5 17 27 0 0,-1 9-28 0 0,0 8-49 0 0,1 4 47 0 0,-1-4 47 0 0,1 2 16 0 0,-3-1 0 0 0,7 13-19 0 0,-2 1-38 0 0,-2-2 15 0 0,3 7 24 0 0,10 33 44 0 0,-10-20-80 0 0,-1 3 52 0 0,17 72 53 0 0,-19-88-53 0 0,1-1 1 0 0,1 1-1 0 0,7 11-2 0 0,-3-10-43 0 0,-4-6 76 0 0,1-1 40 0 0,30 68 480 0 0,-34-72-547 0 0,9 15-61 0 0,-4-7 78 0 0,-5-9 49 0 0,1 2 58 0 0,-7-15-138 0 0,0 0 0 0 0,0 0 0 0 0,0 1 0 0 0,0-1 0 0 0,0 0 0 0 0,0 0 0 0 0,0 0 0 0 0,-1 0 0 0 0,1 0 0 0 0,0 1 0 0 0,0-1 0 0 0,0 0 0 0 0,0 0 0 0 0,0 0 0 0 0,0 0 0 0 0,0 0 0 0 0,0 0 0 0 0,0 1 0 0 0,0-1 0 0 0,0 0 0 0 0,0 0-1 0 0,-1 0 1 0 0,1 0 0 0 0,0 0 0 0 0,0 0 0 0 0,0 0 0 0 0,0 0 0 0 0,0 0 0 0 0,0 1 0 0 0,-1-1 0 0 0,1 0 0 0 0,0 0 0 0 0,0 0 0 0 0,0 0 0 0 0,0 0 0 0 0,0 0 0 0 0,-1 0 0 0 0,1 0 0 0 0,0 0 0 0 0,0 0 0 0 0,0 0 0 0 0,0 0 0 0 0,0 0 0 0 0,-1 0 0 0 0,1 0 0 0 0,0 0-1 0 0,0 0 1 0 0,0 0 0 0 0,0 0 0 0 0,0-1 0 0 0,0 1 0 0 0,-1 0 8 0 0,-2 0-127 0 0,0 0-85 0 0,-1-1-83 0 0,2 0-110 0 0,1 1 152 0 0,1 0-37 0 0,-1-1-11 0 0,0 1-44 0 0,0-1-39 0 0,0 1-35 0 0,0-1-268 0 0,0 0-59 0 0,-1 1-46 0 0,1-1-33 0 0,-2-2-1475 0 0,-3-1-1300 0 0</inkml:trace>
  <inkml:trace contextRef="#ctx0" brushRef="#br0" timeOffset="240.34">83 431 9504 0 0,'0'0'216'0'0,"0"0"32"0"0,0 0 9 0 0,4-2-61 0 0,0 0-146 0 0,0 1-33 0 0,1-1 4 0 0,1 0 40 0 0,5-1 159 0 0,2-1 168 0 0,7 0 298 0 0,-8 1-320 0 0,-1 0-73 0 0,-3 1-159 0 0,0 0-65 0 0,0 0-29 0 0,1-1 35 0 0,18-3 262 0 0,-15 3-224 0 0,3 0-71 0 0,-7 2-79 0 0,-1-1-52 0 0,1 1-62 0 0,0-1-70 0 0,1 0-120 0 0,-7 2 53 0 0,1-1-49 0 0,0 1-43 0 0,-1-1-38 0 0,2 1-125 0 0,-1-1-38 0 0,1 0-152 0 0,2 0-408 0 0,-6 1 1116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5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46 199 11088 0 0,'0'0'248'0'0,"0"0"34"0"0,0 0-55 0 0,0 1-62 0 0,-1-1-52 0 0,1 1-43 0 0,-1 0-26 0 0,-3 2-22 0 0,2-2 12 0 0,0 1-3 0 0,-1 0 1 0 0,0 0 0 0 0,1 0-1 0 0,0 0 1 0 0,-1 0-1 0 0,1 0 1 0 0,0 0-1 0 0,0 1 1 0 0,0-1-1 0 0,0 1 1 0 0,1 0-1 0 0,-1 0 1 0 0,1-1-1 0 0,-1 1 1 0 0,1 0-1 0 0,0 0 1 0 0,0 0-1 0 0,0 0 1 0 0,1 0-1 0 0,-1 1 1 0 0,1-1 0 0 0,0 0-1 0 0,-1 1-31 0 0,1 7 138 0 0,-1 1-1 0 0,2-1 1 0 0,0 5-138 0 0,2 14 205 0 0,3 2 65 0 0,-4-21-155 0 0,1 0 0 0 0,0-1 0 0 0,1 0 0 0 0,0 0 1 0 0,1 0-1 0 0,2 3-115 0 0,-7-12 12 0 0,0 0 0 0 0,1-1 0 0 0,-1 1 0 0 0,1 0 0 0 0,-1-1 1 0 0,1 1-1 0 0,-1-1 0 0 0,1 1 0 0 0,-1-1 0 0 0,1 1 0 0 0,-1-1 0 0 0,1 1 0 0 0,0-1 0 0 0,-1 1 1 0 0,1-1-1 0 0,0 0 0 0 0,-1 1 0 0 0,1-1 0 0 0,0 0 0 0 0,-1 0 0 0 0,1 1 0 0 0,0-1 0 0 0,0 0 1 0 0,-1 0-1 0 0,2 0-12 0 0,-1 0 15 0 0,0-1 1 0 0,0 1 0 0 0,0-1 0 0 0,0 1 0 0 0,0 0-1 0 0,0-1 1 0 0,0 0 0 0 0,0 1 0 0 0,-1-1 0 0 0,1 0-1 0 0,0 1 1 0 0,0-1 0 0 0,-1 0 0 0 0,1 0 0 0 0,0 0-1 0 0,0 0-15 0 0,10-19 194 0 0,-4 3-68 0 0,2-8 6 0 0,-1 0-60 0 0,0 2-55 0 0,-2 0 0 0 0,-1-1 0 0 0,-1 1 0 0 0,0-8-17 0 0,-4 19-3 0 0,0 1 1 0 0,0-1 0 0 0,-1 1 0 0 0,-1 0 2 0 0,-4-24 58 0 0,-8-17-58 0 0,1-1 15 0 0,10 39-16 0 0,-4-17 3 0 0,7 27-6 0 0,5 18-7 0 0,0 5-46 0 0,2 10 43 0 0,4 12 19 0 0,-7-26-48 0 0,1 1 49 0 0,-1 0 43 0 0,1-1 35 0 0,4 16 156 0 0,9 41 442 0 0,-12-50-517 0 0,-1 1-54 0 0,0-1-74 0 0,-1 1-97 0 0,1 0-119 0 0,-3-12 40 0 0,0 1-39 0 0,-2-11-93 0 0,1 1-48 0 0,-1-1-43 0 0,0 1-40 0 0,1 1-500 0 0,-1 0-102 0 0,1-1 271 0 0,0 4-1358 0 0,1 4-1192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5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3 7688 0 0,'0'0'166'0'0,"0"0"29"0"0,-3 8 168 0 0,1-4-295 0 0,1 3-37 0 0,1 0 57 0 0,0 0 49 0 0,0 0 43 0 0,2 9 334 0 0,6 21 877 0 0,-4-24-987 0 0,-2-5-203 0 0,0 0-70 0 0,5 17 526 0 0,-1 1-40 0 0,1-1-41 0 0,0 0-39 0 0,2 12 161 0 0,1-1-79 0 0,-1 1-78 0 0,0-1-76 0 0,0 1-77 0 0,0-1-75 0 0,-2 1-73 0 0,0-1-73 0 0,-3-21-98 0 0,0-1-29 0 0,-3-5-78 0 0,-1-10-338 0 0,0 1 53 0 0,0 0 47 0 0,-1-1 41 0 0,1 1 2 0 0,0-1 43 0 0,-1 0 6 0 0,0 0-33 0 0,0-1-126 0 0,0 0 24 0 0,1 2 142 0 0,0-1-33 0 0,-1 1-39 0 0,1-1-44 0 0,0 0-82 0 0,0 0-44 0 0,0 0-40 0 0,0 0-33 0 0,0 0-138 0 0,0 0-34 0 0,0-3-1446 0 0</inkml:trace>
  <inkml:trace contextRef="#ctx0" brushRef="#br0" timeOffset="442.8">10 146 6336 0 0,'0'-6'165'0'0,"1"0"-32"0"0,2-6 50 0 0,1 0-83 0 0,9-14 54 0 0,-7 17-74 0 0,0 1 41 0 0,1-1 55 0 0,-1 2 73 0 0,-1 2-34 0 0,0 0 43 0 0,-1 1 51 0 0,1 0 53 0 0,17-11 439 0 0,3 5-105 0 0,1 4-104 0 0,0 4-100 0 0,0 6-98 0 0,-1 4-95 0 0,-3 6-92 0 0,-3 5-91 0 0,-13-12-55 0 0,-1 1 0 0 0,-1-1-1 0 0,1 1 1 0 0,-1-1 0 0 0,1 6-61 0 0,-1-3 73 0 0,-1 0 1 0 0,0 0 0 0 0,-1 1 0 0 0,0-1 0 0 0,-1 1-1 0 0,0-1 1 0 0,0 1 0 0 0,-1 0 0 0 0,-1-1 0 0 0,0 1-1 0 0,-1 5-73 0 0,0-3 129 0 0,-1-1-1 0 0,-4 10-128 0 0,-12 22 206 0 0,13-34-141 0 0,0 0 1 0 0,-8 10-66 0 0,7-12 12 0 0,0 0 0 0 0,-1-1 1 0 0,-3 3-13 0 0,4-5 16 0 0,3-2 21 0 0,8-7-106 0 0,14-9-12 0 0,-16 11 78 0 0,1 0 0 0 0,0 0 0 0 0,0 0 0 0 0,0 1 0 0 0,0 0 0 0 0,2-1 3 0 0,6-1-11 0 0,0 1 1 0 0,0 0-1 0 0,0 1 1 0 0,0 0 0 0 0,0 1-1 0 0,7 1 11 0 0,-3 0 6 0 0,-1 1 0 0 0,14 3-6 0 0,6 5 67 0 0,0 2 66 0 0,-2 3 85 0 0,-2 2 102 0 0,-11-3-71 0 0,-6 2 45 0 0,-2 6 104 0 0,-10-18-304 0 0,0 0 0 0 0,0 1 0 0 0,0-1 0 0 0,0 0 0 0 0,-1 1 0 0 0,0-1-1 0 0,0 1-93 0 0,0 1 113 0 0,-1-1-1 0 0,0 0 1 0 0,0 1-1 0 0,0-1 1 0 0,0 0-1 0 0,-1 0 1 0 0,0 0-1 0 0,0 0 0 0 0,-1 0 1 0 0,0 2-113 0 0,0-2 111 0 0,-1 0 0 0 0,1 0 0 0 0,-1-1 1 0 0,0 1-1 0 0,0-1 0 0 0,-1 1-111 0 0,-5 3-59 0 0,0 0 48 0 0,-1-1 42 0 0,-1-1 35 0 0,-11 5 138 0 0,12-6-50 0 0,-1-2-1 0 0,1 1 1 0 0,-1-2 0 0 0,-2 1-154 0 0,-4-1 151 0 0,-1-1-48 0 0,-4-1-71 0 0,12-1-62 0 0,0 0-35 0 0,0-1-40 0 0,0-1-44 0 0,0 0-47 0 0,1 0-51 0 0,-1-1-55 0 0,1-1-59 0 0,1 0-64 0 0,-1 0-66 0 0,1-2-71 0 0,0 1-75 0 0,1-2-78 0 0,0 1-82 0 0,7 5 408 0 0,0 1-42 0 0,0 0-40 0 0,0 0-34 0 0,-1 0-140 0 0,1-1-33 0 0,-2-2-1475 0 0,2 4 2117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4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13 8840 0 0,'0'0'197'0'0,"0"0"24"0"0,0 0 19 0 0,-3-4-51 0 0,-2 0-124 0 0,-2 1-40 0 0,1 1 46 0 0,-3 3 56 0 0,-3 4 113 0 0,1 1 3 0 0,5-1-111 0 0,2 0-57 0 0,0-2-42 0 0,0 3-18 0 0,-1-1 0 0 0,1 1-1 0 0,0 0 1 0 0,1 0 0 0 0,-1 1-15 0 0,-1 3 35 0 0,1-1-1 0 0,1 0 1 0 0,0 1 0 0 0,0 0 0 0 0,1 0 0 0 0,0 0 0 0 0,1 0 0 0 0,0 0 0 0 0,1 7-35 0 0,3 19 42 0 0,2-21 5 0 0,-3-10 6 0 0,0 0-1 0 0,0 0 0 0 0,1-1 0 0 0,-1 1 0 0 0,1-1 1 0 0,0 0-1 0 0,3 3-52 0 0,8 5 97 0 0,-5-8 4 0 0,0-4 50 0 0,-8 0-113 0 0,1-1-1 0 0,-1 1 1 0 0,1-1-1 0 0,-1 1 1 0 0,1-1-1 0 0,-1 0 1 0 0,0 0-1 0 0,1 0 1 0 0,-1 0-1 0 0,0 0 1 0 0,0 0-38 0 0,4-3 193 0 0,-1-1 0 0 0,0 0 0 0 0,0 0 0 0 0,-1-1 0 0 0,1-1-193 0 0,0 2 177 0 0,3-8-27 0 0,1-1-42 0 0,0-1-49 0 0,-2 1-53 0 0,-2 4-3 0 0,-1 0 1 0 0,0 0 0 0 0,2-8-4 0 0,-3 1 72 0 0,-1 1 90 0 0,0 9-255 0 0,2 5 40 0 0,6 7 27 0 0,8 16 51 0 0,-1 11 97 0 0,-3 3 44 0 0,4 11 150 0 0,-14-40-270 0 0,0 2-23 0 0,-2-2 10 0 0,1-1 21 0 0,2 0 5 0 0,-3-3-82 0 0,1-1-85 0 0,-2-1-84 0 0,1 1 51 0 0,-1-1-35 0 0,0 0-38 0 0,1 0-36 0 0,-1 0-346 0 0,0 0 78 0 0,0 0-49 0 0,0 0-675 0 0,0 0-535 0 0,0 0-1016 0 0</inkml:trace>
  <inkml:trace contextRef="#ctx0" brushRef="#br0" timeOffset="397.91">429 20 9616 0 0,'0'0'239'0'0,"0"0"-101"0"0,0 1-74 0 0,2 1-10 0 0,-1 0 7 0 0,6 6-106 0 0,-1-2 51 0 0,0 1 43 0 0,0-1 39 0 0,0 1 39 0 0,0 0 37 0 0,0 0 34 0 0,5 6 296 0 0,-1 2 118 0 0,0-1 105 0 0,-1 2 89 0 0,-2 0 76 0 0,-2-7-381 0 0,3 13 650 0 0,-6-9-355 0 0,-2-12-491 0 0,-1 2 41 0 0,0-1 94 0 0,0-2-220 0 0,0 0-128 0 0,0-2-44 0 0,0 0-54 0 0,-1-1-59 0 0,-3-10 99 0 0,4-2-38 0 0,3-9-55 0 0,5 1-43 0 0,-6 20 86 0 0,0 1 0 0 0,0 0 0 0 0,1 0 0 0 0,-1-1 0 0 0,1 1 1 0 0,-1 0-1 0 0,1 1 0 0 0,0-1 0 0 0,0 0 0 0 0,-1 0 0 0 0,1 1 1 0 0,0-1-1 0 0,2 0 16 0 0,-3 1-8 0 0,1 1 0 0 0,-1-1 0 0 0,1 1 0 0 0,0-1 1 0 0,-1 1-1 0 0,1-1 0 0 0,0 1 0 0 0,0 0 1 0 0,-1 0-1 0 0,1 0 0 0 0,0 0 0 0 0,0 0 0 0 0,0 0 1 0 0,-1 0-1 0 0,1 1 0 0 0,0-1 0 0 0,-1 1 0 0 0,1-1 1 0 0,0 1-1 0 0,0 0 8 0 0,4 1-8 0 0,-1 1 0 0 0,0 1 0 0 0,1-1 0 0 0,-1 1 1 0 0,-1-1-1 0 0,1 2 0 0 0,0-1 0 0 0,-1 0 0 0 0,0 1 0 0 0,0 0 1 0 0,0 0-1 0 0,-1 0 0 0 0,2 4 8 0 0,6 10-7 0 0,-2 0 1 0 0,-1 1-1 0 0,2 5 7 0 0,-7-17 4 0 0,-2-4-92 0 0,1 1 78 0 0,2 8 179 0 0,-3-8-132 0 0,1 0-77 0 0,-1-2-49 0 0,0 0-63 0 0,0 0-32 0 0,0-1-60 0 0,0 1-65 0 0,0-1-74 0 0,-1-1-154 0 0,0-1-312 0 0,0 0-607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7.8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5792 0 0,'0'0'166'0'0,"0"0"-32"0"0,0 0 15 0 0,0 0 77 0 0,0 0 211 0 0,0 0 384 0 0,0 0 38 0 0,0 0-358 0 0,0 0-216 0 0,0 0-51 0 0,0 1-50 0 0,1-1-42 0 0,-1 1-36 0 0,1 2 33 0 0,2 4 9 0 0,-3-4-23 0 0,4 9 215 0 0,1 1-53 0 0,1 2 2 0 0,3 8 73 0 0,6 15 201 0 0,-5-11-138 0 0,9 25 311 0 0,-4-19-198 0 0,-1-6-8 0 0,-6-15-224 0 0,1-1 32 0 0,-4-5-161 0 0,1-1 73 0 0,1-1 113 0 0,3-3 233 0 0,-1-4-57 0 0,-3-2-277 0 0,-2 0-135 0 0,0-2-108 0 0,0-3 137 0 0,1-1-38 0 0,3-11 26 0 0,-5 10-103 0 0,1-1 1 0 0,-2 0 0 0 0,0 0-1 0 0,0-4-41 0 0,-1 12 0 0 0,0-1 0 0 0,0 0 0 0 0,0 1 0 0 0,0-1 0 0 0,1 1 0 0 0,0 0 0 0 0,0-1 0 0 0,1 1 0 0 0,-1 0 0 0 0,-1 4-2 0 0,-1 1-1 0 0,1-1 0 0 0,-1 0 0 0 0,0 1 0 0 0,1-1 0 0 0,-1 1 0 0 0,1 0 1 0 0,-1-1-1 0 0,1 1 0 0 0,0-1 0 0 0,-1 1 0 0 0,1 0 0 0 0,-1-1 0 0 0,1 1 0 0 0,0 0 1 0 0,-1 0-1 0 0,1-1 0 0 0,0 1 0 0 0,-1 0 0 0 0,1 0 0 0 0,0 0 0 0 0,-1 0 1 0 0,1 0-1 0 0,0 0 0 0 0,-1 0 0 0 0,1 0 0 0 0,0 0 0 0 0,-1 0 0 0 0,1 0 0 0 0,0 1 1 0 0,-1-1-1 0 0,1 0 3 0 0,15 9-60 0 0,-16-9 57 0 0,11 8-7 0 0,0 1 0 0 0,9 11 10 0 0,18 21 35 0 0,0 1 80 0 0,-32-39 303 0 0,0-3-66 0 0,0-4-58 0 0,0-2-50 0 0,2-5 67 0 0,-2-3 38 0 0,-5 3-189 0 0,1 1-36 0 0,0-12 38 0 0,-1 2-85 0 0,-1 8-23 0 0,-1 0 1 0 0,-1-11-55 0 0,1 21-111 0 0,1-1 40 0 0,0-2 27 0 0,0-1 105 0 0,1-9 208 0 0,1 10-240 0 0,-1 1-67 0 0,0 1-68 0 0,1-1-86 0 0,0 0-100 0 0,-1 2 14 0 0,1 0-65 0 0,-1-1-71 0 0,1 1-76 0 0,0 0-81 0 0,0 0-88 0 0,0 1-94 0 0,1-1-98 0 0,-3 2 427 0 0,1-1-51 0 0,-1 1-46 0 0,1-1-40 0 0,0 1-157 0 0,0-1-39 0 0,0 1-190 0 0,1-2-515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8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12032 0 0,'-1'6'322'0'0,"1"0"-96"0"0,-1 2-51 0 0,-1 4-34 0 0,0 4 33 0 0,2-10-68 0 0,-1 0 46 0 0,1-2 20 0 0,0 1 50 0 0,0 0 57 0 0,1 0 65 0 0,0 3-35 0 0,0 16 714 0 0,-1-14-641 0 0,1-1-136 0 0,-1-4-169 0 0,0-1-37 0 0,0-3 25 0 0,0-1-27 0 0,0 0-87 0 0,0 0-90 0 0,0 0-91 0 0,0 0 64 0 0,0 0-38 0 0,0 0-42 0 0,0 0-40 0 0,0 0-391 0 0,0 0 91 0 0,0 0-54 0 0,0 0-757 0 0,0 0-597 0 0,0 0-1133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8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9432 0 0,'0'0'274'0'0,"0"0"0"0"0,0 0-214 0 0,0 0-12 0 0,0 0 16 0 0,0 0-154 0 0,0 0 39 0 0,0-1 44 0 0,0 1 85 0 0,0-1 196 0 0,0 0-228 0 0,0 1-44 0 0,0-1-78 0 0,0 1-112 0 0,0-1 32 0 0,0 1-42 0 0,0 0-49 0 0,0 0-50 0 0,0 0-56 0 0,0 0-60 0 0,0 0-63 0 0,0 0-67 0 0,0 0-701 0 0,0 0-713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8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 10448 0 0,'0'0'301'0'0,"0"0"4"0"0,0 0-185 0 0,0 0-48 0 0,0 7 62 0 0,0 8 252 0 0,1 0-39 0 0,2 14 243 0 0,-1-11-291 0 0,1 0-33 0 0,1 8 85 0 0,1 1-38 0 0,5 33 376 0 0,-5-20-142 0 0,1 10 239 0 0,0-1-37 0 0,2 9 85 0 0,-2 0-66 0 0,-3-27-522 0 0,0 0-69 0 0,-2 1-71 0 0,-1-20-57 0 0,0-9-70 0 0,0 1-38 0 0,0-3-9 0 0,0-1 36 0 0,0 0-18 0 0,0 0-23 0 0,0 0-40 0 0,0 0-45 0 0,0 0-41 0 0,0 0-161 0 0,0 0-48 0 0,0 0-174 0 0,0 0-337 0 0,-5 0-650 0 0</inkml:trace>
  <inkml:trace contextRef="#ctx0" brushRef="#br0" timeOffset="584.41">1 343 7256 0 0,'0'0'165'0'0,"0"0"22"0"0,0 0 7 0 0,0 0 18 0 0,0 0 31 0 0,0 0 12 0 0,0 0 1 0 0,0 0-22 0 0,0 0-90 0 0,0 0-42 0 0,0 0-13 0 0,2 0-35 0 0,6 0 29 0 0,-4 0-21 0 0,11-2 178 0 0,-2-2-53 0 0,0-2-45 0 0,-1-2-36 0 0,6-8 4 0 0,6-11-16 0 0,-12 14-48 0 0,-1 1-46 0 0,34-36 101 0 0,-25 28-137 0 0,-8 10-38 0 0,0 1-52 0 0,1 0-61 0 0,0 1-72 0 0,2-1-59 0 0,-2 2 5 0 0,-1 0-54 0 0,-11 7 361 0 0,2-2 25 0 0,1-2 109 0 0,1-1-44 0 0,3-1-63 0 0,-5 3-18 0 0,-1 1 5 0 0,-1 0 1 0 0,1 0-1 0 0,0 0 1 0 0,-1 0-1 0 0,1 0 1 0 0,-1-1-1 0 0,0 1 1 0 0,1-2-9 0 0,2-3 9 0 0,-3 6 71 0 0,-1 1 21 0 0,0 0 6 0 0,0 0-45 0 0,5 2 36 0 0,-3-1-51 0 0,0 1-1 0 0,0-1 1 0 0,-1 1 0 0 0,1 0 0 0 0,-1 0 0 0 0,1 0-1 0 0,-1 0 1 0 0,0 0 0 0 0,1 0 0 0 0,-1 0 0 0 0,0 2-47 0 0,11 29 430 0 0,-8-21-257 0 0,6 19 271 0 0,0 1 52 0 0,-1-1 51 0 0,1 0 47 0 0,-2 1 46 0 0,1-1 44 0 0,-1 1 41 0 0,0 0 40 0 0,6 20 241 0 0,-4-15-314 0 0,-7-29-515 0 0,0 0 38 0 0,-3-7-57 0 0,0-1-20 0 0,0 0-2 0 0,0 0-6 0 0,0 0-45 0 0,1 0-37 0 0,4-3 16 0 0,0-4 51 0 0,0-3-45 0 0,4-26 13 0 0,-6 22-38 0 0,-2 11-53 0 0,6-24-88 0 0,1 0-80 0 0,2 1-100 0 0,3 2-117 0 0,-13 24 386 0 0,0-1 6 0 0,0 1 1 0 0,1-1-1 0 0,-1 1 1 0 0,0 0-1 0 0,0-1 1 0 0,0 1-1 0 0,0 0 1 0 0,1-1-1 0 0,-1 1 1 0 0,0 0-1 0 0,0-1 1 0 0,1 1-1 0 0,-1 0 1 0 0,0 0-1 0 0,1-1 1 0 0,-1 1-1 0 0,0 0 1 0 0,1 0-1 0 0,-1-1 1 0 0,0 1-1 0 0,1 0 1 0 0,-1 0-1 0 0,0 0 1 0 0,1 0-1 0 0,-1 0 1 0 0,1 0-1 0 0,-1-1 1 0 0,0 1-1 0 0,1 0 1 0 0,-1 0-1 0 0,1 0 1 0 0,-1 0-1 0 0,0 0 1 0 0,1 0-1 0 0,-1 1 1 0 0,1-1-1 0 0,-1 0 1 0 0,0 0-1 0 0,1 0 1 0 0,0 0-8 0 0,1 1 0 0 0,0-1 0 0 0,-1 1 0 0 0,1-1 0 0 0,-1 1-1 0 0,1 0 1 0 0,-1-1 0 0 0,0 1 0 0 0,1 0 0 0 0,-1 0 0 0 0,0 0-1 0 0,1 0 1 0 0,-1 0 0 0 0,0 0 0 0 0,0 0 0 0 0,0 1 0 0 0,0-1-1 0 0,0 0 1 0 0,0 1 0 0 0,0-1 0 0 0,-1 0 0 0 0,1 1 0 0 0,0 0 8 0 0,4 9-15 0 0,-2-1 36 0 0,0 0 48 0 0,-1-2 59 0 0,0 2-161 0 0,-1 1 43 0 0,3 22 155 0 0,-4-19-118 0 0,1 0-71 0 0,-1-7-28 0 0,0 1-34 0 0,0 2-104 0 0,0 0-93 0 0,0 1-108 0 0,0-1-123 0 0,0-4 134 0 0,0-5-6 0 0,0-1-60 0 0,0 0-55 0 0,0 0-47 0 0,0 0-163 0 0,0 0-47 0 0,0 0-197 0 0,0 0-528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2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7744 0 0,'1'0'222'0'0,"1"2"-74"0"0,1 0-40 0 0,4 2 80 0 0,-5-3-82 0 0,0 0-183 0 0,1 1 36 0 0,4-1 58 0 0,-1 0 121 0 0,1 0 106 0 0,1-1 170 0 0,1-1 109 0 0,2-1 214 0 0,5-3 507 0 0,-1-1 40 0 0,-5 1-476 0 0,-2 0-198 0 0,-1 0-85 0 0,-2 1-170 0 0,0 0-89 0 0,0 0-103 0 0,-2 0-117 0 0,2-2 336 0 0,0-1-99 0 0,0-1-79 0 0,-1 0-58 0 0,-3 7-126 0 0,0 0 1 0 0,-1-1-1 0 0,1 1 1 0 0,-1-1-1 0 0,0 1 0 0 0,1-1 1 0 0,-1 1-1 0 0,0-1 1 0 0,0 1-1 0 0,0-1 0 0 0,0 1 1 0 0,0-1-1 0 0,0 1 1 0 0,-1-1-21 0 0,-3-7 150 0 0,-4 1-33 0 0,-1 2-46 0 0,7 4-66 0 0,0 1 0 0 0,1 1 0 0 0,-1-1 0 0 0,0 0 0 0 0,0 0 1 0 0,0 1-1 0 0,0-1 0 0 0,-1 1 0 0 0,1 0-5 0 0,0 0-1 0 0,0 0 1 0 0,1 0-1 0 0,-1 0 1 0 0,0 0 0 0 0,0 0-1 0 0,0 1 1 0 0,0-1-1 0 0,0 1 1 0 0,0-1 0 0 0,1 1-1 0 0,-1 0 1 0 0,0 0-1 0 0,1 0 1 0 0,-1 0 0 0 0,0 0-1 0 0,1 0 1 0 0,-1 0-1 0 0,1 0 1 0 0,0 1 0 0 0,-1-1-1 0 0,1 1 1 0 0,0-1-1 0 0,0 1 1 0 0,-4 5 0 0 0,0 1 0 0 0,1 0 0 0 0,0 0 0 0 0,0 0 0 0 0,1 0 0 0 0,0 0 0 0 0,1 1 0 0 0,0-1 0 0 0,0 1 0 0 0,0 5 0 0 0,0 11 0 0 0,0 0 0 0 0,2 0 0 0 0,1 5 0 0 0,0-21 0 0 0,-1-1 0 0 0,2 1 0 0 0,-1 0 0 0 0,1-1 0 0 0,1 1 0 0 0,0-1 0 0 0,3 8 0 0 0,-4-12 0 0 0,-1-1 0 0 0,1 1 0 0 0,0-1 0 0 0,0 0 0 0 0,1 0 0 0 0,-1 0 0 0 0,1 0 0 0 0,-1 0 0 0 0,1-1 0 0 0,0 1 0 0 0,0-1 0 0 0,0 0 0 0 0,0 0 0 0 0,0 0 0 0 0,1 0 0 0 0,-1 0 0 0 0,1-1 0 0 0,-1 1 0 0 0,4 0 0 0 0,20 3 3 0 0,-9-4-60 0 0,-2 0-60 0 0,-1-2-89 0 0,3 0-25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0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11600 0 0,'0'0'264'0'0,"0"0"34"0"0,0-1-54 0 0,1 1-68 0 0,0 0-58 0 0,0 0-46 0 0,0 0-30 0 0,5-2-30 0 0,-4 2 23 0 0,9-2 26 0 0,-1 2 88 0 0,0 0 56 0 0,14 4 347 0 0,-11 0-275 0 0,-4-1-173 0 0,-1 0-65 0 0,-5-2-73 0 0,-1 0-69 0 0,0 0-72 0 0,-1 0-76 0 0,-1-1-79 0 0,0 1-81 0 0,0-1-85 0 0,0 1-88 0 0,0-1-127 0 0,0 0-104 0 0,1 1-910 0 0,-1-1-992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0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10824 0 0,'0'0'241'0'0,"0"0"38"0"0,0 0 14 0 0,0 0-21 0 0,0 0-112 0 0,0 0-47 0 0,0 0 117 0 0,0 0 0 0 0,1 0-44 0 0,0 0 75 0 0,1 0-105 0 0,5 0 95 0 0,-5 0-134 0 0,-1 0 50 0 0,28-3 793 0 0,-10-1-387 0 0,-3-1-189 0 0,-8 2-237 0 0,0 1-35 0 0,3-2-27 0 0,-1 1-81 0 0,0 0-93 0 0,1 0-103 0 0,3 0-60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1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19 5072 0 0,'0'0'144'0'0,"-1"-2"-16"0"0,-1-3-80 0 0,0 2-30 0 0,1 2 46 0 0,1 1-63 0 0,-3-4 737 0 0,-1 2-109 0 0,-2 1-100 0 0,0 1-91 0 0,0 0-82 0 0,0 1-72 0 0,0 0-64 0 0,1-1-53 0 0,0 1-18 0 0,-8 1 135 0 0,-7-1 59 0 0,-2 0 26 0 0,8 1-58 0 0,-2 0 111 0 0,-1 0-45 0 0,-2 0-15 0 0,0 1-50 0 0,0 0-46 0 0,1 1-45 0 0,0 2-44 0 0,1 2-40 0 0,2 3-40 0 0,1 1-38 0 0,10-3-103 0 0,4-8 46 0 0,0 0-1 0 0,0-1 0 0 0,1 1 1 0 0,-1 0-1 0 0,0 0 1 0 0,0-1-1 0 0,0 1 0 0 0,1 0 1 0 0,-1 0-1 0 0,0-1 1 0 0,1 1-1 0 0,-1 0 1 0 0,1-1-1 0 0,-1 1 0 0 0,1 0-1 0 0,7 6 37 0 0,-6-5-53 0 0,41 18 12 0 0,2-5 60 0 0,-10-4 48 0 0,-2 2 70 0 0,-1 4 84 0 0,-4 7 100 0 0,-12-3 25 0 0,-14-17-303 0 0,0 0 1 0 0,0 1-1 0 0,-1-1 0 0 0,0 0 0 0 0,0 1 1 0 0,0-1-1 0 0,0 1 0 0 0,0 0-80 0 0,-2 15 303 0 0,-4 0-40 0 0,-1-7-123 0 0,-2-2-33 0 0,-15 13 144 0 0,-4-2-51 0 0,-3-5-68 0 0,25-15-122 0 0,0 0 0 0 0,0 0-1 0 0,0-1 1 0 0,-1 0 0 0 0,-1 1-10 0 0,-2-2-87 0 0,5-1-49 0 0,3 0 124 0 0,1 1 0 0 0,0 0-1 0 0,0 0 1 0 0,0 0-1 0 0,0-1 1 0 0,0 1 0 0 0,0 0-1 0 0,0 0 1 0 0,-1 0 0 0 0,1-1-1 0 0,0 1 1 0 0,0 0 0 0 0,0 0-1 0 0,0-1 1 0 0,0 1 0 0 0,0 0-1 0 0,0 0 1 0 0,0-1 0 0 0,0 1-1 0 0,0 0 1 0 0,0 0-1 0 0,0 0 1 0 0,0-1 0 0 0,1 1-1 0 0,-1 0 1 0 0,0 0 0 0 0,0-1-1 0 0,0 1 1 0 0,0 0 0 0 0,0 0 12 0 0,7-10-510 0 0,-3 7 205 0 0,-2 1 287 0 0,0 0 0 0 0,0 1 0 0 0,0-1 0 0 0,0 1 0 0 0,0 0 0 0 0,1-1 0 0 0,-1 1 0 0 0,0 0 0 0 0,1 0 1 0 0,-1 1-1 0 0,0-1 0 0 0,3 0 18 0 0,-2 1-29 0 0,0 0 1 0 0,0 0-1 0 0,-1 0 0 0 0,1 0 1 0 0,0 0-1 0 0,-1 1 1 0 0,1 0-1 0 0,0-1 1 0 0,-1 1-1 0 0,1 0 0 0 0,-1 0 1 0 0,1 0-1 0 0,-1 0 1 0 0,0 1-1 0 0,1-1 1 0 0,1 2 28 0 0,-1 0-44 0 0,0 0 1 0 0,0-1 0 0 0,0 1 0 0 0,0 1 0 0 0,0-1 0 0 0,0 1 43 0 0,7 15-132 0 0,-4-3 60 0 0,-4 0 47 0 0,-6 13 85 0 0,1-20 23 0 0,0 0 0 0 0,-1 0-1 0 0,-4 8-82 0 0,-16 25 302 0 0,7-18-147 0 0,-16 27 788 0 0,21-23-420 0 0,4 1 58 0 0,9-17-426 0 0,4-2-50 0 0,-3-7-91 0 0,0-1 0 0 0,0 0 0 0 0,0 0 0 0 0,0 0 0 0 0,1 0 0 0 0,-1 0 0 0 0,3 1-14 0 0,2 1 1 0 0,0 0 0 0 0,1-1 0 0 0,-1 0 0 0 0,1 0 0 0 0,2 0-1 0 0,4 0-17 0 0,22 3 48 0 0,-13-4-73 0 0,-11-2-37 0 0,1 1-56 0 0,-1-1-71 0 0,0 0-81 0 0,9 0-97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2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 10424 0 0,'0'0'233'0'0,"0"0"39"0"0,0 0-47 0 0,-1 0-61 0 0,-1 1-52 0 0,0 0-42 0 0,-2 1-21 0 0,-3 1-30 0 0,2 3-21 0 0,2 2 64 0 0,-2 19 289 0 0,3-18-242 0 0,-2 18 149 0 0,2-1-44 0 0,-1 55 326 0 0,2-56-350 0 0,0 1 36 0 0,1 192 1786 0 0,1-207-2109 0 0,0 0 60 0 0,-1 0 53 0 0,1 1 46 0 0,1 10 146 0 0,1 0 632 0 0,4 18-840 0 0,-3-26 153 0 0,-1-1-32 0 0,4 5-28 0 0,-3-9-95 0 0,0 0-38 0 0,1-1-43 0 0,0 0-47 0 0,0 0-51 0 0,1-1-57 0 0,0 0-60 0 0,1-1-66 0 0,0 0-69 0 0,1 0-75 0 0,0-1-78 0 0,1-1-84 0 0,1 0-87 0 0,-1-1-92 0 0,-1-1-1115 0 0,3 2-1116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2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 41 9216 0 0,'0'0'208'0'0,"-1"-1"-25"0"0,1 1-44 0 0,-2-2 35 0 0,-4-6 39 0 0,1 3-319 0 0,0 0 78 0 0,-1 1 69 0 0,1 0 61 0 0,-3-1 169 0 0,-1 2 101 0 0,1 0 22 0 0,-10 2 601 0 0,11 2-658 0 0,0 1-34 0 0,0 0-47 0 0,0 1-62 0 0,2 0-106 0 0,0 0-37 0 0,0 0-43 0 0,1 1-46 0 0,-15 13 300 0 0,3 3-87 0 0,3 2-68 0 0,3 3-52 0 0,3-6-44 0 0,1 0 0 0 0,1 1 0 0 0,1 0 0 0 0,1 2-11 0 0,1-14 4 0 0,2 0 1 0 0,-1 1-1 0 0,1-1 1 0 0,0 0-1 0 0,1 0 1 0 0,0 1-1 0 0,0-1 1 0 0,0 0-1 0 0,1 0 1 0 0,1 2-5 0 0,-1-6 1 0 0,-1-1 0 0 0,1 1 1 0 0,0-1-1 0 0,0 0 1 0 0,0 1-1 0 0,0-1 1 0 0,0 0-1 0 0,1 0 1 0 0,-1 0-1 0 0,1 0 1 0 0,0-1-1 0 0,0 1 1 0 0,0-1-1 0 0,0 0 1 0 0,1 0-1 0 0,-1 0 1 0 0,0 0-1 0 0,1 0 0 0 0,-1-1 1 0 0,1 0-1 0 0,0 1 1 0 0,2-1-2 0 0,16 3 12 0 0,-1-4 57 0 0,11-4 117 0 0,-2-6 66 0 0,-20 6-115 0 0,0 0 0 0 0,0-2 0 0 0,-1 1-1 0 0,8-7-136 0 0,0-1 155 0 0,-2-1-33 0 0,-6 4-161 0 0,-2-1 43 0 0,2-10 100 0 0,-7 1 66 0 0,-2 15-114 0 0,-1 0 0 0 0,0 0 0 0 0,1 1 1 0 0,-2-1-1 0 0,1 0 0 0 0,0 1 1 0 0,-1-1-1 0 0,-2-3-56 0 0,-4-8 109 0 0,-3 1-63 0 0,-1 1-86 0 0,-1 1-107 0 0,4 5-22 0 0,0 1-65 0 0,0 1-70 0 0,0 0-78 0 0,1 2-233 0 0,1 4-22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3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10680 0 0,'0'0'241'0'0,"0"0"38"0"0,0 0 11 0 0,1 2-124 0 0,1 3-38 0 0,-1 0-75 0 0,0-2-34 0 0,0 7 15 0 0,0-1 66 0 0,0 1 58 0 0,0 0 50 0 0,0 6 237 0 0,0 0 91 0 0,2 36 1437 0 0,-3-41-1582 0 0,0 0-37 0 0,0 1-43 0 0,0-1-61 0 0,0 1-75 0 0,0 0-87 0 0,0-4 124 0 0,-1 1-55 0 0,0 0-46 0 0,0-1-37 0 0,0 4-13 0 0,-1 5-25 0 0,2-16-58 0 0,0-1-29 0 0,0 0-30 0 0,0 0-49 0 0,0 0-24 0 0,0 0-49 0 0,0 0-55 0 0,0 0-63 0 0,0 0-66 0 0,0 0-63 0 0,0 0-55 0 0,0 0-49 0 0,0 0-164 0 0,0 0-48 0 0,0 0-200 0 0,0 0-534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29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8032 0 0,'0'0'182'0'0,"0"0"29"0"0,0 0 12 0 0,0 0 31 0 0,0 0 130 0 0,2 0 58 0 0,10 10 308 0 0,0 3-118 0 0,-2 2-102 0 0,0 1-86 0 0,-3-2-140 0 0,0 0-36 0 0,-1 2 18 0 0,3 7 100 0 0,-2 2-28 0 0,1 0-39 0 0,7 25 223 0 0,0 11 799 0 0,3 30-1341 0 0,-14-69 167 0 0,-1 0 100 0 0,-1 3 111 0 0,3 34 594 0 0,-4-38-675 0 0,0-5-113 0 0,0 0-50 0 0,-1 0-61 0 0,0 0-74 0 0,0-9 76 0 0,-1-6-313 0 0,0-1 70 0 0,-3-5-116 0 0,2 2 88 0 0,1 0-88 0 0,0 1 96 0 0,1 1-38 0 0,-1 0-41 0 0,1 0-47 0 0,0 0 56 0 0,-1 1-32 0 0,1-2-379 0 0,0 0-98 0 0,-1 0-79 0 0,1-1-376 0 0,-2-2-832 0 0,1-2-1157 0 0</inkml:trace>
  <inkml:trace contextRef="#ctx0" brushRef="#br0" timeOffset="416.89">97 112 6688 0 0,'6'-7'-85'0'0,"0"0"88"0"0,1 0 81 0 0,0 0 71 0 0,-2 2 5 0 0,0-1 32 0 0,7-4 278 0 0,-1 0 93 0 0,1 0 65 0 0,23-13 1254 0 0,-19 16-1125 0 0,-7 3-375 0 0,0 1-38 0 0,0 1-44 0 0,0 0-54 0 0,1 1-23 0 0,-1 1-32 0 0,11 3 102 0 0,0 3-91 0 0,-2 3-65 0 0,-14-6-111 0 0,0-1 1 0 0,0 1 0 0 0,0 0 0 0 0,-1 0 0 0 0,1 1 0 0 0,-1-1-1 0 0,0 1 1 0 0,0-1 0 0 0,0 1 0 0 0,1 3-27 0 0,5 15 173 0 0,-4 6 1 0 0,-3 1-62 0 0,-2-21-90 0 0,0 1 1 0 0,0-1 0 0 0,-1 1 0 0 0,0-1 0 0 0,-1 1 0 0 0,0-1 0 0 0,0 0 0 0 0,-4 8-23 0 0,1-4 27 0 0,-1 0 1 0 0,-1 0-1 0 0,0 0 1 0 0,-1-1-1 0 0,-2 3-27 0 0,-47 50 87 0 0,48-53-87 0 0,-24 24 131 0 0,-17 11-131 0 0,47-43 12 0 0,7-2 102 0 0,9 3-47 0 0,-5-1 17 0 0,26 5 180 0 0,-8-2-135 0 0,0 0-38 0 0,37 8 100 0 0,-21-3 23 0 0,-17-2 0 0 0,0 1 85 0 0,-1 1 105 0 0,-12-5-155 0 0,-1 1 33 0 0,7 6 161 0 0,-3 2-74 0 0,-1 1-58 0 0,-2 1-42 0 0,-12-16-361 0 0,1 0 33 0 0,-1-1 24 0 0,1 1 103 0 0,-1-2 138 0 0,0 1-71 0 0,0 0-97 0 0,0 1-57 0 0,0-1-60 0 0,1 1-43 0 0,0 1-58 0 0,-1-1-68 0 0,1 1-73 0 0,0 0 30 0 0,0 0-48 0 0,0 1-51 0 0,1-1-54 0 0,-2-2 25 0 0,0 0-62 0 0,0 0-53 0 0,0 0-49 0 0,0 0-169 0 0,0 0-47 0 0,0 0-206 0 0,0 0-552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4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13136 0 0,'0'0'382'0'0,"0"0"-135"0"0,0 0-112 0 0,0 0-33 0 0,1 0-51 0 0,2 7-48 0 0,7 12 37 0 0,-4-6 22 0 0,-1-2 27 0 0,-2 1 46 0 0,0-3 21 0 0,-1 1 47 0 0,-1 1 52 0 0,-1-1 61 0 0,1 9 129 0 0,-1 1-5 0 0,0-7-193 0 0,-2-1-88 0 0,0-1-56 0 0,-2 10-34 0 0,3-11-54 0 0,-1-1-69 0 0,0-3-40 0 0,0 0-62 0 0,0 2-42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5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 0 7368 0 0,'0'0'165'0'0,"0"0"22"0"0,0 0 10 0 0,-1 0-16 0 0,-12 2 436 0 0,3 3-55 0 0,2 3-56 0 0,2 2-60 0 0,1 0-60 0 0,2 1-63 0 0,1 0-66 0 0,1-1-67 0 0,0 9 121 0 0,0 0-36 0 0,1 18 182 0 0,1 1-108 0 0,2 1-88 0 0,1 7-34 0 0,4 9 201 0 0,6 16-428 0 0,-2-18 235 0 0,1-14-101 0 0,-6-18-77 0 0,2-1 0 0 0,1-1 0 0 0,0 0-1 0 0,6 8-56 0 0,14 13 139 0 0,-16-26-71 0 0,-7-8-114 0 0,0-1-97 0 0,-4-3 23 0 0,0 0-40 0 0,0-1-43 0 0,0 1-49 0 0,0-2-54 0 0,0 0-58 0 0,-2 0-234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6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 8464 0 0,'-1'0'209'0'0,"0"0"-74"0"0,-2 0-55 0 0,-4 0 49 0 0,5 0-46 0 0,-1 0-62 0 0,1 0 0 0 0,-1 0 0 0 0,1 1 0 0 0,-1-1 0 0 0,1 1 0 0 0,-1 0 0 0 0,1 0-1 0 0,0-1 1 0 0,-1 2 0 0 0,1-1-21 0 0,-2 1 41 0 0,0 1-1 0 0,1-1 0 0 0,-1 1 1 0 0,1 0-1 0 0,0 0 1 0 0,0 0-1 0 0,0 0 0 0 0,0 0 1 0 0,0 2-41 0 0,-10 15 163 0 0,4 1-35 0 0,1 5-47 0 0,4-8-203 0 0,2 0 32 0 0,1 20 1 0 0,5-1 103 0 0,5 0 84 0 0,-5-28-26 0 0,0 1-1 0 0,0 0 1 0 0,1-1 0 0 0,4 7-72 0 0,-5-9 64 0 0,1 0 0 0 0,1 0 0 0 0,0 0 0 0 0,0-1 0 0 0,0 0 0 0 0,0 0 0 0 0,1 0 1 0 0,0-1-1 0 0,3 1-64 0 0,0 1 62 0 0,1-3 44 0 0,1 0 40 0 0,-1-1 35 0 0,11-1 270 0 0,0-5 93 0 0,-18 3-430 0 0,-1-2 1 0 0,1 1 0 0 0,-1 0 0 0 0,1-1 0 0 0,-1 0-1 0 0,1 1 1 0 0,-1-1 0 0 0,0-1 0 0 0,0 1-1 0 0,0 0 1 0 0,0-1 0 0 0,0 0 0 0 0,-1 1 0 0 0,1-1-1 0 0,-1 0-114 0 0,1-1 139 0 0,-1 0 0 0 0,1 0 0 0 0,-1 0 0 0 0,0 0 0 0 0,0-2-139 0 0,1-3 333 0 0,0 1-1 0 0,-1-1 1 0 0,1-8-333 0 0,-1-5 448 0 0,-2-1-49 0 0,-3-6 38 0 0,0 14-266 0 0,0 0-35 0 0,-3-3-23 0 0,-1 1-67 0 0,-1 0-74 0 0,-1 0-80 0 0,-1 2-86 0 0,-1 0-93 0 0,-1 1-98 0 0,-1 1-106 0 0,5 4 27 0 0,-5-3-344 0 0,7 5 348 0 0,-9-6-505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8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10680 0 0,'0'0'205'0'0,"0"1"-85"0"0,-1 0-54 0 0,1 3 1 0 0,-1-1-5 0 0,0 13 224 0 0,1 1-87 0 0,1-3-84 0 0,-1 0-35 0 0,6 31 91 0 0,-3-26-66 0 0,1 1 73 0 0,0-1 106 0 0,-2-8-60 0 0,2 4 163 0 0,2 1-62 0 0,3 2 10 0 0,9 8 124 0 0,4-4 46 0 0,-5-11-88 0 0,-2-4 7 0 0,1-3 90 0 0,4-4-191 0 0,-16-1-207 0 0,1-1-1 0 0,0 1 1 0 0,0-1-1 0 0,0 0 1 0 0,-1 0-1 0 0,1 0 1 0 0,-1-1-1 0 0,3-1-115 0 0,7-7 280 0 0,0 0-82 0 0,-8 5-139 0 0,1 0-34 0 0,-2 1-37 0 0,1-1-42 0 0,9-14 110 0 0,-12 15-26 0 0,0 1-1 0 0,-1-2 1 0 0,0 1-1 0 0,0 0 1 0 0,0 0-1 0 0,-1-1 1 0 0,0 1-1 0 0,0 0 1 0 0,0-5-30 0 0,-1-11 8 0 0,-1 8-57 0 0,-1-1-54 0 0,-2 1-64 0 0,-1 1-75 0 0,0 0-84 0 0,-2 1-95 0 0,-1 0-106 0 0,0 1-114 0 0,6 9 514 0 0,0-1-91 0 0,1 1 0 0 0,0 0-75 0 0,0-1-87 0 0,-1 1-100 0 0,1 0-115 0 0,1 0 251 0 0,-1 1-33 0 0,0-1-36 0 0,1 1-37 0 0,-1-1-38 0 0,1 0-41 0 0,-3-1-1307 0 0,-1 0-1029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6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0 11312 0 0,'-1'5'207'0'0,"0"-1"-40"0"0,-1 5 67 0 0,0 0-94 0 0,0 11 86 0 0,1-14-121 0 0,1 0 45 0 0,-1 0 38 0 0,1-1 62 0 0,-1 1 72 0 0,1 0 86 0 0,-1-4-423 0 0,1 0 62 0 0,-2 5 348 0 0,1-5-324 0 0,0 0-44 0 0,1 0-45 0 0,-1-1-66 0 0,0 1-79 0 0,0 0-94 0 0,1-1-107 0 0,-1 0 129 0 0,1 0-34 0 0,-1 0-36 0 0,1-1-38 0 0,0 1-40 0 0,-1 0-42 0 0,1 0-44 0 0,0-1-46 0 0,-1 3-1219 0 0,0-1-992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8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1 12464 0 0,'0'0'281'0'0,"0"0"-129"0"0,0 0-33 0 0,0 1 38 0 0,0-1-74 0 0,0 4-7 0 0,0-1 1 0 0,0 11-94 0 0,0 0 84 0 0,-1-1 70 0 0,0 1 59 0 0,0 0 41 0 0,0 0 33 0 0,-4 30 703 0 0,3-25-585 0 0,-1 1-56 0 0,-1-1-98 0 0,2-8-156 0 0,0 1-53 0 0,-1-1-61 0 0,1 0-68 0 0,-1 0-48 0 0,-3-1-21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7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4 187 7920 0 0,'0'0'20'0'0,"0"0"-1"0"0,0 0 1 0 0,0 0 0 0 0,0 0 0 0 0,0 0 0 0 0,-1 0-1 0 0,1 0 1 0 0,0 0 0 0 0,0 0 0 0 0,0 0 0 0 0,0 0-1 0 0,0 0 1 0 0,-1 0 0 0 0,1 0 0 0 0,0 0 0 0 0,0 0-1 0 0,0 0 1 0 0,0-1 0 0 0,0 1 0 0 0,0 0 0 0 0,0 0-1 0 0,-1 0 1 0 0,1 0 0 0 0,0 0 0 0 0,0 0 0 0 0,0 0-1 0 0,0-1 1 0 0,0 1 0 0 0,0 0 0 0 0,0 0 0 0 0,0 0-1 0 0,0 0 1 0 0,0 0 0 0 0,0-1 0 0 0,0 1-1 0 0,0 0 1 0 0,0 0 0 0 0,0 0 0 0 0,0 0 0 0 0,0 0-1 0 0,0-1 1 0 0,0 1 0 0 0,0 0 0 0 0,0 0 0 0 0,0 0-1 0 0,0 0 1 0 0,0 0 0 0 0,0-1 0 0 0,0 1 0 0 0,0 0-1 0 0,0 0 1 0 0,0 0 0 0 0,0 0 0 0 0,1 0 0 0 0,-1 0-1 0 0,0-1-19 0 0,4-3 532 0 0,3-1-36 0 0,2-1-49 0 0,0 1-65 0 0,0 1-80 0 0,-2 0-94 0 0,-2 1-117 0 0,14-6 443 0 0,-14 7-331 0 0,1 0 0 0 0,-1 0 0 0 0,1 0 0 0 0,0 0 0 0 0,-1 1-1 0 0,1 0 1 0 0,1 0-203 0 0,9 2 420 0 0,-9 2-252 0 0,0 0-36 0 0,-1 2-41 0 0,-1 2-48 0 0,-1 1-53 0 0,-1 3-58 0 0,-1-6 64 0 0,-1 0 1 0 0,-1 0 0 0 0,1 1-1 0 0,-1-1 1 0 0,0 5 3 0 0,0-2 12 0 0,-1-1 0 0 0,-1 0 1 0 0,1 0-1 0 0,-1 0 0 0 0,0 0 0 0 0,-3 6-12 0 0,1-4 21 0 0,-1 0 1 0 0,1 0-1 0 0,-2-1 0 0 0,1 1 0 0 0,-1-1 1 0 0,-1 0-1 0 0,0-1 0 0 0,-3 4-21 0 0,-6 1 54 0 0,16-12-55 0 0,0 0 0 0 0,0 0 1 0 0,0 0-1 0 0,0 1 0 0 0,0-1 1 0 0,-1 0-1 0 0,1 0 0 0 0,0 0 1 0 0,0 0-1 0 0,0 0 1 0 0,0 0-1 0 0,0 1 0 0 0,0-1 1 0 0,0 0-1 0 0,0 0 0 0 0,0 0 1 0 0,0 0-1 0 0,0 1 0 0 0,0-1 1 0 0,0 0-1 0 0,0 0 1 0 0,0 0-1 0 0,0 0 0 0 0,0 0 1 0 0,0 1-1 0 0,0-1 0 0 0,0 0 1 0 0,0 0-1 0 0,0 0 0 0 0,0 0 1 0 0,0 0-1 0 0,0 1 1 0 0,0-1-1 0 0,0 0 0 0 0,0 0 1 0 0,1 0-1 0 0,-1 0 0 0 0,0 0 1 0 0,0 0-1 0 0,0 1 0 0 0,0-1 1 0 0,0 0-1 0 0,0 0 1 0 0,0 0-1 0 0,1 0 0 0 0,-1 0 1 0 0,0 0-1 0 0,0 0 0 0 0,0 0 1 0 0,0 0-1 0 0,0 0 1 0 0,1 0-1 0 0,-1 0 0 0 0,0 0 1 0 0,0 0-1 0 0,0 1 0 0 0,0-1 1 0 0,1 0-1 0 0,-1-1 0 0 0,0 1 1 0 0,0 0-1 0 0,0 0 1 0 0,0 0-1 0 0,1 0 1 0 0,8 2-61 0 0,-4-1 52 0 0,0 0 0 0 0,1 1 0 0 0,-1-1-1 0 0,0 1 1 0 0,0 1 0 0 0,0-1 0 0 0,0 1 0 0 0,-1-1-1 0 0,1 1 1 0 0,-1 1 9 0 0,9 5-23 0 0,-1 1 0 0 0,9 10 23 0 0,-7-3-16 0 0,-3 0 43 0 0,-6-6 26 0 0,-1 2 36 0 0,-3-3 18 0 0,0 1 34 0 0,-2 1 38 0 0,-1 0 42 0 0,-2 2 85 0 0,-2 0-38 0 0,-1-1-38 0 0,-2 0-38 0 0,-2-1-36 0 0,0-1-38 0 0,-1-2-35 0 0,0 0-37 0 0,5-6-154 0 0,0 1 103 0 0,-1-2 65 0 0,-12 2 145 0 0,14-4-171 0 0,0 0-34 0 0,-1 0-62 0 0,0-1-86 0 0,3 1 26 0 0,0-1-33 0 0,0 0-36 0 0,1 1-40 0 0,-1-1-43 0 0,1-1-45 0 0,-1 1-49 0 0,1 0-52 0 0,2 0 62 0 0,0 1-51 0 0,1-1-46 0 0,-1 1-41 0 0,0-1-144 0 0,0 1-40 0 0,-1-1-174 0 0,1 0-470 0 0</inkml:trace>
  <inkml:trace contextRef="#ctx0" brushRef="#br0" timeOffset="666.21">371 3 7344 0 0,'0'0'165'0'0,"0"0"22"0"0,0 0 9 0 0,1 0-76 0 0,0-1-51 0 0,7 0 19 0 0,-5 0-4 0 0,-1 1 9 0 0,0 0 46 0 0,6 2 305 0 0,1 2-59 0 0,-1-1-54 0 0,0 2-47 0 0,0 0-43 0 0,0 1-37 0 0,8 6 113 0 0,-2 1-93 0 0,16 18 206 0 0,-20-20-239 0 0,21 29 233 0 0,-7 2-68 0 0,-5 4-92 0 0,-7 4-116 0 0,-8-24 79 0 0,-1 1 0 0 0,-1 0 1 0 0,-2 0-1 0 0,-1 5-227 0 0,0-10 202 0 0,-1 0 0 0 0,-2 0 0 0 0,0-1 0 0 0,-1 0 1 0 0,-4 9-203 0 0,-2-6 235 0 0,5-14-178 0 0,3-5-66 0 0,0 0-42 0 0,-1 0-49 0 0,1 0-60 0 0,3-5-52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4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 6504 0 0,'0'0'141'0'0,"0"0"23"0"0,0 0 13 0 0,1 0-45 0 0,-1 1-72 0 0,4 7-54 0 0,-3-6 66 0 0,2 5 460 0 0,-1 0-36 0 0,1-1-34 0 0,-1 1-34 0 0,2 6 337 0 0,0 1-114 0 0,-1-1-99 0 0,0 1-88 0 0,0-1-74 0 0,-1 1-62 0 0,0 0-60 0 0,-1-1-34 0 0,5 50 736 0 0,-5-40-526 0 0,10 75 1044 0 0,-9-76-1146 0 0,5 33 392 0 0,-5-37-453 0 0,0 0 49 0 0,-1-16-442 0 0,-1-1 58 0 0,0 1 51 0 0,0 0 44 0 0,1 2 130 0 0,-1 4 394 0 0,0-6-438 0 0,1 1-62 0 0,-1-2-64 0 0,0 1-36 0 0,0-1-38 0 0,0 1-45 0 0,0-1-63 0 0,0 1-63 0 0,0-1-67 0 0,0 1-75 0 0,0 0-79 0 0,0-1-86 0 0,0 1-93 0 0,0-1-96 0 0,0-1 355 0 0,0 0-47 0 0,0 0-43 0 0,0 0-36 0 0,0 0-145 0 0,0 0-36 0 0,0 0-1513 0 0</inkml:trace>
  <inkml:trace contextRef="#ctx0" brushRef="#br0" timeOffset="361.03">213 0 8208 0 0,'0'0'234'0'0,"0"0"6"0"0,1 1-169 0 0,0 0-39 0 0,6 5-32 0 0,-4-3 36 0 0,29 26 935 0 0,-14-13-477 0 0,0 0-35 0 0,-1 1-35 0 0,0 0-35 0 0,-2 1-36 0 0,-1 2-36 0 0,-2 1-37 0 0,-3 2-36 0 0,4 15 238 0 0,-4 2-102 0 0,-2 1-76 0 0,-5-17 11 0 0,0 1 0 0 0,-2 21-315 0 0,-6 12 465 0 0,0-24-114 0 0,-3-2 81 0 0,6-23-398 0 0,-1 0 58 0 0,-13 22 380 0 0,8-18-312 0 0,4-6-110 0 0,-1-1-49 0 0,-1 1-65 0 0,1-1-82 0 0,-1 0-97 0 0,0-2-109 0 0,7-4 105 0 0,-1 0-39 0 0,1 0-37 0 0,0 1-33 0 0,0-1-231 0 0,0 0-55 0 0,-1 0-759 0 0,-1 1-600 0 0,-1 0-1140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9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6 7016 0 0,'0'0'201'0'0,"0"-1"-4"0"0,0-1-127 0 0,0 1-13 0 0,0 0 82 0 0,0 1 159 0 0,0 0 268 0 0,0 0 11 0 0,0 0-29 0 0,0 0-363 0 0,0 0-41 0 0,0 0 40 0 0,-1 1-96 0 0,-1 2-32 0 0,1-2 24 0 0,-5 10 343 0 0,1 0-59 0 0,0 0-53 0 0,1 1-44 0 0,-1 3 3 0 0,2 0-41 0 0,-6 30 329 0 0,6-30-354 0 0,-3 20 230 0 0,2 0-72 0 0,1 0-62 0 0,2 0-51 0 0,1 29 100 0 0,4-5 277 0 0,6 28-626 0 0,-7-68 150 0 0,1 1 1 0 0,1 0-1 0 0,4 10-150 0 0,-5-21 61 0 0,0 1 0 0 0,0-1 0 0 0,4 4-61 0 0,-5-8 16 0 0,0 0 0 0 0,1 0 1 0 0,-1 0-1 0 0,1-1 0 0 0,1 0 1 0 0,0 1-17 0 0,-3-3 2 0 0,6 5 58 0 0,-4-4-84 0 0,-1-1-52 0 0,0 0-41 0 0,-1-1-61 0 0,0 0-70 0 0,0-1-81 0 0,-2 0-37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9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9152 0 0,'0'-8'208'0'0,"0"6"33"0"0,0 2 14 0 0,0 0 6 0 0,0 0 24 0 0,0 0 17 0 0,0 0-7 0 0,1 1-111 0 0,1 1-85 0 0,4 3 32 0 0,-3-2-35 0 0,2 4 21 0 0,0 0-1 0 0,0 0 1 0 0,0 1-1 0 0,-1 0 1 0 0,0 0 0 0 0,0 0-1 0 0,-1 0 1 0 0,0 1-1 0 0,-1-1 1 0 0,0 1 0 0 0,0 0-117 0 0,2 15 773 0 0,2 18-773 0 0,-3-1 547 0 0,-2-30-441 0 0,4 72 796 0 0,-3-47-541 0 0,-2-11-150 0 0,1 0-54 0 0,-1-23-237 0 0,0-1 53 0 0,0 5 89 0 0,1-4-73 0 0,-1-1-37 0 0,0 1-42 0 0,0-1-65 0 0,1 0-74 0 0,-1 1-85 0 0,0-1-98 0 0,1 0 137 0 0,-1-1-531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39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11920 0 0,'0'0'297'0'0,"0"2"-103"0"0,0-1-81 0 0,0 6 69 0 0,0-4-68 0 0,0 17 119 0 0,3 11 32 0 0,-1 20 152 0 0,-2-33-229 0 0,-2-1 49 0 0,2-13-238 0 0,1 4 125 0 0,-1-4-117 0 0,1-1-44 0 0,-1 0-36 0 0,0 3-94 0 0,0 0-96 0 0,0-6 65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0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11048 0 0,'0'0'324'0'0,"0"0"-4"0"0,0 0-175 0 0,0 0 38 0 0,0 0 38 0 0,0 0 10 0 0,0 0 17 0 0,0 0 68 0 0,0 0 32 0 0,0 0 4 0 0,0 0-32 0 0,0 0-171 0 0,0 1-67 0 0,-1-1-44 0 0,0 5-22 0 0,1-3 19 0 0,-2 11 115 0 0,2 1 52 0 0,7 32 572 0 0,-3-26-508 0 0,-1-9-160 0 0,-1 1-51 0 0,2 12-12 0 0,1 0 56 0 0,0 0 49 0 0,-1 1 43 0 0,1 4 87 0 0,1 0 42 0 0,0 6 107 0 0,3 18 261 0 0,-3-18-334 0 0,-1-8-143 0 0,-1 0-63 0 0,-1 0-66 0 0,-2 2-69 0 0,-1-29-81 0 0,0 0-5 0 0,0 0-78 0 0,0 0-135 0 0,0 0 0 0 0,0 0-38 0 0,0 0-866 0 0,0 0-61 0 0,0 0-11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0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7800 0 0,'0'0'174'0'0,"0"0"29"0"0,0 0 13 0 0,0 0 27 0 0,0 0-46 0 0,1 0-36 0 0,0 1 70 0 0,1 0-97 0 0,3 3 76 0 0,-3-3-75 0 0,6 5 504 0 0,-1 0-103 0 0,0 0-93 0 0,0 1-81 0 0,0 2-20 0 0,1 1-83 0 0,0 1-32 0 0,4 7 9 0 0,4 6 84 0 0,80 115 1553 0 0,-59-76-1014 0 0,-31-52-791 0 0,0 1 0 0 0,-1 1 0 0 0,0-1 0 0 0,1 10-68 0 0,-2-8 95 0 0,-2 0 1 0 0,0 0 0 0 0,0 0-1 0 0,-1 8-95 0 0,-1-10 100 0 0,-1-1-1 0 0,0 1 1 0 0,0-1-1 0 0,-1 1 1 0 0,-3 7-100 0 0,3-11 88 0 0,-1 0 0 0 0,0 0 0 0 0,-1 0 0 0 0,0-1-1 0 0,0 1 1 0 0,0-1 0 0 0,-6 6-88 0 0,8-11-121 0 0,1 0 53 0 0,-1 1 46 0 0,0-1 39 0 0,-1 2 96 0 0,-8 6 417 0 0,6-6-386 0 0,2-1-131 0 0,0-1-85 0 0,0 1-107 0 0,1-2 44 0 0,1 0-34 0 0,-2 0-137 0 0,1 1-81 0 0,0-1-90 0 0,-1 1-96 0 0,1-1-104 0 0,-1 0-111 0 0,1 1-118 0 0,-1-1-126 0 0,0 0-1057 0 0,-2 0-1182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1.1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10680 0 0,'0'0'241'0'0,"0"1"35"0"0,0 0-96 0 0,0 2-35 0 0,0 4-6 0 0,0-4-48 0 0,1 8-125 0 0,0 0 83 0 0,1 1 73 0 0,0-1 63 0 0,1 4 131 0 0,-1-1 68 0 0,-1 4 136 0 0,-5 8 306 0 0,4-24-901 0 0,-1 0 44 0 0,0 1 75 0 0,0 1 125 0 0,-1 6 353 0 0,2-7-415 0 0,-1 0-97 0 0,1 0-104 0 0,-1-2-1 0 0,1 1-35 0 0,0-1-39 0 0,-1 1-42 0 0,1-1-46 0 0,0 1-48 0 0,-1-1-52 0 0,1 1-55 0 0,-1-1-58 0 0,1 1-61 0 0,0-1-66 0 0,-1 1-67 0 0,0 1-1088 0 0,0 3-1008 0 0,1-6 2738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9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31 9016 0 0,'-2'-1'188'0'0,"0"-1"-40"0"0,-3 0 47 0 0,0 0-90 0 0,-4-2-62 0 0,5 3-12 0 0,0-1 41 0 0,2 1 10 0 0,-1 0 35 0 0,1 0 14 0 0,0 0 33 0 0,-1 0 37 0 0,1-1 43 0 0,-4-1 306 0 0,-1 0-56 0 0,0 1-52 0 0,1 1-49 0 0,-1 0-48 0 0,1 1-44 0 0,-1 1-41 0 0,1 0-40 0 0,-1 0-36 0 0,1 1-34 0 0,-6 4 60 0 0,-1 1-102 0 0,2 1-82 0 0,-4 5-80 0 0,7-5-31 0 0,1 0 0 0 0,0 0-1 0 0,-1 3 86 0 0,-1 2-39 0 0,1 1 82 0 0,5-8 22 0 0,0 1 36 0 0,2-4-101 0 0,0 1 0 0 0,0-1 0 0 0,0 1 0 0 0,1-1 0 0 0,0 1 0 0 0,0-1 0 0 0,0 1 0 0 0,0-1 0 0 0,0 1 0 0 0,1-1 0 0 0,-1 1 0 0 0,1-1 0 0 0,0 0 0 0 0,0 1 0 0 0,0-1 0 0 0,1 0 0 0 0,-1 0 0 0 0,1 0 0 0 0,0 1 0 0 0,4 7 0 0 0,0-1 0 0 0,1 1 0 0 0,1-1 0 0 0,6 7 0 0 0,-2-5 1 0 0,0-1 41 0 0,0-1 50 0 0,1 0 60 0 0,0 0 57 0 0,-1 0 70 0 0,-1 0 81 0 0,0 1 87 0 0,-7-6-187 0 0,-2 0-35 0 0,-4 4 136 0 0,-4-2-95 0 0,-5 0-66 0 0,-25 4 250 0 0,26-9-192 0 0,6-1-456 0 0,1-1 66 0 0,-1 0 56 0 0,0 1 47 0 0,-3-1 70 0 0,-6-1 138 0 0,8 0-125 0 0,-1 0-52 0 0,0 0-80 0 0,3 0-17 0 0,0 0-43 0 0,0 0-49 0 0,-1 0-54 0 0,1 0-85 0 0,0 0-77 0 0,0 0-82 0 0,-1 0-90 0 0,1 0-97 0 0,0-1-104 0 0,1 1-111 0 0,-1 0-117 0 0,-1-2-986 0 0,-2-1-1124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1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2 6360 0 0,'0'0'141'0'0,"0"0"23"0"0,0 0 12 0 0,0 0-60 0 0,-1 0-57 0 0,-4-1-51 0 0,-3 1 194 0 0,7 0-150 0 0,0 1 0 0 0,0-1 1 0 0,-1 0-1 0 0,1 1 0 0 0,0 0 0 0 0,0-1 0 0 0,0 1 0 0 0,0 0 0 0 0,0-1 0 0 0,0 1 1 0 0,0 1-53 0 0,-2 1 148 0 0,2-2-106 0 0,-3 3 118 0 0,1 1-1 0 0,-1 0 1 0 0,1 0-1 0 0,0 0 1 0 0,0 1-160 0 0,-12 31 731 0 0,10-17-34 0 0,0 1 0 0 0,0 14-697 0 0,3-20 296 0 0,1 0-37 0 0,-1 17 166 0 0,1-10-184 0 0,1 1-33 0 0,5 49 392 0 0,-1-42-302 0 0,-2-11-103 0 0,1-1-33 0 0,1 9 23 0 0,0 1-47 0 0,0-6-36 0 0,1-1 0 0 0,1 1 0 0 0,1 0-102 0 0,8 13 166 0 0,-11-27-217 0 0,3 6 87 0 0,5 7 138 0 0,-6-12-137 0 0,2 1-82 0 0,-4-6-30 0 0,1 1-44 0 0,-1-1-49 0 0,1-1-57 0 0,1 0-62 0 0,0 0-70 0 0,-5-3 39 0 0,-1 1-50 0 0,1-1-45 0 0,0 0-39 0 0,0 0-135 0 0,0 1-39 0 0,0-1-162 0 0,1 0-436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2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9672 0 0,'0'0'216'0'0,"0"0"32"0"0,0 0 13 0 0,-1 0-80 0 0,0 0-91 0 0,0 0-64 0 0,-3 2-57 0 0,2-1 58 0 0,1 0-24 0 0,0 0-1 0 0,0 0 0 0 0,0 0 0 0 0,0 1 0 0 0,0-1 0 0 0,0 1 1 0 0,1-1-1 0 0,-1 0 0 0 0,0 1 0 0 0,1-1 0 0 0,-1 1 0 0 0,1 0 1 0 0,0-1-1 0 0,-1 1 0 0 0,1-1 0 0 0,0 2-2 0 0,-2 27 19 0 0,2-15 5 0 0,1 0 44 0 0,0-1 38 0 0,0 1 34 0 0,3 20 296 0 0,3 18 345 0 0,-2-17-278 0 0,-2-12-228 0 0,-1-4-104 0 0,-1 0-67 0 0,1-7 138 0 0,-1 0-54 0 0,1 1-42 0 0,-1-1-33 0 0,5 41 225 0 0,-5-31-132 0 0,-1-22-381 0 0,0 0 66 0 0,0 0 57 0 0,0 0 48 0 0,0 0 48 0 0,1 0 37 0 0,-1 3 447 0 0,1-3-436 0 0,-1 0-112 0 0,0 0-104 0 0,0 0 16 0 0,0-1-36 0 0,1 1-37 0 0,-1 0-40 0 0,0-1-45 0 0,0 1-47 0 0,0-1-49 0 0,0 1-53 0 0,0 0-56 0 0,0-1-59 0 0,0 1-61 0 0,0 0-65 0 0,0-1-1110 0 0,0 0-1008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2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9672 0 0,'0'1'225'0'0,"0"-1"-61"0"0,0 1-52 0 0,0 0-43 0 0,0 1-27 0 0,0 4-25 0 0,0-4 15 0 0,0 2-76 0 0,0 1 35 0 0,1 4 85 0 0,0 0 100 0 0,1 0 74 0 0,0 9 344 0 0,1 25 781 0 0,-3-29-977 0 0,0 2-77 0 0,0 1-123 0 0,0 3-105 0 0,0-19-205 0 0,0-1 24 0 0,0 0 16 0 0,0 0-37 0 0,0 0-16 0 0,0 0-37 0 0,0 0-42 0 0,0 0-48 0 0,0 0-51 0 0,0 0-48 0 0,0 0-42 0 0,0 0-38 0 0,0 0-126 0 0,0 0-38 0 0,0 0-1316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2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79 9184 0 0,'0'0'208'0'0,"0"-2"-64"0"0,1-9 329 0 0,0 7-375 0 0,0 1-61 0 0,10-11 17 0 0,3 1 93 0 0,5-1 120 0 0,-14 12-168 0 0,0-1 1 0 0,0 1-1 0 0,0-1 1 0 0,0 1-1 0 0,2 0-99 0 0,-4 1 70 0 0,1 1 1 0 0,0-1-1 0 0,-1 0 0 0 0,1 1 0 0 0,0 0 1 0 0,0 0-1 0 0,2 0-70 0 0,15 6 257 0 0,-6 4-121 0 0,-1 6-96 0 0,-3 7-171 0 0,-6 0 46 0 0,-5-17 75 0 0,0 0-1 0 0,0 0 1 0 0,0 0-1 0 0,-1 0 1 0 0,0-1 0 0 0,-1 7 10 0 0,-12 25 21 0 0,-13 18 56 0 0,7-14-35 0 0,13-26-12 0 0,-1 0 49 0 0,1-1 46 0 0,-1 1 46 0 0,-1 2 102 0 0,0 1 65 0 0,8-15-329 0 0,0 1 100 0 0,1 0 61 0 0,0 8 295 0 0,1-9-351 0 0,0 1-33 0 0,1-1-45 0 0,-1 0-82 0 0,3 2-5 0 0,-1-1 40 0 0,5 3 90 0 0,-2-3 39 0 0,1-1 37 0 0,15 2 440 0 0,-12-5-379 0 0,-1 0-92 0 0,0-1-78 0 0,0-1-100 0 0,-4 1-18 0 0,-1 0-33 0 0,1 0-37 0 0,-1 0-39 0 0,1-1-42 0 0,-1 1-45 0 0,0 0-47 0 0,1 0-51 0 0,-1-1-54 0 0,0 1-55 0 0,-1 0 29 0 0,1 0-42 0 0,-1 0-46 0 0,0 0-46 0 0,4-1-1169 0 0,3-1-994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3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8480 0 0,'0'0'248'0'0,"6"4"25"0"0,0 0-202 0 0,1 1-5 0 0,-1 2 108 0 0,-1 0 45 0 0,7 12 370 0 0,-8-11-376 0 0,0-1-50 0 0,11 16 418 0 0,-1 2-67 0 0,1 6 35 0 0,8 15 187 0 0,-16-31-519 0 0,12 29 401 0 0,-2 2-63 0 0,-9-19-142 0 0,-1 0 0 0 0,-2 1 0 0 0,0-1-1 0 0,0 18-412 0 0,-5 23 769 0 0,-1-51-468 0 0,-2 2-33 0 0,-2 1-40 0 0,-1-1-42 0 0,-2 0-48 0 0,0-1-52 0 0,-2-2-56 0 0,-1-1-60 0 0,10-14-81 0 0,-1 0 96 0 0,1 1 61 0 0,-3 1 115 0 0,3-2-143 0 0,0 0-34 0 0,0 0-65 0 0,-1 0-85 0 0,1 0-50 0 0,0 0-85 0 0,0 0-95 0 0,0-1-105 0 0,-1 1-118 0 0,2 0 262 0 0,-1-1-34 0 0,1 0-34 0 0,-1 1-37 0 0,1-1-38 0 0,-1 0-39 0 0,-1 2-1635 0 0,-1-1-1242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5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8928 0 0,'0'0'200'0'0,"0"0"-28"0"0,0 1-41 0 0,-1 1 36 0 0,-1 8 49 0 0,1 11-193 0 0,0 2 63 0 0,-1 0 64 0 0,1 0 62 0 0,0-9 7 0 0,0-3 4 0 0,2 1 54 0 0,1 9-128 0 0,-1-14-145 0 0,-1-1-65 0 0,0-5-35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5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5 8032 0 0,'-1'0'216'0'0,"-1"-1"-63"0"0,-12-3 280 0 0,2 6-436 0 0,1 3 55 0 0,1 3 45 0 0,0 2 35 0 0,3-1 83 0 0,0 1 1 0 0,0 0-1 0 0,-1 4-215 0 0,7-13 18 0 0,-5 11 255 0 0,-1 1 0 0 0,1 0 0 0 0,0 4-273 0 0,1-2 288 0 0,1 1 0 0 0,0 0 0 0 0,1 0 0 0 0,1 0 1 0 0,0 1-1 0 0,1-1 0 0 0,1 7-288 0 0,4 27 647 0 0,5-1-94 0 0,-3-25-323 0 0,1 0-36 0 0,1 0-42 0 0,0 0-44 0 0,-3-15-230 0 0,-1 1 72 0 0,1-1 61 0 0,0 1 51 0 0,6 7 170 0 0,19 22 502 0 0,-20-28-568 0 0,1-1-75 0 0,-4-4-84 0 0,0 0-42 0 0,0 0-49 0 0,0-1-53 0 0,0 1-77 0 0,1 0-76 0 0,0-1-82 0 0,0 0-91 0 0,1-1-97 0 0,-1 1-105 0 0,0-1-111 0 0,1 0-119 0 0,-3-2-960 0 0,2 1-1066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5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10224 0 0,'0'0'230'0'0,"0"0"30"0"0,0 0 19 0 0,0 0-30 0 0,0 0-185 0 0,1 1-37 0 0,9 12 286 0 0,-1 0 52 0 0,0 5 124 0 0,3 11 306 0 0,-3 1 10 0 0,-3-10-297 0 0,-2-4-121 0 0,0 0-46 0 0,-1 2-16 0 0,1 0-40 0 0,2 18 185 0 0,1 8-40 0 0,1 22 73 0 0,-7-55-443 0 0,2 13 57 0 0,0-8-89 0 0,-1-3-64 0 0,2-2-77 0 0,-3-10-133 0 0,-1-1 180 0 0,0 0-11 0 0,0 0-23 0 0,0 0-45 0 0,0 0-19 0 0,0 0-46 0 0,0 0-52 0 0,0 0-59 0 0,0 0-63 0 0,0 0-59 0 0,0 0-52 0 0,0 0-46 0 0,0 0-159 0 0,0 0-45 0 0,0 0-193 0 0,0 0-518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6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12672 0 0,'0'0'245'0'0,"0"1"-101"0"0,0 0-67 0 0,0 3 2 0 0,1-2-6 0 0,-1 3 123 0 0,1 0-34 0 0,1 5 71 0 0,0 3-80 0 0,0-4-104 0 0,0 1-35 0 0,4 14-3 0 0,-5-15 26 0 0,0-1 37 0 0,0-1 25 0 0,0-1 41 0 0,0 1 49 0 0,0 0 54 0 0,-1 2 45 0 0,1 0-45 0 0,0 0-38 0 0,-1 0-34 0 0,2 2 3 0 0,-2 0-34 0 0,2 23 179 0 0,1-13-142 0 0,-2-17-173 0 0,0-1-37 0 0,-1-2-59 0 0,0-1 60 0 0,0 0-23 0 0,0 0-26 0 0,0 0-45 0 0,0 0-21 0 0,0 0-45 0 0,0 0-52 0 0,0 0-59 0 0,0 0-62 0 0,0 0-58 0 0,0 0-51 0 0,0 0-46 0 0,0 0-155 0 0,0 0-44 0 0,0 0-188 0 0,0 0-500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6.7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367 211 10016 0 0,'0'0'230'0'0,"0"0"30"0"0,0 0 18 0 0,-2 0-156 0 0,0-1-34 0 0,-2 1-36 0 0,1-1-34 0 0,-4-1 34 0 0,-1 1 90 0 0,-3 0 159 0 0,-9 3 287 0 0,12-1-360 0 0,-2 1-25 0 0,1-1-103 0 0,-10 0 125 0 0,1 0 35 0 0,-20 2 334 0 0,-26 2 473 0 0,21-2-433 0 0,26-1-414 0 0,-1 0-34 0 0,1 0-42 0 0,0 1-48 0 0,14-3-67 0 0,-1 1-2 0 0,-1-1 42 0 0,-7-1 97 0 0,7-1-93 0 0,3-5-34 0 0,2-7-25 0 0,0 13-15 0 0,1-5 21 0 0,0 1 1 0 0,0-1 0 0 0,1 1 0 0 0,-1-1-1 0 0,1 1 1 0 0,1 0 0 0 0,-1 0 0 0 0,1 0 0 0 0,0-1-21 0 0,8-15 58 0 0,13-29 71 0 0,0-1-36 0 0,-21 45-53 0 0,3-4-24 0 0,1-3 42 0 0,-4 9-48 0 0,2 8-10 0 0,8 10 19 0 0,2 13-42 0 0,-4 3 8 0 0,-4-10 47 0 0,-2-3 41 0 0,0-2 55 0 0,0-3 64 0 0,-1 0-44 0 0,3 12 40 0 0,1 3-100 0 0,4 37-22 0 0,-9-41 32 0 0,2 23 115 0 0,2 0 106 0 0,2 0 99 0 0,0-1 94 0 0,-8-43-689 0 0,-1 0 63 0 0,1 0 58 0 0,-1 0 49 0 0,1 0 56 0 0,0 1 49 0 0,0 0 70 0 0,0 1 140 0 0,1 1 53 0 0,-1-1-170 0 0,0-1-91 0 0,-1 0-75 0 0,1-1-73 0 0,0 1-77 0 0,-1-1-86 0 0,1 0-97 0 0,-1 0-32 0 0,0 0-82 0 0,1 0-88 0 0,-1 0-95 0 0,0 0-101 0 0,0 0-107 0 0,1 0-114 0 0,-1 0-121 0 0,0-2-144 0 0,0 0-33 0 0,0 0-2568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0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5 10368 0 0,'-17'-4'203'0'0,"0"3"55"0"0,0 3 47 0 0,1 3 38 0 0,-9 6 265 0 0,18-7-363 0 0,1 1 0 0 0,-1 0 0 0 0,1 0 1 0 0,-1 1-246 0 0,-2 3 380 0 0,1-1 1 0 0,0 2 0 0 0,-1 2-381 0 0,-10 17 649 0 0,6-5-226 0 0,8-13-264 0 0,0 1-40 0 0,-6 17 380 0 0,9-21-301 0 0,0 1 1 0 0,0-1 0 0 0,1 0-1 0 0,0 7-198 0 0,0-11 78 0 0,1 0-1 0 0,1 0 0 0 0,-1 0 1 0 0,0 0-1 0 0,1 0 1 0 0,0 0-1 0 0,0 0 0 0 0,0 0 1 0 0,1-1-1 0 0,0 3-77 0 0,-1-4 52 0 0,1 1-1 0 0,-1-1 0 0 0,1 1 1 0 0,0-1-1 0 0,0 0 0 0 0,0 0 1 0 0,0 0-1 0 0,0 0 0 0 0,2 1-51 0 0,-3-2 34 0 0,1 1-1 0 0,-1-2 0 0 0,1 1 0 0 0,0 0 0 0 0,-1 0 0 0 0,1 0 0 0 0,0-1 0 0 0,0 1 0 0 0,-1-1 0 0 0,1 0 0 0 0,0 1 1 0 0,0-1-1 0 0,0 0 0 0 0,-1 0 0 0 0,1 0 0 0 0,0 0 0 0 0,0 0 0 0 0,0-1 0 0 0,1 1-33 0 0,0-1 53 0 0,0 0 0 0 0,0 0 1 0 0,-1 0-1 0 0,1 0 0 0 0,0-1 0 0 0,0 1 0 0 0,0-2-53 0 0,11-8 191 0 0,-3-1-45 0 0,-2-1-54 0 0,-3 0-66 0 0,-3 1 72 0 0,0-1 0 0 0,0 1 0 0 0,-1-3-98 0 0,1-8 76 0 0,-1 9-66 0 0,-1-1-39 0 0,2 1-49 0 0,0 0-55 0 0,0 1-65 0 0,2-1-74 0 0,1 1-80 0 0,1 1-91 0 0,-2 5 185 0 0,0 3 46 0 0,-1 2 40 0 0,0 2 38 0 0,3 4-41 0 0,-1 5 98 0 0,-2 3 64 0 0,2 15 48 0 0,-5-20-56 0 0,3 17-27 0 0,0-1 47 0 0,0 1 45 0 0,1-1 38 0 0,5 24 178 0 0,1 0 94 0 0,18 89 841 0 0,-24-107-976 0 0,-1 1-36 0 0,0-6 29 0 0,0 3 193 0 0,-1 0 0 0 0,-1 21-405 0 0,-3-40 66 0 0,1-1 0 0 0,-1 0 0 0 0,0 1 0 0 0,0-1 0 0 0,-1 0 0 0 0,0 0 1 0 0,0 0-1 0 0,0 0 0 0 0,-1 0 0 0 0,0 0 0 0 0,-1-1 0 0 0,-1 3-66 0 0,-13 11 72 0 0,14-17-30 0 0,0 0-1 0 0,0 0 1 0 0,0-1 0 0 0,-1 1 0 0 0,1-1 0 0 0,-5 2-42 0 0,3-2 58 0 0,-1 0 1 0 0,1-1 0 0 0,-1 1-1 0 0,-6 0-58 0 0,-1-1 39 0 0,0-1-34 0 0,-3-1-57 0 0,-1-1-79 0 0,1-2-95 0 0,-1 0-109 0 0,10 2 122 0 0,0 0-34 0 0,0-1-34 0 0,0 0-38 0 0,0 0-39 0 0,1 0-40 0 0,0 0-43 0 0,0 0-44 0 0,4 2 9 0 0,0-1-65 0 0,0 1-57 0 0,0-1-51 0 0,-1 1-185 0 0,0-1-50 0 0,-1 0-226 0 0,-2-2-607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7.5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8032 0 0,'0'0'233'0'0,"0"0"-96"0"0,0 0 35 0 0,0 0 52 0 0,0 0 35 0 0,0 0 178 0 0,0 0-86 0 0,1-1-76 0 0,0 1-64 0 0,0 0-63 0 0,0-1-37 0 0,1 0 15 0 0,3-1 92 0 0,-4 2-110 0 0,0 0 46 0 0,4-2 302 0 0,0 0-59 0 0,0 1-53 0 0,0 0-49 0 0,2 1 69 0 0,0 0-78 0 0,1 2-60 0 0,1 2-41 0 0,19 13 233 0 0,-2 4-93 0 0,-1 4-73 0 0,-3 2-58 0 0,-10-8-81 0 0,0 0 0 0 0,-1 1 0 0 0,0 0 0 0 0,-2 0 1 0 0,0 3-114 0 0,6 21 213 0 0,-4 2 117 0 0,-2 0 98 0 0,-5 0 82 0 0,-3-23-42 0 0,-1-1 0 0 0,-2 8-468 0 0,0-11 385 0 0,-1-1 1 0 0,-1 1-1 0 0,0-1 0 0 0,-7 16-385 0 0,5-21 262 0 0,1-5-126 0 0,1-3-58 0 0,-2 1-41 0 0,2-3-45 0 0,-1 1-40 0 0,-1-1-44 0 0,1 0-50 0 0,4-3-24 0 0,0 1 41 0 0,-1-1-20 0 0,1 1 99 0 0,-3 0 79 0 0,2 0-88 0 0,1-1-49 0 0,0 0-69 0 0,0 0-88 0 0,0 0-103 0 0,1 1 32 0 0,-1-1-67 0 0,0 0-73 0 0,0 0-78 0 0,0 0-84 0 0,1 0-91 0 0,-1 0-96 0 0,0 0-103 0 0,0 0-1327 0 0,1 0-1272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47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9904 0 0,'0'0'222'0'0,"0"0"30"0"0,0 0 20 0 0,0 1-148 0 0,-1 3-35 0 0,0 1-35 0 0,0 0-35 0 0,1 2 33 0 0,0 0 94 0 0,-1 0 81 0 0,-1 0 64 0 0,0 5 350 0 0,-4 9 535 0 0,4-13-702 0 0,-1 0-103 0 0,1 0-68 0 0,0-1-87 0 0,0 1-108 0 0,1-4-210 0 0,0 0 75 0 0,-1 0 64 0 0,1 0 53 0 0,-3 3 199 0 0,-6 10 575 0 0,6-12-665 0 0,0 0-81 0 0,2-2-98 0 0,-1 0-45 0 0,1 0-52 0 0,0 0-58 0 0,-1-1-80 0 0,0 1-80 0 0,1 0-89 0 0,-1-1-96 0 0,0 1-103 0 0,1-1-110 0 0,-1 1-119 0 0,1-1-126 0 0,0 0-1030 0 0,0 1-1128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0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1 7688 0 0,'0'0'166'0'0,"-1"0"-1"0"0,1 0-70 0 0,-1 0-45 0 0,-1 0-3 0 0,0 0 0 0 0,-15 2 706 0 0,2 6-63 0 0,3 2-69 0 0,1 3-72 0 0,3 2-79 0 0,1 0-82 0 0,1 0-87 0 0,2-2-91 0 0,-1 7 194 0 0,0 0-66 0 0,1 0-58 0 0,1 0-53 0 0,0 1-46 0 0,1 0-38 0 0,1 21 55 0 0,1-6-29 0 0,2 1 0 0 0,3 8-169 0 0,-1-21 113 0 0,0 0 41 0 0,-2-15-316 0 0,-1-1 71 0 0,2 0 60 0 0,-1 1 52 0 0,3 7 130 0 0,11 20 413 0 0,-11-25-440 0 0,1 0-68 0 0,-2-5-67 0 0,-1 0-39 0 0,1 0-46 0 0,0 0-50 0 0,1 0-73 0 0,-1 1-71 0 0,1-1-79 0 0,0 0-85 0 0,-1 0-92 0 0,1 0-100 0 0,0 0-105 0 0,1-1-113 0 0,-2 0-935 0 0,3 3-1032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0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9008 0 0,'0'0'200'0'0,"0"0"33"0"0,1-8 192 0 0,0 6-369 0 0,-1 0-34 0 0,4-9 37 0 0,2 2 104 0 0,4-1 132 0 0,7-3 263 0 0,3 3 7 0 0,-6 4-255 0 0,-3 2-130 0 0,0 1-98 0 0,15-3 109 0 0,0 6-82 0 0,-1 6-62 0 0,-4 5-44 0 0,-17-9-6 0 0,-1 0-1 0 0,0 1 1 0 0,0-1 0 0 0,-1 1-1 0 0,1 0 1 0 0,-1 0 0 0 0,1 0-1 0 0,-1 0 1 0 0,0 0 0 0 0,0 0-1 0 0,0 1 1 0 0,-1-1 0 0 0,1 1-1 0 0,-1-1 1 0 0,1 1 0 0 0,-1 3 3 0 0,0-2 4 0 0,0-1 1 0 0,-1 1-1 0 0,1-1 1 0 0,-1 1-1 0 0,-1-1 1 0 0,1 3-5 0 0,-4 12-18 0 0,-4-1 38 0 0,-4 4 40 0 0,-8 9 71 0 0,12-20-71 0 0,-25 37-94 0 0,8-14 102 0 0,14-17 8 0 0,-1 1 34 0 0,1 0 37 0 0,0 0 43 0 0,1 0 46 0 0,1 1 51 0 0,4-7-282 0 0,1 0 71 0 0,2 6 144 0 0,3-1 83 0 0,0-14-229 0 0,4 4 241 0 0,-2-5-216 0 0,-2 0-73 0 0,1-1-85 0 0,13 3 263 0 0,-12-3-127 0 0,0-1-1 0 0,1 0 0 0 0,-1 0 0 0 0,1-1 0 0 0,-1 1 0 0 0,2-1-76 0 0,10-3 274 0 0,-5 1-124 0 0,-2 0-57 0 0,-1 0-39 0 0,0 1-46 0 0,1-1-54 0 0,0-1 56 0 0,2 0 52 0 0,6-2 72 0 0,-1-1-36 0 0,-5 3-103 0 0,-2 1-67 0 0,1 0-81 0 0,-2 0-47 0 0,0 1-79 0 0,0-1-87 0 0,0 1-97 0 0,-6 2 105 0 0,1-1-54 0 0,-1 1-51 0 0,0 0-43 0 0,0-1-149 0 0,0 1-43 0 0,1 0-181 0 0,0-1-486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1.3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9728 0 0,'0'0'222'0'0,"0"0"30"0"0,0 0 18 0 0,0 1-151 0 0,0 0-34 0 0,0 1-34 0 0,0 2-34 0 0,0 13 40 0 0,0 0 98 0 0,-1 3 128 0 0,0 10 252 0 0,-1 1 11 0 0,2-11-245 0 0,-1-3-124 0 0,1 0-91 0 0,0-9-65 0 0,0-1 76 0 0,0 1 44 0 0,1 12 349 0 0,-1-12-310 0 0,0-3-97 0 0,0 1-34 0 0,1-1-42 0 0,-1 0-50 0 0,0 1-58 0 0,0-1-66 0 0,0 0-75 0 0,0 1-81 0 0,0-6 12 0 0,0 0-49 0 0,0 0-45 0 0,0 0-38 0 0,0 0-133 0 0,0 0-38 0 0,0 0-159 0 0,0 0-429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1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3 120 8808 0 0,'-2'-14'185'0'0,"2"2"36"0"0,0 9-147 0 0,1 0 1 0 0,0 0-1 0 0,-1 1 1 0 0,1-1-1 0 0,0 0 1 0 0,0 1-1 0 0,1-2-74 0 0,1 0 119 0 0,-1 0 0 0 0,1 1 0 0 0,0-1 0 0 0,0 1 0 0 0,0 0 0 0 0,0 0 0 0 0,0 0 0 0 0,1 0 0 0 0,-1 0 0 0 0,2 0-119 0 0,12-6 414 0 0,1 1-38 0 0,7-1 35 0 0,-5 4-177 0 0,-11 4-164 0 0,0 0-34 0 0,-4 0-27 0 0,-1 1-1 0 0,1 0 1 0 0,-1 0 0 0 0,0 0-1 0 0,1 1 1 0 0,-1 0-1 0 0,1 0 1 0 0,-1 0-1 0 0,0 0 1 0 0,0 0-1 0 0,1 1-8 0 0,-1 0 20 0 0,1 1-1 0 0,-1 0 0 0 0,1 0 0 0 0,-1 0 0 0 0,0 0 0 0 0,0 0 0 0 0,0 1 0 0 0,-1 0 0 0 0,1 0 1 0 0,-1 0-1 0 0,0 0 0 0 0,0 0 0 0 0,2 3-19 0 0,-2-1 23 0 0,0 1 0 0 0,0-1-1 0 0,-1 0 1 0 0,0 1 0 0 0,0-1 0 0 0,0 1 0 0 0,-1 0 0 0 0,0-1-1 0 0,0 1 1 0 0,-1 4-23 0 0,0-6 8 0 0,0 1-1 0 0,-1 0 0 0 0,1-1 0 0 0,-1 1 1 0 0,-1 0-1 0 0,1-1 0 0 0,-1 0 1 0 0,0 1-8 0 0,-10 19-16 0 0,0-1 1 0 0,-2 0 0 0 0,-16 19 15 0 0,-10 19-18 0 0,30-46 18 0 0,-1 2 0 0 0,1 0 0 0 0,1 1 0 0 0,-3 8 0 0 0,6-18-21 0 0,5-7 15 0 0,0-1 0 0 0,0 1 0 0 0,1-1 0 0 0,-1 1 0 0 0,0 0 0 0 0,0-1 0 0 0,1 1 0 0 0,-1 0 0 0 0,1 0 0 0 0,-1-1 0 0 0,1 1 0 0 0,0 0 0 0 0,0 1 6 0 0,0-2-9 0 0,0-1 54 0 0,0 0 71 0 0,0 0 112 0 0,0 0 11 0 0,0 0-29 0 0,3 0-123 0 0,14 0-27 0 0,-15 0-21 0 0,2 0 19 0 0,1-1 1 0 0,0 0-1 0 0,0-1 1 0 0,0 1-1 0 0,-1-1 1 0 0,1 1-1 0 0,-1-2 1 0 0,2 1-59 0 0,15-7 208 0 0,-12 6-257 0 0,1 0 49 0 0,9-4 108 0 0,27-8 393 0 0,-34 11-399 0 0,1 1-34 0 0,0 0-61 0 0,-3 0-58 0 0,1 2-64 0 0,0-1-73 0 0,-1 1-83 0 0,1 0-92 0 0,0 1-104 0 0,0 1-112 0 0,0 0-123 0 0,-10-1 380 0 0,-1 0-45 0 0,1 0-38 0 0,0 0-35 0 0,0 1-126 0 0,0-1-34 0 0,2 1-1317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2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0,'0'0'182'0'0,"0"0"29"0"0,9 0 167 0 0,-3 0-309 0 0,14 4-16 0 0,-2 2 99 0 0,-1 3 84 0 0,-1 2 70 0 0,6 10 295 0 0,-15-13-252 0 0,-1 0 1 0 0,0 0-1 0 0,2 6-349 0 0,8 18 770 0 0,-7-10-291 0 0,-2-4-119 0 0,-1 1-48 0 0,-2-4-97 0 0,0 0-49 0 0,0-1-57 0 0,-1 0-63 0 0,1 7 64 0 0,-1 0 1 0 0,0-1-1 0 0,-2 1 0 0 0,-1 0 1 0 0,0 0-1 0 0,-3 18-110 0 0,-2-9 413 0 0,-5 21-413 0 0,0-11 250 0 0,-2-1 38 0 0,-2-1 167 0 0,6-19-267 0 0,-1 0-39 0 0,-4 5-24 0 0,-1-1-104 0 0,12-21-108 0 0,1 0 49 0 0,-2 2 74 0 0,-5 10 289 0 0,6-11-295 0 0,-1-1-40 0 0,1 0-38 0 0,0 0-42 0 0,0-1-51 0 0,0 0-55 0 0,-1 0-64 0 0,1 0-71 0 0,-1-1-76 0 0,1-1-84 0 0,-4-1-573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3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64 8232 0 0,'0'0'182'0'0,"0"0"29"0"0,0 0 14 0 0,1-1-57 0 0,0 0-93 0 0,0-2-61 0 0,3-4-44 0 0,-3 5 91 0 0,3-4 309 0 0,2 2-65 0 0,0 0-58 0 0,1 1-50 0 0,1 0-44 0 0,-1 0-37 0 0,9 0 37 0 0,-3-1-56 0 0,34-8 168 0 0,-32 9-154 0 0,-1 1 1 0 0,10 0-112 0 0,-16 2 36 0 0,0 0 1 0 0,0 0 0 0 0,-1 1-1 0 0,1 0 1 0 0,4 1-37 0 0,-8-1 14 0 0,0 0 1 0 0,0 1-1 0 0,0-1 1 0 0,0 1-1 0 0,-1 0 1 0 0,1 0-1 0 0,0 0 1 0 0,-1 0-1 0 0,0 1 1 0 0,2 1-15 0 0,-4-3 8 0 0,0-1 0 0 0,0 1 0 0 0,0 0 0 0 0,-1 0 0 0 0,1 0 0 0 0,0 0 0 0 0,-1 0 1 0 0,1 0-1 0 0,-1 0 0 0 0,1 0 0 0 0,-1 0 0 0 0,1 0 0 0 0,-1 0 0 0 0,0 1-8 0 0,0-1 15 0 0,0 1 0 0 0,0-1 0 0 0,0 1 0 0 0,0-1 0 0 0,0 0 0 0 0,0 1-1 0 0,-1-1 1 0 0,1 1 0 0 0,0-1 0 0 0,-1 0 0 0 0,1 1 0 0 0,-1-1 0 0 0,0 0 0 0 0,1 0-1 0 0,-1 1 1 0 0,0-1-15 0 0,-4 5 84 0 0,0 0-1 0 0,0-1 0 0 0,-1 0 0 0 0,1 0 1 0 0,-3 1-84 0 0,-1 2 104 0 0,-24 21 568 0 0,2-3-148 0 0,4 2-90 0 0,3 3-93 0 0,21-25-280 0 0,0 0 1 0 0,0 0-1 0 0,1 0 1 0 0,-2 6-62 0 0,3-8 8 0 0,0-1 0 0 0,1 0 1 0 0,-1 1-1 0 0,1-1 0 0 0,0 0 1 0 0,0 1-1 0 0,0-1 0 0 0,0 1 0 0 0,1 0-8 0 0,0 0 19 0 0,0 0-1 0 0,0 0 1 0 0,0 0-1 0 0,1 0 0 0 0,-1-1 1 0 0,1 1-1 0 0,0 0 0 0 0,0-1 1 0 0,1 1-1 0 0,-1-1 0 0 0,1 0-18 0 0,2 2 31 0 0,0 0 0 0 0,-1 0 1 0 0,2-1-1 0 0,-1 1 0 0 0,0-1 0 0 0,4 1-31 0 0,20 9 48 0 0,21 6-48 0 0,-44-17 0 0 0,-1 1 10 0 0,0 0 43 0 0,6 2-54 0 0,-6-3 3 0 0,12 10 12 0 0,11 8-76 0 0,1-1 14 0 0,-23-16 43 0 0,-1 0 1 0 0,0 1 0 0 0,0-1 0 0 0,0 1 0 0 0,-1 0 0 0 0,0 1-1 0 0,0-1 1 0 0,0 1 0 0 0,0-1 0 0 0,-1 1 0 0 0,0 0 0 0 0,0 1 0 0 0,0 3 4 0 0,-1-6-4 0 0,-1 1 1 0 0,0-1 0 0 0,-1 1 0 0 0,1 0 0 0 0,-1 0 0 0 0,0-1 0 0 0,0 1 0 0 0,0 0 0 0 0,-1 0 0 0 0,0 3 3 0 0,-1-2 4 0 0,1-1 0 0 0,-1 0 0 0 0,0 0 0 0 0,0 0 0 0 0,-1 0 1 0 0,-1 3-5 0 0,-12 13 70 0 0,-2-3 105 0 0,-8 1 140 0 0,15-13-14 0 0,0 0 0 0 0,-12 4-301 0 0,-24 6 635 0 0,14-9-261 0 0,7-4-128 0 0,1 0-84 0 0,18-3-206 0 0,0 0 59 0 0,-23-2 252 0 0,22 2-228 0 0,2-1-38 0 0,-1-1-46 0 0,1 1-34 0 0,1 0-45 0 0,-1 0-52 0 0,1-1-58 0 0,0 0-64 0 0,0 0-70 0 0,1 0-78 0 0,-1 0-84 0 0,-6-5-591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9:57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14752 0 0,'0'0'432'0'0,"0"0"-155"0"0,0 0-128 0 0,0 0 63 0 0,0 0-97 0 0,0 0 108 0 0,0 0 195 0 0,0 0 19 0 0,0 0-29 0 0,0 0-134 0 0,0 0-61 0 0,0 0-12 0 0,0 0-91 0 0,0 0-68 0 0,0 0-40 0 0,0 0-53 0 0,0 0-86 0 0,0 0 45 0 0,0 0-77 0 0,0 0-91 0 0,0 0 76 0 0,0 0-42 0 0,0 0-44 0 0,0 0-44 0 0,0 0-38 0 0,0 0-35 0 0,0 0-253 0 0,0 0-57 0 0,0 0-47 0 0,0 0-33 0 0,0 0-1393 0 0,0 0-1233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05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13344 0 0,'0'0'390'0'0,"0"0"-138"0"0,0 0-116 0 0,0 0-36 0 0,0-1-58 0 0,0-4-26 0 0,3 0-16 0 0,-3 0 13 0 0,0 5 51 0 0,0 0-29 0 0,0 0-129 0 0,0 0-20 0 0,0 0 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0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12 11464 0 0,'-1'-1'69'0'0,"0"-1"-30"0"0,-1-1 3 0 0,2 1 53 0 0,-1 1 64 0 0,1-1 103 0 0,0 2-188 0 0,0 0-14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07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10624 0 0,'0'0'309'0'0,"0"0"3"0"0,0 0-171 0 0,0 0 27 0 0,0 0 31 0 0,0 0-26 0 0,0 0-73 0 0,1 1-47 0 0,2 1 4 0 0,-1-2-1 0 0,5 4 318 0 0,0 0-32 0 0,7 5 251 0 0,-2 3-107 0 0,0 2-89 0 0,-4-3-133 0 0,0 1-38 0 0,1 3 8 0 0,3 6 72 0 0,25 56 600 0 0,-15-25-255 0 0,-22-52-557 0 0,0 1 88 0 0,0-1 162 0 0,0 0 10 0 0,0 0-22 0 0,0 0-111 0 0,0 0-49 0 0,0 0-11 0 0,0 0 5 0 0,0 0 22 0 0,1-1-41 0 0,-1 0-42 0 0,3-2 16 0 0,1-2-22 0 0,-2 2 15 0 0,3-12-127 0 0,0-1 76 0 0,-1-4 77 0 0,3-9 119 0 0,-4 14-137 0 0,0-1-42 0 0,0 6-59 0 0,0 0-35 0 0,1-7-103 0 0,-1 9 7 0 0,0 0-40 0 0,1-2-98 0 0,1 0-75 0 0,0 0-83 0 0,1 1-88 0 0,0 0-98 0 0,1 0-103 0 0,1 0-112 0 0,0 1-118 0 0,-7 7 798 0 0,1-1-423 0 0,-1 1 85 0 0,1 0-20 0 0,0 0-117 0 0,-1 1 217 0 0,0 0-39 0 0,1-1-520 0 0,1 0-321 0 0,1 0-778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07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96 7256 0 0,'1'0'164'0'0,"0"1"-57"0"0,8 5 94 0 0,-7-4-127 0 0,4 1-165 0 0,-1 0 82 0 0,2 0 73 0 0,-1-1 66 0 0,0 0 59 0 0,1-1 51 0 0,-1 0 43 0 0,1 0 35 0 0,4-2 274 0 0,-8 1-381 0 0,0 0 1 0 0,0-1-1 0 0,0 0 1 0 0,-1 0-1 0 0,1 0 1 0 0,0 0-1 0 0,1-1-211 0 0,3-2 427 0 0,-1-1-36 0 0,5-6 86 0 0,-1 0-112 0 0,-1-1-95 0 0,-6 7-167 0 0,-1 1 1 0 0,0-1-1 0 0,0 1 0 0 0,0-1 0 0 0,0 0 0 0 0,1-4-103 0 0,-1-7 310 0 0,-3 11-302 0 0,1 4-4 0 0,0 0 0 0 0,0 1 0 0 0,-1-1 1 0 0,1 0-1 0 0,0 1 0 0 0,0-1 0 0 0,-1 0 0 0 0,1 1 1 0 0,-1-1-1 0 0,1 1 0 0 0,0-1 0 0 0,-1 1 0 0 0,1-1 1 0 0,-1 1-1 0 0,1-1 0 0 0,-1 1-4 0 0,0-1 6 0 0,1 1 0 0 0,-1 0 1 0 0,1 0-1 0 0,-1 0 0 0 0,1 0 0 0 0,-1 0 0 0 0,1 0 1 0 0,-1 0-1 0 0,1 0 0 0 0,-1 0 0 0 0,1 0 1 0 0,-1 0-1 0 0,1 0 0 0 0,-1 0 0 0 0,1 0 0 0 0,-1 0 1 0 0,1 1-1 0 0,-1-1 0 0 0,1 0 0 0 0,-1 0 0 0 0,1 1 1 0 0,0-1-1 0 0,-1 0 0 0 0,1 0 0 0 0,-1 1-6 0 0,-11 10 156 0 0,8-5-89 0 0,3-5-57 0 0,-3 6 0 0 0,0 0 0 0 0,0 0 1 0 0,1 0-1 0 0,0 0 1 0 0,0 1-1 0 0,1-1 0 0 0,0 1 1 0 0,-1 3-11 0 0,-2 11 5 0 0,-2 5 16 0 0,4-16 8 0 0,2-1 0 0 0,-1 1 0 0 0,1 5-29 0 0,1-12 6 0 0,0-1 0 0 0,0 1 0 0 0,0-1 1 0 0,0 0-1 0 0,1 1 0 0 0,-1-1 1 0 0,1 0-1 0 0,0 1 0 0 0,0-1 0 0 0,0 0 1 0 0,0 0-1 0 0,1 0 0 0 0,-1 0 1 0 0,1 0-1 0 0,0 0 0 0 0,0 0 0 0 0,0 0 1 0 0,0-1-1 0 0,0 1 0 0 0,1-1 1 0 0,1 2-7 0 0,13 3 67 0 0,3-4-47 0 0,23-6-34 0 0,-25 1 21 0 0,4-1-3 0 0,-8 0-31 0 0,-5 2-24 0 0,0-1-37 0 0,1 1-48 0 0,0 0-57 0 0,20-2-343 0 0,2-2-21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09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2 205 9728 0 0,'0'0'222'0'0,"0"-1"-35"0"0,0 1-44 0 0,2-2 39 0 0,5-7 54 0 0,-1 5-342 0 0,0-1 76 0 0,-1 1 67 0 0,1-1 57 0 0,0 0 81 0 0,1 0 50 0 0,14-13 661 0 0,-12 10-542 0 0,0 0-84 0 0,-4 4-180 0 0,-1 0-42 0 0,11-13 58 0 0,-10 12-77 0 0,-2 1 1 0 0,1-1-1 0 0,-1 0 0 0 0,2-4-19 0 0,-3 7 7 0 0,-1-1 1 0 0,0 0-1 0 0,0 1 0 0 0,0-1 0 0 0,-1 0 0 0 0,1 1 0 0 0,-1-1 0 0 0,1 0 0 0 0,-1 0 0 0 0,0-1-7 0 0,0 1 11 0 0,0 1 0 0 0,-1 0-1 0 0,1-1 1 0 0,-1 1-1 0 0,1 0 1 0 0,-1 0 0 0 0,0-1-1 0 0,-1-1-10 0 0,-2-3 308 0 0,-2 1-55 0 0,0 1-51 0 0,-1 1-43 0 0,0 3-40 0 0,-1 1-32 0 0,6 1-78 0 0,1-1 0 0 0,-1 1-1 0 0,1-1 1 0 0,-1 1 0 0 0,1 0 0 0 0,0-1-1 0 0,-1 1 1 0 0,1 0 0 0 0,0 0-1 0 0,0 0 1 0 0,0 0-9 0 0,-7 7 29 0 0,1-1 0 0 0,0 1 0 0 0,1 1 0 0 0,0-1 0 0 0,0 1 0 0 0,1 0 0 0 0,-4 8-29 0 0,-5 21 120 0 0,11-28-43 0 0,1 0 0 0 0,0 0 0 0 0,1 4-77 0 0,0 8 172 0 0,2-1 48 0 0,0-19-192 0 0,-1 1 0 0 0,1-1 1 0 0,-1 0-1 0 0,1 0 1 0 0,0 1-1 0 0,0-1 0 0 0,0 0 1 0 0,0 0-1 0 0,0 0 1 0 0,0 0-1 0 0,1 0 0 0 0,-1 0 1 0 0,1 0-1 0 0,-1-1 1 0 0,1 1-1 0 0,0 0 0 0 0,0-1-28 0 0,1 1 46 0 0,1 1 0 0 0,-1-1 0 0 0,1-1-1 0 0,-1 1 1 0 0,1 0 0 0 0,0-1-1 0 0,0 0 1 0 0,-1 0 0 0 0,4 1-46 0 0,3-1 101 0 0,1 0 0 0 0,-1 0 0 0 0,6-1-101 0 0,7 0 99 0 0,-3-2-40 0 0,-14 2-49 0 0,22-2 78 0 0,-10 2-79 0 0,-6-1-40 0 0,1 1-40 0 0,-1-1-47 0 0,1 0-56 0 0,-1 0-63 0 0,0 0-71 0 0,1-1-78 0 0,-1 0-87 0 0,20-4-567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08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0 9408 0 0,'0'0'273'0'0,"0"0"-5"0"0,0 0-109 0 0,0 0 44 0 0,0 1-35 0 0,2-1 80 0 0,-1 2-96 0 0,5 2 119 0 0,-4-1-109 0 0,7 10 331 0 0,-2 1-57 0 0,-2 1-54 0 0,-2 1-52 0 0,-1 1-48 0 0,0-1-46 0 0,-1 1-43 0 0,-1 0-40 0 0,1 1-25 0 0,-1 0-43 0 0,3 18 76 0 0,0 0 56 0 0,1 8 104 0 0,4 79 710 0 0,-7-69-629 0 0,-1-51-599 0 0,0 0 77 0 0,0 0 67 0 0,0 0 56 0 0,-1 0 55 0 0,1 1 42 0 0,0 7 339 0 0,-1-6-290 0 0,0-2-96 0 0,1 0-39 0 0,-1 0-40 0 0,1-1-43 0 0,-1 1-50 0 0,0-1-55 0 0,1 1-81 0 0,-1-1-78 0 0,0 1-87 0 0,-1-1-92 0 0,1 0-102 0 0,0 1-108 0 0,-1-1-116 0 0,1 0-124 0 0,-1 0-973 0 0,0 2-1102 0 0</inkml:trace>
  <inkml:trace contextRef="#ctx0" brushRef="#br0" timeOffset="645.27">0 281 7016 0 0,'0'0'201'0'0,"2"0"-4"0"0,4 1-37 0 0,-1 0 0 0 0,1 0-1 0 0,0-1 1 0 0,-1 0-1 0 0,1 0 1 0 0,1 0-160 0 0,22-4 607 0 0,8-6 64 0 0,-19 4-390 0 0,-1 0-46 0 0,2 0-40 0 0,0 0-74 0 0,64-21 645 0 0,-55 18-540 0 0,-1-1-38 0 0,-4 2-72 0 0,0 0-44 0 0,0-1-54 0 0,1 1-62 0 0,5-4 46 0 0,-1-1-82 0 0,-1-1-82 0 0,0-1-86 0 0,-1 1-64 0 0,0 1-79 0 0,-20 12 451 0 0,-2 5 38 0 0,3 12 181 0 0,-2 24 347 0 0,-5-36-558 0 0,15 116 821 0 0,-10-85-567 0 0,-1 0 73 0 0,0-7-106 0 0,-1-5 12 0 0,0 0 47 0 0,3 49 922 0 0,-5-41-760 0 0,-1-29-417 0 0,0-2 58 0 0,0 0 28 0 0,0 0 5 0 0,0 0 11 0 0,0 0 44 0 0,0 0 17 0 0,0 0 6 0 0,0-1-109 0 0,0-1-64 0 0,0 0-50 0 0,0-1-34 0 0,0-6-48 0 0,0 7 64 0 0,3-13 10 0 0,1-1-36 0 0,-1 6-34 0 0,1 0-1 0 0,0 1 1 0 0,4-8 39 0 0,9-9-47 0 0,-4 11 67 0 0,-1 5 46 0 0,2 1 55 0 0,-5 5-53 0 0,-1 2-54 0 0,0 3-44 0 0,-1 1-38 0 0,4 5-98 0 0,3 9-154 0 0,-1 8-39 0 0,-7-7 221 0 0,-2-4 132 0 0,-2-7 51 0 0,-1-1 37 0 0,0 1-155 0 0,0 1 54 0 0,4 13 115 0 0,-3-11-88 0 0,0-4-43 0 0,-1 1-42 0 0,0-2-26 0 0,0 0-42 0 0,0 0-47 0 0,0 0-55 0 0,0 1-59 0 0,1-1-65 0 0,-1 0-71 0 0,0 0-77 0 0,-1-4 265 0 0,0 0-33 0 0,0 1-374 0 0,0-1 101 0 0,0 0-46 0 0,0 0-701 0 0,0 0-546 0 0,0 0-1039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06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335 55 8264 0 0,'0'0'182'0'0,"0"0"29"0"0,0 0 14 0 0,-3-4-48 0 0,-3-2-116 0 0,3 2-37 0 0,-2 1 45 0 0,1-1 40 0 0,-1 1 35 0 0,-3-2 164 0 0,-1 0 63 0 0,-23-7 992 0 0,19 8-850 0 0,6 3-299 0 0,0 0-43 0 0,1 0-52 0 0,0 1-60 0 0,-17-1 432 0 0,11 0-253 0 0,0 1-38 0 0,-1 2-41 0 0,0 1-47 0 0,8-2-104 0 0,1 1 1 0 0,-1 0-1 0 0,1 0 1 0 0,0 1-1 0 0,0-1 1 0 0,0 1 0 0 0,0 0-1 0 0,0 0 1 0 0,0 0-1 0 0,-1 3-8 0 0,-5 5 34 0 0,0 1 0 0 0,-5 9-34 0 0,-5 7 15 0 0,15-21-15 0 0,0 0 0 0 0,0 0 0 0 0,0 1 0 0 0,1 0 0 0 0,0 0 0 0 0,1 0 0 0 0,0 0 0 0 0,0 1 0 0 0,0-1 0 0 0,1 1 0 0 0,1 0 0 0 0,0 0 0 0 0,0-1 0 0 0,0 1 0 0 0,1 0 0 0 0,0 0 0 0 0,2 8 0 0 0,2 15 8 0 0,1-1 1 0 0,1 1 0 0 0,2-1 0 0 0,1 0-1 0 0,2-1 1 0 0,0 0 0 0 0,2-1 0 0 0,2 0-1 0 0,4 6-8 0 0,-13-26 29 0 0,0-1-1 0 0,1 1 1 0 0,0-1 0 0 0,0-1-1 0 0,1 1 1 0 0,-1-1 0 0 0,2-1-1 0 0,-1 1 1 0 0,1-1-1 0 0,7 4-28 0 0,-7-6 55 0 0,-1 0-1 0 0,0-1 0 0 0,6 1-54 0 0,-6-1 82 0 0,1-1 1 0 0,0-1-1 0 0,6 1-82 0 0,-7-1-128 0 0,0-1 67 0 0,0 0 57 0 0,1 0 48 0 0,6-1 143 0 0,22-4 416 0 0,-27 2-479 0 0,1 0-74 0 0,-5 1-66 0 0,1 0-42 0 0,-1 0-47 0 0,0-1-52 0 0,1 0-75 0 0,-1 0-74 0 0,1 0-80 0 0,-1-1-87 0 0,1 1-94 0 0,-1-1-101 0 0,0 0-107 0 0,1 0-114 0 0,-2 0-935 0 0,3-3-1037 0 0</inkml:trace>
  <inkml:trace contextRef="#ctx0" brushRef="#br0" timeOffset="322.13">307 386 8696 0 0,'0'0'197'0'0,"0"0"24"0"0,4-6 189 0 0,-3 4-355 0 0,1 1-34 0 0,12-10 39 0 0,2 2 105 0 0,7-1 134 0 0,13 0 261 0 0,-29 9-420 0 0,0 1 0 0 0,0-1 0 0 0,0 1 0 0 0,2 1-140 0 0,15 3 298 0 0,-7 3-133 0 0,-1 4-104 0 0,-13-9-57 0 0,0 1 0 0 0,-1 0 0 0 0,0-1 0 0 0,0 1 0 0 0,1 0 0 0 0,-2 0 0 0 0,3 3-4 0 0,-2 0 17 0 0,1 0 0 0 0,-1 0 1 0 0,0 0-1 0 0,0 3-17 0 0,1 10 82 0 0,0 0 0 0 0,-1 13-82 0 0,0-13 33 0 0,1 33 232 0 0,-2-30-119 0 0,-1 7 108 0 0,0-12-76 0 0,0 2 45 0 0,0-18-159 0 0,0-1-126 0 0,0 0-20 0 0</inkml:trace>
  <inkml:trace contextRef="#ctx0" brushRef="#br0" timeOffset="537.54">764 434 10152 0 0,'0'0'219'0'0,"0"1"-56"0"0,0 0-50 0 0,0 1-38 0 0,0 2-12 0 0,0 4-3 0 0,0-4-216 0 0,0 0 45 0 0,0-1 42 0 0,0 1 38 0 0,0 3 73 0 0,0 0 117 0 0,0 0 85 0 0,0 1 64 0 0,0 15 861 0 0,0-13-739 0 0,0-5-258 0 0,0 0-45 0 0,0 0-52 0 0,0 0-61 0 0,0 0-71 0 0,0 0-82 0 0,0 0-91 0 0,0 1-100 0 0,0-1-108 0 0,0 0-119 0 0,0-3 231 0 0,0 1-32 0 0,0-1-35 0 0,0 0-35 0 0,0 0-1233 0 0,0-2-952 0 0</inkml:trace>
  <inkml:trace contextRef="#ctx0" brushRef="#br0" timeOffset="746">694 290 10048 0 0,'0'0'230'0'0,"0"0"30"0"0,0 0 18 0 0,0 0-13 0 0,0 0-62 0 0,0 0-31 0 0,0 0-137 0 0,0 0-86 0 0,0 0-75 0 0,0 0-104 0 0,0 0-122 0 0,1 0-109 0 0,-1 0 57 0 0,0 0-42 0 0,0-1-533 0 0,2 1-426 0 0,1-2-808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0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6072 0 0,'0'0'133'0'0,"0"0"23"0"0,0 0 12 0 0,0 0 43 0 0,0 0-82 0 0,2 1 106 0 0,7 12 448 0 0,-1 1-102 0 0,0-1-90 0 0,0 2-77 0 0,1 2-1 0 0,-1 1-74 0 0,1 3 3 0 0,5 12 112 0 0,-3-6-50 0 0,-3-8-12 0 0,-2-1-45 0 0,-4-10-167 0 0,0 0 0 0 0,0 1 0 0 0,-1-1 0 0 0,0 1 0 0 0,-1 5-180 0 0,0-13 136 0 0,0-1 0 0 0,-1 1 36 0 0,-1-1 193 0 0,0 1 10 0 0,2-1-185 0 0,-1-1-117 0 0,0 0-46 0 0,0 0-56 0 0,0-2-66 0 0,-1-1 121 0 0,0-1 0 0 0,0 0 0 0 0,1 0 0 0 0,0 1 0 0 0,0-1 0 0 0,0 0 0 0 0,0-1-26 0 0,1-4 23 0 0,0 1 0 0 0,0 0 0 0 0,0 0 0 0 0,1 0-23 0 0,1-3 7 0 0,0 1 1 0 0,1 0 0 0 0,0 0-8 0 0,-1 3-6 0 0,1 1 0 0 0,0-1 0 0 0,1 1 1 0 0,0 0 5 0 0,-3 3-14 0 0,1 1 0 0 0,1-1 0 0 0,-1 1 0 0 0,0 0 0 0 0,1 0 0 0 0,-1 0 0 0 0,1 0 0 0 0,0 1 0 0 0,0-1 0 0 0,0 1 0 0 0,0 0 0 0 0,1 0 0 0 0,-1 0 0 0 0,1 0 0 0 0,0 0 14 0 0,-2 1-9 0 0,1 1 1 0 0,0-1-1 0 0,-1 0 1 0 0,1 1 0 0 0,0 0-1 0 0,0 0 1 0 0,-1-1-1 0 0,1 2 1 0 0,0-1 8 0 0,2 0-4 0 0,-1 1 1 0 0,1 0-1 0 0,-1 0 1 0 0,0 1-1 0 0,1-1 1 0 0,1 2 3 0 0,4 2-18 0 0,0 0 0 0 0,0 1 0 0 0,3 2 18 0 0,-1 1 0 0 0,1 2 0 0 0,-2-1 0 0 0,1 1 0 0 0,-1 1 0 0 0,-1 0 1 0 0,1 2-1 0 0,1 1-7 0 0,-6-8 9 0 0,-1 0 1 0 0,0 0-1 0 0,0 0 1 0 0,0 1-3 0 0,2 8-27 0 0,-1 3-35 0 0,-5-13 116 0 0,-3-4 12 0 0,-3 2 13 0 0,-1-2 27 0 0,2-4-72 0 0,1 0-7 0 0,1 0-23 0 0,0 0 1 0 0,1 0-1 0 0,-1-1 1 0 0,0 1-1 0 0,0 0 1 0 0,1-1-1 0 0,0 1 1 0 0,-1 0-1 0 0,0-3-4 0 0,1 1 14 0 0,-1-1-1 0 0,1 0 0 0 0,0 0 1 0 0,0 0-1 0 0,1 1 1 0 0,-1-1-1 0 0,1 0 1 0 0,0-4-14 0 0,1 1 19 0 0,0 0 1 0 0,0 1 0 0 0,1-1 0 0 0,0 1-1 0 0,1-3-19 0 0,8-16 26 0 0,-8 22-34 0 0,-1 0 0 0 0,1 0 1 0 0,0 0-1 0 0,0 0 0 0 0,0 1 1 0 0,1-1-1 0 0,-1 1 0 0 0,1 0 1 0 0,0 0-1 0 0,0 0 1 0 0,2-1 7 0 0,-4 3-4 0 0,1 0 0 0 0,-1 0 0 0 0,1 0 0 0 0,-1 0 0 0 0,1 1 0 0 0,-1-1 0 0 0,1 1 0 0 0,0-1 0 0 0,-1 1 0 0 0,1 0 0 0 0,0 0 0 0 0,-1 0 0 0 0,1 1 0 0 0,-1-1 0 0 0,1 0 0 0 0,0 1 0 0 0,-1 0 0 0 0,1-1 0 0 0,-1 1 0 0 0,0 0 0 0 0,2 1 4 0 0,3 2-3 0 0,-1 0 0 0 0,0 0 1 0 0,0 0-1 0 0,-1 0 0 0 0,1 1 1 0 0,-1 0-1 0 0,0 0 1 0 0,-1 1-1 0 0,1-1 0 0 0,-1 1 1 0 0,4 6 2 0 0,3 9 20 0 0,-1 0 0 0 0,0 0 1 0 0,-1 2-21 0 0,2 5 128 0 0,7 11-128 0 0,-11-25 23 0 0,1 3 24 0 0,-1-7 21 0 0,-7-9-84 0 0,0-1-84 0 0,0 0-87 0 0,0 0 48 0 0,0 0-36 0 0,0 0-39 0 0,0 0-38 0 0,0 0-349 0 0,0 0 77 0 0,1 1-50 0 0,-1-1-684 0 0,1 1 93 0 0,0 0-40 0 0,2 2-1051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2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9728 0 0,'0'0'222'0'0,"0"0"30"0"0,0 0 18 0 0,0 0-151 0 0,1 0-34 0 0,1 0-34 0 0,1 1-34 0 0,7 1 36 0 0,-1 2 92 0 0,0 2 71 0 0,-1 0 50 0 0,14 15 570 0 0,-13-11-522 0 0,-3-3-125 0 0,0-1-62 0 0,7 8 271 0 0,-2 2-38 0 0,3 3 34 0 0,5 11 147 0 0,3 5 100 0 0,-11-19-346 0 0,6 9 113 0 0,1 0-85 0 0,0 0-80 0 0,1-2-75 0 0,-13-16-142 0 0,3 3 36 0 0,-2 1 39 0 0,-6-10-42 0 0,0-1 31 0 0,6 1-23 0 0,-5 0-187 0 0,-1-1 44 0 0,6-6-94 0 0,-6 4 42 0 0,1-1-103 0 0,-2 1-20 0 0,1 1-87 0 0,-1-1-100 0 0,0 1-116 0 0,0 0 186 0 0,0 0-53 0 0,0 0-47 0 0,0 1-42 0 0,0-2-147 0 0,0 1-41 0 0,0 0-180 0 0,0-1-482 0 0</inkml:trace>
  <inkml:trace contextRef="#ctx0" brushRef="#br0" timeOffset="195.47">282 3 9328 0 0,'0'0'208'0'0,"0"0"33"0"0,0 0 15 0 0,-1 1-60 0 0,0 0-146 0 0,-1 0-33 0 0,-6 7 23 0 0,1 0 73 0 0,0 1 60 0 0,0 0 49 0 0,-1 3 92 0 0,-11 22 671 0 0,11-19-598 0 0,3-6-169 0 0,0 1-41 0 0,0-1-53 0 0,0 0-63 0 0,-26 45 347 0 0,12-20-157 0 0,6-11-50 0 0,1-5 2 0 0,0 0 42 0 0,10-15-372 0 0,0 0 88 0 0,0 0 58 0 0,0-1 35 0 0,-4 6 198 0 0,3-5-187 0 0,0 0-76 0 0,2-1-37 0 0,-1-1-33 0 0,0 1-82 0 0,1 0-76 0 0,-1 0-85 0 0,0 0-95 0 0,0 0-105 0 0,0 1-117 0 0,1-1-125 0 0,0-1 333 0 0,0 0-36 0 0,-2 2-1287 0 0,-1 2-1004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0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174 263 8464 0 0,'0'0'190'0'0,"0"0"26"0"0,-2 0-74 0 0,-1-1-26 0 0,-5-2 58 0 0,-7 2-159 0 0,2 2 94 0 0,-2 2 109 0 0,-6 6 203 0 0,2 5-17 0 0,8-2-216 0 0,3-1-116 0 0,0 1-104 0 0,-4 11 326 0 0,3 0-45 0 0,-13 49 397 0 0,17-53-460 0 0,3-5-84 0 0,4-2 63 0 0,3-1 51 0 0,2-2 37 0 0,-5-8-196 0 0,0 1 1 0 0,0-1-1 0 0,0 0 0 0 0,0 0 1 0 0,0 0-1 0 0,1 0 0 0 0,-1 0 1 0 0,0 0-1 0 0,1 0 0 0 0,-1-1 0 0 0,0 1 1 0 0,1-1-1 0 0,-1 0 0 0 0,0 0 1 0 0,1 0-1 0 0,-1 0 0 0 0,1 0 1 0 0,-1 0-1 0 0,0-1 0 0 0,2 0-57 0 0,2 0 42 0 0,0-1-1 0 0,0 0 0 0 0,0 0 1 0 0,0-1-1 0 0,-1 0 0 0 0,1 0 1 0 0,-1 0-1 0 0,5-4-41 0 0,-3 1 45 0 0,0 0-1 0 0,-1 0 1 0 0,0-1-1 0 0,0 0 1 0 0,5-7-45 0 0,-2 0 53 0 0,-1 0 1 0 0,6-13-54 0 0,11-30-15 0 0,-22 50 15 0 0,-3 7-2 0 0,0 0 1 0 0,0 0 0 0 0,0-1 0 0 0,0 1 0 0 0,1 0 0 0 0,-1 0 0 0 0,0 0-1 0 0,0 0 1 0 0,0 0 0 0 0,0-1 0 0 0,0 1 0 0 0,0 0 0 0 0,1 0 0 0 0,-1 0-1 0 0,0 0 1 0 0,0 0 0 0 0,0 0 0 0 0,0 0 0 0 0,1 0 0 0 0,-1 0 0 0 0,0 0 0 0 0,0-1-1 0 0,0 1 1 0 0,0 0 0 0 0,1 0 0 0 0,-1 0 0 0 0,0 0 0 0 0,0 0 0 0 0,0 0-1 0 0,1 0 1 0 0,-1 1 0 0 0,0-1 0 0 0,0 0 0 0 0,0 0 0 0 0,0 0 0 0 0,1 0-1 0 0,-1 0 1 0 0,0 0 0 0 0,0 0 0 0 0,0 0 0 0 0,0 0 0 0 0,1 0 0 0 0,-1 1-1 0 0,0-1 1 0 0,0 0 0 0 0,0 0 0 0 0,0 0 0 0 0,0 0 0 0 0,0 0 0 0 0,1 0-1 0 0,-1 1 1 0 0,0-1 0 0 0,0 0 0 0 0,0 0 0 0 0,0 0 0 0 0,0 1 0 0 0,0-1 0 0 0,0 0-1 0 0,0 0 1 0 0,0 0 0 0 0,0 0 0 0 0,0 1 1 0 0,4 9-33 0 0,0 11-76 0 0,-1 1 53 0 0,3 22 45 0 0,-4-36-24 0 0,-1-1 38 0 0,3 13 64 0 0,0-6-88 0 0,-2-8-29 0 0,1 0-34 0 0,0 1-41 0 0,0 1-46 0 0,-3-8 49 0 0,0 0 39 0 0,0 0-37 0 0,1 0-14 0 0,-1 0-36 0 0,0 1-44 0 0,0-1-46 0 0,1 0-64 0 0,-1 1-51 0 0,1-1-44 0 0,-1 0-40 0 0,1 1-98 0 0,0 0-34 0 0,1 1-1301 0 0</inkml:trace>
  <inkml:trace contextRef="#ctx0" brushRef="#br0" timeOffset="297.2">530 65 8952 0 0,'0'0'200'0'0,"0"0"33"0"0,0 0 15 0 0,5 3-58 0 0,2 3-125 0 0,-2 1-47 0 0,0-1 36 0 0,4 9 143 0 0,-1 4 164 0 0,3 11 328 0 0,-3 1 26 0 0,-3-10-308 0 0,-2-5-154 0 0,0 0-109 0 0,-3-13-134 0 0,11 78 957 0 0,-6-38-358 0 0,0-5-56 0 0,-3 0-84 0 0,-3 0-67 0 0,-4-1-50 0 0,4-34-399 0 0,1-1 72 0 0,-1 1 53 0 0,0 2 53 0 0,0-2-83 0 0,0 0-61 0 0,0 0-68 0 0,1-1-53 0 0,0 0-72 0 0,-1 0-85 0 0,1 0-95 0 0,0-2 145 0 0,0 0-37 0 0,0 0-378 0 0,0 0 88 0 0,0 0-51 0 0,-1 0-730 0 0,-1 0-577 0 0,-2 0-1097 0 0</inkml:trace>
  <inkml:trace contextRef="#ctx0" brushRef="#br0" timeOffset="932.5">393 263 9416 0 0,'1'0'224'0'0,"-1"-2"-76"0"0,1 0-59 0 0,2-5 62 0 0,-1 4-57 0 0,6-12-37 0 0,4 2 69 0 0,3 2 64 0 0,3 3 64 0 0,1 1 60 0 0,0 1 59 0 0,0 2 55 0 0,-2 1 53 0 0,-17 3-478 0 0,41-6 509 0 0,-20 5-299 0 0,0 0-37 0 0,1 2-45 0 0,-1 0-51 0 0,0 0-58 0 0,0 0-64 0 0,9 3 40 0 0,1 1-70 0 0,-1 2-87 0 0,-1 0-100 0 0,-15-2 30 0 0,19 9-375 0 0,-16-2 307 0 0,-8-4 195 0 0,-1 1 63 0 0,-2 0 78 0 0,0 2 93 0 0,3 9-158 0 0,-1 0 1 0 0,3 16 25 0 0,-2 0 75 0 0,-5-17 31 0 0,0 1 63 0 0,-1-1 74 0 0,-1-1 87 0 0,1 6 204 0 0,-3-8-96 0 0,0-4 21 0 0,0-5-187 0 0,0-1 33 0 0,0-5 7 0 0,0-1 0 0 0,0 0 4 0 0,0 0 17 0 0,0 0 10 0 0,0 0 0 0 0,0 0-15 0 0,0 0-68 0 0,0 0-32 0 0,0 0-4 0 0,-1-1-15 0 0,1-2-92 0 0,-1 0-68 0 0,1-6-29 0 0,0 7 24 0 0,4-27 146 0 0,0 1-45 0 0,1 1-57 0 0,3-2-67 0 0,-6 23-237 0 0,1-1 66 0 0,-1 1 56 0 0,0-1 48 0 0,1-1 41 0 0,0 1 37 0 0,13-27 255 0 0,-9 23-286 0 0,-4 6-44 0 0,0 0-33 0 0,0 0-39 0 0,1 1-43 0 0,0-1-49 0 0,0 1-54 0 0,0 0-58 0 0,0 0-63 0 0,0 0-69 0 0,1 1-74 0 0,0-1-78 0 0,0 1-84 0 0,0 0-88 0 0,0 1-94 0 0,1-1-98 0 0,0 1-104 0 0,-5 1 367 0 0,1 1-96 0 0,-1-1-252 0 0,2 0-630 0 0</inkml:trace>
  <inkml:trace contextRef="#ctx0" brushRef="#br0" timeOffset="1212.76">1229 328 10536 0 0,'0'0'198'0'0,"0"1"-81"0"0,0 0-53 0 0,0 3 2 0 0,0-1-6 0 0,2 7 156 0 0,-1 0-57 0 0,5 22 152 0 0,-3-17-144 0 0,0 0 84 0 0,-1-5-11 0 0,0 0 76 0 0,-1-2 16 0 0,-1 0 72 0 0,1 1 82 0 0,-1-1 89 0 0,1 4-51 0 0,1 0-41 0 0,-2 7-127 0 0,0-17-289 0 0,0-2-58 0 0,0 0-46 0 0,0 0-34 0 0,0 0-41 0 0,0 0-35 0 0,0 0-127 0 0,0 0-41 0 0,0 0-858 0 0,0 0-67 0 0,0 0-8 0 0</inkml:trace>
  <inkml:trace contextRef="#ctx0" brushRef="#br0" timeOffset="1924.84">1294 21 13272 0 0,'0'-1'-116'0'0,"-1"1"35"0"0,0-2 9 0 0,-1 1 105 0 0,0-1 86 0 0,0 1 45 0 0,-1-1 40 0 0,-5-3 557 0 0,4 3-478 0 0,2 1-150 0 0,-1 0-39 0 0,1 0-45 0 0,0 1-54 0 0,-1-1-62 0 0,1 0-71 0 0,0 1-79 0 0,0 0-88 0 0,0 0 50 0 0,1 0-45 0 0,0 1-48 0 0,0-1-49 0 0,0 0-53 0 0,-1 1-54 0 0,1 0-58 0 0,0 0-59 0 0,1-1-1162 0 0,-2 2-1020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21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 5072 0 0,'0'0'144'0'0,"0"0"-20"0"0,0 0 25 0 0,0 0 240 0 0,0 0-67 0 0,-1 1-60 0 0,1-1-49 0 0,-1 1-22 0 0,0 0-38 0 0,-3 3 242 0 0,3-3-195 0 0,-1 1 131 0 0,-8 7 616 0 0,0 1-106 0 0,0 0-95 0 0,0 0-81 0 0,-1 3 40 0 0,0 0-80 0 0,-1 4 47 0 0,-2 9 252 0 0,9-17-746 0 0,-1 0 71 0 0,-7 14 442 0 0,10-13-418 0 0,2-2-88 0 0,2 0-57 0 0,2 1-73 0 0,2 0-90 0 0,3-1 171 0 0,0 0-1 0 0,0-1 1 0 0,1 0 0 0 0,9 7-136 0 0,-5-5 184 0 0,-1 0 1 0 0,7 8-185 0 0,-16-14 28 0 0,0 0-1 0 0,0 1 1 0 0,0 0 0 0 0,0-1 0 0 0,-1 1-1 0 0,1 0 1 0 0,-1 1 0 0 0,0-1 0 0 0,0 0-1 0 0,0 3-27 0 0,2 12 111 0 0,-3-16-74 0 0,-1 0 0 0 0,0 0 0 0 0,0 0 1 0 0,0 1-1 0 0,0-1 0 0 0,-1 0 0 0 0,1 1-37 0 0,-1-2 28 0 0,0 0-1 0 0,1 1 1 0 0,-1-1 0 0 0,0 0-1 0 0,0 0 1 0 0,0 0 0 0 0,-1 0-1 0 0,1 0 1 0 0,-2 1-28 0 0,-11 11 90 0 0,11-12-246 0 0,0 0 47 0 0,0 0 40 0 0,-1-1 34 0 0,-3 3 50 0 0,-12 4 177 0 0,12-6-197 0 0,2-1-67 0 0,-1 1-78 0 0,1-2-97 0 0,-1 1-114 0 0,3-1 24 0 0,-1 1-75 0 0,0-1-81 0 0,0-1-87 0 0,0 1-94 0 0,1 0-100 0 0,-1-1-107 0 0,0 0-114 0 0,-1 0-948 0 0,-2-1-1096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22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16184 0 0,'0'0'365'0'0,"0"0"56"0"0,0 0 24 0 0,0 0-188 0 0,0 0-124 0 0,0 0-237 0 0,0 0 36 0 0,0 0 25 0 0,1 0 111 0 0,0 0 92 0 0,0 1 70 0 0,0-1 53 0 0,5 0 808 0 0,-4 1-652 0 0,0-1-81 0 0,-1 0-228 0 0,0 0-41 0 0,0 0-47 0 0,0 0-57 0 0,0 0-62 0 0,-1 0-70 0 0,1 0-77 0 0,-1 0-82 0 0,1 0-90 0 0,-1 0-96 0 0,0 0 42 0 0,0 0-71 0 0,0 0-64 0 0,0 0-56 0 0,0 0-189 0 0,0 0-55 0 0,0 0-230 0 0,0 0-617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10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0 7200 0 0,'0'0'165'0'0,"0"0"22"0"0,0 0 6 0 0,0 0-62 0 0,0 0-9 0 0,0 0 47 0 0,0 0 146 0 0,0 0 269 0 0,0 0 22 0 0,0 0 6 0 0,0 0 17 0 0,0 0 10 0 0,0 0 1 0 0,0 0-38 0 0,0 0-407 0 0,0 0 56 0 0,0 0 123 0 0,0 0-12 0 0,0 0-25 0 0,0 0-94 0 0,0 0-41 0 0,0 2 54 0 0,-1 1-96 0 0,0 9 128 0 0,0 13 231 0 0,-2-1-105 0 0,0 1-87 0 0,-1-1-68 0 0,0 0-57 0 0,-1 11 46 0 0,-4 52 209 0 0,1 0 55 0 0,2-28-129 0 0,0 0 33 0 0,0 9 56 0 0,-4 34 188 0 0,6-60-384 0 0,3 1 54 0 0,1-18-136 0 0,0-23-146 0 0,-1 0-42 0 0,0 0-42 0 0,1-1-34 0 0,0-1-82 0 0,0 0-145 0 0,0 0 146 0 0,0 0 58 0 0,0 0-34 0 0,0 0-14 0 0,0 0-35 0 0,0 0-41 0 0,0 0-47 0 0,0 0-50 0 0,0 0-47 0 0,0 0-44 0 0,0 0-39 0 0,0 0-286 0 0,-1 0-64 0 0,1 0-52 0 0,0 0-37 0 0,0-1-1075 0 0,-1 0 233 0 0,1-1-916 0 0</inkml:trace>
  <inkml:trace contextRef="#ctx0" brushRef="#br0" timeOffset="656.24">137 49 6688 0 0,'0'0'197'0'0,"0"-1"-72"0"0,0 1-43 0 0,-1-1-19 0 0,-1-6-193 0 0,1 5 159 0 0,0 0 62 0 0,1 1 85 0 0,0-1 103 0 0,-1 2-95 0 0,1-1 33 0 0,0 1 36 0 0,0-1 38 0 0,0-3 647 0 0,1 1-59 0 0,-1 1-60 0 0,1 0-64 0 0,0 1-65 0 0,0 1-67 0 0,0 0-71 0 0,1 1-72 0 0,-1 0-74 0 0,1 1-77 0 0,-1 0-79 0 0,1 0-81 0 0,0 1-84 0 0,-1-1-85 0 0,1 1-89 0 0,0 0-90 0 0,-2-3 131 0 0,67 91 1104 0 0,-30-43-537 0 0,-3 2-33 0 0,-26-37-364 0 0,18 28 229 0 0,34 55 397 0 0,-40-61-441 0 0,1 3 81 0 0,0 0 86 0 0,-8-12-241 0 0,-2 1-41 0 0,19 56 272 0 0,-10-26-109 0 0,-5-19-39 0 0,-8-21-168 0 0,-1 2-63 0 0,9 19 29 0 0,-3-14 27 0 0,-12-24-77 0 0,0 0 0 0 0,0 0 0 0 0,0 0-26 0 0,0 0-113 0 0,0 0-48 0 0,0 0-6 0 0,0 0 25 0 0,0 0-36 0 0,0 0-92 0 0,0 0-240 0 0,0 0-431 0 0,0 0 690 0 0,0 0 38 0 0,0 0-9 0 0,0 0-47 0 0,0 0-4 0 0,-1 0-48 0 0,1 0-53 0 0,0 0-60 0 0,-1 0-65 0 0,1 0-59 0 0,-1-1-55 0 0,1 1-46 0 0,-1 0-176 0 0,0 0-47 0 0,0-1-213 0 0,-1 1-578 0 0</inkml:trace>
  <inkml:trace contextRef="#ctx0" brushRef="#br0" timeOffset="975.38">131 459 7688 0 0,'0'0'166'0'0,"0"0"29"0"0,0 0 14 0 0,2-1 915 0 0,0-1-697 0 0,-1 1-238 0 0,0 1-48 0 0,0-1-59 0 0,0 0-70 0 0,4-2 746 0 0,1 1-124 0 0,1 0-113 0 0,0 0-101 0 0,1 1-31 0 0,1 1-107 0 0,-2-1-128 0 0,0 1-40 0 0,6 0 33 0 0,8 0 11 0 0,-12 0-58 0 0,-5-1-205 0 0,-1 1 37 0 0,5-1 28 0 0,-1 1 82 0 0,-1-1 46 0 0,15-1 311 0 0,-11 1-287 0 0,-6 1-92 0 0,1-1-34 0 0,0 1-41 0 0,-1-1-47 0 0,1 1-74 0 0,1-1-75 0 0,-1 0-83 0 0,0 0-94 0 0,0 1-100 0 0,0-1-112 0 0,0 0-118 0 0,-2 0 331 0 0,-1 1-33 0 0,7-2-1242 0 0,5-2-973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1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98 7552 0 0,'0'-5'190'0'0,"0"1"1"0"0,-1 0 0 0 0,1 0 0 0 0,-1-1-1 0 0,0 1 1 0 0,-1-4-191 0 0,0 5 167 0 0,1-1-1 0 0,-1 1 0 0 0,0 0 1 0 0,0 0-1 0 0,0-1 1 0 0,0 1-1 0 0,-1 0 1 0 0,1 1-1 0 0,-1-1 1 0 0,1 0-1 0 0,-1 1 0 0 0,0-1 1 0 0,0 1-1 0 0,0 0 1 0 0,-1 0-1 0 0,1 0 1 0 0,-1 0-167 0 0,-20-6 939 0 0,8 4-400 0 0,0 3-50 0 0,-1 1-58 0 0,0 2-68 0 0,1 1-78 0 0,0 2-87 0 0,1 1-98 0 0,1 1-106 0 0,0 3 126 0 0,0 2-37 0 0,-6 8-13 0 0,2 2-44 0 0,15-16-24 0 0,-1-1 0 0 0,1 1-1 0 0,0 0 1 0 0,0 0 0 0 0,0 1 0 0 0,1-1 0 0 0,0 2-2 0 0,1-4 8 0 0,0 1 0 0 0,1-1 0 0 0,-1 0 0 0 0,1 0 0 0 0,0 1 0 0 0,0-1 0 0 0,0 1-8 0 0,6 17 248 0 0,4-3-68 0 0,4-1-57 0 0,2-3-48 0 0,15 5-28 0 0,-19-14-56 0 0,0-1 1 0 0,13 4 8 0 0,-6-4-17 0 0,1-2 62 0 0,-1-3 58 0 0,-1-3 55 0 0,0-3 49 0 0,-3-3 48 0 0,-1-4 42 0 0,-3-4 40 0 0,-7 7-120 0 0,0 0-35 0 0,1-10 93 0 0,-3 4-136 0 0,-1 1-47 0 0,0-17-7 0 0,1-17-48 0 0,1 29 6 0 0,0 0-59 0 0,-2 14-8 0 0,0 0 0 0 0,0 0 0 0 0,1 0 0 0 0,-1 0 0 0 0,1 0 0 0 0,2-2 24 0 0,-1 5-6 0 0,3-4-74 0 0,-5 6 8 0 0,0 1 63 0 0,0 0 0 0 0,0 0 0 0 0,0 0 0 0 0,-1 0 0 0 0,1 1 0 0 0,0-1 1 0 0,-1 0-1 0 0,1 0 0 0 0,0 1 0 0 0,0-1 0 0 0,-1 0 0 0 0,1 1 0 0 0,-1-1 0 0 0,2 1 9 0 0,5 8-49 0 0,2 13 9 0 0,-8-19 23 0 0,11 52-116 0 0,-8-27 110 0 0,0 0 35 0 0,1 12 69 0 0,-1-17 13 0 0,-1 0 61 0 0,0 0 50 0 0,-1 0 34 0 0,1-6-40 0 0,-3 14 128 0 0,0-31-286 0 0,0 0-54 0 0,0 0-23 0 0,0 0-24 0 0,0 0-35 0 0,0 0-18 0 0,0 0-34 0 0,0 0-41 0 0,0 0-45 0 0,0 0-48 0 0,0 0-46 0 0,0 0-41 0 0,0 0-39 0 0,0 0-265 0 0,0 0-62 0 0,0 0-50 0 0,0 0-36 0 0,0 0-1472 0 0,0 0-1305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21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57 10824 0 0,'0'0'241'0'0,"0"0"38"0"0,0 0 14 0 0,0 0-21 0 0,-2 2-179 0 0,-2 8-79 0 0,0 7 20 0 0,3 1 56 0 0,3 4 71 0 0,3 13 126 0 0,-1-9-65 0 0,1 14 251 0 0,0-1 84 0 0,0 0 44 0 0,9 51 875 0 0,-5-34-629 0 0,-4-28-462 0 0,-1 0-44 0 0,1 0-54 0 0,0 0-63 0 0,-2-9-113 0 0,0 0-37 0 0,7 57 129 0 0,-9-72-198 0 0,0-3-34 0 0,0 0-47 0 0,-1-1-36 0 0,0 0-174 0 0,0 0 140 0 0,0 0-54 0 0,0 0-82 0 0,0 0 91 0 0,0 0-40 0 0,0 0-43 0 0,0 0-40 0 0,0 0-38 0 0,0 0-33 0 0,0 0-247 0 0,0 0-56 0 0,-1-1-807 0 0,1 1 12 0 0,-1-2-50 0 0,-1 0-912 0 0</inkml:trace>
  <inkml:trace contextRef="#ctx0" brushRef="#br0" timeOffset="441.81">37 136 9616 0 0,'1'-1'216'0'0,"6"-7"-80"0"0,4-8 164 0 0,-3 6-117 0 0,-3 4-88 0 0,4-5-25 0 0,-3 5-48 0 0,1 0 40 0 0,6-6 157 0 0,-4 5-26 0 0,0 1 94 0 0,-1 0 0 0 0,1 0-1 0 0,4-1-286 0 0,-1 2 179 0 0,0 0-54 0 0,26-6 650 0 0,2 5-36 0 0,-26 5-439 0 0,-1 1-1 0 0,1 0 0 0 0,0 1-299 0 0,30 7 644 0 0,-23-1-366 0 0,-1 1-34 0 0,-15-6-222 0 0,0 1-1 0 0,0 0 1 0 0,0 0 0 0 0,-1 0-1 0 0,1 1 1 0 0,-1-1 0 0 0,0 1-1 0 0,0 0 1 0 0,0 0 0 0 0,0 1-1 0 0,-1-1 1 0 0,0 1 0 0 0,0-1-1 0 0,3 6-21 0 0,-4-4 22 0 0,1 1 1 0 0,-1 0-1 0 0,0-1 0 0 0,0 1 0 0 0,-1 0 0 0 0,0 0 0 0 0,0 0 1 0 0,-1 0-1 0 0,0 0 0 0 0,0 0 0 0 0,-1 1-22 0 0,0 6 40 0 0,-2 0 0 0 0,0 0 0 0 0,0-1 0 0 0,-1 1 1 0 0,-1-1-1 0 0,0 0 0 0 0,-1 0 0 0 0,-1 0 0 0 0,0-1 0 0 0,0 0 0 0 0,-6 6-40 0 0,6-8 30 0 0,-1-1 0 0 0,0 0 0 0 0,-8 7-30 0 0,-17 8 14 0 0,2-7 105 0 0,-15 7-119 0 0,11-9 81 0 0,22-10-41 0 0,-6 3 15 0 0,2 1 43 0 0,16-8 25 0 0,1-1 6 0 0,0 0-1 0 0,0 0-5 0 0,0 0-39 0 0,0 0-36 0 0,6 6 16 0 0,20 11 131 0 0,18 6-4 0 0,-15-9-64 0 0,-10-4-15 0 0,13 9 25 0 0,3-2 124 0 0,11 3-261 0 0,-17-8 126 0 0,3-1 58 0 0,0 0 70 0 0,-30-10-525 0 0,1 0 116 0 0,0 0 101 0 0,0 0 83 0 0,0 0 67 0 0,0-1 50 0 0,11 4 758 0 0,-9-3-709 0 0,-3-1-138 0 0,0 0-35 0 0,1 1-48 0 0,0-1-66 0 0,-1 0-75 0 0,1 0-84 0 0,0 0-123 0 0,0 0-119 0 0,-2 0 199 0 0,0 0-35 0 0,1 0-35 0 0,-1 0-37 0 0,0 0-38 0 0,1 0-40 0 0,-1-1-41 0 0,0 1-43 0 0,1 0-43 0 0,-1-1-47 0 0,0 1-46 0 0,1 0-48 0 0,0-1-1458 0 0,2-1-1239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20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11088 0 0,'0'1'248'0'0,"1"10"-11"0"0,-1 1-37 0 0,2 11 105 0 0,1-2-105 0 0,8 40 194 0 0,-6-34-173 0 0,-1-11-33 0 0,-1 0 57 0 0,0 0 67 0 0,0 0 83 0 0,3 17 262 0 0,0 0 99 0 0,1 0 77 0 0,-1 0 57 0 0,1 4 164 0 0,3 9-313 0 0,-6-31-537 0 0,-1 1-50 0 0,0-1-65 0 0,0 1-79 0 0,-3-14-59 0 0,1 1 34 0 0,0 4 89 0 0,0-3-17 0 0,0-1-64 0 0,-1 0-49 0 0,1 0-60 0 0,-1-1-36 0 0,0 0-61 0 0,0 0-68 0 0,0 0-77 0 0,0-2 71 0 0,0 1-46 0 0,0-1-42 0 0,0 0-38 0 0,0 0-268 0 0,0 0-63 0 0,0 0-50 0 0,0 0-35 0 0,0 0-1488 0 0,0 0-1319 0 0</inkml:trace>
  <inkml:trace contextRef="#ctx0" brushRef="#br0" timeOffset="328.11">1 332 11376 0 0,'0'0'256'0'0,"0"-1"-27"0"0,0 1-56 0 0,0-1-47 0 0,0-1-38 0 0,1 0-18 0 0,0-4 44 0 0,0 4-37 0 0,4-7-122 0 0,0 0 51 0 0,1 1 45 0 0,0 0 38 0 0,9-9 213 0 0,-7 9-9 0 0,1 1 1 0 0,0 0-1 0 0,6-4-293 0 0,1 1 233 0 0,-1 1-120 0 0,-8 5-100 0 0,1 1-35 0 0,0-1-38 0 0,0 0-43 0 0,0 1-46 0 0,0 0-50 0 0,0 0-55 0 0,0 0-58 0 0,0 0-63 0 0,0 0-65 0 0,0 0-71 0 0,0 0-73 0 0,0 1-79 0 0,0-1-82 0 0,1 1-871 0 0,4-2-916 0 0,-13 4 2498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9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1 183 9848 0 0,'0'0'189'0'0,"0"0"-79"0"0,1-1-51 0 0,2-1 1 0 0,-1 1-4 0 0,2-1 131 0 0,0 0-47 0 0,0 0-39 0 0,0-1-34 0 0,3-1-13 0 0,12-10-97 0 0,-11 8 90 0 0,-3 2 51 0 0,0-1 72 0 0,0 1 89 0 0,0 0 108 0 0,-1 0 19 0 0,-1-1-51 0 0,-1 0-43 0 0,0-1-34 0 0,0-7 174 0 0,-2 11-340 0 0,0 0 1 0 0,0-1-1 0 0,0 1 0 0 0,-1-1 0 0 0,1 1 0 0 0,-1 0 0 0 0,1-1 1 0 0,-1 1-1 0 0,0 0 0 0 0,-1-2-92 0 0,-2-3 342 0 0,-2 2 66 0 0,6 5-405 0 0,-1 0 1 0 0,1 0-1 0 0,0 0 0 0 0,-1 0 1 0 0,1 0-1 0 0,-1 0 1 0 0,1 0-1 0 0,0 0 1 0 0,-1 0-1 0 0,1 0 1 0 0,-1 0-1 0 0,1 0 1 0 0,0 0-1 0 0,-1 0 1 0 0,1 0-1 0 0,0 1 1 0 0,-1-1-1 0 0,1 0 1 0 0,0 0-1 0 0,-1 1 1 0 0,1-1-1 0 0,0 0 1 0 0,-1 0-1 0 0,1 1 1 0 0,0-1-1 0 0,0 0 1 0 0,-1 1-1 0 0,1-1 1 0 0,0 0-1 0 0,0 1 1 0 0,0-1-4 0 0,-7 11 36 0 0,6-6-32 0 0,-1 0 0 0 0,1 1 1 0 0,0-1-1 0 0,0 1 0 0 0,0 3-4 0 0,1-1 17 0 0,1 1-1 0 0,-1 0 1 0 0,1-1-1 0 0,1 1 1 0 0,1 7-17 0 0,0-6 16 0 0,0-1 0 0 0,1 0 1 0 0,0 0-1 0 0,0 0 1 0 0,1 0-17 0 0,-1-2 5 0 0,0-2 1 0 0,0 1-1 0 0,0 0 1 0 0,2 0-6 0 0,-4-3 4 0 0,1-1 1 0 0,0 1 0 0 0,0-1-1 0 0,0 0 1 0 0,4 2-5 0 0,-3-1 16 0 0,0-2 0 0 0,0 1 0 0 0,1 0 1 0 0,-1-1-1 0 0,1 0 0 0 0,-1 0 0 0 0,1 0 0 0 0,-1-1 0 0 0,1 1 1 0 0,-1-1-1 0 0,1 0 0 0 0,0 0-16 0 0,17-3 16 0 0,-1-3-80 0 0,0-2-110 0 0,-11 4 35 0 0,-1-1-40 0 0,-6 3 173 0 0,-1 1-70 0 0,1-1-74 0 0,0 1-77 0 0,0 0-32 0 0,-1-1-62 0 0,1 1-65 0 0,-1 0-69 0 0,1-1-70 0 0,-1 1-74 0 0,1-1-76 0 0,-1 1-79 0 0,5-3-1050 0 0,3-3-1020 0 0</inkml:trace>
  <inkml:trace contextRef="#ctx0" brushRef="#br0" timeOffset="345.07">379 0 7696 0 0,'0'0'225'0'0,"0"0"-101"0"0,0 1-33 0 0,1 0 8 0 0,2 4 62 0 0,-2-3-77 0 0,0 0 40 0 0,3 9 448 0 0,1-1-60 0 0,1 3 46 0 0,4 6 213 0 0,1 1 59 0 0,-4-6-227 0 0,-2-3-44 0 0,0 1 72 0 0,1 4-136 0 0,8 32 1032 0 0,-9-28-918 0 0,-1-1-143 0 0,0-1-108 0 0,-4-18-91 0 0,0-1-44 0 0,1 0-41 0 0,-1-2-36 0 0,2-2 12 0 0,-1-1-62 0 0,1-1-50 0 0,-1-1-36 0 0,7-28-86 0 0,-5 24 144 0 0,11-30-8 0 0,-10 35-58 0 0,-1-1 1 0 0,1 1-1 0 0,0 0 1 0 0,2-3-3 0 0,-3 7-1 0 0,-1 0 1 0 0,0 0 0 0 0,1 0 0 0 0,0 0-1 0 0,-1 1 1 0 0,1-1 0 0 0,0 1 0 0 0,0 0-1 0 0,1 0 1 0 0,-1 0 0 0 0,0 0 0 0 0,1 0-1 0 0,-1 1 1 0 0,1-1 0 0 0,0 1 0 0 0,-1 0-1 0 0,1 0 1 0 0,0 0 0 0 0,0 1 0 0 0,-1 0-1 0 0,4-1 1 0 0,9 2 28 0 0,-1 3-44 0 0,-10-3-6 0 0,0 1 0 0 0,-1 0 1 0 0,0 0-1 0 0,1 1 0 0 0,-1-1 0 0 0,0 1 0 0 0,0 0 0 0 0,1 1 22 0 0,14 16-97 0 0,-9-5 80 0 0,-2-1 50 0 0,-2 0 57 0 0,-4-8-186 0 0,0 1 38 0 0,2 5 34 0 0,-1 2 100 0 0,2 19 211 0 0,-4-21-253 0 0,-1-1-78 0 0,1-1-95 0 0,-1-4 18 0 0,0 0-39 0 0,0-1-40 0 0,0 1-46 0 0,0 0-48 0 0,0 0-52 0 0,0-1-56 0 0,0 1-60 0 0,0-5-668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8.3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5848 0 0,'0'0'143'0'0,"1"1"-59"0"0,-1-1-45 0 0,3 6 28 0 0,-2 1-31 0 0,0 5-41 0 0,1 2 19 0 0,0-6 77 0 0,9 18 1152 0 0,-4-8-470 0 0,-1-5-247 0 0,-1 0-62 0 0,1 1-77 0 0,0-1-91 0 0,10 27 707 0 0,-3 1-83 0 0,-2 2-79 0 0,-2 0-73 0 0,1 0-50 0 0,0 0-68 0 0,-6-31-479 0 0,-2 0-38 0 0,5 28 214 0 0,-5-23-153 0 0,-1 1 91 0 0,-1-9-98 0 0,0-1 38 0 0,0-15-74 0 0,-3-1-37 0 0,-3-9 37 0 0,0 1-44 0 0,-9-55 36 0 0,5 20-98 0 0,1 5-44 0 0,0-61 67 0 0,8 95-73 0 0,1 0-12 0 0,0-1 0 0 0,1 0-1 0 0,0 1 1 0 0,1-1-1 0 0,0 1 1 0 0,2-6 17 0 0,-1 9-13 0 0,-1 1 0 0 0,1 0 0 0 0,1 0 1 0 0,-1 0-1 0 0,1 0 0 0 0,1 1 0 0 0,0 0 0 0 0,0 0 0 0 0,4-6 13 0 0,-7 12 0 0 0,-1 0-1 0 0,0-1 1 0 0,1 1-1 0 0,-1 0 1 0 0,1 0-1 0 0,-1 0 0 0 0,1 0 1 0 0,-1 0-1 0 0,1 0 1 0 0,0 1-1 0 0,0-1 0 0 0,-1 0 1 0 0,1 1-1 0 0,0-1 1 0 0,0 1-1 0 0,0 0 0 0 0,-1 0 1 0 0,1 0-1 0 0,0 0 1 0 0,1 0 0 0 0,0 0 0 0 0,0 1 0 0 0,0-1 0 0 0,0 1-1 0 0,0 0 1 0 0,0 0 0 0 0,-1 0 0 0 0,1 1 0 0 0,0-1 0 0 0,-1 0-1 0 0,2 2 1 0 0,3 2 1 0 0,1 1-1 0 0,-1 1 0 0 0,0 0 0 0 0,0 0 0 0 0,0 0 0 0 0,4 7 0 0 0,-9-10 2 0 0,1 0 0 0 0,-1 0 0 0 0,1 0 0 0 0,-1 0 0 0 0,0 1-1 0 0,-1-1 1 0 0,1 1 0 0 0,-1-1 0 0 0,0 1 0 0 0,0-1-1 0 0,0 1 1 0 0,-1 0 0 0 0,1 1-2 0 0,-4 16 82 0 0,-4 0 91 0 0,-14 21 49 0 0,10-24-157 0 0,0-5-71 0 0,-1-2-82 0 0,-1-1-106 0 0,6-6 50 0 0,-1-2-38 0 0,4-1-155 0 0,1-1-106 0 0,-2-1-184 0 0,-2 0-395 0 0,-2-2-412 0 0</inkml:trace>
  <inkml:trace contextRef="#ctx0" brushRef="#br0" timeOffset="494.67">445 103 9440 0 0,'0'0'216'0'0,"0"0"32"0"0,0 0 9 0 0,1 0-61 0 0,1 1-146 0 0,1 0-33 0 0,6 3 10 0 0,-1 0 51 0 0,0 1 46 0 0,0 0 41 0 0,0 2 82 0 0,0 1 45 0 0,3 4 211 0 0,0 1 55 0 0,7 16 611 0 0,-7-9-439 0 0,-3-3-207 0 0,-4-9-303 0 0,0 0-34 0 0,2 4 14 0 0,-1 0-98 0 0,0 0 226 0 0,-2 2 54 0 0,-3-11-235 0 0,1 0-1 0 0,0 1 1 0 0,0-1 0 0 0,0 0 0 0 0,0 0 0 0 0,1 2-147 0 0,-1-4 187 0 0,-1-1-10 0 0,0 0-10 0 0,0 0-40 0 0,0 0-21 0 0,0 0-2 0 0,0 0 0 0 0,0 0 0 0 0,-1-2 7 0 0,1 0-40 0 0,3-5 6 0 0,-2 3-41 0 0,4-37 89 0 0,0 1-65 0 0,-2 20-69 0 0,2 0-1 0 0,0 1 1 0 0,2 0 0 0 0,1-5 9 0 0,4 1-44 0 0,2 1-38 0 0,3 2-53 0 0,3 4-64 0 0,-17 13-26 0 0,1 2 77 0 0,0-1 45 0 0,6 0-64 0 0,-7 2 71 0 0,0 0-10 0 0,0 0-39 0 0,0 0-47 0 0,-1 1-55 0 0,1-1-104 0 0,0 1-91 0 0,0 0-104 0 0,0 1-115 0 0,-2-2 283 0 0,0 1-33 0 0,1 0-34 0 0,-1-1-37 0 0,0 1-38 0 0,0 0-39 0 0,1 0-41 0 0,-1 0-42 0 0,1 1-1168 0 0,0 1-1009 0 0,-2-3 2804 0 0</inkml:trace>
  <inkml:trace contextRef="#ctx0" brushRef="#br0" timeOffset="783.9">864 278 7632 0 0,'0'-1'181'0'0,"2"1"-62"0"0,-1 0-48 0 0,6-1 52 0 0,-4 0-47 0 0,12-5-99 0 0,-1 0 117 0 0,1-1 105 0 0,-2-1 92 0 0,4-2 165 0 0,-1-1 94 0 0,2-2 206 0 0,10-7 495 0 0,-18 12-759 0 0,4-2 21 0 0,-3-1-111 0 0,-1-1-101 0 0,-4-4-95 0 0,-6 15-204 0 0,0 1-1 0 0,0-1 1 0 0,1 0-1 0 0,-1 0 1 0 0,0 0-1 0 0,0 0 1 0 0,0 1 0 0 0,0-1-1 0 0,0 0 1 0 0,0 0-1 0 0,0 0 1 0 0,-1 0-1 0 0,1 1 1 0 0,0-1-1 0 0,0 0 1 0 0,-1 0-1 0 0,1 1 1 0 0,0-1-1 0 0,-1 0 1 0 0,1 0-1 0 0,-1 1 1 0 0,1-1-1 0 0,-1 0 1 0 0,1 1 0 0 0,-1-1-1 0 0,1 1-1 0 0,-2-1 5 0 0,1 0 0 0 0,0 0 0 0 0,-1 0 1 0 0,1 0-1 0 0,-1 1 0 0 0,1-1 0 0 0,-1 1 0 0 0,1-1 0 0 0,-1 1 0 0 0,0 0 1 0 0,1 0-1 0 0,-1-1 0 0 0,0 1-5 0 0,-2 0 12 0 0,0 0 0 0 0,0 1 0 0 0,-1-1 0 0 0,1 1 0 0 0,0-1 0 0 0,-3 2-12 0 0,-8 5 19 0 0,11-3-23 0 0,-1-1 0 0 0,1 1 1 0 0,0 1-1 0 0,0-1 1 0 0,1 1-1 0 0,-4 3 4 0 0,3 0-12 0 0,0-1 0 0 0,0 1 1 0 0,0 0-1 0 0,1 0 0 0 0,0 0 0 0 0,1 0 1 0 0,-1 4 11 0 0,1-2-14 0 0,1-1 0 0 0,0 1 0 0 0,0 0 1 0 0,1-1-1 0 0,0 1 0 0 0,1 5 14 0 0,0-8-4 0 0,1 0 0 0 0,-1 0-1 0 0,1 0 1 0 0,0 0 0 0 0,2 2 4 0 0,-4-7 6 0 0,1 0 1 0 0,0 0 0 0 0,0-1 0 0 0,0 1 0 0 0,0-1-1 0 0,1 1 1 0 0,-1 0 0 0 0,0-1 0 0 0,1 0 0 0 0,-1 1-1 0 0,2 0-6 0 0,2 1-33 0 0,-1-1-46 0 0,2 0-78 0 0,0-1-90 0 0,0-1-108 0 0,-3 0 131 0 0,0 0-33 0 0,-2 0-42 0 0,1 0-47 0 0,0-1-41 0 0,-1 1-37 0 0,1 0-124 0 0,0-1-36 0 0,3 0-1294 0 0</inkml:trace>
  <inkml:trace contextRef="#ctx0" brushRef="#br0" timeOffset="1237.64">1390 46 8576 0 0,'-1'0'197'0'0,"-14"1"90"0"0,-1 2-70 0 0,-2 1-25 0 0,-9 6 27 0 0,0 3 13 0 0,10-4-16 0 0,3 0 28 0 0,0-1 80 0 0,1 1-85 0 0,8-5-105 0 0,1-1 7 0 0,1 0 57 0 0,3 0-50 0 0,4 5-79 0 0,2-1-62 0 0,-3-4 30 0 0,8 5-37 0 0,0 1-1 0 0,1-2 1 0 0,0 1-1 0 0,11 3 1 0 0,25 16-59 0 0,-37-20 60 0 0,-1 1 1 0 0,0 0 0 0 0,0 0 0 0 0,-1 1 0 0 0,0 0 0 0 0,0 1-1 0 0,-1 0 1 0 0,1 3-2 0 0,-2 0 33 0 0,-5 2 119 0 0,-2 0 98 0 0,-5-1 76 0 0,-3 2 136 0 0,6-13-332 0 0,0 0 0 0 0,0 0 0 0 0,-1 0 0 0 0,1 0 0 0 0,-1-1 0 0 0,0 1 0 0 0,0-1 1 0 0,0 0-1 0 0,-3 2-130 0 0,4-3-49 0 0,0 0 35 0 0,-2 1 68 0 0,-1 1 100 0 0,-6 2 301 0 0,6-4-354 0 0,2 0-79 0 0,-1 0-85 0 0,1 0-71 0 0,0 0-87 0 0,-1-1-98 0 0,1 0-112 0 0,0 0-124 0 0,1 1 227 0 0,1-2-36 0 0,-1 1-36 0 0,0 0-39 0 0,1 0-41 0 0,-1 0-41 0 0,-4-1-1212 0 0,-3-1-991 0 0,9 2 2673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7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8088 0 0,'0'0'182'0'0,"0"0"29"0"0,0 0 12 0 0,0 0 93 0 0,0 2-95 0 0,0 0-76 0 0,0 5 136 0 0,0-5-131 0 0,1 7 494 0 0,2 1-55 0 0,1-1-58 0 0,1 1-63 0 0,0 0-26 0 0,-1-1-88 0 0,0 3 69 0 0,-1 0-41 0 0,1 1-38 0 0,0-1-33 0 0,2 12 224 0 0,1 1-91 0 0,3 13 148 0 0,9 41 547 0 0,-18-76-1145 0 0,-1-1 87 0 0,0-1 74 0 0,0-1 57 0 0,-1-1 214 0 0,-1-2 293 0 0,0-1-314 0 0,1 1-73 0 0,0 1-173 0 0,0 0-64 0 0,1 0-74 0 0,-1 1-61 0 0,1 0-69 0 0,0 0-77 0 0,-4-24 297 0 0,2 1-55 0 0,0-2-53 0 0,1-1 0 0 0,1 1 0 0 0,2-7-3 0 0,3 4-46 0 0,1 9-18 0 0,1 3-21 0 0,2 1-38 0 0,-1 4-14 0 0,1 1-38 0 0,0 0-42 0 0,2 3-46 0 0,-4 3 27 0 0,9-5-257 0 0,-10 7 279 0 0,0 0-68 0 0,0 0-77 0 0,-2 2 119 0 0,-1 0-35 0 0,1 0-37 0 0,0 0-43 0 0,0 0-44 0 0,0 0-50 0 0,0 0-52 0 0,0 0-57 0 0,-2 1 191 0 0,-1 0-43 0 0,0 0-41 0 0,1 0-34 0 0,-1-1-135 0 0,1 1-35 0 0,2-1-1429 0 0</inkml:trace>
  <inkml:trace contextRef="#ctx0" brushRef="#br0" timeOffset="328.12">356 161 6296 0 0,'0'0'184'0'0,"5"5"-26"0"0,1 2-100 0 0,-1-1-2 0 0,1-2 105 0 0,-1 0 93 0 0,1-1 82 0 0,1 0 160 0 0,0-2 82 0 0,1 0 196 0 0,5-3 483 0 0,-2-3 11 0 0,-3 0-473 0 0,-2 0-191 0 0,-1 0-75 0 0,-1 0-159 0 0,0-1-78 0 0,-1 1-87 0 0,0-1-100 0 0,1-4 419 0 0,0 0-71 0 0,0 2-114 0 0,0-1-52 0 0,0 1-51 0 0,-2-1-50 0 0,0 0-48 0 0,-1 0-47 0 0,-2 0-46 0 0,-1-1-45 0 0,-5 2 74 0 0,5 6-60 0 0,0 0 0 0 0,0 0 1 0 0,-1 0-1 0 0,1 0 0 0 0,-1 0 1 0 0,1 1-1 0 0,-1-1 0 0 0,-3 0-14 0 0,-4 3-60 0 0,9 0 55 0 0,1-1 0 0 0,-1 1 0 0 0,0 0 1 0 0,0 0-1 0 0,0 0 0 0 0,1 0 1 0 0,-1-1-1 0 0,0 1 0 0 0,1 0 0 0 0,-1 0 1 0 0,1 0-1 0 0,-1 1 0 0 0,1-1 1 0 0,-1 0-1 0 0,1 1 5 0 0,-1 1-47 0 0,-4 9-50 0 0,1 2 38 0 0,1 30 0 0 0,2-18 8 0 0,0-16 50 0 0,1 0 0 0 0,1 1 0 0 0,0-1-1 0 0,0 0 1 0 0,1 1 0 0 0,0-1-1 0 0,1 0 1 0 0,3 8 1 0 0,-3-12-12 0 0,-1 0-1 0 0,1 0 1 0 0,0 0 0 0 0,1-1-1 0 0,1 3 13 0 0,-2-5-156 0 0,0 1 51 0 0,0-1 47 0 0,1 0 38 0 0,2 1 65 0 0,14 4 301 0 0,-11-7-276 0 0,-2-1-115 0 0,-3 0-20 0 0,-1 0-34 0 0,1 0-37 0 0,-1-1-41 0 0,1 1-46 0 0,-1-1-49 0 0,1 0-53 0 0,-1 0-58 0 0,0 0-61 0 0,1 0-64 0 0,-1-1-70 0 0,1 1-73 0 0,-1-1-76 0 0,0 1-81 0 0,3-2-1108 0 0,2-2-1084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15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1 6688 0 0,'0'0'197'0'0,"0"0"-54"0"0,0 0-3 0 0,0 0 53 0 0,0 0 168 0 0,0 0 305 0 0,0 0 26 0 0,0 0-22 0 0,0 0-104 0 0,0 0-167 0 0,0 1-75 0 0,-1 1-65 0 0,1-1-52 0 0,-2 3 68 0 0,0 5 213 0 0,1-3-184 0 0,0 0-47 0 0,1 1-41 0 0,0 0-36 0 0,1 1-5 0 0,1 1-36 0 0,3 16 148 0 0,-2-11-129 0 0,5 31 239 0 0,-1-1-49 0 0,7 47 248 0 0,6 37 171 0 0,-10-73-412 0 0,2-3 71 0 0,-4-17-191 0 0,-1 0-68 0 0,-7-34-430 0 0,0-1 108 0 0,0 1 93 0 0,1 0 78 0 0,-1 0 59 0 0,0 0 44 0 0,1 2 396 0 0,0-2-326 0 0,-1 0-77 0 0,0 0-100 0 0,0-1-36 0 0,1 1-107 0 0,-1-1 17 0 0,0 0-37 0 0,0 1-38 0 0,0-1-43 0 0,0 0-44 0 0,0 0-48 0 0,0 1-51 0 0,0-1-54 0 0,0 0-56 0 0,0 0-59 0 0,0 0-62 0 0,0 0-66 0 0,0-1-67 0 0,0 1-71 0 0,-2-2-1160 0 0,-1-3-1112 0 0</inkml:trace>
  <inkml:trace contextRef="#ctx0" brushRef="#br0" timeOffset="569.41">1 250 9936 0 0,'0'0'222'0'0,"0"-1"13"0"0,2 0-81 0 0,-1-1-47 0 0,5-4 62 0 0,-5 4-72 0 0,3-2-169 0 0,-1 0 35 0 0,5-4 55 0 0,1 0 111 0 0,0 0 94 0 0,2-1 145 0 0,1 1 83 0 0,-2 1 4 0 0,15-10 661 0 0,-15 11-653 0 0,3-3-145 0 0,1 1-39 0 0,-1 0-36 0 0,0 1-35 0 0,14-8 112 0 0,0 2-115 0 0,0 1-100 0 0,2 1-85 0 0,0 2-69 0 0,1 1-54 0 0,-22 6 55 0 0,9-2-76 0 0,-6 2-51 0 0,-2 0-74 0 0,-4 2 79 0 0,-1-1-35 0 0,4 0-227 0 0,-4 0 169 0 0,0 1-35 0 0,0 0-35 0 0,0 0-40 0 0,0-1-40 0 0,0 1-44 0 0,-3 1 120 0 0,0-1 64 0 0,0 1 54 0 0,1 0 47 0 0,0 1-3 0 0,0 0 55 0 0,6 10-145 0 0,-5-5 79 0 0,1 6 64 0 0,1 0 112 0 0,0-1 94 0 0,0 0 76 0 0,1 2 105 0 0,14 26 645 0 0,-11-22-570 0 0,3 7 60 0 0,0 2-59 0 0,0 6 8 0 0,4 18 99 0 0,-3 1-20 0 0,-5-18-115 0 0,-2-5-16 0 0,0-1 48 0 0,-2-4 1 0 0,0-1 42 0 0,3 16 334 0 0,6 19 460 0 0,-12-56-884 0 0,-1-1-61 0 0,1-2-54 0 0,0 0-47 0 0,-1-2-42 0 0,1-1-34 0 0,0-4-18 0 0,0-19-91 0 0,-1 23 83 0 0,0 1 41 0 0,1-33-133 0 0,2 8-50 0 0,1 0-37 0 0,-2 18 65 0 0,0 1-1 0 0,1-1 1 0 0,0 1-1 0 0,3-6 81 0 0,-3 10-45 0 0,0-1 0 0 0,0 1 0 0 0,1 0-1 0 0,2-4 46 0 0,-5 8-8 0 0,0-1 0 0 0,1 1 0 0 0,-1-1 0 0 0,0 1 0 0 0,1 0 0 0 0,-1 0 0 0 0,1 0-1 0 0,-1-1 1 0 0,1 2 0 0 0,0-1 0 0 0,-1 0 0 0 0,1 0 0 0 0,0 0 0 0 0,0 1 0 0 0,0-1-1 0 0,-1 1 1 0 0,1-1 0 0 0,0 1 0 0 0,2 0 8 0 0,-2 0-8 0 0,1 0 0 0 0,-1 1 0 0 0,1-1 0 0 0,-1 1 0 0 0,1-1 0 0 0,-1 1 0 0 0,0 0 0 0 0,1 0 0 0 0,-1 0 0 0 0,0 1 0 0 0,0-1 0 0 0,0 0 0 0 0,1 2 8 0 0,3 1-14 0 0,-1 1 1 0 0,0-1-1 0 0,0 1 0 0 0,3 5 14 0 0,13 20-7 0 0,6 24 18 0 0,-15-30-32 0 0,0-1-85 0 0,-11-21-43 0 0,0-1 99 0 0,0 1 66 0 0,2 2 95 0 0,-1-2-126 0 0,-1-1-70 0 0,0 0-82 0 0,0 0-47 0 0,0 0-80 0 0,0 0-92 0 0,0 0-103 0 0,0-1-114 0 0,-1 1-125 0 0,1 0 313 0 0,-1-1-34 0 0,1 0-38 0 0,-1 1-38 0 0,1-1-1550 0 0,-1 0-1180 0 0</inkml:trace>
  <inkml:trace contextRef="#ctx0" brushRef="#br0" timeOffset="989.33">1112 325 7976 0 0,'0'0'174'0'0,"0"0"29"0"0,-1 0 14 0 0,-5 0-237 0 0,1 0 61 0 0,0-1 41 0 0,1 1 38 0 0,-3 1 216 0 0,1-1 63 0 0,-9 6 878 0 0,8-1-785 0 0,1 0-152 0 0,1 0-49 0 0,0 0-44 0 0,1 2-39 0 0,-2 6 105 0 0,1 2-105 0 0,2-3-95 0 0,-3 23 116 0 0,4-21-99 0 0,2-11-92 0 0,0 5 66 0 0,-1 0-1 0 0,2 0 1 0 0,-1 0-1 0 0,1 0 0 0 0,1 5-103 0 0,5 14 303 0 0,4-3 40 0 0,-7-17-243 0 0,-4-5-17 0 0,1-2 22 0 0,5 2-37 0 0,-5-2-37 0 0,1 0 0 0 0,-1 0 1 0 0,0 0-1 0 0,0 0 0 0 0,1-1 0 0 0,-1 1 0 0 0,0 0 1 0 0,1-1-1 0 0,-1 1 0 0 0,0-1 0 0 0,0 1 0 0 0,0-1 1 0 0,1 1-1 0 0,-1-1 0 0 0,0 0 0 0 0,0 0 1 0 0,0 1-1 0 0,0-1 0 0 0,0 0 0 0 0,0 0-31 0 0,12-17 352 0 0,-5 5-179 0 0,-2 0-47 0 0,-1 1-56 0 0,-1 2-66 0 0,10-31 72 0 0,-4 14-74 0 0,-10 27-2 0 0,1-1 0 0 0,-1 1 0 0 0,1-1 0 0 0,-1 1 0 0 0,0-1 0 0 0,1 1 0 0 0,-1 0 0 0 0,1-1 0 0 0,0 1 0 0 0,-1 0 0 0 0,1-1 0 0 0,-1 1 0 0 0,1 0 0 0 0,-1 0 0 0 0,1-1 0 0 0,0 1 0 0 0,-1 0 0 0 0,1 0 0 0 0,-1 0 0 0 0,1 0 0 0 0,0 0 0 0 0,-1 0 0 0 0,1 0 0 0 0,0 0 0 0 0,-1 0 0 0 0,1 0 0 0 0,-1 0 0 0 0,1 0 0 0 0,0 1 0 0 0,-1-1 0 0 0,1 0 0 0 0,-1 0 0 0 0,1 1 0 0 0,-1-1 0 0 0,1 0 0 0 0,0 1 0 0 0,-1-1 0 0 0,1 1 0 0 0,-1-1 0 0 0,4 5 0 0 0,0-1 1 0 0,0 1 0 0 0,0 0 0 0 0,-1 0 0 0 0,0 0 0 0 0,0 0 0 0 0,0 1 0 0 0,-1-1-1 0 0,0 1 1 0 0,0-1 0 0 0,0 1 0 0 0,0 2-1 0 0,8 22-25 0 0,6 3-70 0 0,-16-32-123 0 0,0-1 87 0 0,1 1 75 0 0,-1-1 61 0 0,0 1 111 0 0,1 0 192 0 0,-1 0-205 0 0,0-1-58 0 0,0 1-75 0 0,0-1-44 0 0,0 0-51 0 0,0 0-59 0 0,0 1-66 0 0,0-1-72 0 0,1 0 63 0 0,-1 0-37 0 0,0 0-40 0 0,0 0-42 0 0,0 0-44 0 0,0 0-45 0 0,0 0-49 0 0,0 0-50 0 0,0 0-823 0 0</inkml:trace>
  <inkml:trace contextRef="#ctx0" brushRef="#br0" timeOffset="1266.58">1350 45 9312 0 0,'0'0'268'0'0,"0"0"4"0"0,0 4-178 0 0,1 7-80 0 0,1-1 33 0 0,0 0 85 0 0,1 0 75 0 0,0 0 61 0 0,3 9 331 0 0,9 23 1028 0 0,-10-28-1130 0 0,0 1-78 0 0,-1-1-113 0 0,-1-7-205 0 0,-1 0-42 0 0,7 25 537 0 0,0 0-40 0 0,-1 0-44 0 0,1 0-48 0 0,-1 1-43 0 0,1 0-58 0 0,0-1-62 0 0,0 1-67 0 0,-6-25-246 0 0,0 0 34 0 0,4 17 112 0 0,-4-15-124 0 0,-1 2-92 0 0,-1-6-9 0 0,-1 0-42 0 0,0-5-251 0 0,0-1 285 0 0,0 0 1 0 0,0 0-19 0 0,0 0-44 0 0,0 0-14 0 0,0 0-45 0 0,0 0-50 0 0,0 0-57 0 0,0 0-61 0 0,0 0-57 0 0,0 0-51 0 0,0 0-43 0 0,0 0-159 0 0,0 0-43 0 0,0 0-190 0 0,0 0-513 0 0</inkml:trace>
  <inkml:trace contextRef="#ctx0" brushRef="#br0" timeOffset="1550.83">1347 362 9328 0 0,'0'0'208'0'0,"0"0"33"0"0,0 0 15 0 0,0-2-60 0 0,2 0-146 0 0,0-2-33 0 0,13-14 30 0 0,1 2 79 0 0,2 0 49 0 0,-4 6 58 0 0,0 0 0 0 0,4-2-233 0 0,12-4 222 0 0,-12 8-149 0 0,0 0-62 0 0,-5 3-139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44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8032 0 0,'0'0'182'0'0,"0"0"29"0"0,0 0 12 0 0,0 0 22 0 0,0 0-91 0 0,1 0-55 0 0,3 2 49 0 0,-2-2-49 0 0,7 3 663 0 0,1-2-104 0 0,0 0-93 0 0,0-1-83 0 0,0 0-74 0 0,1-1-63 0 0,-1 0-52 0 0,0 0-44 0 0,8-1 148 0 0,11-3 108 0 0,-9 2-252 0 0,-10 2-182 0 0,0 0-50 0 0,-7 1-38 0 0,3-2 116 0 0,-4 2-126 0 0,0-1-82 0 0,1 1-115 0 0,-2 0 60 0 0,0 0-40 0 0,-1 0-208 0 0</inkml:trace>
  <inkml:trace contextRef="#ctx0" brushRef="#br0" timeOffset="377.97">34 170 9616 0 0,'0'0'216'0'0,"0"0"32"0"0,0 0 12 0 0,0 0-35 0 0,0 0-53 0 0,0 0-49 0 0,0 0-43 0 0,0 0-27 0 0,-1 0-78 0 0,1 0-51 0 0,-1 1-159 0 0,0-1 159 0 0,1 0 85 0 0,-1 0 47 0 0,1 0 54 0 0,0 0 66 0 0,0 0 43 0 0,-1 0 67 0 0,1 1 72 0 0,0-1 81 0 0,0 0 86 0 0,0 0 94 0 0,0-1 100 0 0,1 1 108 0 0,9-4-354 0 0,1 0-86 0 0,0 0-76 0 0,0 0-62 0 0,2 0-19 0 0,1 1-55 0 0,-6 1-77 0 0,1 1 0 0 0,-1 0 0 0 0,1 0 0 0 0,-1 1-98 0 0,22-2 103 0 0,-6-1-44 0 0,-3 2-89 0 0,-20 1-407 0 0,-1 0 44 0 0,0 1 39 0 0,0-1 34 0 0,1 0-210 0 0,0 1-755 0 0,-1-1 677 0 0,0 0 185 0 0,0 0-59 0 0,1 1-1598 0 0,-1-1-1185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42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29 7200 0 0,'0'0'165'0'0,"0"0"22"0"0,0 0 6 0 0,-1 0-28 0 0,-2 0-113 0 0,1 0 26 0 0,-2 0 512 0 0,0 1-69 0 0,1 0-62 0 0,0 1-60 0 0,0 1-52 0 0,0-1-49 0 0,1 1-43 0 0,0 1-39 0 0,-1 2 64 0 0,1 0-66 0 0,0 2-13 0 0,-1 3 59 0 0,1-5-76 0 0,1 0 53 0 0,-6 17 86 0 0,1 0-36 0 0,-5 23 201 0 0,0 10-20 0 0,-4 29 114 0 0,2-12-54 0 0,0 13 41 0 0,2 1-81 0 0,-4 26 101 0 0,13-97-515 0 0,-2 29 55 0 0,4-26-49 0 0,0-16-323 0 0,0-1 106 0 0,0-1 91 0 0,0 1 73 0 0,1-1 58 0 0,-1 0 41 0 0,1 1 390 0 0,-1-1-336 0 0,0-1-85 0 0,1 0-93 0 0,-1 1-39 0 0,0-1-110 0 0,0 0 28 0 0,0 0-35 0 0,0 0-36 0 0,0 0-39 0 0,0 0-43 0 0,1 0-44 0 0,-1 1-46 0 0,0-1-51 0 0,0 0-51 0 0,0 0-55 0 0,-1 1-57 0 0,1-1-60 0 0,0 1-62 0 0,0-1-65 0 0,0 0-1220 0 0,0 0-1122 0 0</inkml:trace>
  <inkml:trace contextRef="#ctx0" brushRef="#br0" timeOffset="437.82">163 0 8408 0 0,'0'0'190'0'0,"0"0"28"0"0,0 0 8 0 0,1 1-27 0 0,6 4 67 0 0,-5-3-137 0 0,0 0 68 0 0,5 9 717 0 0,-1 0-105 0 0,0 1-95 0 0,-1-1-86 0 0,-1-2-207 0 0,0 0-40 0 0,3 9 279 0 0,0 1-109 0 0,-1-1-79 0 0,9 22 423 0 0,-1-6-428 0 0,1-1-63 0 0,5 7 19 0 0,12 18 134 0 0,-5-7-134 0 0,11 26 76 0 0,-4-10-108 0 0,4 15 156 0 0,-2-2 28 0 0,-25-59-269 0 0,1 0-1 0 0,10 12-305 0 0,1 3 303 0 0,-19-29-198 0 0,-1 1 42 0 0,-3-7-78 0 0,-6 6-233 0 0,0-4-28 0 0,3-3 70 0 0,0 0-34 0 0,1 0-39 0 0,-1-1-46 0 0,-1 0-131 0 0,1 0-92 0 0,0-1-102 0 0,-1 1-114 0 0,1-1-126 0 0,2 1 353 0 0,-1 0-35 0 0,1 0-38 0 0,0 0-38 0 0,0 0-40 0 0,0 1-41 0 0,0-1 216 0 0,1 0-40 0 0,-2 0-572 0 0,1 0-347 0 0,-1-1-846 0 0</inkml:trace>
  <inkml:trace contextRef="#ctx0" brushRef="#br0" timeOffset="765.94">161 481 8960 0 0,'0'0'264'0'0,"0"0"-8"0"0,0-1 14 0 0,2 1-41 0 0,5-4 401 0 0,-4 3-331 0 0,1-1 304 0 0,1 0-42 0 0,-1 0-40 0 0,1 0-38 0 0,0 1-37 0 0,0-1-34 0 0,4-1 313 0 0,-1 1-260 0 0,-1 0-60 0 0,1 0-57 0 0,-1 0-48 0 0,1 1-45 0 0,-1-1-38 0 0,9-1 127 0 0,-3 0-112 0 0,17-4 234 0 0,-18 4-524 0 0,0 0 101 0 0,2-1 87 0 0,18-4 276 0 0,-21 6-305 0 0,-2 0-65 0 0,0 0-47 0 0,0 0-61 0 0,0 0-69 0 0,-3 1-9 0 0,0 0-46 0 0,0 0-50 0 0,1-1-54 0 0,-1 1-57 0 0,0 0-63 0 0,1 0-65 0 0,-1 0-70 0 0,3 1-829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40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 10248 0 0,'0'0'230'0'0,"0"0"30"0"0,0 0 20 0 0,0-1-25 0 0,-2-3-91 0 0,2 3-38 0 0,0 1 132 0 0,0 0 242 0 0,0 0 20 0 0,0 0-15 0 0,0 0-87 0 0,0 0-40 0 0,0 0-8 0 0,0 0-20 0 0,0 17 113 0 0,1 0-67 0 0,0 0-60 0 0,0 0-54 0 0,0-1-48 0 0,1 1-40 0 0,1 16 98 0 0,0-7-122 0 0,2 37 165 0 0,-4-41-187 0 0,0 2 55 0 0,-2 1 65 0 0,-1 44 134 0 0,3 0-49 0 0,3 15 25 0 0,4 40 145 0 0,-6-80-267 0 0,-3-1 123 0 0,1-4 74 0 0,-1-22-231 0 0,0-13-153 0 0,1-1 0 0 0,0 1 0 0 0,0 0 0 0 0,0 0-1 0 0,0 0 1 0 0,1 2-69 0 0,0 0 75 0 0,-1 1 44 0 0,0 7 90 0 0,0-12-118 0 0,0-1-88 0 0,0 0 1 0 0,0-1 0 0 0,0 1 0 0 0,0-1-1 0 0,0 1 1 0 0,1-1 0 0 0,-1 1 0 0 0,0-1 0 0 0,0 1-1 0 0,1-1 1 0 0,-1 1 0 0 0,0-1 0 0 0,1 1 0 0 0,-1-1-1 0 0,0 1 1 0 0,1-1 0 0 0,-1 1 0 0 0,1-1 0 0 0,-1 0-1 0 0,1 1-3 0 0,7 6 101 0 0,-7-6-96 0 0,0 0 1 0 0,0-1-1 0 0,0 1 0 0 0,0-1 0 0 0,0 1 0 0 0,0-1 0 0 0,0 0 0 0 0,0 1 0 0 0,0-1 0 0 0,1 0 1 0 0,-1 0-1 0 0,0 0-5 0 0,1 1 28 0 0,3-1 16 0 0,0 0 0 0 0,0 0-1 0 0,0 0 1 0 0,0 0 0 0 0,3-1-44 0 0,42-11 210 0 0,-31 7-116 0 0,32-5-88 0 0,-19 5 10 0 0,-11 0 44 0 0,4-1-81 0 0,-16 4-27 0 0,-1 1-42 0 0,-1-1-21 0 0,0 1-42 0 0,0-1-48 0 0,0 1-55 0 0,0-1-61 0 0,0 0-67 0 0,-1 0-74 0 0,1 0-81 0 0,-4 1 239 0 0,1 0-68 0 0,0 0 1 0 0,-1 0 87 0 0,-1 0 0 0 0,1 0-60 0 0,-1 0-2 0 0,-1 1-64 0 0,1-1-73 0 0,0 1-85 0 0,0-1 107 0 0,-1 1-52 0 0,0 0-47 0 0,0-1-39 0 0,1 1-165 0 0,-1 0-40 0 0,1-1-198 0 0,1 1-542 0 0</inkml:trace>
  <inkml:trace contextRef="#ctx0" brushRef="#br0" timeOffset="558.49">655 675 6704 0 0,'0'0'149'0'0,"0"0"23"0"0,0 0 12 0 0,6 0-42 0 0,3 0-93 0 0,-2 0 6 0 0,0-1 104 0 0,1-1 91 0 0,-1 0 81 0 0,2-2 157 0 0,-1 0 79 0 0,2-2 191 0 0,5-4 467 0 0,-1-2 4 0 0,-6 4-464 0 0,-1 1-190 0 0,-1 0-78 0 0,-1 2-155 0 0,-1-1-80 0 0,0 0-90 0 0,0 1-102 0 0,2-9 145 0 0,-2 1-50 0 0,-5-4 7 0 0,-5 0-61 0 0,4 13-84 0 0,-1 0-1 0 0,0 0 1 0 0,0 0 0 0 0,0 1-1 0 0,-1-1 1 0 0,-2-1-27 0 0,-15-13 160 0 0,17 15-135 0 0,-1 0 0 0 0,1 0 0 0 0,-1 0 0 0 0,0 1 1 0 0,0-1-1 0 0,0 1 0 0 0,0 0 0 0 0,0 0 0 0 0,-5 0-25 0 0,8 2 5 0 0,0-1 0 0 0,0 1 0 0 0,0 0 0 0 0,0 0 0 0 0,0 0 0 0 0,0 1 0 0 0,0-1 0 0 0,0 0 0 0 0,1 1 0 0 0,-1-1-1 0 0,0 1 1 0 0,-1 0-5 0 0,1 0 1 0 0,0 1-1 0 0,0-1 0 0 0,0 0 0 0 0,0 1 0 0 0,0-1 0 0 0,1 1 1 0 0,-1 0-1 0 0,0-1 0 0 0,1 1 0 0 0,0 0 0 0 0,-1 0 1 0 0,0 2-1 0 0,-5 9-1 0 0,0 0 1 0 0,1 0-1 0 0,0 1 1 0 0,-2 8 0 0 0,4-4 40 0 0,0 0 44 0 0,1-3 56 0 0,2 1 0 0 0,-1 0 0 0 0,2 0-1 0 0,0 6-139 0 0,1-7 128 0 0,1-1 0 0 0,0 0-1 0 0,1 1 1 0 0,1-1-1 0 0,0 1-127 0 0,0-5 102 0 0,-1-1 0 0 0,2 0 0 0 0,-1 1 1 0 0,1-2-1 0 0,0 1 0 0 0,1-1 0 0 0,3 5-102 0 0,-4-8 79 0 0,0 1 0 0 0,1-1 0 0 0,-1 0 0 0 0,1 0 0 0 0,0 0 0 0 0,0-1 0 0 0,1 0-1 0 0,-1-1 1 0 0,1 1 0 0 0,3 0-79 0 0,0 0-10 0 0,-1-2 35 0 0,10-1 113 0 0,-13-1-55 0 0,-1-1-1 0 0,1 0 1 0 0,0 0 0 0 0,0 0 0 0 0,0-1 0 0 0,0 0 0 0 0,-1 0 0 0 0,3-2-83 0 0,5-2 117 0 0,0-2-60 0 0,0 0-80 0 0,0 0-101 0 0,-5 2-25 0 0,0 0-59 0 0,-1 0-67 0 0,1 1-71 0 0,-3 1 56 0 0,0 0-40 0 0,0 0-42 0 0,0 1-46 0 0,7-6-940 0 0</inkml:trace>
  <inkml:trace contextRef="#ctx0" brushRef="#br0" timeOffset="1051.13">1223 168 11056 0 0,'0'0'248'0'0,"0"0"34"0"0,0 0 22 0 0,0 0-29 0 0,0 0-163 0 0,0 0-21 0 0,0 0 6 0 0,0 0 6 0 0,0 0 17 0 0,0 0-43 0 0,5 6 107 0 0,6 12 602 0 0,1 0-108 0 0,-2-1-116 0 0,6 8 207 0 0,-6-8-335 0 0,-1 1-66 0 0,-3 2-57 0 0,0 0-47 0 0,0 14 86 0 0,1 17 85 0 0,-3-17-127 0 0,3 31 185 0 0,0 43 183 0 0,-7-62-356 0 0,2-9-19 0 0,2 1 78 0 0,3 0 73 0 0,2-2 66 0 0,-8-31-430 0 0,1 0-1 0 0,0 0 1 0 0,0-1 0 0 0,1 1 0 0 0,-1 0 0 0 0,1-1 0 0 0,3 4-88 0 0,7 6 211 0 0,-5-7-136 0 0,1 0-40 0 0,0-1-51 0 0,0-1-58 0 0,6 4 74 0 0,9 4 0 0 0,-7-7-54 0 0,0-1 62 0 0,-8-3 30 0 0,0 0-1 0 0,1-1 1 0 0,-1 0-1 0 0,6 0-37 0 0,11-4-3 0 0,-13 0-54 0 0,-1-1-51 0 0,4-4-132 0 0,-8 3 72 0 0,-1-1-36 0 0,-2 1-52 0 0,3-1-28 0 0,-1 1 88 0 0,-3 1 37 0 0,-1 1-4 0 0,0 0-37 0 0,0 1-1 0 0,0 0-37 0 0,-1-1-42 0 0,1 0-47 0 0,-1 1 15 0 0,0 0-39 0 0,0 0-42 0 0,-1 0-45 0 0,1 0-48 0 0,0-1-50 0 0,-1 1-55 0 0,1 0-56 0 0,-2 1 223 0 0,1 0-48 0 0,-1 0-43 0 0,1 1-38 0 0,-1-1-154 0 0,1 0-37 0 0,1-2-1618 0 0</inkml:trace>
  <inkml:trace contextRef="#ctx0" brushRef="#br0" timeOffset="1343.39">1139 547 11976 0 0,'0'0'266'0'0,"0"0"44"0"0,0 0-157 0 0,0 1-32 0 0,0-1 36 0 0,0 0-85 0 0,4-1-18 0 0,-2 1 13 0 0,10-3-125 0 0,-1 1 80 0 0,4-1 110 0 0,1 0 93 0 0,0-1 110 0 0,31-8 795 0 0,-26 6-691 0 0,-3 0-137 0 0,-9 3-196 0 0,0 0-37 0 0,16-7 164 0 0,11-3 156 0 0,-12 4-215 0 0,-14 5-145 0 0,0 1-35 0 0,0-1-41 0 0,0 1-46 0 0,-2 0-25 0 0,0 0-41 0 0,1 0-43 0 0,-1 1-48 0 0,0-1-50 0 0,1 1-54 0 0,-1 0-59 0 0,0-1-60 0 0,-6 3 112 0 0,0-1-50 0 0,0 1-46 0 0,0-1-38 0 0,1 1-144 0 0,-1-1-38 0 0,0 0-174 0 0,2 0-466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47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35 5152 0 0,'0'0'116'0'0,"0"0"17"0"0,0 0 10 0 0,0 0 30 0 0,0 0 123 0 0,0 0 51 0 0,0 0-186 0 0,0 0-33 0 0,0-4 338 0 0,0 2-210 0 0,0 0 51 0 0,0 2-111 0 0,0-1 32 0 0,0 1 38 0 0,0-1 39 0 0,-1 1 44 0 0,1-1 47 0 0,-1 0-371 0 0,1 2-38 0 0,-1-2-5 0 0,-1 0 51 0 0,0-3 48 0 0,-3-1 65 0 0,5 3-97 0 0,-2 2 9 0 0,-11-3-37 0 0,7 2-12 0 0,-4-1 44 0 0,1 0 39 0 0,-15 0 315 0 0,14 2-258 0 0,-2 3-59 0 0,-13 8 60 0 0,16-6-90 0 0,-1 1-35 0 0,0 0-1 0 0,1 1 0 0 0,0 0 0 0 0,0 0 0 0 0,0 1 1 0 0,1 0-1 0 0,1 0 0 0 0,-4 5-24 0 0,-5 8 20 0 0,11-15-20 0 0,1 0 0 0 0,-1 0 0 0 0,2 1 0 0 0,-1 0 0 0 0,1-1 0 0 0,0 1 0 0 0,0 1 0 0 0,1-1 0 0 0,-1 1 0 0 0,2 1 23 0 0,0-1 41 0 0,0 2 52 0 0,2 3 106 0 0,0-12-186 0 0,-1 1 0 0 0,1 0-1 0 0,0 0 1 0 0,-1-1 0 0 0,1 1 0 0 0,0 0 0 0 0,0-1 0 0 0,0 1 0 0 0,0-1-1 0 0,1 2-35 0 0,4 3 80 0 0,2-1-37 0 0,0 0 81 0 0,1-1-1 0 0,-1-1 0 0 0,1 0 0 0 0,0 0 0 0 0,0 0 1 0 0,1-1-1 0 0,-1-1 0 0 0,0 0 0 0 0,3 0-123 0 0,29 6 424 0 0,-35-6-332 0 0,1 1 0 0 0,-1 0 0 0 0,1 0 1 0 0,4 3-93 0 0,-6-3 59 0 0,-1 0 0 0 0,-1 0 0 0 0,1 1 0 0 0,0-1 0 0 0,-1 1 0 0 0,1 0 0 0 0,-1 0 0 0 0,0 0 0 0 0,0 1 0 0 0,2 1-59 0 0,-4-3 24 0 0,-1-1 1 0 0,1 0 0 0 0,0 1 0 0 0,-1-1-1 0 0,1 0 1 0 0,-1 1 0 0 0,1-1-1 0 0,-1 1 1 0 0,0-1 0 0 0,1 0 0 0 0,-1 1-1 0 0,0-1 1 0 0,0 1 0 0 0,0 0-25 0 0,-1 0 31 0 0,1 0 1 0 0,-1-1-1 0 0,1 1 1 0 0,-1 0-1 0 0,1 0 1 0 0,-1-1-1 0 0,0 1 1 0 0,0 0-1 0 0,0-1 0 0 0,0 1 1 0 0,0-1-1 0 0,0 1 1 0 0,-2 0-32 0 0,-7 8 260 0 0,-1-1-98 0 0,5-5-107 0 0,-1-1 0 0 0,1 1-1 0 0,-1-1 1 0 0,1 0 0 0 0,-6 1-55 0 0,3-1 90 0 0,-1-1 37 0 0,5-2-103 0 0,4 0 0 0 0,1 0-102 0 0,0 0-13 0 0,0 0 12 0 0,3-4 4 0 0,3 0 35 0 0,7 0-13 0 0,-11 3 31 0 0,1 1 16 0 0,0 0 0 0 0,0 1 0 0 0,0-1 0 0 0,0 1 0 0 0,0-1 0 0 0,0 1 0 0 0,0 0 0 0 0,0 0 0 0 0,-1 0 1 0 0,1 0-1 0 0,0 1 0 0 0,-1-1 0 0 0,1 1 0 0 0,-1-1 0 0 0,2 2 6 0 0,4 2 5 0 0,-5-3-10 0 0,0 0 0 0 0,0-1 0 0 0,0 2 1 0 0,-1-1-1 0 0,1 0 0 0 0,-1 0 1 0 0,1 1-1 0 0,-1 0 0 0 0,0-1 1 0 0,0 1-1 0 0,0 0 0 0 0,1 3 5 0 0,-1-2-1 0 0,0 0-1 0 0,-1 0 1 0 0,0 0-1 0 0,0 0 0 0 0,0 1 1 0 0,0-1-1 0 0,-1 0 1 0 0,1 1-1 0 0,-1 1 2 0 0,-1 10 3 0 0,-1-1-1 0 0,0 1 0 0 0,-2-1 1 0 0,1 0-1 0 0,-3 4-2 0 0,0 5-5 0 0,-10 36 39 0 0,-1 0-4 0 0,-7 62-30 0 0,23-118 3 0 0,1 0 1 0 0,0-1-1 0 0,0 1 1 0 0,0 0 0 0 0,1 0-1 0 0,-1 1-3 0 0,1-1-2 0 0,0 0-1 0 0,1 0 0 0 0,-1 0 1 0 0,1 0-1 0 0,0 0 0 0 0,0 0 1 0 0,0 0-1 0 0,0-1 0 0 0,1 1 1 0 0,-1-1-1 0 0,1 0 1 0 0,0 0-1 0 0,2 2 3 0 0,13 9 50 0 0,3-4 78 0 0,0-5 107 0 0,-10-4-69 0 0,0-1 38 0 0,-3-1-15 0 0,-1-1 0 0 0,1 1 0 0 0,-1-1 1 0 0,0 0-1 0 0,3-2-189 0 0,5-2 268 0 0,-1 0-47 0 0,2-1-51 0 0,0 0-90 0 0,-12 7-80 0 0,3 0-12 0 0,-6 0-49 0 0,-1 0-18 0 0,0 0 1 0 0,1 0 16 0 0,1 2 38 0 0,-1-1-34 0 0,0-1 3 0 0,3 1 16 0 0,-2 0-66 0 0,-1-1-111 0 0,0 0-251 0 0,-1 0-418 0 0,0 0-37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9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58 13448 0 0,'-3'6'324'0'0,"2"1"-42"0"0,1 0-40 0 0,0 0-39 0 0,2 1-38 0 0,-1 0-36 0 0,1-1-34 0 0,1 1-34 0 0,0 5-30 0 0,0-1-91 0 0,-2-1 169 0 0,1-1 50 0 0,0 0 42 0 0,1 1 35 0 0,1 7 255 0 0,8 25 769 0 0,-7-26-826 0 0,0-1-67 0 0,-1 0-97 0 0,-2-8-180 0 0,0 0-36 0 0,-2-4-85 0 0,1-1 46 0 0,0 8 170 0 0,-1-6-138 0 0,0 0-84 0 0,0-3-27 0 0,0 0-38 0 0,0 2-144 0 0,0-3 78 0 0,0 1-33 0 0,0-1-730 0 0,0-1 710 0 0,0 0 46 0 0,0 0-2 0 0,0 0-39 0 0,0 0-1 0 0,0 0-38 0 0,0 0-44 0 0,0 0-50 0 0,0 0-54 0 0,0 0-49 0 0,0 0-45 0 0,0 0-39 0 0,0 0-150 0 0,0 0-38 0 0,0 0-183 0 0,0 0-493 0 0</inkml:trace>
  <inkml:trace contextRef="#ctx0" brushRef="#br0" timeOffset="337.09">180 0 10984 0 0,'0'7'246'0'0,"1"0"-57"0"0,0 0-50 0 0,0 1-42 0 0,2 8 9 0 0,4 10-77 0 0,-4-14 7 0 0,1 1 84 0 0,-2-7-18 0 0,0 0 38 0 0,0 1 43 0 0,-1-1 48 0 0,2 3 9 0 0,2 8 289 0 0,0 1 74 0 0,-1 0 76 0 0,0-1 80 0 0,0 1 82 0 0,-2 0 85 0 0,0 0 86 0 0,-1-1 90 0 0,-1-16-876 0 0,0-1-2 0 0,0 0-20 0 0,0 0-84 0 0,0 0-37 0 0,0 0-10 0 0,-2-4 1 0 0,4-13-76 0 0,3-2 25 0 0,1 1-44 0 0,8-19-131 0 0,6-7-166 0 0,-9 22-268 0 0,13-16 586 0 0,-22 33-41 0 0,2 1 0 0 0,-1 0 1 0 0,0 0-1 0 0,1 0 0 0 0,0 0 1 0 0,0 0-1 0 0,0 1 0 0 0,0-1 0 0 0,1 1 1 0 0,1 0 40 0 0,-3 1-17 0 0,-1 1-1 0 0,0 0 1 0 0,1 0 0 0 0,-1 1 0 0 0,1-1 0 0 0,0 1 0 0 0,-1-1 0 0 0,1 1-1 0 0,1 0 18 0 0,-1 0-6 0 0,0 0 0 0 0,0 0 0 0 0,-1 1 0 0 0,1-1 0 0 0,0 1 0 0 0,-1 0-1 0 0,1-1 1 0 0,-1 1 0 0 0,1 1 0 0 0,1-1 6 0 0,24 19 102 0 0,-21-14-85 0 0,0 1 0 0 0,0 0 0 0 0,-1 0 1 0 0,2 3-18 0 0,6 11 63 0 0,0 1 60 0 0,-6-7 7 0 0,0 0 49 0 0,-1-3-1 0 0,-1 0 39 0 0,-3-6-281 0 0,0 0 51 0 0,3 8 91 0 0,4 8 130 0 0,-5-13-145 0 0,0 1-51 0 0,2-1-89 0 0,-3-4-29 0 0,1 0-55 0 0,0-1-62 0 0,0-1-68 0 0,1 0-77 0 0,0-2-83 0 0,1 0-92 0 0,0-1-98 0 0,3-2-269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6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43 5672 0 0,'0'0'165'0'0,"-3"-2"-28"0"0,-3-2-87 0 0,2 2-2 0 0,0-1 68 0 0,0 0 60 0 0,0 1 55 0 0,-1-1 46 0 0,0 0 107 0 0,0 0 45 0 0,-13-6 1002 0 0,8 5-573 0 0,2 2-330 0 0,2 1-133 0 0,0 0-55 0 0,1 0-107 0 0,0 1-54 0 0,0 1-60 0 0,0-1-69 0 0,0 2 105 0 0,1 0-47 0 0,-2 2-15 0 0,0 0-54 0 0,-8 5 17 0 0,11-7-36 0 0,1-1 0 0 0,-1 1 0 0 0,1 0 0 0 0,0-1 0 0 0,-1 1 0 0 0,1 0 0 0 0,0 1 0 0 0,0-1 0 0 0,0 0 0 0 0,0 1 0 0 0,1-1 0 0 0,-1 1-20 0 0,-9 15 61 0 0,4-2-69 0 0,3-1 35 0 0,0-1 1 0 0,-2 14-28 0 0,5-15-1 0 0,0-1 1 0 0,0 0 0 0 0,1 1 0 0 0,0-1 0 0 0,1 1 0 0 0,1-1 0 0 0,0 0 0 0 0,1 1 0 0 0,3 10 0 0 0,-1-9 9 0 0,-1-1-16 0 0,0-1 0 0 0,1 1 1 0 0,6 8 6 0 0,-9-16 5 0 0,1-1 1 0 0,0 0 0 0 0,0 0-1 0 0,0 0 1 0 0,1 0-6 0 0,0-1 19 0 0,-1 0 0 0 0,1 0 0 0 0,0 0 0 0 0,0-1 1 0 0,0 1-1 0 0,1-1-19 0 0,-3-1 17 0 0,-1 0 0 0 0,1-1 0 0 0,0 1 1 0 0,0-1-1 0 0,0 1 0 0 0,0-1 1 0 0,0 0-1 0 0,0 0 0 0 0,0 0 1 0 0,0 0-1 0 0,1 0-17 0 0,24-7 295 0 0,-5-3-5 0 0,5-6 195 0 0,-22 12-381 0 0,1 0 1 0 0,-1 0 0 0 0,0-1 0 0 0,4-4-105 0 0,9-13 232 0 0,-4 3-83 0 0,-3 1-53 0 0,3-11 21 0 0,-7 9-45 0 0,-1 0 0 0 0,1-15-72 0 0,-5 21 12 0 0,0-1-1 0 0,-2 1 1 0 0,0-1 0 0 0,0 1-1 0 0,-2-1 1 0 0,-1-6-12 0 0,1-2 5 0 0,-2 14-5 0 0,3 7 0 0 0,1 1 0 0 0,-1 0 0 0 0,1-1 0 0 0,-1 1 0 0 0,1 0 0 0 0,-1-1 0 0 0,1 1 0 0 0,0-1 0 0 0,-1 1 0 0 0,1 0 0 0 0,0-1 0 0 0,0-1 0 0 0,0-1 10 0 0,0 3 17 0 0,0 1-99 0 0,0 0-31 0 0,0 0 26 0 0,1 0-8 0 0,1 8 51 0 0,14 43 94 0 0,-1-4-50 0 0,-1 17-10 0 0,-11-45-1 0 0,0 0 68 0 0,2 4 81 0 0,3 11 162 0 0,4 15 182 0 0,-11-42-387 0 0,1 3 2 0 0,-1-7-83 0 0,0 0 1 0 0,0 1-1 0 0,0-1 1 0 0,1 0-1 0 0,-1 0 1 0 0,1 0-1 0 0,0 0-24 0 0,8 12 116 0 0,-5-9-86 0 0,-4-5-108 0 0,-1-1-38 0 0,0 0 35 0 0,0 1 10 0 0,1-1 118 0 0,0 1 163 0 0,0-1-159 0 0,0 0-58 0 0,-1 1-57 0 0,0-1-75 0 0,1 0-88 0 0,-1 0-105 0 0,0 0-120 0 0,0 0 176 0 0,0 0-35 0 0,1 0-38 0 0,-1 1-40 0 0,0-1-908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7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9128 0 0,'0'0'200'0'0,"0"0"33"0"0,0 0-23 0 0,0 0-90 0 0,1 1-66 0 0,1 2-19 0 0,-1-1 13 0 0,2 2-103 0 0,0 1 59 0 0,-1 0 73 0 0,0 0 83 0 0,0 0 97 0 0,0 0 109 0 0,0 0 121 0 0,-2-3-195 0 0,1 0 36 0 0,0 1 101 0 0,0 0-57 0 0,-1 0-52 0 0,1 0-46 0 0,-1 0 2 0 0,0 0-45 0 0,1 0-1 0 0,-1 3 58 0 0,0-5-86 0 0,0-1-31 0 0,0 1-85 0 0,0 3-6 0 0,0-3-32 0 0,0 0 37 0 0,0 7 4 0 0,0-4-47 0 0,0-1-40 0 0,0 1-58 0 0,0-3-59 0 0,0-1-354 0 0,0 0 59 0 0,0 0 50 0 0,0 1 40 0 0,0-1-52 0 0,0 2-555 0 0,0 0 500 0 0,-1-1-11 0 0,1 0-79 0 0,-1 2-1285 0 0,-1 0-1026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7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5072 0 0,'0'0'144'0'0,"-1"4"-16"0"0,0 3-80 0 0,-1 2 5 0 0,0-1 97 0 0,1 0 84 0 0,0 1 72 0 0,0 1 136 0 0,0 0 61 0 0,0 21 1148 0 0,0-14-813 0 0,1-9-481 0 0,-1 1-59 0 0,1-4-137 0 0,0 1-36 0 0,-1-1-39 0 0,0 1-44 0 0,0 33 666 0 0,1-22-430 0 0,1-1-88 0 0,-1 2-66 0 0,0-17-198 0 0,0-1-49 0 0,0 0-18 0 0,0 0-3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8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24 5960 0 0,'0'0'132'0'0,"0"0"17"0"0,0 0 12 0 0,-1-1-17 0 0,-9-7 779 0 0,0 2-95 0 0,-1 1-90 0 0,-1 3-83 0 0,1 0-78 0 0,-2 3-72 0 0,1 0-65 0 0,0 2-60 0 0,-7 4 119 0 0,0 1-113 0 0,-2 4-37 0 0,-5 7 27 0 0,8 0-125 0 0,3 3-97 0 0,5-4-91 0 0,2 1-34 0 0,-4 22-44 0 0,9-25-7 0 0,1 0 1 0 0,0 0 0 0 0,1 0-1 0 0,1 4 22 0 0,1 7 28 0 0,2-2 60 0 0,4 8-76 0 0,-5-25 19 0 0,1 0-1 0 0,0 0 1 0 0,0-1-1 0 0,0 1 1 0 0,3 3-31 0 0,-4-8 11 0 0,0-1 0 0 0,-1 1 1 0 0,1-1-1 0 0,0 1 0 0 0,0-1 0 0 0,0 0 1 0 0,1 0-1 0 0,-1 0 0 0 0,1 0 0 0 0,-1 0 1 0 0,1 0-1 0 0,-1-1 0 0 0,1 1 0 0 0,3 0-11 0 0,-4-1 2 0 0,1-1-1 0 0,0 1 1 0 0,-1-1 0 0 0,1 1-1 0 0,0-1 1 0 0,0 0 0 0 0,-1 0-1 0 0,1 0 1 0 0,0 0-1 0 0,0-1 1 0 0,-1 1 0 0 0,1-1-2 0 0,6-2 21 0 0,-1 0 1 0 0,1 0 0 0 0,-1-1 0 0 0,0 0 0 0 0,0 0 0 0 0,-1-1 0 0 0,1 0 0 0 0,-1 0 0 0 0,0-1-1 0 0,-1 0 1 0 0,1 0 0 0 0,-1-1 0 0 0,0 0 0 0 0,-1 0 0 0 0,0 0 0 0 0,0 0 0 0 0,0-1 0 0 0,-1 0-1 0 0,3-6-21 0 0,5-24 52 0 0,-11 30-48 0 0,1 1 0 0 0,-2-1 1 0 0,1-8-5 0 0,-3-27 0 0 0,1 28 0 0 0,0 1 0 0 0,1-1 0 0 0,1 0 0 0 0,2-12 0 0 0,-3 25-16 0 0,0 1 41 0 0,0 0-20 0 0,0-1-37 0 0,0 0-28 0 0,0-1-40 0 0,3 3 30 0 0,9 8 70 0 0,-9-5 0 0 0,0 0 0 0 0,0 1 0 0 0,-1 0 0 0 0,1-1 0 0 0,-1 1 0 0 0,0 0 0 0 0,0 0 0 0 0,0 1 0 0 0,1 3 0 0 0,11 42-7 0 0,-12-38-1 0 0,2 3-49 0 0,-1 1 36 0 0,2 15 73 0 0,0 6 136 0 0,1 19 231 0 0,-3-33-233 0 0,3 11-27 0 0,-3-21-167 0 0,-1-7-38 0 0,-1 1-37 0 0,-1-7-6 0 0,0 1 34 0 0,0 0 14 0 0,0 0 37 0 0,0-1-28 0 0,0 1-44 0 0,1 0-68 0 0,-1-1-45 0 0,0 1-75 0 0,1 0-89 0 0,-1 0-101 0 0,3 4-587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8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8288 0 0,'0'0'190'0'0,"0"0"28"0"0,8-5 167 0 0,-4 2-314 0 0,2-1-29 0 0,2-1 135 0 0,-1 1 111 0 0,3-2 161 0 0,5-1 331 0 0,0 3-26 0 0,-5 2-350 0 0,-1 3-173 0 0,-4-1-161 0 0,-1 1-35 0 0,3 2 199 0 0,-1 1-36 0 0,2 6 104 0 0,-4 4-100 0 0,-3 1-72 0 0,-1-7-73 0 0,-1 1 1 0 0,0-1-1 0 0,-1 0 1 0 0,0 2-58 0 0,-2 3 154 0 0,-2 5-89 0 0,2-9-66 0 0,0 1 1 0 0,-1-1 0 0 0,-3 5 0 0 0,7-12 18 0 0,-6 7-47 0 0,3-2 66 0 0,2 1 100 0 0,1-4-16 0 0,1 1 43 0 0,0-4-100 0 0,0-1 0 0 0,11 3 50 0 0,-7-3-92 0 0,19-3-74 0 0,0-3-101 0 0,-10 2 14 0 0,0 1-33 0 0,-11 3 53 0 0,-1 0 35 0 0,3-1-110 0 0,-2 0 67 0 0,-1 1-52 0 0,1-1-90 0 0,0 1-115 0 0,-1-1 140 0 0,0 1-38 0 0,0 0-32 0 0,0 0-42 0 0,0 0-37 0 0,0-1-33 0 0,2 1-704 0 0,1 0-725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9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6880 0 0,'0'0'157'0'0,"0"0"23"0"0,0 0 11 0 0,1 1-47 0 0,1 3-96 0 0,0 0-15 0 0,0 0 63 0 0,0 0 53 0 0,0-1 46 0 0,0 4 265 0 0,3 8 1099 0 0,-5-12-1250 0 0,1 0-33 0 0,0 2 58 0 0,0-2-219 0 0,-1 0-43 0 0,2 3 293 0 0,2 13 864 0 0,-2-11-766 0 0,-2-4-297 0 0,0-1-33 0 0,1 1-39 0 0,-1-1-46 0 0,0-2-14 0 0,0-1-143 0 0,0 0 42 0 0,3 4-66 0 0,-3-3-72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0:59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62 6352 0 0,'0'0'151'0'0,"0"-1"-44"0"0,-1 0 6 0 0,-4-5-84 0 0,-1-1 194 0 0,0 1 66 0 0,-1 0 57 0 0,0 1 49 0 0,-2-1 95 0 0,0 1 37 0 0,2 2-5 0 0,0 0 0 0 0,0 0 0 0 0,0 1 0 0 0,-1 0 0 0 0,-3-1-522 0 0,-7 1 836 0 0,4 2-289 0 0,1 0-107 0 0,7 1-268 0 0,-1 0-37 0 0,1 0-39 0 0,0 1-42 0 0,-10 4 57 0 0,5 0-2 0 0,1-1 1 0 0,0 2 0 0 0,1-1 0 0 0,-1 2-1 0 0,-6 6-109 0 0,2 0 90 0 0,2 0-62 0 0,-6 12 158 0 0,4 1-54 0 0,-1 13-10 0 0,12-27-85 0 0,0-1 0 0 0,1 1 0 0 0,1 0 0 0 0,0 0 1 0 0,0 0-1 0 0,2 9-37 0 0,-1-16 13 0 0,1-1 1 0 0,0 1-1 0 0,0 0 1 0 0,1 0-1 0 0,0-1 1 0 0,0 2-14 0 0,0-2 8 0 0,1 0 0 0 0,-1 0 0 0 0,1 0 0 0 0,0 0 0 0 0,0 0-1 0 0,1-1 1 0 0,-1 0 0 0 0,1 0 0 0 0,4 4-8 0 0,-4-5 9 0 0,0 0 0 0 0,-1 0 0 0 0,1-1 0 0 0,0 0 0 0 0,1 1-1 0 0,-1-1 1 0 0,0-1 0 0 0,1 1 0 0 0,-1-1 0 0 0,1 1 0 0 0,3-1-9 0 0,-3 0 16 0 0,-1-1 0 0 0,1 0 0 0 0,0 0 0 0 0,-1 0 0 0 0,1 0 0 0 0,-1-1 0 0 0,1 0 0 0 0,0 0-16 0 0,8-2 40 0 0,-1-1-1 0 0,1-1 1 0 0,9-5-40 0 0,-11 4 14 0 0,1 0 0 0 0,-1-1 0 0 0,0-1 0 0 0,-1 0 0 0 0,0 0 0 0 0,0-1 0 0 0,-1 0 0 0 0,0-1 0 0 0,-1 0 1 0 0,0 0-1 0 0,0-1 0 0 0,2-5-14 0 0,-4 6 25 0 0,-1-1 1 0 0,0 0 0 0 0,0 0-1 0 0,-1-1 1 0 0,0-4-26 0 0,1-20 55 0 0,-7-19-60 0 0,0 11 62 0 0,2 41-2 0 0,-1 0-35 0 0,0-4-63 0 0,1 0-59 0 0,-1 1-93 0 0,3 8 42 0 0,1 6 126 0 0,2 4-27 0 0,0 0 34 0 0,7 11 52 0 0,9 21 119 0 0,-15-23-124 0 0,3 16-39 0 0,-1 1 47 0 0,0 0 52 0 0,-1 1 61 0 0,-3-18-22 0 0,3 11 16 0 0,0 3 57 0 0,-6-20-178 0 0,-1-14 6 0 0,0-1-94 0 0,0 0 3 0 0,0 0-79 0 0,0 0-88 0 0,0 0 66 0 0,0 0-40 0 0,0 0-42 0 0,0 0-39 0 0,0 0-38 0 0,0 0-32 0 0,0 0-233 0 0,0 0-55 0 0,0 0-762 0 0,0 0-601 0 0,0 0-1144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0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 6768 0 0,'0'0'149'0'0,"0"0"23"0"0,0 0 12 0 0,3-4-42 0 0,3-3-93 0 0,-2 5-28 0 0,1 0 41 0 0,0 0 59 0 0,0-1 47 0 0,1 0 41 0 0,-1 1 35 0 0,2-1 88 0 0,0 0 33 0 0,14-2 832 0 0,-9 5-488 0 0,-5 2-274 0 0,-2 1-111 0 0,1 1-44 0 0,-2 1-88 0 0,-1 0-44 0 0,0 2-48 0 0,0 0-55 0 0,-2-2 60 0 0,0 0 0 0 0,0 0 0 0 0,-1 1 0 0 0,0-1 1 0 0,0 0-1 0 0,0 0 0 0 0,-1 0 0 0 0,1 0 1 0 0,-1 0-1 0 0,0 0 0 0 0,-1 1-105 0 0,-5 21 526 0 0,4-18-315 0 0,2-7-111 0 0,0 1-35 0 0,-4 8 107 0 0,2-7-26 0 0,2-2-19 0 0,0 0 42 0 0,-1 0 52 0 0,1-1 58 0 0,2 0-212 0 0,12 1-67 0 0,-10-1-2 0 0,-1 0 1 0 0,1 0 0 0 0,-1 1 0 0 0,1-1 0 0 0,-1 1 0 0 0,0-1 0 0 0,0 1-1 0 0,0 0 1 0 0,0 0 0 0 0,0 0 0 0 0,2 1 1 0 0,2 7 38 0 0,-1 0 50 0 0,-2-1 35 0 0,-1 0 57 0 0,-1 1 64 0 0,-1-1 77 0 0,0-6 315 0 0,-1 0-122 0 0,0 0-114 0 0,0 0-101 0 0,0-1-137 0 0,0 0-46 0 0,-1 0-44 0 0,1 0-38 0 0,-2 2-65 0 0,-1 0-102 0 0,1-1-59 0 0,-6 4-321 0 0,6-4 364 0 0,0-2 59 0 0,1 1 43 0 0,0-1 54 0 0,0 0 62 0 0,-5 2-94 0 0,-11 3 78 0 0,10-5-76 0 0,1-1-71 0 0,0 1-102 0 0,6-1-144 0 0,1 0 252 0 0,0 0-2 0 0,0 0-21 0 0,0-1-45 0 0,0 1-15 0 0,0 0-46 0 0,0 0-50 0 0,0 0-58 0 0,0-1-62 0 0,-1 1-58 0 0,1 0-50 0 0,0-1-46 0 0,0 1-158 0 0,-1-1-44 0 0,1 0-191 0 0,-1 0-515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1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7136 0 0,'0'0'165'0'0,"0"0"22"0"0,0 0 6 0 0,0 0-80 0 0,1-1-46 0 0,3-4 13 0 0,-2 3-18 0 0,0 1 9 0 0,-1 0 35 0 0,10-11 602 0 0,1 2-83 0 0,1 1-77 0 0,1 0-68 0 0,4 1 17 0 0,0 1-72 0 0,10-2 106 0 0,1 4-84 0 0,-28 4-427 0 0,0 1-1 0 0,1 0 1 0 0,-1 0 0 0 0,0-1-1 0 0,1 1 1 0 0,-1 0 0 0 0,0 1-1 0 0,1-1 1 0 0,-1 0 0 0 0,0 0-1 0 0,1 1 1 0 0,-1-1 0 0 0,0 0-1 0 0,0 1 1 0 0,1-1 0 0 0,-1 1-1 0 0,0 0 1 0 0,0-1 0 0 0,0 1-1 0 0,0 0 1 0 0,0 0 0 0 0,0 0-1 0 0,0-1 1 0 0,0 1 0 0 0,1 1-20 0 0,-2-1 18 0 0,1 0 1 0 0,-1 0-1 0 0,1 0 0 0 0,-1 1 1 0 0,0-1-1 0 0,1 0 1 0 0,-1 0-1 0 0,0 0 1 0 0,0 1-1 0 0,0-1 1 0 0,0 0-1 0 0,0 0 1 0 0,0 0-1 0 0,0 1 1 0 0,0-1-1 0 0,-1 0 1 0 0,1 0-1 0 0,0 0 1 0 0,-1 0-1 0 0,1 0 1 0 0,-1 1-1 0 0,1-1 1 0 0,-1 0-1 0 0,0 0 1 0 0,1 0-1 0 0,-1 0 1 0 0,0 0-19 0 0,-18 24 463 0 0,2-3-129 0 0,1 1-53 0 0,-1 4 4 0 0,10-16-103 0 0,2 1 1 0 0,-5 9-183 0 0,1 2 163 0 0,3-10 70 0 0,1 0 0 0 0,-3 13-233 0 0,6-12 83 0 0,1-1-34 0 0,2 1-45 0 0,2-1-53 0 0,0-4 46 0 0,1 0 0 0 0,-1 0 1 0 0,2-1-1 0 0,-1 1 0 0 0,3 2 3 0 0,-5-9 1 0 0,0 1-1 0 0,0-1 0 0 0,0 0 0 0 0,0 1 0 0 0,0-1 0 0 0,0 0 0 0 0,1 0 0 0 0,-1-1 0 0 0,1 1 0 0 0,0-1 0 0 0,-1 1 0 0 0,1-1 0 0 0,0 0 0 0 0,0 0 0 0 0,0 0 0 0 0,0 0 0 0 0,0 0 1 0 0,2 0-1 0 0,22 4 112 0 0,18 10-33 0 0,-27-7-10 0 0,-16-7-55 0 0,0 0 0 0 0,0 0 1 0 0,0 1-1 0 0,1-1 1 0 0,-1 1-1 0 0,-1-1 1 0 0,1 1-1 0 0,0 0 1 0 0,0 0-1 0 0,-1 0 1 0 0,1 0-1 0 0,-1 0 0 0 0,1 0 1 0 0,-1 0-1 0 0,0 1 1 0 0,1 0-15 0 0,1 6 40 0 0,0 0 0 0 0,-1 0 0 0 0,0 0 0 0 0,0 1-40 0 0,6 24 68 0 0,5 15-68 0 0,-9-40 0 0 0,61 130 0 0 0,-57-124 9 0 0,-1 1-1 0 0,1 6-8 0 0,-1 2 47 0 0,-5-4 49 0 0,-5 0 76 0 0,-4-2 97 0 0,-6-1 118 0 0,-3-5 41 0 0,-2-2-117 0 0,-1-1-97 0 0,-2-3-77 0 0,-13 2-33 0 0,-15 0-54 0 0,22-5-57 0 0,8-1-31 0 0,3-1-31 0 0,0 0-45 0 0,-4-1-108 0 0,0-1-109 0 0,11 0 118 0 0,-1 0-35 0 0,1-1-39 0 0,0 0-40 0 0,7 1 213 0 0,0 1 8 0 0,1-1-18 0 0,0 1-42 0 0,0 0-12 0 0,0-1-44 0 0,0 1-49 0 0,0 0-55 0 0,0-1-61 0 0,0 1-54 0 0,0-1-50 0 0,0 1-44 0 0,0-1-154 0 0,0 1-43 0 0,0-1-188 0 0,-1 0-505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2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40 397 8696 0 0,'0'0'197'0'0,"0"0"24"0"0,-6 8 189 0 0,5-5-355 0 0,-1-1-34 0 0,-5 11 35 0 0,1 2 91 0 0,2-3 83 0 0,0 0 1 0 0,1 1-1 0 0,0 5-230 0 0,2-7 113 0 0,0-1-39 0 0,0-3 37 0 0,0 20 313 0 0,3 1 48 0 0,-2-25-428 0 0,1-1 0 0 0,-1 0 0 0 0,1 0 0 0 0,0 1 0 0 0,-1-1 0 0 0,1 0 0 0 0,0 0 0 0 0,0 0 0 0 0,0 0 0 0 0,1 0 0 0 0,-1 0 0 0 0,0 0 0 0 0,1 0 0 0 0,-1-1 0 0 0,1 1 0 0 0,0-1 0 0 0,-1 1 0 0 0,1-1 0 0 0,0 1 0 0 0,0-1 0 0 0,0 0 0 0 0,0 0-44 0 0,-1 0 25 0 0,1-1 1 0 0,-1 1-1 0 0,0-1 1 0 0,0 0 0 0 0,1 1-1 0 0,-1-1 1 0 0,0 0-1 0 0,1 0 1 0 0,-1 0 0 0 0,0 0-1 0 0,1 0 1 0 0,-1 0-1 0 0,0 0 1 0 0,0-1 0 0 0,1 1-26 0 0,1-1 40 0 0,-1 0 1 0 0,0 0-1 0 0,0 0 1 0 0,0 0 0 0 0,0 0-1 0 0,0 0 1 0 0,0-1-1 0 0,1 0-40 0 0,3-4 136 0 0,0 0 0 0 0,-1-1 0 0 0,1 0 0 0 0,1-3-136 0 0,-3 4 96 0 0,10-14 64 0 0,-3-1-61 0 0,-2 0-58 0 0,-3 0-50 0 0,-1-1-47 0 0,-2 0-40 0 0,-2-23-194 0 0,-6-9-182 0 0,-2 11-397 0 0,-4-4 869 0 0,2 8-341 0 0,0 5 81 0 0,1 0 65 0 0,2 0 82 0 0,1 1 102 0 0,2 7 17 0 0,0 0 67 0 0,1 13 9 0 0,0 1 42 0 0,3 14 228 0 0,-1 1-67 0 0,0 1-59 0 0,0 2-49 0 0,1 6 48 0 0,0-1-108 0 0,1 16 90 0 0,0-13 7 0 0,-1-9-157 0 0,14 82 899 0 0,-6-28-395 0 0,-4-10-177 0 0,-2 0-105 0 0,-1-7 16 0 0,0 6 788 0 0,-4 45-1083 0 0,2-89-198 0 0,0 0 101 0 0,0 0 84 0 0,0 0 68 0 0,0 1 77 0 0,-1 8 379 0 0,1-7-344 0 0,0-3-117 0 0,0 0-38 0 0,0 0-49 0 0,0 0-55 0 0,0 0-65 0 0,0 0-73 0 0,0 0-80 0 0,0 0-90 0 0,0-1 79 0 0,0 0-45 0 0,0 0-48 0 0,0 0-51 0 0,0 0-53 0 0,-1 0-56 0 0,1 0-58 0 0,0 0-61 0 0,0 3-1416 0 0,0 1-1207 0 0,0-6 3292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5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271 337 9384 0 0,'0'0'208'0'0,"-1"0"-70"0"0,-1-1-40 0 0,-4-1 69 0 0,4 1-72 0 0,-8-2-83 0 0,0 0 34 0 0,-11-1 135 0 0,-4 1 152 0 0,-13 3 290 0 0,0 6-19 0 0,14 2-304 0 0,5 1-160 0 0,9-3-118 0 0,1 0-37 0 0,-10 5 100 0 0,14-8-76 0 0,1 0-1 0 0,-1-1 0 0 0,1 2 1 0 0,0-1-1 0 0,0 0 0 0 0,0 1 1 0 0,-1 0-9 0 0,5-3 0 0 0,0 0 0 0 0,0-1 0 0 0,-1 1 0 0 0,1 0 0 0 0,0-1 0 0 0,0 1 0 0 0,0 0 0 0 0,0 0 0 0 0,0-1 0 0 0,0 1 0 0 0,0 0 0 0 0,0 0 0 0 0,0-1 0 0 0,0 1 0 0 0,1 0 0 0 0,-1 0 0 0 0,0-1 0 0 0,0 1 0 0 0,1 0 0 0 0,-1-1 0 0 0,1 1 0 0 0,-1-1 0 0 0,0 1 0 0 0,1 0 0 0 0,-1-1 0 0 0,1 1 0 0 0,-1-1 0 0 0,1 1 0 0 0,0-1 0 0 0,-1 1 0 0 0,1-1 0 0 0,0 1 0 0 0,7 6-10 0 0,0-1 0 0 0,0 0 1 0 0,1 0-1 0 0,0-1 1 0 0,0 0-1 0 0,7 3 10 0 0,1 0-6 0 0,26 13 76 0 0,-12-6 38 0 0,14 9 98 0 0,-37-18-140 0 0,0 0 0 0 0,0 0 0 0 0,7 7-66 0 0,6 12 94 0 0,-20-23-36 0 0,1 0 1 0 0,-1 0 0 0 0,0 1 0 0 0,0-1-1 0 0,0 0 1 0 0,0 0 0 0 0,0 3-59 0 0,-1-4 40 0 0,0 1 1 0 0,0 0 0 0 0,1-1 0 0 0,-1 1 0 0 0,0 0-1 0 0,-1 0 1 0 0,1-1 0 0 0,0 1 0 0 0,-1 0-41 0 0,-6 14 316 0 0,-6-3-57 0 0,-3-2-63 0 0,-3-2-71 0 0,0-4-76 0 0,2-2-83 0 0,13-3 57 0 0,2 0-60 0 0,1 0-34 0 0,-1 0-37 0 0,0 0-36 0 0,0 0-40 0 0,0 0-39 0 0,0 0-43 0 0,0 0-42 0 0,0 0-46 0 0,0 0-46 0 0,1 0-47 0 0,-1 0-50 0 0,0 0-51 0 0,0 0-52 0 0,-4-1-1179 0 0,-3-2-1011 0 0,9 3 2790 0 0</inkml:trace>
  <inkml:trace contextRef="#ctx0" brushRef="#br0" timeOffset="365.02">390 539 7920 0 0,'10'-2'112'0'0,"0"0"35"0"0,10-2 241 0 0,1-1 97 0 0,-1-1 69 0 0,-8 2-2 0 0,-1-1 0 0 0,1 0 0 0 0,6-4-552 0 0,2-4 639 0 0,-19 12-617 0 0,0 1 0 0 0,0-1 0 0 0,0 0 0 0 0,0 0 0 0 0,0 0 0 0 0,0 0 0 0 0,-1 0 0 0 0,1 1 0 0 0,0-1 0 0 0,-1-1 0 0 0,1 1 0 0 0,0 0 0 0 0,-1 0 0 0 0,0 0 0 0 0,1 0 0 0 0,-1 0 0 0 0,0 0 0 0 0,1-1-1 0 0,-1 1 1 0 0,0 0 0 0 0,0 0 0 0 0,0 0 0 0 0,0-1 0 0 0,0 1 0 0 0,0 0 0 0 0,0 0 0 0 0,-1 0 0 0 0,1-1 0 0 0,0 1 0 0 0,-1 0 0 0 0,1 0 0 0 0,-1 0 0 0 0,1 0 0 0 0,-1 0 0 0 0,1 0 0 0 0,-1 0 0 0 0,0 0 0 0 0,0 0 0 0 0,1 0 0 0 0,-1 0 0 0 0,0 0 0 0 0,0 1 0 0 0,0-1-22 0 0,-1-1 47 0 0,0 0 0 0 0,0 0 0 0 0,0 1 0 0 0,-1-1 0 0 0,1 1 0 0 0,0 0 0 0 0,-1-1 0 0 0,1 1 0 0 0,-2 0-47 0 0,-10-2 173 0 0,1 5-35 0 0,-7 10 159 0 0,2 4-64 0 0,1 8-20 0 0,14-19-174 0 0,1 1-1 0 0,-1-1 1 0 0,1 0 0 0 0,0 1 0 0 0,0 0-1 0 0,0 2-38 0 0,2-4 22 0 0,-1 0 1 0 0,0 0-1 0 0,1 0 0 0 0,0-1 0 0 0,0 1 0 0 0,0 0 0 0 0,1 0 0 0 0,-1 0 1 0 0,1 0-1 0 0,0-1 0 0 0,0 1 0 0 0,0 0 0 0 0,0 0 0 0 0,1-1 0 0 0,0 1 1 0 0,1 2-23 0 0,13 11 161 0 0,7-3 46 0 0,-5-9-202 0 0,1-2 42 0 0,-9-2-1 0 0,0-1 0 0 0,0 0 0 0 0,0-1 0 0 0,0 0 0 0 0,0-1-46 0 0,20-4 72 0 0,-1-3-100 0 0,-10 3-70 0 0,-2 0-83 0 0,-14 5 126 0 0,0 0-11 0 0,-2 0-22 0 0,1 0-41 0 0,0 0-16 0 0,-1 1-42 0 0,1-1-46 0 0,-1 0-53 0 0,0 0-56 0 0,1 1-52 0 0,-1-1-46 0 0,0 0-42 0 0,1 0-141 0 0,-1 0-40 0 0,1 0-173 0 0,1-1-461 0 0,-3 2 1278 0 0</inkml:trace>
  <inkml:trace contextRef="#ctx0" brushRef="#br0" timeOffset="785.89">751 314 7136 0 0,'1'6'-35'0'0,"1"1"36"0"0,1 6 101 0 0,1 0 125 0 0,0 0 110 0 0,0 0 97 0 0,0 0 84 0 0,1-1 70 0 0,-1 1 57 0 0,2 3 199 0 0,8 27 1660 0 0,-9-24-1464 0 0,0-1 29 0 0,-3-10-412 0 0,-1 0 0 0 0,0 0 0 0 0,0 0 0 0 0,-1 1-657 0 0,0-9 128 0 0,0 1 17 0 0,0-1 53 0 0,0 0-20 0 0,0 0-8 0 0,0 0-29 0 0,0 0-12 0 0,0 0-1 0 0,0 0 2 0 0,0-1-3 0 0,-1 0-46 0 0,-2-6 40 0 0,1 4-44 0 0,-3-10 18 0 0,2-1-81 0 0,3-2-62 0 0,0 0-43 0 0,8-28-230 0 0,-4 27 230 0 0,-2 10 14 0 0,0-1 0 0 0,1 0 1 0 0,0 1-1 0 0,0-1 0 0 0,2 0 77 0 0,-4 5-26 0 0,1 1 0 0 0,0-1-1 0 0,0 1 1 0 0,0-1 0 0 0,0 1-1 0 0,2-2 27 0 0,-3 3-10 0 0,1 0 0 0 0,-1 0 0 0 0,0 0-1 0 0,1 0 1 0 0,-1 0 0 0 0,1 1 0 0 0,-1-1 0 0 0,1 0-1 0 0,0 1 1 0 0,-1-1 0 0 0,1 1 0 0 0,1 0 10 0 0,-2 0-9 0 0,1 0 1 0 0,-1 0 0 0 0,1 0 0 0 0,-1 0-1 0 0,1 0 1 0 0,-1 0 0 0 0,1 1-1 0 0,-1-1 1 0 0,1 1 0 0 0,-1-1 0 0 0,0 1-1 0 0,1 0 1 0 0,0 0 8 0 0,17 15-49 0 0,-3 5 60 0 0,-4-2 59 0 0,-11-17-60 0 0,12 20 215 0 0,20 43 497 0 0,-21-36-446 0 0,-3-3-85 0 0,0 1-75 0 0,-8-22-95 0 0,0 0 1 0 0,0 0-1 0 0,0 0 1 0 0,-1 0-1 0 0,0-1 1 0 0,0 1-1 0 0,0 2-21 0 0,-1 15 98 0 0,1-21-165 0 0,0-1-14 0 0,0 0 7 0 0,0 0-59 0 0,0 0-113 0 0,0 0-273 0 0,0 0-492 0 0,0 0-48 0 0</inkml:trace>
  <inkml:trace contextRef="#ctx0" brushRef="#br0" timeOffset="1086.08">1227 67 11312 0 0,'0'0'256'0'0,"0"0"34"0"0,0 0-45 0 0,0 1-70 0 0,0 0-59 0 0,1 0-46 0 0,-1 0-33 0 0,1 4-33 0 0,0-3 32 0 0,12 19-92 0 0,-3 2 71 0 0,-1 1 64 0 0,-1 2 62 0 0,-2-1 56 0 0,0 1 51 0 0,-1-1 48 0 0,-1-1 43 0 0,3 16 312 0 0,1 0 65 0 0,0 0 55 0 0,0-1 42 0 0,-3-16-251 0 0,1-1-96 0 0,0 1-88 0 0,1-1-77 0 0,1 8-9 0 0,0-1-98 0 0,-1 1-77 0 0,-1 0-56 0 0,-4-19-38 0 0,0 0 31 0 0,-1-4-47 0 0,-1 1-44 0 0,1 3-57 0 0,-2-11-402 0 0,1 1 83 0 0,-1-1 73 0 0,0 0 62 0 0,0 0 25 0 0,0-1 48 0 0,-2 0-327 0 0,1 0 272 0 0,2 1 69 0 0,0 0-38 0 0,-3-4-985 0 0</inkml:trace>
  <inkml:trace contextRef="#ctx0" brushRef="#br0" timeOffset="1348.39">1153 390 12120 0 0,'0'0'273'0'0,"0"0"40"0"0,0 0 22 0 0,0 0-140 0 0,0 0-94 0 0,0 0 72 0 0,0 0 77 0 0,1 0-45 0 0,-1 0-38 0 0,1-1-33 0 0,1 1 46 0 0,3-2 117 0 0,-2 1-119 0 0,7 0 306 0 0,0-1-76 0 0,0 0-67 0 0,0 0-59 0 0,2 0-8 0 0,0-1-57 0 0,3-1-10 0 0,6-1 51 0 0,3-1 61 0 0,17-3 97 0 0,0 1-93 0 0,1 1-104 0 0,-1 1-116 0 0,-19 3-100 0 0,-1-1-35 0 0,-19 4 104 0 0,0 0-75 0 0,0 0-69 0 0,0 1-59 0 0,0-1-53 0 0,0 1-45 0 0,2 0-331 0 0,0 0-250 0 0,-3-1-272 0 0</inkml:trace>
  <inkml:trace contextRef="#ctx0" brushRef="#br0" timeOffset="1879.97">1578 484 9072 0 0,'0'0'200'0'0,"0"0"33"0"0,0 0 15 0 0,4 0-58 0 0,5-1-125 0 0,-1 0-22 0 0,1-1 79 0 0,0 1 71 0 0,0 0 63 0 0,0-1 93 0 0,1 0 54 0 0,7-2 362 0 0,22-7 1150 0 0,-27 8-1380 0 0,-1-2-60 0 0,-1 1-121 0 0,0 0-81 0 0,-1 0-96 0 0,1-1-112 0 0,-8 4-64 0 0,0-1 0 0 0,0 1 1 0 0,0-1-1 0 0,0 0 0 0 0,0 1 0 0 0,0-1 0 0 0,0 0 1 0 0,-1 0-1 0 0,2-1-1 0 0,2-7 53 0 0,-3-1-42 0 0,-7 3-96 0 0,-9-2-197 0 0,9 8 187 0 0,-14-6-191 0 0,-2 5 73 0 0,0 6 61 0 0,0 4 51 0 0,-10 10 17 0 0,24-12 75 0 0,0 0-1 0 0,0 1 0 0 0,0 0 1 0 0,-2 4 9 0 0,-4 4-20 0 0,1 1 104 0 0,-1 3 116 0 0,-2 11 204 0 0,13-25-326 0 0,1 1 0 0 0,-1 0 0 0 0,1 0 0 0 0,0 0 0 0 0,0 1-78 0 0,1 14 173 0 0,4-2-120 0 0,3 0-113 0 0,3-3 119 0 0,-7-11-28 0 0,0-1-1 0 0,0 1 1 0 0,0-1 0 0 0,0 0 0 0 0,1 0-1 0 0,0-1 1 0 0,1 2-31 0 0,6 2 40 0 0,0-1-33 0 0,-2-2-34 0 0,1 0-39 0 0,-1 0-44 0 0,1-1-52 0 0,0-1-58 0 0,0 1-65 0 0,0-1-72 0 0,0 0-79 0 0,-8 0 86 0 0,1-1-55 0 0,-1 0-48 0 0,0 0-43 0 0,1 1-147 0 0,-1-1-42 0 0,2 0-178 0 0,1 1-476 0 0</inkml:trace>
  <inkml:trace contextRef="#ctx0" brushRef="#br0" timeOffset="2426.5">2084 381 8840 0 0,'0'0'167'0'0,"0"0"-70"0"0,0 1-44 0 0,-3 0-1 0 0,1 0-3 0 0,-9 4 164 0 0,0 1-59 0 0,-2 2-27 0 0,-5 7 1 0 0,1 2-2 0 0,7-5 0 0 0,2-2 25 0 0,0 0 59 0 0,0 3-138 0 0,2 1 49 0 0,1-1 41 0 0,3 1 33 0 0,2 6 159 0 0,1-16-273 0 0,-1 0 1 0 0,1 0 0 0 0,0 0-1 0 0,1 0 1 0 0,-1-1-1 0 0,0 1 1 0 0,1 0-1 0 0,0-1 1 0 0,0 1 0 0 0,0-1-1 0 0,1 1-81 0 0,9 9 290 0 0,5-1-30 0 0,2-2-72 0 0,10-4 226 0 0,0-6-99 0 0,0-6-79 0 0,-2-6-60 0 0,-22 10-154 0 0,-1-1 1 0 0,1 0-1 0 0,-1 0 1 0 0,0 0 0 0 0,0-1-1 0 0,0 0 1 0 0,-1 1 0 0 0,1-1-1 0 0,-1-1 1 0 0,0 1-1 0 0,0 0 1 0 0,-1-1 0 0 0,1 1-1 0 0,-1-1 1 0 0,0 0-1 0 0,0 0 1 0 0,0 0 0 0 0,-1 0-1 0 0,0 0 1 0 0,0 0 0 0 0,0-3-23 0 0,0-23 61 0 0,-4-1-33 0 0,-6-33-59 0 0,3 31-25 0 0,3 12 45 0 0,0 0-52 0 0,-3-12-113 0 0,1 0-78 0 0,1 1-46 0 0,-3-44-466 0 0,5 29 351 0 0,1 22 185 0 0,0 1 92 0 0,2 13 117 0 0,0 0 41 0 0,0 6-6 0 0,-1 4 102 0 0,-1 3 27 0 0,0 2 115 0 0,0 4 43 0 0,0-2-151 0 0,0-1-82 0 0,1 0-70 0 0,0 8 192 0 0,1 0-48 0 0,0 0-43 0 0,1-1-34 0 0,2 11-13 0 0,8 27-42 0 0,-8-34 23 0 0,0 0 40 0 0,-1 0 54 0 0,0-1 68 0 0,2 15 56 0 0,1-1 36 0 0,5 29 379 0 0,2 12 261 0 0,6 34 591 0 0,-18-100-1632 0 0,-1 0 95 0 0,1 0 63 0 0,0 3 112 0 0,-1-4-139 0 0,0 0-36 0 0,0 0-64 0 0,0 0-86 0 0,0 0-51 0 0,0 0-84 0 0,0 0-96 0 0,0 0-107 0 0,0 0-118 0 0,0-1 264 0 0,0 0-33 0 0,0 0-35 0 0,0 0-37 0 0,0 1-38 0 0,0-1-40 0 0,-1 4-1633 0 0,-1 2-1244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4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9040 0 0,'0'0'200'0'0,"0"0"33"0"0,0 0 15 0 0,5-1-58 0 0,5 0-125 0 0,-4 0-48 0 0,1 0 34 0 0,6-2 138 0 0,-3 2 17 0 0,1-1 46 0 0,9-2 345 0 0,15-3 528 0 0,-23 4-781 0 0,-1 1-40 0 0,-1 1-92 0 0,0-1-47 0 0,-1 1-56 0 0,1 0-64 0 0,-9 1-117 0 0,1 0 33 0 0,0 0 43 0 0,1 0 75 0 0,3-1 198 0 0,-4 1-217 0 0,-1 1-35 0 0,2-1-56 0 0,-1 0-89 0 0,0 0-113 0 0,-1 0 66 0 0,0 0-36 0 0,0 0-40 0 0,0 0-42 0 0,0 0-46 0 0,0 0-48 0 0,-1 0-315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5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9960 0 0,'0'0'222'0'0,"0"0"30"0"0,0 0 20 0 0,0 0-24 0 0,0 1-71 0 0,0-1-82 0 0,1 2-12 0 0,0 0 25 0 0,-1-2 3 0 0,0 1 51 0 0,1-1 62 0 0,-1 1 72 0 0,5 3 300 0 0,1-1-54 0 0,-1-1-52 0 0,1 0-47 0 0,-1-1-45 0 0,1 0-41 0 0,0-1-38 0 0,1 0-34 0 0,3 0 107 0 0,0-2-65 0 0,2 0-1 0 0,6-2 74 0 0,-4 1-95 0 0,-13 2-377 0 0,0 1 41 0 0,2-1 66 0 0,-1 1 89 0 0,3-3 253 0 0,-4 3-303 0 0,1-1-48 0 0,-1 0-50 0 0,0 1-48 0 0,0-1-56 0 0,0 0-64 0 0,1 1-72 0 0,-1-1-79 0 0,1 1-89 0 0,0-1-95 0 0,-2 1 130 0 0,0 0-60 0 0,1-1-53 0 0,-1 1-46 0 0,1 0-147 0 0,-1 0-45 0 0,1-1-191 0 0,0 1-516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3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9912 0 0,'0'0'290'0'0,"0"0"-3"0"0,0 0-104 0 0,0 0-41 0 0,0 0 153 0 0,0 0 272 0 0,0 0 29 0 0,0 0-322 0 0,0 0-60 0 0,0 0-54 0 0,1 0-44 0 0,-1 0-30 0 0,0 1-35 0 0,2 2 48 0 0,-1-1 26 0 0,1 7 322 0 0,0 0-65 0 0,-1 1-66 0 0,0 0-67 0 0,0 4-29 0 0,1-1-114 0 0,17 99 616 0 0,-5 1 0 0 0,-4 1 0 0 0,-6 23-722 0 0,-3-122 136 0 0,1 9 116 0 0,-1-11-132 0 0,0 0-39 0 0,0-4-59 0 0,-1-1-32 0 0,-1 6-98 0 0,0-7 5 0 0,0 0-39 0 0,1-7 238 0 0,0 1 74 0 0,0 0-94 0 0,-1 0-84 0 0,1 0-74 0 0,0-1-66 0 0,0 1-56 0 0,-1-1-47 0 0,1 0-37 0 0,0 0-256 0 0,-2-1-792 0 0,1 0 973 0 0,0 0 50 0 0,-5-7-1247 0 0</inkml:trace>
  <inkml:trace contextRef="#ctx0" brushRef="#br0" timeOffset="865.69">30 97 9408 0 0,'12'-16'524'0'0,"2"2"-65"0"0,2 4-60 0 0,0 4-54 0 0,2 1-48 0 0,0 4-45 0 0,1 2-38 0 0,0 3-33 0 0,-11-2-98 0 0,1 0 1 0 0,-1 1-1 0 0,0 1 0 0 0,3 1-83 0 0,-3-1 52 0 0,-1 0 0 0 0,1 1 0 0 0,-1 0 0 0 0,0 0 0 0 0,-1 0 0 0 0,1 1 1 0 0,-1 0-1 0 0,0 1 0 0 0,0-1 0 0 0,-1 1 0 0 0,2 2-52 0 0,-3-1 66 0 0,0 0-1 0 0,0 0 1 0 0,-1 0 0 0 0,0 0 0 0 0,0 0-1 0 0,-1 1 1 0 0,1 5-66 0 0,-1-6 73 0 0,-2-1 0 0 0,1 1 0 0 0,-1-1 0 0 0,0 1 1 0 0,-1 4-74 0 0,-6 17 269 0 0,-6-2 42 0 0,-7-3 48 0 0,16-20-254 0 0,-1 0-1 0 0,1 0 0 0 0,-1-1 1 0 0,-4 2-105 0 0,-1 1 101 0 0,0 1-35 0 0,4-3-34 0 0,0 0-1 0 0,-1 0 1 0 0,1-1 0 0 0,-1 0-1 0 0,-2 1-31 0 0,-10-1 152 0 0,18-3-53 0 0,1 0-3 0 0,0-1-31 0 0,1 1-34 0 0,10-7-31 0 0,10-1-161 0 0,4 4 43 0 0,0 3 53 0 0,-3 1 65 0 0,-20 0 4 0 0,11 0-26 0 0,0 1 0 0 0,-1 0 0 0 0,13 4 22 0 0,-11-2 3 0 0,0 1 1 0 0,-1 1-1 0 0,1 0 1 0 0,-1 1 0 0 0,7 4-4 0 0,5 8 195 0 0,-7 3-80 0 0,-16-17-102 0 0,1 0 0 0 0,-1 0 0 0 0,0 1 1 0 0,0-1-1 0 0,0 3-13 0 0,0-1 6 0 0,-1 0 1 0 0,1 0-1 0 0,-2-1 1 0 0,1 1 0 0 0,-1 0-1 0 0,0 0 1 0 0,0 1-7 0 0,-3 17 40 0 0,-3 0 36 0 0,-7 7 114 0 0,-1-7 75 0 0,6-13-88 0 0,-1-1 35 0 0,-2 3-68 0 0,-1-1-1 0 0,0-1 1 0 0,-6 4-144 0 0,-13 3 160 0 0,25-15-134 0 0,0-1-1 0 0,0 0 1 0 0,0 0-1 0 0,-6 0-25 0 0,-30 2 118 0 0,21-4-52 0 0,1-1 1 0 0,-2-1-67 0 0,0 0 53 0 0,-6-1-52 0 0,9 0 92 0 0,17 3-67 0 0,-9 0 75 0 0,-1-2-10 0 0,7-2-83 0 0,5 1-8 0 0,0 5-16 0 0,0-1-61 0 0,0-1-4 0 0,0 0 34 0 0,0 0 104 0 0,0 0 11 0 0,0 0-4 0 0,0 0 6 0 0,0 0 15 0 0,0 0 6 0 0,0 0 82 0 0,0 0 34 0 0,0 0 7 0 0,0 0-10 0 0,0 0-50 0 0,0 0-24 0 0,0 0-2 0 0,0 0-10 0 0,0 0-42 0 0,0 0-58 0 0,0 0-76 0 0,0 0-27 0 0,0 0-33 0 0,0 0-189 0 0,0 0-430 0 0,0 0-50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2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13 7632 0 0,'0'0'166'0'0,"0"0"29"0"0,0 0 14 0 0,0-1-25 0 0,-2-3-136 0 0,-1 2 6 0 0,-10-3 571 0 0,0 6-59 0 0,1 5-57 0 0,0 3-55 0 0,1 3-50 0 0,1 1-48 0 0,2-1-45 0 0,2-2-42 0 0,-4 8 154 0 0,0 2-87 0 0,1 1-75 0 0,1 1-61 0 0,0 13 19 0 0,6-27-186 0 0,1-1-1 0 0,1 0 0 0 0,0 1 1 0 0,0-1-1 0 0,0 0 1 0 0,1 1-33 0 0,-1-5 9 0 0,0-1 1 0 0,1 0 0 0 0,-1 0 0 0 0,1 1-1 0 0,0-1 1 0 0,-1 0 0 0 0,1 0 0 0 0,0 0-1 0 0,0 0 1 0 0,0 0 0 0 0,1 0 0 0 0,-1 0 0 0 0,0 0-1 0 0,1 0 1 0 0,-1 0 0 0 0,1-1 0 0 0,0 1-1 0 0,1 0-9 0 0,-2-1 11 0 0,0 0 0 0 0,0-1 0 0 0,1 1 0 0 0,-1-1-1 0 0,0 1 1 0 0,0-1 0 0 0,1 0 0 0 0,-1 0 0 0 0,0 1-1 0 0,1-1 1 0 0,-1 0 0 0 0,0 0 0 0 0,2 0-11 0 0,-1-1 22 0 0,0 1 1 0 0,1-1 0 0 0,-1 1-1 0 0,0-1 1 0 0,0 0 0 0 0,0 0-1 0 0,1 0 1 0 0,-1 0 0 0 0,1-1-23 0 0,4-3 44 0 0,0 1 0 0 0,-1-1 0 0 0,1-1 1 0 0,-1 1-1 0 0,-1-1 0 0 0,1 0 0 0 0,-1-1 1 0 0,0 1-1 0 0,0-1-44 0 0,10-24 139 0 0,-8 6-84 0 0,-5 0-55 0 0,-2 15 16 0 0,0 0 0 0 0,1 1 0 0 0,0-1 0 0 0,3-8-16 0 0,-4 18-1 0 0,0 0 0 0 0,0 0 1 0 0,0 0-1 0 0,0 0 0 0 0,0-1 1 0 0,0 1-1 0 0,0 0 0 0 0,0 0 1 0 0,0 0-1 0 0,0 0 1 0 0,0 0-1 0 0,1 0 0 0 0,-1-1 1 0 0,0 1-1 0 0,0 0 0 0 0,0 0 1 0 0,0 0-1 0 0,0 0 0 0 0,0 0 1 0 0,0 0-1 0 0,0 0 0 0 0,1 0 1 0 0,-1-1-1 0 0,0 1 1 0 0,0 0-1 0 0,0 0 0 0 0,0 0 1 0 0,0 0-1 0 0,0 0 0 0 0,1 0 1 0 0,-1 0-1 0 0,0 0 0 0 0,0 0 1 0 0,0 0-1 0 0,0 0 1 0 0,0 0-1 0 0,1 0 0 0 0,-1 0 1 0 0,0 0-1 0 0,0 0 0 0 0,0 0 1 0 0,0 0-1 0 0,0 0 0 0 0,1 0 1 0 0,-1 0 0 0 0,7 6-63 0 0,2 6-10 0 0,-6-5 54 0 0,14 41 50 0 0,-12-29-7 0 0,1-2 0 0 0,1 1 0 0 0,1-1 1 0 0,7 12-25 0 0,-5-14 6 0 0,-5-9-55 0 0,-2-3-21 0 0,0 0-42 0 0,-1 0-51 0 0,0-1-60 0 0,-1-1 58 0 0,-1-1 68 0 0,0 0-37 0 0,1 0-11 0 0,-1 0-36 0 0,0 0-42 0 0,0 0-47 0 0,1 1-50 0 0,-1-1-46 0 0,1 0-42 0 0,-1 0-37 0 0,1 0-129 0 0,0 0-36 0 0,1 1-1345 0 0</inkml:trace>
  <inkml:trace contextRef="#ctx0" brushRef="#br0" timeOffset="378.97">350 64 9152 0 0,'0'0'177'0'0,"0"1"-74"0"0,0 0-46 0 0,2 3 2 0 0,-2-2-6 0 0,3 7 118 0 0,0-1-49 0 0,2 4-9 0 0,9 15 89 0 0,-9-18-84 0 0,-1 1 58 0 0,1-1 79 0 0,-1 1 99 0 0,-1-4-52 0 0,-1 0 60 0 0,0 1 65 0 0,-1-1 72 0 0,2 4 63 0 0,3 4 199 0 0,-1-2-50 0 0,-2-4-138 0 0,-1-1-1 0 0,-2 0 108 0 0,0-6-580 0 0,0 0 6 0 0,0-1 30 0 0,0 0-9 0 0,0 0-11 0 0,0 0-24 0 0,0 0-11 0 0,2-8 14 0 0,-2-2-47 0 0,1-3-31 0 0,6-7 2 0 0,1 1-78 0 0,-5 13 21 0 0,0 1-1 0 0,0 0 1 0 0,0 0-1 0 0,0 0 1 0 0,1 1-1 0 0,0-1 1 0 0,0 1-1 0 0,0 0 1 0 0,4-3 38 0 0,-7 6-6 0 0,1 0 0 0 0,0 0-1 0 0,0 0 1 0 0,0 0 0 0 0,-1 0 0 0 0,1 0 0 0 0,0 0 0 0 0,0 1 0 0 0,0-1-1 0 0,0 1 1 0 0,1-1 0 0 0,-1 1 0 0 0,0 0 0 0 0,0 0 0 0 0,0 0 0 0 0,0 0 0 0 0,0 0-1 0 0,0 0 7 0 0,2 1-9 0 0,-1 0 1 0 0,0 0-1 0 0,0 0 0 0 0,0 0 0 0 0,0 1 0 0 0,0-1 0 0 0,0 1 0 0 0,0 0 0 0 0,0 0 0 0 0,2 2 9 0 0,0 0-11 0 0,0 1 0 0 0,0 0 0 0 0,-1 0 0 0 0,0 0 0 0 0,2 3 11 0 0,-2-3-1 0 0,-1 1 0 0 0,0-1-1 0 0,0 1 1 0 0,-1-1-1 0 0,1 2 2 0 0,-2-3-38 0 0,1 1 72 0 0,1 1 5 0 0,-2-3-63 0 0,-1-1-33 0 0,1 0-22 0 0,-1-1-33 0 0,0 1-39 0 0,0 0-43 0 0,0-1-80 0 0,1-1 49 0 0,-1 1 41 0 0,0-1 36 0 0,0 1-67 0 0,1 0-142 0 0,0-1 214 0 0,-1 0-48 0 0,0 0-43 0 0,0 1-71 0 0,0-1-57 0 0,1 0-49 0 0,-1 0-41 0 0,0 0-37 0 0,0 0-140 0 0,0 0-37 0 0,0 0-1458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6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26 5584 0 0,'0'0'165'0'0,"0"0"-85"0"0,-1-1 38 0 0,-4-3 223 0 0,1 1-8 0 0,1 1 54 0 0,-2-2 501 0 0,1 2-457 0 0,1 0-33 0 0,-5-1 305 0 0,1 1-115 0 0,-1 1-104 0 0,0 0-93 0 0,0 1-83 0 0,-1 0-71 0 0,1 1-60 0 0,-2 1-29 0 0,-1 0-52 0 0,-22 7 86 0 0,19-5-48 0 0,6-1-10 0 0,0-1 45 0 0,0 0 57 0 0,1 0 67 0 0,-3 1 2 0 0,0 1-64 0 0,0 0-56 0 0,0 0-48 0 0,-1 2-26 0 0,0 1-42 0 0,-20 16 13 0 0,27-21-51 0 0,2 0 22 0 0,2-2-43 0 0,0 1 0 0 0,0-1 1 0 0,0 1-1 0 0,-1-1 0 0 0,1 1 0 0 0,0 0 1 0 0,0-1-1 0 0,0 1 0 0 0,0-1 0 0 0,0 1 1 0 0,0-1-1 0 0,0 1 0 0 0,0-1 0 0 0,1 1 1 0 0,-1-1-1 0 0,0 1 0 0 0,0-1 0 0 0,0 1 1 0 0,1-1-1 0 0,-1 1 0 0 0,0-1 0 0 0,0 1 1 0 0,1-1-1 0 0,-1 1 0 0 0,0-1 0 0 0,1 0 1 0 0,-1 1-1 0 0,0-1 0 0 0,1 0 0 0 0,-1 1 1 0 0,1-1-1 0 0,-1 0 0 0 0,1 1 0 0 0,-1-1 1 0 0,1 0-1 0 0,-1 0 0 0 0,1 0 0 0 0,-1 1 1 0 0,1-1-1 0 0,0 0 1 0 0,5 4 8 0 0,0-1 0 0 0,0 0 0 0 0,1 0 1 0 0,-1 0-1 0 0,1-1 0 0 0,0 0 1 0 0,6 1-10 0 0,-8-3 8 0 0,0 1 0 0 0,0 0 0 0 0,-1 1 0 0 0,1-1 0 0 0,0 1 0 0 0,-1 0 0 0 0,1 0 0 0 0,-1 0 1 0 0,0 1-1 0 0,1 0 0 0 0,-1 0 0 0 0,0 0 0 0 0,-1 0 0 0 0,1 0 0 0 0,-1 1 0 0 0,2 0-8 0 0,5 17 73 0 0,-6 1 44 0 0,-4-16-68 0 0,0 0-1 0 0,0 0 1 0 0,-1 0-1 0 0,0-1 1 0 0,0 1-1 0 0,-1 0 0 0 0,0 0-48 0 0,-4 9 173 0 0,0 0 0 0 0,-1-1-1 0 0,-1 0 1 0 0,0-1-1 0 0,-1 1-172 0 0,7-10 22 0 0,0-1 33 0 0,2 4 203 0 0,3-4-122 0 0,0-1-92 0 0,1 0-49 0 0,0 0-51 0 0,18 7-72 0 0,-3 2 43 0 0,-15-7 73 0 0,0-1 0 0 0,1 1-1 0 0,-1 0 1 0 0,-1-1 0 0 0,1 2-1 0 0,2 2 13 0 0,-3-3 2 0 0,-1 0 0 0 0,0 0 0 0 0,1 1-1 0 0,-1-1 1 0 0,-1 1 0 0 0,1-1 0 0 0,-1 1 0 0 0,1-1-1 0 0,-1 1 1 0 0,-1 0 0 0 0,1 0 0 0 0,-1 0-1 0 0,0 0 1 0 0,0-1 0 0 0,0 1 0 0 0,0 0 0 0 0,-1 0-2 0 0,-5 26 0 0 0,-1-1 0 0 0,-2 0 0 0 0,-11 29 0 0 0,4-28-5 0 0,7-13 20 0 0,2 0 51 0 0,3-5 21 0 0,3 0 46 0 0,1-12-133 0 0,0 0 0 0 0,0 0 0 0 0,0-1 0 0 0,0 1 0 0 0,0 0 0 0 0,0 0 0 0 0,0 0 0 0 0,1-1 0 0 0,-1 1 0 0 0,0 0 0 0 0,0-1 0 0 0,1 1 0 0 0,-1 0 0 0 0,0 0 0 0 0,1-1 0 0 0,-1 1 0 0 0,1 0 0 0 0,-1-1 0 0 0,1 1 0 0 0,-1-1 0 0 0,1 1 0 0 0,-1-1 0 0 0,1 1 0 0 0,0-1 0 0 0,1 2 0 0 0,-1-1 0 0 0,1 0 0 0 0,-1 0 0 0 0,1 0 0 0 0,-1 0 0 0 0,1 0 0 0 0,0 0 0 0 0,0 0 0 0 0,-1-1 0 0 0,1 1 0 0 0,0-1 0 0 0,0 1 0 0 0,0-1 0 0 0,-1 0 0 0 0,1 0 0 0 0,0 0 0 0 0,0 0 0 0 0,0 0 0 0 0,0 0 0 0 0,0 0 0 0 0,0-1 0 0 0,8 0 0 0 0,0-1 0 0 0,-1 0 0 0 0,3-2 0 0 0,-12 4 0 0 0,25-8 54 0 0,-8 3-78 0 0,-3 0-100 0 0,-7 2 13 0 0,0 1-43 0 0,-1 0-9 0 0,0-1-36 0 0,0 1-38 0 0,-1 0-44 0 0,1 0-45 0 0,0 0-48 0 0,0 0-53 0 0,-1-1-55 0 0,-2 2 131 0 0,-1 1-44 0 0,0-1-41 0 0,0 0-34 0 0,0 0-134 0 0,1 0-34 0 0,4-2-1396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7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9760 0 0,'0'0'222'0'0,"0"0"30"0"0,0 0 18 0 0,0 0-151 0 0,0 1-34 0 0,0 1-34 0 0,-1 0-34 0 0,0 5 5 0 0,0 1 41 0 0,0 7 161 0 0,2 0 54 0 0,3 19 447 0 0,-2-16-410 0 0,-1-9-212 0 0,0 0-49 0 0,3 37 372 0 0,1 22 201 0 0,-2-9 0 0 0,1-1 78 0 0,-5-1 67 0 0,-1-1-48 0 0,-1 0-68 0 0,-3-1-86 0 0,5-44-463 0 0,-1 4 34 0 0,1-6-2 0 0,1-9-58 0 0,0 0-1 0 0,0 0 0 0 0,0 0 0 0 0,0 0 0 0 0,2 0 18 0 0,0-2-41 0 0,6-10 14 0 0,-8 12-70 0 0,32-57 132 0 0,-19 32-85 0 0,11-16-48 0 0,-1 11-27 0 0,-18 25 10 0 0,1 0 0 0 0,-1 1 1 0 0,1-1-1 0 0,0 0 17 0 0,-3 3-13 0 0,0 1-1 0 0,0-1 1 0 0,0 0 0 0 0,0 1 0 0 0,0 0-1 0 0,1 0 1 0 0,-1 0 0 0 0,0 0 0 0 0,1 0 0 0 0,-1 1-1 0 0,0-1 1 0 0,1 1 0 0 0,-1 0 0 0 0,1 0-1 0 0,-1 0 1 0 0,2 1 13 0 0,-2-1-10 0 0,-1 1-1 0 0,1 0 1 0 0,-1-1-1 0 0,1 1 0 0 0,-1 0 1 0 0,1 1-1 0 0,-1-1 1 0 0,0 0-1 0 0,0 1 1 0 0,1-1-1 0 0,1 2 11 0 0,-2-1-6 0 0,0 0-1 0 0,0 1 1 0 0,-1-1-1 0 0,1 0 0 0 0,0 1 1 0 0,-1-1-1 0 0,2 2 7 0 0,-1 3-1 0 0,1 0-1 0 0,-1-1 0 0 0,0 1 0 0 0,0 0 0 0 0,-1 0 0 0 0,0 0 0 0 0,0 1 1 0 0,-1-1-1 0 0,0 0 0 0 0,0 0 0 0 0,0 0 0 0 0,-1 0 0 0 0,0 0 0 0 0,-1 2 2 0 0,0-2 7 0 0,0 0-1 0 0,0-1 0 0 0,-1 1 0 0 0,1 0 0 0 0,-2-1 0 0 0,-2 5-6 0 0,-11 11 67 0 0,-3-6 45 0 0,11-11-167 0 0,0-1 67 0 0,6-4 13 0 0,1 1 0 0 0,-1 0 0 0 0,0-1 0 0 0,0 1 0 0 0,1-1 0 0 0,-1 0 0 0 0,0 0 0 0 0,0 0 0 0 0,0-1-25 0 0,-8-1 45 0 0,5 0-70 0 0,0-2-55 0 0,1 1-39 0 0,0 0-54 0 0,1-1-62 0 0,0-1-70 0 0,1 0-77 0 0,0 0-85 0 0,0-1-92 0 0,0 0-99 0 0,0-7-631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7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9416 0 0,'0'0'177'0'0,"0"1"-74"0"0,0 0-46 0 0,0 3 2 0 0,0-2-6 0 0,0 2 101 0 0,0 0-34 0 0,1 3 31 0 0,0 2-85 0 0,3 4-82 0 0,-2-5 11 0 0,-1-2 32 0 0,0-1 26 0 0,-1-1 35 0 0,1 0 17 0 0,-1 0 36 0 0,1 0 38 0 0,-1 0 45 0 0,0 5 503 0 0,1 1-56 0 0,1-1-50 0 0,-1 0-45 0 0,1 1-28 0 0,-1-1-34 0 0,1 11 441 0 0,-2-14-817 0 0,1 2 130 0 0,-1 0 14 0 0,0-2-139 0 0,0-2-75 0 0,-1 1-62 0 0,1-4-180 0 0,0-1 68 0 0,0 1 57 0 0,0-1 49 0 0,0 1 103 0 0,0 1 319 0 0,0-2-346 0 0,0 0-72 0 0,0 0-45 0 0,0 1-40 0 0,0-1-45 0 0,0 0-51 0 0,0 0-75 0 0,0 0-72 0 0,0 0-76 0 0,0 0-86 0 0,0 0-91 0 0,0 0-98 0 0,0 0-104 0 0,0 0-112 0 0,0 0-1134 0 0,0 0-1158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7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12408 0 0,'0'0'281'0'0,"0"0"40"0"0,0 0 22 0 0,0 0-143 0 0,0 0-97 0 0,0 0-30 0 0,1 0-36 0 0,1 5-35 0 0,-1 0 83 0 0,1 0 38 0 0,-1 1 59 0 0,1 0 33 0 0,0 3 200 0 0,1 14 610 0 0,-2-17-754 0 0,-2 1-45 0 0,1 0-75 0 0,-1-1-59 0 0,-1 1-68 0 0,0-1-79 0 0,0 1-8 0 0,-1 3-110 0 0,-1-3 15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9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9136 0 0,'0'28'385'0'0,"0"-11"-114"0"0,0-1 90 0 0,0-5-49 0 0,0 0 75 0 0,0-2 2 0 0,1 0 70 0 0,0 1 76 0 0,0-1 86 0 0,-1-6-639 0 0,1 0 44 0 0,-1 3 131 0 0,0 1 139 0 0,1 9 538 0 0,-2-10-605 0 0,1-1-117 0 0,0-1-72 0 0,0 1-89 0 0,0-1-106 0 0,0-1-38 0 0,0 1-74 0 0,0-1-81 0 0,0 0-87 0 0,0 0-94 0 0,-1 0-101 0 0,1 1-108 0 0,0-1-114 0 0,0 0-875 0 0,0 2-986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9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0,'0'0'174'0'0,"0"0"29"0"0,0 0 13 0 0,0 0 33 0 0,0 0 113 0 0,0 0 43 0 0,0 0 10 0 0,0 0-21 0 0,0 0-144 0 0,0 1-110 0 0,0 0-72 0 0,2 3-23 0 0,-1-2 18 0 0,3 9 248 0 0,0 0-35 0 0,1 13 185 0 0,-1 1-104 0 0,-1-1-78 0 0,-2-17-203 0 0,5 45 351 0 0,4 26 156 0 0,6 104 696 0 0,-15-116-784 0 0,0-23-181 0 0,-1 33 258 0 0,-3-26-99 0 0,2-41-345 0 0,0 13 20 0 0,1-14-26 0 0,0-4-19 0 0,1 0 33 0 0,-1 0 39 0 0,0 0 45 0 0,1-5-116 0 0,0-1-35 0 0,1 0-23 0 0,1-2-23 0 0,2-3 15 0 0,12-26 45 0 0,6-11-26 0 0,2 1-53 0 0,4 3-43 0 0,-21 30 3 0 0,1 0-1 0 0,9-6 37 0 0,7-5-165 0 0,1 2 52 0 0,-21 17 103 0 0,-1-1-1 0 0,1 1 0 0 0,-1 0 1 0 0,1 0-1 0 0,0 0 0 0 0,-1 1 0 0 0,1-1 1 0 0,0 1-1 0 0,0 0 0 0 0,0 1 0 0 0,3-1 11 0 0,-6 2-5 0 0,0-1-1 0 0,0 0 1 0 0,0 1-1 0 0,0 0 0 0 0,-1-1 1 0 0,1 1-1 0 0,0 0 0 0 0,0 0 1 0 0,0 0-1 0 0,0 0 1 0 0,-1 0-1 0 0,1 1 0 0 0,0-1 1 0 0,-1 0-1 0 0,0 1 0 0 0,1-1 1 0 0,-1 1-1 0 0,0 0 1 0 0,1-1-1 0 0,-1 1 0 0 0,0 0 1 0 0,0 0 5 0 0,2 4-14 0 0,0-1 1 0 0,0 1 0 0 0,-1 0-1 0 0,0 0 1 0 0,0 0-1 0 0,0 4 14 0 0,2 14-69 0 0,-4 1 56 0 0,-4 15 77 0 0,-7-2 70 0 0,8-30-92 0 0,-1 0-1 0 0,0-1 1 0 0,0 1 0 0 0,0-1-1 0 0,-1 0 1 0 0,0 0 0 0 0,0 0 0 0 0,-2 0-42 0 0,2-2 22 0 0,1-1 1 0 0,-1 0-1 0 0,0 0 1 0 0,0 0-1 0 0,0-1 1 0 0,-1 0-1 0 0,0 1-22 0 0,-13 2-46 0 0,2-2 67 0 0,8-3 5 0 0,0 0-1 0 0,0-1 1 0 0,1 0 0 0 0,-2 0-26 0 0,-17-4-13 0 0,15 1-37 0 0,2-1-38 0 0,0 0-44 0 0,1-2-51 0 0,8 6 73 0 0,-1-1 38 0 0,-3-5-101 0 0,3 5 61 0 0,0-1-85 0 0,1 0-13 0 0,0 1-72 0 0,0 0-84 0 0,0-1-94 0 0,1 1 66 0 0,-1 0-56 0 0,1 0-50 0 0,0 0-45 0 0,-1 0-158 0 0,1 0-44 0 0,-1 0-192 0 0,1-1-515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3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92 8808 0 0,'0'0'197'0'0,"0"0"24"0"0,0 0 19 0 0,0 4-51 0 0,1 5-124 0 0,1 2-39 0 0,1 0 49 0 0,0 1 40 0 0,1-1 35 0 0,3 9 182 0 0,13 26 555 0 0,-10-23-517 0 0,-5-12-228 0 0,-1 0-39 0 0,1 0 259 0 0,-1 0-39 0 0,5 12 227 0 0,1 5-8 0 0,4 13 187 0 0,-8-24-421 0 0,0-1 34 0 0,-1 0 51 0 0,1 0 66 0 0,-6-15-527 0 0,1 1 35 0 0,0 0 33 0 0,0 0 42 0 0,0 2 146 0 0,1 2 181 0 0,0 1 356 0 0,-2-4-94 0 0,-1-3-259 0 0,0-1-177 0 0,0-1-40 0 0,-1 0-47 0 0,-1-2-57 0 0,-9-18 46 0 0,1-3-34 0 0,-1-13-18 0 0,6-3-41 0 0,5 26-12 0 0,0-1 0 0 0,1 1 0 0 0,1 0 0 0 0,1-5 8 0 0,0 6 8 0 0,1 0-1 0 0,3-10-7 0 0,-3 16-33 0 0,0 0 0 0 0,0 1-1 0 0,3-6 34 0 0,1 2-48 0 0,-1 1-1 0 0,1 0 0 0 0,1 1 0 0 0,0-1 49 0 0,4-3-86 0 0,0 1 0 0 0,10-7 86 0 0,10-4-58 0 0,-29 20-98 0 0,0 1 51 0 0,1 0 43 0 0,-1 0 39 0 0,6-2 71 0 0,11-5 249 0 0,-12 6-266 0 0,-2 1-79 0 0,0 0-82 0 0,0 1-102 0 0,-3 0 71 0 0,0 0-32 0 0,2 0-145 0 0,-1 1-79 0 0,0-1-86 0 0,0 0-94 0 0,1 1-99 0 0,-1 0-107 0 0,0 0-115 0 0,0-1-121 0 0,2 1-1025 0 0,2 0-1165 0 0</inkml:trace>
  <inkml:trace contextRef="#ctx0" brushRef="#br0" timeOffset="390.94">504 296 8496 0 0,'1'0'194'0'0,"1"0"-66"0"0,0 0-39 0 0,6 0 54 0 0,-6 0-61 0 0,6 0-226 0 0,0-1 110 0 0,-1 0 101 0 0,1-1 89 0 0,2 0 134 0 0,-1-1 94 0 0,-2 0-45 0 0,0 0 34 0 0,7-3 447 0 0,12-9 891 0 0,-17 10-1188 0 0,-1-1-55 0 0,-1 1-133 0 0,-1 1-62 0 0,1-1-72 0 0,-1 0-83 0 0,1-2 258 0 0,1-1-85 0 0,-1-1-77 0 0,-1-1-66 0 0,-3-1-55 0 0,-2 0-45 0 0,-1 10-48 0 0,0-1 0 0 0,-1 1 0 0 0,1-1 0 0 0,0 1 0 0 0,-1-1 1 0 0,1 1-1 0 0,-1-1 0 0 0,0 1 0 0 0,1-1 0 0 0,-1 1 0 0 0,0 0 0 0 0,0-1 1 0 0,-1 0-1 0 0,-1-2 0 0 0,0 0 0 0 0,-1 1 0 0 0,1-1 0 0 0,-1 1 0 0 0,0 0 0 0 0,0-1 0 0 0,-3 0 0 0 0,5 3 0 0 0,1 0 0 0 0,0 1 0 0 0,-1-1 0 0 0,1 1 0 0 0,-1-1 0 0 0,1 1 0 0 0,-1-1 0 0 0,1 1 0 0 0,-1 0 0 0 0,1 0 0 0 0,-1 0 0 0 0,0 0 0 0 0,1 0 0 0 0,-1 0 0 0 0,1 0 0 0 0,-1 1 0 0 0,1-1 0 0 0,-1 0 0 0 0,1 1 0 0 0,-1-1 0 0 0,1 1 0 0 0,-1 0 0 0 0,1-1 0 0 0,0 1 0 0 0,-1 0 0 0 0,1 0 0 0 0,0 0 0 0 0,-5 4-1 0 0,1 0 1 0 0,0 0 0 0 0,1 0 0 0 0,-1 0 0 0 0,1 1 0 0 0,0 0 0 0 0,0 0 0 0 0,1 0 0 0 0,0 1 0 0 0,0-1 0 0 0,0 1-1 0 0,1-1 1 0 0,0 1 0 0 0,0 0 0 0 0,0 3 0 0 0,0 1 9 0 0,1 1-1 0 0,0-1 1 0 0,0 1 0 0 0,1 2-9 0 0,0-4 27 0 0,1 1 1 0 0,1 0 0 0 0,-1 0 0 0 0,2 1-28 0 0,-1-5 31 0 0,0-1 1 0 0,1 0 0 0 0,-1 0-1 0 0,1 1 1 0 0,2 2-32 0 0,14 15 77 0 0,-1-7-46 0 0,3-6-42 0 0,-12-7-78 0 0,0-1 68 0 0,0 0 46 0 0,15 4 128 0 0,-13-4-116 0 0,-3-2-45 0 0,0 0-43 0 0,0-1-57 0 0,0 0-66 0 0,-1-1-79 0 0,1 0-92 0 0,0-1-101 0 0,0-1-115 0 0,-6 3 199 0 0,-1-1-54 0 0,0 1-49 0 0,0-1-41 0 0,1 0-149 0 0,-1 0-41 0 0,1 1-180 0 0,1-2-482 0 0</inkml:trace>
  <inkml:trace contextRef="#ctx0" brushRef="#br0" timeOffset="891.61">944 118 9168 0 0,'1'0'194'0'0,"-1"1"-49"0"0,0 0-43 0 0,1 0-35 0 0,0 2-7 0 0,1 4 1 0 0,0-2-131 0 0,0 0 47 0 0,0 0 45 0 0,0 0 41 0 0,4 6 166 0 0,0-1 113 0 0,0 1 128 0 0,3 6 325 0 0,-2 0-128 0 0,0 0-42 0 0,0 0-42 0 0,0 0-40 0 0,0 1-39 0 0,0-1-36 0 0,-1 1-35 0 0,0-1-34 0 0,5 19 306 0 0,0 0-115 0 0,-2 0-101 0 0,0 0-89 0 0,1 6 104 0 0,4 22 256 0 0,-13-59-534 0 0,-2-1-38 0 0,-1 1 90 0 0,-3-4-109 0 0,-1-3-84 0 0,-2-2-57 0 0,-6-10-34 0 0,1-9 25 0 0,1-2-89 0 0,5 6-30 0 0,1 0-34 0 0,-4-22-204 0 0,4 4-428 0 0,1-10 766 0 0,2 19-219 0 0,1 1 44 0 0,0-2 56 0 0,1 0-24 0 0,1 0-51 0 0,1 12-42 0 0,1-1-1 0 0,0 1 1 0 0,5-15 236 0 0,6-8-314 0 0,-5 21 194 0 0,2 0 35 0 0,5-5 40 0 0,2 2 93 0 0,-16 20-48 0 0,1 1 0 0 0,-1-1 0 0 0,1 0 0 0 0,-1 1 0 0 0,1-1 0 0 0,0 1 0 0 0,-1 0 0 0 0,1-1 0 0 0,0 1 0 0 0,0 0 0 0 0,0 0 0 0 0,0 0 0 0 0,0 1 0 0 0,0-1 0 0 0,0 0 0 0 0,0 1 0 0 0,0-1 0 0 0,0 1 0 0 0,1 0 0 0 0,-1 0 0 0 0,0-1 0 0 0,0 1 0 0 0,0 1 0 0 0,0-1 0 0 0,1 0 0 0 0,-1 1 0 0 0,0-1 0 0 0,0 1 0 0 0,0-1 0 0 0,1 2 0 0 0,1 0 5 0 0,0 0 0 0 0,-1 0-1 0 0,1 1 1 0 0,-1 0-1 0 0,1 0 1 0 0,-1 0-1 0 0,0 0 1 0 0,0 0 0 0 0,0 1-1 0 0,-1-1 1 0 0,1 1-1 0 0,-1 0 1 0 0,0 0-1 0 0,1 3-4 0 0,4 8-100 0 0,-2 0 77 0 0,0 0 63 0 0,-2 0 54 0 0,0 5 88 0 0,-2-10-17 0 0,0 0 0 0 0,-1 1 0 0 0,-1-1 0 0 0,0 5-165 0 0,-4 9 246 0 0,-1-2-98 0 0,-2 0-101 0 0,4-11-145 0 0,-1 1 79 0 0,-1 4 81 0 0,-14 27 331 0 0,9-27-276 0 0,5-8-102 0 0,-1 0-42 0 0,0-1-53 0 0,-1-1-61 0 0,-1-1-71 0 0,0-1-79 0 0,-1 0-89 0 0,-1-2-98 0 0,9-1 71 0 0,1-1-63 0 0,-1 0-58 0 0,1 0-50 0 0,-1 1-170 0 0,0-1-51 0 0,0 0-206 0 0,-1 1-557 0 0,3-1 1553 0 0</inkml:trace>
  <inkml:trace contextRef="#ctx0" brushRef="#br0" timeOffset="1529.91">1364 104 9728 0 0,'0'0'222'0'0,"0"0"30"0"0,0 0 18 0 0,0 1-97 0 0,1-1-85 0 0,-1 0-58 0 0,3 3-43 0 0,-2-1 48 0 0,18 21 545 0 0,-2 3-42 0 0,5 6 55 0 0,-14-19-262 0 0,1 0 1 0 0,-2 0 0 0 0,1 2-332 0 0,8 23 1558 0 0,3 12-1558 0 0,-5-12 1566 0 0,7 12-1566 0 0,-19-47 149 0 0,-1 1-41 0 0,8 23 246 0 0,-6-20-127 0 0,-3-4-62 0 0,0-1 43 0 0,0-2 52 0 0,-1 0 58 0 0,0-3 66 0 0,-1-1 73 0 0,-3-8-303 0 0,1 0-41 0 0,-2-15 13 0 0,2 3-95 0 0,0-33-62 0 0,2 38 48 0 0,2 2-68 0 0,0 0 0 0 0,1 0 0 0 0,1-5 51 0 0,0 8-64 0 0,1-1 1 0 0,0 1-1 0 0,1 1 0 0 0,3-7 64 0 0,9-15-180 0 0,-12 29 124 0 0,0 0 0 0 0,0 0 0 0 0,1 1-1 0 0,0-1 57 0 0,-1 2-54 0 0,0 0-1 0 0,1 0 0 0 0,-1 1 0 0 0,1-1 0 0 0,1 0 55 0 0,-1 2-55 0 0,0-1 0 0 0,0 1 0 0 0,-1 0 0 0 0,1 0 0 0 0,1 1 0 0 0,-1-1 55 0 0,-3 2 13 0 0,0 0-48 0 0,-1-1-47 0 0,1 1-48 0 0,0 0-46 0 0,0 0-45 0 0,-1-1-46 0 0,1 1-43 0 0,0 0-44 0 0,-1 0-43 0 0,1 0-43 0 0,0 0-40 0 0,-1 0-42 0 0,1 0-39 0 0,0 0-41 0 0,0 0-37 0 0,-2 0 589 0 0,6 0-2126 0 0,2 0-1233 0 0</inkml:trace>
  <inkml:trace contextRef="#ctx0" brushRef="#br0" timeOffset="1923.84">1851 254 7024 0 0,'0'0'157'0'0,"0"0"23"0"0,1 0 12 0 0,4 0-223 0 0,-1 0 46 0 0,1 0 43 0 0,-1 0 39 0 0,0 0 36 0 0,0-1 34 0 0,4 0 253 0 0,-1 0 83 0 0,0 0 66 0 0,14-6 1457 0 0,-12 3-1229 0 0,-4 1-440 0 0,0 1-45 0 0,0-1-53 0 0,0 0-62 0 0,0 0 87 0 0,0-1-33 0 0,5-2 128 0 0,0 0-84 0 0,0-3-23 0 0,-8 7-234 0 0,-1 1 1 0 0,0-1 0 0 0,1 0 0 0 0,-1 0 0 0 0,0 1 0 0 0,0-1 0 0 0,0 0 0 0 0,0-2-39 0 0,-1-4 66 0 0,-6-8-45 0 0,-8-6-28 0 0,11 17 7 0 0,-1 0 0 0 0,0 1 0 0 0,1 0 0 0 0,-2 0 0 0 0,1 0 0 0 0,0 0 0 0 0,-1 0 0 0 0,0 1 0 0 0,1 0 0 0 0,-1 0 0 0 0,-1 0 0 0 0,1 1 0 0 0,0 0 0 0 0,-3-1 0 0 0,7 3 0 0 0,-1 0 0 0 0,1 0 0 0 0,-1 0 0 0 0,1 0 0 0 0,-1 0 0 0 0,1 1 0 0 0,-1-1 0 0 0,1 1 0 0 0,0-1 0 0 0,-1 1 0 0 0,1-1 0 0 0,0 1 0 0 0,-1 0 0 0 0,1-1 0 0 0,0 1 0 0 0,0 0 0 0 0,-1 0 0 0 0,1 0 0 0 0,0 0 0 0 0,0 0 0 0 0,0 0 0 0 0,0 0 0 0 0,0 1 0 0 0,1-1 0 0 0,-1 0 0 0 0,0 0 0 0 0,0 1 0 0 0,-3 5 0 0 0,1 1 0 0 0,-1 0 0 0 0,1-1 0 0 0,0 3 0 0 0,2-7 0 0 0,-4 15-24 0 0,2 0 40 0 0,2 5 42 0 0,4 13 82 0 0,-1-24-55 0 0,0-1 0 0 0,1 1 0 0 0,5 10-85 0 0,7 11 93 0 0,-7-22-139 0 0,1-2 59 0 0,6 2 75 0 0,-10-8-40 0 0,0-1-1 0 0,0 0 0 0 0,0 0 1 0 0,0 0-1 0 0,0 0 1 0 0,5 0-48 0 0,13 1 45 0 0,-12-3-81 0 0,1 0-51 0 0,-1-1-61 0 0,0-1-70 0 0,-1 0-81 0 0,0 0-88 0 0,5-3-281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0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6120 0 0,'0'0'176'0'0,"0"-1"-35"0"0,2 0-73 0 0,-1 0-50 0 0,5-3-54 0 0,-4 2 53 0 0,7-2 366 0 0,0-1 47 0 0,6-1 370 0 0,-8 4-409 0 0,-1 1 1 0 0,0 0-1 0 0,0 0 1 0 0,1 0 0 0 0,0 1-392 0 0,5 0 545 0 0,0 1-60 0 0,-1 1-118 0 0,-1 1-79 0 0,-1 1-91 0 0,0 2-106 0 0,-7-6-50 0 0,-1 2 0 0 0,0-1 1 0 0,1 0-1 0 0,-1 0 1 0 0,0 0-1 0 0,1 1 0 0 0,-1-1 1 0 0,0 0-1 0 0,0 1 1 0 0,0-1-1 0 0,0 1 0 0 0,0 0 1 0 0,-1-1-42 0 0,1 2 65 0 0,0-1 0 0 0,-1 0 0 0 0,1 1 1 0 0,-1-1-1 0 0,1 0 0 0 0,-1 1 0 0 0,0-1 1 0 0,0 0-1 0 0,-1 1 0 0 0,1-1 0 0 0,0 0 1 0 0,-1 1-1 0 0,1-1 0 0 0,-1 1-65 0 0,-6 15 440 0 0,-3-1-50 0 0,3-7-172 0 0,0-2-45 0 0,3-3-71 0 0,-2 1 5 0 0,-22 19 232 0 0,27-24-481 0 0,2-1-75 0 0,2 0 93 0 0,0 0 66 0 0,3-1-12 0 0,-5 1 27 0 0,2 0 16 0 0,0 0 0 0 0,0-1 0 0 0,0 1 0 0 0,0 0-1 0 0,0 1 1 0 0,-1-1 0 0 0,1 1 0 0 0,0-1 0 0 0,1 1 27 0 0,-2 0-19 0 0,1 0 0 0 0,-1 0 0 0 0,1 0 0 0 0,-1 0 0 0 0,1 1 0 0 0,-1-1 1 0 0,0 1-1 0 0,2 1 19 0 0,-1 0-7 0 0,-1-1 1 0 0,1 1 0 0 0,-1-1 0 0 0,0 1 0 0 0,0 0 0 0 0,0 0-1 0 0,0 0 7 0 0,0 1 16 0 0,0 0 0 0 0,-1 0 0 0 0,1 1-1 0 0,-1-1 1 0 0,1 3-16 0 0,0 3 28 0 0,-1 1 54 0 0,-1-1 53 0 0,-2 0 55 0 0,-1-2 53 0 0,-3 0 54 0 0,-2-2 54 0 0,-2-2 54 0 0,8-3-580 0 0,-1-1 74 0 0,1 1 64 0 0,0-1 54 0 0,-3 1 132 0 0,-6 1 411 0 0,7-1-444 0 0,1-1-76 0 0,1 0-63 0 0,0 0-44 0 0,0 0-48 0 0,0 0-55 0 0,-1 0-79 0 0,1 0-78 0 0,0-1-85 0 0,0 1-91 0 0,0 0-99 0 0,0-1-107 0 0,0 0-114 0 0,0 1-121 0 0,-1-1-999 0 0,0-1-1108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0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1 12600 0 0,'0'0'366'0'0,"-1"3"-97"0"0,-1 0-129 0 0,0 1-63 0 0,1-1-49 0 0,-1 6 35 0 0,0 0 109 0 0,2 3 134 0 0,1 6 250 0 0,-1-6-187 0 0,1-5-161 0 0,-2 0-71 0 0,1-1-44 0 0,-3 18 523 0 0,0 0-23 0 0,1-9-294 0 0,0-2-156 0 0,1-6-118 0 0,0-1-36 0 0,-1 4-99 0 0,0-4 8 0 0,1-1-34 0 0,-1 0-38 0 0,1 0-38 0 0,-1 1-42 0 0,0-1-43 0 0,2-4-75 0 0,-1 0-59 0 0,1-1-54 0 0,0 1-46 0 0,-1 0-158 0 0,1 0-46 0 0,-1 0-192 0 0,1 1-514 0 0,0-2 1408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2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12840 0 0,'0'0'289'0'0,"0"1"27"0"0,0 0-109 0 0,0 1-82 0 0,2 5 89 0 0,-2-4-79 0 0,3 8-89 0 0,-2-3 27 0 0,0-2 46 0 0,-1 1 77 0 0,1-1 41 0 0,-1-1 82 0 0,0 1 94 0 0,0-1 107 0 0,0-1-497 0 0,0 0 45 0 0,-1 8 280 0 0,1-7-230 0 0,-1-1-83 0 0,1-1-36 0 0,-1-1-33 0 0,1 1-37 0 0,-1-1-41 0 0,0 0-46 0 0,1 1-51 0 0,-1-1-56 0 0,0 0-61 0 0,0 1-66 0 0,1-2-441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4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 7136 0 0,'0'0'165'0'0,"0"0"22"0"0,0 0 6 0 0,0-1-45 0 0,3-2-97 0 0,6-3-20 0 0,0 1 57 0 0,1 0 52 0 0,0 1 45 0 0,8-3 210 0 0,0 1 79 0 0,-1 1 394 0 0,0 1 0 0 0,11-1-868 0 0,-15 3 341 0 0,1 1-35 0 0,-1 1-39 0 0,0-1-56 0 0,0 2-69 0 0,0-1-78 0 0,-9 1 1 0 0,0-1 0 0 0,0 1 0 0 0,0-1 1 0 0,-1 1-1 0 0,1 1 0 0 0,2 0-65 0 0,2 2 81 0 0,0 1-75 0 0,-8 0 51 0 0,-6 10-11 0 0,6-15-42 0 0,-6 9 42 0 0,1 0 1 0 0,-2 0-1 0 0,1 0 0 0 0,-1-1 0 0 0,-8 8-46 0 0,-8 9 106 0 0,13-12-18 0 0,-2 0 13 0 0,2 1 0 0 0,0 0 0 0 0,0 0 0 0 0,0 3-101 0 0,8-12 52 0 0,0-1 0 0 0,0 1 0 0 0,0 0 0 0 0,1 0-1 0 0,0 1 1 0 0,-1 4-52 0 0,2 10 211 0 0,6 1 49 0 0,-5-19-253 0 0,0 1 0 0 0,0-1-1 0 0,0 0 1 0 0,0 0 0 0 0,1 1 0 0 0,0-1 0 0 0,-1 0 0 0 0,1 0 0 0 0,0-1 0 0 0,0 1 0 0 0,0 0 0 0 0,0-1 0 0 0,0 1 0 0 0,0-1 0 0 0,0 0 0 0 0,1 1-7 0 0,3 0 30 0 0,1 1 0 0 0,-1-2 0 0 0,1 1 1 0 0,-1-1-1 0 0,3 1-30 0 0,0-1 18 0 0,-1 1 1 0 0,0 0-1 0 0,0 0 1 0 0,3 2-19 0 0,-6-2 7 0 0,-1 1 0 0 0,0-1 0 0 0,0 1 0 0 0,0 0 1 0 0,0 0-1 0 0,0 1 0 0 0,-1-1 0 0 0,0 1 0 0 0,0 0 1 0 0,1 1-8 0 0,-1-2 8 0 0,-1 0 0 0 0,0 1 0 0 0,0-1 0 0 0,0 1 0 0 0,0-1 0 0 0,0 1 0 0 0,-1 0 0 0 0,0 0 0 0 0,0 0 0 0 0,0-1 0 0 0,0 1 0 0 0,0 4-8 0 0,-3 8 136 0 0,-1-4 27 0 0,0 0 33 0 0,-5 19 357 0 0,8-20-403 0 0,1 0-36 0 0,1-7-92 0 0,-1 0 1 0 0,1-1 0 0 0,0 1-1 0 0,0 0 1 0 0,1-1 0 0 0,-1 0-1 0 0,1 1 1 0 0,0-1 0 0 0,-1 0 0 0 0,3 1-23 0 0,5 6 50 0 0,-2 0-34 0 0,5 12-141 0 0,-3 1 69 0 0,-3 1 64 0 0,-3 1 57 0 0,-3-1 50 0 0,-4 0 45 0 0,2-16-74 0 0,-1-1-1 0 0,0 0 1 0 0,-1-1-1 0 0,0 1 0 0 0,-3 6-85 0 0,-8 8 246 0 0,-2-1 38 0 0,-7-1 98 0 0,18-16-278 0 0,0 0 0 0 0,-1 0 0 0 0,1 0 0 0 0,-1-1 0 0 0,0 0 0 0 0,-2 1-104 0 0,3-2-31 0 0,-1 0 57 0 0,-14-2 217 0 0,11-1-190 0 0,4 1-69 0 0,0-1-51 0 0,1 0-62 0 0,0-1-74 0 0,0 0-84 0 0,0 0-98 0 0,1-1-108 0 0,1 0-120 0 0,1 3 202 0 0,1 0-62 0 0,0 0-55 0 0,-1 0-47 0 0,1 0-170 0 0,0-1-47 0 0,-1 1-204 0 0,1-2-549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4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14688 0 0,'0'0'332'0'0,"0"0"50"0"0,0 0 24 0 0,0 0-173 0 0,0 0-113 0 0,0 0-45 0 0,0 0-6 0 0,0 0 60 0 0,0 0 20 0 0,0 0 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3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9384 0 0,'0'0'208'0'0,"0"0"33"0"0,0 0 16 0 0,0 1-56 0 0,0 2-150 0 0,0 0-33 0 0,0 40 3 0 0,2 0 35 0 0,4 35 329 0 0,10 41-385 0 0,-10-89 207 0 0,0 0 84 0 0,1-1 67 0 0,1 1 48 0 0,15 70 1086 0 0,-16-57-910 0 0,-5-28-372 0 0,2 7 40 0 0,2 6 75 0 0,-3-9-19 0 0,-3-3 47 0 0,0-8-133 0 0,-1 0 34 0 0,2-10-136 0 0,3-3-33 0 0,1-2 12 0 0,9-20-158 0 0,4 2-50 0 0,-11 17 45 0 0,0 0 1 0 0,1 0 0 0 0,-1 1-1 0 0,2 0 1 0 0,-1 1-1 0 0,1-1 1 0 0,0 1 0 0 0,1 1 65 0 0,28-12-197 0 0,-29 14 159 0 0,1 1-1 0 0,-1 0 1 0 0,5 0 38 0 0,8 0-11 0 0,1 3 39 0 0,-21-1-32 0 0,0 0 0 0 0,1 1 0 0 0,-1-1 0 0 0,0 1 0 0 0,1 0-1 0 0,-1-1 1 0 0,0 1 0 0 0,1 1 4 0 0,-1-1 9 0 0,-1 0 0 0 0,1 0-1 0 0,0 0 1 0 0,-1 0 0 0 0,1 1-1 0 0,-1-1 1 0 0,1 1 0 0 0,0 0-9 0 0,8 16 147 0 0,-5 2 52 0 0,-5-12-91 0 0,1 1 1 0 0,-1-1 0 0 0,0 0-1 0 0,-1 0 1 0 0,-1 6-109 0 0,-1 2 156 0 0,-1-2-33 0 0,-1-1-209 0 0,-1-2 67 0 0,0 0 59 0 0,-2-2 49 0 0,-1 1 58 0 0,-1-1 37 0 0,5-5-42 0 0,-1 0 0 0 0,0 0 0 0 0,0-1 0 0 0,0 0 0 0 0,-3 1-142 0 0,-9 3 274 0 0,-4-2-39 0 0,11-3-177 0 0,1-1-36 0 0,-1 0-42 0 0,1-1-47 0 0,-1 0-52 0 0,1-1-58 0 0,-1 0-62 0 0,1 0-69 0 0,-1-1-73 0 0,1 0-78 0 0,0-1-85 0 0,1 0-88 0 0,-1 0-95 0 0,1-1-100 0 0,0 0-104 0 0,0-1-111 0 0,4 2-938 0 0,-4-2-1116 0 0</inkml:trace>
  <inkml:trace contextRef="#ctx0" brushRef="#br0" timeOffset="523.6">595 500 10104 0 0,'0'0'230'0'0,"0"0"30"0"0,0 0 19 0 0,0 0 28 0 0,0 0 85 0 0,0 0 37 0 0,0 0 10 0 0,-1 0-245 0 0,1 0-43 0 0,-2 1 41 0 0,0 0-99 0 0,-6 2-31 0 0,6-3 27 0 0,-16 5 180 0 0,-1 0-41 0 0,16-4-198 0 0,0 1 0 0 0,0-1 0 0 0,0 1 0 0 0,0 0 0 0 0,0 0 0 0 0,-1 2-30 0 0,0 0 55 0 0,0 1-17 0 0,2-1-36 0 0,2 7-98 0 0,0-5 67 0 0,-2 2-8 0 0,1 1 0 0 0,0 0 0 0 0,0-1 0 0 0,1 1-1 0 0,1 2 38 0 0,1 2-18 0 0,0-6 18 0 0,1-1 0 0 0,-2-5-2 0 0,-1-1 0 0 0,1 1 1 0 0,-1 0-1 0 0,1-1 0 0 0,-1 1 1 0 0,1 0-1 0 0,0-1 0 0 0,-1 1 1 0 0,1-1-1 0 0,0 1 0 0 0,0-1 1 0 0,-1 1-1 0 0,1-1 0 0 0,0 1 1 0 0,0-1-1 0 0,0 0 1 0 0,-1 1-1 0 0,1-1 0 0 0,0 0 1 0 0,0 0-1 0 0,0 0 0 0 0,0 0 1 0 0,0 0 1 0 0,2 1-16 0 0,2 0 7 0 0,0 0 0 0 0,0 0 0 0 0,1-1 0 0 0,-1 0 0 0 0,4 0 9 0 0,16 2-29 0 0,-12-1 3 0 0,10 3-75 0 0,-13 1 84 0 0,3 4 72 0 0,5 9 168 0 0,-17-17-202 0 0,0 1 1 0 0,0-1-1 0 0,0 1 1 0 0,-1 0-1 0 0,1-1 1 0 0,0 1-1 0 0,-1 0 1 0 0,1 0 0 0 0,-1-1-1 0 0,1 1 1 0 0,-1 0-1 0 0,0 1-21 0 0,0-2 13 0 0,0 1 1 0 0,0 0-1 0 0,0 0 0 0 0,-1 0 0 0 0,1 0 1 0 0,-1-1-1 0 0,1 1 0 0 0,-1 0 1 0 0,1 0-14 0 0,-8 13 465 0 0,6-11-273 0 0,-1 0 0 0 0,0 0 1 0 0,0-1-1 0 0,0 1 1 0 0,0-1-1 0 0,-3 3-192 0 0,-2 0 316 0 0,-1 0-42 0 0,-2 0-36 0 0,-1-2-89 0 0,-1 0-107 0 0,7-3-68 0 0,-1 1-35 0 0,5-2-108 0 0,1 0 82 0 0,-2 1 78 0 0,1 0 98 0 0,-4 0 179 0 0,5 0-217 0 0,-1-1-49 0 0,1 0-50 0 0,-1 0-56 0 0,1 0-65 0 0,-1 0-77 0 0,1 0-24 0 0,0 0-65 0 0,-1 0-73 0 0,1 0-76 0 0,0 0-84 0 0,0-1-89 0 0,-1 1-95 0 0,1-1-101 0 0,-1 0-1126 0 0,-2-1-1125 0 0,4 2 3097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1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7512 0 0,'0'0'166'0'0,"0"0"29"0"0,0 0 13 0 0,0 0 40 0 0,0 0 140 0 0,0 0 57 0 0,0 0-228 0 0,0 0-47 0 0,0 1-42 0 0,0-1-35 0 0,0 1 6 0 0,0 3-27 0 0,0-1 24 0 0,1 23 184 0 0,2 0-105 0 0,1-2-79 0 0,6 31 52 0 0,-4-26-27 0 0,-1-1 91 0 0,2 11 1013 0 0,13 33-1225 0 0,-8-32 1138 0 0,2 23-1138 0 0,-9-27 336 0 0,-1 0 83 0 0,-2 0 78 0 0,-1 1 73 0 0,-3 0-101 0 0,0 2 101 0 0,2-36-653 0 0,0 0 109 0 0,0 0 114 0 0,-1 1 208 0 0,1-2 174 0 0,0-4-349 0 0,1 0-129 0 0,-1 0-36 0 0,4-27 164 0 0,2 2-58 0 0,2 1-51 0 0,1 0-44 0 0,-4 16-43 0 0,0 0 0 0 0,0 1 0 0 0,6-9 24 0 0,-4 9-44 0 0,0 1 0 0 0,1-1 0 0 0,0 1 0 0 0,1 0 44 0 0,-3 3-29 0 0,0 0 0 0 0,1 1-1 0 0,-1 0 1 0 0,1 0 0 0 0,0 1-1 0 0,1 0 1 0 0,-1 0-1 0 0,0 0 1 0 0,8 0 29 0 0,-7 1-26 0 0,0 0 0 0 0,0 1 0 0 0,0 1 0 0 0,0-1 0 0 0,7 1 26 0 0,-11 1-11 0 0,0-1-1 0 0,1 1 1 0 0,-1 0 0 0 0,0 0-1 0 0,1 0 1 0 0,-1 1 0 0 0,0-1 0 0 0,0 1-1 0 0,0 0 1 0 0,0 1 0 0 0,0-1-1 0 0,-1 0 1 0 0,3 3 11 0 0,-2-2-6 0 0,0 1-1 0 0,-1 0 0 0 0,1 0 1 0 0,-1 0-1 0 0,0 0 1 0 0,0 1-1 0 0,0-1 1 0 0,-1 1-1 0 0,0 0 0 0 0,2 4 7 0 0,-2-4 0 0 0,0 0 0 0 0,-1 0-1 0 0,0 1 1 0 0,0-1-1 0 0,0 0 1 0 0,-1 1 0 0 0,1-1-1 0 0,-1 1 1 0 0,-1-1-1 0 0,1 1 1 0 0,-1-1 0 0 0,0 0-1 0 0,0 1 1 0 0,0-1-1 0 0,-1 0 1 0 0,0 0 0 0 0,0 0-1 0 0,0 0 1 0 0,-1 0-1 0 0,1 0 1 0 0,-1 0-1 0 0,0-1 1 0 0,-7 9 4 0 0,-16 17-7 0 0,4-14 62 0 0,16-12-253 0 0,-1-1 72 0 0,-1 1 63 0 0,1-1 54 0 0,-4 2 72 0 0,0-1 65 0 0,-27 7 450 0 0,21-8-413 0 0,2-2-136 0 0,8 0-69 0 0,0-1-41 0 0,0 0-48 0 0,0-1-51 0 0,0 1-57 0 0,0-1-63 0 0,0-1-67 0 0,1 1-73 0 0,-1-1-77 0 0,1 0-83 0 0,-1-1-88 0 0,1 0-94 0 0,0-1-97 0 0,1 1-105 0 0,2 0-944 0 0,-1 0-1086 0 0,4 3 3010 0 0</inkml:trace>
  <inkml:trace contextRef="#ctx0" brushRef="#br0" timeOffset="581.41">785 572 8656 0 0,'0'0'250'0'0,"0"0"4"0"0,-3 2-165 0 0,-6 4-74 0 0,4-3 12 0 0,1 0 38 0 0,0-1 34 0 0,-4 4 180 0 0,-1-1 69 0 0,-11 6 551 0 0,13-8-653 0 0,1 0-35 0 0,-2 1-26 0 0,0-2-91 0 0,-17 7 369 0 0,-6 3 185 0 0,-3-5 74 0 0,24-6-492 0 0,-7 1 138 0 0,6-1-190 0 0,10-1-104 0 0,0-1-15 0 0,-3-11-31 0 0,4 9 21 0 0,1-12 96 0 0,4 0-71 0 0,3-4-52 0 0,6-8-49 0 0,0 2 37 0 0,-12 20-10 0 0,1 1 1 0 0,0-1 0 0 0,0 1-1 0 0,1 0 1 0 0,-1 0-1 0 0,1 0 1 0 0,2-2-1 0 0,1 0 6 0 0,-6 5 53 0 0,-1 1 32 0 0,1 1-19 0 0,3 1-48 0 0,-3-2-24 0 0,1 1 0 0 0,-1-1 0 0 0,0 1 0 0 0,0 0 0 0 0,0 0 0 0 0,0 0 0 0 0,0-1 0 0 0,0 1 0 0 0,0 0 0 0 0,0 0 0 0 0,0 1 0 0 0,0-1 0 0 0,0 0 0 0 0,-1 0 0 0 0,1 0 0 0 0,0 0 0 0 0,-1 1 0 0 0,1-1 0 0 0,-1 1 0 0 0,3 4 0 0 0,8 17 33 0 0,-3 16 93 0 0,-2-10-31 0 0,-2-5 83 0 0,-3 2 47 0 0,-2 26 334 0 0,0-12-49 0 0,1-31-427 0 0,0 13 41 0 0,0-6-36 0 0,0-15-184 0 0,0-1-115 0 0,0 0-210 0 0,0 0 315 0 0,0 0 6 0 0,0 0-17 0 0,0 0-41 0 0,0 0-12 0 0,0 0-43 0 0,0 0-47 0 0,0 0-53 0 0,0 0-59 0 0,0 0-52 0 0,0 0-49 0 0,0 0-41 0 0,0 0-149 0 0,0 0-42 0 0,0 0-180 0 0,0 0-487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08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 8808 0 0,'0'0'197'0'0,"0"0"24"0"0,0 0 19 0 0,-1-1-29 0 0,-1-3-98 0 0,2 4 2 0 0,0 0 129 0 0,0 0 208 0 0,0 0 11 0 0,0 7 58 0 0,0 0-93 0 0,1 0-84 0 0,0 1-75 0 0,0 1-30 0 0,1 0-77 0 0,0 1-45 0 0,2 6-38 0 0,0 7 1 0 0,-2-16-21 0 0,-1 0 35 0 0,7 44 241 0 0,0 0-42 0 0,14 117 549 0 0,-13-96-441 0 0,-2 2 94 0 0,-4-37-202 0 0,0 1 39 0 0,-3-30-179 0 0,1 1-43 0 0,0 28 149 0 0,-1-23-95 0 0,0-1 103 0 0,1-8-82 0 0,-1-1 43 0 0,0-1 129 0 0,0-3 88 0 0,1-17-320 0 0,1-1-50 0 0,5-17-30 0 0,-4 20-50 0 0,2-5 28 0 0,2 0-59 0 0,9-12-118 0 0,-10 22 71 0 0,0 1 1 0 0,1-1-1 0 0,0 1 1 0 0,1 1 0 0 0,0-1-1 0 0,3-1 83 0 0,9-5-95 0 0,1 2 67 0 0,7 2-46 0 0,-23 10 76 0 0,0 0-1 0 0,0 0 1 0 0,0 1 0 0 0,0 0-1 0 0,0 0 1 0 0,1 0-1 0 0,-1 0 1 0 0,0 1 0 0 0,0 0-1 0 0,0 0 1 0 0,-1 0 0 0 0,1 1-1 0 0,0-1 1 0 0,2 2-2 0 0,-2 0-9 0 0,0-1 0 0 0,0 1 0 0 0,-1 0 0 0 0,1 1 0 0 0,-1-1 9 0 0,18 19-150 0 0,-14-9 20 0 0,0 1-45 0 0,1 16-63 0 0,-6-2 110 0 0,-6-7 90 0 0,-3-1 41 0 0,4-14 15 0 0,-1 0 0 0 0,0 0 0 0 0,0 0 0 0 0,-1 0 0 0 0,-1 0-18 0 0,0 2 31 0 0,-1-1 1 0 0,-1-1 0 0 0,1 1-1 0 0,-1-1 1 0 0,-1 0 0 0 0,1 0-1 0 0,-1-1 1 0 0,-2 2-32 0 0,-17 6 26 0 0,0-4-66 0 0,20-6-87 0 0,-1-2 76 0 0,-2 1 56 0 0,-13 2 74 0 0,14-4-89 0 0,3 1-31 0 0,-1-1-38 0 0,1 0-48 0 0,-1 0-55 0 0,3-1 12 0 0,-1 1-35 0 0,1-1-40 0 0,0 0-43 0 0,0 1-45 0 0,-1-2-48 0 0,2 1-53 0 0,-1 0-55 0 0,-6-4-856 0 0</inkml:trace>
  <inkml:trace contextRef="#ctx0" brushRef="#br0" timeOffset="373">557 601 8464 0 0,'0'0'190'0'0,"0"0"28"0"0,0 0 10 0 0,1-1-47 0 0,4-2-118 0 0,5-1-16 0 0,0 1 80 0 0,4 2 104 0 0,5 4 206 0 0,-2 6 5 0 0,-9 0-201 0 0,-4 2-101 0 0,-2 2-77 0 0,-5 16 212 0 0,0-19-168 0 0,0 0-1 0 0,0 0 0 0 0,-1 0 1 0 0,0 0-1 0 0,-2 1-106 0 0,-5 10 246 0 0,2-5-3 0 0,1 1 61 0 0,5-10-140 0 0,1 0 52 0 0,-3 16 580 0 0,6-22-724 0 0,-1 0-57 0 0,3 3 63 0 0,-1-1-37 0 0,4 2-10 0 0,4 2 52 0 0,-9-6-227 0 0,1 0 51 0 0,0 0 46 0 0,0-1 38 0 0,1 1 51 0 0,0 0 46 0 0,8-1 315 0 0,-6 0-285 0 0,0-1-94 0 0,-1 0-101 0 0,-2 1-10 0 0,0 0-35 0 0,0-1-41 0 0,0 1-43 0 0,0-1-48 0 0,0 1-51 0 0,-1-1-54 0 0,1 1-58 0 0,0-1-63 0 0,-1 1-65 0 0,1-1-69 0 0,-1 1-73 0 0,3-1-1024 0 0,1-1-968 0 0,-5 2 2659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1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7024 0 0,'0'0'157'0'0,"0"0"23"0"0,0 0 12 0 0,1 0-27 0 0,8 2 191 0 0,-2 2-52 0 0,-6-3-227 0 0,0 0-1 0 0,1 1 1 0 0,-1-1-1 0 0,0 1 1 0 0,-1-1-1 0 0,1 1 1 0 0,0-1-1 0 0,0 1 1 0 0,-1-1-1 0 0,2 3-76 0 0,0 3 321 0 0,6 10 217 0 0,-2 3-96 0 0,0 4-10 0 0,1 14 91 0 0,-1-7-102 0 0,1 0-11 0 0,0 0 40 0 0,22 69 1112 0 0,-16-58-935 0 0,1 4-41 0 0,-7-23-345 0 0,0 0-41 0 0,2 3 178 0 0,1 0 1 0 0,1 0-1 0 0,4 5-378 0 0,-14-30 22 0 0,-1 0-1 0 0,1 0 1 0 0,-1 0-1 0 0,1 0 1 0 0,-1 0-1 0 0,1 0 1 0 0,0 0-1 0 0,0 0 1 0 0,-1-1-1 0 0,1 1 1 0 0,0 0-1 0 0,0 0 0 0 0,0-1 1 0 0,0 1-1 0 0,0-1 1 0 0,0 1-1 0 0,0-1 1 0 0,0 1-22 0 0,0-1 22 0 0,-1 0 0 0 0,1 0-1 0 0,0 0 1 0 0,0 0 0 0 0,-1 0 0 0 0,1 0 0 0 0,0 0 0 0 0,0 0 0 0 0,-1 0-1 0 0,1 0 1 0 0,0-1 0 0 0,0 1 0 0 0,-1 0 0 0 0,1 0 0 0 0,0-1 0 0 0,-1 1-1 0 0,1-1 1 0 0,0 1 0 0 0,-1 0 0 0 0,1-1-22 0 0,7-7 240 0 0,-1-2-45 0 0,-3 2-103 0 0,-2 2-39 0 0,3-9 30 0 0,-2 0 0 0 0,0 0 0 0 0,1-6-83 0 0,2-47 154 0 0,-1 3-90 0 0,-3 49-69 0 0,1 0 0 0 0,1 0 0 0 0,0 0 5 0 0,-3 14 0 0 0,-1 0 0 0 0,1 0 0 0 0,0 1 0 0 0,-1-1 0 0 0,1 0 0 0 0,0 1 0 0 0,0-1 0 0 0,0 1 0 0 0,0-1 0 0 0,0 1 0 0 0,0 0 0 0 0,1-2 0 0 0,-1 3-7 0 0,0-1 0 0 0,0 0-1 0 0,-1 1 1 0 0,1-1-1 0 0,0 1 1 0 0,0-1-1 0 0,0 1 1 0 0,-1 0-1 0 0,1-1 1 0 0,0 1-1 0 0,0 0 1 0 0,0 0-1 0 0,1-1 8 0 0,-2 1-5 0 0,1 0-1 0 0,0 0 0 0 0,0 0 0 0 0,0 1 1 0 0,0-1-1 0 0,-1 0 0 0 0,1 0 0 0 0,0 1 0 0 0,0-1 1 0 0,0 0-1 0 0,-1 1 0 0 0,1-1 0 0 0,0 1 0 0 0,0 0 6 0 0,2 0-27 0 0,5 3-7 0 0,0 1-1 0 0,-1 0 0 0 0,0 0 1 0 0,1 1-1 0 0,1 2 35 0 0,0 1-35 0 0,0 1 0 0 0,0-1 0 0 0,2 6 35 0 0,9 15-38 0 0,-1 1 0 0 0,3 9 38 0 0,11 20-9 0 0,-23-44-3 0 0,4 7 27 0 0,0-1 59 0 0,3-1 85 0 0,0-2 109 0 0,-13-17 1 0 0,-1 0-36 0 0,3-3 134 0 0,-1-3-106 0 0,0-2-80 0 0,-3 3-91 0 0,0-1-1 0 0,0 0 1 0 0,-1-1 0 0 0,0 1 0 0 0,2-4-90 0 0,0-18 244 0 0,-2-1-37 0 0,-2-2-42 0 0,0 2-47 0 0,1 15-78 0 0,-3-20-22 0 0,-2 6 163 0 0,-5-20-181 0 0,4 25-13 0 0,0-1-76 0 0,0 1-104 0 0,4 10 50 0 0,-1 0-35 0 0,0 1-39 0 0,1-1-42 0 0,-1 0-45 0 0,1 0-49 0 0,1 8 336 0 0,1 0-116 0 0,0-1-99 0 0,0 1-81 0 0,0 0-24 0 0,0 0-40 0 0,0-10-1540 0 0,1 5 372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0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9040 0 0,'0'0'200'0'0,"0"0"33"0"0,0 0 15 0 0,0 0-89 0 0,0 1-81 0 0,0-1-56 0 0,0 3-33 0 0,0-2 71 0 0,0 0 37 0 0,0 0 66 0 0,2 17 543 0 0,3 1-93 0 0,2-1-83 0 0,0 0-77 0 0,0-2-105 0 0,-1 0-47 0 0,15 33 488 0 0,-12-30-465 0 0,-1 1 45 0 0,10 20 471 0 0,-2-6-208 0 0,-10-16-373 0 0,0 0-50 0 0,6 26 272 0 0,-6-25-148 0 0,-1-1 0 0 0,-1 1 0 0 0,2 17-333 0 0,-1 1 439 0 0,0 3 71 0 0,-4-20-214 0 0,-4 0 39 0 0,4-23-83 0 0,0-1-34 0 0,0-5 124 0 0,1 0-163 0 0,-1 0-51 0 0,1 0-44 0 0,0-2-36 0 0,2-10-33 0 0,11-31-113 0 0,-10 38 110 0 0,1 1 53 0 0,11-14-115 0 0,-13 21 22 0 0,1-1 0 0 0,1 1 0 0 0,-1 0 0 0 0,1 1 0 0 0,1-2 28 0 0,-4 5-12 0 0,0-1-1 0 0,0 1 1 0 0,0 0-1 0 0,0 0 1 0 0,0 1 0 0 0,0-1-1 0 0,1 1 1 0 0,-1-1-1 0 0,1 1 1 0 0,-1 0 0 0 0,1 0-1 0 0,-1 0 1 0 0,1 1-1 0 0,-1 0 1 0 0,1-1 0 0 0,0 1-1 0 0,-1 0 1 0 0,1 1-1 0 0,0-1 1 0 0,-1 1 0 0 0,2-1 12 0 0,-1 2-11 0 0,0-1 0 0 0,-1 0-1 0 0,1 1 1 0 0,0-1 0 0 0,-1 1 0 0 0,1 0 0 0 0,-1 0 0 0 0,3 3 11 0 0,-3-3-6 0 0,0 1 1 0 0,0 0-1 0 0,0 0 0 0 0,-1 1 1 0 0,1-1-1 0 0,-1 0 1 0 0,1 3 5 0 0,2 3-1 0 0,0 1-1 0 0,-1 1 1 0 0,-1-1 0 0 0,0 0 0 0 0,2 11 1 0 0,12 71-9 0 0,-11-52 29 0 0,0-2 63 0 0,-5-28-31 0 0,3 11-27 0 0,1-9 12 0 0,-4-10-68 0 0,0-1-18 0 0,0 0-21 0 0,0-1-34 0 0,-1 0 104 0 0,0 1-306 0 0,1-1 39 0 0,-1 0 36 0 0,0 0 32 0 0,1 0-110 0 0,0 0 96 0 0,0 0 52 0 0,1-2-71 0 0,-1 2 70 0 0,-1 0-46 0 0,6-5-1138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40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25 6824 0 0,'0'0'149'0'0,"0"0"23"0"0,0 0 13 0 0,0 0 49 0 0,0 0-96 0 0,0 0 112 0 0,0 0 207 0 0,0 0 14 0 0,-4-4 885 0 0,1 1-842 0 0,1 2-284 0 0,0 0-53 0 0,1 0-66 0 0,0 0-77 0 0,-16-3 717 0 0,-15-4 755 0 0,18 6-903 0 0,2 2-159 0 0,1 2-72 0 0,0 2-94 0 0,0 3-114 0 0,-9 7 17 0 0,4-2-84 0 0,0 0-40 0 0,-14 15-27 0 0,26-22-31 0 0,0-1 0 0 0,0 1 1 0 0,1 0-1 0 0,-1 0 0 0 0,1 0 0 0 0,1 1 0 0 0,-1-1 1 0 0,1 1-1 0 0,0 0 0 0 0,0-1 0 0 0,0 1 1 0 0,0 3 0 0 0,-4 45-14 0 0,5-38 22 0 0,1-1-1 0 0,0 1 1 0 0,1 0-1 0 0,2 4-7 0 0,-2-11 4 0 0,1-1-1 0 0,0 1 1 0 0,1-1-1 0 0,0 0 0 0 0,0 0 1 0 0,0 0-1 0 0,1 0 0 0 0,0-1 1 0 0,1 1-1 0 0,0-1 0 0 0,0 0 1 0 0,0 0-1 0 0,1-1 1 0 0,5 5-4 0 0,-7-7-177 0 0,0-1 57 0 0,0 1 49 0 0,0-1 45 0 0,3 2 62 0 0,1 0 78 0 0,16 10 438 0 0,-19-13-465 0 0,0 1-33 0 0,1-1-43 0 0,-1 1-56 0 0,1-1-66 0 0,0 0-76 0 0,-1-1-54 0 0,0 1-78 0 0,1-1-84 0 0,-1 1-92 0 0,0-1-100 0 0,1 0-108 0 0,0 0-114 0 0,-1-1-123 0 0,0 1-975 0 0,3-1-1084 0 0,-8 0 2989 0 0</inkml:trace>
  <inkml:trace contextRef="#ctx0" brushRef="#br0" timeOffset="562.49">550 161 7800 0 0,'0'0'174'0'0,"0"0"29"0"0,0 0 13 0 0,-1 0-31 0 0,-1-2-147 0 0,0 1-24 0 0,2 0 36 0 0,0 1-50 0 0,-2-2 498 0 0,0 1-68 0 0,-1 1-63 0 0,1 0-57 0 0,-1 0-50 0 0,1 0-45 0 0,-1 1-40 0 0,0 0-34 0 0,-3 2 95 0 0,-7 6 136 0 0,10-8-253 0 0,2 0 38 0 0,-9 6 145 0 0,2 0-42 0 0,-1 2-38 0 0,1 0-34 0 0,-6 10 95 0 0,1 3-101 0 0,4-3-90 0 0,2-1-34 0 0,2-5-24 0 0,1 1 1 0 0,1-1-1 0 0,0 2-34 0 0,2-10 9 0 0,1 0-1 0 0,-1 0 1 0 0,1 0 0 0 0,0 0-1 0 0,1 1 1 0 0,-1-1 0 0 0,1 0-1 0 0,0 0 1 0 0,0 0-1 0 0,2 5-8 0 0,-2-8 5 0 0,0 1 0 0 0,0 0 0 0 0,1-1-1 0 0,-1 1 1 0 0,0-1 0 0 0,1 1 0 0 0,0-1-1 0 0,0 0 1 0 0,0 0 0 0 0,0 0 0 0 0,0 0 0 0 0,0 0-1 0 0,0 0 1 0 0,0-1 0 0 0,1 1 0 0 0,-1 0-1 0 0,1-1 1 0 0,-1 0 0 0 0,1 0 0 0 0,0 0-5 0 0,1 0 26 0 0,-1 0-1 0 0,1 0 1 0 0,0 0 0 0 0,-1-1 0 0 0,1 1 0 0 0,0-1 0 0 0,0 0-26 0 0,0-1 37 0 0,-1 1 0 0 0,1-1 0 0 0,-1 1 0 0 0,1-1 0 0 0,-1 0 0 0 0,3-1-37 0 0,-1-1 54 0 0,0 1 0 0 0,0-1 0 0 0,-1 0 0 0 0,1 0 0 0 0,-1 0 0 0 0,0 0 0 0 0,0-1 0 0 0,0 0 0 0 0,2-3-54 0 0,16-23 263 0 0,-6-3-64 0 0,-7 11-120 0 0,-4 1-53 0 0,0-16 123 0 0,-6 1 52 0 0,-5 1 76 0 0,-3-2 96 0 0,9 33-304 0 0,0 9 2 0 0,-1-1-45 0 0,1 14-33 0 0,2-3 7 0 0,-1 0 0 0 0,2 0 0 0 0,0 0 0 0 0,1-1 0 0 0,0 1 0 0 0,1-1 0 0 0,1 1 1 0 0,4 5-1 0 0,-4-6 0 0 0,1-1 0 0 0,1 1 0 0 0,1 1-1 0 0,-6-11 1 0 0,0 0 0 0 0,1 0 0 0 0,-1-1 0 0 0,1 1 0 0 0,0-1 0 0 0,0 1 0 0 0,0-1 0 0 0,0-1 0 0 0,0 1 0 0 0,1 0 0 0 0,2 0 1 0 0,-6-2-10 0 0,3 0 73 0 0,-3 0-61 0 0,1 0-79 0 0,-1 0-10 0 0,0-1-40 0 0,0 1-47 0 0,0-1-53 0 0,0 0-61 0 0,0 1-66 0 0,0-1 77 0 0,0 0-34 0 0,-1 1-36 0 0,1-1-38 0 0,0 0-41 0 0,-1 0-42 0 0,1 1-44 0 0,-1-1-45 0 0,3 1-1437 0 0,-1 0-1134 0 0</inkml:trace>
  <inkml:trace contextRef="#ctx0" brushRef="#br0" timeOffset="965.41">844 130 9096 0 0,'0'0'200'0'0,"0"0"33"0"0,0 0 16 0 0,1 2-54 0 0,0 0-145 0 0,2 1-33 0 0,3 7 27 0 0,0-1 81 0 0,0 1 71 0 0,0 1 60 0 0,-1-1 29 0 0,-1 0 33 0 0,3 7 272 0 0,8 24 845 0 0,-11-28-1039 0 0,0 0-46 0 0,-1-3-121 0 0,0-1-44 0 0,0 1-49 0 0,0-1-57 0 0,17 44 1454 0 0,-2-21-399 0 0,-17-30-1232 0 0,1 1 72 0 0,-1-2 63 0 0,0 1 54 0 0,0 0 94 0 0,0 0 57 0 0,1 1 633 0 0,0-4-477 0 0,-1 0-237 0 0,-1-1-37 0 0,2-1-31 0 0,-1 0-99 0 0,1-4 34 0 0,-1 0-1 0 0,1 0 0 0 0,-1-1 0 0 0,-1 0-27 0 0,2-32 49 0 0,0-12-47 0 0,-2 52-4 0 0,2-15-44 0 0,1-1 58 0 0,0-3 54 0 0,5-10 83 0 0,2 2-24 0 0,0 10-102 0 0,-1 5-64 0 0,2 2-71 0 0,-9 9 89 0 0,0-1 0 0 0,1 1 0 0 0,-1-1 0 0 0,0 1-1 0 0,1 0 1 0 0,-1 0 0 0 0,3 0 23 0 0,15-1-100 0 0,0 7 51 0 0,-1 6 39 0 0,3 7 37 0 0,-15-10 4 0 0,0 0 0 0 0,0 0 0 0 0,-1 1 0 0 0,3 6-31 0 0,5 11 336 0 0,8 21-336 0 0,-11-22 75 0 0,-1 1-36 0 0,-1-5-43 0 0,0 1-43 0 0,-8-19-60 0 0,0 0-44 0 0,0 1-43 0 0,1-1-43 0 0,-1 1-136 0 0,1 1-69 0 0,2 6-481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2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40 9040 0 0,'0'0'200'0'0,"0"0"33"0"0,-6-8 192 0 0,4 6-369 0 0,1 1-34 0 0,-5-2 11 0 0,1-1 59 0 0,-1 0 73 0 0,1 0 50 0 0,-16-6 629 0 0,12 8-513 0 0,-1 0-77 0 0,5 3-174 0 0,-1-1-38 0 0,-24 8 302 0 0,5 6-66 0 0,4 4-52 0 0,5 5-40 0 0,10-13-119 0 0,1 0 0 0 0,1 1 1 0 0,0-1-1 0 0,0 1 0 0 0,1 0 1 0 0,0 1-1 0 0,1-1 0 0 0,1 0 1 0 0,-1 4-68 0 0,1 8 54 0 0,0 2-66 0 0,2-13-32 0 0,0-1 0 0 0,0 1 1 0 0,1-1-1 0 0,0 1 0 0 0,3 3 44 0 0,9 18-79 0 0,-4-18 79 0 0,2-1 38 0 0,7 1 88 0 0,4-3 106 0 0,-13-8-102 0 0,0-1-1 0 0,0 0 1 0 0,1 0 0 0 0,-1-1 0 0 0,10 1-130 0 0,-16-3 49 0 0,1 1 0 0 0,-1-2 1 0 0,0 1-1 0 0,0 0 0 0 0,0-1 0 0 0,0 0 0 0 0,3-1-49 0 0,-4 1 40 0 0,0 0 0 0 0,-1 0 0 0 0,1-1-1 0 0,0 1 1 0 0,-1-1 0 0 0,1 0 0 0 0,0 1 0 0 0,-1-1 0 0 0,0-1 0 0 0,2-1-40 0 0,2-2 127 0 0,-2 0 1 0 0,1 0 0 0 0,0 0 0 0 0,-1-1-1 0 0,-1 0 1 0 0,1 1 0 0 0,1-6-128 0 0,3-14 349 0 0,-5-6-28 0 0,-4-1-103 0 0,-4 3-127 0 0,0 10-80 0 0,0 5-52 0 0,-1-1-61 0 0,1 3-39 0 0,-1 1-59 0 0,-1-1-67 0 0,0-1-76 0 0,4 8 10 0 0,0 0-116 0 0,1 2 72 0 0,0 0-49 0 0,0-1-45 0 0,-1 1-42 0 0,-5-6-984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2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8032 0 0,'7'6'203'0'0,"-1"0"-46"0"0,5 6 48 0 0,-1 1-106 0 0,8 18 27 0 0,-14-20-45 0 0,0-1 54 0 0,-1 4 118 0 0,-1-7-80 0 0,-1 0 37 0 0,1 9 621 0 0,0 0-69 0 0,0 0-57 0 0,-1 0-51 0 0,1 2 80 0 0,-2 1-42 0 0,-2 37 1288 0 0,2-55-1828 0 0,0 0-40 0 0,-1 2 17 0 0,1 6 1 0 0,0-6-27 0 0,-1-1 88 0 0,1 0 60 0 0,-1 0 104 0 0,1-2-132 0 0,0 1 34 0 0,-1-1 36 0 0,1 0 38 0 0,-2 0-25 0 0,0-2-78 0 0,0 0-64 0 0,0 0-53 0 0,0-1-28 0 0,-3-7 32 0 0,3 6-32 0 0,2 3-21 0 0,-8-16 116 0 0,3-1-44 0 0,-2-21 27 0 0,5 4-104 0 0,3 22-51 0 0,0 1 0 0 0,0-1 0 0 0,1 1 0 0 0,1-1 0 0 0,2-4-6 0 0,-3 11-214 0 0,0-1 74 0 0,1 1 65 0 0,0 0 55 0 0,0 0 44 0 0,0 1 32 0 0,3-3 92 0 0,10-10 277 0 0,-11 13-324 0 0,1 0-38 0 0,-2 1-48 0 0,1 1-32 0 0,-1 0-38 0 0,1 0-44 0 0,0 0-49 0 0,-1 0-54 0 0,1 1-59 0 0,0-1-65 0 0,0 1-71 0 0,0 0-75 0 0,1-1-80 0 0,-1 1-87 0 0,0 0-92 0 0,1 1-96 0 0,-1-1-102 0 0,1 0-108 0 0,0 1-1278 0 0,5-1-1314 0 0,-11 2 3563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2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171 360 10304 0 0,'0'0'233'0'0,"0"0"-3"0"0,-1 0-98 0 0,0-1-62 0 0,-4 0-8 0 0,3 0 3 0 0,-6-1-82 0 0,0 0 44 0 0,0 2 38 0 0,0 0 34 0 0,-1 2 58 0 0,-1 0 35 0 0,0 2 74 0 0,-6 5 177 0 0,-7 10 301 0 0,10-5-330 0 0,3-1-171 0 0,7-6-169 0 0,-1-1-37 0 0,-2 7 89 0 0,1 0-33 0 0,-4 13 14 0 0,3 1-76 0 0,4-16-36 0 0,0 1 1 0 0,1 0-1 0 0,0-1 1 0 0,1 7 4 0 0,2 1 20 0 0,2 0 34 0 0,-4-16-32 0 0,1 1 1 0 0,0-1-1 0 0,1 0 0 0 0,-1 0 1 0 0,0 0-1 0 0,1 0 0 0 0,0 0 0 0 0,0 0 1 0 0,-1-1-1 0 0,2 1 0 0 0,-1-1 1 0 0,0 1-1 0 0,1-1 0 0 0,-1 0 1 0 0,1 0-1 0 0,-1 0 0 0 0,1 0 1 0 0,0 0-23 0 0,1 0 19 0 0,-1 0 1 0 0,1-1-1 0 0,-1 0 1 0 0,1 1-1 0 0,0-1 1 0 0,-1 0-1 0 0,1-1 1 0 0,0 1-1 0 0,0-1 1 0 0,-1 0-1 0 0,1 0 1 0 0,0 0-1 0 0,0 0 1 0 0,0 0-1 0 0,-1-1 1 0 0,1 0-1 0 0,0 0 1 0 0,0 0-1 0 0,-1 0 1 0 0,1-1 0 0 0,-1 1-1 0 0,1-1 1 0 0,1-1-20 0 0,15-13-107 0 0,-3-2 87 0 0,-1-9 80 0 0,-11 18 3 0 0,-2 0 0 0 0,1 0 0 0 0,1-8-63 0 0,4-30 201 0 0,-8 15-120 0 0,-1 7-77 0 0,-2 0-78 0 0,-4-17-237 0 0,1-1 47 0 0,-2-9-17 0 0,-10-97-402 0 0,13 86 350 0 0,4 53 292 0 0,-1-5-101 0 0,1-8-73 0 0,-1 10 173 0 0,1 8 69 0 0,0 1 35 0 0,-1 1 40 0 0,1 1 45 0 0,11 74 121 0 0,-1-24-35 0 0,-1-8 22 0 0,0-1 73 0 0,0-6 14 0 0,0 0 74 0 0,0 0 83 0 0,0 0 96 0 0,-2-6-146 0 0,3 37 704 0 0,-7-41-804 0 0,0 0-85 0 0,0 0-113 0 0,0 4 82 0 0,-2-25-161 0 0,-1-2-49 0 0,0 0-71 0 0,0 0-82 0 0,0 0-173 0 0,0 0-307 0 0,0 0 462 0 0,0 0 17 0 0,0 0-14 0 0,0 0-45 0 0,0 0-9 0 0,0 0-45 0 0,0 0-50 0 0,-1 0-58 0 0,1 1-62 0 0,0-1-57 0 0,0 1-50 0 0,0-1-46 0 0,-1 1-162 0 0,1-1-44 0 0,-1 1-197 0 0,1 0-533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4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161 377 11256 0 0,'-12'-3'277'0'0,"1"2"-33"0"0,-11 2 156 0 0,-3 7-35 0 0,20-5-281 0 0,0-1 0 0 0,0 1 1 0 0,0 0-1 0 0,1 1 0 0 0,-5 3-84 0 0,4-3 108 0 0,0 1-1 0 0,0 1 1 0 0,1-1-1 0 0,-4 5-107 0 0,-5 13 382 0 0,5-2 39 0 0,5-10-165 0 0,0-1 36 0 0,2 0-143 0 0,0-1 1 0 0,0 0 0 0 0,1 1 0 0 0,0-1 0 0 0,1 0 0 0 0,0 1 0 0 0,0-1 0 0 0,1 0 0 0 0,2 7-150 0 0,9 15 382 0 0,-10-26-311 0 0,1 0 1 0 0,-1 0 0 0 0,1 0 0 0 0,2 2-72 0 0,-3-4 24 0 0,-1 0 1 0 0,0-1-1 0 0,1 1 0 0 0,0 0 1 0 0,0-1-1 0 0,0 0 0 0 0,0 0 0 0 0,0 0 1 0 0,0 0-1 0 0,0 0 0 0 0,1 0 1 0 0,-1-1-1 0 0,1 0 0 0 0,-1 0 0 0 0,1 0 1 0 0,0 0-1 0 0,-1 0 0 0 0,1-1 0 0 0,3 1-24 0 0,-3-1-2 0 0,1 0 0 0 0,-1-1-1 0 0,0 0 1 0 0,0 1-1 0 0,1-1 1 0 0,-1-1 0 0 0,0 1 2 0 0,0-1-14 0 0,0 1 0 0 0,0-1 1 0 0,0 0-1 0 0,-1-1 1 0 0,1 1-1 0 0,1-2 14 0 0,0 0-36 0 0,-1 1 0 0 0,0-1 0 0 0,-1-1 0 0 0,4-3 36 0 0,11-22-205 0 0,-5-3-60 0 0,-4-2-59 0 0,-4 0-57 0 0,-3 3-55 0 0,-4-6-10 0 0,-8-18-118 0 0,1 0 33 0 0,6 32 271 0 0,0 0 34 0 0,-3-25-133 0 0,-1 1 116 0 0,0-1 100 0 0,0 3 90 0 0,1 1 68 0 0,4 36 9 0 0,-2-3-67 0 0,1 3 42 0 0,1 3 56 0 0,1 1 42 0 0,1 0 61 0 0,0 7-16 0 0,-1 0-38 0 0,-1 0-2 0 0,-1 1-45 0 0,-1 4 20 0 0,3-4-17 0 0,-2 19 181 0 0,4 13 12 0 0,0-9-58 0 0,1 14 41 0 0,3 0 66 0 0,5 7 120 0 0,8 23 268 0 0,-2-13-140 0 0,-7-18-223 0 0,-1 0-33 0 0,-2-16-69 0 0,-1 1-1 0 0,-2 0 0 0 0,1 10-224 0 0,-3-21-20 0 0,0 1 73 0 0,3 27 267 0 0,-3-28-255 0 0,1 0-56 0 0,-1 0-82 0 0,0 0-104 0 0,0-4-11 0 0,-1 0-64 0 0,0-1-71 0 0,0 1-78 0 0,0-8 7 0 0,0 0-63 0 0,0 0-56 0 0,0 1-49 0 0,0-1-168 0 0,0 0-49 0 0,0 1-202 0 0,0 0-543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9792 0 0,'0'0'222'0'0,"0"0"30"0"0,0 0 18 0 0,0 0-151 0 0,0 2-34 0 0,1 1-34 0 0,0 1-34 0 0,4 10 6 0 0,0 1 44 0 0,1 0 40 0 0,-1 0 37 0 0,5 15 241 0 0,1-1 105 0 0,3 11 292 0 0,18 53 1209 0 0,-21-59-1349 0 0,-3-6-182 0 0,0 1-92 0 0,0-1-116 0 0,-5-13-177 0 0,1-1-38 0 0,0 6 139 0 0,0-1 85 0 0,6 45 804 0 0,-9-50-865 0 0,0 0-35 0 0,0-9-82 0 0,-1 1 0 0 0,0 0 0 0 0,-1-1 0 0 0,0 5-83 0 0,-2 4 172 0 0,1-6-44 0 0,-1 0 33 0 0,0-1 41 0 0,1-1 48 0 0,-2-1-108 0 0,0-2-56 0 0,-3-3-34 0 0,-4-9-89 0 0,9 7 66 0 0,-10-14 117 0 0,1-1-53 0 0,0-6-29 0 0,-2-12-12 0 0,7 15-5 0 0,1-1-51 0 0,-4-42-151 0 0,8 48 122 0 0,-2-19-67 0 0,2-2-50 0 0,3-7-81 0 0,0 24 28 0 0,1 1 0 0 0,3-10 203 0 0,-2 15-139 0 0,0 0 0 0 0,1 0 1 0 0,5-9 138 0 0,12-14-249 0 0,1 10 77 0 0,4 4 44 0 0,-21 19 99 0 0,-1 0 1 0 0,1 0-1 0 0,0 0 0 0 0,0 1 1 0 0,0 0-1 0 0,0 0 1 0 0,1 0-1 0 0,2 0 29 0 0,-2 1-19 0 0,-1 1-1 0 0,1-1 1 0 0,0 1-1 0 0,0 0 1 0 0,-1 1-1 0 0,1 0 1 0 0,0 0 0 0 0,-1 0 19 0 0,0 0-7 0 0,-1 1 0 0 0,0 0 1 0 0,1 0-1 0 0,-1 0 1 0 0,0 1-1 0 0,-1-1 1 0 0,1 1-1 0 0,0 0 1 0 0,2 3 6 0 0,-3-3 3 0 0,-1 0 0 0 0,1 1-1 0 0,-1-1 1 0 0,0 1 0 0 0,0 1-3 0 0,0-1 10 0 0,-1 0-1 0 0,1 1 1 0 0,-1-1-1 0 0,0 0 0 0 0,0 3-9 0 0,2 11 34 0 0,-4 0-38 0 0,-1-14-10 0 0,0 1 0 0 0,0-1 0 0 0,0 1 0 0 0,-1-1-1 0 0,0 0 1 0 0,0 0 0 0 0,0 1 0 0 0,0-1 0 0 0,0-1 0 0 0,-2 3 14 0 0,-18 18-95 0 0,5-10 63 0 0,3-4 40 0 0,0-1 41 0 0,1-3-52 0 0,-22 10 139 0 0,20-10-129 0 0,1-1-84 0 0,7-3-3 0 0,0 0-34 0 0,6-1 22 0 0,-1-1 34 0 0,-6 1-61 0 0,6 0 21 0 0,-1-1-83 0 0,2 0-16 0 0,-1 0-70 0 0,1 0-80 0 0,0 0-93 0 0,0 0 48 0 0,1 0-57 0 0,0 0-51 0 0,-1 0-45 0 0,1 0-160 0 0,0 0-45 0 0,0 0-192 0 0,0 0-519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5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0 9416 0 0,'0'0'208'0'0,"0"1"-5"0"0,-1-1-85 0 0,0 0-56 0 0,-2 2-5 0 0,1-1 1 0 0,-10 3-91 0 0,0 0 108 0 0,0 0 109 0 0,-1 0 88 0 0,-2 2 145 0 0,-6 4 324 0 0,0 2 41 0 0,9-2-293 0 0,2 0-127 0 0,0 1-64 0 0,5-3 119 0 0,-1 0-48 0 0,0 1-45 0 0,1 1-39 0 0,-5 10 187 0 0,2 2-101 0 0,7-18-302 0 0,0 1 0 0 0,0-1 0 0 0,0 1 1 0 0,0-1-1 0 0,1 1 0 0 0,0-1 0 0 0,0 1 0 0 0,0-1 0 0 0,1 1 0 0 0,-1 0 0 0 0,1-1 0 0 0,0 1-69 0 0,0-2 59 0 0,0 0 0 0 0,1 0 0 0 0,-1 0 0 0 0,0-1 0 0 0,1 1 0 0 0,0-1 0 0 0,0 2-59 0 0,11 7 268 0 0,2-7-52 0 0,1-6-44 0 0,0-3-36 0 0,9-10 24 0 0,5-10 10 0 0,-3-8-104 0 0,-19 21-67 0 0,-1 0 1 0 0,0 0 0 0 0,-1-1 0 0 0,0 0 0 0 0,-1 0-1 0 0,0-3 1 0 0,-1 7 1 0 0,-1 3-23 0 0,2-3-55 0 0,-3 10-9 0 0,6 9-10 0 0,-1 3 100 0 0,-1 2-38 0 0,-1 4-45 0 0,1 11-90 0 0,5 19-145 0 0,-7-37 271 0 0,1 0 71 0 0,-2-5 39 0 0,0 0-1 0 0,1 0 1 0 0,-1-1 0 0 0,3 2-67 0 0,4 5 27 0 0,-8-12-230 0 0,0 0-105 0 0,0 0-97 0 0,0-1-91 0 0,0 0-82 0 0,-1 0-76 0 0,1 0-69 0 0,-1 0-62 0 0,0 0-352 0 0,1 0-959 0 0,-2 0-1189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6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91 9792 0 0,'0'-1'236'0'0,"-1"0"-81"0"0,1-1-63 0 0,-2-5 68 0 0,1 5-59 0 0,0-4-239 0 0,0 0 85 0 0,0 0 74 0 0,0 1 69 0 0,-1-2 96 0 0,-1 1 74 0 0,-1-2 236 0 0,-1 0 89 0 0,-8-5 668 0 0,8 10-860 0 0,-1 0-34 0 0,1 1-96 0 0,-1 1-42 0 0,0-1-49 0 0,0 2-56 0 0,-14-1 177 0 0,1 1-82 0 0,1 3-57 0 0,-22 7 147 0 0,14 1-44 0 0,9-3-130 0 0,-2 1-34 0 0,13-5-66 0 0,0 0 0 0 0,0 0 1 0 0,0 1-1 0 0,-4 4-27 0 0,8-7 2 0 0,0-1 1 0 0,1 1 0 0 0,-1 0 0 0 0,1-1-1 0 0,-1 1 1 0 0,1 0 0 0 0,0 0-1 0 0,0 0 1 0 0,0 0 0 0 0,0 0 0 0 0,0 0-1 0 0,0 0 1 0 0,0 0 0 0 0,1 1-1 0 0,-1-1 1 0 0,1 0 0 0 0,0 0-1 0 0,-1 1 1 0 0,1-1 0 0 0,0 0 0 0 0,0 1-1 0 0,1-1 1 0 0,-1 0 0 0 0,0 0-1 0 0,1 1 1 0 0,-1-1 0 0 0,1 0 0 0 0,0 0-1 0 0,0 0 1 0 0,0 0 0 0 0,0 0-1 0 0,0 0 1 0 0,0 0 0 0 0,2 2-3 0 0,17 23 37 0 0,33 32-94 0 0,-35-39 64 0 0,-1-1 43 0 0,0 1 63 0 0,-2 0 82 0 0,-10-13-151 0 0,-2 0 100 0 0,0 2 129 0 0,-3 4 262 0 0,-3-1 40 0 0,-1-5-234 0 0,-2-2-115 0 0,-1-2-75 0 0,-8 3 109 0 0,-1-1-59 0 0,-1-2-51 0 0,-1-1-47 0 0,-3 0-32 0 0,0-3-46 0 0,-3-1-44 0 0,-10-7-69 0 0,31 8 128 0 0,0-1-38 0 0,0 1-37 0 0,0-1-38 0 0,1 1-41 0 0,-1-1-39 0 0,1 0-42 0 0,0 0-43 0 0,0-1-43 0 0,0 1-44 0 0,1 0-45 0 0,-1-1-47 0 0,1 0-46 0 0,0 1-48 0 0,1-1-50 0 0,0 0-49 0 0,2-5-860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6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11312 0 0,'0'0'217'0'0,"0"1"-90"0"0,1 0-59 0 0,0 4 1 0 0,0-3-4 0 0,2 9 12 0 0,3 5 147 0 0,-1 1 124 0 0,0-1 112 0 0,0 1 99 0 0,-1-1 86 0 0,0 1 74 0 0,-1 0 59 0 0,-2 0 48 0 0,0-15-905 0 0,-1 1 51 0 0,0-1 43 0 0,1 0 38 0 0,-1 1 52 0 0,1-1 34 0 0,1 5 375 0 0,-1-4-282 0 0,0 0-51 0 0,0 0-104 0 0,0 0-47 0 0,-1-1-46 0 0,1 0-45 0 0,-1 1-49 0 0,1 0-55 0 0,-1 0-18 0 0,0 0-45 0 0,1-1-49 0 0,-1 2-50 0 0,0-1-56 0 0,0 0-57 0 0,0 1-60 0 0,0 0-65 0 0,0-4-705 0 0</inkml:trace>
  <inkml:trace contextRef="#ctx0" brushRef="#br0" timeOffset="255.32">216 49 9016 0 0,'0'0'186'0'0,"0"1"-47"0"0,2 1 25 0 0,1 0-103 0 0,2 4 10 0 0,-3-3-157 0 0,1 0 44 0 0,-1 0 43 0 0,1 0 41 0 0,0 0 39 0 0,-1 0 35 0 0,4 3 216 0 0,0 0 150 0 0,0 1 112 0 0,-1-1 90 0 0,1 2 67 0 0,-4-5-490 0 0,2 4 251 0 0,0 0-41 0 0,5 6 371 0 0,0 2-14 0 0,10 21 970 0 0,-13-23-1091 0 0,-4-8-490 0 0,-2 0 108 0 0,0-1 31 0 0,-3 3 555 0 0,1-5-605 0 0,0-1-35 0 0,0-1-50 0 0,-1-1-65 0 0,2 1-95 0 0,-1-2-41 0 0,0 1-44 0 0,0-2-49 0 0,-10-16 237 0 0,5-3-38 0 0,6 16-104 0 0,0 0 0 0 0,1 0 1 0 0,0 1-1 0 0,0-1 0 0 0,0 0 0 0 0,1 0 0 0 0,0-1-22 0 0,0 1 8 0 0,0 0-1 0 0,1 0 0 0 0,0 1 1 0 0,0-1-1 0 0,0 1 1 0 0,1-1-1 0 0,0 1-7 0 0,-1 1-2 0 0,0 0 0 0 0,1 0 0 0 0,0 1 0 0 0,0 0 0 0 0,0-1 0 0 0,0 1 0 0 0,0 0 0 0 0,0 0 0 0 0,2 0 2 0 0,0 0-265 0 0,0 0 85 0 0,-1 0 72 0 0,1 0 60 0 0,0 0 48 0 0,0 1 35 0 0,17-9 261 0 0,-15 8-278 0 0,0 0-92 0 0,-3 1-27 0 0,0 1-51 0 0,1-1-59 0 0,-1 1-64 0 0,1 0-100 0 0,-1-1-92 0 0,1 1-99 0 0,0 0-108 0 0,-1-1-117 0 0,1 1-125 0 0,-2 1 408 0 0,-1-1-34 0 0,1 0-36 0 0,-1 1-36 0 0,5-2-1758 0 0,4 0-1341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3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0 155 7856 0 0,'1'0'175'0'0,"0"-1"-59"0"0,7-2 106 0 0,-6 2-142 0 0,9-2 27 0 0,14-6 47 0 0,-15 6-53 0 0,-3 0 32 0 0,1 0 59 0 0,0 1 74 0 0,-1-1 88 0 0,0 0 74 0 0,2 0 27 0 0,0-1-77 0 0,0 0-69 0 0,-1-1-62 0 0,2-2-20 0 0,-1-1-64 0 0,2-2-34 0 0,3-10-20 0 0,-12 15 7 0 0,-2 1-35 0 0,-3-2-12 0 0,-3 1-41 0 0,-7-1-12 0 0,6 4 35 0 0,-9 3-68 0 0,1 1 54 0 0,0 2 47 0 0,0 2 38 0 0,-9 8 167 0 0,20-11-218 0 0,0 1 0 0 0,0-1-1 0 0,0 1 1 0 0,0 0 0 0 0,1 0 0 0 0,0 0-1 0 0,0 0 1 0 0,0 1 0 0 0,0 0 0 0 0,1-1 0 0 0,-2 3-71 0 0,-3 14-26 0 0,0 2 73 0 0,4 0 57 0 0,2 1 43 0 0,1-20-117 0 0,0-1-1 0 0,1 1 1 0 0,-1 0 0 0 0,1 0 0 0 0,0-1 0 0 0,0 1 0 0 0,0-1 0 0 0,1 1 0 0 0,-1 0 0 0 0,1-1 0 0 0,0 0 0 0 0,0 0-1 0 0,0 1 1 0 0,0-1 0 0 0,0 0 0 0 0,1 0 0 0 0,-1-1 0 0 0,1 1 0 0 0,0-1 0 0 0,0 1 0 0 0,0-1 0 0 0,0 0 0 0 0,2 1-30 0 0,9 4-7 0 0,0-2 51 0 0,-9-3-3 0 0,0-1 1 0 0,1 0 0 0 0,-1 0-1 0 0,0 0 1 0 0,1 0-1 0 0,-1-1 1 0 0,1 0 0 0 0,1 0-42 0 0,6-2 62 0 0,-3-1-35 0 0,1-1-36 0 0,1-1-51 0 0,-1-1-63 0 0,0-2-73 0 0,-1-1-85 0 0,-7 6 168 0 0,-1 1-2 0 0,0 1-23 0 0,-1-1-52 0 0,1 0-124 0 0,0 0-116 0 0,-1 1 98 0 0,0 0-49 0 0,0 0-42 0 0,0 0-37 0 0,0 0-133 0 0,0 0-38 0 0,3-2-1388 0 0,-4 3 2016 0 0</inkml:trace>
  <inkml:trace contextRef="#ctx0" brushRef="#br0" timeOffset="329.12">328 43 9528 0 0,'0'0'183'0'0,"0"1"-75"0"0,0 0-50 0 0,2 3 2 0 0,-2-2-5 0 0,5 10-79 0 0,-1 1 89 0 0,0-1 79 0 0,0 0 74 0 0,0 1 72 0 0,0-1 60 0 0,0 1 52 0 0,1-1 44 0 0,0 1 97 0 0,0 1 33 0 0,15 29 1402 0 0,-10-25-1155 0 0,3 4 76 0 0,-11-21-715 0 0,-1 1-55 0 0,1 1-27 0 0,1 1-7 0 0,0 1 29 0 0,-1-2 27 0 0,0-1 52 0 0,0 1 93 0 0,-1-1 40 0 0,1 0 94 0 0,-1 0 109 0 0,0 0 121 0 0,-1-5-491 0 0,1-3-67 0 0,0-1-9 0 0,-1-8-31 0 0,0-20 365 0 0,3-22-427 0 0,4 19 83 0 0,3 8-131 0 0,-3 16-30 0 0,1 1-43 0 0,1 1-46 0 0,3 1-53 0 0,1 1-56 0 0,2 2-63 0 0,-10 6 220 0 0,0 0-83 0 0,0 0-78 0 0,0 0-74 0 0,0 0-68 0 0,0 0-63 0 0,-1 1-59 0 0,1-1-52 0 0,0 0-11 0 0,-1 1-37 0 0,6-2-744 0 0,-1-2-289 0 0</inkml:trace>
  <inkml:trace contextRef="#ctx0" brushRef="#br0" timeOffset="680.17">747 134 5936 0 0,'2'0'209'0'0,"1"0"-104"0"0,0 0-69 0 0,5 0-10 0 0,-3 0-181 0 0,-1 0 73 0 0,0 0 69 0 0,1-1 63 0 0,-1 0 58 0 0,0 1 51 0 0,0-1 46 0 0,1 0 41 0 0,0-1 95 0 0,0 1 41 0 0,3-2 325 0 0,12-4 1030 0 0,-14 4-1247 0 0,0 1-49 0 0,0-1-34 0 0,1 1-100 0 0,-4 1-199 0 0,0-1-33 0 0,0 1-36 0 0,0 0-39 0 0,22-10 1079 0 0,2-3-78 0 0,-3-4-109 0 0,-15 9-496 0 0,-1-1-38 0 0,-5 4-195 0 0,-2 0-62 0 0,-3-3-40 0 0,-3 1-75 0 0,4 7 5 0 0,-1 0 1 0 0,1 0-1 0 0,0 0 1 0 0,0 0-1 0 0,-1 0 1 0 0,1 0-1 0 0,0 1 1 0 0,-1-1-1 0 0,1 0 1 0 0,-1 1-1 0 0,0-1 9 0 0,-11 1 17 0 0,7 1 2 0 0,0 0 0 0 0,0 1 0 0 0,1 0 0 0 0,-1 0 0 0 0,0 1 1 0 0,1 0-1 0 0,0 0 0 0 0,-2 1-19 0 0,0 1 11 0 0,0 0 1 0 0,1 1-1 0 0,-1-1 0 0 0,1 2 1 0 0,0-1-1 0 0,1 1 1 0 0,0-1-1 0 0,0 2 0 0 0,-1 1-11 0 0,1-1 8 0 0,1-1 0 0 0,1 1-1 0 0,-1 0 1 0 0,1 1 0 0 0,1-1 0 0 0,0 0-1 0 0,0 1 1 0 0,0-1 0 0 0,1 4-8 0 0,0-6 12 0 0,1 0 0 0 0,0 1 0 0 0,1-1 0 0 0,-1 0 0 0 0,1 0 0 0 0,1 0 0 0 0,-1 0 0 0 0,1 2-12 0 0,1-2-134 0 0,0 0 55 0 0,0 0 47 0 0,1-1 39 0 0,4 4 90 0 0,-5-7-35 0 0,0 0 0 0 0,0 0-1 0 0,0 0 1 0 0,0-1 0 0 0,1 1-1 0 0,-1-1 1 0 0,0 1 0 0 0,1-1-62 0 0,10 2 129 0 0,-3-1-135 0 0,-6-1-41 0 0,1-1-35 0 0,0 0-39 0 0,-1 1-43 0 0,1-1-46 0 0,-1-1-52 0 0,1 1-56 0 0,-1 0-58 0 0,1-1-64 0 0,-1 1-67 0 0,0-1-72 0 0,1 1-75 0 0,-1-1-79 0 0,-1 1-85 0 0,5-1-1092 0 0,3-1-1083 0 0,-11 2 2982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1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218 265 8232 0 0,'0'0'182'0'0,"0"0"29"0"0,0 0 14 0 0,0-1-71 0 0,-1 0-79 0 0,-5-4-50 0 0,3 3 54 0 0,2 1 33 0 0,-1 0 69 0 0,-8-5 540 0 0,0 1-67 0 0,0-1-68 0 0,0 2-67 0 0,-1 1-67 0 0,0 0-67 0 0,-1 1-67 0 0,0 2-68 0 0,0 0 34 0 0,0 2-45 0 0,2 1-40 0 0,0 0-37 0 0,-8 8 68 0 0,2 2-100 0 0,6 1-76 0 0,6-9-44 0 0,1 1 0 0 0,0 0 1 0 0,0 0-1 0 0,0 0 0 0 0,1 0 0 0 0,-1 3-10 0 0,-2 13 50 0 0,3-8-26 0 0,1-1 1 0 0,0 0-1 0 0,0 0 0 0 0,2 1 0 0 0,0 0-24 0 0,5 19 82 0 0,3-6 29 0 0,3-2 55 0 0,6-1 72 0 0,4-3 87 0 0,-1-5-361 0 0,-13-11 49 0 0,0 0 0 0 0,0 0 0 0 0,0 0 0 0 0,1-1-1 0 0,5 1-12 0 0,7 1-20 0 0,0-6-70 0 0,0-4-100 0 0,-10 0 48 0 0,0-2-35 0 0,-7 3 85 0 0,-2 2-11 0 0,0-1-30 0 0,0 1-59 0 0,1-1-121 0 0,-1 0-119 0 0,-1 1 97 0 0,1 0-50 0 0,-1 0-43 0 0,1 0-39 0 0,0 0-136 0 0,-1 0-38 0 0,2 0-167 0 0,0-2-447 0 0,-3 3 1124 0 0</inkml:trace>
  <inkml:trace contextRef="#ctx0" brushRef="#br0" timeOffset="396.91">329 0 7368 0 0,'0'1'156'0'0,"0"1"-63"0"0,0 6 65 0 0,0-5-16 0 0,1 13-146 0 0,2 0 105 0 0,1 0 91 0 0,1 1 79 0 0,1-1 66 0 0,0-1 54 0 0,9 17 500 0 0,-4-7-101 0 0,2 5-51 0 0,-2 1-89 0 0,1 8 1228 0 0,4 28-1878 0 0,-7-20 882 0 0,-5-20-282 0 0,0 1 78 0 0,-2-15-416 0 0,0 1 36 0 0,2 21 489 0 0,-2-20-479 0 0,0 1-24 0 0,1 0-89 0 0,-2-10-98 0 0,0-2 104 0 0,0-3 11 0 0,0-1 153 0 0,0-2 74 0 0,0-2-192 0 0,0 1-94 0 0,-1 0-67 0 0,1 0-74 0 0,-1 1-41 0 0,1-1-46 0 0,-1 1-51 0 0,16-54 263 0 0,-2 18-136 0 0,-2 16-56 0 0,2 1-52 0 0,2 3-63 0 0,2 3-70 0 0,-16 13 231 0 0,0 1 0 0 0,0 0-1 0 0,0 0 1 0 0,1 0 0 0 0,-1 0 0 0 0,0 0-1 0 0,0 1 1 0 0,2-1 9 0 0,-2 0-15 0 0,0 1 0 0 0,0 0 0 0 0,0 0 0 0 0,0 0 0 0 0,0 0 0 0 0,1 0 0 0 0,-1 1-1 0 0,0-1 1 0 0,0 1 0 0 0,0-1 0 0 0,0 1 0 0 0,0-1 0 0 0,0 1 15 0 0,1 1-19 0 0,0-1 1 0 0,-1 1-1 0 0,1 0 0 0 0,0 0 1 0 0,-1 0-1 0 0,0 0 0 0 0,1 0 1 0 0,1 2 18 0 0,8 15 7 0 0,-7-10-153 0 0,0 0 69 0 0,-2 1 60 0 0,1-1 49 0 0,1 9 122 0 0,4 23 385 0 0,-7-26-390 0 0,-1 0-76 0 0,0 0-109 0 0,0-8-33 0 0,-1 1-41 0 0,0 2-104 0 0,0 0-89 0 0,0 0-97 0 0,0 0-108 0 0,0-9-504 0 0,0-1-10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4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 7136 0 0,'0'0'165'0'0,"0"0"22"0"0,0 0 6 0 0,1-1-55 0 0,0 1-74 0 0,6-1-51 0 0,-4 1 67 0 0,4-3 779 0 0,0 1-101 0 0,0-1-94 0 0,0 0-84 0 0,1 0-24 0 0,0 1-83 0 0,0-1-70 0 0,0 0-60 0 0,6-2 164 0 0,18-5 460 0 0,-26 9-802 0 0,0 0-42 0 0,4-1 24 0 0,0 1-92 0 0,13 1 13 0 0,-16 0-20 0 0,-6 0-45 0 0,0 1 0 0 0,-1-1 0 0 0,1 0 1 0 0,0 0-1 0 0,-1 1 0 0 0,1-1 1 0 0,0 0-1 0 0,-1 1 0 0 0,1-1 1 0 0,-1 0-1 0 0,1 1 0 0 0,-1-1 1 0 0,1 1-1 0 0,-1-1 0 0 0,1 1 1 0 0,-1-1-1 0 0,1 1 0 0 0,-1 0 0 0 0,0-1 1 0 0,1 1-1 0 0,-1 0 0 0 0,0-1 1 0 0,1 1-1 0 0,-1 0 0 0 0,0-1 1 0 0,0 1-1 0 0,0 0 0 0 0,0-1 1 0 0,0 1-4 0 0,1 12 152 0 0,-2 1-86 0 0,-4 3-67 0 0,-4 8-81 0 0,3-8 31 0 0,-8 26 51 0 0,-3-1 0 0 0,-1 0 0 0 0,-7 9 0 0 0,-1-3-5 0 0,8-15 20 0 0,6-11 45 0 0,-1 7 25 0 0,7-16-10 0 0,0 0 97 0 0,5-10-65 0 0,-1 0-41 0 0,-3 8 28 0 0,3-6-22 0 0,1-2 4 0 0,1 0 36 0 0,-1 0 56 0 0,0 0 59 0 0,1 0 71 0 0,0-1 79 0 0,4 4-9 0 0,5-1-119 0 0,2-2-100 0 0,-2-1-85 0 0,17-3-4 0 0,47-4-53 0 0,-42 2 52 0 0,-21 2 55 0 0,-1 0-87 0 0,-2 0-82 0 0,-1 0-78 0 0,1 0-92 0 0,0 1-107 0 0,-1-1-120 0 0,-2 1 175 0 0,-1 0-35 0 0,1-1-37 0 0,-1 1-40 0 0,1 0-40 0 0,-1 0-44 0 0,11 0-773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20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3 168 8832 0 0,'2'1'48'0'0,"0"-1"-1"0"0,0 1 1 0 0,-1 0 0 0 0,1-1 0 0 0,0 1 0 0 0,-1 0 0 0 0,1 0 0 0 0,-1 0 0 0 0,1 0-1 0 0,0 1-47 0 0,11 15 566 0 0,-5 4 82 0 0,-2 1 75 0 0,-1-6-86 0 0,1 12 477 0 0,-3 1-89 0 0,-1-11-420 0 0,1 1-57 0 0,-2-16-635 0 0,-1 1 62 0 0,1 0 52 0 0,-1 0 46 0 0,0 0 50 0 0,0 1 35 0 0,0 10 447 0 0,0-9-376 0 0,-1 2-43 0 0,1-5-148 0 0,0 1-33 0 0,0-1-39 0 0,-1 0-44 0 0,1 2-100 0 0,0-1-95 0 0,0 0-106 0 0,-1 1-118 0 0,1-3 201 0 0,0 0-33 0 0,0 0-36 0 0,0 0-36 0 0,0 0-37 0 0,0 0-39 0 0,0 0-41 0 0,0 0-42 0 0,0-1-1398 0 0,0-1-1113 0 0</inkml:trace>
  <inkml:trace contextRef="#ctx0" brushRef="#br0" timeOffset="155.58">0 49 9440 0 0,'0'-1'220'0'0,"0"0"-74"0"0,1-1-44 0 0,-1-4 60 0 0,0 5-71 0 0,0-2 60 0 0,0-1-72 0 0,1-2-46 0 0,1-1-30 0 0,-2 5 26 0 0,1 0 16 0 0,1-1 37 0 0,7-4 290 0 0,-5 6-242 0 0,0-1-63 0 0,2 2-67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2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204 104 7080 0 0,'0'0'157'0'0,"0"0"23"0"0,0-1 13 0 0,0-6-226 0 0,-2 0 103 0 0,1 0 89 0 0,-2 1 76 0 0,0-1 126 0 0,-1 1 64 0 0,-8-11 986 0 0,6 9-785 0 0,3 4-366 0 0,1 0-48 0 0,-5-4 308 0 0,1 1-78 0 0,-2 2-70 0 0,1 2-62 0 0,-3 1-9 0 0,0 2-66 0 0,-2 4-18 0 0,-4 7 19 0 0,-5 13-46 0 0,3 2-91 0 0,-2 13-63 0 0,14-23-46 0 0,1 0-1 0 0,0 1 1 0 0,0 4 10 0 0,0 9 17 0 0,4-24-17 0 0,-1 5 0 0 0,0 0 0 0 0,1-1 0 0 0,1 1 0 0 0,0 0 0 0 0,0 0 0 0 0,2 8 0 0 0,3 18 0 0 0,-4-24 0 0 0,1 0 0 0 0,0 0 0 0 0,2 6 0 0 0,17 33-70 0 0,-9-26 68 0 0,-11-23-4 0 0,1 1 1 0 0,0-1-1 0 0,0 1 1 0 0,0-1-1 0 0,1 0 1 0 0,-1 0-1 0 0,1 0 1 0 0,0 0 0 0 0,0 0-1 0 0,0 0 1 0 0,3 1 5 0 0,-5-3 0 0 0,1 0-1 0 0,-1 0 1 0 0,1 0 0 0 0,-1 0 0 0 0,1 0 0 0 0,-1-1 0 0 0,1 1 0 0 0,0-1-1 0 0,-1 1 1 0 0,1-1 0 0 0,0 0 0 0 0,0 0 0 0 0,-1 1 0 0 0,1-1 0 0 0,0 0-1 0 0,0-1 1 0 0,-1 1 0 0 0,1 0 0 0 0,0 0 0 0 0,-1-1 0 0 0,1 1-1 0 0,0-1 1 0 0,-1 1 0 0 0,1-1 0 0 0,0 0 0 0 0,-1 0 0 0 0,1 0 0 0 0,-1 0 0 0 0,3-1 0 0 0,0-1 0 0 0,-1 0 1 0 0,0-1-1 0 0,1 1 0 0 0,-1-1 1 0 0,0 0-1 0 0,4-6 39 0 0,-1 0 0 0 0,-1 0 0 0 0,2-4-39 0 0,5-11 25 0 0,8-17-13 0 0,-6 1 149 0 0,5-25-161 0 0,-18 59 8 0 0,2-6-7 0 0,0 0 1 0 0,-2 0-1 0 0,0 0 1 0 0,0-7-2 0 0,-2-30-87 0 0,1 12-67 0 0,-4-3 66 0 0,1 16 36 0 0,2 7 54 0 0,1 12-13 0 0,5-3-89 0 0,-1 5 35 0 0,-3 4 62 0 0,-1 0 0 0 0,1 0 1 0 0,-1 0-1 0 0,1 0 0 0 0,-1 0 1 0 0,1 0-1 0 0,-1 0 0 0 0,1 0 1 0 0,-1 0-1 0 0,1 0 0 0 0,-1 1 1 0 0,1-1-1 0 0,-1 0 0 0 0,0 0 1 0 0,1 0-1 0 0,-1 1 0 0 0,1-1 1 0 0,-1 0-1 0 0,0 1 0 0 0,1-1 1 0 0,-1 0-1 0 0,1 1 3 0 0,1 2-5 0 0,1 1-1 0 0,0 0 1 0 0,-1-1-1 0 0,0 1 1 0 0,1 2 5 0 0,-2-5-10 0 0,15 34 3 0 0,-3 2 93 0 0,-1 0 72 0 0,-2 1 49 0 0,11 33 237 0 0,11 27 260 0 0,-28-83-594 0 0,0-1-50 0 0,10 28 48 0 0,-14-42-280 0 0,0 1 56 0 0,0-1 50 0 0,1 1 42 0 0,-1 0 66 0 0,0 0 76 0 0,2 4 442 0 0,-2-4-472 0 0,0 0-34 0 0,1 1-43 0 0,-1-1-57 0 0,0 0-66 0 0,0 0-77 0 0,0 0-54 0 0,1 0-78 0 0,-1-1-84 0 0,0 1-93 0 0,0-1-100 0 0,0 1-109 0 0,-1-1-114 0 0,1 0-123 0 0,0 0-947 0 0,0 0-1075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2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8720 0 0,'0'0'197'0'0,"0"0"24"0"0,1 1 19 0 0,5 6-75 0 0,-1 0-84 0 0,0 1-59 0 0,5 12-55 0 0,-6-13 58 0 0,-2-1 27 0 0,1 0 40 0 0,-1 0 48 0 0,1 0 59 0 0,10 24 722 0 0,-2-7-290 0 0,-7-12-361 0 0,-1 1-41 0 0,6 26 416 0 0,2 19 433 0 0,-1-6-99 0 0,-3-18-375 0 0,-4-16-260 0 0,1 20 521 0 0,-4-36-645 0 0,0-1 18 0 0,0 0 8 0 0,0 0 2 0 0,0 0-1 0 0,0 0-6 0 0,0 0-1 0 0,0-1-44 0 0,0-1-59 0 0,-2-2-19 0 0,1 0-66 0 0,-2-2-14 0 0,3 3 17 0 0,-5-32 171 0 0,1 11-132 0 0,2 0-37 0 0,1 13-45 0 0,0 0 0 0 0,1 0 0 0 0,1 0 0 0 0,0 0-1 0 0,1-6-11 0 0,1 5 0 0 0,-1-2 0 0 0,0 0 0 0 0,1 1 0 0 0,1 0 0 0 0,0-1 0 0 0,1 1 0 0 0,0 1 0 0 0,1-1 0 0 0,4-4 0 0 0,-3 5 3 0 0,-2 4-16 0 0,0 1-34 0 0,3-2-101 0 0,12-9-216 0 0,-14 11 194 0 0,1 0-55 0 0,1 0-79 0 0,1 1-100 0 0,-5 4 303 0 0,-2 0-34 0 0,0 1-56 0 0,1-1-87 0 0,-1 1-107 0 0,-1 0 147 0 0,0 0-35 0 0,0 0-35 0 0,1 1-40 0 0,-1-1-40 0 0,0 0-44 0 0,1 0-46 0 0,-1 1-49 0 0,0-1-50 0 0,1 0-54 0 0,3-1-1453 0 0,4-1-1175 0 0,-9 3 3237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3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1 218 7368 0 0,'0'0'140'0'0,"0"-1"-58"0"0,7 2 48 0 0,3 0-182 0 0,0 0 82 0 0,0-1 77 0 0,2-1 73 0 0,-1 0 67 0 0,1-1 64 0 0,-1-1 57 0 0,1 0 54 0 0,5-4 352 0 0,-1-2 105 0 0,-6 1-163 0 0,-1-1 40 0 0,-8 6-557 0 0,1 1 1 0 0,-1 0 0 0 0,0 0 0 0 0,1-1-1 0 0,-1 1 1 0 0,0-1 0 0 0,0 1 0 0 0,0-2-200 0 0,1-6 506 0 0,-2 0-75 0 0,0-1-68 0 0,-2 1-61 0 0,-1-1-54 0 0,0 0-48 0 0,-1 1-42 0 0,-1 0-33 0 0,-4-6 21 0 0,4 10-91 0 0,0-1-1 0 0,0 1 1 0 0,0 0-1 0 0,-1 0 1 0 0,0 0-55 0 0,-9-5 167 0 0,14 10-155 0 0,-1 0 0 0 0,1 1 0 0 0,-1-1 0 0 0,1 0 0 0 0,-1 1 0 0 0,1-1 0 0 0,-1 1 0 0 0,1-1 0 0 0,-2 1-12 0 0,-11 2 72 0 0,12 0-67 0 0,0-1 0 0 0,0 0 1 0 0,0 1-1 0 0,0-1 0 0 0,0 1 1 0 0,1 0-1 0 0,-1 0 0 0 0,0-1 1 0 0,1 1-1 0 0,0 0 0 0 0,-1 0 1 0 0,1 2-6 0 0,-3 4 3 0 0,0 0-1 0 0,1 0 1 0 0,0 1 0 0 0,0-1 0 0 0,1 1-1 0 0,0 7-2 0 0,-7 50 108 0 0,5 0 42 0 0,4 1 40 0 0,6 0 38 0 0,-4-54-164 0 0,5 37 126 0 0,-4-34-110 0 0,1 0-1 0 0,0-1 1 0 0,6 14-80 0 0,-8-24 20 0 0,0 0 0 0 0,0 0 0 0 0,1 0 0 0 0,0-1 0 0 0,0 1 0 0 0,0-1 0 0 0,0 1 0 0 0,0-1 0 0 0,1 0 0 0 0,0 0 0 0 0,0 0 0 0 0,0-1 0 0 0,1 1 0 0 0,-1-1 0 0 0,1 0 0 0 0,-1-1 0 0 0,1 1 0 0 0,0-1-1 0 0,0 0 1 0 0,0 0 0 0 0,5 1-20 0 0,-4-2-173 0 0,0 0 67 0 0,0-1 61 0 0,0 0 50 0 0,6-2 111 0 0,-3-1 56 0 0,14-5 299 0 0,-17 4-355 0 0,1 0-35 0 0,3-2-51 0 0,-5 3-65 0 0,-1 0-41 0 0,1-1-46 0 0,-1 1-50 0 0,1-1-55 0 0,-1 1-60 0 0,0-1-66 0 0,0 0-70 0 0,0 1-74 0 0,0-1-81 0 0,0 1-85 0 0,-1-1-89 0 0,1 0-96 0 0,-1 1-99 0 0,3-3-1313 0 0,2-4-1286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3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0 5728 0 0,'0'0'166'0'0,"0"1"-21"0"0,-1 0-85 0 0,1 0-56 0 0,-3 4-60 0 0,1-2 90 0 0,1-2 35 0 0,1 0 48 0 0,-1 0 58 0 0,1 0 68 0 0,-2 5 235 0 0,-3 5 476 0 0,1 1-94 0 0,2 1-104 0 0,1 2-113 0 0,1 0-92 0 0,1 1-60 0 0,0 0-56 0 0,0 0-49 0 0,1 3 20 0 0,1 0-53 0 0,1 9 103 0 0,0 1-61 0 0,5 29 393 0 0,-1 3-24 0 0,-5-30-425 0 0,1-1-39 0 0,-3-28-458 0 0,-1 1 53 0 0,0 0 49 0 0,1-1 43 0 0,-1 1 45 0 0,1 0 45 0 0,0 1 60 0 0,0 1 127 0 0,0 2 87 0 0,0-3-152 0 0,0 0-82 0 0,-1 0-64 0 0,1-1-71 0 0,-1 0-67 0 0,0 0-78 0 0,1 0-90 0 0,-1 0-32 0 0,0-1-77 0 0,0 1-80 0 0,0 0-88 0 0,1-1-94 0 0,-2 1-100 0 0,1 0-106 0 0,0-1-112 0 0,0-2-1016 0 0,0 0-1108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4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7056 0 0,'0'0'157'0'0,"1"2"23"0"0,7 9 9 0 0,0 0-69 0 0,5 7-33 0 0,14 23-3 0 0,-18-25 19 0 0,-5-8-10 0 0,0 1 33 0 0,0 0 39 0 0,0 1 44 0 0,4 16 135 0 0,-1 0 65 0 0,-1 0 59 0 0,0-1 50 0 0,0 11 275 0 0,-1 0 61 0 0,0 21 2077 0 0,-2 6-2931 0 0,-2-11 1186 0 0,-1-51-1010 0 0,0-1-67 0 0,0 0-28 0 0,0 0-8 0 0,0 0 9 0 0,0 0 39 0 0,-1-1 20 0 0,-4-14 78 0 0,2-2-72 0 0,1 0-58 0 0,1-1-43 0 0,3-10-21 0 0,2-15-25 0 0,-2 23 48 0 0,1 0-46 0 0,0 1-1 0 0,1-1 1 0 0,6-16-2 0 0,9-9-53 0 0,-15 38 23 0 0,0-1 1 0 0,1 1-1 0 0,0 0 0 0 0,2-2 30 0 0,-5 7-9 0 0,0-1 0 0 0,0 1 0 0 0,0 0-1 0 0,0 1 1 0 0,0-1 0 0 0,1 0 0 0 0,-1 0-1 0 0,1 1 1 0 0,-1 0 0 0 0,1-1 0 0 0,-1 1 0 0 0,1 0-1 0 0,0 0 1 0 0,-1 0 0 0 0,1 1 0 0 0,0-1 0 0 0,0 1-1 0 0,1-1 10 0 0,-1 1-8 0 0,1 1 0 0 0,-1-1-1 0 0,0 1 1 0 0,0-1-1 0 0,0 1 1 0 0,1 0 0 0 0,-1 0-1 0 0,0 1 1 0 0,0-1 0 0 0,0 1-1 0 0,-1-1 1 0 0,1 1-1 0 0,0 0 1 0 0,-1 0 0 0 0,1 0-1 0 0,0 1 9 0 0,5 4-13 0 0,-1 1-1 0 0,0 0 1 0 0,0 0-1 0 0,0 1 1 0 0,-1-1-1 0 0,2 6 14 0 0,-2-2 0 0 0,0 0 0 0 0,-1 0 0 0 0,0 0 0 0 0,-1 1 0 0 0,1 2 0 0 0,-2-2 6 0 0,-1 0-1 0 0,0 0 0 0 0,0 0 0 0 0,-1 0 0 0 0,-1 0 0 0 0,0 0 1 0 0,-1 0-1 0 0,-1 0 0 0 0,0 0 0 0 0,0 0 0 0 0,-3 6-5 0 0,4-16 52 0 0,0 0-56 0 0,0-1-38 0 0,0 0-49 0 0,0-1-29 0 0,0 1-49 0 0,0 0-53 0 0,0-1-62 0 0,0 0-4 0 0,0 1-50 0 0,1-1-55 0 0,-1 0-58 0 0,0 0-62 0 0,0 0-65 0 0,0 0-71 0 0,0 0-73 0 0,-2 1-1297 0 0,-2 0-1149 0 0,5-2 3149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4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0 11376 0 0,'0'0'-55'0'0,"-1"0"39"0"0,1 0 83 0 0,0 0 84 0 0,-2 0 279 0 0,1 0-342 0 0,1 0-51 0 0,-1 0-79 0 0,1 0-23 0 0,-1 0-33 0 0,1 0-49 0 0,0 0-47 0 0,0 0-52 0 0,-1 0-55 0 0,1 0-59 0 0,0 0-65 0 0,0 0-67 0 0,0 0-74 0 0,0 0-961 0 0,0 0-872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7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8640 0 0,'0'0'197'0'0,"0"0"24"0"0,1-1 17 0 0,2-4-38 0 0,0 2-110 0 0,1 2 182 0 0,0 2-57 0 0,0 2-45 0 0,-1 1-36 0 0,8 9 267 0 0,-2 3-192 0 0,-2 0-34 0 0,11 38 279 0 0,-12-35-265 0 0,0-1 39 0 0,10 31 388 0 0,-2 0 80 0 0,1 2 129 0 0,1-1 85 0 0,-14-44-679 0 0,0 2-91 0 0,2 19 74 0 0,-3-22-141 0 0,0 0 35 0 0,-1 0 50 0 0,0-1 61 0 0,1-1 71 0 0,-1 0 84 0 0,0-2 50 0 0,0 0 88 0 0,-3-13-353 0 0,0 1-59 0 0,0-5-29 0 0,3 8-45 0 0,-1 1-1 0 0,1-1 1 0 0,0 1-1 0 0,1-2-25 0 0,1-13 20 0 0,1-1 0 0 0,2 1-1 0 0,0 0 1 0 0,1 1-1 0 0,5-11-19 0 0,-6 20-7 0 0,1 0-1 0 0,0 0 1 0 0,1 0-1 0 0,4-5 8 0 0,12-10-58 0 0,5 3-40 0 0,-25 22 93 0 0,0 0-1 0 0,0 0 0 0 0,0 1 0 0 0,0-1 0 0 0,0 1 0 0 0,0-1 0 0 0,1 1 0 0 0,-1 0 0 0 0,1 0 0 0 0,-1 1 0 0 0,1-1 0 0 0,-1 1 1 0 0,1-1-1 0 0,-1 1 0 0 0,1 0 0 0 0,-1 1 0 0 0,1-1 0 0 0,0 1 6 0 0,1 0-10 0 0,1 1 1 0 0,-1 0-1 0 0,0 0 0 0 0,1 0 0 0 0,-1 1 0 0 0,0 0 1 0 0,0 0-1 0 0,0 0 0 0 0,-1 0 0 0 0,4 4 10 0 0,0 1-1 0 0,1 1-1 0 0,-1 0 1 0 0,0 0-1 0 0,-1 0 0 0 0,0 1 1 0 0,-1 1-1 0 0,0-1 0 0 0,3 8 2 0 0,1 5 1 0 0,-1 0-1 0 0,-1 1 0 0 0,3 17 0 0 0,-6-19-5 0 0,-1-1 0 0 0,0 15 5 0 0,-2-1 35 0 0,-2-8 52 0 0,0 1 76 0 0,0-27-110 0 0,0-1 17 0 0,1-1 15 0 0,-1-1-34 0 0,-3-7-2 0 0,2 5-16 0 0,0-2-2 0 0,1 1 0 0 0,0-1 0 0 0,0 0 0 0 0,0 1 0 0 0,1-1 1 0 0,0 1-1 0 0,0-1-31 0 0,6-25 87 0 0,-1 4-72 0 0,-1 7-14 0 0,1 1-1 0 0,0-1 0 0 0,2 1 0 0 0,0 0 0 0 0,1 1 0 0 0,6-10 0 0 0,21-26-74 0 0,-31 47 60 0 0,0 1-1 0 0,1-1 1 0 0,0 1-1 0 0,0 0 1 0 0,0 0-1 0 0,1 1 1 0 0,-1 0-1 0 0,1 0 1 0 0,4-2 14 0 0,-8 6-8 0 0,0-1 0 0 0,1 1 1 0 0,-1 0-1 0 0,0 0 1 0 0,0 1-1 0 0,1-1 0 0 0,-1 0 1 0 0,0 1-1 0 0,0 0 0 0 0,1 0 1 0 0,-1 0-1 0 0,1 0 0 0 0,-1 1 1 0 0,0-1-1 0 0,0 1 1 0 0,1 0-1 0 0,-1 0 0 0 0,0 0 1 0 0,0 0-1 0 0,0 1 0 0 0,0-1 1 0 0,0 1-1 0 0,0-1 0 0 0,0 1 1 0 0,0 1 7 0 0,4 2-6 0 0,-1 1 1 0 0,0 0-1 0 0,0 0 0 0 0,0 1 1 0 0,-1-1-1 0 0,1 1 1 0 0,-2 0-1 0 0,1 1 0 0 0,-1-1 1 0 0,0 1-1 0 0,1 5 6 0 0,0 0-9 0 0,0 0 0 0 0,-1 1 0 0 0,2 10 9 0 0,-1 18 11 0 0,-4-14-30 0 0,-1 39 92 0 0,0-46-80 0 0,-1-1-44 0 0,2-15-35 0 0,0 6-20 0 0,0-7 24 0 0,-1-1-76 0 0,1 1-102 0 0,-1-2 83 0 0,0 0-37 0 0,0-1-41 0 0,0 1-44 0 0,0-1-1051 0 0,0-1-66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0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 6968 0 0,'0'0'157'0'0,"1"2"23"0"0,3 7-220 0 0,0 1 36 0 0,4 10 99 0 0,1 0 119 0 0,-1 0 101 0 0,1 2 136 0 0,0 1 77 0 0,19 52 1417 0 0,-16-42-1170 0 0,-6-14-375 0 0,1 1-64 0 0,9 34 746 0 0,-2 1-106 0 0,-9-28-541 0 0,-1 1-41 0 0,-1 0-48 0 0,-2 0-51 0 0,-1-6-55 0 0,2 0-59 0 0,-1-3 47 0 0,0 0-1 0 0,-2 12-227 0 0,-3-10 204 0 0,-3 0 73 0 0,7-20-164 0 0,0-1-8 0 0,0 0-1 0 0,0 0 7 0 0,-1-1 44 0 0,0-1-46 0 0,-2 0-9 0 0,0-1-50 0 0,-4-1 12 0 0,4 0 43 0 0,-12-31 68 0 0,5-1-76 0 0,-1-41-10 0 0,8 43-42 0 0,1 1-45 0 0,1-1 0 0 0,2 1 0 0 0,2-1 1 0 0,5-26-1 0 0,-5 43-7 0 0,0-2-29 0 0,1 0 0 0 0,0 0 0 0 0,3-2 36 0 0,0-1-26 0 0,2 0 1 0 0,1 0 0 0 0,0 1 0 0 0,2 1 0 0 0,0 0-1 0 0,1 0 1 0 0,2 0 25 0 0,-6 10-1 0 0,-1 0-1 0 0,1 1 1 0 0,1 0-1 0 0,0 0 0 0 0,0 1 1 0 0,1 0-1 0 0,6-3 2 0 0,-15 10-16 0 0,0 0-1 0 0,0 0 1 0 0,1 0-1 0 0,-1 0 1 0 0,1 0-1 0 0,-1 0 1 0 0,1 0-1 0 0,-1 1 1 0 0,1 0-1 0 0,-1-1 1 0 0,1 1-1 0 0,-1 0 1 0 0,1 0-1 0 0,0 0 0 0 0,-1 1 1 0 0,1-1-1 0 0,-1 1 1 0 0,1-1 16 0 0,0 1-15 0 0,-1 0 0 0 0,0 0-1 0 0,1 0 1 0 0,-1 1 0 0 0,0-1 0 0 0,0 0 0 0 0,1 2 15 0 0,13 14-72 0 0,-3 4 38 0 0,-3 2 43 0 0,-4 1 46 0 0,-3-2 50 0 0,-3 9-104 0 0,-3 1 39 0 0,-3-1 37 0 0,-3 0 35 0 0,3-12 46 0 0,-1 0-1 0 0,-3 3-157 0 0,1-4 209 0 0,-1 0-1 0 0,-2 2-208 0 0,3-9-42 0 0,0 0 77 0 0,-3 1 69 0 0,-20 12 219 0 0,19-16-241 0 0,2-2-49 0 0,-1 0-51 0 0,0 0-65 0 0,0-2-80 0 0,0 1-92 0 0,1-2-106 0 0,-1 1-119 0 0,7-3 190 0 0,-1 0-34 0 0,4-1-99 0 0,1 1-66 0 0,-1-1-57 0 0,1 0-51 0 0,-1 1-177 0 0,0-1-49 0 0,0 0-214 0 0,-1 1-572 0 0,3-1 1605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2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1 11432 0 0,'0'0'256'0'0,"0"0"34"0"0,0 0-65 0 0,-1 0-61 0 0,0 0-50 0 0,0 0-41 0 0,-2 0-15 0 0,-2 0-35 0 0,3 0 11 0 0,-9 3-42 0 0,-1 1 62 0 0,-2 3 211 0 0,1 0 0 0 0,-10 7-265 0 0,15-9 132 0 0,0 1-1 0 0,1 0 1 0 0,-1 1 0 0 0,1 0 0 0 0,-2 2-132 0 0,6-5 57 0 0,0 0 0 0 0,-1 0 1 0 0,1 1-1 0 0,1 0 0 0 0,-1-1 1 0 0,0 3-58 0 0,-3 6 37 0 0,2-4 24 0 0,0 1 0 0 0,1 0-1 0 0,0 0 1 0 0,0 1-61 0 0,2-7 21 0 0,1 0-1 0 0,-1 1 0 0 0,1-1 1 0 0,0 0-1 0 0,1 0 0 0 0,-1 2-20 0 0,6 18 30 0 0,9 7-11 0 0,-3-14 36 0 0,1 0 0 0 0,13 14-55 0 0,-7-8 27 0 0,-8-11-25 0 0,14 19 44 0 0,-1 2 94 0 0,-14-16-21 0 0,-1 0 39 0 0,-2 1 46 0 0,-2 1 51 0 0,-5-17-208 0 0,0 0 0 0 0,0 0 1 0 0,0 0-1 0 0,0 0 0 0 0,0 0 1 0 0,0 0-1 0 0,0 0 0 0 0,-1 0 1 0 0,1 0-1 0 0,-1 0 0 0 0,0 0 1 0 0,1 0-1 0 0,-1 0 0 0 0,-1 1-47 0 0,-12 15 412 0 0,-8-1 39 0 0,-1-6-97 0 0,20-10-463 0 0,1 0 43 0 0,-3 1 41 0 0,-1 0 120 0 0,-8 2 260 0 0,9-3-304 0 0,2 0-78 0 0,-1 0-77 0 0,0 0-94 0 0,0 0-111 0 0,1-1 10 0 0,1 0-71 0 0,-1 1-78 0 0,0-1-84 0 0,0 0-91 0 0,1 0-97 0 0,-1 0-103 0 0,0 1-110 0 0,-3-1-1167 0 0,-2 0-1194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5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11200 0 0,'0'0'256'0'0,"0"0"34"0"0,0 0 20 0 0,1 0-86 0 0,0-1-108 0 0,1 0-76 0 0,4-1-70 0 0,-4 1 56 0 0,3-2-179 0 0,-1 1 111 0 0,1 0 93 0 0,0 1 78 0 0,0-1 55 0 0,0 1 43 0 0,11-3 617 0 0,-9 3-530 0 0,1 0-88 0 0,-5 0-162 0 0,1 1-42 0 0,0 0-46 0 0,-1-1-55 0 0,1 1-61 0 0,0 0-65 0 0,0-1-74 0 0,-1 1-78 0 0,1 0-84 0 0,0-1-91 0 0,-2 1 114 0 0,0 0-46 0 0,1 0-49 0 0,-1 0-51 0 0,2-1-1149 0 0,2 1-984 0 0</inkml:trace>
  <inkml:trace contextRef="#ctx0" brushRef="#br0" timeOffset="351.08">413 31 10800 0 0,'-2'-2'600'0'0,"1"0"-358"0"0,0 0-54 0 0,0 1-99 0 0,0-1-33 0 0,0 1-37 0 0,0 0-40 0 0,-5-4 109 0 0,5 5-69 0 0,0 0 0 0 0,0 0-1 0 0,1 0 1 0 0,-1 0 0 0 0,0 0-1 0 0,0 0 1 0 0,1 0 0 0 0,-1 0 0 0 0,0 0-1 0 0,1 0 1 0 0,-1 1 0 0 0,0-1-1 0 0,1 0 1 0 0,-1 0 0 0 0,0 1-19 0 0,-10 6 304 0 0,7-3-173 0 0,3-3-111 0 0,-6 6 14 0 0,1-1-1 0 0,0 2 1 0 0,1-1 0 0 0,0 0 0 0 0,0 1-1 0 0,1 0 1 0 0,-1 1-34 0 0,-3 9 104 0 0,0 0 41 0 0,1-1 54 0 0,0 0 66 0 0,6-12-173 0 0,-3 4-15 0 0,1 1-1 0 0,0 0 0 0 0,1 0 1 0 0,0 0-1 0 0,0 0 1 0 0,1 0-1 0 0,1 1 0 0 0,-1 4-76 0 0,2-10 26 0 0,-1-1 0 0 0,0 1 0 0 0,1-1 0 0 0,0 1 0 0 0,0-1 0 0 0,1 0 0 0 0,-1 1 0 0 0,1-1 0 0 0,0 0-1 0 0,0 0 1 0 0,0 0 0 0 0,0 0 0 0 0,1 0 0 0 0,-1 0 0 0 0,1-1 0 0 0,0 1 0 0 0,1-1 0 0 0,-1 0 0 0 0,0 0 0 0 0,1 0-26 0 0,-2-1 18 0 0,0-1 0 0 0,1 0 0 0 0,-1 0 0 0 0,0 0 0 0 0,0 0 1 0 0,1 0-1 0 0,-1-1 0 0 0,0 1 0 0 0,1 0-18 0 0,2-1 51 0 0,0 0 0 0 0,0 1 1 0 0,0-1-1 0 0,0-1 0 0 0,-1 1 0 0 0,1-1 0 0 0,2 0-51 0 0,33-12 365 0 0,-18 4-189 0 0,-3-1 69 0 0,0-1 0 0 0,3-2-245 0 0,-15 8 100 0 0,-1 0 0 0 0,1 0 0 0 0,-1-1-1 0 0,2-3-99 0 0,-2 3 68 0 0,6-8 178 0 0,-10 12-190 0 0,-1-1 0 0 0,1 1 1 0 0,-1 0-1 0 0,1-1 0 0 0,-1 1 0 0 0,0-1 1 0 0,0 1-1 0 0,0-1 0 0 0,0-1-56 0 0,0-10 183 0 0,-2-10-161 0 0,-4 1-35 0 0,-5-7-89 0 0,-2 7-87 0 0,5 12 49 0 0,-1 0-33 0 0,-6-6-200 0 0,-2 2-119 0 0,8 8 197 0 0,-1 1-35 0 0,0 0-38 0 0,-1 0-39 0 0,7 5 182 0 0,2 1 107 0 0,1-1-38 0 0,-1 1-8 0 0,0 0-38 0 0,0 0-43 0 0,1 0-49 0 0,-1 0-51 0 0,0 0-48 0 0,0 0-43 0 0,1 0-38 0 0,-1 0-137 0 0,0 0-36 0 0,-2 0-1425 0 0</inkml:trace>
  <inkml:trace contextRef="#ctx0" brushRef="#br0" timeOffset="876.66">677 104 8208 0 0,'0'0'234'0'0,"0"7"37"0"0,0-3-219 0 0,0 0-33 0 0,0 0-1 0 0,0 0 36 0 0,1 4 151 0 0,0 0 114 0 0,1 0 96 0 0,1 2 184 0 0,0-1 79 0 0,9 19 1518 0 0,-9-21-1676 0 0,0 0-42 0 0,-1 0-53 0 0,1 0-68 0 0,-1-3-163 0 0,-1 1-41 0 0,1 0-43 0 0,-1-1-49 0 0,5 16 727 0 0,-3-8-323 0 0,0 0-65 0 0,0 0-82 0 0,-3 1-101 0 0,0-12-133 0 0,0-1-11 0 0,0 0-1 0 0,0 0 6 0 0,0 0 22 0 0,0 0 10 0 0,0 0 2 0 0,0 0-8 0 0,0-1-20 0 0,-5-6-22 0 0,4 0-27 0 0,1 1 1 0 0,-1-1 0 0 0,1 1-1 0 0,0-1 1 0 0,1 1-1 0 0,-1-1 1 0 0,2-3-36 0 0,4-19 75 0 0,2 2-45 0 0,-5 15-34 0 0,9-27-5 0 0,4 0-55 0 0,-13 32 39 0 0,1 0 0 0 0,0 0 0 0 0,0 1 1 0 0,0-1-1 0 0,1 1 0 0 0,0 0 1 0 0,0 1-1 0 0,1-1 0 0 0,4-3 25 0 0,4 3-154 0 0,-2 7 64 0 0,-10 0 84 0 0,0 0 1 0 0,-1 0 0 0 0,1 1 0 0 0,0-1 0 0 0,0 0 0 0 0,-1 1-1 0 0,1-1 1 0 0,-1 1 0 0 0,0-1 0 0 0,1 1 0 0 0,-1 0-1 0 0,0 0 6 0 0,3 4-8 0 0,0 0 0 0 0,-1 1 0 0 0,0-1 0 0 0,0 4 8 0 0,3 9-109 0 0,8 24 67 0 0,-2-6 33 0 0,-5 1 44 0 0,-6-31-50 0 0,1-1 40 0 0,2 8 23 0 0,-4-5-67 0 0,0 5-33 0 0,0-14-178 0 0,0 1-268 0 0,0-1-461 0 0,0 0 561 0 0,0 0 222 0 0,1 0-37 0 0,-1 0 1 0 0,0 0-38 0 0,0 0-42 0 0,0 0-48 0 0,0 1-51 0 0,1-1-48 0 0,-1 0-43 0 0,0 1-36 0 0,1-1-147 0 0,-1 1-35 0 0,2 0-1531 0 0</inkml:trace>
  <inkml:trace contextRef="#ctx0" brushRef="#br0" timeOffset="1289.54">1094 220 10016 0 0,'0'0'230'0'0,"0"0"-10"0"0,1-1-93 0 0,0 1-60 0 0,3-2-5 0 0,-2 1 0 0 0,8-3-90 0 0,0-1 83 0 0,0 1 73 0 0,0 0 59 0 0,-1-1 44 0 0,1 1 34 0 0,35-18 1119 0 0,-32 15-1028 0 0,1 0-86 0 0,-2-1-151 0 0,-2 0 47 0 0,1-3 79 0 0,-1-8 184 0 0,-9 16-362 0 0,-1 0 1 0 0,1 1-1 0 0,-1-1 0 0 0,1 0 1 0 0,-1 0-1 0 0,0 1 0 0 0,0-1 1 0 0,0 0-1 0 0,0 0 0 0 0,0 1 1 0 0,-1-4-68 0 0,0 2 67 0 0,-1 0 0 0 0,1 1 1 0 0,0-1-1 0 0,-1 0 0 0 0,0 1 1 0 0,0-1-68 0 0,-7-9 176 0 0,-1 2-39 0 0,7 9-108 0 0,0 0 0 0 0,0-1 0 0 0,0 1 0 0 0,0 0 0 0 0,-1 0 1 0 0,-1 0-30 0 0,2 1 10 0 0,0 0 0 0 0,0 0 0 0 0,0 0 0 0 0,0 0 0 0 0,-1 0 0 0 0,1 1 0 0 0,0 0 0 0 0,-3 0-10 0 0,2 0-1 0 0,0 0 0 0 0,1 1 1 0 0,-1-1-1 0 0,1 1 0 0 0,-1 0 1 0 0,1 0-1 0 0,0 0 1 0 0,-1 1-1 0 0,1-1 0 0 0,0 1 1 0 0,0 0-1 0 0,0 0 1 0 0,-2 1 0 0 0,-14 15 17 0 0,14-12-22 0 0,1 0 1 0 0,0 0-1 0 0,0 0 1 0 0,1 1 0 0 0,-1-1-1 0 0,1 1 1 0 0,-1 5 4 0 0,2-4 17 0 0,-1 0 0 0 0,2 0 0 0 0,-2 6-17 0 0,2 14 125 0 0,4-1 107 0 0,4-10-5 0 0,2-2 56 0 0,7-2 109 0 0,-12-10-266 0 0,1-1 0 0 0,0 1 0 0 0,-1-1 0 0 0,1 0 0 0 0,1 0-126 0 0,26 6 590 0 0,-10-6-270 0 0,-5-1-122 0 0,-1-1-83 0 0,0 1-58 0 0,0-1-72 0 0,0 1-81 0 0,1-1-89 0 0,0 0 50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4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7 173 7424 0 0,'1'0'161'0'0,"0"-1"-55"0"0,8-1 77 0 0,-5 1-65 0 0,4-1-166 0 0,0 0 49 0 0,0 0 46 0 0,1-1 39 0 0,0-1 64 0 0,1-1 42 0 0,5-2 160 0 0,0-2 49 0 0,13-11 444 0 0,-11 6-339 0 0,-4 2-174 0 0,-7 6-209 0 0,-1 0-36 0 0,2-3 221 0 0,-3-1-70 0 0,-1-2-24 0 0,-3-6 18 0 0,-8 3-27 0 0,0 7-40 0 0,-2 4 13 0 0,-2 3 53 0 0,8 1-190 0 0,0 1 0 0 0,1 0 0 0 0,-1 0 0 0 0,1 0 0 0 0,-1 0 0 0 0,0 0 0 0 0,1 1 0 0 0,0-1 0 0 0,-1 1 0 0 0,1 0 0 0 0,0 0 0 0 0,0 0 0 0 0,0 1 0 0 0,0-1 0 0 0,0 1 0 0 0,1-1 0 0 0,-1 1 0 0 0,1 0 0 0 0,-2 2-41 0 0,-19 29 369 0 0,6-1-42 0 0,16-31-321 0 0,-12 25 105 0 0,-6 18 101 0 0,17-37-169 0 0,-1 1 0 0 0,1 0 0 0 0,0 0 0 0 0,1 3-43 0 0,1 18 43 0 0,2-21-68 0 0,2-1-49 0 0,0 0-45 0 0,1-2-45 0 0,1 0-40 0 0,1-1-40 0 0,0 0-36 0 0,1-2-34 0 0,10 3-407 0 0,0-3-109 0 0,0-1-89 0 0,-1-3-70 0 0,-9 1-687 0 0,3-2-949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4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98 379 10656 0 0,'0'0'241'0'0,"0"0"38"0"0,-1 0-61 0 0,1 0-61 0 0,-2 0-50 0 0,1 0-41 0 0,-1 0-27 0 0,-4 2-22 0 0,4-1 16 0 0,0 1-31 0 0,0 0-1 0 0,0 0 1 0 0,1 0-1 0 0,-1 0 1 0 0,1 0-1 0 0,-1 0 1 0 0,1 0-1 0 0,-1 1-1 0 0,-3 7 44 0 0,2-3 31 0 0,-1-1 51 0 0,0 3 75 0 0,-1 0 0 0 0,1 1-1 0 0,-2 7-200 0 0,-13 58 828 0 0,11-43-456 0 0,-1 22 114 0 0,8-41-312 0 0,1-1 0 0 0,0 0 0 0 0,1 6-174 0 0,0-10 94 0 0,0 0 0 0 0,0 0 0 0 0,1 0-1 0 0,1 0 1 0 0,-1 0 0 0 0,1 0 0 0 0,0-1 0 0 0,1 1 0 0 0,0-1-1 0 0,0 0 1 0 0,1 0 0 0 0,0 1-94 0 0,-4-7 15 0 0,0 0 0 0 0,1 1 0 0 0,-1-1 0 0 0,0 0 0 0 0,0 0 0 0 0,1 0 0 0 0,-1 0 0 0 0,1 0 0 0 0,-1 0 0 0 0,1 0 0 0 0,-1 0 0 0 0,1 0 0 0 0,-1-1 0 0 0,1 1 0 0 0,0-1 0 0 0,-1 1 1 0 0,1-1-1 0 0,0 0 0 0 0,0 0 0 0 0,0 1-15 0 0,1-2 28 0 0,0 1 1 0 0,0 0-1 0 0,0-1 1 0 0,0 0 0 0 0,-1 1-1 0 0,1-1 1 0 0,0 0 0 0 0,0 0-1 0 0,0-1 1 0 0,-1 1-1 0 0,2-1-28 0 0,3-3 60 0 0,0 1 0 0 0,-1-1 0 0 0,0-1 0 0 0,1 1-60 0 0,7-9 63 0 0,-3 1-52 0 0,3-6 2 0 0,-4-2-38 0 0,-7 12-10 0 0,0 0-1 0 0,-1 1 1 0 0,0-1 0 0 0,0-3 35 0 0,1-27-177 0 0,-5-17-143 0 0,-4 11 12 0 0,-1 2 42 0 0,-2-22-93 0 0,4 28 291 0 0,-1 1-33 0 0,-29-136-518 0 0,23 120 489 0 0,-1 1 80 0 0,-4-3 128 0 0,16 53-3 0 0,1 1 20 0 0,-2 1 25 0 0,1 3-53 0 0,-3 8 4 0 0,3-10-47 0 0,0 3 5 0 0,-1 0 0 0 0,1 0 0 0 0,1 1 0 0 0,-1-1 0 0 0,1 5-29 0 0,4 28 197 0 0,1-13 23 0 0,2-1 0 0 0,2 3-220 0 0,0 0 150 0 0,12 36 13 0 0,0 0 94 0 0,-11-31-81 0 0,1-1 38 0 0,-1 0 42 0 0,1 0 48 0 0,-2-5-15 0 0,-1-1 37 0 0,8 26-172 0 0,-8-18 23 0 0,-1 2 0 0 0,-2-1 0 0 0,0 7-177 0 0,-3 21 195 0 0,-2-61-414 0 0,0 0 76 0 0,0 1 67 0 0,0-1 57 0 0,0 1 74 0 0,-1-1 68 0 0,1 4 455 0 0,-1-3-407 0 0,1 0-137 0 0,0-1-66 0 0,-1-1-38 0 0,1 1-45 0 0,0 0-49 0 0,0 0-52 0 0,0 0-59 0 0,0 0-63 0 0,-1 0-68 0 0,1 0-73 0 0,0 0-77 0 0,0 0-82 0 0,0 0-87 0 0,0 0-92 0 0,0 0-97 0 0,0-1-1340 0 0,0 0-1282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5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8864 0 0,'0'0'200'0'0,"0"0"33"0"0,0 0 14 0 0,1 0-41 0 0,3 1-144 0 0,7 2-112 0 0,-6-1 62 0 0,0 1 98 0 0,-3-1-1 0 0,0 1 47 0 0,2 1 99 0 0,4 3 45 0 0,1 1 43 0 0,-3 0-73 0 0,1 4 206 0 0,-1 0-46 0 0,0 0-41 0 0,-1 1-39 0 0,0 0-37 0 0,0 0-33 0 0,3 14 193 0 0,-1-3-132 0 0,-2 1-62 0 0,1 10 41 0 0,-3-9 352 0 0,-1 28-672 0 0,0-13 339 0 0,1 0-37 0 0,1-6 276 0 0,-2 11-578 0 0,1-12 179 0 0,-1-17-14 0 0,-1-9-27 0 0,-1 0 50 0 0,0-7 10 0 0,0-1-15 0 0,0 0-72 0 0,0 0-30 0 0,0 0-8 0 0,0 0 5 0 0,0 0 22 0 0,0 0-7 0 0,1-1-40 0 0,3-3 23 0 0,8-12 82 0 0,-3-2-51 0 0,1-12-22 0 0,-3-1-58 0 0,6-17-17 0 0,-5 25 27 0 0,2 0-42 0 0,-4 10-46 0 0,1 1-1 0 0,5-8 52 0 0,-8 14-29 0 0,0 0 0 0 0,1 0 0 0 0,0 0 0 0 0,0 1 0 0 0,0 0 0 0 0,1 0-1 0 0,0 0 1 0 0,0 1 0 0 0,0-1 0 0 0,0 1 0 0 0,1 1 0 0 0,2-2 29 0 0,-7 4-13 0 0,1 0 0 0 0,-1 1 0 0 0,0-1 0 0 0,0 1 0 0 0,1-1 0 0 0,-1 1 0 0 0,0 0 0 0 0,1 0 0 0 0,-1 0 0 0 0,0 0 0 0 0,1 0 0 0 0,-1 0 0 0 0,0 1 0 0 0,2 0 13 0 0,-1 0-14 0 0,0 0-1 0 0,1 0 1 0 0,-1 1-1 0 0,0 0 1 0 0,0-1-1 0 0,-1 1 1 0 0,1 0-1 0 0,0 0 0 0 0,0 2 16 0 0,4 3-29 0 0,0 1 0 0 0,-1 0 0 0 0,0 0 1 0 0,0 0-1 0 0,-1 1 0 0 0,1 0 28 0 0,6 20-52 0 0,-6 4 44 0 0,-5 1 57 0 0,-6-1 72 0 0,-7-2 85 0 0,9-27-144 0 0,1 1-1 0 0,-1-1 0 0 0,0 0 1 0 0,-1 0-1 0 0,1 1-61 0 0,-1-2 70 0 0,1 0 0 0 0,0 0 0 0 0,-1 0 0 0 0,1 0 1 0 0,-1-1-1 0 0,-1 1-70 0 0,-10 4 257 0 0,-2-3 34 0 0,-4 0-128 0 0,2 0-83 0 0,-1 0-72 0 0,1-1-74 0 0,-1-2-76 0 0,0 0-79 0 0,1-2-81 0 0,-1-3-83 0 0,0-2-86 0 0,18 6 267 0 0,0-1 98 0 0,0 0 66 0 0,-2-2 13 0 0,2 1-76 0 0,1 1-36 0 0,-1 0-82 0 0,1 0-40 0 0,0 0-80 0 0,0-1-93 0 0,0 1-103 0 0,1 0-115 0 0,-1 0 280 0 0,1 0-34 0 0,-1 0-33 0 0,1 1-36 0 0,0-1-37 0 0,-1 0-38 0 0,0-3-1552 0 0,-2-3-1184 0 0,3 7 3286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5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11200 0 0,'-6'23'378'0'0,"1"1"-112"0"0,2 0-77 0 0,-2 34 177 0 0,5-41-222 0 0,0 1 37 0 0,1 0 57 0 0,0-1 66 0 0,0 0 80 0 0,1 0 95 0 0,1-2-271 0 0,1 0 91 0 0,3 0 151 0 0,9 5 327 0 0,-14-18-646 0 0,1 0 1 0 0,-1 0-1 0 0,1 0 0 0 0,0 0 0 0 0,-1-1 0 0 0,3 1-131 0 0,11 3 467 0 0,-1-3-147 0 0,1-4-86 0 0,-2-1-15 0 0,1-1-55 0 0,-1 0-44 0 0,-1-2-37 0 0,7-6 0 0 0,-16 9-72 0 0,-1 0 1 0 0,1 1-1 0 0,-1-2 1 0 0,0 1 0 0 0,-1 0-1 0 0,1-1 1 0 0,0 1-12 0 0,-1 0-2 0 0,15-25 37 0 0,-12 21-7 0 0,-1 0 1 0 0,-1 0-1 0 0,1 0 1 0 0,-1-1-1 0 0,-1 0 1 0 0,1 0 0 0 0,-1 1-1 0 0,-1-2-28 0 0,6-30 96 0 0,0-1-36 0 0,0-5-59 0 0,-6 39-17 0 0,-1 5-60 0 0,2 5-6 0 0,3 8 56 0 0,-4-10 5 0 0,4 14-71 0 0,0 0-1 0 0,3 15 93 0 0,0 12-94 0 0,-1-6 48 0 0,2 1 44 0 0,20 75-118 0 0,-13-36 94 0 0,-10-28 60 0 0,-1 0 56 0 0,-5 0 68 0 0,-2 0 82 0 0,0-31-55 0 0,-1-1 0 0 0,-1 1-1 0 0,0 0 1 0 0,-6 14-185 0 0,5-21 144 0 0,0 0 0 0 0,0 0 0 0 0,-3 4-144 0 0,3-8 124 0 0,-1 1-1 0 0,1-1 1 0 0,-1 0 0 0 0,-5 4-124 0 0,-4 3 153 0 0,0-2-34 0 0,-18 10 37 0 0,19-14-118 0 0,-1-1-1 0 0,0 0 0 0 0,-1-1 0 0 0,1 0 1 0 0,-1-2-1 0 0,-12 3-37 0 0,1-3 88 0 0,-1-1 46 0 0,23-3-337 0 0,0 0 76 0 0,0 0 64 0 0,-1 0 57 0 0,1 0 42 0 0,0-1 34 0 0,-4 0 99 0 0,-11-3 295 0 0,14 2-356 0 0,0 0-39 0 0,1 0-52 0 0,1 0-34 0 0,0 0-41 0 0,0 0-45 0 0,0-1-52 0 0,0 1-56 0 0,0-1-62 0 0,1 0-69 0 0,-1 0-72 0 0,1 0-79 0 0,0 0-85 0 0,0-1-89 0 0,1 1-95 0 0,-1-1-101 0 0,1 0-107 0 0,0 0-111 0 0,1 1-140 0 0,0 0-33 0 0,-1-7-2625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6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12528 0 0,'0'0'281'0'0,"0"0"40"0"0,0 0 22 0 0,0 0-143 0 0,0 0-96 0 0,0 0-29 0 0,0 1-43 0 0,0 4-122 0 0,0 0 61 0 0,2 10 158 0 0,-1-11-175 0 0,0-1-105 0 0,-1-1 25 0 0,0 0-39 0 0,0-1-45 0 0,0 1-49 0 0,0-1-42 0 0,0-1-51 0 0,0 0-44 0 0,0 0-40 0 0,0 0-131 0 0,0 0-38 0 0,0 0-159 0 0,0 0-424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10688 0 0,'0'0'314'0'0,"-1"2"-6"0"0,0-1-255 0 0,1 0-49 0 0,-1-1-1 0 0,1 1 1 0 0,-1 0 0 0 0,1-1-1 0 0,-1 1 1 0 0,1 0-1 0 0,0-1 1 0 0,0 1 0 0 0,-1 0-1 0 0,1-1 1 0 0,0 1-1 0 0,0 0 1 0 0,0-1 0 0 0,0 1-1 0 0,0 0 1 0 0,0 0-1 0 0,0-1 1 0 0,0 1 0 0 0,0 0-4 0 0,0-1-197 0 0,0 1 66 0 0,0-1 59 0 0,0 1 50 0 0,0-1 56 0 0,0 1 53 0 0,0 0 71 0 0,0 1 148 0 0,0 0 168 0 0,0-1-238 0 0,0 0-141 0 0,0 0-94 0 0,0 0-39 0 0,0 0-120 0 0,0-1 28 0 0,0 1-38 0 0,0-1-39 0 0,-1 0-43 0 0,1 1-46 0 0,0-1-48 0 0,0 0-1452 0 0,0 0-1034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2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0 410 6896 0 0,'0'0'200'0'0,"1"0"-53"0"0,-1 1-73 0 0,1 0-51 0 0,2 2-52 0 0,-1-2 46 0 0,6 3-65 0 0,0 0 115 0 0,0-2 95 0 0,1-1 80 0 0,-1-1 56 0 0,0-1 43 0 0,19-6 879 0 0,-17 2-748 0 0,0-2-89 0 0,-5 4-242 0 0,-1-1-43 0 0,6-6 339 0 0,-1 3-99 0 0,-1-1-34 0 0,-1 1-39 0 0,1-1-40 0 0,-1 0-42 0 0,-1-1-45 0 0,1 0-47 0 0,-1-2-48 0 0,6-6 107 0 0,-9 13-118 0 0,0 0 0 0 0,0 0 1 0 0,-1 0-1 0 0,1 0 0 0 0,-1 0 0 0 0,0 0 0 0 0,-1 0 0 0 0,1-1 0 0 0,-1 1 1 0 0,1-1-33 0 0,-1-23 326 0 0,-4-1-96 0 0,-2 16-158 0 0,-3 2-34 0 0,-4 4-37 0 0,-4 4-39 0 0,1 6-158 0 0,2 5 68 0 0,2 5 51 0 0,2 2 39 0 0,5-7 28 0 0,0 0 0 0 0,1 1-1 0 0,0 0 1 0 0,1-1-1 0 0,0 1 1 0 0,-1 4 10 0 0,2-2 6 0 0,-7 58 76 0 0,6-51-28 0 0,2 0-1 0 0,0 1 0 0 0,1-1 0 0 0,3 15-53 0 0,-2-22-124 0 0,1 0 55 0 0,0 0 48 0 0,1 0 41 0 0,2 5 64 0 0,2-1 51 0 0,-2-5 52 0 0,0-1 0 0 0,0 0 0 0 0,8 9-187 0 0,2-1 187 0 0,-1-4-109 0 0,2-2-107 0 0,-9-6-34 0 0,1-1-39 0 0,0 0-42 0 0,0 0-46 0 0,0-2-49 0 0,1 0-54 0 0,-1 0-57 0 0,1-1-61 0 0,0-1-65 0 0,0-1-69 0 0,0 0-73 0 0,1-1-76 0 0,-3 0-1031 0 0,4-2-988 0 0</inkml:trace>
  <inkml:trace contextRef="#ctx0" brushRef="#br0" timeOffset="382.97">490 201 7024 0 0,'0'0'157'0'0,"0"2"23"0"0,-2 4-18 0 0,2 0-50 0 0,2 11-4 0 0,7 17-106 0 0,-7-28 5 0 0,2 5 40 0 0,-1-1 38 0 0,4 11 184 0 0,2 4 183 0 0,5 13 359 0 0,-4-11-224 0 0,-3-9-245 0 0,1 4 252 0 0,7 11 233 0 0,2 6 168 0 0,-8-12-244 0 0,-4-11-222 0 0,-1 1 60 0 0,-1 0 72 0 0,-2 0 84 0 0,-1-16-421 0 0,0-1-5 0 0,0 0-11 0 0,0 0-52 0 0,0 0-28 0 0,0 0-4 0 0,0 0-13 0 0,-1-7 32 0 0,0 0-96 0 0,2-2-62 0 0,1-5-52 0 0,0 3-1 0 0,2-9 35 0 0,0-1 0 0 0,2 0-67 0 0,2-10 19 0 0,1-9-49 0 0,15-38 30 0 0,-18 62-40 0 0,1 0 1 0 0,5-8 39 0 0,-6 14-40 0 0,0 1 1 0 0,1-1 0 0 0,0 1 0 0 0,2-2 39 0 0,-6 8-31 0 0,1-1 1 0 0,-1 1-1 0 0,1 0 0 0 0,0 0 1 0 0,-1 0-1 0 0,2 1 0 0 0,0-2 31 0 0,-3 4-8 0 0,-1-1 0 0 0,0 1 0 0 0,1-1-1 0 0,-1 1 1 0 0,0-1 0 0 0,1 1 0 0 0,-1-1-1 0 0,1 1 1 0 0,-1 0 0 0 0,1 0-1 0 0,-1 0 1 0 0,1 0 0 0 0,-1 0 0 0 0,0 0-1 0 0,1 0 1 0 0,-1 1 0 0 0,1-1 0 0 0,-1 0-1 0 0,0 1 1 0 0,1-1 0 0 0,-1 1 0 0 0,0 0-1 0 0,1-1 1 0 0,-1 1 0 0 0,0 0-1 0 0,1 0 9 0 0,4 5-37 0 0,1 0-1 0 0,-1 0 1 0 0,0 0-1 0 0,-1 1 0 0 0,0 0 1 0 0,3 5 37 0 0,14 29-79 0 0,-10-14 75 0 0,-2 0 42 0 0,-1 1 51 0 0,-1-1 56 0 0,-4-14-50 0 0,-1-1-78 0 0,1 1-43 0 0,5 25-172 0 0,-4-16 105 0 0,-2-7 86 0 0,-1 1-11 0 0,-2 2 51 0 0,-3 2 56 0 0,-6 7 85 0 0,8-26-241 0 0,1-1-100 0 0,0 0-174 0 0,0 0 180 0 0,0 0-45 0 0,0 0-74 0 0,0 0 91 0 0,0 0-37 0 0,0 0-42 0 0,0 0-39 0 0,0 0-409 0 0,0 0 102 0 0,0 0-54 0 0,0 0-781 0 0,0 0-613 0 0,0 0-1166 0 0</inkml:trace>
  <inkml:trace contextRef="#ctx0" brushRef="#br0" timeOffset="690.15">1290 0 11432 0 0,'0'0'256'0'0,"0"0"34"0"0,0 0 22 0 0,0 0-30 0 0,0 0-132 0 0,0 0 89 0 0,1 0-110 0 0,0 0-71 0 0,1 0-3 0 0,-1 0-9 0 0,0 0 34 0 0,0 1 79 0 0,0-1 89 0 0,5 6 122 0 0,0 1-42 0 0,-2 0-39 0 0,1 0-37 0 0,2 10 154 0 0,-2 1-115 0 0,-1-3-127 0 0,-2 1-48 0 0,0 2-27 0 0,1 9-17 0 0,-2-12-43 0 0,1 1-187 0 0,-1 1 88 0 0,1-1 78 0 0,-1 0 69 0 0,-1-2 34 0 0,1 0 35 0 0,0 13 232 0 0,2 64 1133 0 0,-3-72-1237 0 0,0 0-54 0 0,0 1-67 0 0,0 0-87 0 0,0 0-106 0 0,0 0-122 0 0,0-3-75 0 0,0-1-103 0 0,-1-6 347 0 0,0-3 26 0 0,0 6 69 0 0,1-12-304 0 0,0 0 70 0 0,0-1 62 0 0,0 1 50 0 0,0 0 49 0 0,0-1 39 0 0,-1 1 271 0 0,1 0-220 0 0,-1-1-69 0 0,1 1-113 0 0,-1-1-118 0 0,1 0 38 0 0,0 0-40 0 0,0 0-42 0 0,0 1-46 0 0,0-1-50 0 0,0 0-53 0 0,0 1-55 0 0,-1-1-61 0 0,1 0-62 0 0,0 1-66 0 0,0-1-70 0 0,0 1-72 0 0,0-1-1432 0 0,0 0-1248 0 0</inkml:trace>
  <inkml:trace contextRef="#ctx0" brushRef="#br0" timeOffset="970.4">1113 458 10424 0 0,'0'0'233'0'0,"0"0"39"0"0,1-1 15 0 0,7-12-135 0 0,0 2-41 0 0,3-1-19 0 0,7-4 1 0 0,16-7 83 0 0,-22 16-72 0 0,1-1 40 0 0,0 0-51 0 0,6-3 184 0 0,1 1 1 0 0,11-5-278 0 0,-21 11-113 0 0,0 0 97 0 0,0 0 78 0 0,1 0 58 0 0,25-11 491 0 0,-21 9-412 0 0,-6 3-142 0 0,0-1-54 0 0,-1 1-64 0 0,1 0-78 0 0,-2 1-43 0 0,1-1-68 0 0,-1 1-75 0 0,1 0-81 0 0,-1 0-89 0 0,1 0-94 0 0,-1 0-102 0 0,1 0-109 0 0,3-1-815 0 0,6-1-929 0 0,-17 4 2542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41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1 186 8232 0 0,'0'0'182'0'0,"0"0"29"0"0,0 0 14 0 0,0 2-48 0 0,4 3-116 0 0,5 10 0 0 0,-1 1 108 0 0,0 3 142 0 0,2 11 294 0 0,-2 1 46 0 0,-4-10-259 0 0,0-4-125 0 0,-1 0-79 0 0,-2-7-126 0 0,2 9 702 0 0,-1 0 0 0 0,-2 10-764 0 0,3 20 1043 0 0,2-18-452 0 0,-5-30-132 0 0,1 0-46 0 0,-1 0-43 0 0,0-1-42 0 0,0 0-39 0 0,0 0-37 0 0,-1 0 150 0 0,1-2-120 0 0,-1 0-102 0 0,1 0-84 0 0,-1-1-66 0 0,0-1-60 0 0,-2-6-128 0 0,2 6 154 0 0,0 1 76 0 0,1 1 110 0 0,-3-27-74 0 0,2-1-46 0 0,4-30-33 0 0,10-23-58 0 0,-7 48 43 0 0,-1 16 18 0 0,0-1-1 0 0,8-16-31 0 0,-7 20 0 0 0,2 1-1 0 0,-1-1 0 0 0,10-10 1 0 0,-11 16-15 0 0,1 0 1 0 0,1 1-1 0 0,0 1 0 0 0,0-1 1 0 0,8-5 14 0 0,-9 8-19 0 0,0 1 0 0 0,0 1 0 0 0,0-1 1 0 0,0 1-1 0 0,1 1 0 0 0,0-1 1 0 0,0 1-1 0 0,3 0 19 0 0,-3 1-109 0 0,13 0-81 0 0,-12 2 72 0 0,-1 2-52 0 0,-1 0-88 0 0,-3-1 66 0 0,0 1-40 0 0,0 0-45 0 0,0 0-50 0 0,0 1-54 0 0,-1-1-59 0 0,1 1-64 0 0,-1 1-67 0 0,-2-3 198 0 0,0 0-48 0 0,0 0-44 0 0,0 0-38 0 0,1 0-143 0 0,-1 0-38 0 0,3 2-1500 0 0</inkml:trace>
  <inkml:trace contextRef="#ctx0" brushRef="#br0" timeOffset="328.12">446 414 7200 0 0,'2'1'165'0'0,"8"7"-108"0"0,2-3 41 0 0,0-1 40 0 0,0-1 37 0 0,1-3 36 0 0,-1 0 34 0 0,15-5 339 0 0,-1-3 113 0 0,0-2 98 0 0,-2-2 84 0 0,-1 1 69 0 0,-14 5-546 0 0,0 1 0 0 0,0-1 1 0 0,-1 0-1 0 0,2-2-402 0 0,4-5 494 0 0,-1-1-47 0 0,-4 2-123 0 0,0-1-52 0 0,-1 0-63 0 0,-2-1-70 0 0,-5 11-106 0 0,0 0 1 0 0,0 0-1 0 0,0 0 0 0 0,-1 0 1 0 0,1 0-1 0 0,-1-1 0 0 0,0 1 0 0 0,0 0 1 0 0,0-1-1 0 0,0 1 0 0 0,-1 0 1 0 0,1 0-1 0 0,-1 0 0 0 0,0-2-33 0 0,0 1 37 0 0,-1 0 0 0 0,0 0 0 0 0,1 0-1 0 0,-1 1 1 0 0,-1-1 0 0 0,1 1 0 0 0,0-1 0 0 0,-1 1 0 0 0,0 0-1 0 0,-2-3-36 0 0,2 3 24 0 0,1 1 0 0 0,-1 0-1 0 0,0-1 1 0 0,0 1 0 0 0,0 0-1 0 0,0 0 1 0 0,0 1 0 0 0,-1-1-1 0 0,1 1 1 0 0,0 0 0 0 0,-1-1-1 0 0,1 1 1 0 0,-1 1 0 0 0,1-1-1 0 0,-1 0 1 0 0,1 1 0 0 0,-1 0-1 0 0,0 0 1 0 0,1 0 0 0 0,-1 0-1 0 0,0 1 1 0 0,1-1 0 0 0,-1 1-1 0 0,1 0 1 0 0,-1 0-1 0 0,0 1-23 0 0,-20 11 117 0 0,3 4-55 0 0,-6 14-46 0 0,5 4-63 0 0,14-18 0 0 0,1-1 0 0 0,1 1 0 0 0,-3 12 47 0 0,-3 23-19 0 0,11-45 10 0 0,0 0-1 0 0,1 0 1 0 0,0 1-1 0 0,0-1 1 0 0,0 0-1 0 0,1 0 1 0 0,0 0-1 0 0,0 0 1 0 0,1 0-1 0 0,1 2 10 0 0,-2-6-1 0 0,0 1-1 0 0,0-1 1 0 0,0 0-1 0 0,1 0 0 0 0,0 0 1 0 0,-1 0-1 0 0,1-1 1 0 0,0 1-1 0 0,0 0 0 0 0,1-1 1 0 0,-1 1-1 0 0,1-1 1 0 0,-1 0-1 0 0,1 0 0 0 0,0 0 1 0 0,-1 0-1 0 0,1 0 1 0 0,0-1-1 0 0,0 1 0 0 0,0-1 1 0 0,1 0-1 0 0,-1 0 0 0 0,0 0 2 0 0,13 2-38 0 0,22 0 96 0 0,-26-3-95 0 0,-1 0-68 0 0,3-1-120 0 0,-8 1 59 0 0,1-1-39 0 0,-1 0-46 0 0,0 0-48 0 0,1 0-54 0 0,-1 0-56 0 0,-4 1 41 0 0,0 0-55 0 0,0-1-49 0 0,-1 1-42 0 0,1 0-151 0 0,1-1-42 0 0,-1 1-182 0 0,2-1-490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9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9096 0 0,'0'0'200'0'0,"0"0"33"0"0,0 0 16 0 0,1 1-54 0 0,2 0-145 0 0,0 1-33 0 0,10 10 27 0 0,-1 1 81 0 0,4 9 176 0 0,-3 2 94 0 0,7 29 466 0 0,-14-35-608 0 0,-1-1-43 0 0,-1-2-74 0 0,1 0-53 0 0,8 30 392 0 0,-1 1 57 0 0,-4-15-131 0 0,-2 0 47 0 0,-1-14-197 0 0,-1 1 39 0 0,4 12 280 0 0,-2 0 97 0 0,-6-28-487 0 0,0 1-100 0 0,0 0-69 0 0,2 5-68 0 0,-2-5 90 0 0,1 0 55 0 0,-1-1 72 0 0,1 1 115 0 0,-1-2-92 0 0,0 0 36 0 0,1 0 37 0 0,-1 0 40 0 0,0 0 44 0 0,1 0 45 0 0,-2-2-221 0 0,0 1-45 0 0,-3 0 26 0 0,-5-1 7 0 0,7 0-69 0 0,0 0 42 0 0,-5-6 178 0 0,3-2-107 0 0,2-2-87 0 0,1 1-65 0 0,1 0-65 0 0,1 0 0 0 0,1 0 0 0 0,0-5 21 0 0,1 5 35 0 0,0-7-35 0 0,1 1-1 0 0,1 0 0 0 0,1 0 0 0 0,0 1 1 0 0,3-3 0 0 0,41-74 40 0 0,-43 81-23 0 0,5-8-80 0 0,0 0 0 0 0,1 1 1 0 0,2 1-1 0 0,-1 0 0 0 0,7-4 63 0 0,-9 10-76 0 0,1 0 0 0 0,0 0 0 0 0,4 0 76 0 0,14-7-164 0 0,1 4-48 0 0,-26 12 209 0 0,-1 0-75 0 0,1 1-88 0 0,0 1-103 0 0,0-1-119 0 0,-3 1 146 0 0,-1 1-37 0 0,1-1-36 0 0,0 1-39 0 0,0 0-41 0 0,0 0-42 0 0,4 1-964 0 0</inkml:trace>
  <inkml:trace contextRef="#ctx0" brushRef="#br0" timeOffset="339.08">552 330 5792 0 0,'0'1'166'0'0,"2"6"-39"0"0,0-1-66 0 0,0 1-45 0 0,6 8-44 0 0,-5-10 48 0 0,3 3 96 0 0,-2-4-3 0 0,0 0 45 0 0,0-2 11 0 0,-1 0-1 0 0,1 0 1 0 0,-1 0 0 0 0,1 0-1 0 0,0-1 1 0 0,0 1-1 0 0,0-1 1 0 0,0 0 0 0 0,0 0-1 0 0,0-1 1 0 0,0 1 0 0 0,0-1-1 0 0,0 0 1 0 0,0 0-1 0 0,0 0 1 0 0,1-1 0 0 0,-1 1-1 0 0,0-1 1 0 0,3-1-169 0 0,15-4 754 0 0,0-1-58 0 0,-3-2-76 0 0,-2 1-95 0 0,-2 0-86 0 0,5-7 100 0 0,-4 4-121 0 0,3-5 31 0 0,-3-2-106 0 0,-2-4-89 0 0,-5 0-73 0 0,-8 17-154 0 0,0 1-1 0 0,0-1 0 0 0,0 0 1 0 0,0 1-1 0 0,-1-1 1 0 0,0 0-1 0 0,0 0-26 0 0,0 1 12 0 0,-1 0 1 0 0,0 1-1 0 0,1-1 1 0 0,-1 0-1 0 0,0 1 1 0 0,-1-1-1 0 0,1 0 1 0 0,-1 1-1 0 0,1 0 0 0 0,-1-1 1 0 0,0 1-1 0 0,0 0 1 0 0,-1 0-1 0 0,-1-2-12 0 0,1 2 10 0 0,1 0 0 0 0,-2 0-1 0 0,1 0 1 0 0,0 1 0 0 0,-1-1 0 0 0,1 1 0 0 0,-1-1-1 0 0,0 1 1 0 0,0 0 0 0 0,1 1 0 0 0,-1-1-1 0 0,-1 1 1 0 0,1 0 0 0 0,0 0 0 0 0,0 0-1 0 0,0 0 1 0 0,-1 1 0 0 0,1-1-10 0 0,0 1 10 0 0,1 1 1 0 0,0-1 0 0 0,-1 0-1 0 0,1 1 1 0 0,0 0-1 0 0,0 0 1 0 0,0 0 0 0 0,-1 0-1 0 0,1 0 1 0 0,-2 2-11 0 0,2-1 17 0 0,-1 0 0 0 0,1 0 0 0 0,0 1 0 0 0,0 0 1 0 0,0-1-1 0 0,0 1 0 0 0,1 0 0 0 0,-1 0 0 0 0,1 1 1 0 0,-1-1-18 0 0,-8 15 29 0 0,1 0 1 0 0,0 1 0 0 0,1 0 0 0 0,-5 16-30 0 0,10-23 2 0 0,1 0 0 0 0,0 0 0 0 0,0 0 0 0 0,1 0 0 0 0,1 0 0 0 0,0 1 0 0 0,0-1 1 0 0,2 11-3 0 0,0-17 0 0 0,0-1 0 0 0,0 1 0 0 0,0-1 0 0 0,1 0 0 0 0,0 1 0 0 0,0-1 0 0 0,0 0 0 0 0,1 0 0 0 0,0 0 0 0 0,0-1 0 0 0,0 1 0 0 0,0-1 0 0 0,1 1 0 0 0,-1-1 0 0 0,1 0 0 0 0,0-1 0 0 0,1 1 0 0 0,-1-1 0 0 0,1 1 0 0 0,-1-1 0 0 0,1-1 0 0 0,0 1 0 0 0,0-1 0 0 0,0 0 0 0 0,0 0 0 0 0,0 0 0 0 0,6 1 0 0 0,-5-2-174 0 0,-1 1 70 0 0,1-1 57 0 0,-1 0 50 0 0,6 2 107 0 0,14 1 335 0 0,-17-3-363 0 0,0 0-70 0 0,-4-1-49 0 0,1 1-40 0 0,0-1-46 0 0,-1 0-51 0 0,1 0-75 0 0,0 0-71 0 0,0 0-79 0 0,0 0-85 0 0,1 0-92 0 0,-1-1-98 0 0,0 1-107 0 0,0-1-111 0 0,5 0-1022 0 0,5-2-1089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7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166 294 8264 0 0,'0'0'155'0'0,"-1"0"-64"0"0,1 0-42 0 0,-4 0 2 0 0,2 1-4 0 0,-19 6 46 0 0,0 2 113 0 0,2 1 95 0 0,2 3 78 0 0,2 0 14 0 0,2 1 36 0 0,8-8-215 0 0,1 1-1 0 0,-1-1 0 0 0,1 1 1 0 0,1 0-1 0 0,-1 0 1 0 0,1 1-1 0 0,0 0-213 0 0,-5 20 605 0 0,6-13-422 0 0,-6 28 369 0 0,5-14-221 0 0,3 7 3 0 0,2-17-211 0 0,3-1-38 0 0,1-1-16 0 0,-5-14-49 0 0,1-1-1 0 0,-1 1 1 0 0,0-1 0 0 0,1 0 0 0 0,0 0-1 0 0,-1 0 1 0 0,1 0 0 0 0,1 1-20 0 0,-2-2 14 0 0,1 0 1 0 0,-1 0-1 0 0,1 0 0 0 0,-1 0 0 0 0,1 0 1 0 0,0 0-1 0 0,-1 0 0 0 0,1-1 0 0 0,0 1 1 0 0,0-1-1 0 0,1 1-14 0 0,16-1 67 0 0,-11-2-42 0 0,-1 1 1 0 0,0-1 0 0 0,-1-1 0 0 0,1 1 0 0 0,0-1 0 0 0,-1-1 0 0 0,1 1 0 0 0,-1-1 0 0 0,0 0 0 0 0,2-2-26 0 0,12-13 49 0 0,-3-2-53 0 0,-9 8 24 0 0,-1 0 86 0 0,-2 0 55 0 0,5-18 281 0 0,-5 12-237 0 0,-3 6-147 0 0,0 1-66 0 0,0-5 8 0 0,-1 0 0 0 0,-1-8 0 0 0,0 10 0 0 0,0 0 0 0 0,1 0 0 0 0,2-3 0 0 0,-3 8 0 0 0,11 42 0 0 0,-4-10-160 0 0,-1 1 55 0 0,-1 0 51 0 0,-1 0 45 0 0,1 0 44 0 0,0 0 37 0 0,7 22 173 0 0,-1-11-238 0 0,0-2-31 0 0,-4-10 40 0 0,-1-5 43 0 0,1-1 57 0 0,-7-15-88 0 0,0 0-198 0 0,0-1 103 0 0,0 1 76 0 0,0 0 74 0 0,0 0-61 0 0,0 0-72 0 0,0-1-43 0 0,0 1-62 0 0,0-1-31 0 0,0 1-59 0 0,0-1-66 0 0,0 0-72 0 0,0 0 29 0 0,0 0-53 0 0,0 0-49 0 0,0 0-43 0 0,0 0-146 0 0,0 0-42 0 0,0 0-178 0 0,0 0-478 0 0</inkml:trace>
  <inkml:trace contextRef="#ctx0" brushRef="#br0" timeOffset="347.07">540 16 8696 0 0,'0'0'197'0'0,"0"0"24"0"0,0 0 18 0 0,0 2-34 0 0,0 5-254 0 0,1 0 45 0 0,-1 0 40 0 0,1 1 36 0 0,2 7 162 0 0,0 0 90 0 0,4 31 809 0 0,-1-14-359 0 0,1 0-97 0 0,4 15 218 0 0,18 96 478 0 0,-13-67-576 0 0,-3-1 102 0 0,-10-59-720 0 0,0 9 143 0 0,2 12 173 0 0,-1-12-251 0 0,-2-20-272 0 0,-1-2-77 0 0,-1-3 105 0 0,1 1-217 0 0,-1-1-261 0 0,0 0 30 0 0,0 0 97 0 0,-1 0 84 0 0,1 0 72 0 0,0 0 46 0 0,-1 0 56 0 0,-1-1-41 0 0,1 0 47 0 0,0 0-4 0 0,0 1-43 0 0,-7-6-880 0 0</inkml:trace>
  <inkml:trace contextRef="#ctx0" brushRef="#br0" timeOffset="593.4">443 298 10304 0 0,'0'0'233'0'0,"0"0"39"0"0,0 0 15 0 0,0 0-13 0 0,0 0-55 0 0,2 0-24 0 0,14-7 101 0 0,1 0-44 0 0,-1-1-40 0 0,1 0-34 0 0,17-9 96 0 0,19-4-6 0 0,-32 14-199 0 0,37-9 288 0 0,-34 10-258 0 0,-2 1-103 0 0,-11 3-44 0 0,1 0-36 0 0,20-5-352 0 0,-21 6 254 0 0,-1-1-52 0 0,-1 1-15 0 0,0 0-61 0 0,0 1-73 0 0,0 0-86 0 0,2 0-265 0 0</inkml:trace>
  <inkml:trace contextRef="#ctx0" brushRef="#br0" timeOffset="863.68">926 228 7312 0 0,'0'0'140'0'0,"0"0"-58"0"0,4 7 48 0 0,-2-2 39 0 0,0 1-51 0 0,1 1-30 0 0,0 0-49 0 0,6 16-58 0 0,-6-13 43 0 0,0 0 86 0 0,-1-4-7 0 0,-1-1 38 0 0,3 13 265 0 0,1-1 39 0 0,0 0 37 0 0,1 0 34 0 0,2 7 286 0 0,-1 1 56 0 0,-1 0 46 0 0,-3 1 38 0 0,-1-13-424 0 0,3 7 117 0 0,1 2 43 0 0,-5-7-173 0 0,2 1 21 0 0,-3-15-293 0 0,0-1 9 0 0,0 0-38 0 0,0 0-67 0 0,0 0-58 0 0,0 1-46 0 0,0 0-44 0 0,0 1-144 0 0,0-1 127 0 0,0 0 70 0 0,0 0 94 0 0,0-1-21 0 0,0 1 37 0 0,0-1 39 0 0,0 0 43 0 0,0 0 49 0 0,0 0 50 0 0,0 0 56 0 0,0 0 59 0 0,-6-13-208 0 0,3-3-87 0 0,0 0-68 0 0,2-2-48 0 0,2-30-23 0 0,1 29 31 0 0,2-7-42 0 0,1-1 0 0 0,2 1 1 0 0,4-12-4 0 0,2-4 0 0 0,-10 31-17 0 0,13-17 52 0 0,-8 17-47 0 0,-1-1-61 0 0,1 0-90 0 0,-3 3 106 0 0,2 1-89 0 0,-1 1-109 0 0,-2 3 81 0 0,0 1-34 0 0,0-1-36 0 0,0 1-39 0 0,0 0-41 0 0,0 0-44 0 0,0 0-45 0 0,0 0-49 0 0,0 0-50 0 0,0 1-53 0 0,7-4-633 0 0</inkml:trace>
  <inkml:trace contextRef="#ctx0" brushRef="#br0" timeOffset="1064.1">1340 208 8896 0 0,'0'0'264'0'0,"0"0"-63"0"0,0 0-97 0 0,0 0-68 0 0,3 3-57 0 0,-1-2 50 0 0,5 5-27 0 0,0 0 73 0 0,0 0 68 0 0,-1 0 59 0 0,2 2 110 0 0,-1 0 63 0 0,3 5 282 0 0,-1 0 74 0 0,8 15 793 0 0,-12-18-1043 0 0,0 0-34 0 0,-1-2-108 0 0,0 1-40 0 0,-1-1-45 0 0,1 1-54 0 0,1 3 186 0 0,0 1-72 0 0,-1 0-60 0 0,1 1-52 0 0,3 8 57 0 0,4 10 26 0 0,3 0-97 0 0,0-2-83 0 0,-15-28-114 0 0,0 0 36 0 0,2 0-49 0 0,0 1-50 0 0,3 1-72 0 0,-4-4-177 0 0,-1 1 54 0 0,1-1 48 0 0,-1 1 43 0 0,1-1 14 0 0,-1 1 45 0 0,0-1 20 0 0,1 1 10 0 0,-1 0-67 0 0,0 0 56 0 0,1-1-43 0 0,6 7-935 0 0</inkml:trace>
  <inkml:trace contextRef="#ctx0" brushRef="#br0" timeOffset="1341.4">1671 285 11312 0 0,'0'0'256'0'0,"0"0"34"0"0,1 1 21 0 0,4 4-365 0 0,1 0 41 0 0,-1 0 39 0 0,0-1 35 0 0,7 5 158 0 0,0 0 113 0 0,2 0 187 0 0,1 1 99 0 0,-1-2-5 0 0,19 11 876 0 0,-12-7-607 0 0,-10-6-495 0 0,-1 0-49 0 0,4 2 18 0 0,-7-3-226 0 0,-1-1-36 0 0,17 11 253 0 0,-2 0-54 0 0,9 7 54 0 0,2 4 393 0 0,3 5-740 0 0,-32-29 23 0 0,13 13 158 0 0,-7-3-129 0 0,-6-4 14 0 0,-3-6-15 0 0,0-2-376 0 0,1 0 107 0 0,-1 0 96 0 0,0 0 82 0 0,0 0 83 0 0,0 1 77 0 0,0-1 96 0 0,1 0 173 0 0,-1 1-41 0 0,1-1-197 0 0,-1 1-106 0 0,0-1-96 0 0,0 0-81 0 0,1 0-92 0 0,-1 1-107 0 0,0-1-119 0 0,0 0-23 0 0,0 0-99 0 0,0 0-104 0 0,0 0-113 0 0,0 0-118 0 0,0 0-127 0 0,0 0 467 0 0,0 0-34 0 0,0 0-35 0 0,0-1-36 0 0,0-1-1470 0 0,0-3-1210 0 0</inkml:trace>
  <inkml:trace contextRef="#ctx0" brushRef="#br0" timeOffset="1603.7">2017 202 9376 0 0,'0'0'273'0'0,"0"0"-63"0"0,0 1-100 0 0,-1-1-73 0 0,-1 3-60 0 0,1 0 53 0 0,-6 15-27 0 0,5-9 28 0 0,0-3 36 0 0,0 0 54 0 0,0 0 69 0 0,0 0 83 0 0,-7 14 532 0 0,1 0-117 0 0,1 0-99 0 0,-1 0-83 0 0,1-2-115 0 0,0 0-41 0 0,-28 64 1081 0 0,-21 26-285 0 0,15-37-454 0 0,18-31-344 0 0,0 0-46 0 0,18-31-339 0 0,0 0 79 0 0,-8 14 200 0 0,8-13-162 0 0,0-3-61 0 0,1 0-47 0 0,-1 0-74 0 0,0 0-91 0 0,-1 0-109 0 0,4-3 104 0 0,-1-1-34 0 0,2-3-37 0 0,0 1-43 0 0,1 0-39 0 0,-1-1-37 0 0,0 1-252 0 0,0 0-60 0 0,0 0-46 0 0,0 0-35 0 0,-2 0-1399 0 0,-1 2-1242 0 0</inkml:trace>
  <inkml:trace contextRef="#ctx0" brushRef="#br0" timeOffset="1896.91">1452 4 15408 0 0,'-6'0'101'0'0,"0"0"85"0"0,-1-1 111 0 0,-4 0 210 0 0,5 1-260 0 0,0-1-37 0 0,-2 1-22 0 0,2-1-146 0 0,3 1-69 0 0,0 0-37 0 0,0 0 30 0 0,-1 1 45 0 0,-2 0 118 0 0,1 0 11 0 0,-7 5 332 0 0,7-4-296 0 0,1 0-64 0 0,0 1-64 0 0,2-1-232 0 0,2-1 71 0 0,-1 0-92 0 0,1 0 57 0 0,0-1-37 0 0,0 0-60 0 0,0 1-55 0 0,0-1-100 0 0,0 0-63 0 0,0 0-57 0 0,0 0-50 0 0,0 1-169 0 0,0-1-50 0 0,0 0-204 0 0,0 0-550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4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0 198 8208 0 0,'0'0'234'0'0,"0"0"6"0"0,3-1-153 0 0,7-3-72 0 0,-6 3 8 0 0,0 0 42 0 0,0-1 40 0 0,0 1 34 0 0,2 0 67 0 0,-1 0 37 0 0,3-1 173 0 0,0 0 40 0 0,12-2 631 0 0,-14 2-761 0 0,1 0-37 0 0,-2 1-85 0 0,0-1-41 0 0,0 0-48 0 0,0 0-55 0 0,1 0 71 0 0,20-10 431 0 0,-13 5-329 0 0,0 1-45 0 0,4-4-23 0 0,-1-1-117 0 0,-15 10-45 0 0,1 0 1 0 0,-1-1 0 0 0,0 1-1 0 0,0 0 1 0 0,0 0 0 0 0,1-1-1 0 0,-1 1 1 0 0,0-1 0 0 0,0 0-4 0 0,-1 1-3 0 0,1 0 0 0 0,-1 0 1 0 0,0 0-1 0 0,1 0 0 0 0,-1 0 1 0 0,0 0-1 0 0,0 0 1 0 0,0 0-1 0 0,0 0 0 0 0,0 0 1 0 0,0 0-1 0 0,0 0 0 0 0,0 0 3 0 0,-1-1-13 0 0,1 0 0 0 0,-1 0-1 0 0,0 0 1 0 0,0 0 0 0 0,0 0 0 0 0,0 0-1 0 0,0 0 1 0 0,-1 1 0 0 0,1-1-1 0 0,0 0 1 0 0,-1 1 0 0 0,1-1-1 0 0,-1 1 1 0 0,0 0 13 0 0,-5-5-58 0 0,0 1 0 0 0,-1 0 0 0 0,1 0 0 0 0,-2 0 58 0 0,-3-1-34 0 0,2 2 41 0 0,10 3-6 0 0,-2 0-6 0 0,0 0 0 0 0,0 1 0 0 0,-1-1 0 0 0,1 0 0 0 0,0 0 0 0 0,0 1 0 0 0,0-1 0 0 0,-1 1 0 0 0,1 0 0 0 0,0 0 0 0 0,-1 0 0 0 0,1 0 0 0 0,0 0 0 0 0,0 0 0 0 0,-1 1 0 0 0,1-1 0 0 0,-1 1 5 0 0,1 0-4 0 0,0 0 1 0 0,0 0-1 0 0,1 0 0 0 0,-1 0 1 0 0,0 0-1 0 0,1 1 0 0 0,-1-1 1 0 0,1 0-1 0 0,0 1 0 0 0,-1-1 1 0 0,1 1-1 0 0,0-1 0 0 0,0 1 1 0 0,0 0-1 0 0,0 0 1 0 0,0-1-1 0 0,0 1 0 0 0,1 0 1 0 0,-2 2 3 0 0,-4 18 48 0 0,1 0 76 0 0,1 2 169 0 0,1 0 0 0 0,1 6-293 0 0,1-14 94 0 0,1 0-33 0 0,0-4 103 0 0,0 0-1 0 0,2-1 1 0 0,-1 1 0 0 0,1 0-1 0 0,1-1 1 0 0,0 1 0 0 0,1-1-1 0 0,4 11-163 0 0,-6-18 68 0 0,1 1 0 0 0,0 0-1 0 0,0 0 1 0 0,0-1 0 0 0,0 0-1 0 0,1 0 1 0 0,0 0 0 0 0,0 0-1 0 0,1 1-67 0 0,-2-3 53 0 0,1 1-1 0 0,-1-1 0 0 0,1 0 0 0 0,0 0 0 0 0,2 1-52 0 0,-1-2 44 0 0,-1 1 0 0 0,0-1 0 0 0,1 0 0 0 0,-1 0-1 0 0,4-1-43 0 0,0 1-118 0 0,-1-1 56 0 0,0 0 50 0 0,1 0 42 0 0,9-2 149 0 0,23-7 425 0 0,-26 5-481 0 0,-2-1-120 0 0,-6 3-50 0 0,0-1-40 0 0,0 1-42 0 0,0-1-48 0 0,0 1-51 0 0,0-1-57 0 0,0 0-61 0 0,0 0-64 0 0,-1 0-70 0 0,1 0-74 0 0,-1 0-78 0 0,1 0-82 0 0,-1 0-88 0 0,0 0-91 0 0,1-1-789 0 0,3-2-947 0 0,-7 5 1906 0 0</inkml:trace>
  <inkml:trace contextRef="#ctx0" brushRef="#br0" timeOffset="349.06">435 59 7856 0 0,'0'0'174'0'0,"0"0"29"0"0,0 0 13 0 0,1 4-50 0 0,1 4-109 0 0,-1-1-18 0 0,0 0 73 0 0,1 1 64 0 0,0-1 54 0 0,2 4 169 0 0,0-1 67 0 0,11 23 1228 0 0,-8-19-1036 0 0,-3-6-337 0 0,0 0-58 0 0,0 0-69 0 0,-1-1-84 0 0,3 5 320 0 0,7 19 694 0 0,-8-20-595 0 0,-2 0 0 0 0,1 0 1 0 0,0 4-530 0 0,-4-14 33 0 0,4 20 768 0 0,-4-8-185 0 0,-1-3-20 0 0,-2 1 97 0 0,2-10-479 0 0,1-1-20 0 0,-5-1 102 0 0,0-1-52 0 0,1-1-47 0 0,0-2-42 0 0,0-6 49 0 0,1-2-107 0 0,3 5-87 0 0,0 0 0 0 0,0 0 1 0 0,0 0-1 0 0,1 0-10 0 0,1-5 74 0 0,4-13-123 0 0,2 0 62 0 0,-2 5 67 0 0,1 1 1 0 0,9-17-81 0 0,4 1 1 0 0,-8 19-57 0 0,0 1-50 0 0,7-4-132 0 0,-9 11 71 0 0,0 0-37 0 0,-5 6-15 0 0,8-4-222 0 0,-9 5 251 0 0,1 0-66 0 0,0 0-75 0 0,-2 1 106 0 0,0 0-35 0 0,0 0-37 0 0,0 1-41 0 0,0-1-47 0 0,0 0-48 0 0,0 1-54 0 0,0-1-57 0 0,8 1-1160 0 0</inkml:trace>
  <inkml:trace contextRef="#ctx0" brushRef="#br0" timeOffset="745">897 53 7368 0 0,'0'0'165'0'0,"0"0"22"0"0,0 0 10 0 0,0 0-57 0 0,0 0-15 0 0,0 0 193 0 0,-1 0-47 0 0,1 1-42 0 0,-1-1-36 0 0,-1 1 28 0 0,0 1-43 0 0,-3 1 298 0 0,4-1-224 0 0,-2 1 71 0 0,0 0-46 0 0,0 1-43 0 0,1 1-36 0 0,-1 1-2 0 0,1 0-37 0 0,-4 13 193 0 0,3-8-125 0 0,-1-1-56 0 0,-13 45 738 0 0,12-37-514 0 0,1-1 1 0 0,0 7-396 0 0,2 6 344 0 0,4-1-38 0 0,5-1-40 0 0,5 0-43 0 0,-11-26-189 0 0,1-1 0 0 0,-1 1 0 0 0,0 0 0 0 0,1 0 0 0 0,-1-1 0 0 0,1 1 0 0 0,0-1 1 0 0,0 2-35 0 0,0-2 41 0 0,-1 0 0 0 0,1-1 0 0 0,-1 1 0 0 0,1 0 0 0 0,0 0 0 0 0,-1-1 0 0 0,1 1 0 0 0,0-1 0 0 0,0 1-41 0 0,1-1 73 0 0,0 0-1 0 0,0 0 0 0 0,0 0 1 0 0,0 0-1 0 0,0-1 0 0 0,0 1 0 0 0,0-1 1 0 0,-1 0-1 0 0,1 0 0 0 0,0 0 1 0 0,0 0-1 0 0,0 0-72 0 0,24-16 582 0 0,-11 4-282 0 0,-4 2-135 0 0,-3 1-99 0 0,-3 2 2 0 0,0 0-1 0 0,-1 0 1 0 0,0 0-1 0 0,0-1 0 0 0,2-5-67 0 0,-4 6 48 0 0,-1 0-1 0 0,1 1 0 0 0,-1-1 0 0 0,-1-1-47 0 0,2-26 118 0 0,-7-2-50 0 0,3 31-320 0 0,0-1 95 0 0,0 1 83 0 0,-1 0 71 0 0,1 0 54 0 0,-1 1 42 0 0,-7-21 528 0 0,6 18-497 0 0,0 1-96 0 0,1 2-71 0 0,-1 1-54 0 0,1-1-62 0 0,0 1-70 0 0,-1-1-101 0 0,0 1-99 0 0,0-1-108 0 0,0 1-116 0 0,-1-1-126 0 0,3 3 339 0 0,-1 0-35 0 0,0 0-37 0 0,0-1-37 0 0,0 1-38 0 0,0 0-40 0 0,1 1-1482 0 0,0-1-1193 0 0,1 2 3289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35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0 7280 0 0,'0'0'209'0'0,"0"0"-47"0"0,0 0 0 0 0,0 0 66 0 0,0 0 201 0 0,0 0 369 0 0,0 0 30 0 0,0 0-23 0 0,0 0-112 0 0,0 0-49 0 0,0 0-10 0 0,0 0-25 0 0,0 0-94 0 0,0 2-41 0 0,2 4-88 0 0,1 1-81 0 0,-1 0-68 0 0,1 1-56 0 0,3 6 51 0 0,1 7 21 0 0,9 44 121 0 0,-4 0-85 0 0,14 134 381 0 0,-17-119-345 0 0,-4-40-124 0 0,1 0 35 0 0,-1 14 5 0 0,-4 0-66 0 0,-1-44-153 0 0,0 1 29 0 0,0 9 35 0 0,0-19-138 0 0,0-1-15 0 0,0 0-7 0 0,0 0-37 0 0,0 0-105 0 0,-1 0-35 0 0,0 0 76 0 0,0 0 39 0 0,-2-1-118 0 0,2 0 123 0 0,0 1-29 0 0,1 0-55 0 0,-1-1-93 0 0,0 0-97 0 0,0 1-112 0 0,0 0 210 0 0,1-1-34 0 0,-1 1-166 0 0,1-1-69 0 0,-1 1-73 0 0,0 0-79 0 0,-1-2-1377 0 0,-2 1-1190 0 0,4 1 3293 0 0</inkml:trace>
  <inkml:trace contextRef="#ctx0" brushRef="#br0" timeOffset="236.36">0 362 6824 0 0,'0'0'149'0'0,"0"0"23"0"0,0 0 13 0 0,1 0-49 0 0,0 1-73 0 0,7 0-64 0 0,-4-1 62 0 0,5-2 331 0 0,0 0-53 0 0,-1-1-48 0 0,1-1-43 0 0,-1-1-38 0 0,1 1-34 0 0,7-6 92 0 0,3-1-63 0 0,-7 4-78 0 0,1-1-42 0 0,2-1-24 0 0,8-6-15 0 0,-1 0-2 0 0,-7 6 15 0 0,0-2-48 0 0,25-21 200 0 0,-24 18-181 0 0,-2 1-104 0 0,-7 7-11 0 0,1 0-38 0 0,-1 0-44 0 0,0 0-48 0 0,1 0-55 0 0,-1 0-58 0 0,-5 5 102 0 0,0 0-34 0 0,2-2-344 0 0,0 0-234 0 0,3-2-548 0 0,-7 5 1386 0 0</inkml:trace>
  <inkml:trace contextRef="#ctx0" brushRef="#br0" timeOffset="619.3">493 89 7568 0 0,'0'0'166'0'0,"0"0"-1"0"0,0 1-70 0 0,0 0-45 0 0,3 2-3 0 0,-2 0 0 0 0,17 27 96 0 0,-1 1 87 0 0,0 2 75 0 0,-1 0 64 0 0,-3-2 25 0 0,0 1 37 0 0,7 22 353 0 0,-6-8 1121 0 0,7 38-1905 0 0,-14-44 541 0 0,-1 0-45 0 0,-5-25-180 0 0,1 0-63 0 0,0 34 385 0 0,-1-28-332 0 0,-1-9-79 0 0,0 1 46 0 0,1 0 85 0 0,-1 1 82 0 0,0-1 95 0 0,0 1 110 0 0,0-8-309 0 0,-1-9-186 0 0,-1-2-62 0 0,-2-3-22 0 0,2-20 140 0 0,2 0-86 0 0,2-4-58 0 0,8-18-66 0 0,-3 20 4 0 0,-6 21 0 0 0,1 1 0 0 0,0-1 0 0 0,0 1 0 0 0,1 0 0 0 0,0 0 0 0 0,0 0 0 0 0,-1 3-5 0 0,8-14 15 0 0,1-1 0 0 0,13-16-10 0 0,-20 30-7 0 0,1 0-1 0 0,1 0 0 0 0,-1 1 1 0 0,5-4 7 0 0,7-2-60 0 0,3 3-42 0 0,-3 6-23 0 0,1 5 33 0 0,-14-1 73 0 0,1 0 0 0 0,-1 0 0 0 0,1 0 1 0 0,-1 1-1 0 0,0-1 0 0 0,2 3 19 0 0,6 4-45 0 0,-2 1 0 0 0,1 0 0 0 0,7 11 45 0 0,-12-13 3 0 0,0-1-1 0 0,-1 1 1 0 0,0 0 0 0 0,3 6-3 0 0,0 5 54 0 0,0 1 1 0 0,4 15-55 0 0,-10-28 2 0 0,-1-1 1 0 0,0 0-1 0 0,0 1 1 0 0,-1 4-3 0 0,1 6-21 0 0,-1-5-36 0 0,1 0-52 0 0,0 0-68 0 0,2-1-83 0 0,-3-10 36 0 0,0-1 56 0 0,0 0-45 0 0,0 0-133 0 0,0 0 17 0 0,0 0-38 0 0,0 0-968 0 0,0 0-60 0 0,0 0-11 0 0</inkml:trace>
  <inkml:trace contextRef="#ctx0" brushRef="#br0" timeOffset="967.4">1141 558 6992 0 0,'0'0'133'0'0,"0"0"-54"0"0,8 2 46 0 0,2 1-106 0 0,1-2 36 0 0,0-1 36 0 0,0 0 34 0 0,11-3 225 0 0,0-3 126 0 0,-1-3 120 0 0,-1 0 112 0 0,-1-2 105 0 0,-2-1 97 0 0,-2-1-121 0 0,-3-1-55 0 0,-1-3-61 0 0,-2-1-64 0 0,-1 0-70 0 0,-2-1-74 0 0,-1 0-79 0 0,-2 0-84 0 0,-2 16-280 0 0,-1 0 0 0 0,0 0 0 0 0,0 0 0 0 0,0 0 0 0 0,0 0 0 0 0,0 0 0 0 0,-1-1-22 0 0,0 0 23 0 0,0 0-1 0 0,-1-1 0 0 0,1 1 1 0 0,-1 0-1 0 0,0 0 0 0 0,0 0 1 0 0,0 0-1 0 0,-1 1 0 0 0,0-1 1 0 0,1 0-1 0 0,-1 1 1 0 0,-1-1-23 0 0,-6-3 148 0 0,0 5-39 0 0,9 2-100 0 0,0 1 1 0 0,0-1-1 0 0,-1 0 0 0 0,1 1 0 0 0,0-1 1 0 0,0 1-1 0 0,0 0 0 0 0,0-1 0 0 0,0 1 0 0 0,-1 0 1 0 0,1-1-1 0 0,0 1 0 0 0,1 0 0 0 0,-2 0-9 0 0,-2 5 24 0 0,0-1 1 0 0,0 0-1 0 0,0 1 0 0 0,1 0 0 0 0,-2 4-24 0 0,4-8 7 0 0,-4 7 40 0 0,1 1 0 0 0,1 0 0 0 0,-1 1 0 0 0,2-1-1 0 0,-1 1 1 0 0,1 4-47 0 0,-3 26 191 0 0,3 0 86 0 0,1-28-157 0 0,1 6-23 0 0,1 0-34 0 0,3 9-18 0 0,4 0-41 0 0,-5-21-9 0 0,0 0 0 0 0,0 0-1 0 0,1-1 1 0 0,0 1 0 0 0,0-1-1 0 0,2 3 6 0 0,-2-4 4 0 0,1-1 0 0 0,-1 1 0 0 0,1-1-1 0 0,4 4-3 0 0,5 0-33 0 0,-11-6 44 0 0,1-1-1 0 0,0 0 1 0 0,0 0-1 0 0,0 0 0 0 0,-1 0 1 0 0,1 0-1 0 0,0-1 1 0 0,0 0-11 0 0,7 0-13 0 0,1-1-55 0 0,-3 0-44 0 0,0-1-65 0 0,0 0-76 0 0,1-1-89 0 0,-2 0-99 0 0,1 0-113 0 0,-1 0-124 0 0,-4 1 289 0 0,0 0-36 0 0,14-8-813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54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0 6072 0 0,'0'0'133'0'0,"0"0"23"0"0,0 1-15 0 0,-1-1-60 0 0,1 0-45 0 0,-4 3 19 0 0,-1 1-119 0 0,1 1 86 0 0,1 0 73 0 0,0 0 62 0 0,1 5 241 0 0,2 13 756 0 0,0-18-906 0 0,0-1-35 0 0,1 12 479 0 0,-1-1-75 0 0,2 1-69 0 0,-1 0-63 0 0,1-1-56 0 0,1 1-50 0 0,-1 0-43 0 0,1 0-37 0 0,1 11 140 0 0,0-1-56 0 0,1 12 45 0 0,1-1-59 0 0,0 1-49 0 0,1-1-41 0 0,3 21 88 0 0,3 28 110 0 0,11 95 364 0 0,-15-103-442 0 0,0 9 127 0 0,-4-44-217 0 0,-2 0 39 0 0,2 0 58 0 0,4 20 74 0 0,-8-35-383 0 0,-2-19-40 0 0,1-8 7 0 0,0-1 0 0 0,0 0 0 0 0,0 0-29 0 0,0 0-114 0 0,0 0-11 0 0,-2 0-256 0 0,1-1 49 0 0,-4-7-564 0 0,3 3 429 0 0,1 3 171 0 0,0 0-34 0 0,1 0-44 0 0,-1 0-49 0 0,0 0-132 0 0,1 0-85 0 0,-1 1 197 0 0,1 0-47 0 0,0 0-42 0 0,-1 0-36 0 0,1-1-148 0 0,-1 0-37 0 0,0-2-1559 0 0</inkml:trace>
  <inkml:trace contextRef="#ctx0" brushRef="#br0" timeOffset="770.92">1 151 7640 0 0,'0'0'224'0'0,"0"-5"-36"0"0,0 1-138 0 0,1 1-32 0 0,0-1 16 0 0,0 0 131 0 0,1-1 100 0 0,5-9 840 0 0,-5 12-908 0 0,0 0-43 0 0,3-2 512 0 0,-2 2-138 0 0,0-1-77 0 0,-1 2-76 0 0,1-1-75 0 0,0 1-74 0 0,0 0-73 0 0,1 1-72 0 0,0 0-72 0 0,4 0 257 0 0,0 3-56 0 0,-2 1-48 0 0,0 1-39 0 0,2 5 12 0 0,2 7-8 0 0,-1-1 5 0 0,-1-4-44 0 0,1 8 88 0 0,6 9 96 0 0,26 43 265 0 0,-18-30 86 0 0,10 12-623 0 0,-7-17 247 0 0,1 0 42 0 0,15 22 202 0 0,-14-19-192 0 0,27 37 191 0 0,-34-48-251 0 0,-7-15-65 0 0,2 0 74 0 0,-8-8-78 0 0,-7-5-15 0 0,-1-1-22 0 0,0 0-5 0 0,2 1 24 0 0,0-2-64 0 0,7-4 8 0 0,-9 4-57 0 0,2 0-5 0 0,-1-1 1 0 0,1 1-1 0 0,-1-1 0 0 0,0 0 0 0 0,1 1 0 0 0,-1-1 1 0 0,0 0-1 0 0,0-1-34 0 0,6-19 168 0 0,-4 3-86 0 0,-2-10-6 0 0,0 11-29 0 0,2-22 39 0 0,1-1-36 0 0,6-40-40 0 0,-1 27 36 0 0,3-23-28 0 0,1 12-18 0 0,0-4 0 0 0,-3 1 0 0 0,-9 63 0 0 0,1-3-4 0 0,-1 2-43 0 0,-1-3-39 0 0,1 16-33 0 0,4 6 93 0 0,0-1 28 0 0,7 34-61 0 0,26 92 54 0 0,14 55 5 0 0,-46-170 0 0 0,35 177 110 0 0,-29-133-41 0 0,-1 1 34 0 0,-1-7 31 0 0,1 0 46 0 0,0 0 54 0 0,1-1 64 0 0,3 20 200 0 0,-9-47-256 0 0,-5-28-174 0 0,-1 6-46 0 0,0-7 45 0 0,0 0 78 0 0,0 0 109 0 0,-3-12-894 0 0,0 3 324 0 0,2-1 56 0 0,1 3 95 0 0,1 0-71 0 0,-1-1-61 0 0,1 1-52 0 0,0-1-125 0 0,0 0-47 0 0,4-7-1161 0 0,-4 9 1309 0 0,2-11-1601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55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8376 0 0,'0'1'183'0'0,"0"1"-65"0"0,0 8 83 0 0,1-6-69 0 0,1 6-166 0 0,1 0 54 0 0,-1 0 50 0 0,1 0 45 0 0,2 5 131 0 0,0 1 74 0 0,1-1 58 0 0,-1 0 42 0 0,14 39 1171 0 0,-12-31-991 0 0,-1 2-27 0 0,0-1-50 0 0,4 26 419 0 0,7 29 450 0 0,-10-52-904 0 0,1-1 33 0 0,-6-21-529 0 0,-1 0 109 0 0,0 0 124 0 0,0 1 227 0 0,-2-5-73 0 0,-1-1-175 0 0,0-2-111 0 0,0 0-35 0 0,0 0-40 0 0,-1-2-49 0 0,0-1 49 0 0,-1 0 0 0 0,1 0 0 0 0,1 0 0 0 0,-1 0 0 0 0,-1-5-18 0 0,-3-10-7 0 0,-3-20 7 0 0,6 26-7 0 0,-2-7-76 0 0,2 0 0 0 0,0-1 0 0 0,1 1-1 0 0,1-1 1 0 0,1 0 0 0 0,1 0 0 0 0,0 0 0 0 0,3-5 83 0 0,-2 18-19 0 0,1 0 1 0 0,1 0-1 0 0,0 0 1 0 0,0 0-1 0 0,1 1 0 0 0,-1-1 1 0 0,2 1-1 0 0,0 0 1 0 0,1-2 18 0 0,-2 5-15 0 0,0 0 0 0 0,0 0 0 0 0,0 1 0 0 0,1-1 0 0 0,0 1 0 0 0,0 0 0 0 0,3-2 15 0 0,-3 3-23 0 0,0 0 0 0 0,0 1 0 0 0,1-1 0 0 0,-1 1 0 0 0,3-1 23 0 0,-6 3-2 0 0,-1-1 0 0 0,1 1 0 0 0,0 0 0 0 0,0-1 1 0 0,0 1-1 0 0,-1 0 0 0 0,1 0 0 0 0,0 1 0 0 0,1-1 2 0 0,0 0-8 0 0,-1 1-1 0 0,1 0 1 0 0,0 0 0 0 0,-1 0-1 0 0,1 0 1 0 0,-1 0 0 0 0,1 1 0 0 0,-1-1-1 0 0,2 1 9 0 0,-1 1-12 0 0,1 0-1 0 0,0 0 0 0 0,-1 1 0 0 0,1-1 0 0 0,0 2 13 0 0,6 9 1 0 0,-4-6-1 0 0,2 7 0 0 0,-7-13 0 0 0,-1 1 0 0 0,1-1 0 0 0,-1 0 0 0 0,1 0 0 0 0,-1 0 0 0 0,0 0 0 0 0,0 1 0 0 0,0-1 0 0 0,0 0 0 0 0,-1 0 0 0 0,1 0 0 0 0,-1 1 0 0 0,1-1 0 0 0,-1 0 0 0 0,0 0 0 0 0,0 0 0 0 0,1 0 0 0 0,-2 0 0 0 0,1 0 0 0 0,0 0 0 0 0,0-1 0 0 0,0 1 0 0 0,-1 0 0 0 0,-5 8 0 0 0,-10 15 52 0 0,2-7-20 0 0,4 0-44 0 0,0-5 12 0 0,8-7 0 0 0,3 0 0 0 0,3 1 11 0 0,0-4 6 0 0,-1-1 0 0 0,0 1-1 0 0,0-1 1 0 0,1 0 0 0 0,-1 0 0 0 0,1 0 0 0 0,0 0-1 0 0,0 0 1 0 0,0 0 0 0 0,0-1 0 0 0,0 1-1 0 0,0-1 1 0 0,0 0 0 0 0,0 0 0 0 0,0 0-1 0 0,1-1 1 0 0,-1 1 0 0 0,1-1-17 0 0,17 6 207 0 0,-5-2-102 0 0,8 0 7 0 0,-16-3-53 0 0,0 0-1 0 0,0 1 0 0 0,6 2-58 0 0,2-1 70 0 0,-14-3-57 0 0,0 0-1 0 0,0 1 0 0 0,0-1 0 0 0,0 1 0 0 0,0-1 1 0 0,0 1-1 0 0,0 0 0 0 0,-1 0 0 0 0,1 0 0 0 0,0 0-12 0 0,11 6 69 0 0,-1-1-38 0 0,10 5-2 0 0,-8-2 18 0 0,-2-1-9 0 0,-6-5-73 0 0,-2-1-31 0 0,-1-1-45 0 0,0 1-57 0 0,1-1-65 0 0,-2 0-19 0 0,1-1-58 0 0,0 1-65 0 0,0 0-70 0 0,-1-1-77 0 0,1 0-81 0 0,0 1-87 0 0,-1-1-95 0 0,-2 0 386 0 0,1 0-43 0 0,-1 0-40 0 0,0 0-34 0 0,0 0-141 0 0,0 0-34 0 0,0 0-1500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56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 10864 0 0,'0'0'317'0'0,"0"0"2"0"0,0 0-163 0 0,0 0 82 0 0,0 0 14 0 0,0-1-107 0 0,1 0-70 0 0,3-1-7 0 0,-2 1 2 0 0,16-7 505 0 0,1 1-122 0 0,0 1-119 0 0,0 0-115 0 0,-8 2-144 0 0,10 0 60 0 0,11 2-60 0 0,-31 2-189 0 0,1 0 38 0 0,0 0 7 0 0,3 3-23 0 0,-4-2 18 0 0,0-1-50 0 0,0 1-19 0 0,0-1-50 0 0,-1 1-57 0 0,1-1-64 0 0,-1 0 0 0 0,0 0-48 0 0,1 0-43 0 0,-1 0-36 0 0,0 0-131 0 0,0 0-37 0 0,0 0-1345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56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 9960 0 0,'0'0'222'0'0,"0"0"30"0"0,0 0 20 0 0,0 0-24 0 0,0 0-160 0 0,0 0-57 0 0,3 0-73 0 0,-1 0 86 0 0,-1 0 21 0 0,-1 1 39 0 0,1-1 47 0 0,0 0 54 0 0,3 2 125 0 0,0-2 37 0 0,12-1 851 0 0,-6-1-484 0 0,-3 0-279 0 0,-1 0-111 0 0,0 0-44 0 0,-1 0-46 0 0,1 0-66 0 0,-1 1-76 0 0,0 0-88 0 0,-4 0 35 0 0,1 1-49 0 0,-1-1-62 0 0,0 1-73 0 0,1-1-86 0 0,-1 1-97 0 0,0-1-110 0 0,1 1-121 0 0,-1-1 8 0 0,-1 1-92 0 0,1-1-100 0 0,0 1-105 0 0,0 0-1115 0 0,-1 0-1111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16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360 12 8032 0 0,'0'0'197'0'0,"-2"-1"-67"0"0,0 1-52 0 0,-6-1 52 0 0,5 0-49 0 0,-13-1-62 0 0,-1 0 62 0 0,-1 0 53 0 0,1 1 47 0 0,-4 0 87 0 0,0 0 41 0 0,-41 4 739 0 0,52-2-877 0 0,1 1 1 0 0,0 0 0 0 0,0 1 0 0 0,-3 1-172 0 0,-13 6 298 0 0,1 4-39 0 0,3 2-48 0 0,2 3-55 0 0,5 2-64 0 0,5 3-71 0 0,5-9-2 0 0,1 1 1 0 0,1 1-1 0 0,1 3-19 0 0,0 1 11 0 0,1 0-1 0 0,1 1 0 0 0,4 19-10 0 0,0-13 18 0 0,2-2 0 0 0,7 23-18 0 0,11 15 68 0 0,0-20 11 0 0,-17-32-67 0 0,1 0 0 0 0,1 0-1 0 0,0-1 1 0 0,1 0-1 0 0,0-1 1 0 0,9 6-12 0 0,14 7 72 0 0,-4-6 39 0 0,2-4 64 0 0,0-2 78 0 0,2-4 96 0 0,3-4 118 0 0,-2-7 103 0 0,-5-4 1 0 0,-21 4-338 0 0,0 0 0 0 0,0-1-1 0 0,0 0 1 0 0,-1 0 0 0 0,0-1-1 0 0,3-2-232 0 0,9-10 472 0 0,-2-1-40 0 0,-1-3-55 0 0,-2 0-69 0 0,-6 6-149 0 0,-1 0-42 0 0,-1-1-48 0 0,0 1-51 0 0,11-45 252 0 0,-12 36-139 0 0,-1 0-1 0 0,1-23-130 0 0,-6-11 163 0 0,-4 20-18 0 0,-3 7 11 0 0,-2 2 42 0 0,3 17-105 0 0,-2 1-42 0 0,-4-5-30 0 0,5 8-22 0 0,0 1-1 0 0,-1-1 0 0 0,-2 1 2 0 0,7 5-26 0 0,0 0 0 0 0,-1 1-1 0 0,1 0 1 0 0,-1 0 0 0 0,-3-2 26 0 0,-11-2-133 0 0,3 3-27 0 0,-1 2-63 0 0,6 1 47 0 0,0 1-35 0 0,0 0-37 0 0,0 1-41 0 0,1-1-45 0 0,-1 2-48 0 0,0-1-53 0 0,1 0-56 0 0,-19 7-775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17.5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8352 0 0,'0'0'190'0'0,"0"0"28"0"0,0 0 7 0 0,0 0-74 0 0,0 1-83 0 0,-2 4-64 0 0,2-2 72 0 0,-1-2 39 0 0,1 0 74 0 0,1 6 267 0 0,-1 1 1 0 0,1-1-1 0 0,1 0 1 0 0,0 5-457 0 0,2 3 576 0 0,1-1-40 0 0,-1 0-90 0 0,0-1-59 0 0,-1 1-73 0 0,-1 0-83 0 0,3 17 276 0 0,0 1-64 0 0,-1 0-54 0 0,1 0-44 0 0,3 24 188 0 0,12 75 617 0 0,-15-107-907 0 0,4 9 65 0 0,-1-5-59 0 0,-7-26-448 0 0,-1-1 78 0 0,1 1 70 0 0,-1 0 58 0 0,1-1 57 0 0,0 1 46 0 0,1 3 385 0 0,0-3-309 0 0,-2 0-107 0 0,1-1-36 0 0,0 1-63 0 0,0-1-36 0 0,-1 0-37 0 0,1 0-40 0 0,0 0-44 0 0,-1 0-47 0 0,1 0-52 0 0,-1 1-54 0 0,1-1-60 0 0,-1 0-61 0 0,1 0-67 0 0,0 1-70 0 0,-1-1-73 0 0,1 1-78 0 0,-1-1-81 0 0,1 2-1217 0 0,1 0-86 0 0,-1 0 619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18.1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6568 0 0,'0'0'190'0'0,"0"0"-46"0"0,0 0 3 0 0,0 0 62 0 0,0 0 186 0 0,0 0 340 0 0,0 0 29 0 0,0 0-22 0 0,1 1-104 0 0,3 10 234 0 0,1 1-106 0 0,3 4 62 0 0,-2 2-106 0 0,-2-3-280 0 0,0 1-47 0 0,-1 0-45 0 0,0 0-39 0 0,2 16 211 0 0,-1 0-103 0 0,1-2-95 0 0,7 39 367 0 0,-4-26-290 0 0,4 14 101 0 0,1 0-78 0 0,0 2-144 0 0,-12-58-471 0 0,-1 0 103 0 0,1 1 82 0 0,0-1 111 0 0,-1-1-87 0 0,0 0-36 0 0,0 0-36 0 0,1 0-45 0 0,-1 1-55 0 0,0-1-63 0 0,0 1-74 0 0,0-1-82 0 0,1 1-91 0 0,-1-1 53 0 0,0 0-63 0 0,0 0-56 0 0,0 0-49 0 0,0 0-171 0 0,0 0-49 0 0,0 0-207 0 0,0 0-554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0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13 8840 0 0,'0'0'197'0'0,"-1"0"-10"0"0,1 0-78 0 0,-1 0-52 0 0,-3-2-3 0 0,2 1 0 0 0,-20-6-13 0 0,0 4 108 0 0,-4 5 135 0 0,20-1-176 0 0,0 0 0 0 0,0 1 1 0 0,0 0-1 0 0,0 0 0 0 0,0 1-108 0 0,-1 0 136 0 0,1 0-1 0 0,-1 1 0 0 0,1 0 1 0 0,-1 1-136 0 0,-13 12 282 0 0,5-1-134 0 0,2 2-108 0 0,3-3-9 0 0,2 0 0 0 0,0 1 1 0 0,0-1-1 0 0,-4 17-31 0 0,7-16 61 0 0,0 1 0 0 0,-1 15-61 0 0,0 24 165 0 0,7 2 88 0 0,7 7 2 0 0,-4-45-164 0 0,1 0 0 0 0,0 0-1 0 0,9 18-90 0 0,-8-25 57 0 0,0-1-1 0 0,0 1 1 0 0,4 3-57 0 0,14 15 141 0 0,0-9 4 0 0,4-4 34 0 0,-20-14-94 0 0,-1 0-1 0 0,1-1 1 0 0,1 0 0 0 0,-1 0 0 0 0,5 0-85 0 0,-4-1 92 0 0,-1-1-1 0 0,1 0 0 0 0,0-1 1 0 0,0 0-1 0 0,0 0 1 0 0,0-1-1 0 0,0 0 1 0 0,-1 0-1 0 0,1-1 0 0 0,0 0 1 0 0,-1-1-1 0 0,1 0 1 0 0,-1 0-1 0 0,0-1 0 0 0,0 0 1 0 0,1-1-92 0 0,19-14 282 0 0,-4-5-38 0 0,-15 13-146 0 0,0 0 0 0 0,-1-1 1 0 0,0 0-1 0 0,-1 0 0 0 0,-1-1 0 0 0,0 0 0 0 0,0 0 1 0 0,-1 0-1 0 0,-1-1 0 0 0,1-4-98 0 0,-2 5 97 0 0,-1-1 0 0 0,-1 0-1 0 0,0 0 1 0 0,0 1 0 0 0,-1-1-1 0 0,-2-11-96 0 0,-4-15 130 0 0,-2 2-60 0 0,5 28-61 0 0,0 1 0 0 0,0 0 0 0 0,-1 0-1 0 0,0 0 1 0 0,-1 0 0 0 0,0 1 0 0 0,-1-2-9 0 0,2 5-198 0 0,0 0 69 0 0,0-1 59 0 0,0 1 48 0 0,-4-4 81 0 0,-12-13 235 0 0,14 16-271 0 0,-1 0-79 0 0,3 3-26 0 0,0 0-44 0 0,0-1-49 0 0,-1 1-55 0 0,1 0-84 0 0,-1 0-76 0 0,0 0-85 0 0,0 1-91 0 0,0-1-98 0 0,0 1-105 0 0,-1-1-112 0 0,1 1-120 0 0,-1 0-980 0 0,-3 0-1119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1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61 7800 0 0,'0'0'174'0'0,"0"0"29"0"0,-6-4 168 0 0,2 2-303 0 0,3 2-67 0 0,-2-1 31 0 0,0-1 42 0 0,0 1 39 0 0,0 0 33 0 0,-2 0 160 0 0,-1-1 59 0 0,-12-1 957 0 0,10 3-831 0 0,4 1-289 0 0,0 0-42 0 0,0 0-51 0 0,0 0-60 0 0,-17 12 226 0 0,2 4-82 0 0,15-12-150 0 0,-1 1-1 0 0,1 0 0 0 0,0 0 0 0 0,-1 2-42 0 0,-11 27 70 0 0,9-16-48 0 0,2 1 1 0 0,-3 18-23 0 0,3-13 42 0 0,2-1 39 0 0,2-14-59 0 0,0 0 0 0 0,0 0 0 0 0,2-1-1 0 0,0 7-21 0 0,1-1 90 0 0,0-1 0 0 0,4 13-90 0 0,4 4 228 0 0,1-1 0 0 0,8 14-228 0 0,-14-33 69 0 0,0 0 0 0 0,1-1 1 0 0,1 0-1 0 0,-1-1 1 0 0,4 4-70 0 0,12 9 175 0 0,-1-6 9 0 0,2-4 49 0 0,1-5 63 0 0,3-6 78 0 0,-19-2-250 0 0,0 0 0 0 0,-1 0 1 0 0,1-1-1 0 0,0 0 0 0 0,-1 0 1 0 0,2-1-125 0 0,2-2 230 0 0,-1 0 0 0 0,0 0 1 0 0,9-7-231 0 0,27-23 634 0 0,-3-3-59 0 0,-37 32-450 0 0,0-1-1 0 0,0 0 0 0 0,0 0 0 0 0,3-6-124 0 0,-4 5 104 0 0,-1 0-1 0 0,0 0 1 0 0,0 0 0 0 0,1-5-104 0 0,-3 3 112 0 0,1 0 1 0 0,-1 1 0 0 0,1-11-113 0 0,-2 9 88 0 0,-1-1 1 0 0,0 0-1 0 0,-1-2-88 0 0,0 0 100 0 0,-1 0-1 0 0,-3-9-99 0 0,-11-25 135 0 0,-6 2-57 0 0,-5 4-54 0 0,22 35-301 0 0,-1 0 86 0 0,1 0 75 0 0,-1 0 64 0 0,0 0 52 0 0,1 1 37 0 0,-5-5 86 0 0,-15-11 236 0 0,18 15-291 0 0,-1 1-46 0 0,2 2-45 0 0,-1 0-41 0 0,1 0-47 0 0,0 0-53 0 0,-1 1-60 0 0,0 0-66 0 0,1 0-72 0 0,-1 0-80 0 0,0 1-84 0 0,0-1-92 0 0,0 2-98 0 0,0-1-104 0 0,-1 1-111 0 0,1 0-117 0 0,-1 0-123 0 0,4 1 537 0 0,0 0-33 0 0,1 0-1188 0 0,-1 0-1026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5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9 220 6824 0 0,'0'0'149'0'0,"0"0"23"0"0,0 0 13 0 0,0 0 51 0 0,0 0-93 0 0,0 0 116 0 0,0 0 213 0 0,0 0 9 0 0,0 0-4 0 0,0 0-38 0 0,0 0-20 0 0,0 0-3 0 0,0 0-14 0 0,-1 2 25 0 0,-1 0-81 0 0,-1 2-64 0 0,2-1-47 0 0,0 3 37 0 0,1 0-37 0 0,0 6 138 0 0,2 3-63 0 0,0-4-148 0 0,0 0-38 0 0,2 16 156 0 0,1 6 412 0 0,5 12-692 0 0,-1 0 372 0 0,0 5 77 0 0,-4-14-32 0 0,-1-19-165 0 0,-1 1 36 0 0,-2-13 44 0 0,0-1-69 0 0,0-2-62 0 0,-1-2-54 0 0,-1-1-47 0 0,1-1-40 0 0,-1-4-32 0 0,-4-18-148 0 0,4 20 142 0 0,1 2 45 0 0,-5-38 28 0 0,2-38-95 0 0,3 60 7 0 0,2-1 1 0 0,0 1-1 0 0,1-5-7 0 0,1 7-1 0 0,-1-3-25 0 0,1 1 0 0 0,4-9 26 0 0,-7 22-7 0 0,1 1 0 0 0,0-1 0 0 0,0 1 1 0 0,1-1-1 0 0,-1 1 0 0 0,1 0 0 0 0,0 0 1 0 0,0 0-1 0 0,0 0 0 0 0,1 0 0 0 0,1-1 7 0 0,-4 4-8 0 0,1 0-1 0 0,-1 0 1 0 0,0 1-1 0 0,0-1 1 0 0,0 0-1 0 0,1 1 0 0 0,-1-1 1 0 0,0 1-1 0 0,1-1 1 0 0,-1 1-1 0 0,0 0 1 0 0,1-1 8 0 0,14 4-52 0 0,-12-1 48 0 0,0 0-1 0 0,0 0 0 0 0,0 0 0 0 0,0 1 1 0 0,-1 0-1 0 0,2 1 5 0 0,1 1-10 0 0,4 3 3 0 0,-1 0 0 0 0,0 1 0 0 0,0 0-1 0 0,-1 0 1 0 0,0 1 0 0 0,-1 0-1 0 0,0 0 1 0 0,1 3 7 0 0,11 22-7 0 0,12 33 7 0 0,-18-38 1 0 0,17 54-1 0 0,-25-72 11 0 0,-5-11 42 0 0,0-1 11 0 0,0-1-2 0 0,0-5-60 0 0,0-6 16 0 0,1-35 34 0 0,1 0-53 0 0,2 16-43 0 0,2 0-45 0 0,-2 16 17 0 0,0 0-1 0 0,6-11 73 0 0,-8 21-20 0 0,1 0 1 0 0,0-1-1 0 0,0 1 0 0 0,3-4 20 0 0,10-6-10 0 0,-14 13 8 0 0,-1 1-1 0 0,1 0 1 0 0,0 0 0 0 0,-1 1 0 0 0,1-1 0 0 0,0 0-1 0 0,0 1 1 0 0,-1-1 0 0 0,1 1 0 0 0,0-1 0 0 0,0 1 0 0 0,0 0-1 0 0,0 0 1 0 0,0-1 0 0 0,-1 1 0 0 0,1 1 0 0 0,0-1-1 0 0,2 0 3 0 0,-1 1-4 0 0,1 0 0 0 0,0 1 0 0 0,-1-1 0 0 0,1 1 0 0 0,-1 0 0 0 0,0-1 0 0 0,1 1 0 0 0,-1 1 0 0 0,1 0 4 0 0,4 3-6 0 0,-1 1 0 0 0,0 0 0 0 0,0 0 0 0 0,-1 1 0 0 0,0 0 0 0 0,-1 0 0 0 0,1 2 6 0 0,10 19 19 0 0,-2 0 54 0 0,2 12 301 0 0,5 20-374 0 0,-8-17 102 0 0,-10-37-94 0 0,-2-4-51 0 0,0-1-46 0 0,0 0-30 0 0,0-1-50 0 0,1 1-59 0 0,-1 0-65 0 0,0 0-193 0 0,0-1 191 0 0,-1 0-36 0 0,1 0-815 0 0</inkml:trace>
  <inkml:trace contextRef="#ctx0" brushRef="#br0" timeOffset="608.37">992 269 8928 0 0,'-1'-1'299'0'0,"-2"-1"-84"0"0,-2 0-36 0 0,-1-2 14 0 0,-1 1-296 0 0,0 0 98 0 0,1 1 84 0 0,-1-1 70 0 0,0 1 51 0 0,1 1 41 0 0,-17-1 668 0 0,13 3-543 0 0,1 1-62 0 0,-1 2-106 0 0,-3 4 164 0 0,0 1-46 0 0,3 1-45 0 0,0 2-38 0 0,-5 14 130 0 0,3 4-107 0 0,4 7-47 0 0,5-20-114 0 0,2 0 1 0 0,0 0-1 0 0,1 0 1 0 0,1 3-96 0 0,4 7 156 0 0,-4-23-140 0 0,1 0-1 0 0,-1 0 0 0 0,1 0 0 0 0,0-1 1 0 0,0 1-1 0 0,0 0 0 0 0,1-1 0 0 0,1 3-15 0 0,-2-4 8 0 0,-1-1-1 0 0,1 1 1 0 0,-1-1-1 0 0,1 0 0 0 0,0 1 1 0 0,-1-1-1 0 0,1 0 1 0 0,0 0-1 0 0,0 0 1 0 0,0 0-1 0 0,0 0 0 0 0,0-1 1 0 0,0 1-1 0 0,0-1 1 0 0,0 1-1 0 0,2-1-7 0 0,-1 0 14 0 0,-1 0 0 0 0,0 0 0 0 0,1 0-1 0 0,-1 0 1 0 0,1-1 0 0 0,-1 1 0 0 0,1-1 0 0 0,-1 0-1 0 0,0 0 1 0 0,1 0 0 0 0,-1 0-14 0 0,4-2 45 0 0,-1 0-1 0 0,0 0 1 0 0,0-1 0 0 0,0 0 0 0 0,3-3-45 0 0,0 0 60 0 0,-1-1 0 0 0,0 0 0 0 0,1-2-60 0 0,17-29 124 0 0,-6 2-68 0 0,-14 24-55 0 0,0 0 1 0 0,0 0-1 0 0,-2 0 1 0 0,1-1-1 0 0,-2 1 1 0 0,1-5-2 0 0,-3 11 19 0 0,0 0 0 0 0,0 0 0 0 0,0 0 0 0 0,-2-7-19 0 0,2 9 44 0 0,0-1-52 0 0,1 2-24 0 0,0 8 6 0 0,4 14-30 0 0,1 0 46 0 0,5 19 16 0 0,-4-6-33 0 0,1 0 104 0 0,1 1 108 0 0,0-1 109 0 0,1 1 134 0 0,8 15 176 0 0,-11-32-436 0 0,0 0-43 0 0,-1-3-67 0 0,0 0-51 0 0,-5-9 5 0 0,2 4-68 0 0,0-1-105 0 0,-3-6-100 0 0,0 0 189 0 0,0 0-8 0 0,0 0-24 0 0,0 0-44 0 0,0 0-18 0 0,0 0-46 0 0,0 0-51 0 0,0 0-59 0 0,0 0-62 0 0,0 0-59 0 0,0 0-52 0 0,0 0-45 0 0,0 0-160 0 0,0 0-43 0 0,0 0-194 0 0,0 0-515 0 0</inkml:trace>
  <inkml:trace contextRef="#ctx0" brushRef="#br0" timeOffset="948.45">1271 0 10048 0 0,'0'0'230'0'0,"0"0"30"0"0,0 0 18 0 0,0 1-7 0 0,0 1-99 0 0,1 0-66 0 0,0 5 78 0 0,0-4-100 0 0,-1-2 35 0 0,6 30 737 0 0,0-1-91 0 0,1 1-82 0 0,1 0-76 0 0,-1 0-65 0 0,1-1-58 0 0,1 1-48 0 0,-1 0-42 0 0,6 22 217 0 0,7 25 220 0 0,-10-38-268 0 0,-4-20-313 0 0,-2 0-34 0 0,-1 0-45 0 0,-2-1-53 0 0,-2-16 24 0 0,0-1-76 0 0,1-1-61 0 0,-1 0-66 0 0,0 0-96 0 0,0 0 35 0 0,1-1-33 0 0,-1 0-36 0 0,0 1-38 0 0,0-1-42 0 0,-1 0-45 0 0,1 0-48 0 0,0 0-51 0 0,0 0-53 0 0,-1 0-57 0 0,1 0-59 0 0,-1-1-64 0 0,0 1-65 0 0,0 0-68 0 0,-1-2-1481 0 0,-2 0-1280 0 0</inkml:trace>
  <inkml:trace contextRef="#ctx0" brushRef="#br0" timeOffset="1390.27">1207 317 7584 0 0,'0'0'222'0'0,"1"-1"4"0"0,0-2 50 0 0,7-7 650 0 0,1 0-43 0 0,1 1-89 0 0,0 1-85 0 0,1 1-85 0 0,-1 1-85 0 0,1 0-82 0 0,0 0-83 0 0,1 2-80 0 0,-1-1-80 0 0,1 2-78 0 0,0-1-78 0 0,0 1-76 0 0,1 0-76 0 0,-1 0-73 0 0,1 0-74 0 0,0 0-72 0 0,-2 1-1 0 0,-8 2-9 0 0,-1-1-65 0 0,0 1-57 0 0,1-1-47 0 0,0 0-275 0 0,0 0-54 0 0,4 0-843 0 0,2-1-941 0 0</inkml:trace>
  <inkml:trace contextRef="#ctx0" brushRef="#br0" timeOffset="1811.15">1627 233 8288 0 0,'0'0'190'0'0,"0"0"28"0"0,0 7 167 0 0,0-3-314 0 0,2 4-28 0 0,0 1 81 0 0,0-1 70 0 0,0 0 61 0 0,1 2 118 0 0,0 0 58 0 0,1 2 137 0 0,1 5 331 0 0,0-2-202 0 0,-3-6-267 0 0,1-1-106 0 0,-1 0-39 0 0,0-2-85 0 0,0 1-38 0 0,-1-1-42 0 0,1 1-49 0 0,4 14 680 0 0,4 11 216 0 0,-2-11-327 0 0,-4-7-179 0 0,-1-3-39 0 0,0 1 48 0 0,-2-3-239 0 0,1 1-14 0 0,-2-9-97 0 0,0 0-37 0 0,-1 0 237 0 0,1-1-216 0 0,-1-1-66 0 0,1 0-76 0 0,-4-7 72 0 0,0-1-1 0 0,1 0 1 0 0,0 0 0 0 0,0 0-1 0 0,1-2-33 0 0,0-1 22 0 0,0-1-1 0 0,1 0 1 0 0,1-6-22 0 0,1-15 2 0 0,2 0 0 0 0,4-13-2 0 0,-7 47 0 0 0,2-12-61 0 0,1 0 41 0 0,4-8 50 0 0,-3 10 17 0 0,1 0 0 0 0,0 1-1 0 0,5-7-46 0 0,-1 3-8 0 0,1 1-56 0 0,-1 2-54 0 0,1 1-71 0 0,0 0-83 0 0,0 1-95 0 0,-7 5 271 0 0,0 1-61 0 0,1 0-67 0 0,-1 0-73 0 0,1 0-79 0 0,-1 1-83 0 0,1-1-91 0 0,0 0-95 0 0,5 0-701 0 0</inkml:trace>
  <inkml:trace contextRef="#ctx0" brushRef="#br0" timeOffset="2275.9">2015 220 10368 0 0,'0'0'233'0'0,"0"-1"-71"0"0,0-10 372 0 0,0 8-425 0 0,0 1-67 0 0,2-2 6 0 0,0 2 88 0 0,0 1 75 0 0,0 1 64 0 0,2 2 265 0 0,1 5 404 0 0,-1 0-249 0 0,-2-2-261 0 0,0-2-105 0 0,-1 1-43 0 0,0-2-88 0 0,0 1-42 0 0,0-1-50 0 0,-1-1-56 0 0,16 50 481 0 0,-2 2-40 0 0,-3 0-43 0 0,0 0-42 0 0,2 12 32 0 0,-9-32-363 0 0,-4-32-138 0 0,0-1-49 0 0,0 0 31 0 0,0 0-82 0 0,0 0-93 0 0,0 0 75 0 0,0 0-43 0 0,0 0-45 0 0,0 0-43 0 0,0 0-40 0 0,0 0-35 0 0,0 0-252 0 0,0 0-58 0 0,0 0-48 0 0,0 0-33 0 0,0 0-1396 0 0,0 0-1238 0 0</inkml:trace>
  <inkml:trace contextRef="#ctx0" brushRef="#br0" timeOffset="2607.02">2239 156 11256 0 0,'0'0'256'0'0,"0"0"34"0"0,0 0 21 0 0,0 0-35 0 0,1 1-202 0 0,0-1-40 0 0,4 4-32 0 0,-2-2 29 0 0,4 2 204 0 0,-1 2 51 0 0,0 1 43 0 0,-1 0 38 0 0,3 3 183 0 0,0-2 41 0 0,4 4 154 0 0,0 0-54 0 0,-1 1-57 0 0,0 0-56 0 0,-1-1-125 0 0,0-1-42 0 0,0 0-44 0 0,0-1-43 0 0,9 8 35 0 0,-1 1-78 0 0,-1-1-69 0 0,1 1-61 0 0,-1 0-51 0 0,1-1-44 0 0,19 19-43 0 0,-21-20-12 0 0,-1 1 0 0 0,-1 1 0 0 0,9 15-1 0 0,-9-14-47 0 0,-1-1-51 0 0,-5-5-106 0 0,-5-8 85 0 0,-1-2-18 0 0,0 0-63 0 0,-1-2 93 0 0,-1-1-274 0 0,0-1-17 0 0,0 0 135 0 0,0 0 18 0 0,0 0-218 0 0,0 0 98 0 0,0-1 84 0 0,0 1 74 0 0,-1 0 44 0 0,1 0 56 0 0,-1-2-69 0 0,0 2 69 0 0,1 0 3 0 0,0 0-42 0 0,-7-4-1050 0 0</inkml:trace>
  <inkml:trace contextRef="#ctx0" brushRef="#br0" timeOffset="2905.22">2499 152 9616 0 0,'0'0'281'0'0,"0"0"-6"0"0,-2 2-181 0 0,-3 4-80 0 0,-2 3 37 0 0,1 2 90 0 0,-2 6 200 0 0,2 1 100 0 0,-4 19 491 0 0,7-25-673 0 0,0 0-57 0 0,1-2-88 0 0,-5 22 608 0 0,1 0-82 0 0,0 0-68 0 0,1 0-57 0 0,-3 11 103 0 0,-4 20 235 0 0,2-22-334 0 0,5-19-279 0 0,2-12-163 0 0,1 1-40 0 0,2-6-45 0 0,0-5-97 0 0,0 0 25 0 0,0 0-76 0 0,0 0-91 0 0,0 0 71 0 0,0 0-40 0 0,0 0-44 0 0,0 0-41 0 0,0 0-39 0 0,0 0-34 0 0,0 0-243 0 0,0 0-57 0 0,0 0-796 0 0,0 0-627 0 0,0 0-1192 0 0</inkml:trace>
  <inkml:trace contextRef="#ctx0" brushRef="#br0" timeOffset="3161.53">2035 58 13616 0 0,'0'0'182'0'0,"0"-1"-38"0"0,-1 0 53 0 0,-3-5 154 0 0,4 5-221 0 0,0 2 58 0 0,0-1-312 0 0,0 0 33 0 0,0 0-4 0 0,0 0 101 0 0,1 0 156 0 0,-1 1 104 0 0,0-1-223 0 0,0 0-47 0 0,0 0-45 0 0,0 0-51 0 0,0 1-58 0 0,0-1-67 0 0,1 0-19 0 0,-1 0-57 0 0,0 1-61 0 0,0-1-67 0 0,0 0-70 0 0,0 1-76 0 0,0-1-80 0 0,1 0-86 0 0,-1 2-608 0 0,1-1-49 0 0,0 2-424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2.5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8384 0 0,'0'0'242'0'0,"0"0"5"0"0,0 0-136 0 0,0 0-35 0 0,0 0 86 0 0,0 0 177 0 0,0 0 318 0 0,0 0 30 0 0,0 0-8 0 0,0 0-67 0 0,0 0-32 0 0,0 0-4 0 0,0 0-39 0 0,0 0-332 0 0,0 0-37 0 0,0 0 130 0 0,2 2-12 0 0,6 13 217 0 0,1 3-59 0 0,-2 2-63 0 0,0-2-68 0 0,-4-11-203 0 0,13 40 433 0 0,1-1-92 0 0,1 10-4 0 0,7 28 114 0 0,-10-34-199 0 0,-8-27-189 0 0,0 1 34 0 0,-3-10-82 0 0,3 7 122 0 0,2 6 60 0 0,-4-9-160 0 0,-5-18-274 0 0,0 1 56 0 0,1 0 87 0 0,-1 0 56 0 0,1 3 235 0 0,0-3-212 0 0,-1 0-72 0 0,1 1-40 0 0,-1-1-50 0 0,1 0-59 0 0,-1-1-5 0 0,0 1-40 0 0,1-1-41 0 0,-1 1-45 0 0,0-1-50 0 0,1 1-52 0 0,-1-1-56 0 0,0 0-59 0 0,0 0-857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1:51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417 22 7912 0 0,'0'0'232'0'0,"0"0"34"0"0,0 0 21 0 0,0 0 8 0 0,0 0 1 0 0,0 0 20 0 0,0 0-49 0 0,0 0-54 0 0,-1-1-45 0 0,-1 1-38 0 0,0-1-2 0 0,-4 0 127 0 0,3 0-117 0 0,1 1 38 0 0,0 0 74 0 0,-13 0 508 0 0,-1 1-45 0 0,-1 0-46 0 0,1 0-51 0 0,-1 0-47 0 0,0 0-58 0 0,0-1-61 0 0,0 0-66 0 0,1 0-68 0 0,-1-1-73 0 0,1 0-74 0 0,0-2-79 0 0,-27-1 338 0 0,34 4-280 0 0,-1-1 0 0 0,1 0 0 0 0,-10-2-148 0 0,1 1 206 0 0,1 1-52 0 0,9-2-106 0 0,7 2 16 0 0,-4 1-36 0 0,3 0 37 0 0,1-1-64 0 0,-1 0-36 0 0,1 2 45 0 0,-1-1 28 0 0,0 1 35 0 0,-1 1 42 0 0,0 0 50 0 0,-8 9-131 0 0,8-6-7 0 0,0-1-1 0 0,0 0 1 0 0,0 1 0 0 0,1-1-1 0 0,0 1 1 0 0,0 0-27 0 0,-3 9 47 0 0,4-12-44 0 0,0 1 1 0 0,0-1-1 0 0,0 1 1 0 0,1-1-1 0 0,-1 1 1 0 0,1-1-1 0 0,0 1 0 0 0,0 0-3 0 0,-7 70 0 0 0,7-29 74 0 0,1 21-33 0 0,0 0-10 0 0,0-21 26 0 0,-1-27-8 0 0,2 0-1 0 0,1 6-48 0 0,2 16 74 0 0,-2 10-119 0 0,1 0 107 0 0,0 0 78 0 0,11 99 444 0 0,-13-127-701 0 0,1 0 35 0 0,1 14 14 0 0,1 0 61 0 0,-1 4 49 0 0,2 52 116 0 0,-5-59-129 0 0,0 7 134 0 0,3 8-163 0 0,1 6 55 0 0,1 20 22 0 0,18 97 33 0 0,-14-110-43 0 0,1 10 61 0 0,-1 30-128 0 0,-7-21 71 0 0,-5-46-68 0 0,0 23 81 0 0,7 74 205 0 0,-2-84-224 0 0,1-3-55 0 0,3 16 79 0 0,-1-16-50 0 0,-1-10 17 0 0,3 0-42 0 0,-4-14-16 0 0,0 0 0 0 0,-1 0 0 0 0,0 4 2 0 0,3 62 3 0 0,3 1 47 0 0,2 20 53 0 0,10 86 163 0 0,3 11-77 0 0,-12-111-108 0 0,6 14-5 0 0,-7-42-75 0 0,10 77 116 0 0,-12-80-79 0 0,-1 1 162 0 0,-2 3-200 0 0,-2-26 124 0 0,4 16-124 0 0,2 14 143 0 0,2 6 26 0 0,-5-42 5 0 0,-1 13-174 0 0,-4-27 74 0 0,1 0 1 0 0,3 11-75 0 0,-4-22 53 0 0,-1-6 11 0 0,-1 2 0 0 0,0-3 0 0 0,0 0-10 0 0,1 7-33 0 0,1 0 22 0 0,2 0-33 0 0,0-2-10 0 0,-3-5 0 0 0,0 0 0 0 0,-1 0 0 0 0,1-1 0 0 0,0 1 0 0 0,0-1 0 0 0,-1 1 0 0 0,1-1 0 0 0,0 1 0 0 0,0-1 0 0 0,0 1 0 0 0,0-1 0 0 0,0 0 0 0 0,0 0 0 0 0,0 1 0 0 0,0-1 0 0 0,0 0 0 0 0,-1 0 0 0 0,1 0 0 0 0,0 0 0 0 0,0 0 0 0 0,0 0 0 0 0,0 0 0 0 0,1 0 0 0 0,1-1 0 0 0,24 0 63 0 0,0-1 0 0 0,5-3-63 0 0,-25 4 2 0 0,35-7-26 0 0,-1-2 1 0 0,13-5 23 0 0,33-9-25 0 0,-50 15 25 0 0,-4 0 0 0 0,1 2 0 0 0,-1 1 0 0 0,1 2 0 0 0,14 0 0 0 0,-32 5 42 0 0,21 4 162 0 0,-26-2-187 0 0,0 0-52 0 0,1 1-89 0 0,2 1-115 0 0,-8-3 70 0 0,1 1-39 0 0,0 0-40 0 0,0 0-45 0 0,-6-3-54 0 0,-1 0-58 0 0,0 0-52 0 0,0 0-49 0 0,0 0-331 0 0,0 0-80 0 0,0 0-61 0 0,0 0-44 0 0,0 0-386 0 0,0 0-40 0 0,0 0-326 0 0,0 0-929 0 0</inkml:trace>
  <inkml:trace contextRef="#ctx0" brushRef="#br0" timeOffset="24119.46">966 434 5696 0 0,'0'0'132'0'0,"0"0"17"0"0,-10 0 121 0 0,4 0-221 0 0,-5 1-9 0 0,0 0 75 0 0,0 1 66 0 0,0 0 58 0 0,-3 2 114 0 0,1 1 57 0 0,-4 2 139 0 0,-6 5 340 0 0,0 2 3 0 0,8-4-335 0 0,4-1-138 0 0,0 1-55 0 0,2-2-113 0 0,1 0-57 0 0,0 1-64 0 0,1-1-73 0 0,0 0 41 0 0,1 1 0 0 0,1-1 0 0 0,-4 7-98 0 0,4-4 63 0 0,0 0 0 0 0,1 0 0 0 0,0 1-63 0 0,-7 35 108 0 0,6 2-56 0 0,5-25-36 0 0,2-1 0 0 0,0 1-1 0 0,1-1 1 0 0,6 21-16 0 0,6 10 91 0 0,-11-44-75 0 0,0 0 1 0 0,0 1-1 0 0,2-2 0 0 0,-1 1 1 0 0,3 2-17 0 0,-2-2 51 0 0,2-1 0 0 0,0 0 0 0 0,0 0 0 0 0,6 5-51 0 0,13 7 152 0 0,2-2 35 0 0,2-4 36 0 0,1-3 38 0 0,-5-6-37 0 0,1-3 59 0 0,6-5 111 0 0,-23 0-181 0 0,0 0 1 0 0,0 0-1 0 0,6-3-213 0 0,-6 1 204 0 0,0 0-1 0 0,0-1 1 0 0,3-2-204 0 0,14-11 341 0 0,-7 0-122 0 0,-3-1-78 0 0,-10 9-15 0 0,-1 1 0 0 0,-1-1-1 0 0,0 0 1 0 0,0-1-1 0 0,3-8-125 0 0,4-20 260 0 0,-4-2-47 0 0,-6-1-54 0 0,-4 1-61 0 0,-5 0-69 0 0,-5 3-76 0 0,6 24 141 0 0,-1 1-1 0 0,0 0 0 0 0,-1 0 0 0 0,-8-11-93 0 0,7 14 69 0 0,1 0 0 0 0,-1 1 0 0 0,-6-6-69 0 0,-14-7 96 0 0,-2 3-32 0 0,-4 6-40 0 0,-3 5-48 0 0,10 5 8 0 0,7 3 29 0 0,0 0 1 0 0,-4 2-14 0 0,1 0-19 0 0,4 1-27 0 0,0 0-37 0 0,0 0-46 0 0,1 1-57 0 0,12-3 38 0 0,-10 4-27 0 0,10-3 27 0 0,3-1 37 0 0,0 0-39 0 0,1 0-45 0 0,-1 0-52 0 0,1 0-69 0 0,-1 0-71 0 0,1 0-18 0 0,0 0-59 0 0,0 0-55 0 0,0-1-46 0 0,0 1-165 0 0,0 0-46 0 0,0 0-201 0 0,-2 0-537 0 0</inkml:trace>
  <inkml:trace contextRef="#ctx0" brushRef="#br0" timeOffset="28587.5">1002 1846 9272 0 0,'0'0'208'0'0,"0"0"33"0"0,0 0 14 0 0,0 0-91 0 0,0 0-24 0 0,0 0 40 0 0,0 0 146 0 0,0 0 272 0 0,0 0 11 0 0,1 1-18 0 0,4 5-133 0 0,-1 1-53 0 0,0 0-48 0 0,0 0-45 0 0,1 5 86 0 0,-1 1-72 0 0,0 0-56 0 0,-1 0-38 0 0,5 17 282 0 0,5 13-16 0 0,-2 1-72 0 0,12 39 321 0 0,0-4 74 0 0,-15-48-511 0 0,1 0-50 0 0,-2-11-128 0 0,0 0-44 0 0,-5-13-70 0 0,0 0 0 0 0,-1 0 0 0 0,0-1-1 0 0,0 4-17 0 0,0-4 23 0 0,0 0 1 0 0,0 0-1 0 0,0 1 0 0 0,1-1 0 0 0,0 0-23 0 0,-2-5-171 0 0,0 0 104 0 0,1 0 90 0 0,-1 1 138 0 0,0 1 73 0 0,1-2-197 0 0,-1-1-39 0 0,0 1-36 0 0,0 0-42 0 0,0 0-47 0 0,1 0-54 0 0,-1-1-16 0 0,0 1-45 0 0,0 0-49 0 0,1-1-54 0 0,-1 1-56 0 0,0-1-60 0 0,1 1-65 0 0,-1-1-67 0 0,0 0 261 0 0,1 1-36 0 0,-1-1-465 0 0,1 1-108 0 0,0 0-81 0 0,0 0 78 0 0,1 1-514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5.4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9848 0 0,'0'0'222'0'0,"0"0"30"0"0,0 0 19 0 0,0 0-114 0 0,0-1-82 0 0,0-2 3 0 0,0 2-15 0 0,0 0 91 0 0,0 0 175 0 0,0 1 288 0 0,0 0 21 0 0,0 0-265 0 0,0 0-154 0 0,0 0-41 0 0,0 0 36 0 0,0 0 95 0 0,0 0-18 0 0,0 0-10 0 0,0 14 109 0 0,1-1-52 0 0,-1 0-47 0 0,1 0-41 0 0,0 3 0 0 0,0 0-45 0 0,1 8 37 0 0,1-1-54 0 0,1 23 126 0 0,-2-16-56 0 0,1 1-1 0 0,0-1-45 0 0,2 0-43 0 0,0 0-38 0 0,7 30 32 0 0,2 0-111 0 0,-13-57-224 0 0,0 0 59 0 0,0 0 51 0 0,0 0 43 0 0,0 3 75 0 0,4 7 250 0 0,-4-9-253 0 0,1 0-58 0 0,-1-2-35 0 0,-1 1-34 0 0,1-1-37 0 0,0 0-43 0 0,0 1-64 0 0,0-1-61 0 0,0 1-65 0 0,0 0-72 0 0,0-1-78 0 0,0 1-83 0 0,0-1-90 0 0,0 1-95 0 0,0-1 40 0 0,0 0-75 0 0,1 3-1327 0 0,2 3-1204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6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1 7080 0 0,'0'0'157'0'0,"0"0"15"0"0,-2 0-58 0 0,0 0-45 0 0,-9 0 120 0 0,2 0-255 0 0,-1 1 83 0 0,0 1 72 0 0,0 0 61 0 0,-2 1 77 0 0,0 1 46 0 0,-24 11 758 0 0,21-7-620 0 0,7-3-201 0 0,0 0-39 0 0,-2 3 221 0 0,1 1-57 0 0,1 1-54 0 0,0 1-48 0 0,-1 6 37 0 0,1 1-82 0 0,2 2-64 0 0,2 0-49 0 0,1-3-27 0 0,1 1 0 0 0,1-1-1 0 0,1 13-47 0 0,2-3 115 0 0,0-3 97 0 0,5 15-101 0 0,-3-27-78 0 0,-1-1 0 0 0,2 0 0 0 0,-1 0 0 0 0,2 0-1 0 0,-1-1 1 0 0,7 9-33 0 0,-6-11 41 0 0,0 0-1 0 0,1-1 1 0 0,-1 1 0 0 0,2-1-1 0 0,3 3-40 0 0,17 9 156 0 0,2-5 52 0 0,-4-7-31 0 0,1-3 77 0 0,-1-5 58 0 0,0-3 41 0 0,-20 2-249 0 0,0 0 1 0 0,0 0-1 0 0,0-1 1 0 0,0 0-1 0 0,-1 0 1 0 0,1 0-1 0 0,-1 0 1 0 0,0-1-1 0 0,1 0 1 0 0,0-2-105 0 0,16-20 402 0 0,-9 7-156 0 0,0-2-52 0 0,4-12 22 0 0,-3-1-61 0 0,-11 24-112 0 0,0 0 1 0 0,0 1-1 0 0,-1-1 0 0 0,-1 0 1 0 0,0 0-1 0 0,0-3-43 0 0,-1 6 49 0 0,0 0 0 0 0,-1 0 0 0 0,0 0 0 0 0,0 1-1 0 0,-2-7-48 0 0,-3-5 232 0 0,0 2-76 0 0,-1 0-65 0 0,-1 1-57 0 0,-2-1-57 0 0,-2 0-55 0 0,-5-1-67 0 0,-13-7-122 0 0,25 20 54 0 0,-1 1 61 0 0,1 0 53 0 0,0-1 44 0 0,-6-2 37 0 0,-14-8 105 0 0,17 9-125 0 0,0 1-76 0 0,3 2 1 0 0,1 0-41 0 0,-1 0-46 0 0,0 0-51 0 0,0-1-82 0 0,0 1-70 0 0,0 0-78 0 0,0 0-85 0 0,-1 1-91 0 0,1-1-97 0 0,0 0-104 0 0,0 1-111 0 0,-1-1-891 0 0,-3-1-1046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6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10080 0 0,'0'0'230'0'0,"0"0"30"0"0,0 0 18 0 0,0 2 24 0 0,1 10 289 0 0,2 1-40 0 0,1 1-48 0 0,0 1-56 0 0,-1-4-128 0 0,0 0-48 0 0,3 12 200 0 0,0 0-38 0 0,5 23 339 0 0,-1-4-148 0 0,11 57 771 0 0,-19-86-1207 0 0,-1-1-47 0 0,1 6 3 0 0,-1 0-57 0 0,4 31 80 0 0,-2-4 16 0 0,-2-30-50 0 0,0 0 1 0 0,1 0-1 0 0,1 7-133 0 0,0-13 48 0 0,-1 1-1 0 0,-1 0 1 0 0,1 7-48 0 0,-2 11 103 0 0,0-27-87 0 0,0-1-74 0 0,0 0-42 0 0,0 0-146 0 0,0 0 118 0 0,0 0-67 0 0,0 0 70 0 0,0 0-33 0 0,0 0-37 0 0,0 0-44 0 0,0 0-44 0 0,0 0-44 0 0,0 0-40 0 0,0 0-35 0 0,0 0-260 0 0,0 0-59 0 0,0 0-46 0 0,0 0-34 0 0,0 0-1433 0 0,0 0-1265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27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26 9408 0 0,'-17'-8'164'0'0,"0"2"116"0"0,-6 0 171 0 0,-11 1 360 0 0,-1 5 14 0 0,12 3-347 0 0,6 2-166 0 0,0 2-107 0 0,13-4-187 0 0,-1-1 1 0 0,1 1-1 0 0,1 0 0 0 0,-1 0 0 0 0,0 0 0 0 0,-1 2-18 0 0,0 1 47 0 0,0 1-1 0 0,0-1 1 0 0,0 1-1 0 0,1 0 1 0 0,0 0-1 0 0,0 1-46 0 0,-1 3 84 0 0,1 1 1 0 0,0-1-1 0 0,-2 10-84 0 0,-1 14 65 0 0,6-20-63 0 0,1-1 1 0 0,0 1-1 0 0,1-1 1 0 0,1 0-1 0 0,0 1 1 0 0,1-1-1 0 0,2 5-2 0 0,1 1-6 0 0,1-1 0 0 0,0 0 0 0 0,2 0 0 0 0,9 15 6 0 0,-14-27-13 0 0,1 1-1 0 0,0-1 1 0 0,1-1 0 0 0,0 1 0 0 0,0-1-1 0 0,3 2 14 0 0,-2-2 6 0 0,0-1-1 0 0,0 0 1 0 0,0 0-1 0 0,1 0 0 0 0,0-1 1 0 0,4 1-6 0 0,-6-2 13 0 0,0-1 1 0 0,0 0-1 0 0,0-1 1 0 0,1 0 0 0 0,-1 0-1 0 0,6 1-13 0 0,-7-2 13 0 0,0 0-1 0 0,0-1 0 0 0,0 1 0 0 0,-1-1 1 0 0,1 0-1 0 0,0 0 0 0 0,-1 0 1 0 0,1 0-1 0 0,0-1 0 0 0,-1 0 1 0 0,0 0-1 0 0,1 0 0 0 0,-1-1 1 0 0,4-2-13 0 0,-1 0 49 0 0,1-1 0 0 0,-1 0 0 0 0,0 0 0 0 0,0-1 0 0 0,-1 0 0 0 0,0 0 0 0 0,0 0 0 0 0,3-7-49 0 0,13-24 231 0 0,-16 27-126 0 0,-1-1 1 0 0,0 0 0 0 0,-1 0-1 0 0,0 0-105 0 0,-2 4 60 0 0,-1 0 0 0 0,0 1 0 0 0,0-1 0 0 0,0 0 0 0 0,-1 0 0 0 0,0 0 0 0 0,-1 0-60 0 0,0 1 46 0 0,0-1-1 0 0,0 1 1 0 0,-1 0-1 0 0,0 0 1 0 0,-1-1-46 0 0,-2-4-51 0 0,0 1 53 0 0,-16-27 152 0 0,11 23-134 0 0,3 6-52 0 0,0 1-46 0 0,1 1-30 0 0,0 0-46 0 0,-1 1-52 0 0,1 0-57 0 0,-1 0-65 0 0,0 1-71 0 0,0-1-75 0 0,-1 1-84 0 0,-6-2-532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11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329 145 4488 0 0,'0'0'99'0'0,"0"0"11"0"0,0 0 12 0 0,0 0-27 0 0,0 0 19 0 0,0 0 64 0 0,0 0 175 0 0,0 0 316 0 0,0 0-340 0 0,0-1-72 0 0,0 1-62 0 0,0 0-54 0 0,1-1 12 0 0,1-2-23 0 0,-1 2-69 0 0,-1 0 42 0 0,5-6 378 0 0,1 0-56 0 0,0 1-52 0 0,1 1-47 0 0,0-1-43 0 0,0 1-38 0 0,8-5 150 0 0,-2 1-126 0 0,-1 0-49 0 0,4-2 139 0 0,2 0-42 0 0,11-3 98 0 0,-1 2-48 0 0,-2 3-55 0 0,16-3 47 0 0,-35 11-291 0 0,0-1 0 0 0,0 1 0 0 0,0 1 0 0 0,1 0 0 0 0,-1 0 1 0 0,0 0-1 0 0,0 1 0 0 0,3 0-68 0 0,8 5 270 0 0,-2 4-76 0 0,-3 2-64 0 0,-9-8-92 0 0,0 1 0 0 0,-1 0 0 0 0,1 0-1 0 0,-1 0 1 0 0,0 0 0 0 0,0 0 0 0 0,0 1-38 0 0,3 13 138 0 0,16 42 473 0 0,-13-33-405 0 0,2-1-73 0 0,27 53 89 0 0,-25-53-115 0 0,-1 0 65 0 0,2 2-16 0 0,18 44 228 0 0,-27-59-294 0 0,-1 0-1 0 0,2 10-89 0 0,36 206 663 0 0,-26-131-308 0 0,-8-58-64 0 0,-2-10-113 0 0,-2-9-153 0 0,5 35-26 0 0,0-7 13 0 0,-5-16 31 0 0,2 28 24 0 0,0-3 84 0 0,0 0 64 0 0,16 136 674 0 0,-11-112-550 0 0,-5-41-204 0 0,1 0-36 0 0,0 0-44 0 0,1 0-51 0 0,2 17 35 0 0,5 26 114 0 0,-7-47-70 0 0,9 39 138 0 0,4 3 252 0 0,0 26-473 0 0,-2 19 231 0 0,-14-93-164 0 0,2 15 143 0 0,3 24 162 0 0,-6-48-282 0 0,-1 1-36 0 0,-1-5-46 0 0,0 1-41 0 0,0 0-48 0 0,0-1-55 0 0,9 91 132 0 0,0-11 136 0 0,0 6 45 0 0,-7-59-77 0 0,15 59 267 0 0,-11-65-283 0 0,-1 0-88 0 0,6 38 100 0 0,24 101-30 0 0,-21-115 36 0 0,-4-21-41 0 0,8 32 94 0 0,-5-6-16 0 0,-5 0-54 0 0,-7-45-42 0 0,1 13-29 0 0,4 32-7 0 0,5 25 104 0 0,-6-51-26 0 0,-2-1 80 0 0,4 3 148 0 0,-3-21-205 0 0,-2 0-63 0 0,-3-14 12 0 0,0-1-40 0 0,4 18-71 0 0,-2-16 47 0 0,-1 0 49 0 0,-1-3 25 0 0,1 0 40 0 0,-2 0 19 0 0,1-1 38 0 0,-1 1 42 0 0,0 1 47 0 0,0-9-121 0 0,-3-1-75 0 0,-4-2-51 0 0,1 1 62 0 0,-1 0-13 0 0,0-2-40 0 0,-2 0-20 0 0,2 4 5 0 0,-1 2-8 0 0,1 0-1 0 0,-1-1 0 0 0,1 0 1 0 0,-1 0-1 0 0,0-1 0 0 0,0 0 1 0 0,1 0-1 0 0,-1-1 0 0 0,-1-1 9 0 0,-11-2-46 0 0,-36-12-128 0 0,8 2-353 0 0,-32-4 527 0 0,61 15-96 0 0,1 1 0 0 0,-10 1 96 0 0,-5 2-44 0 0,1 4 45 0 0,15-1-41 0 0,0 0-34 0 0,1 2-34 0 0,-1 1-34 0 0,14-5 16 0 0,0-1 69 0 0,-5 2 27 0 0,6-2-15 0 0,-1 0-52 0 0,1 0-68 0 0,0 0-89 0 0,1 0 27 0 0,-1-1-53 0 0,1 1-58 0 0,-1 0-64 0 0,2-1 48 0 0,0 0-54 0 0,0 1-49 0 0,0-1-44 0 0,0 0-324 0 0,0 0-73 0 0,0 0-59 0 0,0 0-42 0 0,0 0-375 0 0,0 0-39 0 0,0 0-2955 0 0</inkml:trace>
  <inkml:trace contextRef="#ctx0" brushRef="#br0" timeOffset="7270.54">308 750 8984 0 0,'0'0'200'0'0,"0"0"33"0"0,0 0 15 0 0,0 0 25 0 0,0 0 81 0 0,0 0 35 0 0,0 0 10 0 0,0 0-132 0 0,0 1-98 0 0,0-1-87 0 0,0 1-38 0 0,1 2 11 0 0,0-2 17 0 0,-1 0 89 0 0,1 0-33 0 0,-1-1 38 0 0,1 3-108 0 0,1-1 60 0 0,1 3 146 0 0,0 0 68 0 0,2 3 275 0 0,-1-2-242 0 0,-2-1-131 0 0,0-1-96 0 0,5 20 478 0 0,1 0-101 0 0,0 2-54 0 0,0 1-85 0 0,3 13 66 0 0,-4 1-97 0 0,5 31 210 0 0,-3-16-132 0 0,-4-19-218 0 0,0 3-27 0 0,1 5 66 0 0,-3-15 1 0 0,-2-13-81 0 0,2 0 45 0 0,0 8 202 0 0,-2 1 121 0 0,-1-26-739 0 0,0 0 65 0 0,0 1 59 0 0,0-1 50 0 0,0 0 51 0 0,0 1 51 0 0,0-1 66 0 0,0 1 126 0 0,0-1 48 0 0,0 1-149 0 0,0-1-82 0 0,0 0-70 0 0,0 1-67 0 0,0-1-72 0 0,0 0-83 0 0,0 1-94 0 0,0-1-26 0 0,0 0-80 0 0,0 1-84 0 0,0-1-90 0 0,0 0-97 0 0,0 1-104 0 0,0-1-108 0 0,0 1-116 0 0,0-1-220 0 0,0 0-33 0 0,0 0-2651 0 0</inkml:trace>
  <inkml:trace contextRef="#ctx0" brushRef="#br0" timeOffset="11688.73">369 2024 8144 0 0,'0'0'182'0'0,"0"0"29"0"0,-1 0 13 0 0,-8 0-247 0 0,1 0 76 0 0,1-1 67 0 0,0 1 56 0 0,0 0 70 0 0,0 0 42 0 0,-22 1 1219 0 0,20 0-1130 0 0,-2 1-110 0 0,-8 2 403 0 0,-1-1-76 0 0,-2 1 2 0 0,-11 3 214 0 0,28-5-663 0 0,-1 0 1 0 0,1 0-1 0 0,0 0 0 0 0,0 1 0 0 0,0 0 1 0 0,0 0-1 0 0,0 0 0 0 0,1 0 1 0 0,-1 1-148 0 0,-6 6 189 0 0,1 0-42 0 0,-9 11 46 0 0,2 0-106 0 0,8-10-70 0 0,1 1-1 0 0,1 1 1 0 0,0-1 0 0 0,-1 4-17 0 0,-3 15 87 0 0,5-12-78 0 0,0 0-1 0 0,2 1 0 0 0,-1 7-8 0 0,3 2 42 0 0,3 1 49 0 0,1-11 20 0 0,0 1 1 0 0,6 17-112 0 0,-4-23 64 0 0,0 0 0 0 0,1-1 0 0 0,1 0 0 0 0,3 6-64 0 0,9 15 305 0 0,4-1-89 0 0,2 0-72 0 0,3-3-57 0 0,-19-23-70 0 0,0 0 0 0 0,0 0 0 0 0,4 1-17 0 0,-6-4 3 0 0,0-1 0 0 0,0 1 0 0 0,0-1 0 0 0,1-1 0 0 0,-1 1 0 0 0,1-1 0 0 0,-1 0 0 0 0,1 0 0 0 0,0-1 0 0 0,0 0 0 0 0,0 0 0 0 0,0-1 0 0 0,0 0-1 0 0,5-1-2 0 0,-7 1 52 0 0,0-1 0 0 0,1 0-1 0 0,-1-1 1 0 0,0 1-1 0 0,0-1 1 0 0,0 0 0 0 0,2-1-52 0 0,1-2 107 0 0,-1 1 0 0 0,1-1 0 0 0,-1 0 0 0 0,3-3-107 0 0,7-8 487 0 0,0-2 0 0 0,14-17-487 0 0,-25 28 114 0 0,23-32 162 0 0,-6-3-38 0 0,-16 27-144 0 0,0-1-1 0 0,-1-1 1 0 0,-1 1 0 0 0,1-8-94 0 0,-2 5 84 0 0,-2 1 1 0 0,0-1-1 0 0,0-19-84 0 0,-3 17 51 0 0,0 0 0 0 0,-1 0-1 0 0,-4-11-50 0 0,5 23 3 0 0,-3-11 22 0 0,-1 1 0 0 0,0 0 1 0 0,-3-6-26 0 0,-9-7-23 0 0,2 11-72 0 0,0 4 49 0 0,9 10 46 0 0,0 2 1 0 0,-1-1-1 0 0,0 1 0 0 0,0 0 1 0 0,0 0-1 0 0,0 1 0 0 0,-1 0 0 0 0,0 0 1 0 0,0 1-1 0 0,-14-5-20 0 0,20 8-167 0 0,-1-1 36 0 0,-3-1-55 0 0,1 1 103 0 0,-1-1 73 0 0,-15-3 97 0 0,17 3-95 0 0,0 1-41 0 0,-1-1-69 0 0,0 1-80 0 0,0-1-95 0 0,0 0-112 0 0,1 1-25 0 0,0-1-98 0 0,1 1-106 0 0,-1-1-115 0 0,0 0-126 0 0,2 1 399 0 0,0 0-36 0 0,1 0-35 0 0,-1 0-37 0 0,0 0-38 0 0,1 0-39 0 0,-2 0-1416 0 0,-2-2-1176 0 0</inkml:trace>
  <inkml:trace contextRef="#ctx0" brushRef="#br0" timeOffset="16193.66">145 3199 11920 0 0,'0'0'266'0'0,"0"0"44"0"0,0 0 14 0 0,0 0-132 0 0,0 0-91 0 0,0 0 63 0 0,0 0-52 0 0,0 0 116 0 0,0 0 204 0 0,0 2 16 0 0,1 11 52 0 0,1 0-96 0 0,1 1-80 0 0,1-1-68 0 0,0 6 16 0 0,0 0-66 0 0,2 26 87 0 0,1-1 52 0 0,2 8 117 0 0,5 27 281 0 0,-4-39-376 0 0,-2-10-81 0 0,-4-10-143 0 0,4 13 22 0 0,-5-23-88 0 0,-1 0 1 0 0,0 0-1 0 0,0 4-77 0 0,2 18 219 0 0,-2-24-170 0 0,-1-1-1 0 0,0 1 1 0 0,-1-1-1 0 0,0 1 1 0 0,0 0-1 0 0,0-1 1 0 0,-1 1-1 0 0,-1 2-48 0 0,1-6 16 0 0,-1 4 149 0 0,1-5-142 0 0,0-2 30 0 0,0-1-15 0 0,-1 1-68 0 0,0 0-56 0 0,2-1 75 0 0,-1 0-120 0 0,1 0-125 0 0,0 0 26 0 0,-1 0 52 0 0,-2-1-423 0 0,2 0 326 0 0,0 0 94 0 0,0 1-38 0 0,1-1-75 0 0,-1 1-62 0 0,0-1-68 0 0,1 1-79 0 0,-1-1-84 0 0,1 1-95 0 0,-1 0-101 0 0,1-1-110 0 0,-1-1-1405 0 0,-2-2-1297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53.91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43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55:47.75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4227 348 8640 0 0,'0'0'197'0'0,"0"0"24"0"0,0 0 17 0 0,3 6-58 0 0,2 2-120 0 0,-3-4-33 0 0,1 0 48 0 0,-1 0 43 0 0,1 1 35 0 0,1 4 219 0 0,6 12 607 0 0,-8-14-727 0 0,1 0-57 0 0,0 0-64 0 0,8 22 339 0 0,-1 1-47 0 0,6 21 212 0 0,11 70 734 0 0,-20-84-907 0 0,-1 0 53 0 0,-2-4-66 0 0,0 0-35 0 0,-1 0-33 0 0,0 0-34 0 0,1 9 43 0 0,1-1-51 0 0,0 0-51 0 0,2 0-49 0 0,-6-33-199 0 0,3 13 22 0 0,-4-12-16 0 0,0 4 38 0 0,0-12-4 0 0,0-1-26 0 0,0 0-113 0 0,0 0-49 0 0,0 0-11 0 0,0 0 37 0 0,0 0-5 0 0,0 0-41 0 0,0 0-120 0 0,0 0-216 0 0,0-1 4 0 0,-1-1 92 0 0,0 1 17 0 0,-1-2-71 0 0,-1-1-129 0 0,3 3 323 0 0,-1 0-41 0 0,-2-7-616 0 0</inkml:trace>
  <inkml:trace contextRef="#ctx0" brushRef="#br0" timeOffset="826.78">4109 738 6704 0 0,'0'0'149'0'0,"0"0"23"0"0,0 0 12 0 0,2 0 242 0 0,2 0-58 0 0,8-1 598 0 0,-7-1-486 0 0,0-1-42 0 0,0 0-39 0 0,0 0-35 0 0,3-2 125 0 0,-1-1-58 0 0,7-5 312 0 0,-3 2-200 0 0,1 0-80 0 0,2 0-36 0 0,-1 1-41 0 0,2 0-48 0 0,-1 1-50 0 0,1 0-57 0 0,0 0-62 0 0,0 1-65 0 0,14-7 88 0 0,1 2-44 0 0,1 0-47 0 0,0 1-50 0 0,1 1-52 0 0,-1 0-57 0 0,1 1-58 0 0,-1 0-62 0 0,-17 5-54 0 0,-1 1-46 0 0,1-1-60 0 0,1 2-70 0 0,-1-1-83 0 0,0 1-95 0 0,0 0-105 0 0,0 1-118 0 0,-8 0 335 0 0,0 0-37 0 0,19 6-2042 0 0,-18-4 1831 0 0,-1 2 85 0 0,-2-1 195 0 0,1 1 100 0 0,-1 1 120 0 0,-2-3 161 0 0,-1 1 37 0 0,1-1 40 0 0,0 1 41 0 0,-1 0 44 0 0,1 0 46 0 0,-1 0 49 0 0,0 1 51 0 0,0-1 54 0 0,0 1 55 0 0,4 13 449 0 0,0 1-67 0 0,-1-1-61 0 0,1 0-58 0 0,-1 0-52 0 0,1 1-47 0 0,-1-1-43 0 0,1 0-37 0 0,2 15 271 0 0,1-1-77 0 0,16 72 1236 0 0,-14-59-987 0 0,-8-33-712 0 0,2 6 45 0 0,0 2-51 0 0,-3-2-49 0 0,-3 0-46 0 0,1-13-60 0 0,0-1 46 0 0,0-2-85 0 0,1 0-39 0 0,-1-1-52 0 0,1 0-63 0 0,-1 1-74 0 0,0-1-24 0 0,1 0-66 0 0,-1 0-73 0 0,1 0-81 0 0,-1 0-86 0 0,1 0-95 0 0,-1 0-99 0 0,1 0-108 0 0,-2-1-1057 0 0,-1-1-1101 0 0</inkml:trace>
  <inkml:trace contextRef="#ctx0" brushRef="#br0" timeOffset="1073.08">4688 448 9152 0 0,'-1'-1'282'0'0,"1"-2"-73"0"0,-1-1-64 0 0,-1-3 136 0 0,2 7-287 0 0,-1-4-41 0 0,0 0 47 0 0,0 2 42 0 0,0 0 37 0 0,1 0 59 0 0,-1 0 37 0 0,0 1 72 0 0,0-1 170 0 0,0 1 117 0 0,1 1-227 0 0,0-1-146 0 0,0-1-60 0 0,0 0-36 0 0,1 0-35 0 0,-1 1-34 0 0,0 0-103 0 0,1 1-125 0 0,-1 0 43 0 0,1-1-38 0 0,-1 1-41 0 0,0 0-45 0 0,0 0-41 0 0,0 0-34 0 0,0-1-118 0 0,0 1-35 0 0,0 0-1202 0 0</inkml:trace>
  <inkml:trace contextRef="#ctx0" brushRef="#br0" timeOffset="1556.83">5094 776 4432 0 0,'0'0'99'0'0,"0"0"11"0"0,0 0 10 0 0,0 0-35 0 0,2 0-44 0 0,11-1-40 0 0,-1-1 338 0 0,1 0 89 0 0,0-1 76 0 0,-1 0 60 0 0,3-2 171 0 0,-8 3-188 0 0,0-1 1 0 0,0-1-1 0 0,0 1 0 0 0,4-4-547 0 0,4-4 895 0 0,-3 1-196 0 0,-4 3-191 0 0,0 0-39 0 0,-3 2-188 0 0,0-1-34 0 0,3-3 73 0 0,-5 3-210 0 0,0 1-40 0 0,-2 1-20 0 0,1 1-1 0 0,-1-1 1 0 0,0 0-1 0 0,0 1 1 0 0,0-1-1 0 0,0 0 1 0 0,-1 0-1 0 0,1 1 0 0 0,-1-1 1 0 0,0-1-50 0 0,0 2 39 0 0,-1 0 0 0 0,1 0 0 0 0,-1 1 0 0 0,0-1 0 0 0,1 0 0 0 0,-1 0 0 0 0,-1-2-39 0 0,-11-13 164 0 0,-5 1-80 0 0,-11-3 90 0 0,23 15-108 0 0,-1 1 0 0 0,0 0-1 0 0,0 1 1 0 0,-1 0 0 0 0,-2-1-66 0 0,7 3 28 0 0,-1 0 0 0 0,1 1 0 0 0,0-1 0 0 0,-1 1 0 0 0,1-1 0 0 0,-1 1 0 0 0,1 0 1 0 0,-1 0-1 0 0,1 1 0 0 0,0-1 0 0 0,-1 1 0 0 0,-2 0-28 0 0,2 1 24 0 0,1-1 0 0 0,0 0 0 0 0,-1 1-1 0 0,1 0 1 0 0,0 0 0 0 0,0 0 0 0 0,0 0 0 0 0,-2 3-24 0 0,-18 18-44 0 0,5 4 64 0 0,2 3 54 0 0,4 2 45 0 0,-2 21 141 0 0,9-25 210 0 0,-2 23-470 0 0,7-40 58 0 0,0 1 0 0 0,0 0 1 0 0,1-1-1 0 0,0 1 1 0 0,1 1-59 0 0,1-2 38 0 0,-1 0 1 0 0,2 0-1 0 0,0 0 0 0 0,0-1 1 0 0,2 5-39 0 0,-2-8 20 0 0,0 1 0 0 0,1-1 0 0 0,0 0 0 0 0,0 0 1 0 0,0-1-1 0 0,1 1 0 0 0,0-1 0 0 0,0 0 0 0 0,1-1 0 0 0,-1 1 1 0 0,1-1-1 0 0,0-1 0 0 0,1 1 0 0 0,-1-1 0 0 0,7 2-20 0 0,3 0-72 0 0,1 0 72 0 0,3-1 59 0 0,28 3 153 0 0,-32-7-167 0 0,-3 0-40 0 0,0-1-35 0 0,-1-1-41 0 0,1 0-51 0 0,5-1-156 0 0,-10 0 88 0 0,1 1-39 0 0,-1-1-41 0 0,0-1-45 0 0,0 1-46 0 0,0-1-51 0 0,-7 2 40 0 0,0 0-53 0 0,0 1-49 0 0,0-1-42 0 0,1 0-150 0 0,-1 0-42 0 0,1 0-181 0 0,2-1-490 0 0</inkml:trace>
  <inkml:trace contextRef="#ctx0" brushRef="#br0" timeOffset="2080.43">5795 562 10624 0 0,'-2'-6'241'0'0,"-1"0"-50"0"0,1 0-42 0 0,0 1-35 0 0,-3-5 31 0 0,-10-11 55 0 0,10 15-102 0 0,-1 0 52 0 0,-2 0 120 0 0,3 3-87 0 0,1 0 36 0 0,-15-9 447 0 0,-1 0-62 0 0,-1 1-60 0 0,-1 2-54 0 0,0 1-51 0 0,0 3-46 0 0,-1 5-42 0 0,1 3-38 0 0,-3 7-224 0 0,6 5-51 0 0,16-12-40 0 0,1 0 0 0 0,-1 0 0 0 0,1 0 0 0 0,0 0 0 0 0,0 1 0 0 0,0-1 0 0 0,-1 4 2 0 0,1-3-15 0 0,1 1 1 0 0,-1 1 0 0 0,1-1 0 0 0,0 0-1 0 0,0 4 15 0 0,0-1-21 0 0,1-1-1 0 0,0 1 0 0 0,1 0 0 0 0,0-1 1 0 0,0 1-1 0 0,0-1 0 0 0,1 1 1 0 0,2 4 21 0 0,-1-5-6 0 0,0 0 0 0 0,0-1 1 0 0,0 1-1 0 0,1-1 1 0 0,2 4 5 0 0,6 5 0 0 0,1-1 0 0 0,1 0 0 0 0,0-1 0 0 0,1-1 0 0 0,0 0 0 0 0,1-1 0 0 0,0 0 0 0 0,1-1 0 0 0,0-1 0 0 0,7 2 0 0 0,-14-7 9 0 0,62 32-98 0 0,-51-22 113 0 0,-15-10-31 0 0,0 1 0 0 0,-1 0 0 0 0,0 0-1 0 0,0 0 1 0 0,0 1 0 0 0,3 4 7 0 0,2 7 35 0 0,-4 2 68 0 0,-3 0 96 0 0,-3-8-55 0 0,-2-1 33 0 0,-1 9 46 0 0,-6 24 343 0 0,4-30-411 0 0,-3 1-36 0 0,3-7-49 0 0,0 0 0 0 0,-1 0-1 0 0,0-1 1 0 0,-5 6-70 0 0,-17 7 155 0 0,9-11-88 0 0,-1-3-34 0 0,-1-4-42 0 0,-2-5-49 0 0,13 2 29 0 0,7 1-16 0 0,-1 0-43 0 0,1 0-30 0 0,0 0-50 0 0,0 0-60 0 0,0-1-67 0 0,1 1-10 0 0,-1 0-59 0 0,1 0-64 0 0,0 0-70 0 0,-1 0-74 0 0,1 0-80 0 0,0-1-85 0 0,0 1-91 0 0,-4-3-1343 0 0,-3-4-1232 0 0</inkml:trace>
  <inkml:trace contextRef="#ctx0" brushRef="#br0" timeOffset="-966.42">3080 990 6592 0 0,'0'0'149'0'0,"0"0"-4"0"0,0 0-61 0 0,8 0 42 0 0,4 0-238 0 0,0-1 113 0 0,0 0 101 0 0,0-1 90 0 0,0 0 81 0 0,-1-1 69 0 0,0-1 59 0 0,0 0 49 0 0,6-5 385 0 0,-12 6-418 0 0,1-1-1 0 0,0 0 1 0 0,-1 0-1 0 0,0-1 0 0 0,3-3-416 0 0,2-2 602 0 0,-2-2-50 0 0,-1 0-52 0 0,-1 0-86 0 0,-1-1-76 0 0,-1 1-69 0 0,-1-4-24 0 0,-1 1-70 0 0,-3-4-35 0 0,-5-10-21 0 0,-2 7 52 0 0,-1-1-72 0 0,-1 4-53 0 0,6 13-35 0 0,0-1 0 0 0,-1 1 0 0 0,1-1-1 0 0,-1 1 1 0 0,-3-2-11 0 0,-1-1 24 0 0,7 6-10 0 0,0 0 1 0 0,-1 0 0 0 0,0 1 0 0 0,0-1-1 0 0,0 1 1 0 0,0 0 0 0 0,-2-2-15 0 0,4 3 4 0 0,0 1 1 0 0,0 0-1 0 0,0-1 1 0 0,0 1-1 0 0,0 0 1 0 0,0 0-1 0 0,-1 0 1 0 0,1 0-1 0 0,0 0 1 0 0,0 0-1 0 0,0 0 1 0 0,0 0-1 0 0,0 0 1 0 0,0 1-1 0 0,0-1 1 0 0,0 0-1 0 0,0 1 1 0 0,0-1-1 0 0,0 0 1 0 0,1 1-1 0 0,-1-1 1 0 0,0 1-1 0 0,0 0 1 0 0,0-1-1 0 0,0 1 1 0 0,1 0-1 0 0,-1-1 1 0 0,0 1-1 0 0,1 0 1 0 0,-2 1-5 0 0,0 1 0 0 0,-1 1 0 0 0,0 0 0 0 0,1 0 0 0 0,0 0 0 0 0,0 1 0 0 0,0-1 0 0 0,1 0 0 0 0,-1 1 0 0 0,0 3 0 0 0,-7 43 0 0 0,9-48 0 0 0,-2 12 17 0 0,2-1 1 0 0,-1 1-1 0 0,2 0 1 0 0,0-1 0 0 0,1 1-1 0 0,0 0 1 0 0,2-1-1 0 0,-1 0 1 0 0,4 8-18 0 0,2 1 21 0 0,0 0 0 0 0,2-1 0 0 0,0 0 0 0 0,2-1 1 0 0,5 6-22 0 0,-6-10-93 0 0,1-2 99 0 0,-8-9 35 0 0,1-1-1 0 0,0 0 1 0 0,-1-1-1 0 0,2 1 1 0 0,-1-1-1 0 0,5 2-40 0 0,1 0 31 0 0,1-1-43 0 0,1-3-60 0 0,0 0-74 0 0,-4-2 0 0 0,0-1-45 0 0,1-1-50 0 0,-1-1-53 0 0,-9 3 57 0 0,1 0-38 0 0,0-1-373 0 0,0 0 88 0 0,0 0-50 0 0,1 0-721 0 0,1-2-567 0 0,3-2-1078 0 0,-7 5 2970 0 0</inkml:trace>
  <inkml:trace contextRef="#ctx0" brushRef="#br0" timeOffset="-577.46">3558 699 8144 0 0,'6'8'213'0'0,"0"0"-63"0"0,3 6-14 0 0,-1-1-76 0 0,8 13-5 0 0,-8-15 3 0 0,2 1 654 0 0,-1 2 0 0 0,0-1 0 0 0,-1 1 0 0 0,5 14-712 0 0,6 16 1377 0 0,-2 1-85 0 0,-9-24-698 0 0,0 1-35 0 0,-3-9-162 0 0,0 1-36 0 0,10 30 714 0 0,-9-26-590 0 0,0 5 174 0 0,-5-21-717 0 0,-1 0 55 0 0,1 0 49 0 0,0 0 44 0 0,0 1 106 0 0,0 0 59 0 0,-1 3 670 0 0,-1-5-560 0 0,0-2-67 0 0,-3-1-107 0 0,2 1-147 0 0,0-1-41 0 0,-7-8 301 0 0,2-2-112 0 0,-1-5-59 0 0,0-8-16 0 0,4 15-55 0 0,-3-14-4 0 0,0 0 0 0 0,1 0 0 0 0,0-7-58 0 0,5 21 17 0 0,0-1-1 0 0,0 0 1 0 0,1 0 0 0 0,0 0 0 0 0,1 0 0 0 0,0 0 0 0 0,1 1-1 0 0,2-9-16 0 0,-1 9-274 0 0,1 0 93 0 0,0 1 85 0 0,1-1 70 0 0,2-3 89 0 0,1 1 85 0 0,22-25 546 0 0,-22 29-577 0 0,-1 1-36 0 0,0 1-47 0 0,-1 0-41 0 0,1 1-46 0 0,0-1-54 0 0,0 1-60 0 0,0-1-68 0 0,0 1-72 0 0,1 0-82 0 0,-1 0-86 0 0,0 0-94 0 0,1 1-101 0 0,-1-1-107 0 0,0 1-113 0 0,1-1-122 0 0,-1 1-126 0 0,-3 2 519 0 0,0 0-35 0 0,2-2-1766 0 0,3-2-1366 0 0</inkml:trace>
  <inkml:trace contextRef="#ctx0" brushRef="#br0" timeOffset="-1784.23">2407 601 8408 0 0,'0'0'190'0'0,"0"0"28"0"0,0 0 8 0 0,0 6-49 0 0,0 3-116 0 0,0-1-34 0 0,1 1 51 0 0,0 0 44 0 0,0-1 36 0 0,2 12 299 0 0,7 25 790 0 0,-6-29-876 0 0,-1-3-153 0 0,0-1-88 0 0,5 19 360 0 0,0-1-47 0 0,-1 1-40 0 0,1 0-35 0 0,6 26 245 0 0,28 103 894 0 0,-23-91-804 0 0,-2-7-67 0 0,-2 2-54 0 0,1 13 61 0 0,1 38 255 0 0,-16-73-651 0 0,-1-16-173 0 0,-1-24-125 0 0,0-1-36 0 0,-2-2-93 0 0,0 0-40 0 0,-4-3-242 0 0,5 2 212 0 0,1 2 226 0 0,0-1-44 0 0,0 0-45 0 0,1 0-43 0 0,-1 1-43 0 0,0-1-44 0 0,0 0-43 0 0,1 0-42 0 0,-1 1-42 0 0,0-1-42 0 0,1 0-41 0 0,-1 0-41 0 0,0 0-41 0 0,1 0-40 0 0,-1 0-40 0 0,0 0-39 0 0,-1-4-1518 0 0,-2-2-1224 0 0</inkml:trace>
  <inkml:trace contextRef="#ctx0" brushRef="#br0" timeOffset="-1416.21">2479 695 6216 0 0,'1'0'139'0'0,"0"-1"-47"0"0,9-4 137 0 0,9-6 327 0 0,2 2-45 0 0,1 1-43 0 0,1 2-42 0 0,0 2-42 0 0,0 2-39 0 0,0 3-39 0 0,0 1-37 0 0,-1 2-35 0 0,0 3-36 0 0,-15-4-123 0 0,1 0 0 0 0,-1 1 0 0 0,0 0-1 0 0,3 2-74 0 0,-4-1 35 0 0,0-1 0 0 0,0 1 1 0 0,0 0-1 0 0,-1 0 0 0 0,0 1-35 0 0,0 0 12 0 0,0 0 1 0 0,-1 1-1 0 0,0-1 1 0 0,0 1-1 0 0,0 1-12 0 0,11 31 439 0 0,-7 3 69 0 0,-5-1 11 0 0,-3-26-262 0 0,0 1 0 0 0,-2-1 0 0 0,0 1 0 0 0,0-1 0 0 0,-2 0 0 0 0,-1 5-257 0 0,-13 23 634 0 0,8-27-412 0 0,-2-1-33 0 0,7-10-117 0 0,-1-1-1 0 0,1 1 1 0 0,-1-1-1 0 0,-4 2-71 0 0,3-2 61 0 0,0-1 0 0 0,-1 1 0 0 0,-6 1-61 0 0,7-3 35 0 0,0 0-1 0 0,-1 0 1 0 0,-7 0-35 0 0,9-1-77 0 0,-1-1 50 0 0,-15-2 74 0 0,13 0-71 0 0,3 0-32 0 0,0 1-44 0 0,2-1-23 0 0,0 0-44 0 0,0 0-48 0 0,0 0-55 0 0,0 0-60 0 0,0-1-66 0 0,1 0-72 0 0,0 0-78 0 0,2 2 216 0 0,0 1-43 0 0,1-1-39 0 0,-1 0-35 0 0,0 0-128 0 0,1 0-33 0 0,-2-2-1335 0 0</inkml:trace>
  <inkml:trace contextRef="#ctx0" brushRef="#br0" timeOffset="-4451.09">576 82 8720 0 0,'0'0'197'0'0,"0"0"24"0"0,0 0 19 0 0,0-1-29 0 0,0-3-168 0 0,0 1-26 0 0,0 1 44 0 0,0 2 67 0 0,0-1 144 0 0,0 1 236 0 0,0 0 18 0 0,0 0-2 0 0,0 0-18 0 0,0 0-8 0 0,0 0-2 0 0,0 0-26 0 0,0 0-106 0 0,0 0-48 0 0,0 0-10 0 0,0 0-5 0 0,0 0-10 0 0,0 1-7 0 0,1 0-103 0 0,0 1-77 0 0,2 3 67 0 0,-2-3-51 0 0,4 11 314 0 0,-2 1-99 0 0,-1 3-35 0 0,0 10 15 0 0,-2-7-112 0 0,5 47 246 0 0,0-1-99 0 0,5 58 209 0 0,-7-70-293 0 0,10 101 424 0 0,-5-72-246 0 0,-3 1 86 0 0,6 91 414 0 0,-6-128-690 0 0,-3-31-151 0 0,0 1 1 0 0,-1 0-1 0 0,-1-1 0 0 0,-1 7-103 0 0,1-19 8 0 0,-2 2 71 0 0,1 0-31 0 0,1-2-75 0 0,0-1-55 0 0,0-1-69 0 0,-1-2 49 0 0,0 0-95 0 0,0-1-80 0 0,0 0-67 0 0,-2-2-396 0 0,-2-2-1174 0 0,2 0 306 0 0</inkml:trace>
  <inkml:trace contextRef="#ctx0" brushRef="#br0" timeOffset="-3825.77">625 201 7080 0 0,'0'0'157'0'0,"0"0"23"0"0,0 0 13 0 0,0 0-22 0 0,0-19 702 0 0,3-16 1297 0 0,-1 26-1549 0 0,1-1-55 0 0,0 4-207 0 0,0-1-45 0 0,0-1-54 0 0,1 1-60 0 0,7-11 430 0 0,2 2-104 0 0,1 3-93 0 0,3 1-85 0 0,0 3-75 0 0,2 0-66 0 0,0 3-55 0 0,2 0-47 0 0,19 0 1 0 0,-10 3-58 0 0,0 2-1 0 0,5 1-47 0 0,-4 1 106 0 0,-10 1-88 0 0,0 2 55 0 0,-1 2 44 0 0,0 2 37 0 0,-16-5-95 0 0,1 0 1 0 0,0 0 0 0 0,-1 0-1 0 0,0 0 1 0 0,1 1-60 0 0,-2 0 49 0 0,0-1 1 0 0,1 1-1 0 0,-2-1 1 0 0,1 1-1 0 0,0 0 1 0 0,-1 0-1 0 0,0 0 1 0 0,0 0-1 0 0,0 1 0 0 0,0 0-49 0 0,13 39 354 0 0,-5 0-69 0 0,-5 1-76 0 0,-6 1-82 0 0,-2-28-11 0 0,0 0-1 0 0,-2 0 1 0 0,0-1 0 0 0,0 1 0 0 0,-2-1-1 0 0,0-1 1 0 0,-6 11-116 0 0,3-9 122 0 0,-1-2 1 0 0,-1 1-1 0 0,0-1 0 0 0,-3 2-122 0 0,1-3 125 0 0,-1 0 0 0 0,-2 1-125 0 0,0-3 94 0 0,0 0 0 0 0,-1 0-94 0 0,-1-2 54 0 0,0 0 0 0 0,0-1-54 0 0,0-1 6 0 0,-1-2 0 0 0,-1 1-6 0 0,12-5 23 0 0,-13 4 79 0 0,10-3 1 0 0,0-1 0 0 0,-1-1 1 0 0,-5 1-104 0 0,0-2 66 0 0,1-2-35 0 0,3-4-19 0 0,10 3-43 0 0,2 0-71 0 0,1-1-74 0 0,0 1-79 0 0,0-1-81 0 0,1 1-87 0 0,1 0-90 0 0,-1 1-94 0 0,0 1 589 0 0,2-5-1289 0 0</inkml:trace>
  <inkml:trace contextRef="#ctx0" brushRef="#br0" timeOffset="-3020.92">1306 583 6000 0 0,'0'0'174'0'0,"0"0"-39"0"0,0 0 4 0 0,0 0 61 0 0,0 0 181 0 0,0 0 328 0 0,0 0 26 0 0,0 0-300 0 0,0 0-175 0 0,0 0-41 0 0,0 0 56 0 0,0 0 132 0 0,0 0-225 0 0,0 0-41 0 0,0 1 44 0 0,0 0-90 0 0,2 3-17 0 0,-1-2 9 0 0,3 4 308 0 0,0 1-51 0 0,-1 1-48 0 0,0-1-40 0 0,2 9 153 0 0,-1 0-98 0 0,7 21 266 0 0,6 9 797 0 0,-1 6-1374 0 0,-8-18 400 0 0,0-1-71 0 0,-2-3-37 0 0,0 1-61 0 0,5 27 169 0 0,-4-20-55 0 0,-1-6 52 0 0,-3-17-146 0 0,0 1 42 0 0,-3-14-347 0 0,1 0 56 0 0,-1 0 50 0 0,0 0 44 0 0,1 0 67 0 0,-1 0 44 0 0,0 0 82 0 0,0 1 194 0 0,0-2 176 0 0,0-2-301 0 0,0 0-192 0 0,-1-1-61 0 0,1-1-71 0 0,-1 0-84 0 0,-3-15 250 0 0,-1-1-92 0 0,-5-27-24 0 0,7 30-84 0 0,-1-7 0 0 0,2 0 0 0 0,0 0 0 0 0,1 0 0 0 0,1-10 0 0 0,2 22 0 0 0,0 0 1 0 0,0 0-1 0 0,1 0 0 0 0,1 1 0 0 0,-1-1 0 0 0,3-3 0 0 0,10-19-5 0 0,7-8 5 0 0,-12 21-6 0 0,5-7-23 0 0,-8 13 29 0 0,2 1 0 0 0,-1 1 0 0 0,10-10 0 0 0,1 3-41 0 0,2 4-52 0 0,2 3-72 0 0,2 4-93 0 0,-19 7 19 0 0,0 0 56 0 0,16 0-254 0 0,-14 2 212 0 0,-3-1 49 0 0,0 1-45 0 0,-2 0-5 0 0,1-1-45 0 0,0 1-51 0 0,-1 0-57 0 0,1 0-63 0 0,0 0-69 0 0,-1 0-77 0 0,1 0-81 0 0,1 0-218 0 0,-4 0 396 0 0,1-1-34 0 0,0 1-33 0 0,0-1-37 0 0,0 1-36 0 0,0-1-39 0 0,2 1-1166 0 0,4 1-1013 0 0</inkml:trace>
  <inkml:trace contextRef="#ctx0" brushRef="#br0" timeOffset="-2496.34">2045 721 7688 0 0,'0'0'166'0'0,"0"0"29"0"0,-2-8 168 0 0,0 4-295 0 0,1 3-50 0 0,-1-1 35 0 0,0-2 140 0 0,-1 0 94 0 0,0 0 66 0 0,-3-6 610 0 0,3 6-585 0 0,-1 0-41 0 0,2 2-215 0 0,0 0-37 0 0,-7-5 628 0 0,1 2-64 0 0,0 2-62 0 0,0 1-60 0 0,-1 1-57 0 0,1 2-56 0 0,0 1-52 0 0,1 0-51 0 0,-1 2-49 0 0,1 1-45 0 0,0 0-45 0 0,0 1-41 0 0,1 1-40 0 0,0 0-36 0 0,-6 8-49 0 0,6-5 30 0 0,-16 24 41 0 0,13-21-67 0 0,1 2-1 0 0,-3 8-9 0 0,8-15 0 0 0,0-1-1 0 0,0 1 0 0 0,1 0 0 0 0,0 0 0 0 0,1 0 1 0 0,0 0-1 0 0,0 0 0 0 0,1 0 0 0 0,0 0 0 0 0,0 0 1 0 0,1 3 0 0 0,1 5 0 0 0,2 0 0 0 0,0 0 0 0 0,1 0 0 0 0,0 0 0 0 0,1 0 0 0 0,1-1 0 0 0,0 0 1 0 0,1-1-1 0 0,1 0 0 0 0,7 9 0 0 0,-7-12-19 0 0,0 0 1 0 0,1 0 0 0 0,0-1 0 0 0,8 6 18 0 0,-13-12-18 0 0,0-1 1 0 0,0 1 0 0 0,1-1 0 0 0,2 1 17 0 0,23 7 5 0 0,1-8 77 0 0,-1-7 80 0 0,-2-7 83 0 0,-24 8-162 0 0,0 0 0 0 0,-1 0 0 0 0,1 0-1 0 0,2-4-82 0 0,-3 4 105 0 0,0-1 0 0 0,-1 0 0 0 0,1-1 0 0 0,2-4-105 0 0,-3 4 128 0 0,0 0 0 0 0,-1 0 0 0 0,1-1-1 0 0,1-5-127 0 0,4-21 376 0 0,-3 0-40 0 0,-3 0-39 0 0,-4 0-40 0 0,-3 1-38 0 0,-4 0-38 0 0,-4 1-40 0 0,-4 1-37 0 0,3 8-81 0 0,-17-17-23 0 0,9 14-36 0 0,-4 0-92 0 0,13 13 17 0 0,-2 0-38 0 0,14 10-51 0 0,-1 0 67 0 0,0 0 57 0 0,1 0 47 0 0,-3-1 70 0 0,-2-2 140 0 0,3 3-126 0 0,0 0-52 0 0,0-1-79 0 0,2 1-19 0 0,-1 1-42 0 0,0-1-50 0 0,0 0-54 0 0,1 0-85 0 0,-1 1-76 0 0,0-1-84 0 0,0 0-89 0 0,0 1-98 0 0,1-1-104 0 0,-1 1-111 0 0,0-1-118 0 0,-1 0-1244 0 0,-2 1-1277 0 0,5 0 3510 0 0</inkml:trace>
  <inkml:trace contextRef="#ctx0" brushRef="#br0" timeOffset="10393.18">13105 435 7800 0 0,'0'0'174'0'0,"-2"-1"-51"0"0,-7-4 281 0 0,6 3-321 0 0,2 1-51 0 0,-8-6 0 0 0,-1 1 62 0 0,1 2 54 0 0,-1 0 48 0 0,-2 2 93 0 0,0 1 47 0 0,-2 2 113 0 0,-8 4 279 0 0,2 4 4 0 0,7 0-274 0 0,3-2-113 0 0,1 2-44 0 0,2-1-93 0 0,0 1-46 0 0,1 0-52 0 0,2 0-60 0 0,-13 30 274 0 0,4 2-48 0 0,6-18-51 0 0,2 0-1 0 0,-1 16-224 0 0,4-20 109 0 0,1 1-1 0 0,0-1 1 0 0,2 0 0 0 0,0 1-1 0 0,1-1 1 0 0,1 0 0 0 0,5 19-109 0 0,-6-32 41 0 0,0 0 0 0 0,1 0 0 0 0,0 0 1 0 0,0 0-1 0 0,0 0 0 0 0,0-1 1 0 0,1 1-1 0 0,0-1 0 0 0,0 0 1 0 0,1 0-1 0 0,-1 0 0 0 0,1-1 0 0 0,0 0 1 0 0,4 3-42 0 0,-2-2 53 0 0,0-1 0 0 0,1 1 0 0 0,0-2 1 0 0,-1 1-1 0 0,1-1 0 0 0,8 2-53 0 0,27 3 146 0 0,1-8-56 0 0,-2-7-69 0 0,-33 5-41 0 0,-1-1 0 0 0,0 0 0 0 0,6-3 20 0 0,-10 4-193 0 0,0-1-39 0 0,14-7-1036 0 0,-4 0 235 0 0</inkml:trace>
  <inkml:trace contextRef="#ctx0" brushRef="#br0" timeOffset="10897.84">13336 755 6568 0 0,'2'1'190'0'0,"6"4"-259"0"0,1 0 94 0 0,1-2 85 0 0,-1 0 76 0 0,1 0 66 0 0,0-1 59 0 0,0 0 47 0 0,0-1 39 0 0,8 1 333 0 0,23-2 1053 0 0,-29 0-1279 0 0,1 0-48 0 0,-4-1-158 0 0,0 1-41 0 0,0 0-48 0 0,0 0-54 0 0,0 0 161 0 0,0-1-44 0 0,0-1-41 0 0,0 1-36 0 0,9-5 101 0 0,-2-1-102 0 0,1-6-53 0 0,-14 11-122 0 0,0-1 0 0 0,-1 0-1 0 0,1 1 1 0 0,-1-1-1 0 0,0-1 1 0 0,1 1 0 0 0,-1 0-1 0 0,-1 0 1 0 0,1-1 0 0 0,0 1-1 0 0,-1-1 1 0 0,0 0-19 0 0,1-2 44 0 0,-1 0 1 0 0,0 0-1 0 0,0 0 1 0 0,0-6-45 0 0,-4-27 112 0 0,1 25-73 0 0,-1 0 1 0 0,-1 1-1 0 0,0-1 1 0 0,-3-3-40 0 0,4 10 10 0 0,0 1 0 0 0,0 0 0 0 0,0 0 0 0 0,-1 0 0 0 0,0 0 0 0 0,0 1 0 0 0,-1-1 1 0 0,0 1-1 0 0,-1-1-10 0 0,-17-10 67 0 0,1 6 25 0 0,-1 6 46 0 0,-1 6 58 0 0,-1 6 71 0 0,-2 7-329 0 0,2 3 71 0 0,17-10 29 0 0,0 0 0 0 0,0 1 0 0 0,0 0-38 0 0,-19 31 193 0 0,17-23-47 0 0,2 1 1 0 0,0 0-1 0 0,-5 16-146 0 0,4-4 112 0 0,2 0-40 0 0,6-23-59 0 0,0 0 1 0 0,0 0-1 0 0,1 0 0 0 0,0 0 1 0 0,0 0-1 0 0,0 1 1 0 0,2 2-14 0 0,-1-2 6 0 0,1-1 0 0 0,0 0 0 0 0,0 0 0 0 0,1 0 0 0 0,0 0 1 0 0,0-1-1 0 0,1 1 0 0 0,0-1 0 0 0,0 0 0 0 0,3 4-6 0 0,-1-3 6 0 0,1 0 0 0 0,0 0 0 0 0,0 0-1 0 0,0-1 1 0 0,1 0 0 0 0,0-1 0 0 0,0 0-1 0 0,2 1-5 0 0,-1-1 17 0 0,1-1-1 0 0,0 0 0 0 0,1 0 0 0 0,5 1-16 0 0,-3-2-72 0 0,1 0 57 0 0,37 3 160 0 0,-38-5-131 0 0,7-1-72 0 0,-10 0-20 0 0,0-1-41 0 0,4 0-137 0 0,0 0-116 0 0,-7 0 137 0 0,1 0-37 0 0,-1 0-38 0 0,0-1-41 0 0,19-3-717 0 0</inkml:trace>
  <inkml:trace contextRef="#ctx0" brushRef="#br0" timeOffset="11422.43">14240 517 9432 0 0,'0'-1'213'0'0,"0"1"-57"0"0,-1-1-48 0 0,1-1-39 0 0,-1 0-16 0 0,-2-5-7 0 0,0 0-91 0 0,0 0 73 0 0,-1 0 68 0 0,0 2 57 0 0,-1-2 99 0 0,-1 2 60 0 0,-2-1 122 0 0,-4-2 296 0 0,-11 0 498 0 0,14 6-866 0 0,1 0-46 0 0,1 1-97 0 0,-1 1-49 0 0,1-1-56 0 0,-1 1-64 0 0,5 0 19 0 0,-15 0 337 0 0,-2 1-49 0 0,1 0-55 0 0,-1 2-61 0 0,1 2-66 0 0,1 2-71 0 0,2 3-78 0 0,3 3-83 0 0,12-11 47 0 0,0 0 0 0 0,0-1-1 0 0,0 1 1 0 0,0 0-1 0 0,0 0 1 0 0,0 0-1 0 0,0-1 1 0 0,1 1-1 0 0,-1 0 1 0 0,1 0-1 0 0,0 0 1 0 0,-1 0-1 0 0,1 0 1 0 0,0 0-1 0 0,0 0 1 0 0,0 0-1 0 0,0 0 11 0 0,1 2-21 0 0,0 0 0 0 0,0 0-1 0 0,0-1 1 0 0,0 1 0 0 0,1 0-1 0 0,-1-1 1 0 0,1 1 0 0 0,2 2 21 0 0,0 1-44 0 0,1 0 0 0 0,0 0 0 0 0,6 5 44 0 0,15 12-61 0 0,-8-10 54 0 0,7 6 6 0 0,0 1 0 0 0,-2 0 0 0 0,12 15 1 0 0,-9-3-25 0 0,-9-8 97 0 0,-9-9 31 0 0,-1 0 58 0 0,-2 2 68 0 0,-4-1 79 0 0,-1-11-177 0 0,0-1 0 0 0,-1 0 0 0 0,0 0 0 0 0,0 1 0 0 0,0-1 0 0 0,-1 0 0 0 0,0 0 0 0 0,0 0 0 0 0,0 0 0 0 0,-1 0 1 0 0,1-1-1 0 0,-1 1 0 0 0,0-1 0 0 0,0 0 0 0 0,-3 4-131 0 0,-10 7 420 0 0,-3-2-82 0 0,-1-3-110 0 0,10-6-163 0 0,-1 0-37 0 0,4-3 3 0 0,0 1 1 0 0,0-1-1 0 0,0 0 0 0 0,0-1 1 0 0,-1 0-1 0 0,1 0 0 0 0,0 0 1 0 0,0-1-1 0 0,-1 0 1 0 0,1-1-1 0 0,0 1 0 0 0,0-1 1 0 0,0-1-1 0 0,0 1 0 0 0,0-2-31 0 0,3 2-179 0 0,0 1 41 0 0,0-1 39 0 0,0 0 36 0 0,-4-2 32 0 0,1 0 103 0 0,-3 0 117 0 0,-16-10 561 0 0,16 8-505 0 0,4 2-175 0 0,1 1-54 0 0,-1-1-64 0 0,1 0-75 0 0,-1 1-86 0 0,1-1-97 0 0,0 0-108 0 0,0 0-118 0 0,1 1 106 0 0,1 0-61 0 0,0 0-64 0 0,0 0-67 0 0,-1 0-70 0 0,1 0-74 0 0,0 0-77 0 0,0-1-80 0 0,0 1-1399 0 0,-2-2-1310 0 0,5 5 3621 0 0</inkml:trace>
  <inkml:trace contextRef="#ctx0" brushRef="#br0" timeOffset="7983.63">10918 562 7920 0 0,'0'0'174'0'0,"0"0"-2"0"0,0 0-73 0 0,0 0-47 0 0,-2 0-4 0 0,1 0 0 0 0,-10 0-23 0 0,3 0 67 0 0,-1 0 64 0 0,0 0 65 0 0,1 1 68 0 0,0 1 67 0 0,0 1 69 0 0,0 1 72 0 0,0 2 71 0 0,8-6-554 0 0,-7 7 381 0 0,-1 0-64 0 0,1 0-59 0 0,0 0-54 0 0,1 1-49 0 0,-1 0-43 0 0,1 0-40 0 0,0 2-33 0 0,-6 12 40 0 0,1 2-34 0 0,2 2-6 0 0,1 1-1 0 0,1 0 1 0 0,0 8-53 0 0,6-30 2 0 0,1 0 0 0 0,-1-1 0 0 0,1 1 0 0 0,0 0 0 0 0,1-1 0 0 0,-1 1 0 0 0,1-1 0 0 0,0 1 0 0 0,0-1 0 0 0,0 1 0 0 0,0-1 0 0 0,1 1 0 0 0,0-1 0 0 0,1 1-2 0 0,-3-3 2 0 0,1 0 0 0 0,0-1 0 0 0,1 1 0 0 0,-1 0 0 0 0,0-1 0 0 0,0 1 0 0 0,1-1 0 0 0,-1 1-1 0 0,1-1 1 0 0,-1 0 0 0 0,1 0 0 0 0,0 0 0 0 0,-1 0 0 0 0,1 0 0 0 0,0 0 0 0 0,0 0 0 0 0,0 0 0 0 0,0-1 0 0 0,0 1 0 0 0,0-1 0 0 0,0 0-1 0 0,0 1 1 0 0,-1-1 0 0 0,1 0 0 0 0,0 0 0 0 0,0 0 0 0 0,0 0 0 0 0,0 0 0 0 0,0-1 0 0 0,0 1 0 0 0,0-1 0 0 0,0 1 0 0 0,1-1-2 0 0,23-10 135 0 0,-12 4-6 0 0,0 0 0 0 0,0-2 0 0 0,3-2-129 0 0,2-4 107 0 0,1-2-41 0 0,-2 0-73 0 0,-15 14 7 0 0,0 0 0 0 0,-1-1 0 0 0,0 1 0 0 0,1-1 0 0 0,-1 0 0 0 0,0 1 0 0 0,-1-1 0 0 0,1 0 0 0 0,-1 0 0 0 0,0 0 0 0 0,0 0 0 0 0,0-1 0 0 0,1-3 0 0 0,-1 1 0 0 0,-1 0 0 0 0,1-1 0 0 0,-1 1 0 0 0,-1-1 0 0 0,0-2 0 0 0,1 0 11 0 0,0-2 42 0 0,-1-16 138 0 0,-3 18-142 0 0,4 9-127 0 0,0 1-3 0 0,0 0 8 0 0,0 0 4 0 0,2 6 66 0 0,8 34 118 0 0,8 23-115 0 0,-6-30-41 0 0,2 0-105 0 0,-7-19 192 0 0,-1 0 37 0 0,7 14 182 0 0,0 6 186 0 0,3 18 384 0 0,-16-51-841 0 0,1 2 149 0 0,-1-1-15 0 0,0 0-82 0 0,1 0-56 0 0,-1-1-58 0 0,0 0-45 0 0,0-1-60 0 0,1 1-70 0 0,-1-1-79 0 0,0 0-44 0 0</inkml:trace>
  <inkml:trace contextRef="#ctx0" brushRef="#br0" timeOffset="8541.14">11436 204 7800 0 0,'0'0'174'0'0,"0"0"29"0"0,0 0 13 0 0,0 0 28 0 0,0 0-67 0 0,0 0-37 0 0,0 2 52 0 0,0 6 126 0 0,0-7-204 0 0,0 1 52 0 0,1 6 272 0 0,0 1-41 0 0,1 0-41 0 0,1 0-41 0 0,0 1-40 0 0,0-1-42 0 0,1 0-40 0 0,-1-1-41 0 0,-2-6-113 0 0,9 27 450 0 0,0-1-53 0 0,-1 1-46 0 0,0-1-41 0 0,0 7 26 0 0,0-1-37 0 0,1 16 559 0 0,-1 8-897 0 0,11 115 1428 0 0,-15-116-909 0 0,0 1 52 0 0,-4-47-479 0 0,0 15 138 0 0,-3-1-119 0 0,2-25-383 0 0,0-1 52 0 0,-1 1 44 0 0,1-1 37 0 0,-2 0-45 0 0,-2-2-145 0 0,2 2 112 0 0,1 0 68 0 0,0 1-36 0 0,0-1-41 0 0,0 1-48 0 0,1-1-54 0 0,-1 1-62 0 0,1-1-3 0 0,-1 0-52 0 0,0 1-47 0 0,1-1-42 0 0,-1 0-152 0 0,0 0-41 0 0,0 0-184 0 0,0-1-499 0 0</inkml:trace>
  <inkml:trace contextRef="#ctx0" brushRef="#br0" timeOffset="8928.1">11270 522 7112 0 0,'0'0'157'0'0,"1"0"18"0"0,0-1-58 0 0,2 0-21 0 0,4-3 60 0 0,-1 1-235 0 0,0-1 75 0 0,0 2 69 0 0,1-1 64 0 0,0 1 60 0 0,0 0 55 0 0,0 0 48 0 0,0 1 46 0 0,4-2 269 0 0,0 0 79 0 0,4-1-199 0 0,-1 0-44 0 0,1 1-42 0 0,0 0-39 0 0,0 0-36 0 0,1 0-33 0 0,14-2 206 0 0,9-1-4 0 0,-10 0-196 0 0,-1 0-40 0 0,8-2-68 0 0,1 1-69 0 0,8 1-37 0 0,20 0-2 0 0,-61 6-239 0 0,-1-1 57 0 0,2 1 21 0 0,3 1 38 0 0,-5-1-5 0 0,1 1-53 0 0,0-1-75 0 0,-1 0-66 0 0,0 1-97 0 0,0-1-114 0 0,-2 0 177 0 0,1 1-36 0 0,0-1-216 0 0,1 0-88 0 0,-1 1-96 0 0,1-1-103 0 0,1 0-817 0 0,3 1-916 0 0</inkml:trace>
  <inkml:trace contextRef="#ctx0" brushRef="#br0" timeOffset="9314.07">11923 478 5672 0 0,'0'0'165'0'0,"3"5"-28"0"0,2 3-87 0 0,-3-2-8 0 0,1-1 75 0 0,0 2 99 0 0,2 3 210 0 0,0 1 83 0 0,-2-4-200 0 0,0-1-101 0 0,-1 0-65 0 0,2 9 349 0 0,0-1-50 0 0,0 0-44 0 0,-1 1-36 0 0,4 21 395 0 0,1 17 250 0 0,-4-28-514 0 0,0-1 58 0 0,-1-6-50 0 0,-1 1-61 0 0,0-7-81 0 0,-1 1 0 0 0,-1 0 0 0 0,0 0 0 0 0,0-1 0 0 0,-3 10-359 0 0,3-18 30 0 0,-1-1 122 0 0,0-1 99 0 0,1 0 81 0 0,-1-1 316 0 0,-1-1 429 0 0,1-1-472 0 0,1 0-338 0 0,-1 0-33 0 0,1-1 12 0 0,-1 0-91 0 0,0 0-109 0 0,1 0-86 0 0,-1 0-96 0 0,0 0-107 0 0,1 1 130 0 0,-7-28 300 0 0,2 0-55 0 0,2 0-45 0 0,2 0-37 0 0,2-6-27 0 0,2 11-24 0 0,0 1-1 0 0,2-1 0 0 0,0 1 0 0 0,8-20 2 0 0,-3 20 7 0 0,-3 10-24 0 0,1 1 0 0 0,0 0 0 0 0,0 1 0 0 0,3-2 17 0 0,9-10-3 0 0,-17 20-219 0 0,1 0 84 0 0,-1-1 73 0 0,1 1 60 0 0,0 0 47 0 0,0 0 34 0 0,9-7 266 0 0,-7 7-222 0 0,0-1-64 0 0,0 1-99 0 0,-2 2-45 0 0,0-1-54 0 0,0 0-61 0 0,0 1-70 0 0,0 0-104 0 0,0 0-97 0 0,0 0-104 0 0,0 0-115 0 0,1 0-123 0 0,-3 1 360 0 0,0 0-35 0 0,0-1-35 0 0,0 1-36 0 0,0 0-38 0 0,1 0-38 0 0,0 0-1445 0 0,2 0-1175 0 0</inkml:trace>
  <inkml:trace contextRef="#ctx0" brushRef="#br0" timeOffset="9597.31">12421 476 8088 0 0,'0'0'182'0'0,"0"1"-4"0"0,0-1-75 0 0,1 1-49 0 0,0 3-5 0 0,-1-2 1 0 0,2 11-133 0 0,0-1 88 0 0,0 0 78 0 0,-1 1 69 0 0,0 2 110 0 0,0 0 73 0 0,1 3 140 0 0,-1 10 336 0 0,1 10 366 0 0,0-13-469 0 0,0-4-224 0 0,-1-10-293 0 0,1-1-39 0 0,-1-3-240 0 0,0-1 101 0 0,0 1 86 0 0,0 0 67 0 0,0 1 99 0 0,3 15 623 0 0,-2-13-557 0 0,-1-5-189 0 0,-1 0-40 0 0,1 1-47 0 0,0-1-57 0 0,0 0-64 0 0,0 0-73 0 0,0 1-82 0 0,0-1-89 0 0,-1-2 49 0 0,1 1-45 0 0,-1-1-50 0 0,1 1-50 0 0,-1-1-54 0 0,1 1-56 0 0,-1-1-58 0 0,1 1-61 0 0,-1-1-1227 0 0,0 1-1069 0 0</inkml:trace>
  <inkml:trace contextRef="#ctx0" brushRef="#br0" timeOffset="9797.78">12429 346 15648 0 0,'-5'-2'358'0'0,"-1"-1"-85"0"0,0-1-75 0 0,0 1-62 0 0,-1-1-44 0 0,0 0-51 0 0,-15-6-67 0 0,13 8 41 0 0,7 2-26 0 0,2 0-30 0 0,-1 0-30 0 0,0 0-47 0 0,1 0-24 0 0,-1 0-47 0 0,1 0-53 0 0,-1 0-61 0 0,0 0-64 0 0,1 0-61 0 0,-1 0-54 0 0,1 0-46 0 0,-1 1-159 0 0,0-1-46 0 0,0 0-192 0 0,0 1-511 0 0</inkml:trace>
  <inkml:trace contextRef="#ctx0" brushRef="#br0" timeOffset="6584.38">9820 160 9272 0 0,'0'0'208'0'0,"0"0"33"0"0,0 0 14 0 0,0 0-18 0 0,0 2-78 0 0,9 23 236 0 0,-2 2-46 0 0,4 27 238 0 0,-5-9-193 0 0,2 23 140 0 0,-3-21-149 0 0,1 22 102 0 0,2 94 590 0 0,-8-105-662 0 0,-2 4 77 0 0,-2 0 69 0 0,0-13-25 0 0,1-25 199 0 0,-7 24-735 0 0,9-45 22 0 0,-2-2 93 0 0,1-2-99 0 0,1 0-37 0 0,-1-2-53 0 0,1 1-66 0 0,-1-1-82 0 0,0-1-98 0 0,1 1-111 0 0,0 2 169 0 0,1-1-34 0 0,-1 1-35 0 0,1-1-37 0 0,-1 1-40 0 0,1 0-40 0 0,-1-1-44 0 0,1 1-44 0 0,0 0-47 0 0,0 1-48 0 0,-2-6-1371 0 0,1-2-1126 0 0,1 8 3125 0 0</inkml:trace>
  <inkml:trace contextRef="#ctx0" brushRef="#br0" timeOffset="7189.76">9835 285 7200 0 0,'2'-5'468'0'0,"-1"0"-226"0"0,1 0-208 0 0,0 2-20 0 0,-1 2 36 0 0,-1 0 54 0 0,0 1 118 0 0,0 0 155 0 0,1-1-54 0 0,1 1-54 0 0,-1 0-53 0 0,1-1-53 0 0,0 1-54 0 0,0 0-53 0 0,0 0-54 0 0,10 7 375 0 0,0 2-90 0 0,1 4-26 0 0,5 10 47 0 0,-1-2 34 0 0,10 11 95 0 0,-3 2-65 0 0,-1 2-53 0 0,-1 0-34 0 0,30 70 454 0 0,-32-60-386 0 0,9 16 389 0 0,-18-42-449 0 0,0 0 53 0 0,-2-2 20 0 0,-6-13-202 0 0,5 8 60 0 0,-5-9-78 0 0,-1-3-30 0 0,0 1 32 0 0,0-1 40 0 0,0 0 46 0 0,-1-1-51 0 0,-1 0-58 0 0,1 0-38 0 0,1-1-14 0 0,2-2 11 0 0,-3 1-14 0 0,3-5 24 0 0,-1-1 0 0 0,0 0 0 0 0,2-8-94 0 0,2-26 187 0 0,-5-2-74 0 0,-2-1-53 0 0,-1 14-21 0 0,4-27-39 0 0,-1 43-3 0 0,3-30 11 0 0,4-8-8 0 0,-6 37-29 0 0,2 0 0 0 0,5-15 29 0 0,-6 23-9 0 0,0-1-12 0 0,2-7-104 0 0,-4 15 65 0 0,-1 1 54 0 0,0 0 0 0 0,0 0 0 0 0,0 0-1 0 0,0 0 1 0 0,0 0 0 0 0,0 1-1 0 0,0-1 1 0 0,0 0 0 0 0,0 1 0 0 0,-1-1-1 0 0,1 1 1 0 0,1 0 6 0 0,10 11 4 0 0,-10-8-9 0 0,2 1 5 0 0,0 0 0 0 0,-1 1 0 0 0,0-1 0 0 0,-1 1 0 0 0,1 0 0 0 0,1 5 0 0 0,2 4 0 0 0,0 4 5 0 0,0-1-1 0 0,-2 1 1 0 0,0 0-1 0 0,1 17-4 0 0,-1-6 45 0 0,1-1 39 0 0,12 71 221 0 0,-9-46-70 0 0,-3-27-78 0 0,0 0 34 0 0,0-6 130 0 0,0 1-49 0 0,1-1-43 0 0,0 0-37 0 0,2 5-3 0 0,0-1-36 0 0,17 51 184 0 0,-16-51-230 0 0,-6-15-73 0 0,3 7 15 0 0,1 1 81 0 0,-7-17-94 0 0,0-1-77 0 0,0 0-86 0 0,0 0-178 0 0,0 0-316 0 0,0 0 469 0 0,0 0 14 0 0,0 0-15 0 0,0 0-51 0 0,0 0-11 0 0,0 0-50 0 0,0 0-57 0 0,0 0-64 0 0,0 0-68 0 0,0 0-64 0 0,0 0-57 0 0,0 0-49 0 0,0 0-181 0 0,0 0-49 0 0,0 0-218 0 0,0 0-588 0 0</inkml:trace>
  <inkml:trace contextRef="#ctx0" brushRef="#br0" timeOffset="3686.14">6962 143 7056 0 0,'0'0'157'0'0,"0"0"-12"0"0,1 0-35 0 0,0-2 24 0 0,5-4 14 0 0,-5 5-83 0 0,0 0-46 0 0,2-1-102 0 0,-2 1 51 0 0,0 0 44 0 0,0 1 29 0 0,1-2 36 0 0,-1 1 20 0 0,1 0 36 0 0,0-1 38 0 0,0-1 44 0 0,-2 3 144 0 0,0 0 5 0 0,0 0 17 0 0,0 0 10 0 0,0 0 1 0 0,0 0 16 0 0,0 0 68 0 0,0 0-109 0 0,-1 1-82 0 0,0 0-71 0 0,0 0-60 0 0,-1 0-31 0 0,0 0-49 0 0,-3 3 45 0 0,4-3-57 0 0,1-1 37 0 0,-10 7 239 0 0,0-1-63 0 0,-1 0-53 0 0,0 0-47 0 0,-2 1-13 0 0,-1-1-40 0 0,-27 9 144 0 0,18-7 59 0 0,4-4 181 0 0,0 0 0 0 0,-9 0-506 0 0,-1-2 405 0 0,3-1-95 0 0,-1 0-73 0 0,23-2-199 0 0,3 1-29 0 0,-1 0 1 0 0,1 0-1 0 0,-1 0 0 0 0,1 0 1 0 0,-1 0-1 0 0,1 1 1 0 0,-1-1-1 0 0,1 0 0 0 0,-1 1 1 0 0,1-1-1 0 0,0 0 1 0 0,-1 1-1 0 0,1 0 0 0 0,0-1 1 0 0,-1 2-10 0 0,1 3-112 0 0,6 2 85 0 0,-5-7 29 0 0,25 39-56 0 0,8 18 38 0 0,-26-42 17 0 0,-1 0 0 0 0,0 0 0 0 0,-1 0 0 0 0,-1 1 1 0 0,2 14-2 0 0,5 37 27 0 0,-4 1 79 0 0,-1 0 64 0 0,-2 0 51 0 0,0 13 91 0 0,-2 109 491 0 0,-2-184-918 0 0,-1-1 90 0 0,1 2 81 0 0,-2 3 115 0 0,1 0-22 0 0,0-3-127 0 0,1-2-86 0 0,0 0-99 0 0,0 0-65 0 0,0-1-99 0 0,1 1-112 0 0,-1-3 173 0 0,1 0-32 0 0,-1-2-217 0 0,0 0 102 0 0,0-1 90 0 0,0 1 77 0 0,-1 0 34 0 0,1-1 72 0 0,0 1 37 0 0,-1-1 1 0 0,1 1 28 0 0,0 0-43 0 0,0 0 4 0 0,0-1-39 0 0,-3-4-1274 0 0</inkml:trace>
  <inkml:trace contextRef="#ctx0" brushRef="#br0" timeOffset="3957.41">6730 715 9312 0 0,'0'0'268'0'0,"3"0"-70"0"0,2-2-94 0 0,-2 1-47 0 0,1 0-36 0 0,12-3 15 0 0,0-1 65 0 0,0 0 57 0 0,-1 0 48 0 0,4-2 91 0 0,0 0 39 0 0,38-13 754 0 0,-27 9-577 0 0,-15 6-297 0 0,-1 0-37 0 0,6-2-9 0 0,0 0-96 0 0,-1 1-49 0 0,24-11 118 0 0,-16 5-132 0 0,-12 6-71 0 0,-1-1-68 0 0,0-1-83 0 0,0 1-100 0 0,-2-1-86 0 0</inkml:trace>
  <inkml:trace contextRef="#ctx0" brushRef="#br0" timeOffset="4347.36">7217 520 7424 0 0,'0'0'142'0'0,"0"0"-59"0"0,3 5 53 0 0,0 6 105 0 0,0-1-107 0 0,1 4-75 0 0,0 6-77 0 0,1 1 14 0 0,-2-8 91 0 0,6 19 582 0 0,-1 0 72 0 0,0 0 62 0 0,-1 0 51 0 0,6 27 776 0 0,-1 5 2322 0 0,-3 10-3952 0 0,-8-58 336 0 0,-1 22 543 0 0,0-16-420 0 0,0-21-329 0 0,0-1-28 0 0,0 0-7 0 0,0 0-6 0 0,0 0-3 0 0,-4-3 68 0 0,0-7-43 0 0,1-2-39 0 0,2 7 12 0 0,0-30 112 0 0,2 0-84 0 0,3-1-69 0 0,3 2-57 0 0,5-11-69 0 0,-5 24-15 0 0,2 0 1 0 0,0 1-1 0 0,1 0 1 0 0,10-15 97 0 0,13-10-123 0 0,0 8 94 0 0,-15 20 55 0 0,0 0 33 0 0,-10 12-58 0 0,0-1-1 0 0,0 1 1 0 0,1 0-1 0 0,-1 1 0 0 0,1 0 1 0 0,6-2-1 0 0,0 1-46 0 0,0 1-51 0 0,-4 4-57 0 0,-7 1 33 0 0,-1 0-90 0 0,1 1-59 0 0,-1-1-106 0 0,-2 0 142 0 0,1 0-34 0 0,-1 0-36 0 0,1 0-39 0 0,4 3-723 0 0</inkml:trace>
  <inkml:trace contextRef="#ctx0" brushRef="#br0" timeOffset="4837.05">8015 614 6776 0 0,'0'0'198'0'0,"-1"-1"-11"0"0,-2-3-201 0 0,1 1 64 0 0,1-1 61 0 0,0 1 58 0 0,0-1 176 0 0,-2 0 107 0 0,-3-4 272 0 0,-1 2-65 0 0,0 1-59 0 0,0 1-57 0 0,-1 1-53 0 0,0 1-48 0 0,1 1-45 0 0,-2 1-42 0 0,-4 1 138 0 0,0 2-80 0 0,-6 5 90 0 0,1 4-92 0 0,10-6-351 0 0,1 0 1 0 0,0 1-1 0 0,-2 3-60 0 0,-11 16 66 0 0,2 3-38 0 0,11-15-18 0 0,0 0-1 0 0,1 1 1 0 0,0 4-10 0 0,-5 22 64 0 0,9-28-57 0 0,1 0 1 0 0,0 1 0 0 0,1-1 0 0 0,0 6-8 0 0,1-7-10 0 0,0 0 0 0 0,1-1 1 0 0,1 1-1 0 0,0 0 0 0 0,0-1 1 0 0,1 1-1 0 0,5 9 10 0 0,-5-13-5 0 0,1 0 1 0 0,-1 0 0 0 0,1-1-1 0 0,5 5 5 0 0,-5-6 7 0 0,0-1 0 0 0,1 1 0 0 0,-1-2-1 0 0,1 1 1 0 0,6 3-7 0 0,19 8 67 0 0,-23-14-29 0 0,-1 0 0 0 0,0 0 0 0 0,8 1-38 0 0,-11-3 32 0 0,0 0 0 0 0,1 1 0 0 0,-1-1 1 0 0,1-1-1 0 0,-1 1 0 0 0,2-1-32 0 0,-2 0 52 0 0,1 0-1 0 0,-1 0 1 0 0,0-1 0 0 0,0 1-1 0 0,0-1 1 0 0,0 0-52 0 0,21-16 395 0 0,-4-6 58 0 0,-14 14-226 0 0,-1 0 0 0 0,0-1 1 0 0,-1 0-1 0 0,0 0 1 0 0,2-6-228 0 0,1-7 342 0 0,-2 1-45 0 0,-5 14-135 0 0,1 0-1 0 0,-1 0 1 0 0,-1-6-162 0 0,-3-27 378 0 0,-8 0-105 0 0,-5 2-105 0 0,-4 1-106 0 0,-5 3-105 0 0,-1 2-106 0 0,-2 4-105 0 0,24 26 23 0 0,0 0 81 0 0,0 0 66 0 0,0 0 56 0 0,-2-2 59 0 0,-8-8 156 0 0,9 9-169 0 0,1 1-54 0 0,-1 0-63 0 0,1 0-79 0 0,-1 1-95 0 0,2 0-39 0 0,-1 0-86 0 0,0 0-94 0 0,0 1-105 0 0,-1-1-113 0 0,1 1-123 0 0,2 1 368 0 0,0 0-34 0 0,0 0-36 0 0,0 0-35 0 0,-5-1-1549 0 0,-2-1-1195 0 0</inkml:trace>
  <inkml:trace contextRef="#ctx0" brushRef="#br0" timeOffset="5766.56">8253 593 6392 0 0,'0'-1'135'0'0,"1"1"-50"0"0,4-4 41 0 0,-3 2-44 0 0,-1 1 2 0 0,-1 1 37 0 0,14-2 474 0 0,-2 5-37 0 0,-1 5-43 0 0,-2 3-46 0 0,0 2-50 0 0,-2 0-53 0 0,-2 0-59 0 0,-2-3-61 0 0,10 33 652 0 0,-2 1-57 0 0,-2-1-60 0 0,-1 1-66 0 0,-2 1-69 0 0,-2-1-73 0 0,-1 1-78 0 0,-2-1-82 0 0,-3-16-44 0 0,1-16-169 0 0,1-1 88 0 0,0-10-96 0 0,0-1 0 0 0,0 0-1 0 0,0 0-6 0 0,0 0 12 0 0,-1-1-73 0 0,-1-1-33 0 0,-4-5 35 0 0,0-7-5 0 0,1 0-32 0 0,0-17 13 0 0,4-33-47 0 0,2 39-24 0 0,2-22-44 0 0,0 30 19 0 0,1 1-1 0 0,0-1 0 0 0,1 1 0 0 0,1 0 1 0 0,5-10-6 0 0,8-10-18 0 0,6 0-42 0 0,2 5-61 0 0,-24 28 112 0 0,-1 1-1 0 0,1-1 1 0 0,0 0 0 0 0,0 1-1 0 0,0 0 1 0 0,0 0 0 0 0,1 0-1 0 0,-1 0 1 0 0,0 1 0 0 0,1-1-1 0 0,-1 1 1 0 0,4-1 9 0 0,-4 2-2 0 0,0-1 0 0 0,0 1 0 0 0,0 0 0 0 0,0 1 0 0 0,0-1 0 0 0,0 0 0 0 0,0 1 0 0 0,0 0 0 0 0,0 0 0 0 0,0-1 0 0 0,0 2 0 0 0,0-1 0 0 0,-1 0-1 0 0,1 1 1 0 0,2 1 2 0 0,4 3 0 0 0,0 1 0 0 0,0 0 0 0 0,-1 0 0 0 0,0 1 0 0 0,0 0 0 0 0,-1 1 0 0 0,0-1 0 0 0,2 5 0 0 0,8 12 0 0 0,-2 1 0 0 0,7 14 0 0 0,-17-28-19 0 0,-1 0 0 0 0,0 0 0 0 0,0 0 0 0 0,0 11 19 0 0,3 8 4 0 0,-4-17-4 0 0,0-1 0 0 0,-2 1-1 0 0,1 8 1 0 0,-2 3 75 0 0,1-24-63 0 0,-1 5-10 0 0,-4 0 82 0 0,4-6-76 0 0,0 0-1 0 0,0 0 1 0 0,-1 0-1 0 0,1 1 1 0 0,0-1-1 0 0,0 0 0 0 0,-1 0 1 0 0,1 0-1 0 0,0 0 1 0 0,-1 0-1 0 0,1 0 1 0 0,0 1-1 0 0,-1-1 0 0 0,1 0 1 0 0,0 0-1 0 0,-1 0 1 0 0,1 0-1 0 0,0 0 1 0 0,0 0-1 0 0,-1-1 1 0 0,1 1-1 0 0,0 0 0 0 0,-1 0 1 0 0,1 0-1 0 0,0 0 1 0 0,-1 0-1 0 0,1 0-7 0 0,-8-8 101 0 0,-1-10-43 0 0,9 18-56 0 0,-6-15 34 0 0,1-1 0 0 0,0 1 0 0 0,1-1 0 0 0,0-4-36 0 0,2 5 17 0 0,1-1 1 0 0,0 1-1 0 0,0-1 1 0 0,2-8-18 0 0,1 11-1 0 0,-1 0-1 0 0,2 1 1 0 0,-1-1 0 0 0,2 1 0 0 0,3-9 1 0 0,-3 12-12 0 0,0-1 0 0 0,1 1 0 0 0,0 0 1 0 0,0 0-1 0 0,1 0 0 0 0,0 1 0 0 0,2-2 12 0 0,-4 6-20 0 0,0 1-1 0 0,0-1 1 0 0,0 0-1 0 0,0 1 1 0 0,1 0-1 0 0,-1 0 1 0 0,1 0-1 0 0,0 0 1 0 0,0 1 20 0 0,-1 0-16 0 0,0 1 0 0 0,0-1 0 0 0,1 1 0 0 0,-1 0 0 0 0,1 0 0 0 0,-1 1 1 0 0,1-1-1 0 0,-1 1 0 0 0,4 0 16 0 0,-3 1-11 0 0,0-1 1 0 0,0 1-1 0 0,0 0 1 0 0,0 1 0 0 0,0-1-1 0 0,0 1 1 0 0,0 0-1 0 0,2 1 11 0 0,-1 1-1 0 0,0-1 0 0 0,-1 1 0 0 0,1 0 0 0 0,-1 0 0 0 0,0 0 0 0 0,0 1-1 0 0,-1 0 2 0 0,27 33-48 0 0,-6 2 112 0 0,-7 0 70 0 0,-13-24-48 0 0,0-1 0 0 0,-1 1 0 0 0,-1 0 0 0 0,0 0 0 0 0,-1 0 0 0 0,-1 10-86 0 0,-3 27 180 0 0,2-42-175 0 0,0-1-43 0 0,0-3-3 0 0,0 6-27 0 0</inkml:trace>
  <inkml:trace contextRef="#ctx0" brushRef="#br0" timeOffset="161867.87">14845 698 5384 0 0,'0'0'116'0'0,"0"0"17"0"0,0 0 12 0 0,0 0-37 0 0,0 0 6 0 0,0 0 54 0 0,0 0 157 0 0,0 0 288 0 0,0 0 25 0 0,0 0-21 0 0,0 0-94 0 0,0 0-41 0 0,0 0-8 0 0,0 0-10 0 0,0 0-34 0 0,0 0-12 0 0,0 0-136 0 0,0 0-104 0 0,0 1-90 0 0,0-1-41 0 0,2 2 15 0 0,-2-1 15 0 0,1 0 94 0 0,0-1-36 0 0,0 0 41 0 0,6 4 296 0 0,2-1-48 0 0,-1 0-43 0 0,1-1-41 0 0,-1 0-38 0 0,1-1-34 0 0,10 1 177 0 0,-4-2-162 0 0,0 0-50 0 0,3-1-1 0 0,8-2 65 0 0,2-1-127 0 0,1 2-63 0 0,0 0-60 0 0,-2 2-56 0 0,-18 0-78 0 0,-1 0 69 0 0,1 1 52 0 0,12 1 103 0 0,-13-1-124 0 0,-2 0-41 0 0,1 0-50 0 0,0 0-76 0 0,0 1-88 0 0,0-1-102 0 0,0 0-119 0 0,-2 0 97 0 0,0 0-59 0 0,-1 0-64 0 0,1 0-67 0 0,7 2-562 0 0</inkml:trace>
  <inkml:trace contextRef="#ctx0" brushRef="#br0" timeOffset="166182.31">19511 478 7512 0 0,'0'0'166'0'0,"0"0"29"0"0,0 0 13 0 0,0 1-71 0 0,-1-1-69 0 0,1 1-47 0 0,1 3-48 0 0,-1-2 43 0 0,3 7-89 0 0,-1 0 75 0 0,2-1 70 0 0,-1 1 62 0 0,2 2 116 0 0,-1 0 80 0 0,0 0 69 0 0,-2 1 56 0 0,1 2-30 0 0,4 5 136 0 0,0 0 11 0 0,-4-6-99 0 0,-1 0-37 0 0,1 0-38 0 0,6 27 689 0 0,-5-21-594 0 0,-3-17-443 0 0,1 17 316 0 0,-2-13-300 0 0,-3-1-66 0 0,3-1 77 0 0,2 3-80 0 0,-1-6 9 0 0,-1-1-170 0 0,0 0 52 0 0,0 1 46 0 0,0-1 41 0 0,0 2 58 0 0,0-1 71 0 0,0 4 400 0 0,1-3-379 0 0,-1 0-119 0 0,0-1-52 0 0,0 0-62 0 0,0 0-72 0 0,0 0-50 0 0,0-1-72 0 0,0 1-79 0 0,0 0-87 0 0,0-1-92 0 0,0 0-102 0 0,0 1-107 0 0,0-1-114 0 0,0 0-908 0 0,0 0-1018 0 0</inkml:trace>
  <inkml:trace contextRef="#ctx0" brushRef="#br0" timeOffset="166430.65">19504 288 9184 0 0,'5'-16'208'0'0,"-4"13"-72"0"0,-3 1 161 0 0,-1-1-42 0 0,1-2-191 0 0,1 4-44 0 0,0-1 35 0 0,-1-2 133 0 0,-4-6 331 0 0,5 8-397 0 0,1 0-62 0 0,2-1-134 0 0,2 0 33 0 0,-3 2 16 0 0,4-5-71 0 0</inkml:trace>
  <inkml:trace contextRef="#ctx0" brushRef="#br0" timeOffset="166847.54">19861 319 6880 0 0,'0'0'157'0'0,"0"0"23"0"0,0 0 11 0 0,0 0-69 0 0,1 1-59 0 0,4 1-42 0 0,-3-2 9 0 0,2 2 90 0 0,-1 0 0 0 0,0 0 0 0 0,0 0 0 0 0,0 0 1 0 0,0 0-1 0 0,0 1-120 0 0,16 19 626 0 0,-3 3-78 0 0,-2 0-64 0 0,-2-4-61 0 0,13 22 18 0 0,28 56 456 0 0,-34-63-520 0 0,-5-8-19 0 0,1 1 67 0 0,1-1 85 0 0,-1 1 100 0 0,-12-23-519 0 0,1 0 44 0 0,4 5 246 0 0,0-1 50 0 0,10 11 681 0 0,-17-20-894 0 0,-1-1-9 0 0,5-2 130 0 0,2-2-85 0 0,-1 0-71 0 0,-2 0-55 0 0,0-2 78 0 0,-1 1-43 0 0,2-8 58 0 0,-1-3-98 0 0,0-9-88 0 0,-1 5 5 0 0,22-137 66 0 0,-3 16-66 0 0,-20 129-39 0 0,8-40-10 0 0,0 29-32 0 0,-9 21 31 0 0,1 0 0 0 0,-1 0 0 0 0,0 1 0 0 0,0-1 0 0 0,1 0 0 0 0,-1 1 1 0 0,1-1-1 0 0,-1 1 0 0 0,2-1 10 0 0,-2 2-39 0 0,-1 0-25 0 0,0 0-42 0 0,1-1-108 0 0,0-1 1 0 0,0 1 102 0 0,0 0 70 0 0,2-2 26 0 0,0 2-70 0 0,-2 0-40 0 0,0 0-79 0 0,0 0-40 0 0,0 0-79 0 0,0 0-90 0 0,1 1-102 0 0,-1-1-113 0 0,0 0-123 0 0,-1 1 325 0 0,1 0-34 0 0,-1 0-37 0 0,1-1-38 0 0,0 1-1535 0 0,-1 0-1168 0 0</inkml:trace>
  <inkml:trace contextRef="#ctx0" brushRef="#br0" timeOffset="167421.01">20620 495 6536 0 0,'0'0'141'0'0,"0"0"-2"0"0,0 1-59 0 0,8 1 42 0 0,2-1 28 0 0,-3 1-108 0 0,0-1-38 0 0,14 3-9 0 0,-14-3 55 0 0,0 0 55 0 0,-1 0 37 0 0,0-1 60 0 0,0 0 69 0 0,0 0 80 0 0,4 0 116 0 0,-1 0-42 0 0,-2 0-63 0 0,0-1 0 0 0,-1 0 0 0 0,1 0 0 0 0,0 0 0 0 0,1-2-362 0 0,-2 1 276 0 0,1 1-36 0 0,4-2 81 0 0,-2 0-62 0 0,3 0 54 0 0,-1 2-103 0 0,-1 1-84 0 0,4-5 15 0 0,15-13 96 0 0,-5 4-91 0 0,-1-3-42 0 0,-18 12-129 0 0,0 2 96 0 0,10-12 469 0 0,-12 12-473 0 0,0-1-53 0 0,-3 3 66 0 0,0 1 0 0 0,-2-2 34 0 0,-2-5-47 0 0,1 2-7 0 0,-24-18 314 0 0,13 12-165 0 0,4 5-82 0 0,-1 2-48 0 0,-2 3-34 0 0,-9 4-43 0 0,-13 9-20 0 0,25-6 47 0 0,0-1 35 0 0,-1 3 7 0 0,-13 23-56 0 0,22-27-3 0 0,-18 26 231 0 0,5-1-80 0 0,5-2-63 0 0,6-14-55 0 0,1 0-1 0 0,0 0 0 0 0,1 0 0 0 0,1 5-44 0 0,-2 14 207 0 0,3-1 0 0 0,1 11-207 0 0,0-28 75 0 0,0-1 1 0 0,2 1-1 0 0,-1 0 1 0 0,2-1-1 0 0,0 1 0 0 0,3 6-75 0 0,-1-9 20 0 0,0 0 43 0 0,3 1 56 0 0,6 6 115 0 0,13 10 159 0 0,-18-19-298 0 0,-1-1-35 0 0,-6-5-28 0 0,1-1-1 0 0,-1 0 1 0 0,1 0-1 0 0,-1 0 1 0 0,1 0-1 0 0,0-1 0 0 0,-1 0 1 0 0,1 1-1 0 0,0-2 1 0 0,0 1-1 0 0,0 0 1 0 0,0-1-1 0 0,0 1 0 0 0,0-1 1 0 0,0 0-1 0 0,0-1 1 0 0,2 1-32 0 0,34-6 228 0 0,-4-4-48 0 0,-26 7-139 0 0,4-1 19 0 0,7-4-14 0 0,8-3 12 0 0,-1 0-19 0 0,-16 4-48 0 0,0-1-53 0 0,-1 0-79 0 0,0 2-10 0 0</inkml:trace>
  <inkml:trace contextRef="#ctx0" brushRef="#br0" timeOffset="164775.07">17976 180 7512 0 0,'0'0'166'0'0,"0"0"29"0"0,0 0 13 0 0,1 2-29 0 0,1 4 94 0 0,5 9 393 0 0,-1 0-66 0 0,0 1-67 0 0,0-1-67 0 0,-1 1-65 0 0,0 1-67 0 0,-1-1-67 0 0,-1 1-66 0 0,1 6 146 0 0,4 11 130 0 0,3 18 228 0 0,-8-18-190 0 0,3 31 703 0 0,-4-45-875 0 0,0 0-43 0 0,0 0-58 0 0,-2 0-73 0 0,0-5-65 0 0,2-1 48 0 0,0 4 77 0 0,2 7 168 0 0,0 0 4 0 0,-2-7-163 0 0,-1-4-76 0 0,0 1-44 0 0,2 5 10 0 0,-2-14-83 0 0,1-1-1 0 0,-1 0 1 0 0,-1 1 0 0 0,1-1 0 0 0,-1 4-45 0 0,0-8-97 0 0,0-1 18 0 0,0 0 15 0 0,0 0-33 0 0,0 0-15 0 0,0 0-33 0 0,0 0-38 0 0,0 0-44 0 0,0 0-46 0 0,0 0-44 0 0,0 0-40 0 0,0 0-36 0 0,0 0-257 0 0,0 0-60 0 0,0 0-47 0 0,-1 1-35 0 0,1 0-430 0 0,-1 0-38 0 0,-1 3-1939 0 0</inkml:trace>
  <inkml:trace contextRef="#ctx0" brushRef="#br0" timeOffset="165238.84">18273 570 5696 0 0,'24'-8'246'0'0,"-13"5"-165"0"0,0-1-48 0 0,-4 2 29 0 0,0-1 111 0 0,2 0 148 0 0,5-1 312 0 0,3-1 218 0 0,-6 1-349 0 0,-1 0-184 0 0,-5 2-208 0 0,-1 0-39 0 0,12-5 406 0 0,5-3 126 0 0,-7 3-256 0 0,-3 1-123 0 0,-1-2-84 0 0,-10 8-137 0 0,18-9 167 0 0,-11 6-122 0 0,-6 3-36 0 0,-1-1 0 0 0,1 1-1 0 0,0 0 1 0 0,-1-1 0 0 0,1 1 0 0 0,-1-1 0 0 0,1 1-1 0 0,-1-1 1 0 0,1 1 0 0 0,-1-1 0 0 0,1 0-1 0 0,-1 1 1 0 0,1-1 0 0 0,-1 0 0 0 0,0 1 0 0 0,1-1-1 0 0,-1 0 1 0 0,0 1 0 0 0,1-1 0 0 0,-1 0-12 0 0,2-12 145 0 0,-2 2-81 0 0,-3-4 35 0 0,1 11-90 0 0,1 0 0 0 0,-1 1 0 0 0,0 0 0 0 0,-1-1-1 0 0,1 1 1 0 0,-1 0-9 0 0,-9-9 44 0 0,4 5 14 0 0,-6-2 126 0 0,0 5 99 0 0,1 5-34 0 0,11 0-208 0 0,0-1-1 0 0,0 1 1 0 0,0 0-1 0 0,0 0 0 0 0,0 0 1 0 0,0 0-1 0 0,0 1 1 0 0,0-1-1 0 0,0 0 1 0 0,0 1-41 0 0,-16 19 294 0 0,2 2-92 0 0,11-14-139 0 0,1-3 10 0 0,0 1 0 0 0,1-1-1 0 0,0 1 1 0 0,1 0 0 0 0,-1 0 0 0 0,0 6-73 0 0,1-4 71 0 0,0-1 0 0 0,1 1 0 0 0,1-1 0 0 0,0 1 0 0 0,0 6-71 0 0,1-5 58 0 0,0-1 0 0 0,1 0-1 0 0,0 1 1 0 0,0-1 0 0 0,2 1-58 0 0,-1-1 48 0 0,1-1 0 0 0,-1 0 0 0 0,2 0 0 0 0,-1 0 0 0 0,3 2-48 0 0,17 21 36 0 0,-16-21 7 0 0,1-1 0 0 0,0 0-1 0 0,6 4-42 0 0,-8-8 28 0 0,-1 0-1 0 0,1 0 1 0 0,0-1-1 0 0,1 0 1 0 0,7 2-28 0 0,-9-3 13 0 0,1-1 0 0 0,0 0 0 0 0,0-1 1 0 0,4 1-14 0 0,-7-1-112 0 0,-1-1 57 0 0,7 2 45 0 0,-7-1-11 0 0,1 0-60 0 0,-1 0-23 0 0,-1-1-53 0 0,0 0-22 0 0,0 1-48 0 0,1-1-56 0 0,-1 0-62 0 0,-1 0 14 0 0,-1 0-51 0 0,1 0-44 0 0,0-1-39 0 0,0 1-137 0 0,0 0-38 0 0,0 0-166 0 0,0-1-444 0 0</inkml:trace>
  <inkml:trace contextRef="#ctx0" brushRef="#br0" timeOffset="165545.01">18784 367 7224 0 0,'0'0'165'0'0,"0"0"22"0"0,2 1 7 0 0,6 1-240 0 0,0 1 34 0 0,7 5 80 0 0,-1 1 109 0 0,0 3 92 0 0,-3-3 3 0 0,-1 2 40 0 0,3 2 104 0 0,5 7 261 0 0,13 14 572 0 0,2 3-177 0 0,13 22 577 0 0,8 10 287 0 0,-44-57-1727 0 0,7 7 62 0 0,-1 0-82 0 0,-1 1-76 0 0,-1 1-73 0 0,-11-17-34 0 0,9 12 56 0 0,-5-9-3 0 0,3 4 36 0 0,-9-10-100 0 0,0 0 0 0 0,0-1 0 0 0,0 1 0 0 0,0 0 0 0 0,0-1 0 0 0,0 1 0 0 0,1 0 0 0 0,-1-1 0 0 0,0 1 0 0 0,0-1 0 0 0,1 0 0 0 0,-1 1 5 0 0,7 0-54 0 0,1-2-91 0 0,-4 0 24 0 0,-1-1-40 0 0,0 1-10 0 0,-1-1-36 0 0,1 0-39 0 0,-1 0-45 0 0,-1-1-47 0 0,1 1-51 0 0,-1-1-54 0 0,0-1-59 0 0,-2 4 153 0 0,1-1-48 0 0,-1 0-43 0 0,1 0-37 0 0,-1 0-137 0 0,1 0-37 0 0,0-3-1432 0 0,-1 4 2081 0 0</inkml:trace>
  <inkml:trace contextRef="#ctx0" brushRef="#br0" timeOffset="165886.11">19206 293 7224 0 0,'0'0'165'0'0,"0"0"22"0"0,0 0 7 0 0,0 0-55 0 0,-1 1-71 0 0,0 1-51 0 0,-3 5-52 0 0,2-4 52 0 0,-8 12 199 0 0,0 1 104 0 0,2-2 27 0 0,-11 21 537 0 0,9-16-443 0 0,-1-1-101 0 0,4-5-196 0 0,0-1-84 0 0,-7 13 255 0 0,10-16-97 0 0,-1 0 0 0 0,0 0 0 0 0,-7 7-218 0 0,-7 7 397 0 0,2-1-72 0 0,-34 39 504 0 0,28-35-444 0 0,15-15-214 0 0,-6 6 166 0 0,1 1-22 0 0,4-8-207 0 0,1 0 7 0 0,-2 5 12 0 0,1 0 54 0 0,1-6 32 0 0,7-6-118 0 0,0 1-96 0 0,1-1-73 0 0,-1 0-83 0 0,1-1-106 0 0,0-2 85 0 0,-1 1-35 0 0,1-1-13 0 0,0 0-36 0 0,0 1-358 0 0,0-1 83 0 0,0 0-49 0 0,0 0-692 0 0,0 0-548 0 0,0 0-1040 0 0</inkml:trace>
  <inkml:trace contextRef="#ctx0" brushRef="#br0" timeOffset="162506.16">15930 89 6648 0 0,'0'0'149'0'0,"0"0"23"0"0,0 0 12 0 0,0 0 29 0 0,0 0 98 0 0,0 0 45 0 0,0 0-190 0 0,1 0-39 0 0,-1 0 33 0 0,1 1-91 0 0,2 0-16 0 0,-2 0-7 0 0,0-1 40 0 0,0 1 90 0 0,0-1 102 0 0,3 2 106 0 0,-1-1-33 0 0,5 2 256 0 0,-1 1-111 0 0,-1 0-96 0 0,0 0-97 0 0,0 1-57 0 0,2 4 77 0 0,-5-6-198 0 0,0 1 0 0 0,0 0 1 0 0,-1 0-1 0 0,1 0 0 0 0,0 2-125 0 0,0 2 246 0 0,0 2 66 0 0,1 1-72 0 0,-1 0-38 0 0,3 11 112 0 0,-1-1-107 0 0,4 29 190 0 0,4 37-18 0 0,4 32 50 0 0,-12-70-255 0 0,-2 1 49 0 0,-1 0 51 0 0,-1 0 48 0 0,3 52 235 0 0,-3-80-409 0 0,2 30 108 0 0,-2-33-143 0 0,0-1 35 0 0,0 1 54 0 0,-1 0 67 0 0,-1-26-296 0 0,-1 2-32 0 0,0 1-37 0 0,0-1-55 0 0,0 1-61 0 0,0 0-76 0 0,0-1-89 0 0,1 2-101 0 0,1 1 203 0 0,-1 1-40 0 0,1-3-420 0 0,-1 2 106 0 0,0-1-53 0 0,0-2-799 0 0,-1-1-625 0 0,0-5-1189 0 0</inkml:trace>
  <inkml:trace contextRef="#ctx0" brushRef="#br0" timeOffset="163062.67">16029 187 7512 0 0,'26'-10'191'0'0,"1"0"105"0"0,-4 1 21 0 0,0 0 47 0 0,5-1 117 0 0,15-2 282 0 0,0 3-17 0 0,-15 7-295 0 0,-4 3-123 0 0,0 1-57 0 0,1 5-26 0 0,0 5-62 0 0,-1 3-53 0 0,-6 2-43 0 0,-13-7 61 0 0,-2 1-44 0 0,-3 14 2 0 0,-2-16-84 0 0,0 1-1 0 0,0-1 1 0 0,-4 9-22 0 0,1-6 237 0 0,0 0-35 0 0,-8 11 108 0 0,-1 0-104 0 0,-2-1-83 0 0,-4 4-51 0 0,-30 29-2 0 0,21-24 22 0 0,1-4 52 0 0,-17 12-144 0 0,35-31 19 0 0,-8 6 47 0 0,-34 25 205 0 0,30-26-181 0 0,21-12-64 0 0,-3 1 25 0 0,-4 3-43 0 0,6-3 55 0 0,0 1 96 0 0,1-1-33 0 0,0 0 39 0 0,2 1-102 0 0,4 4-27 0 0,5 1 25 0 0,5 0-16 0 0,0 1 0 0 0,0-2 0 0 0,1 0 0 0 0,15 4-45 0 0,18 3 107 0 0,1-2 34 0 0,20 6 144 0 0,-52-13-264 0 0,0-1 59 0 0,2 2 64 0 0,1-1 44 0 0,40 14 510 0 0,-25-5-300 0 0,-13-3-191 0 0,-5-1-90 0 0,-1 0-65 0 0,-4-1-20 0 0,20 19 196 0 0,-21-15-165 0 0,-6-5 13 0 0,-5-4-43 0 0,3 7 16 0 0,-3-10-11 0 0,-1-1-80 0 0,0 0-22 0 0,0 0-1 0 0,0 0-60 0 0,0 0-107 0 0,0 0-258 0 0,0 0-459 0 0,0 0 551 0 0,0 0 222 0 0,0 0-37 0 0,0 0-1 0 0,0 0-36 0 0,0 0-44 0 0,0 0-47 0 0,0 0-53 0 0,0 0-48 0 0,0 0-42 0 0,0 0-38 0 0,0 0-146 0 0,0 0-37 0 0,0 0-1540 0 0</inkml:trace>
  <inkml:trace contextRef="#ctx0" brushRef="#br0" timeOffset="163676.03">16708 726 8032 0 0,'0'0'182'0'0,"0"0"29"0"0,9 0 167 0 0,-3 0-309 0 0,4-3-7 0 0,-1 1 108 0 0,3-2 140 0 0,5-1 278 0 0,0-1-14 0 0,-6 3-250 0 0,-2 1-122 0 0,0-1-86 0 0,6 0 210 0 0,-1 0-44 0 0,14-2 190 0 0,23-6 276 0 0,-29 6-378 0 0,-18 4-234 0 0,-1 0-32 0 0,5-1 18 0 0,1 0-92 0 0,4-2-125 0 0,0 1-21 0 0,-5 1 97 0 0,-1 0 76 0 0,0 0 93 0 0,-2 1-100 0 0,-2 0 15 0 0,-1-3-89 0 0,11-8-114 0 0,-12 11 137 0 0,0 0 0 0 0,0-1 1 0 0,0 1-1 0 0,-1-1 0 0 0,1 1 0 0 0,0 0 0 0 0,-1-1 0 0 0,1 1 0 0 0,-1-1 0 0 0,1 1 1 0 0,-1-1-1 0 0,0 0 0 0 0,0 1 0 0 0,0-1 0 0 0,0-1 1 0 0,0-12 22 0 0,-1 5 47 0 0,-1 2 5 0 0,-2 1-62 0 0,-12-13-106 0 0,12 17 103 0 0,1-1 0 0 0,-1 1 0 0 0,0 1 0 0 0,0-1 0 0 0,0 0 1 0 0,0 1-1 0 0,0 0 0 0 0,-1 0 0 0 0,1 0 0 0 0,0 0 1 0 0,-1 1-1 0 0,0 0 0 0 0,1-1 0 0 0,-1 2 0 0 0,-2-1-9 0 0,-1 0 28 0 0,0 1 0 0 0,0-1 0 0 0,0 2 1 0 0,0-1-29 0 0,-30 7 174 0 0,13 3-136 0 0,-11 9 109 0 0,25-13-92 0 0,7-4-32 0 0,0 1 1 0 0,0-1 0 0 0,1 1 0 0 0,-1 1 0 0 0,1-1-1 0 0,-1 0 1 0 0,0 3-24 0 0,-13 16 139 0 0,-1 1 66 0 0,14-18-102 0 0,2 2-44 0 0,0 20 6 0 0,2-16-5 0 0,0-1 87 0 0,2 8 138 0 0,4-2-91 0 0,1-5-98 0 0,0 0-33 0 0,13 7-12 0 0,-12-13-47 0 0,-1 1-1 0 0,1-2 1 0 0,0 1 0 0 0,9 2-4 0 0,-1 0 42 0 0,0-3 49 0 0,36 7 189 0 0,-44-10-238 0 0,1 0 0 0 0,-1-1 0 0 0,1 0 0 0 0,-1-1 0 0 0,4-1-42 0 0,23 0 130 0 0,-27 1-98 0 0,1 1-1 0 0,-1-1 1 0 0,0 0 0 0 0,0 0 0 0 0,-1-1 0 0 0,1 0-1 0 0,1-1-31 0 0,-6 1-150 0 0,0 1 42 0 0,1 0 37 0 0,-1 0 33 0 0,2-1 37 0 0,1 0 55 0 0,4-1 169 0 0,9-3 276 0 0,-13 4-383 0 0,0-1-60 0 0,-1 1-70 0 0,0 0-69 0 0,0 0-80 0 0,0-1-93 0 0,-1 1-37 0 0,-1 0-79 0 0,1-1-87 0 0,0 1-95 0 0,-1-1-99 0 0,1 0-109 0 0,-1-1-115 0 0,0 1-122 0 0,-1 0-1040 0 0,0-1-1160 0 0</inkml:trace>
  <inkml:trace contextRef="#ctx0" brushRef="#br0" timeOffset="164237.53">17748 245 7200 0 0,'0'0'165'0'0,"0"0"22"0"0,0 0 6 0 0,-1-1-28 0 0,-6-5-166 0 0,0 0 68 0 0,0 1 62 0 0,0-1 54 0 0,-2 0 99 0 0,0 0 54 0 0,-1-2 123 0 0,-7-2 298 0 0,-12-5 504 0 0,19 11-889 0 0,0 1-45 0 0,1 0-98 0 0,0 0-47 0 0,0 1-55 0 0,-1 1-62 0 0,6 0-5 0 0,-20-2 366 0 0,9 2-173 0 0,2 3-72 0 0,-1 1-34 0 0,4 0-23 0 0,0 1-40 0 0,1-1-38 0 0,-1 1-37 0 0,-8 2-76 0 0,3 2 102 0 0,12-2-16 0 0,2-3-11 0 0,-1 2 25 0 0,-1 0-1 0 0,1 0 1 0 0,0 0 0 0 0,0 1-1 0 0,-1 4-32 0 0,1-2 23 0 0,1-1-1 0 0,0 0 0 0 0,1 1 1 0 0,-1-1-1 0 0,1 1 1 0 0,1-1-1 0 0,0 1-22 0 0,0 0 22 0 0,2 1-1 0 0,-1-1 1 0 0,1 0 0 0 0,1 0-1 0 0,-1 0 1 0 0,2 1-22 0 0,3 7 41 0 0,0 2-65 0 0,-1-1 45 0 0,0 1 41 0 0,0 0 36 0 0,1 4 60 0 0,-1 0 37 0 0,2 4 76 0 0,4 13 182 0 0,4 15 186 0 0,-5-15-257 0 0,-3-2 57 0 0,1 1-3 0 0,-10-36-423 0 0,1-1 0 0 0,-1 1 0 0 0,0-1 0 0 0,1 1 0 0 0,-1-1-1 0 0,0 1 1 0 0,0-1 0 0 0,0 1 0 0 0,0-1 0 0 0,0 1-1 0 0,-1-1 1 0 0,1 1 0 0 0,-1 0-13 0 0,1 0 65 0 0,0-2-1 0 0,0 1-3 0 0,0 5-58 0 0,0-3 36 0 0,0-1 50 0 0,0 8-25 0 0,0-8-34 0 0,0-2-38 0 0,0 0-36 0 0,0 0-70 0 0,0 0-120 0 0,0 0-370 0 0,-1-1 33 0 0,0-2-825 0 0,0 1 621 0 0,1 1 477 0 0,0 0 39 0 0,0 0 48 0 0,0 0 54 0 0,0-9-1185 0 0</inkml:trace>
  <inkml:trace contextRef="#ctx0" brushRef="#br0" timeOffset="164483.87">17366 623 8408 0 0,'0'0'190'0'0,"0"0"28"0"0,0 0 8 0 0,2 0-49 0 0,4-2-116 0 0,11-3-43 0 0,-1 0 32 0 0,17-5 137 0 0,4-1 126 0 0,66-18 800 0 0,-58 18-695 0 0,-25 6-271 0 0,0 0-35 0 0,0 1-40 0 0,0 0-46 0 0,-11 2-63 0 0,-4 0-96 0 0,-2 2 34 0 0,-1-1-34 0 0,0 0-37 0 0,1 0-42 0 0,-1 1-46 0 0,1-1-43 0 0,-1 0-36 0 0,1 0-34 0 0,3-2-625 0 0,4-1-661 0 0</inkml:trace>
  <inkml:trace contextRef="#ctx1" brushRef="#br1">1 1529 0 0,'7074'0'0'0,"-2819"0"0"0,2123 0 0 0,-2256 0 0 0,-4111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3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24 8176 0 0,'0'0'182'0'0,"0"0"29"0"0,0 0 13 0 0,1-1-32 0 0,5-4-153 0 0,-2 3 21 0 0,0 1 100 0 0,1 0 182 0 0,-1 1 323 0 0,-2 0-409 0 0,-1 0-77 0 0,0 0-60 0 0,3 1 272 0 0,-1 0-52 0 0,1 1-49 0 0,-1 0-45 0 0,0 1-38 0 0,0 1-35 0 0,2 4 85 0 0,0 2-56 0 0,1 10 149 0 0,-2 2 22 0 0,-1 13 78 0 0,-2-4-57 0 0,3 21 193 0 0,-1 72 869 0 0,-4-80-986 0 0,-1 4-42 0 0,-2-1-109 0 0,3-7-68 0 0,-2 8 4 0 0,2-34-166 0 0,1 4-15 0 0,-1 14 23 0 0,-4-5 46 0 0,4-18-74 0 0,1-8 57 0 0,-1 0-64 0 0,0 0-57 0 0,-1 0-49 0 0,-1 1-139 0 0,0 0-41 0 0,-4 1-367 0 0,5-2 316 0 0,2-1 113 0 0,0 0 40 0 0,-1 0 39 0 0,1 0 32 0 0,0 0 30 0 0,-1 0 82 0 0,0 1 272 0 0,0 0-282 0 0,1-1-84 0 0,-1 0-62 0 0,1 0-72 0 0,0 0-84 0 0,-1 0-32 0 0,1 0-74 0 0,-1 0-82 0 0,1 0-87 0 0,0 0-96 0 0,-1 0-102 0 0,1 0-110 0 0,-1 0-115 0 0,-1-1-701 0 0,0 1-56 0 0,-1-1-223 0 0</inkml:trace>
  <inkml:trace contextRef="#ctx0" brushRef="#br0" timeOffset="457.83">1 133 4832 0 0,'0'0'108'0'0,"0"0"17"0"0,0 0 10 0 0,0 0-33 0 0,0 0 27 0 0,0 0 79 0 0,0 0 210 0 0,0 0 377 0 0,0 0 34 0 0,0 0-341 0 0,0 0-204 0 0,0 0-57 0 0,0 0 38 0 0,0 0 100 0 0,0 0-203 0 0,0 0-36 0 0,0 0 38 0 0,0 0-81 0 0,3 2-15 0 0,-1-1 8 0 0,11 3 425 0 0,2-2-56 0 0,0-2-50 0 0,1-1-48 0 0,1-2-44 0 0,-2 0-41 0 0,0 0-35 0 0,-2 0-34 0 0,21-6 205 0 0,0 1-39 0 0,34-8 257 0 0,-1 1-118 0 0,1 2-93 0 0,68-11-225 0 0,-69 11-136 0 0,1 0-38 0 0,-53 10-34 0 0,0 0-33 0 0,1 1-41 0 0,0 0-49 0 0,1 0-56 0 0,-1 0-63 0 0,-1 0-71 0 0,0 1-78 0 0,-9 0 169 0 0,5 1-193 0 0,-8 0 257 0 0,0 0-65 0 0,1 0-140 0 0,-2 0 144 0 0,0 0-41 0 0,-1 0-15 0 0,1 0-39 0 0,1 0-440 0 0,1 0-289 0 0,1 0-684 0 0</inkml:trace>
  <inkml:trace contextRef="#ctx0" brushRef="#br0" timeOffset="988.33">838 102 7424 0 0,'0'0'166'0'0,"0"0"29"0"0,0 0 12 0 0,0 0-72 0 0,0 0-12 0 0,0 0 43 0 0,0 0 140 0 0,0 0 262 0 0,0 0 22 0 0,0 0-34 0 0,0 0-378 0 0,1 1 48 0 0,3 8 96 0 0,-1 0-61 0 0,0 0-53 0 0,-1 0-44 0 0,2 8 50 0 0,2 25 137 0 0,6 51 291 0 0,3 36 260 0 0,-13-104-729 0 0,-1 0-35 0 0,4 56 224 0 0,-2-46-169 0 0,-1 1 81 0 0,-1-19-97 0 0,1 1 35 0 0,-1-3 76 0 0,1-1-93 0 0,0 4-48 0 0,2 8-20 0 0,-1-5-18 0 0,-1-7 8 0 0,-1-2 28 0 0,1 0 57 0 0,-2-2 21 0 0,1 0 57 0 0,0 0 66 0 0,-1 0 73 0 0,-1-11-305 0 0,0-3-102 0 0,0 1 1 0 0,0-1-1 0 0,0 1 0 0 0,0-1 1 0 0,1 1-1 0 0,0-1 0 0 0,0-1-12 0 0,3-47 52 0 0,-1 34-32 0 0,1-5 12 0 0,0 0-1 0 0,2-1-31 0 0,2-3 23 0 0,6-15-23 0 0,14-25-24 0 0,6 6-54 0 0,-26 52 78 0 0,-1-1 0 0 0,1 1 0 0 0,0 0 0 0 0,1 1 0 0 0,0 0 0 0 0,0 0 0 0 0,1 1 0 0 0,-3 2 0 0 0,0 1 0 0 0,0 0 0 0 0,0 0 0 0 0,0 1 0 0 0,1 0 0 0 0,-1 0 0 0 0,1 1 0 0 0,0-1 0 0 0,0 1 0 0 0,0 1 0 0 0,4-1 0 0 0,-8 1 2 0 0,1 1 0 0 0,0 0-1 0 0,-1 0 1 0 0,1 0 0 0 0,-1 1-1 0 0,1-1 1 0 0,-1 1 0 0 0,1 0-1 0 0,0 0-1 0 0,-1 0-4 0 0,-1 0-1 0 0,1 0 1 0 0,0 1-1 0 0,-1-1 1 0 0,1 1-1 0 0,-1-1 1 0 0,1 1-1 0 0,-1 0 1 0 0,2 2 4 0 0,-2-2-13 0 0,1 2 0 0 0,0-1 1 0 0,-1 0-1 0 0,0 0 0 0 0,0 1 0 0 0,0-1 1 0 0,0 2 12 0 0,0 0-33 0 0,1 1 0 0 0,-2 0 1 0 0,1 0-1 0 0,0 5 33 0 0,4 37-3 0 0,-3 0-1 0 0,-2 1 1 0 0,-2 15 3 0 0,0 7-1 0 0,1-63 1 0 0,0-6-1 0 0,0 3-56 0 0,0-3-39 0 0,0-2-112 0 0,0 0-198 0 0,0 0 225 0 0,0 0-36 0 0,0 0-70 0 0,0 0 96 0 0,0 0-38 0 0,0 0-39 0 0,0 0-39 0 0,0 0-407 0 0,0 0 103 0 0,0 0-52 0 0,1-1-774 0 0,1-1-605 0 0,2-2-1154 0 0</inkml:trace>
  <inkml:trace contextRef="#ctx0" brushRef="#br0" timeOffset="1457.1">1356 545 4896 0 0,'0'0'108'0'0,"0"0"17"0"0,2 0 10 0 0,14 0-125 0 0,0-1 74 0 0,0 0 67 0 0,0-1 61 0 0,8-2 208 0 0,0 0 101 0 0,-1-2 80 0 0,1 0 58 0 0,41-16 1312 0 0,-37 11-1156 0 0,2-2 5 0 0,-15 6-460 0 0,0 0-40 0 0,8-4 421 0 0,0 0-73 0 0,-8 4-333 0 0,-2 1-173 0 0,-7 2-131 0 0,0 2-39 0 0,2-4 23 0 0,-5 3 1 0 0,-2 0 71 0 0,0 2-60 0 0,0-1 12 0 0,0 1 13 0 0,0-1 35 0 0,1-2-44 0 0,-2 3-41 0 0,0 1 0 0 0,0-1 0 0 0,0 1 0 0 0,0-1 0 0 0,-1 0-1 0 0,1 1 1 0 0,0-1 0 0 0,0 1 0 0 0,0-1 0 0 0,-1 1 0 0 0,1-1 0 0 0,0 1 0 0 0,-1-1-1 0 0,1 1 1 0 0,0-1 0 0 0,-1 1 0 0 0,1-1-2 0 0,-3-1 41 0 0,3 1-15 0 0,-3-1-11 0 0,1 0 0 0 0,-1 0-1 0 0,0 0 1 0 0,0 0 0 0 0,0 1-1 0 0,0-1 1 0 0,-1 0-15 0 0,-43-13 54 0 0,24 9 0 0 0,19 5-55 0 0,0 0 0 0 0,0 0 0 0 0,0 0 0 0 0,0 1-1 0 0,0 0 1 0 0,-1 0 0 0 0,1 0 0 0 0,0 0 0 0 0,-3 1 1 0 0,2 0 10 0 0,-1 0 0 0 0,1 1 0 0 0,0 0 0 0 0,0 0 0 0 0,1 0 0 0 0,-1 0 0 0 0,0 1 0 0 0,1 0 0 0 0,-1-1 0 0 0,1 2 0 0 0,-2 1-10 0 0,0 0 21 0 0,1 1 0 0 0,-1-1 1 0 0,1 1-1 0 0,1 0 1 0 0,-1 1-1 0 0,1-1 0 0 0,-3 7-21 0 0,3-6 13 0 0,1 0-1 0 0,1 0 0 0 0,-1 0 0 0 0,1 0 1 0 0,1 1-13 0 0,-2 8 47 0 0,0 0 0 0 0,2 1 0 0 0,0 7-47 0 0,4 27 122 0 0,5-9 13 0 0,5-3 39 0 0,-12-35-163 0 0,8 17 83 0 0,0 0 36 0 0,4 5 63 0 0,9 10 138 0 0,-18-31-270 0 0,0 0 0 0 0,1 0 0 0 0,-1 0 0 0 0,1-1 0 0 0,0 1 0 0 0,0-1-1 0 0,1 0 1 0 0,-1-1 0 0 0,3 2-61 0 0,-3-3 33 0 0,0 0 1 0 0,0 0-1 0 0,0 0 0 0 0,0-1 0 0 0,0 1 0 0 0,0-1 1 0 0,1-1-1 0 0,0 1-33 0 0,0-1 30 0 0,0 0 1 0 0,0 0 0 0 0,0 0-1 0 0,0-1 1 0 0,0 0-1 0 0,0-1 1 0 0,0 1 0 0 0,0-1-1 0 0,0 0-30 0 0,19-9 93 0 0,-6-1-73 0 0,0-1-78 0 0,-2-1-103 0 0,-9 6 35 0 0,0 1-36 0 0,11-10-69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57 6624 0 0,'0'0'192'0'0,"-3"-5"-28"0"0,-1-2-104 0 0,0 2-34 0 0,0 0 47 0 0,1 0 44 0 0,-1 1 37 0 0,-1-1 74 0 0,0 1 37 0 0,-1-1 91 0 0,-4 0 221 0 0,-7-1 375 0 0,10 6-673 0 0,1 0-33 0 0,0 1-73 0 0,0 0-36 0 0,0 0-39 0 0,0 2-46 0 0,-9 3 246 0 0,0 1-38 0 0,-10 10 158 0 0,2 2-114 0 0,3 3-88 0 0,0 7-34 0 0,12-14-97 0 0,0 0 0 0 0,1 0 0 0 0,1 1 1 0 0,0 2-86 0 0,-2 9 60 0 0,-1 15 86 0 0,8-35-121 0 0,0 0 1 0 0,1-1 0 0 0,0 1 0 0 0,0 0 0 0 0,1 1-26 0 0,6 20 33 0 0,-4-22-18 0 0,-1 0 0 0 0,1 0 0 0 0,0 0 0 0 0,0-1 1 0 0,0 1-16 0 0,-1-4 7 0 0,-1 0 0 0 0,1 0 0 0 0,0 0 0 0 0,0 0 0 0 0,0-1 0 0 0,0 1 1 0 0,0-1-1 0 0,0 1 0 0 0,0-1 0 0 0,1 0 0 0 0,-1 0 0 0 0,1 0 0 0 0,-1 0 1 0 0,1 0-8 0 0,25 5 221 0 0,-24-6-180 0 0,-1 0 1 0 0,1 0 0 0 0,-1-1-1 0 0,1 1 1 0 0,-1-1 0 0 0,1 1 0 0 0,-1-1-1 0 0,1 0 1 0 0,0-1-42 0 0,0 0 51 0 0,0 0 1 0 0,0 0-1 0 0,0-1 1 0 0,0 1-1 0 0,0-1 1 0 0,-1 0-1 0 0,1 0-51 0 0,15-17 196 0 0,2-7-28 0 0,-3-2-71 0 0,1-5 38 0 0,7-22-135 0 0,-20 40 25 0 0,-1 1 0 0 0,0-2 0 0 0,-1 1-25 0 0,-1 2 28 0 0,1 0 1 0 0,0 1-1 0 0,1 0 1 0 0,4-8-29 0 0,-3 15 68 0 0,-1 10 23 0 0,0 2-101 0 0,-2-3 68 0 0,0 0-1 0 0,-1 1 1 0 0,1-1 0 0 0,-1 1-1 0 0,0-1 1 0 0,0 2-58 0 0,7 14 194 0 0,-3-2-79 0 0,-1 0-61 0 0,1 2-93 0 0,9 26-38 0 0,-1 0 87 0 0,0 0 77 0 0,-1 0 69 0 0,-12-42-313 0 0,0 1 111 0 0,1 0 90 0 0,3 9 305 0 0,-2-7-253 0 0,-1-1-115 0 0,0-3-43 0 0,-1 0-43 0 0,0 0-30 0 0,0 0-44 0 0,0 0-46 0 0,0 0-53 0 0,0-1-55 0 0,0 1-60 0 0,0 0-64 0 0,0-1-69 0 0,5 7-384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08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 12752 0 0,'0'0'373'0'0,"0"0"-134"0"0,0-1-110 0 0,-1 1-36 0 0,-1-1-54 0 0,1 1-117 0 0,-1-1 71 0 0,0 1 110 0 0,0 0 299 0 0,2 0-347 0 0,0 0-80 0 0,-1 0-111 0 0,1 0 17 0 0,0 0-38 0 0,0 0-41 0 0,0 0-47 0 0,0 0-49 0 0,0 0-52 0 0,0 0-116 0 0,1 0-987 0 0,0 1-34 0 0,1 1-791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92 8808 0 0,'0'0'197'0'0,"0"0"-10"0"0,0-1-78 0 0,0 0-52 0 0,0-4-3 0 0,0 3 0 0 0,0-3-87 0 0,0 0 45 0 0,-1 0 41 0 0,1 0 38 0 0,-1-3 107 0 0,0 0 61 0 0,-2 0 49 0 0,1 0 34 0 0,1 6-221 0 0,0 0 0 0 0,0 0 0 0 0,0 0 0 0 0,0 0-1 0 0,0 0 1 0 0,0 0 0 0 0,0 0 0 0 0,-1 1 0 0 0,1-1-1 0 0,-1 0 1 0 0,1 1 0 0 0,-3-2-121 0 0,-5-1 411 0 0,-1 3-90 0 0,-4 2 34 0 0,0 2-54 0 0,-1 2-55 0 0,1 1-52 0 0,0 2-53 0 0,0 0-51 0 0,2 0-52 0 0,2 0-49 0 0,1 1 32 0 0,0-1 0 0 0,1 1 1 0 0,1 0-1 0 0,-1 1 1 0 0,1 0-1 0 0,1 0 1 0 0,0 1-1 0 0,0-1 1 0 0,1 1-1 0 0,0 1 1 0 0,-1 4-22 0 0,2-1 19 0 0,0 0 1 0 0,1 0 0 0 0,-1 13-20 0 0,3-8 0 0 0,0-1 1 0 0,2 18-1 0 0,0-30 0 0 0,0 0 0 0 0,0-1 0 0 0,1 1 1 0 0,0-1-1 0 0,0 1 0 0 0,1-1 0 0 0,-1 0 1 0 0,3 3-1 0 0,-2-4 4 0 0,-1-1 1 0 0,1 0 0 0 0,0 0-1 0 0,0-1 1 0 0,3 4-5 0 0,-4-6 6 0 0,0 1-1 0 0,0 0 0 0 0,-1-1 1 0 0,1 0-1 0 0,1 1 1 0 0,-1-1-1 0 0,0 0 1 0 0,0 0-1 0 0,0 0 0 0 0,0-1 1 0 0,2 1-6 0 0,2 1 50 0 0,0-2-1 0 0,0 1 1 0 0,0 0 0 0 0,0-1 0 0 0,0 0-1 0 0,0-1 1 0 0,0 0 0 0 0,0 1 0 0 0,0-2-1 0 0,0 1 1 0 0,0-1 0 0 0,0 0-1 0 0,-1 0 1 0 0,2-1-50 0 0,19-14 166 0 0,-23 14-151 0 0,1 0-1 0 0,-1-1 1 0 0,0 0-1 0 0,0 1 1 0 0,1-3-15 0 0,1-1 13 0 0,1-2 5 0 0,0 0 0 0 0,0 0 0 0 0,-1-1 0 0 0,0 0 1 0 0,-1 0-1 0 0,0-1 0 0 0,0 1 0 0 0,0-7-18 0 0,0-4 47 0 0,-2 0 0 0 0,-1 0 0 0 0,0-14-47 0 0,-2 18 20 0 0,-1 1 1 0 0,-3-16-21 0 0,4 24-1 0 0,0 1 1 0 0,0-1-1 0 0,1 0 1 0 0,0-5 0 0 0,0-2-9 0 0,0 13-47 0 0,0 2-21 0 0,0 0-1 0 0,4 2-12 0 0,1 1 50 0 0,6 12 45 0 0,-9-10-22 0 0,9 12-7 0 0,-1 0 1 0 0,-1 1 0 0 0,4 11 23 0 0,10 29 34 0 0,-9-23 39 0 0,1-1 52 0 0,-3-4-58 0 0,-8-18-17 0 0,1-1 1 0 0,1 0-1 0 0,-1 0 0 0 0,2 0 1 0 0,4 5-51 0 0,-10-13-15 0 0,0-2-92 0 0,0 1-92 0 0,-1-2 49 0 0,0 0-39 0 0,0 1-42 0 0,0-1-41 0 0,0 0-36 0 0,0 0-33 0 0,1 0-225 0 0,-1 0-55 0 0,0 1-739 0 0,0-1-586 0 0,0 0-1114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349 241 9072 0 0,'-3'-4'61'0'0,"1"-1"35"0"0,-12-15 505 0 0,9 14-473 0 0,-1 0-78 0 0,0 1-21 0 0,0 1 54 0 0,0-1 48 0 0,0 2 42 0 0,-5-3 198 0 0,0 1 76 0 0,4 2-36 0 0,0 1 0 0 0,0 0 1 0 0,1 0-1 0 0,-7 0-411 0 0,-4 1 622 0 0,8 1-361 0 0,0 1-52 0 0,0 0-61 0 0,1 0-73 0 0,-14 3 258 0 0,5-1-92 0 0,1 0-41 0 0,6 2-102 0 0,-1 0-35 0 0,1 2 13 0 0,-1 0-40 0 0,0 0-35 0 0,-20 16-122 0 0,25-19 91 0 0,1 1-1 0 0,1 0 1 0 0,-1 0-1 0 0,-1 3 31 0 0,-1 3 0 0 0,1 0 34 0 0,3 1 92 0 0,4-1-50 0 0,0-9-73 0 0,0 0 1 0 0,0 0 0 0 0,-1 0 0 0 0,1 0-1 0 0,1-1 1 0 0,-1 1 0 0 0,0 0 0 0 0,0 0-1 0 0,2 0-3 0 0,3 4-32 0 0,0 0 0 0 0,0-1 0 0 0,1 0 0 0 0,7 4 32 0 0,-2-1-18 0 0,16 12 7 0 0,17 16 11 0 0,-36-28 0 0 0,0 1 0 0 0,-1 0 0 0 0,0 1 0 0 0,0-1 0 0 0,-1 1 1 0 0,3 7-1 0 0,3 6-37 0 0,-3 0 106 0 0,-1-1 65 0 0,-4-7 125 0 0,0 1-1 0 0,2 15-258 0 0,-3-2 187 0 0,-3-24-146 0 0,-1 1-1 0 0,0 0 1 0 0,0 0-1 0 0,-1-1 1 0 0,-1 6-41 0 0,-6 12 134 0 0,0-11 2 0 0,7-12-126 0 0,0 1-1 0 0,0-1 0 0 0,0 1 0 0 0,1-1 1 0 0,-1 1-1 0 0,0-1 0 0 0,0 1 0 0 0,0-1 1 0 0,0 0-1 0 0,0 0 0 0 0,-1 0 0 0 0,1 1 1 0 0,0-1-1 0 0,0 0 0 0 0,0 0-9 0 0,-19-4 78 0 0,-1-3-87 0 0,6-1-113 0 0,12 5-50 0 0,-1 1 55 0 0,-13-11-185 0 0,12 9 114 0 0,3 1 47 0 0,-1 1-38 0 0,1 0-74 0 0,-1-1-64 0 0,0 0-74 0 0,1 1-80 0 0,-1-1-91 0 0,1 1-98 0 0,0-1-107 0 0,0 0-116 0 0,-3-4-972 0 0,-2-5-1047 0 0,7 12 2857 0 0</inkml:trace>
  <inkml:trace contextRef="#ctx0" brushRef="#br0" timeOffset="428.85">536 393 7912 0 0,'0'0'232'0'0,"2"1"-14"0"0,0-1-165 0 0,17 3-60 0 0,-12-2 26 0 0,1 0 36 0 0,7 1 145 0 0,-3-1 45 0 0,1-1 50 0 0,29-3 793 0 0,-25-1-675 0 0,-8 2-239 0 0,0-1-33 0 0,-1 0-41 0 0,1-1-46 0 0,0 0 51 0 0,6-1 144 0 0,0-1 20 0 0,-5 2-120 0 0,-2 0-65 0 0,-1 0-52 0 0,-7 4-32 0 0,1-1 0 0 0,0 0 0 0 0,0 1 0 0 0,0-1 0 0 0,-1 0 0 0 0,1 0 0 0 0,0 1 0 0 0,-1-1 0 0 0,1 0 0 0 0,0 0 0 0 0,-1 0 0 0 0,1 0 0 0 0,-1 0 0 0 0,0 0 0 0 0,1 0 0 0 0,-1 0 0 0 0,0 0 0 0 0,1 0 0 0 0,-1 0 0 0 0,0-1 0 0 0,0 1 0 0 0,1-1-2 0 0,-1 2 3 0 0,0-1-1 0 0,0 1 1 0 0,1-1-1 0 0,-1 1 1 0 0,0-1 0 0 0,0 1-1 0 0,0-1 1 0 0,0 1-1 0 0,0-1 1 0 0,0 1-1 0 0,0-1 1 0 0,0 1-1 0 0,0-1 1 0 0,0 1-1 0 0,0-1 1 0 0,0 1-1 0 0,-1-1 1 0 0,1 1-1 0 0,0-1 1 0 0,0 1-1 0 0,0-1 1 0 0,-1 1-1 0 0,1-1 0 0 0,-3-4 54 0 0,1 0 0 0 0,1 3-38 0 0,-7-12-33 0 0,4 10-36 0 0,-4 2 56 0 0,4 1 4 0 0,-6-2 100 0 0,0 7-89 0 0,7-2-1 0 0,-16 2 91 0 0,-10 6-6 0 0,15-4-28 0 0,2 3 45 0 0,4-2-3 0 0,2 1 37 0 0,-5 4 42 0 0,9-10-152 0 0,0 0 0 0 0,0 0 0 0 0,0 0 1 0 0,0 0-1 0 0,1 1 0 0 0,-1-1 0 0 0,1 1-43 0 0,-6 12 284 0 0,2 0-114 0 0,2 6-64 0 0,3-17-99 0 0,0 0 0 0 0,0 0 0 0 0,1 0 0 0 0,-1 0-1 0 0,1 0 1 0 0,0 0 0 0 0,1 1-7 0 0,3 10 51 0 0,6 12 12 0 0,6 9 43 0 0,-2-12-7 0 0,17 11 64 0 0,-23-27-93 0 0,1 0 0 0 0,-1-1 1 0 0,1 0-1 0 0,0-1 0 0 0,2 1-70 0 0,21 7 148 0 0,2-7-62 0 0,-11-6-82 0 0,0-3-52 0 0,-15 0-7 0 0,-1-1-110 0 0,1 0-111 0 0,0-1-114 0 0,0 1-116 0 0,-1-1-118 0 0,1 0-122 0 0,-2 0-122 0 0,-5 3 549 0 0,-1 0-35 0 0,3-1-444 0 0,-1 0-282 0 0,3-2-675 0 0</inkml:trace>
  <inkml:trace contextRef="#ctx0" brushRef="#br0" timeOffset="810.83">1302 0 8640 0 0,'0'0'197'0'0,"0"0"24"0"0,0 0 17 0 0,1 2-38 0 0,3 4-259 0 0,0 0 54 0 0,-1 0 48 0 0,1 0 44 0 0,-1 3 67 0 0,1-1 48 0 0,1 5 169 0 0,0 1 56 0 0,4 14 481 0 0,-4-10-357 0 0,-2-3-184 0 0,-1-7-229 0 0,0-1-36 0 0,2 11 277 0 0,0-1-59 0 0,1 4-2 0 0,-1 0-51 0 0,9 49 473 0 0,-9-41-377 0 0,1 9 128 0 0,-1-2-70 0 0,-3-13-236 0 0,2 21 92 0 0,4 21 246 0 0,1-2 12 0 0,-6-21-225 0 0,-1-32-194 0 0,3 3 4 0 0,-2-7-68 0 0,-2-5 20 0 0,2 1-12 0 0,2 1-252 0 0,0-1 80 0 0,0 0 69 0 0,1-1 59 0 0,-1 0 44 0 0,0-1 34 0 0,4 0 117 0 0,9-5 341 0 0,-11 2-425 0 0,-1 0-46 0 0,-1 1-59 0 0,0-1-39 0 0,-1 1-45 0 0,1-1-51 0 0,-1 0-57 0 0,0-1-63 0 0,1 1-70 0 0,-1 0-74 0 0,-1-1-82 0 0,1 0-87 0 0,-1 1-93 0 0,0-1-99 0 0,0 0-106 0 0,0 0-110 0 0,-1 0-117 0 0,0 0-124 0 0,0 1-732 0 0,-1-3-1075 0 0,0 6 2993 0 0</inkml:trace>
  <inkml:trace contextRef="#ctx0" brushRef="#br0" timeOffset="1130.97">1077 345 9184 0 0,'0'0'208'0'0,"0"0"33"0"0,0 0 14 0 0,1 0-42 0 0,11-3-141 0 0,-1 1 36 0 0,12-2 197 0 0,-2 2 42 0 0,29-2 555 0 0,-24 3-493 0 0,-1-2-93 0 0,-8 2-181 0 0,-1-2-78 0 0,2 1 7 0 0,0-1 36 0 0,36-6 293 0 0,-16 3-160 0 0,-13 2-153 0 0,-4 1-85 0 0,-1 0-84 0 0,-4-1-274 0 0,-9 2 133 0 0,1-2-43 0 0,7 0-181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36 8496 0 0,'0'0'190'0'0,"0"0"-7"0"0,0 0-77 0 0,-1 0-51 0 0,-4-2-5 0 0,3 1 2 0 0,-10-3 108 0 0,-21 1 30 0 0,23 3-68 0 0,0 0 80 0 0,0 0 75 0 0,1 0 112 0 0,-13 3 148 0 0,1 5-106 0 0,2 4-93 0 0,1 3-83 0 0,1 2-70 0 0,2 2-58 0 0,2 0-46 0 0,2 0-35 0 0,6-10-47 0 0,1 0 0 0 0,0 0 0 0 0,0 1 0 0 0,1 0 1 0 0,1 0-1 0 0,-2 5 1 0 0,-1 24 19 0 0,2-2 68 0 0,3-11 10 0 0,4 0-46 0 0,-2-16-47 0 0,0 0 0 0 0,1-1 0 0 0,1 0 0 0 0,0 1 0 0 0,0-1 0 0 0,1-1 1 0 0,4 7-5 0 0,14 15 41 0 0,5-6 81 0 0,-12-14-18 0 0,0-1 37 0 0,-12-8-107 0 0,-1 0-1 0 0,1 1 1 0 0,0-2-1 0 0,-1 1 1 0 0,1 0-1 0 0,0-1 0 0 0,0 1 1 0 0,-1-1-1 0 0,1 0 1 0 0,0 0-1 0 0,0-1 1 0 0,1 0-34 0 0,0 0 49 0 0,1 0 1 0 0,0-1-1 0 0,-1 0 1 0 0,0 0-1 0 0,1 0 1 0 0,-1-1-1 0 0,3-2-49 0 0,5-4 123 0 0,-1 0-1 0 0,-1 0 1 0 0,0-1 0 0 0,0-1 0 0 0,8-10-123 0 0,-1-4 45 0 0,-2-2 34 0 0,-10 14-21 0 0,0 1 0 0 0,-2-1 0 0 0,1-1 0 0 0,-2 1 0 0 0,0-1 0 0 0,0 0-58 0 0,-1 0 71 0 0,-1 0 0 0 0,0 1 0 0 0,-1-6-71 0 0,-4-20 111 0 0,-4 8-50 0 0,-3 2-38 0 0,-4 4-51 0 0,3 9-56 0 0,1 3-56 0 0,-1 2-83 0 0,1 2-40 0 0,-1 1-84 0 0,1 2-94 0 0,-1 0-105 0 0,11 6 218 0 0,0 0-49 0 0,0-1-43 0 0,0 1-38 0 0,0-1-134 0 0,-1 1-37 0 0,-2-2-1391 0 0</inkml:trace>
  <inkml:trace contextRef="#ctx0" brushRef="#br0" timeOffset="680.18">568 43 7920 0 0,'0'0'174'0'0,"0"0"29"0"0,0 0-22 0 0,0 1-77 0 0,0 0-58 0 0,3 2-16 0 0,-2 0 10 0 0,3 3-111 0 0,0 0 45 0 0,0 0 44 0 0,-1 0 40 0 0,1 1 37 0 0,0-1 33 0 0,3 7 218 0 0,-1 0 87 0 0,0 0 70 0 0,14 31 1331 0 0,-12-25-1104 0 0,-4-9-403 0 0,0-1-42 0 0,0 1-51 0 0,0-1-59 0 0,0 2-58 0 0,0 0-104 0 0,0-3 182 0 0,14 39 826 0 0,-9-17-393 0 0,-4-5-154 0 0,-3 2-58 0 0,-2-26-288 0 0,0-1 0 0 0,0 0-1 0 0,0 0-6 0 0,0 0-1 0 0,0 0-25 0 0,0 0-43 0 0,-4-6 8 0 0,-6-9 75 0 0,2-2-48 0 0,6 10-69 0 0,0 0 0 0 0,0-1 0 0 0,1 1 0 0 0,0-3-18 0 0,0-13 23 0 0,1 1 0 0 0,1-14-23 0 0,0 25 27 0 0,2-23-44 0 0,-1 19 43 0 0,1-1 0 0 0,0 1 0 0 0,2 0 0 0 0,1-5-26 0 0,6-7 8 0 0,3 2-54 0 0,4 4-79 0 0,3 3-103 0 0,-19 16 218 0 0,0 1 0 0 0,1-1 1 0 0,-1 1-1 0 0,0 0 0 0 0,0-1 0 0 0,1 1 1 0 0,-1 1-1 0 0,1-1 0 0 0,-1 0 0 0 0,1 1 1 0 0,-1 0-1 0 0,1 0 0 0 0,0 0 10 0 0,2 0-9 0 0,-1 1 0 0 0,0 0 0 0 0,0 0 0 0 0,0 0-1 0 0,0 1 1 0 0,0 0 0 0 0,0 0 0 0 0,2 2 9 0 0,2 0-4 0 0,-1 2 0 0 0,0-1-1 0 0,0 1 1 0 0,0 0 0 0 0,-1 1 0 0 0,0 0 0 0 0,0 0 0 0 0,-1 0-1 0 0,2 3 5 0 0,21 35 13 0 0,-4 1 84 0 0,-4 2 75 0 0,-6 3 66 0 0,-9-31-76 0 0,-2 1 0 0 0,1 18-162 0 0,-4-12 54 0 0,-3 1-56 0 0,2-27-120 0 0,0 0 85 0 0,0 0 62 0 0,-1 3 170 0 0,1-2-146 0 0,0-1-71 0 0,0 1-90 0 0,0-1 0 0 0,0 0-41 0 0,0-1-47 0 0,0 1-50 0 0,0 0-57 0 0,0-1-61 0 0,0 1-65 0 0,1-1-71 0 0,-1 0-360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186 373 9040 0 0,'0'0'200'0'0,"0"0"33"0"0,-2 0 15 0 0,-6-5-77 0 0,-4-6-64 0 0,1 1-39 0 0,3 4 25 0 0,2 2 42 0 0,-1 2 74 0 0,-2 0 297 0 0,-3 0 103 0 0,6 1-354 0 0,1 2-38 0 0,-1 0-40 0 0,1 1-45 0 0,0 2-47 0 0,0 1-50 0 0,-7 9 151 0 0,3-4 8 0 0,0 0 0 0 0,1 1 1 0 0,-4 8-195 0 0,2 5 296 0 0,1 8 51 0 0,3-1-79 0 0,5-19-154 0 0,-1 1-1 0 0,2 0 0 0 0,0 0 1 0 0,0 0-1 0 0,1 0 1 0 0,2 9-114 0 0,9 21 376 0 0,-11-39-329 0 0,1-1 1 0 0,-1 0-1 0 0,1 0 1 0 0,0 0-1 0 0,0 0 0 0 0,0 0 1 0 0,0 0-1 0 0,1-1 1 0 0,-1 1-1 0 0,1-1 1 0 0,1 2-48 0 0,-3-3 25 0 0,1 0 1 0 0,0 1 0 0 0,0-1 0 0 0,0 0 0 0 0,0 0 0 0 0,0 0-1 0 0,0-1 1 0 0,2 1-26 0 0,6 0 51 0 0,1-2-50 0 0,5-5 75 0 0,-11 5-6 0 0,0-2-1 0 0,1 1 1 0 0,-1 0-1 0 0,0-1 1 0 0,0 0-1 0 0,1-1-69 0 0,8-9 120 0 0,11-15 9 0 0,-20 22-108 0 0,1-1 0 0 0,-1 0 0 0 0,-1-1 1 0 0,1 1-1 0 0,-1-1 0 0 0,0 0 1 0 0,-1 0-1 0 0,2-7-21 0 0,-3 7-2 0 0,2-2 17 0 0,-2-1 1 0 0,1 1-1 0 0,-2-1 0 0 0,1 0 0 0 0,-1-2-15 0 0,-1-109 200 0 0,-1 119-200 0 0,1 3-1 0 0,0-1 1 0 0,0 0-1 0 0,0 1 0 0 0,0-1 1 0 0,0 0-1 0 0,0 1 1 0 0,0-1-1 0 0,0 1 1 0 0,0-1-1 0 0,0 0 0 0 0,0 1 1 0 0,1-1-1 0 0,-1 1 1 0 0,0-1-1 0 0,0 0 1 0 0,1 1-1 0 0,-1-1 0 0 0,0 1 1 0 0,1-1-1 0 0,-1 1 1 0 0,1-1-1 0 0,-1 1 1 0 0,1-2-71 0 0,-1 2-22 0 0,3 6 5 0 0,2 6 39 0 0,5 8-22 0 0,-2 1 81 0 0,-1 1 70 0 0,-1 0 55 0 0,2 4 77 0 0,6 12 176 0 0,-8-22-244 0 0,0 1-90 0 0,8 21-52 0 0,-7-21-3 0 0,4 10 39 0 0,1-4 97 0 0,-11-22-208 0 0,0 0 60 0 0,0 0 66 0 0,1 0 146 0 0,-1 0-186 0 0,0-1-58 0 0,-1 1-80 0 0,1-1-99 0 0,-1 1 10 0 0,0-1-60 0 0,0 0-64 0 0,0 1-71 0 0,0-1-456 0 0</inkml:trace>
  <inkml:trace contextRef="#ctx0" brushRef="#br0" timeOffset="556.51">642 0 6704 0 0,'0'0'149'0'0,"0"0"23"0"0,0 0 12 0 0,1 2-25 0 0,2 0-117 0 0,-1 1 47 0 0,1 0 41 0 0,-1 1 33 0 0,2 2 194 0 0,4 12 592 0 0,-4-9-526 0 0,-2-5-258 0 0,0 1-41 0 0,12 21 580 0 0,-1 2-86 0 0,0-1-76 0 0,-2 1-63 0 0,2 7 25 0 0,-1-1-58 0 0,4 15 729 0 0,-2 7-1175 0 0,0 21 750 0 0,-4 0-94 0 0,-6-42-390 0 0,5 78 472 0 0,-4-43-356 0 0,-3-30-179 0 0,-2-26-121 0 0,1 0 0 0 0,0-1 0 0 0,2 11-82 0 0,-2-21 72 0 0,-1-1-56 0 0,1-1-48 0 0,-1-1-43 0 0,-1-1-178 0 0,1-2-98 0 0,-3-5-602 0 0,3 5 688 0 0,0 2 67 0 0,-1-9-1058 0 0</inkml:trace>
  <inkml:trace contextRef="#ctx0" brushRef="#br0" timeOffset="1214.74">505 427 4928 0 0,'0'0'141'0'0,"0"0"-29"0"0,0 0 12 0 0,0 0 63 0 0,2 0 177 0 0,5 0 270 0 0,0 0-86 0 0,1-1-79 0 0,-1 1-67 0 0,2-1 2 0 0,0 0-67 0 0,3 0-1 0 0,4 0 89 0 0,6-2 130 0 0,-8 2-223 0 0,1-2-37 0 0,13-3 198 0 0,-7 1-198 0 0,1 1-52 0 0,4 0 51 0 0,1-2-56 0 0,-1 1-49 0 0,1-1-43 0 0,3 0-21 0 0,1 0-36 0 0,9-1 67 0 0,10 0-156 0 0,-35 6 7 0 0,1 1-1 0 0,-1 0 1 0 0,0 1 0 0 0,0 1 0 0 0,1 0-7 0 0,-2 1 35 0 0,0 0 0 0 0,-1 1 0 0 0,4 2-35 0 0,-10-3-59 0 0,0 0 55 0 0,-1 1 46 0 0,0-1 37 0 0,1 2 67 0 0,10 12 368 0 0,-10-8-321 0 0,-1 0-72 0 0,0 0-73 0 0,10 22 340 0 0,-1 1 0 0 0,-2 1 0 0 0,5 18-388 0 0,-1-3 321 0 0,2-1-56 0 0,-8-17-78 0 0,-1 1-39 0 0,-2 0-39 0 0,-2-1-37 0 0,-4-10-9 0 0,-4-8 34 0 0,-2-7-84 0 0,-3-1-186 0 0,7-4 163 0 0,0 0-1 0 0,0 0 0 0 0,-1 0 0 0 0,1 0 0 0 0,0 0 0 0 0,0 0 0 0 0,0 0 0 0 0,-1 0 0 0 0,1 0 0 0 0,0-1 0 0 0,0 1 1 0 0,-1 0-1 0 0,1 0 0 0 0,0 0 0 0 0,0 0 0 0 0,0 0 0 0 0,0 0 0 0 0,-1-1 0 0 0,1 1 0 0 0,0 0 0 0 0,0 0 1 0 0,0 0-1 0 0,0 0 0 0 0,0-1 0 0 0,0 1 0 0 0,-1 0 0 0 0,1 0 0 0 0,0-1 0 0 0,0 1 11 0 0,-2-2-205 0 0,-3-3-93 0 0,3 3 160 0 0,1 0-64 0 0,-1 1 5 0 0,1-1-54 0 0,0 1-62 0 0,0-1-71 0 0,1 1 28 0 0,-1 0-49 0 0,0-1-45 0 0,1 1-37 0 0,-1-1-142 0 0,0 1-38 0 0,0-1-169 0 0,-1-1-461 0 0,2 3 1294 0 0</inkml:trace>
  <inkml:trace contextRef="#ctx0" brushRef="#br0" timeOffset="1504.97">1057 140 7376 0 0,'0'0'216'0'0,"0"-1"-11"0"0,0-1-171 0 0,0-2-25 0 0,0-4 50 0 0,2 2 96 0 0,-1 3 42 0 0,3-2 340 0 0,-1 3-316 0 0,-1 0-54 0 0,-1 1 100 0 0,-1 1-121 0 0,1-2 70 0 0,4 1-91 0 0,2 0-57 0 0,3 0-32 0 0,-8 1-9 0 0,3-1-46 0 0,9 0-113 0 0,-6 1 22 0 0</inkml:trace>
  <inkml:trace contextRef="#ctx0" brushRef="#br0" timeOffset="1833.09">1785 403 5696 0 0,'0'0'166'0'0,"0"0"-31"0"0,-1-1-73 0 0,-3-5-53 0 0,1 4 57 0 0,-2-2 311 0 0,-1 0 60 0 0,-18-8 1157 0 0,13 8-963 0 0,5 2-307 0 0,1 0-53 0 0,-11-2 429 0 0,0 3-100 0 0,1 2-93 0 0,1 2-85 0 0,0 2-75 0 0,1 1-67 0 0,1 3-59 0 0,0 0-49 0 0,-1 4-20 0 0,0 1-44 0 0,4-2-34 0 0,1 0 0 0 0,0 0 0 0 0,-1 3-74 0 0,-2 8 126 0 0,8-15-77 0 0,0 0 0 0 0,0 1 0 0 0,0-1 0 0 0,1 1 0 0 0,0 2-49 0 0,-4 44 208 0 0,6-45-165 0 0,0 0 0 0 0,0 0-1 0 0,1 0 1 0 0,0 0 0 0 0,1 0 0 0 0,0 0-1 0 0,2 3-42 0 0,-2-7 28 0 0,-1-1 0 0 0,2 1 0 0 0,-1-1 0 0 0,1 1 0 0 0,-1-1-1 0 0,2 0 1 0 0,-1 0 0 0 0,0 0 0 0 0,1-1 0 0 0,0 1 0 0 0,0-1 0 0 0,5 4-28 0 0,-1-2 16 0 0,1 1 11 0 0,0 0 1 0 0,1-1 0 0 0,3 2-28 0 0,10 1 68 0 0,-19-9-50 0 0,-1 1-1 0 0,1-1 1 0 0,-1 1 0 0 0,1-1-1 0 0,-1 0 1 0 0,2-1-18 0 0,6 0 44 0 0,-1 0 0 0 0,0-2 0 0 0,1 1 0 0 0,-1-1 0 0 0,0-1 0 0 0,2 0-44 0 0,-3 0 35 0 0,1-1 0 0 0,-1 0 0 0 0,0-1 0 0 0,-1 0 0 0 0,9-7-35 0 0,-9 6 21 0 0,0-1 1 0 0,-1 1-1 0 0,0-2 0 0 0,0 1 1 0 0,0-1-22 0 0,-1-1 15 0 0,0 0 1 0 0,-1 0-1 0 0,0 0 1 0 0,-1-1-1 0 0,0 0 1 0 0,0 0-1 0 0,-1 0 1 0 0,0 0-1 0 0,-1 0 1 0 0,-1-1-1 0 0,0 1 1 0 0,0-9-16 0 0,-1 6 124 0 0,-1-1 1 0 0,-2-7-125 0 0,-8-26 173 0 0,-8 3-102 0 0,7 22-82 0 0,-2 1-35 0 0,3 5-132 0 0,1 1-36 0 0,-2-5-124 0 0,5 11 126 0 0,1 0-34 0 0,2 4 36 0 0,1 1-53 0 0,1-1-67 0 0,-1 0-80 0 0,3 5 359 0 0,-5-9-650 0 0</inkml:trace>
  <inkml:trace contextRef="#ctx0" brushRef="#br0" timeOffset="2187.14">2037 552 9040 0 0,'1'3'200'0'0,"2"3"21"0"0,1 1-48 0 0,-1 0-45 0 0,4 7 19 0 0,0 1-106 0 0,10 20-80 0 0,-12-25 59 0 0,-1 1 44 0 0,1 0 64 0 0,-1 0 82 0 0,0 0 101 0 0,0 0 117 0 0,-2-2-118 0 0,0 5 225 0 0,2 8 321 0 0,-3-17-641 0 0,2 8 264 0 0,-3-8-242 0 0,0 0 37 0 0,0 0 86 0 0,0-4 58 0 0,0-1-40 0 0,0 0-289 0 0,-1 1 57 0 0,-1 0 190 0 0,-4 0 575 0 0,5-1-688 0 0,-1-1-67 0 0,-9-11 122 0 0,2-3-80 0 0,3-1-65 0 0,1-2-49 0 0,1-3-4 0 0,1 0 0 0 0,1-10-80 0 0,1 30 5 0 0,0-19-2 0 0,0 0 0 0 0,2 0 0 0 0,0 0 0 0 0,1 0 0 0 0,1-4-3 0 0,-1 15-7 0 0,1 0-1 0 0,0 0 1 0 0,0 0-1 0 0,1 0 1 0 0,1-3 7 0 0,-1 6-18 0 0,-1 0-1 0 0,1 0 1 0 0,0 0 0 0 0,1 1 0 0 0,-1 0 0 0 0,1 0-1 0 0,5-4 19 0 0,21-13-123 0 0,3 6 70 0 0,-27 13 52 0 0,-1 1 1 0 0,2 0-1 0 0,-1 1 1 0 0,0 0-1 0 0,0 0 1 0 0,0 0-1 0 0,1 1 1 0 0,-1 0-1 0 0,0 0 1 0 0,0 1-1 0 0,1 0 0 0 0,-1 1 1 0 0,0-1-1 0 0,4 3 1 0 0,17 7-75 0 0,-2 3 66 0 0,-2 3 56 0 0,-2 2 46 0 0,7 16 120 0 0,-22-26-139 0 0,-1 1 0 0 0,-1 0 1 0 0,1 1-1 0 0,-1-1 1 0 0,-1 1-1 0 0,0 0 1 0 0,-1 1-1 0 0,0 0-74 0 0,3 26 171 0 0,-6 3-55 0 0,-7 1-99 0 0,6-39-192 0 0,1-1 70 0 0,-1 1 60 0 0,0-1 51 0 0,0 3 110 0 0,-2 5 322 0 0,2-7-370 0 0,0 1-81 0 0,0-3-44 0 0,1 1-44 0 0,-1 0-50 0 0,0 0-57 0 0,0 0-83 0 0,0 0-79 0 0,0 0-85 0 0,1 0-93 0 0,-1 0-100 0 0,0 0-108 0 0,0 0-114 0 0,0 0-122 0 0,-2 2-1248 0 0,-2 2-1277 0 0,5-6 3456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7200 0 0,'0'0'165'0'0,"0"0"22"0"0,0 0 6 0 0,0 2-45 0 0,1 4-97 0 0,2 5-12 0 0,0 0 73 0 0,0 0 58 0 0,0 1 48 0 0,1 5 186 0 0,7 25 619 0 0,-8-27-709 0 0,1 1-55 0 0,-1 1-110 0 0,10 65 1149 0 0,-3 2-63 0 0,-5-39-572 0 0,5 20 225 0 0,-10-63-1013 0 0,1 1 88 0 0,-1-1 76 0 0,1 0 62 0 0,-1 1 47 0 0,1-1 36 0 0,-1 2 445 0 0,-1-3-351 0 0,0-1-84 0 0,-1-1-132 0 0,0 0-70 0 0,-1-1 24 0 0,1 0 0 0 0,-1-1-1 0 0,1 1 1 0 0,0 0 0 0 0,0-1 0 0 0,0 0 0 0 0,0 0-16 0 0,-12-23 64 0 0,8 8-14 0 0,0-1 1 0 0,1-3-51 0 0,1 9 41 0 0,-1-9 39 0 0,1 0 0 0 0,0 0-1 0 0,1-14-79 0 0,4-7 41 0 0,0 35-26 0 0,0 1 0 0 0,1-1 0 0 0,0 1 0 0 0,2-4-15 0 0,14-26-8 0 0,-5 17-59 0 0,2 0-1 0 0,6-6 68 0 0,1 0-68 0 0,-12 14-28 0 0,1 0 49 0 0,-2 4 47 0 0,0 0-1 0 0,1 1 1 0 0,6-4 0 0 0,5-1-27 0 0,-8 6-24 0 0,0 0-37 0 0,1 2-47 0 0,-1 1-55 0 0,1 0-64 0 0,-1 2-75 0 0,1 1-82 0 0,-1 2-93 0 0,-10-2 223 0 0,-1 0-45 0 0,1 1-40 0 0,0-1-35 0 0,0 1-108 0 0,0-1-36 0 0,3 1-620 0 0,3 1-649 0 0,5-1-1023 0 0,-13-1 2787 0 0</inkml:trace>
  <inkml:trace contextRef="#ctx0" brushRef="#br0" timeOffset="433.84">535 560 5328 0 0,'0'0'116'0'0,"0"0"17"0"0,2 0 12 0 0,3 1-237 0 0,0 0 51 0 0,0 0 46 0 0,0 0 44 0 0,1-1 40 0 0,-1 0 36 0 0,5 0 219 0 0,-1-1 53 0 0,1-1 60 0 0,21-5 1195 0 0,-17 3-1001 0 0,-3-1-149 0 0,-1-1-100 0 0,7-4 118 0 0,13-4 347 0 0,-10 4-348 0 0,-3 1-143 0 0,-1 0-68 0 0,-2 1-113 0 0,-1 0-66 0 0,0-1-74 0 0,1 1-82 0 0,-10 4 117 0 0,3-4 96 0 0,0 2-26 0 0,-5 3-45 0 0,-1-2-47 0 0,-2-5-31 0 0,-1-2-63 0 0,2 10 40 0 0,-2 0-16 0 0,1-1 1 0 0,-1 1 0 0 0,1 0 0 0 0,-1 1 0 0 0,0-1 0 0 0,0 0 0 0 0,1 0 0 0 0,-1 1-1 0 0,-1-1 1 0 0,1 1 0 0 0,0-1 0 0 0,0 1 0 0 0,0 0 0 0 0,-1 0 0 0 0,1 0 0 0 0,-1 0-1 0 0,1 1 1 0 0,-1-1 1 0 0,0 0 4 0 0,0 1 0 0 0,0 0 0 0 0,0 0 0 0 0,0 1 0 0 0,0-1 0 0 0,0 0 0 0 0,0 1 0 0 0,0 0 0 0 0,0 0-1 0 0,0 0 1 0 0,1 0 0 0 0,-1 0 0 0 0,-2 2-4 0 0,-2 1 20 0 0,1 0 0 0 0,0 0 0 0 0,0 1 0 0 0,1 0 0 0 0,-1 0 0 0 0,1 1 0 0 0,0-1 0 0 0,1 1 0 0 0,-1 0 0 0 0,1 0 0 0 0,-3 7-20 0 0,-1 3 21 0 0,2 0 0 0 0,0 0 0 0 0,-3 13-21 0 0,5-14 25 0 0,1 0 0 0 0,1 0 0 0 0,0 0 0 0 0,1 1 0 0 0,1-1-1 0 0,0 0 1 0 0,1 1 0 0 0,1-1 0 0 0,0 0 0 0 0,1 0 0 0 0,1 2-25 0 0,1-2 12 0 0,0 0 0 0 0,1-1 1 0 0,3 6-13 0 0,-8-17-2 0 0,1 0 1 0 0,0 0 0 0 0,0 0 0 0 0,0 0-1 0 0,0 0 1 0 0,1 0 0 0 0,-1-1-1 0 0,1 1 1 0 0,0-1 0 0 0,-1 0 0 0 0,1 1-1 0 0,0-2 1 0 0,0 1 0 0 0,2 1 1 0 0,-1-2-5 0 0,0 1-1 0 0,0-1 1 0 0,0 0-1 0 0,0 0 1 0 0,1 0 0 0 0,-1 0-1 0 0,0-1 1 0 0,1 1 0 0 0,-1-1-1 0 0,4-1 6 0 0,0 1-15 0 0,-1-2 0 0 0,0 1 0 0 0,0-1 0 0 0,0 0 0 0 0,0 0 0 0 0,4-2 15 0 0,-4 1-26 0 0,0-1 0 0 0,1 0 0 0 0,-1 0 1 0 0,0-1-1 0 0,2-2 26 0 0,-6 4-13 0 0,1 0-53 0 0,-1 0-62 0 0,0 0-71 0 0,0 0-79 0 0,0 0-90 0 0,0 0-96 0 0,1 0-106 0 0,-2 1 132 0 0,0-1-51 0 0,0 1-55 0 0,1 0-58 0 0,4-5-1063 0 0,4-3-941 0 0,-11 10 2567 0 0</inkml:trace>
  <inkml:trace contextRef="#ctx0" brushRef="#br0" timeOffset="732.03">1091 1 6016 0 0,'0'0'133'0'0,"0"0"23"0"0,0 0 11 0 0,1 1 26 0 0,7 5 181 0 0,0 2 46 0 0,-2-2-207 0 0,4 8 279 0 0,0 1-63 0 0,5 6 125 0 0,-1 3-73 0 0,14 36 489 0 0,-6 3 1084 0 0,5 27-2054 0 0,-15-49 593 0 0,-2-2 903 0 0,5 37-1496 0 0,-5 3 914 0 0,-6-13-248 0 0,-3-34-377 0 0,-1 1-34 0 0,9 27 90 0 0,-9-59-558 0 0,0 0 79 0 0,0 0 67 0 0,0-1 59 0 0,0 1 44 0 0,0 0 34 0 0,0 0 101 0 0,1 2 294 0 0,0-3-361 0 0,-1 1-43 0 0,0 0-67 0 0,0 0-44 0 0,1-1-35 0 0,-1 0-40 0 0,0 1-44 0 0,0-1-47 0 0,0 1-52 0 0,0-1-56 0 0,0 1-59 0 0,1-1-63 0 0,-1 1-67 0 0,0-1-71 0 0,0 1-75 0 0,0-1-79 0 0,0 1-83 0 0,0-1-1239 0 0,0 0-1172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3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186 546 4384 0 0,'0'-8'235'0'0,"0"3"-190"0"0,0-2 20 0 0,-1 0 112 0 0,0 1 40 0 0,0 1 46 0 0,-7-12 731 0 0,4 10-598 0 0,-2 0-73 0 0,3 4-206 0 0,0 1-37 0 0,-2-2 382 0 0,0 1-51 0 0,-1 2-47 0 0,0 1-43 0 0,0 0-41 0 0,0 2-37 0 0,-5 3 146 0 0,2 0-157 0 0,0 2-54 0 0,-1 1-19 0 0,-2 2 22 0 0,11-9-165 0 0,-3 4 21 0 0,1-1-1 0 0,0 0 1 0 0,-1 1 0 0 0,1 0 0 0 0,1 0 0 0 0,-1 0 0 0 0,0 2-37 0 0,-6 11 58 0 0,-5 12-34 0 0,9-16 23 0 0,1-1 0 0 0,-1 12-47 0 0,-3 28 100 0 0,6-20-65 0 0,2-19-27 0 0,0-1 1 0 0,0 1-1 0 0,1 0 0 0 0,1-1 0 0 0,1 1 1 0 0,0-1-1 0 0,0 1 0 0 0,2-1 1 0 0,0 1-9 0 0,9 10 19 0 0,-11-20-8 0 0,0 0 0 0 0,0-1 0 0 0,1 1 0 0 0,-1-1 0 0 0,1 0 0 0 0,0 0 0 0 0,3 2-11 0 0,-5-4 5 0 0,1 1 1 0 0,-1-1 0 0 0,1 0 0 0 0,-1 0 0 0 0,1 0 0 0 0,0 0-1 0 0,0 0 1 0 0,0 0 0 0 0,0-1 0 0 0,-1 1 0 0 0,1-1-1 0 0,0 0 1 0 0,0 0 0 0 0,0 0 0 0 0,0 0 0 0 0,0-1 0 0 0,0 1-1 0 0,0-1 1 0 0,0 0 0 0 0,-1 1 0 0 0,1-1 0 0 0,2-1-6 0 0,20-13 78 0 0,-2-3 111 0 0,2-8 146 0 0,-17 16-128 0 0,-1 0 1 0 0,0-1-1 0 0,2-5-207 0 0,-3 5 205 0 0,-1-1 1 0 0,0 0 0 0 0,0-4-206 0 0,4-19 327 0 0,-6 5-146 0 0,-4 2-114 0 0,0 20-67 0 0,0 2 0 0 0,-1-1 0 0 0,0 0 0 0 0,0 0 1 0 0,-1 0-1 0 0,1 1 0 0 0,-1-1 0 0 0,-1 1 0 0 0,1 0 1 0 0,-1 0-1 0 0,-1-1 0 0 0,-23-26-25 0 0,-3 3-42 0 0,24 25-107 0 0,-13-7-18 0 0,15 10 120 0 0,0 0-40 0 0,-1-1-121 0 0,3 1 71 0 0,0 1-34 0 0,0-1-39 0 0,0 1-42 0 0,0-1-47 0 0,0 0-51 0 0,2 2 93 0 0,1-1-42 0 0,-2 1-428 0 0,0-1-292 0 0,-1 0-680 0 0</inkml:trace>
  <inkml:trace contextRef="#ctx0" brushRef="#br0" timeOffset="453.77">785 44 8720 0 0,'-14'-10'379'0'0,"3"4"-156"0"0,2 1-66 0 0,1 1-32 0 0,-7-1-11 0 0,7 3-108 0 0,1 0-41 0 0,-4-2 412 0 0,9 3-253 0 0,-1 0 0 0 0,1 0 0 0 0,-1 0 0 0 0,0 1 0 0 0,1-1 0 0 0,-1 1 0 0 0,1 0 0 0 0,-2 0-124 0 0,-11 1 478 0 0,1 3-61 0 0,2 2-57 0 0,2 2-52 0 0,0 2-46 0 0,2 1-41 0 0,-4 15 117 0 0,2 8-65 0 0,7-16-121 0 0,0-1 1 0 0,2 0-1 0 0,0 10-152 0 0,5 37 253 0 0,7-1-98 0 0,21 62 75 0 0,-13-58-24 0 0,-11-33-52 0 0,-1-1 45 0 0,-3-15 5 0 0,2 17 75 0 0,1-1-113 0 0,-2-1-77 0 0,4 45 20 0 0,-7-31 35 0 0,-2-44-64 0 0,-3 2-29 0 0,2-4-75 0 0,1-1-53 0 0,0 1-213 0 0,-1-2 103 0 0,-1 1 70 0 0,-3-3-76 0 0,2 1-8 0 0,2 2 38 0 0,0-1-59 0 0,0 0-70 0 0,1 1-83 0 0,-1 0 19 0 0,0-1-52 0 0,0 0-47 0 0,1 1-39 0 0,-1-1-145 0 0,0 0-40 0 0,-1 1-174 0 0,1-2-469 0 0</inkml:trace>
  <inkml:trace contextRef="#ctx0" brushRef="#br0" timeOffset="730.03">454 560 7112 0 0,'0'0'157'0'0,"0"0"23"0"0,0 0 13 0 0,2-1-40 0 0,4-1-100 0 0,3-2-29 0 0,0 1 45 0 0,3-2 80 0 0,1 0 48 0 0,27-11 580 0 0,-22 8-489 0 0,-7 3-158 0 0,-1 0-43 0 0,8-4 12 0 0,1 0 64 0 0,2-1 72 0 0,28-10 374 0 0,-31 13-422 0 0,10-3 11 0 0,-15 6-154 0 0,1-1-47 0 0,2 1-63 0 0,-1-1-77 0 0,1 1-87 0 0,0 0-96 0 0,0 1-106 0 0,0 0-117 0 0,-8 1 228 0 0,0 1-33 0 0,0-1-34 0 0,0 1-35 0 0,4-1-888 0 0,6-1-751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0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6560 0 0,'0'0'149'0'0,"0"0"23"0"0,0 0 11 0 0,1 2-30 0 0,0 2-115 0 0,1 1 43 0 0,1 6 182 0 0,-1-2 20 0 0,5 12 437 0 0,-6-15-528 0 0,1 0-33 0 0,6 20 498 0 0,0 0-95 0 0,2 4-10 0 0,-2 0-92 0 0,7 43 574 0 0,-3-18-327 0 0,-9-36-319 0 0,-1 0 0 0 0,1 8-388 0 0,0 13 497 0 0,-2-37-629 0 0,-1 0 68 0 0,0 1 61 0 0,0-1 55 0 0,1 2 72 0 0,-1 0 55 0 0,0 1 93 0 0,0 1 209 0 0,-1-1 211 0 0,0-5-299 0 0,0-2-205 0 0,0-2-61 0 0,0-2-73 0 0,0-2-89 0 0,-4-37 154 0 0,3-2-56 0 0,3 19-54 0 0,0 0 0 0 0,3 0 0 0 0,0 1-1 0 0,2-3-8 0 0,-3 14-25 0 0,2 1 0 0 0,0 0-1 0 0,0 0 1 0 0,1 0-1 0 0,1 1 1 0 0,2-3 25 0 0,-5 10-12 0 0,0-1 0 0 0,1 1 0 0 0,-1 0 0 0 0,1 0 0 0 0,1 0 0 0 0,-1 1 0 0 0,1 0 0 0 0,0 0 0 0 0,0 0 0 0 0,1 1 0 0 0,-1 0 0 0 0,7-3 12 0 0,-9 6-7 0 0,0 0 0 0 0,0 0 0 0 0,0 0 0 0 0,1 0 0 0 0,-1 1 0 0 0,0 0 0 0 0,0 0 0 0 0,0 0 0 0 0,1 0 0 0 0,-1 1 0 0 0,0-1 0 0 0,0 1 0 0 0,0 0 0 0 0,0 0 0 0 0,0 1 0 0 0,0-1 0 0 0,1 1 7 0 0,0 1-12 0 0,1 0 1 0 0,-1-1 0 0 0,1 2 0 0 0,-1-1-1 0 0,0 1 1 0 0,0-1 0 0 0,-1 1-1 0 0,1 1 1 0 0,-1-1 0 0 0,0 1 0 0 0,1 1 11 0 0,5 8-46 0 0,-4-5 42 0 0,0-1 1 0 0,0 1-1 0 0,-1 1 1 0 0,4 8 3 0 0,7 29 13 0 0,16 66-78 0 0,-23-78 69 0 0,-1-1 33 0 0,-6-20-29 0 0,3 16 69 0 0,-5-28-21 0 0,0-2 26 0 0,0 0 14 0 0,0 0-14 0 0,0 0-9 0 0,0 0-2 0 0,-1-1 15 0 0,-5-3-43 0 0,-2-10 63 0 0,3-5-80 0 0,2-19-19 0 0,2 5 43 0 0,0 18-45 0 0,1 1 0 0 0,0-1-1 0 0,2-9-4 0 0,5-8 44 0 0,4 2-39 0 0,-8 22-17 0 0,2-1 0 0 0,-1 1 0 0 0,1 0 0 0 0,0 0 0 0 0,1 0 0 0 0,0 1 0 0 0,0 0 0 0 0,1 0 0 0 0,0 0 0 0 0,0 1 0 0 0,0 0 0 0 0,1 1 0 0 0,0-1 0 0 0,4-1 12 0 0,-6 4-9 0 0,0 0 0 0 0,0 1 0 0 0,1 0-1 0 0,-1 0 1 0 0,0 1 0 0 0,1 0 0 0 0,-1 0-1 0 0,1 0 1 0 0,2 1 9 0 0,3 0-10 0 0,0 0 0 0 0,0 1 0 0 0,0 0-1 0 0,8 3 11 0 0,-11-2-14 0 0,1 1 0 0 0,-1 0-1 0 0,-1 0 1 0 0,1 1-1 0 0,0 0 1 0 0,-1 1-1 0 0,4 2 15 0 0,-4-1-10 0 0,0 0-1 0 0,0 0 1 0 0,-1 1-1 0 0,0 0 1 0 0,0 1-1 0 0,3 4 11 0 0,-1-1-4 0 0,-2 1 0 0 0,1 1-1 0 0,-2-1 1 0 0,0 1-1 0 0,0 0 1 0 0,-1 0 0 0 0,-1 1-1 0 0,0-1 1 0 0,-1 1-1 0 0,0 1 5 0 0,-3-13 1 0 0,10 63 0 0 0,-11-20 72 0 0,2-28-19 0 0,0-6-57 0 0,-1 7-63 0 0,0-17-123 0 0,0-1-247 0 0,0 0-445 0 0,0 0 508 0 0,1 0 210 0 0,-1 0-35 0 0,0 0 2 0 0,0 0-34 0 0,1 0-39 0 0,-1 0-43 0 0,1 0-61 0 0,0-1-47 0 0,0 1-40 0 0,-1 0-36 0 0,3-1-728 0 0,1 0-767 0 0</inkml:trace>
  <inkml:trace contextRef="#ctx0" brushRef="#br0" timeOffset="541.54">1314 407 7848 0 0,'0'0'232'0'0,"0"-1"-14"0"0,0-4-124 0 0,-1-1 40 0 0,-3-3 231 0 0,-4 0 199 0 0,-7 0 385 0 0,7 6-494 0 0,-1 1-54 0 0,3 1-178 0 0,1 1-46 0 0,1 0-72 0 0,-1 0-43 0 0,2 1-49 0 0,-1 0-55 0 0,-18 7 397 0 0,-12 10 35 0 0,29-14-305 0 0,-1 0-1 0 0,1 1 0 0 0,0-1 0 0 0,-3 4-84 0 0,-6 12 258 0 0,6-3 26 0 0,0 1-81 0 0,-4 9-14 0 0,3 0-91 0 0,5-13-26 0 0,0 0 0 0 0,-1 14-72 0 0,3-8 91 0 0,1 1 48 0 0,2 8 33 0 0,1 2-53 0 0,-1-25-98 0 0,0 0 0 0 0,0-1 0 0 0,1 1 0 0 0,0 0 0 0 0,0-1 0 0 0,0 1 0 0 0,1-1 0 0 0,-1 1 0 0 0,2 0-21 0 0,8 5 74 0 0,2-6 106 0 0,-11-5-129 0 0,-1 0-1 0 0,1 0 1 0 0,0 0-1 0 0,0-1 1 0 0,0 1-1 0 0,-1-1 1 0 0,1 1-1 0 0,0-1 1 0 0,0 0-1 0 0,0-1-50 0 0,20-9 320 0 0,-10 1-201 0 0,-3 2-112 0 0,-3 0-106 0 0,15-16 151 0 0,-11 13-5 0 0,-1 0 0 0 0,-1-1 0 0 0,0 0 0 0 0,5-9-47 0 0,-2-4 3 0 0,0 0 0 0 0,-1-1 0 0 0,-2 0 0 0 0,0-1 1 0 0,0-9-4 0 0,3-9 0 0 0,-9 39-11 0 0,-1 6-48 0 0,7 7-58 0 0,-2 0 62 0 0,-5-4 57 0 0,-1 0-1 0 0,1 0 1 0 0,-1 0-1 0 0,0 0 1 0 0,0 0-1 0 0,0 0 1 0 0,0 0-2 0 0,2 10-20 0 0,24 60-66 0 0,1 3 50 0 0,-8-26 94 0 0,-16-33-43 0 0,2 3 36 0 0,8 6-54 0 0,-13-23-280 0 0,0-1 108 0 0,-1-1 62 0 0,1 1 36 0 0,-1-1 8 0 0,0 0-14 0 0,0 0-417 0 0</inkml:trace>
  <inkml:trace contextRef="#ctx0" brushRef="#br0" timeOffset="915.55">1622 112 8232 0 0,'0'0'182'0'0,"0"0"29"0"0,0 0 14 0 0,1-1-27 0 0,2-3-121 0 0,0 1 256 0 0,2 2-71 0 0,2 2 28 0 0,1 3-77 0 0,6 8 172 0 0,-11-9-216 0 0,0 0 46 0 0,8 13 155 0 0,-1 0-39 0 0,6 19 244 0 0,-5-4 424 0 0,1 13-999 0 0,0-4 602 0 0,1 8-113 0 0,-9-26-247 0 0,0 0 1 0 0,-1 0-1 0 0,-2 1 1 0 0,0 3-243 0 0,0 12 306 0 0,0 19 67 0 0,1 2 23 0 0,-1-20-56 0 0,-1-28-212 0 0,3 3 14 0 0,0 6 76 0 0,-2-2 33 0 0,-1-17-226 0 0,0-1-98 0 0,0 0-16 0 0,0 0 21 0 0,0 0-31 0 0,0 0-72 0 0,0 0-182 0 0,0 0-328 0 0,0 0 400 0 0,0 0 13 0 0,0 0-45 0 0,0 0-110 0 0,0 0-131 0 0,-1 0-115 0 0,1 0 103 0 0,0 0-42 0 0,-1 0-703 0 0,-1 0-544 0 0,-1 0-1038 0 0</inkml:trace>
  <inkml:trace contextRef="#ctx0" brushRef="#br0" timeOffset="1217.74">1508 488 8496 0 0,'0'0'190'0'0,"0"0"28"0"0,2-1 10 0 0,23-15-103 0 0,2 0 59 0 0,5-1 98 0 0,19-6 219 0 0,37-12 351 0 0,-59 23-614 0 0,0 2-43 0 0,5-3-40 0 0,-28 11-237 0 0,-1 0 35 0 0,6-2 34 0 0,2 0 93 0 0,16-5 210 0 0,-18 7-244 0 0,-3 0-62 0 0,0 0-58 0 0,0 1-73 0 0,1-1-84 0 0,-4 1 6 0 0,1 1-55 0 0,0-1-60 0 0,0 1-64 0 0,0-1-70 0 0,0 1-74 0 0,0 0-79 0 0,-1 0-84 0 0,-3 0-610 0 0,-2 0-747 0 0</inkml:trace>
  <inkml:trace contextRef="#ctx0" brushRef="#br0" timeOffset="1578.77">2107 383 7344 0 0,'0'0'165'0'0,"0"1"-8"0"0,0-1-66 0 0,0 1-44 0 0,3 3-4 0 0,-2-3 2 0 0,9 11-20 0 0,-2 2 69 0 0,-1 1 63 0 0,-1 1 57 0 0,0 1 52 0 0,-2 0 45 0 0,1 0 42 0 0,-1-1 34 0 0,2 9 278 0 0,1 3-50 0 0,0 0 53 0 0,2 11 1003 0 0,-2 1 1 0 0,1 14-1672 0 0,-8-51 200 0 0,1 1-52 0 0,-1 0-21 0 0,2 3-2 0 0,-1 2 15 0 0,0-3 4 0 0,-1-1 42 0 0,1-1 87 0 0,-1 0 37 0 0,0 0 90 0 0,-1 0 105 0 0,0 0 118 0 0,0-3-496 0 0,-2-1-52 0 0,-13-2 16 0 0,14 2-46 0 0,-8-11 123 0 0,2-5-49 0 0,-3-19 19 0 0,8 24-105 0 0,1 1-12 0 0,-1 0 0 0 0,1 0-1 0 0,1-3-20 0 0,0-29 27 0 0,2 30-30 0 0,1 1 0 0 0,0 0 1 0 0,0 0-1 0 0,3-6 3 0 0,0 4-17 0 0,0 1 0 0 0,1-1 0 0 0,4-6 17 0 0,-1 3-22 0 0,1 1 1 0 0,1 1 0 0 0,0 0-1 0 0,1 0 1 0 0,0 1 0 0 0,4-1 21 0 0,-1 0-10 0 0,1 1 0 0 0,1 1 1 0 0,2-1 9 0 0,-19 13-5 0 0,7-3-136 0 0,-1-1 66 0 0,1 0 43 0 0,8-5 13 0 0,-5 3-38 0 0,-4 3-23 0 0,0 0-47 0 0,0 1-26 0 0,-1 0-48 0 0,0 0-56 0 0,0 0-63 0 0,0 1-70 0 0,1-1-76 0 0,-1 1-84 0 0,0 0-90 0 0,-4 1 248 0 0,0 0-53 0 0,0 0-47 0 0,0-1-42 0 0,0 1-152 0 0,1 0-42 0 0,-1-1-185 0 0,2 1-501 0 0</inkml:trace>
  <inkml:trace contextRef="#ctx0" brushRef="#br0" timeOffset="1884.95">2636 390 10912 0 0,'0'0'248'0'0,"0"0"34"0"0,0 0 20 0 0,1 2-38 0 0,7 8-324 0 0,0 0 99 0 0,-1 1 88 0 0,-1 0 78 0 0,0 3 132 0 0,1 1 81 0 0,-1 3 169 0 0,3 10 406 0 0,-5-12-433 0 0,1 0-92 0 0,-1 0-83 0 0,1 0-74 0 0,2 3-22 0 0,-1 1-75 0 0,3 2-34 0 0,3 10-7 0 0,-11-30-120 0 0,-1-2-268 0 0,0 0 115 0 0,1 0 85 0 0,-1 1 43 0 0,1 1 168 0 0,-1-2-168 0 0,0 1-104 0 0,0 0-16 0 0,0-1-45 0 0,1 0-28 0 0,-1 1-45 0 0,0-1-49 0 0,0 0-53 0 0,0 0-58 0 0,0 1-63 0 0,0-1-67 0 0,0 0-70 0 0,0 0 198 0 0,0 0-48 0 0,0 0-40 0 0,0 0-37 0 0,0 0-141 0 0,0 0-35 0 0,0 0-1472 0 0</inkml:trace>
  <inkml:trace contextRef="#ctx0" brushRef="#br0" timeOffset="2147.25">2830 386 8496 0 0,'0'0'190'0'0,"0"0"28"0"0,2 1 10 0 0,2 0-103 0 0,0 0-45 0 0,3 1-28 0 0,-1-1-54 0 0,10 3-42 0 0,-11-3 61 0 0,0 1 37 0 0,-1 0 27 0 0,0 0 41 0 0,0 0 49 0 0,0 1 54 0 0,4 3 236 0 0,-1-1-37 0 0,7 7 326 0 0,0 0-116 0 0,-1 0-97 0 0,-1-1-119 0 0,-1 0-49 0 0,40 48 1143 0 0,-31-33-987 0 0,9 14 369 0 0,-9-12-290 0 0,-7-10-252 0 0,-1-3-108 0 0,0 0-58 0 0,-2-3-83 0 0,0 0-57 0 0,1 0-62 0 0,0-1-70 0 0,-4-4 31 0 0,0-1 53 0 0,4 2 59 0 0,16 10 140 0 0,-13-9-190 0 0,-8-4-57 0 0,1-1-46 0 0,-1 1-55 0 0,1 0-63 0 0,-1 1-72 0 0,0-1-81 0 0,-6-5 140 0 0,0 0 37 0 0,0 0-88 0 0,0 0 117 0 0,1 0 92 0 0,-1 0 77 0 0,2 0 209 0 0,-1 0-196 0 0,-1 0-91 0 0,1 0-103 0 0,-1 0 39 0 0,0 0-35 0 0,1 0-39 0 0,-1 0-42 0 0,0 0-46 0 0,0 0-48 0 0,0 0-53 0 0,0 0-56 0 0,0 0-59 0 0,1 0-62 0 0,-1 0-65 0 0,0 0-69 0 0,0 0-1211 0 0,0 0-1078 0 0</inkml:trace>
  <inkml:trace contextRef="#ctx0" brushRef="#br0" timeOffset="2416.53">3246 420 7024 0 0,'0'0'157'0'0,"0"0"23"0"0,0 0 12 0 0,0 0-65 0 0,-1 1-64 0 0,1-1-44 0 0,-2 4-44 0 0,1-2 40 0 0,-30 40 600 0 0,4 4-34 0 0,2 0-36 0 0,1 2-37 0 0,-4 7 33 0 0,-1-1-51 0 0,12-26-247 0 0,0 0 74 0 0,1-1 41 0 0,-25 36 533 0 0,16-25-405 0 0,11-19-283 0 0,1-1-41 0 0,-1 0-51 0 0,-1 0-58 0 0,13-14-7 0 0,-1-1-126 0 0,1-1-10 0 0,1-1-35 0 0,0 1-38 0 0,-1-1-39 0 0,1 1-40 0 0,-1-1-41 0 0,1 1-44 0 0,0-1-43 0 0,-1 1-47 0 0,1-1-48 0 0,-1 0-48 0 0,1 1-51 0 0,-4 2-1111 0 0,-2 2-963 0 0,7-6 2634 0 0</inkml:trace>
  <inkml:trace contextRef="#ctx0" brushRef="#br0" timeOffset="2588.07">2660 27 12528 0 0,'-6'-2'44'0'0,"-1"0"60"0"0,-6-3 228 0 0,-5-1 190 0 0,10 3-326 0 0,-1 1-31 0 0,-1-1-85 0 0,2 2-97 0 0,0 0-93 0 0,0 0-109 0 0,4 1 63 0 0,-1 0-33 0 0,5 0-14 0 0,0 0-34 0 0,0 0-327 0 0,0 0 74 0 0,0 0-47 0 0,0 0-638 0 0,0 0-506 0 0,0 0-960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8576 0 0,'0'0'197'0'0,"0"0"24"0"0,0 0 17 0 0,0 2-38 0 0,0 2-146 0 0,-1 1 41 0 0,0 4 195 0 0,0 0 67 0 0,0 7 271 0 0,-1 4 77 0 0,0 2-79 0 0,1-10-285 0 0,0-5-130 0 0,0 0-46 0 0,-3 5 69 0 0,-1 16 132 0 0,2-11-197 0 0,-2 1-48 0 0,-7 16 19 0 0,-2 12-40 0 0,13-44 5 0 0,1 0-100 0 0,-1-1-87 0 0,1 1-91 0 0,-1-1-108 0 0,1 0 95 0 0,0 0-34 0 0,0 0-34 0 0,0 0-38 0 0,-1-1-39 0 0,1 1-41 0 0,0 0-44 0 0,0-1-46 0 0,0 1-47 0 0,0 0-49 0 0,0-1-1118 0 0,0 1-952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0,'0'0'197'0'0,"0"0"24"0"0,2 0 18 0 0,7 0-34 0 0,-1 0-170 0 0,-7 0-34 0 0,-1 1 1 0 0,1-1-1 0 0,0 0 0 0 0,0 0 1 0 0,-1 1-1 0 0,1-1 1 0 0,0 0-1 0 0,-1 1 1 0 0,1-1-1 0 0,-1 0 1 0 0,1 1-1 0 0,0-1 1 0 0,-1 1-1 0 0,1-1 1 0 0,-1 1-1 0 0,1-1 0 0 0,-1 1 1 0 0,0-1-1 0 0,1 1 1 0 0,-1 0-1 0 0,1-1 1 0 0,-1 1-1 0 0,0 0-1 0 0,1 1 50 0 0,6 10 480 0 0,-1 0-61 0 0,-1 1-57 0 0,0 1-48 0 0,-2-1-43 0 0,1 1-36 0 0,1 15 202 0 0,3 5 49 0 0,2 11 114 0 0,-4-16-248 0 0,-1-5-97 0 0,0 1-36 0 0,0-5-78 0 0,-1 1-34 0 0,0-1-39 0 0,0 0-42 0 0,-4-18-120 0 0,0-1 39 0 0,1 0 108 0 0,-1 0-59 0 0,1 0-47 0 0,-1 0-30 0 0,1 1-37 0 0,-1 0-21 0 0,1 0-35 0 0,0 0-39 0 0,0 2-44 0 0,-1-4-15 0 0,0 0-36 0 0,0 1-362 0 0,0-1 82 0 0,1 1-52 0 0,-1-1-703 0 0,1 3-714 0 0,2 0-754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3 9848 0 0,'0'0'222'0'0,"-1"0"20"0"0,0 0-82 0 0,-2 0-64 0 0,-5 0 65 0 0,5-1-65 0 0,-13 0-105 0 0,1 1 71 0 0,-3 2 78 0 0,-9 4 138 0 0,4-2-56 0 0,12 0-185 0 0,-1 1 35 0 0,-20 18 233 0 0,27-18-243 0 0,3-4-59 0 0,1-1 0 0 0,0 1 0 0 0,-1 0-1 0 0,1 0 1 0 0,0 1 0 0 0,0-1 0 0 0,0 0-1 0 0,0 0 1 0 0,0 0 0 0 0,0 1 0 0 0,0-1 0 0 0,0 1-1 0 0,0-1 1 0 0,1 1 0 0 0,-1-1 0 0 0,0 1-1 0 0,1-1 1 0 0,0 1 0 0 0,-1-1 0 0 0,1 1 0 0 0,0 0-1 0 0,0-1 1 0 0,-1 1 0 0 0,1-1 0 0 0,1 1-1 0 0,-1 0 1 0 0,0-1-3 0 0,1 2 7 0 0,0 0 0 0 0,0 0 1 0 0,1 0-1 0 0,-1 0 0 0 0,1-1 0 0 0,0 1 0 0 0,0-1 0 0 0,0 1 0 0 0,0-1 0 0 0,0 1-7 0 0,2 1 4 0 0,20 24-4 0 0,1-1 0 0 0,2-1 0 0 0,18 14 0 0 0,-26-24 35 0 0,9 11 108 0 0,-22-21-87 0 0,-1 1 1 0 0,-1-1 0 0 0,4 7-57 0 0,3 10 84 0 0,-10-10 357 0 0,-5-1-109 0 0,-6-3-97 0 0,-2-1-85 0 0,-2-2-73 0 0,-1-2-60 0 0,1-1-49 0 0,2-1-35 0 0,5-2-39 0 0,-7 2-28 0 0,10-2 41 0 0,1 1-62 0 0,0-1 20 0 0,1 0-36 0 0,0 1-42 0 0,0-1-45 0 0,0 0-46 0 0,0 0-45 0 0,1 0-42 0 0,-1 0-35 0 0,0 0-126 0 0,0 0-36 0 0,-3 0-1298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15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83 7512 0 0,'-1'-2'346'0'0,"-3"-3"-99"0"0,-1 0-101 0 0,2 1-101 0 0,-1 0-36 0 0,0 0 58 0 0,0 0 49 0 0,-1 1 45 0 0,-1 0 80 0 0,1 0 42 0 0,-2 0 98 0 0,-4 1 232 0 0,1 3-8 0 0,3 0-238 0 0,1 2-101 0 0,0 0-46 0 0,2 0-81 0 0,-1 1-48 0 0,1 1-52 0 0,0 0-61 0 0,-15 26 347 0 0,7 3-100 0 0,5 2-82 0 0,5 2-63 0 0,5 7-43 0 0,0-27-34 0 0,1 0 1 0 0,0 0-1 0 0,2 0 1 0 0,3 9-4 0 0,-3-13 1 0 0,6 17 33 0 0,14 24-34 0 0,-22-47 4 0 0,1 0-1 0 0,-1-1 0 0 0,2 0 0 0 0,-1 0 0 0 0,1 0 0 0 0,0 0 0 0 0,0-1 0 0 0,1 0 1 0 0,2 1-4 0 0,4 1 35 0 0,-1-4 61 0 0,3-3 81 0 0,-13-1-133 0 0,1 0-1 0 0,-1-1 1 0 0,0 1-1 0 0,1-1 1 0 0,-1 0-1 0 0,0 0 0 0 0,0 1 1 0 0,0-2-44 0 0,1 1 61 0 0,0-1 0 0 0,0 0-1 0 0,0 0 1 0 0,-1 0 0 0 0,1 0 0 0 0,-1-1 0 0 0,0 1-1 0 0,1-1 1 0 0,-1 1 0 0 0,0-1-61 0 0,5-9 161 0 0,-2 0-44 0 0,1-4 297 0 0,-1 0-36 0 0,1-15 278 0 0,-4 0-115 0 0,-3 0-96 0 0,-3 6-146 0 0,-1 1-40 0 0,-3-6 12 0 0,-9-14 93 0 0,13 36-546 0 0,1 1 60 0 0,-1-1 51 0 0,1 1 43 0 0,-4-8 65 0 0,-11-19 219 0 0,13 23-221 0 0,0 1-61 0 0,1 4-28 0 0,1-1-33 0 0,0 1-40 0 0,-1 0-43 0 0,1-1-66 0 0,-1 1-62 0 0,0-1-67 0 0,1 1-73 0 0,-1-1-79 0 0,1 1-86 0 0,-1-1-90 0 0,0 1-97 0 0,2 1-604 0 0</inkml:trace>
  <inkml:trace contextRef="#ctx0" brushRef="#br0" timeOffset="538.54">359 44 7024 0 0,'0'0'157'0'0,"0"0"-5"0"0,0 0-64 0 0,1 0-42 0 0,2 3-3 0 0,-2-2 0 0 0,9 9-99 0 0,-1 1 82 0 0,-1 0 76 0 0,-1 1 68 0 0,0 1 60 0 0,-1 0 54 0 0,0 1 46 0 0,-1 0 38 0 0,2 8 283 0 0,8 43 1338 0 0,-10-38-1182 0 0,-1-8-291 0 0,1 7 136 0 0,-1 0-54 0 0,0-1 301 0 0,-2 1 1 0 0,0 11-900 0 0,-4 0 804 0 0,2-33-643 0 0,-1 2-33 0 0,0-2-41 0 0,1-2 2 0 0,-1 0 15 0 0,1 0 35 0 0,0 0 9 0 0,0-1 33 0 0,0 1 38 0 0,0-1 41 0 0,0 0-192 0 0,-1-2 20 0 0,0 0-43 0 0,-5-6 4 0 0,-3-13 49 0 0,2-2-38 0 0,6 11-50 0 0,-1 0 1 0 0,1 1-1 0 0,1-6-10 0 0,1-13-54 0 0,1 0 0 0 0,3-8 54 0 0,3-8-140 0 0,3 0 38 0 0,-6 27 68 0 0,0-1 0 0 0,2 1 0 0 0,1 1 0 0 0,0-1 0 0 0,1 2-1 0 0,3-5 35 0 0,-8 16-5 0 0,0-1 0 0 0,0 0-1 0 0,1 1 1 0 0,0 0-1 0 0,0 0 1 0 0,0 1 0 0 0,1 0-1 0 0,-1-1 1 0 0,1 2-1 0 0,0-1 1 0 0,0 1-1 0 0,1 0 1 0 0,-1 0 0 0 0,0 0-1 0 0,2 1 6 0 0,-3 0-2 0 0,1 1-1 0 0,0 0 0 0 0,-1 0 1 0 0,1 1-1 0 0,0 0 1 0 0,-1 0-1 0 0,1 0 0 0 0,0 0 1 0 0,-1 1-1 0 0,1 0 1 0 0,0 0-1 0 0,-1 1 0 0 0,1-1 1 0 0,-1 1-1 0 0,0 0 1 0 0,0 1-1 0 0,0-1 0 0 0,4 4 3 0 0,12 10-28 0 0,-5 3 78 0 0,-4 2 59 0 0,-4 2 43 0 0,-3-7 14 0 0,-2-1 0 0 0,0 1 0 0 0,-1 8-166 0 0,1 7 176 0 0,-1-12-97 0 0,0 0-36 0 0,1 40 124 0 0,-3 1 57 0 0,0-19-30 0 0,-1-18-37 0 0,2 29 269 0 0,-1-41-250 0 0,2 1 1 0 0,-1-1-1 0 0,2 5-176 0 0,-2-15 26 0 0,-1 0-39 0 0,0 0-35 0 0,0-1-35 0 0,0 1-172 0 0,0-1-107 0 0,-1-1 9 0 0,1 1-46 0 0,-1-1-127 0 0,0-1-327 0 0,1 2 394 0 0,0 0-63 0 0,0-1-55 0 0,-1 1-50 0 0,1-1-179 0 0,0 1-48 0 0,0-1-217 0 0,-1 0-589 0 0,1 1 1655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09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8696 0 0,'0'0'197'0'0,"0"0"24"0"0,0 0 18 0 0,0 0 49 0 0,0 0-121 0 0,0 0 129 0 0,0 0 242 0 0,0 0 20 0 0,0 0-34 0 0,0 0-359 0 0,0 0 42 0 0,0 0 95 0 0,1 1-9 0 0,-1 0-108 0 0,1 1-82 0 0,3 5 44 0 0,-2-4-44 0 0,6 10 252 0 0,-1 1-38 0 0,1 9 106 0 0,-2 0-42 0 0,2 4 67 0 0,3 16 246 0 0,-7-21-384 0 0,0 0-34 0 0,0 0-40 0 0,0-1-51 0 0,17 93 854 0 0,-15-75-726 0 0,-1-1-34 0 0,-4-25-250 0 0,-3 19 165 0 0,1-18-219 0 0,1-8-45 0 0,0 0-50 0 0,0-5-38 0 0,0-1-33 0 0,0 1 47 0 0,0-1-33 0 0,0 1 104 0 0,0 0-17 0 0,0-1 8 0 0,0 0-60 0 0,0 1-86 0 0,0-1-102 0 0,0 0 120 0 0,0 0-34 0 0,0 1-36 0 0,0-1-39 0 0,0 0-978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 12176 0 0,'-1'-2'-34'0'0,"0"-1"65"0"0,-1 0 55 0 0,1 0 44 0 0,-1 0 70 0 0,-6-6 458 0 0,4 5-404 0 0,4 2-248 0 0,0 0 3 0 0,-3-3 65 0 0,4 5-278 0 0,-1 0-35 0 0,1 2-334 0 0,-1-2 74 0 0,1 1-50 0 0,0 1-652 0 0,2 1-520 0 0,1 2-987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0 9728 0 0,'0'0'222'0'0,"0"0"30"0"0,0 0 18 0 0,0 0-117 0 0,-2 0-80 0 0,-8 0-90 0 0,0 0 35 0 0,1 1 40 0 0,0 0 42 0 0,0 0 47 0 0,-1 1 50 0 0,0 1 54 0 0,-1 1 57 0 0,-5 3 43 0 0,0 1-47 0 0,0 2-45 0 0,1 1-40 0 0,-12 15 115 0 0,3 3-113 0 0,0 10-58 0 0,18-27-127 0 0,1-1 0 0 0,0 1-1 0 0,1 1 1 0 0,0-1 0 0 0,1 1-1 0 0,0-1 1 0 0,1 2-36 0 0,2-11 9 0 0,0 1 1 0 0,0-1-1 0 0,0 0 0 0 0,0 1 1 0 0,0-1-1 0 0,1 0 1 0 0,0 2-10 0 0,0-2 20 0 0,0 1-1 0 0,1 0 1 0 0,-1 0 0 0 0,1-1 0 0 0,0 1 0 0 0,0 0-20 0 0,0-2 16 0 0,-1 1 0 0 0,1-1 0 0 0,-1 0 0 0 0,1 0 0 0 0,0 0 1 0 0,0 0-1 0 0,0 0 0 0 0,0 0 0 0 0,0-1 0 0 0,1 1 0 0 0,-1-1 0 0 0,0 1 0 0 0,1-1 0 0 0,-1 0 0 0 0,1 0 0 0 0,-1 0 0 0 0,1 0 1 0 0,2 0-17 0 0,-5-1 0 0 0,9 2 53 0 0,0-1-1 0 0,0 0 1 0 0,-1 0-1 0 0,1-1 1 0 0,0 0-1 0 0,0-1 1 0 0,0 0-1 0 0,0 0 1 0 0,3-2-53 0 0,2-1 49 0 0,-1 0 1 0 0,0-1-1 0 0,4-3-49 0 0,-9 5 16 0 0,-1-1-1 0 0,0-1 0 0 0,0 1 0 0 0,0-1 0 0 0,-1 0 0 0 0,1-1 0 0 0,-1 1 0 0 0,0-1 0 0 0,4-7-15 0 0,-2 3 30 0 0,-2 1 0 0 0,1-2 1 0 0,-1 1-1 0 0,-1-1 0 0 0,5-10-30 0 0,-3-6 24 0 0,-5-2-36 0 0,-1 9 16 0 0,-2-19 53 0 0,0 29-8 0 0,0 1 0 0 0,-1-1 0 0 0,-3-8-49 0 0,2 12 38 0 0,3 5-96 0 0,0 1-10 0 0,0 8 46 0 0,1-1 1 0 0,1 1 0 0 0,0-1 0 0 0,0 1 0 0 0,0-1 0 0 0,1 2 21 0 0,8 30-151 0 0,-4-9 193 0 0,7 15 90 0 0,-7-20-87 0 0,0 0-58 0 0,1 4 15 0 0,0-2 112 0 0,-5-13-2 0 0,0-1 45 0 0,1 8 75 0 0,0 0 42 0 0,0 0 34 0 0,5 46 785 0 0,-7-39-662 0 0,-2-26-355 0 0,0-2-4 0 0,0 0 0 0 0,0 0-52 0 0,0 0-76 0 0,0 0-26 0 0,0 0-32 0 0,0 0-184 0 0,0 0-416 0 0,0 0-41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254 410 7632 0 0,'0'0'142'0'0,"-1"0"-59"0"0,-6-3 53 0 0,1 1 32 0 0,0 0-47 0 0,1 1-42 0 0,-1 0-32 0 0,-2-1-24 0 0,-2-1-30 0 0,2 1 67 0 0,0 0 38 0 0,-8 2 191 0 0,-4 3 185 0 0,-8 7 380 0 0,2 6 3 0 0,10-4-379 0 0,4-1-184 0 0,6-6-193 0 0,1 0-37 0 0,1 1 31 0 0,-1 0-1 0 0,1 0 1 0 0,0 1 0 0 0,1-1-95 0 0,-8 13 212 0 0,7-13-138 0 0,0 0 0 0 0,1 1 0 0 0,1-1 0 0 0,-1 0 1 0 0,1 1-1 0 0,-1 3-74 0 0,1-1 85 0 0,0 1 0 0 0,0 0 0 0 0,1 0-1 0 0,0 4-84 0 0,1-2 86 0 0,1-1 0 0 0,0 0 0 0 0,2 10-86 0 0,-1-13 49 0 0,0 1 1 0 0,1-1-1 0 0,0 1 1 0 0,3 5-50 0 0,-3-8 20 0 0,0-1 1 0 0,0 1-1 0 0,1 0 1 0 0,0-1-1 0 0,0 0 1 0 0,0 0-1 0 0,1 0 1 0 0,0-1-1 0 0,0 0 1 0 0,0 1-1 0 0,0-2 1 0 0,1 1 0 0 0,-1-1-1 0 0,1 1 1 0 0,0-2-1 0 0,0 1 1 0 0,0-1-1 0 0,0 1 1 0 0,1-2-1 0 0,2 1-20 0 0,-1 0 16 0 0,-1-1-1 0 0,1-1 0 0 0,-1 1 0 0 0,1-1 0 0 0,-1-1 1 0 0,1 1-1 0 0,0-1-15 0 0,0 0 28 0 0,0 0-32 0 0,4-1-52 0 0,-1 0-48 0 0,5-1-124 0 0,0-3-57 0 0,5-3-127 0 0</inkml:trace>
  <inkml:trace contextRef="#ctx0" brushRef="#br0" timeOffset="385.96">417 0 7200 0 0,'0'0'165'0'0,"0"0"22"0"0,0 2 6 0 0,0 8-51 0 0,1 1-81 0 0,3 29-70 0 0,-2-24 84 0 0,10 49 974 0 0,1 1-85 0 0,-2-10-247 0 0,1 0-63 0 0,14 82 1116 0 0,-21-110-1373 0 0,3 12 122 0 0,0 2 49 0 0,-3-12-116 0 0,-5-28-416 0 0,15 89 1309 0 0,-8-61-859 0 0,1-2 45 0 0,-7-25 18 0 0,1-1-114 0 0,-1-1-100 0 0,1-2-90 0 0,0 0-78 0 0,-1 0-65 0 0,1-2-53 0 0,0 0-43 0 0,4-10-162 0 0,-4 8 125 0 0,-1 2 68 0 0,0 1 72 0 0,0-2-100 0 0,17-53 98 0 0,-12 39-78 0 0,1 1-1 0 0,4-5-28 0 0,-7 13-1 0 0,1 1 0 0 0,1-1 0 0 0,0 2 0 0 0,0-1 0 0 0,1-1 1 0 0,-2 4-9 0 0,-1 1-1 0 0,1 0 0 0 0,0 0 0 0 0,0 0 1 0 0,1 0-1 0 0,-1 1 0 0 0,1 0 0 0 0,2-1 10 0 0,-6 3-7 0 0,0 1-1 0 0,1-1 0 0 0,-1 1 1 0 0,0 0-1 0 0,1 0 0 0 0,-1 0 1 0 0,0 0-1 0 0,1 0 0 0 0,-1 0 1 0 0,0 1-1 0 0,1-1 0 0 0,-1 1 1 0 0,0-1-1 0 0,0 1 0 0 0,0 0 1 0 0,1 0-1 0 0,-1 0 0 0 0,0 0 1 0 0,0 0-1 0 0,0 1 0 0 0,0-1 1 0 0,1 2 7 0 0,3 2-24 0 0,0 0 0 0 0,0 0 0 0 0,0 1 0 0 0,-1 0 0 0 0,5 7 24 0 0,20 34-69 0 0,-21-33 68 0 0,-2 2 1 0 0,0-1 0 0 0,-1 1-1 0 0,0 0 1 0 0,-2 0-1 0 0,3 12 1 0 0,-7-28 187 0 0,0 1-72 0 0,0 0-72 0 0,0 1-69 0 0,0 0-71 0 0,0 0-69 0 0,0 0-68 0 0,0 0-68 0 0,0 0-68 0 0,0 0-65 0 0,0 1-67 0 0,0-2-64 0 0,0 1-65 0 0,0 0-64 0 0,0-1-63 0 0,0-1-62 0 0,0 2-1489 0 0,0-2-1316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6072 0 0,'0'0'133'0'0,"1"-1"23"0"0,1-1-112 0 0,-2 2-31 0 0,1 0 2 0 0,1-3 44 0 0,3 0 48 0 0,2-4 72 0 0,-2 6 613 0 0,-2 1-304 0 0,0 1-119 0 0,0 0-43 0 0,-1 1-95 0 0,0-1-41 0 0,0 1-47 0 0,-1-1-52 0 0,3 7 328 0 0,0-2-112 0 0,0 0-64 0 0,-1 2-16 0 0,1 6 33 0 0,0 5 159 0 0,-1 0-36 0 0,4 19 291 0 0,-2-9-238 0 0,1-1-48 0 0,6 29 287 0 0,17 54 566 0 0,-17-75-768 0 0,1 1 72 0 0,-1-10-268 0 0,-6-15-141 0 0,0-1 0 0 0,0-1-1 0 0,1 1 1 0 0,5 5-136 0 0,-11-15 30 0 0,0-1 0 0 0,0 1 0 0 0,0 0-1 0 0,0 0 1 0 0,0 0 0 0 0,0-1 0 0 0,0 1 0 0 0,0 0 0 0 0,0-1-1 0 0,0 1 1 0 0,0-1 0 0 0,0 1 0 0 0,0-1 0 0 0,0 0-1 0 0,1 1 1 0 0,-1-1 0 0 0,0 0 0 0 0,1 0-30 0 0,9-1 214 0 0,0-4-44 0 0,0-2-50 0 0,-2-1-56 0 0,-1-2-62 0 0,-3 1-68 0 0,6-19 65 0 0,-2-2 36 0 0,13-59 162 0 0,-11 44-128 0 0,1 0-81 0 0,-11 40 12 0 0,10-28 2 0 0,-10 30-4 0 0,0 1 1 0 0,0 0 0 0 0,1 0 0 0 0,-1 0 0 0 0,0 0-1 0 0,1 0 1 0 0,-1 0 0 0 0,1 0 0 0 0,0 0 0 0 0,-1 0-1 0 0,2 0 2 0 0,-2 1-7 0 0,0 1 0 0 0,0 0 0 0 0,0-1 0 0 0,0 1 0 0 0,1 0 0 0 0,-1 0 0 0 0,0 0 0 0 0,0 0 0 0 0,0 0 0 0 0,0 0 0 0 0,0 0 0 0 0,0 0 0 0 0,0 0 0 0 0,0 1 0 0 0,0-1 0 0 0,0 0 0 0 0,0 1 0 0 0,0-1 0 0 0,0 1 0 0 0,0-1 0 0 0,-1 1-1 0 0,1-1 1 0 0,0 1 0 0 0,0 0 0 0 0,0-1 7 0 0,11 10-63 0 0,-4-2 37 0 0,15 24-38 0 0,7 19 63 0 0,-8-13-13 0 0,-6-13-40 0 0,2 2-14 0 0,0 0 65 0 0,3 6 57 0 0,12 14 73 0 0,-23-35-82 0 0,1 0 1 0 0,7 6-46 0 0,11 6-12 0 0,-15-18 143 0 0,0-7 81 0 0,-12 1-166 0 0,0-1 1 0 0,0 0-1 0 0,-1 0 0 0 0,1 0 1 0 0,0-1-1 0 0,0 1 0 0 0,-1 0 1 0 0,1-1-1 0 0,-1 1 1 0 0,1-1-1 0 0,-1 1 0 0 0,1-2-46 0 0,11-17 406 0 0,-7 6-181 0 0,-2 2-87 0 0,-2 2-61 0 0,5-27 157 0 0,-2 0-77 0 0,-2 0-65 0 0,-3 0-50 0 0,-3-8-40 0 0,1 26-21 0 0,-2 0 0 0 0,0 0 0 0 0,-1 0 0 0 0,-4-8 19 0 0,5 17-30 0 0,-1 0-56 0 0,1 3-16 0 0,0 0-48 0 0,-1-2-138 0 0,1 0-121 0 0,3 7 382 0 0,0 1-57 0 0,0-1-58 0 0,0 0-56 0 0,0 1-54 0 0,0-1-53 0 0,0 1-53 0 0,0 0-51 0 0,0-1 31 0 0,0 1-34 0 0,-1-1-509 0 0,1 0-127 0 0,-1-1-119 0 0,1-1-1075 0 0,-1-2-1265 0 0,2 6 3456 0 0</inkml:trace>
  <inkml:trace contextRef="#ctx0" brushRef="#br0" timeOffset="527.58">885 0 8864 0 0,'0'0'200'0'0,"0"0"33"0"0,0 0 14 0 0,1 1-41 0 0,6 4-287 0 0,-1-1 81 0 0,0 2 69 0 0,0-1 60 0 0,1 3 91 0 0,0-1 53 0 0,14 17 697 0 0,-14-16-644 0 0,0-1-37 0 0,2 3 4 0 0,15 17 437 0 0,-1 0-48 0 0,-1 1-46 0 0,-2 1-43 0 0,-1 1-42 0 0,0 0-39 0 0,-3 0-37 0 0,0 1-34 0 0,1 2 121 0 0,3 6 107 0 0,-10-11-327 0 0,-9-22-208 0 0,1 0-36 0 0,1 5 9 0 0,3 15 64 0 0,-5-19-82 0 0,0 0 43 0 0,0-2 35 0 0,0-1 56 0 0,-1-1 66 0 0,0-1 77 0 0,4-39-201 0 0,-2 10-85 0 0,3 0-45 0 0,8-14 18 0 0,4 5-33 0 0,-13 29-21 0 0,1-1-1 0 0,0 1 1 0 0,1 0-1 0 0,0 0 1 0 0,0 0 0 0 0,0 1-1 0 0,1 0 1 0 0,2-1 1 0 0,-2 1-20 0 0,0 1 0 0 0,0 0 0 0 0,1 0 0 0 0,0 1 0 0 0,0 0 0 0 0,2 0 20 0 0,-7 3-10 0 0,0 0 0 0 0,0 0 1 0 0,1 0-1 0 0,-1 1 0 0 0,0-1 0 0 0,0 1 0 0 0,1 0 0 0 0,1 0 10 0 0,-3 0-9 0 0,1 0 0 0 0,-1 1-1 0 0,0-1 1 0 0,0 1-1 0 0,1 0 1 0 0,-1 0 0 0 0,0-1-1 0 0,0 1 1 0 0,0 1 0 0 0,0-1-1 0 0,0 0 1 0 0,0 0 0 0 0,0 1 9 0 0,9 11-54 0 0,-7-6 44 0 0,-1 0 0 0 0,0 0 0 0 0,0 0 0 0 0,1 5 10 0 0,1 5-44 0 0,7 17-1 0 0,-1-1-1 0 0,-2 3 46 0 0,0 10 7 0 0,-8-41-130 0 0,0 0 78 0 0,0 0 58 0 0,0 0 43 0 0,2 9 170 0 0,-2-8-168 0 0,0 1-77 0 0,0-3-35 0 0,-1 0-38 0 0,1 3-158 0 0,-1-3 73 0 0,0 0-38 0 0,0 0-43 0 0,1 1-45 0 0,-1-1-48 0 0,0 1-51 0 0,0-5 104 0 0,0 0-44 0 0,0 0-38 0 0,0 0-36 0 0,0 0-266 0 0,0 0-59 0 0,0 0-46 0 0,0-1-33 0 0,1-1-1465 0 0,0-2-1291 0 0</inkml:trace>
  <inkml:trace contextRef="#ctx0" brushRef="#br0" timeOffset="799.83">1716 464 10424 0 0,'0'0'233'0'0,"0"1"39"0"0,4 7 8 0 0,0-1-102 0 0,2 2-68 0 0,3 4-71 0 0,1 2-28 0 0,-3-5 67 0 0,-3-1 75 0 0,0 0 114 0 0,2 3 174 0 0,3 5 281 0 0,-4-6-274 0 0,1 0-99 0 0,-3-3-199 0 0,0 0-86 0 0,-1-1-87 0 0,-1 1-82 0 0,0 1-90 0 0,-1 0-100 0 0,0-8-21 0 0,0-1-53 0 0,0 0-48 0 0,0 0-40 0 0,0 0-139 0 0,0 1-40 0 0,0-1-166 0 0,0 0-446 0 0</inkml:trace>
  <inkml:trace contextRef="#ctx0" brushRef="#br0" timeOffset="993.33">1673 244 11312 0 0,'0'0'256'0'0,"0"0"34"0"0,0 0 21 0 0,0 0-35 0 0,1 0-248 0 0,-1 0-101 0 0,0-1-81 0 0,1 1-111 0 0,-1 0 265 0 0,1-1-394 0 0,0 0-116 0 0,0 0 66 0 0,0 0-42 0 0,2 0-579 0 0,-1 0-282 0 0,2 1-766 0 0,-3 0 1667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22 6776 0 0,'0'0'198'0'0,"0"0"-195"0"0,1-1 27 0 0,-1 0 27 0 0,1-1 38 0 0,0 1 22 0 0,-1 0 38 0 0,1 0 47 0 0,0-1 49 0 0,-1 1 2 0 0,1 0 42 0 0,-1 0 46 0 0,0 1 50 0 0,0-1 51 0 0,0 0 56 0 0,0 1 59 0 0,0 0 62 0 0,-4-3-326 0 0,0 1-55 0 0,-1 1-48 0 0,1 0-40 0 0,-3 0 2 0 0,0 1-48 0 0,-16 5 123 0 0,13-1-69 0 0,-8 4 8 0 0,-1 0-85 0 0,0-1-48 0 0,-17 12 53 0 0,2 3-38 0 0,-29 29-38 0 0,40-30-10 0 0,19-15 0 0 0,5 1 0 0 0,0-5 0 0 0,0 1 0 0 0,1-1 0 0 0,-1 0 0 0 0,1 0 0 0 0,0 0 0 0 0,-1 0 0 0 0,1 0 0 0 0,0 0 0 0 0,0 0 0 0 0,0-1 0 0 0,1 1 0 0 0,-1-1 0 0 0,1 1 0 0 0,35 16-4 0 0,-24-12-7 0 0,39 15-155 0 0,-19-7 53 0 0,-11-4 80 0 0,-5-1 49 0 0,0 0 54 0 0,-3-1 38 0 0,-1 1 53 0 0,0 1 61 0 0,-1 0 68 0 0,-3 2-82 0 0,-5 0 91 0 0,-6 2 139 0 0,1-12-347 0 0,-1 1-1 0 0,0-1 0 0 0,0 0 1 0 0,0 0-1 0 0,0 0 0 0 0,0 0 1 0 0,-1 0-1 0 0,0 2-90 0 0,-7 5 347 0 0,-1-1-35 0 0,-5 2 12 0 0,3-4-163 0 0,6-4-127 0 0,0 0-37 0 0,-38 7 179 0 0,0-4-76 0 0,4-3-44 0 0,0-2-1 0 0,-16-4-55 0 0,53 4-118 0 0,0 0 38 0 0,-4-1 12 0 0,1-1 88 0 0,-10-2 135 0 0,12 2-135 0 0,-1 0-39 0 0,0-1-73 0 0,0 1-100 0 0,1-1-61 0 0,0 1-100 0 0,0-1-114 0 0,2 2 187 0 0,0-1-35 0 0,0 1-35 0 0,0-1-37 0 0,0 1-39 0 0,1-1-42 0 0,-1 1-41 0 0,0-1-46 0 0,1 1-45 0 0,-1-1-48 0 0,-1-1-1204 0 0,-1-1-1040 0 0,4 4 2891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17 7016 0 0,'0'0'201'0'0,"0"-1"-4"0"0,0-3-124 0 0,0 3-11 0 0,0 1 171 0 0,0-1-48 0 0,-1 1-43 0 0,0-1-36 0 0,-1 0 34 0 0,-4 0 17 0 0,6 1-27 0 0,-8-3 412 0 0,0 1-101 0 0,1 1-86 0 0,-1 0-70 0 0,-7 1 103 0 0,-7 6 112 0 0,13-3-253 0 0,-8 5 146 0 0,-1-2-87 0 0,2 0-75 0 0,-10 6 55 0 0,0 2-21 0 0,0-1-51 0 0,-28 16 109 0 0,39-21-230 0 0,0 2 1 0 0,1 0-1 0 0,0 0 1 0 0,-3 5-94 0 0,7-7 57 0 0,1 1-1 0 0,1 0 1 0 0,0 1 0 0 0,0 0 0 0 0,1 0 0 0 0,0 1 0 0 0,1 0 0 0 0,-1 3-57 0 0,5-9 21 0 0,0 0-1 0 0,0 0 0 0 0,1 0 1 0 0,0 0-1 0 0,0 0 1 0 0,0 0-1 0 0,0 0 1 0 0,1 0-1 0 0,0 0 0 0 0,0 0 1 0 0,0 1-1 0 0,1 0-20 0 0,0-2 11 0 0,0 0-1 0 0,0 0 0 0 0,0 0 1 0 0,1 0-1 0 0,0 0 0 0 0,-1-1 1 0 0,1 1-1 0 0,1-1 0 0 0,-1 1 1 0 0,2 1-11 0 0,-3-3 13 0 0,1 0 0 0 0,0 0 0 0 0,0 0 0 0 0,0 0 0 0 0,0 0 0 0 0,1-1 0 0 0,-1 1-1 0 0,0-1 1 0 0,1 1 0 0 0,-1-1 0 0 0,1 0 0 0 0,-1 0 0 0 0,1 0 0 0 0,0 0 0 0 0,1 0-13 0 0,0-1 30 0 0,1 1 0 0 0,-1-1 0 0 0,1 0-1 0 0,-1 0 1 0 0,1 0 0 0 0,-1 0 0 0 0,1-1-1 0 0,-1 0 1 0 0,2 0-30 0 0,3-2 75 0 0,1 0 0 0 0,-1-1 0 0 0,1 0 1 0 0,7-5-76 0 0,13-10 121 0 0,1-6-15 0 0,-19 13-76 0 0,-1-1 0 0 0,6-8-30 0 0,18-30 36 0 0,-15 17 30 0 0,-12 18-60 0 0,-3 6 17 0 0,0 1 0 0 0,1 0 1 0 0,3-5-24 0 0,-5 7-1 0 0,-4 6 1 0 0,0 0-1 0 0,1 0 0 0 0,-1 0 1 0 0,1 0-1 0 0,-1 0 1 0 0,1 1-1 0 0,-1-1 0 0 0,1 0 1 0 0,0 0-1 0 0,0 0 0 0 0,-1 0 1 0 0,1 1-1 0 0,0-1 1 0 0,0 0-1 0 0,0 1 0 0 0,0-1 1 0 0,0 1-1 0 0,0-1 0 0 0,0 1 1 0 0,0-1-1 0 0,0 1 1 0 0,0-1-65 0 0,-1 1-8 0 0,1 26 246 0 0,-1-4-108 0 0,-2 13-63 0 0,-1-6-68 0 0,-3 23-101 0 0,3-16 110 0 0,1-7 97 0 0,2-14 23 0 0,0-1 34 0 0,-2 21 178 0 0,-2 13-275 0 0,1-13 263 0 0,0 13-263 0 0,3-41 2 0 0,0-3-47 0 0,0 4-48 0 0,0-6-16 0 0,0-1 54 0 0,0 2 27 0 0,0-2-23 0 0,0-1-22 0 0,0 0-44 0 0,0 1-68 0 0,0-1-77 0 0,0 0-87 0 0,0 0-101 0 0,0 0-575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0,'0'0'234'0'0,"0"0"6"0"0,1 0-139 0 0,1 4-84 0 0,-1-1 13 0 0,8 37 1352 0 0,0-1-160 0 0,-4-20-660 0 0,1 0-39 0 0,0 0-44 0 0,0 0-48 0 0,1 0-53 0 0,1-1-57 0 0,-4-9-157 0 0,-1-1-43 0 0,7 13 136 0 0,-4-12-117 0 0,2 2 31 0 0,10 12 354 0 0,-17-22-334 0 0,0 0 10 0 0,11 3 211 0 0,-8-3-195 0 0,-3-1-192 0 0,0 0-1 0 0,0 0 0 0 0,0-1 0 0 0,0 1 0 0 0,0 0 0 0 0,0 0 0 0 0,0-1 0 0 0,0 1 0 0 0,0-1 0 0 0,0 1 0 0 0,0-1 0 0 0,0 1 0 0 0,0-1 1 0 0,0 0-1 0 0,0 0 0 0 0,0 0-24 0 0,12-17 322 0 0,-2-5-97 0 0,-6 11-161 0 0,-2 2-37 0 0,-1 4-35 0 0,3-9 54 0 0,-2-8 108 0 0,1-4 38 0 0,2-9-92 0 0,-3 12-59 0 0,3 1-50 0 0,4 2-74 0 0,-8 19 52 0 0,0-1 0 0 0,0 1 1 0 0,1 0-1 0 0,-1-1 0 0 0,0 1 0 0 0,3-1 31 0 0,-2 1 7 0 0,0 0-46 0 0,-1 0-61 0 0,1 0-79 0 0,-1 1 8 0 0,0 0-48 0 0,0 0-53 0 0,0 0-56 0 0,0 0 7 0 0,-1 0-47 0 0,1 1-49 0 0,0-1-51 0 0,0 0-56 0 0,-1 1-57 0 0,1-1-61 0 0,0 1-63 0 0,4-2-1374 0 0,4 0-1178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64 8088 0 0,'0'0'182'0'0,"0"0"-4"0"0,0 0-75 0 0,-1 1-49 0 0,-1 3-5 0 0,2-2 1 0 0,-3 10-91 0 0,2 1 70 0 0,2-1 62 0 0,0 0 55 0 0,2 0 48 0 0,0 0 41 0 0,6 12 325 0 0,0-7 327 0 0,0 0-1 0 0,9 12-886 0 0,-10-17 332 0 0,0 0-46 0 0,-6-9-213 0 0,0-1 88 0 0,-1 0-36 0 0,3 2 33 0 0,0 1-83 0 0,2 2-57 0 0,-4-4 3 0 0,1 1 36 0 0,0 0 104 0 0,0-1 78 0 0,-1-1-75 0 0,-1 0 33 0 0,1 1 216 0 0,0 0 118 0 0,-1-1-217 0 0,0-1 34 0 0,0 1 38 0 0,0 0 38 0 0,-1-3-294 0 0,0 0-34 0 0,1-3 15 0 0,2-7-3 0 0,-5-15 49 0 0,-1 1-71 0 0,0 13-60 0 0,2 1 1 0 0,0-1-1 0 0,0 1 0 0 0,1-8-26 0 0,2 1-3 0 0,0 0 0 0 0,1 0-1 0 0,4-14 4 0 0,-4 24-12 0 0,-1 0-1 0 0,1 1 0 0 0,1-1 1 0 0,-1 1-1 0 0,1 0 0 0 0,0 0 1 0 0,1 0-1 0 0,0 0 0 0 0,4-4 13 0 0,-8 10-4 0 0,0 0 0 0 0,0 0 0 0 0,0 0 0 0 0,0 0 0 0 0,0 0 0 0 0,0 1 0 0 0,0-1 0 0 0,0 0 0 0 0,1 0 0 0 0,-1 1 0 0 0,0-1 0 0 0,1 1-1 0 0,-1-1 1 0 0,0 1 0 0 0,1 0 0 0 0,-1-1 0 0 0,1 1 0 0 0,-1 0 0 0 0,1 0 0 0 0,-1 0 0 0 0,1 0 4 0 0,0 0-8 0 0,0 1-1 0 0,0-1 1 0 0,0 1 0 0 0,0 0 0 0 0,0 0-1 0 0,0 0 1 0 0,0 0 0 0 0,0 0 0 0 0,0 0-1 0 0,0 1 1 0 0,-1-1 0 0 0,1 0 0 0 0,0 1 8 0 0,3 4-29 0 0,1 0-1 0 0,-1 0 1 0 0,-1 0 0 0 0,3 4 29 0 0,6 11-47 0 0,-12-19 45 0 0,14 22-33 0 0,-5-9 8 0 0,-1 1 0 0 0,3 6 27 0 0,-8-14-21 0 0,0 0 1 0 0,1 0 0 0 0,4 4 20 0 0,-4-5 0 0 0,0 1 0 0 0,0 0 1 0 0,3 7-1 0 0,-2-2 4 0 0,13 34 3 0 0,-15-32 41 0 0,-3 0 47 0 0,-1-14-26 0 0,-2 1 21 0 0,0 0 153 0 0,1 0 10 0 0,0-1-142 0 0,-1-2-88 0 0,0-1-87 0 0,-2-1 89 0 0,1 0-1 0 0,0-1 0 0 0,0 1 0 0 0,1-1 0 0 0,-1 1 1 0 0,1-1-1 0 0,-1 0 0 0 0,1 0 0 0 0,-1-4-24 0 0,1 2 21 0 0,0 0-1 0 0,0 0 0 0 0,1 0 0 0 0,0-1 1 0 0,0 1-1 0 0,0-6-20 0 0,1 4 10 0 0,0-1 0 0 0,1 1 0 0 0,0-1 0 0 0,0 1 0 0 0,1 0-10 0 0,0 0 0 0 0,1 0 1 0 0,-1 0-1 0 0,1 1 1 0 0,1 0-1 0 0,-1-1 0 0 0,16-21-9 0 0,-15 24-8 0 0,0-1 0 0 0,0 1 0 0 0,1 1 0 0 0,3-4 17 0 0,-7 7-9 0 0,1-1 1 0 0,0 1 0 0 0,0 0 0 0 0,-1-1 0 0 0,1 1 0 0 0,0 0 0 0 0,0 0 0 0 0,0 0-1 0 0,0 0 1 0 0,0 0 0 0 0,1 1 0 0 0,-1-1 0 0 0,0 1 0 0 0,0-1 0 0 0,0 1 0 0 0,1 0 0 0 0,-1 0-1 0 0,0 0 1 0 0,0 0 0 0 0,1 0 0 0 0,-1 0 0 0 0,0 1 0 0 0,0-1 0 0 0,0 1 0 0 0,1-1-1 0 0,-1 1 1 0 0,0 0 0 0 0,0 0 0 0 0,2 1 8 0 0,30 23-110 0 0,-2 5 35 0 0,29 36 9 0 0,-37-38 62 0 0,14 19 16 0 0,-36-45-215 0 0,-1 0 81 0 0,1 0 70 0 0,0-1 59 0 0,-1 1 57 0 0,1 0 45 0 0,3 5 367 0 0,-3-4-311 0 0,-1-1-105 0 0,1 0-39 0 0,-1-1-43 0 0,0 1-45 0 0,0 0-51 0 0,1 0-58 0 0,-1 0-84 0 0,1 1-81 0 0,-1-1-89 0 0,1 1-98 0 0,-1-1-105 0 0,1 1-113 0 0,0 0-120 0 0,-1-1 384 0 0,0-1-32 0 0,0 0-1557 0 0,-1 0-1179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11616 0 0,'0'0'340'0'0,"0"0"-123"0"0,0 0-100 0 0,0 0-43 0 0,0 0-12 0 0,0 0 17 0 0,0 0-35 0 0,8 0-8 0 0,0 1-71 0 0,10 2-102 0 0,-17-3 130 0 0,14 3-119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8464 0 0,'0'0'190'0'0,"0"0"28"0"0,0 0 10 0 0,0 0 40 0 0,0 0-97 0 0,0 0-39 0 0,1 0 35 0 0,0 0-93 0 0,2 1-10 0 0,-2 0-13 0 0,0-1 40 0 0,0 1 93 0 0,-1 0 106 0 0,2 2-35 0 0,1 1-40 0 0,3 2 129 0 0,5 10 282 0 0,-6-4-249 0 0,-1 0-45 0 0,3 11 218 0 0,-1-2-145 0 0,6 10 131 0 0,-7-17-338 0 0,0 0-60 0 0,8 18 103 0 0,-9-21-208 0 0,0 0 24 0 0,4 4 30 0 0,-2-9 7 0 0,-4-5-75 0 0,-2-1-52 0 0,0 0-33 0 0,0 0-41 0 0,0 0-34 0 0,0 0-65 0 0,0 0-151 0 0,0 0-742 0 0,0 0-47 0 0</inkml:trace>
  <inkml:trace contextRef="#ctx0" brushRef="#br0" timeOffset="384.97">298 92 8808 0 0,'0'0'197'0'0,"0"0"24"0"0,0 2 19 0 0,5 8-163 0 0,1 1 0 0 0,-1-2 0 0 0,2 1-77 0 0,2 3 109 0 0,0 0 48 0 0,0 1 73 0 0,0-1 90 0 0,0 1 110 0 0,-6-8-167 0 0,1 1 35 0 0,4 8 228 0 0,2-1-76 0 0,1 0-66 0 0,0-1-55 0 0,12 9 161 0 0,-8-9-11 0 0,1 0 0 0 0,8 5-479 0 0,21 8 498 0 0,-34-21-429 0 0,1-1-56 0 0,-1-2-75 0 0,0-1-92 0 0,-9-1 218 0 0,0 0-95 0 0,0-1-83 0 0,-1 0-68 0 0,1 1-29 0 0,-1-1-33 0 0,5-2-1035 0 0,-5 2 945 0 0,4-3-772 0 0</inkml:trace>
  <inkml:trace contextRef="#ctx0" brushRef="#br0" timeOffset="630.29">652 1 8576 0 0,'0'0'197'0'0,"0"0"24"0"0,0 0 17 0 0,-2 5-58 0 0,0 5-120 0 0,0 2-29 0 0,-1 1 59 0 0,1 0 53 0 0,-2 0 45 0 0,-1 8 214 0 0,-2 1 83 0 0,-3 4 1304 0 0,-9 17-1789 0 0,5-15 679 0 0,6-14-394 0 0,0 0-55 0 0,0-1-66 0 0,0 0-78 0 0,-13 14 372 0 0,-2-2-54 0 0,-5 3 658 0 0,-18 11-1062 0 0,31-26 211 0 0,0 1-43 0 0,-2 3-8 0 0,-8 9 28 0 0,12-12-101 0 0,11-12-255 0 0,0 0 61 0 0,0 0 56 0 0,-1 0 46 0 0,0 1 62 0 0,-1 0 56 0 0,-10 4 386 0 0,8-4-355 0 0,0-1-117 0 0,3-1-59 0 0,0-1-36 0 0,1 1-41 0 0,-1-1-44 0 0,0 0-50 0 0,0 0-53 0 0,0 0-59 0 0,1 0-63 0 0,-1 0-66 0 0,0-1-73 0 0,1 1-75 0 0,-1-1-81 0 0,1 0-86 0 0,-1 0-88 0 0,-1-1-1152 0 0,-2-2-1137 0 0,6 4 3134 0 0</inkml:trace>
  <inkml:trace contextRef="#ctx0" brushRef="#br0" timeOffset="1176.83">954 428 10080 0 0,'0'0'195'0'0,"0"0"-81"0"0,0 1-52 0 0,0 3-1 0 0,0-2-3 0 0,-1 14-21 0 0,1 0 43 0 0,-1 0 38 0 0,-1 0 35 0 0,0 4 70 0 0,-1 1 37 0 0,-3 9 182 0 0,-2 0 42 0 0,3-11 13 0 0,-2-1 0 0 0,-1 3-497 0 0,-11 15 606 0 0,1-9-186 0 0,-3-3-111 0 0,10-14-123 0 0,-1 0-52 0 0,-1 0-51 0 0,1-2-49 0 0,4-2-23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2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 13160 0 0,'0'0'297'0'0,"0"0"-67"0"0,0 0-85 0 0,0 0-57 0 0,0-1-15 0 0,0 0 0 0 0,-1 1 74 0 0,1-1-33 0 0,0 1 35 0 0,0-1-118 0 0,-1 1-81 0 0,1 0-94 0 0,0-1 27 0 0,0 1-36 0 0,-1 0-41 0 0,1 0-43 0 0,0 0-81 0 0,0-1-53 0 0,0 1-48 0 0,0 0-41 0 0,0 0-139 0 0,0 0-40 0 0,0 0-168 0 0,0 0-448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8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188 290 6832 0 0,'-9'1'363'0'0,"3"0"-294"0"0,-5 3-26 0 0,1 1 78 0 0,-5 5 172 0 0,1 1 91 0 0,-11 15 459 0 0,17-16-594 0 0,0-1-40 0 0,1 0-61 0 0,0-1-62 0 0,-18 24 557 0 0,9-9-179 0 0,4-3-41 0 0,3-1 43 0 0,4 1-131 0 0,4-12-169 0 0,1 1 0 0 0,0 0 0 0 0,1-1 0 0 0,1 5-166 0 0,-2-12 11 0 0,3 10 199 0 0,3-1-38 0 0,4 0-1 0 0,9 1 43 0 0,-15-10-167 0 0,0 0-1 0 0,0 0 1 0 0,-1-1 0 0 0,1 1-1 0 0,0-1 1 0 0,0 0-1 0 0,0 0 1 0 0,3 0-47 0 0,4-2 164 0 0,0-2 34 0 0,12-10-17 0 0,-2-4-72 0 0,-15 12-89 0 0,-1 0-1 0 0,0 0 1 0 0,0-1 0 0 0,0 0 0 0 0,-1 0-1 0 0,0 0 1 0 0,0-1 0 0 0,-1 1 0 0 0,0-1-20 0 0,9-21 88 0 0,-3 8-18 0 0,-3 6-52 0 0,-4 10-21 0 0,0-3-15 0 0,0 0 0 0 0,1 1 1 0 0,1 0-1 0 0,-1-1 0 0 0,1 1 0 0 0,3-3 18 0 0,-1 4-68 0 0,-5 5-20 0 0,1 5-10 0 0,2 9 62 0 0,-3-9 2 0 0,20 64-101 0 0,-7-23 102 0 0,-7-22 34 0 0,2-1 0 0 0,0-1-1 0 0,-3-8 2 0 0,8 16-6 0 0,-3-12 44 0 0,-10-16-106 0 0,-1-1-44 0 0,0 0 76 0 0,0 0-17 0 0,0 0-21 0 0,0 0-39 0 0,0 0-16 0 0,0 0-39 0 0,0 0-44 0 0,0 0-49 0 0,0 0-53 0 0,0 0-50 0 0,0 0-43 0 0,0 0-38 0 0,0 0-132 0 0,0 0-38 0 0,0 0-1357 0 0</inkml:trace>
  <inkml:trace contextRef="#ctx0" brushRef="#br0" timeOffset="316.15">547 1 8384 0 0,'0'0'242'0'0,"0"0"-48"0"0,0 0-92 0 0,0 1-68 0 0,2 1-53 0 0,0-1 47 0 0,6 8-78 0 0,-1 1 112 0 0,-1 1 84 0 0,-1 1 60 0 0,7 23 472 0 0,-8-21-444 0 0,6 21 332 0 0,-2 1-36 0 0,8 35 435 0 0,-3 1-115 0 0,-3 1-98 0 0,-8-43-422 0 0,3 88 1077 0 0,-5-86-1085 0 0,0-1-57 0 0,0 2-70 0 0,-4 9-3 0 0,3-39-189 0 0,0-1-104 0 0,-1-2-101 0 0,0 0-97 0 0,-1 0-94 0 0,1-1-88 0 0,0 0-87 0 0,1 0-81 0 0,0 1 288 0 0,1 0-47 0 0,-1-1-43 0 0,1 1-37 0 0,-1 0-139 0 0,1-1-37 0 0,-2 0-1454 0 0</inkml:trace>
  <inkml:trace contextRef="#ctx0" brushRef="#br0" timeOffset="541.54">409 309 9384 0 0,'0'0'208'0'0,"0"0"33"0"0,0 0 16 0 0,1 0-106 0 0,0 0-78 0 0,12-3-5 0 0,1 1 49 0 0,57-4 655 0 0,-50 5-607 0 0,-1 0-89 0 0,24-3 147 0 0,0-1-82 0 0,44-3 44 0 0,-83 8-280 0 0,1-1 65 0 0,4 0 80 0 0,6 0 132 0 0,-9 1-135 0 0,0 0-57 0 0,0-1-86 0 0,-2 1-34 0 0,-1 0-63 0 0,1-1-71 0 0,0 1-80 0 0,-1 0-91 0 0,1 0-98 0 0,-1-1-107 0 0,1 1-117 0 0,3 0-711 0 0,3 0-845 0 0</inkml:trace>
  <inkml:trace contextRef="#ctx0" brushRef="#br0" timeOffset="842.76">954 465 6504 0 0,'1'2'190'0'0,"1"4"-68"0"0,0 1-62 0 0,4 16-29 0 0,-4-13 33 0 0,-1-5 7 0 0,0 0 35 0 0,0 0 42 0 0,0 1 49 0 0,0-1 56 0 0,1 0 63 0 0,-1 0 70 0 0,1 0 78 0 0,2 5 142 0 0,0 1-67 0 0,-2-4-142 0 0,0-1-28 0 0,-2-2 48 0 0,0-2 109 0 0,0-2-4 0 0,0 0-2 0 0,0 0 0 0 0,0 0-39 0 0,0 0-336 0 0,0 0 30 0 0,0 0 77 0 0,0 0-17 0 0,0 0-7 0 0,0 0-18 0 0,0 0-8 0 0,0 0-2 0 0,0-1-49 0 0,0 1-68 0 0,-1-1-49 0 0,-1-2-21 0 0,1 0 22 0 0,-9-21 208 0 0,4-1-56 0 0,3-2-49 0 0,2 0-45 0 0,6-28-16 0 0,6 3-107 0 0,-7 40 31 0 0,0 0 0 0 0,0 0 0 0 0,1 1 0 0 0,0-1 0 0 0,5-5-1 0 0,-6 11-3 0 0,0 0 0 0 0,1 0 0 0 0,0 1 0 0 0,2-3 3 0 0,-2 3-14 0 0,1 1 0 0 0,-1 0-1 0 0,0 0 1 0 0,1 0 0 0 0,1 0 14 0 0,-1 1-153 0 0,-1 0 79 0 0,2 0 56 0 0,6-4 51 0 0,-8 5-57 0 0,-1 1-29 0 0,0-1-37 0 0,0 1-49 0 0,0 0-56 0 0,-1 0 16 0 0,-1 0-36 0 0,1 0-40 0 0,0 0-43 0 0,0 0-46 0 0,0 1-50 0 0,1-1-52 0 0,-1 0-56 0 0,4-2-916 0 0,-5 3-12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61 6568 0 0,'0'0'190'0'0,"0"0"-51"0"0,0 0-11 0 0,0 0 42 0 0,0 0 140 0 0,0 0 259 0 0,0 0 21 0 0,0 0-38 0 0,0 0-381 0 0,0 0 43 0 0,0 0 102 0 0,0 0-17 0 0,0 0 11 0 0,0 0 64 0 0,-2-1 30 0 0,-4-4 206 0 0,0 3-75 0 0,-1 0-68 0 0,1 2-63 0 0,0 1-58 0 0,0 1-51 0 0,0 2-47 0 0,0-1-39 0 0,-4 5 57 0 0,1 1-64 0 0,-14 19 259 0 0,13-15-144 0 0,-2 1-174 0 0,1 2-84 0 0,2 0-57 0 0,-9 23-60 0 0,8-15 94 0 0,6-9 50 0 0,-1 0 70 0 0,1 10-7 0 0,3-18-117 0 0,1 0 0 0 0,0 1 0 0 0,0-1 0 0 0,1 1 0 0 0,0-1 0 0 0,1 0 0 0 0,-1 1-32 0 0,6 12 138 0 0,-7-19-124 0 0,1 0-1 0 0,-1 0 0 0 0,1-1 1 0 0,-1 1-1 0 0,1 0 0 0 0,0 0 0 0 0,-1 0 1 0 0,1-1-1 0 0,0 1 0 0 0,0 0 1 0 0,-1 0-1 0 0,1-1 0 0 0,0 1 0 0 0,0-1 1 0 0,0 1-1 0 0,0-1 0 0 0,0 1 0 0 0,0-1 1 0 0,-1 0-1 0 0,1 1 0 0 0,1-1-13 0 0,1 1 22 0 0,-1-1 1 0 0,1 0-1 0 0,-1 0 0 0 0,1 0 0 0 0,-1 0 0 0 0,0 0 0 0 0,1-1 0 0 0,-1 1 1 0 0,2-1-23 0 0,3-1 43 0 0,-1 0 1 0 0,0 0 0 0 0,-1-1-1 0 0,1 0 1 0 0,0 0 0 0 0,-1 0-1 0 0,2-2-43 0 0,14-12 236 0 0,14-14-236 0 0,-24 19 46 0 0,0 1 0 0 0,-1-2 1 0 0,0 0-1 0 0,-1 0 0 0 0,6-12-46 0 0,-9 13 3 0 0,-1-1 0 0 0,0 0 0 0 0,-1-1 0 0 0,-1 1 0 0 0,1-9-3 0 0,-1 9-1 0 0,0 0 1 0 0,0 1 0 0 0,1-1 0 0 0,0 1-1 0 0,6-10 1 0 0,-7 20-177 0 0,0 2 70 0 0,0 2 54 0 0,0 2 35 0 0,5 6 11 0 0,-6-5-64 0 0,16 35-21 0 0,7 21 24 0 0,-10-22 13 0 0,-3-9 55 0 0,29 64 0 0 0,-40-92 0 0 0,2 5 0 0 0,1 0 0 0 0,0 0 0 0 0,0-1 0 0 0,0 0 0 0 0,3 3 0 0 0,-6-8 147 0 0,1 1-70 0 0,-1 0-66 0 0,0 0-58 0 0,1 0-98 0 0,-1 0-79 0 0,0-1-67 0 0,1 1-53 0 0,1-2-284 0 0,1-3-382 0 0,1-4-255 0 0</inkml:trace>
  <inkml:trace contextRef="#ctx0" brushRef="#br0" timeOffset="303.18">645 0 8688 0 0,'1'2'256'0'0,"1"5"-66"0"0,1-1-79 0 0,0 3-56 0 0,0 4-58 0 0,2 1 6 0 0,-2-4 86 0 0,0-1 84 0 0,-1-5-43 0 0,0 0 34 0 0,7 15 626 0 0,-1-1 659 0 0,0 0 0 0 0,9 12-1449 0 0,-12-23 281 0 0,-2 1 37 0 0,12 32 1320 0 0,-11-29-1225 0 0,-1-1-80 0 0,-1-3 348 0 0,-3-3-88 0 0,-2-2-95 0 0,-1-2-98 0 0,0-1-104 0 0,-1-1-110 0 0,1-1-113 0 0,2 1-120 0 0,-9-16 263 0 0,5-1-70 0 0,3-2-57 0 0,5 0-44 0 0,-1 14-45 0 0,0 1 1 0 0,0 0-1 0 0,1 0 1 0 0,0 0-1 0 0,1 0 1 0 0,-1 0-1 0 0,1 1 1 0 0,0-1-1 0 0,0 1 1 0 0,1 0-1 0 0,0 0 1 0 0,3-4-1 0 0,-1 2-48 0 0,-3 4 7 0 0,1-1 0 0 0,-1 0 1 0 0,1 1-1 0 0,0 0 0 0 0,0 0 0 0 0,0 0 0 0 0,2-1 41 0 0,1 1-251 0 0,3-3 12 0 0,-1 1 72 0 0,-4 2 24 0 0,0 0-15 0 0,-1 1-52 0 0,0 0-14 0 0,0 0-53 0 0,0 0-61 0 0,0 0-70 0 0,-1 1 9 0 0,1-1-59 0 0,-1 1-62 0 0,0-1-69 0 0,1 1-73 0 0,-1 0-76 0 0,1 0-83 0 0,-1 0-87 0 0,4-1-1096 0 0,3-2-1117 0 0,-10 4 3117 0 0</inkml:trace>
  <inkml:trace contextRef="#ctx0" brushRef="#br0" timeOffset="683.17">1060 159 6336 0 0,'0'0'141'0'0,"0"0"23"0"0,2 1 11 0 0,12 4-72 0 0,-4-1 93 0 0,2 1 232 0 0,9-3 361 0 0,-9-2-108 0 0,1 0-46 0 0,1-1-44 0 0,-1-1-39 0 0,0-1-38 0 0,0-1-34 0 0,10-7 392 0 0,-18 9-774 0 0,-1-2 0 0 0,0 1 1 0 0,0 0-1 0 0,-1-1 0 0 0,1 0 0 0 0,-1 0 0 0 0,0 0 0 0 0,1-1-97 0 0,4-9 197 0 0,-3 1-83 0 0,-5 11-102 0 0,0 0 1 0 0,0 0 0 0 0,0-1-1 0 0,0 1 1 0 0,0 0 0 0 0,0 0-1 0 0,-1-1 1 0 0,1 1 0 0 0,-1 0-1 0 0,1 0 1 0 0,-1 0 0 0 0,0 0-1 0 0,0 0 1 0 0,0 0-1 0 0,0 0 1 0 0,0 0 0 0 0,0-1-14 0 0,-6-9 52 0 0,7 12-43 0 0,0-1 0 0 0,0 0 0 0 0,-1 1 0 0 0,1-1 0 0 0,-1 0 0 0 0,1 1 0 0 0,-1-1 0 0 0,1 0 0 0 0,-1 1 0 0 0,1-1 0 0 0,-1 1 0 0 0,1-1 0 0 0,-1 1 0 0 0,0-1 0 0 0,1 1 0 0 0,-1 0 0 0 0,0-1 0 0 0,1 1 0 0 0,-1 0 0 0 0,0-1 0 0 0,0 1 0 0 0,1 0 0 0 0,-2 0-9 0 0,1-1 19 0 0,-1 1 1 0 0,0 0-1 0 0,1 0 1 0 0,-1 1-1 0 0,0-1 1 0 0,1 0-1 0 0,-1 0 0 0 0,0 1 1 0 0,1-1-1 0 0,-1 1 1 0 0,0 0-20 0 0,-18 10 141 0 0,12-5-122 0 0,2-1-48 0 0,-1 1 56 0 0,1 1 1 0 0,0-1 0 0 0,1 1 0 0 0,-1 0-1 0 0,1 1 1 0 0,1 0 0 0 0,-1-1 0 0 0,1 1-1 0 0,1 1 1 0 0,-2 4-28 0 0,3-7 15 0 0,1 0-1 0 0,-1 0 1 0 0,1 0 0 0 0,1 0-1 0 0,-1 1 1 0 0,1-1-1 0 0,0 1-14 0 0,4 18 13 0 0,5-1-37 0 0,-5-17 39 0 0,-1 0 1 0 0,1 0-1 0 0,1-1 1 0 0,-1 0-1 0 0,1 0 1 0 0,0 0 0 0 0,1-1-1 0 0,-1 1 1 0 0,1-1-1 0 0,0 0 1 0 0,0-1 0 0 0,1 0-1 0 0,-1 0 1 0 0,1 0-1 0 0,7 2-15 0 0,13 3 7 0 0,2-4-41 0 0,-22-4-65 0 0,5 1 99 0 0,-6-1 0 0 0,-1 0-32 0 0,-1-1-28 0 0,0 1-39 0 0,-1-1-21 0 0,0 0-39 0 0,0 1-44 0 0,1-1-51 0 0,-2 0 2 0 0,1 0-43 0 0,0 0-43 0 0,-1 0-48 0 0,1 0-50 0 0,0 0-54 0 0,0 0-56 0 0,-1 0-59 0 0,8-2-1202 0 0,3 0-1026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0,'0'0'200'0'0,"0"0"33"0"0,0 0 15 0 0,1 1-58 0 0,3 5-125 0 0,3 5 1 0 0,-2 1 116 0 0,0 4 155 0 0,-1-4-22 0 0,-2 0 34 0 0,2 14 378 0 0,-2-9-277 0 0,0-3-131 0 0,-1-1-77 0 0,-1-5-145 0 0,1-1-40 0 0,0 12 346 0 0,0-1-39 0 0,-2 0-37 0 0,1 0-34 0 0,-1 15 168 0 0,1-29-855 0 0,0-1 42 0 0,0 2-254 0 0,0-3 139 0 0,-1-1-547 0 0,1-1 452 0 0,-1 1 241 0 0,1-1-36 0 0,0 1-1447 0 0,0-1-1036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10272 0 0,'0'0'298'0'0,"0"0"-3"0"0,0 0-220 0 0,0-2-43 0 0,0-2 11 0 0,0 1-38 0 0,0-2-49 0 0,1 3 72 0 0,-1 1 90 0 0,1 0-12 0 0,0 0 40 0 0,-1 0 6 0 0,1 0 34 0 0,3-5 27 0 0,-1 4-180 0 0,2 0-23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0 215 10240 0 0,'14'-4'222'0'0,"0"-1"1"0"0,0 0 0 0 0,-1-1-1 0 0,0-1 1 0 0,0 0-1 0 0,9-7-222 0 0,8-8 516 0 0,0-4 105 0 0,-15 12-526 0 0,-11 9-26 0 0,0 0 1 0 0,0 0-1 0 0,-1 0 1 0 0,1-1-1 0 0,1-4-69 0 0,1-3 73 0 0,-1-1-44 0 0,-3 1 32 0 0,-4 2 99 0 0,1 10-134 0 0,1 0 0 0 0,-1 0 0 0 0,1 0 0 0 0,-1 0 0 0 0,1 0 0 0 0,-1 0 0 0 0,0 0 0 0 0,0 0 0 0 0,1 0 0 0 0,-1 0 0 0 0,0 1 0 0 0,0-1 0 0 0,0 0 0 0 0,0 1 0 0 0,0-1 0 0 0,0 0 0 0 0,0 1 0 0 0,0 0 0 0 0,0-1 0 0 0,0 1 0 0 0,-1 0 0 0 0,1-1 0 0 0,0 1 0 0 0,0 0 0 0 0,0 0 0 0 0,0 0 0 0 0,0 0 0 0 0,-1 0 0 0 0,1 0-26 0 0,-7 2 121 0 0,-1 3-41 0 0,4-1 39 0 0,-9 7 182 0 0,0 0-88 0 0,10-6-148 0 0,-1-1 0 0 0,1 1-1 0 0,-1 0 1 0 0,1 0 0 0 0,1 0-1 0 0,-1 1 1 0 0,0 1-65 0 0,-5 10 135 0 0,-13 25 155 0 0,12-10-180 0 0,8-24-88 0 0,1 0 0 0 0,0 0 0 0 0,0 0 0 0 0,1 0 0 0 0,0 0 0 0 0,1-1 0 0 0,-1 1 0 0 0,2 2-22 0 0,3 6 73 0 0,2 0 41 0 0,4-1 55 0 0,3-2 69 0 0,4-2-182 0 0,-9-6 6 0 0,-1-1 1 0 0,1-1-1 0 0,0 0 0 0 0,4 2-62 0 0,3-2 16 0 0,-1 0-69 0 0,3-1-116 0 0,-9-1 32 0 0,0-1-40 0 0,0 1-45 0 0,-1-1-49 0 0,1-1-52 0 0,-1 1-56 0 0,-5-1 6 0 0,0 1-58 0 0,-1 0-52 0 0,1 0-43 0 0,0-1-157 0 0,1 1-43 0 0,-1-1-189 0 0,3 0-505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0-191 0 0,0 2-37 0 0,7 18 215 0 0,-1 3 52 0 0,-1-3 5 0 0,1 0 46 0 0,5 10 123 0 0,43 121 1843 0 0,-34-101-1589 0 0,0-1-48 0 0,-9-20-229 0 0,-1-1-66 0 0,15 58 609 0 0,-22-67-762 0 0,-2-8-29 0 0,0 1 0 0 0,-2-1 0 0 0,1 1-198 0 0,-1 4 171 0 0,-1 3-42 0 0,2-1-106 0 0,0-17-229 0 0,0 1 72 0 0,0-1 63 0 0,-1 0 55 0 0,1 1 67 0 0,0 0 67 0 0,-1 3 425 0 0,1-2-383 0 0,-1-2-130 0 0,1 0-61 0 0,0 0-36 0 0,0 0-41 0 0,-1 0-45 0 0,1 0-49 0 0,0 0-55 0 0,0 0-58 0 0,0 0-62 0 0,0 0-68 0 0,0 0-72 0 0,0 0-76 0 0,0 0-80 0 0,0 0-85 0 0,0 0-90 0 0,0-1-1326 0 0,0 0-1246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6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11 11312 0 0,'0'0'256'0'0,"0"0"-11"0"0,-1 0-103 0 0,0-1-67 0 0,-3-1-6 0 0,2 1 1 0 0,-6-2-83 0 0,1 1 86 0 0,0 1 72 0 0,0 0 59 0 0,-1 2 127 0 0,6-1-224 0 0,0 1 0 0 0,0 0 1 0 0,0-1-1 0 0,0 1 0 0 0,0 0 1 0 0,1 0-1 0 0,-1 0 0 0 0,0 0 1 0 0,1 0-1 0 0,-2 1-107 0 0,-4 5 404 0 0,1 1-135 0 0,3-4-179 0 0,0 1-35 0 0,-5 10 185 0 0,-3 7 35 0 0,5-11-113 0 0,1 0-1 0 0,1 0 1 0 0,-3 9-162 0 0,-1 8 236 0 0,3-12-48 0 0,0 1 0 0 0,2-1 0 0 0,-1 1 0 0 0,1 8-188 0 0,3-19 70 0 0,0 0 0 0 0,0 0 0 0 0,1 0 0 0 0,0 0 0 0 0,0 0 0 0 0,1 3-70 0 0,0-4 62 0 0,-1 0 0 0 0,2 0 0 0 0,-1 0 0 0 0,0 0 0 0 0,1 0 0 0 0,0-1 0 0 0,0 1-1 0 0,0-1-61 0 0,-2-3 12 0 0,8 10 186 0 0,2-2 56 0 0,-10-8-224 0 0,0-1 0 0 0,1 1-1 0 0,-1-1 1 0 0,1 1 0 0 0,-1-1 0 0 0,1 1 0 0 0,-1-1 0 0 0,1 0 0 0 0,-1 0-1 0 0,1 0 1 0 0,-1 0 0 0 0,1 0 0 0 0,-1 0 0 0 0,1 0 0 0 0,-1 0 0 0 0,1-1-1 0 0,-1 1 1 0 0,1 0 0 0 0,0-1-30 0 0,25-12 301 0 0,-4-5-83 0 0,-2-4-72 0 0,-1-2-65 0 0,3-3-54 0 0,-11 8 24 0 0,-3-3 43 0 0,4-26 130 0 0,-11 35-171 0 0,3-8-63 0 0,0-13-129 0 0,-1 12 86 0 0,-3 16 37 0 0,0 5-58 0 0,-1 1 4 0 0,4 2-33 0 0,7 13 62 0 0,11 35-119 0 0,-12-25 120 0 0,-1 1 0 0 0,0 2 40 0 0,-4-14-28 0 0,9 16 88 0 0,-9-21-71 0 0,1 2-42 0 0,-1 1-57 0 0,1 2-73 0 0,-5-13 29 0 0,-1-1-39 0 0,0 1-154 0 0,0-1-47 0 0,0 0-310 0 0,0 0-36 0 0,1 0-780 0 0,6 2-14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0,2 2-47 0 0,0 4-96 0 0,0 3-25 0 0,1 0 44 0 0,0 0 39 0 0,0 1 35 0 0,0 1 67 0 0,1 0 36 0 0,1 2 84 0 0,2 7 209 0 0,5 14 371 0 0,-4-12-387 0 0,-2-3-191 0 0,-3-9-214 0 0,-1-1-37 0 0,9 31 439 0 0,0 1-46 0 0,7 28 257 0 0,-6-24 65 0 0,-3 1 1 0 0,2 27-795 0 0,-10-61 110 0 0,6 63 635 0 0,-5-38-322 0 0,-1 0 47 0 0,-1-18-209 0 0,-6 21 165 0 0,5-32-284 0 0,1-6 55 0 0,0-2 24 0 0,0 0 3 0 0,0 0-22 0 0,0 0-96 0 0,0 0-40 0 0,0-7-48 0 0,0-2 6 0 0,1 1 0 0 0,0 0 0 0 0,0 0 0 0 0,1 0 0 0 0,2-7-24 0 0,1 2 14 0 0,0-1 0 0 0,1 2 1 0 0,1-4-15 0 0,24-35-32 0 0,2 4-69 0 0,-4 11-27 0 0,5 2 39 0 0,-25 26 68 0 0,0 1-1 0 0,0 0 0 0 0,1 0 1 0 0,0 1-1 0 0,0 0 0 0 0,11-4 22 0 0,-17 8-5 0 0,0 1 0 0 0,1 0 0 0 0,-1 0 0 0 0,0 0 0 0 0,1 0 0 0 0,-1 1 0 0 0,0-1 0 0 0,1 1 0 0 0,-1 0 0 0 0,1 1 0 0 0,-1-1 0 0 0,0 1 0 0 0,1 0 0 0 0,0 0 5 0 0,2 1-11 0 0,-1 1 0 0 0,1-1 0 0 0,-1 1-1 0 0,0 1 1 0 0,0-1 0 0 0,0 1 0 0 0,0 0 0 0 0,3 4 11 0 0,1 1-9 0 0,0 0 0 0 0,-1 1 0 0 0,0 1 0 0 0,2 2 9 0 0,8 16 26 0 0,-3-2 42 0 0,-7-10 22 0 0,-1 1-34 0 0,-4-7-32 0 0,-1-1 0 0 0,0 1 0 0 0,-1 0 0 0 0,1 7-24 0 0,-1 8 76 0 0,-2-23-308 0 0,0-2 91 0 0,0 1 79 0 0,0 0 65 0 0,0-1 72 0 0,-1 1 56 0 0,1 2 388 0 0,-1-3-372 0 0,1 0-52 0 0,0 1-77 0 0,-1 0-100 0 0,1-1-38 0 0,0 1-62 0 0,0-1-67 0 0,0 1-75 0 0,-1 0-8 0 0,1-1-61 0 0,0 1-64 0 0,0 0-68 0 0,0 1-73 0 0,0-1-76 0 0,0 1-80 0 0,0-1-84 0 0,0-2-1347 0 0,0 0-1242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28 9560 0 0,'0'0'216'0'0,"0"0"-7"0"0,0-1-89 0 0,0 0-57 0 0,-2-2-7 0 0,1 2 2 0 0,-7-5-95 0 0,1 1 79 0 0,-1 2 70 0 0,0 0 61 0 0,-2 0 102 0 0,-1 2 59 0 0,-1 1 124 0 0,-8 2 288 0 0,1 2-9 0 0,6 0-294 0 0,2-1-128 0 0,1 1-63 0 0,1-1-103 0 0,1 0-65 0 0,0 0-73 0 0,0 0-83 0 0,7-2 46 0 0,-21 10 242 0 0,1 5-41 0 0,-4 6-7 0 0,-6 11 28 0 0,11-6-80 0 0,4 4-38 0 0,12-20-58 0 0,0 1 1 0 0,0 0-1 0 0,0 2-20 0 0,2-1 10 0 0,-1 1-1 0 0,1 11-9 0 0,2-11 1 0 0,0 0 0 0 0,0 0 0 0 0,2 0 1 0 0,0 0-1 0 0,0 0 0 0 0,3 5-1 0 0,-2-7 16 0 0,1-1 1 0 0,1 1-1 0 0,-1-1 1 0 0,5 6-17 0 0,-3-7-170 0 0,1 0 62 0 0,0 0 53 0 0,0-1 47 0 0,2 2 48 0 0,0-2 40 0 0,7 7 123 0 0,-6-8 84 0 0,1 0-1 0 0,10 6-286 0 0,-7-6 138 0 0,0 0-46 0 0,-1-3-63 0 0,0 1-61 0 0,1-2-72 0 0,-1 0-86 0 0,-1 0-60 0 0,1-2-84 0 0,-1 0-94 0 0,1 0-102 0 0,-1-1-109 0 0,1 0-117 0 0,0-1-127 0 0,-7 0 391 0 0,0-1-34 0 0,4 1-1319 0 0,4-2-1047 0 0,-14 2 2887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2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7744 0 0,'0'0'174'0'0,"0"0"29"0"0,0 0 12 0 0,0 0-72 0 0,0 0-5 0 0,0 0 55 0 0,0 0 171 0 0,0 0 319 0 0,0 0 21 0 0,0 0-21 0 0,0 0-421 0 0,0 1-58 0 0,0-1-50 0 0,0 0-44 0 0,-1 1-28 0 0,1-1-34 0 0,-2 3 47 0 0,0-1 24 0 0,-2 2 240 0 0,-1-1-66 0 0,-1 0-52 0 0,1 0-37 0 0,-10 5 293 0 0,8-3-259 0 0,-12 13 313 0 0,1 1-98 0 0,-1 1-83 0 0,2 0-71 0 0,2-2-78 0 0,0 2-35 0 0,3-2-10 0 0,0 0 0 0 0,1 1 0 0 0,1 0 0 0 0,0 4-176 0 0,8-20 28 0 0,1 1 0 0 0,0-1 0 0 0,0 0-1 0 0,0 1 1 0 0,1-1 0 0 0,-1 4-28 0 0,3 9 183 0 0,3-4 45 0 0,5 0 91 0 0,-8-11-210 0 0,2 0-43 0 0,13-3 47 0 0,11-4 30 0 0,0-2-39 0 0,-17 3-64 0 0,1 1-1 0 0,-1-1 0 0 0,7-5-39 0 0,-11 5 8 0 0,1 0-1 0 0,-1-1 1 0 0,0 1 0 0 0,0-1-8 0 0,-2 1-2 0 0,0-1 1 0 0,0 1-1 0 0,-1-1 1 0 0,0 1 0 0 0,0-1-1 0 0,0 0 1 0 0,-1-1-1 0 0,2-4 2 0 0,38-86 0 0 0,-42 94-6 0 0,0 1 0 0 0,0 0 0 0 0,1 0-1 0 0,-1 0 1 0 0,1 0 0 0 0,-1 0-1 0 0,1 0 1 0 0,0 0 0 0 0,0 1 0 0 0,-1-1-1 0 0,1 1 1 0 0,0-1 0 0 0,1 1-1 0 0,-1 0 7 0 0,-1 0-77 0 0,0 2 8 0 0,2 2 55 0 0,-1-1 0 0 0,0 1 0 0 0,-1 0 1 0 0,1 0-1 0 0,0 0 0 0 0,-1 0 0 0 0,0 0 0 0 0,1 0 1 0 0,-1 3 13 0 0,8 34-51 0 0,-2-11 119 0 0,-3-8-24 0 0,3 9 149 0 0,0-7-44 0 0,0 1 16 0 0,2 0-3 0 0,-6-18-164 0 0,-2-5-78 0 0,-1-1-42 0 0,0 0-7 0 0,1 0-436 0 0,-1 0 69 0 0,1 0 58 0 0,-1 0 48 0 0,1 1-225 0 0,1 0-694 0 0,-2-1 672 0 0,1 0 271 0 0,-1 0-40 0 0,1 1-1824 0 0,-1-1-1268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2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23 9440 0 0,'0'0'229'0'0,"-1"0"-78"0"0,-1-1-61 0 0,-3-1 64 0 0,3 1-57 0 0,-4-2 82 0 0,0 0-99 0 0,-1 0-63 0 0,-9-1-35 0 0,11 2 43 0 0,0 1 35 0 0,-1 0 73 0 0,0 0 86 0 0,-11 1 120 0 0,0 5-95 0 0,1 6-74 0 0,1 2-55 0 0,10-7-78 0 0,1 0-1 0 0,-1 1 1 0 0,1-1-1 0 0,0 1 0 0 0,0 0 1 0 0,0 1-37 0 0,-3 11 129 0 0,3 8-38 0 0,4 2-73 0 0,1-20-29 0 0,0 0 0 0 0,1-1 0 0 0,0 1 0 0 0,1 0 0 0 0,-1-1 0 0 0,2 0 0 0 0,-1 0 0 0 0,1 0 0 0 0,1 2 11 0 0,-1-5 6 0 0,-1 1-1 0 0,1-1 1 0 0,0 0 0 0 0,4 3-6 0 0,5 3 52 0 0,2-2 36 0 0,1-3 45 0 0,1-2 49 0 0,2-5 58 0 0,1-3 64 0 0,-17 4-241 0 0,0-2 1 0 0,0 1 0 0 0,-1 0-1 0 0,1 0 1 0 0,0-1 0 0 0,-1 0-1 0 0,1 1-63 0 0,14-16 351 0 0,-5-5-79 0 0,-4-3-63 0 0,-1-17 37 0 0,-6 23-98 0 0,-1 1-1 0 0,0-4-147 0 0,-1 13 36 0 0,0-4 62 0 0,0-3 29 0 0,0 4-72 0 0,0 2-47 0 0,1-2-49 0 0,1 15 26 0 0,-1-1 0 0 0,1 0-1 0 0,0 0 1 0 0,0 1 0 0 0,0-1 0 0 0,0 0 0 0 0,0 0-1 0 0,0 0 1 0 0,1 0 0 0 0,-1 0 15 0 0,8 13-61 0 0,3 19 38 0 0,-4-13-6 0 0,-1 0 1 0 0,-1 0 28 0 0,-5-15-200 0 0,0-1 89 0 0,0 0 72 0 0,1 1 61 0 0,0 4 118 0 0,3 12 331 0 0,-3-14-384 0 0,-1-3-83 0 0,0-1-38 0 0,1 0-43 0 0,-1 1-51 0 0,0-1-81 0 0,1 1-79 0 0,-1 0-87 0 0,1-1-95 0 0,-1 1-106 0 0,1-1-113 0 0,0 1-123 0 0,-1-3 358 0 0,0 0-34 0 0,0 2-1301 0 0,2 1-1019 0 0,-3-5 2807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0,'0'1'256'0'0,"0"8"46"0"0,1-1-70 0 0,-1 1-59 0 0,1 0-51 0 0,0 7 9 0 0,5 24-24 0 0,-4-28-22 0 0,0 0 70 0 0,0 0 104 0 0,0-5-83 0 0,-1-1 36 0 0,0 0 40 0 0,0 0 43 0 0,1 1 46 0 0,-1-1 50 0 0,13 42 1564 0 0,-6-28-1175 0 0,-4-8-383 0 0,0-1-59 0 0,0 1-71 0 0,-1-1-86 0 0,-2-10-74 0 0,-1-1-356 0 0,0 0 101 0 0,0 1 87 0 0,0-1 73 0 0,1 0 71 0 0,-1 0 55 0 0,1 2 461 0 0,-1-2-392 0 0,0 1-130 0 0,1-1-50 0 0,-1 0-53 0 0,0 1-56 0 0,0-1-63 0 0,0 0-73 0 0,0 1-103 0 0,1-1-102 0 0,-1 0-111 0 0,0 1-120 0 0,0-1 278 0 0,0 0-33 0 0,0 0-36 0 0,0 0-36 0 0,0 0-37 0 0,0 0-39 0 0,0 0-40 0 0,0 0-42 0 0,0 0-1576 0 0,0 0-1256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11792 0 0,'1'1'342'0'0,"3"2"-171"0"0,-1 1-41 0 0,3 4 24 0 0,0 2-102 0 0,4 6-87 0 0,-3-4 52 0 0,-2-4 74 0 0,2 4 280 0 0,0 1 33 0 0,1 4 608 0 0,-1 1 0 0 0,2 13-1012 0 0,-3-11 559 0 0,-1 0-81 0 0,2 11 353 0 0,-1 2-63 0 0,-2 0-57 0 0,-2-2-52 0 0,-2-30-570 0 0,0 0-7 0 0,0 1-37 0 0,-1 7-20 0 0,0-6 52 0 0,1-1 2 0 0,-1-1 34 0 0,0 0 43 0 0,0-1 47 0 0,0 1 55 0 0,0-1 59 0 0,-1-2-220 0 0,1-1-41 0 0,-4-9 1 0 0,5 12-49 0 0,-1-4-2 0 0,0 0-1 0 0,0 0 1 0 0,1 0 0 0 0,-1 0 0 0 0,1 0 0 0 0,0 0 0 0 0,0 0 0 0 0,1 0 0 0 0,-1 0 0 0 0,1 0 0 0 0,0 0 0 0 0,0 0-6 0 0,7-23 13 0 0,2 2-78 0 0,-8 20 35 0 0,2-4-7 0 0,0 1 1 0 0,1 0-1 0 0,0 0 0 0 0,0 0 1 0 0,1 0-1 0 0,0 1 0 0 0,0 0 1 0 0,4-3 36 0 0,-4 4-29 0 0,1 1 0 0 0,-1 0 0 0 0,1 0 1 0 0,0 1-1 0 0,5-3 29 0 0,-7 4-5 0 0,0 1 0 0 0,0 0 0 0 0,0 0-1 0 0,1 1 1 0 0,0-1 5 0 0,-1 2-6 0 0,0 0 0 0 0,0-1 0 0 0,0 1 0 0 0,0 1 0 0 0,0-1 0 0 0,0 1 0 0 0,0 0 0 0 0,-1 0 0 0 0,1 0 0 0 0,0 1 0 0 0,0 0 0 0 0,3 2 6 0 0,24 13 22 0 0,-5 1 52 0 0,-18-12 3 0 0,-1 0-1 0 0,0 1 0 0 0,-1 0 0 0 0,6 7-76 0 0,-8-9 57 0 0,-1 2 0 0 0,1-1 0 0 0,-1 0 1 0 0,0 1-1 0 0,-1 0 0 0 0,0 0 0 0 0,0 0 0 0 0,0 0 0 0 0,-1 1 0 0 0,1 3-57 0 0,-2-8 18 0 0,-1 0 1 0 0,0 9 62 0 0,0-9-206 0 0,-1 0 36 0 0,0 2-5 0 0,-1 0 83 0 0,-3 2 83 0 0,3-5-76 0 0,-1-1-36 0 0,1 0-51 0 0,-1 0-66 0 0,1 0-80 0 0,-1 0-94 0 0,1-1 30 0 0,1 0-62 0 0,-1 0-64 0 0,0 0-72 0 0,1 0-76 0 0,-1 0-80 0 0,1 0-88 0 0,-1 0-90 0 0,1 0 243 0 0,1 0-41 0 0,-3 0-609 0 0,1 0-33 0 0,-5 0-2663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15608 0 0,'0'0'356'0'0,"0"0"-440"0"0,0 0 68 0 0,-1 0 57 0 0,1 0 47 0 0,-1 0 184 0 0,-2 0 287 0 0,2 0-344 0 0,-1 0-49 0 0,1 0-81 0 0,0 0-85 0 0,0 0-43 0 0,1 0-51 0 0,-1 0-55 0 0,0 0-78 0 0,1 0-79 0 0,-1 0-84 0 0,0 0-92 0 0,1 0-98 0 0,0 0-106 0 0,0 0-114 0 0,0 0-119 0 0,0 0-1185 0 0,0 0-1206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9184 0 0,'0'0'208'0'0,"0"0"33"0"0,2 1 14 0 0,4 1-212 0 0,-1-1 0 0 0,1 0 0 0 0,0 0 0 0 0,-1 0 1 0 0,4 0-44 0 0,8 0 134 0 0,3-2 106 0 0,-11 1-72 0 0,1 0 42 0 0,-2 0-7 0 0,-1-1 33 0 0,1 1 37 0 0,-1 0 39 0 0,14-1 276 0 0,0 0-84 0 0,0-2-76 0 0,0-2-70 0 0,0 0-63 0 0,-1-1-57 0 0,0-2-49 0 0,-2 0-43 0 0,-15 7-143 0 0,-1-1 0 0 0,0 1 0 0 0,0-1 0 0 0,0 1 1 0 0,0-1-1 0 0,0 0 0 0 0,0 0 0 0 0,0 0 0 0 0,0 0 0 0 0,-1 0 0 0 0,1 0 0 0 0,-1 0 0 0 0,1-1 0 0 0,-1 1 0 0 0,0-1 0 0 0,0 1 0 0 0,0-1 0 0 0,0 1 0 0 0,-1-1 0 0 0,1 1 0 0 0,-1-1 1 0 0,1 0-1 0 0,-1 1 0 0 0,0-1 0 0 0,0 0 0 0 0,0 1 0 0 0,0-1 0 0 0,-1 1 0 0 0,1-1 0 0 0,-1 0-3 0 0,1 0-1 0 0,-1 1 1 0 0,0-1-1 0 0,0 0 1 0 0,0 0-1 0 0,-1 1 0 0 0,1-1 1 0 0,-1 1-1 0 0,1-1 1 0 0,-1 1-1 0 0,0-1 1 0 0,0 1 0 0 0,-11-11 125 0 0,-1 0-55 0 0,8 8-61 0 0,-1 1 0 0 0,1-1 0 0 0,-1 1 0 0 0,0 0 0 0 0,0 1 0 0 0,-1-1-9 0 0,-18-3 51 0 0,22 7-26 0 0,1 0 0 0 0,-1 0-1 0 0,1 0 1 0 0,-1 0 0 0 0,1 0 0 0 0,-3 1-25 0 0,-11 5 183 0 0,0 5 89 0 0,1 3-141 0 0,2 1-38 0 0,-12 19 1 0 0,19-21-93 0 0,0-1 1 0 0,0 2-1 0 0,1-1 0 0 0,1 1 1 0 0,0-1-1 0 0,1 1 1 0 0,-2 12-2 0 0,5-19-1 0 0,1 0 1 0 0,-1 0 0 0 0,1 0 0 0 0,0-1 0 0 0,1 1 0 0 0,0 1 0 0 0,0 0 18 0 0,1 0 1 0 0,0 0-1 0 0,0 0 0 0 0,1 0 1 0 0,0 0-1 0 0,1 0 1 0 0,3 5-19 0 0,-2-5 17 0 0,0-1 0 0 0,0 1 0 0 0,1-1 1 0 0,0 0-1 0 0,0-1 0 0 0,1 0 1 0 0,1 2-18 0 0,-2-4-3 0 0,0 1 0 0 0,1-1 0 0 0,0 0 0 0 0,0 0 0 0 0,1 0 3 0 0,0-1-95 0 0,0 0 36 0 0,9 3 30 0 0,7 0 134 0 0,18 0 202 0 0,-23-6-210 0 0,-4 0-66 0 0,0-2-69 0 0,0-1-90 0 0,0-2-108 0 0,-8 2 71 0 0,-1 0-36 0 0,1 0-36 0 0,0-1-40 0 0,-1 0-42 0 0,0-1-46 0 0,0 0-46 0 0,0 0-50 0 0,-5 4 109 0 0,1-1-46 0 0,-1 1-44 0 0,1-1-36 0 0,-1 0-136 0 0,1 0-38 0 0,4-4-1429 0 0</inkml:trace>
  <inkml:trace contextRef="#ctx0" brushRef="#br0" timeOffset="312.16">583 401 9384 0 0,'4'24'150'0'0,"11"33"442"0"0,-9-37-425 0 0,-1 1-100 0 0,-3-15 0 0 0,0 1 119 0 0,1 1 159 0 0,0-2-23 0 0,0-1 35 0 0,3 8 494 0 0,-3-5-341 0 0,-1-1-174 0 0,-1-3-210 0 0,0-1-34 0 0,-1-1 156 0 0,0 0-77 0 0,1 1-44 0 0,-1 1-38 0 0,1 2 4 0 0,-1-4-25 0 0,0 0 39 0 0,0 0 20 0 0,0 0 42 0 0,1 0 48 0 0,-1-1 57 0 0,0 0 1 0 0,0 1 47 0 0,0-1 52 0 0,1 0 56 0 0,-1 0 58 0 0,0 0 65 0 0,0 0 66 0 0,0 0 72 0 0,-1-4-479 0 0,-5-3-53 0 0,1-1-33 0 0,2 3 25 0 0,1-2 25 0 0,1-1-35 0 0,-1-7 54 0 0,3-2-95 0 0,2 1-69 0 0,11-27-79 0 0,-8 27 74 0 0,0 4-27 0 0,1 0 0 0 0,-1 0 0 0 0,2 1 0 0 0,0-1 1 0 0,11-9-49 0 0,-13 13-50 0 0,0 1 34 0 0,15-12-59 0 0,-12 11 41 0 0,2-2-101 0 0,-5 5 30 0 0,0 0-51 0 0,0 0-57 0 0,0 0-67 0 0,1-1-123 0 0,0 1-105 0 0,0 0-114 0 0,-3 1 289 0 0,0 1-33 0 0,-1 0-34 0 0,1 0-36 0 0,-1 0-37 0 0,1 0-39 0 0,-1 0-40 0 0,1 0-42 0 0,0-1-42 0 0,-1 1-45 0 0,-1 1 302 0 0,5-3-1465 0 0,2-2-1042 0 0</inkml:trace>
  <inkml:trace contextRef="#ctx0" brushRef="#br0" timeOffset="659.24">1188 1 11488 0 0,'0'0'264'0'0,"0"0"34"0"0,0 0 20 0 0,0 0-41 0 0,0 0-209 0 0,1 1-40 0 0,18 22 388 0 0,6 19 261 0 0,-5 4-15 0 0,-9-16-271 0 0,-2-9-144 0 0,13 46 512 0 0,-12-32-414 0 0,-2 0-33 0 0,2 11 39 0 0,0 0-93 0 0,-5-12-42 0 0,-2 1 35 0 0,0-5-14 0 0,-2-13-85 0 0,-1 0-36 0 0,3 23 115 0 0,-2-37-220 0 0,-1 2-6 0 0,0 4 56 0 0,0-8-23 0 0,0-1-113 0 0,0 0-48 0 0,0 0-6 0 0,0 0 8 0 0,0 0 39 0 0,0 0-36 0 0,0 0-43 0 0,0 0-37 0 0,0 0-154 0 0,0 0-44 0 0,0 0 33 0 0,0 0 40 0 0,0 0 37 0 0,0 0 35 0 0,0 0-157 0 0,-1 0 110 0 0,1-1 71 0 0,0 1 85 0 0,0 0 60 0 0,-2-2-36 0 0,2 1-14 0 0,-1 1-7 0 0,1-1-64 0 0,-5-8-1331 0 0</inkml:trace>
  <inkml:trace contextRef="#ctx0" brushRef="#br0" timeOffset="916.54">1025 285 11552 0 0,'0'0'334'0'0,"0"0"5"0"0,0 0-253 0 0,1-1-51 0 0,5-2-33 0 0,-1 0-1 0 0,1 0 1 0 0,0 1-1 0 0,0 0 1 0 0,0 0-1 0 0,0 0 1 0 0,1 1-1 0 0,5-1-1 0 0,-1 0 2 0 0,-2 0-134 0 0,1 0 41 0 0,9-1 18 0 0,-2 0 100 0 0,-1 0 57 0 0,38-4 322 0 0,-31 5-305 0 0,-12 1-95 0 0,1 0-42 0 0,0 0-50 0 0,0 0-58 0 0,-2 1-40 0 0,1-1-57 0 0,-1 1-64 0 0,0-1-69 0 0,1 1-76 0 0,-1-1-79 0 0,1 1-88 0 0,-1-1-91 0 0,5 1-783 0 0,8 0-854 0 0,-22 0 2311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160 127 11144 0 0,'0'0'248'0'0,"0"0"-17"0"0,-1-1-107 0 0,0 1-73 0 0,-2-1-9 0 0,2 0-1 0 0,1 1 34 0 0,-1 0 78 0 0,0 0 87 0 0,-4 0-311 0 0,1 1 41 0 0,0 0 39 0 0,-1 0 34 0 0,-1 2 78 0 0,0 1 57 0 0,-6 5 294 0 0,-4 7 289 0 0,10-9-461 0 0,-1 1-22 0 0,1-1-87 0 0,3-3-134 0 0,0 0-43 0 0,-9 12 220 0 0,-5 12 202 0 0,9-14-244 0 0,0-2-58 0 0,5-5-44 0 0,-1 1 0 0 0,1-1 0 0 0,0 1 0 0 0,1 0 0 0 0,-1 0 0 0 0,2 0 0 0 0,-1 0 0 0 0,1 0-1 0 0,0 0 1 0 0,1 6-90 0 0,1-6 96 0 0,3 1 39 0 0,8 9 218 0 0,-11-17-321 0 0,0 0-1 0 0,0 0 0 0 0,0 0 0 0 0,0 0 0 0 0,0 0 0 0 0,0 0 0 0 0,0 0 0 0 0,1-1 1 0 0,-1 1-1 0 0,0 0 0 0 0,1-1 0 0 0,-1 1 0 0 0,1-1 0 0 0,-1 1 0 0 0,0-1 1 0 0,1 0-1 0 0,-1 0 0 0 0,1 0 0 0 0,-1 1 0 0 0,1-1 0 0 0,-1 0 0 0 0,1-1 0 0 0,-1 1 1 0 0,1 0-1 0 0,-1 0 0 0 0,1-1-31 0 0,14-6 217 0 0,1-2-49 0 0,-1-1-42 0 0,-1-2-35 0 0,11-13 8 0 0,-20 18-81 0 0,0-1 1 0 0,0 1-1 0 0,-1-1 1 0 0,0-1-1 0 0,0 1 1 0 0,-1-1-1 0 0,2-3-18 0 0,13-49 60 0 0,-11 32-72 0 0,9-22 12 0 0,-15 53-116 0 0,5 5 40 0 0,5 11-56 0 0,-2 1 57 0 0,-1 5 41 0 0,3 14 47 0 0,2 7-5 0 0,-2-17-72 0 0,-10-24-37 0 0,0-1 34 0 0,1 4 19 0 0,0-1 76 0 0,6 11 181 0 0,-5-10-155 0 0,0-1-73 0 0,0 0-94 0 0,-2-3-1 0 0,1 0-43 0 0,-1 0-48 0 0,1 0-54 0 0,0-1-57 0 0,-1 1-64 0 0,1-1-68 0 0,1 1-73 0 0,-2-1 61 0 0,-1-2 267 0 0,0 1-33 0 0,0-1 5 0 0,0 0-33 0 0,0 1-39 0 0,0-1-44 0 0,-1 0-46 0 0,1 0-44 0 0,0 0-38 0 0,0 0-35 0 0,-1 0-137 0 0,1 1-33 0 0,2-1-1458 0 0</inkml:trace>
  <inkml:trace contextRef="#ctx0" brushRef="#br0" timeOffset="534.57">792 30 10624 0 0,'0'0'309'0'0,"0"0"3"0"0,0-2-204 0 0,-1-3-93 0 0,-5-4 52 0 0,-1 3 119 0 0,1 3 17 0 0,-1 1 42 0 0,-7 0 334 0 0,-5 3 173 0 0,6 2-281 0 0,2-1-132 0 0,2 0-76 0 0,1 0-122 0 0,2-1-77 0 0,-28 9 228 0 0,-3 5-100 0 0,31-11-165 0 0,-1 0 0 0 0,1 0 0 0 0,-1 1 0 0 0,1 0-27 0 0,3-3 6 0 0,0 1-1 0 0,1-1 0 0 0,-1 1 1 0 0,1 0-1 0 0,-1 0 0 0 0,1 0 1 0 0,0 1-1 0 0,0-1-5 0 0,-2 10-182 0 0,4 0 69 0 0,3 0 55 0 0,4-1 41 0 0,-1-4 40 0 0,0 0 0 0 0,1 0 0 0 0,1-1 0 0 0,4 4-23 0 0,4 5-27 0 0,16 11-29 0 0,-13-11 26 0 0,-6-3 46 0 0,5 4-56 0 0,-5-5 55 0 0,0 2 45 0 0,-1 0 55 0 0,-3 1 65 0 0,-4 0 74 0 0,-5 1 83 0 0,-6-1 94 0 0,-7 1 102 0 0,10-13-439 0 0,0-1 0 0 0,0 1 0 0 0,-1-1 0 0 0,1 0-1 0 0,0 0 1 0 0,-2 0-94 0 0,-5 2 217 0 0,-2-2-50 0 0,7-2-127 0 0,-1 0-36 0 0,-2-1-60 0 0,1 0-75 0 0,0-2-89 0 0,-1 0-99 0 0,1 0-110 0 0,0-1-121 0 0,3 2 225 0 0,0 0-33 0 0,1-1-37 0 0,-1 1-36 0 0,3 1 61 0 0,0 0-52 0 0,0 0-45 0 0,0 1-40 0 0,-1-1-146 0 0,1 0-40 0 0,0 0-176 0 0,-2-1-478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8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63 8232 0 0,'0'0'182'0'0,"0"-1"-4"0"0,-1 1-75 0 0,0 0-49 0 0,-3-2-3 0 0,2 1-1 0 0,-10-4 94 0 0,-18-2 64 0 0,21 6-106 0 0,-1-1 50 0 0,2 1 36 0 0,0 0 64 0 0,-8 1 85 0 0,-9 9 220 0 0,0 4-17 0 0,10-4-233 0 0,12-7-234 0 0,-34 23 430 0 0,24-15-250 0 0,1 0-1 0 0,0 1 1 0 0,0 0 0 0 0,1 1-1 0 0,-3 5-252 0 0,-6 13 414 0 0,5 2-54 0 0,5 3-75 0 0,7 3-98 0 0,3-32-164 0 0,1 1 0 0 0,-1-1-1 0 0,1 0 1 0 0,0 1 0 0 0,1-1-1 0 0,-1 0 1 0 0,1 0 0 0 0,1 1-23 0 0,-1-3 30 0 0,0 0 1 0 0,0 0-1 0 0,1 0 1 0 0,-1 0 0 0 0,1 0-1 0 0,2 2-30 0 0,11 8 155 0 0,4-3 39 0 0,3-6 45 0 0,3-4 54 0 0,-21-2-266 0 0,1 0 0 0 0,-1 0 1 0 0,1 0-1 0 0,-1-1 1 0 0,0 1-1 0 0,0-1 0 0 0,0-1 1 0 0,0 1-1 0 0,3-3-27 0 0,-1 1 28 0 0,0-1 0 0 0,0 0 0 0 0,-1-1-1 0 0,1 0 1 0 0,-1 0 0 0 0,0-2-28 0 0,2-1 25 0 0,0-1 0 0 0,-1-1-1 0 0,-1 1 1 0 0,0-1 0 0 0,0 0 0 0 0,-1-1 0 0 0,0 1-1 0 0,2-11-24 0 0,-3 4-50 0 0,-3-1 96 0 0,-1-2 83 0 0,-1 9 1 0 0,-1 1-1 0 0,0-1 1 0 0,-1-3-130 0 0,-2-3 90 0 0,-1 2-63 0 0,0 0-70 0 0,0 1-86 0 0,-1 0-105 0 0,0 0-121 0 0,4 8 126 0 0,-1 0-36 0 0,1 0-40 0 0,-1 1-41 0 0,0-1-44 0 0,1 1-46 0 0,2 4 75 0 0,0 1-52 0 0,1-1-44 0 0,-1 1-40 0 0,0-1-144 0 0,0 1-39 0 0,0-1-174 0 0,0-1-471 0 0,1 3 1275 0 0</inkml:trace>
  <inkml:trace contextRef="#ctx0" brushRef="#br0" timeOffset="346.07">480 241 9880 0 0,'1'2'290'0'0,"2"3"-64"0"0,0 0-100 0 0,0 1-71 0 0,2 5-85 0 0,0 0-10 0 0,-2-5 63 0 0,0 0 54 0 0,0-1 73 0 0,0-1 45 0 0,0 0 74 0 0,0-1 86 0 0,0 0 97 0 0,-2-2-545 0 0,0 0 108 0 0,-1-1 94 0 0,1 1 84 0 0,0 0 133 0 0,-1 0 84 0 0,1 0 165 0 0,-1 0 386 0 0,0 0 374 0 0,-1-1-937 0 0,1 0-42 0 0,-1-1 11 0 0,1 0-106 0 0,-1 1-178 0 0,1-1-35 0 0,-1 1-38 0 0,0-1-41 0 0,-9-18 310 0 0,3-2-84 0 0,5-3-75 0 0,3-1-64 0 0,4 0-56 0 0,2 1-45 0 0,-4 16-2 0 0,0 0 0 0 0,0 1 0 0 0,1-1-1 0 0,2-2 48 0 0,25-31-285 0 0,-25 34 230 0 0,0 1 0 0 0,1 0 0 0 0,-1 0 0 0 0,8-4 55 0 0,-11 7-14 0 0,1 1 0 0 0,0 0 0 0 0,0 0 0 0 0,1 0 0 0 0,-1 0 0 0 0,0 1 0 0 0,0-1 0 0 0,1 1 0 0 0,3 0 14 0 0,17 1-18 0 0,-20 1 21 0 0,-1 0 1 0 0,0 1-1 0 0,0-1 1 0 0,-1 1-1 0 0,4 1-3 0 0,10 7 10 0 0,-8-3-30 0 0,0 0-1 0 0,0 0 0 0 0,3 5 21 0 0,1 2 33 0 0,-1 1 81 0 0,-1 0 114 0 0,3 10 145 0 0,-9-15-178 0 0,-1 1 0 0 0,0 0 0 0 0,-1 0 0 0 0,0 1 0 0 0,0 0-195 0 0,1 13 303 0 0,-4 2-50 0 0,-3-1-104 0 0,3-23-375 0 0,-1 1 106 0 0,1-1 91 0 0,-1 1 73 0 0,0 1 96 0 0,-1 9 435 0 0,1-8-397 0 0,1-3-138 0 0,0 0-34 0 0,-1-1-38 0 0,1 1-46 0 0,-1 1-118 0 0,1 0-117 0 0,0-2 108 0 0,-1 0-36 0 0,1 0-37 0 0,0 0-40 0 0,0-1-41 0 0,-1 1-44 0 0,1 0-45 0 0,0 0-48 0 0,0 0-50 0 0,-1 0-51 0 0,1 0-55 0 0,0 0-55 0 0,-1 0-463 0 0,1 1-36 0 0,-3 6-2532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34 8232 0 0,'0'0'182'0'0,"0"0"29"0"0,-3-8 180 0 0,2 6-339 0 0,1 0-32 0 0,-2-1 27 0 0,1 0 89 0 0,0 1 79 0 0,0-1 70 0 0,1 1 133 0 0,-1 0 69 0 0,0-1 164 0 0,1 1 402 0 0,0 1 394 0 0,0 1-1009 0 0,1 0-38 0 0,-1 1 32 0 0,1 1-95 0 0,-1 0-113 0 0,1-1-160 0 0,-1 0-36 0 0,11 35 300 0 0,2 6 21 0 0,-2 1-48 0 0,3 18 38 0 0,6 33 49 0 0,-4-29-83 0 0,3 0 59 0 0,-4-17 477 0 0,8 46-841 0 0,-21-84 53 0 0,0-1-10 0 0,-1 1 0 0 0,1-1 0 0 0,-1 1 0 0 0,-1-1 0 0 0,0 1 0 0 0,0-1 0 0 0,-1 3-43 0 0,-2-4 78 0 0,2-6 4 0 0,1-2-43 0 0,0 0-162 0 0,0 0 47 0 0,-4-1-76 0 0,1 0 165 0 0,1 0-121 0 0,-1-2-107 0 0,0 1-95 0 0,0-2-168 0 0,0 0-94 0 0,-1-1-206 0 0,-1-2-493 0 0,-3-6-521 0 0</inkml:trace>
  <inkml:trace contextRef="#ctx0" brushRef="#br0" timeOffset="696.13">0 309 7368 0 0,'0'0'165'0'0,"0"0"22"0"0,0 0 10 0 0,2 1-16 0 0,5 5 30 0 0,1-2 109 0 0,4-2 174 0 0,7-2 394 0 0,2-3 57 0 0,-8 0-350 0 0,-2 1-153 0 0,0-1-74 0 0,-5 1-203 0 0,-1 1-34 0 0,1-1-38 0 0,-1 1-43 0 0,14-3 313 0 0,0 0-34 0 0,20-5 228 0 0,-11 2-227 0 0,0 1-57 0 0,1 0-53 0 0,-1 0-45 0 0,6-1-19 0 0,0 1-47 0 0,7 0-29 0 0,22 0-24 0 0,-55 5-55 0 0,0 1 0 0 0,0 0 0 0 0,0 1 1 0 0,0-1-1 0 0,0 2 0 0 0,0-1 0 0 0,0 1 1 0 0,-1 0-1 0 0,1 1 0 0 0,-1 0 0 0 0,1 0 1 0 0,-1 0-1 0 0,0 1 0 0 0,0 0 0 0 0,0 1 1 0 0,0 0-2 0 0,-2-1 26 0 0,6 6 122 0 0,-1 0 0 0 0,8 10-148 0 0,-4 1 95 0 0,13 29-72 0 0,-11-16-44 0 0,-4-5-45 0 0,0 0-63 0 0,-9-19 212 0 0,-1 0 1 0 0,0 0-1 0 0,0 0 1 0 0,-1 0-1 0 0,0 0 1 0 0,-1 1-84 0 0,1 4 53 0 0,-1 0-51 0 0,-1-8-96 0 0,-1 0 95 0 0,0 1 61 0 0,-7 10 165 0 0,2-8-153 0 0,2-5-96 0 0,0-1-69 0 0,-1-1-88 0 0,1-2-105 0 0,-1-1-121 0 0,3-1 151 0 0,0 0-37 0 0,0-1-39 0 0,0 0-42 0 0,0-1-43 0 0,0 0-46 0 0,3 2 138 0 0,-1 0-48 0 0,0 0-42 0 0,0 0-36 0 0,-1-1-438 0 0,1 0-68 0 0,-2-1-737 0 0,-1-3-944 0 0</inkml:trace>
  <inkml:trace contextRef="#ctx0" brushRef="#br0" timeOffset="963.41">586 140 8464 0 0,'1'-2'190'0'0,"1"-3"-3"0"0,-1 0-58 0 0,4-9 109 0 0,-2 6-107 0 0,2-1 94 0 0,-2 4-68 0 0,0-1 36 0 0,-1 4 185 0 0,3-6 731 0 0,0 3-414 0 0,2 2-177 0 0,2 1-79 0 0,-5 1-329 0 0,-1 1-91 0 0,0 0-64 0 0,0 0-77 0 0,-1 0-50 0 0,1 0-78 0 0,-1 0-87 0 0,0 0-99 0 0,0 0-17 0 0,0 0-85 0 0,-1 0-91 0 0,1 0-98 0 0,2 0-860 0 0,1 0-899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7224 0 0,'0'15'240'0'0,"2"0"-100"0"0,0-1-73 0 0,5 23-8 0 0,-3-21 4 0 0,-1-3 50 0 0,0 0 78 0 0,0 0 103 0 0,-2-7-102 0 0,0 1 35 0 0,3 11 294 0 0,0-2-58 0 0,0-1-79 0 0,-1 1-53 0 0,2 4 158 0 0,1 0 41 0 0,3 7 238 0 0,-5 0 40 0 0,-4-18-465 0 0,1 0-52 0 0,0 9 301 0 0,-3-7-114 0 0,2-9-233 0 0,-1-2-98 0 0,1 0-53 0 0,0 0-28 0 0,1 1-63 0 0,-1 2-57 0 0,0-2 86 0 0,-1-1 60 0 0,1 1 44 0 0,0-1 67 0 0,0 0 80 0 0,-1 1 90 0 0,-3-2-172 0 0,0-1-43 0 0,-5-5 56 0 0,1-1-102 0 0,7 6-95 0 0,-1 1 0 0 0,1-1 1 0 0,0 1-1 0 0,0-1 0 0 0,0 0 1 0 0,0 0-1 0 0,0 1 0 0 0,1-1 1 0 0,-1 0-1 0 0,0 0 0 0 0,1 0-17 0 0,-4-55 109 0 0,4 48-105 0 0,0-1 1 0 0,1 1-1 0 0,1-1 1 0 0,-1 1-1 0 0,1-1 1 0 0,1 1-1 0 0,0 0 0 0 0,0-1-4 0 0,5-9-1 0 0,1 0 0 0 0,1 0-1 0 0,1-2 2 0 0,12-8-69 0 0,-9 14 59 0 0,2 0 0 0 0,-1 1 0 0 0,2 1 10 0 0,12-7-102 0 0,-12 10-14 0 0,0 1-56 0 0,2 0-68 0 0,0 2-80 0 0,-14 5 167 0 0,6-2-126 0 0,-3 1 29 0 0,-3 2-26 0 0,-3 0 96 0 0,1 0-34 0 0,0 0-69 0 0,0 1-52 0 0,0-1-58 0 0,-1 0-63 0 0,1 0-70 0 0,0 1-74 0 0,0-1-81 0 0,0 1-86 0 0,3-2-1086 0 0,4 0-1039 0 0</inkml:trace>
  <inkml:trace contextRef="#ctx0" brushRef="#br0" timeOffset="385.96">522 333 8032 0 0,'0'0'155'0'0,"0"0"-64"0"0,2 0-42 0 0,2 2 2 0 0,-2-1-4 0 0,3 1 20 0 0,0-1 0 0 0,0 1-1 0 0,0-1 1 0 0,0 0 0 0 0,0 0 0 0 0,0 0-1 0 0,5-1-66 0 0,11 0 263 0 0,-3-2 37 0 0,-1-1 103 0 0,-8 1-153 0 0,-1 0 37 0 0,0 0 39 0 0,-1 0 45 0 0,16-5 255 0 0,0-2-70 0 0,1-1-77 0 0,-1-2-82 0 0,-1-2-88 0 0,-2-2-94 0 0,-4-2-101 0 0,-4-2-105 0 0,-10 16-1 0 0,0 0 1 0 0,-1 0-1 0 0,0 0 0 0 0,1 0 1 0 0,-2 0-1 0 0,1 0 1 0 0,0 0-1 0 0,-1-1 0 0 0,0 0-8 0 0,0 1 19 0 0,0 0 0 0 0,-1 0 0 0 0,1 0 0 0 0,-1 1 0 0 0,0-1 0 0 0,0 0 0 0 0,0 1 0 0 0,-1-1 0 0 0,0 0-19 0 0,0-1 27 0 0,0 1-1 0 0,-1 0 0 0 0,0 1 1 0 0,0-1-1 0 0,0 0 0 0 0,0 1 0 0 0,0 0 1 0 0,-1 0-1 0 0,1 0 0 0 0,-1 0 0 0 0,0 0 1 0 0,0 1-1 0 0,0-1 0 0 0,0 1 0 0 0,-1 0 1 0 0,-1 0-27 0 0,3 1-6 0 0,-1 0 0 0 0,1 0 1 0 0,-1 0-1 0 0,1 1 1 0 0,-1 0-1 0 0,1-1 1 0 0,-1 1-1 0 0,1 0 1 0 0,-1 1-1 0 0,1-1 0 0 0,-1 1 1 0 0,1-1-1 0 0,-1 1 1 0 0,1 0-1 0 0,0 0 1 0 0,-1 1-1 0 0,1-1 1 0 0,0 1-1 0 0,0 0 1 0 0,0-1-1 0 0,0 1 0 0 0,0 1 1 0 0,1-1-1 0 0,-1 0 1 0 0,0 1-1 0 0,0 1 6 0 0,-4 3-16 0 0,1 1-1 0 0,0 0 1 0 0,0 0-1 0 0,1 0 1 0 0,0 1-1 0 0,1 0 1 0 0,-1 0 0 0 0,-1 8 16 0 0,1-3-3 0 0,1 0 0 0 0,0 1 0 0 0,1 0 0 0 0,0 12 3 0 0,2-19 2 0 0,0 1 0 0 0,1-1 1 0 0,1 0-1 0 0,-1 1 0 0 0,1-1 1 0 0,1 0-1 0 0,0 0 0 0 0,0 0 1 0 0,0 0-1 0 0,1 0 1 0 0,0-1-1 0 0,4 7-2 0 0,-5-10 2 0 0,0 0 0 0 0,1 0 0 0 0,-1-1 0 0 0,1 1 0 0 0,0-1 0 0 0,0 0 1 0 0,1 1-1 0 0,-1-2 0 0 0,1 1 0 0 0,-1 0 0 0 0,1-1 0 0 0,0 1 0 0 0,0-1 0 0 0,0 0 0 0 0,0 0 0 0 0,0-1 1 0 0,0 1-1 0 0,1-1 0 0 0,-1 0 0 0 0,1 0 0 0 0,-1-1 0 0 0,0 1 0 0 0,1-1 0 0 0,1 0-2 0 0,12 0 110 0 0,0-1-64 0 0,0-1-71 0 0,0-1-79 0 0,0-1-87 0 0,0-2-93 0 0,-1 0-101 0 0,-1-2-110 0 0,7-6-71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8032 0 0,'0'0'182'0'0,"0"0"29"0"0,0 2 12 0 0,6 15-99 0 0,0 0-49 0 0,-2 3-50 0 0,-4-10-2 0 0,2 1 44 0 0,-1 0 37 0 0,0-1 34 0 0,3 16 297 0 0,2 13 369 0 0,-2-7-164 0 0,-1-11-287 0 0,0-4-134 0 0,-1 1-92 0 0,10 80 1042 0 0,-3-25-327 0 0,-4-24-237 0 0,-2-23-293 0 0,2 16 178 0 0,-5-22-319 0 0,2 1-47 0 0,0 11-5 0 0,-1-25-103 0 0,-2 0 0 0 0,1 1 1 0 0,-1-1-1 0 0,0 0 1 0 0,-1 3-17 0 0,2-5-16 0 0,0-2-40 0 0,0-2-154 0 0,0-1 57 0 0,0 1 48 0 0,-1 0 41 0 0,1 0 22 0 0,-1 1 75 0 0,1-1-78 0 0,-1-1-65 0 0,1 1-93 0 0,-1-1-116 0 0,1 0 109 0 0,-1 1-38 0 0,1-1-41 0 0,0 0-44 0 0,0 0-6 0 0,-1 0-47 0 0,1 1-41 0 0,0-1-37 0 0,-1 0-133 0 0,1 0-36 0 0,-2 1-1391 0 0</inkml:trace>
  <inkml:trace contextRef="#ctx0" brushRef="#br0" timeOffset="629.29">1 420 7280 0 0,'0'0'209'0'0,"1"0"-29"0"0,6-1-113 0 0,2 0 0 0 0,1 0 120 0 0,-3 0 17 0 0,0 1 46 0 0,8-1 347 0 0,14-2 670 0 0,-16 2-783 0 0,-6 0-255 0 0,-1 0-37 0 0,1 0-45 0 0,0-1-51 0 0,13-2 395 0 0,0-1-76 0 0,1 0-67 0 0,-1 0-62 0 0,4-2-13 0 0,0 1-65 0 0,13-5 8 0 0,-1 0-77 0 0,-26 8-272 0 0,-1 0 93 0 0,0 0 61 0 0,13-4 107 0 0,-9 2-114 0 0,-5 2-70 0 0,-1 0-68 0 0,0 1-45 0 0,-1-1-70 0 0,0 0-78 0 0,1 0-90 0 0,-1 0-98 0 0,0 0-110 0 0,0 0-118 0 0,-3 2 319 0 0,1-1-33 0 0,7-3-1194 0 0,5-3-930 0 0</inkml:trace>
  <inkml:trace contextRef="#ctx0" brushRef="#br0" timeOffset="1021.26">675 94 5640 0 0,'0'0'124'0'0,"0"0"17"0"0,0 2 12 0 0,0 6-43 0 0,1-1-59 0 0,1 19-49 0 0,0-15 48 0 0,-1-5 15 0 0,1-1 37 0 0,-1 1 42 0 0,1-1 52 0 0,3 17 1430 0 0,3 18-1626 0 0,-2-6 806 0 0,-2-17-452 0 0,1-2-46 0 0,15 54 1077 0 0,11 31 528 0 0,-13-59-1061 0 0,-13-29-481 0 0,0 0 0 0 0,0 0 0 0 0,1 10-371 0 0,-1 8 608 0 0,-5-26-493 0 0,0 0 0 0 0,-1 0-1 0 0,1 0 1 0 0,-1 1 0 0 0,0-1 0 0 0,0 0-115 0 0,1-2 231 0 0,0-2 5 0 0,0 0 16 0 0,0 0 4 0 0,0 0 0 0 0,0 0-21 0 0,0 0-88 0 0,0 0-34 0 0,0 0-8 0 0,0-1-16 0 0,0-2-36 0 0,0-11 45 0 0,2-9-13 0 0,5-1-40 0 0,-4 15-46 0 0,1 1 0 0 0,0 0 0 0 0,0 0 0 0 0,4-6 1 0 0,-2 7-24 0 0,-1 0 0 0 0,1 0-1 0 0,5-4 25 0 0,-7 7-19 0 0,0 0 0 0 0,1 0 0 0 0,-1 1 0 0 0,1 0-1 0 0,0 0 1 0 0,0 0 0 0 0,0 0 0 0 0,1 1-1 0 0,1-1 20 0 0,-4 2-8 0 0,1 1-1 0 0,0-1 0 0 0,0 1 0 0 0,0 0 0 0 0,0-1 0 0 0,0 2 0 0 0,0-1 0 0 0,0 0 0 0 0,-1 1 1 0 0,1 0-1 0 0,0 0 0 0 0,0 0 0 0 0,-1 0 0 0 0,1 0 0 0 0,0 1 0 0 0,-1 0 0 0 0,4 2 9 0 0,1 1-27 0 0,0 0 0 0 0,0 1 0 0 0,5 4 27 0 0,8 10-8 0 0,1 8 8 0 0,-9-9 0 0 0,-9-13 1 0 0,1 0 0 0 0,-2 1-1 0 0,1-1 1 0 0,-1 1 0 0 0,0 0-1 0 0,0 0 1 0 0,-1 0 0 0 0,1 5-1 0 0,1 18 58 0 0,-3-22-54 0 0,0 0-96 0 0,1 5-204 0 0,-2-12 181 0 0,0-1-66 0 0,0 1-86 0 0,0-1 82 0 0,0 0-41 0 0,0 0-44 0 0,0 0-41 0 0,0 0-37 0 0,0 0-35 0 0,0 0-248 0 0,0 0-57 0 0,0 0-808 0 0,0 0-636 0 0,0 0-1210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45 9184 0 0,'-1'-1'208'0'0,"-3"-3"1"0"0,-1 0-44 0 0,1 1-38 0 0,-1 0-34 0 0,-7-4 28 0 0,-8-1-79 0 0,8 4-5 0 0,3 2 26 0 0,2 0 26 0 0,0 1 45 0 0,1 0 17 0 0,0-1 42 0 0,0 1 49 0 0,0 0 52 0 0,-2 0 18 0 0,-1 2-86 0 0,-1 1-61 0 0,-12 5 161 0 0,11-2-51 0 0,9-3-220 0 0,0-1 1 0 0,0 1-1 0 0,1 0 1 0 0,-1-1 0 0 0,1 1-1 0 0,0 0 1 0 0,-1 0-1 0 0,1 0 1 0 0,-1 2-56 0 0,-3 6 165 0 0,2-4-114 0 0,1-2-39 0 0,-1 2 26 0 0,1 0 1 0 0,1 0-1 0 0,-1 0 1 0 0,1 0-1 0 0,0 1 1 0 0,0-1-1 0 0,1 0 1 0 0,0 2-39 0 0,-2 10 108 0 0,1 6-34 0 0,3 0-43 0 0,2 6-41 0 0,4 13-63 0 0,0-4 60 0 0,2-1 55 0 0,4 7 58 0 0,-6-24-4 0 0,1 0 1 0 0,2 2-97 0 0,0 0 60 0 0,13 32 19 0 0,-14-31-29 0 0,0 5 7 0 0,-3 1 42 0 0,-6-23-63 0 0,0 0 1 0 0,-1 0-1 0 0,1-1 1 0 0,-2 1-1 0 0,1 0 1 0 0,-1 0-1 0 0,0-1 1 0 0,0 1-37 0 0,1-6 74 0 0,-1 0-42 0 0,1 0-40 0 0,0 0-39 0 0,0 0-37 0 0,0-1-33 0 0,-1 2-212 0 0,1-1 76 0 0,0 0-36 0 0,-1 0-384 0 0,1 1-269 0 0,-1-1 167 0 0,1 0-34 0 0,-1-1-957 0 0,1 1-1005 0 0</inkml:trace>
  <inkml:trace contextRef="#ctx0" brushRef="#br0" timeOffset="312.16">0 434 7848 0 0,'1'0'197'0'0,"-1"0"-83"0"0,1-1-61 0 0,2 0-13 0 0,0 1 6 0 0,33-8 1 0 0,-12 2 13 0 0,-4 1 28 0 0,-1-1 51 0 0,-11 4-203 0 0,0 0 46 0 0,7-2 86 0 0,-2 1 53 0 0,16-2 226 0 0,-19 3-251 0 0,1 0-40 0 0,0 0-66 0 0,-2 1-53 0 0,-1 0-57 0 0,1-1-66 0 0,-1 1-74 0 0,0-1-83 0 0,1 1-90 0 0,-1-1-100 0 0,1 0-107 0 0,4 0-470 0 0,7-3-638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0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10 146 7568 0 0,'0'0'166'0'0,"0"0"29"0"0,0 0 14 0 0,1 1-25 0 0,18 7 1254 0 0,0-6-67 0 0,-6-3-511 0 0,0-2-55 0 0,2-2 108 0 0,-7 2-501 0 0,-1-1-33 0 0,0 1-36 0 0,1-1-37 0 0,-2 0-41 0 0,1 0-44 0 0,1 0-8 0 0,0 0-76 0 0,11-8-60 0 0,-16 10-53 0 0,0 0-1 0 0,0 0 1 0 0,-1-1-1 0 0,1 1 0 0 0,-1-1 1 0 0,0 1-1 0 0,0-1 1 0 0,1-1-24 0 0,2-9 81 0 0,-7 0-35 0 0,2 11-49 0 0,-1 0 0 0 0,0 0 0 0 0,0 0 0 0 0,0 0 0 0 0,0 0 0 0 0,-1 0 0 0 0,1 0 0 0 0,-1 1 0 0 0,1-1 1 0 0,-1 1 2 0 0,-20-17-150 0 0,19 16 123 0 0,1 0 0 0 0,-1 1 0 0 0,0 0 0 0 0,0 0 0 0 0,0-1 0 0 0,0 2 1 0 0,-1-1 26 0 0,2 0-19 0 0,0 1 0 0 0,0 0 1 0 0,-1 0-1 0 0,1 0 0 0 0,0 0 1 0 0,0 0-1 0 0,-1 0 0 0 0,1 1 1 0 0,0-1-1 0 0,0 1 1 0 0,-1-1-1 0 0,1 1 0 0 0,0 0 1 0 0,0 0-1 0 0,0 0 0 0 0,0 0 1 0 0,0 0-1 0 0,0 0 0 0 0,0 1 1 0 0,1-1-1 0 0,-1 1 1 0 0,0 0 18 0 0,-14 14-30 0 0,0 2 65 0 0,1 2 50 0 0,1 2 35 0 0,10-15-65 0 0,0 0 1 0 0,1 1-1 0 0,-1 0 1 0 0,2-1-1 0 0,-1 1 1 0 0,1 0-1 0 0,0 4-55 0 0,1 16 130 0 0,6-6-122 0 0,5-2 100 0 0,4-1 81 0 0,3-3 63 0 0,-13-13-180 0 0,1 0 1 0 0,-1 0-1 0 0,0-1 1 0 0,1 1-1 0 0,-1-1 1 0 0,1 0 0 0 0,0 0-1 0 0,0-1 1 0 0,0 1-1 0 0,0-1 1 0 0,0 0-1 0 0,0 0 1 0 0,0-1-1 0 0,0 0 1 0 0,0 0 0 0 0,0 0-1 0 0,1 0-72 0 0,11-3-57 0 0,32-10 47 0 0,-27 6-40 0 0,-4 0-77 0 0,-8 3 23 0 0,-1 0-34 0 0,1 0-58 0 0,0-1-52 0 0,0 0-58 0 0,0 0-65 0 0,-1 0-69 0 0,1 0-77 0 0,-1 0-81 0 0,0 0-89 0 0,-8 4 318 0 0,1 0-48 0 0,0 0-45 0 0,-1 0-37 0 0,1-1-143 0 0,0 1-37 0 0,3-3-1490 0 0</inkml:trace>
  <inkml:trace contextRef="#ctx0" brushRef="#br0" timeOffset="418.87">445 94 7464 0 0,'0'1'184'0'0,"0"0"-54"0"0,0 0-45 0 0,0 1-37 0 0,0 1-25 0 0,0 7-29 0 0,0-8-93 0 0,0 0 42 0 0,0 0 41 0 0,0 0 37 0 0,1 2 122 0 0,-1 0 117 0 0,1 0 142 0 0,0 0 89 0 0,4 9 1351 0 0,-1-8-1130 0 0,-2-3-362 0 0,1 1-78 0 0,0 0 285 0 0,1-1-52 0 0,0 0-46 0 0,1-1-44 0 0,0 0-37 0 0,0 0-34 0 0,5-2 259 0 0,3 0 16 0 0,12-7 707 0 0,-14 4-1041 0 0,-1 0-70 0 0,0-1-61 0 0,0-1-52 0 0,7-5-22 0 0,-4 1-88 0 0,-7 5-13 0 0,-1 0 0 0 0,0 0 0 0 0,-1 0 0 0 0,3-4 21 0 0,0-2 6 0 0,-1 0 36 0 0,-2 0-14 0 0,-3 0-46 0 0,-5-4-75 0 0,-5 1-56 0 0,8 12 124 0 0,-1 1 1 0 0,1-1-1 0 0,-1 1 0 0 0,1 0 0 0 0,-1 0 0 0 0,0-1 0 0 0,1 1 0 0 0,-1 0 0 0 0,0 0 1 0 0,0 1-1 0 0,0-1 0 0 0,1 0 0 0 0,-1 1 0 0 0,-2-1 25 0 0,3 0-15 0 0,-1 1 0 0 0,0 0 0 0 0,1 0 0 0 0,-1 0 0 0 0,1 0 0 0 0,-1 0 0 0 0,1 1 0 0 0,-1-1 0 0 0,0 0 0 0 0,1 1 0 0 0,-1-1 0 0 0,0 1 15 0 0,-3 2 31 0 0,0 0-1 0 0,0 1 0 0 0,0-1 0 0 0,0 1 0 0 0,0 0 0 0 0,1 0 1 0 0,0 0-1 0 0,0 1 0 0 0,0 0 0 0 0,0 0 0 0 0,1 0 0 0 0,0 0 0 0 0,0 0 1 0 0,-1 3-31 0 0,-2 4 79 0 0,1 1 0 0 0,1 0 0 0 0,-1 0-1 0 0,2 0 1 0 0,0 0 0 0 0,1 0-79 0 0,1-8 38 0 0,0 1-1 0 0,1-1 1 0 0,0 0-1 0 0,0 0 1 0 0,0 0-1 0 0,1 1 1 0 0,0-1-1 0 0,0 0 1 0 0,0 0-1 0 0,1 0-37 0 0,-1-1 35 0 0,1 1 0 0 0,0-1-1 0 0,0 0 1 0 0,0 0 0 0 0,1 0-1 0 0,1 2-34 0 0,11 10 90 0 0,4-2-43 0 0,2-4-55 0 0,3-2-64 0 0,-17-6-145 0 0,1-1 94 0 0,0 1 78 0 0,-1-1 68 0 0,1 0 52 0 0,0 0 38 0 0,29 1 575 0 0,-25-2-552 0 0,-1-1-99 0 0,-4 1-76 0 0,0-1-55 0 0,0 1-63 0 0,0-1-70 0 0,0 0-102 0 0,0 0-100 0 0,0 0-107 0 0,0-1-117 0 0,-4 1 279 0 0,1 1-33 0 0,-1-1-33 0 0,1 0-35 0 0,-1 0-37 0 0,1 0-38 0 0,-1 0-37 0 0,0 0-41 0 0,4-1-1594 0 0,4-2-1256 0 0,-11 4 3465 0 0</inkml:trace>
  <inkml:trace contextRef="#ctx0" brushRef="#br0" timeOffset="863.68">924 2 10624 0 0,'0'1'262'0'0,"0"0"-89"0"0,0 1-72 0 0,0 6 67 0 0,1-5-63 0 0,0 4-173 0 0,0 1 39 0 0,1-1 38 0 0,-1 1 35 0 0,2 6 142 0 0,0 1 114 0 0,1 3 186 0 0,0 0 111 0 0,2 3 221 0 0,2 11 509 0 0,-2-9-391 0 0,-2-8-354 0 0,-1-2-139 0 0,0 0-50 0 0,-1-3-112 0 0,1 1-48 0 0,-1 0-56 0 0,1-1-62 0 0,0 6 275 0 0,1 4 79 0 0,-1-7-121 0 0,0-2-8 0 0,0-1 65 0 0,-2-9-157 0 0,-1-1-34 0 0,0 0-20 0 0,0 0-2 0 0,1-1-12 0 0,0-1-71 0 0,-1-1-54 0 0,1-5 10 0 0,-1 7-10 0 0,0-16 123 0 0,2 0-85 0 0,6-35-10 0 0,-6 41-47 0 0,0 0-63 0 0,1 1 1 0 0,0-1 0 0 0,3-5 26 0 0,1 0-55 0 0,1 0-37 0 0,-1 3-22 0 0,0 1-44 0 0,0 0-50 0 0,0 0-60 0 0,6-4-1 0 0,2 1 67 0 0,2 3 65 0 0,1 4 65 0 0,1 4 63 0 0,0 5 63 0 0,0 6 61 0 0,-1 7 61 0 0,-1 3 152 0 0,8 8 844 0 0,8 11-1172 0 0,-20-20 256 0 0,-1 2-38 0 0,-2 0-47 0 0,-2 1-60 0 0,-3-6-16 0 0,18 51 199 0 0,-16-36-139 0 0,-4-17-77 0 0,-1 0-33 0 0,6 26 52 0 0,-8-36-383 0 0,0 1 111 0 0,0-1 97 0 0,1 0 80 0 0,-1 0 78 0 0,0 1 61 0 0,2 2 479 0 0,-1-3-410 0 0,-1 0-139 0 0,0 0-53 0 0,1 0-59 0 0,-1-1-62 0 0,1 1-72 0 0,-1 0-79 0 0,1 0-117 0 0,-1-1-113 0 0,1 1-123 0 0,-1 0 253 0 0,1-1-34 0 0,-1 0-37 0 0,0 1-38 0 0,0-1-38 0 0,1 0-41 0 0,-1 1-42 0 0,0-1-43 0 0,1 0-45 0 0,-1 1-45 0 0,1-1-679 0 0,-1 0-39 0 0,0 0-325 0 0,0 0-923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260 386 9072 0 0,'-13'-5'60'0'0,"0"1"39"0"0,-14-2 196 0 0,-7 3 192 0 0,25 3-265 0 0,0 1-1 0 0,0-1 0 0 0,0 2 0 0 0,-5 1-221 0 0,7-2 150 0 0,0 2 0 0 0,1-1 0 0 0,-1 1 0 0 0,1-1 0 0 0,0 2 0 0 0,-1-1-150 0 0,2 0 129 0 0,1 1-1 0 0,-1-1 1 0 0,1 1-1 0 0,-3 2-128 0 0,-10 16 327 0 0,10-9-209 0 0,2 1-35 0 0,1-2-117 0 0,1 0 41 0 0,-3 13 106 0 0,2 1 87 0 0,-1 33 374 0 0,5-41-433 0 0,0 0-44 0 0,0-6-13 0 0,1 1 1 0 0,1 0-1 0 0,0-1 0 0 0,1 1-84 0 0,2 8 151 0 0,2 0 39 0 0,-2-9-78 0 0,4 1 56 0 0,2-2 51 0 0,-11-11-196 0 0,1 1-1 0 0,0-1 0 0 0,0 1 1 0 0,0-1-1 0 0,0 1 0 0 0,0-1 1 0 0,0 0-1 0 0,0 0 0 0 0,0 1 1 0 0,0-1-1 0 0,0 0 1 0 0,1 0-23 0 0,18-3 418 0 0,-1-7-95 0 0,-2-4-82 0 0,-1-3-68 0 0,6-15-3 0 0,-15 20-109 0 0,0-2 0 0 0,2-6-61 0 0,9-33 59 0 0,-6 1-55 0 0,-10 40-20 0 0,-1-1 0 0 0,0 0 0 0 0,-1-2 16 0 0,-1 2-33 0 0,0 1 1 0 0,-1-1 0 0 0,-1-5 32 0 0,-11-25-67 0 0,-12-20 44 0 0,12 32-34 0 0,-5-17 57 0 0,3 3-11 0 0,6 17 11 0 0,1-1 0 0 0,-1-7 0 0 0,8 29-21 0 0,-1 0 43 0 0,0-1 1 0 0,1 0-57 0 0,1 0-51 0 0,1-3-69 0 0,-1 16 32 0 0,0 0 80 0 0,-1 9 40 0 0,14 47-59 0 0,6-2 52 0 0,3-2 58 0 0,3 0 63 0 0,-5-10 30 0 0,-1-1 49 0 0,-2 2 53 0 0,-4 0 54 0 0,18 62 492 0 0,-17-67-506 0 0,-2 0-53 0 0,-5-20-120 0 0,-4-10-85 0 0,1-1 1 0 0,1 1-1 0 0,0-1 0 0 0,3 5-26 0 0,-6-15-72 0 0,-1-2-48 0 0,0 0-186 0 0,0 0 152 0 0,0 0-52 0 0,0 0-81 0 0,0 0 92 0 0,0 0-41 0 0,0 0-42 0 0,0 0-42 0 0,0 0-37 0 0,0 0-34 0 0,0-1-251 0 0,0 1-57 0 0,0-1-819 0 0,1-1-382 0 0,1-1-73 0 0,-1 0 300 0 0</inkml:trace>
  <inkml:trace contextRef="#ctx0" brushRef="#br0" timeOffset="405.91">458 586 6448 0 0,'0'0'141'0'0,"0"0"-2"0"0,1 0-59 0 0,6-2 42 0 0,12-4-37 0 0,-7 2 8 0 0,-1-1 32 0 0,0 0 63 0 0,-1 1 45 0 0,-1 0 76 0 0,1 0 88 0 0,-1 1 100 0 0,14-7 398 0 0,-7 3-375 0 0,-5 2-199 0 0,-1 0-74 0 0,15-6 535 0 0,-8 1 78 0 0,0-1 0 0 0,2-2-860 0 0,-14 8 249 0 0,-1 0-43 0 0,-2-5 101 0 0,-5-1-112 0 0,-4 1-73 0 0,-17-12 87 0 0,15 16-98 0 0,3 2 52 0 0,-10-2 100 0 0,14 6-218 0 0,-1 0-1 0 0,1 0 0 0 0,0 0 0 0 0,0 0 0 0 0,-1 1 1 0 0,1-1-1 0 0,0 1 0 0 0,0 0 0 0 0,0-1 1 0 0,0 1-1 0 0,0 0 0 0 0,0 0 0 0 0,0 0 1 0 0,0 1-1 0 0,0-1 0 0 0,0 1-44 0 0,-9 8 205 0 0,2 1-66 0 0,2 1-91 0 0,2-1-115 0 0,2 3 61 0 0,1-1 1 0 0,-2 13 5 0 0,3 30 86 0 0,2-36-17 0 0,2-1 0 0 0,-1 1 0 0 0,2-1 1 0 0,1 1-1 0 0,0-1 0 0 0,2 0 1 0 0,3 6-71 0 0,-5-15-38 0 0,0 0 36 0 0,9 7 83 0 0,-10-13-24 0 0,0 0 0 0 0,0 0 1 0 0,1 0-1 0 0,-1 0 0 0 0,1-1 0 0 0,0 0 1 0 0,0 0-1 0 0,0 0 0 0 0,6 1-56 0 0,4 1 84 0 0,0-3-56 0 0,1-2-77 0 0,-1-2-96 0 0,-4-1-16 0 0,-1-1-57 0 0,0-2-63 0 0,0 0-70 0 0,-9 4-34 0 0,1 1-80 0 0,0 0-70 0 0,-1-1-59 0 0,2 0-362 0 0,0 0-71 0 0,2-2-1024 0 0,5-3-1162 0 0</inkml:trace>
  <inkml:trace contextRef="#ctx0" brushRef="#br0" timeOffset="938.48">1106 44 8088 0 0,'0'0'182'0'0,"0"0"29"0"0,0 0 12 0 0,0 2-37 0 0,0 8-247 0 0,1 1 97 0 0,0 1 81 0 0,1-1 65 0 0,0 3 100 0 0,6 26 642 0 0,-4-23-580 0 0,-3-11-240 0 0,12 49 823 0 0,0 0-65 0 0,-1-3-110 0 0,-1-1-37 0 0,3 11 105 0 0,3 31 366 0 0,-12-69-901 0 0,-1 0-62 0 0,9 54 387 0 0,-7-37-308 0 0,3 19 47 0 0,-9-58-527 0 0,0-1 107 0 0,0 1 95 0 0,0 1 154 0 0,0 2 137 0 0,0-4-244 0 0,0 1-39 0 0,0-1-44 0 0,0 1-44 0 0,0-1-49 0 0,1 0-58 0 0,-1 1-22 0 0,0-1-49 0 0,1 0-54 0 0,-1 0-58 0 0,0 1-61 0 0,1-1-68 0 0,-1 1-69 0 0,1-1-76 0 0,-1-2 121 0 0,-1 1-76 0 0,1-1-65 0 0,-1 0-53 0 0,1-1-484 0 0,-2-1-696 0 0</inkml:trace>
  <inkml:trace contextRef="#ctx0" brushRef="#br0" timeOffset="1204.77">988 393 6832 0 0,'0'0'200'0'0,"1"1"-30"0"0,6 2-108 0 0,-5-2-41 0 0,1 0 39 0 0,2 1 153 0 0,1-1 81 0 0,7 1 478 0 0,-9-2-574 0 0,0 0-44 0 0,14-3 529 0 0,-5 1-268 0 0,-1 0-45 0 0,1 0-41 0 0,0 0-40 0 0,-1-1-37 0 0,1 0-34 0 0,12-3 126 0 0,-6 0-313 0 0,1 0 79 0 0,13-4 201 0 0,43-14 601 0 0,-52 16-706 0 0,-1 0-89 0 0,-2 2-110 0 0,-1-1-110 0 0,-10 4 5 0 0,0 0-35 0 0,0-1-37 0 0,0 1-40 0 0,1 0-42 0 0,-1 0-44 0 0,0-1-48 0 0,0 1-49 0 0,0 0-52 0 0,0 0-55 0 0,1 0-57 0 0,-1 0-59 0 0,-1 0-963 0 0,4-1-900 0 0,-13 4 2468 0 0</inkml:trace>
  <inkml:trace contextRef="#ctx0" brushRef="#br0" timeOffset="1543.86">1597 576 6536 0 0,'0'0'141'0'0,"2"0"23"0"0,-1 0-132 0 0,7 0 163 0 0,1 0-100 0 0,-1-1-64 0 0,12-1-17 0 0,-14 0 22 0 0,0 0 36 0 0,0-1 51 0 0,0 0 62 0 0,-1 0 75 0 0,1-2 88 0 0,24-24 1496 0 0,-12 6-560 0 0,-6 3-145 0 0,-3-2 86 0 0,-7 8-1023 0 0,-3 0-61 0 0,-3-2-33 0 0,-9-6-29 0 0,9 17-59 0 0,0 0 0 0 0,0 0 0 0 0,-1 1 0 0 0,0-1 0 0 0,-3-1-20 0 0,-3-2 73 0 0,-1 1 42 0 0,11 6-103 0 0,0 1-1 0 0,-1-1 1 0 0,1 1 0 0 0,0-1-1 0 0,0 1 1 0 0,0-1-1 0 0,-1 1 1 0 0,1 0-1 0 0,0 0 1 0 0,0 0 0 0 0,-1 0-1 0 0,1 0 1 0 0,0 0-1 0 0,0 0 1 0 0,-1 0-12 0 0,0 1 27 0 0,0-1 1 0 0,-1 1-1 0 0,2 0 1 0 0,-1 0-1 0 0,0 0 1 0 0,0 0-1 0 0,0 0 1 0 0,0 0-1 0 0,1 1 1 0 0,-1-1-1 0 0,0 1 1 0 0,1-1-1 0 0,-2 2-27 0 0,-1 2 96 0 0,0 0-1 0 0,1 1 0 0 0,-1-1 1 0 0,0 3-96 0 0,-5 10 217 0 0,2 3-153 0 0,2 1-41 0 0,3-10-37 0 0,1 1 1 0 0,0-1 0 0 0,1 1 0 0 0,1 4 13 0 0,3 24-6 0 0,1-14 61 0 0,0-6 47 0 0,0 0 65 0 0,-3-13-113 0 0,1 0 0 0 0,0 0 0 0 0,0-1 0 0 0,1 1 1 0 0,0-1-1 0 0,0 0 0 0 0,1 0 0 0 0,1 2-54 0 0,-3-5 25 0 0,0 0 0 0 0,1-1 0 0 0,-1 1 0 0 0,1-1 0 0 0,0 0 0 0 0,0 0 0 0 0,0 0 0 0 0,0 0 0 0 0,0-1 0 0 0,0 0 0 0 0,1 1 0 0 0,-1-2 0 0 0,1 1 0 0 0,1 0-25 0 0,1-1-132 0 0,0 0 54 0 0,0 0 49 0 0,0-1 40 0 0,8 0 124 0 0,-8-1-10 0 0,-1 0-1 0 0,0-1 1 0 0,0 1-1 0 0,3-2-124 0 0,3-2 89 0 0,-2 0-114 0 0,-5 3-35 0 0,0-1-37 0 0,0 0-42 0 0,-1 0-46 0 0,1-1-51 0 0,-1 1-54 0 0,1 0-59 0 0,-1-1-63 0 0,0 1-68 0 0,1-1-71 0 0,-1 0-76 0 0,-1 0-80 0 0,1 0-85 0 0,0 0-89 0 0,2-1-1046 0 0,3-3-1088 0 0</inkml:trace>
  <inkml:trace contextRef="#ctx0" brushRef="#br0" timeOffset="1890.93">1959 316 8088 0 0,'0'1'182'0'0,"1"8"95"0"0,3 1-91 0 0,-1-2-94 0 0,1-1-34 0 0,6 9-8 0 0,6 14-7 0 0,-9-11 221 0 0,2 0 94 0 0,0 0 81 0 0,0-1 66 0 0,8 14 527 0 0,27 41 1577 0 0,-43-72-2570 0 0,16 31 1027 0 0,-2 1-84 0 0,-2 1-72 0 0,-2 0-60 0 0,-7-15-238 0 0,-4-17-295 0 0,0-2 3 0 0,0 0 0 0 0,0 0-42 0 0,0 0-166 0 0,-1 0-20 0 0,0-3-34 0 0,-7-9 50 0 0,-7-21 26 0 0,4-3-59 0 0,3-10-41 0 0,7 36-34 0 0,1 1-1 0 0,0-1 0 0 0,1 1 1 0 0,0-1-1 0 0,2-8 1 0 0,4-7-62 0 0,11-12 17 0 0,5 3-21 0 0,-7 11-33 0 0,-2 5-45 0 0,-2-1-72 0 0,-8 14 4 0 0,0-1 57 0 0,-1 1 51 0 0,1 0 43 0 0,4-5 31 0 0,12-13 124 0 0,-14 16-109 0 0,1 0-60 0 0,-1 0-87 0 0,1 0-110 0 0,-4 4 88 0 0,0 0-37 0 0,1-1-39 0 0,-1 1-42 0 0,1-1-82 0 0,-1 0-59 0 0,1 1-61 0 0,-1-1-68 0 0,1 0-69 0 0,0 0-74 0 0,-1 1-79 0 0,1-1-81 0 0,3-4-1284 0 0,4-5-1217 0 0,-11 13 3327 0 0</inkml:trace>
  <inkml:trace contextRef="#ctx0" brushRef="#br0" timeOffset="2796.53">2484 444 8464 0 0,'0'0'190'0'0,"1"1"28"0"0,3 8 27 0 0,0 0-97 0 0,0-1-76 0 0,1 1-54 0 0,9 19-59 0 0,-9-15 95 0 0,-2-6 23 0 0,0 0 45 0 0,-1 0 54 0 0,0 0 62 0 0,5 15 479 0 0,1 0-44 0 0,-3-7-205 0 0,0 1-38 0 0,0 1-44 0 0,-1-1-49 0 0,-1 1 2 0 0,3 7 123 0 0,1 2 56 0 0,-3-8-125 0 0,0 0 7 0 0,-2-14-259 0 0,-2-2 102 0 0,0-2-3 0 0,0 0-2 0 0,0 0-4 0 0,0 0-2 0 0,0 0-1 0 0,0 0 0 0 0,0 0-7 0 0,-3-1 27 0 0,1-3-73 0 0,0-2-38 0 0,-1-3-25 0 0,2 4-59 0 0,0 0-29 0 0,-1 0 0 0 0,1 0-1 0 0,1 0 1 0 0,-1-1 0 0 0,1 1-27 0 0,3-47 67 0 0,-1 14-60 0 0,2 4 44 0 0,-2 22-51 0 0,2 0 1 0 0,-1 0-1 0 0,2 0 1 0 0,0 1-1 0 0,3-7 0 0 0,-4 11-15 0 0,1 0-1 0 0,-1 1 0 0 0,1 0 0 0 0,0-1 0 0 0,0 2 0 0 0,1-1 0 0 0,0 1 1 0 0,0-1-1 0 0,2 0 16 0 0,-2 2-26 0 0,1 0 0 0 0,-1 0 0 0 0,1 1 0 0 0,0 0 0 0 0,0 0 0 0 0,2 0 26 0 0,-6 2-10 0 0,0 1-1 0 0,0-1 1 0 0,1 1 0 0 0,-1 0 0 0 0,0 0 0 0 0,1 1-1 0 0,-1-1 1 0 0,0 1 0 0 0,0-1 0 0 0,1 1 0 0 0,-1 0-1 0 0,0 0 1 0 0,0 1 0 0 0,0-1 0 0 0,0 1 0 0 0,0-1 0 0 0,0 1-1 0 0,-1 0 1 0 0,1 0 0 0 0,-1 0 0 0 0,1 0 0 0 0,-1 1 10 0 0,28 27-93 0 0,-8-1 76 0 0,0 6 9 0 0,-2 1 90 0 0,0 10 101 0 0,-16-32-92 0 0,0-1 1 0 0,0 1-1 0 0,-1 0 0 0 0,0 3-91 0 0,-3-14-116 0 0,0 0 105 0 0,1 1 104 0 0,0-1 181 0 0,-1-2 144 0 0,0-3-293 0 0,-1 0-103 0 0,1-1-35 0 0,-6-42 143 0 0,5 26-114 0 0,0-7-18 0 0,7-35 68 0 0,-5 54-66 0 0,1-6 2 0 0,0 0-1 0 0,1 1 0 0 0,1-1 0 0 0,0 1 1 0 0,5-12-2 0 0,-6 19-3 0 0,0-1 0 0 0,0 1 1 0 0,1 0-1 0 0,-1 0 1 0 0,1 0-1 0 0,0 0 0 0 0,3-2 3 0 0,-4 4-10 0 0,1 0 0 0 0,0 1 0 0 0,-1-1 0 0 0,1 1 0 0 0,0-1 0 0 0,3 0 10 0 0,-3 2-10 0 0,-1 0 0 0 0,0 1 0 0 0,0-1 0 0 0,0 1 0 0 0,0 0-1 0 0,1-1 1 0 0,-1 2 0 0 0,0-1 0 0 0,0 0 0 0 0,0 1-1 0 0,1-1 1 0 0,-1 1 0 0 0,0 0 0 0 0,0 0 0 0 0,0 0 0 0 0,0 1-1 0 0,0-1 1 0 0,-1 1 0 0 0,2 0 10 0 0,3 2-22 0 0,0 1 0 0 0,0-1 0 0 0,0 2 0 0 0,-1-1 0 0 0,1 1 0 0 0,3 4 22 0 0,9 13-8 0 0,0 1 0 0 0,4 8 8 0 0,0 12 41 0 0,-19-35 5 0 0,0 1 1 0 0,-1-1-1 0 0,1 10-46 0 0,4 10 90 0 0,-5-22-70 0 0,-1 1-1 0 0,0-1 1 0 0,0 1 0 0 0,-1 0 0 0 0,0 0-1 0 0,0 0 1 0 0,-1 3-20 0 0,0-10-65 0 0,0-1-9 0 0,0 0-2 0 0,0 0-76 0 0,0 0-130 0 0,0 0 0 0 0,0 0-36 0 0,0 0-850 0 0,0 0 690 0 0,0 0 277 0 0,0 0-36 0 0,0 0 7 0 0,0 0-37 0 0,0 0-39 0 0,0 0-47 0 0,0 0-49 0 0,0 0-45 0 0,0 0-41 0 0,0 0-36 0 0,0 0-144 0 0,0 0-36 0 0,0 0-1528 0 0</inkml:trace>
  <inkml:trace contextRef="#ctx0" brushRef="#br0" timeOffset="3074.77">3449 380 11488 0 0,'0'0'264'0'0,"0"2"34"0"0,0 4-112 0 0,0 1-34 0 0,2 6 67 0 0,1 3-69 0 0,8 20 90 0 0,-7-23-96 0 0,-1-4 2 0 0,0 0 50 0 0,0 0 59 0 0,-1-1 71 0 0,2 6-39 0 0,0 0 61 0 0,16 51 1546 0 0,-13-45-1414 0 0,-4-10-288 0 0,0 0-43 0 0,1 2 123 0 0,2 6 15 0 0,0 0-91 0 0,-1 0-72 0 0,-2 1-52 0 0,-3-18-370 0 0,0 0 110 0 0,0-1 94 0 0,0 1 82 0 0,0-1 85 0 0,0 0 72 0 0,1 1 485 0 0,-1-1-377 0 0,0 1-162 0 0,0-1-32 0 0,0 0-45 0 0,0 1-90 0 0,1 0-67 0 0,-1-1-86 0 0,0 1-94 0 0,1 1-104 0 0,-1-1-17 0 0,0 0-86 0 0,1 0-91 0 0,-1 1-97 0 0,1 0-104 0 0,-1 0-109 0 0,1 0-115 0 0,-1 0-121 0 0,0-2-785 0 0,0 0-1089 0 0</inkml:trace>
  <inkml:trace contextRef="#ctx0" brushRef="#br0" timeOffset="3469.71">3696 410 10304 0 0,'0'0'198'0'0,"1"1"-81"0"0,-1-1-53 0 0,2 4 2 0 0,-1-2-6 0 0,3 6 220 0 0,0-1-102 0 0,1 1-71 0 0,4 5-83 0 0,3 6-44 0 0,-8-13 56 0 0,0 1 46 0 0,2 6 428 0 0,0 0 37 0 0,3 10 428 0 0,9 32 1385 0 0,-13-38-1670 0 0,-1 0-40 0 0,0-2-114 0 0,-1 0-54 0 0,0 1-63 0 0,0-1-73 0 0,-3 5 305 0 0,0-14-359 0 0,0-5-83 0 0,0-1-38 0 0,0 0-10 0 0,0 0-5 0 0,0 0-17 0 0,0 0-10 0 0,0 0-1 0 0,0 0 14 0 0,0 0 55 0 0,0 0-11 0 0,-1-2-80 0 0,0 0-51 0 0,0-3-7 0 0,1 4 2 0 0,-2-22 109 0 0,3-1-87 0 0,3-4-59 0 0,6-14-49 0 0,-2 10 52 0 0,-1 7 14 0 0,2 1-56 0 0,9-9-77 0 0,-12 22 41 0 0,1 1 0 0 0,0 0 0 0 0,1 1 0 0 0,1-1 0 0 0,8-7 62 0 0,-15 15-11 0 0,0 1 0 0 0,1-1 0 0 0,-1 1 0 0 0,0-1 1 0 0,1 1-1 0 0,-1 0 0 0 0,1 0 0 0 0,-1 0 0 0 0,1 0 0 0 0,-1 0 0 0 0,3 0 11 0 0,0 1-7 0 0,-1-1 0 0 0,0 1 0 0 0,1 0 1 0 0,-1 1-1 0 0,0-1 0 0 0,0 1 0 0 0,1 0 0 0 0,-1 0 0 0 0,0 0 0 0 0,0 0 0 0 0,2 2 7 0 0,1 0-15 0 0,0 0 0 0 0,0 1 0 0 0,-1-1 0 0 0,0 2 0 0 0,0-1 0 0 0,4 4 15 0 0,-6-4-36 0 0,1 0 0 0 0,-1 1-1 0 0,0-1 1 0 0,2 4 36 0 0,4 9-12 0 0,-2 1 49 0 0,1 11 90 0 0,-5 0 58 0 0,-3-9 25 0 0,0 0-1 0 0,-2 2-209 0 0,-1 19 216 0 0,0-10-139 0 0,1-16-81 0 0,1 0-33 0 0,0 3 9 0 0,0-7-72 0 0,0-10 50 0 0,0-1-18 0 0,0 0-47 0 0,0 0-118 0 0,0 0-215 0 0,0 0 240 0 0,0 0 97 0 0,0 0-35 0 0,0 0-9 0 0,0 0-36 0 0,0 0-42 0 0,0 0-45 0 0,0 0-49 0 0,0 0-48 0 0,0 0-43 0 0,0 0-38 0 0,0 0-293 0 0,0 0-64 0 0,0 0-51 0 0,0 0-36 0 0,0 0-338 0 0,0 0-33 0 0,0 0-2657 0 0</inkml:trace>
  <inkml:trace contextRef="#ctx0" brushRef="#br0" timeOffset="3870.64">4310 607 9520 0 0,'0'0'235'0'0,"1"0"-98"0"0,-1-1-72 0 0,4-1-9 0 0,-1 1 5 0 0,9-3-148 0 0,0-1 113 0 0,0 1 100 0 0,0 0 86 0 0,-3 1-9 0 0,0 0 33 0 0,8-3 319 0 0,-1 0 9 0 0,22-10 819 0 0,5-7 14 0 0,-28 14-957 0 0,-1-1-38 0 0,4-2 23 0 0,-2-2-115 0 0,-9 7-206 0 0,0 0-41 0 0,-1-1-43 0 0,0 1-47 0 0,0-6 63 0 0,-5 12-26 0 0,-1-1-1 0 0,0 1 0 0 0,0 0 0 0 0,1 0 0 0 0,-1 0 0 0 0,0 0 0 0 0,0 0 1 0 0,0-1-1 0 0,0 1 0 0 0,-1 0 0 0 0,1 0 0 0 0,0 0 0 0 0,-1 0-9 0 0,-7-14 122 0 0,0 5-82 0 0,7 9-40 0 0,0 0 0 0 0,0 0 0 0 0,1 0 0 0 0,-1 0 0 0 0,0 0 0 0 0,0 0 0 0 0,0 0 0 0 0,0 1 0 0 0,0-1 0 0 0,-1 0 0 0 0,1 1 0 0 0,0-1 0 0 0,0 0 0 0 0,0 1 0 0 0,-1 0 0 0 0,1-1 0 0 0,0 1 0 0 0,0 0 0 0 0,-1-1 0 0 0,1 1 0 0 0,-1 0 0 0 0,1 1 0 0 0,0-1 0 0 0,0 1 0 0 0,-1-1 0 0 0,1 1 0 0 0,0 0 0 0 0,0-1 0 0 0,0 1 0 0 0,0 0 0 0 0,0 0 0 0 0,0 0 0 0 0,0 0 0 0 0,-1 0 0 0 0,-1 2 0 0 0,-2 3 0 0 0,0 0 0 0 0,0 0-1 0 0,1 0 1 0 0,0 1-1 0 0,0-1 1 0 0,-1 4 0 0 0,-4 11-58 0 0,4-6 56 0 0,1 0 0 0 0,1 0-1 0 0,0 0 1 0 0,2 1 0 0 0,-1-1-1 0 0,2 0 1 0 0,0 12 2 0 0,3 8 25 0 0,2-1 34 0 0,3-2 45 0 0,2-2 56 0 0,-4-17-130 0 0,2 0 74 0 0,4 0 91 0 0,-10-10-135 0 0,1-1 0 0 0,0 0 0 0 0,0 0 0 0 0,0 0 0 0 0,0 0 0 0 0,1 0-60 0 0,-2-1 37 0 0,0 0 0 0 0,0 0 0 0 0,0-1 1 0 0,0 1-1 0 0,0-1 0 0 0,0 1 0 0 0,1-1 0 0 0,-1 0 1 0 0,1 0-38 0 0,13-3 150 0 0,-4-4-100 0 0,0-5-90 0 0,-9 9-85 0 0,-1 0 34 0 0,1 0 18 0 0,1-3 7 0 0,1 0-3 0 0,-2 2-7 0 0,0 1-25 0 0,0-1-48 0 0,-1 2-21 0 0,0-1-51 0 0,0 0-58 0 0,0 0-65 0 0,0 0 2 0 0,0 0-55 0 0,-1 1-60 0 0,1-1-63 0 0,-1 0-69 0 0,1 1-72 0 0,-1-1-78 0 0,0 0-81 0 0,2-5-1163 0 0,1-3-1114 0 0,-3 10 3043 0 0</inkml:trace>
  <inkml:trace contextRef="#ctx0" brushRef="#br0" timeOffset="4127.95">3692 31 12752 0 0,'-6'-2'17'0'0,"-1"1"105"0"0,-2-2 123 0 0,-14-4 455 0 0,16 3-504 0 0,0 1-73 0 0,4 1-106 0 0,0 0-37 0 0,-3-4-11 0 0,5 5-130 0 0,1 1-66 0 0,0 0 99 0 0,0 0 44 0 0,0 0-37 0 0,0 0-13 0 0,0 0-37 0 0,0 0-40 0 0,0 0-48 0 0,0 0-50 0 0,0 0-46 0 0,0 0-41 0 0,0 0-37 0 0,0 0-127 0 0,0 0-36 0 0,0 0-1316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62 6704 0 0,'0'0'149'0'0,"0"0"23"0"0,0 0 12 0 0,-1-1-25 0 0,-4-6 232 0 0,-2-4 282 0 0,-3-2 380 0 0,4 5-428 0 0,0 3-215 0 0,2 2-256 0 0,0 1-43 0 0,1 0 87 0 0,-12-6 664 0 0,4 6-324 0 0,2 3-130 0 0,-2 4-50 0 0,2 1-143 0 0,0 2-42 0 0,1 0-38 0 0,0 0-34 0 0,-8 11 19 0 0,2 2-84 0 0,0 1-81 0 0,-7 16 45 0 0,9-13 52 0 0,3-3-48 0 0,0 0 1 0 0,0 5-5 0 0,3-6 42 0 0,0 1 1 0 0,0 11-43 0 0,4-14 53 0 0,1-1-1 0 0,0 0 1 0 0,1 5-53 0 0,1-8 58 0 0,0-1 0 0 0,2 1 0 0 0,-1-1 0 0 0,3 4-58 0 0,-2-7 59 0 0,5 19 365 0 0,7 14-424 0 0,1-9 253 0 0,6-3 47 0 0,-11-19-163 0 0,10 11 46 0 0,-16-19-152 0 0,-1 1 1 0 0,2-2 0 0 0,-1 1-1 0 0,0-1 1 0 0,1 1 0 0 0,0-1-1 0 0,0-1 1 0 0,0 1 0 0 0,5 1-32 0 0,-4-3 20 0 0,-1 1 1 0 0,1-1-1 0 0,-1-1 0 0 0,1 1 1 0 0,0-1-1 0 0,0 0 0 0 0,0-1 1 0 0,5 1-21 0 0,-7-2 2 0 0,1 1 1 0 0,-1-1 0 0 0,1 0-1 0 0,-1-1 1 0 0,0 1 0 0 0,1-1-1 0 0,0 0-2 0 0,1-2-136 0 0,0 1 55 0 0,14-11-18 0 0,-12 8 25 0 0,0-2-96 0 0,-4 5 33 0 0,-1-1-42 0 0,1 0-79 0 0,-1-1-71 0 0,1 1-79 0 0,-1-1-88 0 0,0 1-97 0 0,0-1-106 0 0,0 1-115 0 0,-1-1-125 0 0,5-4-878 0 0,4-6-1025 0 0,-12 15 2831 0 0</inkml:trace>
  <inkml:trace contextRef="#ctx0" brushRef="#br0" timeOffset="487.69">653 279 7200 0 0,'0'0'165'0'0,"0"0"-38"0"0,-1 0-47 0 0,-1-1-17 0 0,-2 0 1 0 0,3 0 12 0 0,0 0 59 0 0,-1-3-246 0 0,0 1 60 0 0,-1 0 55 0 0,1 0 49 0 0,-2 0 68 0 0,-1 1 52 0 0,-1-1 164 0 0,-2 2 63 0 0,-7 1 456 0 0,5 4-351 0 0,3 0-191 0 0,3-2-208 0 0,1 1-43 0 0,-6 7 224 0 0,2-2-64 0 0,-2 5 16 0 0,-8 21 242 0 0,13-26-374 0 0,1 1 0 0 0,0-1-1 0 0,1 1 1 0 0,0 0-1 0 0,-1 6-106 0 0,0 12 179 0 0,1-3-43 0 0,0-11-39 0 0,1 1-1 0 0,1-1 1 0 0,0 0-1 0 0,0 1 1 0 0,2 2-97 0 0,2 19 254 0 0,-3-24-137 0 0,0-1-1 0 0,1 1 1 0 0,2 9-117 0 0,7 4 203 0 0,-9-21-160 0 0,0 0-1 0 0,1 0 1 0 0,0 0-1 0 0,-1 0 1 0 0,1 0 0 0 0,1 0-43 0 0,-3-2 23 0 0,1 0 1 0 0,-1 0 0 0 0,0 0-1 0 0,1-1 1 0 0,-1 1 0 0 0,1 0-1 0 0,-1-1 1 0 0,1 1 0 0 0,-1-1 0 0 0,2 1-24 0 0,0-1 45 0 0,0 0 0 0 0,0 0 1 0 0,0 0-1 0 0,0 0 0 0 0,0 0 1 0 0,0-1-1 0 0,0 1 1 0 0,0-1-1 0 0,1 0-45 0 0,0 0 61 0 0,0-1 1 0 0,0 1-1 0 0,0-1 1 0 0,0 0-1 0 0,0 0 1 0 0,1-1-62 0 0,10-10 167 0 0,5-14 7 0 0,-2-2-62 0 0,5-15-28 0 0,-12 15-26 0 0,0 0 1 0 0,4-22-59 0 0,-13 36 2 0 0,0 1 0 0 0,0 0 0 0 0,-2-1 1 0 0,0 0-1 0 0,-1-7-2 0 0,0-11 1 0 0,-3 6-17 0 0,4 26-62 0 0,0 1-3 0 0,0 0 8 0 0,3 4-7 0 0,1 7 54 0 0,-3-9 6 0 0,8 20-36 0 0,1 4 38 0 0,22 61 18 0 0,-14-42 0 0 0,-7-20 0 0 0,1 0 0 0 0,2-1 0 0 0,13 20 0 0 0,-26-43 0 0 0,0 0-59 0 0,0 1 38 0 0,5 5 68 0 0,-4-4-134 0 0,1-2-95 0 0,-2 0 43 0 0,0 0-39 0 0,0 0-42 0 0,1-1-46 0 0,-1 1-50 0 0,0 0-55 0 0,0-1-124 0 0,-1 0-115 0 0,0 0 89 0 0,1 0-43 0 0,-1 0-658 0 0,0 0-515 0 0,0 0-978 0 0</inkml:trace>
  <inkml:trace contextRef="#ctx0" brushRef="#br0" timeOffset="918.54">968 252 4984 0 0,'0'0'143'0'0,"2"1"-3"0"0,4 5-181 0 0,-1-2 57 0 0,0 0 34 0 0,4 3 141 0 0,0 1 105 0 0,0 0 85 0 0,4 3 213 0 0,20 19 1285 0 0,-18-16-1154 0 0,-9-7-448 0 0,0-1-38 0 0,0 1-46 0 0,1-1-52 0 0,3 6 258 0 0,9 9 922 0 0,-1 0-1 0 0,14 22-1320 0 0,-26-34 391 0 0,-1 1 0 0 0,0 0 0 0 0,1 3-391 0 0,-2-3 228 0 0,4 5 187 0 0,0 2 87 0 0,-8-15-286 0 0,0-2-6 0 0,0 0-6 0 0,0 0-18 0 0,0 0-9 0 0,0 0-1 0 0,0 0-5 0 0,0 0-23 0 0,-3-2 9 0 0,0-1-39 0 0,-3-7 26 0 0,-1-10-28 0 0,6 16-105 0 0,-1-1 1 0 0,2 1-1 0 0,-1 0 0 0 0,0-1 1 0 0,1 1-1 0 0,0-1 1 0 0,0 1-1 0 0,0-1 1 0 0,1 1-1 0 0,-1-1 0 0 0,2-3-11 0 0,1-1 9 0 0,1 0 0 0 0,-1 1 0 0 0,1-1 0 0 0,1 1 0 0 0,1-2-9 0 0,-4 6-7 0 0,1-1 0 0 0,0 1-1 0 0,0 0 1 0 0,1 0-1 0 0,-1 0 1 0 0,1 1-1 0 0,0-1 1 0 0,0 1 0 0 0,0 0-1 0 0,0 0 1 0 0,1 0-1 0 0,-1 1 1 0 0,5-3 7 0 0,-5 4-8 0 0,-1 0 1 0 0,0 0 0 0 0,1 0-1 0 0,-1 1 1 0 0,1-1-1 0 0,0 1 1 0 0,-1 0 0 0 0,1-1-1 0 0,-1 2 1 0 0,1-1-1 0 0,-1 0 1 0 0,1 1 0 0 0,-1 0-1 0 0,1-1 1 0 0,-1 1-1 0 0,1 1 1 0 0,-1-1 0 0 0,0 0-1 0 0,4 3 8 0 0,-3-2-16 0 0,1 1 0 0 0,-1 1-1 0 0,0-1 1 0 0,0 0 0 0 0,0 1 0 0 0,0 0 0 0 0,1 2 16 0 0,0-1-8 0 0,-1 2 1 0 0,0-1-1 0 0,0 0 1 0 0,2 7 7 0 0,2 7 8 0 0,-1-1 0 0 0,-1 1 0 0 0,1 7-8 0 0,0-2-12 0 0,-6-22-176 0 0,0 1 54 0 0,0-1 50 0 0,-1 1 44 0 0,2 0 43 0 0,-1 1 46 0 0,0 0 56 0 0,1 2 114 0 0,0 3 79 0 0,0-4-134 0 0,-1 0-74 0 0,0-1-65 0 0,0-1-65 0 0,1 0-68 0 0,-1 1-79 0 0,0-1-89 0 0,0 0-30 0 0,0-1-76 0 0,0 1-81 0 0,1-1-89 0 0,-1 1-94 0 0,0-1-101 0 0,0 1-107 0 0,1-1-113 0 0,-2-2-1104 0 0,0-1-1180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 11256 0 0,'0'0'256'0'0,"-1"0"-11"0"0,1 0-103 0 0,-1 0-67 0 0,-2 2-6 0 0,1 0 1 0 0,0 1 70 0 0,0 0-35 0 0,0 4 19 0 0,0 1-82 0 0,1 12-44 0 0,1-14 28 0 0,0 0 37 0 0,0 1 119 0 0,3 43 651 0 0,3 1-116 0 0,-2-14-253 0 0,-1 1-50 0 0,0 18 226 0 0,0-1-82 0 0,-1 1-71 0 0,0 0-57 0 0,1 44 235 0 0,-1 134 712 0 0,-2-233-1234 0 0,0-1 17 0 0,0 0 6 0 0,-4-1-144 0 0,-1-2-42 0 0,-4-8-103 0 0,-1-6-111 0 0,8 11 159 0 0,-7-26-307 0 0,4-2 38 0 0,0-12-584 0 0,2-11 928 0 0,2 31-253 0 0,1-34-259 0 0,3 0-109 0 0,2 16-148 0 0,2 0 1 0 0,1 0 0 0 0,8-17 768 0 0,-4 21-458 0 0,2 0 44 0 0,0 5 61 0 0,1-2 111 0 0,5-5 57 0 0,-12 28 128 0 0,1 0-1 0 0,0 1 1 0 0,3-4 57 0 0,-3 7-40 0 0,2-1 58 0 0,1 2 55 0 0,1 3 49 0 0,0 2 48 0 0,1 3 43 0 0,-1 5 40 0 0,1 6 36 0 0,-2 3-140 0 0,-1 2-44 0 0,16 34 115 0 0,-27-49-218 0 0,13 30 95 0 0,-4 1 39 0 0,-2-1 39 0 0,-5 0 42 0 0,-3 0 43 0 0,-4 0 45 0 0,-3-1 45 0 0,-4 1 48 0 0,-9 9 82 0 0,-6 0-97 0 0,12-22-238 0 0,-2-2-36 0 0,-2-2-40 0 0,-1-5-45 0 0,13-6 7 0 0,0-3-80 0 0,1 0-97 0 0,0-1-115 0 0,3 0 81 0 0,0 1-35 0 0,0-1-38 0 0,1 0-40 0 0,-1 0-43 0 0,1-1-45 0 0,0 1-46 0 0,0 0-49 0 0,-6-8-1012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0,'0'13'223'0'0,"1"0"1"0"0,1 0 0 0 0,0 0-1 0 0,1 2-223 0 0,5 13 455 0 0,-4-12-156 0 0,1-1 43 0 0,1 1 52 0 0,-1 0 61 0 0,2 3 195 0 0,-1 0 117 0 0,-3-10-334 0 0,0 0 35 0 0,0 1 37 0 0,0-1 39 0 0,-1 1-164 0 0,0 6 102 0 0,2 5 148 0 0,-1-9-142 0 0,-2-10-552 0 0,-1-1 52 0 0,0 0 47 0 0,1 0 40 0 0,-2 0 61 0 0,1 0 43 0 0,0 0 77 0 0,-1 0 183 0 0,-2 0 304 0 0,1-2-344 0 0,2 0-276 0 0,-1 1-34 0 0,0-1-39 0 0,1 0-45 0 0,-8-13 256 0 0,2 0-40 0 0,2-1-38 0 0,2 0-34 0 0,1-15 50 0 0,5 1-114 0 0,6 0-98 0 0,4 3-79 0 0,5 2-62 0 0,4 4-45 0 0,-13 12 22 0 0,15-10-149 0 0,-10 8 48 0 0,-4 3-23 0 0,-5 3 105 0 0,0 1-34 0 0,0 0-73 0 0,1 0-56 0 0,-1-1-60 0 0,1 1-67 0 0,0 1-74 0 0,0-1-78 0 0,0 1-86 0 0,1 0-91 0 0,-6 1 359 0 0,1 0-56 0 0,-1 1-48 0 0,1-1-43 0 0,0 0-168 0 0,0 1-41 0 0,1-1-204 0 0,1 0-553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7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9792 0 0,'0'0'222'0'0,"0"0"30"0"0,0 0 18 0 0,0 0-31 0 0,0 0-100 0 0,1 1-63 0 0,3 1 1 0 0,-2 0-6 0 0,1-1 66 0 0,-1 1 0 0 0,1 0 0 0 0,-1 1 0 0 0,0-1 0 0 0,0 0 1 0 0,0 1-1 0 0,0 0 0 0 0,0-1 0 0 0,1 3-137 0 0,8 18 731 0 0,-6-7-341 0 0,0 0-68 0 0,-1 0-83 0 0,-1-2-95 0 0,-1-6-110 0 0,16 78 638 0 0,14 118 1079 0 0,-27-160-1351 0 0,3 23 231 0 0,-6-22-238 0 0,-3-40-327 0 0,0 3-53 0 0,0-2 23 0 0,0-1 84 0 0,0-2 32 0 0,2 1 77 0 0,-2-1-133 0 0,-3-2 149 0 0,-1-3-5 0 0,3 0-157 0 0,-7-12 63 0 0,2-1-48 0 0,-2-19-1 0 0,6 10-26 0 0,-1-21-71 0 0,3 35 31 0 0,-2-74-1 0 0,4 1-94 0 0,2 42-11 0 0,1-1-33 0 0,2 1-37 0 0,1 0-38 0 0,-3 25 73 0 0,0 0 1 0 0,1 1 0 0 0,1-1-1 0 0,0 1 1 0 0,1 1 0 0 0,1-1-1 0 0,7-10 110 0 0,-8 16-62 0 0,-1 0-1 0 0,2 1 0 0 0,-1-1 0 0 0,1 1 0 0 0,4-2 63 0 0,17-10-107 0 0,4 6 44 0 0,-30 13 58 0 0,1 0 0 0 0,-1 0 0 0 0,1 1 0 0 0,-1-1 0 0 0,1 1-1 0 0,-1 0 1 0 0,1 0 0 0 0,-1 0 0 0 0,2 1 5 0 0,0 0-16 0 0,1 0 0 0 0,-1 1 0 0 0,1 0 0 0 0,-1 0 1 0 0,0 0-1 0 0,0 0 0 0 0,0 1 0 0 0,5 3 16 0 0,-1 1-33 0 0,1 0-1 0 0,-1 1 1 0 0,-1 0 0 0 0,1 0-1 0 0,-1 1 1 0 0,6 10 33 0 0,-11-15-3 0 0,1 1 1 0 0,-2 0-1 0 0,1 0 0 0 0,-1 0 1 0 0,1 0-1 0 0,-1 0 0 0 0,-1 1 3 0 0,1-1 11 0 0,-1 1 0 0 0,0-1 0 0 0,-1 0 0 0 0,1 0 0 0 0,-1 1 0 0 0,0 4-11 0 0,-1-3 23 0 0,0 1 0 0 0,-1-1 1 0 0,1 0-1 0 0,-1 0 0 0 0,-1 0 0 0 0,0 0 0 0 0,0 0 0 0 0,0-1 0 0 0,0 1 0 0 0,-4 3-23 0 0,1-1 33 0 0,-1 0 0 0 0,0 0-1 0 0,-7 6-32 0 0,-6 4 11 0 0,-2-3-36 0 0,-8 2-80 0 0,0-5-100 0 0,12-8 70 0 0,10-3 32 0 0,0 0-104 0 0,4-2 53 0 0,-1 1-43 0 0,2-1-3 0 0,-1 0-37 0 0,0 0-40 0 0,0 0-44 0 0,0-1-48 0 0,0 1-50 0 0,0-1-54 0 0,0 0-59 0 0,3 0 162 0 0,-1 1-48 0 0,1 0-41 0 0,0-1-36 0 0,-1 1-139 0 0,0 0-37 0 0,-4-1-1466 0 0,6 1 2131 0 0</inkml:trace>
  <inkml:trace contextRef="#ctx0" brushRef="#br0" timeOffset="500.65">606 191 8032 0 0,'2'1'182'0'0,"3"1"-1"0"0,0-1-41 0 0,5 2 44 0 0,0-1-103 0 0,18 3-34 0 0,-16-4 19 0 0,0 0 95 0 0,-6 0-30 0 0,-1 0 41 0 0,23-1 870 0 0,-16-2-637 0 0,1 1-46 0 0,-7 1-221 0 0,0-1-34 0 0,12 0 233 0 0,0-2 90 0 0,-1-2 50 0 0,-9 2-181 0 0,0-1-1 0 0,0 1 1 0 0,-1-1-1 0 0,1-1-295 0 0,13-10 651 0 0,-11 6-373 0 0,-1-1-50 0 0,-1 1-63 0 0,0-2-71 0 0,-2 0-148 0 0,-1-2 90 0 0,-2-3 87 0 0,-2-10 126 0 0,-4 14-139 0 0,-1 1-36 0 0,-5-1-67 0 0,-3 4-112 0 0,6 6 5 0 0,-2 0-35 0 0,6 2 131 0 0,-1 0 0 0 0,1 1 0 0 0,0-1 1 0 0,-1 0-1 0 0,1 1 0 0 0,0 0 0 0 0,-1-1 0 0 0,1 1 1 0 0,0 0-1 0 0,0 0 0 0 0,0 0 0 0 0,0 0 0 0 0,0 1 1 0 0,0-1-1 0 0,0 0 0 0 0,-1 2 4 0 0,-29 27-32 0 0,31-28 32 0 0,-19 21 35 0 0,3 2 58 0 0,11-15-31 0 0,0 0 1 0 0,2 1 0 0 0,-1-1 0 0 0,1 1 0 0 0,0 0 0 0 0,1 0 0 0 0,-1 7-63 0 0,1 24 122 0 0,3-29-1 0 0,0-1 0 0 0,1 1-1 0 0,1-1 1 0 0,0 0 0 0 0,1 0 0 0 0,0 1-1 0 0,4 8-120 0 0,-5-15 54 0 0,1-1 0 0 0,0 1 0 0 0,0-1 0 0 0,0 0 0 0 0,0 0 0 0 0,1 0 0 0 0,0 0 0 0 0,0-1 0 0 0,0 0 0 0 0,1 1 0 0 0,-1-1 0 0 0,1-1 0 0 0,0 1 0 0 0,0-1 0 0 0,0 0 0 0 0,6 3-54 0 0,-4-3-153 0 0,1-1 69 0 0,0 1 62 0 0,0-1 49 0 0,8 0 129 0 0,10 0 216 0 0,-14-2-241 0 0,0-1-56 0 0,0-1-88 0 0,-6 1-48 0 0,1 0-47 0 0,0-1-55 0 0,0 0-59 0 0,0 0-89 0 0,0 0-83 0 0,0-1-91 0 0,0 1-99 0 0,0-1-105 0 0,-1 0-113 0 0,0-1-121 0 0,-2 3 414 0 0,-1-1-34 0 0,4-3-1544 0 0,5-2-1184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12928 0 0,'0'2'381'0'0,"4"7"-99"0"0,1-1-115 0 0,2 3-75 0 0,5 4-67 0 0,-2-2 5 0 0,-4-4 49 0 0,-1-2 48 0 0,-1 0 75 0 0,3 9 19 0 0,0-1 90 0 0,2 7 227 0 0,2 15 435 0 0,-7-21-583 0 0,2 4 76 0 0,0 6 137 0 0,-1 0-22 0 0,-1-5-60 0 0,-2-1 69 0 0,-2-19-443 0 0,0-1-10 0 0,0 0 3 0 0,0 0 16 0 0,0 0 4 0 0,0 0 0 0 0,-10-2 53 0 0,2-4-61 0 0,2-4-47 0 0,1-1-37 0 0,2 5-43 0 0,2 0 1 0 0,-1 0-1 0 0,1 0 0 0 0,0 0 0 0 0,0 0 1 0 0,1-3-26 0 0,0-12-33 0 0,3 0 33 0 0,-2 12 18 0 0,1-1 0 0 0,0 1-1 0 0,1-1 1 0 0,0 1 0 0 0,0 0 0 0 0,1 0 0 0 0,1 0 0 0 0,3-6-18 0 0,9-8-15 0 0,5 1-80 0 0,-10 12 86 0 0,1 0-1 0 0,10-6 10 0 0,-1 3-38 0 0,3-1-71 0 0,1 2-104 0 0,-24 10 10 0 0,1 1 40 0 0,2-1-66 0 0,2-1 82 0 0,7-1-71 0 0,-9 2 73 0 0,-1 1-25 0 0,0 0-69 0 0,0 0-84 0 0,0 0-100 0 0,-1 1 52 0 0,0-1-65 0 0,0 0-70 0 0,0 1-75 0 0,0-1-82 0 0,0 1-86 0 0,0-1-94 0 0,0 0-97 0 0,5 0-1316 0 0,4-2-1265 0 0</inkml:trace>
  <inkml:trace contextRef="#ctx0" brushRef="#br0" timeOffset="418.87">709 92 11488 0 0,'0'0'264'0'0,"-1"0"39"0"0,0-1-105 0 0,-2-2-40 0 0,-2 0-14 0 0,3 1-54 0 0,-2-1-208 0 0,-1 1 71 0 0,0 0 63 0 0,1 0 58 0 0,-2-1 80 0 0,1 2 59 0 0,-3-1 194 0 0,0 1 68 0 0,-7 4 519 0 0,9-1-694 0 0,1 1-35 0 0,1 0-80 0 0,0 0-40 0 0,0 1-47 0 0,0 1-52 0 0,-4 4-7 0 0,5-6-38 0 0,0 1-1 0 0,0-1 1 0 0,0 1-1 0 0,0 0 1 0 0,1 0-1 0 0,0 0 1 0 0,0 0 0 0 0,0 0-1 0 0,-2 6 0 0 0,2-4 0 0 0,-1 1 0 0 0,1 0 0 0 0,0 0 0 0 0,0 0 0 0 0,1 1 0 0 0,0-1 0 0 0,0 5 0 0 0,4 30-11 0 0,-2-32 32 0 0,1-1 1 0 0,1 1-1 0 0,1 3-21 0 0,-2-7 29 0 0,1 1 1 0 0,0-1-1 0 0,0 1 0 0 0,1-1 0 0 0,0 0-29 0 0,-1-2 39 0 0,0 1-1 0 0,1-1 1 0 0,0 0 0 0 0,0 0 0 0 0,0-1 0 0 0,3 4-39 0 0,9 2 129 0 0,-1-4 42 0 0,-12-4-123 0 0,0-1 1 0 0,0 0 0 0 0,0 0 0 0 0,0 0 0 0 0,0 0-1 0 0,0 0 1 0 0,0 0 0 0 0,-1-1 0 0 0,1 1 0 0 0,0-1-1 0 0,0 0 1 0 0,0 0 0 0 0,1-1-49 0 0,20-12 371 0 0,-10 2-170 0 0,-3 0-79 0 0,0 0-55 0 0,-3 1 11 0 0,1 0-1 0 0,-2-1 1 0 0,1 0-1 0 0,-2 0 0 0 0,1 0 1 0 0,-1-4-78 0 0,-4 10 29 0 0,0 0 1 0 0,0 0 0 0 0,-1 0-1 0 0,0 0 1 0 0,0 0 0 0 0,-1-5-30 0 0,0 5 11 0 0,0 1 1 0 0,-1 0 0 0 0,1 0 0 0 0,-1 0-1 0 0,-1 0 1 0 0,1 0 0 0 0,-1 0-1 0 0,-1-4-11 0 0,1 6-147 0 0,0-1 45 0 0,0 1 39 0 0,0-1 32 0 0,-3-3 52 0 0,-7-10 174 0 0,7 11-200 0 0,1 2-65 0 0,0 0-77 0 0,0 0-95 0 0,0 0-112 0 0,1 1 22 0 0,0 0-72 0 0,0 1-79 0 0,1-1-85 0 0,-1 0-92 0 0,0 1-98 0 0,0-1-105 0 0,0 1-110 0 0,-2-3-1168 0 0,-2-1-1211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0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8032 0 0,'0'0'149'0'0,"1"0"-68"0"0,3 3-13 0 0,-1-3 6 0 0,-2 1 21 0 0,0-1 54 0 0,8 0-239 0 0,0 0 78 0 0,0 0 72 0 0,0 1 63 0 0,0-1 26 0 0,-1 0 34 0 0,9 1 273 0 0,-1-1 48 0 0,27-3 1054 0 0,-26 0-945 0 0,0 0-166 0 0,-13 3-315 0 0,0-1 0 0 0,0 0 0 0 0,0 0 0 0 0,1 0 1 0 0,-2 0-1 0 0,2-1-132 0 0,27-11 814 0 0,2-1-28 0 0,-14 4-291 0 0,1-1-93 0 0,0-1-85 0 0,0-1-77 0 0,-2-1-69 0 0,-1-2-59 0 0,-2 0-53 0 0,-2-3-42 0 0,-13 18-17 0 0,0-1 0 0 0,0 0 1 0 0,0 0-1 0 0,-1 1 0 0 0,1-1 1 0 0,-1 0-1 0 0,0 0 0 0 0,1 0 1 0 0,-1 0-1 0 0,0 1 0 0 0,0-1 1 0 0,0 0-1 0 0,0 0 0 0 0,0 0 1 0 0,-1 0-1 0 0,1 0 0 0 0,0 1 0 0 0,-1-1 1 0 0,0 0-1 0 0,1 0 0 0 0,-1 1 1 0 0,0-1-1 0 0,0 0 0 0 0,0 1 1 0 0,0-1-1 0 0,0 1 0 0 0,0-1 1 0 0,0 1-1 0 0,-1-1 0 0 0,1 1 1 0 0,0 0-1 0 0,-1 0 0 0 0,1 0 1 0 0,-2-1-2 0 0,-2 0-22 0 0,0 1-1 0 0,0-1 0 0 0,0 1 0 0 0,-1 0 0 0 0,1 1 0 0 0,0-1 0 0 0,0 1 0 0 0,-1 0 0 0 0,1 1 1 0 0,0-1-1 0 0,0 1 0 0 0,0 0 0 0 0,-1 0 0 0 0,1 1 0 0 0,0-1 0 0 0,-1 2 24 0 0,-5 1-46 0 0,0 1 0 0 0,0 0 0 0 0,0 1 46 0 0,-9 7-25 0 0,2-1 43 0 0,-7 12-36 0 0,3 4 52 0 0,-15 33 74 0 0,30-49-97 0 0,0 2-25 0 0,3-1 43 0 0,3-9-4 0 0,0-1 0 0 0,1 1 0 0 0,-1-1 0 0 0,1 1 0 0 0,0-1 0 0 0,0 2-25 0 0,1 1 51 0 0,0 0-1 0 0,0 0 0 0 0,1-1 1 0 0,0 1-1 0 0,0 0 1 0 0,0-1-1 0 0,1 1 0 0 0,1 2-50 0 0,-1-4 27 0 0,-1 1 0 0 0,1-1-1 0 0,1 0 1 0 0,-1 0 0 0 0,1 0-1 0 0,-1 0 1 0 0,1 0 0 0 0,4 2-27 0 0,-1-1 19 0 0,1 0 0 0 0,-1-1 1 0 0,1 1-1 0 0,0-2 1 0 0,2 2-20 0 0,17 4-2 0 0,1-2-38 0 0,-1-3-39 0 0,-1-1-44 0 0,-10-2-185 0 0,-1-1 1 0 0,11-2 307 0 0,-7 1-239 0 0,0-1-46 0 0,-3 0-10 0 0,0 0-331 0 0,-4 0 169 0 0,-3 0 30 0 0,0 0-56 0 0,-1 0 27 0 0,-1 1-58 0 0,1-1-64 0 0,-1 0-75 0 0,-1 0-41 0 0,-1 1-117 0 0,1-2-276 0 0,4 0-668 0 0,-10 3 1744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307 122 9216 0 0,'0'0'208'0'0,"0"0"-5"0"0,0 0-85 0 0,0-1-56 0 0,0-3-6 0 0,0 2 1 0 0,1-4 98 0 0,0 0-74 0 0,-1 0-53 0 0,-1-7-37 0 0,-1 8 39 0 0,1 1 25 0 0,0 1 35 0 0,-1 0 45 0 0,0-1 53 0 0,-6-6 686 0 0,0 1-107 0 0,-1 0-100 0 0,-1 2-92 0 0,0 0-85 0 0,-1 1-77 0 0,-1 1-70 0 0,1 0-62 0 0,-9 1 57 0 0,1 2-109 0 0,-5 4-57 0 0,19-1-145 0 0,1 0 0 0 0,-1 0 0 0 0,0 1 0 0 0,1-1 0 0 0,-1 1 0 0 0,0 1-27 0 0,-27 15 116 0 0,4 2-45 0 0,3 3-40 0 0,2 4-33 0 0,21-24 2 0 0,1 1 0 0 0,-1-1 0 0 0,0 0 0 0 0,1 0 0 0 0,0 1 0 0 0,0 0 0 0 0,-4 10 0 0 0,4-13-4 0 0,1 1 0 0 0,0-1 0 0 0,-1 0 0 0 0,1 1 0 0 0,0-1 0 0 0,0 1 0 0 0,0-1 0 0 0,0 1 0 0 0,0-1 0 0 0,1 1 0 0 0,-1-1 0 0 0,0 1 0 0 0,1-1 0 0 0,-1 0 0 0 0,1 1 0 0 0,-1-1 0 0 0,1 1 4 0 0,15 26-40 0 0,-4-8-15 0 0,0 1 8 0 0,2-2 38 0 0,6 11 65 0 0,-13-20-55 0 0,0 0 1 0 0,0-1-1 0 0,1 0 1 0 0,0 0-1 0 0,3 1-1 0 0,13 12 44 0 0,-7-6 49 0 0,-3-3-68 0 0,-3-2 75 0 0,-1-1 52 0 0,-3-4 39 0 0,-1 1 1 0 0,-1 0 0 0 0,6 7-192 0 0,-8-9 96 0 0,1 0-1 0 0,-1 1 1 0 0,-1 0 0 0 0,1-1 0 0 0,-1 2-96 0 0,-1-6 24 0 0,-1 1 0 0 0,1-1 0 0 0,-1 1 0 0 0,0 0 0 0 0,1 0 0 0 0,-1-1 0 0 0,0 1 0 0 0,0 0 0 0 0,0-1 0 0 0,0 1 0 0 0,-1 0 0 0 0,1-1 0 0 0,0 1-1 0 0,-1 0 1 0 0,1-1 0 0 0,-1 1 0 0 0,0 0 0 0 0,1-1 0 0 0,-1 1 0 0 0,0 0-24 0 0,-3 3 113 0 0,0 1-1 0 0,0-1 0 0 0,-1 0 0 0 0,1 0 1 0 0,-1 0-1 0 0,-1 0-112 0 0,-15 7 287 0 0,9-8-181 0 0,-1-3-35 0 0,4-1-124 0 0,1-1 50 0 0,3 1 46 0 0,0-1 0 0 0,1 1 0 0 0,-1-1 0 0 0,0 0 0 0 0,-3-2-43 0 0,-1-1-16 0 0,5 2-32 0 0,0-1-35 0 0,-2-1-106 0 0,1-1-97 0 0,-1 0-114 0 0,3 2 153 0 0,0 0-35 0 0,1 0-98 0 0,-2-1-273 0 0,1 1 106 0 0,-1-1-15 0 0,-2-3-203 0 0,-9-7-737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17287 0 0,'13'-8'507'0'0,"-11"6"-182"0"0,-1 2-149 0 0,-1 0-49 0 0,0 0-84 0 0,0 0-78 0 0,0 0-27 0 0,0 0 2 0 0,0 0-34 0 0,0 0-15 0 0,0 0-34 0 0,0 0-39 0 0,0 0-44 0 0,0 0-46 0 0,0 0-45 0 0,0 0-40 0 0,0 0-37 0 0,0 0-258 0 0,0 0-60 0 0,0 0-49 0 0,0 0-34 0 0,0 0-1427 0 0,0 0-1266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10680 0 0,'0'0'241'0'0,"0"0"38"0"0,0 0 11 0 0,0 0-28 0 0,0 0-197 0 0,1 1-37 0 0,4 14 132 0 0,0 0 104 0 0,-1 3 116 0 0,2 25 594 0 0,-5-27-683 0 0,2 3-41 0 0,-2-10-179 0 0,0 1-44 0 0,9 98 915 0 0,-8-72-588 0 0,0 0 42 0 0,-1-4-4 0 0,1 1 50 0 0,0-1 57 0 0,1 1 67 0 0,-2-12-413 0 0,0 10-21 0 0,1 25 57 0 0,-1-45-117 0 0,-1 0 0 0 0,0 0-1 0 0,-1 8-71 0 0,-6 13 100 0 0,7-32-305 0 0,0 1 66 0 0,0-1 58 0 0,-1 1 51 0 0,1-1 48 0 0,0 1 45 0 0,0-1 115 0 0,0 2 343 0 0,0-2-402 0 0,0 1-52 0 0,0-1-63 0 0,0 0-67 0 0,0 0-79 0 0,0 1-93 0 0,0-1-62 0 0,0 0-92 0 0,0 0-102 0 0,0 0-110 0 0,0 0-118 0 0,0 1 311 0 0,0-1-32 0 0,0 0-35 0 0,0 0-35 0 0,0 0-36 0 0,0 0-38 0 0,0 0-1634 0 0,0 0-1261 0 0</inkml:trace>
  <inkml:trace contextRef="#ctx0" brushRef="#br0" timeOffset="1131.97">1 247 9056 0 0,'14'-6'183'0'0,"1"0"2"0"0,-6 2-137 0 0,-7 2-7 0 0,2 1 75 0 0,-1-1 65 0 0,1 1 52 0 0,4 0 334 0 0,6 0 484 0 0,-8 1-631 0 0,-1 0-52 0 0,1 0-92 0 0,-3 0-173 0 0,0 0-45 0 0,13 1 293 0 0,1 0-55 0 0,22 1 355 0 0,-26-3-400 0 0,1-2 43 0 0,8-2 55 0 0,0 0-67 0 0,11-3 32 0 0,-1-1-84 0 0,9-2-99 0 0,1 1-86 0 0,2 0-98 0 0,1-2-112 0 0,-42 11 193 0 0,0 0-45 0 0,0 0-43 0 0,0 0-43 0 0,0 0-42 0 0,0 1-42 0 0,0-1-41 0 0,0 0-39 0 0,0 1-40 0 0,0-1-39 0 0,0 1-37 0 0,0-1-38 0 0,0 1-36 0 0,0-1-37 0 0,0 1-34 0 0,0 0-35 0 0,7-2-1323 0 0,4 0-1072 0 0,-13 2 2906 0 0</inkml:trace>
  <inkml:trace contextRef="#ctx0" brushRef="#br0" timeOffset="1410.22">744 396 11000 0 0,'0'2'248'0'0,"0"3"-52"0"0,0 2 16 0 0,0 0-39 0 0,0 7 70 0 0,1-4-139 0 0,0 1-54 0 0,4 11-68 0 0,-3-14 38 0 0,0-1 73 0 0,0 1 62 0 0,0-1 54 0 0,1 2 75 0 0,-1-1 40 0 0,5 21 846 0 0,-4-17-702 0 0,-1-5-222 0 0,0 0-35 0 0,4 21 717 0 0,-3-14-515 0 0,0 0-44 0 0,0 0-49 0 0,-1 0-58 0 0,1 0-64 0 0,-1 0-71 0 0,-2-6-138 0 0,0-7-94 0 0,0-1 25 0 0,0 0-80 0 0,0 0-93 0 0,0 0 74 0 0,0 0-43 0 0,0 0-44 0 0,0 0-42 0 0,0 0-40 0 0,0 0-35 0 0,0 0-249 0 0,0 0-59 0 0,0 0-45 0 0,-1 0-34 0 0,-1 0-1381 0 0,-2 0-1223 0 0</inkml:trace>
  <inkml:trace contextRef="#ctx0" brushRef="#br0" timeOffset="1652.57">751 88 10680 0 0,'0'-1'280'0'0,"0"-2"-76"0"0,0-1-55 0 0,0-6 143 0 0,0 7-52 0 0,1-5-75 0 0,1 5 5 0 0,-1 2-65 0 0,-1 0 380 0 0,0 1 25 0 0,0 0-218 0 0,0 0-142 0 0,3 0 34 0 0,0 0-168 0 0,-1 0-46 0 0,0 0-41 0 0,0 0-51 0 0,0 0-58 0 0,0 0-66 0 0,-2 0 44 0 0,1 0-35 0 0,1 0-325 0 0,-1 0 72 0 0,0 0-46 0 0,2 1-637 0 0,0 0-507 0 0,4 1-961 0 0,-7-2 2641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7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3 7912 0 0,'-4'-1'209'0'0,"-1"0"-52"0"0,1 1-24 0 0,-3 1-3 0 0,-2 4 66 0 0,7-2-92 0 0,1 1 39 0 0,0 0-9 0 0,-1 0-1 0 0,1 1 1 0 0,1-1 0 0 0,-1 1 0 0 0,1 2-134 0 0,2 22 575 0 0,4 0-70 0 0,3 0-44 0 0,3 11 170 0 0,0 12 1390 0 0,3 45-2021 0 0,-12-68 914 0 0,-1 19-914 0 0,-4-10 406 0 0,-3-1-44 0 0,1-3 36 0 0,4-24-223 0 0,-1 0 0 0 0,-1 0-1 0 0,0 0 1 0 0,0 0-1 0 0,-4 8-174 0 0,6-17 95 0 0,0-1-7 0 0,0 0-7 0 0,0 0-1 0 0,0 0 0 0 0,0 0 26 0 0,0-7-52 0 0,4-10-7 0 0,1 0-37 0 0,10-16-75 0 0,-8 19-7 0 0,0 1 1 0 0,2 1-1 0 0,-1 0 1 0 0,2 0-1 0 0,-1 1 1 0 0,2 0 0 0 0,2-2 71 0 0,6-3-57 0 0,1 2 54 0 0,-18 12-1 0 0,0 1-1 0 0,1 0 0 0 0,-1 0 0 0 0,0 0 0 0 0,0 1 0 0 0,0-1 0 0 0,0 0 0 0 0,1 1 0 0 0,-1-1 0 0 0,0 1 0 0 0,1 0 0 0 0,-1 0 0 0 0,0 0 0 0 0,0 0 0 0 0,1 0 0 0 0,-1 0 1 0 0,2 1 4 0 0,-1 0-10 0 0,1 0 1 0 0,-1 1 0 0 0,0-1-1 0 0,1 1 1 0 0,-1 0 0 0 0,0-1-1 0 0,0 1 1 0 0,0 1 0 0 0,0-1-1 0 0,2 2 10 0 0,0 1-11 0 0,0 1-1 0 0,-1-1 1 0 0,1 1-1 0 0,-1 0 1 0 0,2 3 11 0 0,-3-3 5 0 0,0 0 1 0 0,0 0 0 0 0,0 1-1 0 0,1 6-5 0 0,-3-9 15 0 0,0 0-1 0 0,0 0 0 0 0,-1 0 0 0 0,0 0 0 0 0,0 0 0 0 0,0 0 0 0 0,0 3-14 0 0,-1-1 29 0 0,0 0 0 0 0,-1 0 0 0 0,0 0 0 0 0,0 0 1 0 0,0 0-1 0 0,0-1 0 0 0,-4 6-29 0 0,0-2 47 0 0,0 0 1 0 0,0 0 0 0 0,-1-1-1 0 0,0 0 1 0 0,0 0 0 0 0,-1-1-1 0 0,-3 3-47 0 0,2-3-62 0 0,-1-1 83 0 0,5-4 37 0 0,-1 0 0 0 0,1 0 1 0 0,0 0-1 0 0,0-1 1 0 0,-6 2-59 0 0,-5-2 56 0 0,6 0-92 0 0,1-2-70 0 0,-2 0-106 0 0,6 0 62 0 0,0-1-33 0 0,0 1-35 0 0,0-1-38 0 0,1 0-41 0 0,-1 0-42 0 0,-7-5-554 0 0</inkml:trace>
  <inkml:trace contextRef="#ctx0" brushRef="#br0" timeOffset="415.88">445 487 9168 0 0,'0'0'266'0'0,"0"0"1"0"0,1 0-193 0 0,0 0-40 0 0,7 4-35 0 0,-5-3 27 0 0,17 6 730 0 0,-4-6-55 0 0,-12-1-513 0 0,0 0 0 0 0,-1-1 1 0 0,1 1-1 0 0,-1-1 1 0 0,1 0-1 0 0,-1 0 0 0 0,1 0 1 0 0,-1-1-1 0 0,0 1-188 0 0,16-11 952 0 0,-10 4-518 0 0,0-1-58 0 0,-1 0-71 0 0,-1-1-83 0 0,-1-1-95 0 0,0 1-108 0 0,-2-1-120 0 0,-2 5 2 0 0,0 1-34 0 0,1-12 180 0 0,-3 13-44 0 0,0 0 0 0 0,0 0 0 0 0,0 0 0 0 0,0 0-1 0 0,-1 0 1 0 0,0-1-3 0 0,1 4 1 0 0,-1 0 0 0 0,1-1 0 0 0,0 1 0 0 0,-1 0 0 0 0,1 0 0 0 0,-1 0 0 0 0,1 0 0 0 0,-1 0 0 0 0,1 0 0 0 0,-1 0 0 0 0,0 0 0 0 0,1 1 0 0 0,-1-1-1 0 0,0 0 1 0 0,0 0 0 0 0,0 0 0 0 0,0 1 0 0 0,0-1 0 0 0,1 1 0 0 0,-2-2-1 0 0,1 2 3 0 0,0 0 0 0 0,0 0 0 0 0,-1 0 1 0 0,1 0-1 0 0,0 0 0 0 0,0 0 0 0 0,0 0 0 0 0,0 0 0 0 0,0 0 0 0 0,0 0 0 0 0,0 0 0 0 0,0 1 0 0 0,0-1 0 0 0,0 0 0 0 0,0 1 0 0 0,0-1 1 0 0,0 1-4 0 0,-1 0-2 0 0,0 0 1 0 0,0 0 0 0 0,0 0 0 0 0,1 1 0 0 0,-1-1 0 0 0,0 1 0 0 0,0-1 0 0 0,1 1 0 0 0,-1 1 1 0 0,-13 21 25 0 0,9-9 31 0 0,0 0 1 0 0,0 6-57 0 0,5-20 5 0 0,-2 8 51 0 0,1 1 1 0 0,0-1-1 0 0,0 0 1 0 0,1 1-1 0 0,1-1 1 0 0,-1 1 0 0 0,2 5-57 0 0,-1-10 30 0 0,1 1 0 0 0,0-1 1 0 0,0 1-1 0 0,1-1 0 0 0,-1 0 0 0 0,2 2-30 0 0,-1-3 18 0 0,0 0 0 0 0,0 0 0 0 0,0 0 0 0 0,1 0 0 0 0,0-1 0 0 0,0 1 0 0 0,3 3-18 0 0,-3-4-168 0 0,1 0 57 0 0,-1 0 51 0 0,1 0 44 0 0,2 2 73 0 0,0-1 77 0 0,15 9 483 0 0,-17-11-517 0 0,1 0-36 0 0,0 0-44 0 0,0 0-57 0 0,0 0-69 0 0,0 0-79 0 0,-1-1-56 0 0,1 0-80 0 0,0 1-86 0 0,-1-1-96 0 0,1 0-103 0 0,0 0-110 0 0,0-1-118 0 0,0 1-126 0 0,1 0-1014 0 0,3 1-1121 0 0</inkml:trace>
  <inkml:trace contextRef="#ctx0" brushRef="#br0" timeOffset="860.7">969 154 10192 0 0,'0'0'230'0'0,"0"0"30"0"0,0 0 19 0 0,0 0-30 0 0,0 1-120 0 0,0 0-35 0 0,0 8 115 0 0,0-6-90 0 0,0 40 617 0 0,1 0-67 0 0,1 1-61 0 0,0-1-52 0 0,1 9 52 0 0,1 0-53 0 0,1 10 61 0 0,3 31 250 0 0,-7-87-896 0 0,-1 0 56 0 0,2 12 230 0 0,-2-11-175 0 0,0-2-73 0 0,1-1-41 0 0,-1 1-60 0 0,0 0-73 0 0,0 0-86 0 0,0 0-98 0 0,0-5 93 0 0,0 0-42 0 0,0 0-37 0 0,0 0-34 0 0,0 0-241 0 0,0 0-56 0 0,0 0-789 0 0,0-2-622 0 0,-1 0-1182 0 0</inkml:trace>
  <inkml:trace contextRef="#ctx0" brushRef="#br0" timeOffset="1144.93">801 409 12176 0 0,'0'0'273'0'0,"0"0"40"0"0,0 0 23 0 0,0 0-137 0 0,0 0-96 0 0,0 0-27 0 0,1-1-39 0 0,8-6-38 0 0,6 0 705 0 0,-1 1-124 0 0,1 0-111 0 0,0 0-97 0 0,3-1-37 0 0,1 1-98 0 0,3 0-50 0 0,11-4-25 0 0,-26 9-313 0 0,0-1 73 0 0,0 0 62 0 0,0 1 52 0 0,6-2 144 0 0,18-3 416 0 0,-21 4-480 0 0,0 0-81 0 0,-4 2-65 0 0,-1-1-45 0 0,1 0-51 0 0,0 0-57 0 0,0 0-83 0 0,0 0-80 0 0,0 1-88 0 0,1-1-95 0 0,-1 0-101 0 0,0 1-111 0 0,0-1-116 0 0,1 0-125 0 0,2 0-988 0 0,4 0-1122 0 0,-12 1 2965 0 0</inkml:trace>
  <inkml:trace contextRef="#ctx0" brushRef="#br0" timeOffset="1767.27">1325 365 9152 0 0,'0'0'208'0'0,"0"0"33"0"0,0 0 14 0 0,0 0-2 0 0,1 2-10 0 0,10 23 439 0 0,10 41 838 0 0,-12-33-690 0 0,-2-7-410 0 0,0 1-69 0 0,8 25 286 0 0,-4-18-126 0 0,-5-20-252 0 0,0 0 36 0 0,1-1 44 0 0,1-1 49 0 0,-6-9-3 0 0,0-2-54 0 0,1-1-50 0 0,-1-1-44 0 0,1 0-42 0 0,-1-2-34 0 0,4-2 71 0 0,0-4-63 0 0,2-6 111 0 0,-1-2-116 0 0,0 0-51 0 0,4-19-6 0 0,-5 14-95 0 0,2 0 0 0 0,1 0-12 0 0,-2 8-40 0 0,-5 9 4 0 0,1 0 0 0 0,1 0 0 0 0,-1 1 0 0 0,1-1 0 0 0,0 1 0 0 0,2-2 36 0 0,9-5-68 0 0,-15 11 62 0 0,1 0-1 0 0,0 0 1 0 0,-1 0-1 0 0,1 0 1 0 0,0 0-1 0 0,0 0 1 0 0,-1 0-1 0 0,1 0 1 0 0,0 0-1 0 0,-1 0 0 0 0,1 0 1 0 0,0 1-1 0 0,-1-1 1 0 0,1 0-1 0 0,0 1 1 0 0,-1-1-1 0 0,1 0 1 0 0,-1 1-1 0 0,1-1 1 0 0,-1 1 6 0 0,12 8-116 0 0,13 23-47 0 0,-2 2 72 0 0,2 3 92 0 0,-12-19 44 0 0,2-2 33 0 0,-12-14 233 0 0,-1 0-46 0 0,1-2-40 0 0,0-1-38 0 0,2-3 94 0 0,-1-2-96 0 0,0-1-68 0 0,1-9 99 0 0,-4 12-104 0 0,1-4-167 0 0,-1 1 37 0 0,2-9 73 0 0,-2 3 67 0 0,2-19 245 0 0,-3 22-277 0 0,1 0-36 0 0,0 0-48 0 0,0 0-62 0 0,0 3-22 0 0,0 1-37 0 0,0-1-41 0 0,0 0-46 0 0,1-1-119 0 0,0 0-85 0 0,0 0-91 0 0,1 0-100 0 0,1 0-107 0 0,-1 0-115 0 0,2 1-122 0 0,-3 3 422 0 0,0 0-33 0 0,-1 3 169 0 0,0 0-40 0 0,0-1-525 0 0,0 1 323 0 0,0-1-32 0 0,0 1-165 0 0,0-1-455 0 0,0 1 748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08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8448 0 0,'0'0'248'0'0,"0"0"-6"0"0,1 1-141 0 0,2 1-82 0 0,0 0 15 0 0,11 9 479 0 0,0 1 82 0 0,28 36 1544 0 0,-34-37-1711 0 0,0-1-32 0 0,3 4 73 0 0,5 8 230 0 0,-2 1-88 0 0,-2 1-85 0 0,-2 0-81 0 0,0 2-78 0 0,-2-1-75 0 0,-1 1-72 0 0,0 0-69 0 0,1 15 237 0 0,-7-27-179 0 0,-1 0 101 0 0,1-11-276 0 0,-1-1 90 0 0,2-4 265 0 0,0-1-106 0 0,-1 1-147 0 0,-1-1-78 0 0,1 1-67 0 0,1-8 252 0 0,-1-1-60 0 0,0 0-48 0 0,0 0-39 0 0,4-28 109 0 0,2 4-178 0 0,-2 18 15 0 0,1-1-1 0 0,0 0 1 0 0,4-5-42 0 0,1 1 5 0 0,2 0-39 0 0,4-2-153 0 0,-7 13 38 0 0,-1 0-47 0 0,-2 2 16 0 0,0 1-33 0 0,0 0-37 0 0,0-1-40 0 0,6-11-364 0 0,-2 0-108 0 0,-5 10 333 0 0,-1 0-36 0 0,0 0-41 0 0,0 0-42 0 0,0 0-30 0 0,0 0-47 0 0,-2 4 179 0 0,1 0-47 0 0,5-3-594 0 0,-3 3 31 0 0</inkml:trace>
  <inkml:trace contextRef="#ctx0" brushRef="#br0" timeOffset="483.7">582 116 6992 0 0,'0'0'157'0'0,"0"0"-5"0"0,0 0-64 0 0,1 0-42 0 0,2 2-3 0 0,-1 0 0 0 0,13 7 64 0 0,-6-4 31 0 0,-2-3 49 0 0,0 0 89 0 0,-2-1 35 0 0,0-1 89 0 0,0 0 99 0 0,1 0 112 0 0,2 0 50 0 0,12-5 812 0 0,-8 0-514 0 0,-4 1-198 0 0,-1-1 92 0 0,-6 3-814 0 0,1 2 35 0 0,1-2 158 0 0,1 0 119 0 0,2-6 548 0 0,-3 4-696 0 0,-1 1-51 0 0,3-3-8 0 0,1-8-121 0 0,-4 3-54 0 0,-1 3 57 0 0,-3 1 46 0 0,-1 1 40 0 0,-4-1 126 0 0,-8 3 187 0 0,2 3-126 0 0,4 2-129 0 0,1 0-56 0 0,1 0-35 0 0,1 1-44 0 0,1-1-33 0 0,0 1-38 0 0,1-1-42 0 0,-2 2 86 0 0,-1 1-1 0 0,0-1 1 0 0,1 1 0 0 0,0 0 0 0 0,0 1-1 0 0,0-1 1 0 0,0 1 0 0 0,-1 3-8 0 0,0-1 2 0 0,1 0 0 0 0,0 1 0 0 0,1 0 0 0 0,0 0-1 0 0,0 0 1 0 0,1 0 0 0 0,0 1 0 0 0,1 0 0 0 0,-1 0 0 0 0,2 0-2 0 0,-2 4-1 0 0,1 0 1 0 0,1 0-1 0 0,0 0 1 0 0,1 0-1 0 0,1 0 1 0 0,0 1-1 0 0,0-1 1 0 0,1 0-1 0 0,1 0 1 0 0,1 0-1 0 0,-1 0 0 0 0,3 4 1 0 0,8 19-2 0 0,3-3 42 0 0,3-3 58 0 0,5 0 76 0 0,-12-18-95 0 0,-1-1 34 0 0,3 2 58 0 0,9 4 126 0 0,-16-13-175 0 0,0 0 1 0 0,0 0 0 0 0,0-1-1 0 0,7 3-122 0 0,18 1 234 0 0,-24-6-435 0 0,0 0 78 0 0,-1-1 69 0 0,1 0 58 0 0,2-1 83 0 0,1 0 71 0 0,22-7 537 0 0,-20 3-472 0 0,-1 0-148 0 0,-7 3-91 0 0,1-1-43 0 0,-1 0-48 0 0,1 0-55 0 0,-1 0-59 0 0,0-1-65 0 0,1 1-71 0 0,-1-1-75 0 0,0 1-82 0 0,0-1-86 0 0,0 0-93 0 0,-1 0-97 0 0,1 0-103 0 0,0 0-109 0 0,-3 2-214 0 0,0 0-36 0 0,4-3-2624 0 0,-6 5 3867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04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7800 0 0,'0'0'174'0'0,"0"0"29"0"0,0 0 13 0 0,0 0 3 0 0,1 0-86 0 0,-1 0-54 0 0,2 3 25 0 0,-2-1-27 0 0,2 8 461 0 0,0-1-63 0 0,-1 1-60 0 0,0 0-52 0 0,-1 0-47 0 0,0 1-40 0 0,0 9 176 0 0,0 0-101 0 0,1 10 106 0 0,10 71 1070 0 0,-5-50-814 0 0,1 0-44 0 0,2 19 161 0 0,0-1-117 0 0,-6-34-406 0 0,0 0-38 0 0,0 0-38 0 0,-1-1-43 0 0,4 43 324 0 0,-1-34 98 0 0,-3 7-610 0 0,-2-35 103 0 0,0-1-1 0 0,-2 1 1 0 0,0 1-103 0 0,1-9 64 0 0,1-6-81 0 0,0 0 0 0 0,-1 0 1 0 0,1 1-1 0 0,-1-1 0 0 0,1 0 1 0 0,-1 0-1 0 0,1 0 1 0 0,-1 0-1 0 0,0 0 0 0 0,0 0 1 0 0,1 0-1 0 0,-2 1 17 0 0,-3 1-142 0 0,2-2 23 0 0,0 0-38 0 0,0-1-47 0 0,0 0-55 0 0,0 0-3 0 0,1-1-49 0 0,0 0-51 0 0,-1 0-58 0 0,1 0-60 0 0,0 0-67 0 0,1 0-70 0 0,-1 0-75 0 0,-4-4-997 0 0</inkml:trace>
  <inkml:trace contextRef="#ctx0" brushRef="#br0" timeOffset="577.41">133 44 5328 0 0,'0'0'116'0'0,"0"-1"7"0"0,2 0-42 0 0,9-4 124 0 0,-6 4-283 0 0,0-1 44 0 0,0 1 41 0 0,0 1 36 0 0,5-2 143 0 0,0 2 109 0 0,3 0 165 0 0,-7 1-77 0 0,0 0 1 0 0,0 0-1 0 0,0 0 0 0 0,3 2-383 0 0,5 2 583 0 0,-9-2-363 0 0,8 3 432 0 0,-5-1-268 0 0,-2 0-119 0 0,1 2-66 0 0,6 9 185 0 0,-1 3-113 0 0,-2 1-93 0 0,-2 2-74 0 0,1 4-47 0 0,7 34-27 0 0,-12-38-4 0 0,-3 1 48 0 0,-2 3 62 0 0,0-17-50 0 0,0-1-1 0 0,-1 0 0 0 0,-1 6-85 0 0,0-7 63 0 0,1 0 0 0 0,-1-1 0 0 0,-1 1 0 0 0,0 2-63 0 0,-12 12 130 0 0,1-6-62 0 0,-4-1-50 0 0,2-4 90 0 0,-2-1 0 0 0,1-1 0 0 0,-1-1 1 0 0,-1-1-1 0 0,-17 4-108 0 0,10-3 147 0 0,22-6-129 0 0,-1 0 20 0 0,-2 3 28 0 0,7-4-12 0 0,1 0 10 0 0,1 1 21 0 0,3 0-35 0 0,11 3 43 0 0,37 14 306 0 0,-22-7 338 0 0,14 9-737 0 0,-2 3 444 0 0,-15-5-176 0 0,-5-2-73 0 0,-1 1-34 0 0,4 6 428 0 0,11 15-589 0 0,-12-11 295 0 0,-8-6-19 0 0,0 0 78 0 0,-14-18-215 0 0,0 0 47 0 0,3 4 292 0 0,5 7 775 0 0,-9-13-1246 0 0,-1-1-66 0 0,0 0-33 0 0,0 0-316 0 0,0 0 156 0 0,0 0 44 0 0,0 0 41 0 0,0 0 39 0 0,0 1-26 0 0,0-1 115 0 0,1 0 80 0 0,-1 1 54 0 0,0 1 361 0 0,0-1-306 0 0,0-1-107 0 0,0 1-45 0 0,0-1-59 0 0,0 1-68 0 0,0-1-79 0 0,0 1-89 0 0,0-1-102 0 0,1 1-110 0 0,-1-1 102 0 0,0 0-58 0 0,0 0-60 0 0,0 0-64 0 0,0 0-67 0 0,0 1-71 0 0,0-1-73 0 0,0 0-76 0 0,0 0-1156 0 0,0 0-1149 0 0</inkml:trace>
  <inkml:trace contextRef="#ctx0" brushRef="#br0" timeOffset="1027.24">612 661 6648 0 0,'0'0'141'0'0,"2"0"-51"0"0,8 2 66 0 0,-6-1-38 0 0,7 1-233 0 0,1 0 108 0 0,0-2 99 0 0,0 0 86 0 0,0 0 75 0 0,0-2 62 0 0,0 1 53 0 0,-1-2 39 0 0,36-9 1354 0 0,-28 6-1045 0 0,-6 1-265 0 0,1 0-73 0 0,-2 1-43 0 0,6-4 223 0 0,0-1-24 0 0,-6 5-263 0 0,2-4-3 0 0,-12 6-213 0 0,0 0-1 0 0,0 0 1 0 0,0 0-1 0 0,-1-1 1 0 0,1 1-1 0 0,-1 0 0 0 0,1 0 1 0 0,-1-1-1 0 0,0 1 1 0 0,0-1-1 0 0,0 1 1 0 0,0-1-1 0 0,0-1-54 0 0,0-10 212 0 0,-3 1-55 0 0,-3 0-79 0 0,-6 3-97 0 0,1 2 46 0 0,8 6-15 0 0,0 0-1 0 0,-1 0 0 0 0,1 0 1 0 0,-1 1-1 0 0,1-1 0 0 0,-1 1 1 0 0,0 0-1 0 0,0-1 0 0 0,1 1 1 0 0,-1 0-1 0 0,0 0 0 0 0,-1 1-11 0 0,1-1 4 0 0,1 1-1 0 0,-1 0 1 0 0,0 0-1 0 0,1 0 1 0 0,-1 1-1 0 0,0-1 1 0 0,0 1-4 0 0,1-1-3 0 0,1 1 1 0 0,-1 0-1 0 0,1 0 1 0 0,-1 0 0 0 0,1 0-1 0 0,0 0 1 0 0,-1 0-1 0 0,1 0 1 0 0,0 0 0 0 0,0 0-1 0 0,0 0 1 0 0,0 1 0 0 0,0-1-1 0 0,0 1 3 0 0,-12 19-49 0 0,9-12 32 0 0,1-1 0 0 0,0 1-1 0 0,1 0 1 0 0,0 0 0 0 0,0 0 0 0 0,1 1 17 0 0,-2 10-14 0 0,1-5 14 0 0,0-1 0 0 0,1 0 0 0 0,0 1 0 0 0,1-1 0 0 0,1 0 0 0 0,1 0 0 0 0,0 1 0 0 0,2 5 0 0 0,3 10-2 0 0,-6-21 4 0 0,1 0-1 0 0,1 0 1 0 0,-1-1 0 0 0,1 1 0 0 0,1-1-1 0 0,0 0 1 0 0,2 4-2 0 0,13 11 55 0 0,-16-21-55 0 0,-1 0 1 0 0,1 0-1 0 0,-1-1 1 0 0,1 1-1 0 0,0-1 1 0 0,0 1-1 0 0,0-1 1 0 0,0 0-1 0 0,0 0 1 0 0,0 0 0 0 0,0-1-1 0 0,0 1 1 0 0,1-1-1 0 0,-1 0 1 0 0,0 0-1 0 0,0 0 1 0 0,0 0-1 0 0,4-1 0 0 0,4 0-26 0 0,14-6 72 0 0,-17 4-95 0 0,-1 0-54 0 0,0 0-79 0 0,0 0-94 0 0,0 0-115 0 0,0 0-105 0 0,-5 2 165 0 0,-1 0-51 0 0,1 0-45 0 0,0 0-40 0 0,0 0-136 0 0,0 0-40 0 0,0 0-166 0 0,2-1-446 0 0</inkml:trace>
  <inkml:trace contextRef="#ctx0" brushRef="#br0" timeOffset="1628.63">1491 319 7512 0 0,'0'0'166'0'0,"0"0"29"0"0,-1 0-51 0 0,1 0-39 0 0,-2-2 13 0 0,-1 0-84 0 0,-2-3-12 0 0,2 2-122 0 0,0-1 90 0 0,0 1 79 0 0,0-1 67 0 0,-1 0 101 0 0,0 0 64 0 0,-1 0 116 0 0,-3-3 258 0 0,1 0-88 0 0,3 3-255 0 0,0 0-113 0 0,0 1-68 0 0,-8-9 464 0 0,0 1-101 0 0,0 0-81 0 0,-1 1-63 0 0,-18-17 412 0 0,23 21-724 0 0,-1 4 36 0 0,6 1-59 0 0,1 1 1 0 0,-1 0 0 0 0,1 0-1 0 0,-1 1 1 0 0,0-1 0 0 0,1 0-1 0 0,-1 1 1 0 0,1-1-1 0 0,-1 1 1 0 0,1 0 0 0 0,-1 0-36 0 0,-15 9 235 0 0,8-2-113 0 0,4 0-56 0 0,1 1-41 0 0,2-2-28 0 0,1 0 0 0 0,0 0 1 0 0,1 0-1 0 0,-1 1 0 0 0,1-1 1 0 0,1 1-1 0 0,-1-1 0 0 0,1 1 1 0 0,1-1-1 0 0,-1 2 3 0 0,4 16-23 0 0,0 0 0 0 0,5 10 23 0 0,4 28-15 0 0,-2-4 34 0 0,4 22 35 0 0,-10-43 4 0 0,2 25 61 0 0,-5-36-78 0 0,1 1 51 0 0,0 8 317 0 0,-1 10-409 0 0,-3-25 124 0 0,1-12-29 0 0,-1 1 0 0 0,2-1 0 0 0,-1 0 0 0 0,2 5-95 0 0,0-6 72 0 0,-1-7-39 0 0,-1-1-149 0 0,0 0-16 0 0,0 0 43 0 0,0 0-17 0 0,0 0-61 0 0,0 0-167 0 0,0 0-303 0 0,0 0 359 0 0,0 0 144 0 0,0 0-35 0 0,0 0-4 0 0,0 0-36 0 0,0 0-40 0 0,0 0-45 0 0,0 0-48 0 0,0 0-46 0 0,0 0-40 0 0,0 0-36 0 0,0 0-131 0 0,0 0-35 0 0,0 0-1381 0 0</inkml:trace>
  <inkml:trace contextRef="#ctx0" brushRef="#br0" timeOffset="1883">1186 549 7800 0 0,'0'0'174'0'0,"0"0"29"0"0,0 0 13 0 0,3 0-50 0 0,3 0-109 0 0,6-1-26 0 0,1 1 60 0 0,-1-2 54 0 0,0 0 47 0 0,0-1 43 0 0,0 0 35 0 0,12-4 357 0 0,41-18 1377 0 0,-37 13-1217 0 0,-10 3-344 0 0,1 2-95 0 0,-10 3-219 0 0,0 0-32 0 0,0 1-37 0 0,0-1-39 0 0,3 0-91 0 0,0 0 61 0 0,-4 1-26 0 0,-1 0-43 0 0,0 0-70 0 0,-2 1-43 0 0,0 0-77 0 0,1-1-89 0 0,-1 1-102 0 0,-4 1 152 0 0,1 1-46 0 0,-1-1-41 0 0,0 0-35 0 0,1 0-126 0 0,0 1-35 0 0,2-2-1303 0 0</inkml:trace>
  <inkml:trace contextRef="#ctx0" brushRef="#br0" timeOffset="2212.07">1678 293 8520 0 0,'0'0'190'0'0,"0"0"28"0"0,0 0 11 0 0,0 2-44 0 0,3 4-119 0 0,-1-3-44 0 0,0 0 40 0 0,2 2 159 0 0,0 0 52 0 0,3 6 430 0 0,-5-7-523 0 0,0 1-41 0 0,3 10 336 0 0,0 0-65 0 0,0 0-56 0 0,0 0-45 0 0,3 13 164 0 0,5 39 502 0 0,-9-39-576 0 0,0-5 199 0 0,-1 1 1 0 0,-1 16-599 0 0,-1-9 396 0 0,2 15 291 0 0,-1 2 11 0 0,-1-17-292 0 0,-1-12-242 0 0,1 0-45 0 0,-1 0-43 0 0,0-1-37 0 0,1 19-58 0 0,0 1-104 0 0,-1-37-77 0 0,0 0 112 0 0,0 0 83 0 0,0 0 43 0 0,1 3 192 0 0,0-3-185 0 0,-1 1-99 0 0,0-2-26 0 0,0 1-44 0 0,1 0-29 0 0,-1-1-43 0 0,0 0-48 0 0,0 1-52 0 0,0-1-57 0 0,0 0-61 0 0,0 0-65 0 0,0 0-70 0 0,0 0-732 0 0</inkml:trace>
  <inkml:trace contextRef="#ctx0" brushRef="#br0" timeOffset="2743.65">1900 620 6568 0 0,'0'0'190'0'0,"3"0"-30"0"0,3 0-102 0 0,-2 0-39 0 0,-1 0 34 0 0,3 0 145 0 0,2-2 164 0 0,4 0 331 0 0,0 0 26 0 0,-4 1-307 0 0,-1 0-154 0 0,-1 1-108 0 0,11-2 526 0 0,0-3-40 0 0,-7 1-245 0 0,1 0-34 0 0,-2 0-60 0 0,1 0-40 0 0,1-1-171 0 0,0 0 42 0 0,-3 1-1 0 0,-2 0 1 0 0,1 0-1 0 0,0-1 1 0 0,-1 0-1 0 0,0 0 1 0 0,2-2-128 0 0,3-7 161 0 0,-1 0-99 0 0,-9 12-62 0 0,-1 0 0 0 0,1 1 0 0 0,0-1 0 0 0,-1 0 0 0 0,0 1 0 0 0,1-1 0 0 0,-1 0 0 0 0,0 0 0 0 0,0 0 0 0 0,0 1 0 0 0,0-1 0 0 0,0 0 0 0 0,0 0 0 0 0,-1 0 0 0 0,1 1 0 0 0,-1-3 0 0 0,1 3-3 0 0,0 0 0 0 0,-1-1 0 0 0,1 1 0 0 0,-1-1 0 0 0,1 1 0 0 0,-1 0 0 0 0,0-1 0 0 0,1 1 0 0 0,-1 0 0 0 0,0 0 1 0 0,0 0-1 0 0,0 0 0 0 0,0-1 0 0 0,-1 0 3 0 0,0 1-10 0 0,1 0 0 0 0,-1 0 1 0 0,0 1-1 0 0,1-1 0 0 0,-1 0 1 0 0,0 0-1 0 0,0 1 0 0 0,0-1 1 0 0,0 1-1 0 0,1 0 0 0 0,-1-1 0 0 0,0 1 1 0 0,0 0-1 0 0,0 0 0 0 0,0 0 1 0 0,0 0 9 0 0,-3 1-23 0 0,1-1 1 0 0,-1 1 0 0 0,1 0 0 0 0,-1 1 0 0 0,1-1 0 0 0,0 1-1 0 0,-1 0 23 0 0,-13 9-40 0 0,9-4 40 0 0,2 2 43 0 0,0 2 52 0 0,0 7 101 0 0,0 15 139 0 0,4-11-211 0 0,2-10-120 0 0,0-3 129 0 0,1 0 1 0 0,0 0-1 0 0,1 0 0 0 0,0 0 1 0 0,2 8-134 0 0,8 24 408 0 0,-6-26-212 0 0,2 0 0 0 0,0-1 0 0 0,0 1 0 0 0,7 7-196 0 0,-9-14 92 0 0,1 0 0 0 0,0 0-1 0 0,1-1 1 0 0,0 0 0 0 0,0 0 0 0 0,0-1-1 0 0,1 0 1 0 0,3 2-92 0 0,30 16 204 0 0,24 6-9 0 0,-63-29-197 0 0,1 0 0 0 0,0 0 1 0 0,-1-1-1 0 0,1 1 1 0 0,0-1-1 0 0,-1 1 0 0 0,1-1 1 0 0,0 0 1 0 0,6-1-106 0 0,-4 1 0 0 0,-1-1-44 0 0,0 1-16 0 0,-1-1-40 0 0,1 0-45 0 0,-1 0-49 0 0,0 0-54 0 0,0 0-58 0 0,0 0-63 0 0,0-1-66 0 0,-2 2 179 0 0,0-1-49 0 0,0 1-41 0 0,0 0-37 0 0,0-1-140 0 0,0 1-37 0 0,2-2-1458 0 0</inkml:trace>
  <inkml:trace contextRef="#ctx0" brushRef="#br0" timeOffset="3069.78">2436 448 9488 0 0,'0'0'276'0'0,"0"0"2"0"0,0 0-205 0 0,1 1-36 0 0,3 0-11 0 0,-1 0 16 0 0,9 6 613 0 0,-1 1-55 0 0,0 0-50 0 0,0 2-47 0 0,-2 0-45 0 0,1 1-41 0 0,-1 0-38 0 0,-1 1-33 0 0,5 8 144 0 0,-1 0-65 0 0,2 5 19 0 0,5 12 134 0 0,-7-13-187 0 0,9 14 233 0 0,2-3-90 0 0,-10-18-311 0 0,1-1-33 0 0,0 0-40 0 0,1-2-41 0 0,-7-7-97 0 0,12 15 138 0 0,-12-13-119 0 0,-2-2-52 0 0,0 0-55 0 0,0-1-70 0 0,0 1-84 0 0,-5-7-5 0 0,-1 1 46 0 0,1 0-80 0 0,0 0 114 0 0,1 2-110 0 0,-1-2 153 0 0,0 0-39 0 0,-1 0-52 0 0,1 0-68 0 0,-1-1 45 0 0,1 1-39 0 0,-1-1-45 0 0,0 1-49 0 0,1-1 20 0 0,-1 0-39 0 0,0 0-42 0 0,0 1-44 0 0,1-1-46 0 0,-1 0-49 0 0,0 0-51 0 0,0 0-54 0 0,0 0-1201 0 0,0 0-1042 0 0</inkml:trace>
  <inkml:trace contextRef="#ctx0" brushRef="#br0" timeOffset="3391.92">2722 359 7136 0 0,'0'0'165'0'0,"0"0"-8"0"0,-1 0-66 0 0,0 1-44 0 0,-3 2-6 0 0,3-1 3 0 0,-7 5 81 0 0,2 2-60 0 0,-12 18-24 0 0,12-15 2 0 0,-1-1 72 0 0,0 0-69 0 0,-1 0 85 0 0,1 0 68 0 0,0 0 48 0 0,-16 26 696 0 0,-6 11 234 0 0,12-14-422 0 0,-4 5 84 0 0,-2 0-105 0 0,9-15-329 0 0,2 1-42 0 0,-2 3-25 0 0,-2-1-88 0 0,0 2-188 0 0,7-10-34 0 0,2-8-43 0 0,7-11-30 0 0,0 0-29 0 0,0 0-50 0 0,0 0-129 0 0,0 0-234 0 0,0 0 267 0 0,0 0 109 0 0,0 0-34 0 0,0 0-7 0 0,0 0-34 0 0,0 0-38 0 0,0 0-42 0 0,0 0-47 0 0,0 0-42 0 0,0 0-39 0 0,0 0-33 0 0,0 0-123 0 0,0 0-33 0 0,0 0-1280 0 0</inkml:trace>
  <inkml:trace contextRef="#ctx0" brushRef="#br0" timeOffset="3668.17">2980 497 9872 0 0,'0'0'222'0'0,"0"0"30"0"0,0 0 20 0 0,0 1-112 0 0,1-1-82 0 0,6 4-90 0 0,-1 0 43 0 0,-1 0 39 0 0,0 2 35 0 0,3 2 111 0 0,-2 1 58 0 0,5 12 397 0 0,5 24 803 0 0,-12-30-1055 0 0,0 1-87 0 0,0-3-133 0 0,-1-1-117 0 0,5 28 469 0 0,-7-26-406 0 0,1-1-35 0 0,-1 1-44 0 0,0-1-55 0 0,0-8-47 0 0,-1 1 59 0 0,-1 20 269 0 0,0-19-245 0 0,0-1-39 0 0,0 0-43 0 0,0-1-63 0 0,-1 1-75 0 0,1-2-88 0 0,-1 0-102 0 0,1-4 143 0 0,1 1-5 0 0,0-1-50 0 0,0 0-109 0 0,0 0-128 0 0,0 0-113 0 0,0 0 95 0 0,0 0-43 0 0,0 0-665 0 0,0 0-516 0 0,0 0-986 0 0</inkml:trace>
  <inkml:trace contextRef="#ctx0" brushRef="#br0" timeOffset="3923.5">2938 348 10032 0 0,'0'0'252'0'0,"0"0"-106"0"0,-1-1-78 0 0,-1-2-13 0 0,1 1 9 0 0,0-1 15 0 0,-1-1-44 0 0,-7-12-44 0 0,6 11 118 0 0,1 2 11 0 0,0 0 57 0 0,1 0 67 0 0,-1 1 76 0 0,2 1-159 0 0,0 1-139 0 0,0 0-99 0 0,0 0-4 0 0,0 0-34 0 0,0 0-36 0 0,0 0-34 0 0,0 0-276 0 0,0 0 47 0 0,0 0-47 0 0,0 0-561 0 0,0 0-455 0 0,0 0-858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0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9904 0 0,'0'0'222'0'0,"0"0"30"0"0,0 0 20 0 0,0 0-119 0 0,1-1 33 0 0,0 0 267 0 0,9-6 1305 0 0,-8 5-1425 0 0,0 0-47 0 0,0 1-59 0 0,0 0-80 0 0,-1 0-97 0 0,0 1-111 0 0,4-2 400 0 0,0 1-36 0 0,5-1 201 0 0,1 1-120 0 0,-1 0-105 0 0,3 2-57 0 0,-1 0-98 0 0,3 1-63 0 0,8 2-45 0 0,-7-2 20 0 0,-6 0 33 0 0,37 4-70 0 0,39 0 1 0 0,-57-6 57 0 0,0-2 62 0 0,-21 2-116 0 0,0-1 45 0 0,9-1 156 0 0,-1 1 67 0 0,18-6 471 0 0,-33 7-892 0 0,1 0 57 0 0,-1-1 48 0 0,0 1 45 0 0,0-1 48 0 0,0 1 42 0 0,1-1 61 0 0,0 0 122 0 0,-1 0 1 0 0,1 0-121 0 0,-1 1-61 0 0,0-1-43 0 0,0 0-48 0 0,1 1-44 0 0,-1 0-50 0 0,1-1-56 0 0,-1 1-22 0 0,1 0-47 0 0,-1-1-51 0 0,1 1-54 0 0,0 0-58 0 0,0-1-60 0 0,0 1-66 0 0,0 0-69 0 0,-2 0 169 0 0,0 0-54 0 0,0 0-47 0 0,0 0-41 0 0,0 0-156 0 0,0 0-40 0 0,0 0-189 0 0,0 0-511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5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21 256 9904 0 0,'0'0'222'0'0,"0"0"30"0"0,0 0 20 0 0,0 0-31 0 0,1 0-102 0 0,0 0-67 0 0,4 2-8 0 0,-4 0 3 0 0,8 8 411 0 0,-2 5-105 0 0,-2 1-94 0 0,-1-2-84 0 0,-3-10-145 0 0,0-1-21 0 0,14 52 658 0 0,-8-27-299 0 0,0 0 43 0 0,0 10 225 0 0,-1-1 111 0 0,-2 2-202 0 0,-3-12-275 0 0,0-5-152 0 0,-1-11-118 0 0,1 0-37 0 0,-2-10-176 0 0,1 0 76 0 0,0 0 63 0 0,0 0 55 0 0,0 1 117 0 0,-1 5 366 0 0,1-5-393 0 0,-1 0-77 0 0,1-1-55 0 0,0 0-42 0 0,0 0-50 0 0,-1 0-56 0 0,1 1-82 0 0,0-1-78 0 0,-1 0-86 0 0,1 0-93 0 0,-1 0-101 0 0,1 0-107 0 0,-1 0-116 0 0,1 0-123 0 0,-1 0-980 0 0,-1 3-1111 0 0</inkml:trace>
  <inkml:trace contextRef="#ctx0" brushRef="#br0" timeOffset="270.26">8 58 9672 0 0,'0'-1'246'0'0,"-1"0"-88"0"0,1-1-67 0 0,-2-5 49 0 0,2 4-50 0 0,-1-1 39 0 0,0 2-43 0 0,0 0-20 0 0,0 1-53 0 0,1-2-35 0 0,0-2 86 0 0,0 4 22 0 0,0 1 97 0 0,0 0 151 0 0,0 0 2 0 0,0 0-39 0 0,0 0-226 0 0,0 0-6 0 0,0 0 10 0 0,0 0-39 0 0,0 0-47 0 0,0 0-49 0 0,0 0-97 0 0,0 0-170 0 0,0 0-22 0 0</inkml:trace>
  <inkml:trace contextRef="#ctx0" brushRef="#br0" timeOffset="661.22">703 115 7512 0 0,'0'0'117'0'0,"-1"0"-37"0"0,-1-2-5 0 0,-3-2 27 0 0,4 2-28 0 0,-1 1 47 0 0,-5-5-173 0 0,0-1 91 0 0,0 1 79 0 0,1-1 68 0 0,-3-1 150 0 0,0-1 78 0 0,-1 1 43 0 0,-12-10 675 0 0,6 8-494 0 0,7 5-313 0 0,-2 0-58 0 0,2 1-62 0 0,0 1 44 0 0,-19-5 606 0 0,15 7-455 0 0,-2 1-86 0 0,5 2-175 0 0,0 1-74 0 0,5-1-56 0 0,0 0 0 0 0,0 1 0 0 0,0-1 0 0 0,0 1 0 0 0,0 0 0 0 0,0 0 1 0 0,1 1-1 0 0,0-1 0 0 0,0 1 0 0 0,0 0 0 0 0,0 0 0 0 0,0 1 0 0 0,1-1 1 0 0,-1 1-10 0 0,0 2 21 0 0,1 0 1 0 0,-1 0 0 0 0,1 0 0 0 0,1 0 0 0 0,-1 0 0 0 0,1 1 0 0 0,0 0-1 0 0,1-1 1 0 0,0 1 0 0 0,0 1-22 0 0,-1 14 58 0 0,2 0 0 0 0,0 0-1 0 0,2 0 1 0 0,3 20-58 0 0,4 0 98 0 0,1 0 0 0 0,4 4-98 0 0,-2-6 197 0 0,-2 1 0 0 0,-2 0 0 0 0,0 14-197 0 0,-5-17 78 0 0,-1 0-54 0 0,-3-38 105 0 0,1 0-43 0 0,0-1-40 0 0,0 1-38 0 0,0 0-36 0 0,0 0-33 0 0,-1 0-152 0 0,1 0 34 0 0,-1-1-34 0 0,0 1-297 0 0,-1 0-213 0 0,0-2-469 0 0,-4-4-160 0 0</inkml:trace>
  <inkml:trace contextRef="#ctx0" brushRef="#br0" timeOffset="830.79">309 411 7368 0 0,'0'0'165'0'0,"0"0"22"0"0,0 0 10 0 0,1 1-16 0 0,9 1-239 0 0,0-1 82 0 0,1 0 69 0 0,0-1 58 0 0,10-1 225 0 0,25-3 668 0 0,-16 0-540 0 0,-1-1-62 0 0,-1-1-59 0 0,0-1-57 0 0,-1-1-54 0 0,1-2-52 0 0,-1 0-50 0 0,1-1-47 0 0,-23 9-63 0 0,0 0-47 0 0,0 0-49 0 0,0 0-49 0 0,1 0-49 0 0,-1 0-48 0 0,0 1-49 0 0,0-1-50 0 0,2-1-177 0 0,-1 1-90 0 0,1-1-90 0 0,0 1-92 0 0,6-4-692 0 0,5-2-815 0 0,-16 7 2066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6448 0 0,'0'0'141'0'0,"0"0"23"0"0,0 0 13 0 0,0 0-51 0 0,0 0-4 0 0,0 0 51 0 0,0 0 153 0 0,0 0 287 0 0,0 0 25 0 0,0 0-352 0 0,0 0-72 0 0,0 0-62 0 0,-1 0-51 0 0,1 0-13 0 0,-3 0-50 0 0,2 0 43 0 0,1 0 84 0 0,-1 0-15 0 0,1 0 46 0 0,0 0 51 0 0,-1 0 59 0 0,-5 3 80 0 0,1 1-37 0 0,0 0-35 0 0,0 1-33 0 0,-3 5 192 0 0,0 1-104 0 0,1-2-132 0 0,1 0-46 0 0,-3 2 47 0 0,2 2-45 0 0,-5 16 89 0 0,4-6-125 0 0,-1 12 36 0 0,8-31-171 0 0,-4 21 133 0 0,0 1-1 0 0,2 1 1 0 0,0 7-155 0 0,2 7 275 0 0,1 1 1 0 0,3-1 0 0 0,2 4-276 0 0,0-13 100 0 0,4-2-43 0 0,3 1-24 0 0,14 24-33 0 0,-20-42 2 0 0,-4-10-155 0 0,-1 0 62 0 0,1 0 51 0 0,0 0 44 0 0,2 3 95 0 0,7 8 269 0 0,-8-10-315 0 0,1 0-69 0 0,-2-2-38 0 0,0 0-37 0 0,0 0-45 0 0,1 1-48 0 0,-1-1-74 0 0,1 0-68 0 0,-1 0-74 0 0,1 1-81 0 0,-1-1-87 0 0,1 0-94 0 0,-1 0-99 0 0,1 0-106 0 0,2 2-1068 0 0,3 1-1102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99 7512 0 0,'0'-1'158'0'0,"0"-1"-63"0"0,-2-7 70 0 0,2 6-14 0 0,0-3-41 0 0,0 0-41 0 0,-1-3-20 0 0,-4-12-11 0 0,3 15 22 0 0,0 0 53 0 0,-1 2 46 0 0,-2 0 78 0 0,-13-5 673 0 0,7 5-497 0 0,1 1-52 0 0,0 1-43 0 0,0 0-35 0 0,-8 1 163 0 0,12 1-310 0 0,0 1 0 0 0,1-1 0 0 0,-1 1 0 0 0,1 0 0 0 0,0 1 0 0 0,-1 0 1 0 0,0 0-137 0 0,-15 7 495 0 0,7-1-204 0 0,4-1-86 0 0,0 1-44 0 0,3-1-67 0 0,-1 1-42 0 0,1 1-47 0 0,1 0-52 0 0,-4 4 88 0 0,1 1 1 0 0,1 1 0 0 0,0-1 0 0 0,1 1-1 0 0,1 1 1 0 0,-1 3-42 0 0,3-6 10 0 0,1-1 0 0 0,1 1 0 0 0,0-1 1 0 0,1 1-1 0 0,0 0 0 0 0,1 0 0 0 0,0-1 0 0 0,2 12-10 0 0,-1-19 3 0 0,-1 0-1 0 0,1 0 1 0 0,1 0-1 0 0,-1 0 1 0 0,1 0 0 0 0,-1-1-1 0 0,1 1 1 0 0,1 0 0 0 0,-1-1-1 0 0,1 1 1 0 0,0-1 0 0 0,0 0-1 0 0,0 0 1 0 0,0 0-1 0 0,1 0 1 0 0,-1-1 0 0 0,1 1-1 0 0,0-1 1 0 0,0 0 0 0 0,1 0-1 0 0,-1-1 1 0 0,0 1 0 0 0,3 0-3 0 0,-4-2 0 0 0,0 1 4 0 0,1 0 1 0 0,0-1 0 0 0,0 1 0 0 0,-1-1-1 0 0,1 0 1 0 0,0 0 0 0 0,0 0 0 0 0,0-1-1 0 0,0 1 1 0 0,0-1 0 0 0,0 0 0 0 0,0 0-1 0 0,0-1 1 0 0,4 0-5 0 0,0-1 20 0 0,27-8 109 0 0,-13-3 22 0 0,-5-2-31 0 0,0-1 48 0 0,0-6 81 0 0,-13 16-162 0 0,0 0 0 0 0,-1 1-1 0 0,0-1 1 0 0,0-1 0 0 0,-1 1-87 0 0,4-7 183 0 0,-3 3-91 0 0,1 1-36 0 0,-2-1-36 0 0,0 0-36 0 0,1-19 13 0 0,1 0 40 0 0,11-57 198 0 0,-15 79-240 0 0,0 5-75 0 0,0 2-14 0 0,1 1-1 0 0,1 1 52 0 0,5 8 27 0 0,-3 0 18 0 0,-1 1 1 0 0,0 0 0 0 0,0 0 0 0 0,-1 2-3 0 0,4 26 99 0 0,-1-8 65 0 0,1 0 99 0 0,0-1 31 0 0,-1-1-51 0 0,-1-7-106 0 0,1 1-47 0 0,-5-23-126 0 0,0 2 40 0 0,4 10 155 0 0,-2-6-207 0 0,-1-3-35 0 0,0-1-52 0 0,-1 1-60 0 0,1-1-70 0 0,-1-2 126 0 0,0 0 53 0 0,1 0 27 0 0,0 2 119 0 0,-1-1-97 0 0,1 0-73 0 0,-1-1 7 0 0,0 1-36 0 0,0-1-40 0 0,0 0-46 0 0,0 1-49 0 0,0-1-55 0 0,0 0-59 0 0,0 1-64 0 0,0-1 82 0 0,0 0-48 0 0,0 0-41 0 0,0 0-38 0 0,0 0-140 0 0,0 0-36 0 0,0 0-1475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8928 0 0,'0'8'241'0'0,"1"0"-53"0"0,-1-1-46 0 0,0 1-38 0 0,2 10 26 0 0,3 24-2 0 0,-3-27 4 0 0,-1-3 62 0 0,1 0 104 0 0,3 20 1296 0 0,-2-19-942 0 0,1 2 6 0 0,0 0-100 0 0,-1-2-175 0 0,-3-13-519 0 0,0 0 41 0 0,0 1 36 0 0,0-1 34 0 0,1 0 56 0 0,-1 0 81 0 0,1 1 292 0 0,-1-1-260 0 0,0 1-69 0 0,0-1-85 0 0,0 1-40 0 0,0 0-79 0 0,0-1-86 0 0,0 1-96 0 0,0 1-110 0 0,0-1-121 0 0,0 0 221 0 0,-1 0-34 0 0,1 0-37 0 0,0 0-38 0 0,0 0-39 0 0,-1 0-42 0 0,1-1-1268 0 0,0 0-1011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8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311 73 7800 0 0,'-1'0'178'0'0,"1"-1"-60"0"0,-2-2-34 0 0,-2-3 53 0 0,3 5-61 0 0,-2-3 69 0 0,0 1-73 0 0,0-1-53 0 0,-6-6-51 0 0,5 6 51 0 0,1 2 25 0 0,1 0 34 0 0,0 0 43 0 0,-1 1 50 0 0,-7-5 489 0 0,0 0-66 0 0,-1 1-62 0 0,1 1-58 0 0,0 1-53 0 0,-1 0-49 0 0,1 1-44 0 0,-1 1-41 0 0,-5 2 98 0 0,-1 1-74 0 0,-3 4-11 0 0,-12 10 62 0 0,7 3-151 0 0,4 4-66 0 0,14-15-107 0 0,0 1-1 0 0,1 1 1 0 0,1-1 0 0 0,0 1-1 0 0,0 0 1 0 0,1 0 0 0 0,0 0-1 0 0,-1 6-37 0 0,-3 28 195 0 0,7-34-194 0 0,2 1 1 0 0,-1-1 0 0 0,1 1 0 0 0,1-1-1 0 0,0 0 1 0 0,1 0 0 0 0,-1 0-1 0 0,2 0 1 0 0,0 0 0 0 0,0 0 0 0 0,0-1-1 0 0,1 0 1 0 0,2 1-2 0 0,-5-6 21 0 0,1 0 1 0 0,1 0-1 0 0,-1 0 0 0 0,0-1 0 0 0,1 1 0 0 0,0-1 1 0 0,0 0-1 0 0,0 0 0 0 0,0-1 0 0 0,0 1 1 0 0,0-1-1 0 0,1 0 0 0 0,1 1-21 0 0,-2-2 21 0 0,-1 0 1 0 0,1-1-1 0 0,-1 1 0 0 0,1-1 1 0 0,-1 1-1 0 0,1-1 0 0 0,0 0 1 0 0,0 0-22 0 0,0-1 30 0 0,0 1 1 0 0,0-1 0 0 0,0 0-1 0 0,0 0 1 0 0,0 0 0 0 0,0-1 0 0 0,3-1-31 0 0,20-15 310 0 0,-5-3-74 0 0,-5-4-64 0 0,-4-3-51 0 0,2-20-7 0 0,-2-24-33 0 0,-11 63-44 0 0,0-7-16 0 0,4-5-36 0 0,-6 18-41 0 0,0 0-22 0 0,0 2-1 0 0,0 1-1 0 0,2 1-18 0 0,1 0 51 0 0,4 5 37 0 0,-6-5 5 0 0,14 17-54 0 0,-3 4 39 0 0,6 27 31 0 0,-8-21-15 0 0,4 21 3 0 0,-8-23 38 0 0,3 0 79 0 0,-7-21-113 0 0,7 16 140 0 0,-7-17-152 0 0,-2-3-99 0 0,0-1 33 0 0,0 0-70 0 0,0 0-85 0 0,0 0 66 0 0,0 0-38 0 0,0 0-41 0 0,0 0-39 0 0,0 0-386 0 0,0 0 91 0 0,0 0-54 0 0,0 0-745 0 0,0 0-588 0 0,0 0-1116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10104 0 0,'0'0'230'0'0,"0"0"30"0"0,0 0 19 0 0,1 0-154 0 0,0 1-36 0 0,1-1-35 0 0,1 2-35 0 0,7 1 44 0 0,-2 1 111 0 0,-1 0 39 0 0,0-1 44 0 0,13 11 710 0 0,-12-7-587 0 0,1 1-75 0 0,-5-4-198 0 0,1 1-37 0 0,15 21 461 0 0,-1 2-82 0 0,6 16 105 0 0,-4 3-95 0 0,-9-16-35 0 0,-2 0 0 0 0,0 6-424 0 0,-2-4 320 0 0,-2-1 46 0 0,-2 2-11 0 0,-1-1-76 0 0,-2-1-66 0 0,-1-1 292 0 0,-4 25-505 0 0,-1-19 248 0 0,0-14-58 0 0,1 1 35 0 0,-2-1 42 0 0,0 0 51 0 0,0-2-45 0 0,-2 0-91 0 0,-3 3-55 0 0,-9 8-53 0 0,18-29-197 0 0,-1 0 93 0 0,1 0 63 0 0,-6 5 175 0 0,4-5-156 0 0,1-1-63 0 0,0-1-59 0 0,0 0-77 0 0,0 0-91 0 0,0-1-108 0 0,2 0 128 0 0,-1 0-34 0 0,1 0-34 0 0,-1-1-38 0 0,1 1-39 0 0,-1-1-40 0 0,-5-5-991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1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14080 0 0,'0'0'322'0'0,"0"0"45"0"0,0 0 17 0 0,0 0-161 0 0,0 0-107 0 0,0 0 72 0 0,0 0-65 0 0,0 0 126 0 0,0 0 229 0 0,0 0 23 0 0,0 0-212 0 0,0 0-136 0 0,0 0-53 0 0,0 0-19 0 0,0 0-85 0 0,0 0-38 0 0,0 0-32 0 0,0 0-20 0 0,0 0-34 0 0,0 0-38 0 0,0 0-43 0 0,0 0-47 0 0,0 0-44 0 0,0 0-40 0 0,0 0-36 0 0,0 0-249 0 0,0 0-60 0 0,0 0-47 0 0,0 0-35 0 0,0 0-1380 0 0,0 0-1226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6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48 5456 0 0,'0'0'158'0'0,"-4"-5"-22"0"0,-2-3-86 0 0,0 2 2 0 0,1 1 98 0 0,-1 0 87 0 0,0 1 77 0 0,1 0 0 0 0,-1 2 40 0 0,-5-3 448 0 0,8 4-508 0 0,0 0-1 0 0,0 1 0 0 0,0-1 0 0 0,-1 1 0 0 0,1 0 0 0 0,0 0 0 0 0,-1 0 1 0 0,1 0-1 0 0,0 0 0 0 0,-2 1-293 0 0,-3 1 573 0 0,0 1-58 0 0,0 1-68 0 0,0 1-97 0 0,0 1-116 0 0,4-3-167 0 0,1 1-35 0 0,-11 12 260 0 0,1 1-55 0 0,1 2-46 0 0,1 0-39 0 0,0 6-12 0 0,2 1-34 0 0,5-15-57 0 0,2 0 0 0 0,-1 0 0 0 0,1 0 0 0 0,1 1 0 0 0,0 10-49 0 0,2-4-64 0 0,4-1 73 0 0,2 0 73 0 0,3-3 71 0 0,2-2 71 0 0,3-5 71 0 0,2-5 70 0 0,2-7 69 0 0,13-9-140 0 0,-2-7-52 0 0,-3-4-59 0 0,-5-3-67 0 0,-17 19-198 0 0,-1-1 78 0 0,0 0 52 0 0,0-13 124 0 0,-3 9-131 0 0,0 5-77 0 0,-2 1-62 0 0,1-1-79 0 0,-1 0-92 0 0,0 1-109 0 0,0-1-124 0 0,0 5 200 0 0,1-1-36 0 0,-1 1-39 0 0,0 0-40 0 0,1 2-111 0 0,0 0-114 0 0,0 1 100 0 0,0-1-43 0 0,0 0-676 0 0,0 2 1259 0 0,0-4-1784 0 0,0-1-1002 0 0</inkml:trace>
  <inkml:trace contextRef="#ctx0" brushRef="#br0" timeOffset="384.97">359 66 8464 0 0,'3'18'167'0'0,"0"-1"57"0"0,1 1 64 0 0,0-1 71 0 0,0 1 78 0 0,1-1 85 0 0,0 1 91 0 0,-1-1 100 0 0,1-1 33 0 0,-1 0 95 0 0,0-1 99 0 0,0 1 106 0 0,-3-15-553 0 0,-1 0-42 0 0,0-1-39 0 0,1 0-38 0 0,-1 0-36 0 0,0 0-35 0 0,1 0 207 0 0,0-1-119 0 0,0 0-105 0 0,0-1-91 0 0,-1 0-78 0 0,2-1-61 0 0,-1 1-68 0 0,2-8-230 0 0,-2 6 188 0 0,0 2 68 0 0,-1 1 34 0 0,1 0 43 0 0,-1 0 49 0 0,8-21-49 0 0,1-5-38 0 0,2 1-78 0 0,1 1-89 0 0,4 1-99 0 0,-10 16 152 0 0,6-7-30 0 0,-11 13 81 0 0,1 0 0 0 0,0 0 1 0 0,1 0-1 0 0,-1 1 0 0 0,0-1 1 0 0,0 0-1 0 0,1 1 0 0 0,-1 0 0 0 0,1-1 10 0 0,0 1-13 0 0,-1 0 0 0 0,1 0 0 0 0,-1 0 0 0 0,1 0 0 0 0,-1 1 0 0 0,1-1 0 0 0,0 1 0 0 0,-1-1 0 0 0,1 1 0 0 0,0 0 0 0 0,-1 0 0 0 0,1 0-1 0 0,0 1 1 0 0,-1-1 13 0 0,1 1-7 0 0,-1 0 0 0 0,1-1 0 0 0,0 2 0 0 0,-1-1-1 0 0,1 0 1 0 0,-1 0 0 0 0,0 1 0 0 0,0-1-1 0 0,2 2 8 0 0,14 13-57 0 0,-2 3 106 0 0,-1 2 67 0 0,-8-9-3 0 0,0 0-1 0 0,-1 0 1 0 0,2 5-113 0 0,-2 0 70 0 0,-1-1-38 0 0,5 10 109 0 0,-5-16-150 0 0,-5-9-198 0 0,0-1-95 0 0,0 0-426 0 0,0 0-51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0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38 120 11168 0 0,'0'0'330'0'0,"0"0"-8"0"0,0 0-181 0 0,0 0 20 0 0,0 0 30 0 0,0 0 8 0 0,0 0-16 0 0,1 0-74 0 0,0 1-48 0 0,2 1 9 0 0,-1-1-12 0 0,7 9 407 0 0,-2 2-117 0 0,-1 1-90 0 0,-2 1-63 0 0,4 27 242 0 0,-6-25-192 0 0,2 17 235 0 0,-1 0-87 0 0,1 5-22 0 0,0 50 409 0 0,-3-56-463 0 0,-1 4 141 0 0,1-10-160 0 0,-1 0-35 0 0,-2 0-46 0 0,0 0-54 0 0,1 0 6 0 0,1-4-57 0 0,0-21-92 0 0,0-1-117 0 0,0 0 17 0 0,0 0 15 0 0,0 0-35 0 0,0 0-14 0 0,0 0-36 0 0,0 0-38 0 0,0 0-45 0 0,0 0-47 0 0,0 0-45 0 0,0 0-42 0 0,0 0-38 0 0,0 0-262 0 0,0 0-63 0 0,0 0-49 0 0,0 0-34 0 0,0 0-1459 0 0,0 0-1293 0 0</inkml:trace>
  <inkml:trace contextRef="#ctx0" brushRef="#br0" timeOffset="763.95">0 104 9560 0 0,'0'0'216'0'0,"0"0"32"0"0,4-8 198 0 0,-3 6-387 0 0,1 0-36 0 0,9-10 42 0 0,1 1 114 0 0,4-1 147 0 0,11-2 294 0 0,2 1 16 0 0,-10 6-279 0 0,-4 3-142 0 0,0-1-101 0 0,16-2 353 0 0,1 2-93 0 0,0 4-77 0 0,0 2-61 0 0,-22 1-139 0 0,1 0 0 0 0,0 0-1 0 0,6 3-96 0 0,-8-2 52 0 0,-1 0-1 0 0,1 1 0 0 0,-1 0 1 0 0,0 1-1 0 0,0 0 0 0 0,-1 0 1 0 0,3 2-52 0 0,24 24 275 0 0,-27-23-177 0 0,0-1-1 0 0,-1 1 1 0 0,0 0-1 0 0,-1 1 0 0 0,4 7-97 0 0,-6-10 50 0 0,0-1 0 0 0,-1 1 0 0 0,0 1 0 0 0,0-1 0 0 0,-1 0 0 0 0,1 0 0 0 0,-1 1 0 0 0,-1-1 0 0 0,1 3-50 0 0,-1-3 35 0 0,-1 0 0 0 0,1 0 0 0 0,-1 0 0 0 0,0 1 0 0 0,-1-1 0 0 0,-1 4-35 0 0,-3 9 139 0 0,-3 0-36 0 0,-11 19 17 0 0,-1-12-86 0 0,17-22-34 0 0,0 0 0 0 0,0-1-1 0 0,0 1 1 0 0,-1-1-1 0 0,1 0 1 0 0,-1 0-1 0 0,-5 2 2 0 0,-15 6-1 0 0,-1-1 1 0 0,0-1-1 0 0,-4-1 0 0 0,6-3-32 0 0,0-1-36 0 0,15-4 32 0 0,-4 2 44 0 0,7-2 51 0 0,0 0 55 0 0,7 3-32 0 0,3 8-83 0 0,0-7 1 0 0,-1-1 0 0 0,1 1 0 0 0,0-1 0 0 0,0 0 0 0 0,0 0 0 0 0,1-1 0 0 0,-1 1 0 0 0,0-1 0 0 0,1 0 0 0 0,0 0 0 0 0,4 1 0 0 0,8 4 0 0 0,52 28 48 0 0,-39-20 18 0 0,1 0 76 0 0,0-1 110 0 0,-15-7-74 0 0,0-1 40 0 0,13 5 142 0 0,0-1 62 0 0,54 20 979 0 0,-80-29-1330 0 0,-2-1-38 0 0,9 6 8 0 0,1 3-51 0 0,-10-8-12 0 0,1 0-142 0 0,-2-1-49 0 0,0 0-101 0 0,0 1 88 0 0,0-1 80 0 0,0 0 69 0 0,0 0 58 0 0,0 0 38 0 0,0 0 106 0 0,0 1 75 0 0,1 0 327 0 0,-1-1-411 0 0,0 1-49 0 0,0-1-63 0 0,0 0-84 0 0,0 1-98 0 0,0-1-115 0 0,1 0-80 0 0,-1 1-117 0 0,0-1 198 0 0,0 0-34 0 0,0 0-35 0 0,0 0-36 0 0,0 0-38 0 0,0 0-39 0 0,0 0-41 0 0,0 0-43 0 0,0 0-43 0 0,0 0-45 0 0,0 0-47 0 0,0 0-48 0 0,0 0-1393 0 0,0 0-1201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18 8464 0 0,'0'0'190'0'0,"0"0"28"0"0,0 0 10 0 0,-1 0-62 0 0,0-1-90 0 0,0 0-59 0 0,-4-3-39 0 0,2 2 89 0 0,2 2 25 0 0,0-1 53 0 0,0 1 65 0 0,0-1 76 0 0,-9 1 342 0 0,-1-1-79 0 0,0 0-66 0 0,-1-1-57 0 0,-7 0 188 0 0,-10 0 178 0 0,0 3-156 0 0,21-1-411 0 0,-1 1 0 0 0,1 0 0 0 0,-1 1 0 0 0,1 0 0 0 0,0 0 1 0 0,-7 3-226 0 0,6-1 170 0 0,0-1-61 0 0,-3 1-32 0 0,-13 8 23 0 0,-22 26 262 0 0,18-10-63 0 0,13-8-71 0 0,3 2 41 0 0,3 1 49 0 0,3 2 56 0 0,4-9-346 0 0,0-5-53 0 0,1 0 1 0 0,1 1 0 0 0,0 0 0 0 0,1 2 24 0 0,3 14 22 0 0,-1-21 14 0 0,0 1-1 0 0,0 0 0 0 0,1 0 0 0 0,0-1 0 0 0,1 0 0 0 0,0 0 1 0 0,0 0-1 0 0,0 0 0 0 0,2 1-35 0 0,19 19 63 0 0,-1-7-98 0 0,3-3 46 0 0,-15-10 20 0 0,1-1 0 0 0,0 0 0 0 0,0-1 0 0 0,0-1 0 0 0,13 3-31 0 0,23 0 52 0 0,-37-7-63 0 0,0 0 1 0 0,0-1-1 0 0,0 0 11 0 0,19-5-94 0 0,0-4-75 0 0,-23 6 13 0 0,-5 3 68 0 0,0-1-35 0 0,0 0-14 0 0,0 1-39 0 0,0-1-44 0 0,-1 0-50 0 0,1 0 2 0 0,-1 1-42 0 0,0-1-48 0 0,-1 0-49 0 0,1 0-53 0 0,-1 0-58 0 0,1 1-60 0 0,-1-1-64 0 0,-1 1 268 0 0,0 0-42 0 0,1 0-519 0 0,0-1-328 0 0,0-1-789 0 0</inkml:trace>
  <inkml:trace contextRef="#ctx0" brushRef="#br0" timeOffset="285.2">63 339 10104 0 0,'0'0'230'0'0,"0"0"30"0"0,0 0 19 0 0,0 0-96 0 0,0 0-90 0 0,1 0-60 0 0,2-2-36 0 0,-1 2 48 0 0,6-3 392 0 0,1 1 1 0 0,0 0-1 0 0,4-1-437 0 0,2 1 379 0 0,-1 1-65 0 0,-5-1-157 0 0,-1 1-39 0 0,17-2 231 0 0,0 0-45 0 0,-7 1-122 0 0,1-1-52 0 0,-1 1-62 0 0,1-1-74 0 0,-1 0-85 0 0,1-1-95 0 0,0 1-107 0 0,-1-2-119 0 0,5-1-145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7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44 8176 0 0,'0'0'155'0'0,"-1"0"-64"0"0,0 0-42 0 0,-3 0 2 0 0,3-1-4 0 0,-4-2 171 0 0,-1 1-82 0 0,1-1-64 0 0,0-1-44 0 0,-10-4-26 0 0,10 5 24 0 0,0 1 36 0 0,-2-1 433 0 0,-4-1 238 0 0,-1-1-110 0 0,0 2-96 0 0,1 1-82 0 0,1 1-140 0 0,1 2-36 0 0,-5 4 81 0 0,0 5-42 0 0,10-7-288 0 0,1 1 1 0 0,-1 0-1 0 0,1 0 1 0 0,0 0 0 0 0,0 0-1 0 0,0 1 1 0 0,-1 1-21 0 0,0 3 56 0 0,0-1 0 0 0,1 1 1 0 0,0 0-1 0 0,1 0 0 0 0,0 0 1 0 0,-1 6-57 0 0,-1 29 197 0 0,4-15-96 0 0,2-6-46 0 0,1-1-34 0 0,-1-13-9 0 0,0 0 1 0 0,1 0-1 0 0,2 6-12 0 0,-3-9 13 0 0,0-1-1 0 0,1 1 0 0 0,-1-1 0 0 0,1 0 1 0 0,1 0-1 0 0,-1 0 0 0 0,1 0 0 0 0,0 0 0 0 0,0-1 1 0 0,1 1-13 0 0,12 5 427 0 0,1-7-49 0 0,-1-7-56 0 0,0-4-61 0 0,-2-3-65 0 0,-2-3-72 0 0,-2-2-75 0 0,-3 1-82 0 0,2-15 166 0 0,-2 0-57 0 0,-2-7 35 0 0,0-18-111 0 0,-3 30 54 0 0,0-1 0 0 0,3-12-65 0 0,-4 35-35 0 0,1 4 36 0 0,-1 4 13 0 0,7 17-37 0 0,0 1 0 0 0,0 5 34 0 0,2 8 4 0 0,-3-11-12 0 0,4 10 60 0 0,4 0 58 0 0,-11-25-134 0 0,2 5 108 0 0,2 3 32 0 0,-6-12-118 0 0,1 0-37 0 0,-1-1-28 0 0,0 0-39 0 0,0-1-44 0 0,1 1-50 0 0,0 1-126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0-24 0 0,1 0-81 0 0,-1 1-59 0 0,2 2-19 0 0,-1-1 13 0 0,8 12-7 0 0,-2 1-1 0 0,0 0 0 0 0,-1 0 1 0 0,3 10-34 0 0,0 1 103 0 0,1-2 74 0 0,-1-2 281 0 0,-1-1-1 0 0,-1 3-457 0 0,0-1 406 0 0,-4-12-154 0 0,0 0 40 0 0,1 4 202 0 0,0 1 112 0 0,-3-13-238 0 0,-1 0-60 0 0,0-1-53 0 0,-1 0-50 0 0,0-1-43 0 0,-1 0-39 0 0,-2-1 29 0 0,-1-2-88 0 0,-3-4-55 0 0,6 2 24 0 0,-1-3-21 0 0,1-1 1 0 0,0 1 0 0 0,0-1 0 0 0,0 0-1 0 0,1 0 1 0 0,0-3-13 0 0,1-1 0 0 0,0 0-1 0 0,0 1 1 0 0,1-1 0 0 0,1-4 0 0 0,1 3-20 0 0,0-1 0 0 0,1 0-1 0 0,3-6 21 0 0,-3 9-32 0 0,1-1-1 0 0,1 1 0 0 0,5-8 33 0 0,-9 16-17 0 0,0 0 1 0 0,0 0-1 0 0,1 0 1 0 0,-1 1-1 0 0,1-1 1 0 0,0 1-1 0 0,1-2 17 0 0,-1 2-9 0 0,-1 0-1 0 0,1 1 0 0 0,0-1 0 0 0,0 1 0 0 0,0 0 0 0 0,0 0 0 0 0,3-1 10 0 0,-2 1-2 0 0,1 0-1 0 0,-1 1 0 0 0,1 0 0 0 0,0-1 1 0 0,-1 2-1 0 0,1-1 0 0 0,0 0 1 0 0,-1 1-1 0 0,1 0 0 0 0,-1 0 1 0 0,2 1 2 0 0,2 1 12 0 0,0 0 0 0 0,0 0 0 0 0,-1 1 0 0 0,7 4-12 0 0,-6-4 17 0 0,-1 1 1 0 0,-1 0 0 0 0,1 1-1 0 0,-1 0 1 0 0,0 0-1 0 0,0 0 1 0 0,0 1-18 0 0,14 21-9 0 0,-1 1 40 0 0,2 4 176 0 0,13 31-207 0 0,-14-20 51 0 0,-14-32-14 0 0,-5-10-25 0 0,0 0 0 0 0,0 1 0 0 0,0-1 0 0 0,0 1 0 0 0,0-1 0 0 0,0 1 0 0 0,0 0 0 0 0,-1-1 0 0 0,0 1 0 0 0,1 0 0 0 0,-1-1 0 0 0,0 3-12 0 0,0-4 60 0 0,0-1 39 0 0,0 0 12 0 0,0 0 1 0 0,0 0-4 0 0,0 0-18 0 0,0 0-11 0 0,-1 0-69 0 0,0 0 1 0 0,1 0-1 0 0,-1 0 1 0 0,1 0 0 0 0,-1 0-1 0 0,0 0 1 0 0,1 0-1 0 0,-1-1 1 0 0,0 1-1 0 0,1 0 1 0 0,-1-1-1 0 0,1 1 1 0 0,-1 0-1 0 0,1-1 1 0 0,-1 1-11 0 0,-5-9 63 0 0,1-15-42 0 0,4 14 24 0 0,0 2-45 0 0,0-2 1 0 0,1 1 0 0 0,-1 0 0 0 0,2 0 0 0 0,0 0 0 0 0,0 0 0 0 0,0 0 0 0 0,1 0 0 0 0,0 1 0 0 0,1-1 0 0 0,0 0-1 0 0,13-24-41 0 0,-12 28 17 0 0,-1-1 1 0 0,1 1-1 0 0,0 0 0 0 0,3-2 24 0 0,-5 5-13 0 0,1-1-1 0 0,0 1 1 0 0,0 0 0 0 0,0 0-1 0 0,0 0 1 0 0,0 0-1 0 0,0 0 1 0 0,1 1-1 0 0,-1-1 1 0 0,0 1 0 0 0,1 0-1 0 0,-1 0 1 0 0,1 0-1 0 0,0 1 1 0 0,0-1 13 0 0,1 1-18 0 0,1 0 0 0 0,-1 0 0 0 0,1 1 0 0 0,-1-1 1 0 0,1 1-1 0 0,-1 0 0 0 0,1 1 0 0 0,-1-1 0 0 0,3 2 18 0 0,3 2-23 0 0,-1 0 1 0 0,0 0-1 0 0,0 1 0 0 0,4 3 23 0 0,0 1 3 0 0,-1 1 1 0 0,5 5-4 0 0,-10-7 33 0 0,0-1 1 0 0,0 2 0 0 0,-1-1 0 0 0,4 7-34 0 0,0 4 83 0 0,-4-1 35 0 0,-5-3-50 0 0,1 0-19 0 0,-3-14-124 0 0,1-1 59 0 0,0 5 163 0 0,-1-4-134 0 0,1 0-68 0 0,-1-1-19 0 0,0 0-38 0 0,1 0-45 0 0,-1 0-49 0 0,0-1-55 0 0,0 1-63 0 0,1 1-212 0 0,-1-2 218 0 0,0 1-35 0 0,0-1-36 0 0,1 1-39 0 0,-1-1-39 0 0,0 1-43 0 0,1-1-1313 0 0,-1 1-1046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9 12992 0 0,'-2'0'-46'0'0,"0"-1"61"0"0,-1 1 67 0 0,-1 0 124 0 0,-1-1 86 0 0,1 1-134 0 0,1-1-80 0 0,-1 1-75 0 0,1-1-72 0 0,0 0-81 0 0,-1 0-92 0 0,0-1-107 0 0,4 2 45 0 0,0 0-51 0 0,0 0-43 0 0,0 0-40 0 0,0 0-131 0 0,0 0-38 0 0,-1 0-158 0 0,1 0-425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12528 0 0,'0'0'281'0'0,"0"0"40"0"0,0 0 22 0 0,0 0-143 0 0,0 0-96 0 0,0 1-23 0 0,1 0-42 0 0,3 12-40 0 0,-2-5 67 0 0,-1 1 110 0 0,1 1 133 0 0,0 6 243 0 0,-2-7-271 0 0,1-1-46 0 0,0-2-117 0 0,0-1-41 0 0,0-1-174 0 0,-1 1 65 0 0,0-1 57 0 0,1 1 47 0 0,-1 3 167 0 0,0 13 466 0 0,0-14-555 0 0,0-1-77 0 0,0-2-77 0 0,0-1-42 0 0,0 1-48 0 0,-1 0-54 0 0,1 0-94 0 0,0 1-86 0 0,0-1-95 0 0,0 0-103 0 0,0 0-112 0 0,0 0-119 0 0,0-2 331 0 0,0 1-33 0 0,0-1-35 0 0,0 0-34 0 0,0 2-1436 0 0,0 1-1116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11088 0 0,'0'0'248'0'0,"0"0"34"0"0,0 0 22 0 0,0 0-29 0 0,0 0-207 0 0,1 0-40 0 0,4 3-40 0 0,-1-1 43 0 0,2 4 139 0 0,0 0 173 0 0,1 4 300 0 0,-4-5-254 0 0,3 4 88 0 0,-1 1-50 0 0,-1 0-46 0 0,0 1-39 0 0,0 3 21 0 0,-1 0-41 0 0,0 2 20 0 0,1 6 113 0 0,0-3-80 0 0,0 1-82 0 0,0-1-71 0 0,1 0-59 0 0,2 4-32 0 0,1 0-52 0 0,-2-6-22 0 0,2 0 0 0 0,7 13-57 0 0,-14-28-108 0 0,0 0 89 0 0,2 2 98 0 0,-2-2-74 0 0,0 0-78 0 0,0-1-8 0 0,0 0-36 0 0,-1 0-14 0 0,1-1-32 0 0,0 1-37 0 0,-1 0-39 0 0,1 0-42 0 0,0 0-47 0 0,0 0-49 0 0,0 0-52 0 0,-1-1 128 0 0,0 0-35 0 0,1 1-428 0 0,-1 0 121 0 0,1-1-49 0 0,0 2-799 0 0,1-1-51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22 8984 0 0,'0'0'200'0'0,"0"0"33"0"0,0 0 15 0 0,-6-3-58 0 0,-2-3-125 0 0,2 3-35 0 0,0 1 58 0 0,-1-1 50 0 0,1 2 44 0 0,-3-1 87 0 0,1 1 43 0 0,-3 1 106 0 0,-5 0 256 0 0,-1 2 1 0 0,6-1-256 0 0,2 1-104 0 0,0-1-44 0 0,2 1-86 0 0,0-1-44 0 0,1 1-50 0 0,-1-1-57 0 0,3 1-27 0 0,0-2-3 0 0,1 1 0 0 0,-1-1 0 0 0,1 1 1 0 0,-1 0-1 0 0,1 0 0 0 0,0 0 0 0 0,0 1 0 0 0,0-1 0 0 0,0 1 0 0 0,0 0 1 0 0,0 0-1 0 0,0 0 0 0 0,0 0 0 0 0,0 1 0 0 0,1-1 0 0 0,0 1 0 0 0,-1-1 0 0 0,1 1 1 0 0,-1 2-5 0 0,2-4-2 0 0,1 0 1 0 0,-1 0-1 0 0,1 1 1 0 0,0-1 0 0 0,0 0-1 0 0,0 0 1 0 0,-1 1 0 0 0,1-1-1 0 0,0 0 1 0 0,0 1-1 0 0,1-1 1 0 0,-1 0 0 0 0,0 1-1 0 0,0-1 1 0 0,1 0 0 0 0,-1 0-1 0 0,1 1 1 0 0,-1-1-1 0 0,1 0 1 0 0,-1 0 0 0 0,1 0-1 0 0,0 0 1 0 0,-1 0 0 0 0,1 0-1 0 0,0 0 1 0 0,0 1 1 0 0,5 3-12 0 0,-1 1 0 0 0,1-1 0 0 0,-1 0-1 0 0,3 1 13 0 0,0 0-3 0 0,-6-4 3 0 0,32 25 0 0 0,-1 2 0 0 0,2 5 0 0 0,-28-26 50 0 0,0 0 86 0 0,-2-1 31 0 0,1 0 34 0 0,7 18 546 0 0,-9-13-460 0 0,-1 0-65 0 0,-3 1-107 0 0,0 0 41 0 0,-1-8-51 0 0,0-1-1 0 0,0 1 0 0 0,0-1 0 0 0,0 1 0 0 0,-1-1 0 0 0,-1 4-104 0 0,-4 5 206 0 0,2-7-146 0 0,-1-1-43 0 0,0-1-53 0 0,-1 0-62 0 0,0-1-70 0 0,-1-1-80 0 0,-1-2-89 0 0,0 0-96 0 0,-4-2-188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4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10 13912 0 0,'0'0'193'0'0,"0"0"-41"0"0,0 0 49 0 0,0-1-107 0 0,-2 0-15 0 0,0 0 10 0 0,0 0-109 0 0,1 1 123 0 0,0 0-31 0 0,1 0-54 0 0,-1-1-35 0 0,-1 1-40 0 0,1-1-28 0 0,-1 1-39 0 0,0-1-45 0 0,-1-1-51 0 0,3 2 3 0 0,0 0-36 0 0,-1 0-350 0 0,1 0 78 0 0,0 0-49 0 0,0 0-683 0 0,0 0-544 0 0,0 0-1030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7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262 137 9184 0 0,'0'0'208'0'0,"0"0"33"0"0,0 0 14 0 0,0 0-75 0 0,0-2-100 0 0,-1 0-64 0 0,0-5-36 0 0,1 5 46 0 0,-1 1 37 0 0,0-6 336 0 0,0 0 47 0 0,-1-7 544 0 0,0 7-592 0 0,-4-4 157 0 0,1 0-38 0 0,-1 0-36 0 0,-1 2-33 0 0,-9-8 354 0 0,-6 2-110 0 0,-2 6-524 0 0,-3 5-58 0 0,0 5-47 0 0,1 6-35 0 0,21-6-28 0 0,1 1-1 0 0,0 0 0 0 0,0 0 1 0 0,0 0-1 0 0,0 0 0 0 0,0 1 1 0 0,1 0-1 0 0,-1 0 0 0 0,1 0 1 0 0,-1 0-1 0 0,1 0 0 0 0,0 0 1 0 0,1 1-1 0 0,-1 0 0 0 0,0 0 1 0 0,1-1-1 0 0,0 1 0 0 0,0 1 1 0 0,0-1-1 0 0,0 0 0 0 0,1 0 1 0 0,-1 5 0 0 0,1-7-13 0 0,1 1 0 0 0,0-1 0 0 0,0 1 0 0 0,0-1 0 0 0,0 1 0 0 0,0 0 0 0 0,0-1 0 0 0,1 1 0 0 0,-1-1 0 0 0,1 1 13 0 0,1 1-4 0 0,-1 1 1 0 0,1-1-1 0 0,0-1 0 0 0,0 1 0 0 0,1 0 0 0 0,-1 0 0 0 0,1-1 1 0 0,0 1-1 0 0,1 0 4 0 0,4 4 5 0 0,1 0 0 0 0,0 0 0 0 0,2 0-5 0 0,14 11-42 0 0,-6-5-67 0 0,19 12 52 0 0,-5-3 26 0 0,-13-8 115 0 0,-8-4 39 0 0,-1 0 70 0 0,-1 2 82 0 0,-2 0 97 0 0,-1 6 231 0 0,-8 0-82 0 0,-6-2-81 0 0,-5 0-81 0 0,-3-3-80 0 0,-2-1-80 0 0,-1-4-80 0 0,2-3-80 0 0,9-4-253 0 0,0 0 80 0 0,1 0 68 0 0,0 0 61 0 0,-3 0 79 0 0,0 1 70 0 0,-19 4 525 0 0,17-4-441 0 0,3-2-151 0 0,1-1-61 0 0,3 1-43 0 0,0-1-33 0 0,-1 0-36 0 0,1 0-40 0 0,-1 0-43 0 0,1-1-47 0 0,0 1-50 0 0,-1-1-54 0 0,1 0-56 0 0,-1 0-61 0 0,1 0-64 0 0,-1-1-67 0 0,1 0-71 0 0,-1 1-74 0 0,1-2-78 0 0,-1 1-81 0 0,2 1-1467 0 0,0-2-1334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3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2 258 7856 0 0,'0'0'174'0'0,"0"0"-35"0"0,0-1-52 0 0,0 1-18 0 0,0-2-35 0 0,0 1 5 0 0,0 0 46 0 0,0 0 66 0 0,-1 0 471 0 0,1 0-64 0 0,-1 0-62 0 0,1 1-56 0 0,0-1-55 0 0,0 1-51 0 0,0-1-48 0 0,1 1-45 0 0,-1 0-40 0 0,1 0-39 0 0,0 1 61 0 0,1 0-114 0 0,0 0-87 0 0,0 0-72 0 0,3 3-163 0 0,-3-2 176 0 0,-1-1 50 0 0,0 0 52 0 0,0-1 68 0 0,0 1 79 0 0,7 8 148 0 0,-1 0-42 0 0,1 1-39 0 0,-1 1-37 0 0,3 5 64 0 0,-1 0-59 0 0,0 2-46 0 0,-1-1-33 0 0,0 6 131 0 0,0-1-1 0 0,0 7-298 0 0,-2-5 268 0 0,-1 0 86 0 0,-3-8-101 0 0,-2-5-49 0 0,0-2 4 0 0,0 0 47 0 0,0 3 186 0 0,0-12-179 0 0,0 1 21 0 0,-2 1 493 0 0,1-2-546 0 0,0 1-89 0 0,0-1-63 0 0,0 0-78 0 0,0 0-94 0 0,-4-5 260 0 0,1-3-33 0 0,-2-11 53 0 0,2-18 13 0 0,3 27-189 0 0,2 1 0 0 0,-1-1-1 0 0,1 1 1 0 0,0-1 0 0 0,1 1 0 0 0,0 0 0 0 0,1 0 0 0 0,0 0 0 0 0,0 0 0 0 0,1 0 0 0 0,0 0 0 0 0,2-1-10 0 0,10-16-31 0 0,2 1-70 0 0,2 0-92 0 0,0 1-117 0 0,-13 16 176 0 0,0 0-235 0 0,6-5-117 0 0,-6 7 250 0 0,-1 1-63 0 0,1 0-89 0 0,-3 3 124 0 0,0-1-41 0 0,0 1-46 0 0,0 0-52 0 0,0 0-55 0 0,0 0-62 0 0,0 0-66 0 0,0 1-71 0 0,-3 1 287 0 0,0-1-45 0 0,0 1-41 0 0,0-1-36 0 0,0 1-138 0 0,0-1-36 0 0,3 0-1454 0 0</inkml:trace>
  <inkml:trace contextRef="#ctx0" brushRef="#br0" timeOffset="335.1">415 367 6880 0 0,'9'4'47'0'0,"0"0"47"0"0,0 0 45 0 0,1-1 43 0 0,0-1 44 0 0,0 0 41 0 0,0 0 41 0 0,1-1 39 0 0,-1 0 39 0 0,0-1 36 0 0,1-1 37 0 0,-1-1 34 0 0,9-3 594 0 0,-2-3 125 0 0,-11 4-792 0 0,0 0-64 0 0,-1-1-57 0 0,0 1-53 0 0,0-1-47 0 0,-1 0-42 0 0,3-5 54 0 0,-2-4-91 0 0,-5 12-113 0 0,1-1 1 0 0,-1 1 0 0 0,0 0-1 0 0,0-1 1 0 0,-1 1 0 0 0,1 0-1 0 0,0-1 1 0 0,-1 1 0 0 0,0 0-1 0 0,1 0 1 0 0,-1-1 0 0 0,0 1-1 0 0,0 0 1 0 0,0 0 0 0 0,-1-1-8 0 0,1 1 0 0 0,0 0 0 0 0,0 0 0 0 0,0 0 0 0 0,-1 0 0 0 0,1 1 0 0 0,0-1 0 0 0,-1 0 0 0 0,1 1 0 0 0,-1 0 0 0 0,1-1 0 0 0,-1 1 0 0 0,0 0 0 0 0,0-1 0 0 0,0 1 0 0 0,0 0 0 0 0,1 1 0 0 0,-1-1 0 0 0,0 0 0 0 0,-1 0 0 0 0,1 1 0 0 0,0-1 0 0 0,0 1 0 0 0,0 0 0 0 0,0 0 0 0 0,0-1 0 0 0,0 2 0 0 0,0-1 0 0 0,-1 0 0 0 0,1 0 0 0 0,0 0 0 0 0,0 1 0 0 0,0 0 0 0 0,0-1 0 0 0,0 1 0 0 0,0 0 0 0 0,0 0 0 0 0,0 0 0 0 0,0 0 0 0 0,0 0 0 0 0,1 0 0 0 0,-1 0 0 0 0,0 1 0 0 0,1-1 0 0 0,-1 1 0 0 0,1-1 0 0 0,0 1 0 0 0,-1 0 0 0 0,1 0 0 0 0,0-1 0 0 0,-4 6-1 0 0,1 0 0 0 0,0 0 1 0 0,1 0-1 0 0,-1 1 0 0 0,1-1 1 0 0,1 1-1 0 0,-1-1 0 0 0,1 1 1 0 0,1 0-1 0 0,-1 0 0 0 0,1 0 1 0 0,1 0-1 0 0,0 0 1 0 0,0 0-1 0 0,0 0 0 0 0,2 5 1 0 0,-1-7 3 0 0,0 0-1 0 0,0 0 1 0 0,1-1-1 0 0,0 1 1 0 0,0 0-1 0 0,1-1 1 0 0,-1 1-1 0 0,1-1 1 0 0,1 0-1 0 0,-1 0 1 0 0,1 0-1 0 0,2 3-2 0 0,-2-4 11 0 0,0-1 0 0 0,0 1 0 0 0,0-1 0 0 0,0 1 0 0 0,1-2-1 0 0,0 1 1 0 0,-1 0 0 0 0,1-1 0 0 0,4 2-11 0 0,-6-3-172 0 0,0 0 70 0 0,0 0 61 0 0,0-1 50 0 0,1 1 49 0 0,-1 0 39 0 0,9-1 320 0 0,-7 0-274 0 0,-3 0-91 0 0,1 0-34 0 0,0-1-37 0 0,0 1-39 0 0,-1 0-45 0 0,1-1-50 0 0,0 0-72 0 0,-1 1-71 0 0,1-1-78 0 0,0 0-84 0 0,0 0-91 0 0,0 0-98 0 0,-1 0-104 0 0,1 0-112 0 0,1-1-939 0 0,1-1-1026 0 0,-5 3 2822 0 0</inkml:trace>
  <inkml:trace contextRef="#ctx0" brushRef="#br0" timeOffset="652.25">795 0 9648 0 0,'0'0'216'0'0,"0"0"32"0"0,0 0 12 0 0,0 1-72 0 0,1 0-100 0 0,1 0-67 0 0,2 3-48 0 0,-1-1 93 0 0,4 7 323 0 0,-1 1-45 0 0,0 0-40 0 0,-1 0-36 0 0,1 3 11 0 0,-1 1-38 0 0,2 7 62 0 0,-1 1-47 0 0,2 24 211 0 0,-4-16-112 0 0,-2-6 16 0 0,0 0 105 0 0,1 5 125 0 0,6 55 1295 0 0,-5-49-1160 0 0,-2-16-383 0 0,0 1-62 0 0,1-1-77 0 0,-1 1-91 0 0,-2-20-289 0 0,0 0 42 0 0,0 1 38 0 0,0-1 35 0 0,0 1 40 0 0,0 1 97 0 0,1 0 110 0 0,-1 5 368 0 0,0-6-422 0 0,1 1-82 0 0,-1-1-73 0 0,1 1-89 0 0,-1-1-107 0 0,1 0-60 0 0,0 1-97 0 0,0-1-106 0 0,0 0-116 0 0,-1-1 247 0 0,1 1-33 0 0,-1-1-35 0 0,1 0-35 0 0,0 0-36 0 0,-1 0-38 0 0,1 1-40 0 0,0-1-40 0 0,-1 0-1722 0 0,0-1-1316 0 0</inkml:trace>
  <inkml:trace contextRef="#ctx0" brushRef="#br0" timeOffset="1286.55">1255 281 7568 0 0,'0'0'166'0'0,"-1"-1"-47"0"0,-2-10 275 0 0,2 8-312 0 0,0 1-51 0 0,-4-3 12 0 0,0 0 80 0 0,0 0 70 0 0,-1 1 63 0 0,-2 0 121 0 0,0 0 61 0 0,-2 1 148 0 0,-6 1 358 0 0,1 2 0 0 0,5 2-359 0 0,2 1-147 0 0,1 1-61 0 0,1 1-121 0 0,1 0-62 0 0,0 1-71 0 0,1 1-80 0 0,-2 6 42 0 0,0 1-1 0 0,0 0 1 0 0,1 0 0 0 0,1 0 0 0 0,1 1 0 0 0,-2 7-85 0 0,4 6 178 0 0,6-1 53 0 0,-4-23-170 0 0,0 0-1 0 0,1-1 0 0 0,0 1 0 0 0,-1-1 1 0 0,3 4-61 0 0,-1-4 64 0 0,-1 0 1 0 0,0 0 0 0 0,1-1-1 0 0,0 1 1 0 0,-1-1 0 0 0,3 2-65 0 0,-3-3 7 0 0,0 1 1 0 0,0-1 0 0 0,0 0 0 0 0,0 0-1 0 0,0 0 1 0 0,0 0 0 0 0,0-1 0 0 0,0 1-8 0 0,18 0 132 0 0,-16-1-85 0 0,0-1 0 0 0,0 0 0 0 0,0-1 0 0 0,0 1 0 0 0,0-1 0 0 0,0 1 0 0 0,0-1 0 0 0,3-2-47 0 0,19-15 274 0 0,-11 4-131 0 0,-4 4-67 0 0,-2 0-52 0 0,-6 7-4 0 0,0 0 0 0 0,-1 0-1 0 0,1 0 1 0 0,-1 0 0 0 0,0-1-1 0 0,-1 1 1 0 0,1 0 0 0 0,0-4-20 0 0,4-20 55 0 0,-4 15-49 0 0,2-5 47 0 0,-2 16-109 0 0,3 5 17 0 0,1 6-48 0 0,9 20 36 0 0,2 20 132 0 0,-6-17-20 0 0,-2-11-55 0 0,-1-5-38 0 0,1 0-45 0 0,-9-15-7 0 0,1 0 39 0 0,1 2 15 0 0,-1-2-13 0 0,0-1-14 0 0,-1 1-33 0 0,1 0-85 0 0,-1 0-84 0 0,1-1-100 0 0,0 1-115 0 0,-1 0 188 0 0,0-1-35 0 0,0 0-38 0 0,1 1-38 0 0,-1-1-42 0 0,0 0-43 0 0,0 1-46 0 0,1-1-47 0 0,-1 1-1445 0 0,0-1-1146 0 0</inkml:trace>
  <inkml:trace contextRef="#ctx0" brushRef="#br0" timeOffset="1751.31">1613 3 5904 0 0,'0'0'169'0'0,"0"0"71"0"0,0 0 148 0 0,0 0 57 0 0,0 0 17 0 0,0 0-5 0 0,0 0-28 0 0,0 0-11 0 0,0 0-2 0 0,0 0 9 0 0,0 0 39 0 0,0 0 15 0 0,0 0-204 0 0,0 0-52 0 0,0 1-47 0 0,0 0-40 0 0,1 0 36 0 0,2 5 64 0 0,-2-4-72 0 0,5 12 412 0 0,0 0-92 0 0,-1 0-82 0 0,0 1-71 0 0,0 3-11 0 0,-1 0-66 0 0,1 4-10 0 0,2 11 65 0 0,-1-5-19 0 0,9 47 688 0 0,-3 8-978 0 0,-5-15 493 0 0,-5-30-162 0 0,0 0 57 0 0,-1 0 69 0 0,0 1 79 0 0,-1-29-438 0 0,0 10 26 0 0,0-19-84 0 0,0-1-99 0 0,0 0-49 0 0,0 0 28 0 0,0 0 15 0 0,0 0-34 0 0,0 0-15 0 0,0 0-34 0 0,0 0-38 0 0,0 0-43 0 0,0 0-47 0 0,0 0-45 0 0,0 0-40 0 0,0 0-37 0 0,0 0-258 0 0,0 0-62 0 0,0-1-47 0 0,0 1-35 0 0,0-2-1435 0 0,0-1-1272 0 0</inkml:trace>
  <inkml:trace contextRef="#ctx0" brushRef="#br0" timeOffset="2438.47">1521 271 6880 0 0,'0'0'157'0'0,"0"0"23"0"0,0 0 11 0 0,1 0-57 0 0,0 1-76 0 0,3 3-57 0 0,-1-3 88 0 0,2-1 433 0 0,1 1-37 0 0,5 0 385 0 0,0-1-125 0 0,1-1-114 0 0,-1-1-103 0 0,1 0-93 0 0,0 0-80 0 0,0-1-69 0 0,2-2-20 0 0,0 1-65 0 0,-1-1-54 0 0,21-8 185 0 0,-21 7-162 0 0,-12 6-161 0 0,20-9 215 0 0,0 0-100 0 0,-3 1-92 0 0,0 0-70 0 0,0 0-67 0 0,1 1-63 0 0,0 1-61 0 0,0 0-58 0 0,0 2-55 0 0,0 1-53 0 0,-1 4 98 0 0,-4 5 98 0 0,-3 6 86 0 0,-2 3 70 0 0,0 14 91 0 0,-1 14 187 0 0,-6-26-106 0 0,4 20 484 0 0,-2 0-80 0 0,0 1-67 0 0,-2 0-54 0 0,4 33 273 0 0,-6-59-634 0 0,0-2-58 0 0,0-10-95 0 0,0 0-121 0 0,0 0-90 0 0,-1 0 97 0 0,0-1 68 0 0,0-1-131 0 0,1 1 21 0 0,0 1 28 0 0,-1-1-82 0 0,1 1-15 0 0,0-1-45 0 0,0 1-40 0 0,0-1-37 0 0,0 0-128 0 0,0 1-36 0 0,0-3-1349 0 0</inkml:trace>
  <inkml:trace contextRef="#ctx0" brushRef="#br0" timeOffset="2700.77">1907 73 9488 0 0,'-1'-4'16'0'0,"0"0"96"0"0,1-1 89 0 0,1-5 349 0 0,0 7-403 0 0,0 0-77 0 0,0 0-50 0 0,0 1-60 0 0,1-1-70 0 0,-1 2-19 0 0,1-1-45 0 0,-1 1-50 0 0,0-1-54 0 0,1 1-58 0 0,0-1-61 0 0,-1 1-66 0 0,1-1-70 0 0,0 1-784 0 0,1-2-758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7912 0 0,'0'0'232'0'0,"-6"0"-38"0"0,1 0-142 0 0,0 0-34 0 0,1 1 13 0 0,-1-1 59 0 0,0 0 51 0 0,0 1 42 0 0,-4 0 250 0 0,-17 5 1024 0 0,14-4-916 0 0,5 0-257 0 0,3-1-184 0 0,0 0-32 0 0,-9 3 528 0 0,1 2-83 0 0,0 1-74 0 0,2 2-70 0 0,0 1-60 0 0,1 2-55 0 0,2 0-47 0 0,-1 1-40 0 0,1 3-11 0 0,0 0-35 0 0,2 1 25 0 0,1-1 0 0 0,-1 6-146 0 0,1-1 153 0 0,3-11-65 0 0,0 0 1 0 0,1 0-1 0 0,0-1 1 0 0,0 1-1 0 0,1 0 1 0 0,1 0-1 0 0,1 3-88 0 0,7 22 221 0 0,-9-33-207 0 0,-1 0 1 0 0,1 0-1 0 0,0 1 1 0 0,1-1-1 0 0,-1 0 1 0 0,0 0-1 0 0,1 0 1 0 0,-1-1 0 0 0,1 1-1 0 0,-1 0 1 0 0,1-1-1 0 0,1 2-14 0 0,-1-2 24 0 0,0 1-1 0 0,0-1 0 0 0,0 0 1 0 0,1 0-1 0 0,-1-1 0 0 0,0 1 1 0 0,0 0-1 0 0,1-1 0 0 0,-1 1 1 0 0,0-1-1 0 0,0 0 0 0 0,1 0 1 0 0,-1 0-1 0 0,0 0 0 0 0,1 0 1 0 0,-1-1-1 0 0,1 1-23 0 0,2-1 50 0 0,0 0 0 0 0,0-1 0 0 0,0 0 0 0 0,0 0 0 0 0,-1 0 0 0 0,1 0 0 0 0,0-1 0 0 0,-1 0-50 0 0,19-15 180 0 0,-15 10-136 0 0,-1-1 0 0 0,0 0 0 0 0,-1 0-1 0 0,3-5-43 0 0,-4 4 43 0 0,1-1 0 0 0,-2 0 0 0 0,4-9-43 0 0,-2-2 43 0 0,-1-1 0 0 0,0 0 0 0 0,-2 0 0 0 0,-1-1-43 0 0,0 4 49 0 0,-2 8-43 0 0,2-1-1 0 0,1-10-5 0 0,0 18-16 0 0,-3 4-58 0 0,0 1-16 0 0,3 6 46 0 0,6 13-61 0 0,-1 13 25 0 0,-2-9 44 0 0,0 1-17 0 0,0 0 72 0 0,1 3 65 0 0,12 36 201 0 0,-11-40-119 0 0,6 12 3 0 0,2 0-68 0 0,-13-29-84 0 0,0 0 0 0 0,1-1 0 0 0,0 1 0 0 0,0-1 1 0 0,0 1-1 0 0,1-1 0 0 0,0-1 0 0 0,0 1 0 0 0,4 3-17 0 0,-7-7-166 0 0,-1 0 65 0 0,0-1 55 0 0,0 1 47 0 0,2 0 97 0 0,2 0 270 0 0,-3-1-323 0 0,-1 0-77 0 0,0 0-36 0 0,0 0-42 0 0,0-1-48 0 0,0 1-53 0 0,0 0-82 0 0,1-1-74 0 0,-1 1-82 0 0,0-1-89 0 0,0 1-94 0 0,0-1-103 0 0,0 1-109 0 0,0-1-116 0 0,2-1-1232 0 0,1-1-1249 0 0</inkml:trace>
  <inkml:trace contextRef="#ctx0" brushRef="#br0" timeOffset="415.88">588 27 10336 0 0,'0'0'233'0'0,"0"0"39"0"0,1 2 15 0 0,4 4-328 0 0,-1 0 48 0 0,1 1 45 0 0,-1 0 41 0 0,0 0 38 0 0,0-1 35 0 0,4 9 254 0 0,-1-2 41 0 0,-1 0 57 0 0,11 32 1337 0 0,-11-24-1109 0 0,-2-4-121 0 0,0 0-103 0 0,-1-2-165 0 0,1-1-50 0 0,-1 0-44 0 0,1 0-34 0 0,0 0 17 0 0,-2 1-39 0 0,3 13 164 0 0,-5-26-440 0 0,1 0 41 0 0,-1 2 77 0 0,1-1 37 0 0,-1 0 34 0 0,0-1 58 0 0,0 2 136 0 0,0-1 145 0 0,0-4-187 0 0,0 0-133 0 0,0-1-34 0 0,0-1-41 0 0,0-1-49 0 0,1-20 107 0 0,0 0-37 0 0,1-1-35 0 0,1 1-33 0 0,6-25-73 0 0,2 3-108 0 0,-8 35 90 0 0,1 1-1 0 0,-1 0 1 0 0,2 0 0 0 0,0 1 0 0 0,0-1 0 0 0,0 1 0 0 0,1 0 0 0 0,1 1 0 0 0,-1-1-1 0 0,6-3 75 0 0,-8 8-35 0 0,0 0-1 0 0,0 1 0 0 0,0 0 1 0 0,1 0-1 0 0,0 0 0 0 0,0 0 0 0 0,0 1 1 0 0,0-1-1 0 0,3 0 36 0 0,-3 2-23 0 0,-1 0 0 0 0,0 0 0 0 0,1 0 0 0 0,-1 1 1 0 0,4-1 22 0 0,-3 1-15 0 0,0 1 1 0 0,-1-1 0 0 0,1 1 0 0 0,0 0 0 0 0,3 1 14 0 0,14 7-69 0 0,-3 2 70 0 0,5 11 102 0 0,-5 5 84 0 0,-12-14-38 0 0,-1 0 0 0 0,0 0-1 0 0,2 9-148 0 0,-1 0 122 0 0,0 0-35 0 0,3 10-52 0 0,-1 0-16 0 0,-6-16 47 0 0,0 0 0 0 0,0 6-66 0 0,-2 1 30 0 0,-2-20-20 0 0,1-3-9 0 0,0 1 0 0 0,0-1 0 0 0,0 1 0 0 0,0-1 0 0 0,0 1 0 0 0,0-1 0 0 0,0 1 0 0 0,0-1 0 0 0,0 1 0 0 0,0 0 0 0 0,0-1 0 0 0,0 1 0 0 0,1-1 0 0 0,-1 1 0 0 0,0-1 0 0 0,0 0 0 0 0,1 1 0 0 0,-1-1 0 0 0,0 1 0 0 0,1-1 0 0 0,-1 1 0 0 0,0-1-1 0 0,1 1-116 0 0,-1-1-60 0 0,0 0 68 0 0,0 0 31 0 0,0 0-36 0 0,0 0-15 0 0,0 0-35 0 0,0 0-41 0 0,0 0-47 0 0,0 0-49 0 0,0 0-47 0 0,0 0-43 0 0,0 0-40 0 0,0 0-277 0 0,0 0-65 0 0,0 0-51 0 0,0 0-37 0 0,0 0-324 0 0,0 0-33 0 0,0 0-2547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0,'0'0'174'0'0,"0"0"29"0"0,0 0 13 0 0,3 4-50 0 0,3 3-109 0 0,-2-3-31 0 0,-1 1 47 0 0,0 0 40 0 0,1 0 36 0 0,3 7 306 0 0,4 7 331 0 0,-6-12-509 0 0,-1 0-39 0 0,0 1-55 0 0,0-2-71 0 0,12 20 1114 0 0,10 26-1226 0 0,26 72 1734 0 0,-43-100-1394 0 0,11 37 586 0 0,-9-29-378 0 0,0-1 105 0 0,-11-30-495 0 0,0-1-73 0 0,0 0 18 0 0,-1-1 56 0 0,1 0-37 0 0,-1-2 37 0 0,-1-1-87 0 0,0-4 19 0 0,2 6-24 0 0,-5-21 211 0 0,2-1-106 0 0,1-5-69 0 0,2-16-69 0 0,0 22-29 0 0,1-1 68 0 0,1 0-85 0 0,3-12-129 0 0,4 1-94 0 0,-5 25 130 0 0,-1 0 0 0 0,2 1 0 0 0,-1-1 0 0 0,2 1 0 0 0,4-7 105 0 0,5-3-127 0 0,2 1 50 0 0,-14 16 57 0 0,0-1 0 0 0,0 1 0 0 0,0 0 0 0 0,1 0 0 0 0,-1 0 0 0 0,0 0 0 0 0,1 1 0 0 0,-1-1 0 0 0,1 1 0 0 0,1-1 20 0 0,-1 2-14 0 0,-1-1 0 0 0,0 1 0 0 0,1-1 0 0 0,-1 1 1 0 0,1 0-1 0 0,-1 1 0 0 0,1-1 0 0 0,-1 0 0 0 0,1 1 0 0 0,-1 0 1 0 0,0 0-1 0 0,1 0 0 0 0,-1 0 0 0 0,0 1 0 0 0,0-1 0 0 0,0 1 0 0 0,3 1 14 0 0,30 24-11 0 0,-27-18-5 0 0,0 0 1 0 0,0 1-1 0 0,-1 0 1 0 0,0 0-1 0 0,-1 0 1 0 0,0 1-1 0 0,1 4 16 0 0,6 15 16 0 0,-4 2 52 0 0,-5-17-50 0 0,-1 0 65 0 0,1-1 43 0 0,-1 0 35 0 0,-1-3 14 0 0,-1-1 1 0 0,0 1 0 0 0,0 0-1 0 0,-1 0 1 0 0,0 4-176 0 0,-1-10 25 0 0,2 5-41 0 0,-1 1 11 0 0,-1-4 68 0 0,0-1 62 0 0,-2-1 91 0 0,1-4-142 0 0,1-1-2 0 0,0 0 0 0 0,0 0 2 0 0,0 0 4 0 0,0 0 2 0 0,0-1 25 0 0,-3-4-63 0 0,-1-5 3 0 0,2 6-24 0 0,1 1-1 0 0,-1-1 1 0 0,1 1 0 0 0,0-1-1 0 0,0 1 1 0 0,1-1-1 0 0,-1-2-20 0 0,0-1 8 0 0,-1-4-6 0 0,1 0 0 0 0,0 1-1 0 0,1-1 1 0 0,0 0-1 0 0,2-8-1 0 0,7-24-12 0 0,-6 33 17 0 0,0 0 0 0 0,0 0 1 0 0,1 1-1 0 0,1-1 0 0 0,0 0-5 0 0,-1 4-5 0 0,-1 1 0 0 0,1 0 0 0 0,0-1 0 0 0,1 1 0 0 0,-1 1 1 0 0,1-1-1 0 0,0 1 0 0 0,2-2 5 0 0,-1 2-25 0 0,-1 0-1 0 0,1 1 1 0 0,0 0 0 0 0,0 0-1 0 0,5-1 26 0 0,-6 2-33 0 0,0 1 0 0 0,0 0 0 0 0,0 0-1 0 0,0 0 1 0 0,0 0 0 0 0,4 1 33 0 0,-4 0-24 0 0,0 0 0 0 0,0 0 1 0 0,0 1-1 0 0,0 0 1 0 0,-1 0-1 0 0,4 2 24 0 0,-2-1-19 0 0,-1 0 1 0 0,1 1-1 0 0,-1-1 0 0 0,0 1 1 0 0,2 2 18 0 0,22 20-54 0 0,-20-16 47 0 0,-1 1 0 0 0,0 0 0 0 0,-1 1-1 0 0,1 1 8 0 0,0 3 4 0 0,0 0 0 0 0,-1 0 0 0 0,-1 0 0 0 0,2 10-4 0 0,-3-11 35 0 0,-1 0-1 0 0,-1 0 1 0 0,0 1 0 0 0,0 9-35 0 0,6 53 138 0 0,-9-74-239 0 0,1 0 68 0 0,-1 2 84 0 0,1 4 133 0 0,-1-6-139 0 0,0 1-62 0 0,0-1-91 0 0,0 1-90 0 0,0-1-117 0 0,0-2 107 0 0,0 1-37 0 0,0-1-40 0 0,0 1-42 0 0,0-2 127 0 0,0 0 37 0 0,0 0-5 0 0,0 0-40 0 0,0 0-2 0 0,0 1-41 0 0,0-1-46 0 0,0 0-51 0 0,0 0-56 0 0,0 0-51 0 0,0 0-46 0 0,0 0-40 0 0,0 0-153 0 0,0 0-40 0 0,0 0-185 0 0,0 0-502 0 0</inkml:trace>
  <inkml:trace contextRef="#ctx0" brushRef="#br0" timeOffset="434.83">1028 192 7920 0 0,'0'0'174'0'0,"0"0"-2"0"0,0 0-73 0 0,1 0-47 0 0,3 0-4 0 0,-2 0 0 0 0,7 0-197 0 0,-1 0 94 0 0,0 0 86 0 0,0 0 75 0 0,-1 0 33 0 0,0 0 41 0 0,7 0 276 0 0,-1 0 77 0 0,19 0 795 0 0,-22 0-963 0 0,-1 0-48 0 0,1 0-60 0 0,0 0-84 0 0,0 0-102 0 0,-1 0-118 0 0,6 0 156 0 0,-10 0-84 0 0,0-1 0 0 0,0 0 0 0 0,0 0 0 0 0,0 0 0 0 0,-1-1-1 0 0,2 0-24 0 0,6-3 80 0 0,1-3 44 0 0,-3 0-6 0 0,-8 6-103 0 0,-1-1 0 0 0,1 1 0 0 0,-1 0-1 0 0,0-1 1 0 0,1 0 0 0 0,-1 1 0 0 0,-1-1 0 0 0,1 0 0 0 0,0 0-15 0 0,-1 3 1 0 0,0 0 1 0 0,1-1 0 0 0,-1 1 0 0 0,0 0 0 0 0,0-1 0 0 0,0 1-1 0 0,0-1 1 0 0,0 1 0 0 0,0 0 0 0 0,0-1 0 0 0,0 1 0 0 0,0-1-1 0 0,0 1 1 0 0,0 0 0 0 0,0-1 0 0 0,0 1 0 0 0,0 0 0 0 0,0-1-1 0 0,0 1 1 0 0,0-1 0 0 0,0 1 0 0 0,-1 0 0 0 0,1-1 0 0 0,0 1-1 0 0,0 0 1 0 0,0-1 0 0 0,-1 1 0 0 0,1 0 0 0 0,0-1 0 0 0,-1 1-2 0 0,1-1 10 0 0,-1-1-3 0 0,1 0 0 0 0,-1 0 0 0 0,0 0 0 0 0,1 1 0 0 0,-1-1 0 0 0,0 0 0 0 0,0 0 0 0 0,0 1 0 0 0,0-1 0 0 0,-1 0 0 0 0,1 0-7 0 0,-10-4 136 0 0,4 5-11 0 0,0 2 50 0 0,3 0-116 0 0,0 0 0 0 0,1 0 1 0 0,0 1-1 0 0,-1-1 0 0 0,1 1 0 0 0,-3 1-59 0 0,1 0 74 0 0,1 1-1 0 0,-1-1 1 0 0,1 1 0 0 0,0 0-1 0 0,0 0 1 0 0,-2 4-74 0 0,-19 29 463 0 0,12-12-69 0 0,8-12-116 0 0,-1 1-35 0 0,-2 15 154 0 0,2 7-40 0 0,5-28-274 0 0,1 0 0 0 0,0 0 0 0 0,1 0 0 0 0,-1 0 0 0 0,2 4-83 0 0,7 16 200 0 0,5-3-63 0 0,5-4-53 0 0,4-3-42 0 0,-17-14-40 0 0,1 0 0 0 0,0-1-1 0 0,0 0 1 0 0,7 3-2 0 0,-6-4-5 0 0,0 0-1 0 0,-1 0 0 0 0,1-1 1 0 0,0 0-1 0 0,0-1 0 0 0,0 1 1 0 0,6-2 5 0 0,-9 1-208 0 0,0-1 90 0 0,-1 1 61 0 0,7-2-17 0 0,-4 1-51 0 0,-4 1-21 0 0,1-1-75 0 0,-1 0-34 0 0,0 1-74 0 0,1-1-85 0 0,-1 0-95 0 0,0 1-106 0 0,0-1-115 0 0,0 0-126 0 0,-1 1 377 0 0,0-1-34 0 0,4-1-1435 0 0,3-1-1100 0 0,-9 3 3024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2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20 8840 0 0,'0'-1'203'0'0,"-1"0"-70"0"0,0-1-40 0 0,-2-3 54 0 0,2 3-65 0 0,0-4 129 0 0,-1 4-112 0 0,1 2-9 0 0,1-1 102 0 0,0 1 158 0 0,0 0 2 0 0,0 0-12 0 0,0 0-51 0 0,0 0-22 0 0,0 0-3 0 0,0 0-8 0 0,1 2-53 0 0,0 0-70 0 0,2 2-41 0 0,2 1-20 0 0,-3-2-14 0 0,-1-1 8 0 0,13 27 482 0 0,-1 21 160 0 0,-7-26-348 0 0,1 7 29 0 0,0 0-33 0 0,3 32 274 0 0,-3-5-130 0 0,5 75 585 0 0,-11-108-870 0 0,4 20 235 0 0,-2-14-146 0 0,-2-11-151 0 0,0-4-77 0 0,0 0-63 0 0,-1-14 51 0 0,0-1 12 0 0,0 1-91 0 0,0 0-94 0 0,0-2-118 0 0,0 1-266 0 0,0-1-452 0 0,0 0 566 0 0,0 0 46 0 0,0 0-33 0 0,0 0-109 0 0,0 0-128 0 0,0 0-114 0 0,0 0 117 0 0,0 0-42 0 0,0 0-736 0 0,0 0-564 0 0,0 0-1081 0 0</inkml:trace>
  <inkml:trace contextRef="#ctx0" brushRef="#br0" timeOffset="757.97">1 242 9408 0 0,'0'0'273'0'0,"0"0"-5"0"0,0 0-198 0 0,0-1-35 0 0,5-2-13 0 0,10-3 145 0 0,2 1 59 0 0,36-5 596 0 0,-24 6-441 0 0,-16 1-238 0 0,1 0-45 0 0,93-28 196 0 0,-62 16-213 0 0,-5 3-77 0 0,-1 0-87 0 0,0 0-113 0 0,-19 7 48 0 0,0-1-37 0 0,-14 4 171 0 0,3-2-170 0 0,0-2-5 0 0,-5 5 168 0 0,0-1 35 0 0,-1 1 33 0 0,1 1 36 0 0,0-1 42 0 0,1 1 47 0 0,-4 2 6 0 0,1 1-34 0 0,4 7 52 0 0,-2-4-107 0 0,13 31 359 0 0,-13-27-302 0 0,1 0 1 0 0,-2 1 0 0 0,1-1 0 0 0,0 5-147 0 0,8 44 494 0 0,-6-25-230 0 0,11 68 326 0 0,-8-49-200 0 0,-5-27-149 0 0,1 0 41 0 0,0 11 145 0 0,-3-12-151 0 0,1-9-60 0 0,-1-5-69 0 0,0 1 48 0 0,-1 3 137 0 0,3 0 56 0 0,-3-14-228 0 0,-1-1-22 0 0,0 0-2 0 0,0 0-6 0 0,0 0-28 0 0,0 0-7 0 0,0 0-6 0 0,0 0-2 0 0,0 0-6 0 0,0 0 25 0 0,4-5-52 0 0,10-11 23 0 0,-4-4-66 0 0,-2-3-55 0 0,-2 0-47 0 0,1-5-78 0 0,5-11-46 0 0,-4 10-43 0 0,2 1 0 0 0,1 0 0 0 0,5-8 258 0 0,-4 18-95 0 0,-11 16 73 0 0,0 1 1 0 0,1-1-1 0 0,0 1 1 0 0,-1-1 0 0 0,1 1-1 0 0,0 0 1 0 0,0 0-1 0 0,0 0 1 0 0,0 0-1 0 0,-1 0 1 0 0,2 0 21 0 0,12 0-130 0 0,-5 4 71 0 0,-8-2 58 0 0,0 0 0 0 0,0 1-1 0 0,0-1 1 0 0,0 1 0 0 0,-1-1-1 0 0,1 1 1 0 0,0 0-1 0 0,0 0 2 0 0,10 15-60 0 0,-2 2 92 0 0,-3-2 114 0 0,0 0 0 0 0,1 10-146 0 0,-3-12 122 0 0,-2 0 0 0 0,0 1-1 0 0,0 0 1 0 0,-1 6-122 0 0,-1 22 133 0 0,-1-44-402 0 0,0 1 69 0 0,0-1 64 0 0,0 0 55 0 0,1 1 49 0 0,-1-1 101 0 0,0 1 62 0 0,0 0 237 0 0,1 0-287 0 0,-1-1-35 0 0,0 0-49 0 0,0 0-62 0 0,0 1-75 0 0,1-1-89 0 0,-1 0-59 0 0,0 0-89 0 0,0 1-99 0 0,0-1-108 0 0,0 0-115 0 0,1 0-126 0 0,-1 0 362 0 0,0 0-34 0 0,0 0-36 0 0,0 0-38 0 0,0 0-1468 0 0,0 0-1152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131 285 9328 0 0,'0'0'208'0'0,"0"0"33"0"0,0 0 15 0 0,-3-6-60 0 0,2 1-146 0 0,-1 1-33 0 0,0-3 17 0 0,-1 1 58 0 0,-3-2 158 0 0,5 7-208 0 0,0 0 0 0 0,0 1 0 0 0,0-1 0 0 0,0 0 0 0 0,0 1 0 0 0,0-1 0 0 0,0 0 0 0 0,0 1-1 0 0,-1 0 1 0 0,1-1 0 0 0,0 1 0 0 0,0 0 0 0 0,0-1 0 0 0,0 1 0 0 0,-1 0 0 0 0,1 0-1 0 0,-1 0-40 0 0,-6 1 157 0 0,0 1-69 0 0,-3 5 229 0 0,1 3-98 0 0,1 1-87 0 0,3 0-76 0 0,-4 11-12 0 0,1 1 50 0 0,4-6 58 0 0,0 0 0 0 0,1 0 0 0 0,-1 13-153 0 0,2 5 165 0 0,4-14-104 0 0,0-1-38 0 0,2-4 11 0 0,3-2 61 0 0,3 1 78 0 0,-7-13-126 0 0,0 0 0 0 0,0 1 0 0 0,0-1 0 0 0,0 0 0 0 0,1-1 0 0 0,-1 1 0 0 0,1 0-47 0 0,-1 0 42 0 0,0-1 0 0 0,1 0 0 0 0,-1 0 1 0 0,0-1-1 0 0,0 1 0 0 0,1 0 0 0 0,-1-1 0 0 0,3 1-42 0 0,11-2 189 0 0,-2-3-75 0 0,1-5-55 0 0,-2-3 149 0 0,-1-1-47 0 0,8-15 57 0 0,-10 9-90 0 0,-1-1 0 0 0,1-4-128 0 0,0 0 125 0 0,-6 13-22 0 0,10-23 330 0 0,-10 27-354 0 0,3 3-12 0 0,-6 4-66 0 0,-1 0-1 0 0,0 0 0 0 0,0 0 0 0 0,1 0 0 0 0,-1 0 0 0 0,0 0 0 0 0,0 0 0 0 0,1 0 0 0 0,-1 0 0 0 0,0 0 1 0 0,0 0-1 0 0,0 1 0 0 0,1-1 0 0 0,-1 0 0 0 0,0 0 0 0 0,0 0 0 0 0,0 0 0 0 0,1 0 0 0 0,-1 1 1 0 0,0-1-1 0 0,0 0 0 0 0,0 0 0 0 0,0 1 0 0 0,1-1 0 0 0,-1 0 0 0 0,0 0 0 0 0,0 0 0 0 0,0 1 0 0 0,0-1 1 0 0,4 5-12 0 0,0 0 0 0 0,0 0 0 0 0,0 0 1 0 0,-1 0-1 0 0,0 1 0 0 0,0 0 1 0 0,0-1-1 0 0,0 4 11 0 0,15 53 7 0 0,-3-12 52 0 0,-10-37-63 0 0,3 18 94 0 0,-6-22-98 0 0,1 0-46 0 0,-1 1-77 0 0,-1-8 10 0 0,2 3-1 0 0,-2-4-10 0 0,0 0 16 0 0,0 0-41 0 0,-1-1-48 0 0,1 1-54 0 0,-1-1-145 0 0,0 0 49 0 0,1 1-54 0 0,-1-1-48 0 0,0 0-41 0 0,0 0-147 0 0,0 0-41 0 0,0 0-178 0 0,0 0-475 0 0</inkml:trace>
  <inkml:trace contextRef="#ctx0" brushRef="#br0" timeOffset="570.47">496 11 9360 0 0,'0'0'208'0'0,"0"0"33"0"0,0-1 15 0 0,0-1-108 0 0,1 0-77 0 0,3-3-26 0 0,4 4-14 0 0,-5 2 40 0 0,1-1 0 0 0,-1 0 0 0 0,0 1 0 0 0,1 0 0 0 0,-1 0 0 0 0,0 0 0 0 0,1 0 0 0 0,-1 0 0 0 0,0 1 0 0 0,0-1 0 0 0,0 1-71 0 0,21 15 475 0 0,2 11 33 0 0,-15-14-300 0 0,-1-1-36 0 0,9 20 179 0 0,-3 2 79 0 0,-6-14-122 0 0,-4-4 9 0 0,0 0 0 0 0,-1 0 0 0 0,1 9-317 0 0,3 8 408 0 0,4 16 183 0 0,-3 0-82 0 0,-1 1-70 0 0,-4-1-59 0 0,-3-26-209 0 0,1 14 17 0 0,-3-36-14 0 0,0-1-62 0 0,0 0-57 0 0,0 0-53 0 0,-1 0-49 0 0,0 0-45 0 0,1 0-42 0 0,-1 0-36 0 0,0 0-217 0 0,-1 0-82 0 0,1 0-23 0 0,-2 0-994 0 0,2 0 878 0 0,0-1 250 0 0,1 0-46 0 0,0 0-41 0 0,0 0-36 0 0,-1 0-136 0 0,1 0-36 0 0,0 0-1429 0 0</inkml:trace>
  <inkml:trace contextRef="#ctx0" brushRef="#br0" timeOffset="957.44">451 305 5760 0 0,'0'0'166'0'0,"0"0"-43"0"0,0-1-61 0 0,0 0-43 0 0,2-3-43 0 0,0 2 38 0 0,0-2-82 0 0,1 0 43 0 0,0 0 42 0 0,1 0 37 0 0,3-4 156 0 0,0 1 113 0 0,4-3 227 0 0,-2 3-13 0 0,15-9 786 0 0,-17 11-947 0 0,0 1-35 0 0,0 1-77 0 0,-1 0-45 0 0,0 0-56 0 0,1 1-63 0 0,6-2 248 0 0,1 0-54 0 0,0 1-50 0 0,0 1-44 0 0,0 0-40 0 0,0 0-35 0 0,14-1 38 0 0,-5 1-93 0 0,10-2-21 0 0,-24 3-118 0 0,-1 0 53 0 0,23-2 150 0 0,-24 3-124 0 0,5-1-68 0 0,-6 1-19 0 0,0 0-39 0 0,3 0-131 0 0,-1 0-112 0 0,-4 0 132 0 0,1 0-35 0 0,-1 0-36 0 0,0 0-40 0 0,-3 0 80 0 0,0 0-37 0 0,1 0-387 0 0,1 0-260 0 0,0 0-611 0 0</inkml:trace>
  <inkml:trace contextRef="#ctx0" brushRef="#br0" timeOffset="1267.58">962 178 6648 0 0,'0'1'183'0'0,"1"-1"-68"0"0,0 1-53 0 0,4 4 22 0 0,-3-3-23 0 0,5 10-70 0 0,0-1 56 0 0,-1 1 51 0 0,0 1 45 0 0,6 12 251 0 0,-2 0 108 0 0,20 41 978 0 0,-23-51-1175 0 0,0 0 47 0 0,6 18 463 0 0,-3-3 7 0 0,-3-6 1196 0 0,3 22-2018 0 0,-9-43 194 0 0,-1-1-60 0 0,0 7 131 0 0,0-5-107 0 0,0-2-16 0 0,0 0 49 0 0,0 1 82 0 0,0-1 85 0 0,0 1 98 0 0,0-1 114 0 0,0-2-377 0 0,-1 0-36 0 0,0 1 70 0 0,-2 0-51 0 0,-3-1-16 0 0,4 0-53 0 0,-5-2 51 0 0,2-3-51 0 0,-5-8-8 0 0,-1-18-107 0 0,9 25 18 0 0,-1-2 2 0 0,1-1-1 0 0,1 0 1 0 0,0 1-1 0 0,0-1 0 0 0,0 0 1 0 0,1 0-1 0 0,1 1 0 0 0,-1-1 1 0 0,1 0-1 0 0,1-2-11 0 0,11-38-14 0 0,5 4-99 0 0,-11 33 93 0 0,1 0 0 0 0,0 0 1 0 0,1 0-1 0 0,0 1 0 0 0,1 1 0 0 0,0 0 0 0 0,6-5 20 0 0,-12 12-184 0 0,-1 0 71 0 0,0 1 60 0 0,1-1 51 0 0,3-1 102 0 0,4-3 184 0 0,-5 4-189 0 0,-1 1-54 0 0,1-1-87 0 0,-3 2-34 0 0,0-1-47 0 0,0 1-53 0 0,1-1-59 0 0,-1 1-90 0 0,1 0-82 0 0,-1-1-90 0 0,1 1-97 0 0,0 0-105 0 0,-1-1-112 0 0,1 1-121 0 0,-3 0 421 0 0,1 1-32 0 0,2-2-1507 0 0,2 1-1160 0 0</inkml:trace>
  <inkml:trace contextRef="#ctx0" brushRef="#br0" timeOffset="1786.22">1469 132 6048 0 0,'0'0'133'0'0,"0"0"23"0"0,0 0 11 0 0,0 0 14 0 0,1 0-97 0 0,-1 0-70 0 0,1 0-39 0 0,1 1-168 0 0,-1 0 139 0 0,0-1 72 0 0,1 1 111 0 0,-2-1-25 0 0,1 0 32 0 0,-1 0 37 0 0,1 0 41 0 0,-1 0 42 0 0,0 1 47 0 0,1-1 51 0 0,-1 0 53 0 0,4 1-327 0 0,-3 0 27 0 0,-1-1 74 0 0,0 0 38 0 0,0 0 5 0 0,0 0 10 0 0,0 0 45 0 0,0 0 17 0 0,0 0 7 0 0,0 0 5 0 0,0 0 17 0 0,0 0 10 0 0,0 0 1 0 0,4 0 130 0 0,0 0-36 0 0,-1 1-33 0 0,1 0-34 0 0,2 2 270 0 0,-1 1-116 0 0,0 1-103 0 0,-1 1-92 0 0,0 1-82 0 0,-1 0-71 0 0,1 2-42 0 0,-2 1-66 0 0,0-1-45 0 0,2 17-54 0 0,-2-16 49 0 0,-1 1 64 0 0,0-2 99 0 0,3 11-141 0 0,-1 0 88 0 0,-1 1 67 0 0,1-1 48 0 0,6 40 562 0 0,-5-34-502 0 0,1 2-66 0 0,-2-14-170 0 0,0 0-46 0 0,-3-13-224 0 0,0 0 65 0 0,1 0 58 0 0,-1 0 51 0 0,0 0 45 0 0,1 0 39 0 0,-1 1 134 0 0,2 3 535 0 0,-2-4-603 0 0,0 1-40 0 0,1-1-52 0 0,-1 1-78 0 0,0-1-95 0 0,0 1-111 0 0,0-1-52 0 0,1 1-96 0 0,-1 0-107 0 0,0 0-115 0 0,0 0-123 0 0,0-1 327 0 0,0 0-34 0 0,0 0-35 0 0,0 0-37 0 0,0 0-38 0 0,0 0-39 0 0,0-3-1516 0 0,0-3-1202 0 0</inkml:trace>
  <inkml:trace contextRef="#ctx0" brushRef="#br0" timeOffset="2103.37">1750 127 9384 0 0,'0'0'208'0'0,"0"0"33"0"0,8-2 204 0 0,-5 2-386 0 0,0-1-36 0 0,4-1 12 0 0,-1 1 64 0 0,1 1 59 0 0,0 1 51 0 0,1 1 100 0 0,0 1 50 0 0,1 3 124 0 0,4 4 301 0 0,0 2 9 0 0,-6-4-293 0 0,-1 0-120 0 0,0-1-44 0 0,-2-1-100 0 0,0 0-47 0 0,0 0-54 0 0,-1 0-60 0 0,11 17 472 0 0,21 32 806 0 0,-12-21-588 0 0,13 17-336 0 0,4 0-90 0 0,3-3-74 0 0,-28-35-162 0 0,0 0-1 0 0,4 3-102 0 0,16 4 87 0 0,-20-12-129 0 0,-8-5-17 0 0,-6-2 299 0 0,0-1-109 0 0,0 1-105 0 0,1-1-101 0 0,-1 0-95 0 0,0-1-91 0 0,-1 1-86 0 0,1 0-82 0 0,0-1-77 0 0,0 1-72 0 0,-1-1-68 0 0,1 0-62 0 0,0 0-59 0 0,-1 0-53 0 0,1 0-49 0 0,-1 0-44 0 0,1-3-1212 0 0,1-3-1195 0 0</inkml:trace>
  <inkml:trace contextRef="#ctx0" brushRef="#br0" timeOffset="2369.66">2144 78 9672 0 0,'0'0'216'0'0,"0"0"32"0"0,0 0 13 0 0,0 0-104 0 0,0 2-79 0 0,-1 15-101 0 0,-2 0 103 0 0,-1 0 84 0 0,-1 0 61 0 0,-24 49 875 0 0,21-48-861 0 0,0 0-80 0 0,-15 27 399 0 0,-3-1 85 0 0,12-19-238 0 0,0-1 38 0 0,11-19-576 0 0,1-1 71 0 0,-1 1 62 0 0,1 0 50 0 0,-3 4 160 0 0,-8 11 473 0 0,10-13-531 0 0,-1-1-74 0 0,2-2-78 0 0,-1 0-43 0 0,1-1-47 0 0,0 1-53 0 0,-1 0-77 0 0,1 0-74 0 0,-1 0-83 0 0,0-1-90 0 0,1 1-96 0 0,-1 0-103 0 0,0 0-111 0 0,1 0-118 0 0,-1-1-951 0 0,-1 2-1056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6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6824 0 0,'0'0'149'0'0,"0"0"23"0"0,0-1-41 0 0,0 1-36 0 0,1-2 13 0 0,0-1-77 0 0,1-3-13 0 0,-1 4-49 0 0,1-3 108 0 0,1-1 110 0 0,-1 2 110 0 0,-2 3-530 0 0,1 0 123 0 0,-1-1 111 0 0,0 1 101 0 0,0-1 90 0 0,0 1 77 0 0,0 0 67 0 0,0-1 56 0 0,1 0 275 0 0,-1-2 1406 0 0,0 3-1245 0 0,1 1-446 0 0,-1 0-44 0 0,0 0-55 0 0,1 1-64 0 0,-1 0-73 0 0,1 0-83 0 0,0 0-91 0 0,0 1-102 0 0,13 34 558 0 0,-3 1-67 0 0,0 8 5 0 0,3 23 101 0 0,0-4-47 0 0,-4-22-112 0 0,6 34 123 0 0,-9-39-199 0 0,2 0 54 0 0,-4-16-136 0 0,-1 0-13 0 0,0-9-112 0 0,-4-10 23 0 0,0 5-24 0 0,0-2-12 0 0,0-4-80 0 0,0-1-48 0 0,0 0-182 0 0,0 0 149 0 0,0 0-47 0 0,0 0-76 0 0,0 0 88 0 0,0 0-38 0 0,0 0-40 0 0,0 0-39 0 0,0 0-403 0 0,0 0 100 0 0,0 0-52 0 0,0 0-770 0 0,0 0-603 0 0,0 0-1147 0 0</inkml:trace>
  <inkml:trace contextRef="#ctx0" brushRef="#br0" timeOffset="541.54">317 44 5792 0 0,'0'0'166'0'0,"1"0"-24"0"0,5 1-90 0 0,11 4-5 0 0,-2 2 88 0 0,0 2 75 0 0,-2 1 66 0 0,6 11 270 0 0,6 15 430 0 0,-2 13 243 0 0,-10-15-500 0 0,-9-19-465 0 0,1-1-36 0 0,-1-1-40 0 0,0 1-46 0 0,1 0-48 0 0,6 25 591 0 0,-2 2 62 0 0,12 42 845 0 0,-18-72-1326 0 0,-2 1 80 0 0,4 13 513 0 0,-4-24-622 0 0,-1-1-3 0 0,0 0-11 0 0,0 0-47 0 0,0 0-26 0 0,0 0-4 0 0,0 0-9 0 0,0 0-40 0 0,0 0-21 0 0,0 0-2 0 0,0 0 4 0 0,0 0 16 0 0,0 0 4 0 0,-6-14 57 0 0,3-2-47 0 0,0-4-26 0 0,2-9-25 0 0,0 22-41 0 0,0-21-6 0 0,1 10 34 0 0,1 1 0 0 0,2-12-34 0 0,1 7-4 0 0,-1 7 13 0 0,3-11-38 0 0,2 1-36 0 0,-7 21 50 0 0,1 0 0 0 0,0 0 0 0 0,0 0 0 0 0,0 0 0 0 0,1 1 0 0 0,-1-1 1 0 0,1 1-1 0 0,0-1 0 0 0,0 1 0 0 0,3-3 15 0 0,-3 4-15 0 0,1-1 0 0 0,-1 0 1 0 0,1 1-1 0 0,0 0 0 0 0,-1-1 1 0 0,1 1-1 0 0,0 1 0 0 0,0-1 1 0 0,0 1-1 0 0,1 0 0 0 0,-1-1 1 0 0,0 2-1 0 0,1-1 0 0 0,3 0 15 0 0,-4 1-3 0 0,-1 1-1 0 0,1-1 1 0 0,0 1 0 0 0,0-1-1 0 0,-1 1 1 0 0,1 0-1 0 0,0 1 4 0 0,5 1-1 0 0,-1 1-1 0 0,0 0 0 0 0,0 0 0 0 0,0 1 1 0 0,2 2 1 0 0,-2-1 22 0 0,0 0 0 0 0,-1 1 0 0 0,2 2-22 0 0,18 24 106 0 0,-20-21-56 0 0,0 1 0 0 0,0-1 0 0 0,-1 1 0 0 0,-1 0 0 0 0,1 2-50 0 0,-1 2 65 0 0,-1-1 0 0 0,1 8-65 0 0,9 28 135 0 0,-8-33-94 0 0,1-1-32 0 0,-5-13-28 0 0,2 2-95 0 0,-2-4 3 0 0,0 1-46 0 0,0-1-14 0 0,-1-1-41 0 0,1 1-46 0 0,0 0-49 0 0,0 0-54 0 0,0-1-59 0 0,0 1-62 0 0,0 0-66 0 0,-2-3 161 0 0,1 1-49 0 0,0 0-45 0 0,-1 0-38 0 0,1 0-149 0 0,0 0-37 0 0,0 0-179 0 0,0 1-484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9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5728 0 0,'0'0'132'0'0,"0"0"17"0"0,0 0 10 0 0,0 2-26 0 0,9 18-119 0 0,-3-11 53 0 0,-3-2 49 0 0,1-1 81 0 0,-1 1 100 0 0,0 0 120 0 0,17 47 1872 0 0,-14-35-1553 0 0,0-1-35 0 0,-2-2-154 0 0,1-1-41 0 0,-1 1-49 0 0,0-1-57 0 0,-2-7-185 0 0,6 27 605 0 0,0 0-85 0 0,-2 1-64 0 0,-4-1-48 0 0,-2-34-723 0 0,0 0 43 0 0,0 1 38 0 0,0 0 36 0 0,1 1 65 0 0,-1 0 60 0 0,0 0 47 0 0,1 0 34 0 0,0 5 882 0 0,-1-9-881 0 0,-1 0-54 0 0,0-3-70 0 0,0 0-87 0 0,-3-25 135 0 0,3-1-75 0 0,3-7-22 0 0,3-16-51 0 0,-3 39 21 0 0,4-18-212 0 0,5 0 62 0 0,-7 23 100 0 0,0 0 1 0 0,1 1-1 0 0,0-1 1 0 0,0 1-1 0 0,1 0 1 0 0,0 1-1 0 0,0-1 1 0 0,1 1-1 0 0,1-1 29 0 0,12-5-62 0 0,-18 12 51 0 0,-1 1 1 0 0,1-1-1 0 0,0 1 0 0 0,0-1 1 0 0,0 1-1 0 0,-1 0 0 0 0,1-1 0 0 0,0 1 1 0 0,0 0-1 0 0,0 0 0 0 0,0 0 1 0 0,0 1-1 0 0,1-1 11 0 0,0 1-15 0 0,0 0 0 0 0,-1 1 0 0 0,1-1-1 0 0,-1 0 1 0 0,1 1 0 0 0,-1-1 0 0 0,1 1 0 0 0,-1 0-1 0 0,0 0 1 0 0,0 0 0 0 0,0 0 0 0 0,0 0 0 0 0,0 0-1 0 0,0 1 1 0 0,-1-1 0 0 0,2 2 15 0 0,2 5-50 0 0,13 19-62 0 0,0 0 63 0 0,4 6 48 0 0,10 16 66 0 0,-24-36-35 0 0,0-1-1 0 0,-2 1 1 0 0,5 13-30 0 0,5 20 134 0 0,-15-44-229 0 0,0 1 85 0 0,-1-1 67 0 0,1-1 49 0 0,-1 0 242 0 0,0-4-148 0 0,0 0-100 0 0,0-1-50 0 0,0-1-41 0 0,-1-23 65 0 0,0 21-65 0 0,0 0 0 0 0,1-1 0 0 0,0 1 0 0 0,1 0 0 0 0,-1-1 0 0 0,1 1-1 0 0,0 0-8 0 0,4-15 18 0 0,-1 5-49 0 0,0 0-34 0 0,-3 11 22 0 0,1 0-1 0 0,0 0 1 0 0,0 0-1 0 0,1 1 0 0 0,0-2 44 0 0,10-12-102 0 0,-10 14 81 0 0,0 1 1 0 0,0 0 0 0 0,1 0-1 0 0,-1 0 1 0 0,1 0 0 0 0,0 0-1 0 0,0 1 1 0 0,3-2 20 0 0,15-6 6 0 0,1 7-35 0 0,-17 2 7 0 0,0 2 1 0 0,1-1-1 0 0,-1 1 0 0 0,0-1 0 0 0,0 2 1 0 0,4 0 21 0 0,-1 1-45 0 0,1 1 0 0 0,-1 0 1 0 0,1 0-1 0 0,-1 1 0 0 0,0 0 1 0 0,-1 1-1 0 0,0 0 0 0 0,3 2 45 0 0,-7-4 52 0 0,1 0 0 0 0,-1 1 0 0 0,0 0 0 0 0,0 0 0 0 0,-1 0 0 0 0,1 0-1 0 0,-1 1 1 0 0,0-1 0 0 0,-1 1 0 0 0,1 0 0 0 0,-1 0 0 0 0,1 4-52 0 0,5 33 226 0 0,-6-22-162 0 0,-1 0-43 0 0,0-5 62 0 0,-1-14-58 0 0,0 1 0 0 0,1 0 0 0 0,-1 0 0 0 0,-1 0 0 0 0,1 0 0 0 0,0 0 0 0 0,-1 2-25 0 0,1 1 85 0 0,0 0 18 0 0,-2 1 35 0 0,1-5-202 0 0,0-1 83 0 0,-1 2 268 0 0,1-2-234 0 0,0-1-90 0 0,0 1-71 0 0,0-1-106 0 0,1 0 63 0 0,-1 1-32 0 0,1-1-37 0 0,0 0-36 0 0,-1 0-42 0 0,1 1-42 0 0,0-1 128 0 0,0 0-204 0 0,0 0-65 0 0,0 0-56 0 0,0 0-49 0 0,0 0-174 0 0,0 0-48 0 0,0 0-210 0 0,0 0-561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7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6896 0 0,'0'0'200'0'0,"0"0"-47"0"0,0 0 4 0 0,0 0 68 0 0,0 0 200 0 0,0 0-125 0 0,0 0-56 0 0,0 0-50 0 0,0 1-44 0 0,0-1-27 0 0,1 0-39 0 0,-1 0-5 0 0,1 1 12 0 0,0 0-28 0 0,-1-1 43 0 0,0 1 37 0 0,1-1 58 0 0,-1 1 68 0 0,1-1 78 0 0,2 5 7 0 0,3 9 532 0 0,-4-9-603 0 0,0 1-28 0 0,0 0-71 0 0,1 3 154 0 0,0 5 116 0 0,-2-4-73 0 0,0 1 61 0 0,1 10 525 0 0,-2-19-861 0 0,2 6-10 0 0,-1-5-57 0 0,-2-2-4 0 0,1 0 96 0 0,0-1 12 0 0,0 0-323 0 0,0 0 80 0 0,0 0 68 0 0,0 1 57 0 0,0-1 45 0 0,0 0 34 0 0,0 2 524 0 0,0-1-497 0 0,0 0-81 0 0,0-1-72 0 0,0 1-46 0 0,0-1-53 0 0,0 0-59 0 0,0 1-85 0 0,0-1-83 0 0,0 1-91 0 0,0-1-100 0 0,0 0-105 0 0,0 0-116 0 0,0 0-122 0 0,0 0 393 0 0,0 0-34 0 0,0 0-1313 0 0,0 0-1040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8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12 9216 0 0,'0'0'208'0'0,"0"0"33"0"0,0 0 14 0 0,0-1-42 0 0,0-4-170 0 0,-1 2-32 0 0,0 1 28 0 0,1 1 43 0 0,0 1 92 0 0,0 0 144 0 0,0 0 2 0 0,0 0-146 0 0,0 0-110 0 0,0 0-67 0 0,0 0-78 0 0,0 0-72 0 0,0 0 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8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6240 0 0,'0'0'182'0'0,"0"0"-44"0"0,0 0-2 0 0,0 0 54 0 0,0 0 168 0 0,0 0 306 0 0,0 0 28 0 0,0 0-39 0 0,0 0-444 0 0,0 0 55 0 0,0 0 130 0 0,0 0-12 0 0,0 0-16 0 0,0 0-53 0 0,0 0-22 0 0,0 0-3 0 0,0 0-3 0 0,0 1-31 0 0,1 0-96 0 0,0 2-66 0 0,1 3 48 0 0,-1-2 19 0 0,3 14 408 0 0,0 7 133 0 0,-2-1-61 0 0,-2-20-544 0 0,1-4-61 0 0,1 2-24 0 0,-2 4 48 0 0,1 5 73 0 0,-1-10-314 0 0,0-1 65 0 0,0 1 56 0 0,0-1 47 0 0,0 1 86 0 0,1 0 274 0 0,0-1-289 0 0,-1 0-67 0 0,0 0-77 0 0,0 0-95 0 0,1 1-112 0 0,-1-1 100 0 0,0 0-36 0 0,0 0-37 0 0,0 0-39 0 0,0 0-43 0 0,0 0-43 0 0,0 1-48 0 0,0-1-48 0 0,0 0-52 0 0,0 0-53 0 0,0 0-1211 0 0,0 0-1028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8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9408 0 0,'0'0'273'0'0,"0"0"-5"0"0,0 0-101 0 0,0 0-44 0 0,0 0 130 0 0,0 0 233 0 0,0 0 24 0 0,0 0-217 0 0,0 0-137 0 0,0 0-53 0 0,0 0-19 0 0,0 1-495 0 0,0-1 53 0 0,1 0-162 0 0,2 3-588 0 0,-2-2 711 0 0,0-1-65 0 0,0 1-1012 0 0,-1-1-848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1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8840 0 0,'0'0'197'0'0,"0"0"24"0"0,0 0 19 0 0,0-1-29 0 0,0-2-126 0 0,0 3 127 0 0,0 0 38 0 0,0 0-2 0 0,0 0 1 0 0,0 0 41 0 0,0 1-110 0 0,1 1-84 0 0,0 5 29 0 0,0-4-33 0 0,1 7 223 0 0,0-1-70 0 0,3 3-11 0 0,2 6 71 0 0,-2-6-60 0 0,0 0 75 0 0,-1 0-65 0 0,0 0-43 0 0,2 12 103 0 0,0 5-77 0 0,2 15-16 0 0,-4-20-92 0 0,-1-8-14 0 0,-2-11-161 0 0,1 3 115 0 0,0-1-5 0 0,-1-2-131 0 0,0 0-109 0 0,-1-3 34 0 0,0 0-42 0 0,0 2-134 0 0</inkml:trace>
  <inkml:trace contextRef="#ctx0" brushRef="#br0" timeOffset="367.01">324 29 10592 0 0,'0'-1'301'0'0,"0"0"-52"0"0,0-1-49 0 0,0 0-46 0 0,0-1-40 0 0,0 1-36 0 0,0-2-17 0 0,0-2 10 0 0,0 4 41 0 0,0 1 77 0 0,0 1 10 0 0,0 0 19 0 0,-1 0 141 0 0,-1-1-106 0 0,-1 0-20 0 0,-4-1 38 0 0,5 2-123 0 0,-3 2-13 0 0,0 0-1 0 0,1 0 0 0 0,-1 1 1 0 0,0-1-1 0 0,0 1 0 0 0,1 0 1 0 0,-2 2-135 0 0,-18 10 609 0 0,24-14-603 0 0,-3 1 66 0 0,1-2-50 0 0,1 1 1 0 0,0 0-1 0 0,0 0 0 0 0,0 0 0 0 0,0 0 0 0 0,0 0 0 0 0,0 0 1 0 0,0 0-1 0 0,1 0 0 0 0,-1 0 0 0 0,0 1-22 0 0,1-1 75 0 0,1 3 30 0 0,1 0-56 0 0,3 3-56 0 0,1 0-63 0 0,9 6-110 0 0,-10-10 148 0 0,-1 0 34 0 0,-1-1 46 0 0,6 5-81 0 0,0 2 53 0 0,17 24 188 0 0,-17-18-165 0 0,-5-7-57 0 0,0 0-32 0 0,-1-1-40 0 0,0 0-46 0 0,1 7 126 0 0,-2 1 59 0 0,0 16 170 0 0,-2-26-165 0 0,-1 0-1 0 0,0 1 0 0 0,0-1 0 0 0,0 0 0 0 0,0 0 0 0 0,-1 0 0 0 0,0 1-57 0 0,-7 9 137 0 0,8-14-229 0 0,1 0 36 0 0,-2 1 37 0 0,0-1 84 0 0,-3 4 196 0 0,4-4-207 0 0,-1 0-38 0 0,0 0-52 0 0,0 0-69 0 0,1 0-83 0 0,-1 0-98 0 0,1 0 13 0 0,-1-1-63 0 0,1 1-69 0 0,0-1-74 0 0,0 0-80 0 0,-1 1-84 0 0,1-1-92 0 0,0 0-95 0 0,-2 0-1098 0 0,-3-1-1098 0 0,6 1 2915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10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8696 0 0,'0'0'197'0'0,"0"0"24"0"0,0 0 18 0 0,0 0 28 0 0,0 0 85 0 0,0 0 37 0 0,0 0-122 0 0,0 0-96 0 0,0 1-86 0 0,0-1-37 0 0,0 3 13 0 0,0-2 4 0 0,0 0 83 0 0,0-1-31 0 0,0 1 36 0 0,0 18 539 0 0,1 0-99 0 0,1 0-85 0 0,0 0-72 0 0,2 3 11 0 0,0 0-59 0 0,13 46 652 0 0,-6-31-549 0 0,0 0-49 0 0,1-1-65 0 0,2 0-85 0 0,-1 2-46 0 0,-2 0-35 0 0,3 10 3 0 0,-9-32-98 0 0,-1-1 1 0 0,1 11-117 0 0,-2 0 159 0 0,-2-13-26 0 0,0 1 43 0 0,0 0 52 0 0,-1-1 61 0 0,0-12-177 0 0,0-1-2 0 0,0 0-13 0 0,0 0-8 0 0,0 0-1 0 0,0 0 2 0 0,0 0 4 0 0,0 0 0 0 0,0 0-12 0 0,0 0-3 0 0,0-1-103 0 0,-1-2 128 0 0,0 2-111 0 0,1 0-45 0 0,0 1-49 0 0,0-1-61 0 0,-1 0-71 0 0,1 0-84 0 0,0 1-93 0 0,0-1-105 0 0,-1 0-117 0 0,1 1 196 0 0,0 0-64 0 0,0 0-57 0 0,0 0-50 0 0,0 0-178 0 0,0 0-49 0 0,0 0-214 0 0,0 0-578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9.3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 5696 0 0,'0'0'166'0'0,"1"-1"-24"0"0,3-2-90 0 0,0 2-23 0 0,0-1 55 0 0,0 0 50 0 0,0 0 44 0 0,0 0 40 0 0,0 0 34 0 0,4-3 335 0 0,-1 1 22 0 0,11-5 880 0 0,-13 7-1062 0 0,1-1-35 0 0,0 1-11 0 0,0-1-73 0 0,0 1-90 0 0,0 0-106 0 0,3 0 401 0 0,0 0-107 0 0,0 1-93 0 0,0 0-80 0 0,3 1-39 0 0,-1 1-72 0 0,-1 0-54 0 0,11 5 31 0 0,-20-5-564 0 0,-1-1-30 0 0,0 0-7 0 0</inkml:trace>
  <inkml:trace contextRef="#ctx0" brushRef="#br0" timeOffset="270.27">42 184 6776 0 0,'0'0'198'0'0,"0"0"-51"0"0,0 0-6 0 0,0 0 54 0 0,0 0 169 0 0,0 0 313 0 0,0 0 25 0 0,0 0-41 0 0,0 0-449 0 0,0 0 57 0 0,0 0 131 0 0,0 0-14 0 0,0 0 3 0 0,0 0-196 0 0,0 0-41 0 0,1 1 46 0 0,0-1-96 0 0,3 2-15 0 0,-2-2 8 0 0,6 1 342 0 0,0-3-62 0 0,0 0-61 0 0,1-2-65 0 0,2 0-19 0 0,0 2-113 0 0,1-1-68 0 0,0 0-40 0 0,15-4-13 0 0,-14 5-128 0 0,-7 0 19 0 0,-1 1-77 0 0,-2 1 51 0 0,-1-1-36 0 0,1 1-41 0 0,-1-1-45 0 0,0 1-50 0 0,1-1-54 0 0,-2 1 59 0 0,0 0-44 0 0,0 0-39 0 0,0 0-33 0 0,0 0-123 0 0,0 0-34 0 0,3 0-1272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3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 7912 0 0,'0'0'232'0'0,"0"2"-38"0"0,0 1-142 0 0,1 0-34 0 0,0 3 14 0 0,0-1 57 0 0,0 1 76 0 0,2 3 159 0 0,1 6 228 0 0,-3-10-400 0 0,0 1-34 0 0,8 36 1391 0 0,-5-25-536 0 0,0 0 1 0 0,-1 5-974 0 0,3 5 882 0 0,-3-15-451 0 0,-1 0 89 0 0,-2-11-685 0 0,1 0 39 0 0,-1 1 37 0 0,0-1 36 0 0,1 1 44 0 0,-1 0 119 0 0,1-1 6 0 0,-1 1 34 0 0,1 0 238 0 0,0 0 200 0 0,1 1 452 0 0,0-3 454 0 0,-2 0-1046 0 0,1-1-50 0 0,0-1 4 0 0,-1 1-248 0 0,0-1-38 0 0,0 1-40 0 0,0-1-45 0 0,0 0-49 0 0,0 0-51 0 0,0-33 270 0 0,0 8-101 0 0,0 0-43 0 0,3-28-28 0 0,-1 42-36 0 0,0 1 1 0 0,1-1 0 0 0,0 1 0 0 0,5-12 6 0 0,6-5 14 0 0,-7 18-199 0 0,1 1 101 0 0,2-1 72 0 0,17-9 67 0 0,-17 13-89 0 0,0 2-57 0 0,0 0-75 0 0,0 1-93 0 0,0-1-114 0 0,-5 3 139 0 0,0 0-36 0 0,0 0-37 0 0,0 0-41 0 0,0 0-41 0 0,1 0-45 0 0,-1 0-47 0 0,0 0-49 0 0,0 1-39 0 0,-1-1-50 0 0,-2 1 209 0 0,-1 1-49 0 0,1-1-42 0 0,0 1-39 0 0,-1-1-149 0 0,1 0-38 0 0,4-1-1584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2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281 167 7256 0 0,'0'0'165'0'0,"0"-1"-8"0"0,0 1-66 0 0,-1 0-44 0 0,0-3-5 0 0,0 1 2 0 0,-3-8-77 0 0,1-1 88 0 0,-1 0 79 0 0,1 0 70 0 0,0 0 63 0 0,0 0 52 0 0,1 0 45 0 0,-1 0 35 0 0,-4-19 792 0 0,-1-1-206 0 0,6 25-812 0 0,-1 1-33 0 0,3 4 30 0 0,0 1-22 0 0,-6 0 111 0 0,-1 2-51 0 0,1 1-46 0 0,0 0-41 0 0,-5 7 21 0 0,0 2-102 0 0,6-4-66 0 0,0-1 0 0 0,1 1 0 0 0,-4 8 26 0 0,2-1 44 0 0,1 0-45 0 0,0-1 0 0 0,1 1 0 0 0,-1 15 1 0 0,3-14 53 0 0,1 2 57 0 0,2 1 66 0 0,-1 0-37 0 0,2 19 50 0 0,8 86 136 0 0,-7-98-200 0 0,0 1 57 0 0,5 53 192 0 0,-2-18-51 0 0,-1-20-20 0 0,-4-17-103 0 0,-1-13-81 0 0,0 7 90 0 0,0-18-117 0 0,0-1-58 0 0,0 0-50 0 0,0 0-71 0 0,0 0-55 0 0,0 0-207 0 0,0 0 184 0 0,0 0-31 0 0,0 0-63 0 0,0 0 86 0 0,0 0-33 0 0,0 0-36 0 0,0 0-34 0 0,0 0-367 0 0,-1 0 93 0 0,1 0-47 0 0,0-1-698 0 0,-1 0 56 0 0,-1 0-41 0 0,0-2-923 0 0</inkml:trace>
  <inkml:trace contextRef="#ctx0" brushRef="#br0" timeOffset="541.54">0 417 8088 0 0,'0'0'200'0'0,"1"0"-83"0"0,-1-1-63 0 0,3-2-10 0 0,-1 2 5 0 0,24-16-1 0 0,-15 10 61 0 0,-4 3 28 0 0,0 0 72 0 0,0-1 88 0 0,0 1 103 0 0,10-7 210 0 0,1 2-66 0 0,0 1-68 0 0,1 1-70 0 0,1 1-69 0 0,-1 2-73 0 0,2 0-72 0 0,-1 1-75 0 0,0 0-75 0 0,1 2-76 0 0,0 0-79 0 0,-1 0-79 0 0,1 1-80 0 0,0 0-82 0 0,-1 0-83 0 0,1 0-84 0 0,1 0-165 0 0,0 0-109 0 0,8 0-547 0 0,-20 0 928 0 0,1-1 40 0 0,0 1-2 0 0,1-1 100 0 0,-6 1 184 0 0,0 0 34 0 0,-1 0 36 0 0,1 0 41 0 0,-5 0 7 0 0,-1 0 59 0 0,0 0 101 0 0,0 0-14 0 0,1 1-84 0 0,0 1-27 0 0,0-1 37 0 0,-1 0 29 0 0,1 0 73 0 0,4 5 380 0 0,-1 0-91 0 0,-1 2-79 0 0,-2 0-70 0 0,-1 1-58 0 0,0 0-47 0 0,-2 9 135 0 0,-1 6 93 0 0,3 5-139 0 0,-1-1-65 0 0,0 9 141 0 0,1 0 0 0 0,2 1-400 0 0,1-15 212 0 0,2 0 42 0 0,0-4-45 0 0,2-1 34 0 0,3-2 42 0 0,2-3 52 0 0,-4-10 203 0 0,1-4-100 0 0,-1-2-110 0 0,-3 0-120 0 0,4-6 158 0 0,-2 0-65 0 0,-1-2-60 0 0,-2 0-52 0 0,-1-1-45 0 0,-2 0-41 0 0,0-14 14 0 0,-3 13-101 0 0,0 1-1 0 0,0-1 1 0 0,-1 1 0 0 0,-3-9-18 0 0,1 7 43 0 0,0 2 34 0 0,0 0-75 0 0,-1 0 0 0 0,-1 0 1 0 0,-3-5-3 0 0,-2 1-68 0 0,-1 1-102 0 0,1 4-81 0 0,6 6 80 0 0,0 0-34 0 0,-1 0-36 0 0,0 0-41 0 0,0 1-43 0 0,-1-1-46 0 0,7 4 234 0 0,0 1 16 0 0,0-1-51 0 0,0 1-66 0 0,0-1-85 0 0,0 1-106 0 0,0-1 91 0 0,0 1-46 0 0,1-1-41 0 0,-1 1-36 0 0,0-1-133 0 0,0 0-35 0 0,-1-1-1381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4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8264 0 0,'0'0'182'0'0,"0"0"29"0"0,0 0 14 0 0,0 0-8 0 0,1 1-88 0 0,-1 0-57 0 0,2 3 10 0 0,-2-2-12 0 0,4 15 499 0 0,-1-1-76 0 0,0 0-64 0 0,0 1-52 0 0,2 13 208 0 0,6 39 653 0 0,-8-49-829 0 0,1 0 63 0 0,8 31 608 0 0,1-19-424 0 0,1-7-178 0 0,4-3-82 0 0,-17-21-418 0 0,-1-1-53 0 0,0 0-89 0 0,0 0 115 0 0,0 0-16 0 0,0 0-24 0 0,0 0-43 0 0,0 0-20 0 0,0 0-44 0 0,0 0-51 0 0,0 0-56 0 0,0 0-62 0 0,0 0-56 0 0,0 0-51 0 0,0 0-44 0 0,0 0-153 0 0,0 0-43 0 0,0 0-185 0 0,0 0-495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4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34 7424 0 0,'-3'-3'73'0'0,"0"0"62"0"0,-3-7 263 0 0,4 1-228 0 0,2 4-156 0 0,0 4 56 0 0,1 0 3 0 0,4-1 18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8144 0 0,'0'0'234'0'0,"0"0"6"0"0,1 0-153 0 0,4-1-72 0 0,7 0 40 0 0,-2 0 90 0 0,22 0 543 0 0,-22 1-574 0 0,1 1-38 0 0,0-1-48 0 0,3 0-48 0 0,-14 0-274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10048 0 0,'0'0'230'0'0,"0"0"30"0"0,0 0 18 0 0,2 1-156 0 0,1-1-34 0 0,1 1-36 0 0,1 0-34 0 0,-2 0 0 0 0,0-1 33 0 0,5-1 129 0 0,20-7 685 0 0,-23 6-718 0 0,1 0-45 0 0,-2 0-57 0 0,-1 1-99 0 0,-1 0 42 0 0,9-4 144 0 0,-7 4-157 0 0,-1-1-106 0 0,-1 1 12 0 0,0 1-42 0 0,0-1-49 0 0,0 0-54 0 0,1 0-180 0 0,0 0-118 0 0,-2 1 233 0 0,0-1-35 0 0,1 1-35 0 0,-1-1-38 0 0,5 0-1086 0 0,4-1-871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4632 0 0,'0'0'101'0'0,"0"0"22"0"0,0 0 5 0 0,1-1-21 0 0,0 1-95 0 0,2-2 62 0 0,0 1 382 0 0,0 0-40 0 0,3 3 315 0 0,0 2-108 0 0,-1 2-76 0 0,7 13 855 0 0,-9-13-730 0 0,-1 0-333 0 0,0-1-33 0 0,1 7 218 0 0,1 3-19 0 0,-2-4-189 0 0,0 0-33 0 0,4 17 372 0 0,-2-11-134 0 0,-2-10-291 0 0,0-1-36 0 0,0 8 105 0 0,0 3-59 0 0,1 9-8 0 0,-1-4-14 0 0,2 27 457 0 0,-2-15-284 0 0,-2-7-143 0 0,0 0-103 0 0,0 7-5 0 0,0-20-120 0 0,0 4-34 0 0,0-17-112 0 0,0-1 40 0 0,0 0-68 0 0,0 0-83 0 0,0 0 70 0 0,0 0-37 0 0,0 0-41 0 0,0 0-39 0 0,0 0-386 0 0,0 0 91 0 0,0 0-52 0 0,0 0-745 0 0,0 0-588 0 0,0 0-1116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8688 0 0,'0'0'256'0'0,"0"0"-7"0"0,0 0-184 0 0,0 1-38 0 0,-1 0-25 0 0,1-1 1 0 0,0 1-1 0 0,0-1 1 0 0,0 1-1 0 0,-1-1 0 0 0,1 1 1 0 0,0-1-1 0 0,0 1 1 0 0,0-1-1 0 0,0 1 0 0 0,0-1 1 0 0,0 1-1 0 0,0-1 1 0 0,0 1-1 0 0,0-1 0 0 0,0 1 1 0 0,0-1-1 0 0,0 1-2 0 0,4 6 125 0 0,-3-4-18 0 0,2 11 428 0 0,-2 0-95 0 0,-1 1-96 0 0,0 0-95 0 0,-1-7-144 0 0,1 1-34 0 0,0-7 28 0 0,0 0-43 0 0,0 0-55 0 0,0 0-65 0 0,0 0-60 0 0,0 0-70 0 0,0 0-79 0 0,0-1-87 0 0,0 1-94 0 0,0 0-103 0 0,0 0-112 0 0,0-1-119 0 0,0 2-546 0 0,0 0-758 0 0,0-3 2085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10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27 7224 0 0,'0'0'165'0'0,"0"0"54"0"0,-1-1-61 0 0,0-1-51 0 0,1 1-43 0 0,-2-3-24 0 0,-1-2-41 0 0,2 5-84 0 0,0 0 52 0 0,0 0 47 0 0,1 0 40 0 0,-1 0 60 0 0,1 0 43 0 0,-1 0 142 0 0,1 1 49 0 0,-1-1 337 0 0,1 0-283 0 0,-1 0-151 0 0,1 1-109 0 0,-1-1 410 0 0,1 1-28 0 0,0 0-4 0 0,0 0-221 0 0,0 0-138 0 0,0 0-51 0 0,0 0-11 0 0,0 0 4 0 0,0 0-27 0 0,1 2 196 0 0,4 8 128 0 0,-2-3-148 0 0,0 0-42 0 0,-1 1-38 0 0,0 0-33 0 0,2 12 89 0 0,0 11-42 0 0,-1-5-29 0 0,0-10 20 0 0,4 17 132 0 0,-1 1-46 0 0,0 0-40 0 0,0 0-33 0 0,6 48 163 0 0,1 40 60 0 0,-10-91-326 0 0,1 27 156 0 0,-4-57-215 0 0,0-1-87 0 0,0 0-9 0 0,0 0 17 0 0,0 0-21 0 0,0 0-131 0 0,0 0 39 0 0,-1 0-73 0 0,1-1 87 0 0,-2-2-120 0 0,2 2 148 0 0,-1 0-46 0 0,1 0-112 0 0,-1-1-112 0 0,1 1-29 0 0,-1 0-82 0 0,1 0-71 0 0,0-1-57 0 0,-1 1-135 0 0,1-1-40 0 0,-2-1-1064 0 0,1-2-1052 0 0,1 5 2909 0 0</inkml:trace>
  <inkml:trace contextRef="#ctx0" brushRef="#br0" timeOffset="477.72">40 152 7632 0 0,'0'0'142'0'0,"0"-1"-59"0"0,2-5 53 0 0,1-3-181 0 0,0 0 63 0 0,0 0 58 0 0,0-1 51 0 0,2-2 84 0 0,0 1 54 0 0,1-3 108 0 0,6-6 260 0 0,-9 15-360 0 0,1 0-1 0 0,0 0 1 0 0,0 1 0 0 0,4-5-273 0 0,2 2 331 0 0,0 1-35 0 0,-2 2-83 0 0,2 1-38 0 0,0 1-45 0 0,1 1-51 0 0,18 3 53 0 0,-16 0-86 0 0,-1 0 1 0 0,0 1 0 0 0,0 0-1 0 0,10 5-46 0 0,2 3 96 0 0,-2 2 50 0 0,-1 2 72 0 0,-4 3 94 0 0,-14-14-273 0 0,-1-1 0 0 0,1 1 0 0 0,-1 0 0 0 0,0-1 1 0 0,0 1-1 0 0,0 0 0 0 0,0 0 0 0 0,0 3-39 0 0,-1-2 37 0 0,0-1 0 0 0,0 0-1 0 0,-1 1 1 0 0,1-1 0 0 0,-1 1-1 0 0,0-1 1 0 0,-1 5-37 0 0,1-4 34 0 0,-1 1 1 0 0,0-1 0 0 0,-1 0-1 0 0,0 1 1 0 0,1-1 0 0 0,-2 1-35 0 0,0 0 34 0 0,0 0-1 0 0,0-1 1 0 0,-1 1 0 0 0,0-1-1 0 0,-1 2-33 0 0,-33 35 100 0 0,26-31-80 0 0,-1 0 1 0 0,1-1-1 0 0,-2 0 1 0 0,-1 0-21 0 0,-8 4 13 0 0,15-11-4 0 0,0 2-1 0 0,1-1 0 0 0,-1 1 1 0 0,1 1-1 0 0,0-1 1 0 0,-1 3-9 0 0,6-3 0 0 0,1-4 5 0 0,1 0 0 0 0,0 0 0 0 0,0 1 0 0 0,0-1 0 0 0,0 0 0 0 0,0 1 0 0 0,0-1 0 0 0,0 0 0 0 0,1 0 0 0 0,-1 1 0 0 0,0-1 0 0 0,1 1-5 0 0,9 12 149 0 0,-6-10-58 0 0,1-1 0 0 0,0 1 1 0 0,0-1-1 0 0,4 3-91 0 0,3 1 115 0 0,11 9 201 0 0,-1-1-53 0 0,6 3-2 0 0,13 10 60 0 0,7 4 20 0 0,-16-12-51 0 0,3 3 99 0 0,-12-7-198 0 0,-22-15-339 0 0,0 0 59 0 0,0-1 50 0 0,-1 1 43 0 0,2 1 93 0 0,1 1 278 0 0,-2-2-312 0 0,0 0-64 0 0,0 0-40 0 0,-1 0-36 0 0,1 0-41 0 0,-1-1-46 0 0,1 1-91 0 0,0 0-77 0 0,-1 0-85 0 0,1 0-92 0 0,0-1-100 0 0,-1 1-109 0 0,1 0-114 0 0,0 0-125 0 0,0 1-1140 0 0,2 0-1196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6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0 122 5840 0 0,'0'0'132'0'0,"0"0"17"0"0,7-8 127 0 0,-4 4-225 0 0,0-1-28 0 0,0 0 41 0 0,5-4 169 0 0,3 0 179 0 0,7-3 321 0 0,-5 3-259 0 0,-4 3-223 0 0,-3 1-102 0 0,0-1-72 0 0,3-3 132 0 0,2 0 68 0 0,-7 5-109 0 0,1 1 0 0 0,0 0 1 0 0,0 0-1 0 0,0 1 0 0 0,0-1 1 0 0,1 1-169 0 0,13-3 463 0 0,-9 5-276 0 0,-1 1-42 0 0,4 4-34 0 0,-2 3-116 0 0,6 11 215 0 0,-7 0-69 0 0,-4 1-56 0 0,-5 0-42 0 0,-2-7-44 0 0,-1-1 0 0 0,0 1 1 0 0,-1 0-1 0 0,-1-1 0 0 0,-3 8 1 0 0,0 2 21 0 0,2-1 38 0 0,-24 66-49 0 0,13-32 17 0 0,9-32-13 0 0,1-1-1 0 0,-3 21-13 0 0,-1 0 71 0 0,7-32-31 0 0,0 0 0 0 0,0 1 1 0 0,1 2-41 0 0,-2 10 136 0 0,2-17-63 0 0,1-1 49 0 0,0 0 67 0 0,0-1 85 0 0,1-3-10 0 0,0-2 31 0 0,0 0 8 0 0,0 0-15 0 0,5 0 26 0 0,-1 1-94 0 0,-1-1-73 0 0,0 1-52 0 0,6 1 109 0 0,-5-2-84 0 0,1-1 69 0 0,48-13 575 0 0,-34 8-566 0 0,-10 4-139 0 0,1-1-37 0 0,-1 1-41 0 0,0 0-47 0 0,1 0-55 0 0,-1 0-60 0 0,4 0-163 0 0,-6 1 123 0 0,-1 1-35 0 0,1-1-37 0 0,-1 1-38 0 0,1-1-40 0 0,0 1-42 0 0,-4 0-98 0 0,0 0-111 0 0,-1 0 96 0 0,1 0-41 0 0,1 0-657 0 0,2 0-507 0 0,2 0-972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7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7744 0 0,'0'0'174'0'0,"0"0"29"0"0,0 0 12 0 0,0 0-60 0 0,0 3-89 0 0,0 8-75 0 0,0-9 35 0 0,0 0 34 0 0,1 16 1190 0 0,0-10-741 0 0,-1 0-51 0 0,0 0-65 0 0,-1 1-79 0 0,-1 13 584 0 0,0-4-250 0 0,1-7-134 0 0,1-6-307 0 0,0 1-46 0 0,0 2-37 0 0,1 4-85 0 0,-1-11-148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8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9504 0 0,'0'0'216'0'0,"0"-1"-48"0"0,0 1-61 0 0,-1-2-24 0 0,2-1-42 0 0,-1 2 4 0 0,0-1 55 0 0,1 2 80 0 0,3-2 260 0 0,-1 1-66 0 0,1 1-62 0 0,-1 0-53 0 0,0 2-47 0 0,0-1-41 0 0,2 4 77 0 0,5 13 187 0 0,-9-15-311 0 0,0 0 37 0 0,5 21 383 0 0,-2-1-50 0 0,-1 11 139 0 0,-3 45 779 0 0,0-41-661 0 0,4-9-174 0 0,-2-17-304 0 0,-1 0 56 0 0,-1-11-237 0 0,0-1-18 0 0,0 0-2 0 0,0 0-1 0 0,0 0-6 0 0,0 0-1 0 0,0 0 0 0 0,0-4 41 0 0,0-7-84 0 0,0 9-8 0 0,1-13 121 0 0,0 0-43 0 0,1 0-37 0 0,1-1-34 0 0,5-15-63 0 0,3 0-81 0 0,-6 22 55 0 0,0-1 1 0 0,0 0-1 0 0,0 1 1 0 0,1 0-1 0 0,1 1 1 0 0,0-1 0 0 0,1-1 68 0 0,20-13-124 0 0,-25 21 100 0 0,1 0-1 0 0,0 0 1 0 0,-1 0-1 0 0,1 0 1 0 0,0 1-1 0 0,0 0 1 0 0,0-1-1 0 0,0 1 0 0 0,0 1 1 0 0,1-1-1 0 0,1 1 25 0 0,-1-1-28 0 0,0 2 0 0 0,-1-1 0 0 0,1 0 0 0 0,0 1 0 0 0,4 1 28 0 0,11 5-56 0 0,-1 3 34 0 0,-1 1 39 0 0,-1 2 48 0 0,0 8 78 0 0,-2 4 61 0 0,-8-8-15 0 0,-1 0 53 0 0,-1 4 58 0 0,-3-8 6 0 0,0 0-1 0 0,-1 12-305 0 0,-1-9 234 0 0,0 0 52 0 0,0 0 55 0 0,0-8-367 0 0,0 6 66 0 0,0-11-57 0 0,0-1-40 0 0,0 1-71 0 0,0 0-85 0 0,0 0-107 0 0,0-1 114 0 0,0 0-35 0 0,0-2-38 0 0,0 1 41 0 0,0-1 40 0 0,0 0 35 0 0,0 1-65 0 0,0-1 107 0 0,1 1 86 0 0,-1-1 77 0 0,1 1 118 0 0,-1 0-140 0 0,0-1-35 0 0,0 0-36 0 0,0 1-46 0 0,1-1-53 0 0,-1 0-62 0 0,0 0-76 0 0,0 1-82 0 0,0-1-90 0 0,0 0-100 0 0,0 0-108 0 0,1 0-118 0 0,-1 0-125 0 0,0 0 405 0 0,0 0-34 0 0,0 0-1601 0 0,0 0-1195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8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13824 0 0,'0'0'314'0'0,"0"0"46"0"0,0 0 22 0 0,0 0-163 0 0,0 0-106 0 0,0 0 68 0 0,0 0-59 0 0,0 0 125 0 0,0 0 224 0 0,0 0 17 0 0,0 0-203 0 0,0 0-129 0 0,0 0-44 0 0,0 0-5 0 0,0 0 13 0 0,0 0-22 0 0,0 0-7 0 0,0 0-101 0 0,0 0-33 0 0,0 0-33 0 0,0 0-19 0 0,0 0-34 0 0,0 0-38 0 0,0 0-44 0 0,0 0-45 0 0,0 0-46 0 0,0 0-39 0 0,0 0-37 0 0,0 0-249 0 0,0 0-60 0 0,0 0-47 0 0,-1 0-35 0 0,0 1-1382 0 0,-1 0-1227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7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11088 0 0,'0'0'248'0'0,"0"0"34"0"0,0 0 22 0 0,0 0-29 0 0,0 0-174 0 0,0 0-52 0 0,1 0-48 0 0,1 1-118 0 0,-1-1 128 0 0,-1 0 58 0 0,1 1 57 0 0,-1-1 77 0 0,1 1 90 0 0,-1-1 106 0 0,1 1-380 0 0,-1 0 48 0 0,1 0 40 0 0,-1 1 35 0 0,3 2 279 0 0,3 9 738 0 0,-4-9-859 0 0,0 0-72 0 0,-1-1-123 0 0,0 0-59 0 0,0-1-69 0 0,-1 0-78 0 0,1 1 50 0 0,-1-2-83 0 0,0 1-86 0 0,0-2 62 0 0,0 1-37 0 0,0-1-41 0 0,0 0-38 0 0,0 1-375 0 0,0-1 87 0 0,0 0-52 0 0,0 0-723 0 0,0 0-569 0 0,0 0-1080 0 0</inkml:trace>
  <inkml:trace contextRef="#ctx0" brushRef="#br0" timeOffset="257.3">152 15 9096 0 0,'0'0'200'0'0,"0"0"33"0"0,0 0 16 0 0,0 0 31 0 0,0 0-109 0 0,0 0-36 0 0,1 0 41 0 0,0 0-82 0 0,2 2-6 0 0,-1-2-1 0 0,5 2 240 0 0,0 0-39 0 0,1 0-47 0 0,0-1-54 0 0,0-1-62 0 0,0 1-72 0 0,0-2-77 0 0,-1 0-88 0 0,-1-2 2 0 0</inkml:trace>
  <inkml:trace contextRef="#ctx0" brushRef="#br0" timeOffset="431.83">346 1 8328 0 0,'0'0'241'0'0,"0"0"0"0"0,0 0-148 0 0,0 0 5 0 0,0 0 73 0 0,0 0 186 0 0,0 0 335 0 0,0 0 39 0 0,0 0-306 0 0,0 0-192 0 0,0 0-64 0 0,0 0-3 0 0,0 0 29 0 0,0 0-31 0 0,1 0-19 0 0,4 4-54 0 0,-4-4 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36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51 6336 0 0,'0'0'141'0'0,"0"0"23"0"0,0 0 11 0 0,0 0-59 0 0,0 0-7 0 0,0 0 42 0 0,0 0 130 0 0,0 0-48 0 0,0 0-53 0 0,0 0-46 0 0,-1 0-38 0 0,1-1 16 0 0,-2-1-53 0 0,1 2-8 0 0,0-1 84 0 0,0 0 91 0 0,1 1-65 0 0,-1 0 37 0 0,-11-4 897 0 0,-1 0-113 0 0,5 0-431 0 0,2 1-201 0 0,3 0-223 0 0,0 1-38 0 0,-2-1 243 0 0,-2 0-59 0 0,-4 0-3 0 0,-4 0 73 0 0,10 3-189 0 0,-11-3 230 0 0,-1 0 11 0 0,6 1-181 0 0,2 0-90 0 0,1-1-65 0 0,5 3 34 0 0,-3 0-37 0 0,5 0 136 0 0,1 0 59 0 0,-2 0 5 0 0,-1 0-116 0 0,1 0-84 0 0,0 0-51 0 0,2 0-53 0 0,0 0-49 0 0,0 0 38 0 0,0 0 146 0 0,0 2 19 0 0,0 11-55 0 0,-2-13-34 0 0,1-1-24 0 0,0 4-15 0 0,0 34-62 0 0,1 96 633 0 0,0-77-385 0 0,5 16-151 0 0,4 61 137 0 0,-6-74-3 0 0,0-32-29 0 0,0 0-27 0 0,1-3-27 0 0,-3-7-58 0 0,3 33-9 0 0,0-17 16 0 0,-3-11 31 0 0,4 40 57 0 0,-2-38 0 0 0,-1 19-101 0 0,1 12 77 0 0,-1-26 18 0 0,-2 1 60 0 0,2-1-28 0 0,1 0-43 0 0,0 1-47 0 0,-2 0-56 0 0,0 10-35 0 0,1 0 43 0 0,1 8 44 0 0,4 25 75 0 0,-7-72-106 0 0,8 109 282 0 0,-4 18-284 0 0,0-64 61 0 0,0-1-48 0 0,6 99 28 0 0,0 0 68 0 0,-10-117-48 0 0,1 22-14 0 0,1 44 35 0 0,7 73-24 0 0,-2-53 20 0 0,7 58 65 0 0,-8-116-72 0 0,7 27-71 0 0,1 4 80 0 0,7 129 129 0 0,-6 1 60 0 0,-10-81-164 0 0,-4 77-11 0 0,-1-200-85 0 0,5 152-9 0 0,-3-95 11 0 0,0 2 42 0 0,3 28-4 0 0,0 1 34 0 0,0 75-71 0 0,-4-142 6 0 0,2 25 28 0 0,7 73-11 0 0,-5-58 48 0 0,4 0-83 0 0,3 35 26 0 0,-1 0 33 0 0,-1-40 3 0 0,-5-30-7 0 0,5 8-55 0 0,-3-3 10 0 0,-1-12 44 0 0,-5-35-5 0 0,0 19-63 0 0,-1-17 58 0 0,-1-6 29 0 0,1 2 48 0 0,0 1 60 0 0,0 2 71 0 0,0-7-174 0 0,-1-3-18 0 0,1-3-39 0 0,0 2-21 0 0,4 5 44 0 0,-2-5-18 0 0,1 7 29 0 0,-3-10-55 0 0,0 0 0 0 0,0 0 1 0 0,0 1-1 0 0,0-1 0 0 0,1 0 1 0 0,-1 1-1 0 0,0-1 0 0 0,1 0 1 0 0,-1 0-1 0 0,1 1 0 0 0,-1-1 0 0 0,1 0 1 0 0,0 0-1 0 0,-1 0 0 0 0,1 0 1 0 0,0 0-1 0 0,0 0 0 0 0,4 5 15 0 0,2 4 39 0 0,-7-7-52 0 0,3 1 2 0 0,8 6 54 0 0,-9-8-56 0 0,-1-1-1 0 0,1 0 1 0 0,0 1 0 0 0,0-1-1 0 0,0 0 1 0 0,0 0-1 0 0,0 0 1 0 0,0 0-1 0 0,0-1-1 0 0,20 3 50 0 0,-12-3 3 0 0,0-2 0 0 0,0 1 0 0 0,7-3-53 0 0,14-2 121 0 0,-2 2-63 0 0,15-4-49 0 0,10-2-12 0 0,-14 1 43 0 0,-11 1-8 0 0,-9 5-40 0 0,0 0 12 0 0,1 0-1 0 0,-1-1 0 0 0,3-2-3 0 0,12-4-28 0 0,-8 2-55 0 0,-15 5-19 0 0,13-6-60 0 0,-16 6 54 0 0,-2-1-30 0 0,-1 1-59 0 0,1 0-72 0 0,-1-1-87 0 0,-1 1-27 0 0,7-2-301 0 0,-9 4 426 0 0,1 0-71 0 0,-2 0 37 0 0,1 0-60 0 0,-1 1-68 0 0,1-1-79 0 0,-1 0 37 0 0,0 1-56 0 0,0 0-53 0 0,0-1-43 0 0,0 0-174 0 0,0 1-45 0 0,1-1-208 0 0,1 0-569 0 0</inkml:trace>
  <inkml:trace contextRef="#ctx0" brushRef="#br0" timeOffset="989.33">1116 324 7688 0 0,'0'0'166'0'0,"0"0"29"0"0,0 0 14 0 0,0 0 27 0 0,0 0 63 0 0,0 0 21 0 0,0 0 7 0 0,0 0 5 0 0,2 2 16 0 0,-1-2-345 0 0,0 1 42 0 0,2 2 146 0 0,0 0 49 0 0,7 5 570 0 0,-6-5-509 0 0,-2-1-113 0 0,0 0-110 0 0,0-1 205 0 0,0 1-35 0 0,-1 3 157 0 0,0 2-47 0 0,-1-2-157 0 0,0 0-36 0 0,0 1 39 0 0,-1 7 197 0 0,1-1-46 0 0,-1 1-43 0 0,0 0-39 0 0,0 3 8 0 0,1 0-49 0 0,-1 0-46 0 0,1 0-40 0 0,3 15 46 0 0,4-1-98 0 0,-3-12-15 0 0,1 10-14 0 0,0 2 1 0 0,0-8-27 0 0,-2-5 51 0 0,1-1 0 0 0,1 0 0 0 0,1 1-90 0 0,10 32 300 0 0,-13-39-202 0 0,0-1 33 0 0,0 1 43 0 0,0-1 51 0 0,-2-7-77 0 0,-1-2-16 0 0,1 1 11 0 0,-1-1-51 0 0,0 0-51 0 0,0 1-46 0 0,0 0-44 0 0,-1 0-43 0 0,1 0-40 0 0,0 0-38 0 0,-1 0-35 0 0,1 0-32 0 0,-1 1-328 0 0,0 0-102 0 0,0 0-85 0 0,1-1-211 0 0,0-1-59 0 0,-1 1-1234 0 0,1-1-1280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1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7312 0 0,'0'0'165'0'0,"0"0"22"0"0,0 0 9 0 0,0 0-54 0 0,0 0 4 0 0,0 0 64 0 0,0 0 192 0 0,0 0 354 0 0,0 0 32 0 0,0 0-27 0 0,0 0-129 0 0,0 0-59 0 0,0 0-11 0 0,0 0-26 0 0,0 0-100 0 0,0 0-42 0 0,0 0-8 0 0,0 0-18 0 0,0 0-70 0 0,0 0-36 0 0,0 0-6 0 0,0 0-14 0 0,0 0-55 0 0,0 0-26 0 0,0 0-8 0 0,0 0-5 0 0,0 0-17 0 0,0 0-10 0 0,0 0-1 0 0,0 0 4 0 0,0 0-9 0 0,0 1-54 0 0,4 4 0 0 0,-3-4 53 0 0,0 0-12 0 0,-1 0 37 0 0,5 4 41 0 0,0 1-44 0 0,-3-4-98 0 0,-1 0-1 0 0,1 0 0 0 0,-1 1 1 0 0,0-1-1 0 0,0 0 0 0 0,0 1 1 0 0,0-1-1 0 0,0 1 0 0 0,0-1 1 0 0,-1 1-1 0 0,1 0 0 0 0,-1 1-37 0 0,2 7 219 0 0,1-4-124 0 0,1 0-35 0 0,4 11 94 0 0,1 13 47 0 0,-1-2-38 0 0,-6-21-80 0 0,0 1 0 0 0,1 0-1 0 0,-1-1 1 0 0,3 4-83 0 0,-1-4 98 0 0,-1 1 1 0 0,-1-1-1 0 0,1 1 0 0 0,-1 3-98 0 0,1 1 101 0 0,1 5-68 0 0,3 10-39 0 0,-1 0 132 0 0,2 20 94 0 0,-3-15-41 0 0,-3-7 9 0 0,-1 0 46 0 0,-1-23-181 0 0,0-3 11 0 0,0 0 0 0 0,0 0 0 0 0,0 0 2 0 0,0 0 3 0 0,0 0-4 0 0,0 0-286 0 0,1 1 85 0 0,-1 0 73 0 0,0 0 62 0 0,0 0 47 0 0,0-1 35 0 0,0 5 428 0 0,0-4-431 0 0,0 1-94 0 0,0-1-53 0 0,0 0-52 0 0,0-1-61 0 0,0 1-66 0 0,0 0-101 0 0,0 0-93 0 0,0-1-103 0 0,0 1-111 0 0,0 0-120 0 0,0-1 340 0 0,0 0-33 0 0,-1 1-35 0 0,1-1-35 0 0,0 0-36 0 0,0 0-38 0 0,0 0-658 0 0,0 0-34 0 0,0 0-2735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2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5584 0 0,'0'0'165'0'0,"0"0"-39"0"0,0 0 9 0 0,0 0 64 0 0,0 0 182 0 0,0 0 335 0 0,0 0 27 0 0,0 0-16 0 0,0 0-101 0 0,0 0-46 0 0,0 0-10 0 0,0 0-33 0 0,0 0-128 0 0,0 0-51 0 0,0 0-8 0 0,0 0-197 0 0,0 0-34 0 0,0 1 32 0 0,0-1-86 0 0,0 4-24 0 0,0 0 30 0 0,0 14 386 0 0,0 2-77 0 0,0 0-69 0 0,1-1-58 0 0,2 0-44 0 0,1 7 94 0 0,-1 1-63 0 0,-1-5-105 0 0,1 6 21 0 0,-2-15-48 0 0,0 1 1 0 0,2-1 0 0 0,0 4-109 0 0,-1-7 105 0 0,0 1 0 0 0,-1 0 0 0 0,0 3-105 0 0,3 23 273 0 0,-2-22-29 0 0,0 1 1 0 0,-1 0-1 0 0,-1 4-244 0 0,0 9 388 0 0,-1-15-131 0 0,1 1 55 0 0,0-14-223 0 0,0 0 8 0 0,0 2-70 0 0,0 2-27 0 0,0-2 31 0 0,0-2 45 0 0,0 0 69 0 0,0-1-60 0 0,0 1-40 0 0,0 2-16 0 0,0 0 12 0 0,0-1 101 0 0,-1 9-57 0 0,-2-2-16 0 0,2 3-15 0 0,1-3-44 0 0,0 2 1 0 0,0-9 42 0 0,0-2-104 0 0,0 1 55 0 0,2 2 169 0 0,-1-2-144 0 0,0 0-56 0 0,-1 0-48 0 0,1 0-71 0 0,-1-1-80 0 0,0 1-94 0 0,0-1-109 0 0,0 0-231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3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6832 0 0,'0'0'200'0'0,"0"0"-50"0"0,0 0-3 0 0,0 0 55 0 0,0 0 175 0 0,0 0 319 0 0,0 0 28 0 0,0 0-30 0 0,0 0-139 0 0,0 0-62 0 0,0 0-11 0 0,0 0-30 0 0,0 0-119 0 0,0 0-56 0 0,0 0-11 0 0,0 0-30 0 0,0 0-118 0 0,0 0-48 0 0,0 0-5 0 0,1 2 23 0 0,-1 0-77 0 0,2 0-82 0 0,-1-1-12 0 0,0-1-41 0 0,-1 1-63 0 0,0-1 94 0 0,1 0 76 0 0,-1 0 56 0 0,1 1 254 0 0,0 0-221 0 0,0-1-79 0 0,-1 0-45 0 0,0 1-55 0 0,1-1-66 0 0,-1 0-29 0 0,1 0-57 0 0,-1 0-64 0 0,1 1-70 0 0,-1-1-75 0 0,1 0-81 0 0,-1 0-87 0 0,1 0-92 0 0,-1 0-848 0 0,0 0-896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3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5728 0 0,'0'0'166'0'0,"0"0"-34"0"0,0 0 12 0 0,0 0 71 0 0,0 0 200 0 0,0 0 363 0 0,0 0 29 0 0,0 0-329 0 0,0 0-188 0 0,1 0 5 0 0,-1 0-81 0 0,0 0-69 0 0,0 0-57 0 0,1 0-47 0 0,-1 0-34 0 0,3 0-100 0 0,-2 0 134 0 0,0 0 88 0 0,0 0-19 0 0,-1 0 35 0 0,1 0 39 0 0,-1 1 45 0 0,1-1 46 0 0,-1 0 53 0 0,1 0 56 0 0,-1 0 61 0 0,1 0-361 0 0,0 0-56 0 0,0-1-39 0 0,1 2 60 0 0,0 0 36 0 0,0 1 58 0 0,1 1 73 0 0,1 1 86 0 0,-4-3-501 0 0,1-1-35 0 0,-1 0-323 0 0,0 1 71 0 0,0-1-46 0 0,0 0-628 0 0,0 0-493 0 0,0 0-934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09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73 7920 0 0,'0'0'174'0'0,"0"0"29"0"0,0-1 13 0 0,0-3-31 0 0,0-2 412 0 0,-2 0-34 0 0,0 1-39 0 0,-1 0-43 0 0,-1 1-47 0 0,0 0-53 0 0,0 1-57 0 0,0 0-60 0 0,1 0-73 0 0,-1 0-64 0 0,-5-5 658 0 0,-2 2-118 0 0,1 1-108 0 0,-2 2-100 0 0,0 1-91 0 0,0 1-81 0 0,0 1-72 0 0,-1 1-63 0 0,-6 3-16 0 0,-1 2-101 0 0,14-3-55 0 0,-1 0 0 0 0,0 0-1 0 0,1 1 1 0 0,0-1 0 0 0,0 2 0 0 0,-6 4 20 0 0,9-6 0 0 0,-1 0-1 0 0,1 1 0 0 0,-1-1 1 0 0,1 1-1 0 0,0 0 0 0 0,1 0 1 0 0,-1 1-1 0 0,1-1 0 0 0,-1 0 1 0 0,1 1-1 0 0,1-1 0 0 0,-1 1 1 0 0,1 0-1 0 0,-1 0 0 0 0,1-1 1 0 0,1 1-1 0 0,-1 0 0 0 0,1 0 1 0 0,0 0-1 0 0,0 0 0 0 0,0 0 1 0 0,1 3 0 0 0,3 11-10 0 0,0 0 0 0 0,2-1 0 0 0,0 0 0 0 0,1 0 0 0 0,4 7 10 0 0,-2-4-7 0 0,0 0 0 0 0,3 17 7 0 0,-9-25-27 0 0,4 16 35 0 0,0 1 78 0 0,12 68 408 0 0,-13-56-346 0 0,-5-32-144 0 0,-2 5 131 0 0,0-4-78 0 0,1-3-106 0 0,0-2-76 0 0,2-1-97 0 0,-3-5-76 0 0,1 1 84 0 0,0-1 68 0 0,-2 1-165 0 0,1-1 141 0 0,1 0 35 0 0,-1 0-34 0 0,1 0-41 0 0,0 0-49 0 0,-1 1-108 0 0,1-1-53 0 0,-1 0-46 0 0,1 0-41 0 0,-1 1-147 0 0,0-1-40 0 0,1 0-177 0 0,-1 1-480 0 0,1-1 1348 0 0</inkml:trace>
  <inkml:trace contextRef="#ctx0" brushRef="#br0" timeOffset="334.1">0 395 7464 0 0,'0'0'216'0'0,"1"0"-47"0"0,0-1-88 0 0,0 0-61 0 0,5-2-63 0 0,-4 1 64 0 0,17-8 739 0 0,0 2-56 0 0,2-1-58 0 0,-1 1-62 0 0,4-1 26 0 0,0-1-94 0 0,6-3-234 0 0,-1 1-108 0 0,-14 6-136 0 0,0 1-37 0 0,0-1-41 0 0,0 1-45 0 0,8-3-25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5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8928 0 0,'0'0'200'0'0,"0"0"33"0"0,0 0 14 0 0,0 0 39 0 0,0 0-78 0 0,0 0 35 0 0,0 0 285 0 0,0 0 15 0 0,0 0-10 0 0,0 0-45 0 0,0 0-169 0 0,0 0-78 0 0,0 0-70 0 0,0-1-61 0 0,0 1-60 0 0,0 0-34 0 0,0-1-64 0 0,0 1-73 0 0,1-2-248 0 0,-1 1 284 0 0,0 1 36 0 0,1-1 50 0 0,-1 1 65 0 0,0-1 79 0 0,0 1 92 0 0,0 0 64 0 0,1-1 95 0 0,-1 1 104 0 0,0 0 114 0 0,0 0 125 0 0,0 0-321 0 0,1 0 36 0 0,-1 0 35 0 0,0 0 37 0 0,0 0 39 0 0,0 1 39 0 0,5 8-565 0 0,0 0-1 0 0,-1 1 0 0 0,0 0 0 0 0,-1 0 1 0 0,1 4-39 0 0,10 55 71 0 0,-11-51-70 0 0,7 62 71 0 0,-5-42-20 0 0,-2 21 102 0 0,2 4 24 0 0,-4-40-101 0 0,3 13 90 0 0,-2 1 92 0 0,-3-29-151 0 0,1 1 57 0 0,0-4-14 0 0,0 1 38 0 0,0-1 44 0 0,0 0 48 0 0,0-5-767 0 0,0 1 44 0 0,0-1 42 0 0,0 1 34 0 0,0 0-34 0 0,1-1 35 0 0,0 2-610 0 0,0-1 213 0 0,-1 0 195 0 0,1 0 30 0 0,-1 0-80 0 0,1 2-634 0 0,-1-1-36 0 0,0 6-2695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7.2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312 4995 5520 0 0,'0'0'158'0'0,"0"0"-31"0"0,0 0 14 0 0,0 0 71 0 0,0 0 198 0 0,0 0 360 0 0,0 0 29 0 0,0 0-225 0 0,0-2-110 0 0,-1-1 59 0 0,-1-3 210 0 0,0 4-388 0 0,1 1-267 0 0,-1-1 52 0 0,1 0 46 0 0,-1 0 38 0 0,-2-2 286 0 0,-4-7 807 0 0,5 7-950 0 0,1 1-56 0 0,0-1-43 0 0,1 2-181 0 0,0 1-39 0 0,0 0 349 0 0,1 0-63 0 0,-1 0-58 0 0,1 0-52 0 0,-1 0-48 0 0,1 1-43 0 0,-1-2 17 0 0,1 1-109 0 0,-1 0-36 0 0,0-1-113 0 0,1 1 100 0 0,-1 1 71 0 0,0-1 110 0 0,0 1-11 0 0,1 0 52 0 0,-1 0 58 0 0,0-1 64 0 0,1 1 71 0 0,-1 0 78 0 0,0 0 82 0 0,0 0 91 0 0,0 0-564 0 0,-1 2-16 0 0,0 0-47 0 0,1 0 0 0 0,-1 0-1 0 0,0 0 1 0 0,1 1 0 0 0,-1-1-1 0 0,1 1 1 0 0,0-1-1 0 0,-1 2-20 0 0,-4 23 99 0 0,5-12-70 0 0,1 0 1 0 0,0 0-1 0 0,2 1-29 0 0,0 18 48 0 0,0 5-21 0 0,4 0 40 0 0,2 20 85 0 0,-6-29-41 0 0,0 2 79 0 0,1-1-1 0 0,3 9-189 0 0,-2-10 155 0 0,0 3 98 0 0,-4-33-338 0 0,0 0-148 0 0,0 0 99 0 0,0 0 83 0 0,0 1 71 0 0,1-1 55 0 0,-1 1 42 0 0,0 1 611 0 0,0-1-577 0 0,0-1-98 0 0,0 1-83 0 0,0-1-56 0 0,0 1-65 0 0,0-1-70 0 0,0 1-105 0 0,0-1-101 0 0,0 0-109 0 0,0 0-121 0 0,0 1 280 0 0,-1-1-33 0 0,1 0-35 0 0,0 0-36 0 0,0 0-37 0 0,0 0-39 0 0,0 0-39 0 0,0 0-41 0 0,-1 0-590 0 0,-1 0-33 0 0,-3 0-2638 0 0</inkml:trace>
  <inkml:trace contextRef="#ctx0" brushRef="#br0" timeOffset="1512.94">1 177 6000 0 0,'1'0'174'0'0,"20"-1"1"0"0,-1 0 41 0 0,20-3 323 0 0,8-4 245 0 0,23-10 525 0 0,-29 4-533 0 0,-14 3-295 0 0,-5 2-114 0 0,0-1-41 0 0,-4 2-93 0 0,0-1-39 0 0,0 0-45 0 0,0 0-50 0 0,38-18 540 0 0,30-11 452 0 0,-86 37-987 0 0,-1 1-7 0 0,0 0-26 0 0,7 4 25 0 0,1 6 43 0 0,-2 1 44 0 0,-2-1 45 0 0,-2-2-93 0 0,-1 1-1 0 0,0-1 1 0 0,0 0-1 0 0,-1 0 1 0 0,0 0-135 0 0,-1 29 387 0 0,0-8-119 0 0,-3 16 141 0 0,0 0-33 0 0,1 4-88 0 0,0 3-64 0 0,3 42 129 0 0,0 1-46 0 0,0 98 205 0 0,9-12-147 0 0,-3-75-166 0 0,10 76 95 0 0,23 90 65 0 0,-23-172-228 0 0,-1-15-7 0 0,25 115 268 0 0,-30-153-343 0 0,0-1-38 0 0,7 27-38 0 0,3-1 64 0 0,51 142 238 0 0,-37-118-186 0 0,-7-1 106 0 0,16 95-195 0 0,-28-114 45 0 0,4 32 132 0 0,0 38-177 0 0,2 111 165 0 0,-8-86-93 0 0,-7-101-70 0 0,10 113 36 0 0,9-3 52 0 0,-12-101-79 0 0,12 60-1 0 0,-16-93 30 0 0,4 22-27 0 0,3 20-2 0 0,-4-24 37 0 0,0-1-33 0 0,-3-21 29 0 0,19 104 84 0 0,-4-37-108 0 0,5 17 34 0 0,-3-13 69 0 0,-12-44-50 0 0,-2-24-66 0 0,-7-19 41 0 0,-1-1-39 0 0,-3-10-11 0 0,2 0 0 0 0,3 10 2 0 0,-3-8-5 0 0,0 9 38 0 0,-2-16-21 0 0,1 1 0 0 0,-1-1 0 0 0,3 4-12 0 0,0 6-20 0 0,-1 2 40 0 0,-4 45 156 0 0,0-29-96 0 0,3-10-82 0 0,-1-15 13 0 0,0 1 34 0 0,-1-6-42 0 0,1 1-1 0 0,0-1 1 0 0,1 1 0 0 0,1 1-3 0 0,-1-1 0 0 0,-1-1 0 0 0,1 0 0 0 0,-1 1-1 0 0,0 2 1 0 0,4 22 0 0 0,4 27 0 0 0,-10-59 0 0 0,1 1 0 0 0,0 0 0 0 0,0-1 0 0 0,0 1 0 0 0,0 0 0 0 0,0-1 0 0 0,0 1 0 0 0,0-1 0 0 0,1 1 0 0 0,-1 0 0 0 0,1-1 0 0 0,-1 1 0 0 0,1 0 0 0 0,6 17 0 0 0,-5-16 0 0 0,-2-3-5 0 0,-1 9 20 0 0,1 10 39 0 0,-1-16 10 0 0,-2 3 0 0 0,2-5-58 0 0,1-1 0 0 0,-1 1 0 0 0,0 0 0 0 0,1 0 0 0 0,-1-1 0 0 0,0 1 0 0 0,0 0-1 0 0,1-1 1 0 0,-1 1 0 0 0,0-1 0 0 0,0 1 0 0 0,0-1 0 0 0,0 1 0 0 0,0-1 0 0 0,0 1-6 0 0,-17 1 45 0 0,10-3-33 0 0,0 0 0 0 0,0-1 0 0 0,-6-1-12 0 0,2 0 22 0 0,-14 1-20 0 0,15 1-16 0 0,0 0-34 0 0,-22-4 36 0 0,28 4 5 0 0,0 1 0 0 0,0-1 0 0 0,0 1 1 0 0,0 0-1 0 0,-1 0 0 0 0,1 1 0 0 0,0 0 0 0 0,0-1 0 0 0,0 2 0 0 0,-1-1 7 0 0,-18 4 5 0 0,1 1-11 0 0,0 0-48 0 0,15-5-44 0 0,0 0 42 0 0,-2 0 34 0 0,-5 1 47 0 0,-11 2 49 0 0,17-3-81 0 0,0 0-35 0 0,2-1-26 0 0,0 1-37 0 0,0-1-43 0 0,0 1-49 0 0,1-1-10 0 0,0 0-42 0 0,0 0-45 0 0,0-1-49 0 0,0 1-53 0 0,0-1-56 0 0,1 1-60 0 0,-1-1-64 0 0,5 1 107 0 0,0-1-68 0 0,0 1-61 0 0,1 0-54 0 0,-1 0-189 0 0,0 0-54 0 0,0 0-229 0 0,0 0-618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53.91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55:47.75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4227 348 8640 0 0,'0'0'197'0'0,"0"0"24"0"0,0 0 17 0 0,3 6-58 0 0,2 2-120 0 0,-3-4-33 0 0,1 0 48 0 0,-1 0 43 0 0,1 1 35 0 0,1 4 219 0 0,6 12 607 0 0,-8-14-727 0 0,1 0-57 0 0,0 0-64 0 0,8 22 339 0 0,-1 1-47 0 0,6 21 212 0 0,11 70 734 0 0,-20-84-907 0 0,-1 0 53 0 0,-2-4-66 0 0,0 0-35 0 0,-1 0-33 0 0,0 0-34 0 0,1 9 43 0 0,1-1-51 0 0,0 0-51 0 0,2 0-49 0 0,-6-33-199 0 0,3 13 22 0 0,-4-12-16 0 0,0 4 38 0 0,0-12-4 0 0,0-1-26 0 0,0 0-113 0 0,0 0-49 0 0,0 0-11 0 0,0 0 37 0 0,0 0-5 0 0,0 0-41 0 0,0 0-120 0 0,0 0-216 0 0,0-1 4 0 0,-1-1 92 0 0,0 1 17 0 0,-1-2-71 0 0,-1-1-129 0 0,3 3 323 0 0,-1 0-41 0 0,-2-7-616 0 0</inkml:trace>
  <inkml:trace contextRef="#ctx0" brushRef="#br0" timeOffset="826.78">4109 738 6704 0 0,'0'0'149'0'0,"0"0"23"0"0,0 0 12 0 0,2 0 242 0 0,2 0-58 0 0,8-1 598 0 0,-7-1-486 0 0,0-1-42 0 0,0 0-39 0 0,0 0-35 0 0,3-2 125 0 0,-1-1-58 0 0,7-5 312 0 0,-3 2-200 0 0,1 0-80 0 0,2 0-36 0 0,-1 1-41 0 0,2 0-48 0 0,-1 1-50 0 0,1 0-57 0 0,0 0-62 0 0,0 1-65 0 0,14-7 88 0 0,1 2-44 0 0,1 0-47 0 0,0 1-50 0 0,1 1-52 0 0,-1 0-57 0 0,1 1-58 0 0,-1 0-62 0 0,-17 5-54 0 0,-1 1-46 0 0,1-1-60 0 0,1 2-70 0 0,-1-1-83 0 0,0 1-95 0 0,0 0-105 0 0,0 1-118 0 0,-8 0 335 0 0,0 0-37 0 0,19 6-2042 0 0,-18-4 1831 0 0,-1 2 85 0 0,-2-1 195 0 0,1 1 100 0 0,-1 1 120 0 0,-2-3 161 0 0,-1 1 37 0 0,1-1 40 0 0,0 1 41 0 0,-1 0 44 0 0,1 0 46 0 0,-1 0 49 0 0,0 1 51 0 0,0-1 54 0 0,0 1 55 0 0,4 13 449 0 0,0 1-67 0 0,-1-1-61 0 0,1 0-58 0 0,-1 0-52 0 0,1 1-47 0 0,-1-1-43 0 0,1 0-37 0 0,2 15 271 0 0,1-1-77 0 0,16 72 1236 0 0,-14-59-987 0 0,-8-33-712 0 0,2 6 45 0 0,0 2-51 0 0,-3-2-49 0 0,-3 0-46 0 0,1-13-60 0 0,0-1 46 0 0,0-2-85 0 0,1 0-39 0 0,-1-1-52 0 0,1 0-63 0 0,-1 1-74 0 0,0-1-24 0 0,1 0-66 0 0,-1 0-73 0 0,1 0-81 0 0,-1 0-86 0 0,1 0-95 0 0,-1 0-99 0 0,1 0-108 0 0,-2-1-1057 0 0,-1-1-1101 0 0</inkml:trace>
  <inkml:trace contextRef="#ctx0" brushRef="#br0" timeOffset="1073.08">4688 448 9152 0 0,'-1'-1'282'0'0,"1"-2"-73"0"0,-1-1-64 0 0,-1-3 136 0 0,2 7-287 0 0,-1-4-41 0 0,0 0 47 0 0,0 2 42 0 0,0 0 37 0 0,1 0 59 0 0,-1 0 37 0 0,0 1 72 0 0,0-1 170 0 0,0 1 117 0 0,1 1-227 0 0,0-1-146 0 0,0-1-60 0 0,0 0-36 0 0,1 0-35 0 0,-1 1-34 0 0,0 0-103 0 0,1 1-125 0 0,-1 0 43 0 0,1-1-38 0 0,-1 1-41 0 0,0 0-45 0 0,0 0-41 0 0,0 0-34 0 0,0-1-118 0 0,0 1-35 0 0,0 0-1202 0 0</inkml:trace>
  <inkml:trace contextRef="#ctx0" brushRef="#br0" timeOffset="1556.83">5094 776 4432 0 0,'0'0'99'0'0,"0"0"11"0"0,0 0 10 0 0,0 0-35 0 0,2 0-44 0 0,11-1-40 0 0,-1-1 338 0 0,1 0 89 0 0,0-1 76 0 0,-1 0 60 0 0,3-2 171 0 0,-8 3-188 0 0,0-1 1 0 0,0-1-1 0 0,0 1 0 0 0,4-4-547 0 0,4-4 895 0 0,-3 1-196 0 0,-4 3-191 0 0,0 0-39 0 0,-3 2-188 0 0,0-1-34 0 0,3-3 73 0 0,-5 3-210 0 0,0 1-40 0 0,-2 1-20 0 0,1 1-1 0 0,-1-1 1 0 0,0 0-1 0 0,0 1 1 0 0,0-1-1 0 0,0 0 1 0 0,-1 0-1 0 0,1 1 0 0 0,-1-1 1 0 0,0-1-50 0 0,0 2 39 0 0,-1 0 0 0 0,1 0 0 0 0,-1 1 0 0 0,0-1 0 0 0,1 0 0 0 0,-1 0 0 0 0,-1-2-39 0 0,-11-13 164 0 0,-5 1-80 0 0,-11-3 90 0 0,23 15-108 0 0,-1 1 0 0 0,0 0-1 0 0,0 1 1 0 0,-1 0 0 0 0,-2-1-66 0 0,7 3 28 0 0,-1 0 0 0 0,1 1 0 0 0,0-1 0 0 0,-1 1 0 0 0,1-1 0 0 0,-1 1 0 0 0,1 0 1 0 0,-1 0-1 0 0,1 1 0 0 0,0-1 0 0 0,-1 1 0 0 0,-2 0-28 0 0,2 1 24 0 0,1-1 0 0 0,0 0 0 0 0,-1 1-1 0 0,1 0 1 0 0,0 0 0 0 0,0 0 0 0 0,0 0 0 0 0,-2 3-24 0 0,-18 18-44 0 0,5 4 64 0 0,2 3 54 0 0,4 2 45 0 0,-2 21 141 0 0,9-25 210 0 0,-2 23-470 0 0,7-40 58 0 0,0 1 0 0 0,0 0 1 0 0,1-1-1 0 0,0 1 1 0 0,1 1-59 0 0,1-2 38 0 0,-1 0 1 0 0,2 0-1 0 0,0 0 0 0 0,0-1 1 0 0,2 5-39 0 0,-2-8 20 0 0,0 1 0 0 0,1-1 0 0 0,0 0 0 0 0,0 0 1 0 0,0-1-1 0 0,1 1 0 0 0,0-1 0 0 0,0 0 0 0 0,1-1 0 0 0,-1 1 1 0 0,1-1-1 0 0,0-1 0 0 0,1 1 0 0 0,-1-1 0 0 0,7 2-20 0 0,3 0-72 0 0,1 0 72 0 0,3-1 59 0 0,28 3 153 0 0,-32-7-167 0 0,-3 0-40 0 0,0-1-35 0 0,-1-1-41 0 0,1 0-51 0 0,5-1-156 0 0,-10 0 88 0 0,1 1-39 0 0,-1-1-41 0 0,0-1-45 0 0,0 1-46 0 0,0-1-51 0 0,-7 2 40 0 0,0 0-53 0 0,0 1-49 0 0,0-1-42 0 0,1 0-150 0 0,-1 0-42 0 0,1 0-181 0 0,2-1-490 0 0</inkml:trace>
  <inkml:trace contextRef="#ctx0" brushRef="#br0" timeOffset="2080.43">5795 562 10624 0 0,'-2'-6'241'0'0,"-1"0"-50"0"0,1 0-42 0 0,0 1-35 0 0,-3-5 31 0 0,-10-11 55 0 0,10 15-102 0 0,-1 0 52 0 0,-2 0 120 0 0,3 3-87 0 0,1 0 36 0 0,-15-9 447 0 0,-1 0-62 0 0,-1 1-60 0 0,-1 2-54 0 0,0 1-51 0 0,0 3-46 0 0,-1 5-42 0 0,1 3-38 0 0,-3 7-224 0 0,6 5-51 0 0,16-12-40 0 0,1 0 0 0 0,-1 0 0 0 0,1 0 0 0 0,0 0 0 0 0,0 1 0 0 0,0-1 0 0 0,-1 4 2 0 0,1-3-15 0 0,1 1 1 0 0,-1 1 0 0 0,1-1 0 0 0,0 0-1 0 0,0 4 15 0 0,0-1-21 0 0,1-1-1 0 0,0 1 0 0 0,1 0 0 0 0,0-1 1 0 0,0 1-1 0 0,0-1 0 0 0,1 1 1 0 0,2 4 21 0 0,-1-5-6 0 0,0 0 0 0 0,0-1 1 0 0,0 1-1 0 0,1-1 1 0 0,2 4 5 0 0,6 5 0 0 0,1-1 0 0 0,1 0 0 0 0,0-1 0 0 0,1-1 0 0 0,0 0 0 0 0,1-1 0 0 0,0 0 0 0 0,1-1 0 0 0,0-1 0 0 0,7 2 0 0 0,-14-7 9 0 0,62 32-98 0 0,-51-22 113 0 0,-15-10-31 0 0,0 1 0 0 0,-1 0 0 0 0,0 0-1 0 0,0 0 1 0 0,0 1 0 0 0,3 4 7 0 0,2 7 35 0 0,-4 2 68 0 0,-3 0 96 0 0,-3-8-55 0 0,-2-1 33 0 0,-1 9 46 0 0,-6 24 343 0 0,4-30-411 0 0,-3 1-36 0 0,3-7-49 0 0,0 0 0 0 0,-1 0-1 0 0,0-1 1 0 0,-5 6-70 0 0,-17 7 155 0 0,9-11-88 0 0,-1-3-34 0 0,-1-4-42 0 0,-2-5-49 0 0,13 2 29 0 0,7 1-16 0 0,-1 0-43 0 0,1 0-30 0 0,0 0-50 0 0,0 0-60 0 0,0-1-67 0 0,1 1-10 0 0,-1 0-59 0 0,1 0-64 0 0,0 0-70 0 0,-1 0-74 0 0,1 0-80 0 0,0-1-85 0 0,0 1-91 0 0,-4-3-1343 0 0,-3-4-1232 0 0</inkml:trace>
  <inkml:trace contextRef="#ctx0" brushRef="#br0" timeOffset="-966.42">3080 990 6592 0 0,'0'0'149'0'0,"0"0"-4"0"0,0 0-61 0 0,8 0 42 0 0,4 0-238 0 0,0-1 113 0 0,0 0 101 0 0,0-1 90 0 0,0 0 81 0 0,-1-1 69 0 0,0-1 59 0 0,0 0 49 0 0,6-5 385 0 0,-12 6-418 0 0,1-1-1 0 0,0 0 1 0 0,-1 0-1 0 0,0-1 0 0 0,3-3-416 0 0,2-2 602 0 0,-2-2-50 0 0,-1 0-52 0 0,-1 0-86 0 0,-1-1-76 0 0,-1 1-69 0 0,-1-4-24 0 0,-1 1-70 0 0,-3-4-35 0 0,-5-10-21 0 0,-2 7 52 0 0,-1-1-72 0 0,-1 4-53 0 0,6 13-35 0 0,0-1 0 0 0,-1 1 0 0 0,1-1-1 0 0,-1 1 1 0 0,-3-2-11 0 0,-1-1 24 0 0,7 6-10 0 0,0 0 1 0 0,-1 0 0 0 0,0 1 0 0 0,0-1-1 0 0,0 1 1 0 0,0 0 0 0 0,-2-2-15 0 0,4 3 4 0 0,0 1 1 0 0,0 0-1 0 0,0-1 1 0 0,0 1-1 0 0,0 0 1 0 0,0 0-1 0 0,-1 0 1 0 0,1 0-1 0 0,0 0 1 0 0,0 0-1 0 0,0 0 1 0 0,0 0-1 0 0,0 0 1 0 0,0 1-1 0 0,0-1 1 0 0,0 0-1 0 0,0 1 1 0 0,0-1-1 0 0,0 0 1 0 0,1 1-1 0 0,-1-1 1 0 0,0 1-1 0 0,0 0 1 0 0,0-1-1 0 0,0 1 1 0 0,1 0-1 0 0,-1-1 1 0 0,0 1-1 0 0,1 0 1 0 0,-2 1-5 0 0,0 1 0 0 0,-1 1 0 0 0,0 0 0 0 0,1 0 0 0 0,0 0 0 0 0,0 1 0 0 0,0-1 0 0 0,1 0 0 0 0,-1 1 0 0 0,0 3 0 0 0,-7 43 0 0 0,9-48 0 0 0,-2 12 17 0 0,2-1 1 0 0,-1 1-1 0 0,2 0 1 0 0,0-1 0 0 0,1 1-1 0 0,0 0 1 0 0,2-1-1 0 0,-1 0 1 0 0,4 8-18 0 0,2 1 21 0 0,0 0 0 0 0,2-1 0 0 0,0 0 0 0 0,2-1 1 0 0,5 6-22 0 0,-6-10-93 0 0,1-2 99 0 0,-8-9 35 0 0,1-1-1 0 0,0 0 1 0 0,-1-1-1 0 0,2 1 1 0 0,-1-1-1 0 0,5 2-40 0 0,1 0 31 0 0,1-1-43 0 0,1-3-60 0 0,0 0-74 0 0,-4-2 0 0 0,0-1-45 0 0,1-1-50 0 0,-1-1-53 0 0,-9 3 57 0 0,1 0-38 0 0,0-1-373 0 0,0 0 88 0 0,0 0-50 0 0,1 0-721 0 0,1-2-567 0 0,3-2-1078 0 0,-7 5 2970 0 0</inkml:trace>
  <inkml:trace contextRef="#ctx0" brushRef="#br0" timeOffset="-577.46">3558 699 8144 0 0,'6'8'213'0'0,"0"0"-63"0"0,3 6-14 0 0,-1-1-76 0 0,8 13-5 0 0,-8-15 3 0 0,2 1 654 0 0,-1 2 0 0 0,0-1 0 0 0,-1 1 0 0 0,5 14-712 0 0,6 16 1377 0 0,-2 1-85 0 0,-9-24-698 0 0,0 1-35 0 0,-3-9-162 0 0,0 1-36 0 0,10 30 714 0 0,-9-26-590 0 0,0 5 174 0 0,-5-21-717 0 0,-1 0 55 0 0,1 0 49 0 0,0 0 44 0 0,0 1 106 0 0,0 0 59 0 0,-1 3 670 0 0,-1-5-560 0 0,0-2-67 0 0,-3-1-107 0 0,2 1-147 0 0,0-1-41 0 0,-7-8 301 0 0,2-2-112 0 0,-1-5-59 0 0,0-8-16 0 0,4 15-55 0 0,-3-14-4 0 0,0 0 0 0 0,1 0 0 0 0,0-7-58 0 0,5 21 17 0 0,0-1-1 0 0,0 0 1 0 0,1 0 0 0 0,0 0 0 0 0,1 0 0 0 0,0 0 0 0 0,1 1-1 0 0,2-9-16 0 0,-1 9-274 0 0,1 0 93 0 0,0 1 85 0 0,1-1 70 0 0,2-3 89 0 0,1 1 85 0 0,22-25 546 0 0,-22 29-577 0 0,-1 1-36 0 0,0 1-47 0 0,-1 0-41 0 0,1 1-46 0 0,0-1-54 0 0,0 1-60 0 0,0-1-68 0 0,0 1-72 0 0,1 0-82 0 0,-1 0-86 0 0,0 0-94 0 0,1 1-101 0 0,-1-1-107 0 0,0 1-113 0 0,1-1-122 0 0,-1 1-126 0 0,-3 2 519 0 0,0 0-35 0 0,2-2-1766 0 0,3-2-1366 0 0</inkml:trace>
  <inkml:trace contextRef="#ctx0" brushRef="#br0" timeOffset="-1784.23">2407 601 8408 0 0,'0'0'190'0'0,"0"0"28"0"0,0 0 8 0 0,0 6-49 0 0,0 3-116 0 0,0-1-34 0 0,1 1 51 0 0,0 0 44 0 0,0-1 36 0 0,2 12 299 0 0,7 25 790 0 0,-6-29-876 0 0,-1-3-153 0 0,0-1-88 0 0,5 19 360 0 0,0-1-47 0 0,-1 1-40 0 0,1 0-35 0 0,6 26 245 0 0,28 103 894 0 0,-23-91-804 0 0,-2-7-67 0 0,-2 2-54 0 0,1 13 61 0 0,1 38 255 0 0,-16-73-651 0 0,-1-16-173 0 0,-1-24-125 0 0,0-1-36 0 0,-2-2-93 0 0,0 0-40 0 0,-4-3-242 0 0,5 2 212 0 0,1 2 226 0 0,0-1-44 0 0,0 0-45 0 0,1 0-43 0 0,-1 1-43 0 0,0-1-44 0 0,0 0-43 0 0,1 0-42 0 0,-1 1-42 0 0,0-1-42 0 0,1 0-41 0 0,-1 0-41 0 0,0 0-41 0 0,1 0-40 0 0,-1 0-40 0 0,0 0-39 0 0,-1-4-1518 0 0,-2-2-1224 0 0</inkml:trace>
  <inkml:trace contextRef="#ctx0" brushRef="#br0" timeOffset="-1416.21">2479 695 6216 0 0,'1'0'139'0'0,"0"-1"-47"0"0,9-4 137 0 0,9-6 327 0 0,2 2-45 0 0,1 1-43 0 0,1 2-42 0 0,0 2-42 0 0,0 2-39 0 0,0 3-39 0 0,0 1-37 0 0,-1 2-35 0 0,0 3-36 0 0,-15-4-123 0 0,1 0 0 0 0,-1 1 0 0 0,0 0-1 0 0,3 2-74 0 0,-4-1 35 0 0,0-1 0 0 0,0 1 1 0 0,0 0-1 0 0,-1 0 0 0 0,0 1-35 0 0,0 0 12 0 0,0 0 1 0 0,-1 1-1 0 0,0-1 1 0 0,0 1-1 0 0,0 1-12 0 0,11 31 439 0 0,-7 3 69 0 0,-5-1 11 0 0,-3-26-262 0 0,0 1 0 0 0,-2-1 0 0 0,0 1 0 0 0,0-1 0 0 0,-2 0 0 0 0,-1 5-257 0 0,-13 23 634 0 0,8-27-412 0 0,-2-1-33 0 0,7-10-117 0 0,-1-1-1 0 0,1 1 1 0 0,-1-1-1 0 0,-4 2-71 0 0,3-2 61 0 0,0-1 0 0 0,-1 1 0 0 0,-6 1-61 0 0,7-3 35 0 0,0 0-1 0 0,-1 0 1 0 0,-7 0-35 0 0,9-1-77 0 0,-1-1 50 0 0,-15-2 74 0 0,13 0-71 0 0,3 0-32 0 0,0 1-44 0 0,2-1-23 0 0,0 0-44 0 0,0 0-48 0 0,0 0-55 0 0,0 0-60 0 0,0-1-66 0 0,1 0-72 0 0,0 0-78 0 0,2 2 216 0 0,0 1-43 0 0,1-1-39 0 0,-1 0-35 0 0,0 0-128 0 0,1 0-33 0 0,-2-2-1335 0 0</inkml:trace>
  <inkml:trace contextRef="#ctx0" brushRef="#br0" timeOffset="-4451.09">576 82 8720 0 0,'0'0'197'0'0,"0"0"24"0"0,0 0 19 0 0,0-1-29 0 0,0-3-168 0 0,0 1-26 0 0,0 1 44 0 0,0 2 67 0 0,0-1 144 0 0,0 1 236 0 0,0 0 18 0 0,0 0-2 0 0,0 0-18 0 0,0 0-8 0 0,0 0-2 0 0,0 0-26 0 0,0 0-106 0 0,0 0-48 0 0,0 0-10 0 0,0 0-5 0 0,0 0-10 0 0,0 1-7 0 0,1 0-103 0 0,0 1-77 0 0,2 3 67 0 0,-2-3-51 0 0,4 11 314 0 0,-2 1-99 0 0,-1 3-35 0 0,0 10 15 0 0,-2-7-112 0 0,5 47 246 0 0,0-1-99 0 0,5 58 209 0 0,-7-70-293 0 0,10 101 424 0 0,-5-72-246 0 0,-3 1 86 0 0,6 91 414 0 0,-6-128-690 0 0,-3-31-151 0 0,0 1 1 0 0,-1 0-1 0 0,-1-1 0 0 0,-1 7-103 0 0,1-19 8 0 0,-2 2 71 0 0,1 0-31 0 0,1-2-75 0 0,0-1-55 0 0,0-1-69 0 0,-1-2 49 0 0,0 0-95 0 0,0-1-80 0 0,0 0-67 0 0,-2-2-396 0 0,-2-2-1174 0 0,2 0 306 0 0</inkml:trace>
  <inkml:trace contextRef="#ctx0" brushRef="#br0" timeOffset="-3825.77">625 201 7080 0 0,'0'0'157'0'0,"0"0"23"0"0,0 0 13 0 0,0 0-22 0 0,0-19 702 0 0,3-16 1297 0 0,-1 26-1549 0 0,1-1-55 0 0,0 4-207 0 0,0-1-45 0 0,0-1-54 0 0,1 1-60 0 0,7-11 430 0 0,2 2-104 0 0,1 3-93 0 0,3 1-85 0 0,0 3-75 0 0,2 0-66 0 0,0 3-55 0 0,2 0-47 0 0,19 0 1 0 0,-10 3-58 0 0,0 2-1 0 0,5 1-47 0 0,-4 1 106 0 0,-10 1-88 0 0,0 2 55 0 0,-1 2 44 0 0,0 2 37 0 0,-16-5-95 0 0,1 0 1 0 0,0 0 0 0 0,-1 0-1 0 0,0 0 1 0 0,1 1-60 0 0,-2 0 49 0 0,0-1 1 0 0,1 1-1 0 0,-2-1 1 0 0,1 1-1 0 0,0 0 1 0 0,-1 0-1 0 0,0 0 1 0 0,0 0-1 0 0,0 1 0 0 0,0 0-49 0 0,13 39 354 0 0,-5 0-69 0 0,-5 1-76 0 0,-6 1-82 0 0,-2-28-11 0 0,0 0-1 0 0,-2 0 1 0 0,0-1 0 0 0,0 1 0 0 0,-2-1-1 0 0,0-1 1 0 0,-6 11-116 0 0,3-9 122 0 0,-1-2 1 0 0,-1 1-1 0 0,0-1 0 0 0,-3 2-122 0 0,1-3 125 0 0,-1 0 0 0 0,-2 1-125 0 0,0-3 94 0 0,0 0 0 0 0,-1 0-94 0 0,-1-2 54 0 0,0 0 0 0 0,0-1-54 0 0,0-1 6 0 0,-1-2 0 0 0,-1 1-6 0 0,12-5 23 0 0,-13 4 79 0 0,10-3 1 0 0,0-1 0 0 0,-1-1 1 0 0,-5 1-104 0 0,0-2 66 0 0,1-2-35 0 0,3-4-19 0 0,10 3-43 0 0,2 0-71 0 0,1-1-74 0 0,0 1-79 0 0,0-1-81 0 0,1 1-87 0 0,1 0-90 0 0,-1 1-94 0 0,0 1 589 0 0,2-5-1289 0 0</inkml:trace>
  <inkml:trace contextRef="#ctx0" brushRef="#br0" timeOffset="-3020.92">1306 583 6000 0 0,'0'0'174'0'0,"0"0"-39"0"0,0 0 4 0 0,0 0 61 0 0,0 0 181 0 0,0 0 328 0 0,0 0 26 0 0,0 0-300 0 0,0 0-175 0 0,0 0-41 0 0,0 0 56 0 0,0 0 132 0 0,0 0-225 0 0,0 0-41 0 0,0 1 44 0 0,0 0-90 0 0,2 3-17 0 0,-1-2 9 0 0,3 4 308 0 0,0 1-51 0 0,-1 1-48 0 0,0-1-40 0 0,2 9 153 0 0,-1 0-98 0 0,7 21 266 0 0,6 9 797 0 0,-1 6-1374 0 0,-8-18 400 0 0,0-1-71 0 0,-2-3-37 0 0,0 1-61 0 0,5 27 169 0 0,-4-20-55 0 0,-1-6 52 0 0,-3-17-146 0 0,0 1 42 0 0,-3-14-347 0 0,1 0 56 0 0,-1 0 50 0 0,0 0 44 0 0,1 0 67 0 0,-1 0 44 0 0,0 0 82 0 0,0 1 194 0 0,0-2 176 0 0,0-2-301 0 0,0 0-192 0 0,-1-1-61 0 0,1-1-71 0 0,-1 0-84 0 0,-3-15 250 0 0,-1-1-92 0 0,-5-27-24 0 0,7 30-84 0 0,-1-7 0 0 0,2 0 0 0 0,0 0 0 0 0,1 0 0 0 0,1-10 0 0 0,2 22 0 0 0,0 0 1 0 0,0 0-1 0 0,1 0 0 0 0,1 1 0 0 0,-1-1 0 0 0,3-3 0 0 0,10-19-5 0 0,7-8 5 0 0,-12 21-6 0 0,5-7-23 0 0,-8 13 29 0 0,2 1 0 0 0,-1 1 0 0 0,10-10 0 0 0,1 3-41 0 0,2 4-52 0 0,2 3-72 0 0,2 4-93 0 0,-19 7 19 0 0,0 0 56 0 0,16 0-254 0 0,-14 2 212 0 0,-3-1 49 0 0,0 1-45 0 0,-2 0-5 0 0,1-1-45 0 0,0 1-51 0 0,-1 0-57 0 0,1 0-63 0 0,0 0-69 0 0,-1 0-77 0 0,1 0-81 0 0,1 0-218 0 0,-4 0 396 0 0,1-1-34 0 0,0 1-33 0 0,0-1-37 0 0,0 1-36 0 0,0-1-39 0 0,2 1-1166 0 0,4 1-1013 0 0</inkml:trace>
  <inkml:trace contextRef="#ctx0" brushRef="#br0" timeOffset="-2496.34">2045 721 7688 0 0,'0'0'166'0'0,"0"0"29"0"0,-2-8 168 0 0,0 4-295 0 0,1 3-50 0 0,-1-1 35 0 0,0-2 140 0 0,-1 0 94 0 0,0 0 66 0 0,-3-6 610 0 0,3 6-585 0 0,-1 0-41 0 0,2 2-215 0 0,0 0-37 0 0,-7-5 628 0 0,1 2-64 0 0,0 2-62 0 0,0 1-60 0 0,-1 1-57 0 0,1 2-56 0 0,0 1-52 0 0,1 0-51 0 0,-1 2-49 0 0,1 1-45 0 0,0 0-45 0 0,0 1-41 0 0,1 1-40 0 0,0 0-36 0 0,-6 8-49 0 0,6-5 30 0 0,-16 24 41 0 0,13-21-67 0 0,1 2-1 0 0,-3 8-9 0 0,8-15 0 0 0,0-1-1 0 0,0 1 0 0 0,1 0 0 0 0,0 0 0 0 0,1 0 1 0 0,0 0-1 0 0,0 0 0 0 0,1 0 0 0 0,0 0 0 0 0,0 0 1 0 0,1 3 0 0 0,1 5 0 0 0,2 0 0 0 0,0 0 0 0 0,1 0 0 0 0,0 0 0 0 0,1 0 0 0 0,1-1 0 0 0,0 0 1 0 0,1-1-1 0 0,1 0 0 0 0,7 9 0 0 0,-7-12-19 0 0,0 0 1 0 0,1 0 0 0 0,0-1 0 0 0,8 6 18 0 0,-13-12-18 0 0,0-1 1 0 0,0 1 0 0 0,1-1 0 0 0,2 1 17 0 0,23 7 5 0 0,1-8 77 0 0,-1-7 80 0 0,-2-7 83 0 0,-24 8-162 0 0,0 0 0 0 0,-1 0 0 0 0,1 0-1 0 0,2-4-82 0 0,-3 4 105 0 0,0-1 0 0 0,-1 0 0 0 0,1-1 0 0 0,2-4-105 0 0,-3 4 128 0 0,0 0 0 0 0,-1 0 0 0 0,1-1-1 0 0,1-5-127 0 0,4-21 376 0 0,-3 0-40 0 0,-3 0-39 0 0,-4 0-40 0 0,-3 1-38 0 0,-4 0-38 0 0,-4 1-40 0 0,-4 1-37 0 0,3 8-81 0 0,-17-17-23 0 0,9 14-36 0 0,-4 0-92 0 0,13 13 17 0 0,-2 0-38 0 0,14 10-51 0 0,-1 0 67 0 0,0 0 57 0 0,1 0 47 0 0,-3-1 70 0 0,-2-2 140 0 0,3 3-126 0 0,0 0-52 0 0,0-1-79 0 0,2 1-19 0 0,-1 1-42 0 0,0-1-50 0 0,0 0-54 0 0,1 0-85 0 0,-1 1-76 0 0,0-1-84 0 0,0 0-89 0 0,0 1-98 0 0,1-1-104 0 0,-1 1-111 0 0,0-1-118 0 0,-1 0-1244 0 0,-2 1-1277 0 0,5 0 3510 0 0</inkml:trace>
  <inkml:trace contextRef="#ctx0" brushRef="#br0" timeOffset="10393.18">13105 435 7800 0 0,'0'0'174'0'0,"-2"-1"-51"0"0,-7-4 281 0 0,6 3-321 0 0,2 1-51 0 0,-8-6 0 0 0,-1 1 62 0 0,1 2 54 0 0,-1 0 48 0 0,-2 2 93 0 0,0 1 47 0 0,-2 2 113 0 0,-8 4 279 0 0,2 4 4 0 0,7 0-274 0 0,3-2-113 0 0,1 2-44 0 0,2-1-93 0 0,0 1-46 0 0,1 0-52 0 0,2 0-60 0 0,-13 30 274 0 0,4 2-48 0 0,6-18-51 0 0,2 0-1 0 0,-1 16-224 0 0,4-20 109 0 0,1 1-1 0 0,0-1 1 0 0,2 0 0 0 0,0 1-1 0 0,1-1 1 0 0,1 0 0 0 0,5 19-109 0 0,-6-32 41 0 0,0 0 0 0 0,1 0 0 0 0,0 0 1 0 0,0 0-1 0 0,0 0 0 0 0,0-1 1 0 0,1 1-1 0 0,0-1 0 0 0,0 0 1 0 0,1 0-1 0 0,-1 0 0 0 0,1-1 0 0 0,0 0 1 0 0,4 3-42 0 0,-2-2 53 0 0,0-1 0 0 0,1 1 0 0 0,0-2 1 0 0,-1 1-1 0 0,1-1 0 0 0,8 2-53 0 0,27 3 146 0 0,1-8-56 0 0,-2-7-69 0 0,-33 5-41 0 0,-1-1 0 0 0,0 0 0 0 0,6-3 20 0 0,-10 4-193 0 0,0-1-39 0 0,14-7-1036 0 0,-4 0 235 0 0</inkml:trace>
  <inkml:trace contextRef="#ctx0" brushRef="#br0" timeOffset="10897.84">13336 755 6568 0 0,'2'1'190'0'0,"6"4"-259"0"0,1 0 94 0 0,1-2 85 0 0,-1 0 76 0 0,1 0 66 0 0,0-1 59 0 0,0 0 47 0 0,0-1 39 0 0,8 1 333 0 0,23-2 1053 0 0,-29 0-1279 0 0,1 0-48 0 0,-4-1-158 0 0,0 1-41 0 0,0 0-48 0 0,0 0-54 0 0,0 0 161 0 0,0-1-44 0 0,0-1-41 0 0,0 1-36 0 0,9-5 101 0 0,-2-1-102 0 0,1-6-53 0 0,-14 11-122 0 0,0-1 0 0 0,-1 0-1 0 0,1 1 1 0 0,-1-1-1 0 0,0-1 1 0 0,1 1 0 0 0,-1 0-1 0 0,-1 0 1 0 0,1-1 0 0 0,0 1-1 0 0,-1-1 1 0 0,0 0-19 0 0,1-2 44 0 0,-1 0 1 0 0,0 0-1 0 0,0 0 1 0 0,0-6-45 0 0,-4-27 112 0 0,1 25-73 0 0,-1 0 1 0 0,-1 1-1 0 0,0-1 1 0 0,-3-3-40 0 0,4 10 10 0 0,0 1 0 0 0,0 0 0 0 0,0 0 0 0 0,-1 0 0 0 0,0 0 0 0 0,0 1 0 0 0,-1-1 1 0 0,0 1-1 0 0,-1-1-10 0 0,-17-10 67 0 0,1 6 25 0 0,-1 6 46 0 0,-1 6 58 0 0,-1 6 71 0 0,-2 7-329 0 0,2 3 71 0 0,17-10 29 0 0,0 0 0 0 0,0 1 0 0 0,0 0-38 0 0,-19 31 193 0 0,17-23-47 0 0,2 1 1 0 0,0 0-1 0 0,-5 16-146 0 0,4-4 112 0 0,2 0-40 0 0,6-23-59 0 0,0 0 1 0 0,0 0-1 0 0,1 0 0 0 0,0 0 1 0 0,0 0-1 0 0,0 1 1 0 0,2 2-14 0 0,-1-2 6 0 0,1-1 0 0 0,0 0 0 0 0,0 0 0 0 0,1 0 0 0 0,0 0 1 0 0,0-1-1 0 0,1 1 0 0 0,0-1 0 0 0,0 0 0 0 0,3 4-6 0 0,-1-3 6 0 0,1 0 0 0 0,0 0 0 0 0,0 0-1 0 0,0-1 1 0 0,1 0 0 0 0,0-1 0 0 0,0 0-1 0 0,2 1-5 0 0,-1-1 17 0 0,1-1-1 0 0,0 0 0 0 0,1 0 0 0 0,5 1-16 0 0,-3-2-72 0 0,1 0 57 0 0,37 3 160 0 0,-38-5-131 0 0,7-1-72 0 0,-10 0-20 0 0,0-1-41 0 0,4 0-137 0 0,0 0-116 0 0,-7 0 137 0 0,1 0-37 0 0,-1 0-38 0 0,0-1-41 0 0,19-3-717 0 0</inkml:trace>
  <inkml:trace contextRef="#ctx0" brushRef="#br0" timeOffset="11422.43">14240 517 9432 0 0,'0'-1'213'0'0,"0"1"-57"0"0,-1-1-48 0 0,1-1-39 0 0,-1 0-16 0 0,-2-5-7 0 0,0 0-91 0 0,0 0 73 0 0,-1 0 68 0 0,0 2 57 0 0,-1-2 99 0 0,-1 2 60 0 0,-2-1 122 0 0,-4-2 296 0 0,-11 0 498 0 0,14 6-866 0 0,1 0-46 0 0,1 1-97 0 0,-1 1-49 0 0,1-1-56 0 0,-1 1-64 0 0,5 0 19 0 0,-15 0 337 0 0,-2 1-49 0 0,1 0-55 0 0,-1 2-61 0 0,1 2-66 0 0,1 2-71 0 0,2 3-78 0 0,3 3-83 0 0,12-11 47 0 0,0 0 0 0 0,0-1-1 0 0,0 1 1 0 0,0 0-1 0 0,0 0 1 0 0,0 0-1 0 0,0-1 1 0 0,1 1-1 0 0,-1 0 1 0 0,1 0-1 0 0,0 0 1 0 0,-1 0-1 0 0,1 0 1 0 0,0 0-1 0 0,0 0 1 0 0,0 0-1 0 0,0 0 11 0 0,1 2-21 0 0,0 0 0 0 0,0 0-1 0 0,0-1 1 0 0,0 1 0 0 0,1 0-1 0 0,-1-1 1 0 0,1 1 0 0 0,2 2 21 0 0,0 1-44 0 0,1 0 0 0 0,0 0 0 0 0,6 5 44 0 0,15 12-61 0 0,-8-10 54 0 0,7 6 6 0 0,0 1 0 0 0,-2 0 0 0 0,12 15 1 0 0,-9-3-25 0 0,-9-8 97 0 0,-9-9 31 0 0,-1 0 58 0 0,-2 2 68 0 0,-4-1 79 0 0,-1-11-177 0 0,0-1 0 0 0,-1 0 0 0 0,0 0 0 0 0,0 1 0 0 0,0-1 0 0 0,-1 0 0 0 0,0 0 0 0 0,0 0 0 0 0,0 0 0 0 0,-1 0 1 0 0,1-1-1 0 0,-1 1 0 0 0,0-1 0 0 0,0 0 0 0 0,-3 4-131 0 0,-10 7 420 0 0,-3-2-82 0 0,-1-3-110 0 0,10-6-163 0 0,-1 0-37 0 0,4-3 3 0 0,0 1 1 0 0,0-1-1 0 0,0 0 0 0 0,0-1 1 0 0,-1 0-1 0 0,1 0 0 0 0,0 0 1 0 0,0-1-1 0 0,-1 0 1 0 0,1-1-1 0 0,0 1 0 0 0,0-1 1 0 0,0-1-1 0 0,0 1 0 0 0,0-2-31 0 0,3 2-179 0 0,0 1 41 0 0,0-1 39 0 0,0 0 36 0 0,-4-2 32 0 0,1 0 103 0 0,-3 0 117 0 0,-16-10 561 0 0,16 8-505 0 0,4 2-175 0 0,1 1-54 0 0,-1-1-64 0 0,1 0-75 0 0,-1 1-86 0 0,1-1-97 0 0,0 0-108 0 0,0 0-118 0 0,1 1 106 0 0,1 0-61 0 0,0 0-64 0 0,0 0-67 0 0,-1 0-70 0 0,1 0-74 0 0,0 0-77 0 0,0-1-80 0 0,0 1-1399 0 0,-2-2-1310 0 0,5 5 3621 0 0</inkml:trace>
  <inkml:trace contextRef="#ctx0" brushRef="#br0" timeOffset="7983.63">10918 562 7920 0 0,'0'0'174'0'0,"0"0"-2"0"0,0 0-73 0 0,0 0-47 0 0,-2 0-4 0 0,1 0 0 0 0,-10 0-23 0 0,3 0 67 0 0,-1 0 64 0 0,0 0 65 0 0,1 1 68 0 0,0 1 67 0 0,0 1 69 0 0,0 1 72 0 0,0 2 71 0 0,8-6-554 0 0,-7 7 381 0 0,-1 0-64 0 0,1 0-59 0 0,0 0-54 0 0,1 1-49 0 0,-1 0-43 0 0,1 0-40 0 0,0 2-33 0 0,-6 12 40 0 0,1 2-34 0 0,2 2-6 0 0,1 1-1 0 0,1 0 1 0 0,0 8-53 0 0,6-30 2 0 0,1 0 0 0 0,-1-1 0 0 0,1 1 0 0 0,0 0 0 0 0,1-1 0 0 0,-1 1 0 0 0,1-1 0 0 0,0 1 0 0 0,0-1 0 0 0,0 1 0 0 0,0-1 0 0 0,1 1 0 0 0,0-1 0 0 0,1 1-2 0 0,-3-3 2 0 0,1 0 0 0 0,0-1 0 0 0,1 1 0 0 0,-1 0 0 0 0,0-1 0 0 0,0 1 0 0 0,1-1 0 0 0,-1 1-1 0 0,1-1 1 0 0,-1 0 0 0 0,1 0 0 0 0,0 0 0 0 0,-1 0 0 0 0,1 0 0 0 0,0 0 0 0 0,0 0 0 0 0,0 0 0 0 0,0-1 0 0 0,0 1 0 0 0,0-1 0 0 0,0 0-1 0 0,0 1 1 0 0,-1-1 0 0 0,1 0 0 0 0,0 0 0 0 0,0 0 0 0 0,0 0 0 0 0,0 0 0 0 0,0-1 0 0 0,0 1 0 0 0,0-1 0 0 0,0 1 0 0 0,1-1-2 0 0,23-10 135 0 0,-12 4-6 0 0,0 0 0 0 0,0-2 0 0 0,3-2-129 0 0,2-4 107 0 0,1-2-41 0 0,-2 0-73 0 0,-15 14 7 0 0,0 0 0 0 0,-1-1 0 0 0,0 1 0 0 0,1-1 0 0 0,-1 0 0 0 0,0 1 0 0 0,-1-1 0 0 0,1 0 0 0 0,-1 0 0 0 0,0 0 0 0 0,0 0 0 0 0,0-1 0 0 0,1-3 0 0 0,-1 1 0 0 0,-1 0 0 0 0,1-1 0 0 0,-1 1 0 0 0,-1-1 0 0 0,0-2 0 0 0,1 0 11 0 0,0-2 42 0 0,-1-16 138 0 0,-3 18-142 0 0,4 9-127 0 0,0 1-3 0 0,0 0 8 0 0,0 0 4 0 0,2 6 66 0 0,8 34 118 0 0,8 23-115 0 0,-6-30-41 0 0,2 0-105 0 0,-7-19 192 0 0,-1 0 37 0 0,7 14 182 0 0,0 6 186 0 0,3 18 384 0 0,-16-51-841 0 0,1 2 149 0 0,-1-1-15 0 0,0 0-82 0 0,1 0-56 0 0,-1-1-58 0 0,0 0-45 0 0,0-1-60 0 0,1 1-70 0 0,-1-1-79 0 0,0 0-44 0 0</inkml:trace>
  <inkml:trace contextRef="#ctx0" brushRef="#br0" timeOffset="8541.14">11436 204 7800 0 0,'0'0'174'0'0,"0"0"29"0"0,0 0 13 0 0,0 0 28 0 0,0 0-67 0 0,0 0-37 0 0,0 2 52 0 0,0 6 126 0 0,0-7-204 0 0,0 1 52 0 0,1 6 272 0 0,0 1-41 0 0,1 0-41 0 0,1 0-41 0 0,0 1-40 0 0,0-1-42 0 0,1 0-40 0 0,-1-1-41 0 0,-2-6-113 0 0,9 27 450 0 0,0-1-53 0 0,-1 1-46 0 0,0-1-41 0 0,0 7 26 0 0,0-1-37 0 0,1 16 559 0 0,-1 8-897 0 0,11 115 1428 0 0,-15-116-909 0 0,0 1 52 0 0,-4-47-479 0 0,0 15 138 0 0,-3-1-119 0 0,2-25-383 0 0,0-1 52 0 0,-1 1 44 0 0,1-1 37 0 0,-2 0-45 0 0,-2-2-145 0 0,2 2 112 0 0,1 0 68 0 0,0 1-36 0 0,0-1-41 0 0,0 1-48 0 0,1-1-54 0 0,-1 1-62 0 0,1-1-3 0 0,-1 0-52 0 0,0 1-47 0 0,1-1-42 0 0,-1 0-152 0 0,0 0-41 0 0,0 0-184 0 0,0-1-499 0 0</inkml:trace>
  <inkml:trace contextRef="#ctx0" brushRef="#br0" timeOffset="8928.1">11270 522 7112 0 0,'0'0'157'0'0,"1"0"18"0"0,0-1-58 0 0,2 0-21 0 0,4-3 60 0 0,-1 1-235 0 0,0-1 75 0 0,0 2 69 0 0,1-1 64 0 0,0 1 60 0 0,0 0 55 0 0,0 0 48 0 0,0 1 46 0 0,4-2 269 0 0,0 0 79 0 0,4-1-199 0 0,-1 0-44 0 0,1 1-42 0 0,0 0-39 0 0,0 0-36 0 0,1 0-33 0 0,14-2 206 0 0,9-1-4 0 0,-10 0-196 0 0,-1 0-40 0 0,8-2-68 0 0,1 1-69 0 0,8 1-37 0 0,20 0-2 0 0,-61 6-239 0 0,-1-1 57 0 0,2 1 21 0 0,3 1 38 0 0,-5-1-5 0 0,1 1-53 0 0,0-1-75 0 0,-1 0-66 0 0,0 1-97 0 0,0-1-114 0 0,-2 0 177 0 0,1 1-36 0 0,0-1-216 0 0,1 0-88 0 0,-1 1-96 0 0,1-1-103 0 0,1 0-817 0 0,3 1-916 0 0</inkml:trace>
  <inkml:trace contextRef="#ctx0" brushRef="#br0" timeOffset="9314.07">11923 478 5672 0 0,'0'0'165'0'0,"3"5"-28"0"0,2 3-87 0 0,-3-2-8 0 0,1-1 75 0 0,0 2 99 0 0,2 3 210 0 0,0 1 83 0 0,-2-4-200 0 0,0-1-101 0 0,-1 0-65 0 0,2 9 349 0 0,0-1-50 0 0,0 0-44 0 0,-1 1-36 0 0,4 21 395 0 0,1 17 250 0 0,-4-28-514 0 0,0-1 58 0 0,-1-6-50 0 0,-1 1-61 0 0,0-7-81 0 0,-1 1 0 0 0,-1 0 0 0 0,0 0 0 0 0,0-1 0 0 0,-3 10-359 0 0,3-18 30 0 0,-1-1 122 0 0,0-1 99 0 0,1 0 81 0 0,-1-1 316 0 0,-1-1 429 0 0,1-1-472 0 0,1 0-338 0 0,-1 0-33 0 0,1-1 12 0 0,-1 0-91 0 0,0 0-109 0 0,1 0-86 0 0,-1 0-96 0 0,0 0-107 0 0,1 1 130 0 0,-7-28 300 0 0,2 0-55 0 0,2 0-45 0 0,2 0-37 0 0,2-6-27 0 0,2 11-24 0 0,0 1-1 0 0,2-1 0 0 0,0 1 0 0 0,8-20 2 0 0,-3 20 7 0 0,-3 10-24 0 0,1 1 0 0 0,0 0 0 0 0,0 1 0 0 0,3-2 17 0 0,9-10-3 0 0,-17 20-219 0 0,1 0 84 0 0,-1-1 73 0 0,1 1 60 0 0,0 0 47 0 0,0 0 34 0 0,9-7 266 0 0,-7 7-222 0 0,0-1-64 0 0,0 1-99 0 0,-2 2-45 0 0,0-1-54 0 0,0 0-61 0 0,0 1-70 0 0,0 0-104 0 0,0 0-97 0 0,0 0-104 0 0,0 0-115 0 0,1 0-123 0 0,-3 1 360 0 0,0 0-35 0 0,0-1-35 0 0,0 1-36 0 0,0 0-38 0 0,1 0-38 0 0,0 0-1445 0 0,2 0-1175 0 0</inkml:trace>
  <inkml:trace contextRef="#ctx0" brushRef="#br0" timeOffset="9597.31">12421 476 8088 0 0,'0'0'182'0'0,"0"1"-4"0"0,0-1-75 0 0,1 1-49 0 0,0 3-5 0 0,-1-2 1 0 0,2 11-133 0 0,0-1 88 0 0,0 0 78 0 0,-1 1 69 0 0,0 2 110 0 0,0 0 73 0 0,1 3 140 0 0,-1 10 336 0 0,1 10 366 0 0,0-13-469 0 0,0-4-224 0 0,-1-10-293 0 0,1-1-39 0 0,-1-3-240 0 0,0-1 101 0 0,0 1 86 0 0,0 0 67 0 0,0 1 99 0 0,3 15 623 0 0,-2-13-557 0 0,-1-5-189 0 0,-1 0-40 0 0,1 1-47 0 0,0-1-57 0 0,0 0-64 0 0,0 0-73 0 0,0 1-82 0 0,0-1-89 0 0,-1-2 49 0 0,1 1-45 0 0,-1-1-50 0 0,1 1-50 0 0,-1-1-54 0 0,1 1-56 0 0,-1-1-58 0 0,1 1-61 0 0,-1-1-1227 0 0,0 1-1069 0 0</inkml:trace>
  <inkml:trace contextRef="#ctx0" brushRef="#br0" timeOffset="9797.78">12429 346 15648 0 0,'-5'-2'358'0'0,"-1"-1"-85"0"0,0-1-75 0 0,0 1-62 0 0,-1-1-44 0 0,0 0-51 0 0,-15-6-67 0 0,13 8 41 0 0,7 2-26 0 0,2 0-30 0 0,-1 0-30 0 0,0 0-47 0 0,1 0-24 0 0,-1 0-47 0 0,1 0-53 0 0,-1 0-61 0 0,0 0-64 0 0,1 0-61 0 0,-1 0-54 0 0,1 0-46 0 0,-1 1-159 0 0,0-1-46 0 0,0 0-192 0 0,0 1-511 0 0</inkml:trace>
  <inkml:trace contextRef="#ctx0" brushRef="#br0" timeOffset="6584.38">9820 160 9272 0 0,'0'0'208'0'0,"0"0"33"0"0,0 0 14 0 0,0 0-18 0 0,0 2-78 0 0,9 23 236 0 0,-2 2-46 0 0,4 27 238 0 0,-5-9-193 0 0,2 23 140 0 0,-3-21-149 0 0,1 22 102 0 0,2 94 590 0 0,-8-105-662 0 0,-2 4 77 0 0,-2 0 69 0 0,0-13-25 0 0,1-25 199 0 0,-7 24-735 0 0,9-45 22 0 0,-2-2 93 0 0,1-2-99 0 0,1 0-37 0 0,-1-2-53 0 0,1 1-66 0 0,-1-1-82 0 0,0-1-98 0 0,1 1-111 0 0,0 2 169 0 0,1-1-34 0 0,-1 1-35 0 0,1-1-37 0 0,-1 1-40 0 0,1 0-40 0 0,-1-1-44 0 0,1 1-44 0 0,0 0-47 0 0,0 1-48 0 0,-2-6-1371 0 0,1-2-1126 0 0,1 8 3125 0 0</inkml:trace>
  <inkml:trace contextRef="#ctx0" brushRef="#br0" timeOffset="7189.76">9835 285 7200 0 0,'2'-5'468'0'0,"-1"0"-226"0"0,1 0-208 0 0,0 2-20 0 0,-1 2 36 0 0,-1 0 54 0 0,0 1 118 0 0,0 0 155 0 0,1-1-54 0 0,1 1-54 0 0,-1 0-53 0 0,1-1-53 0 0,0 1-54 0 0,0 0-53 0 0,0 0-54 0 0,10 7 375 0 0,0 2-90 0 0,1 4-26 0 0,5 10 47 0 0,-1-2 34 0 0,10 11 95 0 0,-3 2-65 0 0,-1 2-53 0 0,-1 0-34 0 0,30 70 454 0 0,-32-60-386 0 0,9 16 389 0 0,-18-42-449 0 0,0 0 53 0 0,-2-2 20 0 0,-6-13-202 0 0,5 8 60 0 0,-5-9-78 0 0,-1-3-30 0 0,0 1 32 0 0,0-1 40 0 0,0 0 46 0 0,-1-1-51 0 0,-1 0-58 0 0,1 0-38 0 0,1-1-14 0 0,2-2 11 0 0,-3 1-14 0 0,3-5 24 0 0,-1-1 0 0 0,0 0 0 0 0,2-8-94 0 0,2-26 187 0 0,-5-2-74 0 0,-2-1-53 0 0,-1 14-21 0 0,4-27-39 0 0,-1 43-3 0 0,3-30 11 0 0,4-8-8 0 0,-6 37-29 0 0,2 0 0 0 0,5-15 29 0 0,-6 23-9 0 0,0-1-12 0 0,2-7-104 0 0,-4 15 65 0 0,-1 1 54 0 0,0 0 0 0 0,0 0 0 0 0,0 0-1 0 0,0 0 1 0 0,0 0 0 0 0,0 1-1 0 0,0-1 1 0 0,0 0 0 0 0,0 1 0 0 0,-1-1-1 0 0,1 1 1 0 0,1 0 6 0 0,10 11 4 0 0,-10-8-9 0 0,2 1 5 0 0,0 0 0 0 0,-1 1 0 0 0,0-1 0 0 0,-1 1 0 0 0,1 0 0 0 0,1 5 0 0 0,2 4 0 0 0,0 4 5 0 0,0-1-1 0 0,-2 1 1 0 0,0 0-1 0 0,1 17-4 0 0,-1-6 45 0 0,1-1 39 0 0,12 71 221 0 0,-9-46-70 0 0,-3-27-78 0 0,0 0 34 0 0,0-6 130 0 0,0 1-49 0 0,1-1-43 0 0,0 0-37 0 0,2 5-3 0 0,0-1-36 0 0,17 51 184 0 0,-16-51-230 0 0,-6-15-73 0 0,3 7 15 0 0,1 1 81 0 0,-7-17-94 0 0,0-1-77 0 0,0 0-86 0 0,0 0-178 0 0,0 0-316 0 0,0 0 469 0 0,0 0 14 0 0,0 0-15 0 0,0 0-51 0 0,0 0-11 0 0,0 0-50 0 0,0 0-57 0 0,0 0-64 0 0,0 0-68 0 0,0 0-64 0 0,0 0-57 0 0,0 0-49 0 0,0 0-181 0 0,0 0-49 0 0,0 0-218 0 0,0 0-588 0 0</inkml:trace>
  <inkml:trace contextRef="#ctx0" brushRef="#br0" timeOffset="3686.14">6962 143 7056 0 0,'0'0'157'0'0,"0"0"-12"0"0,1 0-35 0 0,0-2 24 0 0,5-4 14 0 0,-5 5-83 0 0,0 0-46 0 0,2-1-102 0 0,-2 1 51 0 0,0 0 44 0 0,0 1 29 0 0,1-2 36 0 0,-1 1 20 0 0,1 0 36 0 0,0-1 38 0 0,0-1 44 0 0,-2 3 144 0 0,0 0 5 0 0,0 0 17 0 0,0 0 10 0 0,0 0 1 0 0,0 0 16 0 0,0 0 68 0 0,0 0-109 0 0,-1 1-82 0 0,0 0-71 0 0,0 0-60 0 0,-1 0-31 0 0,0 0-49 0 0,-3 3 45 0 0,4-3-57 0 0,1-1 37 0 0,-10 7 239 0 0,0-1-63 0 0,-1 0-53 0 0,0 0-47 0 0,-2 1-13 0 0,-1-1-40 0 0,-27 9 144 0 0,18-7 59 0 0,4-4 181 0 0,0 0 0 0 0,-9 0-506 0 0,-1-2 405 0 0,3-1-95 0 0,-1 0-73 0 0,23-2-199 0 0,3 1-29 0 0,-1 0 1 0 0,1 0-1 0 0,-1 0 0 0 0,1 0 1 0 0,-1 0-1 0 0,1 1 1 0 0,-1-1-1 0 0,1 0 0 0 0,-1 1 1 0 0,1-1-1 0 0,0 0 1 0 0,-1 1-1 0 0,1 0 0 0 0,0-1 1 0 0,-1 2-10 0 0,1 3-112 0 0,6 2 85 0 0,-5-7 29 0 0,25 39-56 0 0,8 18 38 0 0,-26-42 17 0 0,-1 0 0 0 0,0 0 0 0 0,-1 0 0 0 0,-1 1 1 0 0,2 14-2 0 0,5 37 27 0 0,-4 1 79 0 0,-1 0 64 0 0,-2 0 51 0 0,0 13 91 0 0,-2 109 491 0 0,-2-184-918 0 0,-1-1 90 0 0,1 2 81 0 0,-2 3 115 0 0,1 0-22 0 0,0-3-127 0 0,1-2-86 0 0,0 0-99 0 0,0 0-65 0 0,0-1-99 0 0,1 1-112 0 0,-1-3 173 0 0,1 0-32 0 0,-1-2-217 0 0,0 0 102 0 0,0-1 90 0 0,0 1 77 0 0,-1 0 34 0 0,1-1 72 0 0,0 1 37 0 0,-1-1 1 0 0,1 1 28 0 0,0 0-43 0 0,0 0 4 0 0,0-1-39 0 0,-3-4-1274 0 0</inkml:trace>
  <inkml:trace contextRef="#ctx0" brushRef="#br0" timeOffset="3957.41">6730 715 9312 0 0,'0'0'268'0'0,"3"0"-70"0"0,2-2-94 0 0,-2 1-47 0 0,1 0-36 0 0,12-3 15 0 0,0-1 65 0 0,0 0 57 0 0,-1 0 48 0 0,4-2 91 0 0,0 0 39 0 0,38-13 754 0 0,-27 9-577 0 0,-15 6-297 0 0,-1 0-37 0 0,6-2-9 0 0,0 0-96 0 0,-1 1-49 0 0,24-11 118 0 0,-16 5-132 0 0,-12 6-71 0 0,-1-1-68 0 0,0-1-83 0 0,0 1-100 0 0,-2-1-86 0 0</inkml:trace>
  <inkml:trace contextRef="#ctx0" brushRef="#br0" timeOffset="4347.36">7217 520 7424 0 0,'0'0'142'0'0,"0"0"-59"0"0,3 5 53 0 0,0 6 105 0 0,0-1-107 0 0,1 4-75 0 0,0 6-77 0 0,1 1 14 0 0,-2-8 91 0 0,6 19 582 0 0,-1 0 72 0 0,0 0 62 0 0,-1 0 51 0 0,6 27 776 0 0,-1 5 2322 0 0,-3 10-3952 0 0,-8-58 336 0 0,-1 22 543 0 0,0-16-420 0 0,0-21-329 0 0,0-1-28 0 0,0 0-7 0 0,0 0-6 0 0,0 0-3 0 0,-4-3 68 0 0,0-7-43 0 0,1-2-39 0 0,2 7 12 0 0,0-30 112 0 0,2 0-84 0 0,3-1-69 0 0,3 2-57 0 0,5-11-69 0 0,-5 24-15 0 0,2 0 1 0 0,0 1-1 0 0,1 0 1 0 0,10-15 97 0 0,13-10-123 0 0,0 8 94 0 0,-15 20 55 0 0,0 0 33 0 0,-10 12-58 0 0,0-1-1 0 0,0 1 1 0 0,1 0-1 0 0,-1 1 0 0 0,1 0 1 0 0,6-2-1 0 0,0 1-46 0 0,0 1-51 0 0,-4 4-57 0 0,-7 1 33 0 0,-1 0-90 0 0,1 1-59 0 0,-1-1-106 0 0,-2 0 142 0 0,1 0-34 0 0,-1 0-36 0 0,1 0-39 0 0,4 3-723 0 0</inkml:trace>
  <inkml:trace contextRef="#ctx0" brushRef="#br0" timeOffset="4837.05">8015 614 6776 0 0,'0'0'198'0'0,"-1"-1"-11"0"0,-2-3-201 0 0,1 1 64 0 0,1-1 61 0 0,0 1 58 0 0,0-1 176 0 0,-2 0 107 0 0,-3-4 272 0 0,-1 2-65 0 0,0 1-59 0 0,0 1-57 0 0,-1 1-53 0 0,0 1-48 0 0,1 1-45 0 0,-2 1-42 0 0,-4 1 138 0 0,0 2-80 0 0,-6 5 90 0 0,1 4-92 0 0,10-6-351 0 0,1 0 1 0 0,0 1-1 0 0,-2 3-60 0 0,-11 16 66 0 0,2 3-38 0 0,11-15-18 0 0,0 0-1 0 0,1 1 1 0 0,0 4-10 0 0,-5 22 64 0 0,9-28-57 0 0,1 0 1 0 0,0 1 0 0 0,1-1 0 0 0,0 6-8 0 0,1-7-10 0 0,0 0 0 0 0,1-1 1 0 0,1 1-1 0 0,0 0 0 0 0,0-1 1 0 0,1 1-1 0 0,5 9 10 0 0,-5-13-5 0 0,1 0 1 0 0,-1 0 0 0 0,1-1-1 0 0,5 5 5 0 0,-5-6 7 0 0,0-1 0 0 0,1 1 0 0 0,-1-2-1 0 0,1 1 1 0 0,6 3-7 0 0,19 8 67 0 0,-23-14-29 0 0,-1 0 0 0 0,0 0 0 0 0,8 1-38 0 0,-11-3 32 0 0,0 0 0 0 0,1 1 0 0 0,-1-1 1 0 0,1-1-1 0 0,-1 1 0 0 0,2-1-32 0 0,-2 0 52 0 0,1 0-1 0 0,-1 0 1 0 0,0-1 0 0 0,0 1-1 0 0,0-1 1 0 0,0 0-52 0 0,21-16 395 0 0,-4-6 58 0 0,-14 14-226 0 0,-1 0 0 0 0,0-1 1 0 0,-1 0-1 0 0,0 0 1 0 0,2-6-228 0 0,1-7 342 0 0,-2 1-45 0 0,-5 14-135 0 0,1 0-1 0 0,-1 0 1 0 0,-1-6-162 0 0,-3-27 378 0 0,-8 0-105 0 0,-5 2-105 0 0,-4 1-106 0 0,-5 3-105 0 0,-1 2-106 0 0,-2 4-105 0 0,24 26 23 0 0,0 0 81 0 0,0 0 66 0 0,0 0 56 0 0,-2-2 59 0 0,-8-8 156 0 0,9 9-169 0 0,1 1-54 0 0,-1 0-63 0 0,1 0-79 0 0,-1 1-95 0 0,2 0-39 0 0,-1 0-86 0 0,0 0-94 0 0,0 1-105 0 0,-1-1-113 0 0,1 1-123 0 0,2 1 368 0 0,0 0-34 0 0,0 0-36 0 0,0 0-35 0 0,-5-1-1549 0 0,-2-1-1195 0 0</inkml:trace>
  <inkml:trace contextRef="#ctx0" brushRef="#br0" timeOffset="5766.56">8253 593 6392 0 0,'0'-1'135'0'0,"1"1"-50"0"0,4-4 41 0 0,-3 2-44 0 0,-1 1 2 0 0,-1 1 37 0 0,14-2 474 0 0,-2 5-37 0 0,-1 5-43 0 0,-2 3-46 0 0,0 2-50 0 0,-2 0-53 0 0,-2 0-59 0 0,-2-3-61 0 0,10 33 652 0 0,-2 1-57 0 0,-2-1-60 0 0,-1 1-66 0 0,-2 1-69 0 0,-2-1-73 0 0,-1 1-78 0 0,-2-1-82 0 0,-3-16-44 0 0,1-16-169 0 0,1-1 88 0 0,0-10-96 0 0,0-1 0 0 0,0 0-1 0 0,0 0-6 0 0,0 0 12 0 0,-1-1-73 0 0,-1-1-33 0 0,-4-5 35 0 0,0-7-5 0 0,1 0-32 0 0,0-17 13 0 0,4-33-47 0 0,2 39-24 0 0,2-22-44 0 0,0 30 19 0 0,1 1-1 0 0,0-1 0 0 0,1 1 0 0 0,1 0 1 0 0,5-10-6 0 0,8-10-18 0 0,6 0-42 0 0,2 5-61 0 0,-24 28 112 0 0,-1 1-1 0 0,1-1 1 0 0,0 0 0 0 0,0 1-1 0 0,0 0 1 0 0,0 0 0 0 0,1 0-1 0 0,-1 0 1 0 0,0 1 0 0 0,1-1-1 0 0,-1 1 1 0 0,4-1 9 0 0,-4 2-2 0 0,0-1 0 0 0,0 1 0 0 0,0 0 0 0 0,0 1 0 0 0,0-1 0 0 0,0 0 0 0 0,0 1 0 0 0,0 0 0 0 0,0 0 0 0 0,0-1 0 0 0,0 2 0 0 0,0-1 0 0 0,-1 0-1 0 0,1 1 1 0 0,2 1 2 0 0,4 3 0 0 0,0 1 0 0 0,0 0 0 0 0,-1 0 0 0 0,0 1 0 0 0,0 0 0 0 0,-1 1 0 0 0,0-1 0 0 0,2 5 0 0 0,8 12 0 0 0,-2 1 0 0 0,7 14 0 0 0,-17-28-19 0 0,-1 0 0 0 0,0 0 0 0 0,0 0 0 0 0,0 11 19 0 0,3 8 4 0 0,-4-17-4 0 0,0-1 0 0 0,-2 1-1 0 0,1 8 1 0 0,-2 3 75 0 0,1-24-63 0 0,-1 5-10 0 0,-4 0 82 0 0,4-6-76 0 0,0 0-1 0 0,0 0 1 0 0,-1 0-1 0 0,1 1 1 0 0,0-1-1 0 0,0 0 0 0 0,-1 0 1 0 0,1 0-1 0 0,0 0 1 0 0,-1 0-1 0 0,1 0 1 0 0,0 1-1 0 0,-1-1 0 0 0,1 0 1 0 0,0 0-1 0 0,-1 0 1 0 0,1 0-1 0 0,0 0 1 0 0,0 0-1 0 0,-1-1 1 0 0,1 1-1 0 0,0 0 0 0 0,-1 0 1 0 0,1 0-1 0 0,0 0 1 0 0,-1 0-1 0 0,1 0-7 0 0,-8-8 101 0 0,-1-10-43 0 0,9 18-56 0 0,-6-15 34 0 0,1-1 0 0 0,0 1 0 0 0,1-1 0 0 0,0-4-36 0 0,2 5 17 0 0,1-1 1 0 0,0 1-1 0 0,0-1 1 0 0,2-8-18 0 0,1 11-1 0 0,-1 0-1 0 0,2 1 1 0 0,-1-1 0 0 0,2 1 0 0 0,3-9 1 0 0,-3 12-12 0 0,0-1 0 0 0,1 1 0 0 0,0 0 1 0 0,0 0-1 0 0,1 0 0 0 0,0 1 0 0 0,2-2 12 0 0,-4 6-20 0 0,0 1-1 0 0,0-1 1 0 0,0 0-1 0 0,0 1 1 0 0,1 0-1 0 0,-1 0 1 0 0,1 0-1 0 0,0 0 1 0 0,0 1 20 0 0,-1 0-16 0 0,0 1 0 0 0,0-1 0 0 0,1 1 0 0 0,-1 0 0 0 0,1 0 0 0 0,-1 1 1 0 0,1-1-1 0 0,-1 1 0 0 0,4 0 16 0 0,-3 1-11 0 0,0-1 1 0 0,0 1-1 0 0,0 0 1 0 0,0 1 0 0 0,0-1-1 0 0,0 1 1 0 0,0 0-1 0 0,2 1 11 0 0,-1 1-1 0 0,0-1 0 0 0,-1 1 0 0 0,1 0 0 0 0,-1 0 0 0 0,0 0 0 0 0,0 1-1 0 0,-1 0 2 0 0,27 33-48 0 0,-6 2 112 0 0,-7 0 70 0 0,-13-24-48 0 0,0-1 0 0 0,-1 1 0 0 0,-1 0 0 0 0,0 0 0 0 0,-1 0 0 0 0,-1 10-86 0 0,-3 27 180 0 0,2-42-175 0 0,0-1-43 0 0,0-3-3 0 0,0 6-27 0 0</inkml:trace>
  <inkml:trace contextRef="#ctx0" brushRef="#br0" timeOffset="161867.87">14845 698 5384 0 0,'0'0'116'0'0,"0"0"17"0"0,0 0 12 0 0,0 0-37 0 0,0 0 6 0 0,0 0 54 0 0,0 0 157 0 0,0 0 288 0 0,0 0 25 0 0,0 0-21 0 0,0 0-94 0 0,0 0-41 0 0,0 0-8 0 0,0 0-10 0 0,0 0-34 0 0,0 0-12 0 0,0 0-136 0 0,0 0-104 0 0,0 1-90 0 0,0-1-41 0 0,2 2 15 0 0,-2-1 15 0 0,1 0 94 0 0,0-1-36 0 0,0 0 41 0 0,6 4 296 0 0,2-1-48 0 0,-1 0-43 0 0,1-1-41 0 0,-1 0-38 0 0,1-1-34 0 0,10 1 177 0 0,-4-2-162 0 0,0 0-50 0 0,3-1-1 0 0,8-2 65 0 0,2-1-127 0 0,1 2-63 0 0,0 0-60 0 0,-2 2-56 0 0,-18 0-78 0 0,-1 0 69 0 0,1 1 52 0 0,12 1 103 0 0,-13-1-124 0 0,-2 0-41 0 0,1 0-50 0 0,0 0-76 0 0,0 1-88 0 0,0-1-102 0 0,0 0-119 0 0,-2 0 97 0 0,0 0-59 0 0,-1 0-64 0 0,1 0-67 0 0,7 2-562 0 0</inkml:trace>
  <inkml:trace contextRef="#ctx1" brushRef="#br1">1 1529 0 0,'7074'0'0'0,"-2819"0"0"0,2123 0 0 0,-2256 0 0 0,-4111 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3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24 8176 0 0,'0'0'182'0'0,"0"0"29"0"0,0 0 13 0 0,1-1-32 0 0,5-4-153 0 0,-2 3 21 0 0,0 1 100 0 0,1 0 182 0 0,-1 1 323 0 0,-2 0-409 0 0,-1 0-77 0 0,0 0-60 0 0,3 1 272 0 0,-1 0-52 0 0,1 1-49 0 0,-1 0-45 0 0,0 1-38 0 0,0 1-35 0 0,2 4 85 0 0,0 2-56 0 0,1 10 149 0 0,-2 2 22 0 0,-1 13 78 0 0,-2-4-57 0 0,3 21 193 0 0,-1 72 869 0 0,-4-80-986 0 0,-1 4-42 0 0,-2-1-109 0 0,3-7-68 0 0,-2 8 4 0 0,2-34-166 0 0,1 4-15 0 0,-1 14 23 0 0,-4-5 46 0 0,4-18-74 0 0,1-8 57 0 0,-1 0-64 0 0,0 0-57 0 0,-1 0-49 0 0,-1 1-139 0 0,0 0-41 0 0,-4 1-367 0 0,5-2 316 0 0,2-1 113 0 0,0 0 40 0 0,-1 0 39 0 0,1 0 32 0 0,0 0 30 0 0,-1 0 82 0 0,0 1 272 0 0,0 0-282 0 0,1-1-84 0 0,-1 0-62 0 0,1 0-72 0 0,0 0-84 0 0,-1 0-32 0 0,1 0-74 0 0,-1 0-82 0 0,1 0-87 0 0,0 0-96 0 0,-1 0-102 0 0,1 0-110 0 0,-1 0-115 0 0,-1-1-701 0 0,0 1-56 0 0,-1-1-223 0 0</inkml:trace>
  <inkml:trace contextRef="#ctx0" brushRef="#br0" timeOffset="457.83">1 133 4832 0 0,'0'0'108'0'0,"0"0"17"0"0,0 0 10 0 0,0 0-33 0 0,0 0 27 0 0,0 0 79 0 0,0 0 210 0 0,0 0 377 0 0,0 0 34 0 0,0 0-341 0 0,0 0-204 0 0,0 0-57 0 0,0 0 38 0 0,0 0 100 0 0,0 0-203 0 0,0 0-36 0 0,0 0 38 0 0,0 0-81 0 0,3 2-15 0 0,-1-1 8 0 0,11 3 425 0 0,2-2-56 0 0,0-2-50 0 0,1-1-48 0 0,1-2-44 0 0,-2 0-41 0 0,0 0-35 0 0,-2 0-34 0 0,21-6 205 0 0,0 1-39 0 0,34-8 257 0 0,-1 1-118 0 0,1 2-93 0 0,68-11-225 0 0,-69 11-136 0 0,1 0-38 0 0,-53 10-34 0 0,0 0-33 0 0,1 1-41 0 0,0 0-49 0 0,1 0-56 0 0,-1 0-63 0 0,-1 0-71 0 0,0 1-78 0 0,-9 0 169 0 0,5 1-193 0 0,-8 0 257 0 0,0 0-65 0 0,1 0-140 0 0,-2 0 144 0 0,0 0-41 0 0,-1 0-15 0 0,1 0-39 0 0,1 0-440 0 0,1 0-289 0 0,1 0-684 0 0</inkml:trace>
  <inkml:trace contextRef="#ctx0" brushRef="#br0" timeOffset="988.33">838 102 7424 0 0,'0'0'166'0'0,"0"0"29"0"0,0 0 12 0 0,0 0-72 0 0,0 0-12 0 0,0 0 43 0 0,0 0 140 0 0,0 0 262 0 0,0 0 22 0 0,0 0-34 0 0,0 0-378 0 0,1 1 48 0 0,3 8 96 0 0,-1 0-61 0 0,0 0-53 0 0,-1 0-44 0 0,2 8 50 0 0,2 25 137 0 0,6 51 291 0 0,3 36 260 0 0,-13-104-729 0 0,-1 0-35 0 0,4 56 224 0 0,-2-46-169 0 0,-1 1 81 0 0,-1-19-97 0 0,1 1 35 0 0,-1-3 76 0 0,1-1-93 0 0,0 4-48 0 0,2 8-20 0 0,-1-5-18 0 0,-1-7 8 0 0,-1-2 28 0 0,1 0 57 0 0,-2-2 21 0 0,1 0 57 0 0,0 0 66 0 0,-1 0 73 0 0,-1-11-305 0 0,0-3-102 0 0,0 1 1 0 0,0-1-1 0 0,0 1 0 0 0,0-1 1 0 0,1 1-1 0 0,0-1 0 0 0,0-1-12 0 0,3-47 52 0 0,-1 34-32 0 0,1-5 12 0 0,0 0-1 0 0,2-1-31 0 0,2-3 23 0 0,6-15-23 0 0,14-25-24 0 0,6 6-54 0 0,-26 52 78 0 0,-1-1 0 0 0,1 1 0 0 0,0 0 0 0 0,1 1 0 0 0,0 0 0 0 0,0 0 0 0 0,1 1 0 0 0,-3 2 0 0 0,0 1 0 0 0,0 0 0 0 0,0 0 0 0 0,0 1 0 0 0,1 0 0 0 0,-1 0 0 0 0,1 1 0 0 0,0-1 0 0 0,0 1 0 0 0,0 1 0 0 0,4-1 0 0 0,-8 1 2 0 0,1 1 0 0 0,0 0-1 0 0,-1 0 1 0 0,1 0 0 0 0,-1 1-1 0 0,1-1 1 0 0,-1 1 0 0 0,1 0-1 0 0,0 0-1 0 0,-1 0-4 0 0,-1 0-1 0 0,1 0 1 0 0,0 1-1 0 0,-1-1 1 0 0,1 1-1 0 0,-1-1 1 0 0,1 1-1 0 0,-1 0 1 0 0,2 2 4 0 0,-2-2-13 0 0,1 2 0 0 0,0-1 1 0 0,-1 0-1 0 0,0 0 0 0 0,0 1 0 0 0,0-1 1 0 0,0 2 12 0 0,0 0-33 0 0,1 1 0 0 0,-2 0 1 0 0,1 0-1 0 0,0 5 33 0 0,4 37-3 0 0,-3 0-1 0 0,-2 1 1 0 0,-2 15 3 0 0,0 7-1 0 0,1-63 1 0 0,0-6-1 0 0,0 3-56 0 0,0-3-39 0 0,0-2-112 0 0,0 0-198 0 0,0 0 225 0 0,0 0-36 0 0,0 0-70 0 0,0 0 96 0 0,0 0-38 0 0,0 0-39 0 0,0 0-39 0 0,0 0-407 0 0,0 0 103 0 0,0 0-52 0 0,1-1-774 0 0,1-1-605 0 0,2-2-1154 0 0</inkml:trace>
  <inkml:trace contextRef="#ctx0" brushRef="#br0" timeOffset="1457.1">1356 545 4896 0 0,'0'0'108'0'0,"0"0"17"0"0,2 0 10 0 0,14 0-125 0 0,0-1 74 0 0,0 0 67 0 0,0-1 61 0 0,8-2 208 0 0,0 0 101 0 0,-1-2 80 0 0,1 0 58 0 0,41-16 1312 0 0,-37 11-1156 0 0,2-2 5 0 0,-15 6-460 0 0,0 0-40 0 0,8-4 421 0 0,0 0-73 0 0,-8 4-333 0 0,-2 1-173 0 0,-7 2-131 0 0,0 2-39 0 0,2-4 23 0 0,-5 3 1 0 0,-2 0 71 0 0,0 2-60 0 0,0-1 12 0 0,0 1 13 0 0,0-1 35 0 0,1-2-44 0 0,-2 3-41 0 0,0 1 0 0 0,0-1 0 0 0,0 1 0 0 0,0-1 0 0 0,-1 0-1 0 0,1 1 1 0 0,0-1 0 0 0,0 1 0 0 0,0-1 0 0 0,-1 1 0 0 0,1-1 0 0 0,0 1 0 0 0,-1-1-1 0 0,1 1 1 0 0,0-1 0 0 0,-1 1 0 0 0,1-1-2 0 0,-3-1 41 0 0,3 1-15 0 0,-3-1-11 0 0,1 0 0 0 0,-1 0-1 0 0,0 0 1 0 0,0 0 0 0 0,0 1-1 0 0,0-1 1 0 0,-1 0-15 0 0,-43-13 54 0 0,24 9 0 0 0,19 5-55 0 0,0 0 0 0 0,0 0 0 0 0,0 0 0 0 0,0 1-1 0 0,0 0 1 0 0,-1 0 0 0 0,1 0 0 0 0,0 0 0 0 0,-3 1 1 0 0,2 0 10 0 0,-1 0 0 0 0,1 1 0 0 0,0 0 0 0 0,0 0 0 0 0,1 0 0 0 0,-1 0 0 0 0,0 1 0 0 0,1 0 0 0 0,-1-1 0 0 0,1 2 0 0 0,-2 1-10 0 0,0 0 21 0 0,1 1 0 0 0,-1-1 1 0 0,1 1-1 0 0,1 0 1 0 0,-1 1-1 0 0,1-1 0 0 0,-3 7-21 0 0,3-6 13 0 0,1 0-1 0 0,1 0 0 0 0,-1 0 0 0 0,1 0 1 0 0,1 1-13 0 0,-2 8 47 0 0,0 0 0 0 0,2 1 0 0 0,0 7-47 0 0,4 27 122 0 0,5-9 13 0 0,5-3 39 0 0,-12-35-163 0 0,8 17 83 0 0,0 0 36 0 0,4 5 63 0 0,9 10 138 0 0,-18-31-270 0 0,0 0 0 0 0,1 0 0 0 0,-1 0 0 0 0,1-1 0 0 0,0 1 0 0 0,0-1-1 0 0,1 0 1 0 0,-1-1 0 0 0,3 2-61 0 0,-3-3 33 0 0,0 0 1 0 0,0 0-1 0 0,0 0 0 0 0,0-1 0 0 0,0 1 0 0 0,0-1 1 0 0,1-1-1 0 0,0 1-33 0 0,0-1 30 0 0,0 0 1 0 0,0 0 0 0 0,0 0-1 0 0,0-1 1 0 0,0 0-1 0 0,0-1 1 0 0,0 1 0 0 0,0-1-1 0 0,0 0-30 0 0,19-9 93 0 0,-6-1-73 0 0,0-1-78 0 0,-2-1-103 0 0,-9 6 35 0 0,0 1-36 0 0,11-10-69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57 6624 0 0,'0'0'192'0'0,"-3"-5"-28"0"0,-1-2-104 0 0,0 2-34 0 0,0 0 47 0 0,1 0 44 0 0,-1 1 37 0 0,-1-1 74 0 0,0 1 37 0 0,-1-1 91 0 0,-4 0 221 0 0,-7-1 375 0 0,10 6-673 0 0,1 0-33 0 0,0 1-73 0 0,0 0-36 0 0,0 0-39 0 0,0 2-46 0 0,-9 3 246 0 0,0 1-38 0 0,-10 10 158 0 0,2 2-114 0 0,3 3-88 0 0,0 7-34 0 0,12-14-97 0 0,0 0 0 0 0,1 0 0 0 0,1 1 1 0 0,0 2-86 0 0,-2 9 60 0 0,-1 15 86 0 0,8-35-121 0 0,0 0 1 0 0,1-1 0 0 0,0 1 0 0 0,0 0 0 0 0,1 1-26 0 0,6 20 33 0 0,-4-22-18 0 0,-1 0 0 0 0,1 0 0 0 0,0 0 0 0 0,0-1 1 0 0,0 1-16 0 0,-1-4 7 0 0,-1 0 0 0 0,1 0 0 0 0,0 0 0 0 0,0 0 0 0 0,0-1 0 0 0,0 1 1 0 0,0-1-1 0 0,0 1 0 0 0,0-1 0 0 0,1 0 0 0 0,-1 0 0 0 0,1 0 0 0 0,-1 0 1 0 0,1 0-8 0 0,25 5 221 0 0,-24-6-180 0 0,-1 0 1 0 0,1 0 0 0 0,-1-1-1 0 0,1 1 1 0 0,-1-1 0 0 0,1 1 0 0 0,-1-1-1 0 0,1 0 1 0 0,0-1-42 0 0,0 0 51 0 0,0 0 1 0 0,0 0-1 0 0,0-1 1 0 0,0 1-1 0 0,0-1 1 0 0,-1 0-1 0 0,1 0-51 0 0,15-17 196 0 0,2-7-28 0 0,-3-2-71 0 0,1-5 38 0 0,7-22-135 0 0,-20 40 25 0 0,-1 1 0 0 0,0-2 0 0 0,-1 1-25 0 0,-1 2 28 0 0,1 0 1 0 0,0 1-1 0 0,1 0 1 0 0,4-8-29 0 0,-3 15 68 0 0,-1 10 23 0 0,0 2-101 0 0,-2-3 68 0 0,0 0-1 0 0,-1 1 1 0 0,1-1 0 0 0,-1 1-1 0 0,0-1 1 0 0,0 2-58 0 0,7 14 194 0 0,-3-2-79 0 0,-1 0-61 0 0,1 2-93 0 0,9 26-38 0 0,-1 0 87 0 0,0 0 77 0 0,-1 0 69 0 0,-12-42-313 0 0,0 1 111 0 0,1 0 90 0 0,3 9 305 0 0,-2-7-253 0 0,-1-1-115 0 0,0-3-43 0 0,-1 0-43 0 0,0 0-30 0 0,0 0-44 0 0,0 0-46 0 0,0 0-53 0 0,0-1-55 0 0,0 1-60 0 0,0 0-64 0 0,0-1-69 0 0,5 7-384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92 8808 0 0,'0'0'197'0'0,"0"0"-10"0"0,0-1-78 0 0,0 0-52 0 0,0-4-3 0 0,0 3 0 0 0,0-3-87 0 0,0 0 45 0 0,-1 0 41 0 0,1 0 38 0 0,-1-3 107 0 0,0 0 61 0 0,-2 0 49 0 0,1 0 34 0 0,1 6-221 0 0,0 0 0 0 0,0 0 0 0 0,0 0 0 0 0,0 0-1 0 0,0 0 1 0 0,0 0 0 0 0,0 0 0 0 0,-1 1 0 0 0,1-1-1 0 0,-1 0 1 0 0,1 1 0 0 0,-3-2-121 0 0,-5-1 411 0 0,-1 3-90 0 0,-4 2 34 0 0,0 2-54 0 0,-1 2-55 0 0,1 1-52 0 0,0 2-53 0 0,0 0-51 0 0,2 0-52 0 0,2 0-49 0 0,1 1 32 0 0,0-1 0 0 0,1 1 1 0 0,1 0-1 0 0,-1 1 1 0 0,1 0-1 0 0,1 0 1 0 0,0 1-1 0 0,0-1 1 0 0,1 1-1 0 0,0 1 1 0 0,-1 4-22 0 0,2-1 19 0 0,0 0 1 0 0,1 0 0 0 0,-1 13-20 0 0,3-8 0 0 0,0-1 1 0 0,2 18-1 0 0,0-30 0 0 0,0 0 0 0 0,0-1 0 0 0,1 1 1 0 0,0-1-1 0 0,0 1 0 0 0,1-1 0 0 0,-1 0 1 0 0,3 3-1 0 0,-2-4 4 0 0,-1-1 1 0 0,1 0 0 0 0,0 0-1 0 0,0-1 1 0 0,3 4-5 0 0,-4-6 6 0 0,0 1-1 0 0,0 0 0 0 0,-1-1 1 0 0,1 0-1 0 0,1 1 1 0 0,-1-1-1 0 0,0 0 1 0 0,0 0-1 0 0,0 0 0 0 0,0-1 1 0 0,2 1-6 0 0,2 1 50 0 0,0-2-1 0 0,0 1 1 0 0,0 0 0 0 0,0-1 0 0 0,0 0-1 0 0,0-1 1 0 0,0 0 0 0 0,0 1 0 0 0,0-2-1 0 0,0 1 1 0 0,0-1 0 0 0,0 0-1 0 0,-1 0 1 0 0,2-1-50 0 0,19-14 166 0 0,-23 14-151 0 0,1 0-1 0 0,-1-1 1 0 0,0 0-1 0 0,0 1 1 0 0,1-3-15 0 0,1-1 13 0 0,1-2 5 0 0,0 0 0 0 0,0 0 0 0 0,-1-1 0 0 0,0 0 1 0 0,-1 0-1 0 0,0-1 0 0 0,0 1 0 0 0,0-7-18 0 0,0-4 47 0 0,-2 0 0 0 0,-1 0 0 0 0,0-14-47 0 0,-2 18 20 0 0,-1 1 1 0 0,-3-16-21 0 0,4 24-1 0 0,0 1 1 0 0,0-1-1 0 0,1 0 1 0 0,0-5 0 0 0,0-2-9 0 0,0 13-47 0 0,0 2-21 0 0,0 0-1 0 0,4 2-12 0 0,1 1 50 0 0,6 12 45 0 0,-9-10-22 0 0,9 12-7 0 0,-1 0 1 0 0,-1 1 0 0 0,4 11 23 0 0,10 29 34 0 0,-9-23 39 0 0,1-1 52 0 0,-3-4-58 0 0,-8-18-17 0 0,1-1 1 0 0,1 0-1 0 0,-1 0 0 0 0,2 0 1 0 0,4 5-51 0 0,-10-13-15 0 0,0-2-92 0 0,0 1-92 0 0,-1-2 49 0 0,0 0-39 0 0,0 1-42 0 0,0-1-41 0 0,0 0-36 0 0,0 0-33 0 0,1 0-225 0 0,-1 0-55 0 0,0 1-739 0 0,0-1-586 0 0,0 0-1114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349 241 9072 0 0,'-3'-4'61'0'0,"1"-1"35"0"0,-12-15 505 0 0,9 14-473 0 0,-1 0-78 0 0,0 1-21 0 0,0 1 54 0 0,0-1 48 0 0,0 2 42 0 0,-5-3 198 0 0,0 1 76 0 0,4 2-36 0 0,0 1 0 0 0,0 0 1 0 0,1 0-1 0 0,-7 0-411 0 0,-4 1 622 0 0,8 1-361 0 0,0 1-52 0 0,0 0-61 0 0,1 0-73 0 0,-14 3 258 0 0,5-1-92 0 0,1 0-41 0 0,6 2-102 0 0,-1 0-35 0 0,1 2 13 0 0,-1 0-40 0 0,0 0-35 0 0,-20 16-122 0 0,25-19 91 0 0,1 1-1 0 0,1 0 1 0 0,-1 0-1 0 0,-1 3 31 0 0,-1 3 0 0 0,1 0 34 0 0,3 1 92 0 0,4-1-50 0 0,0-9-73 0 0,0 0 1 0 0,0 0 0 0 0,-1 0 0 0 0,1 0-1 0 0,1-1 1 0 0,-1 1 0 0 0,0 0 0 0 0,0 0-1 0 0,2 0-3 0 0,3 4-32 0 0,0 0 0 0 0,0-1 0 0 0,1 0 0 0 0,7 4 32 0 0,-2-1-18 0 0,16 12 7 0 0,17 16 11 0 0,-36-28 0 0 0,0 1 0 0 0,-1 0 0 0 0,0 1 0 0 0,0-1 0 0 0,-1 1 1 0 0,3 7-1 0 0,3 6-37 0 0,-3 0 106 0 0,-1-1 65 0 0,-4-7 125 0 0,0 1-1 0 0,2 15-258 0 0,-3-2 187 0 0,-3-24-146 0 0,-1 1-1 0 0,0 0 1 0 0,0 0-1 0 0,-1-1 1 0 0,-1 6-41 0 0,-6 12 134 0 0,0-11 2 0 0,7-12-126 0 0,0 1-1 0 0,0-1 0 0 0,0 1 0 0 0,1-1 1 0 0,-1 1-1 0 0,0-1 0 0 0,0 1 0 0 0,0-1 1 0 0,0 0-1 0 0,0 0 0 0 0,-1 0 0 0 0,1 1 1 0 0,0-1-1 0 0,0 0 0 0 0,0 0-9 0 0,-19-4 78 0 0,-1-3-87 0 0,6-1-113 0 0,12 5-50 0 0,-1 1 55 0 0,-13-11-185 0 0,12 9 114 0 0,3 1 47 0 0,-1 1-38 0 0,1 0-74 0 0,-1-1-64 0 0,0 0-74 0 0,1 1-80 0 0,-1-1-91 0 0,1 1-98 0 0,0-1-107 0 0,0 0-116 0 0,-3-4-972 0 0,-2-5-1047 0 0,7 12 2857 0 0</inkml:trace>
  <inkml:trace contextRef="#ctx0" brushRef="#br0" timeOffset="428.85">536 393 7912 0 0,'0'0'232'0'0,"2"1"-14"0"0,0-1-165 0 0,17 3-60 0 0,-12-2 26 0 0,1 0 36 0 0,7 1 145 0 0,-3-1 45 0 0,1-1 50 0 0,29-3 793 0 0,-25-1-675 0 0,-8 2-239 0 0,0-1-33 0 0,-1 0-41 0 0,1-1-46 0 0,0 0 51 0 0,6-1 144 0 0,0-1 20 0 0,-5 2-120 0 0,-2 0-65 0 0,-1 0-52 0 0,-7 4-32 0 0,1-1 0 0 0,0 0 0 0 0,0 1 0 0 0,0-1 0 0 0,-1 0 0 0 0,1 0 0 0 0,0 1 0 0 0,-1-1 0 0 0,1 0 0 0 0,0 0 0 0 0,-1 0 0 0 0,1 0 0 0 0,-1 0 0 0 0,0 0 0 0 0,1 0 0 0 0,-1 0 0 0 0,0 0 0 0 0,1 0 0 0 0,-1 0 0 0 0,0-1 0 0 0,0 1 0 0 0,1-1-2 0 0,-1 2 3 0 0,0-1-1 0 0,0 1 1 0 0,1-1-1 0 0,-1 1 1 0 0,0-1 0 0 0,0 1-1 0 0,0-1 1 0 0,0 1-1 0 0,0-1 1 0 0,0 1-1 0 0,0-1 1 0 0,0 1-1 0 0,0-1 1 0 0,0 1-1 0 0,0-1 1 0 0,0 1-1 0 0,-1-1 1 0 0,1 1-1 0 0,0-1 1 0 0,0 1-1 0 0,0-1 1 0 0,-1 1-1 0 0,1-1 0 0 0,-3-4 54 0 0,1 0 0 0 0,1 3-38 0 0,-7-12-33 0 0,4 10-36 0 0,-4 2 56 0 0,4 1 4 0 0,-6-2 100 0 0,0 7-89 0 0,7-2-1 0 0,-16 2 91 0 0,-10 6-6 0 0,15-4-28 0 0,2 3 45 0 0,4-2-3 0 0,2 1 37 0 0,-5 4 42 0 0,9-10-152 0 0,0 0 0 0 0,0 0 0 0 0,0 0 1 0 0,0 0-1 0 0,1 1 0 0 0,-1-1 0 0 0,1 1-43 0 0,-6 12 284 0 0,2 0-114 0 0,2 6-64 0 0,3-17-99 0 0,0 0 0 0 0,0 0 0 0 0,1 0 0 0 0,-1 0-1 0 0,1 0 1 0 0,0 0 0 0 0,1 1-7 0 0,3 10 51 0 0,6 12 12 0 0,6 9 43 0 0,-2-12-7 0 0,17 11 64 0 0,-23-27-93 0 0,1 0 0 0 0,-1-1 1 0 0,1 0-1 0 0,0-1 0 0 0,2 1-70 0 0,21 7 148 0 0,2-7-62 0 0,-11-6-82 0 0,0-3-52 0 0,-15 0-7 0 0,-1-1-110 0 0,1 0-111 0 0,0-1-114 0 0,0 1-116 0 0,-1-1-118 0 0,1 0-122 0 0,-2 0-122 0 0,-5 3 549 0 0,-1 0-35 0 0,3-1-444 0 0,-1 0-282 0 0,3-2-675 0 0</inkml:trace>
  <inkml:trace contextRef="#ctx0" brushRef="#br0" timeOffset="810.83">1302 0 8640 0 0,'0'0'197'0'0,"0"0"24"0"0,0 0 17 0 0,1 2-38 0 0,3 4-259 0 0,0 0 54 0 0,-1 0 48 0 0,1 0 44 0 0,-1 3 67 0 0,1-1 48 0 0,1 5 169 0 0,0 1 56 0 0,4 14 481 0 0,-4-10-357 0 0,-2-3-184 0 0,-1-7-229 0 0,0-1-36 0 0,2 11 277 0 0,0-1-59 0 0,1 4-2 0 0,-1 0-51 0 0,9 49 473 0 0,-9-41-377 0 0,1 9 128 0 0,-1-2-70 0 0,-3-13-236 0 0,2 21 92 0 0,4 21 246 0 0,1-2 12 0 0,-6-21-225 0 0,-1-32-194 0 0,3 3 4 0 0,-2-7-68 0 0,-2-5 20 0 0,2 1-12 0 0,2 1-252 0 0,0-1 80 0 0,0 0 69 0 0,1-1 59 0 0,-1 0 44 0 0,0-1 34 0 0,4 0 117 0 0,9-5 341 0 0,-11 2-425 0 0,-1 0-46 0 0,-1 1-59 0 0,0-1-39 0 0,-1 1-45 0 0,1-1-51 0 0,-1 0-57 0 0,0-1-63 0 0,1 1-70 0 0,-1 0-74 0 0,-1-1-82 0 0,1 0-87 0 0,-1 1-93 0 0,0-1-99 0 0,0 0-106 0 0,0 0-110 0 0,-1 0-117 0 0,0 0-124 0 0,0 1-732 0 0,-1-3-1075 0 0,0 6 2993 0 0</inkml:trace>
  <inkml:trace contextRef="#ctx0" brushRef="#br0" timeOffset="1130.97">1077 345 9184 0 0,'0'0'208'0'0,"0"0"33"0"0,0 0 14 0 0,1 0-42 0 0,11-3-141 0 0,-1 1 36 0 0,12-2 197 0 0,-2 2 42 0 0,29-2 555 0 0,-24 3-493 0 0,-1-2-93 0 0,-8 2-181 0 0,-1-2-78 0 0,2 1 7 0 0,0-1 36 0 0,36-6 293 0 0,-16 3-160 0 0,-13 2-153 0 0,-4 1-85 0 0,-1 0-84 0 0,-4-1-274 0 0,-9 2 133 0 0,1-2-43 0 0,7 0-181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36 8496 0 0,'0'0'190'0'0,"0"0"-7"0"0,0 0-77 0 0,-1 0-51 0 0,-4-2-5 0 0,3 1 2 0 0,-10-3 108 0 0,-21 1 30 0 0,23 3-68 0 0,0 0 80 0 0,0 0 75 0 0,1 0 112 0 0,-13 3 148 0 0,1 5-106 0 0,2 4-93 0 0,1 3-83 0 0,1 2-70 0 0,2 2-58 0 0,2 0-46 0 0,2 0-35 0 0,6-10-47 0 0,1 0 0 0 0,0 0 0 0 0,0 1 0 0 0,1 0 1 0 0,1 0-1 0 0,-2 5 1 0 0,-1 24 19 0 0,2-2 68 0 0,3-11 10 0 0,4 0-46 0 0,-2-16-47 0 0,0 0 0 0 0,1-1 0 0 0,1 0 0 0 0,0 1 0 0 0,0-1 0 0 0,1-1 1 0 0,4 7-5 0 0,14 15 41 0 0,5-6 81 0 0,-12-14-18 0 0,0-1 37 0 0,-12-8-107 0 0,-1 0-1 0 0,1 1 1 0 0,0-2-1 0 0,-1 1 1 0 0,1 0-1 0 0,0-1 0 0 0,0 1 1 0 0,-1-1-1 0 0,1 0 1 0 0,0 0-1 0 0,0-1 1 0 0,1 0-34 0 0,0 0 49 0 0,1 0 1 0 0,0-1-1 0 0,-1 0 1 0 0,0 0-1 0 0,1 0 1 0 0,-1-1-1 0 0,3-2-49 0 0,5-4 123 0 0,-1 0-1 0 0,-1 0 1 0 0,0-1 0 0 0,0-1 0 0 0,8-10-123 0 0,-1-4 45 0 0,-2-2 34 0 0,-10 14-21 0 0,0 1 0 0 0,-2-1 0 0 0,1-1 0 0 0,-2 1 0 0 0,0-1 0 0 0,0 0-58 0 0,-1 0 71 0 0,-1 0 0 0 0,0 1 0 0 0,-1-6-71 0 0,-4-20 111 0 0,-4 8-50 0 0,-3 2-38 0 0,-4 4-51 0 0,3 9-56 0 0,1 3-56 0 0,-1 2-83 0 0,1 2-40 0 0,-1 1-84 0 0,1 2-94 0 0,-1 0-105 0 0,11 6 218 0 0,0 0-49 0 0,0-1-43 0 0,0 1-38 0 0,0-1-134 0 0,-1 1-37 0 0,-2-2-1391 0 0</inkml:trace>
  <inkml:trace contextRef="#ctx0" brushRef="#br0" timeOffset="680.18">568 43 7920 0 0,'0'0'174'0'0,"0"0"29"0"0,0 0-22 0 0,0 1-77 0 0,0 0-58 0 0,3 2-16 0 0,-2 0 10 0 0,3 3-111 0 0,0 0 45 0 0,0 0 44 0 0,-1 0 40 0 0,1 1 37 0 0,0-1 33 0 0,3 7 218 0 0,-1 0 87 0 0,0 0 70 0 0,14 31 1331 0 0,-12-25-1104 0 0,-4-9-403 0 0,0-1-42 0 0,0 1-51 0 0,0-1-59 0 0,0 2-58 0 0,0 0-104 0 0,0-3 182 0 0,14 39 826 0 0,-9-17-393 0 0,-4-5-154 0 0,-3 2-58 0 0,-2-26-288 0 0,0-1 0 0 0,0 0-1 0 0,0 0-6 0 0,0 0-1 0 0,0 0-25 0 0,0 0-43 0 0,-4-6 8 0 0,-6-9 75 0 0,2-2-48 0 0,6 10-69 0 0,0 0 0 0 0,0-1 0 0 0,1 1 0 0 0,0-3-18 0 0,0-13 23 0 0,1 1 0 0 0,1-14-23 0 0,0 25 27 0 0,2-23-44 0 0,-1 19 43 0 0,1-1 0 0 0,0 1 0 0 0,2 0 0 0 0,1-5-26 0 0,6-7 8 0 0,3 2-54 0 0,4 4-79 0 0,3 3-103 0 0,-19 16 218 0 0,0 1 0 0 0,1-1 1 0 0,-1 1-1 0 0,0 0 0 0 0,0-1 0 0 0,1 1 1 0 0,-1 1-1 0 0,1-1 0 0 0,-1 0 0 0 0,1 1 1 0 0,-1 0-1 0 0,1 0 0 0 0,0 0 10 0 0,2 0-9 0 0,-1 1 0 0 0,0 0 0 0 0,0 0 0 0 0,0 0-1 0 0,0 1 1 0 0,0 0 0 0 0,0 0 0 0 0,2 2 9 0 0,2 0-4 0 0,-1 2 0 0 0,0-1-1 0 0,0 1 1 0 0,0 0 0 0 0,-1 1 0 0 0,0 0 0 0 0,0 0 0 0 0,-1 0-1 0 0,2 3 5 0 0,21 35 13 0 0,-4 1 84 0 0,-4 2 75 0 0,-6 3 66 0 0,-9-31-76 0 0,-2 1 0 0 0,1 18-162 0 0,-4-12 54 0 0,-3 1-56 0 0,2-27-120 0 0,0 0 85 0 0,0 0 62 0 0,-1 3 170 0 0,1-2-146 0 0,0-1-71 0 0,0 1-90 0 0,0-1 0 0 0,0 0-41 0 0,0-1-47 0 0,0 1-50 0 0,0 0-57 0 0,0-1-61 0 0,0 1-65 0 0,1-1-71 0 0,-1 0-360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186 373 9040 0 0,'0'0'200'0'0,"0"0"33"0"0,-2 0 15 0 0,-6-5-77 0 0,-4-6-64 0 0,1 1-39 0 0,3 4 25 0 0,2 2 42 0 0,-1 2 74 0 0,-2 0 297 0 0,-3 0 103 0 0,6 1-354 0 0,1 2-38 0 0,-1 0-40 0 0,1 1-45 0 0,0 2-47 0 0,0 1-50 0 0,-7 9 151 0 0,3-4 8 0 0,0 0 0 0 0,1 1 1 0 0,-4 8-195 0 0,2 5 296 0 0,1 8 51 0 0,3-1-79 0 0,5-19-154 0 0,-1 1-1 0 0,2 0 0 0 0,0 0 1 0 0,0 0-1 0 0,1 0 1 0 0,2 9-114 0 0,9 21 376 0 0,-11-39-329 0 0,1-1 1 0 0,-1 0-1 0 0,1 0 1 0 0,0 0-1 0 0,0 0 0 0 0,0 0 1 0 0,0 0-1 0 0,1-1 1 0 0,-1 1-1 0 0,1-1 1 0 0,1 2-48 0 0,-3-3 25 0 0,1 0 1 0 0,0 1 0 0 0,0-1 0 0 0,0 0 0 0 0,0 0 0 0 0,0 0-1 0 0,0-1 1 0 0,2 1-26 0 0,6 0 51 0 0,1-2-50 0 0,5-5 75 0 0,-11 5-6 0 0,0-2-1 0 0,1 1 1 0 0,-1 0-1 0 0,0-1 1 0 0,0 0-1 0 0,1-1-69 0 0,8-9 120 0 0,11-15 9 0 0,-20 22-108 0 0,1-1 0 0 0,-1 0 0 0 0,-1-1 1 0 0,1 1-1 0 0,-1-1 0 0 0,0 0 1 0 0,-1 0-1 0 0,2-7-21 0 0,-3 7-2 0 0,2-2 17 0 0,-2-1 1 0 0,1 1-1 0 0,-2-1 0 0 0,1 0 0 0 0,-1-2-15 0 0,-1-109 200 0 0,-1 119-200 0 0,1 3-1 0 0,0-1 1 0 0,0 0-1 0 0,0 1 0 0 0,0-1 1 0 0,0 0-1 0 0,0 1 1 0 0,0-1-1 0 0,0 1 1 0 0,0-1-1 0 0,0 0 0 0 0,0 1 1 0 0,1-1-1 0 0,-1 1 1 0 0,0-1-1 0 0,0 0 1 0 0,1 1-1 0 0,-1-1 0 0 0,0 1 1 0 0,1-1-1 0 0,-1 1 1 0 0,1-1-1 0 0,-1 1 1 0 0,1-2-71 0 0,-1 2-22 0 0,3 6 5 0 0,2 6 39 0 0,5 8-22 0 0,-2 1 81 0 0,-1 1 70 0 0,-1 0 55 0 0,2 4 77 0 0,6 12 176 0 0,-8-22-244 0 0,0 1-90 0 0,8 21-52 0 0,-7-21-3 0 0,4 10 39 0 0,1-4 97 0 0,-11-22-208 0 0,0 0 60 0 0,0 0 66 0 0,1 0 146 0 0,-1 0-186 0 0,0-1-58 0 0,-1 1-80 0 0,1-1-99 0 0,-1 1 10 0 0,0-1-60 0 0,0 0-64 0 0,0 1-71 0 0,0-1-456 0 0</inkml:trace>
  <inkml:trace contextRef="#ctx0" brushRef="#br0" timeOffset="556.51">642 0 6704 0 0,'0'0'149'0'0,"0"0"23"0"0,0 0 12 0 0,1 2-25 0 0,2 0-117 0 0,-1 1 47 0 0,1 0 41 0 0,-1 1 33 0 0,2 2 194 0 0,4 12 592 0 0,-4-9-526 0 0,-2-5-258 0 0,0 1-41 0 0,12 21 580 0 0,-1 2-86 0 0,0-1-76 0 0,-2 1-63 0 0,2 7 25 0 0,-1-1-58 0 0,4 15 729 0 0,-2 7-1175 0 0,0 21 750 0 0,-4 0-94 0 0,-6-42-390 0 0,5 78 472 0 0,-4-43-356 0 0,-3-30-179 0 0,-2-26-121 0 0,1 0 0 0 0,0-1 0 0 0,2 11-82 0 0,-2-21 72 0 0,-1-1-56 0 0,1-1-48 0 0,-1-1-43 0 0,-1-1-178 0 0,1-2-98 0 0,-3-5-602 0 0,3 5 688 0 0,0 2 67 0 0,-1-9-1058 0 0</inkml:trace>
  <inkml:trace contextRef="#ctx0" brushRef="#br0" timeOffset="1214.74">505 427 4928 0 0,'0'0'141'0'0,"0"0"-29"0"0,0 0 12 0 0,0 0 63 0 0,2 0 177 0 0,5 0 270 0 0,0 0-86 0 0,1-1-79 0 0,-1 1-67 0 0,2-1 2 0 0,0 0-67 0 0,3 0-1 0 0,4 0 89 0 0,6-2 130 0 0,-8 2-223 0 0,1-2-37 0 0,13-3 198 0 0,-7 1-198 0 0,1 1-52 0 0,4 0 51 0 0,1-2-56 0 0,-1 1-49 0 0,1-1-43 0 0,3 0-21 0 0,1 0-36 0 0,9-1 67 0 0,10 0-156 0 0,-35 6 7 0 0,1 1-1 0 0,-1 0 1 0 0,0 1 0 0 0,0 1 0 0 0,1 0-7 0 0,-2 1 35 0 0,0 0 0 0 0,-1 1 0 0 0,4 2-35 0 0,-10-3-59 0 0,0 0 55 0 0,-1 1 46 0 0,0-1 37 0 0,1 2 67 0 0,10 12 368 0 0,-10-8-321 0 0,-1 0-72 0 0,0 0-73 0 0,10 22 340 0 0,-1 1 0 0 0,-2 1 0 0 0,5 18-388 0 0,-1-3 321 0 0,2-1-56 0 0,-8-17-78 0 0,-1 1-39 0 0,-2 0-39 0 0,-2-1-37 0 0,-4-10-9 0 0,-4-8 34 0 0,-2-7-84 0 0,-3-1-186 0 0,7-4 163 0 0,0 0-1 0 0,0 0 0 0 0,-1 0 0 0 0,1 0 0 0 0,0 0 0 0 0,0 0 0 0 0,0 0 0 0 0,-1 0 0 0 0,1 0 0 0 0,0-1 0 0 0,0 1 1 0 0,-1 0-1 0 0,1 0 0 0 0,0 0 0 0 0,0 0 0 0 0,0 0 0 0 0,0 0 0 0 0,-1-1 0 0 0,1 1 0 0 0,0 0 0 0 0,0 0 1 0 0,0 0-1 0 0,0 0 0 0 0,0-1 0 0 0,0 1 0 0 0,-1 0 0 0 0,1 0 0 0 0,0-1 0 0 0,0 1 11 0 0,-2-2-205 0 0,-3-3-93 0 0,3 3 160 0 0,1 0-64 0 0,-1 1 5 0 0,1-1-54 0 0,0 1-62 0 0,0-1-71 0 0,1 1 28 0 0,-1 0-49 0 0,0-1-45 0 0,1 1-37 0 0,-1-1-142 0 0,0 1-38 0 0,0-1-169 0 0,-1-1-461 0 0,2 3 1294 0 0</inkml:trace>
  <inkml:trace contextRef="#ctx0" brushRef="#br0" timeOffset="1504.97">1057 140 7376 0 0,'0'0'216'0'0,"0"-1"-11"0"0,0-1-171 0 0,0-2-25 0 0,0-4 50 0 0,2 2 96 0 0,-1 3 42 0 0,3-2 340 0 0,-1 3-316 0 0,-1 0-54 0 0,-1 1 100 0 0,-1 1-121 0 0,1-2 70 0 0,4 1-91 0 0,2 0-57 0 0,3 0-32 0 0,-8 1-9 0 0,3-1-46 0 0,9 0-113 0 0,-6 1 22 0 0</inkml:trace>
  <inkml:trace contextRef="#ctx0" brushRef="#br0" timeOffset="1833.09">1785 403 5696 0 0,'0'0'166'0'0,"0"0"-31"0"0,-1-1-73 0 0,-3-5-53 0 0,1 4 57 0 0,-2-2 311 0 0,-1 0 60 0 0,-18-8 1157 0 0,13 8-963 0 0,5 2-307 0 0,1 0-53 0 0,-11-2 429 0 0,0 3-100 0 0,1 2-93 0 0,1 2-85 0 0,0 2-75 0 0,1 1-67 0 0,1 3-59 0 0,0 0-49 0 0,-1 4-20 0 0,0 1-44 0 0,4-2-34 0 0,1 0 0 0 0,0 0 0 0 0,-1 3-74 0 0,-2 8 126 0 0,8-15-77 0 0,0 0 0 0 0,0 1 0 0 0,0-1 0 0 0,1 1 0 0 0,0 2-49 0 0,-4 44 208 0 0,6-45-165 0 0,0 0 0 0 0,0 0-1 0 0,1 0 1 0 0,0 0 0 0 0,1 0 0 0 0,0 0-1 0 0,2 3-42 0 0,-2-7 28 0 0,-1-1 0 0 0,2 1 0 0 0,-1-1 0 0 0,1 1 0 0 0,-1-1-1 0 0,2 0 1 0 0,-1 0 0 0 0,0 0 0 0 0,1-1 0 0 0,0 1 0 0 0,0-1 0 0 0,5 4-28 0 0,-1-2 16 0 0,1 1 11 0 0,0 0 1 0 0,1-1 0 0 0,3 2-28 0 0,10 1 68 0 0,-19-9-50 0 0,-1 1-1 0 0,1-1 1 0 0,-1 1 0 0 0,1-1-1 0 0,-1 0 1 0 0,2-1-18 0 0,6 0 44 0 0,-1 0 0 0 0,0-2 0 0 0,1 1 0 0 0,-1-1 0 0 0,0-1 0 0 0,2 0-44 0 0,-3 0 35 0 0,1-1 0 0 0,-1 0 0 0 0,0-1 0 0 0,-1 0 0 0 0,9-7-35 0 0,-9 6 21 0 0,0-1 1 0 0,-1 1-1 0 0,0-2 0 0 0,0 1 1 0 0,0-1-22 0 0,-1-1 15 0 0,0 0 1 0 0,-1 0-1 0 0,0 0 1 0 0,-1-1-1 0 0,0 0 1 0 0,0 0-1 0 0,-1 0 1 0 0,0 0-1 0 0,-1 0 1 0 0,-1-1-1 0 0,0 1 1 0 0,0-9-16 0 0,-1 6 124 0 0,-1-1 1 0 0,-2-7-125 0 0,-8-26 173 0 0,-8 3-102 0 0,7 22-82 0 0,-2 1-35 0 0,3 5-132 0 0,1 1-36 0 0,-2-5-124 0 0,5 11 126 0 0,1 0-34 0 0,2 4 36 0 0,1 1-53 0 0,1-1-67 0 0,-1 0-80 0 0,3 5 359 0 0,-5-9-650 0 0</inkml:trace>
  <inkml:trace contextRef="#ctx0" brushRef="#br0" timeOffset="2187.14">2037 552 9040 0 0,'1'3'200'0'0,"2"3"21"0"0,1 1-48 0 0,-1 0-45 0 0,4 7 19 0 0,0 1-106 0 0,10 20-80 0 0,-12-25 59 0 0,-1 1 44 0 0,1 0 64 0 0,-1 0 82 0 0,0 0 101 0 0,0 0 117 0 0,-2-2-118 0 0,0 5 225 0 0,2 8 321 0 0,-3-17-641 0 0,2 8 264 0 0,-3-8-242 0 0,0 0 37 0 0,0 0 86 0 0,0-4 58 0 0,0-1-40 0 0,0 0-289 0 0,-1 1 57 0 0,-1 0 190 0 0,-4 0 575 0 0,5-1-688 0 0,-1-1-67 0 0,-9-11 122 0 0,2-3-80 0 0,3-1-65 0 0,1-2-49 0 0,1-3-4 0 0,1 0 0 0 0,1-10-80 0 0,1 30 5 0 0,0-19-2 0 0,0 0 0 0 0,2 0 0 0 0,0 0 0 0 0,1 0 0 0 0,1-4-3 0 0,-1 15-7 0 0,1 0-1 0 0,0 0 1 0 0,0 0-1 0 0,1 0 1 0 0,1-3 7 0 0,-1 6-18 0 0,-1 0-1 0 0,1 0 1 0 0,0 0 0 0 0,1 1 0 0 0,-1 0 0 0 0,1 0-1 0 0,5-4 19 0 0,21-13-123 0 0,3 6 70 0 0,-27 13 52 0 0,-1 1 1 0 0,2 0-1 0 0,-1 1 1 0 0,0 0-1 0 0,0 0 1 0 0,0 0-1 0 0,1 1 1 0 0,-1 0-1 0 0,0 0 1 0 0,0 1-1 0 0,1 0 0 0 0,-1 1 1 0 0,0-1-1 0 0,4 3 1 0 0,17 7-75 0 0,-2 3 66 0 0,-2 3 56 0 0,-2 2 46 0 0,7 16 120 0 0,-22-26-139 0 0,-1 1 0 0 0,-1 0 1 0 0,1 1-1 0 0,-1-1 1 0 0,-1 1-1 0 0,0 0 1 0 0,-1 1-1 0 0,0 0-74 0 0,3 26 171 0 0,-6 3-55 0 0,-7 1-99 0 0,6-39-192 0 0,1-1 70 0 0,-1 1 60 0 0,0-1 51 0 0,0 3 110 0 0,-2 5 322 0 0,2-7-370 0 0,0 1-81 0 0,0-3-44 0 0,1 1-44 0 0,-1 0-50 0 0,0 0-57 0 0,0 0-83 0 0,0 0-79 0 0,0 0-85 0 0,1 0-93 0 0,-1 0-100 0 0,0 0-108 0 0,0 0-114 0 0,0 0-122 0 0,-2 2-1248 0 0,-2 2-1277 0 0,5-6 3456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7200 0 0,'0'0'165'0'0,"0"0"22"0"0,0 0 6 0 0,0 2-45 0 0,1 4-97 0 0,2 5-12 0 0,0 0 73 0 0,0 0 58 0 0,0 1 48 0 0,1 5 186 0 0,7 25 619 0 0,-8-27-709 0 0,1 1-55 0 0,-1 1-110 0 0,10 65 1149 0 0,-3 2-63 0 0,-5-39-572 0 0,5 20 225 0 0,-10-63-1013 0 0,1 1 88 0 0,-1-1 76 0 0,1 0 62 0 0,-1 1 47 0 0,1-1 36 0 0,-1 2 445 0 0,-1-3-351 0 0,0-1-84 0 0,-1-1-132 0 0,0 0-70 0 0,-1-1 24 0 0,1 0 0 0 0,-1-1-1 0 0,1 1 1 0 0,0 0 0 0 0,0-1 0 0 0,0 0 0 0 0,0 0-16 0 0,-12-23 64 0 0,8 8-14 0 0,0-1 1 0 0,1-3-51 0 0,1 9 41 0 0,-1-9 39 0 0,1 0 0 0 0,0 0-1 0 0,1-14-79 0 0,4-7 41 0 0,0 35-26 0 0,0 1 0 0 0,1-1 0 0 0,0 1 0 0 0,2-4-15 0 0,14-26-8 0 0,-5 17-59 0 0,2 0-1 0 0,6-6 68 0 0,1 0-68 0 0,-12 14-28 0 0,1 0 49 0 0,-2 4 47 0 0,0 0-1 0 0,1 1 1 0 0,6-4 0 0 0,5-1-27 0 0,-8 6-24 0 0,0 0-37 0 0,1 2-47 0 0,-1 1-55 0 0,1 0-64 0 0,-1 2-75 0 0,1 1-82 0 0,-1 2-93 0 0,-10-2 223 0 0,-1 0-45 0 0,1 1-40 0 0,0-1-35 0 0,0 1-108 0 0,0-1-36 0 0,3 1-620 0 0,3 1-649 0 0,5-1-1023 0 0,-13-1 2787 0 0</inkml:trace>
  <inkml:trace contextRef="#ctx0" brushRef="#br0" timeOffset="433.84">535 560 5328 0 0,'0'0'116'0'0,"0"0"17"0"0,2 0 12 0 0,3 1-237 0 0,0 0 51 0 0,0 0 46 0 0,0 0 44 0 0,1-1 40 0 0,-1 0 36 0 0,5 0 219 0 0,-1-1 53 0 0,1-1 60 0 0,21-5 1195 0 0,-17 3-1001 0 0,-3-1-149 0 0,-1-1-100 0 0,7-4 118 0 0,13-4 347 0 0,-10 4-348 0 0,-3 1-143 0 0,-1 0-68 0 0,-2 1-113 0 0,-1 0-66 0 0,0-1-74 0 0,1 1-82 0 0,-10 4 117 0 0,3-4 96 0 0,0 2-26 0 0,-5 3-45 0 0,-1-2-47 0 0,-2-5-31 0 0,-1-2-63 0 0,2 10 40 0 0,-2 0-16 0 0,1-1 1 0 0,-1 1 0 0 0,1 0 0 0 0,-1 1 0 0 0,0-1 0 0 0,0 0 0 0 0,1 0 0 0 0,-1 1-1 0 0,-1-1 1 0 0,1 1 0 0 0,0-1 0 0 0,0 1 0 0 0,0 0 0 0 0,-1 0 0 0 0,1 0 0 0 0,-1 0-1 0 0,1 1 1 0 0,-1-1 1 0 0,0 0 4 0 0,0 1 0 0 0,0 0 0 0 0,0 0 0 0 0,0 1 0 0 0,0-1 0 0 0,0 0 0 0 0,0 1 0 0 0,0 0 0 0 0,0 0-1 0 0,0 0 1 0 0,1 0 0 0 0,-1 0 0 0 0,-2 2-4 0 0,-2 1 20 0 0,1 0 0 0 0,0 0 0 0 0,0 1 0 0 0,1 0 0 0 0,-1 0 0 0 0,1 1 0 0 0,0-1 0 0 0,1 1 0 0 0,-1 0 0 0 0,1 0 0 0 0,-3 7-20 0 0,-1 3 21 0 0,2 0 0 0 0,0 0 0 0 0,-3 13-21 0 0,5-14 25 0 0,1 0 0 0 0,1 0 0 0 0,0 0 0 0 0,1 1 0 0 0,1-1-1 0 0,0 0 1 0 0,1 1 0 0 0,1-1 0 0 0,0 0 0 0 0,1 0 0 0 0,1 2-25 0 0,1-2 12 0 0,0 0 0 0 0,1-1 1 0 0,3 6-13 0 0,-8-17-2 0 0,1 0 1 0 0,0 0 0 0 0,0 0 0 0 0,0 0-1 0 0,0 0 1 0 0,1 0 0 0 0,-1-1-1 0 0,1 1 1 0 0,0-1 0 0 0,-1 0 0 0 0,1 1-1 0 0,0-2 1 0 0,0 1 0 0 0,2 1 1 0 0,-1-2-5 0 0,0 1-1 0 0,0-1 1 0 0,0 0-1 0 0,0 0 1 0 0,1 0 0 0 0,-1 0-1 0 0,0-1 1 0 0,1 1 0 0 0,-1-1-1 0 0,4-1 6 0 0,0 1-15 0 0,-1-2 0 0 0,0 1 0 0 0,0-1 0 0 0,0 0 0 0 0,0 0 0 0 0,4-2 15 0 0,-4 1-26 0 0,0-1 0 0 0,1 0 0 0 0,-1 0 1 0 0,0-1-1 0 0,2-2 26 0 0,-6 4-13 0 0,1 0-53 0 0,-1 0-62 0 0,0 0-71 0 0,0 0-79 0 0,0 0-90 0 0,0 0-96 0 0,1 0-106 0 0,-2 1 132 0 0,0-1-51 0 0,0 1-55 0 0,1 0-58 0 0,4-5-1063 0 0,4-3-941 0 0,-11 10 2567 0 0</inkml:trace>
  <inkml:trace contextRef="#ctx0" brushRef="#br0" timeOffset="732.03">1091 1 6016 0 0,'0'0'133'0'0,"0"0"23"0"0,0 0 11 0 0,1 1 26 0 0,7 5 181 0 0,0 2 46 0 0,-2-2-207 0 0,4 8 279 0 0,0 1-63 0 0,5 6 125 0 0,-1 3-73 0 0,14 36 489 0 0,-6 3 1084 0 0,5 27-2054 0 0,-15-49 593 0 0,-2-2 903 0 0,5 37-1496 0 0,-5 3 914 0 0,-6-13-248 0 0,-3-34-377 0 0,-1 1-34 0 0,9 27 90 0 0,-9-59-558 0 0,0 0 79 0 0,0 0 67 0 0,0-1 59 0 0,0 1 44 0 0,0 0 34 0 0,0 0 101 0 0,1 2 294 0 0,0-3-361 0 0,-1 1-43 0 0,0 0-67 0 0,0 0-44 0 0,1-1-35 0 0,-1 0-40 0 0,0 1-44 0 0,0-1-47 0 0,0 1-52 0 0,0-1-56 0 0,0 1-59 0 0,1-1-63 0 0,-1 1-67 0 0,0-1-71 0 0,0 1-75 0 0,0-1-79 0 0,0 1-83 0 0,0-1-1239 0 0,0 0-1172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12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1 285 6768 0 0,'0'0'149'0'0,"0"0"23"0"0,0 0 12 0 0,0 0 20 0 0,0 0 69 0 0,0 2-96 0 0,0 0-74 0 0,0 5 67 0 0,0-5-58 0 0,4 36 1719 0 0,-1-21-1124 0 0,0-8-366 0 0,-1 0-51 0 0,1 0-60 0 0,-1-1-69 0 0,7 19 443 0 0,2 5 9 0 0,-1-1-93 0 0,2 7 8 0 0,2 21 143 0 0,-5-9-209 0 0,4 17 63 0 0,0-24-112 0 0,-13-42-436 0 0,1 2 70 0 0,4 13 301 0 0,-4-12-257 0 0,-1-4-7 0 0,0 0 51 0 0,0 0 22 0 0,0 0 3 0 0,0 0-5 0 0,0 0-23 0 0,0 0-11 0 0,0 0-1 0 0,0 0-40 0 0,0-1-36 0 0,-5-7 26 0 0,-6-13 78 0 0,2-4-42 0 0,3-1-44 0 0,1 0-47 0 0,3 13-28 0 0,-3-21 9 0 0,4 7 38 0 0,1 1 0 0 0,1-1-34 0 0,2 10-21 0 0,0 1-1 0 0,1-1 0 0 0,0 1 1 0 0,2 1-1 0 0,0-1 0 0 0,1 1 0 0 0,4-8 22 0 0,4-5-74 0 0,-9 17 85 0 0,0 0-1 0 0,1 1 1 0 0,1 0 0 0 0,0 1-1 0 0,2-3-10 0 0,10-5-31 0 0,3 4-92 0 0,-10 9 14 0 0,0 1-37 0 0,1 2-43 0 0,0 1-49 0 0,-9 1 168 0 0,-1 0-72 0 0,1-1-78 0 0,-1 1-83 0 0,0 0-91 0 0,0 1-95 0 0,1-1-102 0 0,-1 1-108 0 0,3 2-631 0 0</inkml:trace>
  <inkml:trace contextRef="#ctx0" brushRef="#br0" timeOffset="528.58">473 434 6072 0 0,'0'0'133'0'0,"0"0"23"0"0,0 0 12 0 0,0 0-57 0 0,0 1-57 0 0,2 0-57 0 0,-1-1 27 0 0,0 0 93 0 0,0 0-8 0 0,-1 1 43 0 0,15 2 794 0 0,1-1-107 0 0,2-3-120 0 0,-10 1-408 0 0,1-1-34 0 0,5 0 98 0 0,-1 1-103 0 0,23-4 364 0 0,-28 2-403 0 0,0 0 0 0 0,0 0 0 0 0,0-1 0 0 0,0-1 1 0 0,6-3-234 0 0,7-6 474 0 0,-1-3-47 0 0,-3-1-88 0 0,-16 16-334 0 0,0 0-1 0 0,-1 0 0 0 0,1 1 0 0 0,-1-1 1 0 0,1 0-1 0 0,-1 0 0 0 0,1 0 0 0 0,-1 0 1 0 0,1 0-1 0 0,-1 1 0 0 0,0-1 0 0 0,1 0 1 0 0,-1 0-1 0 0,0 0 0 0 0,0 0 0 0 0,0-1-4 0 0,0 1 8 0 0,0 0 0 0 0,-1 0 0 0 0,1 0 1 0 0,0 0-1 0 0,-1 0 0 0 0,1 0 0 0 0,-1 0 0 0 0,1 0 0 0 0,-1 0 0 0 0,0 0 0 0 0,1 0 0 0 0,-1 0 0 0 0,0 0 0 0 0,1 0 0 0 0,-1 1 0 0 0,0-1 0 0 0,0 0 0 0 0,0 1 1 0 0,-1-1-9 0 0,-23-12 156 0 0,10 8-83 0 0,11 4-60 0 0,-2-2 17 0 0,-1 1-1 0 0,0 1 0 0 0,0-1 1 0 0,0 1-1 0 0,0 0 0 0 0,0 1 1 0 0,-1 0-1 0 0,1 0 1 0 0,0 0-1 0 0,-7 2-29 0 0,9-1 16 0 0,0 1 1 0 0,0-1-1 0 0,0 1 0 0 0,0 0 1 0 0,1 0-1 0 0,-1 1 0 0 0,0 0 1 0 0,1-1-1 0 0,0 1 0 0 0,0 1 1 0 0,0-1-1 0 0,0 1 0 0 0,0-1 1 0 0,1 1-1 0 0,-2 2-16 0 0,-13 22 25 0 0,4 1 71 0 0,3 8 88 0 0,9-24-70 0 0,0 0 1 0 0,1 0-1 0 0,0 7-114 0 0,1-4 163 0 0,1 1-1 0 0,3 9-162 0 0,4 13 152 0 0,1-7-94 0 0,2-2-82 0 0,-7-18 104 0 0,2-1 0 0 0,-1 0 0 0 0,2 1-80 0 0,16 18 115 0 0,4-4-35 0 0,-23-23-69 0 0,1 0 0 0 0,0 0-1 0 0,-1 0 1 0 0,1-1 0 0 0,0 1 0 0 0,0-1-1 0 0,1 0 1 0 0,-1-1 0 0 0,0 1-1 0 0,1-1 1 0 0,-1 0 0 0 0,1-1-11 0 0,-1 1 15 0 0,1-1 0 0 0,-1-1 1 0 0,1 1-1 0 0,-1-1 0 0 0,0 1 1 0 0,1-2-1 0 0,-1 1 0 0 0,4-2-15 0 0,-4 2 26 0 0,0-2-49 0 0,-1 1-44 0 0,1-1-39 0 0,1 0-68 0 0,-1-1-42 0 0,3-2-170 0 0,1 0-52 0 0,5-5-372 0 0</inkml:trace>
  <inkml:trace contextRef="#ctx0" brushRef="#br0" timeOffset="889.62">853 98 8952 0 0,'0'0'200'0'0,"0"0"31"0"0,0-1-78 0 0,0-1-29 0 0,0-4 61 0 0,0 4-152 0 0,1-2-23 0 0,-1 2 28 0 0,1 0 72 0 0,1 2 62 0 0,-1 0 52 0 0,2 2 222 0 0,3 4 348 0 0,0 3 196 0 0,-2-3-409 0 0,-1-1-202 0 0,-2-3-237 0 0,0-1-39 0 0,-1 1-36 0 0,6 8 153 0 0,-2 0 0 0 0,1 1 0 0 0,-2-1 0 0 0,1 1 0 0 0,-1 2-220 0 0,4 17 440 0 0,1-1-77 0 0,16 55 37 0 0,2 11 34 0 0,-18-63-251 0 0,0 0 34 0 0,-3-6-3 0 0,0 1 36 0 0,0 0 42 0 0,-2 0 46 0 0,-2-18-320 0 0,0 0 38 0 0,3 9 147 0 0,-1-3 56 0 0,7 23 448 0 0,-4-18-362 0 0,-3-9-213 0 0,0-1-38 0 0,0 4-41 0 0,0 0-102 0 0,-3-13-229 0 0,0 0 111 0 0,0 0 95 0 0,1 0 81 0 0,-1-1 55 0 0,0 1 40 0 0,2 4 583 0 0,-1-4-541 0 0,-1 0-65 0 0,1 0-91 0 0,-1 0-115 0 0,1 0-34 0 0,-1 0-70 0 0,0 0-77 0 0,1 0-83 0 0,-1-1-6 0 0,0 1-67 0 0,0-1-72 0 0,0 1-76 0 0,0-1-81 0 0,0 1-85 0 0,0-1-88 0 0,0 1-94 0 0,0-1-1395 0 0,0 0-1335 0 0</inkml:trace>
  <inkml:trace contextRef="#ctx0" brushRef="#br0" timeOffset="1579.77">1431 408 6624 0 0,'-21'-12'235'0'0,"6"4"-21"0"0,3 3 32 0 0,-1-1 83 0 0,2 2 25 0 0,0 0 86 0 0,1 0 97 0 0,-1 1 112 0 0,0 0-295 0 0,-1 1 87 0 0,-2 0 162 0 0,-6 4 355 0 0,10 1-498 0 0,1 1-40 0 0,-1 4 44 0 0,3 1-193 0 0,4-3-184 0 0,0 0-37 0 0,-3 14-58 0 0,1-1 58 0 0,2-6 31 0 0,1-1-1 0 0,1 1 1 0 0,0-1-1 0 0,0 1-80 0 0,2 15 87 0 0,1-11-83 0 0,0 1-51 0 0,2 5 47 0 0,1 1 0 0 0,0-1 0 0 0,5 10 0 0 0,-7-26 0 0 0,0 1 0 0 0,0 0 0 0 0,1-1 0 0 0,-1 0 0 0 0,2 0 0 0 0,-1 0 0 0 0,1-1 0 0 0,0 1 0 0 0,0-1 0 0 0,1 0 0 0 0,6 5 0 0 0,-9-9 11 0 0,0 0 1 0 0,0 0 0 0 0,0 0 0 0 0,1 0 0 0 0,-1-1 0 0 0,4 1-12 0 0,-3 0 22 0 0,-1-2 0 0 0,1 1 0 0 0,0 0 0 0 0,0-1 1 0 0,-1 0-1 0 0,4 0-22 0 0,-3 0 27 0 0,-1 0 0 0 0,1-1 1 0 0,-1 1-1 0 0,0-1 0 0 0,1 0 0 0 0,-1 0 1 0 0,2-1-28 0 0,-2 1 30 0 0,0-1 1 0 0,-1 1-1 0 0,1-1 1 0 0,0 0 0 0 0,-1 0-1 0 0,1 0 1 0 0,-1 0 0 0 0,1-1-31 0 0,3-4 118 0 0,-1 1 1 0 0,0-1 0 0 0,3-6-119 0 0,-2 2 154 0 0,0 0-1 0 0,-2-1 0 0 0,1 1 0 0 0,-1-1 0 0 0,-1 0 1 0 0,2-10-154 0 0,0-14 300 0 0,-2 1-44 0 0,-2 0-63 0 0,-1 2-80 0 0,-1-25-4 0 0,0 30-76 0 0,1-1-34 0 0,0 39-48 0 0,2 0 34 0 0,6 27 94 0 0,1 1 9 0 0,-5-15-68 0 0,0 0 41 0 0,4 23 149 0 0,8 50 369 0 0,-10-64-422 0 0,1 0-56 0 0,-6-30-309 0 0,0 0 87 0 0,-1 1 75 0 0,1-1 63 0 0,-1 0 49 0 0,1 0 38 0 0,2 7 554 0 0,-2-6-516 0 0,0-1-85 0 0,0 0-76 0 0,-1 0-50 0 0,1-1-55 0 0,0 1-63 0 0,-1 0-90 0 0,1-1-88 0 0,0 1-97 0 0,-1 0-105 0 0,1 0-113 0 0,0 0-123 0 0,-1-1 354 0 0,1 0-35 0 0,-1 0-34 0 0,1 0-36 0 0,-1 1-1674 0 0,2 2-1278 0 0,-2-4 3491 0 0</inkml:trace>
  <inkml:trace contextRef="#ctx0" brushRef="#br0" timeOffset="2176.17">1770 22 6240 0 0,'0'0'182'0'0,"0"0"28"0"0,0-1-59 0 0,0 1-52 0 0,0 0-46 0 0,0-2-51 0 0,0 1-83 0 0,0-5-404 0 0,1 4 355 0 0,-1 0 121 0 0,0 1 52 0 0,0 0 65 0 0,0 0 73 0 0,0 0 53 0 0,0 0 75 0 0,1 0 83 0 0,-1 0 90 0 0,0 1 98 0 0,0 0 106 0 0,0-1 113 0 0,1 1 121 0 0,0 2-859 0 0,1-1-1 0 0,0 0 1 0 0,-1 1-1 0 0,1 0 1 0 0,-1-1-1 0 0,0 1 1 0 0,1 0-1 0 0,-1 0-60 0 0,9 19 406 0 0,2 25 298 0 0,-11-39-576 0 0,5 22 261 0 0,0 0-38 0 0,6 29 254 0 0,0 7-35 0 0,12 87 647 0 0,-17-98-711 0 0,-3-21-304 0 0,1 0-40 0 0,9 66 232 0 0,-8-62-221 0 0,-1 0 47 0 0,-5-33-252 0 0,1 0 90 0 0,0 1 52 0 0,0-3-117 0 0,-1 1-40 0 0,0-1-34 0 0,0 1-44 0 0,0 1-53 0 0,0 0-58 0 0,0-5-710 0 0,-3-2-55 0 0</inkml:trace>
  <inkml:trace contextRef="#ctx0" brushRef="#br0" timeOffset="2716.73">1646 338 5528 0 0,'0'0'124'0'0,"0"0"17"0"0,0 0 11 0 0,2-1 22 0 0,2-1 95 0 0,1 0 85 0 0,-1 0 73 0 0,3-1 230 0 0,-1 0-54 0 0,1-1-52 0 0,0 1-48 0 0,-1-1-45 0 0,1 0-44 0 0,-1 1-40 0 0,1-1-38 0 0,-1 0-16 0 0,1 0-36 0 0,7-4 190 0 0,3 0-41 0 0,-4 2-178 0 0,0 0-40 0 0,33-13 220 0 0,-16 5-220 0 0,-6 3-123 0 0,0 0-97 0 0,-12 6-40 0 0,0 0-34 0 0,1 0-36 0 0,-1 1-40 0 0,0 1-41 0 0,1 0-45 0 0,0 1-48 0 0,-1 0-52 0 0,1 1-53 0 0,0 1-58 0 0,1 0-59 0 0,-1 2-64 0 0,-1 0 126 0 0,0-1-102 0 0,22 4-1165 0 0,-27-3 1385 0 0,-1-1 35 0 0,2 2 21 0 0,-1-1 68 0 0,0 2 83 0 0,0 0 96 0 0,2 4 514 0 0,1 11 366 0 0,-2 3 12 0 0,-3-6-356 0 0,-3-7-230 0 0,1-1-59 0 0,2 9-136 0 0,1 0 81 0 0,-2 1 71 0 0,1-1 57 0 0,-1 0 40 0 0,-1 1 35 0 0,10 63 1485 0 0,-10-56-1349 0 0,-1 1-85 0 0,-1-11-223 0 0,-1 0-47 0 0,1 0-54 0 0,-1 0-61 0 0,0-11-51 0 0,0 0-36 0 0,-1 0-35 0 0,1 0-34 0 0,0 0-34 0 0,-1 0-34 0 0,0 5-290 0 0,0-1-127 0 0,-1 0-124 0 0,0-1-119 0 0,0 0-116 0 0,1-5-719 0 0,0 1-957 0 0</inkml:trace>
  <inkml:trace contextRef="#ctx0" brushRef="#br0" timeOffset="2962.07">2078 182 9552 0 0,'-1'-4'-100'0'0,"0"1"74"0"0,0 0 63 0 0,0 0 55 0 0,-1-1 67 0 0,1 1 44 0 0,-2-8 579 0 0,2 7-484 0 0,0-1-80 0 0,1 3-155 0 0,0-1-38 0 0,0 0-49 0 0,1 1-61 0 0,-1-1-68 0 0,1 0-77 0 0,0 0-85 0 0,0 0-90 0 0,0 0-100 0 0,1 0-107 0 0,-1 1-886 0 0,1-1-858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4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7976 0 0,'0'0'174'0'0,"0"0"29"0"0,0 0 14 0 0,8-4 410 0 0,-4 2-346 0 0,-1 1 99 0 0,1-2 26 0 0,1 1-35 0 0,-1 0-35 0 0,1 0-35 0 0,0 0-34 0 0,0 0-34 0 0,0 1-34 0 0,0 0-32 0 0,5 0 68 0 0,0 1-129 0 0,0 2-125 0 0,0 1-123 0 0,-9-3 0 0 0,-1 0-2 0 0</inkml:trace>
  <inkml:trace contextRef="#ctx0" brushRef="#br0" timeOffset="253.32">52 93 8208 0 0,'0'0'234'0'0,"0"0"6"0"0,0 0-93 0 0,0 0-47 0 0,0 0 100 0 0,0 0 185 0 0,0 0-110 0 0,1 0-62 0 0,-1 1-52 0 0,1 0-43 0 0,1 1 23 0 0,2 2 59 0 0,-2-3-75 0 0,-1-1 72 0 0,4 0 86 0 0,0 0-65 0 0,0-1-54 0 0,0 1-45 0 0,4-2 15 0 0,12-4 70 0 0,-8 1-182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3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186 546 4384 0 0,'0'-8'235'0'0,"0"3"-190"0"0,0-2 20 0 0,-1 0 112 0 0,0 1 40 0 0,0 1 46 0 0,-7-12 731 0 0,4 10-598 0 0,-2 0-73 0 0,3 4-206 0 0,0 1-37 0 0,-2-2 382 0 0,0 1-51 0 0,-1 2-47 0 0,0 1-43 0 0,0 0-41 0 0,0 2-37 0 0,-5 3 146 0 0,2 0-157 0 0,0 2-54 0 0,-1 1-19 0 0,-2 2 22 0 0,11-9-165 0 0,-3 4 21 0 0,1-1-1 0 0,0 0 1 0 0,-1 1 0 0 0,1 0 0 0 0,1 0 0 0 0,-1 0 0 0 0,0 2-37 0 0,-6 11 58 0 0,-5 12-34 0 0,9-16 23 0 0,1-1 0 0 0,-1 12-47 0 0,-3 28 100 0 0,6-20-65 0 0,2-19-27 0 0,0-1 1 0 0,0 1-1 0 0,1 0 0 0 0,1-1 0 0 0,1 1 1 0 0,0-1-1 0 0,0 1 0 0 0,2-1 1 0 0,0 1-9 0 0,9 10 19 0 0,-11-20-8 0 0,0 0 0 0 0,0-1 0 0 0,1 1 0 0 0,-1-1 0 0 0,1 0 0 0 0,0 0 0 0 0,3 2-11 0 0,-5-4 5 0 0,1 1 1 0 0,-1-1 0 0 0,1 0 0 0 0,-1 0 0 0 0,1 0 0 0 0,0 0-1 0 0,0 0 1 0 0,0 0 0 0 0,0-1 0 0 0,-1 1 0 0 0,1-1-1 0 0,0 0 1 0 0,0 0 0 0 0,0 0 0 0 0,0 0 0 0 0,0-1 0 0 0,0 1-1 0 0,0-1 1 0 0,0 0 0 0 0,-1 1 0 0 0,1-1 0 0 0,2-1-6 0 0,20-13 78 0 0,-2-3 111 0 0,2-8 146 0 0,-17 16-128 0 0,-1 0 1 0 0,0-1-1 0 0,2-5-207 0 0,-3 5 205 0 0,-1-1 1 0 0,0 0 0 0 0,0-4-206 0 0,4-19 327 0 0,-6 5-146 0 0,-4 2-114 0 0,0 20-67 0 0,0 2 0 0 0,-1-1 0 0 0,0 0 0 0 0,0 0 1 0 0,-1 0-1 0 0,1 1 0 0 0,-1-1 0 0 0,-1 1 0 0 0,1 0 1 0 0,-1 0-1 0 0,-1-1 0 0 0,-23-26-25 0 0,-3 3-42 0 0,24 25-107 0 0,-13-7-18 0 0,15 10 120 0 0,0 0-40 0 0,-1-1-121 0 0,3 1 71 0 0,0 1-34 0 0,0-1-39 0 0,0 1-42 0 0,0-1-47 0 0,0 0-51 0 0,2 2 93 0 0,1-1-42 0 0,-2 1-428 0 0,0-1-292 0 0,-1 0-680 0 0</inkml:trace>
  <inkml:trace contextRef="#ctx0" brushRef="#br0" timeOffset="453.77">785 44 8720 0 0,'-14'-10'379'0'0,"3"4"-156"0"0,2 1-66 0 0,1 1-32 0 0,-7-1-11 0 0,7 3-108 0 0,1 0-41 0 0,-4-2 412 0 0,9 3-253 0 0,-1 0 0 0 0,1 0 0 0 0,-1 0 0 0 0,0 1 0 0 0,1-1 0 0 0,-1 1 0 0 0,1 0 0 0 0,-2 0-124 0 0,-11 1 478 0 0,1 3-61 0 0,2 2-57 0 0,2 2-52 0 0,0 2-46 0 0,2 1-41 0 0,-4 15 117 0 0,2 8-65 0 0,7-16-121 0 0,0-1 1 0 0,2 0-1 0 0,0 10-152 0 0,5 37 253 0 0,7-1-98 0 0,21 62 75 0 0,-13-58-24 0 0,-11-33-52 0 0,-1-1 45 0 0,-3-15 5 0 0,2 17 75 0 0,1-1-113 0 0,-2-1-77 0 0,4 45 20 0 0,-7-31 35 0 0,-2-44-64 0 0,-3 2-29 0 0,2-4-75 0 0,1-1-53 0 0,0 1-213 0 0,-1-2 103 0 0,-1 1 70 0 0,-3-3-76 0 0,2 1-8 0 0,2 2 38 0 0,0-1-59 0 0,0 0-70 0 0,1 1-83 0 0,-1 0 19 0 0,0-1-52 0 0,0 0-47 0 0,1 1-39 0 0,-1-1-145 0 0,0 0-40 0 0,-1 1-174 0 0,1-2-469 0 0</inkml:trace>
  <inkml:trace contextRef="#ctx0" brushRef="#br0" timeOffset="730.03">454 560 7112 0 0,'0'0'157'0'0,"0"0"23"0"0,0 0 13 0 0,2-1-40 0 0,4-1-100 0 0,3-2-29 0 0,0 1 45 0 0,3-2 80 0 0,1 0 48 0 0,27-11 580 0 0,-22 8-489 0 0,-7 3-158 0 0,-1 0-43 0 0,8-4 12 0 0,1 0 64 0 0,2-1 72 0 0,28-10 374 0 0,-31 13-422 0 0,10-3 11 0 0,-15 6-154 0 0,1-1-47 0 0,2 1-63 0 0,-1-1-77 0 0,1 1-87 0 0,0 0-96 0 0,0 1-106 0 0,0 0-117 0 0,-8 1 228 0 0,0 1-33 0 0,0-1-34 0 0,0 1-35 0 0,4-1-888 0 0,6-1-751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0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6560 0 0,'0'0'149'0'0,"0"0"23"0"0,0 0 11 0 0,1 2-30 0 0,0 2-115 0 0,1 1 43 0 0,1 6 182 0 0,-1-2 20 0 0,5 12 437 0 0,-6-15-528 0 0,1 0-33 0 0,6 20 498 0 0,0 0-95 0 0,2 4-10 0 0,-2 0-92 0 0,7 43 574 0 0,-3-18-327 0 0,-9-36-319 0 0,-1 0 0 0 0,1 8-388 0 0,0 13 497 0 0,-2-37-629 0 0,-1 0 68 0 0,0 1 61 0 0,0-1 55 0 0,1 2 72 0 0,-1 0 55 0 0,0 1 93 0 0,0 1 209 0 0,-1-1 211 0 0,0-5-299 0 0,0-2-205 0 0,0-2-61 0 0,0-2-73 0 0,0-2-89 0 0,-4-37 154 0 0,3-2-56 0 0,3 19-54 0 0,0 0 0 0 0,3 0 0 0 0,0 1-1 0 0,2-3-8 0 0,-3 14-25 0 0,2 1 0 0 0,0 0-1 0 0,0 0 1 0 0,1 0-1 0 0,1 1 1 0 0,2-3 25 0 0,-5 10-12 0 0,0-1 0 0 0,1 1 0 0 0,-1 0 0 0 0,1 0 0 0 0,1 0 0 0 0,-1 1 0 0 0,1 0 0 0 0,0 0 0 0 0,0 0 0 0 0,1 1 0 0 0,-1 0 0 0 0,7-3 12 0 0,-9 6-7 0 0,0 0 0 0 0,0 0 0 0 0,0 0 0 0 0,1 0 0 0 0,-1 1 0 0 0,0 0 0 0 0,0 0 0 0 0,0 0 0 0 0,1 0 0 0 0,-1 1 0 0 0,0-1 0 0 0,0 1 0 0 0,0 0 0 0 0,0 0 0 0 0,0 1 0 0 0,0-1 0 0 0,1 1 7 0 0,0 1-12 0 0,1 0 1 0 0,-1-1 0 0 0,1 2 0 0 0,-1-1-1 0 0,0 1 1 0 0,0-1 0 0 0,-1 1-1 0 0,1 1 1 0 0,-1-1 0 0 0,0 1 0 0 0,1 1 11 0 0,5 8-46 0 0,-4-5 42 0 0,0-1 1 0 0,0 1-1 0 0,-1 1 1 0 0,4 8 3 0 0,7 29 13 0 0,16 66-78 0 0,-23-78 69 0 0,-1-1 33 0 0,-6-20-29 0 0,3 16 69 0 0,-5-28-21 0 0,0-2 26 0 0,0 0 14 0 0,0 0-14 0 0,0 0-9 0 0,0 0-2 0 0,-1-1 15 0 0,-5-3-43 0 0,-2-10 63 0 0,3-5-80 0 0,2-19-19 0 0,2 5 43 0 0,0 18-45 0 0,1 1 0 0 0,0-1-1 0 0,2-9-4 0 0,5-8 44 0 0,4 2-39 0 0,-8 22-17 0 0,2-1 0 0 0,-1 1 0 0 0,1 0 0 0 0,0 0 0 0 0,1 0 0 0 0,0 1 0 0 0,0 0 0 0 0,1 0 0 0 0,0 0 0 0 0,0 1 0 0 0,0 0 0 0 0,1 1 0 0 0,0-1 0 0 0,4-1 12 0 0,-6 4-9 0 0,0 0 0 0 0,0 1 0 0 0,1 0-1 0 0,-1 0 1 0 0,0 1 0 0 0,1 0 0 0 0,-1 0-1 0 0,1 0 1 0 0,2 1 9 0 0,3 0-10 0 0,0 0 0 0 0,0 1 0 0 0,0 0-1 0 0,8 3 11 0 0,-11-2-14 0 0,1 1 0 0 0,-1 0-1 0 0,-1 0 1 0 0,1 1-1 0 0,0 0 1 0 0,-1 1-1 0 0,4 2 15 0 0,-4-1-10 0 0,0 0-1 0 0,0 0 1 0 0,-1 1-1 0 0,0 0 1 0 0,0 1-1 0 0,3 4 11 0 0,-1-1-4 0 0,-2 1 0 0 0,1 1-1 0 0,-2-1 1 0 0,0 1-1 0 0,0 0 1 0 0,-1 0 0 0 0,-1 1-1 0 0,0-1 1 0 0,-1 1-1 0 0,0 1 5 0 0,-3-13 1 0 0,10 63 0 0 0,-11-20 72 0 0,2-28-19 0 0,0-6-57 0 0,-1 7-63 0 0,0-17-123 0 0,0-1-247 0 0,0 0-445 0 0,0 0 508 0 0,1 0 210 0 0,-1 0-35 0 0,0 0 2 0 0,0 0-34 0 0,1 0-39 0 0,-1 0-43 0 0,1 0-61 0 0,0-1-47 0 0,0 1-40 0 0,-1 0-36 0 0,3-1-728 0 0,1 0-767 0 0</inkml:trace>
  <inkml:trace contextRef="#ctx0" brushRef="#br0" timeOffset="541.54">1314 407 7848 0 0,'0'0'232'0'0,"0"-1"-14"0"0,0-4-124 0 0,-1-1 40 0 0,-3-3 231 0 0,-4 0 199 0 0,-7 0 385 0 0,7 6-494 0 0,-1 1-54 0 0,3 1-178 0 0,1 1-46 0 0,1 0-72 0 0,-1 0-43 0 0,2 1-49 0 0,-1 0-55 0 0,-18 7 397 0 0,-12 10 35 0 0,29-14-305 0 0,-1 0-1 0 0,1 1 0 0 0,0-1 0 0 0,-3 4-84 0 0,-6 12 258 0 0,6-3 26 0 0,0 1-81 0 0,-4 9-14 0 0,3 0-91 0 0,5-13-26 0 0,0 0 0 0 0,-1 14-72 0 0,3-8 91 0 0,1 1 48 0 0,2 8 33 0 0,1 2-53 0 0,-1-25-98 0 0,0 0 0 0 0,0-1 0 0 0,1 1 0 0 0,0 0 0 0 0,0-1 0 0 0,0 1 0 0 0,1-1 0 0 0,-1 1 0 0 0,2 0-21 0 0,8 5 74 0 0,2-6 106 0 0,-11-5-129 0 0,-1 0-1 0 0,1 0 1 0 0,0 0-1 0 0,0-1 1 0 0,0 1-1 0 0,-1-1 1 0 0,1 1-1 0 0,0-1 1 0 0,0 0-1 0 0,0-1-50 0 0,20-9 320 0 0,-10 1-201 0 0,-3 2-112 0 0,-3 0-106 0 0,15-16 151 0 0,-11 13-5 0 0,-1 0 0 0 0,-1-1 0 0 0,0 0 0 0 0,5-9-47 0 0,-2-4 3 0 0,0 0 0 0 0,-1-1 0 0 0,-2 0 0 0 0,0-1 1 0 0,0-9-4 0 0,3-9 0 0 0,-9 39-11 0 0,-1 6-48 0 0,7 7-58 0 0,-2 0 62 0 0,-5-4 57 0 0,-1 0-1 0 0,1 0 1 0 0,-1 0-1 0 0,0 0 1 0 0,0 0-1 0 0,0 0 1 0 0,0 0-2 0 0,2 10-20 0 0,24 60-66 0 0,1 3 50 0 0,-8-26 94 0 0,-16-33-43 0 0,2 3 36 0 0,8 6-54 0 0,-13-23-280 0 0,0-1 108 0 0,-1-1 62 0 0,1 1 36 0 0,-1-1 8 0 0,0 0-14 0 0,0 0-417 0 0</inkml:trace>
  <inkml:trace contextRef="#ctx0" brushRef="#br0" timeOffset="915.55">1622 112 8232 0 0,'0'0'182'0'0,"0"0"29"0"0,0 0 14 0 0,1-1-27 0 0,2-3-121 0 0,0 1 256 0 0,2 2-71 0 0,2 2 28 0 0,1 3-77 0 0,6 8 172 0 0,-11-9-216 0 0,0 0 46 0 0,8 13 155 0 0,-1 0-39 0 0,6 19 244 0 0,-5-4 424 0 0,1 13-999 0 0,0-4 602 0 0,1 8-113 0 0,-9-26-247 0 0,0 0 1 0 0,-1 0-1 0 0,-2 1 1 0 0,0 3-243 0 0,0 12 306 0 0,0 19 67 0 0,1 2 23 0 0,-1-20-56 0 0,-1-28-212 0 0,3 3 14 0 0,0 6 76 0 0,-2-2 33 0 0,-1-17-226 0 0,0-1-98 0 0,0 0-16 0 0,0 0 21 0 0,0 0-31 0 0,0 0-72 0 0,0 0-182 0 0,0 0-328 0 0,0 0 400 0 0,0 0 13 0 0,0 0-45 0 0,0 0-110 0 0,0 0-131 0 0,-1 0-115 0 0,1 0 103 0 0,0 0-42 0 0,-1 0-703 0 0,-1 0-544 0 0,-1 0-1038 0 0</inkml:trace>
  <inkml:trace contextRef="#ctx0" brushRef="#br0" timeOffset="1217.74">1508 488 8496 0 0,'0'0'190'0'0,"0"0"28"0"0,2-1 10 0 0,23-15-103 0 0,2 0 59 0 0,5-1 98 0 0,19-6 219 0 0,37-12 351 0 0,-59 23-614 0 0,0 2-43 0 0,5-3-40 0 0,-28 11-237 0 0,-1 0 35 0 0,6-2 34 0 0,2 0 93 0 0,16-5 210 0 0,-18 7-244 0 0,-3 0-62 0 0,0 0-58 0 0,0 1-73 0 0,1-1-84 0 0,-4 1 6 0 0,1 1-55 0 0,0-1-60 0 0,0 1-64 0 0,0-1-70 0 0,0 1-74 0 0,0 0-79 0 0,-1 0-84 0 0,-3 0-610 0 0,-2 0-747 0 0</inkml:trace>
  <inkml:trace contextRef="#ctx0" brushRef="#br0" timeOffset="1578.77">2107 383 7344 0 0,'0'0'165'0'0,"0"1"-8"0"0,0-1-66 0 0,0 1-44 0 0,3 3-4 0 0,-2-3 2 0 0,9 11-20 0 0,-2 2 69 0 0,-1 1 63 0 0,-1 1 57 0 0,0 1 52 0 0,-2 0 45 0 0,1 0 42 0 0,-1-1 34 0 0,2 9 278 0 0,1 3-50 0 0,0 0 53 0 0,2 11 1003 0 0,-2 1 1 0 0,1 14-1672 0 0,-8-51 200 0 0,1 1-52 0 0,-1 0-21 0 0,2 3-2 0 0,-1 2 15 0 0,0-3 4 0 0,-1-1 42 0 0,1-1 87 0 0,-1 0 37 0 0,0 0 90 0 0,-1 0 105 0 0,0 0 118 0 0,0-3-496 0 0,-2-1-52 0 0,-13-2 16 0 0,14 2-46 0 0,-8-11 123 0 0,2-5-49 0 0,-3-19 19 0 0,8 24-105 0 0,1 1-12 0 0,-1 0 0 0 0,1 0-1 0 0,1-3-20 0 0,0-29 27 0 0,2 30-30 0 0,1 1 0 0 0,0 0 1 0 0,0 0-1 0 0,3-6 3 0 0,0 4-17 0 0,0 1 0 0 0,1-1 0 0 0,4-6 17 0 0,-1 3-22 0 0,1 1 1 0 0,1 1 0 0 0,0 0-1 0 0,1 0 1 0 0,0 1 0 0 0,4-1 21 0 0,-1 0-10 0 0,1 1 0 0 0,1 1 1 0 0,2-1 9 0 0,-19 13-5 0 0,7-3-136 0 0,-1-1 66 0 0,1 0 43 0 0,8-5 13 0 0,-5 3-38 0 0,-4 3-23 0 0,0 0-47 0 0,0 1-26 0 0,-1 0-48 0 0,0 0-56 0 0,0 0-63 0 0,0 1-70 0 0,1-1-76 0 0,-1 1-84 0 0,0 0-90 0 0,-4 1 248 0 0,0 0-53 0 0,0 0-47 0 0,0-1-42 0 0,0 1-152 0 0,1 0-42 0 0,-1-1-185 0 0,2 1-501 0 0</inkml:trace>
  <inkml:trace contextRef="#ctx0" brushRef="#br0" timeOffset="1884.95">2636 390 10912 0 0,'0'0'248'0'0,"0"0"34"0"0,0 0 20 0 0,1 2-38 0 0,7 8-324 0 0,0 0 99 0 0,-1 1 88 0 0,-1 0 78 0 0,0 3 132 0 0,1 1 81 0 0,-1 3 169 0 0,3 10 406 0 0,-5-12-433 0 0,1 0-92 0 0,-1 0-83 0 0,1 0-74 0 0,2 3-22 0 0,-1 1-75 0 0,3 2-34 0 0,3 10-7 0 0,-11-30-120 0 0,-1-2-268 0 0,0 0 115 0 0,1 0 85 0 0,-1 1 43 0 0,1 1 168 0 0,-1-2-168 0 0,0 1-104 0 0,0 0-16 0 0,0-1-45 0 0,1 0-28 0 0,-1 1-45 0 0,0-1-49 0 0,0 0-53 0 0,0 0-58 0 0,0 1-63 0 0,0-1-67 0 0,0 0-70 0 0,0 0 198 0 0,0 0-48 0 0,0 0-40 0 0,0 0-37 0 0,0 0-141 0 0,0 0-35 0 0,0 0-1472 0 0</inkml:trace>
  <inkml:trace contextRef="#ctx0" brushRef="#br0" timeOffset="2147.25">2830 386 8496 0 0,'0'0'190'0'0,"0"0"28"0"0,2 1 10 0 0,2 0-103 0 0,0 0-45 0 0,3 1-28 0 0,-1-1-54 0 0,10 3-42 0 0,-11-3 61 0 0,0 1 37 0 0,-1 0 27 0 0,0 0 41 0 0,0 0 49 0 0,0 1 54 0 0,4 3 236 0 0,-1-1-37 0 0,7 7 326 0 0,0 0-116 0 0,-1 0-97 0 0,-1-1-119 0 0,-1 0-49 0 0,40 48 1143 0 0,-31-33-987 0 0,9 14 369 0 0,-9-12-290 0 0,-7-10-252 0 0,-1-3-108 0 0,0 0-58 0 0,-2-3-83 0 0,0 0-57 0 0,1 0-62 0 0,0-1-70 0 0,-4-4 31 0 0,0-1 53 0 0,4 2 59 0 0,16 10 140 0 0,-13-9-190 0 0,-8-4-57 0 0,1-1-46 0 0,-1 1-55 0 0,1 0-63 0 0,-1 1-72 0 0,0-1-81 0 0,-6-5 140 0 0,0 0 37 0 0,0 0-88 0 0,0 0 117 0 0,1 0 92 0 0,-1 0 77 0 0,2 0 209 0 0,-1 0-196 0 0,-1 0-91 0 0,1 0-103 0 0,-1 0 39 0 0,0 0-35 0 0,1 0-39 0 0,-1 0-42 0 0,0 0-46 0 0,0 0-48 0 0,0 0-53 0 0,0 0-56 0 0,0 0-59 0 0,1 0-62 0 0,-1 0-65 0 0,0 0-69 0 0,0 0-1211 0 0,0 0-1078 0 0</inkml:trace>
  <inkml:trace contextRef="#ctx0" brushRef="#br0" timeOffset="2416.53">3246 420 7024 0 0,'0'0'157'0'0,"0"0"23"0"0,0 0 12 0 0,0 0-65 0 0,-1 1-64 0 0,1-1-44 0 0,-2 4-44 0 0,1-2 40 0 0,-30 40 600 0 0,4 4-34 0 0,2 0-36 0 0,1 2-37 0 0,-4 7 33 0 0,-1-1-51 0 0,12-26-247 0 0,0 0 74 0 0,1-1 41 0 0,-25 36 533 0 0,16-25-405 0 0,11-19-283 0 0,1-1-41 0 0,-1 0-51 0 0,-1 0-58 0 0,13-14-7 0 0,-1-1-126 0 0,1-1-10 0 0,1-1-35 0 0,0 1-38 0 0,-1-1-39 0 0,1 1-40 0 0,-1-1-41 0 0,1 1-44 0 0,0-1-43 0 0,-1 1-47 0 0,1-1-48 0 0,-1 0-48 0 0,1 1-51 0 0,-4 2-1111 0 0,-2 2-963 0 0,7-6 2634 0 0</inkml:trace>
  <inkml:trace contextRef="#ctx0" brushRef="#br0" timeOffset="2588.07">2660 27 12528 0 0,'-6'-2'44'0'0,"-1"0"60"0"0,-6-3 228 0 0,-5-1 190 0 0,10 3-326 0 0,-1 1-31 0 0,-1-1-85 0 0,2 2-97 0 0,0 0-93 0 0,0 0-109 0 0,4 1 63 0 0,-1 0-33 0 0,5 0-14 0 0,0 0-34 0 0,0 0-327 0 0,0 0 74 0 0,0 0-47 0 0,0 0-638 0 0,0 0-506 0 0,0 0-960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8576 0 0,'0'0'197'0'0,"0"0"24"0"0,0 0 17 0 0,0 2-38 0 0,0 2-146 0 0,-1 1 41 0 0,0 4 195 0 0,0 0 67 0 0,0 7 271 0 0,-1 4 77 0 0,0 2-79 0 0,1-10-285 0 0,0-5-130 0 0,0 0-46 0 0,-3 5 69 0 0,-1 16 132 0 0,2-11-197 0 0,-2 1-48 0 0,-7 16 19 0 0,-2 12-40 0 0,13-44 5 0 0,1 0-100 0 0,-1-1-87 0 0,1 1-91 0 0,-1-1-108 0 0,1 0 95 0 0,0 0-34 0 0,0 0-34 0 0,0 0-38 0 0,-1-1-39 0 0,1 1-41 0 0,0 0-44 0 0,0-1-46 0 0,0 1-47 0 0,0 0-49 0 0,0-1-1118 0 0,0 1-952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0,'0'0'197'0'0,"0"0"24"0"0,2 0 18 0 0,7 0-34 0 0,-1 0-170 0 0,-7 0-34 0 0,-1 1 1 0 0,1-1-1 0 0,0 0 0 0 0,0 0 1 0 0,-1 1-1 0 0,1-1 1 0 0,0 0-1 0 0,-1 1 1 0 0,1-1-1 0 0,-1 0 1 0 0,1 1-1 0 0,0-1 1 0 0,-1 1-1 0 0,1-1 1 0 0,-1 1-1 0 0,1-1 0 0 0,-1 1 1 0 0,0-1-1 0 0,1 1 1 0 0,-1 0-1 0 0,1-1 1 0 0,-1 1-1 0 0,0 0-1 0 0,1 1 50 0 0,6 10 480 0 0,-1 0-61 0 0,-1 1-57 0 0,0 1-48 0 0,-2-1-43 0 0,1 1-36 0 0,1 15 202 0 0,3 5 49 0 0,2 11 114 0 0,-4-16-248 0 0,-1-5-97 0 0,0 1-36 0 0,0-5-78 0 0,-1 1-34 0 0,0-1-39 0 0,0 0-42 0 0,-4-18-120 0 0,0-1 39 0 0,1 0 108 0 0,-1 0-59 0 0,1 0-47 0 0,-1 0-30 0 0,1 1-37 0 0,-1 0-21 0 0,1 0-35 0 0,0 0-39 0 0,0 2-44 0 0,-1-4-15 0 0,0 0-36 0 0,0 1-362 0 0,0-1 82 0 0,1 1-52 0 0,-1-1-703 0 0,1 3-714 0 0,2 0-754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3 9848 0 0,'0'0'222'0'0,"-1"0"20"0"0,0 0-82 0 0,-2 0-64 0 0,-5 0 65 0 0,5-1-65 0 0,-13 0-105 0 0,1 1 71 0 0,-3 2 78 0 0,-9 4 138 0 0,4-2-56 0 0,12 0-185 0 0,-1 1 35 0 0,-20 18 233 0 0,27-18-243 0 0,3-4-59 0 0,1-1 0 0 0,0 1 0 0 0,-1 0-1 0 0,1 0 1 0 0,0 1 0 0 0,0-1 0 0 0,0 0-1 0 0,0 0 1 0 0,0 0 0 0 0,0 1 0 0 0,0-1 0 0 0,0 1-1 0 0,0-1 1 0 0,1 1 0 0 0,-1-1 0 0 0,0 1-1 0 0,1-1 1 0 0,0 1 0 0 0,-1-1 0 0 0,1 1 0 0 0,0 0-1 0 0,0-1 1 0 0,-1 1 0 0 0,1-1 0 0 0,1 1-1 0 0,-1 0 1 0 0,0-1-3 0 0,1 2 7 0 0,0 0 0 0 0,0 0 1 0 0,1 0-1 0 0,-1 0 0 0 0,1-1 0 0 0,0 1 0 0 0,0-1 0 0 0,0 1 0 0 0,0-1 0 0 0,0 1-7 0 0,2 1 4 0 0,20 24-4 0 0,1-1 0 0 0,2-1 0 0 0,18 14 0 0 0,-26-24 35 0 0,9 11 108 0 0,-22-21-87 0 0,-1 1 1 0 0,-1-1 0 0 0,4 7-57 0 0,3 10 84 0 0,-10-10 357 0 0,-5-1-109 0 0,-6-3-97 0 0,-2-1-85 0 0,-2-2-73 0 0,-1-2-60 0 0,1-1-49 0 0,2-1-35 0 0,5-2-39 0 0,-7 2-28 0 0,10-2 41 0 0,1 1-62 0 0,0-1 20 0 0,1 0-36 0 0,0 1-42 0 0,0-1-45 0 0,0 0-46 0 0,0 0-45 0 0,1 0-42 0 0,-1 0-35 0 0,0 0-126 0 0,0 0-36 0 0,-3 0-1298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 12176 0 0,'-1'-2'-34'0'0,"0"-1"65"0"0,-1 0 55 0 0,1 0 44 0 0,-1 0 70 0 0,-6-6 458 0 0,4 5-404 0 0,4 2-248 0 0,0 0 3 0 0,-3-3 65 0 0,4 5-278 0 0,-1 0-35 0 0,1 2-334 0 0,-1-2 74 0 0,1 1-50 0 0,0 1-652 0 0,2 1-520 0 0,1 2-987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0 9728 0 0,'0'0'222'0'0,"0"0"30"0"0,0 0 18 0 0,0 0-117 0 0,-2 0-80 0 0,-8 0-90 0 0,0 0 35 0 0,1 1 40 0 0,0 0 42 0 0,0 0 47 0 0,-1 1 50 0 0,0 1 54 0 0,-1 1 57 0 0,-5 3 43 0 0,0 1-47 0 0,0 2-45 0 0,1 1-40 0 0,-12 15 115 0 0,3 3-113 0 0,0 10-58 0 0,18-27-127 0 0,1-1 0 0 0,0 1-1 0 0,1 1 1 0 0,0-1 0 0 0,1 1-1 0 0,0-1 1 0 0,1 2-36 0 0,2-11 9 0 0,0 1 1 0 0,0-1-1 0 0,0 0 0 0 0,0 1 1 0 0,0-1-1 0 0,1 0 1 0 0,0 2-10 0 0,0-2 20 0 0,0 1-1 0 0,1 0 1 0 0,-1 0 0 0 0,1-1 0 0 0,0 1 0 0 0,0 0-20 0 0,0-2 16 0 0,-1 1 0 0 0,1-1 0 0 0,-1 0 0 0 0,1 0 0 0 0,0 0 1 0 0,0 0-1 0 0,0 0 0 0 0,0 0 0 0 0,0-1 0 0 0,1 1 0 0 0,-1-1 0 0 0,0 1 0 0 0,1-1 0 0 0,-1 0 0 0 0,1 0 0 0 0,-1 0 0 0 0,1 0 1 0 0,2 0-17 0 0,-5-1 0 0 0,9 2 53 0 0,0-1-1 0 0,0 0 1 0 0,-1 0-1 0 0,1-1 1 0 0,0 0-1 0 0,0-1 1 0 0,0 0-1 0 0,0 0 1 0 0,3-2-53 0 0,2-1 49 0 0,-1 0 1 0 0,0-1-1 0 0,4-3-49 0 0,-9 5 16 0 0,-1-1-1 0 0,0-1 0 0 0,0 1 0 0 0,0-1 0 0 0,-1 0 0 0 0,1-1 0 0 0,-1 1 0 0 0,0-1 0 0 0,4-7-15 0 0,-2 3 30 0 0,-2 1 0 0 0,1-2 1 0 0,-1 1-1 0 0,-1-1 0 0 0,5-10-30 0 0,-3-6 24 0 0,-5-2-36 0 0,-1 9 16 0 0,-2-19 53 0 0,0 29-8 0 0,0 1 0 0 0,-1-1 0 0 0,-3-8-49 0 0,2 12 38 0 0,3 5-96 0 0,0 1-10 0 0,0 8 46 0 0,1-1 1 0 0,1 1 0 0 0,0-1 0 0 0,0 1 0 0 0,0-1 0 0 0,1 2 21 0 0,8 30-151 0 0,-4-9 193 0 0,7 15 90 0 0,-7-20-87 0 0,0 0-58 0 0,1 4 15 0 0,0-2 112 0 0,-5-13-2 0 0,0-1 45 0 0,1 8 75 0 0,0 0 42 0 0,0 0 34 0 0,5 46 785 0 0,-7-39-662 0 0,-2-26-355 0 0,0-2-4 0 0,0 0 0 0 0,0 0-52 0 0,0 0-76 0 0,0 0-26 0 0,0 0-32 0 0,0 0-184 0 0,0 0-416 0 0,0 0-41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254 410 7632 0 0,'0'0'142'0'0,"-1"0"-59"0"0,-6-3 53 0 0,1 1 32 0 0,0 0-47 0 0,1 1-42 0 0,-1 0-32 0 0,-2-1-24 0 0,-2-1-30 0 0,2 1 67 0 0,0 0 38 0 0,-8 2 191 0 0,-4 3 185 0 0,-8 7 380 0 0,2 6 3 0 0,10-4-379 0 0,4-1-184 0 0,6-6-193 0 0,1 0-37 0 0,1 1 31 0 0,-1 0-1 0 0,1 0 1 0 0,0 1 0 0 0,1-1-95 0 0,-8 13 212 0 0,7-13-138 0 0,0 0 0 0 0,1 1 0 0 0,1-1 0 0 0,-1 0 1 0 0,1 1-1 0 0,-1 3-74 0 0,1-1 85 0 0,0 1 0 0 0,0 0 0 0 0,1 0-1 0 0,0 4-84 0 0,1-2 86 0 0,1-1 0 0 0,0 0 0 0 0,2 10-86 0 0,-1-13 49 0 0,0 1 1 0 0,1-1-1 0 0,0 1 1 0 0,3 5-50 0 0,-3-8 20 0 0,0-1 1 0 0,0 1-1 0 0,1 0 1 0 0,0-1-1 0 0,0 0 1 0 0,0 0-1 0 0,1 0 1 0 0,0-1-1 0 0,0 0 1 0 0,0 1-1 0 0,0-2 1 0 0,1 1 0 0 0,-1-1-1 0 0,1 1 1 0 0,0-2-1 0 0,0 1 1 0 0,0-1-1 0 0,0 1 1 0 0,1-2-1 0 0,2 1-20 0 0,-1 0 16 0 0,-1-1-1 0 0,1-1 0 0 0,-1 1 0 0 0,1-1 0 0 0,-1-1 1 0 0,1 1-1 0 0,0-1-15 0 0,0 0 28 0 0,0 0-32 0 0,4-1-52 0 0,-1 0-48 0 0,5-1-124 0 0,0-3-57 0 0,5-3-127 0 0</inkml:trace>
  <inkml:trace contextRef="#ctx0" brushRef="#br0" timeOffset="385.96">417 0 7200 0 0,'0'0'165'0'0,"0"0"22"0"0,0 2 6 0 0,0 8-51 0 0,1 1-81 0 0,3 29-70 0 0,-2-24 84 0 0,10 49 974 0 0,1 1-85 0 0,-2-10-247 0 0,1 0-63 0 0,14 82 1116 0 0,-21-110-1373 0 0,3 12 122 0 0,0 2 49 0 0,-3-12-116 0 0,-5-28-416 0 0,15 89 1309 0 0,-8-61-859 0 0,1-2 45 0 0,-7-25 18 0 0,1-1-114 0 0,-1-1-100 0 0,1-2-90 0 0,0 0-78 0 0,-1 0-65 0 0,1-2-53 0 0,0 0-43 0 0,4-10-162 0 0,-4 8 125 0 0,-1 2 68 0 0,0 1 72 0 0,0-2-100 0 0,17-53 98 0 0,-12 39-78 0 0,1 1-1 0 0,4-5-28 0 0,-7 13-1 0 0,1 1 0 0 0,1-1 0 0 0,0 2 0 0 0,0-1 0 0 0,1-1 1 0 0,-2 4-9 0 0,-1 1-1 0 0,1 0 0 0 0,0 0 0 0 0,0 0 1 0 0,1 0-1 0 0,-1 1 0 0 0,1 0 0 0 0,2-1 10 0 0,-6 3-7 0 0,0 1-1 0 0,1-1 0 0 0,-1 1 1 0 0,0 0-1 0 0,1 0 0 0 0,-1 0 1 0 0,0 0-1 0 0,1 0 0 0 0,-1 0 1 0 0,0 1-1 0 0,1-1 0 0 0,-1 1 1 0 0,0-1-1 0 0,0 1 0 0 0,0 0 1 0 0,1 0-1 0 0,-1 0 0 0 0,0 0 1 0 0,0 0-1 0 0,0 1 0 0 0,0-1 1 0 0,1 2 7 0 0,3 2-24 0 0,0 0 0 0 0,0 0 0 0 0,0 1 0 0 0,-1 0 0 0 0,5 7 24 0 0,20 34-69 0 0,-21-33 68 0 0,-2 2 1 0 0,0-1 0 0 0,-1 1-1 0 0,0 0 1 0 0,-2 0-1 0 0,3 12 1 0 0,-7-28 187 0 0,0 1-72 0 0,0 0-72 0 0,0 1-69 0 0,0 0-71 0 0,0 0-69 0 0,0 0-68 0 0,0 0-68 0 0,0 0-68 0 0,0 0-65 0 0,0 1-67 0 0,0-2-64 0 0,0 1-65 0 0,0 0-64 0 0,0-1-63 0 0,0-1-62 0 0,0 2-1489 0 0,0-2-1316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6072 0 0,'0'0'133'0'0,"1"-1"23"0"0,1-1-112 0 0,-2 2-31 0 0,1 0 2 0 0,1-3 44 0 0,3 0 48 0 0,2-4 72 0 0,-2 6 613 0 0,-2 1-304 0 0,0 1-119 0 0,0 0-43 0 0,-1 1-95 0 0,0-1-41 0 0,0 1-47 0 0,-1-1-52 0 0,3 7 328 0 0,0-2-112 0 0,0 0-64 0 0,-1 2-16 0 0,1 6 33 0 0,0 5 159 0 0,-1 0-36 0 0,4 19 291 0 0,-2-9-238 0 0,1-1-48 0 0,6 29 287 0 0,17 54 566 0 0,-17-75-768 0 0,1 1 72 0 0,-1-10-268 0 0,-6-15-141 0 0,0-1 0 0 0,0-1-1 0 0,1 1 1 0 0,5 5-136 0 0,-11-15 30 0 0,0-1 0 0 0,0 1 0 0 0,0 0-1 0 0,0 0 1 0 0,0 0 0 0 0,0-1 0 0 0,0 1 0 0 0,0 0 0 0 0,0-1-1 0 0,0 1 1 0 0,0-1 0 0 0,0 1 0 0 0,0-1 0 0 0,0 0-1 0 0,1 1 1 0 0,-1-1 0 0 0,0 0 0 0 0,1 0-30 0 0,9-1 214 0 0,0-4-44 0 0,0-2-50 0 0,-2-1-56 0 0,-1-2-62 0 0,-3 1-68 0 0,6-19 65 0 0,-2-2 36 0 0,13-59 162 0 0,-11 44-128 0 0,1 0-81 0 0,-11 40 12 0 0,10-28 2 0 0,-10 30-4 0 0,0 1 1 0 0,0 0 0 0 0,1 0 0 0 0,-1 0 0 0 0,0 0-1 0 0,1 0 1 0 0,-1 0 0 0 0,1 0 0 0 0,0 0 0 0 0,-1 0-1 0 0,2 0 2 0 0,-2 1-7 0 0,0 1 0 0 0,0 0 0 0 0,0-1 0 0 0,0 1 0 0 0,1 0 0 0 0,-1 0 0 0 0,0 0 0 0 0,0 0 0 0 0,0 0 0 0 0,0 0 0 0 0,0 0 0 0 0,0 0 0 0 0,0 0 0 0 0,0 1 0 0 0,0-1 0 0 0,0 0 0 0 0,0 1 0 0 0,0-1 0 0 0,0 1 0 0 0,0-1 0 0 0,-1 1-1 0 0,1-1 1 0 0,0 1 0 0 0,0 0 0 0 0,0-1 7 0 0,11 10-63 0 0,-4-2 37 0 0,15 24-38 0 0,7 19 63 0 0,-8-13-13 0 0,-6-13-40 0 0,2 2-14 0 0,0 0 65 0 0,3 6 57 0 0,12 14 73 0 0,-23-35-82 0 0,1 0 1 0 0,7 6-46 0 0,11 6-12 0 0,-15-18 143 0 0,0-7 81 0 0,-12 1-166 0 0,0-1 1 0 0,0 0-1 0 0,-1 0 0 0 0,1 0 1 0 0,0-1-1 0 0,0 1 0 0 0,-1 0 1 0 0,1-1-1 0 0,-1 1 1 0 0,1-1-1 0 0,-1 1 0 0 0,1-2-46 0 0,11-17 406 0 0,-7 6-181 0 0,-2 2-87 0 0,-2 2-61 0 0,5-27 157 0 0,-2 0-77 0 0,-2 0-65 0 0,-3 0-50 0 0,-3-8-40 0 0,1 26-21 0 0,-2 0 0 0 0,0 0 0 0 0,-1 0 0 0 0,-4-8 19 0 0,5 17-30 0 0,-1 0-56 0 0,1 3-16 0 0,0 0-48 0 0,-1-2-138 0 0,1 0-121 0 0,3 7 382 0 0,0 1-57 0 0,0-1-58 0 0,0 0-56 0 0,0 1-54 0 0,0-1-53 0 0,0 1-53 0 0,0 0-51 0 0,0-1 31 0 0,0 1-34 0 0,-1-1-509 0 0,1 0-127 0 0,-1-1-119 0 0,1-1-1075 0 0,-1-2-1265 0 0,2 6 3456 0 0</inkml:trace>
  <inkml:trace contextRef="#ctx0" brushRef="#br0" timeOffset="527.58">885 0 8864 0 0,'0'0'200'0'0,"0"0"33"0"0,0 0 14 0 0,1 1-41 0 0,6 4-287 0 0,-1-1 81 0 0,0 2 69 0 0,0-1 60 0 0,1 3 91 0 0,0-1 53 0 0,14 17 697 0 0,-14-16-644 0 0,0-1-37 0 0,2 3 4 0 0,15 17 437 0 0,-1 0-48 0 0,-1 1-46 0 0,-2 1-43 0 0,-1 1-42 0 0,0 0-39 0 0,-3 0-37 0 0,0 1-34 0 0,1 2 121 0 0,3 6 107 0 0,-10-11-327 0 0,-9-22-208 0 0,1 0-36 0 0,1 5 9 0 0,3 15 64 0 0,-5-19-82 0 0,0 0 43 0 0,0-2 35 0 0,0-1 56 0 0,-1-1 66 0 0,0-1 77 0 0,4-39-201 0 0,-2 10-85 0 0,3 0-45 0 0,8-14 18 0 0,4 5-33 0 0,-13 29-21 0 0,1-1-1 0 0,0 1 1 0 0,1 0-1 0 0,0 0 1 0 0,0 0 0 0 0,0 1-1 0 0,1 0 1 0 0,2-1 1 0 0,-2 1-20 0 0,0 1 0 0 0,0 0 0 0 0,1 0 0 0 0,0 1 0 0 0,0 0 0 0 0,2 0 20 0 0,-7 3-10 0 0,0 0 0 0 0,0 0 1 0 0,1 0-1 0 0,-1 1 0 0 0,0-1 0 0 0,0 1 0 0 0,1 0 0 0 0,1 0 10 0 0,-3 0-9 0 0,1 0 0 0 0,-1 1-1 0 0,0-1 1 0 0,0 1-1 0 0,1 0 1 0 0,-1 0 0 0 0,0-1-1 0 0,0 1 1 0 0,0 1 0 0 0,0-1-1 0 0,0 0 1 0 0,0 0 0 0 0,0 1 9 0 0,9 11-54 0 0,-7-6 44 0 0,-1 0 0 0 0,0 0 0 0 0,0 0 0 0 0,1 5 10 0 0,1 5-44 0 0,7 17-1 0 0,-1-1-1 0 0,-2 3 46 0 0,0 10 7 0 0,-8-41-130 0 0,0 0 78 0 0,0 0 58 0 0,0 0 43 0 0,2 9 170 0 0,-2-8-168 0 0,0 1-77 0 0,0-3-35 0 0,-1 0-38 0 0,1 3-158 0 0,-1-3 73 0 0,0 0-38 0 0,0 0-43 0 0,1 1-45 0 0,-1-1-48 0 0,0 1-51 0 0,0-5 104 0 0,0 0-44 0 0,0 0-38 0 0,0 0-36 0 0,0 0-266 0 0,0 0-59 0 0,0 0-46 0 0,0-1-33 0 0,1-1-1465 0 0,0-2-1291 0 0</inkml:trace>
  <inkml:trace contextRef="#ctx0" brushRef="#br0" timeOffset="799.83">1716 464 10424 0 0,'0'0'233'0'0,"0"1"39"0"0,4 7 8 0 0,0-1-102 0 0,2 2-68 0 0,3 4-71 0 0,1 2-28 0 0,-3-5 67 0 0,-3-1 75 0 0,0 0 114 0 0,2 3 174 0 0,3 5 281 0 0,-4-6-274 0 0,1 0-99 0 0,-3-3-199 0 0,0 0-86 0 0,-1-1-87 0 0,-1 1-82 0 0,0 1-90 0 0,-1 0-100 0 0,0-8-21 0 0,0-1-53 0 0,0 0-48 0 0,0 0-40 0 0,0 0-139 0 0,0 1-40 0 0,0-1-166 0 0,0 0-446 0 0</inkml:trace>
  <inkml:trace contextRef="#ctx0" brushRef="#br0" timeOffset="993.33">1673 244 11312 0 0,'0'0'256'0'0,"0"0"34"0"0,0 0 21 0 0,0 0-35 0 0,1 0-248 0 0,-1 0-101 0 0,0-1-81 0 0,1 1-111 0 0,-1 0 265 0 0,1-1-394 0 0,0 0-116 0 0,0 0 66 0 0,0 0-42 0 0,2 0-579 0 0,-1 0-282 0 0,2 1-766 0 0,-3 0 1667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22 6776 0 0,'0'0'198'0'0,"0"0"-195"0"0,1-1 27 0 0,-1 0 27 0 0,1-1 38 0 0,0 1 22 0 0,-1 0 38 0 0,1 0 47 0 0,0-1 49 0 0,-1 1 2 0 0,1 0 42 0 0,-1 0 46 0 0,0 1 50 0 0,0-1 51 0 0,0 0 56 0 0,0 1 59 0 0,0 0 62 0 0,-4-3-326 0 0,0 1-55 0 0,-1 1-48 0 0,1 0-40 0 0,-3 0 2 0 0,0 1-48 0 0,-16 5 123 0 0,13-1-69 0 0,-8 4 8 0 0,-1 0-85 0 0,0-1-48 0 0,-17 12 53 0 0,2 3-38 0 0,-29 29-38 0 0,40-30-10 0 0,19-15 0 0 0,5 1 0 0 0,0-5 0 0 0,0 1 0 0 0,1-1 0 0 0,-1 0 0 0 0,1 0 0 0 0,0 0 0 0 0,-1 0 0 0 0,1 0 0 0 0,0 0 0 0 0,0 0 0 0 0,0-1 0 0 0,1 1 0 0 0,-1-1 0 0 0,1 1 0 0 0,35 16-4 0 0,-24-12-7 0 0,39 15-155 0 0,-19-7 53 0 0,-11-4 80 0 0,-5-1 49 0 0,0 0 54 0 0,-3-1 38 0 0,-1 1 53 0 0,0 1 61 0 0,-1 0 68 0 0,-3 2-82 0 0,-5 0 91 0 0,-6 2 139 0 0,1-12-347 0 0,-1 1-1 0 0,0-1 0 0 0,0 0 1 0 0,0 0-1 0 0,0 0 0 0 0,0 0 1 0 0,-1 0-1 0 0,0 2-90 0 0,-7 5 347 0 0,-1-1-35 0 0,-5 2 12 0 0,3-4-163 0 0,6-4-127 0 0,0 0-37 0 0,-38 7 179 0 0,0-4-76 0 0,4-3-44 0 0,0-2-1 0 0,-16-4-55 0 0,53 4-118 0 0,0 0 38 0 0,-4-1 12 0 0,1-1 88 0 0,-10-2 135 0 0,12 2-135 0 0,-1 0-39 0 0,0-1-73 0 0,0 1-100 0 0,1-1-61 0 0,0 1-100 0 0,0-1-114 0 0,2 2 187 0 0,0-1-35 0 0,0 1-35 0 0,0-1-37 0 0,0 1-39 0 0,1-1-42 0 0,-1 1-41 0 0,0-1-46 0 0,1 1-45 0 0,-1-1-48 0 0,-1-1-1204 0 0,-1-1-1040 0 0,4 4 2891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3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 8464 0 0,'0'0'190'0'0,"0"0"28"0"0,0 0 10 0 0,0 0 54 0 0,0 0-74 0 0,0 0 35 0 0,0 0 285 0 0,0 0 15 0 0,0 0-33 0 0,0 0-139 0 0,0 0-181 0 0,0 1-35 0 0,-1 0 67 0 0,0 2-70 0 0,-1 4 100 0 0,1-6-98 0 0,-1 12 183 0 0,-1-1-45 0 0,1 1-41 0 0,1 0-38 0 0,-1 3 1 0 0,1 0-39 0 0,0 8 30 0 0,1 0-46 0 0,-2 23 123 0 0,-10 96 780 0 0,2-47-403 0 0,5-57-416 0 0,1-1-47 0 0,1-5-77 0 0,3-28-79 0 0,0 3-15 0 0,-3-2-77 0 0,3-5-63 0 0,0-1-51 0 0,0 0-229 0 0,0 0 216 0 0,0 0-33 0 0,0 0-67 0 0,0 0 94 0 0,0 0-36 0 0,0 0-38 0 0,0 0-37 0 0,0 0-392 0 0,0-1 99 0 0,0 1-50 0 0,0 0-746 0 0,0-2-584 0 0,0-2-1112 0 0</inkml:trace>
  <inkml:trace contextRef="#ctx0" brushRef="#br0" timeOffset="353.05">75 43 5784 0 0,'0'0'132'0'0,"0"0"17"0"0,0 0 10 0 0,-1 0-26 0 0,-1-3-106 0 0,-1-2 31 0 0,2 4 125 0 0,1 1-46 0 0,0-1 33 0 0,-1 0 427 0 0,1 1 19 0 0,0 0-12 0 0,0 0-76 0 0,0 0-31 0 0,0 0-7 0 0,1 0-161 0 0,-1-1-58 0 0,1 1-48 0 0,1-1-42 0 0,1-1 67 0 0,3-1 178 0 0,5 3-36 0 0,1 2-45 0 0,11 10 239 0 0,-6 1-190 0 0,4 7 144 0 0,0 4-2 0 0,-2 1-97 0 0,-1 2-73 0 0,-1 0-53 0 0,27 53 477 0 0,-27-46-401 0 0,9 20 263 0 0,-1 2-82 0 0,-2 2-97 0 0,-5-1-116 0 0,-15-44-282 0 0,10 39 161 0 0,-13-52-366 0 0,0 0 42 0 0,1 1 17 0 0,-1-1 99 0 0,0 0 56 0 0,0 2 321 0 0,0-2-303 0 0,0 0-97 0 0,0 1-41 0 0,0-1-49 0 0,1 0-57 0 0,-1 0-40 0 0,0 1-58 0 0,0-1-62 0 0,0 0-69 0 0,0 0-75 0 0,0 0-79 0 0,0 0-86 0 0,0 1-91 0 0,-2-5-580 0 0</inkml:trace>
  <inkml:trace contextRef="#ctx0" brushRef="#br0" timeOffset="619.29">56 385 10768 0 0,'0'0'241'0'0,"-1"-2"246"0"0,0 0-219 0 0,0-1-123 0 0,1 1-102 0 0,0 2-23 0 0,0-1 0 0 0,0 0 0 0 0,0 1 1 0 0,0-1-1 0 0,1 0 0 0 0,-1 1 1 0 0,0-1-1 0 0,0 1 0 0 0,1-1 0 0 0,-1 0 1 0 0,0 1-1 0 0,1-1 0 0 0,-1 1 0 0 0,1-1 1 0 0,-1 1-1 0 0,1-1 0 0 0,-1 1 0 0 0,1 0 1 0 0,-1-1-1 0 0,1 1 0 0 0,-1-1 1 0 0,1 1-1 0 0,-1 0 0 0 0,1-1-20 0 0,7-2 223 0 0,-1 1-34 0 0,-4 1-94 0 0,22-6 325 0 0,0 3-106 0 0,-12 3-203 0 0,0 0-35 0 0,-1 0-37 0 0,1 0-40 0 0,3 0-62 0 0,0-1-74 0 0,0 1-78 0 0,0-2-85 0 0,2 0-97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17 7016 0 0,'0'0'201'0'0,"0"-1"-4"0"0,0-3-124 0 0,0 3-11 0 0,0 1 171 0 0,0-1-48 0 0,-1 1-43 0 0,0-1-36 0 0,-1 0 34 0 0,-4 0 17 0 0,6 1-27 0 0,-8-3 412 0 0,0 1-101 0 0,1 1-86 0 0,-1 0-70 0 0,-7 1 103 0 0,-7 6 112 0 0,13-3-253 0 0,-8 5 146 0 0,-1-2-87 0 0,2 0-75 0 0,-10 6 55 0 0,0 2-21 0 0,0-1-51 0 0,-28 16 109 0 0,39-21-230 0 0,0 2 1 0 0,1 0-1 0 0,0 0 1 0 0,-3 5-94 0 0,7-7 57 0 0,1 1-1 0 0,1 0 1 0 0,0 1 0 0 0,0 0 0 0 0,1 0 0 0 0,0 1 0 0 0,1 0 0 0 0,-1 3-57 0 0,5-9 21 0 0,0 0-1 0 0,0 0 0 0 0,1 0 1 0 0,0 0-1 0 0,0 0 1 0 0,0 0-1 0 0,0 0 1 0 0,1 0-1 0 0,0 0 0 0 0,0 0 1 0 0,0 1-1 0 0,1 0-20 0 0,0-2 11 0 0,0 0-1 0 0,0 0 0 0 0,0 0 1 0 0,1 0-1 0 0,0 0 0 0 0,-1-1 1 0 0,1 1-1 0 0,1-1 0 0 0,-1 1 1 0 0,2 1-11 0 0,-3-3 13 0 0,1 0 0 0 0,0 0 0 0 0,0 0 0 0 0,0 0 0 0 0,0 0 0 0 0,1-1 0 0 0,-1 1-1 0 0,0-1 1 0 0,1 1 0 0 0,-1-1 0 0 0,1 0 0 0 0,-1 0 0 0 0,1 0 0 0 0,0 0 0 0 0,1 0-13 0 0,0-1 30 0 0,1 1 0 0 0,-1-1 0 0 0,1 0-1 0 0,-1 0 1 0 0,1 0 0 0 0,-1 0 0 0 0,1-1-1 0 0,-1 0 1 0 0,2 0-30 0 0,3-2 75 0 0,1 0 0 0 0,-1-1 0 0 0,1 0 1 0 0,7-5-76 0 0,13-10 121 0 0,1-6-15 0 0,-19 13-76 0 0,-1-1 0 0 0,6-8-30 0 0,18-30 36 0 0,-15 17 30 0 0,-12 18-60 0 0,-3 6 17 0 0,0 1 0 0 0,1 0 1 0 0,3-5-24 0 0,-5 7-1 0 0,-4 6 1 0 0,0 0-1 0 0,1 0 0 0 0,-1 0 1 0 0,1 0-1 0 0,-1 0 1 0 0,1 1-1 0 0,-1-1 0 0 0,1 0 1 0 0,0 0-1 0 0,0 0 0 0 0,-1 0 1 0 0,1 1-1 0 0,0-1 1 0 0,0 0-1 0 0,0 1 0 0 0,0-1 1 0 0,0 1-1 0 0,0-1 0 0 0,0 1 1 0 0,0-1-1 0 0,0 1 1 0 0,0-1-65 0 0,-1 1-8 0 0,1 26 246 0 0,-1-4-108 0 0,-2 13-63 0 0,-1-6-68 0 0,-3 23-101 0 0,3-16 110 0 0,1-7 97 0 0,2-14 23 0 0,0-1 34 0 0,-2 21 178 0 0,-2 13-275 0 0,1-13 263 0 0,0 13-263 0 0,3-41 2 0 0,0-3-47 0 0,0 4-48 0 0,0-6-16 0 0,0-1 54 0 0,0 2 27 0 0,0-2-23 0 0,0-1-22 0 0,0 0-44 0 0,0 1-68 0 0,0-1-77 0 0,0 0-87 0 0,0 0-101 0 0,0 0-575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0,'0'0'234'0'0,"0"0"6"0"0,1 0-139 0 0,1 4-84 0 0,-1-1 13 0 0,8 37 1352 0 0,0-1-160 0 0,-4-20-660 0 0,1 0-39 0 0,0 0-44 0 0,0 0-48 0 0,1 0-53 0 0,1-1-57 0 0,-4-9-157 0 0,-1-1-43 0 0,7 13 136 0 0,-4-12-117 0 0,2 2 31 0 0,10 12 354 0 0,-17-22-334 0 0,0 0 10 0 0,11 3 211 0 0,-8-3-195 0 0,-3-1-192 0 0,0 0-1 0 0,0 0 0 0 0,0-1 0 0 0,0 1 0 0 0,0 0 0 0 0,0 0 0 0 0,0-1 0 0 0,0 1 0 0 0,0-1 0 0 0,0 1 0 0 0,0-1 0 0 0,0 1 0 0 0,0-1 1 0 0,0 0-1 0 0,0 0 0 0 0,0 0-24 0 0,12-17 322 0 0,-2-5-97 0 0,-6 11-161 0 0,-2 2-37 0 0,-1 4-35 0 0,3-9 54 0 0,-2-8 108 0 0,1-4 38 0 0,2-9-92 0 0,-3 12-59 0 0,3 1-50 0 0,4 2-74 0 0,-8 19 52 0 0,0-1 0 0 0,0 1 1 0 0,1 0-1 0 0,-1-1 0 0 0,0 1 0 0 0,3-1 31 0 0,-2 1 7 0 0,0 0-46 0 0,-1 0-61 0 0,1 0-79 0 0,-1 1 8 0 0,0 0-48 0 0,0 0-53 0 0,0 0-56 0 0,0 0 7 0 0,-1 0-47 0 0,1 1-49 0 0,0-1-51 0 0,0 0-56 0 0,-1 1-57 0 0,1-1-61 0 0,0 1-63 0 0,4-2-1374 0 0,4 0-1178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64 8088 0 0,'0'0'182'0'0,"0"0"-4"0"0,0 0-75 0 0,-1 1-49 0 0,-1 3-5 0 0,2-2 1 0 0,-3 10-91 0 0,2 1 70 0 0,2-1 62 0 0,0 0 55 0 0,2 0 48 0 0,0 0 41 0 0,6 12 325 0 0,0-7 327 0 0,0 0-1 0 0,9 12-886 0 0,-10-17 332 0 0,0 0-46 0 0,-6-9-213 0 0,0-1 88 0 0,-1 0-36 0 0,3 2 33 0 0,0 1-83 0 0,2 2-57 0 0,-4-4 3 0 0,1 1 36 0 0,0 0 104 0 0,0-1 78 0 0,-1-1-75 0 0,-1 0 33 0 0,1 1 216 0 0,0 0 118 0 0,-1-1-217 0 0,0-1 34 0 0,0 1 38 0 0,0 0 38 0 0,-1-3-294 0 0,0 0-34 0 0,1-3 15 0 0,2-7-3 0 0,-5-15 49 0 0,-1 1-71 0 0,0 13-60 0 0,2 1 1 0 0,0-1-1 0 0,0 1 0 0 0,1-8-26 0 0,2 1-3 0 0,0 0 0 0 0,1 0-1 0 0,4-14 4 0 0,-4 24-12 0 0,-1 0-1 0 0,1 1 0 0 0,1-1 1 0 0,-1 1-1 0 0,1 0 0 0 0,0 0 1 0 0,1 0-1 0 0,0 0 0 0 0,4-4 13 0 0,-8 10-4 0 0,0 0 0 0 0,0 0 0 0 0,0 0 0 0 0,0 0 0 0 0,0 0 0 0 0,0 1 0 0 0,0-1 0 0 0,0 0 0 0 0,1 0 0 0 0,-1 1 0 0 0,0-1 0 0 0,1 1-1 0 0,-1-1 1 0 0,0 1 0 0 0,1 0 0 0 0,-1-1 0 0 0,1 1 0 0 0,-1 0 0 0 0,1 0 0 0 0,-1 0 0 0 0,1 0 4 0 0,0 0-8 0 0,0 1-1 0 0,0-1 1 0 0,0 1 0 0 0,0 0 0 0 0,0 0-1 0 0,0 0 1 0 0,0 0 0 0 0,0 0 0 0 0,0 0-1 0 0,0 1 1 0 0,-1-1 0 0 0,1 0 0 0 0,0 1 8 0 0,3 4-29 0 0,1 0-1 0 0,-1 0 1 0 0,-1 0 0 0 0,3 4 29 0 0,6 11-47 0 0,-12-19 45 0 0,14 22-33 0 0,-5-9 8 0 0,-1 1 0 0 0,3 6 27 0 0,-8-14-21 0 0,0 0 1 0 0,1 0 0 0 0,4 4 20 0 0,-4-5 0 0 0,0 1 0 0 0,0 0 1 0 0,3 7-1 0 0,-2-2 4 0 0,13 34 3 0 0,-15-32 41 0 0,-3 0 47 0 0,-1-14-26 0 0,-2 1 21 0 0,0 0 153 0 0,1 0 10 0 0,0-1-142 0 0,-1-2-88 0 0,0-1-87 0 0,-2-1 89 0 0,1 0-1 0 0,0-1 0 0 0,0 1 0 0 0,1-1 0 0 0,-1 1 1 0 0,1-1-1 0 0,-1 0 0 0 0,1 0 0 0 0,-1-4-24 0 0,1 2 21 0 0,0 0-1 0 0,0 0 0 0 0,1 0 0 0 0,0-1 1 0 0,0 1-1 0 0,0-6-20 0 0,1 4 10 0 0,0-1 0 0 0,1 1 0 0 0,0-1 0 0 0,0 1 0 0 0,1 0-10 0 0,0 0 0 0 0,1 0 1 0 0,-1 0-1 0 0,1 1 1 0 0,1 0-1 0 0,-1-1 0 0 0,16-21-9 0 0,-15 24-8 0 0,0-1 0 0 0,0 1 0 0 0,1 1 0 0 0,3-4 17 0 0,-7 7-9 0 0,1-1 1 0 0,0 1 0 0 0,0 0 0 0 0,-1-1 0 0 0,1 1 0 0 0,0 0 0 0 0,0 0 0 0 0,0 0-1 0 0,0 0 1 0 0,0 0 0 0 0,1 1 0 0 0,-1-1 0 0 0,0 1 0 0 0,0-1 0 0 0,0 1 0 0 0,1 0 0 0 0,-1 0-1 0 0,0 0 1 0 0,0 0 0 0 0,1 0 0 0 0,-1 0 0 0 0,0 1 0 0 0,0-1 0 0 0,0 1 0 0 0,1-1-1 0 0,-1 1 1 0 0,0 0 0 0 0,0 0 0 0 0,2 1 8 0 0,30 23-110 0 0,-2 5 35 0 0,29 36 9 0 0,-37-38 62 0 0,14 19 16 0 0,-36-45-215 0 0,-1 0 81 0 0,1 0 70 0 0,0-1 59 0 0,-1 1 57 0 0,1 0 45 0 0,3 5 367 0 0,-3-4-311 0 0,-1-1-105 0 0,1 0-39 0 0,-1-1-43 0 0,0 1-45 0 0,0 0-51 0 0,1 0-58 0 0,-1 0-84 0 0,1 1-81 0 0,-1-1-89 0 0,1 1-98 0 0,-1-1-105 0 0,1 1-113 0 0,0 0-120 0 0,-1-1 384 0 0,0-1-32 0 0,0 0-1557 0 0,-1 0-1179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11616 0 0,'0'0'340'0'0,"0"0"-123"0"0,0 0-100 0 0,0 0-43 0 0,0 0-12 0 0,0 0 17 0 0,0 0-35 0 0,8 0-8 0 0,0 1-71 0 0,10 2-102 0 0,-17-3 130 0 0,14 3-119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8464 0 0,'0'0'190'0'0,"0"0"28"0"0,0 0 10 0 0,0 0 40 0 0,0 0-97 0 0,0 0-39 0 0,1 0 35 0 0,0 0-93 0 0,2 1-10 0 0,-2 0-13 0 0,0-1 40 0 0,0 1 93 0 0,-1 0 106 0 0,2 2-35 0 0,1 1-40 0 0,3 2 129 0 0,5 10 282 0 0,-6-4-249 0 0,-1 0-45 0 0,3 11 218 0 0,-1-2-145 0 0,6 10 131 0 0,-7-17-338 0 0,0 0-60 0 0,8 18 103 0 0,-9-21-208 0 0,0 0 24 0 0,4 4 30 0 0,-2-9 7 0 0,-4-5-75 0 0,-2-1-52 0 0,0 0-33 0 0,0 0-41 0 0,0 0-34 0 0,0 0-65 0 0,0 0-151 0 0,0 0-742 0 0,0 0-47 0 0</inkml:trace>
  <inkml:trace contextRef="#ctx0" brushRef="#br0" timeOffset="384.97">298 92 8808 0 0,'0'0'197'0'0,"0"0"24"0"0,0 2 19 0 0,5 8-163 0 0,1 1 0 0 0,-1-2 0 0 0,2 1-77 0 0,2 3 109 0 0,0 0 48 0 0,0 1 73 0 0,0-1 90 0 0,0 1 110 0 0,-6-8-167 0 0,1 1 35 0 0,4 8 228 0 0,2-1-76 0 0,1 0-66 0 0,0-1-55 0 0,12 9 161 0 0,-8-9-11 0 0,1 0 0 0 0,8 5-479 0 0,21 8 498 0 0,-34-21-429 0 0,1-1-56 0 0,-1-2-75 0 0,0-1-92 0 0,-9-1 218 0 0,0 0-95 0 0,0-1-83 0 0,-1 0-68 0 0,1 1-29 0 0,-1-1-33 0 0,5-2-1035 0 0,-5 2 945 0 0,4-3-772 0 0</inkml:trace>
  <inkml:trace contextRef="#ctx0" brushRef="#br0" timeOffset="630.29">652 1 8576 0 0,'0'0'197'0'0,"0"0"24"0"0,0 0 17 0 0,-2 5-58 0 0,0 5-120 0 0,0 2-29 0 0,-1 1 59 0 0,1 0 53 0 0,-2 0 45 0 0,-1 8 214 0 0,-2 1 83 0 0,-3 4 1304 0 0,-9 17-1789 0 0,5-15 679 0 0,6-14-394 0 0,0 0-55 0 0,0-1-66 0 0,0 0-78 0 0,-13 14 372 0 0,-2-2-54 0 0,-5 3 658 0 0,-18 11-1062 0 0,31-26 211 0 0,0 1-43 0 0,-2 3-8 0 0,-8 9 28 0 0,12-12-101 0 0,11-12-255 0 0,0 0 61 0 0,0 0 56 0 0,-1 0 46 0 0,0 1 62 0 0,-1 0 56 0 0,-10 4 386 0 0,8-4-355 0 0,0-1-117 0 0,3-1-59 0 0,0-1-36 0 0,1 1-41 0 0,-1-1-44 0 0,0 0-50 0 0,0 0-53 0 0,0 0-59 0 0,1 0-63 0 0,-1 0-66 0 0,0-1-73 0 0,1 1-75 0 0,-1-1-81 0 0,1 0-86 0 0,-1 0-88 0 0,-1-1-1152 0 0,-2-2-1137 0 0,6 4 3134 0 0</inkml:trace>
  <inkml:trace contextRef="#ctx0" brushRef="#br0" timeOffset="1176.83">954 428 10080 0 0,'0'0'195'0'0,"0"0"-81"0"0,0 1-52 0 0,0 3-1 0 0,0-2-3 0 0,-1 14-21 0 0,1 0 43 0 0,-1 0 38 0 0,-1 0 35 0 0,0 4 70 0 0,-1 1 37 0 0,-3 9 182 0 0,-2 0 42 0 0,3-11 13 0 0,-2-1 0 0 0,-1 3-497 0 0,-11 15 606 0 0,1-9-186 0 0,-3-3-111 0 0,10-14-123 0 0,-1 0-52 0 0,-1 0-51 0 0,1-2-49 0 0,4-2-23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8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188 290 6832 0 0,'-9'1'363'0'0,"3"0"-294"0"0,-5 3-26 0 0,1 1 78 0 0,-5 5 172 0 0,1 1 91 0 0,-11 15 459 0 0,17-16-594 0 0,0-1-40 0 0,1 0-61 0 0,0-1-62 0 0,-18 24 557 0 0,9-9-179 0 0,4-3-41 0 0,3-1 43 0 0,4 1-131 0 0,4-12-169 0 0,1 1 0 0 0,0 0 0 0 0,1-1 0 0 0,1 5-166 0 0,-2-12 11 0 0,3 10 199 0 0,3-1-38 0 0,4 0-1 0 0,9 1 43 0 0,-15-10-167 0 0,0 0-1 0 0,0 0 1 0 0,-1-1 0 0 0,1 1-1 0 0,0-1 1 0 0,0 0-1 0 0,0 0 1 0 0,3 0-47 0 0,4-2 164 0 0,0-2 34 0 0,12-10-17 0 0,-2-4-72 0 0,-15 12-89 0 0,-1 0-1 0 0,0 0 1 0 0,0-1 0 0 0,0 0 0 0 0,-1 0-1 0 0,0 0 1 0 0,0-1 0 0 0,-1 1 0 0 0,0-1-20 0 0,9-21 88 0 0,-3 8-18 0 0,-3 6-52 0 0,-4 10-21 0 0,0-3-15 0 0,0 0 0 0 0,1 1 1 0 0,1 0-1 0 0,-1-1 0 0 0,1 1 0 0 0,3-3 18 0 0,-1 4-68 0 0,-5 5-20 0 0,1 5-10 0 0,2 9 62 0 0,-3-9 2 0 0,20 64-101 0 0,-7-23 102 0 0,-7-22 34 0 0,2-1 0 0 0,0-1-1 0 0,-3-8 2 0 0,8 16-6 0 0,-3-12 44 0 0,-10-16-106 0 0,-1-1-44 0 0,0 0 76 0 0,0 0-17 0 0,0 0-21 0 0,0 0-39 0 0,0 0-16 0 0,0 0-39 0 0,0 0-44 0 0,0 0-49 0 0,0 0-53 0 0,0 0-50 0 0,0 0-43 0 0,0 0-38 0 0,0 0-132 0 0,0 0-38 0 0,0 0-1357 0 0</inkml:trace>
  <inkml:trace contextRef="#ctx0" brushRef="#br0" timeOffset="316.15">547 1 8384 0 0,'0'0'242'0'0,"0"0"-48"0"0,0 0-92 0 0,0 1-68 0 0,2 1-53 0 0,0-1 47 0 0,6 8-78 0 0,-1 1 112 0 0,-1 1 84 0 0,-1 1 60 0 0,7 23 472 0 0,-8-21-444 0 0,6 21 332 0 0,-2 1-36 0 0,8 35 435 0 0,-3 1-115 0 0,-3 1-98 0 0,-8-43-422 0 0,3 88 1077 0 0,-5-86-1085 0 0,0-1-57 0 0,0 2-70 0 0,-4 9-3 0 0,3-39-189 0 0,0-1-104 0 0,-1-2-101 0 0,0 0-97 0 0,-1 0-94 0 0,1-1-88 0 0,0 0-87 0 0,1 0-81 0 0,0 1 288 0 0,1 0-47 0 0,-1-1-43 0 0,1 1-37 0 0,-1 0-139 0 0,1-1-37 0 0,-2 0-1454 0 0</inkml:trace>
  <inkml:trace contextRef="#ctx0" brushRef="#br0" timeOffset="541.54">409 309 9384 0 0,'0'0'208'0'0,"0"0"33"0"0,0 0 16 0 0,1 0-106 0 0,0 0-78 0 0,12-3-5 0 0,1 1 49 0 0,57-4 655 0 0,-50 5-607 0 0,-1 0-89 0 0,24-3 147 0 0,0-1-82 0 0,44-3 44 0 0,-83 8-280 0 0,1-1 65 0 0,4 0 80 0 0,6 0 132 0 0,-9 1-135 0 0,0 0-57 0 0,0-1-86 0 0,-2 1-34 0 0,-1 0-63 0 0,1-1-71 0 0,0 1-80 0 0,-1 0-91 0 0,1 0-98 0 0,-1-1-107 0 0,1 1-117 0 0,3 0-711 0 0,3 0-845 0 0</inkml:trace>
  <inkml:trace contextRef="#ctx0" brushRef="#br0" timeOffset="842.76">954 465 6504 0 0,'1'2'190'0'0,"1"4"-68"0"0,0 1-62 0 0,4 16-29 0 0,-4-13 33 0 0,-1-5 7 0 0,0 0 35 0 0,0 0 42 0 0,0 1 49 0 0,0-1 56 0 0,1 0 63 0 0,-1 0 70 0 0,1 0 78 0 0,2 5 142 0 0,0 1-67 0 0,-2-4-142 0 0,0-1-28 0 0,-2-2 48 0 0,0-2 109 0 0,0-2-4 0 0,0 0-2 0 0,0 0 0 0 0,0 0-39 0 0,0 0-336 0 0,0 0 30 0 0,0 0 77 0 0,0 0-17 0 0,0 0-7 0 0,0 0-18 0 0,0 0-8 0 0,0 0-2 0 0,0-1-49 0 0,0 1-68 0 0,-1-1-49 0 0,-1-2-21 0 0,1 0 22 0 0,-9-21 208 0 0,4-1-56 0 0,3-2-49 0 0,2 0-45 0 0,6-28-16 0 0,6 3-107 0 0,-7 40 31 0 0,0 0 0 0 0,0 0 0 0 0,1 1 0 0 0,0-1 0 0 0,5-5-1 0 0,-6 11-3 0 0,0 0 0 0 0,1 0 0 0 0,0 1 0 0 0,2-3 3 0 0,-2 3-14 0 0,1 1 0 0 0,-1 0-1 0 0,0 0 1 0 0,1 0 0 0 0,1 0 14 0 0,-1 1-153 0 0,-1 0 79 0 0,2 0 56 0 0,6-4 51 0 0,-8 5-57 0 0,-1 1-29 0 0,0-1-37 0 0,0 1-49 0 0,0 0-56 0 0,-1 0 16 0 0,-1 0-36 0 0,1 0-40 0 0,0 0-43 0 0,0 0-46 0 0,0 1-50 0 0,1-1-52 0 0,-1 0-56 0 0,4-2-916 0 0,-5 3-12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61 6568 0 0,'0'0'190'0'0,"0"0"-51"0"0,0 0-11 0 0,0 0 42 0 0,0 0 140 0 0,0 0 259 0 0,0 0 21 0 0,0 0-38 0 0,0 0-381 0 0,0 0 43 0 0,0 0 102 0 0,0 0-17 0 0,0 0 11 0 0,0 0 64 0 0,-2-1 30 0 0,-4-4 206 0 0,0 3-75 0 0,-1 0-68 0 0,1 2-63 0 0,0 1-58 0 0,0 1-51 0 0,0 2-47 0 0,0-1-39 0 0,-4 5 57 0 0,1 1-64 0 0,-14 19 259 0 0,13-15-144 0 0,-2 1-174 0 0,1 2-84 0 0,2 0-57 0 0,-9 23-60 0 0,8-15 94 0 0,6-9 50 0 0,-1 0 70 0 0,1 10-7 0 0,3-18-117 0 0,1 0 0 0 0,0 1 0 0 0,0-1 0 0 0,1 1 0 0 0,0-1 0 0 0,1 0 0 0 0,-1 1-32 0 0,6 12 138 0 0,-7-19-124 0 0,1 0-1 0 0,-1 0 0 0 0,1-1 1 0 0,-1 1-1 0 0,1 0 0 0 0,0 0 0 0 0,-1 0 1 0 0,1-1-1 0 0,0 1 0 0 0,0 0 1 0 0,-1 0-1 0 0,1-1 0 0 0,0 1 0 0 0,0-1 1 0 0,0 1-1 0 0,0-1 0 0 0,0 1 0 0 0,0-1 1 0 0,-1 0-1 0 0,1 1 0 0 0,1-1-13 0 0,1 1 22 0 0,-1-1 1 0 0,1 0-1 0 0,-1 0 0 0 0,1 0 0 0 0,-1 0 0 0 0,0 0 0 0 0,1-1 0 0 0,-1 1 1 0 0,2-1-23 0 0,3-1 43 0 0,-1 0 1 0 0,0 0 0 0 0,-1-1-1 0 0,1 0 1 0 0,0 0 0 0 0,-1 0-1 0 0,2-2-43 0 0,14-12 236 0 0,14-14-236 0 0,-24 19 46 0 0,0 1 0 0 0,-1-2 1 0 0,0 0-1 0 0,-1 0 0 0 0,6-12-46 0 0,-9 13 3 0 0,-1-1 0 0 0,0 0 0 0 0,-1-1 0 0 0,-1 1 0 0 0,1-9-3 0 0,-1 9-1 0 0,0 0 1 0 0,0 1 0 0 0,1-1 0 0 0,0 1-1 0 0,6-10 1 0 0,-7 20-177 0 0,0 2 70 0 0,0 2 54 0 0,0 2 35 0 0,5 6 11 0 0,-6-5-64 0 0,16 35-21 0 0,7 21 24 0 0,-10-22 13 0 0,-3-9 55 0 0,29 64 0 0 0,-40-92 0 0 0,2 5 0 0 0,1 0 0 0 0,0 0 0 0 0,0-1 0 0 0,0 0 0 0 0,3 3 0 0 0,-6-8 147 0 0,1 1-70 0 0,-1 0-66 0 0,0 0-58 0 0,1 0-98 0 0,-1 0-79 0 0,0-1-67 0 0,1 1-53 0 0,1-2-284 0 0,1-3-382 0 0,1-4-255 0 0</inkml:trace>
  <inkml:trace contextRef="#ctx0" brushRef="#br0" timeOffset="303.18">645 0 8688 0 0,'1'2'256'0'0,"1"5"-66"0"0,1-1-79 0 0,0 3-56 0 0,0 4-58 0 0,2 1 6 0 0,-2-4 86 0 0,0-1 84 0 0,-1-5-43 0 0,0 0 34 0 0,7 15 626 0 0,-1-1 659 0 0,0 0 0 0 0,9 12-1449 0 0,-12-23 281 0 0,-2 1 37 0 0,12 32 1320 0 0,-11-29-1225 0 0,-1-1-80 0 0,-1-3 348 0 0,-3-3-88 0 0,-2-2-95 0 0,-1-2-98 0 0,0-1-104 0 0,-1-1-110 0 0,1-1-113 0 0,2 1-120 0 0,-9-16 263 0 0,5-1-70 0 0,3-2-57 0 0,5 0-44 0 0,-1 14-45 0 0,0 1 1 0 0,0 0-1 0 0,1 0 1 0 0,0 0-1 0 0,1 0 1 0 0,-1 0-1 0 0,1 1 1 0 0,0-1-1 0 0,0 1 1 0 0,1 0-1 0 0,0 0 1 0 0,3-4-1 0 0,-1 2-48 0 0,-3 4 7 0 0,1-1 0 0 0,-1 0 1 0 0,1 1-1 0 0,0 0 0 0 0,0 0 0 0 0,0 0 0 0 0,2-1 41 0 0,1 1-251 0 0,3-3 12 0 0,-1 1 72 0 0,-4 2 24 0 0,0 0-15 0 0,-1 1-52 0 0,0 0-14 0 0,0 0-53 0 0,0 0-61 0 0,0 0-70 0 0,-1 1 9 0 0,1-1-59 0 0,-1 1-62 0 0,0-1-69 0 0,1 1-73 0 0,-1 0-76 0 0,1 0-83 0 0,-1 0-87 0 0,4-1-1096 0 0,3-2-1117 0 0,-10 4 3117 0 0</inkml:trace>
  <inkml:trace contextRef="#ctx0" brushRef="#br0" timeOffset="683.17">1060 159 6336 0 0,'0'0'141'0'0,"0"0"23"0"0,2 1 11 0 0,12 4-72 0 0,-4-1 93 0 0,2 1 232 0 0,9-3 361 0 0,-9-2-108 0 0,1 0-46 0 0,1-1-44 0 0,-1-1-39 0 0,0-1-38 0 0,0-1-34 0 0,10-7 392 0 0,-18 9-774 0 0,-1-2 0 0 0,0 1 1 0 0,0 0-1 0 0,-1-1 0 0 0,1 0 0 0 0,-1 0 0 0 0,0 0 0 0 0,1-1-97 0 0,4-9 197 0 0,-3 1-83 0 0,-5 11-102 0 0,0 0 1 0 0,0 0 0 0 0,0-1-1 0 0,0 1 1 0 0,0 0 0 0 0,0 0-1 0 0,-1-1 1 0 0,1 1 0 0 0,-1 0-1 0 0,1 0 1 0 0,-1 0 0 0 0,0 0-1 0 0,0 0 1 0 0,0 0-1 0 0,0 0 1 0 0,0 0 0 0 0,0-1-14 0 0,-6-9 52 0 0,7 12-43 0 0,0-1 0 0 0,0 0 0 0 0,-1 1 0 0 0,1-1 0 0 0,-1 0 0 0 0,1 1 0 0 0,-1-1 0 0 0,1 0 0 0 0,-1 1 0 0 0,1-1 0 0 0,-1 1 0 0 0,1-1 0 0 0,-1 1 0 0 0,0-1 0 0 0,1 1 0 0 0,-1 0 0 0 0,0-1 0 0 0,1 1 0 0 0,-1 0 0 0 0,0-1 0 0 0,0 1 0 0 0,1 0 0 0 0,-2 0-9 0 0,1-1 19 0 0,-1 1 1 0 0,0 0-1 0 0,1 0 1 0 0,-1 1-1 0 0,0-1 1 0 0,1 0-1 0 0,-1 0 0 0 0,0 1 1 0 0,1-1-1 0 0,-1 1 1 0 0,0 0-20 0 0,-18 10 141 0 0,12-5-122 0 0,2-1-48 0 0,-1 1 56 0 0,1 1 1 0 0,0-1 0 0 0,1 1 0 0 0,-1 0-1 0 0,1 1 1 0 0,1 0 0 0 0,-1-1 0 0 0,1 1-1 0 0,1 1 1 0 0,-2 4-28 0 0,3-7 15 0 0,1 0-1 0 0,-1 0 1 0 0,1 0 0 0 0,1 0-1 0 0,-1 1 1 0 0,1-1-1 0 0,0 1-14 0 0,4 18 13 0 0,5-1-37 0 0,-5-17 39 0 0,-1 0 1 0 0,1 0-1 0 0,1-1 1 0 0,-1 0-1 0 0,1 0 1 0 0,0 0 0 0 0,1-1-1 0 0,-1 1 1 0 0,1-1-1 0 0,0 0 1 0 0,0-1 0 0 0,1 0-1 0 0,-1 0 1 0 0,1 0-1 0 0,7 2-15 0 0,13 3 7 0 0,2-4-41 0 0,-22-4-65 0 0,5 1 99 0 0,-6-1 0 0 0,-1 0-32 0 0,-1-1-28 0 0,0 1-39 0 0,-1-1-21 0 0,0 0-39 0 0,0 1-44 0 0,1-1-51 0 0,-2 0 2 0 0,1 0-43 0 0,0 0-43 0 0,-1 0-48 0 0,1 0-50 0 0,0 0-54 0 0,0 0-56 0 0,-1 0-59 0 0,8-2-1202 0 0,3 0-1026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0,'0'0'200'0'0,"0"0"33"0"0,0 0 15 0 0,1 1-58 0 0,3 5-125 0 0,3 5 1 0 0,-2 1 116 0 0,0 4 155 0 0,-1-4-22 0 0,-2 0 34 0 0,2 14 378 0 0,-2-9-277 0 0,0-3-131 0 0,-1-1-77 0 0,-1-5-145 0 0,1-1-40 0 0,0 12 346 0 0,0-1-39 0 0,-2 0-37 0 0,1 0-34 0 0,-1 15 168 0 0,1-29-855 0 0,0-1 42 0 0,0 2-254 0 0,0-3 139 0 0,-1-1-547 0 0,1-1 452 0 0,-1 1 241 0 0,1-1-36 0 0,0 1-1447 0 0,0-1-1036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10272 0 0,'0'0'298'0'0,"0"0"-3"0"0,0 0-220 0 0,0-2-43 0 0,0-2 11 0 0,0 1-38 0 0,0-2-49 0 0,1 3 72 0 0,-1 1 90 0 0,1 0-12 0 0,0 0 40 0 0,-1 0 6 0 0,1 0 34 0 0,3-5 27 0 0,-1 4-180 0 0,2 0-23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0 215 10240 0 0,'14'-4'222'0'0,"0"-1"1"0"0,0 0 0 0 0,-1-1-1 0 0,0-1 1 0 0,0 0-1 0 0,9-7-222 0 0,8-8 516 0 0,0-4 105 0 0,-15 12-526 0 0,-11 9-26 0 0,0 0 1 0 0,0 0-1 0 0,-1 0 1 0 0,1-1-1 0 0,1-4-69 0 0,1-3 73 0 0,-1-1-44 0 0,-3 1 32 0 0,-4 2 99 0 0,1 10-134 0 0,1 0 0 0 0,-1 0 0 0 0,1 0 0 0 0,-1 0 0 0 0,1 0 0 0 0,-1 0 0 0 0,0 0 0 0 0,0 0 0 0 0,1 0 0 0 0,-1 0 0 0 0,0 1 0 0 0,0-1 0 0 0,0 0 0 0 0,0 1 0 0 0,0-1 0 0 0,0 0 0 0 0,0 1 0 0 0,0 0 0 0 0,0-1 0 0 0,0 1 0 0 0,-1 0 0 0 0,1-1 0 0 0,0 1 0 0 0,0 0 0 0 0,0 0 0 0 0,0 0 0 0 0,0 0 0 0 0,-1 0 0 0 0,1 0-26 0 0,-7 2 121 0 0,-1 3-41 0 0,4-1 39 0 0,-9 7 182 0 0,0 0-88 0 0,10-6-148 0 0,-1-1 0 0 0,1 1-1 0 0,-1 0 1 0 0,1 0 0 0 0,1 0-1 0 0,-1 1 1 0 0,0 1-65 0 0,-5 10 135 0 0,-13 25 155 0 0,12-10-180 0 0,8-24-88 0 0,1 0 0 0 0,0 0 0 0 0,0 0 0 0 0,1 0 0 0 0,0 0 0 0 0,1-1 0 0 0,-1 1 0 0 0,2 2-22 0 0,3 6 73 0 0,2 0 41 0 0,4-1 55 0 0,3-2 69 0 0,4-2-182 0 0,-9-6 6 0 0,-1-1 1 0 0,1-1-1 0 0,0 0 0 0 0,4 2-62 0 0,3-2 16 0 0,-1 0-69 0 0,3-1-116 0 0,-9-1 32 0 0,0-1-40 0 0,0 1-45 0 0,-1-1-49 0 0,1-1-52 0 0,-1 1-56 0 0,-5-1 6 0 0,0 1-58 0 0,-1 0-52 0 0,1 0-43 0 0,0-1-157 0 0,1 1-43 0 0,-1-1-189 0 0,3 0-505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5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47 7256 0 0,'0'0'165'0'0,"0"0"8"0"0,-1-1-60 0 0,-6-6 153 0 0,-1 1-124 0 0,1 1 34 0 0,-9-5 263 0 0,-1 3 70 0 0,11 5-188 0 0,-1 0 0 0 0,0 0 0 0 0,0 1-1 0 0,-6-1-320 0 0,0 1 365 0 0,0 1-37 0 0,0 1-45 0 0,0 2-67 0 0,-1 0-81 0 0,1 2-96 0 0,-1 0 164 0 0,-1 2-54 0 0,-1 1-46 0 0,1 1-37 0 0,-7 7-16 0 0,18-13-47 0 0,1 0 0 0 0,0 0 0 0 0,0 1 0 0 0,0-1 0 0 0,0 1 0 0 0,1 0 0 0 0,-2 1-3 0 0,4-3 0 0 0,-1-1 0 0 0,1 1 0 0 0,-1 0 0 0 0,1 0 0 0 0,0-1 0 0 0,0 1 0 0 0,0 0 0 0 0,-1 0 0 0 0,2 0 0 0 0,-1-1 0 0 0,0 1 0 0 0,0 1 0 0 0,12 10-1 0 0,3-3 45 0 0,1-2 43 0 0,1-1 40 0 0,12 6 192 0 0,-5-1-112 0 0,12 6 127 0 0,-2 4 73 0 0,-30-19-325 0 0,0 0 0 0 0,-1 1 1 0 0,1 0-1 0 0,-1 0 1 0 0,1 0-1 0 0,0 2-82 0 0,-2-3 60 0 0,-1 0-1 0 0,1 0 1 0 0,-1 0-1 0 0,1 0 1 0 0,-1 0 0 0 0,0 1-1 0 0,0-1 1 0 0,0 0 0 0 0,-1 1-1 0 0,1 0-59 0 0,-3 14 458 0 0,-4 0-74 0 0,-5-2-72 0 0,-2-2-72 0 0,-4-2-72 0 0,0-3-69 0 0,-1-2-70 0 0,1-4-70 0 0,11-2 85 0 0,2-1-94 0 0,2 0-80 0 0,0 0-64 0 0,2 0-216 0 0,5-2-316 0 0,0 1 218 0 0,-1 1 219 0 0,-1-1 98 0 0,1 0 57 0 0,-1 1 77 0 0,-1-1 56 0 0,1 1 65 0 0,-1 0 71 0 0,9-1-211 0 0,0 2-53 0 0,0 1-44 0 0,-1 1-37 0 0,11 8-363 0 0,-18-9 455 0 0,0 0 1 0 0,0 1-1 0 0,0 0 0 0 0,-1-1 1 0 0,1 1-1 0 0,-1 0 1 0 0,1 0-1 0 0,-1 1 1 0 0,0 0 117 0 0,5 12-427 0 0,-3 5-7 0 0,-4-6 263 0 0,0 0 60 0 0,-1 0 53 0 0,0 1 48 0 0,-2-1 42 0 0,1 0 37 0 0,-3 16 155 0 0,0-4 45 0 0,-3 36 423 0 0,8-13-91 0 0,3-26-318 0 0,1-6-14 0 0,2 0 43 0 0,2-3 54 0 0,4-2 67 0 0,-10-11-568 0 0,0 0 71 0 0,1 0 60 0 0,-1-1 52 0 0,3 2 156 0 0,7 1 468 0 0,-9-3-520 0 0,1-1-73 0 0,-2 0-78 0 0,0 1-41 0 0,1-2-47 0 0,-1 1-52 0 0,0 0-76 0 0,1 0-73 0 0,-1 0-81 0 0,1-1-88 0 0,-1 1-96 0 0,1-1-101 0 0,-1 0-110 0 0,1 0-115 0 0,0 0-878 0 0,3-1-1008 0 0,-5 1 2603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0-191 0 0,0 2-37 0 0,7 18 215 0 0,-1 3 52 0 0,-1-3 5 0 0,1 0 46 0 0,5 10 123 0 0,43 121 1843 0 0,-34-101-1589 0 0,0-1-48 0 0,-9-20-229 0 0,-1-1-66 0 0,15 58 609 0 0,-22-67-762 0 0,-2-8-29 0 0,0 1 0 0 0,-2-1 0 0 0,1 1-198 0 0,-1 4 171 0 0,-1 3-42 0 0,2-1-106 0 0,0-17-229 0 0,0 1 72 0 0,0-1 63 0 0,-1 0 55 0 0,1 1 67 0 0,0 0 67 0 0,-1 3 425 0 0,1-2-383 0 0,-1-2-130 0 0,1 0-61 0 0,0 0-36 0 0,0 0-41 0 0,-1 0-45 0 0,1 0-49 0 0,0 0-55 0 0,0 0-58 0 0,0 0-62 0 0,0 0-68 0 0,0 0-72 0 0,0 0-76 0 0,0 0-80 0 0,0 0-85 0 0,0 0-90 0 0,0-1-1326 0 0,0 0-1246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6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11 11312 0 0,'0'0'256'0'0,"0"0"-11"0"0,-1 0-103 0 0,0-1-67 0 0,-3-1-6 0 0,2 1 1 0 0,-6-2-83 0 0,1 1 86 0 0,0 1 72 0 0,0 0 59 0 0,-1 2 127 0 0,6-1-224 0 0,0 1 0 0 0,0 0 1 0 0,0-1-1 0 0,0 1 0 0 0,0 0 1 0 0,1 0-1 0 0,-1 0 0 0 0,0 0 1 0 0,1 0-1 0 0,-2 1-107 0 0,-4 5 404 0 0,1 1-135 0 0,3-4-179 0 0,0 1-35 0 0,-5 10 185 0 0,-3 7 35 0 0,5-11-113 0 0,1 0-1 0 0,1 0 1 0 0,-3 9-162 0 0,-1 8 236 0 0,3-12-48 0 0,0 1 0 0 0,2-1 0 0 0,-1 1 0 0 0,1 8-188 0 0,3-19 70 0 0,0 0 0 0 0,0 0 0 0 0,1 0 0 0 0,0 0 0 0 0,0 0 0 0 0,1 3-70 0 0,0-4 62 0 0,-1 0 0 0 0,2 0 0 0 0,-1 0 0 0 0,0 0 0 0 0,1 0 0 0 0,0-1 0 0 0,0 1-1 0 0,0-1-61 0 0,-2-3 12 0 0,8 10 186 0 0,2-2 56 0 0,-10-8-224 0 0,0-1 0 0 0,1 1-1 0 0,-1-1 1 0 0,1 1 0 0 0,-1-1 0 0 0,1 1 0 0 0,-1-1 0 0 0,1 0 0 0 0,-1 0-1 0 0,1 0 1 0 0,-1 0 0 0 0,1 0 0 0 0,-1 0 0 0 0,1 0 0 0 0,-1 0 0 0 0,1-1-1 0 0,-1 1 1 0 0,1 0 0 0 0,0-1-30 0 0,25-12 301 0 0,-4-5-83 0 0,-2-4-72 0 0,-1-2-65 0 0,3-3-54 0 0,-11 8 24 0 0,-3-3 43 0 0,4-26 130 0 0,-11 35-171 0 0,3-8-63 0 0,0-13-129 0 0,-1 12 86 0 0,-3 16 37 0 0,0 5-58 0 0,-1 1 4 0 0,4 2-33 0 0,7 13 62 0 0,11 35-119 0 0,-12-25 120 0 0,-1 1 0 0 0,0 2 40 0 0,-4-14-28 0 0,9 16 88 0 0,-9-21-71 0 0,1 2-42 0 0,-1 1-57 0 0,1 2-73 0 0,-5-13 29 0 0,-1-1-39 0 0,0 1-154 0 0,0-1-47 0 0,0 0-310 0 0,0 0-36 0 0,1 0-780 0 0,6 2-14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0,2 2-47 0 0,0 4-96 0 0,0 3-25 0 0,1 0 44 0 0,0 0 39 0 0,0 1 35 0 0,0 1 67 0 0,1 0 36 0 0,1 2 84 0 0,2 7 209 0 0,5 14 371 0 0,-4-12-387 0 0,-2-3-191 0 0,-3-9-214 0 0,-1-1-37 0 0,9 31 439 0 0,0 1-46 0 0,7 28 257 0 0,-6-24 65 0 0,-3 1 1 0 0,2 27-795 0 0,-10-61 110 0 0,6 63 635 0 0,-5-38-322 0 0,-1 0 47 0 0,-1-18-209 0 0,-6 21 165 0 0,5-32-284 0 0,1-6 55 0 0,0-2 24 0 0,0 0 3 0 0,0 0-22 0 0,0 0-96 0 0,0 0-40 0 0,0-7-48 0 0,0-2 6 0 0,1 1 0 0 0,0 0 0 0 0,0 0 0 0 0,1 0 0 0 0,2-7-24 0 0,1 2 14 0 0,0-1 0 0 0,1 2 1 0 0,1-4-15 0 0,24-35-32 0 0,2 4-69 0 0,-4 11-27 0 0,5 2 39 0 0,-25 26 68 0 0,0 1-1 0 0,0 0 0 0 0,1 0 1 0 0,0 1-1 0 0,0 0 0 0 0,11-4 22 0 0,-17 8-5 0 0,0 1 0 0 0,1 0 0 0 0,-1 0 0 0 0,0 0 0 0 0,1 0 0 0 0,-1 1 0 0 0,0-1 0 0 0,1 1 0 0 0,-1 0 0 0 0,1 1 0 0 0,-1-1 0 0 0,0 1 0 0 0,1 0 0 0 0,0 0 5 0 0,2 1-11 0 0,-1 1 0 0 0,1-1 0 0 0,-1 1-1 0 0,0 1 1 0 0,0-1 0 0 0,0 1 0 0 0,0 0 0 0 0,3 4 11 0 0,1 1-9 0 0,0 0 0 0 0,-1 1 0 0 0,0 1 0 0 0,2 2 9 0 0,8 16 26 0 0,-3-2 42 0 0,-7-10 22 0 0,-1 1-34 0 0,-4-7-32 0 0,-1-1 0 0 0,0 1 0 0 0,-1 0 0 0 0,1 7-24 0 0,-1 8 76 0 0,-2-23-308 0 0,0-2 91 0 0,0 1 79 0 0,0 0 65 0 0,0-1 72 0 0,-1 1 56 0 0,1 2 388 0 0,-1-3-372 0 0,1 0-52 0 0,0 1-77 0 0,-1 0-100 0 0,1-1-38 0 0,0 1-62 0 0,0-1-67 0 0,0 1-75 0 0,-1 0-8 0 0,1-1-61 0 0,0 1-64 0 0,0 0-68 0 0,0 1-73 0 0,0-1-76 0 0,0 1-80 0 0,0-1-84 0 0,0-2-1347 0 0,0 0-1242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28 9560 0 0,'0'0'216'0'0,"0"0"-7"0"0,0-1-89 0 0,0 0-57 0 0,-2-2-7 0 0,1 2 2 0 0,-7-5-95 0 0,1 1 79 0 0,-1 2 70 0 0,0 0 61 0 0,-2 0 102 0 0,-1 2 59 0 0,-1 1 124 0 0,-8 2 288 0 0,1 2-9 0 0,6 0-294 0 0,2-1-128 0 0,1 1-63 0 0,1-1-103 0 0,1 0-65 0 0,0 0-73 0 0,0 0-83 0 0,7-2 46 0 0,-21 10 242 0 0,1 5-41 0 0,-4 6-7 0 0,-6 11 28 0 0,11-6-80 0 0,4 4-38 0 0,12-20-58 0 0,0 1 1 0 0,0 0-1 0 0,0 2-20 0 0,2-1 10 0 0,-1 1-1 0 0,1 11-9 0 0,2-11 1 0 0,0 0 0 0 0,0 0 0 0 0,2 0 1 0 0,0 0-1 0 0,0 0 0 0 0,3 5-1 0 0,-2-7 16 0 0,1-1 1 0 0,1 1-1 0 0,-1-1 1 0 0,5 6-17 0 0,-3-7-170 0 0,1 0 62 0 0,0 0 53 0 0,0-1 47 0 0,2 2 48 0 0,0-2 40 0 0,7 7 123 0 0,-6-8 84 0 0,1 0-1 0 0,10 6-286 0 0,-7-6 138 0 0,0 0-46 0 0,-1-3-63 0 0,0 1-61 0 0,1-2-72 0 0,-1 0-86 0 0,-1 0-60 0 0,1-2-84 0 0,-1 0-94 0 0,1 0-102 0 0,-1-1-109 0 0,1 0-117 0 0,0-1-127 0 0,-7 0 391 0 0,0-1-34 0 0,4 1-1319 0 0,4-2-1047 0 0,-14 2 2887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2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7744 0 0,'0'0'174'0'0,"0"0"29"0"0,0 0 12 0 0,0 0-72 0 0,0 0-5 0 0,0 0 55 0 0,0 0 171 0 0,0 0 319 0 0,0 0 21 0 0,0 0-21 0 0,0 0-421 0 0,0 1-58 0 0,0-1-50 0 0,0 0-44 0 0,-1 1-28 0 0,1-1-34 0 0,-2 3 47 0 0,0-1 24 0 0,-2 2 240 0 0,-1-1-66 0 0,-1 0-52 0 0,1 0-37 0 0,-10 5 293 0 0,8-3-259 0 0,-12 13 313 0 0,1 1-98 0 0,-1 1-83 0 0,2 0-71 0 0,2-2-78 0 0,0 2-35 0 0,3-2-10 0 0,0 0 0 0 0,1 1 0 0 0,1 0 0 0 0,0 4-176 0 0,8-20 28 0 0,1 1 0 0 0,0-1 0 0 0,0 0-1 0 0,0 1 1 0 0,1-1 0 0 0,-1 4-28 0 0,3 9 183 0 0,3-4 45 0 0,5 0 91 0 0,-8-11-210 0 0,2 0-43 0 0,13-3 47 0 0,11-4 30 0 0,0-2-39 0 0,-17 3-64 0 0,1 1-1 0 0,-1-1 0 0 0,7-5-39 0 0,-11 5 8 0 0,1 0-1 0 0,-1-1 1 0 0,0 1 0 0 0,0-1-8 0 0,-2 1-2 0 0,0-1 1 0 0,0 1-1 0 0,-1-1 1 0 0,0 1 0 0 0,0-1-1 0 0,0 0 1 0 0,-1-1-1 0 0,2-4 2 0 0,38-86 0 0 0,-42 94-6 0 0,0 1 0 0 0,0 0 0 0 0,1 0-1 0 0,-1 0 1 0 0,1 0 0 0 0,-1 0-1 0 0,1 0 1 0 0,0 0 0 0 0,0 1 0 0 0,-1-1-1 0 0,1 1 1 0 0,0-1 0 0 0,1 1-1 0 0,-1 0 7 0 0,-1 0-77 0 0,0 2 8 0 0,2 2 55 0 0,-1-1 0 0 0,0 1 0 0 0,-1 0 1 0 0,1 0-1 0 0,0 0 0 0 0,-1 0 0 0 0,0 0 0 0 0,1 0 1 0 0,-1 3 13 0 0,8 34-51 0 0,-2-11 119 0 0,-3-8-24 0 0,3 9 149 0 0,0-7-44 0 0,0 1 16 0 0,2 0-3 0 0,-6-18-164 0 0,-2-5-78 0 0,-1-1-42 0 0,0 0-7 0 0,1 0-436 0 0,-1 0 69 0 0,1 0 58 0 0,-1 0 48 0 0,1 1-225 0 0,1 0-694 0 0,-2-1 672 0 0,1 0 271 0 0,-1 0-40 0 0,1 1-1824 0 0,-1-1-1268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0,'0'1'256'0'0,"0"8"46"0"0,1-1-70 0 0,-1 1-59 0 0,1 0-51 0 0,0 7 9 0 0,5 24-24 0 0,-4-28-22 0 0,0 0 70 0 0,0 0 104 0 0,0-5-83 0 0,-1-1 36 0 0,0 0 40 0 0,0 0 43 0 0,1 1 46 0 0,-1-1 50 0 0,13 42 1564 0 0,-6-28-1175 0 0,-4-8-383 0 0,0-1-59 0 0,0 1-71 0 0,-1-1-86 0 0,-2-10-74 0 0,-1-1-356 0 0,0 0 101 0 0,0 1 87 0 0,0-1 73 0 0,1 0 71 0 0,-1 0 55 0 0,1 2 461 0 0,-1-2-392 0 0,0 1-130 0 0,1-1-50 0 0,-1 0-53 0 0,0 1-56 0 0,0-1-63 0 0,0 0-73 0 0,0 1-103 0 0,1-1-102 0 0,-1 0-111 0 0,0 1-120 0 0,0-1 278 0 0,0 0-33 0 0,0 0-36 0 0,0 0-36 0 0,0 0-37 0 0,0 0-39 0 0,0 0-40 0 0,0 0-42 0 0,0 0-1576 0 0,0 0-1256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11792 0 0,'1'1'342'0'0,"3"2"-171"0"0,-1 1-41 0 0,3 4 24 0 0,0 2-102 0 0,4 6-87 0 0,-3-4 52 0 0,-2-4 74 0 0,2 4 280 0 0,0 1 33 0 0,1 4 608 0 0,-1 1 0 0 0,2 13-1012 0 0,-3-11 559 0 0,-1 0-81 0 0,2 11 353 0 0,-1 2-63 0 0,-2 0-57 0 0,-2-2-52 0 0,-2-30-570 0 0,0 0-7 0 0,0 1-37 0 0,-1 7-20 0 0,0-6 52 0 0,1-1 2 0 0,-1-1 34 0 0,0 0 43 0 0,0-1 47 0 0,0 1 55 0 0,0-1 59 0 0,-1-2-220 0 0,1-1-41 0 0,-4-9 1 0 0,5 12-49 0 0,-1-4-2 0 0,0 0-1 0 0,0 0 1 0 0,1 0 0 0 0,-1 0 0 0 0,1 0 0 0 0,0 0 0 0 0,0 0 0 0 0,1 0 0 0 0,-1 0 0 0 0,1 0 0 0 0,0 0 0 0 0,0 0-6 0 0,7-23 13 0 0,2 2-78 0 0,-8 20 35 0 0,2-4-7 0 0,0 1 1 0 0,1 0-1 0 0,0 0 0 0 0,0 0 1 0 0,1 0-1 0 0,0 1 0 0 0,0 0 1 0 0,4-3 36 0 0,-4 4-29 0 0,1 1 0 0 0,-1 0 0 0 0,1 0 1 0 0,0 1-1 0 0,5-3 29 0 0,-7 4-5 0 0,0 1 0 0 0,0 0 0 0 0,0 0-1 0 0,1 1 1 0 0,0-1 5 0 0,-1 2-6 0 0,0 0 0 0 0,0-1 0 0 0,0 1 0 0 0,0 1 0 0 0,0-1 0 0 0,0 1 0 0 0,0 0 0 0 0,-1 0 0 0 0,1 0 0 0 0,0 1 0 0 0,0 0 0 0 0,3 2 6 0 0,24 13 22 0 0,-5 1 52 0 0,-18-12 3 0 0,-1 0-1 0 0,0 1 0 0 0,-1 0 0 0 0,6 7-76 0 0,-8-9 57 0 0,-1 2 0 0 0,1-1 0 0 0,-1 0 1 0 0,0 1-1 0 0,-1 0 0 0 0,0 0 0 0 0,0 0 0 0 0,0 0 0 0 0,-1 1 0 0 0,1 3-57 0 0,-2-8 18 0 0,-1 0 1 0 0,0 9 62 0 0,0-9-206 0 0,-1 0 36 0 0,0 2-5 0 0,-1 0 83 0 0,-3 2 83 0 0,3-5-76 0 0,-1-1-36 0 0,1 0-51 0 0,-1 0-66 0 0,1 0-80 0 0,-1 0-94 0 0,1-1 30 0 0,1 0-62 0 0,-1 0-64 0 0,0 0-72 0 0,1 0-76 0 0,-1 0-80 0 0,1 0-88 0 0,-1 0-90 0 0,1 0 243 0 0,1 0-41 0 0,-3 0-609 0 0,1 0-33 0 0,-5 0-2663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15608 0 0,'0'0'356'0'0,"0"0"-440"0"0,0 0 68 0 0,-1 0 57 0 0,1 0 47 0 0,-1 0 184 0 0,-2 0 287 0 0,2 0-344 0 0,-1 0-49 0 0,1 0-81 0 0,0 0-85 0 0,0 0-43 0 0,1 0-51 0 0,-1 0-55 0 0,0 0-78 0 0,1 0-79 0 0,-1 0-84 0 0,0 0-92 0 0,1 0-98 0 0,0 0-106 0 0,0 0-114 0 0,0 0-119 0 0,0 0-1185 0 0,0 0-1206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9184 0 0,'0'0'208'0'0,"0"0"33"0"0,2 1 14 0 0,4 1-212 0 0,-1-1 0 0 0,1 0 0 0 0,0 0 0 0 0,-1 0 1 0 0,4 0-44 0 0,8 0 134 0 0,3-2 106 0 0,-11 1-72 0 0,1 0 42 0 0,-2 0-7 0 0,-1-1 33 0 0,1 1 37 0 0,-1 0 39 0 0,14-1 276 0 0,0 0-84 0 0,0-2-76 0 0,0-2-70 0 0,0 0-63 0 0,-1-1-57 0 0,0-2-49 0 0,-2 0-43 0 0,-15 7-143 0 0,-1-1 0 0 0,0 1 0 0 0,0-1 0 0 0,0 1 1 0 0,0-1-1 0 0,0 0 0 0 0,0 0 0 0 0,0 0 0 0 0,0 0 0 0 0,-1 0 0 0 0,1 0 0 0 0,-1 0 0 0 0,1-1 0 0 0,-1 1 0 0 0,0-1 0 0 0,0 1 0 0 0,0-1 0 0 0,0 1 0 0 0,-1-1 0 0 0,1 1 0 0 0,-1-1 1 0 0,1 0-1 0 0,-1 1 0 0 0,0-1 0 0 0,0 0 0 0 0,0 1 0 0 0,0-1 0 0 0,-1 1 0 0 0,1-1 0 0 0,-1 0-3 0 0,1 0-1 0 0,-1 1 1 0 0,0-1-1 0 0,0 0 1 0 0,0 0-1 0 0,-1 1 0 0 0,1-1 1 0 0,-1 1-1 0 0,1-1 1 0 0,-1 1-1 0 0,0-1 1 0 0,0 1 0 0 0,-11-11 125 0 0,-1 0-55 0 0,8 8-61 0 0,-1 1 0 0 0,1-1 0 0 0,-1 1 0 0 0,0 0 0 0 0,0 1 0 0 0,-1-1-9 0 0,-18-3 51 0 0,22 7-26 0 0,1 0 0 0 0,-1 0-1 0 0,1 0 1 0 0,-1 0 0 0 0,1 0 0 0 0,-3 1-25 0 0,-11 5 183 0 0,0 5 89 0 0,1 3-141 0 0,2 1-38 0 0,-12 19 1 0 0,19-21-93 0 0,0-1 1 0 0,0 2-1 0 0,1-1 0 0 0,1 1 1 0 0,0-1-1 0 0,1 1 1 0 0,-2 12-2 0 0,5-19-1 0 0,1 0 1 0 0,-1 0 0 0 0,1 0 0 0 0,0-1 0 0 0,1 1 0 0 0,0 1 0 0 0,0 0 18 0 0,1 0 1 0 0,0 0-1 0 0,0 0 0 0 0,1 0 1 0 0,0 0-1 0 0,1 0 1 0 0,3 5-19 0 0,-2-5 17 0 0,0-1 0 0 0,0 1 0 0 0,1-1 1 0 0,0 0-1 0 0,0-1 0 0 0,1 0 1 0 0,1 2-18 0 0,-2-4-3 0 0,0 1 0 0 0,1-1 0 0 0,0 0 0 0 0,0 0 0 0 0,1 0 3 0 0,0-1-95 0 0,0 0 36 0 0,9 3 30 0 0,7 0 134 0 0,18 0 202 0 0,-23-6-210 0 0,-4 0-66 0 0,0-2-69 0 0,0-1-90 0 0,0-2-108 0 0,-8 2 71 0 0,-1 0-36 0 0,1 0-36 0 0,0-1-40 0 0,-1 0-42 0 0,0-1-46 0 0,0 0-46 0 0,0 0-50 0 0,-5 4 109 0 0,1-1-46 0 0,-1 1-44 0 0,1-1-36 0 0,-1 0-136 0 0,1 0-38 0 0,4-4-1429 0 0</inkml:trace>
  <inkml:trace contextRef="#ctx0" brushRef="#br0" timeOffset="312.16">583 401 9384 0 0,'4'24'150'0'0,"11"33"442"0"0,-9-37-425 0 0,-1 1-100 0 0,-3-15 0 0 0,0 1 119 0 0,1 1 159 0 0,0-2-23 0 0,0-1 35 0 0,3 8 494 0 0,-3-5-341 0 0,-1-1-174 0 0,-1-3-210 0 0,0-1-34 0 0,-1-1 156 0 0,0 0-77 0 0,1 1-44 0 0,-1 1-38 0 0,1 2 4 0 0,-1-4-25 0 0,0 0 39 0 0,0 0 20 0 0,0 0 42 0 0,1 0 48 0 0,-1-1 57 0 0,0 0 1 0 0,0 1 47 0 0,0-1 52 0 0,1 0 56 0 0,-1 0 58 0 0,0 0 65 0 0,0 0 66 0 0,0 0 72 0 0,-1-4-479 0 0,-5-3-53 0 0,1-1-33 0 0,2 3 25 0 0,1-2 25 0 0,1-1-35 0 0,-1-7 54 0 0,3-2-95 0 0,2 1-69 0 0,11-27-79 0 0,-8 27 74 0 0,0 4-27 0 0,1 0 0 0 0,-1 0 0 0 0,2 1 0 0 0,0-1 1 0 0,11-9-49 0 0,-13 13-50 0 0,0 1 34 0 0,15-12-59 0 0,-12 11 41 0 0,2-2-101 0 0,-5 5 30 0 0,0 0-51 0 0,0 0-57 0 0,0 0-67 0 0,1-1-123 0 0,0 1-105 0 0,0 0-114 0 0,-3 1 289 0 0,0 1-33 0 0,-1 0-34 0 0,1 0-36 0 0,-1 0-37 0 0,1 0-39 0 0,-1 0-40 0 0,1 0-42 0 0,0-1-42 0 0,-1 1-45 0 0,-1 1 302 0 0,5-3-1465 0 0,2-2-1042 0 0</inkml:trace>
  <inkml:trace contextRef="#ctx0" brushRef="#br0" timeOffset="659.24">1188 1 11488 0 0,'0'0'264'0'0,"0"0"34"0"0,0 0 20 0 0,0 0-41 0 0,0 0-209 0 0,1 1-40 0 0,18 22 388 0 0,6 19 261 0 0,-5 4-15 0 0,-9-16-271 0 0,-2-9-144 0 0,13 46 512 0 0,-12-32-414 0 0,-2 0-33 0 0,2 11 39 0 0,0 0-93 0 0,-5-12-42 0 0,-2 1 35 0 0,0-5-14 0 0,-2-13-85 0 0,-1 0-36 0 0,3 23 115 0 0,-2-37-220 0 0,-1 2-6 0 0,0 4 56 0 0,0-8-23 0 0,0-1-113 0 0,0 0-48 0 0,0 0-6 0 0,0 0 8 0 0,0 0 39 0 0,0 0-36 0 0,0 0-43 0 0,0 0-37 0 0,0 0-154 0 0,0 0-44 0 0,0 0 33 0 0,0 0 40 0 0,0 0 37 0 0,0 0 35 0 0,0 0-157 0 0,-1 0 110 0 0,1-1 71 0 0,0 1 85 0 0,0 0 60 0 0,-2-2-36 0 0,2 1-14 0 0,-1 1-7 0 0,1-1-64 0 0,-5-8-1331 0 0</inkml:trace>
  <inkml:trace contextRef="#ctx0" brushRef="#br0" timeOffset="916.54">1025 285 11552 0 0,'0'0'334'0'0,"0"0"5"0"0,0 0-253 0 0,1-1-51 0 0,5-2-33 0 0,-1 0-1 0 0,1 0 1 0 0,0 1-1 0 0,0 0 1 0 0,0 0-1 0 0,0 0 1 0 0,1 1-1 0 0,5-1-1 0 0,-1 0 2 0 0,-2 0-134 0 0,1 0 41 0 0,9-1 18 0 0,-2 0 100 0 0,-1 0 57 0 0,38-4 322 0 0,-31 5-305 0 0,-12 1-95 0 0,1 0-42 0 0,0 0-50 0 0,0 0-58 0 0,-2 1-40 0 0,1-1-57 0 0,-1 1-64 0 0,0-1-69 0 0,1 1-76 0 0,-1-1-79 0 0,1 1-88 0 0,-1-1-91 0 0,5 1-783 0 0,8 0-854 0 0,-22 0 2311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160 127 11144 0 0,'0'0'248'0'0,"0"0"-17"0"0,-1-1-107 0 0,0 1-73 0 0,-2-1-9 0 0,2 0-1 0 0,1 1 34 0 0,-1 0 78 0 0,0 0 87 0 0,-4 0-311 0 0,1 1 41 0 0,0 0 39 0 0,-1 0 34 0 0,-1 2 78 0 0,0 1 57 0 0,-6 5 294 0 0,-4 7 289 0 0,10-9-461 0 0,-1 1-22 0 0,1-1-87 0 0,3-3-134 0 0,0 0-43 0 0,-9 12 220 0 0,-5 12 202 0 0,9-14-244 0 0,0-2-58 0 0,5-5-44 0 0,-1 1 0 0 0,1-1 0 0 0,0 1 0 0 0,1 0 0 0 0,-1 0 0 0 0,2 0 0 0 0,-1 0 0 0 0,1 0-1 0 0,0 0 1 0 0,1 6-90 0 0,1-6 96 0 0,3 1 39 0 0,8 9 218 0 0,-11-17-321 0 0,0 0-1 0 0,0 0 0 0 0,0 0 0 0 0,0 0 0 0 0,0 0 0 0 0,0 0 0 0 0,0 0 0 0 0,1-1 1 0 0,-1 1-1 0 0,0 0 0 0 0,1-1 0 0 0,-1 1 0 0 0,1-1 0 0 0,-1 1 0 0 0,0-1 1 0 0,1 0-1 0 0,-1 0 0 0 0,1 0 0 0 0,-1 1 0 0 0,1-1 0 0 0,-1 0 0 0 0,1-1 0 0 0,-1 1 1 0 0,1 0-1 0 0,-1 0 0 0 0,1-1-31 0 0,14-6 217 0 0,1-2-49 0 0,-1-1-42 0 0,-1-2-35 0 0,11-13 8 0 0,-20 18-81 0 0,0-1 1 0 0,0 1-1 0 0,-1-1 1 0 0,0-1-1 0 0,0 1 1 0 0,-1-1-1 0 0,2-3-18 0 0,13-49 60 0 0,-11 32-72 0 0,9-22 12 0 0,-15 53-116 0 0,5 5 40 0 0,5 11-56 0 0,-2 1 57 0 0,-1 5 41 0 0,3 14 47 0 0,2 7-5 0 0,-2-17-72 0 0,-10-24-37 0 0,0-1 34 0 0,1 4 19 0 0,0-1 76 0 0,6 11 181 0 0,-5-10-155 0 0,0-1-73 0 0,0 0-94 0 0,-2-3-1 0 0,1 0-43 0 0,-1 0-48 0 0,1 0-54 0 0,0-1-57 0 0,-1 1-64 0 0,1-1-68 0 0,1 1-73 0 0,-2-1 61 0 0,-1-2 267 0 0,0 1-33 0 0,0-1 5 0 0,0 0-33 0 0,0 1-39 0 0,0-1-44 0 0,-1 0-46 0 0,1 0-44 0 0,0 0-38 0 0,0 0-35 0 0,-1 0-137 0 0,1 1-33 0 0,2-1-1458 0 0</inkml:trace>
  <inkml:trace contextRef="#ctx0" brushRef="#br0" timeOffset="534.57">792 30 10624 0 0,'0'0'309'0'0,"0"0"3"0"0,0-2-204 0 0,-1-3-93 0 0,-5-4 52 0 0,-1 3 119 0 0,1 3 17 0 0,-1 1 42 0 0,-7 0 334 0 0,-5 3 173 0 0,6 2-281 0 0,2-1-132 0 0,2 0-76 0 0,1 0-122 0 0,2-1-77 0 0,-28 9 228 0 0,-3 5-100 0 0,31-11-165 0 0,-1 0 0 0 0,1 0 0 0 0,-1 1 0 0 0,1 0-27 0 0,3-3 6 0 0,0 1-1 0 0,1-1 0 0 0,-1 1 1 0 0,1 0-1 0 0,-1 0 0 0 0,1 0 1 0 0,0 1-1 0 0,0-1-5 0 0,-2 10-182 0 0,4 0 69 0 0,3 0 55 0 0,4-1 41 0 0,-1-4 40 0 0,0 0 0 0 0,1 0 0 0 0,1-1 0 0 0,4 4-23 0 0,4 5-27 0 0,16 11-29 0 0,-13-11 26 0 0,-6-3 46 0 0,5 4-56 0 0,-5-5 55 0 0,0 2 45 0 0,-1 0 55 0 0,-3 1 65 0 0,-4 0 74 0 0,-5 1 83 0 0,-6-1 94 0 0,-7 1 102 0 0,10-13-439 0 0,0-1 0 0 0,0 1 0 0 0,-1-1 0 0 0,1 0-1 0 0,0 0 1 0 0,-2 0-94 0 0,-5 2 217 0 0,-2-2-50 0 0,7-2-127 0 0,-1 0-36 0 0,-2-1-60 0 0,1 0-75 0 0,0-2-89 0 0,-1 0-99 0 0,1 0-110 0 0,0-1-121 0 0,3 2 225 0 0,0 0-33 0 0,1-1-37 0 0,-1 1-36 0 0,3 1 61 0 0,0 0-52 0 0,0 0-45 0 0,0 1-40 0 0,-1-1-146 0 0,1 0-40 0 0,0 0-176 0 0,-2-1-478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7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11256 0 0,'0'0'256'0'0,"0"0"34"0"0,0 0 21 0 0,0 0-35 0 0,0 0-203 0 0,0 2-38 0 0,0 9-36 0 0,0 3 620 0 0,-1 0-107 0 0,0 0-108 0 0,0-1-110 0 0,1 1-111 0 0,-1 0-111 0 0,0-1-113 0 0,1 1-113 0 0,-2 1-135 0 0,1-11 145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8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63 8232 0 0,'0'0'182'0'0,"0"-1"-4"0"0,-1 1-75 0 0,0 0-49 0 0,-3-2-3 0 0,2 1-1 0 0,-10-4 94 0 0,-18-2 64 0 0,21 6-106 0 0,-1-1 50 0 0,2 1 36 0 0,0 0 64 0 0,-8 1 85 0 0,-9 9 220 0 0,0 4-17 0 0,10-4-233 0 0,12-7-234 0 0,-34 23 430 0 0,24-15-250 0 0,1 0-1 0 0,0 1 1 0 0,0 0 0 0 0,1 1-1 0 0,-3 5-252 0 0,-6 13 414 0 0,5 2-54 0 0,5 3-75 0 0,7 3-98 0 0,3-32-164 0 0,1 1 0 0 0,-1-1-1 0 0,1 0 1 0 0,0 1 0 0 0,1-1-1 0 0,-1 0 1 0 0,1 0 0 0 0,1 1-23 0 0,-1-3 30 0 0,0 0 1 0 0,0 0-1 0 0,1 0 1 0 0,-1 0 0 0 0,1 0-1 0 0,2 2-30 0 0,11 8 155 0 0,4-3 39 0 0,3-6 45 0 0,3-4 54 0 0,-21-2-266 0 0,1 0 0 0 0,-1 0 1 0 0,1 0-1 0 0,-1-1 1 0 0,0 1-1 0 0,0-1 0 0 0,0-1 1 0 0,0 1-1 0 0,3-3-27 0 0,-1 1 28 0 0,0-1 0 0 0,0 0 0 0 0,-1-1-1 0 0,1 0 1 0 0,-1 0 0 0 0,0-2-28 0 0,2-1 25 0 0,0-1 0 0 0,-1-1-1 0 0,-1 1 1 0 0,0-1 0 0 0,0 0 0 0 0,-1-1 0 0 0,0 1-1 0 0,2-11-24 0 0,-3 4-50 0 0,-3-1 96 0 0,-1-2 83 0 0,-1 9 1 0 0,-1 1-1 0 0,0-1 1 0 0,-1-3-130 0 0,-2-3 90 0 0,-1 2-63 0 0,0 0-70 0 0,0 1-86 0 0,-1 0-105 0 0,0 0-121 0 0,4 8 126 0 0,-1 0-36 0 0,1 0-40 0 0,-1 1-41 0 0,0-1-44 0 0,1 1-46 0 0,2 4 75 0 0,0 1-52 0 0,1-1-44 0 0,-1 1-40 0 0,0-1-144 0 0,0 1-39 0 0,0-1-174 0 0,0-1-471 0 0,1 3 1275 0 0</inkml:trace>
  <inkml:trace contextRef="#ctx0" brushRef="#br0" timeOffset="346.07">480 241 9880 0 0,'1'2'290'0'0,"2"3"-64"0"0,0 0-100 0 0,0 1-71 0 0,2 5-85 0 0,0 0-10 0 0,-2-5 63 0 0,0 0 54 0 0,0-1 73 0 0,0-1 45 0 0,0 0 74 0 0,0-1 86 0 0,0 0 97 0 0,-2-2-545 0 0,0 0 108 0 0,-1-1 94 0 0,1 1 84 0 0,0 0 133 0 0,-1 0 84 0 0,1 0 165 0 0,-1 0 386 0 0,0 0 374 0 0,-1-1-937 0 0,1 0-42 0 0,-1-1 11 0 0,1 0-106 0 0,-1 1-178 0 0,1-1-35 0 0,-1 1-38 0 0,0-1-41 0 0,-9-18 310 0 0,3-2-84 0 0,5-3-75 0 0,3-1-64 0 0,4 0-56 0 0,2 1-45 0 0,-4 16-2 0 0,0 0 0 0 0,0 1 0 0 0,1-1-1 0 0,2-2 48 0 0,25-31-285 0 0,-25 34 230 0 0,0 1 0 0 0,1 0 0 0 0,-1 0 0 0 0,8-4 55 0 0,-11 7-14 0 0,1 1 0 0 0,0 0 0 0 0,0 0 0 0 0,1 0 0 0 0,-1 0 0 0 0,0 1 0 0 0,0-1 0 0 0,1 1 0 0 0,3 0 14 0 0,17 1-18 0 0,-20 1 21 0 0,-1 0 1 0 0,0 1-1 0 0,0-1 1 0 0,-1 1-1 0 0,4 1-3 0 0,10 7 10 0 0,-8-3-30 0 0,0 0-1 0 0,0 0 0 0 0,3 5 21 0 0,1 2 33 0 0,-1 1 81 0 0,-1 0 114 0 0,3 10 145 0 0,-9-15-178 0 0,-1 1 0 0 0,0 0 0 0 0,-1 0 0 0 0,0 1 0 0 0,0 0-195 0 0,1 13 303 0 0,-4 2-50 0 0,-3-1-104 0 0,3-23-375 0 0,-1 1 106 0 0,1-1 91 0 0,-1 1 73 0 0,0 1 96 0 0,-1 9 435 0 0,1-8-397 0 0,1-3-138 0 0,0 0-34 0 0,-1-1-38 0 0,1 1-46 0 0,-1 1-118 0 0,1 0-117 0 0,0-2 108 0 0,-1 0-36 0 0,1 0-37 0 0,0 0-40 0 0,0-1-41 0 0,-1 1-44 0 0,1 0-45 0 0,0 0-48 0 0,0 0-50 0 0,-1 0-51 0 0,1 0-55 0 0,0 0-55 0 0,-1 0-463 0 0,1 1-36 0 0,-3 6-2532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34 8232 0 0,'0'0'182'0'0,"0"0"29"0"0,-3-8 180 0 0,2 6-339 0 0,1 0-32 0 0,-2-1 27 0 0,1 0 89 0 0,0 1 79 0 0,0-1 70 0 0,1 1 133 0 0,-1 0 69 0 0,0-1 164 0 0,1 1 402 0 0,0 1 394 0 0,0 1-1009 0 0,1 0-38 0 0,-1 1 32 0 0,1 1-95 0 0,-1 0-113 0 0,1-1-160 0 0,-1 0-36 0 0,11 35 300 0 0,2 6 21 0 0,-2 1-48 0 0,3 18 38 0 0,6 33 49 0 0,-4-29-83 0 0,3 0 59 0 0,-4-17 477 0 0,8 46-841 0 0,-21-84 53 0 0,0-1-10 0 0,-1 1 0 0 0,1-1 0 0 0,-1 1 0 0 0,-1-1 0 0 0,0 1 0 0 0,0-1 0 0 0,-1 3-43 0 0,-2-4 78 0 0,2-6 4 0 0,1-2-43 0 0,0 0-162 0 0,0 0 47 0 0,-4-1-76 0 0,1 0 165 0 0,1 0-121 0 0,-1-2-107 0 0,0 1-95 0 0,0-2-168 0 0,0 0-94 0 0,-1-1-206 0 0,-1-2-493 0 0,-3-6-521 0 0</inkml:trace>
  <inkml:trace contextRef="#ctx0" brushRef="#br0" timeOffset="696.13">0 309 7368 0 0,'0'0'165'0'0,"0"0"22"0"0,0 0 10 0 0,2 1-16 0 0,5 5 30 0 0,1-2 109 0 0,4-2 174 0 0,7-2 394 0 0,2-3 57 0 0,-8 0-350 0 0,-2 1-153 0 0,0-1-74 0 0,-5 1-203 0 0,-1 1-34 0 0,1-1-38 0 0,-1 1-43 0 0,14-3 313 0 0,0 0-34 0 0,20-5 228 0 0,-11 2-227 0 0,0 1-57 0 0,1 0-53 0 0,-1 0-45 0 0,6-1-19 0 0,0 1-47 0 0,7 0-29 0 0,22 0-24 0 0,-55 5-55 0 0,0 1 0 0 0,0 0 0 0 0,0 1 1 0 0,0-1-1 0 0,0 2 0 0 0,0-1 0 0 0,0 1 1 0 0,-1 0-1 0 0,1 1 0 0 0,-1 0 0 0 0,1 0 1 0 0,-1 0-1 0 0,0 1 0 0 0,0 0 0 0 0,0 1 1 0 0,0 0-2 0 0,-2-1 26 0 0,6 6 122 0 0,-1 0 0 0 0,8 10-148 0 0,-4 1 95 0 0,13 29-72 0 0,-11-16-44 0 0,-4-5-45 0 0,0 0-63 0 0,-9-19 212 0 0,-1 0 1 0 0,0 0-1 0 0,0 0 1 0 0,-1 0-1 0 0,0 0 1 0 0,-1 1-84 0 0,1 4 53 0 0,-1 0-51 0 0,-1-8-96 0 0,-1 0 95 0 0,0 1 61 0 0,-7 10 165 0 0,2-8-153 0 0,2-5-96 0 0,0-1-69 0 0,-1-1-88 0 0,1-2-105 0 0,-1-1-121 0 0,3-1 151 0 0,0 0-37 0 0,0-1-39 0 0,0 0-42 0 0,0-1-43 0 0,0 0-46 0 0,3 2 138 0 0,-1 0-48 0 0,0 0-42 0 0,0 0-36 0 0,-1-1-438 0 0,1 0-68 0 0,-2-1-737 0 0,-1-3-944 0 0</inkml:trace>
  <inkml:trace contextRef="#ctx0" brushRef="#br0" timeOffset="963.41">586 140 8464 0 0,'1'-2'190'0'0,"1"-3"-3"0"0,-1 0-58 0 0,4-9 109 0 0,-2 6-107 0 0,2-1 94 0 0,-2 4-68 0 0,0-1 36 0 0,-1 4 185 0 0,3-6 731 0 0,0 3-414 0 0,2 2-177 0 0,2 1-79 0 0,-5 1-329 0 0,-1 1-91 0 0,0 0-64 0 0,0 0-77 0 0,-1 0-50 0 0,1 0-78 0 0,-1 0-87 0 0,0 0-99 0 0,0 0-17 0 0,0 0-85 0 0,-1 0-91 0 0,1 0-98 0 0,2 0-860 0 0,1 0-899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7224 0 0,'0'15'240'0'0,"2"0"-100"0"0,0-1-73 0 0,5 23-8 0 0,-3-21 4 0 0,-1-3 50 0 0,0 0 78 0 0,0 0 103 0 0,-2-7-102 0 0,0 1 35 0 0,3 11 294 0 0,0-2-58 0 0,0-1-79 0 0,-1 1-53 0 0,2 4 158 0 0,1 0 41 0 0,3 7 238 0 0,-5 0 40 0 0,-4-18-465 0 0,1 0-52 0 0,0 9 301 0 0,-3-7-114 0 0,2-9-233 0 0,-1-2-98 0 0,1 0-53 0 0,0 0-28 0 0,1 1-63 0 0,-1 2-57 0 0,0-2 86 0 0,-1-1 60 0 0,1 1 44 0 0,0-1 67 0 0,0 0 80 0 0,-1 1 90 0 0,-3-2-172 0 0,0-1-43 0 0,-5-5 56 0 0,1-1-102 0 0,7 6-95 0 0,-1 1 0 0 0,1-1 1 0 0,0 1-1 0 0,0-1 0 0 0,0 0 1 0 0,0 0-1 0 0,0 1 0 0 0,1-1 1 0 0,-1 0-1 0 0,0 0 0 0 0,1 0-17 0 0,-4-55 109 0 0,4 48-105 0 0,0-1 1 0 0,1 1-1 0 0,1-1 1 0 0,-1 1-1 0 0,1-1 1 0 0,1 1-1 0 0,0 0 0 0 0,0-1-4 0 0,5-9-1 0 0,1 0 0 0 0,1 0-1 0 0,1-2 2 0 0,12-8-69 0 0,-9 14 59 0 0,2 0 0 0 0,-1 1 0 0 0,2 1 10 0 0,12-7-102 0 0,-12 10-14 0 0,0 1-56 0 0,2 0-68 0 0,0 2-80 0 0,-14 5 167 0 0,6-2-126 0 0,-3 1 29 0 0,-3 2-26 0 0,-3 0 96 0 0,1 0-34 0 0,0 0-69 0 0,0 1-52 0 0,0-1-58 0 0,-1 0-63 0 0,1 0-70 0 0,0 1-74 0 0,0-1-81 0 0,0 1-86 0 0,3-2-1086 0 0,4 0-1039 0 0</inkml:trace>
  <inkml:trace contextRef="#ctx0" brushRef="#br0" timeOffset="385.96">522 333 8032 0 0,'0'0'155'0'0,"0"0"-64"0"0,2 0-42 0 0,2 2 2 0 0,-2-1-4 0 0,3 1 20 0 0,0-1 0 0 0,0 1-1 0 0,0-1 1 0 0,0 0 0 0 0,0 0 0 0 0,0 0-1 0 0,5-1-66 0 0,11 0 263 0 0,-3-2 37 0 0,-1-1 103 0 0,-8 1-153 0 0,-1 0 37 0 0,0 0 39 0 0,-1 0 45 0 0,16-5 255 0 0,0-2-70 0 0,1-1-77 0 0,-1-2-82 0 0,-1-2-88 0 0,-2-2-94 0 0,-4-2-101 0 0,-4-2-105 0 0,-10 16-1 0 0,0 0 1 0 0,-1 0-1 0 0,0 0 0 0 0,1 0 1 0 0,-2 0-1 0 0,1 0 1 0 0,0 0-1 0 0,-1-1 0 0 0,0 0-8 0 0,0 1 19 0 0,0 0 0 0 0,-1 0 0 0 0,1 0 0 0 0,-1 1 0 0 0,0-1 0 0 0,0 0 0 0 0,0 1 0 0 0,-1-1 0 0 0,0 0-19 0 0,0-1 27 0 0,0 1-1 0 0,-1 0 0 0 0,0 1 1 0 0,0-1-1 0 0,0 0 0 0 0,0 1 0 0 0,0 0 1 0 0,-1 0-1 0 0,1 0 0 0 0,-1 0 0 0 0,0 0 1 0 0,0 1-1 0 0,0-1 0 0 0,0 1 0 0 0,-1 0 1 0 0,-1 0-27 0 0,3 1-6 0 0,-1 0 0 0 0,1 0 1 0 0,-1 0-1 0 0,1 1 1 0 0,-1 0-1 0 0,1-1 1 0 0,-1 1-1 0 0,1 0 1 0 0,-1 1-1 0 0,1-1 0 0 0,-1 1 1 0 0,1-1-1 0 0,-1 1 1 0 0,1 0-1 0 0,0 0 1 0 0,-1 1-1 0 0,1-1 1 0 0,0 1-1 0 0,0 0 1 0 0,0-1-1 0 0,0 1 0 0 0,0 1 1 0 0,1-1-1 0 0,-1 0 1 0 0,0 1-1 0 0,0 1 6 0 0,-4 3-16 0 0,1 1-1 0 0,0 0 1 0 0,0 0-1 0 0,1 0 1 0 0,0 1-1 0 0,1 0 1 0 0,-1 0 0 0 0,-1 8 16 0 0,1-3-3 0 0,1 0 0 0 0,0 1 0 0 0,1 0 0 0 0,0 12 3 0 0,2-19 2 0 0,0 1 0 0 0,1-1 1 0 0,1 0-1 0 0,-1 1 0 0 0,1-1 1 0 0,1 0-1 0 0,0 0 0 0 0,0 0 1 0 0,0 0-1 0 0,1 0 1 0 0,0-1-1 0 0,4 7-2 0 0,-5-10 2 0 0,0 0 0 0 0,1 0 0 0 0,-1-1 0 0 0,1 1 0 0 0,0-1 0 0 0,0 0 1 0 0,1 1-1 0 0,-1-2 0 0 0,1 1 0 0 0,-1 0 0 0 0,1-1 0 0 0,0 1 0 0 0,0-1 0 0 0,0 0 0 0 0,0 0 0 0 0,0-1 1 0 0,0 1-1 0 0,1-1 0 0 0,-1 0 0 0 0,1 0 0 0 0,-1-1 0 0 0,0 1 0 0 0,1-1 0 0 0,1 0-2 0 0,12 0 110 0 0,0-1-64 0 0,0-1-71 0 0,0-1-79 0 0,0-1-87 0 0,0-2-93 0 0,-1 0-101 0 0,-1-2-110 0 0,7-6-71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8032 0 0,'0'0'182'0'0,"0"0"29"0"0,0 2 12 0 0,6 15-99 0 0,0 0-49 0 0,-2 3-50 0 0,-4-10-2 0 0,2 1 44 0 0,-1 0 37 0 0,0-1 34 0 0,3 16 297 0 0,2 13 369 0 0,-2-7-164 0 0,-1-11-287 0 0,0-4-134 0 0,-1 1-92 0 0,10 80 1042 0 0,-3-25-327 0 0,-4-24-237 0 0,-2-23-293 0 0,2 16 178 0 0,-5-22-319 0 0,2 1-47 0 0,0 11-5 0 0,-1-25-103 0 0,-2 0 0 0 0,1 1 1 0 0,-1-1-1 0 0,0 0 1 0 0,-1 3-17 0 0,2-5-16 0 0,0-2-40 0 0,0-2-154 0 0,0-1 57 0 0,0 1 48 0 0,-1 0 41 0 0,1 0 22 0 0,-1 1 75 0 0,1-1-78 0 0,-1-1-65 0 0,1 1-93 0 0,-1-1-116 0 0,1 0 109 0 0,-1 1-38 0 0,1-1-41 0 0,0 0-44 0 0,0 0-6 0 0,-1 0-47 0 0,1 1-41 0 0,0-1-37 0 0,-1 0-133 0 0,1 0-36 0 0,-2 1-1391 0 0</inkml:trace>
  <inkml:trace contextRef="#ctx0" brushRef="#br0" timeOffset="629.29">1 420 7280 0 0,'0'0'209'0'0,"1"0"-29"0"0,6-1-113 0 0,2 0 0 0 0,1 0 120 0 0,-3 0 17 0 0,0 1 46 0 0,8-1 347 0 0,14-2 670 0 0,-16 2-783 0 0,-6 0-255 0 0,-1 0-37 0 0,1 0-45 0 0,0-1-51 0 0,13-2 395 0 0,0-1-76 0 0,1 0-67 0 0,-1 0-62 0 0,4-2-13 0 0,0 1-65 0 0,13-5 8 0 0,-1 0-77 0 0,-26 8-272 0 0,-1 0 93 0 0,0 0 61 0 0,13-4 107 0 0,-9 2-114 0 0,-5 2-70 0 0,-1 0-68 0 0,0 1-45 0 0,-1-1-70 0 0,0 0-78 0 0,1 0-90 0 0,-1 0-98 0 0,0 0-110 0 0,0 0-118 0 0,-3 2 319 0 0,1-1-33 0 0,7-3-1194 0 0,5-3-930 0 0</inkml:trace>
  <inkml:trace contextRef="#ctx0" brushRef="#br0" timeOffset="1021.26">675 94 5640 0 0,'0'0'124'0'0,"0"0"17"0"0,0 2 12 0 0,0 6-43 0 0,1-1-59 0 0,1 19-49 0 0,0-15 48 0 0,-1-5 15 0 0,1-1 37 0 0,-1 1 42 0 0,1-1 52 0 0,3 17 1430 0 0,3 18-1626 0 0,-2-6 806 0 0,-2-17-452 0 0,1-2-46 0 0,15 54 1077 0 0,11 31 528 0 0,-13-59-1061 0 0,-13-29-481 0 0,0 0 0 0 0,0 0 0 0 0,1 10-371 0 0,-1 8 608 0 0,-5-26-493 0 0,0 0 0 0 0,-1 0-1 0 0,1 0 1 0 0,-1 1 0 0 0,0-1 0 0 0,0 0-115 0 0,1-2 231 0 0,0-2 5 0 0,0 0 16 0 0,0 0 4 0 0,0 0 0 0 0,0 0-21 0 0,0 0-88 0 0,0 0-34 0 0,0 0-8 0 0,0-1-16 0 0,0-2-36 0 0,0-11 45 0 0,2-9-13 0 0,5-1-40 0 0,-4 15-46 0 0,1 1 0 0 0,0 0 0 0 0,0 0 0 0 0,4-6 1 0 0,-2 7-24 0 0,-1 0 0 0 0,1 0-1 0 0,5-4 25 0 0,-7 7-19 0 0,0 0 0 0 0,1 0 0 0 0,-1 1 0 0 0,1 0-1 0 0,0 0 1 0 0,0 0 0 0 0,0 0 0 0 0,1 1-1 0 0,1-1 20 0 0,-4 2-8 0 0,1 1-1 0 0,0-1 0 0 0,0 1 0 0 0,0 0 0 0 0,0-1 0 0 0,0 2 0 0 0,0-1 0 0 0,0 0 0 0 0,-1 1 1 0 0,1 0-1 0 0,0 0 0 0 0,0 0 0 0 0,-1 0 0 0 0,1 0 0 0 0,0 1 0 0 0,-1 0 0 0 0,4 2 9 0 0,1 1-27 0 0,0 0 0 0 0,0 1 0 0 0,5 4 27 0 0,8 10-8 0 0,1 8 8 0 0,-9-9 0 0 0,-9-13 1 0 0,1 0 0 0 0,-2 1-1 0 0,1-1 1 0 0,-1 1 0 0 0,0 0-1 0 0,0 0 1 0 0,-1 0 0 0 0,1 5-1 0 0,1 18 58 0 0,-3-22-54 0 0,0 0-96 0 0,1 5-204 0 0,-2-12 181 0 0,0-1-66 0 0,0 1-86 0 0,0-1 82 0 0,0 0-41 0 0,0 0-44 0 0,0 0-41 0 0,0 0-37 0 0,0 0-35 0 0,0 0-248 0 0,0 0-57 0 0,0 0-808 0 0,0 0-636 0 0,0 0-1210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45 9184 0 0,'-1'-1'208'0'0,"-3"-3"1"0"0,-1 0-44 0 0,1 1-38 0 0,-1 0-34 0 0,-7-4 28 0 0,-8-1-79 0 0,8 4-5 0 0,3 2 26 0 0,2 0 26 0 0,0 1 45 0 0,1 0 17 0 0,0-1 42 0 0,0 1 49 0 0,0 0 52 0 0,-2 0 18 0 0,-1 2-86 0 0,-1 1-61 0 0,-12 5 161 0 0,11-2-51 0 0,9-3-220 0 0,0-1 1 0 0,0 1-1 0 0,1 0 1 0 0,-1-1 0 0 0,1 1-1 0 0,0 0 1 0 0,-1 0-1 0 0,1 0 1 0 0,-1 2-56 0 0,-3 6 165 0 0,2-4-114 0 0,1-2-39 0 0,-1 2 26 0 0,1 0 1 0 0,1 0-1 0 0,-1 0 1 0 0,1 0-1 0 0,0 1 1 0 0,0-1-1 0 0,1 0 1 0 0,0 2-39 0 0,-2 10 108 0 0,1 6-34 0 0,3 0-43 0 0,2 6-41 0 0,4 13-63 0 0,0-4 60 0 0,2-1 55 0 0,4 7 58 0 0,-6-24-4 0 0,1 0 1 0 0,2 2-97 0 0,0 0 60 0 0,13 32 19 0 0,-14-31-29 0 0,0 5 7 0 0,-3 1 42 0 0,-6-23-63 0 0,0 0 1 0 0,-1 0-1 0 0,1-1 1 0 0,-2 1-1 0 0,1 0 1 0 0,-1 0-1 0 0,0-1 1 0 0,0 1-37 0 0,1-6 74 0 0,-1 0-42 0 0,1 0-40 0 0,0 0-39 0 0,0 0-37 0 0,0-1-33 0 0,-1 2-212 0 0,1-1 76 0 0,0 0-36 0 0,-1 0-384 0 0,1 1-269 0 0,-1-1 167 0 0,1 0-34 0 0,-1-1-957 0 0,1 1-1005 0 0</inkml:trace>
  <inkml:trace contextRef="#ctx0" brushRef="#br0" timeOffset="312.16">0 434 7848 0 0,'1'0'197'0'0,"-1"0"-83"0"0,1-1-61 0 0,2 0-13 0 0,0 1 6 0 0,33-8 1 0 0,-12 2 13 0 0,-4 1 28 0 0,-1-1 51 0 0,-11 4-203 0 0,0 0 46 0 0,7-2 86 0 0,-2 1 53 0 0,16-2 226 0 0,-19 3-251 0 0,1 0-40 0 0,0 0-66 0 0,-2 1-53 0 0,-1 0-57 0 0,1-1-66 0 0,-1 1-74 0 0,0-1-83 0 0,1 1-90 0 0,-1-1-100 0 0,1 0-107 0 0,4 0-470 0 0,7-3-638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260 386 9072 0 0,'-13'-5'60'0'0,"0"1"39"0"0,-14-2 196 0 0,-7 3 192 0 0,25 3-265 0 0,0 1-1 0 0,0-1 0 0 0,0 2 0 0 0,-5 1-221 0 0,7-2 150 0 0,0 2 0 0 0,1-1 0 0 0,-1 1 0 0 0,1-1 0 0 0,0 2 0 0 0,-1-1-150 0 0,2 0 129 0 0,1 1-1 0 0,-1-1 1 0 0,1 1-1 0 0,-3 2-128 0 0,-10 16 327 0 0,10-9-209 0 0,2 1-35 0 0,1-2-117 0 0,1 0 41 0 0,-3 13 106 0 0,2 1 87 0 0,-1 33 374 0 0,5-41-433 0 0,0 0-44 0 0,0-6-13 0 0,1 1 1 0 0,1 0-1 0 0,0-1 0 0 0,1 1-84 0 0,2 8 151 0 0,2 0 39 0 0,-2-9-78 0 0,4 1 56 0 0,2-2 51 0 0,-11-11-196 0 0,1 1-1 0 0,0-1 0 0 0,0 1 1 0 0,0-1-1 0 0,0 1 0 0 0,0-1 1 0 0,0 0-1 0 0,0 0 0 0 0,0 1 1 0 0,0-1-1 0 0,0 0 1 0 0,1 0-23 0 0,18-3 418 0 0,-1-7-95 0 0,-2-4-82 0 0,-1-3-68 0 0,6-15-3 0 0,-15 20-109 0 0,0-2 0 0 0,2-6-61 0 0,9-33 59 0 0,-6 1-55 0 0,-10 40-20 0 0,-1-1 0 0 0,0 0 0 0 0,-1-2 16 0 0,-1 2-33 0 0,0 1 1 0 0,-1-1 0 0 0,-1-5 32 0 0,-11-25-67 0 0,-12-20 44 0 0,12 32-34 0 0,-5-17 57 0 0,3 3-11 0 0,6 17 11 0 0,1-1 0 0 0,-1-7 0 0 0,8 29-21 0 0,-1 0 43 0 0,0-1 1 0 0,1 0-57 0 0,1 0-51 0 0,1-3-69 0 0,-1 16 32 0 0,0 0 80 0 0,-1 9 40 0 0,14 47-59 0 0,6-2 52 0 0,3-2 58 0 0,3 0 63 0 0,-5-10 30 0 0,-1-1 49 0 0,-2 2 53 0 0,-4 0 54 0 0,18 62 492 0 0,-17-67-506 0 0,-2 0-53 0 0,-5-20-120 0 0,-4-10-85 0 0,1-1 1 0 0,1 1-1 0 0,0-1 0 0 0,3 5-26 0 0,-6-15-72 0 0,-1-2-48 0 0,0 0-186 0 0,0 0 152 0 0,0 0-52 0 0,0 0-81 0 0,0 0 92 0 0,0 0-41 0 0,0 0-42 0 0,0 0-42 0 0,0 0-37 0 0,0 0-34 0 0,0-1-251 0 0,0 1-57 0 0,0-1-819 0 0,1-1-382 0 0,1-1-73 0 0,-1 0 300 0 0</inkml:trace>
  <inkml:trace contextRef="#ctx0" brushRef="#br0" timeOffset="405.91">458 586 6448 0 0,'0'0'141'0'0,"0"0"-2"0"0,1 0-59 0 0,6-2 42 0 0,12-4-37 0 0,-7 2 8 0 0,-1-1 32 0 0,0 0 63 0 0,-1 1 45 0 0,-1 0 76 0 0,1 0 88 0 0,-1 1 100 0 0,14-7 398 0 0,-7 3-375 0 0,-5 2-199 0 0,-1 0-74 0 0,15-6 535 0 0,-8 1 78 0 0,0-1 0 0 0,2-2-860 0 0,-14 8 249 0 0,-1 0-43 0 0,-2-5 101 0 0,-5-1-112 0 0,-4 1-73 0 0,-17-12 87 0 0,15 16-98 0 0,3 2 52 0 0,-10-2 100 0 0,14 6-218 0 0,-1 0-1 0 0,1 0 0 0 0,0 0 0 0 0,0 0 0 0 0,-1 1 1 0 0,1-1-1 0 0,0 1 0 0 0,0 0 0 0 0,0-1 1 0 0,0 1-1 0 0,0 0 0 0 0,0 0 0 0 0,0 0 1 0 0,0 1-1 0 0,0-1 0 0 0,0 1-44 0 0,-9 8 205 0 0,2 1-66 0 0,2 1-91 0 0,2-1-115 0 0,2 3 61 0 0,1-1 1 0 0,-2 13 5 0 0,3 30 86 0 0,2-36-17 0 0,2-1 0 0 0,-1 1 0 0 0,2-1 1 0 0,1 1-1 0 0,0-1 0 0 0,2 0 1 0 0,3 6-71 0 0,-5-15-38 0 0,0 0 36 0 0,9 7 83 0 0,-10-13-24 0 0,0 0 0 0 0,0 0 1 0 0,1 0-1 0 0,-1 0 0 0 0,1-1 0 0 0,0 0 1 0 0,0 0-1 0 0,0 0 0 0 0,6 1-56 0 0,4 1 84 0 0,0-3-56 0 0,1-2-77 0 0,-1-2-96 0 0,-4-1-16 0 0,-1-1-57 0 0,0-2-63 0 0,0 0-70 0 0,-9 4-34 0 0,1 1-80 0 0,0 0-70 0 0,-1-1-59 0 0,2 0-362 0 0,0 0-71 0 0,2-2-1024 0 0,5-3-1162 0 0</inkml:trace>
  <inkml:trace contextRef="#ctx0" brushRef="#br0" timeOffset="938.48">1106 44 8088 0 0,'0'0'182'0'0,"0"0"29"0"0,0 0 12 0 0,0 2-37 0 0,0 8-247 0 0,1 1 97 0 0,0 1 81 0 0,1-1 65 0 0,0 3 100 0 0,6 26 642 0 0,-4-23-580 0 0,-3-11-240 0 0,12 49 823 0 0,0 0-65 0 0,-1-3-110 0 0,-1-1-37 0 0,3 11 105 0 0,3 31 366 0 0,-12-69-901 0 0,-1 0-62 0 0,9 54 387 0 0,-7-37-308 0 0,3 19 47 0 0,-9-58-527 0 0,0-1 107 0 0,0 1 95 0 0,0 1 154 0 0,0 2 137 0 0,0-4-244 0 0,0 1-39 0 0,0-1-44 0 0,0 1-44 0 0,0-1-49 0 0,1 0-58 0 0,-1 1-22 0 0,0-1-49 0 0,1 0-54 0 0,-1 0-58 0 0,0 1-61 0 0,1-1-68 0 0,-1 1-69 0 0,1-1-76 0 0,-1-2 121 0 0,-1 1-76 0 0,1-1-65 0 0,-1 0-53 0 0,1-1-484 0 0,-2-1-696 0 0</inkml:trace>
  <inkml:trace contextRef="#ctx0" brushRef="#br0" timeOffset="1204.77">988 393 6832 0 0,'0'0'200'0'0,"1"1"-30"0"0,6 2-108 0 0,-5-2-41 0 0,1 0 39 0 0,2 1 153 0 0,1-1 81 0 0,7 1 478 0 0,-9-2-574 0 0,0 0-44 0 0,14-3 529 0 0,-5 1-268 0 0,-1 0-45 0 0,1 0-41 0 0,0 0-40 0 0,-1-1-37 0 0,1 0-34 0 0,12-3 126 0 0,-6 0-313 0 0,1 0 79 0 0,13-4 201 0 0,43-14 601 0 0,-52 16-706 0 0,-1 0-89 0 0,-2 2-110 0 0,-1-1-110 0 0,-10 4 5 0 0,0 0-35 0 0,0-1-37 0 0,0 1-40 0 0,1 0-42 0 0,-1 0-44 0 0,0-1-48 0 0,0 1-49 0 0,0 0-52 0 0,0 0-55 0 0,1 0-57 0 0,-1 0-59 0 0,-1 0-963 0 0,4-1-900 0 0,-13 4 2468 0 0</inkml:trace>
  <inkml:trace contextRef="#ctx0" brushRef="#br0" timeOffset="1543.86">1597 576 6536 0 0,'0'0'141'0'0,"2"0"23"0"0,-1 0-132 0 0,7 0 163 0 0,1 0-100 0 0,-1-1-64 0 0,12-1-17 0 0,-14 0 22 0 0,0 0 36 0 0,0-1 51 0 0,0 0 62 0 0,-1 0 75 0 0,1-2 88 0 0,24-24 1496 0 0,-12 6-560 0 0,-6 3-145 0 0,-3-2 86 0 0,-7 8-1023 0 0,-3 0-61 0 0,-3-2-33 0 0,-9-6-29 0 0,9 17-59 0 0,0 0 0 0 0,0 0 0 0 0,-1 1 0 0 0,0-1 0 0 0,-3-1-20 0 0,-3-2 73 0 0,-1 1 42 0 0,11 6-103 0 0,0 1-1 0 0,-1-1 1 0 0,1 1 0 0 0,0-1-1 0 0,0 1 1 0 0,0-1-1 0 0,-1 1 1 0 0,1 0-1 0 0,0 0 1 0 0,0 0 0 0 0,-1 0-1 0 0,1 0 1 0 0,0 0-1 0 0,0 0 1 0 0,-1 0-12 0 0,0 1 27 0 0,0-1 1 0 0,-1 1-1 0 0,2 0 1 0 0,-1 0-1 0 0,0 0 1 0 0,0 0-1 0 0,0 0 1 0 0,0 0-1 0 0,1 1 1 0 0,-1-1-1 0 0,0 1 1 0 0,1-1-1 0 0,-2 2-27 0 0,-1 2 96 0 0,0 0-1 0 0,1 1 0 0 0,-1-1 1 0 0,0 3-96 0 0,-5 10 217 0 0,2 3-153 0 0,2 1-41 0 0,3-10-37 0 0,1 1 1 0 0,0-1 0 0 0,1 1 0 0 0,1 4 13 0 0,3 24-6 0 0,1-14 61 0 0,0-6 47 0 0,0 0 65 0 0,-3-13-113 0 0,1 0 0 0 0,0 0 0 0 0,0-1 0 0 0,1 1 1 0 0,0-1-1 0 0,0 0 0 0 0,1 0 0 0 0,1 2-54 0 0,-3-5 25 0 0,0 0 0 0 0,1-1 0 0 0,-1 1 0 0 0,1-1 0 0 0,0 0 0 0 0,0 0 0 0 0,0 0 0 0 0,0 0 0 0 0,0-1 0 0 0,0 0 0 0 0,1 1 0 0 0,-1-2 0 0 0,1 1 0 0 0,1 0-25 0 0,1-1-132 0 0,0 0 54 0 0,0 0 49 0 0,0-1 40 0 0,8 0 124 0 0,-8-1-10 0 0,-1 0-1 0 0,0-1 1 0 0,0 1-1 0 0,3-2-124 0 0,3-2 89 0 0,-2 0-114 0 0,-5 3-35 0 0,0-1-37 0 0,0 0-42 0 0,-1 0-46 0 0,1-1-51 0 0,-1 1-54 0 0,1 0-59 0 0,-1-1-63 0 0,0 1-68 0 0,1-1-71 0 0,-1 0-76 0 0,-1 0-80 0 0,1 0-85 0 0,0 0-89 0 0,2-1-1046 0 0,3-3-1088 0 0</inkml:trace>
  <inkml:trace contextRef="#ctx0" brushRef="#br0" timeOffset="1890.93">1959 316 8088 0 0,'0'1'182'0'0,"1"8"95"0"0,3 1-91 0 0,-1-2-94 0 0,1-1-34 0 0,6 9-8 0 0,6 14-7 0 0,-9-11 221 0 0,2 0 94 0 0,0 0 81 0 0,0-1 66 0 0,8 14 527 0 0,27 41 1577 0 0,-43-72-2570 0 0,16 31 1027 0 0,-2 1-84 0 0,-2 1-72 0 0,-2 0-60 0 0,-7-15-238 0 0,-4-17-295 0 0,0-2 3 0 0,0 0 0 0 0,0 0-42 0 0,0 0-166 0 0,-1 0-20 0 0,0-3-34 0 0,-7-9 50 0 0,-7-21 26 0 0,4-3-59 0 0,3-10-41 0 0,7 36-34 0 0,1 1-1 0 0,0-1 0 0 0,1 1 1 0 0,0-1-1 0 0,2-8 1 0 0,4-7-62 0 0,11-12 17 0 0,5 3-21 0 0,-7 11-33 0 0,-2 5-45 0 0,-2-1-72 0 0,-8 14 4 0 0,0-1 57 0 0,-1 1 51 0 0,1 0 43 0 0,4-5 31 0 0,12-13 124 0 0,-14 16-109 0 0,1 0-60 0 0,-1 0-87 0 0,1 0-110 0 0,-4 4 88 0 0,0 0-37 0 0,1-1-39 0 0,-1 1-42 0 0,1-1-82 0 0,-1 0-59 0 0,1 1-61 0 0,-1-1-68 0 0,1 0-69 0 0,0 0-74 0 0,-1 1-79 0 0,1-1-81 0 0,3-4-1284 0 0,4-5-1217 0 0,-11 13 3327 0 0</inkml:trace>
  <inkml:trace contextRef="#ctx0" brushRef="#br0" timeOffset="2796.53">2484 444 8464 0 0,'0'0'190'0'0,"1"1"28"0"0,3 8 27 0 0,0 0-97 0 0,0-1-76 0 0,1 1-54 0 0,9 19-59 0 0,-9-15 95 0 0,-2-6 23 0 0,0 0 45 0 0,-1 0 54 0 0,0 0 62 0 0,5 15 479 0 0,1 0-44 0 0,-3-7-205 0 0,0 1-38 0 0,0 1-44 0 0,-1-1-49 0 0,-1 1 2 0 0,3 7 123 0 0,1 2 56 0 0,-3-8-125 0 0,0 0 7 0 0,-2-14-259 0 0,-2-2 102 0 0,0-2-3 0 0,0 0-2 0 0,0 0-4 0 0,0 0-2 0 0,0 0-1 0 0,0 0 0 0 0,0 0-7 0 0,-3-1 27 0 0,1-3-73 0 0,0-2-38 0 0,-1-3-25 0 0,2 4-59 0 0,0 0-29 0 0,-1 0 0 0 0,1 0-1 0 0,1 0 1 0 0,-1-1 0 0 0,1 1-27 0 0,3-47 67 0 0,-1 14-60 0 0,2 4 44 0 0,-2 22-51 0 0,2 0 1 0 0,-1 0-1 0 0,2 0 1 0 0,0 1-1 0 0,3-7 0 0 0,-4 11-15 0 0,1 0-1 0 0,-1 1 0 0 0,1 0 0 0 0,0-1 0 0 0,0 2 0 0 0,1-1 0 0 0,0 1 1 0 0,0-1-1 0 0,2 0 16 0 0,-2 2-26 0 0,1 0 0 0 0,-1 0 0 0 0,1 1 0 0 0,0 0 0 0 0,0 0 0 0 0,2 0 26 0 0,-6 2-10 0 0,0 1-1 0 0,0-1 1 0 0,1 1 0 0 0,-1 0 0 0 0,0 0 0 0 0,1 1-1 0 0,-1-1 1 0 0,0 1 0 0 0,0-1 0 0 0,1 1 0 0 0,-1 0-1 0 0,0 0 1 0 0,0 1 0 0 0,0-1 0 0 0,0 1 0 0 0,0-1 0 0 0,0 1-1 0 0,-1 0 1 0 0,1 0 0 0 0,-1 0 0 0 0,1 0 0 0 0,-1 1 10 0 0,28 27-93 0 0,-8-1 76 0 0,0 6 9 0 0,-2 1 90 0 0,0 10 101 0 0,-16-32-92 0 0,0-1 1 0 0,0 1-1 0 0,-1 0 0 0 0,0 3-91 0 0,-3-14-116 0 0,0 0 105 0 0,1 1 104 0 0,0-1 181 0 0,-1-2 144 0 0,0-3-293 0 0,-1 0-103 0 0,1-1-35 0 0,-6-42 143 0 0,5 26-114 0 0,0-7-18 0 0,7-35 68 0 0,-5 54-66 0 0,1-6 2 0 0,0 0-1 0 0,1 1 0 0 0,1-1 0 0 0,0 1 1 0 0,5-12-2 0 0,-6 19-3 0 0,0-1 0 0 0,0 1 1 0 0,1 0-1 0 0,-1 0 1 0 0,1 0-1 0 0,0 0 0 0 0,3-2 3 0 0,-4 4-10 0 0,1 0 0 0 0,0 1 0 0 0,-1-1 0 0 0,1 1 0 0 0,0-1 0 0 0,3 0 10 0 0,-3 2-10 0 0,-1 0 0 0 0,0 1 0 0 0,0-1 0 0 0,0 1 0 0 0,0 0-1 0 0,1-1 1 0 0,-1 2 0 0 0,0-1 0 0 0,0 0 0 0 0,0 1-1 0 0,1-1 1 0 0,-1 1 0 0 0,0 0 0 0 0,0 0 0 0 0,0 0 0 0 0,0 1-1 0 0,0-1 1 0 0,-1 1 0 0 0,2 0 10 0 0,3 2-22 0 0,0 1 0 0 0,0-1 0 0 0,0 2 0 0 0,-1-1 0 0 0,1 1 0 0 0,3 4 22 0 0,9 13-8 0 0,0 1 0 0 0,4 8 8 0 0,0 12 41 0 0,-19-35 5 0 0,0 1 1 0 0,-1-1-1 0 0,1 10-46 0 0,4 10 90 0 0,-5-22-70 0 0,-1 1-1 0 0,0-1 1 0 0,0 1 0 0 0,-1 0 0 0 0,0 0-1 0 0,0 0 1 0 0,-1 3-20 0 0,0-10-65 0 0,0-1-9 0 0,0 0-2 0 0,0 0-76 0 0,0 0-130 0 0,0 0 0 0 0,0 0-36 0 0,0 0-850 0 0,0 0 690 0 0,0 0 277 0 0,0 0-36 0 0,0 0 7 0 0,0 0-37 0 0,0 0-39 0 0,0 0-47 0 0,0 0-49 0 0,0 0-45 0 0,0 0-41 0 0,0 0-36 0 0,0 0-144 0 0,0 0-36 0 0,0 0-1528 0 0</inkml:trace>
  <inkml:trace contextRef="#ctx0" brushRef="#br0" timeOffset="3074.77">3449 380 11488 0 0,'0'0'264'0'0,"0"2"34"0"0,0 4-112 0 0,0 1-34 0 0,2 6 67 0 0,1 3-69 0 0,8 20 90 0 0,-7-23-96 0 0,-1-4 2 0 0,0 0 50 0 0,0 0 59 0 0,-1-1 71 0 0,2 6-39 0 0,0 0 61 0 0,16 51 1546 0 0,-13-45-1414 0 0,-4-10-288 0 0,0 0-43 0 0,1 2 123 0 0,2 6 15 0 0,0 0-91 0 0,-1 0-72 0 0,-2 1-52 0 0,-3-18-370 0 0,0 0 110 0 0,0-1 94 0 0,0 1 82 0 0,0-1 85 0 0,0 0 72 0 0,1 1 485 0 0,-1-1-377 0 0,0 1-162 0 0,0-1-32 0 0,0 0-45 0 0,0 1-90 0 0,1 0-67 0 0,-1-1-86 0 0,0 1-94 0 0,1 1-104 0 0,-1-1-17 0 0,0 0-86 0 0,1 0-91 0 0,-1 1-97 0 0,1 0-104 0 0,-1 0-109 0 0,1 0-115 0 0,-1 0-121 0 0,0-2-785 0 0,0 0-1089 0 0</inkml:trace>
  <inkml:trace contextRef="#ctx0" brushRef="#br0" timeOffset="3469.71">3696 410 10304 0 0,'0'0'198'0'0,"1"1"-81"0"0,-1-1-53 0 0,2 4 2 0 0,-1-2-6 0 0,3 6 220 0 0,0-1-102 0 0,1 1-71 0 0,4 5-83 0 0,3 6-44 0 0,-8-13 56 0 0,0 1 46 0 0,2 6 428 0 0,0 0 37 0 0,3 10 428 0 0,9 32 1385 0 0,-13-38-1670 0 0,-1 0-40 0 0,0-2-114 0 0,-1 0-54 0 0,0 1-63 0 0,0-1-73 0 0,-3 5 305 0 0,0-14-359 0 0,0-5-83 0 0,0-1-38 0 0,0 0-10 0 0,0 0-5 0 0,0 0-17 0 0,0 0-10 0 0,0 0-1 0 0,0 0 14 0 0,0 0 55 0 0,0 0-11 0 0,-1-2-80 0 0,0 0-51 0 0,0-3-7 0 0,1 4 2 0 0,-2-22 109 0 0,3-1-87 0 0,3-4-59 0 0,6-14-49 0 0,-2 10 52 0 0,-1 7 14 0 0,2 1-56 0 0,9-9-77 0 0,-12 22 41 0 0,1 1 0 0 0,0 0 0 0 0,1 1 0 0 0,1-1 0 0 0,8-7 62 0 0,-15 15-11 0 0,0 1 0 0 0,1-1 0 0 0,-1 1 0 0 0,0-1 1 0 0,1 1-1 0 0,-1 0 0 0 0,1 0 0 0 0,-1 0 0 0 0,1 0 0 0 0,-1 0 0 0 0,3 0 11 0 0,0 1-7 0 0,-1-1 0 0 0,0 1 0 0 0,1 0 1 0 0,-1 1-1 0 0,0-1 0 0 0,0 1 0 0 0,1 0 0 0 0,-1 0 0 0 0,0 0 0 0 0,0 0 0 0 0,2 2 7 0 0,1 0-15 0 0,0 0 0 0 0,0 1 0 0 0,-1-1 0 0 0,0 2 0 0 0,0-1 0 0 0,4 4 15 0 0,-6-4-36 0 0,1 0 0 0 0,-1 1-1 0 0,0-1 1 0 0,2 4 36 0 0,4 9-12 0 0,-2 1 49 0 0,1 11 90 0 0,-5 0 58 0 0,-3-9 25 0 0,0 0-1 0 0,-2 2-209 0 0,-1 19 216 0 0,0-10-139 0 0,1-16-81 0 0,1 0-33 0 0,0 3 9 0 0,0-7-72 0 0,0-10 50 0 0,0-1-18 0 0,0 0-47 0 0,0 0-118 0 0,0 0-215 0 0,0 0 240 0 0,0 0 97 0 0,0 0-35 0 0,0 0-9 0 0,0 0-36 0 0,0 0-42 0 0,0 0-45 0 0,0 0-49 0 0,0 0-48 0 0,0 0-43 0 0,0 0-38 0 0,0 0-293 0 0,0 0-64 0 0,0 0-51 0 0,0 0-36 0 0,0 0-338 0 0,0 0-33 0 0,0 0-2657 0 0</inkml:trace>
  <inkml:trace contextRef="#ctx0" brushRef="#br0" timeOffset="3870.64">4310 607 9520 0 0,'0'0'235'0'0,"1"0"-98"0"0,-1-1-72 0 0,4-1-9 0 0,-1 1 5 0 0,9-3-148 0 0,0-1 113 0 0,0 1 100 0 0,0 0 86 0 0,-3 1-9 0 0,0 0 33 0 0,8-3 319 0 0,-1 0 9 0 0,22-10 819 0 0,5-7 14 0 0,-28 14-957 0 0,-1-1-38 0 0,4-2 23 0 0,-2-2-115 0 0,-9 7-206 0 0,0 0-41 0 0,-1-1-43 0 0,0 1-47 0 0,0-6 63 0 0,-5 12-26 0 0,-1-1-1 0 0,0 1 0 0 0,0 0 0 0 0,1 0 0 0 0,-1 0 0 0 0,0 0 0 0 0,0 0 1 0 0,0-1-1 0 0,0 1 0 0 0,-1 0 0 0 0,1 0 0 0 0,0 0 0 0 0,-1 0-9 0 0,-7-14 122 0 0,0 5-82 0 0,7 9-40 0 0,0 0 0 0 0,0 0 0 0 0,1 0 0 0 0,-1 0 0 0 0,0 0 0 0 0,0 0 0 0 0,0 0 0 0 0,0 1 0 0 0,0-1 0 0 0,-1 0 0 0 0,1 1 0 0 0,0-1 0 0 0,0 0 0 0 0,0 1 0 0 0,-1 0 0 0 0,1-1 0 0 0,0 1 0 0 0,0 0 0 0 0,-1-1 0 0 0,1 1 0 0 0,-1 0 0 0 0,1 1 0 0 0,0-1 0 0 0,0 1 0 0 0,-1-1 0 0 0,1 1 0 0 0,0 0 0 0 0,0-1 0 0 0,0 1 0 0 0,0 0 0 0 0,0 0 0 0 0,0 0 0 0 0,0 0 0 0 0,-1 0 0 0 0,-1 2 0 0 0,-2 3 0 0 0,0 0 0 0 0,0 0-1 0 0,1 0 1 0 0,0 1-1 0 0,0-1 1 0 0,-1 4 0 0 0,-4 11-58 0 0,4-6 56 0 0,1 0 0 0 0,1 0-1 0 0,0 0 1 0 0,2 1 0 0 0,-1-1-1 0 0,2 0 1 0 0,0 12 2 0 0,3 8 25 0 0,2-1 34 0 0,3-2 45 0 0,2-2 56 0 0,-4-17-130 0 0,2 0 74 0 0,4 0 91 0 0,-10-10-135 0 0,1-1 0 0 0,0 0 0 0 0,0 0 0 0 0,0 0 0 0 0,0 0 0 0 0,1 0-60 0 0,-2-1 37 0 0,0 0 0 0 0,0 0 0 0 0,0-1 1 0 0,0 1-1 0 0,0-1 0 0 0,0 1 0 0 0,1-1 0 0 0,-1 0 1 0 0,1 0-38 0 0,13-3 150 0 0,-4-4-100 0 0,0-5-90 0 0,-9 9-85 0 0,-1 0 34 0 0,1 0 18 0 0,1-3 7 0 0,1 0-3 0 0,-2 2-7 0 0,0 1-25 0 0,0-1-48 0 0,-1 2-21 0 0,0-1-51 0 0,0 0-58 0 0,0 0-65 0 0,0 0 2 0 0,0 0-55 0 0,-1 1-60 0 0,1-1-63 0 0,-1 0-69 0 0,1 1-72 0 0,-1-1-78 0 0,0 0-81 0 0,2-5-1163 0 0,1-3-1114 0 0,-3 10 3043 0 0</inkml:trace>
  <inkml:trace contextRef="#ctx0" brushRef="#br0" timeOffset="4127.95">3692 31 12752 0 0,'-6'-2'17'0'0,"-1"1"105"0"0,-2-2 123 0 0,-14-4 455 0 0,16 3-504 0 0,0 1-73 0 0,4 1-106 0 0,0 0-37 0 0,-3-4-11 0 0,5 5-130 0 0,1 1-66 0 0,0 0 99 0 0,0 0 44 0 0,0 0-37 0 0,0 0-13 0 0,0 0-37 0 0,0 0-40 0 0,0 0-48 0 0,0 0-50 0 0,0 0-46 0 0,0 0-41 0 0,0 0-37 0 0,0 0-127 0 0,0 0-36 0 0,0 0-1316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62 6704 0 0,'0'0'149'0'0,"0"0"23"0"0,0 0 12 0 0,-1-1-25 0 0,-4-6 232 0 0,-2-4 282 0 0,-3-2 380 0 0,4 5-428 0 0,0 3-215 0 0,2 2-256 0 0,0 1-43 0 0,1 0 87 0 0,-12-6 664 0 0,4 6-324 0 0,2 3-130 0 0,-2 4-50 0 0,2 1-143 0 0,0 2-42 0 0,1 0-38 0 0,0 0-34 0 0,-8 11 19 0 0,2 2-84 0 0,0 1-81 0 0,-7 16 45 0 0,9-13 52 0 0,3-3-48 0 0,0 0 1 0 0,0 5-5 0 0,3-6 42 0 0,0 1 1 0 0,0 11-43 0 0,4-14 53 0 0,1-1-1 0 0,0 0 1 0 0,1 5-53 0 0,1-8 58 0 0,0-1 0 0 0,2 1 0 0 0,-1-1 0 0 0,3 4-58 0 0,-2-7 59 0 0,5 19 365 0 0,7 14-424 0 0,1-9 253 0 0,6-3 47 0 0,-11-19-163 0 0,10 11 46 0 0,-16-19-152 0 0,-1 1 1 0 0,2-2 0 0 0,-1 1-1 0 0,0-1 1 0 0,1 1 0 0 0,0-1-1 0 0,0-1 1 0 0,0 1 0 0 0,5 1-32 0 0,-4-3 20 0 0,-1 1 1 0 0,1-1-1 0 0,-1-1 0 0 0,1 1 1 0 0,0-1-1 0 0,0 0 0 0 0,0-1 1 0 0,5 1-21 0 0,-7-2 2 0 0,1 1 1 0 0,-1-1 0 0 0,1 0-1 0 0,-1-1 1 0 0,0 1 0 0 0,1-1-1 0 0,0 0-2 0 0,1-2-136 0 0,0 1 55 0 0,14-11-18 0 0,-12 8 25 0 0,0-2-96 0 0,-4 5 33 0 0,-1-1-42 0 0,1 0-79 0 0,-1-1-71 0 0,1 1-79 0 0,-1-1-88 0 0,0 1-97 0 0,0-1-106 0 0,0 1-115 0 0,-1-1-125 0 0,5-4-878 0 0,4-6-1025 0 0,-12 15 2831 0 0</inkml:trace>
  <inkml:trace contextRef="#ctx0" brushRef="#br0" timeOffset="487.69">653 279 7200 0 0,'0'0'165'0'0,"0"0"-38"0"0,-1 0-47 0 0,-1-1-17 0 0,-2 0 1 0 0,3 0 12 0 0,0 0 59 0 0,-1-3-246 0 0,0 1 60 0 0,-1 0 55 0 0,1 0 49 0 0,-2 0 68 0 0,-1 1 52 0 0,-1-1 164 0 0,-2 2 63 0 0,-7 1 456 0 0,5 4-351 0 0,3 0-191 0 0,3-2-208 0 0,1 1-43 0 0,-6 7 224 0 0,2-2-64 0 0,-2 5 16 0 0,-8 21 242 0 0,13-26-374 0 0,1 1 0 0 0,0-1-1 0 0,1 1 1 0 0,0 0-1 0 0,-1 6-106 0 0,0 12 179 0 0,1-3-43 0 0,0-11-39 0 0,1 1-1 0 0,1-1 1 0 0,0 0-1 0 0,0 1 1 0 0,2 2-97 0 0,2 19 254 0 0,-3-24-137 0 0,0-1-1 0 0,1 1 1 0 0,2 9-117 0 0,7 4 203 0 0,-9-21-160 0 0,0 0-1 0 0,1 0 1 0 0,0 0-1 0 0,-1 0 1 0 0,1 0 0 0 0,1 0-43 0 0,-3-2 23 0 0,1 0 1 0 0,-1 0 0 0 0,0 0-1 0 0,1-1 1 0 0,-1 1 0 0 0,1 0-1 0 0,-1-1 1 0 0,1 1 0 0 0,-1-1 0 0 0,2 1-24 0 0,0-1 45 0 0,0 0 0 0 0,0 0 1 0 0,0 0-1 0 0,0 0 0 0 0,0 0 1 0 0,0-1-1 0 0,0 1 1 0 0,0-1-1 0 0,1 0-45 0 0,0 0 61 0 0,0-1 1 0 0,0 1-1 0 0,0-1 1 0 0,0 0-1 0 0,0 0 1 0 0,1-1-62 0 0,10-10 167 0 0,5-14 7 0 0,-2-2-62 0 0,5-15-28 0 0,-12 15-26 0 0,0 0 1 0 0,4-22-59 0 0,-13 36 2 0 0,0 1 0 0 0,0 0 0 0 0,-2-1 1 0 0,0 0-1 0 0,-1-7-2 0 0,0-11 1 0 0,-3 6-17 0 0,4 26-62 0 0,0 1-3 0 0,0 0 8 0 0,3 4-7 0 0,1 7 54 0 0,-3-9 6 0 0,8 20-36 0 0,1 4 38 0 0,22 61 18 0 0,-14-42 0 0 0,-7-20 0 0 0,1 0 0 0 0,2-1 0 0 0,13 20 0 0 0,-26-43 0 0 0,0 0-59 0 0,0 1 38 0 0,5 5 68 0 0,-4-4-134 0 0,1-2-95 0 0,-2 0 43 0 0,0 0-39 0 0,0 0-42 0 0,1-1-46 0 0,-1 1-50 0 0,0 0-55 0 0,0-1-124 0 0,-1 0-115 0 0,0 0 89 0 0,1 0-43 0 0,-1 0-658 0 0,0 0-515 0 0,0 0-978 0 0</inkml:trace>
  <inkml:trace contextRef="#ctx0" brushRef="#br0" timeOffset="918.54">968 252 4984 0 0,'0'0'143'0'0,"2"1"-3"0"0,4 5-181 0 0,-1-2 57 0 0,0 0 34 0 0,4 3 141 0 0,0 1 105 0 0,0 0 85 0 0,4 3 213 0 0,20 19 1285 0 0,-18-16-1154 0 0,-9-7-448 0 0,0-1-38 0 0,0 1-46 0 0,1-1-52 0 0,3 6 258 0 0,9 9 922 0 0,-1 0-1 0 0,14 22-1320 0 0,-26-34 391 0 0,-1 1 0 0 0,0 0 0 0 0,1 3-391 0 0,-2-3 228 0 0,4 5 187 0 0,0 2 87 0 0,-8-15-286 0 0,0-2-6 0 0,0 0-6 0 0,0 0-18 0 0,0 0-9 0 0,0 0-1 0 0,0 0-5 0 0,0 0-23 0 0,-3-2 9 0 0,0-1-39 0 0,-3-7 26 0 0,-1-10-28 0 0,6 16-105 0 0,-1-1 1 0 0,2 1-1 0 0,-1 0 0 0 0,0-1 1 0 0,1 1-1 0 0,0-1 1 0 0,0 1-1 0 0,0-1 1 0 0,1 1-1 0 0,-1-1 0 0 0,2-3-11 0 0,1-1 9 0 0,1 0 0 0 0,-1 1 0 0 0,1-1 0 0 0,1 1 0 0 0,1-2-9 0 0,-4 6-7 0 0,1-1 0 0 0,0 1-1 0 0,0 0 1 0 0,1 0-1 0 0,-1 0 1 0 0,1 1-1 0 0,0-1 1 0 0,0 1 0 0 0,0 0-1 0 0,0 0 1 0 0,1 0-1 0 0,-1 1 1 0 0,5-3 7 0 0,-5 4-8 0 0,-1 0 1 0 0,0 0 0 0 0,1 0-1 0 0,-1 1 1 0 0,1-1-1 0 0,0 1 1 0 0,-1 0 0 0 0,1-1-1 0 0,-1 2 1 0 0,1-1-1 0 0,-1 0 1 0 0,1 1 0 0 0,-1 0-1 0 0,1-1 1 0 0,-1 1-1 0 0,1 1 1 0 0,-1-1 0 0 0,0 0-1 0 0,4 3 8 0 0,-3-2-16 0 0,1 1 0 0 0,-1 1-1 0 0,0-1 1 0 0,0 0 0 0 0,0 1 0 0 0,0 0 0 0 0,1 2 16 0 0,0-1-8 0 0,-1 2 1 0 0,0-1-1 0 0,0 0 1 0 0,2 7 7 0 0,2 7 8 0 0,-1-1 0 0 0,-1 1 0 0 0,1 7-8 0 0,0-2-12 0 0,-6-22-176 0 0,0 1 54 0 0,0-1 50 0 0,-1 1 44 0 0,2 0 43 0 0,-1 1 46 0 0,0 0 56 0 0,1 2 114 0 0,0 3 79 0 0,0-4-134 0 0,-1 0-74 0 0,0-1-65 0 0,0-1-65 0 0,1 0-68 0 0,-1 1-79 0 0,0-1-89 0 0,0 0-30 0 0,0-1-76 0 0,0 1-81 0 0,1-1-89 0 0,-1 1-94 0 0,0-1-101 0 0,0 1-107 0 0,1-1-113 0 0,-2-2-1104 0 0,0-1-1180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 11256 0 0,'0'0'256'0'0,"-1"0"-11"0"0,1 0-103 0 0,-1 0-67 0 0,-2 2-6 0 0,1 0 1 0 0,0 1 70 0 0,0 0-35 0 0,0 4 19 0 0,0 1-82 0 0,1 12-44 0 0,1-14 28 0 0,0 0 37 0 0,0 1 119 0 0,3 43 651 0 0,3 1-116 0 0,-2-14-253 0 0,-1 1-50 0 0,0 18 226 0 0,0-1-82 0 0,-1 1-71 0 0,0 0-57 0 0,1 44 235 0 0,-1 134 712 0 0,-2-233-1234 0 0,0-1 17 0 0,0 0 6 0 0,-4-1-144 0 0,-1-2-42 0 0,-4-8-103 0 0,-1-6-111 0 0,8 11 159 0 0,-7-26-307 0 0,4-2 38 0 0,0-12-584 0 0,2-11 928 0 0,2 31-253 0 0,1-34-259 0 0,3 0-109 0 0,2 16-148 0 0,2 0 1 0 0,1 0 0 0 0,8-17 768 0 0,-4 21-458 0 0,2 0 44 0 0,0 5 61 0 0,1-2 111 0 0,5-5 57 0 0,-12 28 128 0 0,1 0-1 0 0,0 1 1 0 0,3-4 57 0 0,-3 7-40 0 0,2-1 58 0 0,1 2 55 0 0,1 3 49 0 0,0 2 48 0 0,1 3 43 0 0,-1 5 40 0 0,1 6 36 0 0,-2 3-140 0 0,-1 2-44 0 0,16 34 115 0 0,-27-49-218 0 0,13 30 95 0 0,-4 1 39 0 0,-2-1 39 0 0,-5 0 42 0 0,-3 0 43 0 0,-4 0 45 0 0,-3-1 45 0 0,-4 1 48 0 0,-9 9 82 0 0,-6 0-97 0 0,12-22-238 0 0,-2-2-36 0 0,-2-2-40 0 0,-1-5-45 0 0,13-6 7 0 0,0-3-80 0 0,1 0-97 0 0,0-1-115 0 0,3 0 81 0 0,0 1-35 0 0,0-1-38 0 0,1 0-40 0 0,-1 0-43 0 0,1-1-45 0 0,0 1-46 0 0,0 0-49 0 0,-6-8-1012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0,'0'13'223'0'0,"1"0"1"0"0,1 0 0 0 0,0 0-1 0 0,1 2-223 0 0,5 13 455 0 0,-4-12-156 0 0,1-1 43 0 0,1 1 52 0 0,-1 0 61 0 0,2 3 195 0 0,-1 0 117 0 0,-3-10-334 0 0,0 0 35 0 0,0 1 37 0 0,0-1 39 0 0,-1 1-164 0 0,0 6 102 0 0,2 5 148 0 0,-1-9-142 0 0,-2-10-552 0 0,-1-1 52 0 0,0 0 47 0 0,1 0 40 0 0,-2 0 61 0 0,1 0 43 0 0,0 0 77 0 0,-1 0 183 0 0,-2 0 304 0 0,1-2-344 0 0,2 0-276 0 0,-1 1-34 0 0,0-1-39 0 0,1 0-45 0 0,-8-13 256 0 0,2 0-40 0 0,2-1-38 0 0,2 0-34 0 0,1-15 50 0 0,5 1-114 0 0,6 0-98 0 0,4 3-79 0 0,5 2-62 0 0,4 4-45 0 0,-13 12 22 0 0,15-10-149 0 0,-10 8 48 0 0,-4 3-23 0 0,-5 3 105 0 0,0 1-34 0 0,0 0-73 0 0,1 0-56 0 0,-1-1-60 0 0,1 1-67 0 0,0 1-74 0 0,0-1-78 0 0,0 1-86 0 0,1 0-91 0 0,-6 1 359 0 0,1 0-56 0 0,-1 1-48 0 0,1-1-43 0 0,0 0-168 0 0,0 1-41 0 0,1-1-204 0 0,1 0-553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7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9792 0 0,'0'0'222'0'0,"0"0"30"0"0,0 0 18 0 0,0 0-31 0 0,0 0-100 0 0,1 1-63 0 0,3 1 1 0 0,-2 0-6 0 0,1-1 66 0 0,-1 1 0 0 0,1 0 0 0 0,-1 1 0 0 0,0-1 0 0 0,0 0 1 0 0,0 1-1 0 0,0 0 0 0 0,0-1 0 0 0,1 3-137 0 0,8 18 731 0 0,-6-7-341 0 0,0 0-68 0 0,-1 0-83 0 0,-1-2-95 0 0,-1-6-110 0 0,16 78 638 0 0,14 118 1079 0 0,-27-160-1351 0 0,3 23 231 0 0,-6-22-238 0 0,-3-40-327 0 0,0 3-53 0 0,0-2 23 0 0,0-1 84 0 0,0-2 32 0 0,2 1 77 0 0,-2-1-133 0 0,-3-2 149 0 0,-1-3-5 0 0,3 0-157 0 0,-7-12 63 0 0,2-1-48 0 0,-2-19-1 0 0,6 10-26 0 0,-1-21-71 0 0,3 35 31 0 0,-2-74-1 0 0,4 1-94 0 0,2 42-11 0 0,1-1-33 0 0,2 1-37 0 0,1 0-38 0 0,-3 25 73 0 0,0 0 1 0 0,1 1 0 0 0,1-1-1 0 0,0 1 1 0 0,1 1 0 0 0,1-1-1 0 0,7-10 110 0 0,-8 16-62 0 0,-1 0-1 0 0,2 1 0 0 0,-1-1 0 0 0,1 1 0 0 0,4-2 63 0 0,17-10-107 0 0,4 6 44 0 0,-30 13 58 0 0,1 0 0 0 0,-1 0 0 0 0,1 1 0 0 0,-1-1 0 0 0,1 1-1 0 0,-1 0 1 0 0,1 0 0 0 0,-1 0 0 0 0,2 1 5 0 0,0 0-16 0 0,1 0 0 0 0,-1 1 0 0 0,1 0 0 0 0,-1 0 1 0 0,0 0-1 0 0,0 0 0 0 0,0 1 0 0 0,5 3 16 0 0,-1 1-33 0 0,1 0-1 0 0,-1 1 1 0 0,-1 0 0 0 0,1 0-1 0 0,-1 1 1 0 0,6 10 33 0 0,-11-15-3 0 0,1 1 1 0 0,-2 0-1 0 0,1 0 0 0 0,-1 0 1 0 0,1 0-1 0 0,-1 0 0 0 0,-1 1 3 0 0,1-1 11 0 0,-1 1 0 0 0,0-1 0 0 0,-1 0 0 0 0,1 0 0 0 0,-1 1 0 0 0,0 4-11 0 0,-1-3 23 0 0,0 1 0 0 0,-1-1 1 0 0,1 0-1 0 0,-1 0 0 0 0,-1 0 0 0 0,0 0 0 0 0,0 0 0 0 0,0-1 0 0 0,0 1 0 0 0,-4 3-23 0 0,1-1 33 0 0,-1 0 0 0 0,0 0-1 0 0,-7 6-32 0 0,-6 4 11 0 0,-2-3-36 0 0,-8 2-80 0 0,0-5-100 0 0,12-8 70 0 0,10-3 32 0 0,0 0-104 0 0,4-2 53 0 0,-1 1-43 0 0,2-1-3 0 0,-1 0-37 0 0,0 0-40 0 0,0 0-44 0 0,0-1-48 0 0,0 1-50 0 0,0-1-54 0 0,0 0-59 0 0,3 0 162 0 0,-1 1-48 0 0,1 0-41 0 0,0-1-36 0 0,-1 1-139 0 0,0 0-37 0 0,-4-1-1466 0 0,6 1 2131 0 0</inkml:trace>
  <inkml:trace contextRef="#ctx0" brushRef="#br0" timeOffset="500.65">606 191 8032 0 0,'2'1'182'0'0,"3"1"-1"0"0,0-1-41 0 0,5 2 44 0 0,0-1-103 0 0,18 3-34 0 0,-16-4 19 0 0,0 0 95 0 0,-6 0-30 0 0,-1 0 41 0 0,23-1 870 0 0,-16-2-637 0 0,1 1-46 0 0,-7 1-221 0 0,0-1-34 0 0,12 0 233 0 0,0-2 90 0 0,-1-2 50 0 0,-9 2-181 0 0,0-1-1 0 0,0 1 1 0 0,-1-1-1 0 0,1-1-295 0 0,13-10 651 0 0,-11 6-373 0 0,-1-1-50 0 0,-1 1-63 0 0,0-2-71 0 0,-2 0-148 0 0,-1-2 90 0 0,-2-3 87 0 0,-2-10 126 0 0,-4 14-139 0 0,-1 1-36 0 0,-5-1-67 0 0,-3 4-112 0 0,6 6 5 0 0,-2 0-35 0 0,6 2 131 0 0,-1 0 0 0 0,1 1 0 0 0,0-1 1 0 0,-1 0-1 0 0,1 1 0 0 0,0 0 0 0 0,-1-1 0 0 0,1 1 1 0 0,0 0-1 0 0,0 0 0 0 0,0 0 0 0 0,0 0 0 0 0,0 1 1 0 0,0-1-1 0 0,0 0 0 0 0,-1 2 4 0 0,-29 27-32 0 0,31-28 32 0 0,-19 21 35 0 0,3 2 58 0 0,11-15-31 0 0,0 0 1 0 0,2 1 0 0 0,-1-1 0 0 0,1 1 0 0 0,0 0 0 0 0,1 0 0 0 0,-1 7-63 0 0,1 24 122 0 0,3-29-1 0 0,0-1 0 0 0,1 1-1 0 0,1-1 1 0 0,0 0 0 0 0,1 0 0 0 0,0 1-1 0 0,4 8-120 0 0,-5-15 54 0 0,1-1 0 0 0,0 1 0 0 0,0-1 0 0 0,0 0 0 0 0,0 0 0 0 0,1 0 0 0 0,0 0 0 0 0,0-1 0 0 0,0 0 0 0 0,1 1 0 0 0,-1-1 0 0 0,1-1 0 0 0,0 1 0 0 0,0-1 0 0 0,0 0 0 0 0,6 3-54 0 0,-4-3-153 0 0,1-1 69 0 0,0 1 62 0 0,0-1 49 0 0,8 0 129 0 0,10 0 216 0 0,-14-2-241 0 0,0-1-56 0 0,0-1-88 0 0,-6 1-48 0 0,1 0-47 0 0,0-1-55 0 0,0 0-59 0 0,0 0-89 0 0,0 0-83 0 0,0-1-91 0 0,0 1-99 0 0,0-1-105 0 0,-1 0-113 0 0,0-1-121 0 0,-2 3 414 0 0,-1-1-34 0 0,4-3-1544 0 0,5-2-1184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7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48 8576 0 0,'-1'-1'273'0'0,"0"-3"-77"0"0,-3-8 191 0 0,2 8-438 0 0,1 0 53 0 0,0 1 45 0 0,-1-1 40 0 0,0 1 61 0 0,0 0 38 0 0,-6-4 498 0 0,3 5-269 0 0,1 2-174 0 0,0 0-77 0 0,0 1-45 0 0,1 0-62 0 0,-1 1-43 0 0,1 0-51 0 0,-1 0-55 0 0,-1 2 187 0 0,0 0 1 0 0,0 0 0 0 0,1 0 0 0 0,0 0 0 0 0,-1 1-1 0 0,1 0 1 0 0,0 2-96 0 0,-9 15 290 0 0,3 1-40 0 0,3 2-46 0 0,2 0-54 0 0,2 1-61 0 0,1 0-68 0 0,1-19 11 0 0,1-1-1 0 0,0 1 1 0 0,1-1 0 0 0,0 1-1 0 0,0-1 1 0 0,0 0-1 0 0,1 2-31 0 0,9 16 172 0 0,-3-14-46 0 0,1-3 37 0 0,-7-6-137 0 0,-1-1 1 0 0,0 1 0 0 0,1-1 0 0 0,-1 0 0 0 0,1 1 0 0 0,-1-1 0 0 0,1 0-1 0 0,-1 0 1 0 0,0 0 0 0 0,1 0 0 0 0,-1 0 0 0 0,1 0 0 0 0,-1 0 0 0 0,1-1-1 0 0,-1 1 1 0 0,0-1 0 0 0,1 1 0 0 0,-1-1 0 0 0,0 1 0 0 0,1-1-1 0 0,-1 0 1 0 0,0 1 0 0 0,0-1 0 0 0,1 0 0 0 0,-1 0 0 0 0,0 0 0 0 0,0 0-1 0 0,0 0 1 0 0,0 0 0 0 0,0-1-27 0 0,16-19 313 0 0,-10 11-215 0 0,-2 2-54 0 0,12-25 99 0 0,-7 8-74 0 0,0-2-1 0 0,0-5-68 0 0,-3 3 134 0 0,-2 18 61 0 0,-1 4-64 0 0,-3 3-93 0 0,-1 3-139 0 0,0 1 0 0 0,0 0 42 0 0,0 0 146 0 0,0 0 19 0 0,0 0-35 0 0,7 5-284 0 0,-1 5 98 0 0,-1 2 73 0 0,-3-4 47 0 0,25 95 768 0 0,-17-69-609 0 0,-5-17-129 0 0,0 0-39 0 0,-5-16 145 0 0,1 1-51 0 0,-1-1-47 0 0,0 0-43 0 0,1 0-40 0 0,-1 1-36 0 0,2 0-170 0 0,-1 1-63 0 0,0-1-62 0 0,2 5-1009 0 0,-2-5 838 0 0,2 3-432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12928 0 0,'0'2'381'0'0,"4"7"-99"0"0,1-1-115 0 0,2 3-75 0 0,5 4-67 0 0,-2-2 5 0 0,-4-4 49 0 0,-1-2 48 0 0,-1 0 75 0 0,3 9 19 0 0,0-1 90 0 0,2 7 227 0 0,2 15 435 0 0,-7-21-583 0 0,2 4 76 0 0,0 6 137 0 0,-1 0-22 0 0,-1-5-60 0 0,-2-1 69 0 0,-2-19-443 0 0,0-1-10 0 0,0 0 3 0 0,0 0 16 0 0,0 0 4 0 0,0 0 0 0 0,-10-2 53 0 0,2-4-61 0 0,2-4-47 0 0,1-1-37 0 0,2 5-43 0 0,2 0 1 0 0,-1 0-1 0 0,1 0 0 0 0,0 0 0 0 0,0 0 1 0 0,1-3-26 0 0,0-12-33 0 0,3 0 33 0 0,-2 12 18 0 0,1-1 0 0 0,0 1-1 0 0,1-1 1 0 0,0 1 0 0 0,0 0 0 0 0,1 0 0 0 0,1 0 0 0 0,3-6-18 0 0,9-8-15 0 0,5 1-80 0 0,-10 12 86 0 0,1 0-1 0 0,10-6 10 0 0,-1 3-38 0 0,3-1-71 0 0,1 2-104 0 0,-24 10 10 0 0,1 1 40 0 0,2-1-66 0 0,2-1 82 0 0,7-1-71 0 0,-9 2 73 0 0,-1 1-25 0 0,0 0-69 0 0,0 0-84 0 0,0 0-100 0 0,-1 1 52 0 0,0-1-65 0 0,0 0-70 0 0,0 1-75 0 0,0-1-82 0 0,0 1-86 0 0,0-1-94 0 0,0 0-97 0 0,5 0-1316 0 0,4-2-1265 0 0</inkml:trace>
  <inkml:trace contextRef="#ctx0" brushRef="#br0" timeOffset="418.87">709 92 11488 0 0,'0'0'264'0'0,"-1"0"39"0"0,0-1-105 0 0,-2-2-40 0 0,-2 0-14 0 0,3 1-54 0 0,-2-1-208 0 0,-1 1 71 0 0,0 0 63 0 0,1 0 58 0 0,-2-1 80 0 0,1 2 59 0 0,-3-1 194 0 0,0 1 68 0 0,-7 4 519 0 0,9-1-694 0 0,1 1-35 0 0,1 0-80 0 0,0 0-40 0 0,0 1-47 0 0,0 1-52 0 0,-4 4-7 0 0,5-6-38 0 0,0 1-1 0 0,0-1 1 0 0,0 1-1 0 0,0 0 1 0 0,1 0-1 0 0,0 0 1 0 0,0 0 0 0 0,0 0-1 0 0,-2 6 0 0 0,2-4 0 0 0,-1 1 0 0 0,1 0 0 0 0,0 0 0 0 0,0 0 0 0 0,1 1 0 0 0,0-1 0 0 0,0 5 0 0 0,4 30-11 0 0,-2-32 32 0 0,1-1 1 0 0,1 1-1 0 0,1 3-21 0 0,-2-7 29 0 0,1 1 1 0 0,0-1-1 0 0,0 1 0 0 0,1-1 0 0 0,0 0-29 0 0,-1-2 39 0 0,0 1-1 0 0,1-1 1 0 0,0 0 0 0 0,0 0 0 0 0,0-1 0 0 0,3 4-39 0 0,9 2 129 0 0,-1-4 42 0 0,-12-4-123 0 0,0-1 1 0 0,0 0 0 0 0,0 0 0 0 0,0 0 0 0 0,0 0-1 0 0,0 0 1 0 0,0 0 0 0 0,-1-1 0 0 0,1 1 0 0 0,0-1-1 0 0,0 0 1 0 0,0 0 0 0 0,1-1-49 0 0,20-12 371 0 0,-10 2-170 0 0,-3 0-79 0 0,0 0-55 0 0,-3 1 11 0 0,1 0-1 0 0,-2-1 1 0 0,1 0-1 0 0,-2 0 0 0 0,1 0 1 0 0,-1-4-78 0 0,-4 10 29 0 0,0 0 1 0 0,0 0 0 0 0,-1 0-1 0 0,0 0 1 0 0,0 0 0 0 0,-1-5-30 0 0,0 5 11 0 0,0 1 1 0 0,-1 0 0 0 0,1 0 0 0 0,-1 0-1 0 0,-1 0 1 0 0,1 0 0 0 0,-1 0-1 0 0,-1-4-11 0 0,1 6-147 0 0,0-1 45 0 0,0 1 39 0 0,0-1 32 0 0,-3-3 52 0 0,-7-10 174 0 0,7 11-200 0 0,1 2-65 0 0,0 0-77 0 0,0 0-95 0 0,0 0-112 0 0,1 1 22 0 0,0 0-72 0 0,0 1-79 0 0,1-1-85 0 0,-1 0-92 0 0,0 1-98 0 0,0-1-105 0 0,0 1-110 0 0,-2-3-1168 0 0,-2-1-1211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0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8032 0 0,'0'0'149'0'0,"1"0"-68"0"0,3 3-13 0 0,-1-3 6 0 0,-2 1 21 0 0,0-1 54 0 0,8 0-239 0 0,0 0 78 0 0,0 0 72 0 0,0 1 63 0 0,0-1 26 0 0,-1 0 34 0 0,9 1 273 0 0,-1-1 48 0 0,27-3 1054 0 0,-26 0-945 0 0,0 0-166 0 0,-13 3-315 0 0,0-1 0 0 0,0 0 0 0 0,0 0 0 0 0,1 0 1 0 0,-2 0-1 0 0,2-1-132 0 0,27-11 814 0 0,2-1-28 0 0,-14 4-291 0 0,1-1-93 0 0,0-1-85 0 0,0-1-77 0 0,-2-1-69 0 0,-1-2-59 0 0,-2 0-53 0 0,-2-3-42 0 0,-13 18-17 0 0,0-1 0 0 0,0 0 1 0 0,0 0-1 0 0,-1 1 0 0 0,1-1 1 0 0,-1 0-1 0 0,0 0 0 0 0,1 0 1 0 0,-1 0-1 0 0,0 1 0 0 0,0-1 1 0 0,0 0-1 0 0,0 0 0 0 0,0 0 1 0 0,-1 0-1 0 0,1 0 0 0 0,0 1 0 0 0,-1-1 1 0 0,0 0-1 0 0,1 0 0 0 0,-1 1 1 0 0,0-1-1 0 0,0 0 0 0 0,0 1 1 0 0,0-1-1 0 0,0 1 0 0 0,0-1 1 0 0,0 1-1 0 0,-1-1 0 0 0,1 1 1 0 0,0 0-1 0 0,-1 0 0 0 0,1 0 1 0 0,-2-1-2 0 0,-2 0-22 0 0,0 1-1 0 0,0-1 0 0 0,0 1 0 0 0,-1 0 0 0 0,1 1 0 0 0,0-1 0 0 0,0 1 0 0 0,-1 0 0 0 0,1 1 1 0 0,0-1-1 0 0,0 1 0 0 0,0 0 0 0 0,-1 0 0 0 0,1 1 0 0 0,0-1 0 0 0,-1 2 24 0 0,-5 1-46 0 0,0 1 0 0 0,0 0 0 0 0,0 1 46 0 0,-9 7-25 0 0,2-1 43 0 0,-7 12-36 0 0,3 4 52 0 0,-15 33 74 0 0,30-49-97 0 0,0 2-25 0 0,3-1 43 0 0,3-9-4 0 0,0-1 0 0 0,1 1 0 0 0,-1-1 0 0 0,1 1 0 0 0,0-1 0 0 0,0 2-25 0 0,1 1 51 0 0,0 0-1 0 0,0 0 0 0 0,1-1 1 0 0,0 1-1 0 0,0 0 1 0 0,0-1-1 0 0,1 1 0 0 0,1 2-50 0 0,-1-4 27 0 0,-1 1 0 0 0,1-1-1 0 0,1 0 1 0 0,-1 0 0 0 0,1 0-1 0 0,-1 0 1 0 0,1 0 0 0 0,4 2-27 0 0,-1-1 19 0 0,1 0 0 0 0,-1-1 1 0 0,1 1-1 0 0,0-2 1 0 0,2 2-20 0 0,17 4-2 0 0,1-2-38 0 0,-1-3-39 0 0,-1-1-44 0 0,-10-2-185 0 0,-1-1 1 0 0,11-2 307 0 0,-7 1-239 0 0,0-1-46 0 0,-3 0-10 0 0,0 0-331 0 0,-4 0 169 0 0,-3 0 30 0 0,0 0-56 0 0,-1 0 27 0 0,-1 1-58 0 0,1-1-64 0 0,-1 0-75 0 0,-1 0-41 0 0,-1 1-117 0 0,1-2-276 0 0,4 0-668 0 0,-10 3 1744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307 122 9216 0 0,'0'0'208'0'0,"0"0"-5"0"0,0 0-85 0 0,0-1-56 0 0,0-3-6 0 0,0 2 1 0 0,1-4 98 0 0,0 0-74 0 0,-1 0-53 0 0,-1-7-37 0 0,-1 8 39 0 0,1 1 25 0 0,0 1 35 0 0,-1 0 45 0 0,0-1 53 0 0,-6-6 686 0 0,0 1-107 0 0,-1 0-100 0 0,-1 2-92 0 0,0 0-85 0 0,-1 1-77 0 0,-1 1-70 0 0,1 0-62 0 0,-9 1 57 0 0,1 2-109 0 0,-5 4-57 0 0,19-1-145 0 0,1 0 0 0 0,-1 0 0 0 0,0 1 0 0 0,1-1 0 0 0,-1 1 0 0 0,0 1-27 0 0,-27 15 116 0 0,4 2-45 0 0,3 3-40 0 0,2 4-33 0 0,21-24 2 0 0,1 1 0 0 0,-1-1 0 0 0,0 0 0 0 0,1 0 0 0 0,0 1 0 0 0,0 0 0 0 0,-4 10 0 0 0,4-13-4 0 0,1 1 0 0 0,0-1 0 0 0,-1 0 0 0 0,1 1 0 0 0,0-1 0 0 0,0 1 0 0 0,0-1 0 0 0,0 1 0 0 0,0-1 0 0 0,1 1 0 0 0,-1-1 0 0 0,0 1 0 0 0,1-1 0 0 0,-1 0 0 0 0,1 1 0 0 0,-1-1 0 0 0,1 1 4 0 0,15 26-40 0 0,-4-8-15 0 0,0 1 8 0 0,2-2 38 0 0,6 11 65 0 0,-13-20-55 0 0,0 0 1 0 0,0-1-1 0 0,1 0 1 0 0,0 0-1 0 0,3 1-1 0 0,13 12 44 0 0,-7-6 49 0 0,-3-3-68 0 0,-3-2 75 0 0,-1-1 52 0 0,-3-4 39 0 0,-1 1 1 0 0,-1 0 0 0 0,6 7-192 0 0,-8-9 96 0 0,1 0-1 0 0,-1 1 1 0 0,-1 0 0 0 0,1-1 0 0 0,-1 2-96 0 0,-1-6 24 0 0,-1 1 0 0 0,1-1 0 0 0,-1 1 0 0 0,0 0 0 0 0,1 0 0 0 0,-1-1 0 0 0,0 1 0 0 0,0 0 0 0 0,0-1 0 0 0,0 1 0 0 0,-1 0 0 0 0,1-1 0 0 0,0 1-1 0 0,-1 0 1 0 0,1-1 0 0 0,-1 1 0 0 0,0 0 0 0 0,1-1 0 0 0,-1 1 0 0 0,0 0-24 0 0,-3 3 113 0 0,0 1-1 0 0,0-1 0 0 0,-1 0 0 0 0,1 0 1 0 0,-1 0-1 0 0,-1 0-112 0 0,-15 7 287 0 0,9-8-181 0 0,-1-3-35 0 0,4-1-124 0 0,1-1 50 0 0,3 1 46 0 0,0-1 0 0 0,1 1 0 0 0,-1-1 0 0 0,0 0 0 0 0,-3-2-43 0 0,-1-1-16 0 0,5 2-32 0 0,0-1-35 0 0,-2-1-106 0 0,1-1-97 0 0,-1 0-114 0 0,3 2 153 0 0,0 0-35 0 0,1 0-98 0 0,-2-1-273 0 0,1 1 106 0 0,-1-1-15 0 0,-2-3-203 0 0,-9-7-737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17287 0 0,'13'-8'507'0'0,"-11"6"-182"0"0,-1 2-149 0 0,-1 0-49 0 0,0 0-84 0 0,0 0-78 0 0,0 0-27 0 0,0 0 2 0 0,0 0-34 0 0,0 0-15 0 0,0 0-34 0 0,0 0-39 0 0,0 0-44 0 0,0 0-46 0 0,0 0-45 0 0,0 0-40 0 0,0 0-37 0 0,0 0-258 0 0,0 0-60 0 0,0 0-49 0 0,0 0-34 0 0,0 0-1427 0 0,0 0-1266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10680 0 0,'0'0'241'0'0,"0"0"38"0"0,0 0 11 0 0,0 0-28 0 0,0 0-197 0 0,1 1-37 0 0,4 14 132 0 0,0 0 104 0 0,-1 3 116 0 0,2 25 594 0 0,-5-27-683 0 0,2 3-41 0 0,-2-10-179 0 0,0 1-44 0 0,9 98 915 0 0,-8-72-588 0 0,0 0 42 0 0,-1-4-4 0 0,1 1 50 0 0,0-1 57 0 0,1 1 67 0 0,-2-12-413 0 0,0 10-21 0 0,1 25 57 0 0,-1-45-117 0 0,-1 0 0 0 0,0 0-1 0 0,-1 8-71 0 0,-6 13 100 0 0,7-32-305 0 0,0 1 66 0 0,0-1 58 0 0,-1 1 51 0 0,1-1 48 0 0,0 1 45 0 0,0-1 115 0 0,0 2 343 0 0,0-2-402 0 0,0 1-52 0 0,0-1-63 0 0,0 0-67 0 0,0 0-79 0 0,0 1-93 0 0,0-1-62 0 0,0 0-92 0 0,0 0-102 0 0,0 0-110 0 0,0 0-118 0 0,0 1 311 0 0,0-1-32 0 0,0 0-35 0 0,0 0-35 0 0,0 0-36 0 0,0 0-38 0 0,0 0-1634 0 0,0 0-1261 0 0</inkml:trace>
  <inkml:trace contextRef="#ctx0" brushRef="#br0" timeOffset="1131.97">1 247 9056 0 0,'14'-6'183'0'0,"1"0"2"0"0,-6 2-137 0 0,-7 2-7 0 0,2 1 75 0 0,-1-1 65 0 0,1 1 52 0 0,4 0 334 0 0,6 0 484 0 0,-8 1-631 0 0,-1 0-52 0 0,1 0-92 0 0,-3 0-173 0 0,0 0-45 0 0,13 1 293 0 0,1 0-55 0 0,22 1 355 0 0,-26-3-400 0 0,1-2 43 0 0,8-2 55 0 0,0 0-67 0 0,11-3 32 0 0,-1-1-84 0 0,9-2-99 0 0,1 1-86 0 0,2 0-98 0 0,1-2-112 0 0,-42 11 193 0 0,0 0-45 0 0,0 0-43 0 0,0 0-43 0 0,0 0-42 0 0,0 1-42 0 0,0-1-41 0 0,0 0-39 0 0,0 1-40 0 0,0-1-39 0 0,0 1-37 0 0,0-1-38 0 0,0 1-36 0 0,0-1-37 0 0,0 1-34 0 0,0 0-35 0 0,7-2-1323 0 0,4 0-1072 0 0,-13 2 2906 0 0</inkml:trace>
  <inkml:trace contextRef="#ctx0" brushRef="#br0" timeOffset="1410.22">744 396 11000 0 0,'0'2'248'0'0,"0"3"-52"0"0,0 2 16 0 0,0 0-39 0 0,0 7 70 0 0,1-4-139 0 0,0 1-54 0 0,4 11-68 0 0,-3-14 38 0 0,0-1 73 0 0,0 1 62 0 0,0-1 54 0 0,1 2 75 0 0,-1-1 40 0 0,5 21 846 0 0,-4-17-702 0 0,-1-5-222 0 0,0 0-35 0 0,4 21 717 0 0,-3-14-515 0 0,0 0-44 0 0,0 0-49 0 0,-1 0-58 0 0,1 0-64 0 0,-1 0-71 0 0,-2-6-138 0 0,0-7-94 0 0,0-1 25 0 0,0 0-80 0 0,0 0-93 0 0,0 0 74 0 0,0 0-43 0 0,0 0-44 0 0,0 0-42 0 0,0 0-40 0 0,0 0-35 0 0,0 0-249 0 0,0 0-59 0 0,0 0-45 0 0,-1 0-34 0 0,-1 0-1381 0 0,-2 0-1223 0 0</inkml:trace>
  <inkml:trace contextRef="#ctx0" brushRef="#br0" timeOffset="1652.57">751 88 10680 0 0,'0'-1'280'0'0,"0"-2"-76"0"0,0-1-55 0 0,0-6 143 0 0,0 7-52 0 0,1-5-75 0 0,1 5 5 0 0,-1 2-65 0 0,-1 0 380 0 0,0 1 25 0 0,0 0-218 0 0,0 0-142 0 0,3 0 34 0 0,0 0-168 0 0,-1 0-46 0 0,0 0-41 0 0,0 0-51 0 0,0 0-58 0 0,0 0-66 0 0,-2 0 44 0 0,1 0-35 0 0,1 0-325 0 0,-1 0 72 0 0,0 0-46 0 0,2 1-637 0 0,0 0-507 0 0,4 1-961 0 0,-7-2 2641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5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21 256 9904 0 0,'0'0'222'0'0,"0"0"30"0"0,0 0 20 0 0,0 0-31 0 0,1 0-102 0 0,0 0-67 0 0,4 2-8 0 0,-4 0 3 0 0,8 8 411 0 0,-2 5-105 0 0,-2 1-94 0 0,-1-2-84 0 0,-3-10-145 0 0,0-1-21 0 0,14 52 658 0 0,-8-27-299 0 0,0 0 43 0 0,0 10 225 0 0,-1-1 111 0 0,-2 2-202 0 0,-3-12-275 0 0,0-5-152 0 0,-1-11-118 0 0,1 0-37 0 0,-2-10-176 0 0,1 0 76 0 0,0 0 63 0 0,0 0 55 0 0,0 1 117 0 0,-1 5 366 0 0,1-5-393 0 0,-1 0-77 0 0,1-1-55 0 0,0 0-42 0 0,0 0-50 0 0,-1 0-56 0 0,1 1-82 0 0,0-1-78 0 0,-1 0-86 0 0,1 0-93 0 0,-1 0-101 0 0,1 0-107 0 0,-1 0-116 0 0,1 0-123 0 0,-1 0-980 0 0,-1 3-1111 0 0</inkml:trace>
  <inkml:trace contextRef="#ctx0" brushRef="#br0" timeOffset="270.26">8 58 9672 0 0,'0'-1'246'0'0,"-1"0"-88"0"0,1-1-67 0 0,-2-5 49 0 0,2 4-50 0 0,-1-1 39 0 0,0 2-43 0 0,0 0-20 0 0,0 1-53 0 0,1-2-35 0 0,0-2 86 0 0,0 4 22 0 0,0 1 97 0 0,0 0 151 0 0,0 0 2 0 0,0 0-39 0 0,0 0-226 0 0,0 0-6 0 0,0 0 10 0 0,0 0-39 0 0,0 0-47 0 0,0 0-49 0 0,0 0-97 0 0,0 0-170 0 0,0 0-22 0 0</inkml:trace>
  <inkml:trace contextRef="#ctx0" brushRef="#br0" timeOffset="661.22">703 115 7512 0 0,'0'0'117'0'0,"-1"0"-37"0"0,-1-2-5 0 0,-3-2 27 0 0,4 2-28 0 0,-1 1 47 0 0,-5-5-173 0 0,0-1 91 0 0,0 1 79 0 0,1-1 68 0 0,-3-1 150 0 0,0-1 78 0 0,-1 1 43 0 0,-12-10 675 0 0,6 8-494 0 0,7 5-313 0 0,-2 0-58 0 0,2 1-62 0 0,0 1 44 0 0,-19-5 606 0 0,15 7-455 0 0,-2 1-86 0 0,5 2-175 0 0,0 1-74 0 0,5-1-56 0 0,0 0 0 0 0,0 1 0 0 0,0-1 0 0 0,0 1 0 0 0,0 0 0 0 0,0 0 1 0 0,1 1-1 0 0,0-1 0 0 0,0 1 0 0 0,0 0 0 0 0,0 0 0 0 0,0 1 0 0 0,1-1 1 0 0,-1 1-10 0 0,0 2 21 0 0,1 0 1 0 0,-1 0 0 0 0,1 0 0 0 0,1 0 0 0 0,-1 0 0 0 0,1 1 0 0 0,0 0-1 0 0,1-1 1 0 0,0 1 0 0 0,0 1-22 0 0,-1 14 58 0 0,2 0 0 0 0,0 0-1 0 0,2 0 1 0 0,3 20-58 0 0,4 0 98 0 0,1 0 0 0 0,4 4-98 0 0,-2-6 197 0 0,-2 1 0 0 0,-2 0 0 0 0,0 14-197 0 0,-5-17 78 0 0,-1 0-54 0 0,-3-38 105 0 0,1 0-43 0 0,0-1-40 0 0,0 1-38 0 0,0 0-36 0 0,0 0-33 0 0,-1 0-152 0 0,1 0 34 0 0,-1-1-34 0 0,0 1-297 0 0,-1 0-213 0 0,0-2-469 0 0,-4-4-160 0 0</inkml:trace>
  <inkml:trace contextRef="#ctx0" brushRef="#br0" timeOffset="830.79">309 411 7368 0 0,'0'0'165'0'0,"0"0"22"0"0,0 0 10 0 0,1 1-16 0 0,9 1-239 0 0,0-1 82 0 0,1 0 69 0 0,0-1 58 0 0,10-1 225 0 0,25-3 668 0 0,-16 0-540 0 0,-1-1-62 0 0,-1-1-59 0 0,0-1-57 0 0,-1-1-54 0 0,1-2-52 0 0,-1 0-50 0 0,1-1-47 0 0,-23 9-63 0 0,0 0-47 0 0,0 0-49 0 0,0 0-49 0 0,1 0-49 0 0,-1 0-48 0 0,0 1-49 0 0,0-1-50 0 0,2-1-177 0 0,-1 1-90 0 0,1-1-90 0 0,0 1-92 0 0,6-4-692 0 0,5-2-815 0 0,-16 7 2066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6448 0 0,'0'0'141'0'0,"0"0"23"0"0,0 0 13 0 0,0 0-51 0 0,0 0-4 0 0,0 0 51 0 0,0 0 153 0 0,0 0 287 0 0,0 0 25 0 0,0 0-352 0 0,0 0-72 0 0,0 0-62 0 0,-1 0-51 0 0,1 0-13 0 0,-3 0-50 0 0,2 0 43 0 0,1 0 84 0 0,-1 0-15 0 0,1 0 46 0 0,0 0 51 0 0,-1 0 59 0 0,-5 3 80 0 0,1 1-37 0 0,0 0-35 0 0,0 1-33 0 0,-3 5 192 0 0,0 1-104 0 0,1-2-132 0 0,1 0-46 0 0,-3 2 47 0 0,2 2-45 0 0,-5 16 89 0 0,4-6-125 0 0,-1 12 36 0 0,8-31-171 0 0,-4 21 133 0 0,0 1-1 0 0,2 1 1 0 0,0 7-155 0 0,2 7 275 0 0,1 1 1 0 0,3-1 0 0 0,2 4-276 0 0,0-13 100 0 0,4-2-43 0 0,3 1-24 0 0,14 24-33 0 0,-20-42 2 0 0,-4-10-155 0 0,-1 0 62 0 0,1 0 51 0 0,0 0 44 0 0,2 3 95 0 0,7 8 269 0 0,-8-10-315 0 0,1 0-69 0 0,-2-2-38 0 0,0 0-37 0 0,0 0-45 0 0,1 1-48 0 0,-1-1-74 0 0,1 0-68 0 0,-1 0-74 0 0,1 1-81 0 0,-1-1-87 0 0,1 0-94 0 0,-1 0-99 0 0,1 0-106 0 0,2 2-1068 0 0,3 1-1102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99 7512 0 0,'0'-1'158'0'0,"0"-1"-63"0"0,-2-7 70 0 0,2 6-14 0 0,0-3-41 0 0,0 0-41 0 0,-1-3-20 0 0,-4-12-11 0 0,3 15 22 0 0,0 0 53 0 0,-1 2 46 0 0,-2 0 78 0 0,-13-5 673 0 0,7 5-497 0 0,1 1-52 0 0,0 1-43 0 0,0 0-35 0 0,-8 1 163 0 0,12 1-310 0 0,0 1 0 0 0,1-1 0 0 0,-1 1 0 0 0,1 0 0 0 0,0 1 0 0 0,-1 0 1 0 0,0 0-137 0 0,-15 7 495 0 0,7-1-204 0 0,4-1-86 0 0,0 1-44 0 0,3-1-67 0 0,-1 1-42 0 0,1 1-47 0 0,1 0-52 0 0,-4 4 88 0 0,1 1 1 0 0,1 1 0 0 0,0-1 0 0 0,1 1-1 0 0,1 1 1 0 0,-1 3-42 0 0,3-6 10 0 0,1-1 0 0 0,1 1 0 0 0,0-1 1 0 0,1 1-1 0 0,0 0 0 0 0,1 0 0 0 0,0-1 0 0 0,2 12-10 0 0,-1-19 3 0 0,-1 0-1 0 0,1 0 1 0 0,1 0-1 0 0,-1 0 1 0 0,1 0 0 0 0,-1-1-1 0 0,1 1 1 0 0,1 0 0 0 0,-1-1-1 0 0,1 1 1 0 0,0-1 0 0 0,0 0-1 0 0,0 0 1 0 0,0 0-1 0 0,1 0 1 0 0,-1-1 0 0 0,1 1-1 0 0,0-1 1 0 0,0 0 0 0 0,1 0-1 0 0,-1-1 1 0 0,0 1 0 0 0,3 0-3 0 0,-4-2 0 0 0,0 1 4 0 0,1 0 1 0 0,0-1 0 0 0,0 1 0 0 0,-1-1-1 0 0,1 0 1 0 0,0 0 0 0 0,0 0 0 0 0,0-1-1 0 0,0 1 1 0 0,0-1 0 0 0,0 0 0 0 0,0 0-1 0 0,0-1 1 0 0,4 0-5 0 0,0-1 20 0 0,27-8 109 0 0,-13-3 22 0 0,-5-2-31 0 0,0-1 48 0 0,0-6 81 0 0,-13 16-162 0 0,0 0 0 0 0,-1 1-1 0 0,0-1 1 0 0,0-1 0 0 0,-1 1-87 0 0,4-7 183 0 0,-3 3-91 0 0,1 1-36 0 0,-2-1-36 0 0,0 0-36 0 0,1-19 13 0 0,1 0 40 0 0,11-57 198 0 0,-15 79-240 0 0,0 5-75 0 0,0 2-14 0 0,1 1-1 0 0,1 1 52 0 0,5 8 27 0 0,-3 0 18 0 0,-1 1 1 0 0,0 0 0 0 0,0 0 0 0 0,-1 2-3 0 0,4 26 99 0 0,-1-8 65 0 0,1 0 99 0 0,0-1 31 0 0,-1-1-51 0 0,-1-7-106 0 0,1 1-47 0 0,-5-23-126 0 0,0 2 40 0 0,4 10 155 0 0,-2-6-207 0 0,-1-3-35 0 0,0-1-52 0 0,-1 1-60 0 0,1-1-70 0 0,-1-2 126 0 0,0 0 53 0 0,1 0 27 0 0,0 2 119 0 0,-1-1-97 0 0,1 0-73 0 0,-1-1 7 0 0,0 1-36 0 0,0-1-40 0 0,0 0-46 0 0,0 1-49 0 0,0-1-55 0 0,0 0-59 0 0,0 1-64 0 0,0-1 82 0 0,0 0-48 0 0,0 0-41 0 0,0 0-38 0 0,0 0-140 0 0,0 0-36 0 0,0 0-1475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8928 0 0,'0'8'241'0'0,"1"0"-53"0"0,-1-1-46 0 0,0 1-38 0 0,2 10 26 0 0,3 24-2 0 0,-3-27 4 0 0,-1-3 62 0 0,1 0 104 0 0,3 20 1296 0 0,-2-19-942 0 0,1 2 6 0 0,0 0-100 0 0,-1-2-175 0 0,-3-13-519 0 0,0 0 41 0 0,0 1 36 0 0,0-1 34 0 0,1 0 56 0 0,-1 0 81 0 0,1 1 292 0 0,-1-1-260 0 0,0 1-69 0 0,0-1-85 0 0,0 1-40 0 0,0 0-79 0 0,0-1-86 0 0,0 1-96 0 0,0 1-110 0 0,0-1-121 0 0,0 0 221 0 0,-1 0-34 0 0,1 0-37 0 0,0 0-38 0 0,0 0-39 0 0,-1 0-42 0 0,1-1-1268 0 0,0 0-1011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8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311 73 7800 0 0,'-1'0'178'0'0,"1"-1"-60"0"0,-2-2-34 0 0,-2-3 53 0 0,3 5-61 0 0,-2-3 69 0 0,0 1-73 0 0,0-1-53 0 0,-6-6-51 0 0,5 6 51 0 0,1 2 25 0 0,1 0 34 0 0,0 0 43 0 0,-1 1 50 0 0,-7-5 489 0 0,0 0-66 0 0,-1 1-62 0 0,1 1-58 0 0,0 1-53 0 0,-1 0-49 0 0,1 1-44 0 0,-1 1-41 0 0,-5 2 98 0 0,-1 1-74 0 0,-3 4-11 0 0,-12 10 62 0 0,7 3-151 0 0,4 4-66 0 0,14-15-107 0 0,0 1-1 0 0,1 1 1 0 0,1-1 0 0 0,0 1-1 0 0,0 0 1 0 0,1 0 0 0 0,0 0-1 0 0,-1 6-37 0 0,-3 28 195 0 0,7-34-194 0 0,2 1 1 0 0,-1-1 0 0 0,1 1 0 0 0,1-1-1 0 0,0 0 1 0 0,1 0 0 0 0,-1 0-1 0 0,2 0 1 0 0,0 0 0 0 0,0 0 0 0 0,0-1-1 0 0,1 0 1 0 0,2 1-2 0 0,-5-6 21 0 0,1 0 1 0 0,1 0-1 0 0,-1 0 0 0 0,0-1 0 0 0,1 1 0 0 0,0-1 1 0 0,0 0-1 0 0,0 0 0 0 0,0-1 0 0 0,0 1 1 0 0,0-1-1 0 0,1 0 0 0 0,1 1-21 0 0,-2-2 21 0 0,-1 0 1 0 0,1-1-1 0 0,-1 1 0 0 0,1-1 1 0 0,-1 1-1 0 0,1-1 0 0 0,0 0 1 0 0,0 0-22 0 0,0-1 30 0 0,0 1 1 0 0,0-1 0 0 0,0 0-1 0 0,0 0 1 0 0,0 0 0 0 0,0-1 0 0 0,3-1-31 0 0,20-15 310 0 0,-5-3-74 0 0,-5-4-64 0 0,-4-3-51 0 0,2-20-7 0 0,-2-24-33 0 0,-11 63-44 0 0,0-7-16 0 0,4-5-36 0 0,-6 18-41 0 0,0 0-22 0 0,0 2-1 0 0,0 1-1 0 0,2 1-18 0 0,1 0 51 0 0,4 5 37 0 0,-6-5 5 0 0,14 17-54 0 0,-3 4 39 0 0,6 27 31 0 0,-8-21-15 0 0,4 21 3 0 0,-8-23 38 0 0,3 0 79 0 0,-7-21-113 0 0,7 16 140 0 0,-7-17-152 0 0,-2-3-99 0 0,0-1 33 0 0,0 0-70 0 0,0 0-85 0 0,0 0 66 0 0,0 0-38 0 0,0 0-41 0 0,0 0-39 0 0,0 0-386 0 0,0 0 91 0 0,0 0-54 0 0,0 0-745 0 0,0 0-588 0 0,0 0-1116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8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 9040 0 0,'0'0'200'0'0,"1"-2"-60"0"0,7-5 324 0 0,-6 4-369 0 0,0 2-58 0 0,1-2-20 0 0,1 0 34 0 0,4-2 134 0 0,2-1 149 0 0,7 0 295 0 0,-1 6-1 0 0,-6 4-293 0 0,-3 2-150 0 0,-4-1-135 0 0,-1 0-32 0 0,4 12 66 0 0,-4-13-70 0 0,-1 0 0 0 0,-1 0 0 0 0,1 0 0 0 0,-1 1 1 0 0,1-1-1 0 0,-1 0 0 0 0,0 1 0 0 0,-1 1-14 0 0,0 7 13 0 0,-3 11 35 0 0,-6 16 83 0 0,8-36-143 0 0,2-3-96 0 0,0-1 0 0 0,0 0 3 0 0,0 0-33 0 0,0 0-12 0 0,0 0-2 0 0,0 0 14 0 0,-3 12-253 0 0,1-5 258 0 0,1 0 64 0 0,0-5 80 0 0,1-2 37 0 0,0 9 2 0 0,2-8-12 0 0,-2-1-36 0 0,0 1 68 0 0,1 0-76 0 0,0 1 108 0 0,1 2 70 0 0,3 3 316 0 0,-3-5-268 0 0,2-2-148 0 0,0 0 65 0 0,-1 0 79 0 0,6-1 350 0 0,-5 0-400 0 0,1 0-42 0 0,2-1-77 0 0,-1 0-15 0 0,-4 1-9 0 0,0 0 0 0 0,0 1 1 0 0,0-1-1 0 0,0 1 0 0 0,0-1 0 0 0,0 1 1 0 0,0 0-1 0 0,0 0 0 0 0,1 0-23 0 0,2 1 118 0 0,1 1-96 0 0,-3 0-55 0 0,0-1-35 0 0,0 1-37 0 0,0 0-42 0 0,-1-1-137 0 0,0 0-100 0 0,-1-1 56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10104 0 0,'0'0'230'0'0,"0"0"30"0"0,0 0 19 0 0,1 0-154 0 0,0 1-36 0 0,1-1-35 0 0,1 2-35 0 0,7 1 44 0 0,-2 1 111 0 0,-1 0 39 0 0,0-1 44 0 0,13 11 710 0 0,-12-7-587 0 0,1 1-75 0 0,-5-4-198 0 0,1 1-37 0 0,15 21 461 0 0,-1 2-82 0 0,6 16 105 0 0,-4 3-95 0 0,-9-16-35 0 0,-2 0 0 0 0,0 6-424 0 0,-2-4 320 0 0,-2-1 46 0 0,-2 2-11 0 0,-1-1-76 0 0,-2-1-66 0 0,-1-1 292 0 0,-4 25-505 0 0,-1-19 248 0 0,0-14-58 0 0,1 1 35 0 0,-2-1 42 0 0,0 0 51 0 0,0-2-45 0 0,-2 0-91 0 0,-3 3-55 0 0,-9 8-53 0 0,18-29-197 0 0,-1 0 93 0 0,1 0 63 0 0,-6 5 175 0 0,4-5-156 0 0,1-1-63 0 0,0-1-59 0 0,0 0-77 0 0,0 0-91 0 0,0-1-108 0 0,2 0 128 0 0,-1 0-34 0 0,1 0-34 0 0,-1-1-38 0 0,1 1-39 0 0,-1-1-40 0 0,-5-5-991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1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14080 0 0,'0'0'322'0'0,"0"0"45"0"0,0 0 17 0 0,0 0-161 0 0,0 0-107 0 0,0 0 72 0 0,0 0-65 0 0,0 0 126 0 0,0 0 229 0 0,0 0 23 0 0,0 0-212 0 0,0 0-136 0 0,0 0-53 0 0,0 0-19 0 0,0 0-85 0 0,0 0-38 0 0,0 0-32 0 0,0 0-20 0 0,0 0-34 0 0,0 0-38 0 0,0 0-43 0 0,0 0-47 0 0,0 0-44 0 0,0 0-40 0 0,0 0-36 0 0,0 0-249 0 0,0 0-60 0 0,0 0-47 0 0,0 0-35 0 0,0 0-1380 0 0,0 0-1226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0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38 120 11168 0 0,'0'0'330'0'0,"0"0"-8"0"0,0 0-181 0 0,0 0 20 0 0,0 0 30 0 0,0 0 8 0 0,0 0-16 0 0,1 0-74 0 0,0 1-48 0 0,2 1 9 0 0,-1-1-12 0 0,7 9 407 0 0,-2 2-117 0 0,-1 1-90 0 0,-2 1-63 0 0,4 27 242 0 0,-6-25-192 0 0,2 17 235 0 0,-1 0-87 0 0,1 5-22 0 0,0 50 409 0 0,-3-56-463 0 0,-1 4 141 0 0,1-10-160 0 0,-1 0-35 0 0,-2 0-46 0 0,0 0-54 0 0,1 0 6 0 0,1-4-57 0 0,0-21-92 0 0,0-1-117 0 0,0 0 17 0 0,0 0 15 0 0,0 0-35 0 0,0 0-14 0 0,0 0-36 0 0,0 0-38 0 0,0 0-45 0 0,0 0-47 0 0,0 0-45 0 0,0 0-42 0 0,0 0-38 0 0,0 0-262 0 0,0 0-63 0 0,0 0-49 0 0,0 0-34 0 0,0 0-1459 0 0,0 0-1293 0 0</inkml:trace>
  <inkml:trace contextRef="#ctx0" brushRef="#br0" timeOffset="763.95">0 104 9560 0 0,'0'0'216'0'0,"0"0"32"0"0,4-8 198 0 0,-3 6-387 0 0,1 0-36 0 0,9-10 42 0 0,1 1 114 0 0,4-1 147 0 0,11-2 294 0 0,2 1 16 0 0,-10 6-279 0 0,-4 3-142 0 0,0-1-101 0 0,16-2 353 0 0,1 2-93 0 0,0 4-77 0 0,0 2-61 0 0,-22 1-139 0 0,1 0 0 0 0,0 0-1 0 0,6 3-96 0 0,-8-2 52 0 0,-1 0-1 0 0,1 1 0 0 0,-1 0 1 0 0,0 1-1 0 0,0 0 0 0 0,-1 0 1 0 0,3 2-52 0 0,24 24 275 0 0,-27-23-177 0 0,0-1-1 0 0,-1 1 1 0 0,0 0-1 0 0,-1 1 0 0 0,4 7-97 0 0,-6-10 50 0 0,0-1 0 0 0,-1 1 0 0 0,0 1 0 0 0,0-1 0 0 0,-1 0 0 0 0,1 0 0 0 0,-1 1 0 0 0,-1-1 0 0 0,1 3-50 0 0,-1-3 35 0 0,-1 0 0 0 0,1 0 0 0 0,-1 0 0 0 0,0 1 0 0 0,-1-1 0 0 0,-1 4-35 0 0,-3 9 139 0 0,-3 0-36 0 0,-11 19 17 0 0,-1-12-86 0 0,17-22-34 0 0,0 0 0 0 0,0-1-1 0 0,0 1 1 0 0,-1-1-1 0 0,1 0 1 0 0,-1 0-1 0 0,-5 2 2 0 0,-15 6-1 0 0,-1-1 1 0 0,0-1-1 0 0,-4-1 0 0 0,6-3-32 0 0,0-1-36 0 0,15-4 32 0 0,-4 2 44 0 0,7-2 51 0 0,0 0 55 0 0,7 3-32 0 0,3 8-83 0 0,0-7 1 0 0,-1-1 0 0 0,1 1 0 0 0,0-1 0 0 0,0 0 0 0 0,0 0 0 0 0,1-1 0 0 0,-1 1 0 0 0,0-1 0 0 0,1 0 0 0 0,0 0 0 0 0,4 1 0 0 0,8 4 0 0 0,52 28 48 0 0,-39-20 18 0 0,1 0 76 0 0,0-1 110 0 0,-15-7-74 0 0,0-1 40 0 0,13 5 142 0 0,0-1 62 0 0,54 20 979 0 0,-80-29-1330 0 0,-2-1-38 0 0,9 6 8 0 0,1 3-51 0 0,-10-8-12 0 0,1 0-142 0 0,-2-1-49 0 0,0 0-101 0 0,0 1 88 0 0,0-1 80 0 0,0 0 69 0 0,0 0 58 0 0,0 0 38 0 0,0 0 106 0 0,0 1 75 0 0,1 0 327 0 0,-1-1-411 0 0,0 1-49 0 0,0-1-63 0 0,0 0-84 0 0,0 1-98 0 0,0-1-115 0 0,1 0-80 0 0,-1 1-117 0 0,0-1 198 0 0,0 0-34 0 0,0 0-35 0 0,0 0-36 0 0,0 0-38 0 0,0 0-39 0 0,0 0-41 0 0,0 0-43 0 0,0 0-43 0 0,0 0-45 0 0,0 0-47 0 0,0 0-48 0 0,0 0-1393 0 0,0 0-1201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18 8464 0 0,'0'0'190'0'0,"0"0"28"0"0,0 0 10 0 0,-1 0-62 0 0,0-1-90 0 0,0 0-59 0 0,-4-3-39 0 0,2 2 89 0 0,2 2 25 0 0,0-1 53 0 0,0 1 65 0 0,0-1 76 0 0,-9 1 342 0 0,-1-1-79 0 0,0 0-66 0 0,-1-1-57 0 0,-7 0 188 0 0,-10 0 178 0 0,0 3-156 0 0,21-1-411 0 0,-1 1 0 0 0,1 0 0 0 0,-1 1 0 0 0,1 0 0 0 0,0 0 1 0 0,-7 3-226 0 0,6-1 170 0 0,0-1-61 0 0,-3 1-32 0 0,-13 8 23 0 0,-22 26 262 0 0,18-10-63 0 0,13-8-71 0 0,3 2 41 0 0,3 1 49 0 0,3 2 56 0 0,4-9-346 0 0,0-5-53 0 0,1 0 1 0 0,1 1 0 0 0,0 0 0 0 0,1 2 24 0 0,3 14 22 0 0,-1-21 14 0 0,0 1-1 0 0,0 0 0 0 0,1 0 0 0 0,0-1 0 0 0,1 0 0 0 0,0 0 1 0 0,0 0-1 0 0,0 0 0 0 0,2 1-35 0 0,19 19 63 0 0,-1-7-98 0 0,3-3 46 0 0,-15-10 20 0 0,1-1 0 0 0,0 0 0 0 0,0-1 0 0 0,0-1 0 0 0,13 3-31 0 0,23 0 52 0 0,-37-7-63 0 0,0 0 1 0 0,0-1-1 0 0,0 0 11 0 0,19-5-94 0 0,0-4-75 0 0,-23 6 13 0 0,-5 3 68 0 0,0-1-35 0 0,0 0-14 0 0,0 1-39 0 0,0-1-44 0 0,-1 0-50 0 0,1 0 2 0 0,-1 1-42 0 0,0-1-48 0 0,-1 0-49 0 0,1 0-53 0 0,-1 0-58 0 0,1 1-60 0 0,-1-1-64 0 0,-1 1 268 0 0,0 0-42 0 0,1 0-519 0 0,0-1-328 0 0,0-1-789 0 0</inkml:trace>
  <inkml:trace contextRef="#ctx0" brushRef="#br0" timeOffset="285.2">63 339 10104 0 0,'0'0'230'0'0,"0"0"30"0"0,0 0 19 0 0,0 0-96 0 0,0 0-90 0 0,1 0-60 0 0,2-2-36 0 0,-1 2 48 0 0,6-3 392 0 0,1 1 1 0 0,0 0-1 0 0,4-1-437 0 0,2 1 379 0 0,-1 1-65 0 0,-5-1-157 0 0,-1 1-39 0 0,17-2 231 0 0,0 0-45 0 0,-7 1-122 0 0,1-1-52 0 0,-1 1-62 0 0,1-1-74 0 0,-1 0-85 0 0,1-1-95 0 0,0 1-107 0 0,-1-2-119 0 0,5-1-145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7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44 8176 0 0,'0'0'155'0'0,"-1"0"-64"0"0,0 0-42 0 0,-3 0 2 0 0,3-1-4 0 0,-4-2 171 0 0,-1 1-82 0 0,1-1-64 0 0,0-1-44 0 0,-10-4-26 0 0,10 5 24 0 0,0 1 36 0 0,-2-1 433 0 0,-4-1 238 0 0,-1-1-110 0 0,0 2-96 0 0,1 1-82 0 0,1 1-140 0 0,1 2-36 0 0,-5 4 81 0 0,0 5-42 0 0,10-7-288 0 0,1 1 1 0 0,-1 0-1 0 0,1 0 1 0 0,0 0 0 0 0,0 0-1 0 0,0 1 1 0 0,-1 1-21 0 0,0 3 56 0 0,0-1 0 0 0,1 1 1 0 0,0 0-1 0 0,1 0 0 0 0,0 0 1 0 0,-1 6-57 0 0,-1 29 197 0 0,4-15-96 0 0,2-6-46 0 0,1-1-34 0 0,-1-13-9 0 0,0 0 1 0 0,1 0-1 0 0,2 6-12 0 0,-3-9 13 0 0,0-1-1 0 0,1 1 0 0 0,-1-1 0 0 0,1 0 1 0 0,1 0-1 0 0,-1 0 0 0 0,1 0 0 0 0,0 0 0 0 0,0-1 1 0 0,1 1-13 0 0,12 5 427 0 0,1-7-49 0 0,-1-7-56 0 0,0-4-61 0 0,-2-3-65 0 0,-2-3-72 0 0,-2-2-75 0 0,-3 1-82 0 0,2-15 166 0 0,-2 0-57 0 0,-2-7 35 0 0,0-18-111 0 0,-3 30 54 0 0,0-1 0 0 0,3-12-65 0 0,-4 35-35 0 0,1 4 36 0 0,-1 4 13 0 0,7 17-37 0 0,0 1 0 0 0,0 5 34 0 0,2 8 4 0 0,-3-11-12 0 0,4 10 60 0 0,4 0 58 0 0,-11-25-134 0 0,2 5 108 0 0,2 3 32 0 0,-6-12-118 0 0,1 0-37 0 0,-1-1-28 0 0,0 0-39 0 0,0-1-44 0 0,1 1-50 0 0,0 1-126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0-24 0 0,1 0-81 0 0,-1 1-59 0 0,2 2-19 0 0,-1-1 13 0 0,8 12-7 0 0,-2 1-1 0 0,0 0 0 0 0,-1 0 1 0 0,3 10-34 0 0,0 1 103 0 0,1-2 74 0 0,-1-2 281 0 0,-1-1-1 0 0,-1 3-457 0 0,0-1 406 0 0,-4-12-154 0 0,0 0 40 0 0,1 4 202 0 0,0 1 112 0 0,-3-13-238 0 0,-1 0-60 0 0,0-1-53 0 0,-1 0-50 0 0,0-1-43 0 0,-1 0-39 0 0,-2-1 29 0 0,-1-2-88 0 0,-3-4-55 0 0,6 2 24 0 0,-1-3-21 0 0,1-1 1 0 0,0 1 0 0 0,0-1 0 0 0,0 0-1 0 0,1 0 1 0 0,0-3-13 0 0,1-1 0 0 0,0 0-1 0 0,0 1 1 0 0,1-1 0 0 0,1-4 0 0 0,1 3-20 0 0,0-1 0 0 0,1 0-1 0 0,3-6 21 0 0,-3 9-32 0 0,1-1-1 0 0,1 1 0 0 0,5-8 33 0 0,-9 16-17 0 0,0 0 1 0 0,0 0-1 0 0,1 0 1 0 0,-1 1-1 0 0,1-1 1 0 0,0 1-1 0 0,1-2 17 0 0,-1 2-9 0 0,-1 0-1 0 0,1 1 0 0 0,0-1 0 0 0,0 1 0 0 0,0 0 0 0 0,0 0 0 0 0,3-1 10 0 0,-2 1-2 0 0,1 0-1 0 0,-1 1 0 0 0,1 0 0 0 0,0-1 1 0 0,-1 2-1 0 0,1-1 0 0 0,0 0 1 0 0,-1 1-1 0 0,1 0 0 0 0,-1 0 1 0 0,2 1 2 0 0,2 1 12 0 0,0 0 0 0 0,0 0 0 0 0,-1 1 0 0 0,7 4-12 0 0,-6-4 17 0 0,-1 1 1 0 0,-1 0 0 0 0,1 1-1 0 0,-1 0 1 0 0,0 0-1 0 0,0 0 1 0 0,0 1-18 0 0,14 21-9 0 0,-1 1 40 0 0,2 4 176 0 0,13 31-207 0 0,-14-20 51 0 0,-14-32-14 0 0,-5-10-25 0 0,0 0 0 0 0,0 1 0 0 0,0-1 0 0 0,0 1 0 0 0,0-1 0 0 0,0 1 0 0 0,0 0 0 0 0,-1-1 0 0 0,0 1 0 0 0,1 0 0 0 0,-1-1 0 0 0,0 3-12 0 0,0-4 60 0 0,0-1 39 0 0,0 0 12 0 0,0 0 1 0 0,0 0-4 0 0,0 0-18 0 0,0 0-11 0 0,-1 0-69 0 0,0 0 1 0 0,1 0-1 0 0,-1 0 1 0 0,1 0 0 0 0,-1 0-1 0 0,0 0 1 0 0,1 0-1 0 0,-1-1 1 0 0,0 1-1 0 0,1 0 1 0 0,-1-1-1 0 0,1 1 1 0 0,-1 0-1 0 0,1-1 1 0 0,-1 1-11 0 0,-5-9 63 0 0,1-15-42 0 0,4 14 24 0 0,0 2-45 0 0,0-2 1 0 0,1 1 0 0 0,-1 0 0 0 0,2 0 0 0 0,0 0 0 0 0,0 0 0 0 0,0 0 0 0 0,1 0 0 0 0,0 1 0 0 0,1-1 0 0 0,0 0-1 0 0,13-24-41 0 0,-12 28 17 0 0,-1-1 1 0 0,1 1-1 0 0,0 0 0 0 0,3-2 24 0 0,-5 5-13 0 0,1-1-1 0 0,0 1 1 0 0,0 0 0 0 0,0 0-1 0 0,0 0 1 0 0,0 0-1 0 0,0 0 1 0 0,1 1-1 0 0,-1-1 1 0 0,0 1 0 0 0,1 0-1 0 0,-1 0 1 0 0,1 0-1 0 0,0 1 1 0 0,0-1 13 0 0,1 1-18 0 0,1 0 0 0 0,-1 0 0 0 0,1 1 0 0 0,-1-1 1 0 0,1 1-1 0 0,-1 0 0 0 0,1 1 0 0 0,-1-1 0 0 0,3 2 18 0 0,3 2-23 0 0,-1 0 1 0 0,0 0-1 0 0,0 1 0 0 0,4 3 23 0 0,0 1 3 0 0,-1 1 1 0 0,5 5-4 0 0,-10-7 33 0 0,0-1 1 0 0,0 2 0 0 0,-1-1 0 0 0,4 7-34 0 0,0 4 83 0 0,-4-1 35 0 0,-5-3-50 0 0,1 0-19 0 0,-3-14-124 0 0,1-1 59 0 0,0 5 163 0 0,-1-4-134 0 0,1 0-68 0 0,-1-1-19 0 0,0 0-38 0 0,1 0-45 0 0,-1 0-49 0 0,0-1-55 0 0,0 1-63 0 0,1 1-212 0 0,-1-2 218 0 0,0 1-35 0 0,0-1-36 0 0,1 1-39 0 0,-1-1-39 0 0,0 1-43 0 0,1-1-1313 0 0,-1 1-1046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9 12992 0 0,'-2'0'-46'0'0,"0"-1"61"0"0,-1 1 67 0 0,-1 0 124 0 0,-1-1 86 0 0,1 1-134 0 0,1-1-80 0 0,-1 1-75 0 0,1-1-72 0 0,0 0-81 0 0,-1 0-92 0 0,0-1-107 0 0,4 2 45 0 0,0 0-51 0 0,0 0-43 0 0,0 0-40 0 0,0 0-131 0 0,0 0-38 0 0,-1 0-158 0 0,1 0-425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12528 0 0,'0'0'281'0'0,"0"0"40"0"0,0 0 22 0 0,0 0-143 0 0,0 0-96 0 0,0 1-23 0 0,1 0-42 0 0,3 12-40 0 0,-2-5 67 0 0,-1 1 110 0 0,1 1 133 0 0,0 6 243 0 0,-2-7-271 0 0,1-1-46 0 0,0-2-117 0 0,0-1-41 0 0,0-1-174 0 0,-1 1 65 0 0,0-1 57 0 0,1 1 47 0 0,-1 3 167 0 0,0 13 466 0 0,0-14-555 0 0,0-1-77 0 0,0-2-77 0 0,0-1-42 0 0,0 1-48 0 0,-1 0-54 0 0,1 0-94 0 0,0 1-86 0 0,0-1-95 0 0,0 0-103 0 0,0 0-112 0 0,0 0-119 0 0,0-2 331 0 0,0 1-33 0 0,0-1-35 0 0,0 0-34 0 0,0 2-1436 0 0,0 1-1116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11088 0 0,'0'0'248'0'0,"0"0"34"0"0,0 0 22 0 0,0 0-29 0 0,0 0-207 0 0,1 0-40 0 0,4 3-40 0 0,-1-1 43 0 0,2 4 139 0 0,0 0 173 0 0,1 4 300 0 0,-4-5-254 0 0,3 4 88 0 0,-1 1-50 0 0,-1 0-46 0 0,0 1-39 0 0,0 3 21 0 0,-1 0-41 0 0,0 2 20 0 0,1 6 113 0 0,0-3-80 0 0,0 1-82 0 0,0-1-71 0 0,1 0-59 0 0,2 4-32 0 0,1 0-52 0 0,-2-6-22 0 0,2 0 0 0 0,7 13-57 0 0,-14-28-108 0 0,0 0 89 0 0,2 2 98 0 0,-2-2-74 0 0,0 0-78 0 0,0-1-8 0 0,0 0-36 0 0,-1 0-14 0 0,1-1-32 0 0,0 1-37 0 0,-1 0-39 0 0,1 0-42 0 0,0 0-47 0 0,0 0-49 0 0,0 0-52 0 0,-1-1 128 0 0,0 0-35 0 0,1 1-428 0 0,-1 0 121 0 0,1-1-49 0 0,0 2-799 0 0,1-1-51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22 8984 0 0,'0'0'200'0'0,"0"0"33"0"0,0 0 15 0 0,-6-3-58 0 0,-2-3-125 0 0,2 3-35 0 0,0 1 58 0 0,-1-1 50 0 0,1 2 44 0 0,-3-1 87 0 0,1 1 43 0 0,-3 1 106 0 0,-5 0 256 0 0,-1 2 1 0 0,6-1-256 0 0,2 1-104 0 0,0-1-44 0 0,2 1-86 0 0,0-1-44 0 0,1 1-50 0 0,-1-1-57 0 0,3 1-27 0 0,0-2-3 0 0,1 1 0 0 0,-1-1 0 0 0,1 1 1 0 0,-1 0-1 0 0,1 0 0 0 0,0 0 0 0 0,0 1 0 0 0,0-1 0 0 0,0 1 0 0 0,0 0 1 0 0,0 0-1 0 0,0 0 0 0 0,0 0 0 0 0,0 1 0 0 0,1-1 0 0 0,0 1 0 0 0,-1-1 0 0 0,1 1 1 0 0,-1 2-5 0 0,2-4-2 0 0,1 0 1 0 0,-1 0-1 0 0,1 1 1 0 0,0-1 0 0 0,0 0-1 0 0,0 0 1 0 0,-1 1 0 0 0,1-1-1 0 0,0 0 1 0 0,0 1-1 0 0,1-1 1 0 0,-1 0 0 0 0,0 1-1 0 0,0-1 1 0 0,1 0 0 0 0,-1 0-1 0 0,1 1 1 0 0,-1-1-1 0 0,1 0 1 0 0,-1 0 0 0 0,1 0-1 0 0,0 0 1 0 0,-1 0 0 0 0,1 0-1 0 0,0 0 1 0 0,0 1 1 0 0,5 3-12 0 0,-1 1 0 0 0,1-1 0 0 0,-1 0-1 0 0,3 1 13 0 0,0 0-3 0 0,-6-4 3 0 0,32 25 0 0 0,-1 2 0 0 0,2 5 0 0 0,-28-26 50 0 0,0 0 86 0 0,-2-1 31 0 0,1 0 34 0 0,7 18 546 0 0,-9-13-460 0 0,-1 0-65 0 0,-3 1-107 0 0,0 0 41 0 0,-1-8-51 0 0,0-1-1 0 0,0 1 0 0 0,0-1 0 0 0,0 1 0 0 0,-1-1 0 0 0,-1 4-104 0 0,-4 5 206 0 0,2-7-146 0 0,-1-1-43 0 0,0-1-53 0 0,-1 0-62 0 0,0-1-70 0 0,-1-1-80 0 0,-1-2-89 0 0,0 0-96 0 0,-4-2-188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8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11048 0 0,'0'0'324'0'0,"0"0"-4"0"0,0 0-150 0 0,0 0-65 0 0,0 0 104 0 0,0 0 10 0 0,0 0-41 0 0,0 2 79 0 0,1 0-108 0 0,-1 4 98 0 0,1-3-83 0 0,-1 3 169 0 0,1 0-46 0 0,0 0-42 0 0,-1 0-39 0 0,2 7 104 0 0,-1-1-117 0 0,-1-1-95 0 0,1 0-53 0 0,-2 26-27 0 0,-1-22 49 0 0,2-13-131 0 0,0-1 46 0 0,0 4 87 0 0,0-3-68 0 0,0 0-76 0 0,0 0-5 0 0,0-1-35 0 0,0 0-34 0 0,0 0-43 0 0,0 0-46 0 0,0 0-52 0 0,0 0-44 0 0,0 0-53 0 0,0-1-48 0 0,0 1-42 0 0,0 0-141 0 0,0 0-42 0 0,0 0-171 0 0,0 0-460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4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10 13912 0 0,'0'0'193'0'0,"0"0"-41"0"0,0 0 49 0 0,0-1-107 0 0,-2 0-15 0 0,0 0 10 0 0,0 0-109 0 0,1 1 123 0 0,0 0-31 0 0,1 0-54 0 0,-1-1-35 0 0,-1 1-40 0 0,1-1-28 0 0,-1 1-39 0 0,0-1-45 0 0,-1-1-51 0 0,3 2 3 0 0,0 0-36 0 0,-1 0-350 0 0,1 0 78 0 0,0 0-49 0 0,0 0-683 0 0,0 0-544 0 0,0 0-1030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7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262 137 9184 0 0,'0'0'208'0'0,"0"0"33"0"0,0 0 14 0 0,0 0-75 0 0,0-2-100 0 0,-1 0-64 0 0,0-5-36 0 0,1 5 46 0 0,-1 1 37 0 0,0-6 336 0 0,0 0 47 0 0,-1-7 544 0 0,0 7-592 0 0,-4-4 157 0 0,1 0-38 0 0,-1 0-36 0 0,-1 2-33 0 0,-9-8 354 0 0,-6 2-110 0 0,-2 6-524 0 0,-3 5-58 0 0,0 5-47 0 0,1 6-35 0 0,21-6-28 0 0,1 1-1 0 0,0 0 0 0 0,0 0 1 0 0,0 0-1 0 0,0 0 0 0 0,0 1 1 0 0,1 0-1 0 0,-1 0 0 0 0,1 0 1 0 0,-1 0-1 0 0,1 0 0 0 0,0 0 1 0 0,1 1-1 0 0,-1 0 0 0 0,0 0 1 0 0,1-1-1 0 0,0 1 0 0 0,0 1 1 0 0,0-1-1 0 0,0 0 0 0 0,1 0 1 0 0,-1 5 0 0 0,1-7-13 0 0,1 1 0 0 0,0-1 0 0 0,0 1 0 0 0,0-1 0 0 0,0 1 0 0 0,0 0 0 0 0,0-1 0 0 0,1 1 0 0 0,-1-1 0 0 0,1 1 13 0 0,1 1-4 0 0,-1 1 1 0 0,1-1-1 0 0,0-1 0 0 0,0 1 0 0 0,1 0 0 0 0,-1 0 0 0 0,1-1 1 0 0,0 1-1 0 0,1 0 4 0 0,4 4 5 0 0,1 0 0 0 0,0 0 0 0 0,2 0-5 0 0,14 11-42 0 0,-6-5-67 0 0,19 12 52 0 0,-5-3 26 0 0,-13-8 115 0 0,-8-4 39 0 0,-1 0 70 0 0,-1 2 82 0 0,-2 0 97 0 0,-1 6 231 0 0,-8 0-82 0 0,-6-2-81 0 0,-5 0-81 0 0,-3-3-80 0 0,-2-1-80 0 0,-1-4-80 0 0,2-3-80 0 0,9-4-253 0 0,0 0 80 0 0,1 0 68 0 0,0 0 61 0 0,-3 0 79 0 0,0 1 70 0 0,-19 4 525 0 0,17-4-441 0 0,3-2-151 0 0,1-1-61 0 0,3 1-43 0 0,0-1-33 0 0,-1 0-36 0 0,1 0-40 0 0,-1 0-43 0 0,1-1-47 0 0,0 1-50 0 0,-1-1-54 0 0,1 0-56 0 0,-1 0-61 0 0,1 0-64 0 0,-1-1-67 0 0,1 0-71 0 0,-1 1-74 0 0,1-2-78 0 0,-1 1-81 0 0,2 1-1467 0 0,0-2-1334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7912 0 0,'0'0'232'0'0,"-6"0"-38"0"0,1 0-142 0 0,0 0-34 0 0,1 1 13 0 0,-1-1 59 0 0,0 0 51 0 0,0 1 42 0 0,-4 0 250 0 0,-17 5 1024 0 0,14-4-916 0 0,5 0-257 0 0,3-1-184 0 0,0 0-32 0 0,-9 3 528 0 0,1 2-83 0 0,0 1-74 0 0,2 2-70 0 0,0 1-60 0 0,1 2-55 0 0,2 0-47 0 0,-1 1-40 0 0,1 3-11 0 0,0 0-35 0 0,2 1 25 0 0,1-1 0 0 0,-1 6-146 0 0,1-1 153 0 0,3-11-65 0 0,0 0 1 0 0,1 0-1 0 0,0-1 1 0 0,0 1-1 0 0,1 0 1 0 0,1 0-1 0 0,1 3-88 0 0,7 22 221 0 0,-9-33-207 0 0,-1 0 1 0 0,1 0-1 0 0,0 1 1 0 0,1-1-1 0 0,-1 0 1 0 0,0 0-1 0 0,1 0 1 0 0,-1-1 0 0 0,1 1-1 0 0,-1 0 1 0 0,1-1-1 0 0,1 2-14 0 0,-1-2 24 0 0,0 1-1 0 0,0-1 0 0 0,0 0 1 0 0,1 0-1 0 0,-1-1 0 0 0,0 1 1 0 0,0 0-1 0 0,1-1 0 0 0,-1 1 1 0 0,0-1-1 0 0,0 0 0 0 0,1 0 1 0 0,-1 0-1 0 0,0 0 0 0 0,1 0 1 0 0,-1-1-1 0 0,1 1-23 0 0,2-1 50 0 0,0 0 0 0 0,0-1 0 0 0,0 0 0 0 0,0 0 0 0 0,-1 0 0 0 0,1 0 0 0 0,0-1 0 0 0,-1 0-50 0 0,19-15 180 0 0,-15 10-136 0 0,-1-1 0 0 0,0 0 0 0 0,-1 0-1 0 0,3-5-43 0 0,-4 4 43 0 0,1-1 0 0 0,-2 0 0 0 0,4-9-43 0 0,-2-2 43 0 0,-1-1 0 0 0,0 0 0 0 0,-2 0 0 0 0,-1-1-43 0 0,0 4 49 0 0,-2 8-43 0 0,2-1-1 0 0,1-10-5 0 0,0 18-16 0 0,-3 4-58 0 0,0 1-16 0 0,3 6 46 0 0,6 13-61 0 0,-1 13 25 0 0,-2-9 44 0 0,0 1-17 0 0,0 0 72 0 0,1 3 65 0 0,12 36 201 0 0,-11-40-119 0 0,6 12 3 0 0,2 0-68 0 0,-13-29-84 0 0,0 0 0 0 0,1-1 0 0 0,0 1 0 0 0,0-1 1 0 0,0 1-1 0 0,1-1 0 0 0,0-1 0 0 0,0 1 0 0 0,4 3-17 0 0,-7-7-166 0 0,-1 0 65 0 0,0-1 55 0 0,0 1 47 0 0,2 0 97 0 0,2 0 270 0 0,-3-1-323 0 0,-1 0-77 0 0,0 0-36 0 0,0 0-42 0 0,0-1-48 0 0,0 1-53 0 0,0 0-82 0 0,1-1-74 0 0,-1 1-82 0 0,0-1-89 0 0,0 1-94 0 0,0-1-103 0 0,0 1-109 0 0,0-1-116 0 0,2-1-1232 0 0,1-1-1249 0 0</inkml:trace>
  <inkml:trace contextRef="#ctx0" brushRef="#br0" timeOffset="415.88">588 27 10336 0 0,'0'0'233'0'0,"0"0"39"0"0,1 2 15 0 0,4 4-328 0 0,-1 0 48 0 0,1 1 45 0 0,-1 0 41 0 0,0 0 38 0 0,0-1 35 0 0,4 9 254 0 0,-1-2 41 0 0,-1 0 57 0 0,11 32 1337 0 0,-11-24-1109 0 0,-2-4-121 0 0,0 0-103 0 0,-1-2-165 0 0,1-1-50 0 0,-1 0-44 0 0,1 0-34 0 0,0 0 17 0 0,-2 1-39 0 0,3 13 164 0 0,-5-26-440 0 0,1 0 41 0 0,-1 2 77 0 0,1-1 37 0 0,-1 0 34 0 0,0-1 58 0 0,0 2 136 0 0,0-1 145 0 0,0-4-187 0 0,0 0-133 0 0,0-1-34 0 0,0-1-41 0 0,0-1-49 0 0,1-20 107 0 0,0 0-37 0 0,1-1-35 0 0,1 1-33 0 0,6-25-73 0 0,2 3-108 0 0,-8 35 90 0 0,1 1-1 0 0,-1 0 1 0 0,2 0 0 0 0,0 1 0 0 0,0-1 0 0 0,0 1 0 0 0,1 0 0 0 0,1 1 0 0 0,-1-1-1 0 0,6-3 75 0 0,-8 8-35 0 0,0 0-1 0 0,0 1 0 0 0,0 0 1 0 0,1 0-1 0 0,0 0 0 0 0,0 0 0 0 0,0 1 1 0 0,0-1-1 0 0,3 0 36 0 0,-3 2-23 0 0,-1 0 0 0 0,0 0 0 0 0,1 0 0 0 0,-1 1 1 0 0,4-1 22 0 0,-3 1-15 0 0,0 1 1 0 0,-1-1 0 0 0,1 1 0 0 0,0 0 0 0 0,3 1 14 0 0,14 7-69 0 0,-3 2 70 0 0,5 11 102 0 0,-5 5 84 0 0,-12-14-38 0 0,-1 0 0 0 0,0 0-1 0 0,2 9-148 0 0,-1 0 122 0 0,0 0-35 0 0,3 10-52 0 0,-1 0-16 0 0,-6-16 47 0 0,0 0 0 0 0,0 6-66 0 0,-2 1 30 0 0,-2-20-20 0 0,1-3-9 0 0,0 1 0 0 0,0-1 0 0 0,0 1 0 0 0,0-1 0 0 0,0 1 0 0 0,0-1 0 0 0,0 1 0 0 0,0-1 0 0 0,0 1 0 0 0,0 0 0 0 0,0-1 0 0 0,0 1 0 0 0,1-1 0 0 0,-1 1 0 0 0,0-1 0 0 0,0 0 0 0 0,1 1 0 0 0,-1-1 0 0 0,0 1 0 0 0,1-1 0 0 0,-1 1 0 0 0,0-1-1 0 0,1 1-116 0 0,-1-1-60 0 0,0 0 68 0 0,0 0 31 0 0,0 0-36 0 0,0 0-15 0 0,0 0-35 0 0,0 0-41 0 0,0 0-47 0 0,0 0-49 0 0,0 0-47 0 0,0 0-43 0 0,0 0-40 0 0,0 0-277 0 0,0 0-65 0 0,0 0-51 0 0,0 0-37 0 0,0 0-324 0 0,0 0-33 0 0,0 0-2547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0,'0'0'174'0'0,"0"0"29"0"0,0 0 13 0 0,3 4-50 0 0,3 3-109 0 0,-2-3-31 0 0,-1 1 47 0 0,0 0 40 0 0,1 0 36 0 0,3 7 306 0 0,4 7 331 0 0,-6-12-509 0 0,-1 0-39 0 0,0 1-55 0 0,0-2-71 0 0,12 20 1114 0 0,10 26-1226 0 0,26 72 1734 0 0,-43-100-1394 0 0,11 37 586 0 0,-9-29-378 0 0,0-1 105 0 0,-11-30-495 0 0,0-1-73 0 0,0 0 18 0 0,-1-1 56 0 0,1 0-37 0 0,-1-2 37 0 0,-1-1-87 0 0,0-4 19 0 0,2 6-24 0 0,-5-21 211 0 0,2-1-106 0 0,1-5-69 0 0,2-16-69 0 0,0 22-29 0 0,1-1 68 0 0,1 0-85 0 0,3-12-129 0 0,4 1-94 0 0,-5 25 130 0 0,-1 0 0 0 0,2 1 0 0 0,-1-1 0 0 0,2 1 0 0 0,4-7 105 0 0,5-3-127 0 0,2 1 50 0 0,-14 16 57 0 0,0-1 0 0 0,0 1 0 0 0,0 0 0 0 0,1 0 0 0 0,-1 0 0 0 0,0 0 0 0 0,1 1 0 0 0,-1-1 0 0 0,1 1 0 0 0,1-1 20 0 0,-1 2-14 0 0,-1-1 0 0 0,0 1 0 0 0,1-1 0 0 0,-1 1 1 0 0,1 0-1 0 0,-1 1 0 0 0,1-1 0 0 0,-1 0 0 0 0,1 1 0 0 0,-1 0 1 0 0,0 0-1 0 0,1 0 0 0 0,-1 0 0 0 0,0 1 0 0 0,0-1 0 0 0,0 1 0 0 0,3 1 14 0 0,30 24-11 0 0,-27-18-5 0 0,0 0 1 0 0,0 1-1 0 0,-1 0 1 0 0,0 0-1 0 0,-1 0 1 0 0,0 1-1 0 0,1 4 16 0 0,6 15 16 0 0,-4 2 52 0 0,-5-17-50 0 0,-1 0 65 0 0,1-1 43 0 0,-1 0 35 0 0,-1-3 14 0 0,-1-1 1 0 0,0 1 0 0 0,0 0-1 0 0,-1 0 1 0 0,0 4-176 0 0,-1-10 25 0 0,2 5-41 0 0,-1 1 11 0 0,-1-4 68 0 0,0-1 62 0 0,-2-1 91 0 0,1-4-142 0 0,1-1-2 0 0,0 0 0 0 0,0 0 2 0 0,0 0 4 0 0,0 0 2 0 0,0-1 25 0 0,-3-4-63 0 0,-1-5 3 0 0,2 6-24 0 0,1 1-1 0 0,-1-1 1 0 0,1 1 0 0 0,0-1-1 0 0,0 1 1 0 0,1-1-1 0 0,-1-2-20 0 0,0-1 8 0 0,-1-4-6 0 0,1 0 0 0 0,0 1-1 0 0,1-1 1 0 0,0 0-1 0 0,2-8-1 0 0,7-24-12 0 0,-6 33 17 0 0,0 0 0 0 0,0 0 1 0 0,1 1-1 0 0,1-1 0 0 0,0 0-5 0 0,-1 4-5 0 0,-1 1 0 0 0,1 0 0 0 0,0-1 0 0 0,1 1 0 0 0,-1 1 1 0 0,1-1-1 0 0,0 1 0 0 0,2-2 5 0 0,-1 2-25 0 0,-1 0-1 0 0,1 1 1 0 0,0 0 0 0 0,0 0-1 0 0,5-1 26 0 0,-6 2-33 0 0,0 1 0 0 0,0 0 0 0 0,0 0-1 0 0,0 0 1 0 0,0 0 0 0 0,4 1 33 0 0,-4 0-24 0 0,0 0 0 0 0,0 0 1 0 0,0 1-1 0 0,0 0 1 0 0,-1 0-1 0 0,4 2 24 0 0,-2-1-19 0 0,-1 0 1 0 0,1 1-1 0 0,-1-1 0 0 0,0 1 1 0 0,2 2 18 0 0,22 20-54 0 0,-20-16 47 0 0,-1 1 0 0 0,0 0 0 0 0,-1 1-1 0 0,1 1 8 0 0,0 3 4 0 0,0 0 0 0 0,-1 0 0 0 0,-1 0 0 0 0,2 10-4 0 0,-3-11 35 0 0,-1 0-1 0 0,-1 0 1 0 0,0 1 0 0 0,0 9-35 0 0,6 53 138 0 0,-9-74-239 0 0,1 0 68 0 0,-1 2 84 0 0,1 4 133 0 0,-1-6-139 0 0,0 1-62 0 0,0-1-91 0 0,0 1-90 0 0,0-1-117 0 0,0-2 107 0 0,0 1-37 0 0,0-1-40 0 0,0 1-42 0 0,0-2 127 0 0,0 0 37 0 0,0 0-5 0 0,0 0-40 0 0,0 0-2 0 0,0 1-41 0 0,0-1-46 0 0,0 0-51 0 0,0 0-56 0 0,0 0-51 0 0,0 0-46 0 0,0 0-40 0 0,0 0-153 0 0,0 0-40 0 0,0 0-185 0 0,0 0-502 0 0</inkml:trace>
  <inkml:trace contextRef="#ctx0" brushRef="#br0" timeOffset="434.83">1028 192 7920 0 0,'0'0'174'0'0,"0"0"-2"0"0,0 0-73 0 0,1 0-47 0 0,3 0-4 0 0,-2 0 0 0 0,7 0-197 0 0,-1 0 94 0 0,0 0 86 0 0,0 0 75 0 0,-1 0 33 0 0,0 0 41 0 0,7 0 276 0 0,-1 0 77 0 0,19 0 795 0 0,-22 0-963 0 0,-1 0-48 0 0,1 0-60 0 0,0 0-84 0 0,0 0-102 0 0,-1 0-118 0 0,6 0 156 0 0,-10 0-84 0 0,0-1 0 0 0,0 0 0 0 0,0 0 0 0 0,0 0 0 0 0,-1-1-1 0 0,2 0-24 0 0,6-3 80 0 0,1-3 44 0 0,-3 0-6 0 0,-8 6-103 0 0,-1-1 0 0 0,1 1 0 0 0,-1 0-1 0 0,0-1 1 0 0,1 0 0 0 0,-1 1 0 0 0,-1-1 0 0 0,1 0 0 0 0,0 0-15 0 0,-1 3 1 0 0,0 0 1 0 0,1-1 0 0 0,-1 1 0 0 0,0 0 0 0 0,0-1 0 0 0,0 1-1 0 0,0-1 1 0 0,0 1 0 0 0,0 0 0 0 0,0-1 0 0 0,0 1 0 0 0,0-1-1 0 0,0 1 1 0 0,0 0 0 0 0,0-1 0 0 0,0 1 0 0 0,0 0 0 0 0,0-1-1 0 0,0 1 1 0 0,0-1 0 0 0,0 1 0 0 0,-1 0 0 0 0,1-1 0 0 0,0 1-1 0 0,0 0 1 0 0,0-1 0 0 0,-1 1 0 0 0,1 0 0 0 0,0-1 0 0 0,-1 1-2 0 0,1-1 10 0 0,-1-1-3 0 0,1 0 0 0 0,-1 0 0 0 0,0 0 0 0 0,1 1 0 0 0,-1-1 0 0 0,0 0 0 0 0,0 0 0 0 0,0 1 0 0 0,0-1 0 0 0,-1 0 0 0 0,1 0-7 0 0,-10-4 136 0 0,4 5-11 0 0,0 2 50 0 0,3 0-116 0 0,0 0 0 0 0,1 0 1 0 0,0 1-1 0 0,-1-1 0 0 0,1 1 0 0 0,-3 1-59 0 0,1 0 74 0 0,1 1-1 0 0,-1-1 1 0 0,1 1 0 0 0,0 0-1 0 0,0 0 1 0 0,-2 4-74 0 0,-19 29 463 0 0,12-12-69 0 0,8-12-116 0 0,-1 1-35 0 0,-2 15 154 0 0,2 7-40 0 0,5-28-274 0 0,1 0 0 0 0,0 0 0 0 0,1 0 0 0 0,-1 0 0 0 0,2 4-83 0 0,7 16 200 0 0,5-3-63 0 0,5-4-53 0 0,4-3-42 0 0,-17-14-40 0 0,1 0 0 0 0,0-1-1 0 0,0 0 1 0 0,7 3-2 0 0,-6-4-5 0 0,0 0-1 0 0,-1 0 0 0 0,1-1 1 0 0,0 0-1 0 0,0-1 0 0 0,0 1 1 0 0,6-2 5 0 0,-9 1-208 0 0,0-1 90 0 0,-1 1 61 0 0,7-2-17 0 0,-4 1-51 0 0,-4 1-21 0 0,1-1-75 0 0,-1 0-34 0 0,0 1-74 0 0,1-1-85 0 0,-1 0-95 0 0,0 1-106 0 0,0-1-115 0 0,0 0-126 0 0,-1 1 377 0 0,0-1-34 0 0,4-1-1435 0 0,3-1-1100 0 0,-9 3 3024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2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20 8840 0 0,'0'-1'203'0'0,"-1"0"-70"0"0,0-1-40 0 0,-2-3 54 0 0,2 3-65 0 0,0-4 129 0 0,-1 4-112 0 0,1 2-9 0 0,1-1 102 0 0,0 1 158 0 0,0 0 2 0 0,0 0-12 0 0,0 0-51 0 0,0 0-22 0 0,0 0-3 0 0,0 0-8 0 0,1 2-53 0 0,0 0-70 0 0,2 2-41 0 0,2 1-20 0 0,-3-2-14 0 0,-1-1 8 0 0,13 27 482 0 0,-1 21 160 0 0,-7-26-348 0 0,1 7 29 0 0,0 0-33 0 0,3 32 274 0 0,-3-5-130 0 0,5 75 585 0 0,-11-108-870 0 0,4 20 235 0 0,-2-14-146 0 0,-2-11-151 0 0,0-4-77 0 0,0 0-63 0 0,-1-14 51 0 0,0-1 12 0 0,0 1-91 0 0,0 0-94 0 0,0-2-118 0 0,0 1-266 0 0,0-1-452 0 0,0 0 566 0 0,0 0 46 0 0,0 0-33 0 0,0 0-109 0 0,0 0-128 0 0,0 0-114 0 0,0 0 117 0 0,0 0-42 0 0,0 0-736 0 0,0 0-564 0 0,0 0-1081 0 0</inkml:trace>
  <inkml:trace contextRef="#ctx0" brushRef="#br0" timeOffset="757.97">1 242 9408 0 0,'0'0'273'0'0,"0"0"-5"0"0,0 0-198 0 0,0-1-35 0 0,5-2-13 0 0,10-3 145 0 0,2 1 59 0 0,36-5 596 0 0,-24 6-441 0 0,-16 1-238 0 0,1 0-45 0 0,93-28 196 0 0,-62 16-213 0 0,-5 3-77 0 0,-1 0-87 0 0,0 0-113 0 0,-19 7 48 0 0,0-1-37 0 0,-14 4 171 0 0,3-2-170 0 0,0-2-5 0 0,-5 5 168 0 0,0-1 35 0 0,-1 1 33 0 0,1 1 36 0 0,0-1 42 0 0,1 1 47 0 0,-4 2 6 0 0,1 1-34 0 0,4 7 52 0 0,-2-4-107 0 0,13 31 359 0 0,-13-27-302 0 0,1 0 1 0 0,-2 1 0 0 0,1-1 0 0 0,0 5-147 0 0,8 44 494 0 0,-6-25-230 0 0,11 68 326 0 0,-8-49-200 0 0,-5-27-149 0 0,1 0 41 0 0,0 11 145 0 0,-3-12-151 0 0,1-9-60 0 0,-1-5-69 0 0,0 1 48 0 0,-1 3 137 0 0,3 0 56 0 0,-3-14-228 0 0,-1-1-22 0 0,0 0-2 0 0,0 0-6 0 0,0 0-28 0 0,0 0-7 0 0,0 0-6 0 0,0 0-2 0 0,0 0-6 0 0,0 0 25 0 0,4-5-52 0 0,10-11 23 0 0,-4-4-66 0 0,-2-3-55 0 0,-2 0-47 0 0,1-5-78 0 0,5-11-46 0 0,-4 10-43 0 0,2 1 0 0 0,1 0 0 0 0,5-8 258 0 0,-4 18-95 0 0,-11 16 73 0 0,0 1 1 0 0,1-1-1 0 0,0 1 1 0 0,-1-1 0 0 0,1 1-1 0 0,0 0 1 0 0,0 0-1 0 0,0 0 1 0 0,0 0-1 0 0,-1 0 1 0 0,2 0 21 0 0,12 0-130 0 0,-5 4 71 0 0,-8-2 58 0 0,0 0 0 0 0,0 1-1 0 0,0-1 1 0 0,0 1 0 0 0,-1-1-1 0 0,1 1 1 0 0,0 0-1 0 0,0 0 2 0 0,10 15-60 0 0,-2 2 92 0 0,-3-2 114 0 0,0 0 0 0 0,1 10-146 0 0,-3-12 122 0 0,-2 0 0 0 0,0 1-1 0 0,0 0 1 0 0,-1 6-122 0 0,-1 22 133 0 0,-1-44-402 0 0,0 1 69 0 0,0-1 64 0 0,0 0 55 0 0,1 1 49 0 0,-1-1 101 0 0,0 1 62 0 0,0 0 237 0 0,1 0-287 0 0,-1-1-35 0 0,0 0-49 0 0,0 0-62 0 0,0 1-75 0 0,1-1-89 0 0,-1 0-59 0 0,0 0-89 0 0,0 1-99 0 0,0-1-108 0 0,0 0-115 0 0,1 0-126 0 0,-1 0 362 0 0,0 0-34 0 0,0 0-36 0 0,0 0-38 0 0,0 0-1468 0 0,0 0-1152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131 285 9328 0 0,'0'0'208'0'0,"0"0"33"0"0,0 0 15 0 0,-3-6-60 0 0,2 1-146 0 0,-1 1-33 0 0,0-3 17 0 0,-1 1 58 0 0,-3-2 158 0 0,5 7-208 0 0,0 0 0 0 0,0 1 0 0 0,0-1 0 0 0,0 0 0 0 0,0 1 0 0 0,0-1 0 0 0,0 0 0 0 0,0 1-1 0 0,-1 0 1 0 0,1-1 0 0 0,0 1 0 0 0,0 0 0 0 0,0-1 0 0 0,0 1 0 0 0,-1 0 0 0 0,1 0-1 0 0,-1 0-40 0 0,-6 1 157 0 0,0 1-69 0 0,-3 5 229 0 0,1 3-98 0 0,1 1-87 0 0,3 0-76 0 0,-4 11-12 0 0,1 1 50 0 0,4-6 58 0 0,0 0 0 0 0,1 0 0 0 0,-1 13-153 0 0,2 5 165 0 0,4-14-104 0 0,0-1-38 0 0,2-4 11 0 0,3-2 61 0 0,3 1 78 0 0,-7-13-126 0 0,0 0 0 0 0,0 1 0 0 0,0-1 0 0 0,0 0 0 0 0,1-1 0 0 0,-1 1 0 0 0,1 0-47 0 0,-1 0 42 0 0,0-1 0 0 0,1 0 0 0 0,-1 0 1 0 0,0-1-1 0 0,0 1 0 0 0,1 0 0 0 0,-1-1 0 0 0,3 1-42 0 0,11-2 189 0 0,-2-3-75 0 0,1-5-55 0 0,-2-3 149 0 0,-1-1-47 0 0,8-15 57 0 0,-10 9-90 0 0,-1-1 0 0 0,1-4-128 0 0,0 0 125 0 0,-6 13-22 0 0,10-23 330 0 0,-10 27-354 0 0,3 3-12 0 0,-6 4-66 0 0,-1 0-1 0 0,0 0 0 0 0,0 0 0 0 0,1 0 0 0 0,-1 0 0 0 0,0 0 0 0 0,0 0 0 0 0,1 0 0 0 0,-1 0 0 0 0,0 0 1 0 0,0 0-1 0 0,0 1 0 0 0,1-1 0 0 0,-1 0 0 0 0,0 0 0 0 0,0 0 0 0 0,0 0 0 0 0,1 0 0 0 0,-1 1 1 0 0,0-1-1 0 0,0 0 0 0 0,0 0 0 0 0,0 1 0 0 0,1-1 0 0 0,-1 0 0 0 0,0 0 0 0 0,0 0 0 0 0,0 1 0 0 0,0-1 1 0 0,4 5-12 0 0,0 0 0 0 0,0 0 0 0 0,0 0 1 0 0,-1 0-1 0 0,0 1 0 0 0,0 0 1 0 0,0-1-1 0 0,0 4 11 0 0,15 53 7 0 0,-3-12 52 0 0,-10-37-63 0 0,3 18 94 0 0,-6-22-98 0 0,1 0-46 0 0,-1 1-77 0 0,-1-8 10 0 0,2 3-1 0 0,-2-4-10 0 0,0 0 16 0 0,0 0-41 0 0,-1-1-48 0 0,1 1-54 0 0,-1-1-145 0 0,0 0 49 0 0,1 1-54 0 0,-1-1-48 0 0,0 0-41 0 0,0 0-147 0 0,0 0-41 0 0,0 0-178 0 0,0 0-475 0 0</inkml:trace>
  <inkml:trace contextRef="#ctx0" brushRef="#br0" timeOffset="570.47">496 11 9360 0 0,'0'0'208'0'0,"0"0"33"0"0,0-1 15 0 0,0-1-108 0 0,1 0-77 0 0,3-3-26 0 0,4 4-14 0 0,-5 2 40 0 0,1-1 0 0 0,-1 0 0 0 0,0 1 0 0 0,1 0 0 0 0,-1 0 0 0 0,0 0 0 0 0,1 0 0 0 0,-1 0 0 0 0,0 1 0 0 0,0-1 0 0 0,0 1-71 0 0,21 15 475 0 0,2 11 33 0 0,-15-14-300 0 0,-1-1-36 0 0,9 20 179 0 0,-3 2 79 0 0,-6-14-122 0 0,-4-4 9 0 0,0 0 0 0 0,-1 0 0 0 0,1 9-317 0 0,3 8 408 0 0,4 16 183 0 0,-3 0-82 0 0,-1 1-70 0 0,-4-1-59 0 0,-3-26-209 0 0,1 14 17 0 0,-3-36-14 0 0,0-1-62 0 0,0 0-57 0 0,0 0-53 0 0,-1 0-49 0 0,0 0-45 0 0,1 0-42 0 0,-1 0-36 0 0,0 0-217 0 0,-1 0-82 0 0,1 0-23 0 0,-2 0-994 0 0,2 0 878 0 0,0-1 250 0 0,1 0-46 0 0,0 0-41 0 0,0 0-36 0 0,-1 0-136 0 0,1 0-36 0 0,0 0-1429 0 0</inkml:trace>
  <inkml:trace contextRef="#ctx0" brushRef="#br0" timeOffset="957.44">451 305 5760 0 0,'0'0'166'0'0,"0"0"-43"0"0,0-1-61 0 0,0 0-43 0 0,2-3-43 0 0,0 2 38 0 0,0-2-82 0 0,1 0 43 0 0,0 0 42 0 0,1 0 37 0 0,3-4 156 0 0,0 1 113 0 0,4-3 227 0 0,-2 3-13 0 0,15-9 786 0 0,-17 11-947 0 0,0 1-35 0 0,0 1-77 0 0,-1 0-45 0 0,0 0-56 0 0,1 1-63 0 0,6-2 248 0 0,1 0-54 0 0,0 1-50 0 0,0 1-44 0 0,0 0-40 0 0,0 0-35 0 0,14-1 38 0 0,-5 1-93 0 0,10-2-21 0 0,-24 3-118 0 0,-1 0 53 0 0,23-2 150 0 0,-24 3-124 0 0,5-1-68 0 0,-6 1-19 0 0,0 0-39 0 0,3 0-131 0 0,-1 0-112 0 0,-4 0 132 0 0,1 0-35 0 0,-1 0-36 0 0,0 0-40 0 0,-3 0 80 0 0,0 0-37 0 0,1 0-387 0 0,1 0-260 0 0,0 0-611 0 0</inkml:trace>
  <inkml:trace contextRef="#ctx0" brushRef="#br0" timeOffset="1267.58">962 178 6648 0 0,'0'1'183'0'0,"1"-1"-68"0"0,0 1-53 0 0,4 4 22 0 0,-3-3-23 0 0,5 10-70 0 0,0-1 56 0 0,-1 1 51 0 0,0 1 45 0 0,6 12 251 0 0,-2 0 108 0 0,20 41 978 0 0,-23-51-1175 0 0,0 0 47 0 0,6 18 463 0 0,-3-3 7 0 0,-3-6 1196 0 0,3 22-2018 0 0,-9-43 194 0 0,-1-1-60 0 0,0 7 131 0 0,0-5-107 0 0,0-2-16 0 0,0 0 49 0 0,0 1 82 0 0,0-1 85 0 0,0 1 98 0 0,0-1 114 0 0,0-2-377 0 0,-1 0-36 0 0,0 1 70 0 0,-2 0-51 0 0,-3-1-16 0 0,4 0-53 0 0,-5-2 51 0 0,2-3-51 0 0,-5-8-8 0 0,-1-18-107 0 0,9 25 18 0 0,-1-2 2 0 0,1-1-1 0 0,1 0 1 0 0,0 1-1 0 0,0-1 0 0 0,0 0 1 0 0,1 0-1 0 0,1 1 0 0 0,-1-1 1 0 0,1 0-1 0 0,1-2-11 0 0,11-38-14 0 0,5 4-99 0 0,-11 33 93 0 0,1 0 0 0 0,0 0 1 0 0,1 0-1 0 0,0 1 0 0 0,1 1 0 0 0,0 0 0 0 0,6-5 20 0 0,-12 12-184 0 0,-1 0 71 0 0,0 1 60 0 0,1-1 51 0 0,3-1 102 0 0,4-3 184 0 0,-5 4-189 0 0,-1 1-54 0 0,1-1-87 0 0,-3 2-34 0 0,0-1-47 0 0,0 1-53 0 0,1-1-59 0 0,-1 1-90 0 0,1 0-82 0 0,-1-1-90 0 0,1 1-97 0 0,0 0-105 0 0,-1-1-112 0 0,1 1-121 0 0,-3 0 421 0 0,1 1-32 0 0,2-2-1507 0 0,2 1-1160 0 0</inkml:trace>
  <inkml:trace contextRef="#ctx0" brushRef="#br0" timeOffset="1786.22">1469 132 6048 0 0,'0'0'133'0'0,"0"0"23"0"0,0 0 11 0 0,0 0 14 0 0,1 0-97 0 0,-1 0-70 0 0,1 0-39 0 0,1 1-168 0 0,-1 0 139 0 0,0-1 72 0 0,1 1 111 0 0,-2-1-25 0 0,1 0 32 0 0,-1 0 37 0 0,1 0 41 0 0,-1 0 42 0 0,0 1 47 0 0,1-1 51 0 0,-1 0 53 0 0,4 1-327 0 0,-3 0 27 0 0,-1-1 74 0 0,0 0 38 0 0,0 0 5 0 0,0 0 10 0 0,0 0 45 0 0,0 0 17 0 0,0 0 7 0 0,0 0 5 0 0,0 0 17 0 0,0 0 10 0 0,0 0 1 0 0,4 0 130 0 0,0 0-36 0 0,-1 1-33 0 0,1 0-34 0 0,2 2 270 0 0,-1 1-116 0 0,0 1-103 0 0,-1 1-92 0 0,0 1-82 0 0,-1 0-71 0 0,1 2-42 0 0,-2 1-66 0 0,0-1-45 0 0,2 17-54 0 0,-2-16 49 0 0,-1 1 64 0 0,0-2 99 0 0,3 11-141 0 0,-1 0 88 0 0,-1 1 67 0 0,1-1 48 0 0,6 40 562 0 0,-5-34-502 0 0,1 2-66 0 0,-2-14-170 0 0,0 0-46 0 0,-3-13-224 0 0,0 0 65 0 0,1 0 58 0 0,-1 0 51 0 0,0 0 45 0 0,1 0 39 0 0,-1 1 134 0 0,2 3 535 0 0,-2-4-603 0 0,0 1-40 0 0,1-1-52 0 0,-1 1-78 0 0,0-1-95 0 0,0 1-111 0 0,0-1-52 0 0,1 1-96 0 0,-1 0-107 0 0,0 0-115 0 0,0 0-123 0 0,0-1 327 0 0,0 0-34 0 0,0 0-35 0 0,0 0-37 0 0,0 0-38 0 0,0 0-39 0 0,0-3-1516 0 0,0-3-1202 0 0</inkml:trace>
  <inkml:trace contextRef="#ctx0" brushRef="#br0" timeOffset="2103.37">1750 127 9384 0 0,'0'0'208'0'0,"0"0"33"0"0,8-2 204 0 0,-5 2-386 0 0,0-1-36 0 0,4-1 12 0 0,-1 1 64 0 0,1 1 59 0 0,0 1 51 0 0,1 1 100 0 0,0 1 50 0 0,1 3 124 0 0,4 4 301 0 0,0 2 9 0 0,-6-4-293 0 0,-1 0-120 0 0,0-1-44 0 0,-2-1-100 0 0,0 0-47 0 0,0 0-54 0 0,-1 0-60 0 0,11 17 472 0 0,21 32 806 0 0,-12-21-588 0 0,13 17-336 0 0,4 0-90 0 0,3-3-74 0 0,-28-35-162 0 0,0 0-1 0 0,4 3-102 0 0,16 4 87 0 0,-20-12-129 0 0,-8-5-17 0 0,-6-2 299 0 0,0-1-109 0 0,0 1-105 0 0,1-1-101 0 0,-1 0-95 0 0,0-1-91 0 0,-1 1-86 0 0,1 0-82 0 0,0-1-77 0 0,0 1-72 0 0,-1-1-68 0 0,1 0-62 0 0,0 0-59 0 0,-1 0-53 0 0,1 0-49 0 0,-1 0-44 0 0,1-3-1212 0 0,1-3-1195 0 0</inkml:trace>
  <inkml:trace contextRef="#ctx0" brushRef="#br0" timeOffset="2369.66">2144 78 9672 0 0,'0'0'216'0'0,"0"0"32"0"0,0 0 13 0 0,0 0-104 0 0,0 2-79 0 0,-1 15-101 0 0,-2 0 103 0 0,-1 0 84 0 0,-1 0 61 0 0,-24 49 875 0 0,21-48-861 0 0,0 0-80 0 0,-15 27 399 0 0,-3-1 85 0 0,12-19-238 0 0,0-1 38 0 0,11-19-576 0 0,1-1 71 0 0,-1 1 62 0 0,1 0 50 0 0,-3 4 160 0 0,-8 11 473 0 0,10-13-531 0 0,-1-1-74 0 0,2-2-78 0 0,-1 0-43 0 0,1-1-47 0 0,0 1-53 0 0,-1 0-77 0 0,1 0-74 0 0,-1 0-83 0 0,0-1-90 0 0,1 1-96 0 0,-1 0-103 0 0,0 0-111 0 0,1 0-118 0 0,-1-1-951 0 0,-1 2-1056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6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6824 0 0,'0'0'149'0'0,"0"0"23"0"0,0-1-41 0 0,0 1-36 0 0,1-2 13 0 0,0-1-77 0 0,1-3-13 0 0,-1 4-49 0 0,1-3 108 0 0,1-1 110 0 0,-1 2 110 0 0,-2 3-530 0 0,1 0 123 0 0,-1-1 111 0 0,0 1 101 0 0,0-1 90 0 0,0 1 77 0 0,0 0 67 0 0,0-1 56 0 0,1 0 275 0 0,-1-2 1406 0 0,0 3-1245 0 0,1 1-446 0 0,-1 0-44 0 0,0 0-55 0 0,1 1-64 0 0,-1 0-73 0 0,1 0-83 0 0,0 0-91 0 0,0 1-102 0 0,13 34 558 0 0,-3 1-67 0 0,0 8 5 0 0,3 23 101 0 0,0-4-47 0 0,-4-22-112 0 0,6 34 123 0 0,-9-39-199 0 0,2 0 54 0 0,-4-16-136 0 0,-1 0-13 0 0,0-9-112 0 0,-4-10 23 0 0,0 5-24 0 0,0-2-12 0 0,0-4-80 0 0,0-1-48 0 0,0 0-182 0 0,0 0 149 0 0,0 0-47 0 0,0 0-76 0 0,0 0 88 0 0,0 0-38 0 0,0 0-40 0 0,0 0-39 0 0,0 0-403 0 0,0 0 100 0 0,0 0-52 0 0,0 0-770 0 0,0 0-603 0 0,0 0-1147 0 0</inkml:trace>
  <inkml:trace contextRef="#ctx0" brushRef="#br0" timeOffset="541.54">317 44 5792 0 0,'0'0'166'0'0,"1"0"-24"0"0,5 1-90 0 0,11 4-5 0 0,-2 2 88 0 0,0 2 75 0 0,-2 1 66 0 0,6 11 270 0 0,6 15 430 0 0,-2 13 243 0 0,-10-15-500 0 0,-9-19-465 0 0,1-1-36 0 0,-1-1-40 0 0,0 1-46 0 0,1 0-48 0 0,6 25 591 0 0,-2 2 62 0 0,12 42 845 0 0,-18-72-1326 0 0,-2 1 80 0 0,4 13 513 0 0,-4-24-622 0 0,-1-1-3 0 0,0 0-11 0 0,0 0-47 0 0,0 0-26 0 0,0 0-4 0 0,0 0-9 0 0,0 0-40 0 0,0 0-21 0 0,0 0-2 0 0,0 0 4 0 0,0 0 16 0 0,0 0 4 0 0,-6-14 57 0 0,3-2-47 0 0,0-4-26 0 0,2-9-25 0 0,0 22-41 0 0,0-21-6 0 0,1 10 34 0 0,1 1 0 0 0,2-12-34 0 0,1 7-4 0 0,-1 7 13 0 0,3-11-38 0 0,2 1-36 0 0,-7 21 50 0 0,1 0 0 0 0,0 0 0 0 0,0 0 0 0 0,0 0 0 0 0,1 1 0 0 0,-1-1 1 0 0,1 1-1 0 0,0-1 0 0 0,0 1 0 0 0,3-3 15 0 0,-3 4-15 0 0,1-1 0 0 0,-1 0 1 0 0,1 1-1 0 0,0 0 0 0 0,-1-1 1 0 0,1 1-1 0 0,0 1 0 0 0,0-1 1 0 0,0 1-1 0 0,1 0 0 0 0,-1-1 1 0 0,0 2-1 0 0,1-1 0 0 0,3 0 15 0 0,-4 1-3 0 0,-1 1-1 0 0,1-1 1 0 0,0 1 0 0 0,0-1-1 0 0,-1 1 1 0 0,1 0-1 0 0,0 1 4 0 0,5 1-1 0 0,-1 1-1 0 0,0 0 0 0 0,0 0 0 0 0,0 1 1 0 0,2 2 1 0 0,-2-1 22 0 0,0 0 0 0 0,-1 1 0 0 0,2 2-22 0 0,18 24 106 0 0,-20-21-56 0 0,0 1 0 0 0,0-1 0 0 0,-1 1 0 0 0,-1 0 0 0 0,1 2-50 0 0,-1 2 65 0 0,-1-1 0 0 0,1 8-65 0 0,9 28 135 0 0,-8-33-94 0 0,1-1-32 0 0,-5-13-28 0 0,2 2-95 0 0,-2-4 3 0 0,0 1-46 0 0,0-1-14 0 0,-1-1-41 0 0,1 1-46 0 0,0 0-49 0 0,0 0-54 0 0,0-1-59 0 0,0 1-62 0 0,0 0-66 0 0,-2-3 161 0 0,1 1-49 0 0,0 0-45 0 0,-1 0-38 0 0,1 0-149 0 0,0 0-37 0 0,0 0-179 0 0,0 1-484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9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5728 0 0,'0'0'132'0'0,"0"0"17"0"0,0 0 10 0 0,0 2-26 0 0,9 18-119 0 0,-3-11 53 0 0,-3-2 49 0 0,1-1 81 0 0,-1 1 100 0 0,0 0 120 0 0,17 47 1872 0 0,-14-35-1553 0 0,0-1-35 0 0,-2-2-154 0 0,1-1-41 0 0,-1 1-49 0 0,0-1-57 0 0,-2-7-185 0 0,6 27 605 0 0,0 0-85 0 0,-2 1-64 0 0,-4-1-48 0 0,-2-34-723 0 0,0 0 43 0 0,0 1 38 0 0,0 0 36 0 0,1 1 65 0 0,-1 0 60 0 0,0 0 47 0 0,1 0 34 0 0,0 5 882 0 0,-1-9-881 0 0,-1 0-54 0 0,0-3-70 0 0,0 0-87 0 0,-3-25 135 0 0,3-1-75 0 0,3-7-22 0 0,3-16-51 0 0,-3 39 21 0 0,4-18-212 0 0,5 0 62 0 0,-7 23 100 0 0,0 0 1 0 0,1 1-1 0 0,0-1 1 0 0,0 1-1 0 0,1 0 1 0 0,0 1-1 0 0,0-1 1 0 0,1 1-1 0 0,1-1 29 0 0,12-5-62 0 0,-18 12 51 0 0,-1 1 1 0 0,1-1-1 0 0,0 1 0 0 0,0-1 1 0 0,0 1-1 0 0,-1 0 0 0 0,1-1 0 0 0,0 1 1 0 0,0 0-1 0 0,0 0 0 0 0,0 0 1 0 0,0 1-1 0 0,1-1 11 0 0,0 1-15 0 0,0 0 0 0 0,-1 1 0 0 0,1-1-1 0 0,-1 0 1 0 0,1 1 0 0 0,-1-1 0 0 0,1 1 0 0 0,-1 0-1 0 0,0 0 1 0 0,0 0 0 0 0,0 0 0 0 0,0 0 0 0 0,0 0-1 0 0,0 1 1 0 0,-1-1 0 0 0,2 2 15 0 0,2 5-50 0 0,13 19-62 0 0,0 0 63 0 0,4 6 48 0 0,10 16 66 0 0,-24-36-35 0 0,0-1-1 0 0,-2 1 1 0 0,5 13-30 0 0,5 20 134 0 0,-15-44-229 0 0,0 1 85 0 0,-1-1 67 0 0,1-1 49 0 0,-1 0 242 0 0,0-4-148 0 0,0 0-100 0 0,0-1-50 0 0,0-1-41 0 0,-1-23 65 0 0,0 21-65 0 0,0 0 0 0 0,1-1 0 0 0,0 1 0 0 0,1 0 0 0 0,-1-1 0 0 0,1 1-1 0 0,0 0-8 0 0,4-15 18 0 0,-1 5-49 0 0,0 0-34 0 0,-3 11 22 0 0,1 0-1 0 0,0 0 1 0 0,0 0-1 0 0,1 1 0 0 0,0-2 44 0 0,10-12-102 0 0,-10 14 81 0 0,0 1 1 0 0,0 0 0 0 0,1 0-1 0 0,-1 0 1 0 0,1 0 0 0 0,0 0-1 0 0,0 1 1 0 0,3-2 20 0 0,15-6 6 0 0,1 7-35 0 0,-17 2 7 0 0,0 2 1 0 0,1-1-1 0 0,-1 1 0 0 0,0-1 0 0 0,0 2 1 0 0,4 0 21 0 0,-1 1-45 0 0,1 1 0 0 0,-1 0 1 0 0,1 0-1 0 0,-1 1 0 0 0,0 0 1 0 0,-1 1-1 0 0,0 0 0 0 0,3 2 45 0 0,-7-4 52 0 0,1 0 0 0 0,-1 1 0 0 0,0 0 0 0 0,0 0 0 0 0,-1 0 0 0 0,1 0-1 0 0,-1 1 1 0 0,0-1 0 0 0,-1 1 0 0 0,1 0 0 0 0,-1 0 0 0 0,1 4-52 0 0,5 33 226 0 0,-6-22-162 0 0,-1 0-43 0 0,0-5 62 0 0,-1-14-58 0 0,0 1 0 0 0,1 0 0 0 0,-1 0 0 0 0,-1 0 0 0 0,1 0 0 0 0,0 0 0 0 0,-1 2-25 0 0,1 1 85 0 0,0 0 18 0 0,-2 1 35 0 0,1-5-202 0 0,0-1 83 0 0,-1 2 268 0 0,1-2-234 0 0,0-1-90 0 0,0 1-71 0 0,0-1-106 0 0,1 0 63 0 0,-1 1-32 0 0,1-1-37 0 0,0 0-36 0 0,-1 0-42 0 0,1 1-42 0 0,0-1 128 0 0,0 0-204 0 0,0 0-65 0 0,0 0-56 0 0,0 0-49 0 0,0 0-174 0 0,0 0-48 0 0,0 0-210 0 0,0 0-561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7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6896 0 0,'0'0'200'0'0,"0"0"-47"0"0,0 0 4 0 0,0 0 68 0 0,0 0 200 0 0,0 0-125 0 0,0 0-56 0 0,0 0-50 0 0,0 1-44 0 0,0-1-27 0 0,1 0-39 0 0,-1 0-5 0 0,1 1 12 0 0,0 0-28 0 0,-1-1 43 0 0,0 1 37 0 0,1-1 58 0 0,-1 1 68 0 0,1-1 78 0 0,2 5 7 0 0,3 9 532 0 0,-4-9-603 0 0,0 1-28 0 0,0 0-71 0 0,1 3 154 0 0,0 5 116 0 0,-2-4-73 0 0,0 1 61 0 0,1 10 525 0 0,-2-19-861 0 0,2 6-10 0 0,-1-5-57 0 0,-2-2-4 0 0,1 0 96 0 0,0-1 12 0 0,0 0-323 0 0,0 0 80 0 0,0 0 68 0 0,0 1 57 0 0,0-1 45 0 0,0 0 34 0 0,0 2 524 0 0,0-1-497 0 0,0 0-81 0 0,0-1-72 0 0,0 1-46 0 0,0-1-53 0 0,0 0-59 0 0,0 1-85 0 0,0-1-83 0 0,0 1-91 0 0,0-1-100 0 0,0 0-105 0 0,0 0-116 0 0,0 0-122 0 0,0 0 393 0 0,0 0-34 0 0,0 0-1313 0 0,0 0-1040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8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12 9216 0 0,'0'0'208'0'0,"0"0"33"0"0,0 0 14 0 0,0-1-42 0 0,0-4-170 0 0,-1 2-32 0 0,0 1 28 0 0,1 1 43 0 0,0 1 92 0 0,0 0 144 0 0,0 0 2 0 0,0 0-146 0 0,0 0-110 0 0,0 0-67 0 0,0 0-78 0 0,0 0-72 0 0,0 0 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9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6 7248 0 0,'0'0'167'0'0,"-1"0"-46"0"0,-1-1 8 0 0,-1 0-98 0 0,-4-1-23 0 0,-7 0 540 0 0,1 2-55 0 0,1 1-51 0 0,0 1-50 0 0,0 2-46 0 0,1 1-43 0 0,1 1-41 0 0,1 1-38 0 0,-9 9 121 0 0,3 3-119 0 0,3 3-97 0 0,2 1-74 0 0,1 6 124 0 0,6-19-125 0 0,2 0 1 0 0,0 0-1 0 0,0 0 1 0 0,0 0-1 0 0,2 0 1 0 0,-1 2-55 0 0,1-2 92 0 0,1 1-1 0 0,0-1 1 0 0,1 3-92 0 0,3 1 149 0 0,4-2 40 0 0,-8-10-130 0 0,1 1 0 0 0,-1-1-1 0 0,1 0 1 0 0,0 0 0 0 0,0 0 0 0 0,0-1 0 0 0,0 1 0 0 0,1 0-59 0 0,-2-1 42 0 0,1-1 0 0 0,-1 1 0 0 0,0 0 0 0 0,0-1 1 0 0,0 1-1 0 0,1-1 0 0 0,-1 0 0 0 0,0 1 0 0 0,0-1 1 0 0,1 0-1 0 0,-1-1 0 0 0,0 1 0 0 0,1 0 0 0 0,-1-1 0 0 0,0 1 1 0 0,0-1-1 0 0,0 1 0 0 0,1-1 0 0 0,-1 0 0 0 0,0 0 1 0 0,0 0-1 0 0,0 0 0 0 0,0-1 0 0 0,-1 1 0 0 0,1 0 1 0 0,0-1-43 0 0,11-12 233 0 0,-1-1-60 0 0,-1-3-26 0 0,3-11 3 0 0,-4-2-6 0 0,-5 10-9 0 0,-1 3 24 0 0,-1 0 57 0 0,2-16 141 0 0,1-1 9 0 0,-2 11-158 0 0,-2 19-212 0 0,-1 4-74 0 0,-1 1-3 0 0,1 3 17 0 0,3 4 50 0 0,1 2 8 0 0,1 18-72 0 0,0 1 55 0 0,-1 4 46 0 0,3 18 53 0 0,-1-3-37 0 0,-2-16-73 0 0,-3-17 42 0 0,13 56 128 0 0,-14-68-321 0 0,-1 0 62 0 0,1 0 56 0 0,0 1 48 0 0,0-1 49 0 0,-1 1 44 0 0,3 4 296 0 0,-2-2-147 0 0,0-2-123 0 0,0 0-66 0 0,0-1-58 0 0,0 0-50 0 0,-1 0-58 0 0,1 1-64 0 0,0-1-74 0 0,-1-1-15 0 0,1 1-61 0 0,-1 0-64 0 0,1 0-69 0 0,-1-1-74 0 0,0 1-78 0 0,1 0-81 0 0,-1 0-88 0 0,1 0-1176 0 0,1 1-1137 0 0,-2-3 3109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8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6240 0 0,'0'0'182'0'0,"0"0"-44"0"0,0 0-2 0 0,0 0 54 0 0,0 0 168 0 0,0 0 306 0 0,0 0 28 0 0,0 0-39 0 0,0 0-444 0 0,0 0 55 0 0,0 0 130 0 0,0 0-12 0 0,0 0-16 0 0,0 0-53 0 0,0 0-22 0 0,0 0-3 0 0,0 0-3 0 0,0 1-31 0 0,1 0-96 0 0,0 2-66 0 0,1 3 48 0 0,-1-2 19 0 0,3 14 408 0 0,0 7 133 0 0,-2-1-61 0 0,-2-20-544 0 0,1-4-61 0 0,1 2-24 0 0,-2 4 48 0 0,1 5 73 0 0,-1-10-314 0 0,0-1 65 0 0,0 1 56 0 0,0-1 47 0 0,0 1 86 0 0,1 0 274 0 0,0-1-289 0 0,-1 0-67 0 0,0 0-77 0 0,0 0-95 0 0,1 1-112 0 0,-1-1 100 0 0,0 0-36 0 0,0 0-37 0 0,0 0-39 0 0,0 0-43 0 0,0 0-43 0 0,0 1-48 0 0,0-1-48 0 0,0 0-52 0 0,0 0-53 0 0,0 0-1211 0 0,0 0-1028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8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9408 0 0,'0'0'273'0'0,"0"0"-5"0"0,0 0-101 0 0,0 0-44 0 0,0 0 130 0 0,0 0 233 0 0,0 0 24 0 0,0 0-217 0 0,0 0-137 0 0,0 0-53 0 0,0 0-19 0 0,0 1-495 0 0,0-1 53 0 0,1 0-162 0 0,2 3-588 0 0,-2-2 711 0 0,0-1-65 0 0,0 1-1012 0 0,-1-1-848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09.3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 5696 0 0,'0'0'166'0'0,"1"-1"-24"0"0,3-2-90 0 0,0 2-23 0 0,0-1 55 0 0,0 0 50 0 0,0 0 44 0 0,0 0 40 0 0,0 0 34 0 0,4-3 335 0 0,-1 1 22 0 0,11-5 880 0 0,-13 7-1062 0 0,1-1-35 0 0,0 1-11 0 0,0-1-73 0 0,0 1-90 0 0,0 0-106 0 0,3 0 401 0 0,0 0-107 0 0,0 1-93 0 0,0 0-80 0 0,3 1-39 0 0,-1 1-72 0 0,-1 0-54 0 0,11 5 31 0 0,-20-5-564 0 0,-1-1-30 0 0,0 0-7 0 0</inkml:trace>
  <inkml:trace contextRef="#ctx0" brushRef="#br0" timeOffset="270.27">42 184 6776 0 0,'0'0'198'0'0,"0"0"-51"0"0,0 0-6 0 0,0 0 54 0 0,0 0 169 0 0,0 0 313 0 0,0 0 25 0 0,0 0-41 0 0,0 0-449 0 0,0 0 57 0 0,0 0 131 0 0,0 0-14 0 0,0 0 3 0 0,0 0-196 0 0,0 0-41 0 0,1 1 46 0 0,0-1-96 0 0,3 2-15 0 0,-2-2 8 0 0,6 1 342 0 0,0-3-62 0 0,0 0-61 0 0,1-2-65 0 0,2 0-19 0 0,0 2-113 0 0,1-1-68 0 0,0 0-40 0 0,15-4-13 0 0,-14 5-128 0 0,-7 0 19 0 0,-1 1-77 0 0,-2 1 51 0 0,-1-1-36 0 0,1 1-41 0 0,-1-1-45 0 0,0 1-50 0 0,1-1-54 0 0,-2 1 59 0 0,0 0-44 0 0,0 0-39 0 0,0 0-33 0 0,0 0-123 0 0,0 0-34 0 0,3 0-1272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3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 7912 0 0,'0'0'232'0'0,"0"2"-38"0"0,0 1-142 0 0,1 0-34 0 0,0 3 14 0 0,0-1 57 0 0,0 1 76 0 0,2 3 159 0 0,1 6 228 0 0,-3-10-400 0 0,0 1-34 0 0,8 36 1391 0 0,-5-25-536 0 0,0 0 1 0 0,-1 5-974 0 0,3 5 882 0 0,-3-15-451 0 0,-1 0 89 0 0,-2-11-685 0 0,1 0 39 0 0,-1 1 37 0 0,0-1 36 0 0,1 1 44 0 0,-1 0 119 0 0,1-1 6 0 0,-1 1 34 0 0,1 0 238 0 0,0 0 200 0 0,1 1 452 0 0,0-3 454 0 0,-2 0-1046 0 0,1-1-50 0 0,0-1 4 0 0,-1 1-248 0 0,0-1-38 0 0,0 1-40 0 0,0-1-45 0 0,0 0-49 0 0,0 0-51 0 0,0-33 270 0 0,0 8-101 0 0,0 0-43 0 0,3-28-28 0 0,-1 42-36 0 0,0 1 1 0 0,1-1 0 0 0,0 1 0 0 0,5-12 6 0 0,6-5 14 0 0,-7 18-199 0 0,1 1 101 0 0,2-1 72 0 0,17-9 67 0 0,-17 13-89 0 0,0 2-57 0 0,0 0-75 0 0,0 1-93 0 0,0-1-114 0 0,-5 3 139 0 0,0 0-36 0 0,0 0-37 0 0,0 0-41 0 0,0 0-41 0 0,1 0-45 0 0,-1 0-47 0 0,0 0-49 0 0,0 1-39 0 0,-1-1-50 0 0,-2 1 209 0 0,-1 1-49 0 0,1-1-42 0 0,0 1-39 0 0,-1-1-149 0 0,1 0-38 0 0,4-1-1584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2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281 167 7256 0 0,'0'0'165'0'0,"0"-1"-8"0"0,0 1-66 0 0,-1 0-44 0 0,0-3-5 0 0,0 1 2 0 0,-3-8-77 0 0,1-1 88 0 0,-1 0 79 0 0,1 0 70 0 0,0 0 63 0 0,0 0 52 0 0,1 0 45 0 0,-1 0 35 0 0,-4-19 792 0 0,-1-1-206 0 0,6 25-812 0 0,-1 1-33 0 0,3 4 30 0 0,0 1-22 0 0,-6 0 111 0 0,-1 2-51 0 0,1 1-46 0 0,0 0-41 0 0,-5 7 21 0 0,0 2-102 0 0,6-4-66 0 0,0-1 0 0 0,1 1 0 0 0,-4 8 26 0 0,2-1 44 0 0,1 0-45 0 0,0-1 0 0 0,1 1 0 0 0,-1 15 1 0 0,3-14 53 0 0,1 2 57 0 0,2 1 66 0 0,-1 0-37 0 0,2 19 50 0 0,8 86 136 0 0,-7-98-200 0 0,0 1 57 0 0,5 53 192 0 0,-2-18-51 0 0,-1-20-20 0 0,-4-17-103 0 0,-1-13-81 0 0,0 7 90 0 0,0-18-117 0 0,0-1-58 0 0,0 0-50 0 0,0 0-71 0 0,0 0-55 0 0,0 0-207 0 0,0 0 184 0 0,0 0-31 0 0,0 0-63 0 0,0 0 86 0 0,0 0-33 0 0,0 0-36 0 0,0 0-34 0 0,0 0-367 0 0,-1 0 93 0 0,1 0-47 0 0,0-1-698 0 0,-1 0 56 0 0,-1 0-41 0 0,0-2-923 0 0</inkml:trace>
  <inkml:trace contextRef="#ctx0" brushRef="#br0" timeOffset="541.54">0 417 8088 0 0,'0'0'200'0'0,"1"0"-83"0"0,-1-1-63 0 0,3-2-10 0 0,-1 2 5 0 0,24-16-1 0 0,-15 10 61 0 0,-4 3 28 0 0,0 0 72 0 0,0-1 88 0 0,0 1 103 0 0,10-7 210 0 0,1 2-66 0 0,0 1-68 0 0,1 1-70 0 0,1 1-69 0 0,-1 2-73 0 0,2 0-72 0 0,-1 1-75 0 0,0 0-75 0 0,1 2-76 0 0,0 0-79 0 0,-1 0-79 0 0,1 1-80 0 0,0 0-82 0 0,-1 0-83 0 0,1 0-84 0 0,1 0-165 0 0,0 0-109 0 0,8 0-547 0 0,-20 0 928 0 0,1-1 40 0 0,0 1-2 0 0,1-1 100 0 0,-6 1 184 0 0,0 0 34 0 0,-1 0 36 0 0,1 0 41 0 0,-5 0 7 0 0,-1 0 59 0 0,0 0 101 0 0,0 0-14 0 0,1 1-84 0 0,0 1-27 0 0,0-1 37 0 0,-1 0 29 0 0,1 0 73 0 0,4 5 380 0 0,-1 0-91 0 0,-1 2-79 0 0,-2 0-70 0 0,-1 1-58 0 0,0 0-47 0 0,-2 9 135 0 0,-1 6 93 0 0,3 5-139 0 0,-1-1-65 0 0,0 9 141 0 0,1 0 0 0 0,2 1-400 0 0,1-15 212 0 0,2 0 42 0 0,0-4-45 0 0,2-1 34 0 0,3-2 42 0 0,2-3 52 0 0,-4-10 203 0 0,1-4-100 0 0,-1-2-110 0 0,-3 0-120 0 0,4-6 158 0 0,-2 0-65 0 0,-1-2-60 0 0,-2 0-52 0 0,-1-1-45 0 0,-2 0-41 0 0,0-14 14 0 0,-3 13-101 0 0,0 1-1 0 0,0-1 1 0 0,-1 1 0 0 0,-3-9-18 0 0,1 7 43 0 0,0 2 34 0 0,0 0-75 0 0,-1 0 0 0 0,-1 0 1 0 0,-3-5-3 0 0,-2 1-68 0 0,-1 1-102 0 0,1 4-81 0 0,6 6 80 0 0,0 0-34 0 0,-1 0-36 0 0,0 0-41 0 0,0 1-43 0 0,-1-1-46 0 0,7 4 234 0 0,0 1 16 0 0,0-1-51 0 0,0 1-66 0 0,0-1-85 0 0,0 1-106 0 0,0-1 91 0 0,0 1-46 0 0,1-1-41 0 0,-1 1-36 0 0,0-1-133 0 0,0 0-35 0 0,-1-1-1381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4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8264 0 0,'0'0'182'0'0,"0"0"29"0"0,0 0 14 0 0,0 0-8 0 0,1 1-88 0 0,-1 0-57 0 0,2 3 10 0 0,-2-2-12 0 0,4 15 499 0 0,-1-1-76 0 0,0 0-64 0 0,0 1-52 0 0,2 13 208 0 0,6 39 653 0 0,-8-49-829 0 0,1 0 63 0 0,8 31 608 0 0,1-19-424 0 0,1-7-178 0 0,4-3-82 0 0,-17-21-418 0 0,-1-1-53 0 0,0 0-89 0 0,0 0 115 0 0,0 0-16 0 0,0 0-24 0 0,0 0-43 0 0,0 0-20 0 0,0 0-44 0 0,0 0-51 0 0,0 0-56 0 0,0 0-62 0 0,0 0-56 0 0,0 0-51 0 0,0 0-44 0 0,0 0-153 0 0,0 0-43 0 0,0 0-185 0 0,0 0-495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4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34 7424 0 0,'-3'-3'73'0'0,"0"0"62"0"0,-3-7 263 0 0,4 1-228 0 0,2 4-156 0 0,0 4 56 0 0,1 0 3 0 0,4-1 18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8144 0 0,'0'0'234'0'0,"0"0"6"0"0,1 0-153 0 0,4-1-72 0 0,7 0 40 0 0,-2 0 90 0 0,22 0 543 0 0,-22 1-574 0 0,1 1-38 0 0,0-1-48 0 0,3 0-48 0 0,-14 0-274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10048 0 0,'0'0'230'0'0,"0"0"30"0"0,0 0 18 0 0,2 1-156 0 0,1-1-34 0 0,1 1-36 0 0,1 0-34 0 0,-2 0 0 0 0,0-1 33 0 0,5-1 129 0 0,20-7 685 0 0,-23 6-718 0 0,1 0-45 0 0,-2 0-57 0 0,-1 1-99 0 0,-1 0 42 0 0,9-4 144 0 0,-7 4-157 0 0,-1-1-106 0 0,-1 1 12 0 0,0 1-42 0 0,0-1-49 0 0,0 0-54 0 0,1 0-180 0 0,0 0-118 0 0,-2 1 233 0 0,0-1-35 0 0,1 1-35 0 0,-1-1-38 0 0,5 0-1086 0 0,4-1-871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4632 0 0,'0'0'101'0'0,"0"0"22"0"0,0 0 5 0 0,1-1-21 0 0,0 1-95 0 0,2-2 62 0 0,0 1 382 0 0,0 0-40 0 0,3 3 315 0 0,0 2-108 0 0,-1 2-76 0 0,7 13 855 0 0,-9-13-730 0 0,-1 0-333 0 0,0-1-33 0 0,1 7 218 0 0,1 3-19 0 0,-2-4-189 0 0,0 0-33 0 0,4 17 372 0 0,-2-11-134 0 0,-2-10-291 0 0,0-1-36 0 0,0 8 105 0 0,0 3-59 0 0,1 9-8 0 0,-1-4-14 0 0,2 27 457 0 0,-2-15-284 0 0,-2-7-143 0 0,0 0-103 0 0,0 7-5 0 0,0-20-120 0 0,0 4-34 0 0,0-17-112 0 0,0-1 40 0 0,0 0-68 0 0,0 0-83 0 0,0 0 70 0 0,0 0-37 0 0,0 0-41 0 0,0 0-39 0 0,0 0-386 0 0,0 0 91 0 0,0 0-52 0 0,0 0-745 0 0,0 0-588 0 0,0 0-1116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30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 9152 0 0,'0'0'208'0'0,"1"-2"-64"0"0,7-7 329 0 0,-6 6-375 0 0,-1 1-61 0 0,0 1-14 0 0,0-1 42 0 0,0 1 39 0 0,1-1 34 0 0,0-1 157 0 0,1 1 60 0 0,7-6 961 0 0,-5 6-813 0 0,-3 1-289 0 0,0 0-40 0 0,0 1-48 0 0,0-1-55 0 0,2 2 127 0 0,0 0-32 0 0,3 4 78 0 0,-1 2-91 0 0,-2 2-65 0 0,5 16 60 0 0,-7-16-17 0 0,-3 5 3 0 0,-1-5-12 0 0,0-1 13 0 0,-1 0 39 0 0,-1-1 8 0 0,0-1 39 0 0,0 1 45 0 0,0-1 49 0 0,3-5-376 0 0,1-1-45 0 0,0 0-12 0 0,1 0 31 0 0,1 1 57 0 0,9 3 100 0 0,-7-2-71 0 0,9 3-136 0 0,1 2 116 0 0,-3 2 110 0 0,-1 2 105 0 0,-4 2 101 0 0,-3 0 97 0 0,-4 1 90 0 0,-6 0 87 0 0,5-11-688 0 0,0 0 85 0 0,0 0 71 0 0,-1-1 60 0 0,0 1 44 0 0,1-1 34 0 0,-8 6 486 0 0,6-6-407 0 0,-1 1-61 0 0,1-1-102 0 0,1-1-99 0 0,0 0-54 0 0,0-1-63 0 0,0 1-70 0 0,0 0-98 0 0,-1-1-98 0 0,1 0-105 0 0,-1 0-115 0 0,1 0-124 0 0,1 0 319 0 0,0 0-35 0 0,1 0-34 0 0,-1 0-38 0 0,0 0-36 0 0,0-1-40 0 0,0 1-1614 0 0,0-1-1257 0 0,2 1 3455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5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8688 0 0,'0'0'256'0'0,"0"0"-7"0"0,0 0-184 0 0,0 1-38 0 0,-1 0-25 0 0,1-1 1 0 0,0 1-1 0 0,0-1 1 0 0,0 1-1 0 0,-1-1 0 0 0,1 1 1 0 0,0-1-1 0 0,0 1 1 0 0,0-1-1 0 0,0 1 0 0 0,0-1 1 0 0,0 1-1 0 0,0-1 1 0 0,0 1-1 0 0,0-1 0 0 0,0 1 1 0 0,0-1-1 0 0,0 1-2 0 0,4 6 125 0 0,-3-4-18 0 0,2 11 428 0 0,-2 0-95 0 0,-1 1-96 0 0,0 0-95 0 0,-1-7-144 0 0,1 1-34 0 0,0-7 28 0 0,0 0-43 0 0,0 0-55 0 0,0 0-65 0 0,0 0-60 0 0,0 0-70 0 0,0 0-79 0 0,0-1-87 0 0,0 1-94 0 0,0 0-103 0 0,0 0-112 0 0,0-1-119 0 0,0 2-546 0 0,0 0-758 0 0,0-3 2085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6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0 122 5840 0 0,'0'0'132'0'0,"0"0"17"0"0,7-8 127 0 0,-4 4-225 0 0,0-1-28 0 0,0 0 41 0 0,5-4 169 0 0,3 0 179 0 0,7-3 321 0 0,-5 3-259 0 0,-4 3-223 0 0,-3 1-102 0 0,0-1-72 0 0,3-3 132 0 0,2 0 68 0 0,-7 5-109 0 0,1 1 0 0 0,0 0 1 0 0,0 0-1 0 0,0 1 0 0 0,0-1 1 0 0,1 1-169 0 0,13-3 463 0 0,-9 5-276 0 0,-1 1-42 0 0,4 4-34 0 0,-2 3-116 0 0,6 11 215 0 0,-7 0-69 0 0,-4 1-56 0 0,-5 0-42 0 0,-2-7-44 0 0,-1-1 0 0 0,0 1 1 0 0,-1 0-1 0 0,-1-1 0 0 0,-3 8 1 0 0,0 2 21 0 0,2-1 38 0 0,-24 66-49 0 0,13-32 17 0 0,9-32-13 0 0,1-1-1 0 0,-3 21-13 0 0,-1 0 71 0 0,7-32-31 0 0,0 0 0 0 0,0 1 1 0 0,1 2-41 0 0,-2 10 136 0 0,2-17-63 0 0,1-1 49 0 0,0 0 67 0 0,0-1 85 0 0,1-3-10 0 0,0-2 31 0 0,0 0 8 0 0,0 0-15 0 0,5 0 26 0 0,-1 1-94 0 0,-1-1-73 0 0,0 1-52 0 0,6 1 109 0 0,-5-2-84 0 0,1-1 69 0 0,48-13 575 0 0,-34 8-566 0 0,-10 4-139 0 0,1-1-37 0 0,-1 1-41 0 0,0 0-47 0 0,1 0-55 0 0,-1 0-60 0 0,4 0-163 0 0,-6 1 123 0 0,-1 1-35 0 0,1-1-37 0 0,-1 1-38 0 0,1-1-40 0 0,0 1-42 0 0,-4 0-98 0 0,0 0-111 0 0,-1 0 96 0 0,1 0-41 0 0,1 0-657 0 0,2 0-507 0 0,2 0-972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7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7744 0 0,'0'0'174'0'0,"0"0"29"0"0,0 0 12 0 0,0 0-60 0 0,0 3-89 0 0,0 8-75 0 0,0-9 35 0 0,0 0 34 0 0,1 16 1190 0 0,0-10-741 0 0,-1 0-51 0 0,0 0-65 0 0,-1 1-79 0 0,-1 13 584 0 0,0-4-250 0 0,1-7-134 0 0,1-6-307 0 0,0 1-46 0 0,0 2-37 0 0,1 4-85 0 0,-1-11-148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8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9504 0 0,'0'0'216'0'0,"0"-1"-48"0"0,0 1-61 0 0,-1-2-24 0 0,2-1-42 0 0,-1 2 4 0 0,0-1 55 0 0,1 2 80 0 0,3-2 260 0 0,-1 1-66 0 0,1 1-62 0 0,-1 0-53 0 0,0 2-47 0 0,0-1-41 0 0,2 4 77 0 0,5 13 187 0 0,-9-15-311 0 0,0 0 37 0 0,5 21 383 0 0,-2-1-50 0 0,-1 11 139 0 0,-3 45 779 0 0,0-41-661 0 0,4-9-174 0 0,-2-17-304 0 0,-1 0 56 0 0,-1-11-237 0 0,0-1-18 0 0,0 0-2 0 0,0 0-1 0 0,0 0-6 0 0,0 0-1 0 0,0 0 0 0 0,0-4 41 0 0,0-7-84 0 0,0 9-8 0 0,1-13 121 0 0,0 0-43 0 0,1 0-37 0 0,1-1-34 0 0,5-15-63 0 0,3 0-81 0 0,-6 22 55 0 0,0-1 1 0 0,0 0-1 0 0,0 1 1 0 0,1 0-1 0 0,1 1 1 0 0,0-1 0 0 0,1-1 68 0 0,20-13-124 0 0,-25 21 100 0 0,1 0-1 0 0,0 0 1 0 0,-1 0-1 0 0,1 0 1 0 0,0 1-1 0 0,0 0 1 0 0,0-1-1 0 0,0 1 0 0 0,0 1 1 0 0,1-1-1 0 0,1 1 25 0 0,-1-1-28 0 0,0 2 0 0 0,-1-1 0 0 0,1 0 0 0 0,0 1 0 0 0,4 1 28 0 0,11 5-56 0 0,-1 3 34 0 0,-1 1 39 0 0,-1 2 48 0 0,0 8 78 0 0,-2 4 61 0 0,-8-8-15 0 0,-1 0 53 0 0,-1 4 58 0 0,-3-8 6 0 0,0 0-1 0 0,-1 12-305 0 0,-1-9 234 0 0,0 0 52 0 0,0 0 55 0 0,0-8-367 0 0,0 6 66 0 0,0-11-57 0 0,0-1-40 0 0,0 1-71 0 0,0 0-85 0 0,0 0-107 0 0,0-1 114 0 0,0 0-35 0 0,0-2-38 0 0,0 1 41 0 0,0-1 40 0 0,0 0 35 0 0,0 1-65 0 0,0-1 107 0 0,1 1 86 0 0,-1-1 77 0 0,1 1 118 0 0,-1 0-140 0 0,0-1-35 0 0,0 0-36 0 0,0 1-46 0 0,1-1-53 0 0,-1 0-62 0 0,0 0-76 0 0,0 1-82 0 0,0-1-90 0 0,0 0-100 0 0,0 0-108 0 0,1 0-118 0 0,-1 0-125 0 0,0 0 405 0 0,0 0-34 0 0,0 0-1601 0 0,0 0-1195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8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13824 0 0,'0'0'314'0'0,"0"0"46"0"0,0 0 22 0 0,0 0-163 0 0,0 0-106 0 0,0 0 68 0 0,0 0-59 0 0,0 0 125 0 0,0 0 224 0 0,0 0 17 0 0,0 0-203 0 0,0 0-129 0 0,0 0-44 0 0,0 0-5 0 0,0 0 13 0 0,0 0-22 0 0,0 0-7 0 0,0 0-101 0 0,0 0-33 0 0,0 0-33 0 0,0 0-19 0 0,0 0-34 0 0,0 0-38 0 0,0 0-44 0 0,0 0-45 0 0,0 0-46 0 0,0 0-39 0 0,0 0-37 0 0,0 0-249 0 0,0 0-60 0 0,0 0-47 0 0,-1 0-35 0 0,0 1-1382 0 0,-1 0-1227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27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11088 0 0,'0'0'248'0'0,"0"0"34"0"0,0 0 22 0 0,0 0-29 0 0,0 0-174 0 0,0 0-52 0 0,1 0-48 0 0,1 1-118 0 0,-1-1 128 0 0,-1 0 58 0 0,1 1 57 0 0,-1-1 77 0 0,1 1 90 0 0,-1-1 106 0 0,1 1-380 0 0,-1 0 48 0 0,1 0 40 0 0,-1 1 35 0 0,3 2 279 0 0,3 9 738 0 0,-4-9-859 0 0,0 0-72 0 0,-1-1-123 0 0,0 0-59 0 0,0-1-69 0 0,-1 0-78 0 0,1 1 50 0 0,-1-2-83 0 0,0 1-86 0 0,0-2 62 0 0,0 1-37 0 0,0-1-41 0 0,0 0-38 0 0,0 1-375 0 0,0-1 87 0 0,0 0-52 0 0,0 0-723 0 0,0 0-569 0 0,0 0-1080 0 0</inkml:trace>
  <inkml:trace contextRef="#ctx0" brushRef="#br0" timeOffset="257.3">152 15 9096 0 0,'0'0'200'0'0,"0"0"33"0"0,0 0 16 0 0,0 0 31 0 0,0 0-109 0 0,0 0-36 0 0,1 0 41 0 0,0 0-82 0 0,2 2-6 0 0,-1-2-1 0 0,5 2 240 0 0,0 0-39 0 0,1 0-47 0 0,0-1-54 0 0,0-1-62 0 0,0 1-72 0 0,0-2-77 0 0,-1 0-88 0 0,-1-2 2 0 0</inkml:trace>
  <inkml:trace contextRef="#ctx0" brushRef="#br0" timeOffset="431.83">346 1 8328 0 0,'0'0'241'0'0,"0"0"0"0"0,0 0-148 0 0,0 0 5 0 0,0 0 73 0 0,0 0 186 0 0,0 0 335 0 0,0 0 39 0 0,0 0-306 0 0,0 0-192 0 0,0 0-64 0 0,0 0-3 0 0,0 0 29 0 0,0 0-31 0 0,1 0-19 0 0,4 4-54 0 0,-4-4 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36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51 6336 0 0,'0'0'141'0'0,"0"0"23"0"0,0 0 11 0 0,0 0-59 0 0,0 0-7 0 0,0 0 42 0 0,0 0 130 0 0,0 0-48 0 0,0 0-53 0 0,0 0-46 0 0,-1 0-38 0 0,1-1 16 0 0,-2-1-53 0 0,1 2-8 0 0,0-1 84 0 0,0 0 91 0 0,1 1-65 0 0,-1 0 37 0 0,-11-4 897 0 0,-1 0-113 0 0,5 0-431 0 0,2 1-201 0 0,3 0-223 0 0,0 1-38 0 0,-2-1 243 0 0,-2 0-59 0 0,-4 0-3 0 0,-4 0 73 0 0,10 3-189 0 0,-11-3 230 0 0,-1 0 11 0 0,6 1-181 0 0,2 0-90 0 0,1-1-65 0 0,5 3 34 0 0,-3 0-37 0 0,5 0 136 0 0,1 0 59 0 0,-2 0 5 0 0,-1 0-116 0 0,1 0-84 0 0,0 0-51 0 0,2 0-53 0 0,0 0-49 0 0,0 0 38 0 0,0 0 146 0 0,0 2 19 0 0,0 11-55 0 0,-2-13-34 0 0,1-1-24 0 0,0 4-15 0 0,0 34-62 0 0,1 96 633 0 0,0-77-385 0 0,5 16-151 0 0,4 61 137 0 0,-6-74-3 0 0,0-32-29 0 0,0 0-27 0 0,1-3-27 0 0,-3-7-58 0 0,3 33-9 0 0,0-17 16 0 0,-3-11 31 0 0,4 40 57 0 0,-2-38 0 0 0,-1 19-101 0 0,1 12 77 0 0,-1-26 18 0 0,-2 1 60 0 0,2-1-28 0 0,1 0-43 0 0,0 1-47 0 0,-2 0-56 0 0,0 10-35 0 0,1 0 43 0 0,1 8 44 0 0,4 25 75 0 0,-7-72-106 0 0,8 109 282 0 0,-4 18-284 0 0,0-64 61 0 0,0-1-48 0 0,6 99 28 0 0,0 0 68 0 0,-10-117-48 0 0,1 22-14 0 0,1 44 35 0 0,7 73-24 0 0,-2-53 20 0 0,7 58 65 0 0,-8-116-72 0 0,7 27-71 0 0,1 4 80 0 0,7 129 129 0 0,-6 1 60 0 0,-10-81-164 0 0,-4 77-11 0 0,-1-200-85 0 0,5 152-9 0 0,-3-95 11 0 0,0 2 42 0 0,3 28-4 0 0,0 1 34 0 0,0 75-71 0 0,-4-142 6 0 0,2 25 28 0 0,7 73-11 0 0,-5-58 48 0 0,4 0-83 0 0,3 35 26 0 0,-1 0 33 0 0,-1-40 3 0 0,-5-30-7 0 0,5 8-55 0 0,-3-3 10 0 0,-1-12 44 0 0,-5-35-5 0 0,0 19-63 0 0,-1-17 58 0 0,-1-6 29 0 0,1 2 48 0 0,0 1 60 0 0,0 2 71 0 0,0-7-174 0 0,-1-3-18 0 0,1-3-39 0 0,0 2-21 0 0,4 5 44 0 0,-2-5-18 0 0,1 7 29 0 0,-3-10-55 0 0,0 0 0 0 0,0 0 1 0 0,0 1-1 0 0,0-1 0 0 0,1 0 1 0 0,-1 1-1 0 0,0-1 0 0 0,1 0 1 0 0,-1 0-1 0 0,1 1 0 0 0,-1-1 0 0 0,1 0 1 0 0,0 0-1 0 0,-1 0 0 0 0,1 0 1 0 0,0 0-1 0 0,0 0 0 0 0,4 5 15 0 0,2 4 39 0 0,-7-7-52 0 0,3 1 2 0 0,8 6 54 0 0,-9-8-56 0 0,-1-1-1 0 0,1 0 1 0 0,0 1 0 0 0,0-1-1 0 0,0 0 1 0 0,0 0-1 0 0,0 0 1 0 0,0 0-1 0 0,0-1-1 0 0,20 3 50 0 0,-12-3 3 0 0,0-2 0 0 0,0 1 0 0 0,7-3-53 0 0,14-2 121 0 0,-2 2-63 0 0,15-4-49 0 0,10-2-12 0 0,-14 1 43 0 0,-11 1-8 0 0,-9 5-40 0 0,0 0 12 0 0,1 0-1 0 0,-1-1 0 0 0,3-2-3 0 0,12-4-28 0 0,-8 2-55 0 0,-15 5-19 0 0,13-6-60 0 0,-16 6 54 0 0,-2-1-30 0 0,-1 1-59 0 0,1 0-72 0 0,-1-1-87 0 0,-1 1-27 0 0,7-2-301 0 0,-9 4 426 0 0,1 0-71 0 0,-2 0 37 0 0,1 0-60 0 0,-1 1-68 0 0,1-1-79 0 0,-1 0 37 0 0,0 1-56 0 0,0 0-53 0 0,0-1-43 0 0,0 0-174 0 0,0 1-45 0 0,1-1-208 0 0,1 0-569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3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6832 0 0,'0'0'200'0'0,"0"0"-50"0"0,0 0-3 0 0,0 0 55 0 0,0 0 175 0 0,0 0 319 0 0,0 0 28 0 0,0 0-30 0 0,0 0-139 0 0,0 0-62 0 0,0 0-11 0 0,0 0-30 0 0,0 0-119 0 0,0 0-56 0 0,0 0-11 0 0,0 0-30 0 0,0 0-118 0 0,0 0-48 0 0,0 0-5 0 0,1 2 23 0 0,-1 0-77 0 0,2 0-82 0 0,-1-1-12 0 0,0-1-41 0 0,-1 1-63 0 0,0-1 94 0 0,1 0 76 0 0,-1 0 56 0 0,1 1 254 0 0,0 0-221 0 0,0-1-79 0 0,-1 0-45 0 0,0 1-55 0 0,1-1-66 0 0,-1 0-29 0 0,1 0-57 0 0,-1 0-64 0 0,1 1-70 0 0,-1-1-75 0 0,1 0-81 0 0,-1 0-87 0 0,1 0-92 0 0,-1 0-848 0 0,0 0-896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3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5728 0 0,'0'0'166'0'0,"0"0"-34"0"0,0 0 12 0 0,0 0 71 0 0,0 0 200 0 0,0 0 363 0 0,0 0 29 0 0,0 0-329 0 0,0 0-188 0 0,1 0 5 0 0,-1 0-81 0 0,0 0-69 0 0,0 0-57 0 0,1 0-47 0 0,-1 0-34 0 0,3 0-100 0 0,-2 0 134 0 0,0 0 88 0 0,0 0-19 0 0,-1 0 35 0 0,1 0 39 0 0,-1 1 45 0 0,1-1 46 0 0,-1 0 53 0 0,1 0 56 0 0,-1 0 61 0 0,1 0-361 0 0,0 0-56 0 0,0-1-39 0 0,1 2 60 0 0,0 0 36 0 0,0 1 58 0 0,1 1 73 0 0,1 1 86 0 0,-4-3-501 0 0,1-1-35 0 0,-1 0-323 0 0,0 1 71 0 0,0-1-46 0 0,0 0-628 0 0,0 0-493 0 0,0 0-934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8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6000 0 0,'1'0'174'0'0,"20"-1"1"0"0,-1 0 41 0 0,20-3 323 0 0,8-4 245 0 0,23-10 525 0 0,-29 4-533 0 0,-14 3-295 0 0,-5 2-114 0 0,0-1-41 0 0,-4 2-93 0 0,0-1-39 0 0,0 0-45 0 0,0 0-50 0 0,38-18 540 0 0,30-11 452 0 0,-86 37-987 0 0,-1 1-7 0 0,0 0-26 0 0,7 4 25 0 0,1 6 43 0 0,-2 1 44 0 0,-2-1 45 0 0,-2-2-93 0 0,-1 1-1 0 0,0-1 1 0 0,0 0-1 0 0,-1 0 1 0 0,0 0-135 0 0,-1 29 387 0 0,0-8-119 0 0,-3 16 141 0 0,0 0-33 0 0,1 4-88 0 0,0 3-64 0 0,3 42 129 0 0,0 1-46 0 0,0 98 205 0 0,9-12-147 0 0,-3-75-166 0 0,10 76 95 0 0,23 90 65 0 0,-23-172-228 0 0,-1-15-7 0 0,25 115 268 0 0,-30-153-343 0 0,0-1-38 0 0,7 27-38 0 0,3-1 64 0 0,51 142 238 0 0,-37-118-186 0 0,-7-1 106 0 0,16 95-195 0 0,-28-114 45 0 0,4 32 132 0 0,0 38-177 0 0,2 111 165 0 0,-8-86-93 0 0,-7-101-70 0 0,10 113 36 0 0,9-3 52 0 0,-12-101-79 0 0,12 60-1 0 0,-16-93 30 0 0,4 22-27 0 0,3 20-2 0 0,-4-24 37 0 0,0-1-33 0 0,-3-21 29 0 0,19 104 84 0 0,-4-37-108 0 0,5 17 34 0 0,-3-13 69 0 0,-12-44-50 0 0,-2-24-66 0 0,-7-19 41 0 0,-1-1-39 0 0,-3-10-11 0 0,2 0 0 0 0,3 10 2 0 0,-3-8-5 0 0,0 9 38 0 0,-2-16-21 0 0,1 1 0 0 0,-1-1 0 0 0,3 4-12 0 0,0 6-20 0 0,-1 2 40 0 0,-4 45 156 0 0,0-29-96 0 0,3-10-82 0 0,-1-15 13 0 0,0 1 34 0 0,-1-6-42 0 0,1 1-1 0 0,0-1 1 0 0,1 1 0 0 0,1 1-3 0 0,-1-1 0 0 0,-1-1 0 0 0,1 0 0 0 0,-1 1-1 0 0,0 2 1 0 0,4 22 0 0 0,4 27 0 0 0,-10-59 0 0 0,1 1 0 0 0,0 0 0 0 0,0-1 0 0 0,0 1 0 0 0,0 0 0 0 0,0-1 0 0 0,0 1 0 0 0,0-1 0 0 0,1 1 0 0 0,-1 0 0 0 0,1-1 0 0 0,-1 1 0 0 0,1 0 0 0 0,6 17 0 0 0,-5-16 0 0 0,-2-3-5 0 0,-1 9 20 0 0,1 10 39 0 0,-1-16 10 0 0,-2 3 0 0 0,2-5-58 0 0,1-1 0 0 0,-1 1 0 0 0,0 0 0 0 0,1 0 0 0 0,-1-1 0 0 0,0 1 0 0 0,0 0-1 0 0,1-1 1 0 0,-1 1 0 0 0,0-1 0 0 0,0 1 0 0 0,0-1 0 0 0,0 1 0 0 0,0-1 0 0 0,0 1-6 0 0,-17 1 45 0 0,10-3-33 0 0,0 0 0 0 0,0-1 0 0 0,-6-1-12 0 0,2 0 22 0 0,-14 1-20 0 0,15 1-16 0 0,0 0-34 0 0,-22-4 36 0 0,28 4 5 0 0,0 1 0 0 0,0-1 0 0 0,0 1 1 0 0,0 0-1 0 0,-1 0 0 0 0,1 1 0 0 0,0 0 0 0 0,0-1 0 0 0,0 2 0 0 0,-1-1 7 0 0,-18 4 5 0 0,1 1-11 0 0,0 0-48 0 0,15-5-44 0 0,0 0 42 0 0,-2 0 34 0 0,-5 1 47 0 0,-11 2 49 0 0,17-3-81 0 0,0 0-35 0 0,2-1-26 0 0,0 1-37 0 0,0-1-43 0 0,0 1-49 0 0,1-1-10 0 0,0 0-42 0 0,0 0-45 0 0,0-1-49 0 0,0 1-53 0 0,0-1-56 0 0,1 1-60 0 0,-1-1-64 0 0,5 1 107 0 0,0-1-68 0 0,0 1-61 0 0,1 0-54 0 0,-1 0-189 0 0,0 0-54 0 0,0 0-229 0 0,0 0-618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26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70 7976 0 0,'-1'-1'175'0'0,"0"0"-58"0"0,-6-8 105 0 0,6 7-142 0 0,-7-8-133 0 0,0 2 117 0 0,-1 0 103 0 0,0 1 86 0 0,-1 1 63 0 0,0 0 51 0 0,5 4-123 0 0,0 0-1 0 0,0 0 1 0 0,-1 1-1 0 0,1-1 1 0 0,0 1-1 0 0,-1 0 1 0 0,0 1-1 0 0,-1-1-243 0 0,-9 2 516 0 0,8 0-299 0 0,0 0-35 0 0,-1 2-18 0 0,-1 0-66 0 0,1 1-76 0 0,0 1-85 0 0,-11 8 257 0 0,2 1-55 0 0,13-10-107 0 0,0 1 1 0 0,1 0-1 0 0,0 0 1 0 0,0 0-1 0 0,-2 4-32 0 0,3-5 13 0 0,1 1 0 0 0,-1-1 0 0 0,1 1 0 0 0,1 0 0 0 0,-1 0 0 0 0,1 0 0 0 0,-1 0 0 0 0,1 0 1 0 0,1 0-1 0 0,-1 5-13 0 0,3 19 82 0 0,-1-23-72 0 0,1 1 1 0 0,0 0 0 0 0,0-1 0 0 0,1 1 0 0 0,0-1 0 0 0,0 0-1 0 0,0 0 1 0 0,2 2-11 0 0,-1-2 20 0 0,1 0 1 0 0,-1-1-1 0 0,1 0 0 0 0,0 1 0 0 0,0-2 0 0 0,1 1 1 0 0,-1 0-1 0 0,2 0-20 0 0,-3-3 13 0 0,-1 0-1 0 0,0 0 1 0 0,1 0 0 0 0,-1 0 0 0 0,1-1-1 0 0,0 1 1 0 0,-1-1 0 0 0,1 0 0 0 0,0 0-1 0 0,0 0 1 0 0,0-1 0 0 0,0 1 0 0 0,0-1 0 0 0,0 0-1 0 0,0 0 1 0 0,0-1 0 0 0,-1 1 0 0 0,1-1-1 0 0,0 0 1 0 0,0 1 0 0 0,0-2 0 0 0,0 1-1 0 0,-1 0 1 0 0,1-1 0 0 0,-1 0 0 0 0,1 0-1 0 0,-1 0 1 0 0,0 0 0 0 0,1 0 0 0 0,-1-1 0 0 0,1-1-13 0 0,2-1 49 0 0,-1-1-1 0 0,1 0 1 0 0,-1 0 0 0 0,-1-1 0 0 0,2-1-49 0 0,-1-1 70 0 0,0 0 0 0 0,-1-1 0 0 0,4-8-70 0 0,-4 6 59 0 0,-1 0-1 0 0,0-1 0 0 0,0 0-58 0 0,-1 0 69 0 0,-1 0 1 0 0,0-11-70 0 0,-2 22-1 0 0,1 0 3 0 0,6-9-18 0 0,-3 12-62 0 0,4 6 32 0 0,-7-7 43 0 0,15 18-80 0 0,-4 1 107 0 0,-1 1 86 0 0,-3 1 62 0 0,-1-1 138 0 0,-2 0 0 0 0,0 1-310 0 0,0 5 238 0 0,1 5-57 0 0,-2-17-133 0 0,7 47 261 0 0,-10-58-324 0 0,0-1-74 0 0,0-1-17 0 0,0-1-35 0 0,0 0-213 0 0,0 0-480 0 0,0 0-48 0 0</inkml:trace>
  <inkml:trace contextRef="#ctx0" brushRef="#br0" timeOffset="259.3">512 296 7080 0 0,'0'1'165'0'0,"0"0"-56"0"0,0 11 147 0 0,1-2-290 0 0,0 0 115 0 0,0-5 7 0 0,0 0 35 0 0,0 0 35 0 0,0 0 39 0 0,1 0 39 0 0,-1 0 42 0 0,1 0 44 0 0,-1-1 44 0 0,1 1 48 0 0,0 0 49 0 0,0-1 50 0 0,0 1 53 0 0,-2-3-345 0 0,1-1-35 0 0,0 2 90 0 0,-1-1-103 0 0,1 0-76 0 0,1 6 43 0 0,-1-6-70 0 0,0 0 43 0 0,0-2-176 0 0,-1 0 2 0 0,0 0-34 0 0,0 0-17 0 0,0 0-35 0 0,0 0-40 0 0,0 0-44 0 0,0 0-49 0 0,0 0-44 0 0,0 0-41 0 0,0 0-34 0 0,0 0-119 0 0,0 0-35 0 0,0 0-1225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6648 0 0,'0'0'149'0'0,"0"0"23"0"0,0 0 12 0 0,0 1-63 0 0,0 0-62 0 0,0 8-47 0 0,0-5 28 0 0,0-2 16 0 0,0-1 32 0 0,1 1 40 0 0,-1-1 48 0 0,2 16 769 0 0,1-1-109 0 0,0 0-98 0 0,0 1-90 0 0,0 1-36 0 0,0-1-84 0 0,0 1-72 0 0,0 0-61 0 0,0 0-55 0 0,-1-1-37 0 0,2 18 951 0 0,-1 13-1254 0 0,-3-23 441 0 0,-2 1 84 0 0,-1 39 413 0 0,0 1 14 0 0,-1-22-355 0 0,-1-8-144 0 0,-3-1-58 0 0,8-35-617 0 0,0 0 71 0 0,0 1 62 0 0,0-1 56 0 0,0 0 79 0 0,0 0 96 0 0,0 1 545 0 0,0-1-581 0 0,-1 1-43 0 0,1-1-55 0 0,0 0-71 0 0,0 0-85 0 0,0 0-97 0 0,0 1-68 0 0,0-1-99 0 0,0 0-107 0 0,0 0-118 0 0,0 0 272 0 0,0 0-34 0 0,0 0-33 0 0,0 0-36 0 0,0 0-37 0 0,0 0-37 0 0,-1 0-39 0 0,1 0-40 0 0,0 0-1638 0 0,0 0-1282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5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0 135 7568 0 0,'0'0'166'0'0,"0"0"29"0"0,13 3 168 0 0,-7-2-295 0 0,0 0-46 0 0,0 0 43 0 0,0-2 37 0 0,1 1 34 0 0,0-2 65 0 0,1 0 33 0 0,2-1 81 0 0,4-3 199 0 0,8-5 342 0 0,-7 3-372 0 0,-4 1-186 0 0,-6 4-197 0 0,0 0-37 0 0,-4 3-56 0 0,9-7 291 0 0,8-4 77 0 0,-15 10-311 0 0,0-1-1 0 0,0 0 1 0 0,-1-1-1 0 0,1 1 1 0 0,0 0-1 0 0,-1-1 1 0 0,1 0-1 0 0,-1 1 0 0 0,0-1 1 0 0,0 0-1 0 0,0 0 1 0 0,0-1-65 0 0,-2 3 11 0 0,1 0 0 0 0,-1 0 0 0 0,0 0 0 0 0,1 0 0 0 0,-1 0 0 0 0,0 0 0 0 0,0 0 0 0 0,0 0 0 0 0,0 0 1 0 0,0 0-1 0 0,0 0 0 0 0,0 0 0 0 0,0 0 0 0 0,0 0 0 0 0,-1 0 0 0 0,1-1 0 0 0,0 1 0 0 0,-1 0-11 0 0,1 0 9 0 0,-1-1 0 0 0,0 1 0 0 0,0 0-1 0 0,0 0 1 0 0,0 0 0 0 0,0 0 0 0 0,0 0 0 0 0,0 0 0 0 0,0 0 0 0 0,0 0-1 0 0,0 0 1 0 0,-1 0-9 0 0,-18-7 36 0 0,0 7-50 0 0,17 1 12 0 0,0 1 1 0 0,0 0 0 0 0,0 0-1 0 0,0 0 1 0 0,0 0 0 0 0,0 0 0 0 0,0 1 1 0 0,-16 13 79 0 0,5 5 66 0 0,3 4 46 0 0,7-13-64 0 0,1 1 1 0 0,0-1-1 0 0,1 1 1 0 0,0 5-128 0 0,-1 22 268 0 0,4-30-147 0 0,-1 0 0 0 0,1 1 1 0 0,0-1-1 0 0,1 0 1 0 0,0 0-1 0 0,1 0 1 0 0,0 0-1 0 0,0 0 1 0 0,2 2-122 0 0,7 10 232 0 0,4-3-48 0 0,2-3-64 0 0,4-5-80 0 0,-18-8-219 0 0,0-1 81 0 0,0 0 67 0 0,0 1 59 0 0,-1-1 44 0 0,1 0 35 0 0,13 2 543 0 0,-11-2-507 0 0,-1-1-79 0 0,-2 1-76 0 0,0-1-45 0 0,0 0-51 0 0,1 0-58 0 0,-1-1-83 0 0,1 1-81 0 0,-1 0-90 0 0,1-1-96 0 0,-1 1-106 0 0,1-1-112 0 0,0 0-120 0 0,-2 1 379 0 0,0-1-33 0 0,2 0-1515 0 0,3-1-1152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6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0,0 1 17 0 0,1-1-37 0 0,1 1 73 0 0,4 4 277 0 0,-5-4-334 0 0,0 0 44 0 0,3 5 372 0 0,0 0-66 0 0,0 0-64 0 0,-1 1-57 0 0,-1 0-54 0 0,0 0-48 0 0,0 0-44 0 0,0 0-39 0 0,0 6 78 0 0,-1-1-68 0 0,0 3-14 0 0,0 7 59 0 0,0-4-52 0 0,0-7-48 0 0,0-2 3 0 0,0 0 42 0 0,3 16 133 0 0,-1 2-58 0 0,-1-1-75 0 0,-1 0-90 0 0,-1-26-341 0 0,0 1 58 0 0,0-1 52 0 0,0 1 46 0 0,-1 0 67 0 0,1 0 81 0 0,0 3 465 0 0,0-3-493 0 0,0 0-35 0 0,-1 0-45 0 0,1-1-59 0 0,0 1-68 0 0,0 0-81 0 0,0-1-55 0 0,0 1-82 0 0,0-1-88 0 0,0 0-96 0 0,0 1-105 0 0,0-1-112 0 0,0 0-120 0 0,0 0 379 0 0,0 0-34 0 0,0 0-1491 0 0,0 0-1130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6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10592 0 0,'0'0'241'0'0,"0"0"185"0"0,1-1-178 0 0,-1 0-94 0 0,1 1-71 0 0,0 0-83 0 0,-1 0-77 0 0,1 0-87 0 0,0 1-102 0 0,0-1 29 0 0,-1 1-49 0 0,1-1-45 0 0,-1 1-38 0 0,1 0-346 0 0,0 0-66 0 0,1 1-643 0 0,2 0-814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6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10368 0 0,'0'0'233'0'0,"2"1"-71"0"0,7 1 372 0 0,-6-2-425 0 0,-1 1-67 0 0,8 4-21 0 0,0 0 42 0 0,-2 1 37 0 0,1 1 33 0 0,6 8 214 0 0,-1 2 82 0 0,-4-2 253 0 0,0 1 0 0 0,2 6-682 0 0,1 2 526 0 0,-6-10-273 0 0,0-1-48 0 0,0 0-61 0 0,0-1-69 0 0,10 17 362 0 0,-9-16-227 0 0,0 0 47 0 0,-3-5-49 0 0,0 1 40 0 0,0-3-7 0 0,-1 1 35 0 0,1-1 41 0 0,0 0 44 0 0,-5-5 64 0 0,1-1-40 0 0,0 0-38 0 0,-1 0-34 0 0,2 0 212 0 0,-1-2-119 0 0,0 0-104 0 0,0 0-89 0 0,0-1-75 0 0,0 0-59 0 0,0-1-42 0 0,1-7-50 0 0,-1 7 39 0 0,-1 1 57 0 0,0 1 83 0 0,3-26-1 0 0,-1-1-65 0 0,0-7-44 0 0,4-19-64 0 0,-3 41 0 0 0,-1 1 1 0 0,2-1-1 0 0,0 1 1 0 0,0-1-1 0 0,4-4 8 0 0,-7 15-162 0 0,1 0 45 0 0,1-2-11 0 0,0 0 101 0 0,5-7 67 0 0,-5 9-68 0 0,0-1-51 0 0,0 0-104 0 0,-1 3 46 0 0,0-1-34 0 0,1-1-203 0 0,-1 1 141 0 0,-1 1-32 0 0,1-1-36 0 0,-1 1-38 0 0,1-1-39 0 0,0 1-42 0 0,-1 0-44 0 0,1-1-46 0 0,0 1-48 0 0,-1 0-51 0 0,1 0-52 0 0,0 0-54 0 0,-1-1-57 0 0,1 1-59 0 0,2-1-1357 0 0,2-1-1220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7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72 159 7920 0 0,'2'0'137'0'0,"8"0"387"0"0,-7 0-412 0 0,-1 0-69 0 0,3 0-22 0 0,-1-1 40 0 0,0 1 37 0 0,1-1 35 0 0,4-1 224 0 0,-1 0 104 0 0,0-1 22 0 0,0 0 49 0 0,17-8 1336 0 0,-15 6-1109 0 0,0 1-132 0 0,-5 2-355 0 0,0-1-35 0 0,-1 1-37 0 0,1 0-44 0 0,0 0-47 0 0,-1 0-53 0 0,6-1 261 0 0,7-3 195 0 0,1-2-111 0 0,-10 4-248 0 0,-1-2-33 0 0,1 0-35 0 0,-2-1-37 0 0,-5 6-35 0 0,-1-1 0 0 0,1 1 0 0 0,-1-1 0 0 0,0 1 0 0 0,1-1 0 0 0,-1 1 0 0 0,0-1-1 0 0,0 1 1 0 0,0-1 0 0 0,0 1 0 0 0,0-1 0 0 0,0 1 0 0 0,-1-1 0 0 0,1 1 0 0 0,0-1 0 0 0,-1 1 0 0 0,1-1-1 0 0,-2-1-11 0 0,-5-13 98 0 0,-2 4-42 0 0,7 10-56 0 0,1 1-1 0 0,-1 0 0 0 0,1-1 0 0 0,-1 1 0 0 0,0 0 0 0 0,0 0 0 0 0,0 0 0 0 0,0 0 0 0 0,0 0 0 0 0,0 0 0 0 0,0 0 0 0 0,0 1 0 0 0,0-1 0 0 0,0 1 0 0 0,-1-1 0 0 0,1 1 0 0 0,0 0 1 0 0,-1 0-2 0 0,-18 5-60 0 0,7 0 29 0 0,0 0-1 0 0,0 2 0 0 0,1 0 0 0 0,0 0 0 0 0,-12 9 33 0 0,13-7-12 0 0,1 0 0 0 0,-1 1 0 0 0,2 0 0 0 0,-1 1 0 0 0,2 0 0 0 0,-1 0-1 0 0,2 1 1 0 0,-1 0 0 0 0,-5 11 12 0 0,12-18 5 0 0,0-1 0 0 0,1 1-1 0 0,-1-1 1 0 0,1 1 0 0 0,0 0-1 0 0,0 4-4 0 0,0-2-9 0 0,1-1-1 0 0,0 1 0 0 0,0 0 0 0 0,1 0 0 0 0,0 0 0 0 0,0 0 0 0 0,1-1 0 0 0,0 1 1 0 0,0-1-1 0 0,0 1 0 0 0,1-1 0 0 0,1 3 10 0 0,14 19 20 0 0,4-4 95 0 0,-9-14-9 0 0,0-1 38 0 0,1-3 44 0 0,1-1 48 0 0,13 0 226 0 0,-17-4-183 0 0,1-1 0 0 0,0 0-1 0 0,0-1 1 0 0,0 0 0 0 0,5-1-279 0 0,16-6 572 0 0,0-2-43 0 0,-1-3-102 0 0,-16 5-263 0 0,0 1-38 0 0,-1-1-44 0 0,0 0-48 0 0,-15 7-122 0 0,2 0-6 0 0,-1 1 105 0 0,1-1 67 0 0,1-2 171 0 0,-2 2-205 0 0,0 0-36 0 0,0 0-64 0 0,0 0-90 0 0,0 0 23 0 0,-1 1-35 0 0,0-1-38 0 0,1 0-42 0 0,-1 1-45 0 0,0-1-48 0 0,0 0-51 0 0,0 0-55 0 0,0-2-749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5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16 10592 0 0,'0'0'241'0'0,"0"0"38"0"0,0 0 10 0 0,2 1-126 0 0,2 0-38 0 0,-1 1-73 0 0,0-1-33 0 0,9 10 40 0 0,0-1 107 0 0,0 2 91 0 0,-2 0 73 0 0,0-1 17 0 0,-1 0 34 0 0,20 28 954 0 0,-17-22-795 0 0,-2-2-121 0 0,1-1-75 0 0,-1 1-97 0 0,-4-8-167 0 0,-1 0-33 0 0,10 12 439 0 0,17 21 529 0 0,4-3-71 0 0,-22-21-627 0 0,-12-13-275 0 0,0-1 0 0 0,0 1 0 0 0,0 0-1 0 0,1-1 1 0 0,-1 0 0 0 0,1 1 0 0 0,-1-1-1 0 0,1 0 1 0 0,0 0 0 0 0,0-1 0 0 0,0 1-1 0 0,0 0-41 0 0,-2-2 34 0 0,-1 0-53 0 0,0 0-55 0 0,0 0-111 0 0,0 0-191 0 0,0 0 197 0 0,0 0-48 0 0,0 0-81 0 0,0 0 101 0 0,0 0-41 0 0,0 0-45 0 0,0 0-42 0 0,0 0-38 0 0,0 0-36 0 0,0 0-261 0 0,0 0-58 0 0,0 0-45 0 0,0 0-34 0 0,0 0-1440 0 0,0 0-1272 0 0</inkml:trace>
  <inkml:trace contextRef="#ctx0" brushRef="#br0" timeOffset="254.32">250 1 8640 0 0,'0'0'197'0'0,"-1"0"98"0"0,0 0 503 0 0,0 0-581 0 0,0 1-83 0 0,1-1-118 0 0,-1 1-41 0 0,-4 10 442 0 0,-1 0-36 0 0,-4 11 281 0 0,0 0-115 0 0,-1 0-97 0 0,2-2-112 0 0,1 0-50 0 0,-5 9 60 0 0,-15 36 408 0 0,17-39-401 0 0,0 0 77 0 0,-4 7 30 0 0,-23 42 714 0 0,23-50-800 0 0,-3 2-44 0 0,-2-1-101 0 0,19-24-287 0 0,0-1 62 0 0,-2 4 158 0 0,1-3-174 0 0,2-1-46 0 0,-1 0-45 0 0,0 0-55 0 0,1 0-64 0 0,-1 0-84 0 0,0 1-88 0 0,1-2 1 0 0,-1 1-65 0 0,1-1-56 0 0,-1 1-51 0 0,1 0-168 0 0,-1 0-49 0 0,0-1-204 0 0,0 2-545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3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47 10104 0 0,'0'-1'273'0'0,"-2"-1"-76"0"0,0-1-7 0 0,-5-6 158 0 0,2 3-357 0 0,-1 1 69 0 0,0 0 58 0 0,-1 0 50 0 0,-6-1 267 0 0,9 5-284 0 0,1 0 1 0 0,-1 0-1 0 0,0 1 1 0 0,0-1 0 0 0,1 1-1 0 0,-1-1 1 0 0,0 1-1 0 0,0 1-151 0 0,-7 0 323 0 0,1 1-68 0 0,3 0-146 0 0,1 0-39 0 0,0 1-44 0 0,0 0-49 0 0,-21 12 133 0 0,20-10-89 0 0,-1 0 1 0 0,1 0-1 0 0,0 1 1 0 0,0 0-22 0 0,4-3 14 0 0,0 1 0 0 0,0 0 0 0 0,0-1 0 0 0,0 1 0 0 0,0 0 0 0 0,1 0 0 0 0,0 1 0 0 0,-1 0-14 0 0,2-1 26 0 0,-1 1 0 0 0,1-1 0 0 0,0 0 0 0 0,0 1 0 0 0,0-1 0 0 0,0 1-26 0 0,1 26 281 0 0,0-1 0 0 0,2 1 0 0 0,1-1 0 0 0,1 0 0 0 0,4 8-281 0 0,0 13 329 0 0,-1-1-55 0 0,-4-26-216 0 0,-1 0 76 0 0,2 7 106 0 0,0 14 182 0 0,-4-25-249 0 0,-1-9-59 0 0,2-1 34 0 0,-1 4 139 0 0,0-13-258 0 0,-1 1 0 0 0,1 0 0 0 0,-1-1-1 0 0,1 1 1 0 0,-1 0 0 0 0,1-1 0 0 0,-1 1-1 0 0,0-1 1 0 0,0 1 0 0 0,0-1 0 0 0,0 1-1 0 0,0-1 1 0 0,0 1-29 0 0,0-2 36 0 0,1 0-129 0 0,0 0-75 0 0,0 0 65 0 0,0 0-73 0 0,0 0-89 0 0,0 0 80 0 0,0 0-42 0 0,0 0-45 0 0,0 0-42 0 0,0 0-38 0 0,0 0-36 0 0,0 0-250 0 0,0 0-59 0 0,0 0-45 0 0,0 0-34 0 0,-1 0-1388 0 0,0-2-1230 0 0</inkml:trace>
  <inkml:trace contextRef="#ctx0" brushRef="#br0" timeOffset="303.19">0 372 8928 0 0,'1'-1'498'0'0,"1"-1"-254"0"0,-1 0-123 0 0,1 0-98 0 0,8-5 11 0 0,2 0 91 0 0,-3 3 17 0 0,0 1 34 0 0,12-3 242 0 0,21-2 478 0 0,-28 6-647 0 0,0 1-55 0 0,-2-1-82 0 0,-1 1-72 0 0,12-2 23 0 0,29-7 190 0 0,-37 7-210 0 0,1-1-43 0 0,-5 1-36 0 0,1 1-35 0 0,-1-1-43 0 0,1 0-46 0 0,-7 2 67 0 0,8-2-216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8:43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6768 0 0,'0'0'149'0'0,"0"0"23"0"0,0 0 12 0 0,0 0 36 0 0,0 0 124 0 0,0 1 8 0 0,0-1-73 0 0,1 1-63 0 0,0 1-51 0 0,1 1 35 0 0,1 3 81 0 0,-1 1 31 0 0,0 0-33 0 0,3 5 192 0 0,-2-2-178 0 0,0-1-37 0 0,5 22 427 0 0,-4-1-288 0 0,7 52 477 0 0,-7-47-427 0 0,-2-19-202 0 0,0 0 37 0 0,-1 0 44 0 0,1 0 51 0 0,-1 3-50 0 0,-1-10-116 0 0,-1 0 42 0 0,1-1 3 0 0,0 0 42 0 0,0-8-165 0 0,0 0-3 0 0,0 0 16 0 0,0 0 67 0 0,0 0 33 0 0,0 0 4 0 0,0 0-9 0 0,-1 0-43 0 0,1 0-40 0 0,-2-3 56 0 0,0-1-84 0 0,-1-3-52 0 0,2 4 12 0 0,-3-8 32 0 0,2-1-46 0 0,0-4-27 0 0,1-7-29 0 0,1 17-16 0 0,-1-16 67 0 0,1-1-1 0 0,1 1 0 0 0,4-19-68 0 0,-3 31 3 0 0,0-1 0 0 0,1 1 0 0 0,4-9-3 0 0,5-6-52 0 0,3 2-50 0 0,-11 18-145 0 0,0 0 81 0 0,0 0 71 0 0,0 0 64 0 0,2-2 72 0 0,0 0 75 0 0,17-16 460 0 0,-13 14-404 0 0,-6 6-141 0 0,1 0-32 0 0,0 0-40 0 0,0 0-45 0 0,0 0-50 0 0,0 1-55 0 0,0 0-63 0 0,0 0-67 0 0,0 1-73 0 0,0 0-79 0 0,1 0-84 0 0,-1 0-91 0 0,1 1-95 0 0,-1 0-102 0 0,1 1-108 0 0,0 0-112 0 0,-3 0-962 0 0,1 0-1144 0 0,-4-1 3161 0 0</inkml:trace>
  <inkml:trace contextRef="#ctx0" brushRef="#br0" timeOffset="454.78">323 302 6992 0 0,'0'0'172'0'0,"1"1"-59"0"0,0-1-46 0 0,7 3 110 0 0,1 0-64 0 0,1-1 63 0 0,0-1 56 0 0,0-1 51 0 0,1-2 114 0 0,1 0 51 0 0,1-3 144 0 0,7-4 363 0 0,13-10 661 0 0,-23 11-1114 0 0,0 1-37 0 0,-2 0-114 0 0,0 1-39 0 0,0-1-46 0 0,0 1-53 0 0,0 0-49 0 0,-1-1-77 0 0,3-1-67 0 0,0-1 66 0 0,20-21 397 0 0,-18 15-317 0 0,-12 15-166 0 0,0-1 0 0 0,1 0 0 0 0,-1 0 0 0 0,1 1 0 0 0,-1-1 0 0 0,0 0 0 0 0,0 0 0 0 0,1 0 0 0 0,-1 0 0 0 0,0 1 0 0 0,0-1 0 0 0,0 0 0 0 0,0 0 0 0 0,0 0 0 0 0,0 0 0 0 0,0 0 0 0 0,0 0 0 0 0,0 1 0 0 0,-1-1 0 0 0,1 0 0 0 0,0 0 0 0 0,0 0 0 0 0,-1 1 0 0 0,1-1 0 0 0,-1 0 0 0 0,1 0 0 0 0,0 1 0 0 0,-1-1 0 0 0,1 0 0 0 0,-1 0 0 0 0,-2-2 0 0 0,-1-1 0 0 0,1 1 0 0 0,-1 0 0 0 0,1 0 0 0 0,-2-1 0 0 0,-3-2 0 0 0,-4-1-3 0 0,-2 2-40 0 0,11 5 22 0 0,-1-1 0 0 0,1 1 0 0 0,-1 0 1 0 0,1 0-1 0 0,-1 0 0 0 0,0 0 0 0 0,1 1 0 0 0,-1-1 1 0 0,1 1-1 0 0,0 0 0 0 0,-1 0 0 0 0,-1 1 21 0 0,-12 8-64 0 0,-1 10-79 0 0,5 4 53 0 0,3 1 43 0 0,5 3 37 0 0,4-18 23 0 0,0 1 0 0 0,1 0 0 0 0,1 2-13 0 0,0-2 31 0 0,0 1-1 0 0,1-1 1 0 0,0 1 0 0 0,3 6-31 0 0,-3-12-138 0 0,1 0 37 0 0,2 4-6 0 0,1 0 113 0 0,0-1 91 0 0,1-2 51 0 0,0 0 41 0 0,-3-4-9 0 0,0 0 0 0 0,0 0 0 0 0,1 0 0 0 0,4 1-180 0 0,3 2 263 0 0,-4-4-146 0 0,0 0-40 0 0,0 0-49 0 0,0 0-58 0 0,0-1-66 0 0,1-1-75 0 0,-1 1-85 0 0,1-1-93 0 0,-4 0 60 0 0,1-1-47 0 0,0 1-51 0 0,-1-1-54 0 0,1 1-55 0 0,0-1-58 0 0,-1 0-61 0 0,1 0-64 0 0,0 0-1250 0 0,3-1-1102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06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8208 0 0,'0'0'234'0'0,"0"0"6"0"0,0 0-93 0 0,0 0-47 0 0,0 0 100 0 0,0 0 40 0 0,0 0-47 0 0,1 0-40 0 0,-1 0-35 0 0,1 0 31 0 0,4 0 62 0 0,-3 0-59 0 0,5 1 281 0 0,0 1-47 0 0,-1-1-44 0 0,1 1-38 0 0,5 2 207 0 0,1 0-102 0 0,-4 0-7 0 0,1-1 0 0 0,0 0 0 0 0,7 1-402 0 0,5-5 576 0 0,12-11 136 0 0,-3 2-102 0 0,-19 8-550 0 0,17-2 252 0 0,-21 4-274 0 0,1 0-75 0 0,-3-1-50 0 0,0 1-60 0 0,0 0-71 0 0,0 0-80 0 0,-5 0-539 0 0,0 0-41 0 0,2 0-8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26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5456 0 0,'0'0'158'0'0,"0"0"-39"0"0,0 0-8 0 0,0 0 37 0 0,0 0 125 0 0,0 0 230 0 0,0 0-95 0 0,0 1-64 0 0,0 0-58 0 0,0 0-52 0 0,-1 1 29 0 0,1 0-89 0 0,0 1-71 0 0,0-1-53 0 0,-2 13 619 0 0,2 0-66 0 0,2-1-58 0 0,0 1-53 0 0,1-1-45 0 0,0 0-40 0 0,5 14 316 0 0,4 17 266 0 0,-4-17-491 0 0,0 0-48 0 0,1 4 4 0 0,-1 0-65 0 0,2 15 143 0 0,2-1-105 0 0,-1 1-74 0 0,0 3 378 0 0,-1 8-731 0 0,-2-17 242 0 0,-1-5-98 0 0,-7-34-227 0 0,1 0 51 0 0,-1 0 50 0 0,1 1 46 0 0,-1 1 58 0 0,1 1 113 0 0,0-3 85 0 0,-2-4-213 0 0,1-2-64 0 0,-3-22 26 0 0,2 1-48 0 0,1 11-39 0 0,1 0-1 0 0,0 0 1 0 0,1 0 0 0 0,2-10 18 0 0,6-10-1 0 0,-4 19-30 0 0,0 1-1 0 0,0 0 0 0 0,2 0 0 0 0,0 0 1 0 0,2-1 31 0 0,-3 6-21 0 0,0 0 1 0 0,0 0 0 0 0,4-1 20 0 0,-5 4-1 0 0,0 1 0 0 0,0 0 0 0 0,0 1-1 0 0,8-5 2 0 0,-12 8-5 0 0,0 0-1 0 0,1 0 1 0 0,-1 0-1 0 0,1 0 0 0 0,-1 0 1 0 0,1 0-1 0 0,0 0 1 0 0,-1 1-1 0 0,1 0 0 0 0,0-1 1 0 0,-1 1-1 0 0,1 0 1 0 0,0 0-1 0 0,-1 1 0 0 0,1-1 1 0 0,0 0-1 0 0,2 2 6 0 0,-1-1-8 0 0,-1 0 0 0 0,1 1 0 0 0,-1 0 0 0 0,1 0 0 0 0,-1 0 0 0 0,1 1 0 0 0,-1-1 0 0 0,0 1 0 0 0,0-1 0 0 0,0 1 0 0 0,0 1 8 0 0,6 7-19 0 0,-1 0 0 0 0,-1 1 1 0 0,0 0-1 0 0,0 0 0 0 0,-1 1 0 0 0,2 5 19 0 0,-5-11 0 0 0,-1 0 0 0 0,0 0 0 0 0,0 0 0 0 0,0 0 0 0 0,-1 0 0 0 0,0 1 0 0 0,0-1 0 0 0,-1 0 0 0 0,0 1 0 0 0,0-1 0 0 0,0 0 0 0 0,-1 1 0 0 0,-1-1 0 0 0,1 0 0 0 0,-1 0 0 0 0,0 0 0 0 0,-1 0 0 0 0,1 0 0 0 0,-2-1 0 0 0,1 1 0 0 0,0-1 0 0 0,-1 0 0 0 0,-1 0 0 0 0,1 0 0 0 0,-2 1 0 0 0,0 0-103 0 0,0 0 37 0 0,-8 6 29 0 0,4-4 69 0 0,-1-1 34 0 0,-26 15 229 0 0,20-15-211 0 0,2-3-70 0 0,0-1-77 0 0,-1-1-97 0 0,1-1-120 0 0,7-2 89 0 0,0-1-38 0 0,1 1-41 0 0,-1-2-43 0 0,0 1-45 0 0,1-1-50 0 0,-1-1-50 0 0,1 0-55 0 0,-4-3-856 0 0</inkml:trace>
  <inkml:trace contextRef="#ctx0" brushRef="#br0" timeOffset="507.64">569 506 7632 0 0,'0'0'166'0'0,"0"0"29"0"0,0 0-53 0 0,1 0-38 0 0,1 0 15 0 0,1 1-82 0 0,4-1-8 0 0,-2 1-145 0 0,0 0 114 0 0,0-1 98 0 0,1 0 84 0 0,0 0 101 0 0,1 0 64 0 0,13-2 971 0 0,-11 0-794 0 0,-5 0-260 0 0,1 1-50 0 0,7-4 471 0 0,-1 0-145 0 0,-1 1-37 0 0,10-9 406 0 0,-12 6-591 0 0,12-9 339 0 0,-10 6-381 0 0,-1 1-46 0 0,-1-2-55 0 0,-1 0-64 0 0,-3 0-73 0 0,-2-1-80 0 0,-3 10 56 0 0,1 0 0 0 0,0 1 0 0 0,0-1 0 0 0,-1 1 0 0 0,1-1 0 0 0,-1 0 0 0 0,1 1 0 0 0,-1-1 0 0 0,1 1 0 0 0,-1-1 0 0 0,0 1 0 0 0,0 0 0 0 0,-1-2-11 0 0,0 0 17 0 0,-1 0 1 0 0,1 1 0 0 0,-1-1 0 0 0,0 1 0 0 0,0-1 0 0 0,-1 1-19 0 0,-20-12 55 0 0,2 5-76 0 0,21 8 21 0 0,-1 0 0 0 0,0 1 0 0 0,1-1 0 0 0,-1 1 0 0 0,0 0 0 0 0,1-1 0 0 0,-1 1 0 0 0,0 0 0 0 0,1 0 0 0 0,-1 0 0 0 0,0 0 0 0 0,0 1 0 0 0,1-1 0 0 0,-1 0 0 0 0,0 1 0 0 0,1-1 0 0 0,-1 1 0 0 0,1-1 0 0 0,-1 1 0 0 0,0 0 0 0 0,1 0 0 0 0,-1 0 0 0 0,0 1 0 0 0,0-1 0 0 0,0 1 0 0 0,1 0 0 0 0,-1 0-1 0 0,0 0 1 0 0,1 0 0 0 0,0 0 0 0 0,-1 0 0 0 0,1 1 0 0 0,0-1-1 0 0,0 0 1 0 0,0 1 0 0 0,-2 8 3 0 0,-1 1 0 0 0,2-1 1 0 0,0 1-1 0 0,0 0 0 0 0,1 5-3 0 0,1-15 2 0 0,-1 4 51 0 0,1 0 1 0 0,0 1 0 0 0,1-1 0 0 0,0 0-1 0 0,-1 0 1 0 0,2 1 0 0 0,-1-1 0 0 0,1 0-1 0 0,0 0 1 0 0,0 0 0 0 0,1-1 0 0 0,0 3-54 0 0,1-1 61 0 0,1 0 0 0 0,-1-1 1 0 0,1 0-1 0 0,1 1 0 0 0,-1-2 1 0 0,1 1-1 0 0,0 0 1 0 0,0-1-1 0 0,1 1-61 0 0,3 0 74 0 0,0 0 0 0 0,0 0 0 0 0,0-1 0 0 0,0 0 0 0 0,1-1 0 0 0,4 2-74 0 0,25 3 176 0 0,0-5-34 0 0,-37-4-248 0 0,-1 0 40 0 0,4-1 38 0 0,0 0 112 0 0,8-2 234 0 0,-9 2-280 0 0,-1 0-74 0 0,-1 0-75 0 0,1-1-90 0 0,0 1-109 0 0,-2 0 14 0 0,1 0-70 0 0,-1 0-75 0 0,1 0-82 0 0,-1 0-87 0 0,0-1-94 0 0,0 1-100 0 0,1 0-105 0 0,2-2-1283 0 0,2-3-1248 0 0</inkml:trace>
  <inkml:trace contextRef="#ctx0" brushRef="#br0" timeOffset="1013.28">1078 93 9416 0 0,'0'0'208'0'0,"0"0"33"0"0,0 0 16 0 0,0 0-106 0 0,0-1-78 0 0,1 0 445 0 0,1-1-47 0 0,-1 1-45 0 0,0 0-41 0 0,1 0-40 0 0,-1 1-37 0 0,0 0-36 0 0,1 0-34 0 0,0 0 148 0 0,1 2-108 0 0,0 0-90 0 0,0 0-73 0 0,1 3-39 0 0,3 4-75 0 0,-5-5 26 0 0,0-1 59 0 0,0 0 89 0 0,-1-1 24 0 0,10 21 294 0 0,-3 2-68 0 0,-2 1-65 0 0,0 0-59 0 0,2 11 39 0 0,10 41 283 0 0,0 1 61 0 0,20 89 873 0 0,-37-165-1607 0 0,-1 0 38 0 0,1 0 35 0 0,2 11 232 0 0,-2-9-246 0 0,0 0-89 0 0,-1-1-51 0 0,0 1-74 0 0,0-1-87 0 0,0 1-98 0 0,0-5-7 0 0,0 0 32 0 0,0 0-275 0 0,0 0 101 0 0,-1 0 83 0 0,1 0-13 0 0,-2 0-660 0 0,1 0 590 0 0,1 0 69 0 0,0 0-88 0 0,-2 0-1656 0 0,-2 0-1248 0 0</inkml:trace>
  <inkml:trace contextRef="#ctx0" brushRef="#br0" timeOffset="1302.51">952 426 7552 0 0,'0'0'222'0'0,"0"0"-63"0"0,0 0-79 0 0,1 0-57 0 0,3-1-53 0 0,-2 0 48 0 0,21-9 490 0 0,-1-1 95 0 0,3-2 151 0 0,33-19 1101 0 0,-38 19-1235 0 0,1 1-40 0 0,0 0-92 0 0,-10 6-286 0 0,-1 0-33 0 0,1 0-36 0 0,-1 0-40 0 0,-3 3-135 0 0,0-1 42 0 0,7-3 100 0 0,0-1 92 0 0,19-8 373 0 0,-23 11-422 0 0,1 1-43 0 0,1-2-56 0 0,0 1-108 0 0,-1 1-91 0 0,-1 0-108 0 0,-5 2 86 0 0,0 0-34 0 0,0 0-34 0 0,1 0-36 0 0,-1 1-40 0 0,0-1-40 0 0,0 0-42 0 0,0 1-45 0 0,0-1-46 0 0,1 1-48 0 0,-1 0-50 0 0,0-1-53 0 0,0 1-1025 0 0,2 0-941 0 0</inkml:trace>
  <inkml:trace contextRef="#ctx0" brushRef="#br0" timeOffset="1797.16">1431 240 7080 0 0,'0'0'157'0'0,"0"0"23"0"0,1 9 156 0 0,1-3-273 0 0,2 7-19 0 0,0-1 84 0 0,0 1 73 0 0,1 0 66 0 0,-1-3 0 0 0,0 1 36 0 0,4 10 383 0 0,1-1 59 0 0,13 26 1049 0 0,-15-32-1288 0 0,0 0-45 0 0,1 0-53 0 0,0-1-77 0 0,0 1-94 0 0,1 0-109 0 0,-3-5 238 0 0,13 21 742 0 0,-1 0-115 0 0,-2 2-113 0 0,-4 0-110 0 0,-11-30-436 0 0,-1-1-61 0 0,1-1-54 0 0,0 0-48 0 0,0-1-42 0 0,0-1-36 0 0,0-2 10 0 0,2-10-28 0 0,-2 12-27 0 0,-1 1 34 0 0,3-56-56 0 0,-3 22-27 0 0,2 10-82 0 0,1 4-51 0 0,2 0-39 0 0,-4 16 110 0 0,1-1 0 0 0,0 1 0 0 0,0-1-1 0 0,0 1 1 0 0,1 0 0 0 0,0 0 63 0 0,-1 2-31 0 0,0 1 0 0 0,-1-1 1 0 0,1 1-1 0 0,1 0 1 0 0,-1-1-1 0 0,0 1 0 0 0,1 0 31 0 0,-2 1-2 0 0,1 0 0 0 0,-1 0-1 0 0,0 0 1 0 0,1 1 0 0 0,-1-1-1 0 0,1 0 1 0 0,-1 1 0 0 0,1-1-1 0 0,0 1 1 0 0,-1 0-1 0 0,1-1 1 0 0,1 1 2 0 0,-1 0-7 0 0,0 0 0 0 0,1 0 0 0 0,-1 1 0 0 0,0-1 0 0 0,0 1 0 0 0,1-1 0 0 0,-1 1 0 0 0,0 0 0 0 0,0 0 0 0 0,0 0 0 0 0,0 0 0 0 0,0 0-1 0 0,1 1 8 0 0,5 5-41 0 0,0-1-1 0 0,0 1 0 0 0,-1 1 1 0 0,6 7 41 0 0,-1-1-30 0 0,-1-3-1 0 0,21 22-85 0 0,-10-12 126 0 0,-13-13 40 0 0,1 0 36 0 0,0 0 42 0 0,0 0 48 0 0,-4-5 289 0 0,-1-1-62 0 0,-1-2-56 0 0,0-1-52 0 0,-2-2-48 0 0,1 0-41 0 0,-2-2-39 0 0,0 0-32 0 0,0-5 24 0 0,-1 0-52 0 0,-2-17 91 0 0,2 23-140 0 0,-2-12-12 0 0,-2-29 32 0 0,4 15-114 0 0,2 12-43 0 0,1 0-53 0 0,2 0-64 0 0,3 0-72 0 0,-7 16 87 0 0,0 0 38 0 0,2-3-49 0 0,-1 1 91 0 0,3-4-26 0 0,-3 5 61 0 0,-1 0-40 0 0,1 1-56 0 0,0-1-71 0 0,0 1-86 0 0,0-1-103 0 0,-1 1 51 0 0,1 1-66 0 0,-1-1-72 0 0,1 0-76 0 0,-1 0-82 0 0,1 1-88 0 0,-1-1-94 0 0,1 0-99 0 0,2-1-1411 0 0,2-3-1327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41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9328 0 0,'0'0'208'0'0,"0"0"33"0"0,0 0 15 0 0,1 0-345 0 0,-1 0 50 0 0,0 0 43 0 0,0 0 39 0 0,1 0 102 0 0,0 0 72 0 0,2-1 699 0 0,-1 1-574 0 0,-1 1-211 0 0,-1-1-41 0 0,1 0-49 0 0,0 0-59 0 0,5 4 120 0 0,-1 7 82 0 0,-4-7-78 0 0,4 14 693 0 0,-5-4-317 0 0,-1-1-134 0 0,0-1-64 0 0,-1 1-54 0 0,1-7-163 0 0,1 0-35 0 0,0 9 60 0 0,-5 20 307 0 0,2-24-334 0 0,1-1-75 0 0,0-2-58 0 0,-1-2-62 0 0,1 1-71 0 0,0-1-82 0 0,2-6 60 0 0,-1 0-36 0 0,1 1-355 0 0,0-1 82 0 0,0 0-49 0 0,0 0-688 0 0,0 0-545 0 0,0 0-1032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09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63 7024 0 0,'4'-5'209'0'0,"-1"0"-57"0"0,-1 0-46 0 0,1 0-33 0 0,6-11 78 0 0,-5 10-54 0 0,1-1 85 0 0,-2 4-48 0 0,0 0 34 0 0,0 1-130 0 0,-1 0 106 0 0,0 0 93 0 0,0 1 77 0 0,-1 1-17 0 0,0 0 34 0 0,0 0 100 0 0,-1 1 258 0 0,0 3 686 0 0,0-3-963 0 0,0 1-45 0 0,-1 0-105 0 0,1 0-46 0 0,-1-1-54 0 0,1 1-62 0 0,-1 0-69 0 0,1 0-54 0 0,-1-1-58 0 0,1 1-63 0 0,-4 11 619 0 0,1 0-63 0 0,-1 0-56 0 0,0 0-51 0 0,0 0-46 0 0,0 0-40 0 0,-3 13 122 0 0,-1 1-86 0 0,-11 36 228 0 0,13-40-259 0 0,-19 77 417 0 0,2 2-69 0 0,0 0-92 0 0,2 0-114 0 0,9-42-99 0 0,-5 28 176 0 0,0-1-15 0 0,5-29-183 0 0,2-9-81 0 0,0-1-50 0 0,5-16 17 0 0,2 0 47 0 0,1-7 0 0 0,-1 0 36 0 0,-3-1 39 0 0,-2-1 41 0 0,8-22-472 0 0,-1 0 45 0 0,1 0 41 0 0,0-1 37 0 0,-1 2 45 0 0,1-1 108 0 0,-1 1 142 0 0,-1 2 477 0 0,2-3-525 0 0,-1 0-102 0 0,0 0-86 0 0,1 0-107 0 0,-1-1 4 0 0,1 0-34 0 0,-1 1-175 0 0,0-1-117 0 0,0 1 165 0 0,1-1-34 0 0,-1 0-35 0 0,1 0-37 0 0,-1 0-39 0 0,1 0-40 0 0,-1 1-42 0 0,0-1-43 0 0,1 0-44 0 0,-1 0-47 0 0,0 0-48 0 0,1 0-49 0 0,-2 0-591 0 0,1 0-36 0 0,-2 0-2819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14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233 61 7744 0 0,'-8'-2'106'0'0,"-1"1"-36"0"0,-19-1 53 0 0,16 3-46 0 0,0 2 65 0 0,0 1 98 0 0,2 0 164 0 0,1 2-39 0 0,-1 0-39 0 0,2 1-38 0 0,-1 1-40 0 0,1-1-38 0 0,1 2-39 0 0,1 0-39 0 0,-9 11 429 0 0,7-9-236 0 0,2-3-151 0 0,2-1-70 0 0,0 1-49 0 0,-4 12-5 0 0,0 1-1 0 0,2 0 1 0 0,0 0 0 0 0,1 1 0 0 0,1 3-50 0 0,-2 20 114 0 0,3 0 42 0 0,2-23 10 0 0,1 0 1 0 0,1 3-167 0 0,5 23 296 0 0,3-10 20 0 0,4-3 83 0 0,-4-19-203 0 0,1-2 78 0 0,3 0 125 0 0,11 3 263 0 0,4-6-39 0 0,-9-7-294 0 0,-1-3-140 0 0,0-1-102 0 0,18-4 197 0 0,-25 3-161 0 0,-1-1 0 0 0,1-1 0 0 0,9-3-123 0 0,-14 3 62 0 0,1 1-1 0 0,-1-2 1 0 0,1 1-1 0 0,-1-1 1 0 0,0 0-1 0 0,2-2-61 0 0,-3 2 71 0 0,0-1-1 0 0,0 0 1 0 0,-1 0-1 0 0,3-2-70 0 0,0-3 25 0 0,-1 0 0 0 0,1 0 0 0 0,-2-1-1 0 0,1 1 1 0 0,-2-1 0 0 0,1 0 0 0 0,-1-1-1 0 0,1-8-24 0 0,-2 4 23 0 0,0 0-1 0 0,-1 1 0 0 0,-1-1 0 0 0,-1 0 0 0 0,0 0 0 0 0,-1-6-22 0 0,-2 0 25 0 0,0 1-1 0 0,-2 0 1 0 0,0-1 0 0 0,-1 2-1 0 0,-1-1 1 0 0,-1 1-1 0 0,-1 0 1 0 0,-1 1-1 0 0,-11-16-24 0 0,-20-25-5 0 0,27 40-48 0 0,-1 1-71 0 0,10 12 127 0 0,-1 0-95 0 0,1 0-86 0 0,0 0-76 0 0,-1-1-138 0 0,0 0-80 0 0,2 1 24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18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 85 7256 0 0,'0'0'165'0'0,"0"0"7"0"0,1-2-61 0 0,-1-1-35 0 0,3-5 44 0 0,-3 6-47 0 0,3-10-105 0 0,-1 4 83 0 0,-1 1 72 0 0,0 0 100 0 0,0 2 58 0 0,0-1 101 0 0,-1 1 115 0 0,0 2-201 0 0,0 1 35 0 0,0 1 50 0 0,-4-4 519 0 0,1 2-567 0 0,1 1-189 0 0,0 1-41 0 0,1 0-48 0 0,1 1-56 0 0,-8-1 228 0 0,0 2-55 0 0,0 3-46 0 0,0 1-39 0 0,-4 5-4 0 0,-2 4-22 0 0,10-9-56 0 0,0-1 0 0 0,1 1 0 0 0,0 0 0 0 0,0 0 0 0 0,0 0 0 0 0,0 0 0 0 0,1 0 0 0 0,0 1 0 0 0,0-1 0 0 0,0 1 0 0 0,1-1 0 0 0,-1 1 0 0 0,2 0 1 0 0,-1-1-1 0 0,0 4-5 0 0,1-8 0 0 0,-3 50-37 0 0,3 41 37 0 0,1-77-4 0 0,1 0-1 0 0,0 1 1 0 0,1-1-1 0 0,0 0 1 0 0,2-1 0 0 0,-1 1-1 0 0,2 0 1 0 0,1 2 4 0 0,-3-10 5 0 0,0 0 0 0 0,0 0 0 0 0,1-1 1 0 0,1 2-6 0 0,-2-3 13 0 0,1 0 1 0 0,0-1 0 0 0,-1 1-1 0 0,7 3-13 0 0,-6-5 15 0 0,1 1 0 0 0,0-1 0 0 0,1 0 0 0 0,-1 0 0 0 0,0-1-1 0 0,1 0 1 0 0,-1 0 0 0 0,1 0 0 0 0,0-1 0 0 0,0 0 0 0 0,0 0 0 0 0,0-1-1 0 0,-1 0 1 0 0,1 0 0 0 0,0-1 0 0 0,1 0-15 0 0,3 0 149 0 0,-1-2 1 0 0,1 1-1 0 0,-1-1 1 0 0,1-1-1 0 0,-1 0 1 0 0,0 0-1 0 0,5-4-149 0 0,26-16 573 0 0,-3-4 71 0 0,-27 19-455 0 0,0-2-38 0 0,8-13 62 0 0,-2-7-76 0 0,-13 22-107 0 0,-1 1 1 0 0,0-1-1 0 0,0 0 0 0 0,-1-1 1 0 0,0 1-1 0 0,-1 0 1 0 0,0-7-31 0 0,-2-11 145 0 0,-6-3-34 0 0,-12-13-39 0 0,9 21-5 0 0,7 16-50 0 0,0 0-1 0 0,0 1 1 0 0,0-1-1 0 0,-1 1 1 0 0,0 0-1 0 0,0 0 1 0 0,-1 0 0 0 0,-1-2-17 0 0,-1 1 14 0 0,0 1 0 0 0,0 0 0 0 0,-1 0 1 0 0,1 0-1 0 0,-1 1 0 0 0,0 0-14 0 0,-3-1 5 0 0,0 1-1 0 0,0 0 1 0 0,-1 0 0 0 0,-3 1-5 0 0,3 0-23 0 0,0 1 1 0 0,-1 1-1 0 0,-9 0 23 0 0,8 2-137 0 0,7-1-67 0 0,1 1-85 0 0,3 0 93 0 0,0-1-41 0 0,-1 1-80 0 0,0-1-61 0 0,-3 2-563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18.8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 4800 0 0,'-16'24'183'0'0,"0"-1"-82"0"0,-17 25 17 0 0,20-26-35 0 0,0 2 79 0 0,1 1 111 0 0,-2 8 51 0 0,1 1 56 0 0,2 1 44 0 0,4-1 34 0 0,5-25-316 0 0,1 0-1 0 0,0 0 1 0 0,1 0-1 0 0,0 0 1 0 0,0 0-1 0 0,1-1 1 0 0,1 1 0 0 0,-1 0-1 0 0,1 0 1 0 0,1 0-1 0 0,-1-1 1 0 0,1 0-1 0 0,1 1 1 0 0,3 5-142 0 0,-6-12 46 0 0,0 0 0 0 0,0 0-1 0 0,1 0 1 0 0,-1-1 0 0 0,0 1 0 0 0,1 0 0 0 0,-1-1 0 0 0,1 1 0 0 0,0-1 0 0 0,-1 0 0 0 0,1 1 0 0 0,0-1-1 0 0,0 0 1 0 0,0 0-46 0 0,1 0 60 0 0,-1 0 1 0 0,1-1-1 0 0,-1 1 0 0 0,0-1 0 0 0,1 0 0 0 0,-1 0 0 0 0,1 0 1 0 0,-1 0-1 0 0,1 0 0 0 0,-1 0 0 0 0,0-1 0 0 0,1 1 0 0 0,-1-1 1 0 0,1 1-1 0 0,-1-1 0 0 0,0 0 0 0 0,1 0-60 0 0,5-3 250 0 0,-1 0 0 0 0,1 0 1 0 0,0-1-1 0 0,5-4-250 0 0,11-11 603 0 0,-19 16-467 0 0,2-1-2 0 0,18-16 318 0 0,0 0-64 0 0,0-2-62 0 0,-2-1-57 0 0,-1-1-55 0 0,-3-2-52 0 0,-3-1-47 0 0,-4-2-44 0 0,-8 18-45 0 0,-2 6-17 0 0,0 0 0 0 0,0 0 0 0 0,0 0 0 0 0,-1 0 1 0 0,0 0-1 0 0,0-1 0 0 0,0 1 0 0 0,-1 0 0 0 0,0-1 0 0 0,-1 1 0 0 0,1 0 1 0 0,-1-1-10 0 0,-1-2-50 0 0,0 1 48 0 0,-8-21 159 0 0,7 22-139 0 0,1 1-29 0 0,-1 0-36 0 0,0 1-25 0 0,1 0-35 0 0,-1 0-41 0 0,0 0-46 0 0,0 0-50 0 0,0 1-57 0 0,-1-1-60 0 0,1 0-65 0 0,2 4 99 0 0,0 0-47 0 0,0 0-42 0 0,1 0-37 0 0,-1 0-133 0 0,0 0-36 0 0,-1-2-1373 0 0,2 3 1988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19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343 0 7280 0 0,'-26'6'156'0'0,"1"3"60"0"0,-6 3 99 0 0,-13 11 221 0 0,2 4-6 0 0,15-8-223 0 0,5-3-102 0 0,2 0-62 0 0,-17 16 211 0 0,7 3 101 0 0,26-28-351 0 0,-1 0-1 0 0,1 0 1 0 0,0 1 0 0 0,1-1 0 0 0,-1 1 0 0 0,2 0 0 0 0,-1 0 0 0 0,1 0 0 0 0,0 0 0 0 0,1 2-104 0 0,-2 17 149 0 0,2 1-63 0 0,2 7-43 0 0,1-21-42 0 0,0 0 0 0 0,3 10-1 0 0,-2-14 4 0 0,0 0 1 0 0,1 0 0 0 0,4 9-5 0 0,10 9 65 0 0,1-7 48 0 0,4-3 71 0 0,-19-16-124 0 0,1 1 1 0 0,-1-1 0 0 0,1 0 0 0 0,0 0 0 0 0,0 0 0 0 0,0 0-1 0 0,0-1 1 0 0,0 0 0 0 0,0 0 0 0 0,0-1 0 0 0,0 1-1 0 0,0-1 1 0 0,0 0 0 0 0,1 0 0 0 0,0-1-61 0 0,1 0 97 0 0,0-1-1 0 0,0 0 1 0 0,-1 0 0 0 0,1 0 0 0 0,0-1-1 0 0,-1 0 1 0 0,1 0 0 0 0,-1-1 0 0 0,0 0-1 0 0,2-1-96 0 0,25-23 457 0 0,-5-5-42 0 0,-4-1-63 0 0,-6 0-79 0 0,-11 18-163 0 0,-1-1 0 0 0,-1 1 0 0 0,-1-1 1 0 0,2-11-111 0 0,-3 12 132 0 0,-2-1 0 0 0,0-15-132 0 0,-1 17 89 0 0,-1-1 1 0 0,-2-7-90 0 0,0 9 62 0 0,0 0 1 0 0,-4-10-63 0 0,7 22-171 0 0,-1 0 60 0 0,0 0 50 0 0,0 0 43 0 0,0-2 72 0 0,-4-4 205 0 0,4 6-238 0 0,-1 0-69 0 0,1 0-23 0 0,0 1-38 0 0,0 0-43 0 0,0-1-48 0 0,0 1-73 0 0,0 0-67 0 0,0-1-73 0 0,0 1-79 0 0,-1 0-85 0 0,1 0-93 0 0,0-1-97 0 0,-1 1-103 0 0,0-1-1068 0 0,-3-2-1100 0 0,5 4 3038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20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55 7632 0 0,'-15'-9'106'0'0,"10"5"-35"0"0,-2-1 73 0 0,-1-1 105 0 0,-2-2-223 0 0,-2 2 48 0 0,-2 0 61 0 0,0 1 70 0 0,0 2 82 0 0,0 1 95 0 0,0 1 103 0 0,2 2 117 0 0,3 1-325 0 0,1 1-34 0 0,-6 5 151 0 0,2 2-109 0 0,1 3-88 0 0,4-2-91 0 0,1 1-35 0 0,-11 24 24 0 0,12-23-68 0 0,-1 1-24 0 0,1 1-1 0 0,1 0 1 0 0,0 0 0 0 0,-1 12-3 0 0,-3 12 33 0 0,5-32-18 0 0,1 1 0 0 0,1 0 0 0 0,-1 0 0 0 0,1 0 0 0 0,1 0 0 0 0,-1 0 0 0 0,1 0 0 0 0,1 0 0 0 0,0 4-15 0 0,3 7 25 0 0,1 0 1 0 0,0 0 0 0 0,2-1 0 0 0,0 0-1 0 0,1 0 1 0 0,0 0 0 0 0,2-1-1 0 0,6 9-25 0 0,-5-11 41 0 0,0 0 0 0 0,1-1 0 0 0,5 3-41 0 0,-14-13 28 0 0,1-1 0 0 0,0 0 1 0 0,0 0-1 0 0,1-1 0 0 0,-1 1 0 0 0,1-1 1 0 0,-1 0-1 0 0,1 0 0 0 0,-1 0 1 0 0,1-1-1 0 0,3 1-28 0 0,-3-1 41 0 0,-1 0 0 0 0,1-1-1 0 0,-1 0 1 0 0,1 1 0 0 0,-1-2 0 0 0,1 1-41 0 0,10-3 167 0 0,-1-3 40 0 0,1-4 44 0 0,-11 6-151 0 0,1 1 1 0 0,-1-1-1 0 0,0 0 0 0 0,0-1 0 0 0,0 1 1 0 0,2-5-101 0 0,5-9 290 0 0,-6 9-142 0 0,10-20 305 0 0,-2 0-85 0 0,-2 0-85 0 0,-4-3-80 0 0,-4 14-88 0 0,1-4 2 0 0,-3 17-93 0 0,-1 0 0 0 0,1 0 0 0 0,-1 0 0 0 0,-1 0 0 0 0,1 0 0 0 0,-1 0 0 0 0,1 1 0 0 0,-1-1 0 0 0,-2-5-25 0 0,-8-34 134 0 0,3 9-61 0 0,-4 2-37 0 0,10 29-203 0 0,0-1 70 0 0,0 1 61 0 0,0-1 49 0 0,-2-3 90 0 0,-4-10 285 0 0,5 12-302 0 0,0 1-48 0 0,1 1-50 0 0,0 0-41 0 0,0 0-47 0 0,0 0-54 0 0,0 0-88 0 0,-1 0-85 0 0,1 0-93 0 0,-1 0-103 0 0,0 0-111 0 0,0 1-122 0 0,2 1 331 0 0,-1 0-34 0 0,1 0-35 0 0,-1 1-36 0 0,-2-4-1475 0 0,-2-2-1140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23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23 9872 0 0,'0'0'222'0'0,"0"0"-9"0"0,0 0-89 0 0,1-1-59 0 0,1-2-4 0 0,-1 2 0 0 0,0-1 58 0 0,1 0 0 0 0,0-2-11 0 0,-1 3-11 0 0,-1 1 110 0 0,0-2 195 0 0,-1 0-72 0 0,-1 0-64 0 0,0 1-58 0 0,0 0-49 0 0,-1 1-42 0 0,-2-1 18 0 0,-12 3 2 0 0,15-2-66 0 0,0 1 42 0 0,-13 4 208 0 0,0 2-43 0 0,1 1-40 0 0,0 2-36 0 0,-11 12 105 0 0,3 4-108 0 0,7-2-100 0 0,3 0-40 0 0,8-15-50 0 0,1 0 1 0 0,0 0-1 0 0,1 0 1 0 0,-1 0-1 0 0,2 1 1 0 0,-1-1 0 0 0,1 3-10 0 0,1 48-8 0 0,1-44-15 0 0,0 0 0 0 0,2-1 0 0 0,-1 1 0 0 0,6 13 23 0 0,-6-21-11 0 0,1-1 1 0 0,0 0-1 0 0,0-1 0 0 0,0 1 0 0 0,1 0 0 0 0,0-1 1 0 0,0 0-1 0 0,1 0 0 0 0,0 0 0 0 0,4 4 11 0 0,-4-6-4 0 0,-1 0 0 0 0,1-1-1 0 0,0 1 1 0 0,0-1 0 0 0,1 0 0 0 0,-1 0 0 0 0,1-1-1 0 0,-1 0 1 0 0,3 1 4 0 0,5 1 28 0 0,0-1-1 0 0,0-1 1 0 0,0 0-1 0 0,0 0 1 0 0,1-1-1 0 0,4-1-27 0 0,6-2 66 0 0,1-2 38 0 0,-2-3 53 0 0,-2-3 69 0 0,-17 7-160 0 0,1 0 1 0 0,-1 0-1 0 0,0 0 1 0 0,-1 0-1 0 0,1-1 1 0 0,0 1-1 0 0,-1-1 1 0 0,0 0-1 0 0,0 0 1 0 0,0-1-1 0 0,-1 1 1 0 0,1 0-1 0 0,0-4-66 0 0,1 0 100 0 0,-1 0-1 0 0,-1 0 1 0 0,0 0 0 0 0,0 0 0 0 0,0-2-100 0 0,1-24 249 0 0,-4 1-63 0 0,-4 1-78 0 0,-2 3-92 0 0,1 10-71 0 0,-2-1 53 0 0,3 7 43 0 0,-2 1 0 0 0,1-1 0 0 0,-2 1 1 0 0,1 1-1 0 0,-8-9-41 0 0,4 8-5 0 0,-1 0-37 0 0,-1 1-45 0 0,0 0-55 0 0,-1 2-65 0 0,-1 0-73 0 0,-1 1-83 0 0,-1 1-92 0 0,15 7 131 0 0,0-1-59 0 0,-1 0-293 0 0,0 0-97 0 0,0-1-74 0 0,0 1-54 0 0,-3-1-1116 0 0,-3-2-1144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49:23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332 8 9504 0 0,'-10'-2'135'0'0,"-1"0"0"0"0,1 0 0 0 0,-1 1 0 0 0,1 0 0 0 0,-1 1 0 0 0,0 0 0 0 0,1 1 0 0 0,-1 0-135 0 0,-1 1 166 0 0,1 0-1 0 0,-1 1 0 0 0,1 0 0 0 0,-6 3-165 0 0,-19 12 364 0 0,3 4-52 0 0,5 6-63 0 0,5 5-75 0 0,14-16-143 0 0,1 0 1 0 0,0 1 0 0 0,1 2-32 0 0,2-4 46 0 0,0 0 1 0 0,1 0-1 0 0,1 0 0 0 0,1 1 0 0 0,0-1 1 0 0,1 11-47 0 0,2-11 45 0 0,0 0 1 0 0,2 7-46 0 0,0-1 82 0 0,2 0-46 0 0,-2-12-38 0 0,0 0 0 0 0,1 0 0 0 0,0 0 0 0 0,0-1 1 0 0,4 5 1 0 0,11 12 25 0 0,-15-23-3 0 0,-1 0 1 0 0,1 0 0 0 0,0 0 0 0 0,0 0 0 0 0,3 1-23 0 0,14 5 152 0 0,2-5 80 0 0,-8-3-103 0 0,0-2 35 0 0,-8-1-10 0 0,0 1 0 0 0,0-1 0 0 0,0 0-1 0 0,6-3-153 0 0,25-15 626 0 0,-14 5-314 0 0,-19 11-197 0 0,0 0-1 0 0,0 0 1 0 0,0-1-1 0 0,3-3-114 0 0,14-24 393 0 0,-5-2-62 0 0,-3 0-64 0 0,-12 27-145 0 0,0 0-1 0 0,0 1 0 0 0,-1-1 0 0 0,1-7-121 0 0,-2 6 92 0 0,0 0 1 0 0,0 1 0 0 0,0-1-1 0 0,-2-2-92 0 0,-7-30 260 0 0,-8 1-109 0 0,-5 1-107 0 0,-4 4-103 0 0,-2 2-101 0 0,0 5-99 0 0,25 25 155 0 0,0-1 40 0 0,-5-4-21 0 0,4 4 22 0 0,0 0-75 0 0,2 2 29 0 0,1-1-34 0 0,-2 1-53 0 0,1-1-52 0 0,0 0-57 0 0,0 1-63 0 0,0-1-21 0 0,0 1-57 0 0,1 0-51 0 0,-1-1-44 0 0,0 0-159 0 0,0 1-45 0 0,-1-1-190 0 0,0-2-516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5:5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6048 0 0,'0'0'567'0'0,"0"0"-62"0"0,0 1-61 0 0,0 0-56 0 0,-1 0-52 0 0,1 0-48 0 0,0 0-45 0 0,0 0-40 0 0,0 2 80 0 0,-1 1-103 0 0,1-2-90 0 0,0 1-40 0 0,-1 7 13 0 0,1-7 9 0 0,-1 0 89 0 0,1-1-33 0 0,0-1 39 0 0,0 15 421 0 0,1 1-43 0 0,-1 1-43 0 0,1-1-49 0 0,0 1-46 0 0,-1-1-54 0 0,1 1-59 0 0,-1-1-60 0 0,2 51 125 0 0,0-34-138 0 0,1 0 35 0 0,1-1 39 0 0,1 0 48 0 0,0 1 51 0 0,0-1 58 0 0,-2-10-201 0 0,3 31 254 0 0,-3-21-123 0 0,-1-17-138 0 0,0 0 52 0 0,0 2-22 0 0,6 26 477 0 0,-4-21-301 0 0,-4-14-258 0 0,0-2 42 0 0,0-7-231 0 0,0 1 61 0 0,0-1 142 0 0,-1-1 236 0 0,1 1-277 0 0,-1 0-47 0 0,1-1-76 0 0,0 0-108 0 0,-1 1-17 0 0,1-1-39 0 0,0 1-41 0 0,0 0-47 0 0,0-1-48 0 0,-1 1-54 0 0,1-1-56 0 0,0 0-60 0 0,0 1-64 0 0,0-1-67 0 0,-1 1-71 0 0,1-1-74 0 0,0 1-79 0 0,0-1-81 0 0,0 0-331 0 0,0 0-33 0 0,0-2-2574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5:55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5616 0 0,'0'0'124'0'0,"0"0"17"0"0,0 0 11 0 0,0 0-20 0 0,1 2-105 0 0,0 0-13 0 0,0-2 37 0 0,1 2 452 0 0,0 0-77 0 0,-1-1-69 0 0,1 1-61 0 0,-1 0-53 0 0,1-1-45 0 0,0 3 96 0 0,3 2 121 0 0,-3-4-206 0 0,0 0-13 0 0,0-1 55 0 0,-1 0-52 0 0,0 0-33 0 0,1 2 82 0 0,0 1-58 0 0,1 2-8 0 0,-1-3 20 0 0,1 2 158 0 0,0 1-53 0 0,0 0-47 0 0,-1 0-43 0 0,0 3 40 0 0,0 1-70 0 0,-1-1-51 0 0,1 1-37 0 0,2 14 110 0 0,-3-19-277 0 0,-1-1 49 0 0,1 1 43 0 0,0 0 35 0 0,1 5 168 0 0,0 7 260 0 0,-1-9-302 0 0,0 0-36 0 0,-1 0-113 0 0,0-4-63 0 0,0 1-34 0 0,1 10 169 0 0,1 7 111 0 0,0 13 144 0 0,-2-34-35 0 0,0 0-33 0 0,0 0 200 0 0,1-1-114 0 0,-1 0-100 0 0,0 0-87 0 0,1-1-73 0 0,-1 0-60 0 0,0-1-47 0 0,2-4-149 0 0,-2 4 123 0 0,0 0 73 0 0,0 1 84 0 0,1-14-86 0 0,-1 1-46 0 0,2 0-42 0 0,0-1-38 0 0,1 2 8 0 0,-1 0 59 0 0,1-3 54 0 0,0-8 75 0 0,0 2-39 0 0,-1 8-87 0 0,0 2-57 0 0,0 0-66 0 0,1 6 119 0 0,-1 0 0 0 0,2 0-1 0 0,-1 0 1 0 0,0 0 0 0 0,1 0 0 0 0,0 1-1 0 0,1 0 1 0 0,3-4 1 0 0,-6 7-1 0 0,6-7 52 0 0,1 0-41 0 0,-2 2-37 0 0,0 1 0 0 0,0 1 0 0 0,0-1 1 0 0,8-3 26 0 0,-1 2 48 0 0,1 0 105 0 0,-3 4 40 0 0,-1-1 85 0 0,2 2 100 0 0,0-1 113 0 0,-9 3-813 0 0,-1-1 91 0 0,0 1 34 0 0,3-1-104 0 0,0 0 106 0 0,-1 1 86 0 0,0-1 69 0 0,-1 1 38 0 0,12 1 93 0 0,-8 0-98 0 0,1-1 16 0 0,4 1-57 0 0,-6 1-16 0 0,0 4-35 0 0,-5-3 98 0 0,-2-3 58 0 0,0 0 29 0 0,0 0 8 0 0,0 0-28 0 0,0 0-120 0 0,0 0-418 0 0,0 0 53 0 0,1 1 44 0 0,-1-1 37 0 0,0 1-245 0 0,1 1-657 0 0,-1-1 811 0 0,0-1-60 0 0,0 0 91 0 0,0 1-1653 0 0,0 2-1166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41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11056 0 0,'0'0'248'0'0,"0"0"34"0"0,0 0 22 0 0,0 0-29 0 0,0 0-111 0 0,0 0-45 0 0,0 0 125 0 0,0 0 225 0 0,0 0 19 0 0,0 0-23 0 0,0 0-122 0 0,0 0-133 0 0,0 1-36 0 0,1 1 85 0 0,0 1-86 0 0,1 4 157 0 0,-1-5-190 0 0,-1-1 45 0 0,2 4-12 0 0,-1-3-151 0 0,0 1-24 0 0,0 3-70 0 0,-1-5-425 0 0,0-1 61 0 0,0 1 52 0 0,1-1 41 0 0,-1 1-28 0 0,2 0-572 0 0,-2-1 515 0 0,1 1-77 0 0,-1-1-93 0 0,2 2-1337 0 0,-1 0-1098 0 0</inkml:trace>
  <inkml:trace contextRef="#ctx0" brushRef="#br0" timeOffset="264.27">137 7 10656 0 0,'0'0'241'0'0,"0"0"38"0"0,0 0 10 0 0,0 0-33 0 0,0 0-96 0 0,0 0 233 0 0,2 0-47 0 0,-1 1-46 0 0,2 0-45 0 0,-1 0-43 0 0,0-1-42 0 0,0 1-41 0 0,-1-1-39 0 0,3 2 7 0 0,-1 0-96 0 0,-2-1-63 0 0,1 0-76 0 0,-1-1-46 0 0,0 1-73 0 0,-1 0-84 0 0,1 0-92 0 0,0-1-88 0 0,-1 1-106 0 0,1-1-116 0 0,-1 1-124 0 0,1-1-758 0 0,-1 0-923 0 0</inkml:trace>
  <inkml:trace contextRef="#ctx0" brushRef="#br0" timeOffset="469.74">257 48 7976 0 0,'0'0'174'0'0,"0"0"29"0"0,0 0 14 0 0,1 0-26 0 0,2 0-131 0 0,-2 0 31 0 0,0 0-54 0 0,0 0 68 0 0,0-1 59 0 0,0 1 54 0 0,0 0 45 0 0,-1 0 39 0 0,2 0 389 0 0,2-1 1379 0 0,-3 1-1670 0 0,0 0-41 0 0,-1 0-689 0 0,0 0-49 0 0,0 0-46 0 0,0 0-38 0 0,0 0-136 0 0,0 0-39 0 0,0 0-164 0 0,0 0-443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6:10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 9184 0 0,'0'0'208'0'0,"0"0"33"0"0,0 0 14 0 0,0 0 7 0 0,0 0 30 0 0,0 0 18 0 0,1 0-122 0 0,-1 0-38 0 0,1 1 58 0 0,0 0-99 0 0,4 3 19 0 0,-3-2-31 0 0,10 11 486 0 0,0-1-63 0 0,0 1-57 0 0,-1 0-52 0 0,1 0-45 0 0,0-1-40 0 0,11 14 228 0 0,-2-1-114 0 0,31 32 477 0 0,-35-40-610 0 0,0-1 37 0 0,-2 0 0 0 0,-5-5-57 0 0,1-1 46 0 0,0-1 54 0 0,2-2 62 0 0,-10-6-132 0 0,-1-1-50 0 0,0-1-44 0 0,-1 0-41 0 0,3-4 79 0 0,-2 0-111 0 0,1-3-66 0 0,0-3-28 0 0,-2 8-8 0 0,4-29-89 0 0,2-16 38 0 0,2-12 7 0 0,-2 20-56 0 0,-6 31-102 0 0,1 0 99 0 0,0 1 65 0 0,3-12 95 0 0,-1 9-114 0 0,-1 5-67 0 0,0-1-77 0 0,0 1-95 0 0,1 0-112 0 0,-2 3 131 0 0,0 0-34 0 0,1 0-39 0 0,-1 0-39 0 0,1 0-42 0 0,-1 0-45 0 0,1 1-47 0 0,0-1-49 0 0,-1 2 179 0 0,-2 0 85 0 0,1 0-36 0 0,0 0-59 0 0,0 1-75 0 0,0-1-92 0 0,-1 0 124 0 0,1 1-42 0 0,0-1-546 0 0,0 0-342 0 0,1 0-823 0 0,-2 1 2148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6:10.6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0 142 6992 0 0,'0'0'157'0'0,"1"0"73"0"0,2 0-101 0 0,8-1 49 0 0,-4 0-269 0 0,0 0 63 0 0,0 0 60 0 0,1 0 54 0 0,-1 0 51 0 0,0 0 45 0 0,0-1 41 0 0,0 1 35 0 0,5-2 283 0 0,1-1 73 0 0,27-10 1569 0 0,-23 7-1334 0 0,-2 0-262 0 0,1 0-40 0 0,5-2 86 0 0,-4 2-222 0 0,-9 3-254 0 0,1 1-38 0 0,-6 1-76 0 0,0 1-1 0 0,-1-1 1 0 0,1 1-1 0 0,-1-1 1 0 0,1 0 0 0 0,-1 0-1 0 0,1 0 1 0 0,-1 0-1 0 0,0 0 1 0 0,0 0-1 0 0,0-1 1 0 0,1-1-43 0 0,-3 4 12 0 0,1-1 0 0 0,-1 0 0 0 0,0 0 0 0 0,1 0 0 0 0,-1 1 0 0 0,1-1 0 0 0,-1 0 0 0 0,0 0 0 0 0,0 0 0 0 0,0 0 0 0 0,1 0 0 0 0,-1 0 0 0 0,0 0 0 0 0,0 1-1 0 0,0-1 1 0 0,0 0 0 0 0,-1 0 0 0 0,1 0 0 0 0,0 0 0 0 0,0 0 0 0 0,0 0 0 0 0,-1 0 0 0 0,1 1 0 0 0,0-1 0 0 0,-1 0 0 0 0,1 0 0 0 0,-1 0 0 0 0,1 1 0 0 0,-1-1 0 0 0,1 0 0 0 0,-1 1 0 0 0,0-1 0 0 0,1 0 0 0 0,-1 1 0 0 0,0-1 0 0 0,1 1 0 0 0,-1-1 0 0 0,0 1 0 0 0,0-1 0 0 0,0 1 0 0 0,0-1-12 0 0,-1 0 5 0 0,0 0 1 0 0,-1 0 0 0 0,1 0 0 0 0,-1 0 0 0 0,0 0 0 0 0,1 1 0 0 0,-1-1 0 0 0,0 1 0 0 0,1 0 0 0 0,-3 0-6 0 0,0 0 2 0 0,1 0 0 0 0,0 1 0 0 0,0 0 0 0 0,-1 0 0 0 0,1 0-1 0 0,0 0 1 0 0,0 1 0 0 0,0-1 0 0 0,0 1 0 0 0,-1 1-2 0 0,-2 1-1 0 0,0 1 0 0 0,1 0 1 0 0,-1 0-1 0 0,1 0 0 0 0,1 0 1 0 0,-1 1-1 0 0,1 0 0 0 0,0 0 1 0 0,-2 4 0 0 0,-1 2-124 0 0,1 2 65 0 0,1 1 57 0 0,1 1 54 0 0,1 0 48 0 0,1 0 43 0 0,0 18 251 0 0,4-27-241 0 0,-1-1 1 0 0,1 1-1 0 0,0 0 1 0 0,2 4-154 0 0,-2-7 86 0 0,0 1 1 0 0,1-1 0 0 0,0 0 0 0 0,-1 0-1 0 0,1 0 1 0 0,1-1 0 0 0,-1 1 0 0 0,1 0-1 0 0,-1-1 1 0 0,1 1 0 0 0,0-1 0 0 0,0 0 0 0 0,0 0-1 0 0,1 0 1 0 0,-1 0 0 0 0,1-1 0 0 0,0 0-1 0 0,0 1 1 0 0,1-1-87 0 0,3 2-90 0 0,1 0 65 0 0,0-1 58 0 0,0-1 49 0 0,3 1 100 0 0,1-1 61 0 0,28 1 704 0 0,-23-4-601 0 0,-3 0-145 0 0,-7 0-145 0 0,-1 0-35 0 0,1 0-41 0 0,0-1-44 0 0,-1 1-50 0 0,1 0-53 0 0,-1-1-58 0 0,1 0-64 0 0,-1 1-66 0 0,1-1-73 0 0,-1 0-76 0 0,1 0-81 0 0,0 1-85 0 0,-1-1-91 0 0,1 0-102 0 0,-1 0-101 0 0,-1 1-259 0 0,-1 0-37 0 0,12-2-2646 0 0,-17 3 3878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6:08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 9040 0 0,'0'0'200'0'0,"0"0"33"0"0,0 0 15 0 0,1 0-77 0 0,1 0-37 0 0,9 3 210 0 0,-8-2-162 0 0,20 14 1031 0 0,-1 3-112 0 0,-2 2-94 0 0,-1 1-74 0 0,6 6 221 0 0,-13-15-661 0 0,0 0-69 0 0,0 1-59 0 0,0-1-49 0 0,10 9 161 0 0,32 26 465 0 0,-46-41-833 0 0,0 0 0 0 0,1-1 0 0 0,5 3-109 0 0,2 0 74 0 0,2-1-42 0 0,-16-8-523 0 0,-1-1 232 0 0,-1 2 73 0 0,0-2-41 0 0,0 1-50 0 0,1 0-60 0 0,-1 1 5 0 0,0-1-52 0 0,0 0-57 0 0,0 0-64 0 0,0 1-67 0 0,0-1-73 0 0,0 1-78 0 0,0 0-83 0 0,0-2-1415 0 0,0-1-1255 0 0</inkml:trace>
  <inkml:trace contextRef="#ctx0" brushRef="#br0" timeOffset="264.27">262 92 8640 0 0,'0'0'197'0'0,"0"0"24"0"0,0 0 17 0 0,-1 2 7 0 0,-4 5 243 0 0,4-4-303 0 0,0-1 42 0 0,-3 4 244 0 0,0 1-59 0 0,0 0-53 0 0,0 0-47 0 0,0 1 9 0 0,-1 1-51 0 0,-1 3 63 0 0,-1 1-58 0 0,-3 7 123 0 0,3-7-102 0 0,-6 12 108 0 0,0-1-38 0 0,-15 24 275 0 0,-8 8 15 0 0,18-32-206 0 0,-1 0 0 0 0,-7 5-450 0 0,23-25 53 0 0,1 0-17 0 0,0-2-47 0 0,-1 0-33 0 0,0-1-44 0 0,3 0-132 0 0,-1-1-5 0 0,1 0-34 0 0,1-1-708 0 0,0-3-51 0 0</inkml:trace>
  <inkml:trace contextRef="#ctx0" brushRef="#br0" timeOffset="530.59">491 236 9728 0 0,'1'1'148'0'0,"3"6"271"0"0,-3-5-337 0 0,0 0-51 0 0,3 3-6 0 0,-1 0 46 0 0,0 0 42 0 0,0 1 36 0 0,0 1 71 0 0,0 0 37 0 0,0 2 86 0 0,1 5 213 0 0,2 9 357 0 0,-5-15-647 0 0,1 0-34 0 0,-1-2-70 0 0,-1 0-35 0 0,1 0-39 0 0,0 0-45 0 0,0 3-42 0 0,0 0 72 0 0,1 0 59 0 0,-1 0 44 0 0,4 27 717 0 0,-4-27-693 0 0,0 1-25 0 0,0 0-59 0 0,0 1-75 0 0,-1-1-116 0 0,0-4-13 0 0,1-1-38 0 0,-1 0-40 0 0,0 1-43 0 0,0-6-25 0 0,0 0-38 0 0,0 0-375 0 0,0 0 84 0 0,0 0-52 0 0,0 1-729 0 0,0-1-573 0 0,0 0-1087 0 0</inkml:trace>
  <inkml:trace contextRef="#ctx0" brushRef="#br0" timeOffset="906.57">474 2 10856 0 0,'-1'0'183'0'0,"1"0"-36"0"0,-2 0 59 0 0,0 0-86 0 0,-4-1 76 0 0,5 1-100 0 0,0 0 41 0 0,0 0-69 0 0,0 0-40 0 0,-1 0-58 0 0,2 0-20 0 0,0 0-33 0 0,0 0-19 0 0,-1 0-33 0 0,1 0-40 0 0,0 0-42 0 0,0 0-47 0 0,0 0-43 0 0,1 0-39 0 0,-1 0-34 0 0,0 1-113 0 0,1-1-34 0 0,0 0-1169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6:08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7584 0 0,'-3'16'549'0'0,"1"-10"-273"0"0,1-2-103 0 0,1 0 34 0 0,0 1 131 0 0,1 0 88 0 0,4 16 483 0 0,0 0-116 0 0,0-1-90 0 0,0 1-79 0 0,0-1-66 0 0,-1 0-63 0 0,1 0-39 0 0,11 74 1505 0 0,-13-65-1292 0 0,-1 1 93 0 0,-1-22-576 0 0,0 16 304 0 0,0 1-95 0 0,-1-1-106 0 0,-2 0-113 0 0,3-16-129 0 0,-1-6-41 0 0,0-1-1 0 0,1 0 0 0 0,-1 0 0 0 0,0 0 0 0 0,0 0 0 0 0,0 0 1 0 0,0 0-1 0 0,0 0 0 0 0,-1 0 0 0 0,1 0 0 0 0,0 0 0 0 0,0 0 0 0 0,-1 0 1 0 0,1 0-1 0 0,0 0 0 0 0,-1 0 0 0 0,0 1-5 0 0,1-2-9 0 0,0 0-30 0 0,0 0-33 0 0,0 0-39 0 0,0 0-35 0 0,0 0-123 0 0,0 0-42 0 0,0 0-847 0 0,-2-3-65 0 0</inkml:trace>
  <inkml:trace contextRef="#ctx0" brushRef="#br0" timeOffset="408.9">207 350 7632 0 0,'2'-2'264'0'0,"1"0"-66"0"0,0 1-55 0 0,0-1-46 0 0,4 0-10 0 0,9-3-32 0 0,-10 4 15 0 0,0-1 77 0 0,-1 1 110 0 0,-2 0-79 0 0,-1 0 40 0 0,8-4 373 0 0,0 1-90 0 0,0-1-82 0 0,1 0-72 0 0,1-1-12 0 0,1-1-75 0 0,1-1-23 0 0,5-5 21 0 0,-7 2-158 0 0,-11 10-74 0 0,1-1-1 0 0,-1 1 0 0 0,0-1 0 0 0,0 1 1 0 0,0-1-1 0 0,0 0 0 0 0,0 1 1 0 0,0-1-1 0 0,0-1-25 0 0,-1 2 9 0 0,0 0 0 0 0,1 1 0 0 0,-1-1 0 0 0,0 0 0 0 0,0 0 0 0 0,0 1 0 0 0,0-1 1 0 0,0 0-1 0 0,0 0 0 0 0,0 0 0 0 0,-1 1 0 0 0,1-1 0 0 0,0 0 0 0 0,0 0 0 0 0,0 1 0 0 0,-1-1 0 0 0,1 0 0 0 0,0 1 0 0 0,-1-1 0 0 0,1 0 0 0 0,-1 1 1 0 0,1-1-10 0 0,-14-8 50 0 0,8 5-50 0 0,5 3 0 0 0,0 0 0 0 0,-1 0 0 0 0,1 1 0 0 0,-1-1 0 0 0,1 0 0 0 0,-1 1 0 0 0,1-1 0 0 0,-1 1 0 0 0,1-1 0 0 0,-3 1 0 0 0,-6 1 50 0 0,-7 9 155 0 0,3 5 39 0 0,8-7-125 0 0,0 6 242 0 0,2 0-38 0 0,1 15 221 0 0,5 1-118 0 0,6-1-91 0 0,8 4-20 0 0,-12-26-242 0 0,1 0 1 0 0,0 0 0 0 0,1 0 0 0 0,-1-1-1 0 0,1 0 1 0 0,0 0 0 0 0,1 0-1 0 0,3 2-73 0 0,-2-2-73 0 0,1-2 76 0 0,1 0 61 0 0,13 3 150 0 0,-14-5-179 0 0,-2-2-42 0 0,-1 0-41 0 0,1 0-48 0 0,0 0-58 0 0,-2 0 4 0 0,0-1-37 0 0,-1 0-40 0 0,1 0-44 0 0,0 0-46 0 0,0 0-51 0 0,0 0-52 0 0,-1-1-57 0 0,8-2-483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6:07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97 7976 0 0,'-15'-27'1014'0'0,"11"22"-761"0"0,0 0 37 0 0,-1-1 93 0 0,-1 1 78 0 0,1 0 94 0 0,-1 0 110 0 0,-3-4-3 0 0,-2 1-42 0 0,0 0-40 0 0,-1 1-38 0 0,-1 3-35 0 0,1 2-35 0 0,10 2-401 0 0,0 0 0 0 0,0 0 0 0 0,0 0 0 0 0,0 1 0 0 0,0-1 0 0 0,0 1 0 0 0,0-1 0 0 0,0 1 0 0 0,0 0 0 0 0,1-1 0 0 0,-1 1 0 0 0,-1 1-71 0 0,-6 4-7 0 0,-7 4 59 0 0,10-7-15 0 0,2 1 0 0 0,-1 0-1 0 0,0 0 1 0 0,1 0 0 0 0,-1 0 0 0 0,1 1-37 0 0,-4 7 27 0 0,1 1-48 0 0,4-6 23 0 0,1-1 1 0 0,0 1 0 0 0,0 0 0 0 0,1 0-1 0 0,0 0 1 0 0,0 0 0 0 0,0 0 0 0 0,1 5-3 0 0,1 11 119 0 0,4 23-119 0 0,0-17 83 0 0,13 38 43 0 0,-9-32 7 0 0,-4-18-25 0 0,-1-1 36 0 0,-1 1-7 0 0,1 0 46 0 0,2 10 176 0 0,5 36 559 0 0,-10-44-684 0 0,0 1-53 0 0,0-7-53 0 0,1 1-49 0 0,-1-10-57 0 0,0 1 1 0 0,0-1-1 0 0,-1 1 1 0 0,1-1 0 0 0,-1 0-1 0 0,0 1 1 0 0,-1-1-1 0 0,0 4-22 0 0,1-7-145 0 0,0 0 39 0 0,-1 0-21 0 0,1-2-11 0 0,0 0 67 0 0,0 0-37 0 0,0-1-52 0 0,0 1-65 0 0,0 0 31 0 0,1 1-38 0 0,-1-1-43 0 0,0 0-48 0 0,0 0 1 0 0,0 1-41 0 0,0-1-45 0 0,0 0-46 0 0,0 1-49 0 0,0 0-52 0 0,0-1-55 0 0,0 1-57 0 0,0-3-1552 0 0,-1-1-1259 0 0,1 4 3475 0 0</inkml:trace>
  <inkml:trace contextRef="#ctx0" brushRef="#br0" timeOffset="278.26">0 374 8928 0 0,'0'2'732'0'0,"1"-1"-113"0"0,0 0-101 0 0,2-1-92 0 0,0-1-81 0 0,1 1-69 0 0,0-2-59 0 0,0 1-49 0 0,4-2 36 0 0,10-4 146 0 0,-14 5-203 0 0,-1 1 52 0 0,9-4-207 0 0,0 0 84 0 0,0-1 64 0 0,0 1 44 0 0,24-10 439 0 0,-24 9-453 0 0,0 1-52 0 0,-2 0-71 0 0,-1 1-60 0 0,1-1-70 0 0,0 0-82 0 0,-2 1-42 0 0,0 0-70 0 0,0 0-77 0 0,0-1-83 0 0,-1 1-89 0 0,1-1-96 0 0,-1 0-101 0 0,0 0-109 0 0,-1 2-876 0 0,2-2-976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20:06:05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5136 0 0,'0'-1'149'0'0,"0"5"756"0"0,0-1-120 0 0,0 1-108 0 0,0-1-98 0 0,0 1-86 0 0,1-1-75 0 0,-1 1-64 0 0,0 0-52 0 0,1 3 152 0 0,0 10 449 0 0,0-12-569 0 0,-1 0 73 0 0,0 6 68 0 0,0-1-48 0 0,0 1-45 0 0,1 0-42 0 0,0 0-38 0 0,0-1-37 0 0,1 12 171 0 0,0-9-227 0 0,-1-1-33 0 0,3 14 96 0 0,9 51 294 0 0,-9-53-340 0 0,0 0 82 0 0,4 16 78 0 0,0 1 52 0 0,0-1 45 0 0,1 1 34 0 0,15 71 1017 0 0,-15-53-737 0 0,-5 0-89 0 0,-5-54-689 0 0,-4 2 170 0 0,3-7-183 0 0,-1 1-66 0 0,2-1-87 0 0,1 0-12 0 0,0-1-202 0 0,0 0 38 0 0,0-1-227 0 0,0 0 20 0 0,-1-1-123 0 0,0 0-22 0 0,0 1 117 0 0,1 0-28 0 0,0 1 241 0 0,0 0-43 0 0,0 0-54 0 0,0 1-50 0 0,0-1-44 0 0,0 0-39 0 0,0 0-159 0 0,0 0-37 0 0,0 0-192 0 0,0-1-522 0 0</inkml:trace>
  <inkml:trace contextRef="#ctx0" brushRef="#br0" timeOffset="475.71">251 315 8576 0 0,'0'0'197'0'0,"0"0"24"0"0,0 0 17 0 0,11 13 6 0 0,-7-8-120 0 0,-1 1-1 0 0,1 0 1 0 0,-1-1 0 0 0,1 4-124 0 0,1 3 215 0 0,-1 1 76 0 0,0 0 86 0 0,-1-4-21 0 0,0 0 75 0 0,10 28 950 0 0,-4-12-519 0 0,-2-4-203 0 0,0 0-67 0 0,-2-4-162 0 0,1 1-66 0 0,-1-1-75 0 0,0 1-82 0 0,-2-4-8 0 0,5 13 240 0 0,-8-26-359 0 0,0-1 11 0 0,0 0 45 0 0,0 0 21 0 0,0 0 3 0 0,0 0 3 0 0,0 0 12 0 0,-1-1 86 0 0,-1 0-96 0 0,-1-2-54 0 0,-1-1-14 0 0,-2-8 21 0 0,-2-4-47 0 0,7 14-70 0 0,0-1 0 0 0,0 1 0 0 0,0-1 0 0 0,1 0 0 0 0,-1 1 0 0 0,0-1-1 0 0,1 0 1 0 0,0-1-1 0 0,-1-16 0 0 0,1 13 0 0 0,-1-1 0 0 0,2 1 0 0 0,-1 0 0 0 0,1 0 0 0 0,1-5 0 0 0,1-1 0 0 0,1 0 0 0 0,0 0 0 0 0,1 0 0 0 0,0 1 0 0 0,1-1 0 0 0,1 1 0 0 0,0 1 0 0 0,1-1 0 0 0,0 1 0 0 0,0 1 0 0 0,1-1 0 0 0,1 1 0 0 0,2-1 0 0 0,-10 9-208 0 0,0 0 72 0 0,0 0 62 0 0,0 0 55 0 0,1 0 67 0 0,0-1 66 0 0,9-5 426 0 0,-7 4-375 0 0,-1 2-128 0 0,-2 0-68 0 0,0 1-38 0 0,1 0-45 0 0,-1 0-49 0 0,0 0-55 0 0,1 0-58 0 0,-1 0-65 0 0,0 1-69 0 0,1-1-75 0 0,-1 1-78 0 0,0-1-85 0 0,1 1-89 0 0,-1 0-95 0 0,1 0-98 0 0,0 0-1336 0 0,1 0-1285 0 0</inkml:trace>
  <inkml:trace contextRef="#ctx0" brushRef="#br0" timeOffset="976.38">677 343 8864 0 0,'0'1'61'0'0,"-1"0"34"0"0,-4 9 500 0 0,3-7-467 0 0,1-1-79 0 0,0 2-10 0 0,-1 1 76 0 0,0-1 61 0 0,0 3 216 0 0,0 5 343 0 0,2-7-450 0 0,0 1-47 0 0,2 0-82 0 0,0 5 361 0 0,-1 0-65 0 0,1 0-23 0 0,2 7 165 0 0,0-3-76 0 0,8 27 780 0 0,-9-24-706 0 0,2 13 340 0 0,-1-11-235 0 0,-2-9-290 0 0,-2-1 52 0 0,0-8 121 0 0,0-1-99 0 0,-1-1-90 0 0,1-2-80 0 0,-1 0-72 0 0,0-1-61 0 0,0-1-53 0 0,0 0-43 0 0,-1-3-16 0 0,-1-10-35 0 0,2 13 9 0 0,1 0 42 0 0,-1-2-59 0 0,-2-30 70 0 0,3-1-51 0 0,0 28-42 0 0,1-1 1 0 0,0 1 0 0 0,0 0 0 0 0,1 0 0 0 0,1 0-1 0 0,2-8 0 0 0,-1 6 0 0 0,1-1 0 0 0,0 1 0 0 0,1 1 0 0 0,0-1 0 0 0,1 1 0 0 0,1-1 0 0 0,-4 6 6 0 0,1-1 0 0 0,0 1 0 0 0,1 0 0 0 0,0 0-6 0 0,6-5 214 0 0,-6 4-153 0 0,0 1-63 0 0,1 0-84 0 0,0 1-105 0 0,-2 2-5 0 0,0 0-64 0 0,1 2-69 0 0,0 0-75 0 0,-5 0 507 0 0,0 1-78 0 0,1-1-73 0 0,-1 0-67 0 0,1 0-62 0 0,-1 1-55 0 0,1-1-51 0 0,0 0-44 0 0,0 1-357 0 0,1 0-93 0 0,7 1-2004 0 0,-8-1 2213 0 0,0-1 34 0 0,8 3-1418 0 0</inkml:trace>
  <inkml:trace contextRef="#ctx0" brushRef="#br0" timeOffset="1538.87">1007 432 7512 0 0,'0'0'166'0'0,"0"0"-23"0"0,0 0-34 0 0,0 1 31 0 0,2 4 50 0 0,-1-3-110 0 0,0-1 0 0 0,1 0 1 0 0,-1 1-1 0 0,0-1 0 0 0,1 0 1 0 0,-1 0-1 0 0,1 0 0 0 0,0 0 0 0 0,-1 0 1 0 0,1-1-1 0 0,0 1 0 0 0,-1 0 1 0 0,1-1-1 0 0,0 1 0 0 0,0-1 1 0 0,0 0-1 0 0,-1 1 0 0 0,1-1 0 0 0,0 0 1 0 0,1 0-81 0 0,4-1 378 0 0,0 0 0 0 0,-1 0 1 0 0,1 0-1 0 0,5-2-378 0 0,0 0 566 0 0,3-1-41 0 0,19-4 763 0 0,-14 1-560 0 0,-9 3-376 0 0,0 0-53 0 0,0-1-66 0 0,0 0-77 0 0,8-4 230 0 0,0 0 1 0 0,-7 2-178 0 0,-2 1-90 0 0,-1-1-67 0 0,-1 2-12 0 0,7-5 47 0 0,-15 10-81 0 0,0-1-1 0 0,1 1 1 0 0,-1 0 0 0 0,0 0-1 0 0,1-1 1 0 0,-1 1-1 0 0,0 0 1 0 0,1-1-1 0 0,-1 1 1 0 0,0 0 0 0 0,1-1-1 0 0,-1 1 1 0 0,0-1-1 0 0,0 1 1 0 0,0 0 0 0 0,1-1-1 0 0,-1 1 1 0 0,0-1-1 0 0,0 1 1 0 0,0-1-1 0 0,0 1 1 0 0,0 0 0 0 0,0-1-1 0 0,0 1 1 0 0,0-1-1 0 0,0 1 1 0 0,0-1-6 0 0,-1-2 72 0 0,0 3 30 0 0,-14-3 144 0 0,-2 2-96 0 0,-1 2-65 0 0,-21 7 43 0 0,18 0 29 0 0,5 1-26 0 0,2 2-38 0 0,-10 15 2 0 0,7 3-81 0 0,14-21-17 0 0,0-1 0 0 0,1 0-1 0 0,0 1 1 0 0,0-1 0 0 0,0 1 0 0 0,1 0-1 0 0,0 0 1 0 0,1-1 0 0 0,0 4 3 0 0,2 13 37 0 0,4 0 50 0 0,-4-19-64 0 0,0-1-1 0 0,0 0 1 0 0,0 0 0 0 0,1 0 0 0 0,-1 0 0 0 0,1-1 0 0 0,0 1-1 0 0,0-1 1 0 0,1 1 0 0 0,-1-1 0 0 0,1 0 0 0 0,-1 0-1 0 0,1-1 1 0 0,0 1 0 0 0,0-1 0 0 0,0 0 0 0 0,0 0 0 0 0,1 0-1 0 0,-1-1 1 0 0,0 1 0 0 0,1-1 0 0 0,-1 0 0 0 0,2 0-23 0 0,6 2 60 0 0,0-2 1 0 0,0 1-1 0 0,10-1-60 0 0,33-3 80 0 0,-53 2-32 0 0,0 0-56 0 0,1-1-48 0 0,-1 1-45 0 0,1-1-68 0 0,0 1-44 0 0,0-1-87 0 0,2 0-202 0 0,2 0-155 0 0,-3 0 273 0 0,9-1-905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53.91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55:47.75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4227 348 8640 0 0,'0'0'197'0'0,"0"0"24"0"0,0 0 17 0 0,3 6-58 0 0,2 2-120 0 0,-3-4-33 0 0,1 0 48 0 0,-1 0 43 0 0,1 1 35 0 0,1 4 219 0 0,6 12 607 0 0,-8-14-727 0 0,1 0-57 0 0,0 0-64 0 0,8 22 339 0 0,-1 1-47 0 0,6 21 212 0 0,11 70 734 0 0,-20-84-907 0 0,-1 0 53 0 0,-2-4-66 0 0,0 0-35 0 0,-1 0-33 0 0,0 0-34 0 0,1 9 43 0 0,1-1-51 0 0,0 0-51 0 0,2 0-49 0 0,-6-33-199 0 0,3 13 22 0 0,-4-12-16 0 0,0 4 38 0 0,0-12-4 0 0,0-1-26 0 0,0 0-113 0 0,0 0-49 0 0,0 0-11 0 0,0 0 37 0 0,0 0-5 0 0,0 0-41 0 0,0 0-120 0 0,0 0-216 0 0,0-1 4 0 0,-1-1 92 0 0,0 1 17 0 0,-1-2-71 0 0,-1-1-129 0 0,3 3 323 0 0,-1 0-41 0 0,-2-7-616 0 0</inkml:trace>
  <inkml:trace contextRef="#ctx0" brushRef="#br0" timeOffset="826.78">4109 738 6704 0 0,'0'0'149'0'0,"0"0"23"0"0,0 0 12 0 0,2 0 242 0 0,2 0-58 0 0,8-1 598 0 0,-7-1-486 0 0,0-1-42 0 0,0 0-39 0 0,0 0-35 0 0,3-2 125 0 0,-1-1-58 0 0,7-5 312 0 0,-3 2-200 0 0,1 0-80 0 0,2 0-36 0 0,-1 1-41 0 0,2 0-48 0 0,-1 1-50 0 0,1 0-57 0 0,0 0-62 0 0,0 1-65 0 0,14-7 88 0 0,1 2-44 0 0,1 0-47 0 0,0 1-50 0 0,1 1-52 0 0,-1 0-57 0 0,1 1-58 0 0,-1 0-62 0 0,-17 5-54 0 0,-1 1-46 0 0,1-1-60 0 0,1 2-70 0 0,-1-1-83 0 0,0 1-95 0 0,0 0-105 0 0,0 1-118 0 0,-8 0 335 0 0,0 0-37 0 0,19 6-2042 0 0,-18-4 1831 0 0,-1 2 85 0 0,-2-1 195 0 0,1 1 100 0 0,-1 1 120 0 0,-2-3 161 0 0,-1 1 37 0 0,1-1 40 0 0,0 1 41 0 0,-1 0 44 0 0,1 0 46 0 0,-1 0 49 0 0,0 1 51 0 0,0-1 54 0 0,0 1 55 0 0,4 13 449 0 0,0 1-67 0 0,-1-1-61 0 0,1 0-58 0 0,-1 0-52 0 0,1 1-47 0 0,-1-1-43 0 0,1 0-37 0 0,2 15 271 0 0,1-1-77 0 0,16 72 1236 0 0,-14-59-987 0 0,-8-33-712 0 0,2 6 45 0 0,0 2-51 0 0,-3-2-49 0 0,-3 0-46 0 0,1-13-60 0 0,0-1 46 0 0,0-2-85 0 0,1 0-39 0 0,-1-1-52 0 0,1 0-63 0 0,-1 1-74 0 0,0-1-24 0 0,1 0-66 0 0,-1 0-73 0 0,1 0-81 0 0,-1 0-86 0 0,1 0-95 0 0,-1 0-99 0 0,1 0-108 0 0,-2-1-1057 0 0,-1-1-1101 0 0</inkml:trace>
  <inkml:trace contextRef="#ctx0" brushRef="#br0" timeOffset="1073.08">4688 448 9152 0 0,'-1'-1'282'0'0,"1"-2"-73"0"0,-1-1-64 0 0,-1-3 136 0 0,2 7-287 0 0,-1-4-41 0 0,0 0 47 0 0,0 2 42 0 0,0 0 37 0 0,1 0 59 0 0,-1 0 37 0 0,0 1 72 0 0,0-1 170 0 0,0 1 117 0 0,1 1-227 0 0,0-1-146 0 0,0-1-60 0 0,0 0-36 0 0,1 0-35 0 0,-1 1-34 0 0,0 0-103 0 0,1 1-125 0 0,-1 0 43 0 0,1-1-38 0 0,-1 1-41 0 0,0 0-45 0 0,0 0-41 0 0,0 0-34 0 0,0-1-118 0 0,0 1-35 0 0,0 0-1202 0 0</inkml:trace>
  <inkml:trace contextRef="#ctx0" brushRef="#br0" timeOffset="1556.83">5094 776 4432 0 0,'0'0'99'0'0,"0"0"11"0"0,0 0 10 0 0,0 0-35 0 0,2 0-44 0 0,11-1-40 0 0,-1-1 338 0 0,1 0 89 0 0,0-1 76 0 0,-1 0 60 0 0,3-2 171 0 0,-8 3-188 0 0,0-1 1 0 0,0-1-1 0 0,0 1 0 0 0,4-4-547 0 0,4-4 895 0 0,-3 1-196 0 0,-4 3-191 0 0,0 0-39 0 0,-3 2-188 0 0,0-1-34 0 0,3-3 73 0 0,-5 3-210 0 0,0 1-40 0 0,-2 1-20 0 0,1 1-1 0 0,-1-1 1 0 0,0 0-1 0 0,0 1 1 0 0,0-1-1 0 0,0 0 1 0 0,-1 0-1 0 0,1 1 0 0 0,-1-1 1 0 0,0-1-50 0 0,0 2 39 0 0,-1 0 0 0 0,1 0 0 0 0,-1 1 0 0 0,0-1 0 0 0,1 0 0 0 0,-1 0 0 0 0,-1-2-39 0 0,-11-13 164 0 0,-5 1-80 0 0,-11-3 90 0 0,23 15-108 0 0,-1 1 0 0 0,0 0-1 0 0,0 1 1 0 0,-1 0 0 0 0,-2-1-66 0 0,7 3 28 0 0,-1 0 0 0 0,1 1 0 0 0,0-1 0 0 0,-1 1 0 0 0,1-1 0 0 0,-1 1 0 0 0,1 0 1 0 0,-1 0-1 0 0,1 1 0 0 0,0-1 0 0 0,-1 1 0 0 0,-2 0-28 0 0,2 1 24 0 0,1-1 0 0 0,0 0 0 0 0,-1 1-1 0 0,1 0 1 0 0,0 0 0 0 0,0 0 0 0 0,0 0 0 0 0,-2 3-24 0 0,-18 18-44 0 0,5 4 64 0 0,2 3 54 0 0,4 2 45 0 0,-2 21 141 0 0,9-25 210 0 0,-2 23-470 0 0,7-40 58 0 0,0 1 0 0 0,0 0 1 0 0,1-1-1 0 0,0 1 1 0 0,1 1-59 0 0,1-2 38 0 0,-1 0 1 0 0,2 0-1 0 0,0 0 0 0 0,0-1 1 0 0,2 5-39 0 0,-2-8 20 0 0,0 1 0 0 0,1-1 0 0 0,0 0 0 0 0,0 0 1 0 0,0-1-1 0 0,1 1 0 0 0,0-1 0 0 0,0 0 0 0 0,1-1 0 0 0,-1 1 1 0 0,1-1-1 0 0,0-1 0 0 0,1 1 0 0 0,-1-1 0 0 0,7 2-20 0 0,3 0-72 0 0,1 0 72 0 0,3-1 59 0 0,28 3 153 0 0,-32-7-167 0 0,-3 0-40 0 0,0-1-35 0 0,-1-1-41 0 0,1 0-51 0 0,5-1-156 0 0,-10 0 88 0 0,1 1-39 0 0,-1-1-41 0 0,0-1-45 0 0,0 1-46 0 0,0-1-51 0 0,-7 2 40 0 0,0 0-53 0 0,0 1-49 0 0,0-1-42 0 0,1 0-150 0 0,-1 0-42 0 0,1 0-181 0 0,2-1-490 0 0</inkml:trace>
  <inkml:trace contextRef="#ctx0" brushRef="#br0" timeOffset="2080.43">5795 562 10624 0 0,'-2'-6'241'0'0,"-1"0"-50"0"0,1 0-42 0 0,0 1-35 0 0,-3-5 31 0 0,-10-11 55 0 0,10 15-102 0 0,-1 0 52 0 0,-2 0 120 0 0,3 3-87 0 0,1 0 36 0 0,-15-9 447 0 0,-1 0-62 0 0,-1 1-60 0 0,-1 2-54 0 0,0 1-51 0 0,0 3-46 0 0,-1 5-42 0 0,1 3-38 0 0,-3 7-224 0 0,6 5-51 0 0,16-12-40 0 0,1 0 0 0 0,-1 0 0 0 0,1 0 0 0 0,0 0 0 0 0,0 1 0 0 0,0-1 0 0 0,-1 4 2 0 0,1-3-15 0 0,1 1 1 0 0,-1 1 0 0 0,1-1 0 0 0,0 0-1 0 0,0 4 15 0 0,0-1-21 0 0,1-1-1 0 0,0 1 0 0 0,1 0 0 0 0,0-1 1 0 0,0 1-1 0 0,0-1 0 0 0,1 1 1 0 0,2 4 21 0 0,-1-5-6 0 0,0 0 0 0 0,0-1 1 0 0,0 1-1 0 0,1-1 1 0 0,2 4 5 0 0,6 5 0 0 0,1-1 0 0 0,1 0 0 0 0,0-1 0 0 0,1-1 0 0 0,0 0 0 0 0,1-1 0 0 0,0 0 0 0 0,1-1 0 0 0,0-1 0 0 0,7 2 0 0 0,-14-7 9 0 0,62 32-98 0 0,-51-22 113 0 0,-15-10-31 0 0,0 1 0 0 0,-1 0 0 0 0,0 0-1 0 0,0 0 1 0 0,0 1 0 0 0,3 4 7 0 0,2 7 35 0 0,-4 2 68 0 0,-3 0 96 0 0,-3-8-55 0 0,-2-1 33 0 0,-1 9 46 0 0,-6 24 343 0 0,4-30-411 0 0,-3 1-36 0 0,3-7-49 0 0,0 0 0 0 0,-1 0-1 0 0,0-1 1 0 0,-5 6-70 0 0,-17 7 155 0 0,9-11-88 0 0,-1-3-34 0 0,-1-4-42 0 0,-2-5-49 0 0,13 2 29 0 0,7 1-16 0 0,-1 0-43 0 0,1 0-30 0 0,0 0-50 0 0,0 0-60 0 0,0-1-67 0 0,1 1-10 0 0,-1 0-59 0 0,1 0-64 0 0,0 0-70 0 0,-1 0-74 0 0,1 0-80 0 0,0-1-85 0 0,0 1-91 0 0,-4-3-1343 0 0,-3-4-1232 0 0</inkml:trace>
  <inkml:trace contextRef="#ctx0" brushRef="#br0" timeOffset="-966.42">3080 990 6592 0 0,'0'0'149'0'0,"0"0"-4"0"0,0 0-61 0 0,8 0 42 0 0,4 0-238 0 0,0-1 113 0 0,0 0 101 0 0,0-1 90 0 0,0 0 81 0 0,-1-1 69 0 0,0-1 59 0 0,0 0 49 0 0,6-5 385 0 0,-12 6-418 0 0,1-1-1 0 0,0 0 1 0 0,-1 0-1 0 0,0-1 0 0 0,3-3-416 0 0,2-2 602 0 0,-2-2-50 0 0,-1 0-52 0 0,-1 0-86 0 0,-1-1-76 0 0,-1 1-69 0 0,-1-4-24 0 0,-1 1-70 0 0,-3-4-35 0 0,-5-10-21 0 0,-2 7 52 0 0,-1-1-72 0 0,-1 4-53 0 0,6 13-35 0 0,0-1 0 0 0,-1 1 0 0 0,1-1-1 0 0,-1 1 1 0 0,-3-2-11 0 0,-1-1 24 0 0,7 6-10 0 0,0 0 1 0 0,-1 0 0 0 0,0 1 0 0 0,0-1-1 0 0,0 1 1 0 0,0 0 0 0 0,-2-2-15 0 0,4 3 4 0 0,0 1 1 0 0,0 0-1 0 0,0-1 1 0 0,0 1-1 0 0,0 0 1 0 0,0 0-1 0 0,-1 0 1 0 0,1 0-1 0 0,0 0 1 0 0,0 0-1 0 0,0 0 1 0 0,0 0-1 0 0,0 0 1 0 0,0 1-1 0 0,0-1 1 0 0,0 0-1 0 0,0 1 1 0 0,0-1-1 0 0,0 0 1 0 0,1 1-1 0 0,-1-1 1 0 0,0 1-1 0 0,0 0 1 0 0,0-1-1 0 0,0 1 1 0 0,1 0-1 0 0,-1-1 1 0 0,0 1-1 0 0,1 0 1 0 0,-2 1-5 0 0,0 1 0 0 0,-1 1 0 0 0,0 0 0 0 0,1 0 0 0 0,0 0 0 0 0,0 1 0 0 0,0-1 0 0 0,1 0 0 0 0,-1 1 0 0 0,0 3 0 0 0,-7 43 0 0 0,9-48 0 0 0,-2 12 17 0 0,2-1 1 0 0,-1 1-1 0 0,2 0 1 0 0,0-1 0 0 0,1 1-1 0 0,0 0 1 0 0,2-1-1 0 0,-1 0 1 0 0,4 8-18 0 0,2 1 21 0 0,0 0 0 0 0,2-1 0 0 0,0 0 0 0 0,2-1 1 0 0,5 6-22 0 0,-6-10-93 0 0,1-2 99 0 0,-8-9 35 0 0,1-1-1 0 0,0 0 1 0 0,-1-1-1 0 0,2 1 1 0 0,-1-1-1 0 0,5 2-40 0 0,1 0 31 0 0,1-1-43 0 0,1-3-60 0 0,0 0-74 0 0,-4-2 0 0 0,0-1-45 0 0,1-1-50 0 0,-1-1-53 0 0,-9 3 57 0 0,1 0-38 0 0,0-1-373 0 0,0 0 88 0 0,0 0-50 0 0,1 0-721 0 0,1-2-567 0 0,3-2-1078 0 0,-7 5 2970 0 0</inkml:trace>
  <inkml:trace contextRef="#ctx0" brushRef="#br0" timeOffset="-577.46">3558 699 8144 0 0,'6'8'213'0'0,"0"0"-63"0"0,3 6-14 0 0,-1-1-76 0 0,8 13-5 0 0,-8-15 3 0 0,2 1 654 0 0,-1 2 0 0 0,0-1 0 0 0,-1 1 0 0 0,5 14-712 0 0,6 16 1377 0 0,-2 1-85 0 0,-9-24-698 0 0,0 1-35 0 0,-3-9-162 0 0,0 1-36 0 0,10 30 714 0 0,-9-26-590 0 0,0 5 174 0 0,-5-21-717 0 0,-1 0 55 0 0,1 0 49 0 0,0 0 44 0 0,0 1 106 0 0,0 0 59 0 0,-1 3 670 0 0,-1-5-560 0 0,0-2-67 0 0,-3-1-107 0 0,2 1-147 0 0,0-1-41 0 0,-7-8 301 0 0,2-2-112 0 0,-1-5-59 0 0,0-8-16 0 0,4 15-55 0 0,-3-14-4 0 0,0 0 0 0 0,1 0 0 0 0,0-7-58 0 0,5 21 17 0 0,0-1-1 0 0,0 0 1 0 0,1 0 0 0 0,0 0 0 0 0,1 0 0 0 0,0 0 0 0 0,1 1-1 0 0,2-9-16 0 0,-1 9-274 0 0,1 0 93 0 0,0 1 85 0 0,1-1 70 0 0,2-3 89 0 0,1 1 85 0 0,22-25 546 0 0,-22 29-577 0 0,-1 1-36 0 0,0 1-47 0 0,-1 0-41 0 0,1 1-46 0 0,0-1-54 0 0,0 1-60 0 0,0-1-68 0 0,0 1-72 0 0,1 0-82 0 0,-1 0-86 0 0,0 0-94 0 0,1 1-101 0 0,-1-1-107 0 0,0 1-113 0 0,1-1-122 0 0,-1 1-126 0 0,-3 2 519 0 0,0 0-35 0 0,2-2-1766 0 0,3-2-1366 0 0</inkml:trace>
  <inkml:trace contextRef="#ctx0" brushRef="#br0" timeOffset="-1784.23">2407 601 8408 0 0,'0'0'190'0'0,"0"0"28"0"0,0 0 8 0 0,0 6-49 0 0,0 3-116 0 0,0-1-34 0 0,1 1 51 0 0,0 0 44 0 0,0-1 36 0 0,2 12 299 0 0,7 25 790 0 0,-6-29-876 0 0,-1-3-153 0 0,0-1-88 0 0,5 19 360 0 0,0-1-47 0 0,-1 1-40 0 0,1 0-35 0 0,6 26 245 0 0,28 103 894 0 0,-23-91-804 0 0,-2-7-67 0 0,-2 2-54 0 0,1 13 61 0 0,1 38 255 0 0,-16-73-651 0 0,-1-16-173 0 0,-1-24-125 0 0,0-1-36 0 0,-2-2-93 0 0,0 0-40 0 0,-4-3-242 0 0,5 2 212 0 0,1 2 226 0 0,0-1-44 0 0,0 0-45 0 0,1 0-43 0 0,-1 1-43 0 0,0-1-44 0 0,0 0-43 0 0,1 0-42 0 0,-1 1-42 0 0,0-1-42 0 0,1 0-41 0 0,-1 0-41 0 0,0 0-41 0 0,1 0-40 0 0,-1 0-40 0 0,0 0-39 0 0,-1-4-1518 0 0,-2-2-1224 0 0</inkml:trace>
  <inkml:trace contextRef="#ctx0" brushRef="#br0" timeOffset="-1416.21">2479 695 6216 0 0,'1'0'139'0'0,"0"-1"-47"0"0,9-4 137 0 0,9-6 327 0 0,2 2-45 0 0,1 1-43 0 0,1 2-42 0 0,0 2-42 0 0,0 2-39 0 0,0 3-39 0 0,0 1-37 0 0,-1 2-35 0 0,0 3-36 0 0,-15-4-123 0 0,1 0 0 0 0,-1 1 0 0 0,0 0-1 0 0,3 2-74 0 0,-4-1 35 0 0,0-1 0 0 0,0 1 1 0 0,0 0-1 0 0,-1 0 0 0 0,0 1-35 0 0,0 0 12 0 0,0 0 1 0 0,-1 1-1 0 0,0-1 1 0 0,0 1-1 0 0,0 1-12 0 0,11 31 439 0 0,-7 3 69 0 0,-5-1 11 0 0,-3-26-262 0 0,0 1 0 0 0,-2-1 0 0 0,0 1 0 0 0,0-1 0 0 0,-2 0 0 0 0,-1 5-257 0 0,-13 23 634 0 0,8-27-412 0 0,-2-1-33 0 0,7-10-117 0 0,-1-1-1 0 0,1 1 1 0 0,-1-1-1 0 0,-4 2-71 0 0,3-2 61 0 0,0-1 0 0 0,-1 1 0 0 0,-6 1-61 0 0,7-3 35 0 0,0 0-1 0 0,-1 0 1 0 0,-7 0-35 0 0,9-1-77 0 0,-1-1 50 0 0,-15-2 74 0 0,13 0-71 0 0,3 0-32 0 0,0 1-44 0 0,2-1-23 0 0,0 0-44 0 0,0 0-48 0 0,0 0-55 0 0,0 0-60 0 0,0-1-66 0 0,1 0-72 0 0,0 0-78 0 0,2 2 216 0 0,0 1-43 0 0,1-1-39 0 0,-1 0-35 0 0,0 0-128 0 0,1 0-33 0 0,-2-2-1335 0 0</inkml:trace>
  <inkml:trace contextRef="#ctx0" brushRef="#br0" timeOffset="-4451.09">576 82 8720 0 0,'0'0'197'0'0,"0"0"24"0"0,0 0 19 0 0,0-1-29 0 0,0-3-168 0 0,0 1-26 0 0,0 1 44 0 0,0 2 67 0 0,0-1 144 0 0,0 1 236 0 0,0 0 18 0 0,0 0-2 0 0,0 0-18 0 0,0 0-8 0 0,0 0-2 0 0,0 0-26 0 0,0 0-106 0 0,0 0-48 0 0,0 0-10 0 0,0 0-5 0 0,0 0-10 0 0,0 1-7 0 0,1 0-103 0 0,0 1-77 0 0,2 3 67 0 0,-2-3-51 0 0,4 11 314 0 0,-2 1-99 0 0,-1 3-35 0 0,0 10 15 0 0,-2-7-112 0 0,5 47 246 0 0,0-1-99 0 0,5 58 209 0 0,-7-70-293 0 0,10 101 424 0 0,-5-72-246 0 0,-3 1 86 0 0,6 91 414 0 0,-6-128-690 0 0,-3-31-151 0 0,0 1 1 0 0,-1 0-1 0 0,-1-1 0 0 0,-1 7-103 0 0,1-19 8 0 0,-2 2 71 0 0,1 0-31 0 0,1-2-75 0 0,0-1-55 0 0,0-1-69 0 0,-1-2 49 0 0,0 0-95 0 0,0-1-80 0 0,0 0-67 0 0,-2-2-396 0 0,-2-2-1174 0 0,2 0 306 0 0</inkml:trace>
  <inkml:trace contextRef="#ctx0" brushRef="#br0" timeOffset="-3825.77">625 201 7080 0 0,'0'0'157'0'0,"0"0"23"0"0,0 0 13 0 0,0 0-22 0 0,0-19 702 0 0,3-16 1297 0 0,-1 26-1549 0 0,1-1-55 0 0,0 4-207 0 0,0-1-45 0 0,0-1-54 0 0,1 1-60 0 0,7-11 430 0 0,2 2-104 0 0,1 3-93 0 0,3 1-85 0 0,0 3-75 0 0,2 0-66 0 0,0 3-55 0 0,2 0-47 0 0,19 0 1 0 0,-10 3-58 0 0,0 2-1 0 0,5 1-47 0 0,-4 1 106 0 0,-10 1-88 0 0,0 2 55 0 0,-1 2 44 0 0,0 2 37 0 0,-16-5-95 0 0,1 0 1 0 0,0 0 0 0 0,-1 0-1 0 0,0 0 1 0 0,1 1-60 0 0,-2 0 49 0 0,0-1 1 0 0,1 1-1 0 0,-2-1 1 0 0,1 1-1 0 0,0 0 1 0 0,-1 0-1 0 0,0 0 1 0 0,0 0-1 0 0,0 1 0 0 0,0 0-49 0 0,13 39 354 0 0,-5 0-69 0 0,-5 1-76 0 0,-6 1-82 0 0,-2-28-11 0 0,0 0-1 0 0,-2 0 1 0 0,0-1 0 0 0,0 1 0 0 0,-2-1-1 0 0,0-1 1 0 0,-6 11-116 0 0,3-9 122 0 0,-1-2 1 0 0,-1 1-1 0 0,0-1 0 0 0,-3 2-122 0 0,1-3 125 0 0,-1 0 0 0 0,-2 1-125 0 0,0-3 94 0 0,0 0 0 0 0,-1 0-94 0 0,-1-2 54 0 0,0 0 0 0 0,0-1-54 0 0,0-1 6 0 0,-1-2 0 0 0,-1 1-6 0 0,12-5 23 0 0,-13 4 79 0 0,10-3 1 0 0,0-1 0 0 0,-1-1 1 0 0,-5 1-104 0 0,0-2 66 0 0,1-2-35 0 0,3-4-19 0 0,10 3-43 0 0,2 0-71 0 0,1-1-74 0 0,0 1-79 0 0,0-1-81 0 0,1 1-87 0 0,1 0-90 0 0,-1 1-94 0 0,0 1 589 0 0,2-5-1289 0 0</inkml:trace>
  <inkml:trace contextRef="#ctx0" brushRef="#br0" timeOffset="-3020.92">1306 583 6000 0 0,'0'0'174'0'0,"0"0"-39"0"0,0 0 4 0 0,0 0 61 0 0,0 0 181 0 0,0 0 328 0 0,0 0 26 0 0,0 0-300 0 0,0 0-175 0 0,0 0-41 0 0,0 0 56 0 0,0 0 132 0 0,0 0-225 0 0,0 0-41 0 0,0 1 44 0 0,0 0-90 0 0,2 3-17 0 0,-1-2 9 0 0,3 4 308 0 0,0 1-51 0 0,-1 1-48 0 0,0-1-40 0 0,2 9 153 0 0,-1 0-98 0 0,7 21 266 0 0,6 9 797 0 0,-1 6-1374 0 0,-8-18 400 0 0,0-1-71 0 0,-2-3-37 0 0,0 1-61 0 0,5 27 169 0 0,-4-20-55 0 0,-1-6 52 0 0,-3-17-146 0 0,0 1 42 0 0,-3-14-347 0 0,1 0 56 0 0,-1 0 50 0 0,0 0 44 0 0,1 0 67 0 0,-1 0 44 0 0,0 0 82 0 0,0 1 194 0 0,0-2 176 0 0,0-2-301 0 0,0 0-192 0 0,-1-1-61 0 0,1-1-71 0 0,-1 0-84 0 0,-3-15 250 0 0,-1-1-92 0 0,-5-27-24 0 0,7 30-84 0 0,-1-7 0 0 0,2 0 0 0 0,0 0 0 0 0,1 0 0 0 0,1-10 0 0 0,2 22 0 0 0,0 0 1 0 0,0 0-1 0 0,1 0 0 0 0,1 1 0 0 0,-1-1 0 0 0,3-3 0 0 0,10-19-5 0 0,7-8 5 0 0,-12 21-6 0 0,5-7-23 0 0,-8 13 29 0 0,2 1 0 0 0,-1 1 0 0 0,10-10 0 0 0,1 3-41 0 0,2 4-52 0 0,2 3-72 0 0,2 4-93 0 0,-19 7 19 0 0,0 0 56 0 0,16 0-254 0 0,-14 2 212 0 0,-3-1 49 0 0,0 1-45 0 0,-2 0-5 0 0,1-1-45 0 0,0 1-51 0 0,-1 0-57 0 0,1 0-63 0 0,0 0-69 0 0,-1 0-77 0 0,1 0-81 0 0,1 0-218 0 0,-4 0 396 0 0,1-1-34 0 0,0 1-33 0 0,0-1-37 0 0,0 1-36 0 0,0-1-39 0 0,2 1-1166 0 0,4 1-1013 0 0</inkml:trace>
  <inkml:trace contextRef="#ctx0" brushRef="#br0" timeOffset="-2496.34">2045 721 7688 0 0,'0'0'166'0'0,"0"0"29"0"0,-2-8 168 0 0,0 4-295 0 0,1 3-50 0 0,-1-1 35 0 0,0-2 140 0 0,-1 0 94 0 0,0 0 66 0 0,-3-6 610 0 0,3 6-585 0 0,-1 0-41 0 0,2 2-215 0 0,0 0-37 0 0,-7-5 628 0 0,1 2-64 0 0,0 2-62 0 0,0 1-60 0 0,-1 1-57 0 0,1 2-56 0 0,0 1-52 0 0,1 0-51 0 0,-1 2-49 0 0,1 1-45 0 0,0 0-45 0 0,0 1-41 0 0,1 1-40 0 0,0 0-36 0 0,-6 8-49 0 0,6-5 30 0 0,-16 24 41 0 0,13-21-67 0 0,1 2-1 0 0,-3 8-9 0 0,8-15 0 0 0,0-1-1 0 0,0 1 0 0 0,1 0 0 0 0,0 0 0 0 0,1 0 1 0 0,0 0-1 0 0,0 0 0 0 0,1 0 0 0 0,0 0 0 0 0,0 0 1 0 0,1 3 0 0 0,1 5 0 0 0,2 0 0 0 0,0 0 0 0 0,1 0 0 0 0,0 0 0 0 0,1 0 0 0 0,1-1 0 0 0,0 0 1 0 0,1-1-1 0 0,1 0 0 0 0,7 9 0 0 0,-7-12-19 0 0,0 0 1 0 0,1 0 0 0 0,0-1 0 0 0,8 6 18 0 0,-13-12-18 0 0,0-1 1 0 0,0 1 0 0 0,1-1 0 0 0,2 1 17 0 0,23 7 5 0 0,1-8 77 0 0,-1-7 80 0 0,-2-7 83 0 0,-24 8-162 0 0,0 0 0 0 0,-1 0 0 0 0,1 0-1 0 0,2-4-82 0 0,-3 4 105 0 0,0-1 0 0 0,-1 0 0 0 0,1-1 0 0 0,2-4-105 0 0,-3 4 128 0 0,0 0 0 0 0,-1 0 0 0 0,1-1-1 0 0,1-5-127 0 0,4-21 376 0 0,-3 0-40 0 0,-3 0-39 0 0,-4 0-40 0 0,-3 1-38 0 0,-4 0-38 0 0,-4 1-40 0 0,-4 1-37 0 0,3 8-81 0 0,-17-17-23 0 0,9 14-36 0 0,-4 0-92 0 0,13 13 17 0 0,-2 0-38 0 0,14 10-51 0 0,-1 0 67 0 0,0 0 57 0 0,1 0 47 0 0,-3-1 70 0 0,-2-2 140 0 0,3 3-126 0 0,0 0-52 0 0,0-1-79 0 0,2 1-19 0 0,-1 1-42 0 0,0-1-50 0 0,0 0-54 0 0,1 0-85 0 0,-1 1-76 0 0,0-1-84 0 0,0 0-89 0 0,0 1-98 0 0,1-1-104 0 0,-1 1-111 0 0,0-1-118 0 0,-1 0-1244 0 0,-2 1-1277 0 0,5 0 3510 0 0</inkml:trace>
  <inkml:trace contextRef="#ctx0" brushRef="#br0" timeOffset="10393.18">13105 435 7800 0 0,'0'0'174'0'0,"-2"-1"-51"0"0,-7-4 281 0 0,6 3-321 0 0,2 1-51 0 0,-8-6 0 0 0,-1 1 62 0 0,1 2 54 0 0,-1 0 48 0 0,-2 2 93 0 0,0 1 47 0 0,-2 2 113 0 0,-8 4 279 0 0,2 4 4 0 0,7 0-274 0 0,3-2-113 0 0,1 2-44 0 0,2-1-93 0 0,0 1-46 0 0,1 0-52 0 0,2 0-60 0 0,-13 30 274 0 0,4 2-48 0 0,6-18-51 0 0,2 0-1 0 0,-1 16-224 0 0,4-20 109 0 0,1 1-1 0 0,0-1 1 0 0,2 0 0 0 0,0 1-1 0 0,1-1 1 0 0,1 0 0 0 0,5 19-109 0 0,-6-32 41 0 0,0 0 0 0 0,1 0 0 0 0,0 0 1 0 0,0 0-1 0 0,0 0 0 0 0,0-1 1 0 0,1 1-1 0 0,0-1 0 0 0,0 0 1 0 0,1 0-1 0 0,-1 0 0 0 0,1-1 0 0 0,0 0 1 0 0,4 3-42 0 0,-2-2 53 0 0,0-1 0 0 0,1 1 0 0 0,0-2 1 0 0,-1 1-1 0 0,1-1 0 0 0,8 2-53 0 0,27 3 146 0 0,1-8-56 0 0,-2-7-69 0 0,-33 5-41 0 0,-1-1 0 0 0,0 0 0 0 0,6-3 20 0 0,-10 4-193 0 0,0-1-39 0 0,14-7-1036 0 0,-4 0 235 0 0</inkml:trace>
  <inkml:trace contextRef="#ctx0" brushRef="#br0" timeOffset="10897.84">13336 755 6568 0 0,'2'1'190'0'0,"6"4"-259"0"0,1 0 94 0 0,1-2 85 0 0,-1 0 76 0 0,1 0 66 0 0,0-1 59 0 0,0 0 47 0 0,0-1 39 0 0,8 1 333 0 0,23-2 1053 0 0,-29 0-1279 0 0,1 0-48 0 0,-4-1-158 0 0,0 1-41 0 0,0 0-48 0 0,0 0-54 0 0,0 0 161 0 0,0-1-44 0 0,0-1-41 0 0,0 1-36 0 0,9-5 101 0 0,-2-1-102 0 0,1-6-53 0 0,-14 11-122 0 0,0-1 0 0 0,-1 0-1 0 0,1 1 1 0 0,-1-1-1 0 0,0-1 1 0 0,1 1 0 0 0,-1 0-1 0 0,-1 0 1 0 0,1-1 0 0 0,0 1-1 0 0,-1-1 1 0 0,0 0-19 0 0,1-2 44 0 0,-1 0 1 0 0,0 0-1 0 0,0 0 1 0 0,0-6-45 0 0,-4-27 112 0 0,1 25-73 0 0,-1 0 1 0 0,-1 1-1 0 0,0-1 1 0 0,-3-3-40 0 0,4 10 10 0 0,0 1 0 0 0,0 0 0 0 0,0 0 0 0 0,-1 0 0 0 0,0 0 0 0 0,0 1 0 0 0,-1-1 1 0 0,0 1-1 0 0,-1-1-10 0 0,-17-10 67 0 0,1 6 25 0 0,-1 6 46 0 0,-1 6 58 0 0,-1 6 71 0 0,-2 7-329 0 0,2 3 71 0 0,17-10 29 0 0,0 0 0 0 0,0 1 0 0 0,0 0-38 0 0,-19 31 193 0 0,17-23-47 0 0,2 1 1 0 0,0 0-1 0 0,-5 16-146 0 0,4-4 112 0 0,2 0-40 0 0,6-23-59 0 0,0 0 1 0 0,0 0-1 0 0,1 0 0 0 0,0 0 1 0 0,0 0-1 0 0,0 1 1 0 0,2 2-14 0 0,-1-2 6 0 0,1-1 0 0 0,0 0 0 0 0,0 0 0 0 0,1 0 0 0 0,0 0 1 0 0,0-1-1 0 0,1 1 0 0 0,0-1 0 0 0,0 0 0 0 0,3 4-6 0 0,-1-3 6 0 0,1 0 0 0 0,0 0 0 0 0,0 0-1 0 0,0-1 1 0 0,1 0 0 0 0,0-1 0 0 0,0 0-1 0 0,2 1-5 0 0,-1-1 17 0 0,1-1-1 0 0,0 0 0 0 0,1 0 0 0 0,5 1-16 0 0,-3-2-72 0 0,1 0 57 0 0,37 3 160 0 0,-38-5-131 0 0,7-1-72 0 0,-10 0-20 0 0,0-1-41 0 0,4 0-137 0 0,0 0-116 0 0,-7 0 137 0 0,1 0-37 0 0,-1 0-38 0 0,0-1-41 0 0,19-3-717 0 0</inkml:trace>
  <inkml:trace contextRef="#ctx0" brushRef="#br0" timeOffset="11422.43">14240 517 9432 0 0,'0'-1'213'0'0,"0"1"-57"0"0,-1-1-48 0 0,1-1-39 0 0,-1 0-16 0 0,-2-5-7 0 0,0 0-91 0 0,0 0 73 0 0,-1 0 68 0 0,0 2 57 0 0,-1-2 99 0 0,-1 2 60 0 0,-2-1 122 0 0,-4-2 296 0 0,-11 0 498 0 0,14 6-866 0 0,1 0-46 0 0,1 1-97 0 0,-1 1-49 0 0,1-1-56 0 0,-1 1-64 0 0,5 0 19 0 0,-15 0 337 0 0,-2 1-49 0 0,1 0-55 0 0,-1 2-61 0 0,1 2-66 0 0,1 2-71 0 0,2 3-78 0 0,3 3-83 0 0,12-11 47 0 0,0 0 0 0 0,0-1-1 0 0,0 1 1 0 0,0 0-1 0 0,0 0 1 0 0,0 0-1 0 0,0-1 1 0 0,1 1-1 0 0,-1 0 1 0 0,1 0-1 0 0,0 0 1 0 0,-1 0-1 0 0,1 0 1 0 0,0 0-1 0 0,0 0 1 0 0,0 0-1 0 0,0 0 11 0 0,1 2-21 0 0,0 0 0 0 0,0 0-1 0 0,0-1 1 0 0,0 1 0 0 0,1 0-1 0 0,-1-1 1 0 0,1 1 0 0 0,2 2 21 0 0,0 1-44 0 0,1 0 0 0 0,0 0 0 0 0,6 5 44 0 0,15 12-61 0 0,-8-10 54 0 0,7 6 6 0 0,0 1 0 0 0,-2 0 0 0 0,12 15 1 0 0,-9-3-25 0 0,-9-8 97 0 0,-9-9 31 0 0,-1 0 58 0 0,-2 2 68 0 0,-4-1 79 0 0,-1-11-177 0 0,0-1 0 0 0,-1 0 0 0 0,0 0 0 0 0,0 1 0 0 0,0-1 0 0 0,-1 0 0 0 0,0 0 0 0 0,0 0 0 0 0,0 0 0 0 0,-1 0 1 0 0,1-1-1 0 0,-1 1 0 0 0,0-1 0 0 0,0 0 0 0 0,-3 4-131 0 0,-10 7 420 0 0,-3-2-82 0 0,-1-3-110 0 0,10-6-163 0 0,-1 0-37 0 0,4-3 3 0 0,0 1 1 0 0,0-1-1 0 0,0 0 0 0 0,0-1 1 0 0,-1 0-1 0 0,1 0 0 0 0,0 0 1 0 0,0-1-1 0 0,-1 0 1 0 0,1-1-1 0 0,0 1 0 0 0,0-1 1 0 0,0-1-1 0 0,0 1 0 0 0,0-2-31 0 0,3 2-179 0 0,0 1 41 0 0,0-1 39 0 0,0 0 36 0 0,-4-2 32 0 0,1 0 103 0 0,-3 0 117 0 0,-16-10 561 0 0,16 8-505 0 0,4 2-175 0 0,1 1-54 0 0,-1-1-64 0 0,1 0-75 0 0,-1 1-86 0 0,1-1-97 0 0,0 0-108 0 0,0 0-118 0 0,1 1 106 0 0,1 0-61 0 0,0 0-64 0 0,0 0-67 0 0,-1 0-70 0 0,1 0-74 0 0,0 0-77 0 0,0-1-80 0 0,0 1-1399 0 0,-2-2-1310 0 0,5 5 3621 0 0</inkml:trace>
  <inkml:trace contextRef="#ctx0" brushRef="#br0" timeOffset="7983.63">10918 562 7920 0 0,'0'0'174'0'0,"0"0"-2"0"0,0 0-73 0 0,0 0-47 0 0,-2 0-4 0 0,1 0 0 0 0,-10 0-23 0 0,3 0 67 0 0,-1 0 64 0 0,0 0 65 0 0,1 1 68 0 0,0 1 67 0 0,0 1 69 0 0,0 1 72 0 0,0 2 71 0 0,8-6-554 0 0,-7 7 381 0 0,-1 0-64 0 0,1 0-59 0 0,0 0-54 0 0,1 1-49 0 0,-1 0-43 0 0,1 0-40 0 0,0 2-33 0 0,-6 12 40 0 0,1 2-34 0 0,2 2-6 0 0,1 1-1 0 0,1 0 1 0 0,0 8-53 0 0,6-30 2 0 0,1 0 0 0 0,-1-1 0 0 0,1 1 0 0 0,0 0 0 0 0,1-1 0 0 0,-1 1 0 0 0,1-1 0 0 0,0 1 0 0 0,0-1 0 0 0,0 1 0 0 0,0-1 0 0 0,1 1 0 0 0,0-1 0 0 0,1 1-2 0 0,-3-3 2 0 0,1 0 0 0 0,0-1 0 0 0,1 1 0 0 0,-1 0 0 0 0,0-1 0 0 0,0 1 0 0 0,1-1 0 0 0,-1 1-1 0 0,1-1 1 0 0,-1 0 0 0 0,1 0 0 0 0,0 0 0 0 0,-1 0 0 0 0,1 0 0 0 0,0 0 0 0 0,0 0 0 0 0,0 0 0 0 0,0-1 0 0 0,0 1 0 0 0,0-1 0 0 0,0 0-1 0 0,0 1 1 0 0,-1-1 0 0 0,1 0 0 0 0,0 0 0 0 0,0 0 0 0 0,0 0 0 0 0,0 0 0 0 0,0-1 0 0 0,0 1 0 0 0,0-1 0 0 0,0 1 0 0 0,1-1-2 0 0,23-10 135 0 0,-12 4-6 0 0,0 0 0 0 0,0-2 0 0 0,3-2-129 0 0,2-4 107 0 0,1-2-41 0 0,-2 0-73 0 0,-15 14 7 0 0,0 0 0 0 0,-1-1 0 0 0,0 1 0 0 0,1-1 0 0 0,-1 0 0 0 0,0 1 0 0 0,-1-1 0 0 0,1 0 0 0 0,-1 0 0 0 0,0 0 0 0 0,0 0 0 0 0,0-1 0 0 0,1-3 0 0 0,-1 1 0 0 0,-1 0 0 0 0,1-1 0 0 0,-1 1 0 0 0,-1-1 0 0 0,0-2 0 0 0,1 0 11 0 0,0-2 42 0 0,-1-16 138 0 0,-3 18-142 0 0,4 9-127 0 0,0 1-3 0 0,0 0 8 0 0,0 0 4 0 0,2 6 66 0 0,8 34 118 0 0,8 23-115 0 0,-6-30-41 0 0,2 0-105 0 0,-7-19 192 0 0,-1 0 37 0 0,7 14 182 0 0,0 6 186 0 0,3 18 384 0 0,-16-51-841 0 0,1 2 149 0 0,-1-1-15 0 0,0 0-82 0 0,1 0-56 0 0,-1-1-58 0 0,0 0-45 0 0,0-1-60 0 0,1 1-70 0 0,-1-1-79 0 0,0 0-44 0 0</inkml:trace>
  <inkml:trace contextRef="#ctx0" brushRef="#br0" timeOffset="8541.14">11436 204 7800 0 0,'0'0'174'0'0,"0"0"29"0"0,0 0 13 0 0,0 0 28 0 0,0 0-67 0 0,0 0-37 0 0,0 2 52 0 0,0 6 126 0 0,0-7-204 0 0,0 1 52 0 0,1 6 272 0 0,0 1-41 0 0,1 0-41 0 0,1 0-41 0 0,0 1-40 0 0,0-1-42 0 0,1 0-40 0 0,-1-1-41 0 0,-2-6-113 0 0,9 27 450 0 0,0-1-53 0 0,-1 1-46 0 0,0-1-41 0 0,0 7 26 0 0,0-1-37 0 0,1 16 559 0 0,-1 8-897 0 0,11 115 1428 0 0,-15-116-909 0 0,0 1 52 0 0,-4-47-479 0 0,0 15 138 0 0,-3-1-119 0 0,2-25-383 0 0,0-1 52 0 0,-1 1 44 0 0,1-1 37 0 0,-2 0-45 0 0,-2-2-145 0 0,2 2 112 0 0,1 0 68 0 0,0 1-36 0 0,0-1-41 0 0,0 1-48 0 0,1-1-54 0 0,-1 1-62 0 0,1-1-3 0 0,-1 0-52 0 0,0 1-47 0 0,1-1-42 0 0,-1 0-152 0 0,0 0-41 0 0,0 0-184 0 0,0-1-499 0 0</inkml:trace>
  <inkml:trace contextRef="#ctx0" brushRef="#br0" timeOffset="8928.1">11270 522 7112 0 0,'0'0'157'0'0,"1"0"18"0"0,0-1-58 0 0,2 0-21 0 0,4-3 60 0 0,-1 1-235 0 0,0-1 75 0 0,0 2 69 0 0,1-1 64 0 0,0 1 60 0 0,0 0 55 0 0,0 0 48 0 0,0 1 46 0 0,4-2 269 0 0,0 0 79 0 0,4-1-199 0 0,-1 0-44 0 0,1 1-42 0 0,0 0-39 0 0,0 0-36 0 0,1 0-33 0 0,14-2 206 0 0,9-1-4 0 0,-10 0-196 0 0,-1 0-40 0 0,8-2-68 0 0,1 1-69 0 0,8 1-37 0 0,20 0-2 0 0,-61 6-239 0 0,-1-1 57 0 0,2 1 21 0 0,3 1 38 0 0,-5-1-5 0 0,1 1-53 0 0,0-1-75 0 0,-1 0-66 0 0,0 1-97 0 0,0-1-114 0 0,-2 0 177 0 0,1 1-36 0 0,0-1-216 0 0,1 0-88 0 0,-1 1-96 0 0,1-1-103 0 0,1 0-817 0 0,3 1-916 0 0</inkml:trace>
  <inkml:trace contextRef="#ctx0" brushRef="#br0" timeOffset="9314.07">11923 478 5672 0 0,'0'0'165'0'0,"3"5"-28"0"0,2 3-87 0 0,-3-2-8 0 0,1-1 75 0 0,0 2 99 0 0,2 3 210 0 0,0 1 83 0 0,-2-4-200 0 0,0-1-101 0 0,-1 0-65 0 0,2 9 349 0 0,0-1-50 0 0,0 0-44 0 0,-1 1-36 0 0,4 21 395 0 0,1 17 250 0 0,-4-28-514 0 0,0-1 58 0 0,-1-6-50 0 0,-1 1-61 0 0,0-7-81 0 0,-1 1 0 0 0,-1 0 0 0 0,0 0 0 0 0,0-1 0 0 0,-3 10-359 0 0,3-18 30 0 0,-1-1 122 0 0,0-1 99 0 0,1 0 81 0 0,-1-1 316 0 0,-1-1 429 0 0,1-1-472 0 0,1 0-338 0 0,-1 0-33 0 0,1-1 12 0 0,-1 0-91 0 0,0 0-109 0 0,1 0-86 0 0,-1 0-96 0 0,0 0-107 0 0,1 1 130 0 0,-7-28 300 0 0,2 0-55 0 0,2 0-45 0 0,2 0-37 0 0,2-6-27 0 0,2 11-24 0 0,0 1-1 0 0,2-1 0 0 0,0 1 0 0 0,8-20 2 0 0,-3 20 7 0 0,-3 10-24 0 0,1 1 0 0 0,0 0 0 0 0,0 1 0 0 0,3-2 17 0 0,9-10-3 0 0,-17 20-219 0 0,1 0 84 0 0,-1-1 73 0 0,1 1 60 0 0,0 0 47 0 0,0 0 34 0 0,9-7 266 0 0,-7 7-222 0 0,0-1-64 0 0,0 1-99 0 0,-2 2-45 0 0,0-1-54 0 0,0 0-61 0 0,0 1-70 0 0,0 0-104 0 0,0 0-97 0 0,0 0-104 0 0,0 0-115 0 0,1 0-123 0 0,-3 1 360 0 0,0 0-35 0 0,0-1-35 0 0,0 1-36 0 0,0 0-38 0 0,1 0-38 0 0,0 0-1445 0 0,2 0-1175 0 0</inkml:trace>
  <inkml:trace contextRef="#ctx0" brushRef="#br0" timeOffset="9597.31">12421 476 8088 0 0,'0'0'182'0'0,"0"1"-4"0"0,0-1-75 0 0,1 1-49 0 0,0 3-5 0 0,-1-2 1 0 0,2 11-133 0 0,0-1 88 0 0,0 0 78 0 0,-1 1 69 0 0,0 2 110 0 0,0 0 73 0 0,1 3 140 0 0,-1 10 336 0 0,1 10 366 0 0,0-13-469 0 0,0-4-224 0 0,-1-10-293 0 0,1-1-39 0 0,-1-3-240 0 0,0-1 101 0 0,0 1 86 0 0,0 0 67 0 0,0 1 99 0 0,3 15 623 0 0,-2-13-557 0 0,-1-5-189 0 0,-1 0-40 0 0,1 1-47 0 0,0-1-57 0 0,0 0-64 0 0,0 0-73 0 0,0 1-82 0 0,0-1-89 0 0,-1-2 49 0 0,1 1-45 0 0,-1-1-50 0 0,1 1-50 0 0,-1-1-54 0 0,1 1-56 0 0,-1-1-58 0 0,1 1-61 0 0,-1-1-1227 0 0,0 1-1069 0 0</inkml:trace>
  <inkml:trace contextRef="#ctx0" brushRef="#br0" timeOffset="9797.78">12429 346 15648 0 0,'-5'-2'358'0'0,"-1"-1"-85"0"0,0-1-75 0 0,0 1-62 0 0,-1-1-44 0 0,0 0-51 0 0,-15-6-67 0 0,13 8 41 0 0,7 2-26 0 0,2 0-30 0 0,-1 0-30 0 0,0 0-47 0 0,1 0-24 0 0,-1 0-47 0 0,1 0-53 0 0,-1 0-61 0 0,0 0-64 0 0,1 0-61 0 0,-1 0-54 0 0,1 0-46 0 0,-1 1-159 0 0,0-1-46 0 0,0 0-192 0 0,0 1-511 0 0</inkml:trace>
  <inkml:trace contextRef="#ctx0" brushRef="#br0" timeOffset="6584.38">9820 160 9272 0 0,'0'0'208'0'0,"0"0"33"0"0,0 0 14 0 0,0 0-18 0 0,0 2-78 0 0,9 23 236 0 0,-2 2-46 0 0,4 27 238 0 0,-5-9-193 0 0,2 23 140 0 0,-3-21-149 0 0,1 22 102 0 0,2 94 590 0 0,-8-105-662 0 0,-2 4 77 0 0,-2 0 69 0 0,0-13-25 0 0,1-25 199 0 0,-7 24-735 0 0,9-45 22 0 0,-2-2 93 0 0,1-2-99 0 0,1 0-37 0 0,-1-2-53 0 0,1 1-66 0 0,-1-1-82 0 0,0-1-98 0 0,1 1-111 0 0,0 2 169 0 0,1-1-34 0 0,-1 1-35 0 0,1-1-37 0 0,-1 1-40 0 0,1 0-40 0 0,-1-1-44 0 0,1 1-44 0 0,0 0-47 0 0,0 1-48 0 0,-2-6-1371 0 0,1-2-1126 0 0,1 8 3125 0 0</inkml:trace>
  <inkml:trace contextRef="#ctx0" brushRef="#br0" timeOffset="7189.76">9835 285 7200 0 0,'2'-5'468'0'0,"-1"0"-226"0"0,1 0-208 0 0,0 2-20 0 0,-1 2 36 0 0,-1 0 54 0 0,0 1 118 0 0,0 0 155 0 0,1-1-54 0 0,1 1-54 0 0,-1 0-53 0 0,1-1-53 0 0,0 1-54 0 0,0 0-53 0 0,0 0-54 0 0,10 7 375 0 0,0 2-90 0 0,1 4-26 0 0,5 10 47 0 0,-1-2 34 0 0,10 11 95 0 0,-3 2-65 0 0,-1 2-53 0 0,-1 0-34 0 0,30 70 454 0 0,-32-60-386 0 0,9 16 389 0 0,-18-42-449 0 0,0 0 53 0 0,-2-2 20 0 0,-6-13-202 0 0,5 8 60 0 0,-5-9-78 0 0,-1-3-30 0 0,0 1 32 0 0,0-1 40 0 0,0 0 46 0 0,-1-1-51 0 0,-1 0-58 0 0,1 0-38 0 0,1-1-14 0 0,2-2 11 0 0,-3 1-14 0 0,3-5 24 0 0,-1-1 0 0 0,0 0 0 0 0,2-8-94 0 0,2-26 187 0 0,-5-2-74 0 0,-2-1-53 0 0,-1 14-21 0 0,4-27-39 0 0,-1 43-3 0 0,3-30 11 0 0,4-8-8 0 0,-6 37-29 0 0,2 0 0 0 0,5-15 29 0 0,-6 23-9 0 0,0-1-12 0 0,2-7-104 0 0,-4 15 65 0 0,-1 1 54 0 0,0 0 0 0 0,0 0 0 0 0,0 0-1 0 0,0 0 1 0 0,0 0 0 0 0,0 1-1 0 0,0-1 1 0 0,0 0 0 0 0,0 1 0 0 0,-1-1-1 0 0,1 1 1 0 0,1 0 6 0 0,10 11 4 0 0,-10-8-9 0 0,2 1 5 0 0,0 0 0 0 0,-1 1 0 0 0,0-1 0 0 0,-1 1 0 0 0,1 0 0 0 0,1 5 0 0 0,2 4 0 0 0,0 4 5 0 0,0-1-1 0 0,-2 1 1 0 0,0 0-1 0 0,1 17-4 0 0,-1-6 45 0 0,1-1 39 0 0,12 71 221 0 0,-9-46-70 0 0,-3-27-78 0 0,0 0 34 0 0,0-6 130 0 0,0 1-49 0 0,1-1-43 0 0,0 0-37 0 0,2 5-3 0 0,0-1-36 0 0,17 51 184 0 0,-16-51-230 0 0,-6-15-73 0 0,3 7 15 0 0,1 1 81 0 0,-7-17-94 0 0,0-1-77 0 0,0 0-86 0 0,0 0-178 0 0,0 0-316 0 0,0 0 469 0 0,0 0 14 0 0,0 0-15 0 0,0 0-51 0 0,0 0-11 0 0,0 0-50 0 0,0 0-57 0 0,0 0-64 0 0,0 0-68 0 0,0 0-64 0 0,0 0-57 0 0,0 0-49 0 0,0 0-181 0 0,0 0-49 0 0,0 0-218 0 0,0 0-588 0 0</inkml:trace>
  <inkml:trace contextRef="#ctx0" brushRef="#br0" timeOffset="3686.14">6962 143 7056 0 0,'0'0'157'0'0,"0"0"-12"0"0,1 0-35 0 0,0-2 24 0 0,5-4 14 0 0,-5 5-83 0 0,0 0-46 0 0,2-1-102 0 0,-2 1 51 0 0,0 0 44 0 0,0 1 29 0 0,1-2 36 0 0,-1 1 20 0 0,1 0 36 0 0,0-1 38 0 0,0-1 44 0 0,-2 3 144 0 0,0 0 5 0 0,0 0 17 0 0,0 0 10 0 0,0 0 1 0 0,0 0 16 0 0,0 0 68 0 0,0 0-109 0 0,-1 1-82 0 0,0 0-71 0 0,0 0-60 0 0,-1 0-31 0 0,0 0-49 0 0,-3 3 45 0 0,4-3-57 0 0,1-1 37 0 0,-10 7 239 0 0,0-1-63 0 0,-1 0-53 0 0,0 0-47 0 0,-2 1-13 0 0,-1-1-40 0 0,-27 9 144 0 0,18-7 59 0 0,4-4 181 0 0,0 0 0 0 0,-9 0-506 0 0,-1-2 405 0 0,3-1-95 0 0,-1 0-73 0 0,23-2-199 0 0,3 1-29 0 0,-1 0 1 0 0,1 0-1 0 0,-1 0 0 0 0,1 0 1 0 0,-1 0-1 0 0,1 1 1 0 0,-1-1-1 0 0,1 0 0 0 0,-1 1 1 0 0,1-1-1 0 0,0 0 1 0 0,-1 1-1 0 0,1 0 0 0 0,0-1 1 0 0,-1 2-10 0 0,1 3-112 0 0,6 2 85 0 0,-5-7 29 0 0,25 39-56 0 0,8 18 38 0 0,-26-42 17 0 0,-1 0 0 0 0,0 0 0 0 0,-1 0 0 0 0,-1 1 1 0 0,2 14-2 0 0,5 37 27 0 0,-4 1 79 0 0,-1 0 64 0 0,-2 0 51 0 0,0 13 91 0 0,-2 109 491 0 0,-2-184-918 0 0,-1-1 90 0 0,1 2 81 0 0,-2 3 115 0 0,1 0-22 0 0,0-3-127 0 0,1-2-86 0 0,0 0-99 0 0,0 0-65 0 0,0-1-99 0 0,1 1-112 0 0,-1-3 173 0 0,1 0-32 0 0,-1-2-217 0 0,0 0 102 0 0,0-1 90 0 0,0 1 77 0 0,-1 0 34 0 0,1-1 72 0 0,0 1 37 0 0,-1-1 1 0 0,1 1 28 0 0,0 0-43 0 0,0 0 4 0 0,0-1-39 0 0,-3-4-1274 0 0</inkml:trace>
  <inkml:trace contextRef="#ctx0" brushRef="#br0" timeOffset="3957.41">6730 715 9312 0 0,'0'0'268'0'0,"3"0"-70"0"0,2-2-94 0 0,-2 1-47 0 0,1 0-36 0 0,12-3 15 0 0,0-1 65 0 0,0 0 57 0 0,-1 0 48 0 0,4-2 91 0 0,0 0 39 0 0,38-13 754 0 0,-27 9-577 0 0,-15 6-297 0 0,-1 0-37 0 0,6-2-9 0 0,0 0-96 0 0,-1 1-49 0 0,24-11 118 0 0,-16 5-132 0 0,-12 6-71 0 0,-1-1-68 0 0,0-1-83 0 0,0 1-100 0 0,-2-1-86 0 0</inkml:trace>
  <inkml:trace contextRef="#ctx0" brushRef="#br0" timeOffset="4347.36">7217 520 7424 0 0,'0'0'142'0'0,"0"0"-59"0"0,3 5 53 0 0,0 6 105 0 0,0-1-107 0 0,1 4-75 0 0,0 6-77 0 0,1 1 14 0 0,-2-8 91 0 0,6 19 582 0 0,-1 0 72 0 0,0 0 62 0 0,-1 0 51 0 0,6 27 776 0 0,-1 5 2322 0 0,-3 10-3952 0 0,-8-58 336 0 0,-1 22 543 0 0,0-16-420 0 0,0-21-329 0 0,0-1-28 0 0,0 0-7 0 0,0 0-6 0 0,0 0-3 0 0,-4-3 68 0 0,0-7-43 0 0,1-2-39 0 0,2 7 12 0 0,0-30 112 0 0,2 0-84 0 0,3-1-69 0 0,3 2-57 0 0,5-11-69 0 0,-5 24-15 0 0,2 0 1 0 0,0 1-1 0 0,1 0 1 0 0,10-15 97 0 0,13-10-123 0 0,0 8 94 0 0,-15 20 55 0 0,0 0 33 0 0,-10 12-58 0 0,0-1-1 0 0,0 1 1 0 0,1 0-1 0 0,-1 1 0 0 0,1 0 1 0 0,6-2-1 0 0,0 1-46 0 0,0 1-51 0 0,-4 4-57 0 0,-7 1 33 0 0,-1 0-90 0 0,1 1-59 0 0,-1-1-106 0 0,-2 0 142 0 0,1 0-34 0 0,-1 0-36 0 0,1 0-39 0 0,4 3-723 0 0</inkml:trace>
  <inkml:trace contextRef="#ctx0" brushRef="#br0" timeOffset="4837.05">8015 614 6776 0 0,'0'0'198'0'0,"-1"-1"-11"0"0,-2-3-201 0 0,1 1 64 0 0,1-1 61 0 0,0 1 58 0 0,0-1 176 0 0,-2 0 107 0 0,-3-4 272 0 0,-1 2-65 0 0,0 1-59 0 0,0 1-57 0 0,-1 1-53 0 0,0 1-48 0 0,1 1-45 0 0,-2 1-42 0 0,-4 1 138 0 0,0 2-80 0 0,-6 5 90 0 0,1 4-92 0 0,10-6-351 0 0,1 0 1 0 0,0 1-1 0 0,-2 3-60 0 0,-11 16 66 0 0,2 3-38 0 0,11-15-18 0 0,0 0-1 0 0,1 1 1 0 0,0 4-10 0 0,-5 22 64 0 0,9-28-57 0 0,1 0 1 0 0,0 1 0 0 0,1-1 0 0 0,0 6-8 0 0,1-7-10 0 0,0 0 0 0 0,1-1 1 0 0,1 1-1 0 0,0 0 0 0 0,0-1 1 0 0,1 1-1 0 0,5 9 10 0 0,-5-13-5 0 0,1 0 1 0 0,-1 0 0 0 0,1-1-1 0 0,5 5 5 0 0,-5-6 7 0 0,0-1 0 0 0,1 1 0 0 0,-1-2-1 0 0,1 1 1 0 0,6 3-7 0 0,19 8 67 0 0,-23-14-29 0 0,-1 0 0 0 0,0 0 0 0 0,8 1-38 0 0,-11-3 32 0 0,0 0 0 0 0,1 1 0 0 0,-1-1 1 0 0,1-1-1 0 0,-1 1 0 0 0,2-1-32 0 0,-2 0 52 0 0,1 0-1 0 0,-1 0 1 0 0,0-1 0 0 0,0 1-1 0 0,0-1 1 0 0,0 0-52 0 0,21-16 395 0 0,-4-6 58 0 0,-14 14-226 0 0,-1 0 0 0 0,0-1 1 0 0,-1 0-1 0 0,0 0 1 0 0,2-6-228 0 0,1-7 342 0 0,-2 1-45 0 0,-5 14-135 0 0,1 0-1 0 0,-1 0 1 0 0,-1-6-162 0 0,-3-27 378 0 0,-8 0-105 0 0,-5 2-105 0 0,-4 1-106 0 0,-5 3-105 0 0,-1 2-106 0 0,-2 4-105 0 0,24 26 23 0 0,0 0 81 0 0,0 0 66 0 0,0 0 56 0 0,-2-2 59 0 0,-8-8 156 0 0,9 9-169 0 0,1 1-54 0 0,-1 0-63 0 0,1 0-79 0 0,-1 1-95 0 0,2 0-39 0 0,-1 0-86 0 0,0 0-94 0 0,0 1-105 0 0,-1-1-113 0 0,1 1-123 0 0,2 1 368 0 0,0 0-34 0 0,0 0-36 0 0,0 0-35 0 0,-5-1-1549 0 0,-2-1-1195 0 0</inkml:trace>
  <inkml:trace contextRef="#ctx0" brushRef="#br0" timeOffset="5766.56">8253 593 6392 0 0,'0'-1'135'0'0,"1"1"-50"0"0,4-4 41 0 0,-3 2-44 0 0,-1 1 2 0 0,-1 1 37 0 0,14-2 474 0 0,-2 5-37 0 0,-1 5-43 0 0,-2 3-46 0 0,0 2-50 0 0,-2 0-53 0 0,-2 0-59 0 0,-2-3-61 0 0,10 33 652 0 0,-2 1-57 0 0,-2-1-60 0 0,-1 1-66 0 0,-2 1-69 0 0,-2-1-73 0 0,-1 1-78 0 0,-2-1-82 0 0,-3-16-44 0 0,1-16-169 0 0,1-1 88 0 0,0-10-96 0 0,0-1 0 0 0,0 0-1 0 0,0 0-6 0 0,0 0 12 0 0,-1-1-73 0 0,-1-1-33 0 0,-4-5 35 0 0,0-7-5 0 0,1 0-32 0 0,0-17 13 0 0,4-33-47 0 0,2 39-24 0 0,2-22-44 0 0,0 30 19 0 0,1 1-1 0 0,0-1 0 0 0,1 1 0 0 0,1 0 1 0 0,5-10-6 0 0,8-10-18 0 0,6 0-42 0 0,2 5-61 0 0,-24 28 112 0 0,-1 1-1 0 0,1-1 1 0 0,0 0 0 0 0,0 1-1 0 0,0 0 1 0 0,0 0 0 0 0,1 0-1 0 0,-1 0 1 0 0,0 1 0 0 0,1-1-1 0 0,-1 1 1 0 0,4-1 9 0 0,-4 2-2 0 0,0-1 0 0 0,0 1 0 0 0,0 0 0 0 0,0 1 0 0 0,0-1 0 0 0,0 0 0 0 0,0 1 0 0 0,0 0 0 0 0,0 0 0 0 0,0-1 0 0 0,0 2 0 0 0,0-1 0 0 0,-1 0-1 0 0,1 1 1 0 0,2 1 2 0 0,4 3 0 0 0,0 1 0 0 0,0 0 0 0 0,-1 0 0 0 0,0 1 0 0 0,0 0 0 0 0,-1 1 0 0 0,0-1 0 0 0,2 5 0 0 0,8 12 0 0 0,-2 1 0 0 0,7 14 0 0 0,-17-28-19 0 0,-1 0 0 0 0,0 0 0 0 0,0 0 0 0 0,0 11 19 0 0,3 8 4 0 0,-4-17-4 0 0,0-1 0 0 0,-2 1-1 0 0,1 8 1 0 0,-2 3 75 0 0,1-24-63 0 0,-1 5-10 0 0,-4 0 82 0 0,4-6-76 0 0,0 0-1 0 0,0 0 1 0 0,-1 0-1 0 0,1 1 1 0 0,0-1-1 0 0,0 0 0 0 0,-1 0 1 0 0,1 0-1 0 0,0 0 1 0 0,-1 0-1 0 0,1 0 1 0 0,0 1-1 0 0,-1-1 0 0 0,1 0 1 0 0,0 0-1 0 0,-1 0 1 0 0,1 0-1 0 0,0 0 1 0 0,0 0-1 0 0,-1-1 1 0 0,1 1-1 0 0,0 0 0 0 0,-1 0 1 0 0,1 0-1 0 0,0 0 1 0 0,-1 0-1 0 0,1 0-7 0 0,-8-8 101 0 0,-1-10-43 0 0,9 18-56 0 0,-6-15 34 0 0,1-1 0 0 0,0 1 0 0 0,1-1 0 0 0,0-4-36 0 0,2 5 17 0 0,1-1 1 0 0,0 1-1 0 0,0-1 1 0 0,2-8-18 0 0,1 11-1 0 0,-1 0-1 0 0,2 1 1 0 0,-1-1 0 0 0,2 1 0 0 0,3-9 1 0 0,-3 12-12 0 0,0-1 0 0 0,1 1 0 0 0,0 0 1 0 0,0 0-1 0 0,1 0 0 0 0,0 1 0 0 0,2-2 12 0 0,-4 6-20 0 0,0 1-1 0 0,0-1 1 0 0,0 0-1 0 0,0 1 1 0 0,1 0-1 0 0,-1 0 1 0 0,1 0-1 0 0,0 0 1 0 0,0 1 20 0 0,-1 0-16 0 0,0 1 0 0 0,0-1 0 0 0,1 1 0 0 0,-1 0 0 0 0,1 0 0 0 0,-1 1 1 0 0,1-1-1 0 0,-1 1 0 0 0,4 0 16 0 0,-3 1-11 0 0,0-1 1 0 0,0 1-1 0 0,0 0 1 0 0,0 1 0 0 0,0-1-1 0 0,0 1 1 0 0,0 0-1 0 0,2 1 11 0 0,-1 1-1 0 0,0-1 0 0 0,-1 1 0 0 0,1 0 0 0 0,-1 0 0 0 0,0 0 0 0 0,0 1-1 0 0,-1 0 2 0 0,27 33-48 0 0,-6 2 112 0 0,-7 0 70 0 0,-13-24-48 0 0,0-1 0 0 0,-1 1 0 0 0,-1 0 0 0 0,0 0 0 0 0,-1 0 0 0 0,-1 10-86 0 0,-3 27 180 0 0,2-42-175 0 0,0-1-43 0 0,0-3-3 0 0,0 6-27 0 0</inkml:trace>
  <inkml:trace contextRef="#ctx0" brushRef="#br0" timeOffset="161867.87">14845 698 5384 0 0,'0'0'116'0'0,"0"0"17"0"0,0 0 12 0 0,0 0-37 0 0,0 0 6 0 0,0 0 54 0 0,0 0 157 0 0,0 0 288 0 0,0 0 25 0 0,0 0-21 0 0,0 0-94 0 0,0 0-41 0 0,0 0-8 0 0,0 0-10 0 0,0 0-34 0 0,0 0-12 0 0,0 0-136 0 0,0 0-104 0 0,0 1-90 0 0,0-1-41 0 0,2 2 15 0 0,-2-1 15 0 0,1 0 94 0 0,0-1-36 0 0,0 0 41 0 0,6 4 296 0 0,2-1-48 0 0,-1 0-43 0 0,1-1-41 0 0,-1 0-38 0 0,1-1-34 0 0,10 1 177 0 0,-4-2-162 0 0,0 0-50 0 0,3-1-1 0 0,8-2 65 0 0,2-1-127 0 0,1 2-63 0 0,0 0-60 0 0,-2 2-56 0 0,-18 0-78 0 0,-1 0 69 0 0,1 1 52 0 0,12 1 103 0 0,-13-1-124 0 0,-2 0-41 0 0,1 0-50 0 0,0 0-76 0 0,0 1-88 0 0,0-1-102 0 0,0 0-119 0 0,-2 0 97 0 0,0 0-59 0 0,-1 0-64 0 0,1 0-67 0 0,7 2-562 0 0</inkml:trace>
  <inkml:trace contextRef="#ctx1" brushRef="#br1">1 1529 0 0,'7074'0'0'0,"-2819"0"0"0,2123 0 0 0,-2256 0 0 0,-4111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3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24 8176 0 0,'0'0'182'0'0,"0"0"29"0"0,0 0 13 0 0,1-1-32 0 0,5-4-153 0 0,-2 3 21 0 0,0 1 100 0 0,1 0 182 0 0,-1 1 323 0 0,-2 0-409 0 0,-1 0-77 0 0,0 0-60 0 0,3 1 272 0 0,-1 0-52 0 0,1 1-49 0 0,-1 0-45 0 0,0 1-38 0 0,0 1-35 0 0,2 4 85 0 0,0 2-56 0 0,1 10 149 0 0,-2 2 22 0 0,-1 13 78 0 0,-2-4-57 0 0,3 21 193 0 0,-1 72 869 0 0,-4-80-986 0 0,-1 4-42 0 0,-2-1-109 0 0,3-7-68 0 0,-2 8 4 0 0,2-34-166 0 0,1 4-15 0 0,-1 14 23 0 0,-4-5 46 0 0,4-18-74 0 0,1-8 57 0 0,-1 0-64 0 0,0 0-57 0 0,-1 0-49 0 0,-1 1-139 0 0,0 0-41 0 0,-4 1-367 0 0,5-2 316 0 0,2-1 113 0 0,0 0 40 0 0,-1 0 39 0 0,1 0 32 0 0,0 0 30 0 0,-1 0 82 0 0,0 1 272 0 0,0 0-282 0 0,1-1-84 0 0,-1 0-62 0 0,1 0-72 0 0,0 0-84 0 0,-1 0-32 0 0,1 0-74 0 0,-1 0-82 0 0,1 0-87 0 0,0 0-96 0 0,-1 0-102 0 0,1 0-110 0 0,-1 0-115 0 0,-1-1-701 0 0,0 1-56 0 0,-1-1-223 0 0</inkml:trace>
  <inkml:trace contextRef="#ctx0" brushRef="#br0" timeOffset="457.83">1 133 4832 0 0,'0'0'108'0'0,"0"0"17"0"0,0 0 10 0 0,0 0-33 0 0,0 0 27 0 0,0 0 79 0 0,0 0 210 0 0,0 0 377 0 0,0 0 34 0 0,0 0-341 0 0,0 0-204 0 0,0 0-57 0 0,0 0 38 0 0,0 0 100 0 0,0 0-203 0 0,0 0-36 0 0,0 0 38 0 0,0 0-81 0 0,3 2-15 0 0,-1-1 8 0 0,11 3 425 0 0,2-2-56 0 0,0-2-50 0 0,1-1-48 0 0,1-2-44 0 0,-2 0-41 0 0,0 0-35 0 0,-2 0-34 0 0,21-6 205 0 0,0 1-39 0 0,34-8 257 0 0,-1 1-118 0 0,1 2-93 0 0,68-11-225 0 0,-69 11-136 0 0,1 0-38 0 0,-53 10-34 0 0,0 0-33 0 0,1 1-41 0 0,0 0-49 0 0,1 0-56 0 0,-1 0-63 0 0,-1 0-71 0 0,0 1-78 0 0,-9 0 169 0 0,5 1-193 0 0,-8 0 257 0 0,0 0-65 0 0,1 0-140 0 0,-2 0 144 0 0,0 0-41 0 0,-1 0-15 0 0,1 0-39 0 0,1 0-440 0 0,1 0-289 0 0,1 0-684 0 0</inkml:trace>
  <inkml:trace contextRef="#ctx0" brushRef="#br0" timeOffset="988.33">838 102 7424 0 0,'0'0'166'0'0,"0"0"29"0"0,0 0 12 0 0,0 0-72 0 0,0 0-12 0 0,0 0 43 0 0,0 0 140 0 0,0 0 262 0 0,0 0 22 0 0,0 0-34 0 0,0 0-378 0 0,1 1 48 0 0,3 8 96 0 0,-1 0-61 0 0,0 0-53 0 0,-1 0-44 0 0,2 8 50 0 0,2 25 137 0 0,6 51 291 0 0,3 36 260 0 0,-13-104-729 0 0,-1 0-35 0 0,4 56 224 0 0,-2-46-169 0 0,-1 1 81 0 0,-1-19-97 0 0,1 1 35 0 0,-1-3 76 0 0,1-1-93 0 0,0 4-48 0 0,2 8-20 0 0,-1-5-18 0 0,-1-7 8 0 0,-1-2 28 0 0,1 0 57 0 0,-2-2 21 0 0,1 0 57 0 0,0 0 66 0 0,-1 0 73 0 0,-1-11-305 0 0,0-3-102 0 0,0 1 1 0 0,0-1-1 0 0,0 1 0 0 0,0-1 1 0 0,1 1-1 0 0,0-1 0 0 0,0-1-12 0 0,3-47 52 0 0,-1 34-32 0 0,1-5 12 0 0,0 0-1 0 0,2-1-31 0 0,2-3 23 0 0,6-15-23 0 0,14-25-24 0 0,6 6-54 0 0,-26 52 78 0 0,-1-1 0 0 0,1 1 0 0 0,0 0 0 0 0,1 1 0 0 0,0 0 0 0 0,0 0 0 0 0,1 1 0 0 0,-3 2 0 0 0,0 1 0 0 0,0 0 0 0 0,0 0 0 0 0,0 1 0 0 0,1 0 0 0 0,-1 0 0 0 0,1 1 0 0 0,0-1 0 0 0,0 1 0 0 0,0 1 0 0 0,4-1 0 0 0,-8 1 2 0 0,1 1 0 0 0,0 0-1 0 0,-1 0 1 0 0,1 0 0 0 0,-1 1-1 0 0,1-1 1 0 0,-1 1 0 0 0,1 0-1 0 0,0 0-1 0 0,-1 0-4 0 0,-1 0-1 0 0,1 0 1 0 0,0 1-1 0 0,-1-1 1 0 0,1 1-1 0 0,-1-1 1 0 0,1 1-1 0 0,-1 0 1 0 0,2 2 4 0 0,-2-2-13 0 0,1 2 0 0 0,0-1 1 0 0,-1 0-1 0 0,0 0 0 0 0,0 1 0 0 0,0-1 1 0 0,0 2 12 0 0,0 0-33 0 0,1 1 0 0 0,-2 0 1 0 0,1 0-1 0 0,0 5 33 0 0,4 37-3 0 0,-3 0-1 0 0,-2 1 1 0 0,-2 15 3 0 0,0 7-1 0 0,1-63 1 0 0,0-6-1 0 0,0 3-56 0 0,0-3-39 0 0,0-2-112 0 0,0 0-198 0 0,0 0 225 0 0,0 0-36 0 0,0 0-70 0 0,0 0 96 0 0,0 0-38 0 0,0 0-39 0 0,0 0-39 0 0,0 0-407 0 0,0 0 103 0 0,0 0-52 0 0,1-1-774 0 0,1-1-605 0 0,2-2-1154 0 0</inkml:trace>
  <inkml:trace contextRef="#ctx0" brushRef="#br0" timeOffset="1457.1">1356 545 4896 0 0,'0'0'108'0'0,"0"0"17"0"0,2 0 10 0 0,14 0-125 0 0,0-1 74 0 0,0 0 67 0 0,0-1 61 0 0,8-2 208 0 0,0 0 101 0 0,-1-2 80 0 0,1 0 58 0 0,41-16 1312 0 0,-37 11-1156 0 0,2-2 5 0 0,-15 6-460 0 0,0 0-40 0 0,8-4 421 0 0,0 0-73 0 0,-8 4-333 0 0,-2 1-173 0 0,-7 2-131 0 0,0 2-39 0 0,2-4 23 0 0,-5 3 1 0 0,-2 0 71 0 0,0 2-60 0 0,0-1 12 0 0,0 1 13 0 0,0-1 35 0 0,1-2-44 0 0,-2 3-41 0 0,0 1 0 0 0,0-1 0 0 0,0 1 0 0 0,0-1 0 0 0,-1 0-1 0 0,1 1 1 0 0,0-1 0 0 0,0 1 0 0 0,0-1 0 0 0,-1 1 0 0 0,1-1 0 0 0,0 1 0 0 0,-1-1-1 0 0,1 1 1 0 0,0-1 0 0 0,-1 1 0 0 0,1-1-2 0 0,-3-1 41 0 0,3 1-15 0 0,-3-1-11 0 0,1 0 0 0 0,-1 0-1 0 0,0 0 1 0 0,0 0 0 0 0,0 1-1 0 0,0-1 1 0 0,-1 0-15 0 0,-43-13 54 0 0,24 9 0 0 0,19 5-55 0 0,0 0 0 0 0,0 0 0 0 0,0 0 0 0 0,0 1-1 0 0,0 0 1 0 0,-1 0 0 0 0,1 0 0 0 0,0 0 0 0 0,-3 1 1 0 0,2 0 10 0 0,-1 0 0 0 0,1 1 0 0 0,0 0 0 0 0,0 0 0 0 0,1 0 0 0 0,-1 0 0 0 0,0 1 0 0 0,1 0 0 0 0,-1-1 0 0 0,1 2 0 0 0,-2 1-10 0 0,0 0 21 0 0,1 1 0 0 0,-1-1 1 0 0,1 1-1 0 0,1 0 1 0 0,-1 1-1 0 0,1-1 0 0 0,-3 7-21 0 0,3-6 13 0 0,1 0-1 0 0,1 0 0 0 0,-1 0 0 0 0,1 0 1 0 0,1 1-13 0 0,-2 8 47 0 0,0 0 0 0 0,2 1 0 0 0,0 7-47 0 0,4 27 122 0 0,5-9 13 0 0,5-3 39 0 0,-12-35-163 0 0,8 17 83 0 0,0 0 36 0 0,4 5 63 0 0,9 10 138 0 0,-18-31-270 0 0,0 0 0 0 0,1 0 0 0 0,-1 0 0 0 0,1-1 0 0 0,0 1 0 0 0,0-1-1 0 0,1 0 1 0 0,-1-1 0 0 0,3 2-61 0 0,-3-3 33 0 0,0 0 1 0 0,0 0-1 0 0,0 0 0 0 0,0-1 0 0 0,0 1 0 0 0,0-1 1 0 0,1-1-1 0 0,0 1-33 0 0,0-1 30 0 0,0 0 1 0 0,0 0 0 0 0,0 0-1 0 0,0-1 1 0 0,0 0-1 0 0,0-1 1 0 0,0 1 0 0 0,0-1-1 0 0,0 0-30 0 0,19-9 93 0 0,-6-1-73 0 0,0-1-78 0 0,-2-1-103 0 0,-9 6 35 0 0,0 1-36 0 0,11-10-69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57 6624 0 0,'0'0'192'0'0,"-3"-5"-28"0"0,-1-2-104 0 0,0 2-34 0 0,0 0 47 0 0,1 0 44 0 0,-1 1 37 0 0,-1-1 74 0 0,0 1 37 0 0,-1-1 91 0 0,-4 0 221 0 0,-7-1 375 0 0,10 6-673 0 0,1 0-33 0 0,0 1-73 0 0,0 0-36 0 0,0 0-39 0 0,0 2-46 0 0,-9 3 246 0 0,0 1-38 0 0,-10 10 158 0 0,2 2-114 0 0,3 3-88 0 0,0 7-34 0 0,12-14-97 0 0,0 0 0 0 0,1 0 0 0 0,1 1 1 0 0,0 2-86 0 0,-2 9 60 0 0,-1 15 86 0 0,8-35-121 0 0,0 0 1 0 0,1-1 0 0 0,0 1 0 0 0,0 0 0 0 0,1 1-26 0 0,6 20 33 0 0,-4-22-18 0 0,-1 0 0 0 0,1 0 0 0 0,0 0 0 0 0,0-1 1 0 0,0 1-16 0 0,-1-4 7 0 0,-1 0 0 0 0,1 0 0 0 0,0 0 0 0 0,0 0 0 0 0,0-1 0 0 0,0 1 1 0 0,0-1-1 0 0,0 1 0 0 0,0-1 0 0 0,1 0 0 0 0,-1 0 0 0 0,1 0 0 0 0,-1 0 1 0 0,1 0-8 0 0,25 5 221 0 0,-24-6-180 0 0,-1 0 1 0 0,1 0 0 0 0,-1-1-1 0 0,1 1 1 0 0,-1-1 0 0 0,1 1 0 0 0,-1-1-1 0 0,1 0 1 0 0,0-1-42 0 0,0 0 51 0 0,0 0 1 0 0,0 0-1 0 0,0-1 1 0 0,0 1-1 0 0,0-1 1 0 0,-1 0-1 0 0,1 0-51 0 0,15-17 196 0 0,2-7-28 0 0,-3-2-71 0 0,1-5 38 0 0,7-22-135 0 0,-20 40 25 0 0,-1 1 0 0 0,0-2 0 0 0,-1 1-25 0 0,-1 2 28 0 0,1 0 1 0 0,0 1-1 0 0,1 0 1 0 0,4-8-29 0 0,-3 15 68 0 0,-1 10 23 0 0,0 2-101 0 0,-2-3 68 0 0,0 0-1 0 0,-1 1 1 0 0,1-1 0 0 0,-1 1-1 0 0,0-1 1 0 0,0 2-58 0 0,7 14 194 0 0,-3-2-79 0 0,-1 0-61 0 0,1 2-93 0 0,9 26-38 0 0,-1 0 87 0 0,0 0 77 0 0,-1 0 69 0 0,-12-42-313 0 0,0 1 111 0 0,1 0 90 0 0,3 9 305 0 0,-2-7-253 0 0,-1-1-115 0 0,0-3-43 0 0,-1 0-43 0 0,0 0-30 0 0,0 0-44 0 0,0 0-46 0 0,0 0-53 0 0,0-1-55 0 0,0 1-60 0 0,0 0-64 0 0,0-1-69 0 0,5 7-384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92 8808 0 0,'0'0'197'0'0,"0"0"-10"0"0,0-1-78 0 0,0 0-52 0 0,0-4-3 0 0,0 3 0 0 0,0-3-87 0 0,0 0 45 0 0,-1 0 41 0 0,1 0 38 0 0,-1-3 107 0 0,0 0 61 0 0,-2 0 49 0 0,1 0 34 0 0,1 6-221 0 0,0 0 0 0 0,0 0 0 0 0,0 0 0 0 0,0 0-1 0 0,0 0 1 0 0,0 0 0 0 0,0 0 0 0 0,-1 1 0 0 0,1-1-1 0 0,-1 0 1 0 0,1 1 0 0 0,-3-2-121 0 0,-5-1 411 0 0,-1 3-90 0 0,-4 2 34 0 0,0 2-54 0 0,-1 2-55 0 0,1 1-52 0 0,0 2-53 0 0,0 0-51 0 0,2 0-52 0 0,2 0-49 0 0,1 1 32 0 0,0-1 0 0 0,1 1 1 0 0,1 0-1 0 0,-1 1 1 0 0,1 0-1 0 0,1 0 1 0 0,0 1-1 0 0,0-1 1 0 0,1 1-1 0 0,0 1 1 0 0,-1 4-22 0 0,2-1 19 0 0,0 0 1 0 0,1 0 0 0 0,-1 13-20 0 0,3-8 0 0 0,0-1 1 0 0,2 18-1 0 0,0-30 0 0 0,0 0 0 0 0,0-1 0 0 0,1 1 1 0 0,0-1-1 0 0,0 1 0 0 0,1-1 0 0 0,-1 0 1 0 0,3 3-1 0 0,-2-4 4 0 0,-1-1 1 0 0,1 0 0 0 0,0 0-1 0 0,0-1 1 0 0,3 4-5 0 0,-4-6 6 0 0,0 1-1 0 0,0 0 0 0 0,-1-1 1 0 0,1 0-1 0 0,1 1 1 0 0,-1-1-1 0 0,0 0 1 0 0,0 0-1 0 0,0 0 0 0 0,0-1 1 0 0,2 1-6 0 0,2 1 50 0 0,0-2-1 0 0,0 1 1 0 0,0 0 0 0 0,0-1 0 0 0,0 0-1 0 0,0-1 1 0 0,0 0 0 0 0,0 1 0 0 0,0-2-1 0 0,0 1 1 0 0,0-1 0 0 0,0 0-1 0 0,-1 0 1 0 0,2-1-50 0 0,19-14 166 0 0,-23 14-151 0 0,1 0-1 0 0,-1-1 1 0 0,0 0-1 0 0,0 1 1 0 0,1-3-15 0 0,1-1 13 0 0,1-2 5 0 0,0 0 0 0 0,0 0 0 0 0,-1-1 0 0 0,0 0 1 0 0,-1 0-1 0 0,0-1 0 0 0,0 1 0 0 0,0-7-18 0 0,0-4 47 0 0,-2 0 0 0 0,-1 0 0 0 0,0-14-47 0 0,-2 18 20 0 0,-1 1 1 0 0,-3-16-21 0 0,4 24-1 0 0,0 1 1 0 0,0-1-1 0 0,1 0 1 0 0,0-5 0 0 0,0-2-9 0 0,0 13-47 0 0,0 2-21 0 0,0 0-1 0 0,4 2-12 0 0,1 1 50 0 0,6 12 45 0 0,-9-10-22 0 0,9 12-7 0 0,-1 0 1 0 0,-1 1 0 0 0,4 11 23 0 0,10 29 34 0 0,-9-23 39 0 0,1-1 52 0 0,-3-4-58 0 0,-8-18-17 0 0,1-1 1 0 0,1 0-1 0 0,-1 0 0 0 0,2 0 1 0 0,4 5-51 0 0,-10-13-15 0 0,0-2-92 0 0,0 1-92 0 0,-1-2 49 0 0,0 0-39 0 0,0 1-42 0 0,0-1-41 0 0,0 0-36 0 0,0 0-33 0 0,1 0-225 0 0,-1 0-55 0 0,0 1-739 0 0,0-1-586 0 0,0 0-1114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42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9648 0 0,'0'0'216'0'0,"0"0"32"0"0,0 0 12 0 0,0 0 22 0 0,0 0-93 0 0,0 1-37 0 0,1 0 63 0 0,0 0-95 0 0,3 5 49 0 0,-3-3-52 0 0,6 20 380 0 0,-4 3-86 0 0,-3-13-255 0 0,-1 1-40 0 0,0-1-48 0 0,-1 0-53 0 0,1-1-51 0 0,0-1-49 0 0,0 0-53 0 0,1-1-58 0 0,0-8-215 0 0,0-1-117 0 0,0 0 70 0 0,0 0-45 0 0,0 1-596 0 0,0 1-475 0 0,0 1-901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349 241 9072 0 0,'-3'-4'61'0'0,"1"-1"35"0"0,-12-15 505 0 0,9 14-473 0 0,-1 0-78 0 0,0 1-21 0 0,0 1 54 0 0,0-1 48 0 0,0 2 42 0 0,-5-3 198 0 0,0 1 76 0 0,4 2-36 0 0,0 1 0 0 0,0 0 1 0 0,1 0-1 0 0,-7 0-411 0 0,-4 1 622 0 0,8 1-361 0 0,0 1-52 0 0,0 0-61 0 0,1 0-73 0 0,-14 3 258 0 0,5-1-92 0 0,1 0-41 0 0,6 2-102 0 0,-1 0-35 0 0,1 2 13 0 0,-1 0-40 0 0,0 0-35 0 0,-20 16-122 0 0,25-19 91 0 0,1 1-1 0 0,1 0 1 0 0,-1 0-1 0 0,-1 3 31 0 0,-1 3 0 0 0,1 0 34 0 0,3 1 92 0 0,4-1-50 0 0,0-9-73 0 0,0 0 1 0 0,0 0 0 0 0,-1 0 0 0 0,1 0-1 0 0,1-1 1 0 0,-1 1 0 0 0,0 0 0 0 0,0 0-1 0 0,2 0-3 0 0,3 4-32 0 0,0 0 0 0 0,0-1 0 0 0,1 0 0 0 0,7 4 32 0 0,-2-1-18 0 0,16 12 7 0 0,17 16 11 0 0,-36-28 0 0 0,0 1 0 0 0,-1 0 0 0 0,0 1 0 0 0,0-1 0 0 0,-1 1 1 0 0,3 7-1 0 0,3 6-37 0 0,-3 0 106 0 0,-1-1 65 0 0,-4-7 125 0 0,0 1-1 0 0,2 15-258 0 0,-3-2 187 0 0,-3-24-146 0 0,-1 1-1 0 0,0 0 1 0 0,0 0-1 0 0,-1-1 1 0 0,-1 6-41 0 0,-6 12 134 0 0,0-11 2 0 0,7-12-126 0 0,0 1-1 0 0,0-1 0 0 0,0 1 0 0 0,1-1 1 0 0,-1 1-1 0 0,0-1 0 0 0,0 1 0 0 0,0-1 1 0 0,0 0-1 0 0,0 0 0 0 0,-1 0 0 0 0,1 1 1 0 0,0-1-1 0 0,0 0 0 0 0,0 0-9 0 0,-19-4 78 0 0,-1-3-87 0 0,6-1-113 0 0,12 5-50 0 0,-1 1 55 0 0,-13-11-185 0 0,12 9 114 0 0,3 1 47 0 0,-1 1-38 0 0,1 0-74 0 0,-1-1-64 0 0,0 0-74 0 0,1 1-80 0 0,-1-1-91 0 0,1 1-98 0 0,0-1-107 0 0,0 0-116 0 0,-3-4-972 0 0,-2-5-1047 0 0,7 12 2857 0 0</inkml:trace>
  <inkml:trace contextRef="#ctx0" brushRef="#br0" timeOffset="428.85">536 393 7912 0 0,'0'0'232'0'0,"2"1"-14"0"0,0-1-165 0 0,17 3-60 0 0,-12-2 26 0 0,1 0 36 0 0,7 1 145 0 0,-3-1 45 0 0,1-1 50 0 0,29-3 793 0 0,-25-1-675 0 0,-8 2-239 0 0,0-1-33 0 0,-1 0-41 0 0,1-1-46 0 0,0 0 51 0 0,6-1 144 0 0,0-1 20 0 0,-5 2-120 0 0,-2 0-65 0 0,-1 0-52 0 0,-7 4-32 0 0,1-1 0 0 0,0 0 0 0 0,0 1 0 0 0,0-1 0 0 0,-1 0 0 0 0,1 0 0 0 0,0 1 0 0 0,-1-1 0 0 0,1 0 0 0 0,0 0 0 0 0,-1 0 0 0 0,1 0 0 0 0,-1 0 0 0 0,0 0 0 0 0,1 0 0 0 0,-1 0 0 0 0,0 0 0 0 0,1 0 0 0 0,-1 0 0 0 0,0-1 0 0 0,0 1 0 0 0,1-1-2 0 0,-1 2 3 0 0,0-1-1 0 0,0 1 1 0 0,1-1-1 0 0,-1 1 1 0 0,0-1 0 0 0,0 1-1 0 0,0-1 1 0 0,0 1-1 0 0,0-1 1 0 0,0 1-1 0 0,0-1 1 0 0,0 1-1 0 0,0-1 1 0 0,0 1-1 0 0,0-1 1 0 0,0 1-1 0 0,-1-1 1 0 0,1 1-1 0 0,0-1 1 0 0,0 1-1 0 0,0-1 1 0 0,-1 1-1 0 0,1-1 0 0 0,-3-4 54 0 0,1 0 0 0 0,1 3-38 0 0,-7-12-33 0 0,4 10-36 0 0,-4 2 56 0 0,4 1 4 0 0,-6-2 100 0 0,0 7-89 0 0,7-2-1 0 0,-16 2 91 0 0,-10 6-6 0 0,15-4-28 0 0,2 3 45 0 0,4-2-3 0 0,2 1 37 0 0,-5 4 42 0 0,9-10-152 0 0,0 0 0 0 0,0 0 0 0 0,0 0 1 0 0,0 0-1 0 0,1 1 0 0 0,-1-1 0 0 0,1 1-43 0 0,-6 12 284 0 0,2 0-114 0 0,2 6-64 0 0,3-17-99 0 0,0 0 0 0 0,0 0 0 0 0,1 0 0 0 0,-1 0-1 0 0,1 0 1 0 0,0 0 0 0 0,1 1-7 0 0,3 10 51 0 0,6 12 12 0 0,6 9 43 0 0,-2-12-7 0 0,17 11 64 0 0,-23-27-93 0 0,1 0 0 0 0,-1-1 1 0 0,1 0-1 0 0,0-1 0 0 0,2 1-70 0 0,21 7 148 0 0,2-7-62 0 0,-11-6-82 0 0,0-3-52 0 0,-15 0-7 0 0,-1-1-110 0 0,1 0-111 0 0,0-1-114 0 0,0 1-116 0 0,-1-1-118 0 0,1 0-122 0 0,-2 0-122 0 0,-5 3 549 0 0,-1 0-35 0 0,3-1-444 0 0,-1 0-282 0 0,3-2-675 0 0</inkml:trace>
  <inkml:trace contextRef="#ctx0" brushRef="#br0" timeOffset="810.83">1302 0 8640 0 0,'0'0'197'0'0,"0"0"24"0"0,0 0 17 0 0,1 2-38 0 0,3 4-259 0 0,0 0 54 0 0,-1 0 48 0 0,1 0 44 0 0,-1 3 67 0 0,1-1 48 0 0,1 5 169 0 0,0 1 56 0 0,4 14 481 0 0,-4-10-357 0 0,-2-3-184 0 0,-1-7-229 0 0,0-1-36 0 0,2 11 277 0 0,0-1-59 0 0,1 4-2 0 0,-1 0-51 0 0,9 49 473 0 0,-9-41-377 0 0,1 9 128 0 0,-1-2-70 0 0,-3-13-236 0 0,2 21 92 0 0,4 21 246 0 0,1-2 12 0 0,-6-21-225 0 0,-1-32-194 0 0,3 3 4 0 0,-2-7-68 0 0,-2-5 20 0 0,2 1-12 0 0,2 1-252 0 0,0-1 80 0 0,0 0 69 0 0,1-1 59 0 0,-1 0 44 0 0,0-1 34 0 0,4 0 117 0 0,9-5 341 0 0,-11 2-425 0 0,-1 0-46 0 0,-1 1-59 0 0,0-1-39 0 0,-1 1-45 0 0,1-1-51 0 0,-1 0-57 0 0,0-1-63 0 0,1 1-70 0 0,-1 0-74 0 0,-1-1-82 0 0,1 0-87 0 0,-1 1-93 0 0,0-1-99 0 0,0 0-106 0 0,0 0-110 0 0,-1 0-117 0 0,0 0-124 0 0,0 1-732 0 0,-1-3-1075 0 0,0 6 2993 0 0</inkml:trace>
  <inkml:trace contextRef="#ctx0" brushRef="#br0" timeOffset="1130.97">1077 345 9184 0 0,'0'0'208'0'0,"0"0"33"0"0,0 0 14 0 0,1 0-42 0 0,11-3-141 0 0,-1 1 36 0 0,12-2 197 0 0,-2 2 42 0 0,29-2 555 0 0,-24 3-493 0 0,-1-2-93 0 0,-8 2-181 0 0,-1-2-78 0 0,2 1 7 0 0,0-1 36 0 0,36-6 293 0 0,-16 3-160 0 0,-13 2-153 0 0,-4 1-85 0 0,-1 0-84 0 0,-4-1-274 0 0,-9 2 133 0 0,1-2-43 0 0,7 0-181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36 8496 0 0,'0'0'190'0'0,"0"0"-7"0"0,0 0-77 0 0,-1 0-51 0 0,-4-2-5 0 0,3 1 2 0 0,-10-3 108 0 0,-21 1 30 0 0,23 3-68 0 0,0 0 80 0 0,0 0 75 0 0,1 0 112 0 0,-13 3 148 0 0,1 5-106 0 0,2 4-93 0 0,1 3-83 0 0,1 2-70 0 0,2 2-58 0 0,2 0-46 0 0,2 0-35 0 0,6-10-47 0 0,1 0 0 0 0,0 0 0 0 0,0 1 0 0 0,1 0 1 0 0,1 0-1 0 0,-2 5 1 0 0,-1 24 19 0 0,2-2 68 0 0,3-11 10 0 0,4 0-46 0 0,-2-16-47 0 0,0 0 0 0 0,1-1 0 0 0,1 0 0 0 0,0 1 0 0 0,0-1 0 0 0,1-1 1 0 0,4 7-5 0 0,14 15 41 0 0,5-6 81 0 0,-12-14-18 0 0,0-1 37 0 0,-12-8-107 0 0,-1 0-1 0 0,1 1 1 0 0,0-2-1 0 0,-1 1 1 0 0,1 0-1 0 0,0-1 0 0 0,0 1 1 0 0,-1-1-1 0 0,1 0 1 0 0,0 0-1 0 0,0-1 1 0 0,1 0-34 0 0,0 0 49 0 0,1 0 1 0 0,0-1-1 0 0,-1 0 1 0 0,0 0-1 0 0,1 0 1 0 0,-1-1-1 0 0,3-2-49 0 0,5-4 123 0 0,-1 0-1 0 0,-1 0 1 0 0,0-1 0 0 0,0-1 0 0 0,8-10-123 0 0,-1-4 45 0 0,-2-2 34 0 0,-10 14-21 0 0,0 1 0 0 0,-2-1 0 0 0,1-1 0 0 0,-2 1 0 0 0,0-1 0 0 0,0 0-58 0 0,-1 0 71 0 0,-1 0 0 0 0,0 1 0 0 0,-1-6-71 0 0,-4-20 111 0 0,-4 8-50 0 0,-3 2-38 0 0,-4 4-51 0 0,3 9-56 0 0,1 3-56 0 0,-1 2-83 0 0,1 2-40 0 0,-1 1-84 0 0,1 2-94 0 0,-1 0-105 0 0,11 6 218 0 0,0 0-49 0 0,0-1-43 0 0,0 1-38 0 0,0-1-134 0 0,-1 1-37 0 0,-2-2-1391 0 0</inkml:trace>
  <inkml:trace contextRef="#ctx0" brushRef="#br0" timeOffset="680.18">568 43 7920 0 0,'0'0'174'0'0,"0"0"29"0"0,0 0-22 0 0,0 1-77 0 0,0 0-58 0 0,3 2-16 0 0,-2 0 10 0 0,3 3-111 0 0,0 0 45 0 0,0 0 44 0 0,-1 0 40 0 0,1 1 37 0 0,0-1 33 0 0,3 7 218 0 0,-1 0 87 0 0,0 0 70 0 0,14 31 1331 0 0,-12-25-1104 0 0,-4-9-403 0 0,0-1-42 0 0,0 1-51 0 0,0-1-59 0 0,0 2-58 0 0,0 0-104 0 0,0-3 182 0 0,14 39 826 0 0,-9-17-393 0 0,-4-5-154 0 0,-3 2-58 0 0,-2-26-288 0 0,0-1 0 0 0,0 0-1 0 0,0 0-6 0 0,0 0-1 0 0,0 0-25 0 0,0 0-43 0 0,-4-6 8 0 0,-6-9 75 0 0,2-2-48 0 0,6 10-69 0 0,0 0 0 0 0,0-1 0 0 0,1 1 0 0 0,0-3-18 0 0,0-13 23 0 0,1 1 0 0 0,1-14-23 0 0,0 25 27 0 0,2-23-44 0 0,-1 19 43 0 0,1-1 0 0 0,0 1 0 0 0,2 0 0 0 0,1-5-26 0 0,6-7 8 0 0,3 2-54 0 0,4 4-79 0 0,3 3-103 0 0,-19 16 218 0 0,0 1 0 0 0,1-1 1 0 0,-1 1-1 0 0,0 0 0 0 0,0-1 0 0 0,1 1 1 0 0,-1 1-1 0 0,1-1 0 0 0,-1 0 0 0 0,1 1 1 0 0,-1 0-1 0 0,1 0 0 0 0,0 0 10 0 0,2 0-9 0 0,-1 1 0 0 0,0 0 0 0 0,0 0 0 0 0,0 0-1 0 0,0 1 1 0 0,0 0 0 0 0,0 0 0 0 0,2 2 9 0 0,2 0-4 0 0,-1 2 0 0 0,0-1-1 0 0,0 1 1 0 0,0 0 0 0 0,-1 1 0 0 0,0 0 0 0 0,0 0 0 0 0,-1 0-1 0 0,2 3 5 0 0,21 35 13 0 0,-4 1 84 0 0,-4 2 75 0 0,-6 3 66 0 0,-9-31-76 0 0,-2 1 0 0 0,1 18-162 0 0,-4-12 54 0 0,-3 1-56 0 0,2-27-120 0 0,0 0 85 0 0,0 0 62 0 0,-1 3 170 0 0,1-2-146 0 0,0-1-71 0 0,0 1-90 0 0,0-1 0 0 0,0 0-41 0 0,0-1-47 0 0,0 1-50 0 0,0 0-57 0 0,0-1-61 0 0,0 1-65 0 0,1-1-71 0 0,-1 0-360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186 373 9040 0 0,'0'0'200'0'0,"0"0"33"0"0,-2 0 15 0 0,-6-5-77 0 0,-4-6-64 0 0,1 1-39 0 0,3 4 25 0 0,2 2 42 0 0,-1 2 74 0 0,-2 0 297 0 0,-3 0 103 0 0,6 1-354 0 0,1 2-38 0 0,-1 0-40 0 0,1 1-45 0 0,0 2-47 0 0,0 1-50 0 0,-7 9 151 0 0,3-4 8 0 0,0 0 0 0 0,1 1 1 0 0,-4 8-195 0 0,2 5 296 0 0,1 8 51 0 0,3-1-79 0 0,5-19-154 0 0,-1 1-1 0 0,2 0 0 0 0,0 0 1 0 0,0 0-1 0 0,1 0 1 0 0,2 9-114 0 0,9 21 376 0 0,-11-39-329 0 0,1-1 1 0 0,-1 0-1 0 0,1 0 1 0 0,0 0-1 0 0,0 0 0 0 0,0 0 1 0 0,0 0-1 0 0,1-1 1 0 0,-1 1-1 0 0,1-1 1 0 0,1 2-48 0 0,-3-3 25 0 0,1 0 1 0 0,0 1 0 0 0,0-1 0 0 0,0 0 0 0 0,0 0 0 0 0,0 0-1 0 0,0-1 1 0 0,2 1-26 0 0,6 0 51 0 0,1-2-50 0 0,5-5 75 0 0,-11 5-6 0 0,0-2-1 0 0,1 1 1 0 0,-1 0-1 0 0,0-1 1 0 0,0 0-1 0 0,1-1-69 0 0,8-9 120 0 0,11-15 9 0 0,-20 22-108 0 0,1-1 0 0 0,-1 0 0 0 0,-1-1 1 0 0,1 1-1 0 0,-1-1 0 0 0,0 0 1 0 0,-1 0-1 0 0,2-7-21 0 0,-3 7-2 0 0,2-2 17 0 0,-2-1 1 0 0,1 1-1 0 0,-2-1 0 0 0,1 0 0 0 0,-1-2-15 0 0,-1-109 200 0 0,-1 119-200 0 0,1 3-1 0 0,0-1 1 0 0,0 0-1 0 0,0 1 0 0 0,0-1 1 0 0,0 0-1 0 0,0 1 1 0 0,0-1-1 0 0,0 1 1 0 0,0-1-1 0 0,0 0 0 0 0,0 1 1 0 0,1-1-1 0 0,-1 1 1 0 0,0-1-1 0 0,0 0 1 0 0,1 1-1 0 0,-1-1 0 0 0,0 1 1 0 0,1-1-1 0 0,-1 1 1 0 0,1-1-1 0 0,-1 1 1 0 0,1-2-71 0 0,-1 2-22 0 0,3 6 5 0 0,2 6 39 0 0,5 8-22 0 0,-2 1 81 0 0,-1 1 70 0 0,-1 0 55 0 0,2 4 77 0 0,6 12 176 0 0,-8-22-244 0 0,0 1-90 0 0,8 21-52 0 0,-7-21-3 0 0,4 10 39 0 0,1-4 97 0 0,-11-22-208 0 0,0 0 60 0 0,0 0 66 0 0,1 0 146 0 0,-1 0-186 0 0,0-1-58 0 0,-1 1-80 0 0,1-1-99 0 0,-1 1 10 0 0,0-1-60 0 0,0 0-64 0 0,0 1-71 0 0,0-1-456 0 0</inkml:trace>
  <inkml:trace contextRef="#ctx0" brushRef="#br0" timeOffset="556.51">642 0 6704 0 0,'0'0'149'0'0,"0"0"23"0"0,0 0 12 0 0,1 2-25 0 0,2 0-117 0 0,-1 1 47 0 0,1 0 41 0 0,-1 1 33 0 0,2 2 194 0 0,4 12 592 0 0,-4-9-526 0 0,-2-5-258 0 0,0 1-41 0 0,12 21 580 0 0,-1 2-86 0 0,0-1-76 0 0,-2 1-63 0 0,2 7 25 0 0,-1-1-58 0 0,4 15 729 0 0,-2 7-1175 0 0,0 21 750 0 0,-4 0-94 0 0,-6-42-390 0 0,5 78 472 0 0,-4-43-356 0 0,-3-30-179 0 0,-2-26-121 0 0,1 0 0 0 0,0-1 0 0 0,2 11-82 0 0,-2-21 72 0 0,-1-1-56 0 0,1-1-48 0 0,-1-1-43 0 0,-1-1-178 0 0,1-2-98 0 0,-3-5-602 0 0,3 5 688 0 0,0 2 67 0 0,-1-9-1058 0 0</inkml:trace>
  <inkml:trace contextRef="#ctx0" brushRef="#br0" timeOffset="1214.74">505 427 4928 0 0,'0'0'141'0'0,"0"0"-29"0"0,0 0 12 0 0,0 0 63 0 0,2 0 177 0 0,5 0 270 0 0,0 0-86 0 0,1-1-79 0 0,-1 1-67 0 0,2-1 2 0 0,0 0-67 0 0,3 0-1 0 0,4 0 89 0 0,6-2 130 0 0,-8 2-223 0 0,1-2-37 0 0,13-3 198 0 0,-7 1-198 0 0,1 1-52 0 0,4 0 51 0 0,1-2-56 0 0,-1 1-49 0 0,1-1-43 0 0,3 0-21 0 0,1 0-36 0 0,9-1 67 0 0,10 0-156 0 0,-35 6 7 0 0,1 1-1 0 0,-1 0 1 0 0,0 1 0 0 0,0 1 0 0 0,1 0-7 0 0,-2 1 35 0 0,0 0 0 0 0,-1 1 0 0 0,4 2-35 0 0,-10-3-59 0 0,0 0 55 0 0,-1 1 46 0 0,0-1 37 0 0,1 2 67 0 0,10 12 368 0 0,-10-8-321 0 0,-1 0-72 0 0,0 0-73 0 0,10 22 340 0 0,-1 1 0 0 0,-2 1 0 0 0,5 18-388 0 0,-1-3 321 0 0,2-1-56 0 0,-8-17-78 0 0,-1 1-39 0 0,-2 0-39 0 0,-2-1-37 0 0,-4-10-9 0 0,-4-8 34 0 0,-2-7-84 0 0,-3-1-186 0 0,7-4 163 0 0,0 0-1 0 0,0 0 0 0 0,-1 0 0 0 0,1 0 0 0 0,0 0 0 0 0,0 0 0 0 0,0 0 0 0 0,-1 0 0 0 0,1 0 0 0 0,0-1 0 0 0,0 1 1 0 0,-1 0-1 0 0,1 0 0 0 0,0 0 0 0 0,0 0 0 0 0,0 0 0 0 0,0 0 0 0 0,-1-1 0 0 0,1 1 0 0 0,0 0 0 0 0,0 0 1 0 0,0 0-1 0 0,0 0 0 0 0,0-1 0 0 0,0 1 0 0 0,-1 0 0 0 0,1 0 0 0 0,0-1 0 0 0,0 1 11 0 0,-2-2-205 0 0,-3-3-93 0 0,3 3 160 0 0,1 0-64 0 0,-1 1 5 0 0,1-1-54 0 0,0 1-62 0 0,0-1-71 0 0,1 1 28 0 0,-1 0-49 0 0,0-1-45 0 0,1 1-37 0 0,-1-1-142 0 0,0 1-38 0 0,0-1-169 0 0,-1-1-461 0 0,2 3 1294 0 0</inkml:trace>
  <inkml:trace contextRef="#ctx0" brushRef="#br0" timeOffset="1504.97">1057 140 7376 0 0,'0'0'216'0'0,"0"-1"-11"0"0,0-1-171 0 0,0-2-25 0 0,0-4 50 0 0,2 2 96 0 0,-1 3 42 0 0,3-2 340 0 0,-1 3-316 0 0,-1 0-54 0 0,-1 1 100 0 0,-1 1-121 0 0,1-2 70 0 0,4 1-91 0 0,2 0-57 0 0,3 0-32 0 0,-8 1-9 0 0,3-1-46 0 0,9 0-113 0 0,-6 1 22 0 0</inkml:trace>
  <inkml:trace contextRef="#ctx0" brushRef="#br0" timeOffset="1833.09">1785 403 5696 0 0,'0'0'166'0'0,"0"0"-31"0"0,-1-1-73 0 0,-3-5-53 0 0,1 4 57 0 0,-2-2 311 0 0,-1 0 60 0 0,-18-8 1157 0 0,13 8-963 0 0,5 2-307 0 0,1 0-53 0 0,-11-2 429 0 0,0 3-100 0 0,1 2-93 0 0,1 2-85 0 0,0 2-75 0 0,1 1-67 0 0,1 3-59 0 0,0 0-49 0 0,-1 4-20 0 0,0 1-44 0 0,4-2-34 0 0,1 0 0 0 0,0 0 0 0 0,-1 3-74 0 0,-2 8 126 0 0,8-15-77 0 0,0 0 0 0 0,0 1 0 0 0,0-1 0 0 0,1 1 0 0 0,0 2-49 0 0,-4 44 208 0 0,6-45-165 0 0,0 0 0 0 0,0 0-1 0 0,1 0 1 0 0,0 0 0 0 0,1 0 0 0 0,0 0-1 0 0,2 3-42 0 0,-2-7 28 0 0,-1-1 0 0 0,2 1 0 0 0,-1-1 0 0 0,1 1 0 0 0,-1-1-1 0 0,2 0 1 0 0,-1 0 0 0 0,0 0 0 0 0,1-1 0 0 0,0 1 0 0 0,0-1 0 0 0,5 4-28 0 0,-1-2 16 0 0,1 1 11 0 0,0 0 1 0 0,1-1 0 0 0,3 2-28 0 0,10 1 68 0 0,-19-9-50 0 0,-1 1-1 0 0,1-1 1 0 0,-1 1 0 0 0,1-1-1 0 0,-1 0 1 0 0,2-1-18 0 0,6 0 44 0 0,-1 0 0 0 0,0-2 0 0 0,1 1 0 0 0,-1-1 0 0 0,0-1 0 0 0,2 0-44 0 0,-3 0 35 0 0,1-1 0 0 0,-1 0 0 0 0,0-1 0 0 0,-1 0 0 0 0,9-7-35 0 0,-9 6 21 0 0,0-1 1 0 0,-1 1-1 0 0,0-2 0 0 0,0 1 1 0 0,0-1-22 0 0,-1-1 15 0 0,0 0 1 0 0,-1 0-1 0 0,0 0 1 0 0,-1-1-1 0 0,0 0 1 0 0,0 0-1 0 0,-1 0 1 0 0,0 0-1 0 0,-1 0 1 0 0,-1-1-1 0 0,0 1 1 0 0,0-9-16 0 0,-1 6 124 0 0,-1-1 1 0 0,-2-7-125 0 0,-8-26 173 0 0,-8 3-102 0 0,7 22-82 0 0,-2 1-35 0 0,3 5-132 0 0,1 1-36 0 0,-2-5-124 0 0,5 11 126 0 0,1 0-34 0 0,2 4 36 0 0,1 1-53 0 0,1-1-67 0 0,-1 0-80 0 0,3 5 359 0 0,-5-9-650 0 0</inkml:trace>
  <inkml:trace contextRef="#ctx0" brushRef="#br0" timeOffset="2187.14">2037 552 9040 0 0,'1'3'200'0'0,"2"3"21"0"0,1 1-48 0 0,-1 0-45 0 0,4 7 19 0 0,0 1-106 0 0,10 20-80 0 0,-12-25 59 0 0,-1 1 44 0 0,1 0 64 0 0,-1 0 82 0 0,0 0 101 0 0,0 0 117 0 0,-2-2-118 0 0,0 5 225 0 0,2 8 321 0 0,-3-17-641 0 0,2 8 264 0 0,-3-8-242 0 0,0 0 37 0 0,0 0 86 0 0,0-4 58 0 0,0-1-40 0 0,0 0-289 0 0,-1 1 57 0 0,-1 0 190 0 0,-4 0 575 0 0,5-1-688 0 0,-1-1-67 0 0,-9-11 122 0 0,2-3-80 0 0,3-1-65 0 0,1-2-49 0 0,1-3-4 0 0,1 0 0 0 0,1-10-80 0 0,1 30 5 0 0,0-19-2 0 0,0 0 0 0 0,2 0 0 0 0,0 0 0 0 0,1 0 0 0 0,1-4-3 0 0,-1 15-7 0 0,1 0-1 0 0,0 0 1 0 0,0 0-1 0 0,1 0 1 0 0,1-3 7 0 0,-1 6-18 0 0,-1 0-1 0 0,1 0 1 0 0,0 0 0 0 0,1 1 0 0 0,-1 0 0 0 0,1 0-1 0 0,5-4 19 0 0,21-13-123 0 0,3 6 70 0 0,-27 13 52 0 0,-1 1 1 0 0,2 0-1 0 0,-1 1 1 0 0,0 0-1 0 0,0 0 1 0 0,0 0-1 0 0,1 1 1 0 0,-1 0-1 0 0,0 0 1 0 0,0 1-1 0 0,1 0 0 0 0,-1 1 1 0 0,0-1-1 0 0,4 3 1 0 0,17 7-75 0 0,-2 3 66 0 0,-2 3 56 0 0,-2 2 46 0 0,7 16 120 0 0,-22-26-139 0 0,-1 1 0 0 0,-1 0 1 0 0,1 1-1 0 0,-1-1 1 0 0,-1 1-1 0 0,0 0 1 0 0,-1 1-1 0 0,0 0-74 0 0,3 26 171 0 0,-6 3-55 0 0,-7 1-99 0 0,6-39-192 0 0,1-1 70 0 0,-1 1 60 0 0,0-1 51 0 0,0 3 110 0 0,-2 5 322 0 0,2-7-370 0 0,0 1-81 0 0,0-3-44 0 0,1 1-44 0 0,-1 0-50 0 0,0 0-57 0 0,0 0-83 0 0,0 0-79 0 0,0 0-85 0 0,1 0-93 0 0,-1 0-100 0 0,0 0-108 0 0,0 0-114 0 0,0 0-122 0 0,-2 2-1248 0 0,-2 2-1277 0 0,5-6 3456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7200 0 0,'0'0'165'0'0,"0"0"22"0"0,0 0 6 0 0,0 2-45 0 0,1 4-97 0 0,2 5-12 0 0,0 0 73 0 0,0 0 58 0 0,0 1 48 0 0,1 5 186 0 0,7 25 619 0 0,-8-27-709 0 0,1 1-55 0 0,-1 1-110 0 0,10 65 1149 0 0,-3 2-63 0 0,-5-39-572 0 0,5 20 225 0 0,-10-63-1013 0 0,1 1 88 0 0,-1-1 76 0 0,1 0 62 0 0,-1 1 47 0 0,1-1 36 0 0,-1 2 445 0 0,-1-3-351 0 0,0-1-84 0 0,-1-1-132 0 0,0 0-70 0 0,-1-1 24 0 0,1 0 0 0 0,-1-1-1 0 0,1 1 1 0 0,0 0 0 0 0,0-1 0 0 0,0 0 0 0 0,0 0-16 0 0,-12-23 64 0 0,8 8-14 0 0,0-1 1 0 0,1-3-51 0 0,1 9 41 0 0,-1-9 39 0 0,1 0 0 0 0,0 0-1 0 0,1-14-79 0 0,4-7 41 0 0,0 35-26 0 0,0 1 0 0 0,1-1 0 0 0,0 1 0 0 0,2-4-15 0 0,14-26-8 0 0,-5 17-59 0 0,2 0-1 0 0,6-6 68 0 0,1 0-68 0 0,-12 14-28 0 0,1 0 49 0 0,-2 4 47 0 0,0 0-1 0 0,1 1 1 0 0,6-4 0 0 0,5-1-27 0 0,-8 6-24 0 0,0 0-37 0 0,1 2-47 0 0,-1 1-55 0 0,1 0-64 0 0,-1 2-75 0 0,1 1-82 0 0,-1 2-93 0 0,-10-2 223 0 0,-1 0-45 0 0,1 1-40 0 0,0-1-35 0 0,0 1-108 0 0,0-1-36 0 0,3 1-620 0 0,3 1-649 0 0,5-1-1023 0 0,-13-1 2787 0 0</inkml:trace>
  <inkml:trace contextRef="#ctx0" brushRef="#br0" timeOffset="433.84">535 560 5328 0 0,'0'0'116'0'0,"0"0"17"0"0,2 0 12 0 0,3 1-237 0 0,0 0 51 0 0,0 0 46 0 0,0 0 44 0 0,1-1 40 0 0,-1 0 36 0 0,5 0 219 0 0,-1-1 53 0 0,1-1 60 0 0,21-5 1195 0 0,-17 3-1001 0 0,-3-1-149 0 0,-1-1-100 0 0,7-4 118 0 0,13-4 347 0 0,-10 4-348 0 0,-3 1-143 0 0,-1 0-68 0 0,-2 1-113 0 0,-1 0-66 0 0,0-1-74 0 0,1 1-82 0 0,-10 4 117 0 0,3-4 96 0 0,0 2-26 0 0,-5 3-45 0 0,-1-2-47 0 0,-2-5-31 0 0,-1-2-63 0 0,2 10 40 0 0,-2 0-16 0 0,1-1 1 0 0,-1 1 0 0 0,1 0 0 0 0,-1 1 0 0 0,0-1 0 0 0,0 0 0 0 0,1 0 0 0 0,-1 1-1 0 0,-1-1 1 0 0,1 1 0 0 0,0-1 0 0 0,0 1 0 0 0,0 0 0 0 0,-1 0 0 0 0,1 0 0 0 0,-1 0-1 0 0,1 1 1 0 0,-1-1 1 0 0,0 0 4 0 0,0 1 0 0 0,0 0 0 0 0,0 0 0 0 0,0 1 0 0 0,0-1 0 0 0,0 0 0 0 0,0 1 0 0 0,0 0 0 0 0,0 0-1 0 0,0 0 1 0 0,1 0 0 0 0,-1 0 0 0 0,-2 2-4 0 0,-2 1 20 0 0,1 0 0 0 0,0 0 0 0 0,0 1 0 0 0,1 0 0 0 0,-1 0 0 0 0,1 1 0 0 0,0-1 0 0 0,1 1 0 0 0,-1 0 0 0 0,1 0 0 0 0,-3 7-20 0 0,-1 3 21 0 0,2 0 0 0 0,0 0 0 0 0,-3 13-21 0 0,5-14 25 0 0,1 0 0 0 0,1 0 0 0 0,0 0 0 0 0,1 1 0 0 0,1-1-1 0 0,0 0 1 0 0,1 1 0 0 0,1-1 0 0 0,0 0 0 0 0,1 0 0 0 0,1 2-25 0 0,1-2 12 0 0,0 0 0 0 0,1-1 1 0 0,3 6-13 0 0,-8-17-2 0 0,1 0 1 0 0,0 0 0 0 0,0 0 0 0 0,0 0-1 0 0,0 0 1 0 0,1 0 0 0 0,-1-1-1 0 0,1 1 1 0 0,0-1 0 0 0,-1 0 0 0 0,1 1-1 0 0,0-2 1 0 0,0 1 0 0 0,2 1 1 0 0,-1-2-5 0 0,0 1-1 0 0,0-1 1 0 0,0 0-1 0 0,0 0 1 0 0,1 0 0 0 0,-1 0-1 0 0,0-1 1 0 0,1 1 0 0 0,-1-1-1 0 0,4-1 6 0 0,0 1-15 0 0,-1-2 0 0 0,0 1 0 0 0,0-1 0 0 0,0 0 0 0 0,0 0 0 0 0,4-2 15 0 0,-4 1-26 0 0,0-1 0 0 0,1 0 0 0 0,-1 0 1 0 0,0-1-1 0 0,2-2 26 0 0,-6 4-13 0 0,1 0-53 0 0,-1 0-62 0 0,0 0-71 0 0,0 0-79 0 0,0 0-90 0 0,0 0-96 0 0,1 0-106 0 0,-2 1 132 0 0,0-1-51 0 0,0 1-55 0 0,1 0-58 0 0,4-5-1063 0 0,4-3-941 0 0,-11 10 2567 0 0</inkml:trace>
  <inkml:trace contextRef="#ctx0" brushRef="#br0" timeOffset="732.03">1091 1 6016 0 0,'0'0'133'0'0,"0"0"23"0"0,0 0 11 0 0,1 1 26 0 0,7 5 181 0 0,0 2 46 0 0,-2-2-207 0 0,4 8 279 0 0,0 1-63 0 0,5 6 125 0 0,-1 3-73 0 0,14 36 489 0 0,-6 3 1084 0 0,5 27-2054 0 0,-15-49 593 0 0,-2-2 903 0 0,5 37-1496 0 0,-5 3 914 0 0,-6-13-248 0 0,-3-34-377 0 0,-1 1-34 0 0,9 27 90 0 0,-9-59-558 0 0,0 0 79 0 0,0 0 67 0 0,0-1 59 0 0,0 1 44 0 0,0 0 34 0 0,0 0 101 0 0,1 2 294 0 0,0-3-361 0 0,-1 1-43 0 0,0 0-67 0 0,0 0-44 0 0,1-1-35 0 0,-1 0-40 0 0,0 1-44 0 0,0-1-47 0 0,0 1-52 0 0,0-1-56 0 0,0 1-59 0 0,1-1-63 0 0,-1 1-67 0 0,0-1-71 0 0,0 1-75 0 0,0-1-79 0 0,0 1-83 0 0,0-1-1239 0 0,0 0-1172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3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186 546 4384 0 0,'0'-8'235'0'0,"0"3"-190"0"0,0-2 20 0 0,-1 0 112 0 0,0 1 40 0 0,0 1 46 0 0,-7-12 731 0 0,4 10-598 0 0,-2 0-73 0 0,3 4-206 0 0,0 1-37 0 0,-2-2 382 0 0,0 1-51 0 0,-1 2-47 0 0,0 1-43 0 0,0 0-41 0 0,0 2-37 0 0,-5 3 146 0 0,2 0-157 0 0,0 2-54 0 0,-1 1-19 0 0,-2 2 22 0 0,11-9-165 0 0,-3 4 21 0 0,1-1-1 0 0,0 0 1 0 0,-1 1 0 0 0,1 0 0 0 0,1 0 0 0 0,-1 0 0 0 0,0 2-37 0 0,-6 11 58 0 0,-5 12-34 0 0,9-16 23 0 0,1-1 0 0 0,-1 12-47 0 0,-3 28 100 0 0,6-20-65 0 0,2-19-27 0 0,0-1 1 0 0,0 1-1 0 0,1 0 0 0 0,1-1 0 0 0,1 1 1 0 0,0-1-1 0 0,0 1 0 0 0,2-1 1 0 0,0 1-9 0 0,9 10 19 0 0,-11-20-8 0 0,0 0 0 0 0,0-1 0 0 0,1 1 0 0 0,-1-1 0 0 0,1 0 0 0 0,0 0 0 0 0,3 2-11 0 0,-5-4 5 0 0,1 1 1 0 0,-1-1 0 0 0,1 0 0 0 0,-1 0 0 0 0,1 0 0 0 0,0 0-1 0 0,0 0 1 0 0,0 0 0 0 0,0-1 0 0 0,-1 1 0 0 0,1-1-1 0 0,0 0 1 0 0,0 0 0 0 0,0 0 0 0 0,0 0 0 0 0,0-1 0 0 0,0 1-1 0 0,0-1 1 0 0,0 0 0 0 0,-1 1 0 0 0,1-1 0 0 0,2-1-6 0 0,20-13 78 0 0,-2-3 111 0 0,2-8 146 0 0,-17 16-128 0 0,-1 0 1 0 0,0-1-1 0 0,2-5-207 0 0,-3 5 205 0 0,-1-1 1 0 0,0 0 0 0 0,0-4-206 0 0,4-19 327 0 0,-6 5-146 0 0,-4 2-114 0 0,0 20-67 0 0,0 2 0 0 0,-1-1 0 0 0,0 0 0 0 0,0 0 1 0 0,-1 0-1 0 0,1 1 0 0 0,-1-1 0 0 0,-1 1 0 0 0,1 0 1 0 0,-1 0-1 0 0,-1-1 0 0 0,-23-26-25 0 0,-3 3-42 0 0,24 25-107 0 0,-13-7-18 0 0,15 10 120 0 0,0 0-40 0 0,-1-1-121 0 0,3 1 71 0 0,0 1-34 0 0,0-1-39 0 0,0 1-42 0 0,0-1-47 0 0,0 0-51 0 0,2 2 93 0 0,1-1-42 0 0,-2 1-428 0 0,0-1-292 0 0,-1 0-680 0 0</inkml:trace>
  <inkml:trace contextRef="#ctx0" brushRef="#br0" timeOffset="453.77">785 44 8720 0 0,'-14'-10'379'0'0,"3"4"-156"0"0,2 1-66 0 0,1 1-32 0 0,-7-1-11 0 0,7 3-108 0 0,1 0-41 0 0,-4-2 412 0 0,9 3-253 0 0,-1 0 0 0 0,1 0 0 0 0,-1 0 0 0 0,0 1 0 0 0,1-1 0 0 0,-1 1 0 0 0,1 0 0 0 0,-2 0-124 0 0,-11 1 478 0 0,1 3-61 0 0,2 2-57 0 0,2 2-52 0 0,0 2-46 0 0,2 1-41 0 0,-4 15 117 0 0,2 8-65 0 0,7-16-121 0 0,0-1 1 0 0,2 0-1 0 0,0 10-152 0 0,5 37 253 0 0,7-1-98 0 0,21 62 75 0 0,-13-58-24 0 0,-11-33-52 0 0,-1-1 45 0 0,-3-15 5 0 0,2 17 75 0 0,1-1-113 0 0,-2-1-77 0 0,4 45 20 0 0,-7-31 35 0 0,-2-44-64 0 0,-3 2-29 0 0,2-4-75 0 0,1-1-53 0 0,0 1-213 0 0,-1-2 103 0 0,-1 1 70 0 0,-3-3-76 0 0,2 1-8 0 0,2 2 38 0 0,0-1-59 0 0,0 0-70 0 0,1 1-83 0 0,-1 0 19 0 0,0-1-52 0 0,0 0-47 0 0,1 1-39 0 0,-1-1-145 0 0,0 0-40 0 0,-1 1-174 0 0,1-2-469 0 0</inkml:trace>
  <inkml:trace contextRef="#ctx0" brushRef="#br0" timeOffset="730.03">454 560 7112 0 0,'0'0'157'0'0,"0"0"23"0"0,0 0 13 0 0,2-1-40 0 0,4-1-100 0 0,3-2-29 0 0,0 1 45 0 0,3-2 80 0 0,1 0 48 0 0,27-11 580 0 0,-22 8-489 0 0,-7 3-158 0 0,-1 0-43 0 0,8-4 12 0 0,1 0 64 0 0,2-1 72 0 0,28-10 374 0 0,-31 13-422 0 0,10-3 11 0 0,-15 6-154 0 0,1-1-47 0 0,2 1-63 0 0,-1-1-77 0 0,1 1-87 0 0,0 0-96 0 0,0 1-106 0 0,0 0-117 0 0,-8 1 228 0 0,0 1-33 0 0,0-1-34 0 0,0 1-35 0 0,4-1-888 0 0,6-1-751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0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6560 0 0,'0'0'149'0'0,"0"0"23"0"0,0 0 11 0 0,1 2-30 0 0,0 2-115 0 0,1 1 43 0 0,1 6 182 0 0,-1-2 20 0 0,5 12 437 0 0,-6-15-528 0 0,1 0-33 0 0,6 20 498 0 0,0 0-95 0 0,2 4-10 0 0,-2 0-92 0 0,7 43 574 0 0,-3-18-327 0 0,-9-36-319 0 0,-1 0 0 0 0,1 8-388 0 0,0 13 497 0 0,-2-37-629 0 0,-1 0 68 0 0,0 1 61 0 0,0-1 55 0 0,1 2 72 0 0,-1 0 55 0 0,0 1 93 0 0,0 1 209 0 0,-1-1 211 0 0,0-5-299 0 0,0-2-205 0 0,0-2-61 0 0,0-2-73 0 0,0-2-89 0 0,-4-37 154 0 0,3-2-56 0 0,3 19-54 0 0,0 0 0 0 0,3 0 0 0 0,0 1-1 0 0,2-3-8 0 0,-3 14-25 0 0,2 1 0 0 0,0 0-1 0 0,0 0 1 0 0,1 0-1 0 0,1 1 1 0 0,2-3 25 0 0,-5 10-12 0 0,0-1 0 0 0,1 1 0 0 0,-1 0 0 0 0,1 0 0 0 0,1 0 0 0 0,-1 1 0 0 0,1 0 0 0 0,0 0 0 0 0,0 0 0 0 0,1 1 0 0 0,-1 0 0 0 0,7-3 12 0 0,-9 6-7 0 0,0 0 0 0 0,0 0 0 0 0,0 0 0 0 0,1 0 0 0 0,-1 1 0 0 0,0 0 0 0 0,0 0 0 0 0,0 0 0 0 0,1 0 0 0 0,-1 1 0 0 0,0-1 0 0 0,0 1 0 0 0,0 0 0 0 0,0 0 0 0 0,0 1 0 0 0,0-1 0 0 0,1 1 7 0 0,0 1-12 0 0,1 0 1 0 0,-1-1 0 0 0,1 2 0 0 0,-1-1-1 0 0,0 1 1 0 0,0-1 0 0 0,-1 1-1 0 0,1 1 1 0 0,-1-1 0 0 0,0 1 0 0 0,1 1 11 0 0,5 8-46 0 0,-4-5 42 0 0,0-1 1 0 0,0 1-1 0 0,-1 1 1 0 0,4 8 3 0 0,7 29 13 0 0,16 66-78 0 0,-23-78 69 0 0,-1-1 33 0 0,-6-20-29 0 0,3 16 69 0 0,-5-28-21 0 0,0-2 26 0 0,0 0 14 0 0,0 0-14 0 0,0 0-9 0 0,0 0-2 0 0,-1-1 15 0 0,-5-3-43 0 0,-2-10 63 0 0,3-5-80 0 0,2-19-19 0 0,2 5 43 0 0,0 18-45 0 0,1 1 0 0 0,0-1-1 0 0,2-9-4 0 0,5-8 44 0 0,4 2-39 0 0,-8 22-17 0 0,2-1 0 0 0,-1 1 0 0 0,1 0 0 0 0,0 0 0 0 0,1 0 0 0 0,0 1 0 0 0,0 0 0 0 0,1 0 0 0 0,0 0 0 0 0,0 1 0 0 0,0 0 0 0 0,1 1 0 0 0,0-1 0 0 0,4-1 12 0 0,-6 4-9 0 0,0 0 0 0 0,0 1 0 0 0,1 0-1 0 0,-1 0 1 0 0,0 1 0 0 0,1 0 0 0 0,-1 0-1 0 0,1 0 1 0 0,2 1 9 0 0,3 0-10 0 0,0 0 0 0 0,0 1 0 0 0,0 0-1 0 0,8 3 11 0 0,-11-2-14 0 0,1 1 0 0 0,-1 0-1 0 0,-1 0 1 0 0,1 1-1 0 0,0 0 1 0 0,-1 1-1 0 0,4 2 15 0 0,-4-1-10 0 0,0 0-1 0 0,0 0 1 0 0,-1 1-1 0 0,0 0 1 0 0,0 1-1 0 0,3 4 11 0 0,-1-1-4 0 0,-2 1 0 0 0,1 1-1 0 0,-2-1 1 0 0,0 1-1 0 0,0 0 1 0 0,-1 0 0 0 0,-1 1-1 0 0,0-1 1 0 0,-1 1-1 0 0,0 1 5 0 0,-3-13 1 0 0,10 63 0 0 0,-11-20 72 0 0,2-28-19 0 0,0-6-57 0 0,-1 7-63 0 0,0-17-123 0 0,0-1-247 0 0,0 0-445 0 0,0 0 508 0 0,1 0 210 0 0,-1 0-35 0 0,0 0 2 0 0,0 0-34 0 0,1 0-39 0 0,-1 0-43 0 0,1 0-61 0 0,0-1-47 0 0,0 1-40 0 0,-1 0-36 0 0,3-1-728 0 0,1 0-767 0 0</inkml:trace>
  <inkml:trace contextRef="#ctx0" brushRef="#br0" timeOffset="541.54">1314 407 7848 0 0,'0'0'232'0'0,"0"-1"-14"0"0,0-4-124 0 0,-1-1 40 0 0,-3-3 231 0 0,-4 0 199 0 0,-7 0 385 0 0,7 6-494 0 0,-1 1-54 0 0,3 1-178 0 0,1 1-46 0 0,1 0-72 0 0,-1 0-43 0 0,2 1-49 0 0,-1 0-55 0 0,-18 7 397 0 0,-12 10 35 0 0,29-14-305 0 0,-1 0-1 0 0,1 1 0 0 0,0-1 0 0 0,-3 4-84 0 0,-6 12 258 0 0,6-3 26 0 0,0 1-81 0 0,-4 9-14 0 0,3 0-91 0 0,5-13-26 0 0,0 0 0 0 0,-1 14-72 0 0,3-8 91 0 0,1 1 48 0 0,2 8 33 0 0,1 2-53 0 0,-1-25-98 0 0,0 0 0 0 0,0-1 0 0 0,1 1 0 0 0,0 0 0 0 0,0-1 0 0 0,0 1 0 0 0,1-1 0 0 0,-1 1 0 0 0,2 0-21 0 0,8 5 74 0 0,2-6 106 0 0,-11-5-129 0 0,-1 0-1 0 0,1 0 1 0 0,0 0-1 0 0,0-1 1 0 0,0 1-1 0 0,-1-1 1 0 0,1 1-1 0 0,0-1 1 0 0,0 0-1 0 0,0-1-50 0 0,20-9 320 0 0,-10 1-201 0 0,-3 2-112 0 0,-3 0-106 0 0,15-16 151 0 0,-11 13-5 0 0,-1 0 0 0 0,-1-1 0 0 0,0 0 0 0 0,5-9-47 0 0,-2-4 3 0 0,0 0 0 0 0,-1-1 0 0 0,-2 0 0 0 0,0-1 1 0 0,0-9-4 0 0,3-9 0 0 0,-9 39-11 0 0,-1 6-48 0 0,7 7-58 0 0,-2 0 62 0 0,-5-4 57 0 0,-1 0-1 0 0,1 0 1 0 0,-1 0-1 0 0,0 0 1 0 0,0 0-1 0 0,0 0 1 0 0,0 0-2 0 0,2 10-20 0 0,24 60-66 0 0,1 3 50 0 0,-8-26 94 0 0,-16-33-43 0 0,2 3 36 0 0,8 6-54 0 0,-13-23-280 0 0,0-1 108 0 0,-1-1 62 0 0,1 1 36 0 0,-1-1 8 0 0,0 0-14 0 0,0 0-417 0 0</inkml:trace>
  <inkml:trace contextRef="#ctx0" brushRef="#br0" timeOffset="915.55">1622 112 8232 0 0,'0'0'182'0'0,"0"0"29"0"0,0 0 14 0 0,1-1-27 0 0,2-3-121 0 0,0 1 256 0 0,2 2-71 0 0,2 2 28 0 0,1 3-77 0 0,6 8 172 0 0,-11-9-216 0 0,0 0 46 0 0,8 13 155 0 0,-1 0-39 0 0,6 19 244 0 0,-5-4 424 0 0,1 13-999 0 0,0-4 602 0 0,1 8-113 0 0,-9-26-247 0 0,0 0 1 0 0,-1 0-1 0 0,-2 1 1 0 0,0 3-243 0 0,0 12 306 0 0,0 19 67 0 0,1 2 23 0 0,-1-20-56 0 0,-1-28-212 0 0,3 3 14 0 0,0 6 76 0 0,-2-2 33 0 0,-1-17-226 0 0,0-1-98 0 0,0 0-16 0 0,0 0 21 0 0,0 0-31 0 0,0 0-72 0 0,0 0-182 0 0,0 0-328 0 0,0 0 400 0 0,0 0 13 0 0,0 0-45 0 0,0 0-110 0 0,0 0-131 0 0,-1 0-115 0 0,1 0 103 0 0,0 0-42 0 0,-1 0-703 0 0,-1 0-544 0 0,-1 0-1038 0 0</inkml:trace>
  <inkml:trace contextRef="#ctx0" brushRef="#br0" timeOffset="1217.74">1508 488 8496 0 0,'0'0'190'0'0,"0"0"28"0"0,2-1 10 0 0,23-15-103 0 0,2 0 59 0 0,5-1 98 0 0,19-6 219 0 0,37-12 351 0 0,-59 23-614 0 0,0 2-43 0 0,5-3-40 0 0,-28 11-237 0 0,-1 0 35 0 0,6-2 34 0 0,2 0 93 0 0,16-5 210 0 0,-18 7-244 0 0,-3 0-62 0 0,0 0-58 0 0,0 1-73 0 0,1-1-84 0 0,-4 1 6 0 0,1 1-55 0 0,0-1-60 0 0,0 1-64 0 0,0-1-70 0 0,0 1-74 0 0,0 0-79 0 0,-1 0-84 0 0,-3 0-610 0 0,-2 0-747 0 0</inkml:trace>
  <inkml:trace contextRef="#ctx0" brushRef="#br0" timeOffset="1578.77">2107 383 7344 0 0,'0'0'165'0'0,"0"1"-8"0"0,0-1-66 0 0,0 1-44 0 0,3 3-4 0 0,-2-3 2 0 0,9 11-20 0 0,-2 2 69 0 0,-1 1 63 0 0,-1 1 57 0 0,0 1 52 0 0,-2 0 45 0 0,1 0 42 0 0,-1-1 34 0 0,2 9 278 0 0,1 3-50 0 0,0 0 53 0 0,2 11 1003 0 0,-2 1 1 0 0,1 14-1672 0 0,-8-51 200 0 0,1 1-52 0 0,-1 0-21 0 0,2 3-2 0 0,-1 2 15 0 0,0-3 4 0 0,-1-1 42 0 0,1-1 87 0 0,-1 0 37 0 0,0 0 90 0 0,-1 0 105 0 0,0 0 118 0 0,0-3-496 0 0,-2-1-52 0 0,-13-2 16 0 0,14 2-46 0 0,-8-11 123 0 0,2-5-49 0 0,-3-19 19 0 0,8 24-105 0 0,1 1-12 0 0,-1 0 0 0 0,1 0-1 0 0,1-3-20 0 0,0-29 27 0 0,2 30-30 0 0,1 1 0 0 0,0 0 1 0 0,0 0-1 0 0,3-6 3 0 0,0 4-17 0 0,0 1 0 0 0,1-1 0 0 0,4-6 17 0 0,-1 3-22 0 0,1 1 1 0 0,1 1 0 0 0,0 0-1 0 0,1 0 1 0 0,0 1 0 0 0,4-1 21 0 0,-1 0-10 0 0,1 1 0 0 0,1 1 1 0 0,2-1 9 0 0,-19 13-5 0 0,7-3-136 0 0,-1-1 66 0 0,1 0 43 0 0,8-5 13 0 0,-5 3-38 0 0,-4 3-23 0 0,0 0-47 0 0,0 1-26 0 0,-1 0-48 0 0,0 0-56 0 0,0 0-63 0 0,0 1-70 0 0,1-1-76 0 0,-1 1-84 0 0,0 0-90 0 0,-4 1 248 0 0,0 0-53 0 0,0 0-47 0 0,0-1-42 0 0,0 1-152 0 0,1 0-42 0 0,-1-1-185 0 0,2 1-501 0 0</inkml:trace>
  <inkml:trace contextRef="#ctx0" brushRef="#br0" timeOffset="1884.95">2636 390 10912 0 0,'0'0'248'0'0,"0"0"34"0"0,0 0 20 0 0,1 2-38 0 0,7 8-324 0 0,0 0 99 0 0,-1 1 88 0 0,-1 0 78 0 0,0 3 132 0 0,1 1 81 0 0,-1 3 169 0 0,3 10 406 0 0,-5-12-433 0 0,1 0-92 0 0,-1 0-83 0 0,1 0-74 0 0,2 3-22 0 0,-1 1-75 0 0,3 2-34 0 0,3 10-7 0 0,-11-30-120 0 0,-1-2-268 0 0,0 0 115 0 0,1 0 85 0 0,-1 1 43 0 0,1 1 168 0 0,-1-2-168 0 0,0 1-104 0 0,0 0-16 0 0,0-1-45 0 0,1 0-28 0 0,-1 1-45 0 0,0-1-49 0 0,0 0-53 0 0,0 0-58 0 0,0 1-63 0 0,0-1-67 0 0,0 0-70 0 0,0 0 198 0 0,0 0-48 0 0,0 0-40 0 0,0 0-37 0 0,0 0-141 0 0,0 0-35 0 0,0 0-1472 0 0</inkml:trace>
  <inkml:trace contextRef="#ctx0" brushRef="#br0" timeOffset="2147.25">2830 386 8496 0 0,'0'0'190'0'0,"0"0"28"0"0,2 1 10 0 0,2 0-103 0 0,0 0-45 0 0,3 1-28 0 0,-1-1-54 0 0,10 3-42 0 0,-11-3 61 0 0,0 1 37 0 0,-1 0 27 0 0,0 0 41 0 0,0 0 49 0 0,0 1 54 0 0,4 3 236 0 0,-1-1-37 0 0,7 7 326 0 0,0 0-116 0 0,-1 0-97 0 0,-1-1-119 0 0,-1 0-49 0 0,40 48 1143 0 0,-31-33-987 0 0,9 14 369 0 0,-9-12-290 0 0,-7-10-252 0 0,-1-3-108 0 0,0 0-58 0 0,-2-3-83 0 0,0 0-57 0 0,1 0-62 0 0,0-1-70 0 0,-4-4 31 0 0,0-1 53 0 0,4 2 59 0 0,16 10 140 0 0,-13-9-190 0 0,-8-4-57 0 0,1-1-46 0 0,-1 1-55 0 0,1 0-63 0 0,-1 1-72 0 0,0-1-81 0 0,-6-5 140 0 0,0 0 37 0 0,0 0-88 0 0,0 0 117 0 0,1 0 92 0 0,-1 0 77 0 0,2 0 209 0 0,-1 0-196 0 0,-1 0-91 0 0,1 0-103 0 0,-1 0 39 0 0,0 0-35 0 0,1 0-39 0 0,-1 0-42 0 0,0 0-46 0 0,0 0-48 0 0,0 0-53 0 0,0 0-56 0 0,0 0-59 0 0,1 0-62 0 0,-1 0-65 0 0,0 0-69 0 0,0 0-1211 0 0,0 0-1078 0 0</inkml:trace>
  <inkml:trace contextRef="#ctx0" brushRef="#br0" timeOffset="2416.53">3246 420 7024 0 0,'0'0'157'0'0,"0"0"23"0"0,0 0 12 0 0,0 0-65 0 0,-1 1-64 0 0,1-1-44 0 0,-2 4-44 0 0,1-2 40 0 0,-30 40 600 0 0,4 4-34 0 0,2 0-36 0 0,1 2-37 0 0,-4 7 33 0 0,-1-1-51 0 0,12-26-247 0 0,0 0 74 0 0,1-1 41 0 0,-25 36 533 0 0,16-25-405 0 0,11-19-283 0 0,1-1-41 0 0,-1 0-51 0 0,-1 0-58 0 0,13-14-7 0 0,-1-1-126 0 0,1-1-10 0 0,1-1-35 0 0,0 1-38 0 0,-1-1-39 0 0,1 1-40 0 0,-1-1-41 0 0,1 1-44 0 0,0-1-43 0 0,-1 1-47 0 0,1-1-48 0 0,-1 0-48 0 0,1 1-51 0 0,-4 2-1111 0 0,-2 2-963 0 0,7-6 2634 0 0</inkml:trace>
  <inkml:trace contextRef="#ctx0" brushRef="#br0" timeOffset="2588.07">2660 27 12528 0 0,'-6'-2'44'0'0,"-1"0"60"0"0,-6-3 228 0 0,-5-1 190 0 0,10 3-326 0 0,-1 1-31 0 0,-1-1-85 0 0,2 2-97 0 0,0 0-93 0 0,0 0-109 0 0,4 1 63 0 0,-1 0-33 0 0,5 0-14 0 0,0 0-34 0 0,0 0-327 0 0,0 0 74 0 0,0 0-47 0 0,0 0-638 0 0,0 0-506 0 0,0 0-960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8576 0 0,'0'0'197'0'0,"0"0"24"0"0,0 0 17 0 0,0 2-38 0 0,0 2-146 0 0,-1 1 41 0 0,0 4 195 0 0,0 0 67 0 0,0 7 271 0 0,-1 4 77 0 0,0 2-79 0 0,1-10-285 0 0,0-5-130 0 0,0 0-46 0 0,-3 5 69 0 0,-1 16 132 0 0,2-11-197 0 0,-2 1-48 0 0,-7 16 19 0 0,-2 12-40 0 0,13-44 5 0 0,1 0-100 0 0,-1-1-87 0 0,1 1-91 0 0,-1-1-108 0 0,1 0 95 0 0,0 0-34 0 0,0 0-34 0 0,0 0-38 0 0,-1-1-39 0 0,1 1-41 0 0,0 0-44 0 0,0-1-46 0 0,0 1-47 0 0,0 0-49 0 0,0-1-1118 0 0,0 1-952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0,'0'0'197'0'0,"0"0"24"0"0,2 0 18 0 0,7 0-34 0 0,-1 0-170 0 0,-7 0-34 0 0,-1 1 1 0 0,1-1-1 0 0,0 0 0 0 0,0 0 1 0 0,-1 1-1 0 0,1-1 1 0 0,0 0-1 0 0,-1 1 1 0 0,1-1-1 0 0,-1 0 1 0 0,1 1-1 0 0,0-1 1 0 0,-1 1-1 0 0,1-1 1 0 0,-1 1-1 0 0,1-1 0 0 0,-1 1 1 0 0,0-1-1 0 0,1 1 1 0 0,-1 0-1 0 0,1-1 1 0 0,-1 1-1 0 0,0 0-1 0 0,1 1 50 0 0,6 10 480 0 0,-1 0-61 0 0,-1 1-57 0 0,0 1-48 0 0,-2-1-43 0 0,1 1-36 0 0,1 15 202 0 0,3 5 49 0 0,2 11 114 0 0,-4-16-248 0 0,-1-5-97 0 0,0 1-36 0 0,0-5-78 0 0,-1 1-34 0 0,0-1-39 0 0,0 0-42 0 0,-4-18-120 0 0,0-1 39 0 0,1 0 108 0 0,-1 0-59 0 0,1 0-47 0 0,-1 0-30 0 0,1 1-37 0 0,-1 0-21 0 0,1 0-35 0 0,0 0-39 0 0,0 2-44 0 0,-1-4-15 0 0,0 0-36 0 0,0 1-362 0 0,0-1 82 0 0,1 1-52 0 0,-1-1-703 0 0,1 3-714 0 0,2 0-754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3 9848 0 0,'0'0'222'0'0,"-1"0"20"0"0,0 0-82 0 0,-2 0-64 0 0,-5 0 65 0 0,5-1-65 0 0,-13 0-105 0 0,1 1 71 0 0,-3 2 78 0 0,-9 4 138 0 0,4-2-56 0 0,12 0-185 0 0,-1 1 35 0 0,-20 18 233 0 0,27-18-243 0 0,3-4-59 0 0,1-1 0 0 0,0 1 0 0 0,-1 0-1 0 0,1 0 1 0 0,0 1 0 0 0,0-1 0 0 0,0 0-1 0 0,0 0 1 0 0,0 0 0 0 0,0 1 0 0 0,0-1 0 0 0,0 1-1 0 0,0-1 1 0 0,1 1 0 0 0,-1-1 0 0 0,0 1-1 0 0,1-1 1 0 0,0 1 0 0 0,-1-1 0 0 0,1 1 0 0 0,0 0-1 0 0,0-1 1 0 0,-1 1 0 0 0,1-1 0 0 0,1 1-1 0 0,-1 0 1 0 0,0-1-3 0 0,1 2 7 0 0,0 0 0 0 0,0 0 1 0 0,1 0-1 0 0,-1 0 0 0 0,1-1 0 0 0,0 1 0 0 0,0-1 0 0 0,0 1 0 0 0,0-1 0 0 0,0 1-7 0 0,2 1 4 0 0,20 24-4 0 0,1-1 0 0 0,2-1 0 0 0,18 14 0 0 0,-26-24 35 0 0,9 11 108 0 0,-22-21-87 0 0,-1 1 1 0 0,-1-1 0 0 0,4 7-57 0 0,3 10 84 0 0,-10-10 357 0 0,-5-1-109 0 0,-6-3-97 0 0,-2-1-85 0 0,-2-2-73 0 0,-1-2-60 0 0,1-1-49 0 0,2-1-35 0 0,5-2-39 0 0,-7 2-28 0 0,10-2 41 0 0,1 1-62 0 0,0-1 20 0 0,1 0-36 0 0,0 1-42 0 0,0-1-45 0 0,0 0-46 0 0,0 0-45 0 0,1 0-42 0 0,-1 0-35 0 0,0 0-126 0 0,0 0-36 0 0,-3 0-1298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 12176 0 0,'-1'-2'-34'0'0,"0"-1"65"0"0,-1 0 55 0 0,1 0 44 0 0,-1 0 70 0 0,-6-6 458 0 0,4 5-404 0 0,4 2-248 0 0,0 0 3 0 0,-3-3 65 0 0,4 5-278 0 0,-1 0-35 0 0,1 2-334 0 0,-1-2 74 0 0,1 1-50 0 0,0 1-652 0 0,2 1-520 0 0,1 2-987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43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71 4144 0 0,'0'0'119'0'0,"0"-1"1"0"0,0-1-60 0 0,0 0 216 0 0,0 0-50 0 0,0 0-28 0 0,0-1-46 0 0,0-4 44 0 0,-1 2-106 0 0,-4-6 33 0 0,0 7 576 0 0,-1-1-55 0 0,0 1-54 0 0,0 0-49 0 0,0 1-48 0 0,0-1-44 0 0,-1 1-42 0 0,0 0-38 0 0,1 1-37 0 0,-2 0-32 0 0,-6 0 211 0 0,0 2-99 0 0,-1 3-75 0 0,-8 8-196 0 0,5 4-44 0 0,1 7-23 0 0,14-16-61 0 0,1 0 1 0 0,-1 0-1 0 0,1 0 1 0 0,0 0-1 0 0,-1 5-13 0 0,2-1 25 0 0,-1 0 0 0 0,1 0 0 0 0,1 5-25 0 0,1 15 87 0 0,2-6 26 0 0,1-1 50 0 0,2 0-166 0 0,5 3 38 0 0,-10-23-23 0 0,0 0 0 0 0,1-1 1 0 0,-1 1-1 0 0,1 0 0 0 0,0 0 0 0 0,0-1 0 0 0,0 1 1 0 0,1-1-1 0 0,-1 0 0 0 0,0 1 0 0 0,1-1 0 0 0,0 0 0 0 0,-1-1 1 0 0,2 2-13 0 0,7-1-54 0 0,1-3 67 0 0,0-3 57 0 0,0-2 50 0 0,-1-1 42 0 0,-1-2 35 0 0,6-8 269 0 0,4-10-424 0 0,-12 14-42 0 0,0 0 0 0 0,-1-1 0 0 0,0 0 0 0 0,0-2 0 0 0,-1 2-2 0 0,5-17 78 0 0,-10 28-66 0 0,0-2 12 0 0,0 1-1 0 0,0 0 1 0 0,-1 0 0 0 0,1 0 0 0 0,-1 0-1 0 0,0-1 1 0 0,0 1 0 0 0,-1 0 0 0 0,0-3-22 0 0,1-13-16 0 0,0 19-60 0 0,0 1 1 0 0,4 4 9 0 0,7 13 67 0 0,18 50-1 0 0,-23-52-145 0 0,-1 0 93 0 0,1 4 83 0 0,1 9 135 0 0,2 8 84 0 0,-2-13-160 0 0,-6-20-154 0 0,0 1 75 0 0,1 6 200 0 0,-1-7-176 0 0,0 0-41 0 0,-1-1-59 0 0,1 1-77 0 0,0-1-3 0 0,-1-1-46 0 0,1 1-52 0 0,-1 0-56 0 0,0-2-16 0 0,1 0-51 0 0,-1 0-47 0 0,0 0-40 0 0,0 0-135 0 0,0 1-40 0 0,0-1-164 0 0,0 0-439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0 9728 0 0,'0'0'222'0'0,"0"0"30"0"0,0 0 18 0 0,0 0-117 0 0,-2 0-80 0 0,-8 0-90 0 0,0 0 35 0 0,1 1 40 0 0,0 0 42 0 0,0 0 47 0 0,-1 1 50 0 0,0 1 54 0 0,-1 1 57 0 0,-5 3 43 0 0,0 1-47 0 0,0 2-45 0 0,1 1-40 0 0,-12 15 115 0 0,3 3-113 0 0,0 10-58 0 0,18-27-127 0 0,1-1 0 0 0,0 1-1 0 0,1 1 1 0 0,0-1 0 0 0,1 1-1 0 0,0-1 1 0 0,1 2-36 0 0,2-11 9 0 0,0 1 1 0 0,0-1-1 0 0,0 0 0 0 0,0 1 1 0 0,0-1-1 0 0,1 0 1 0 0,0 2-10 0 0,0-2 20 0 0,0 1-1 0 0,1 0 1 0 0,-1 0 0 0 0,1-1 0 0 0,0 1 0 0 0,0 0-20 0 0,0-2 16 0 0,-1 1 0 0 0,1-1 0 0 0,-1 0 0 0 0,1 0 0 0 0,0 0 1 0 0,0 0-1 0 0,0 0 0 0 0,0 0 0 0 0,0-1 0 0 0,1 1 0 0 0,-1-1 0 0 0,0 1 0 0 0,1-1 0 0 0,-1 0 0 0 0,1 0 0 0 0,-1 0 0 0 0,1 0 1 0 0,2 0-17 0 0,-5-1 0 0 0,9 2 53 0 0,0-1-1 0 0,0 0 1 0 0,-1 0-1 0 0,1-1 1 0 0,0 0-1 0 0,0-1 1 0 0,0 0-1 0 0,0 0 1 0 0,3-2-53 0 0,2-1 49 0 0,-1 0 1 0 0,0-1-1 0 0,4-3-49 0 0,-9 5 16 0 0,-1-1-1 0 0,0-1 0 0 0,0 1 0 0 0,0-1 0 0 0,-1 0 0 0 0,1-1 0 0 0,-1 1 0 0 0,0-1 0 0 0,4-7-15 0 0,-2 3 30 0 0,-2 1 0 0 0,1-2 1 0 0,-1 1-1 0 0,-1-1 0 0 0,5-10-30 0 0,-3-6 24 0 0,-5-2-36 0 0,-1 9 16 0 0,-2-19 53 0 0,0 29-8 0 0,0 1 0 0 0,-1-1 0 0 0,-3-8-49 0 0,2 12 38 0 0,3 5-96 0 0,0 1-10 0 0,0 8 46 0 0,1-1 1 0 0,1 1 0 0 0,0-1 0 0 0,0 1 0 0 0,0-1 0 0 0,1 2 21 0 0,8 30-151 0 0,-4-9 193 0 0,7 15 90 0 0,-7-20-87 0 0,0 0-58 0 0,1 4 15 0 0,0-2 112 0 0,-5-13-2 0 0,0-1 45 0 0,1 8 75 0 0,0 0 42 0 0,0 0 34 0 0,5 46 785 0 0,-7-39-662 0 0,-2-26-355 0 0,0-2-4 0 0,0 0 0 0 0,0 0-52 0 0,0 0-76 0 0,0 0-26 0 0,0 0-32 0 0,0 0-184 0 0,0 0-416 0 0,0 0-41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254 410 7632 0 0,'0'0'142'0'0,"-1"0"-59"0"0,-6-3 53 0 0,1 1 32 0 0,0 0-47 0 0,1 1-42 0 0,-1 0-32 0 0,-2-1-24 0 0,-2-1-30 0 0,2 1 67 0 0,0 0 38 0 0,-8 2 191 0 0,-4 3 185 0 0,-8 7 380 0 0,2 6 3 0 0,10-4-379 0 0,4-1-184 0 0,6-6-193 0 0,1 0-37 0 0,1 1 31 0 0,-1 0-1 0 0,1 0 1 0 0,0 1 0 0 0,1-1-95 0 0,-8 13 212 0 0,7-13-138 0 0,0 0 0 0 0,1 1 0 0 0,1-1 0 0 0,-1 0 1 0 0,1 1-1 0 0,-1 3-74 0 0,1-1 85 0 0,0 1 0 0 0,0 0 0 0 0,1 0-1 0 0,0 4-84 0 0,1-2 86 0 0,1-1 0 0 0,0 0 0 0 0,2 10-86 0 0,-1-13 49 0 0,0 1 1 0 0,1-1-1 0 0,0 1 1 0 0,3 5-50 0 0,-3-8 20 0 0,0-1 1 0 0,0 1-1 0 0,1 0 1 0 0,0-1-1 0 0,0 0 1 0 0,0 0-1 0 0,1 0 1 0 0,0-1-1 0 0,0 0 1 0 0,0 1-1 0 0,0-2 1 0 0,1 1 0 0 0,-1-1-1 0 0,1 1 1 0 0,0-2-1 0 0,0 1 1 0 0,0-1-1 0 0,0 1 1 0 0,1-2-1 0 0,2 1-20 0 0,-1 0 16 0 0,-1-1-1 0 0,1-1 0 0 0,-1 1 0 0 0,1-1 0 0 0,-1-1 1 0 0,1 1-1 0 0,0-1-15 0 0,0 0 28 0 0,0 0-32 0 0,4-1-52 0 0,-1 0-48 0 0,5-1-124 0 0,0-3-57 0 0,5-3-127 0 0</inkml:trace>
  <inkml:trace contextRef="#ctx0" brushRef="#br0" timeOffset="385.96">417 0 7200 0 0,'0'0'165'0'0,"0"0"22"0"0,0 2 6 0 0,0 8-51 0 0,1 1-81 0 0,3 29-70 0 0,-2-24 84 0 0,10 49 974 0 0,1 1-85 0 0,-2-10-247 0 0,1 0-63 0 0,14 82 1116 0 0,-21-110-1373 0 0,3 12 122 0 0,0 2 49 0 0,-3-12-116 0 0,-5-28-416 0 0,15 89 1309 0 0,-8-61-859 0 0,1-2 45 0 0,-7-25 18 0 0,1-1-114 0 0,-1-1-100 0 0,1-2-90 0 0,0 0-78 0 0,-1 0-65 0 0,1-2-53 0 0,0 0-43 0 0,4-10-162 0 0,-4 8 125 0 0,-1 2 68 0 0,0 1 72 0 0,0-2-100 0 0,17-53 98 0 0,-12 39-78 0 0,1 1-1 0 0,4-5-28 0 0,-7 13-1 0 0,1 1 0 0 0,1-1 0 0 0,0 2 0 0 0,0-1 0 0 0,1-1 1 0 0,-2 4-9 0 0,-1 1-1 0 0,1 0 0 0 0,0 0 0 0 0,0 0 1 0 0,1 0-1 0 0,-1 1 0 0 0,1 0 0 0 0,2-1 10 0 0,-6 3-7 0 0,0 1-1 0 0,1-1 0 0 0,-1 1 1 0 0,0 0-1 0 0,1 0 0 0 0,-1 0 1 0 0,0 0-1 0 0,1 0 0 0 0,-1 0 1 0 0,0 1-1 0 0,1-1 0 0 0,-1 1 1 0 0,0-1-1 0 0,0 1 0 0 0,0 0 1 0 0,1 0-1 0 0,-1 0 0 0 0,0 0 1 0 0,0 0-1 0 0,0 1 0 0 0,0-1 1 0 0,1 2 7 0 0,3 2-24 0 0,0 0 0 0 0,0 0 0 0 0,0 1 0 0 0,-1 0 0 0 0,5 7 24 0 0,20 34-69 0 0,-21-33 68 0 0,-2 2 1 0 0,0-1 0 0 0,-1 1-1 0 0,0 0 1 0 0,-2 0-1 0 0,3 12 1 0 0,-7-28 187 0 0,0 1-72 0 0,0 0-72 0 0,0 1-69 0 0,0 0-71 0 0,0 0-69 0 0,0 0-68 0 0,0 0-68 0 0,0 0-68 0 0,0 0-65 0 0,0 1-67 0 0,0-2-64 0 0,0 1-65 0 0,0 0-64 0 0,0-1-63 0 0,0-1-62 0 0,0 2-1489 0 0,0-2-1316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6072 0 0,'0'0'133'0'0,"1"-1"23"0"0,1-1-112 0 0,-2 2-31 0 0,1 0 2 0 0,1-3 44 0 0,3 0 48 0 0,2-4 72 0 0,-2 6 613 0 0,-2 1-304 0 0,0 1-119 0 0,0 0-43 0 0,-1 1-95 0 0,0-1-41 0 0,0 1-47 0 0,-1-1-52 0 0,3 7 328 0 0,0-2-112 0 0,0 0-64 0 0,-1 2-16 0 0,1 6 33 0 0,0 5 159 0 0,-1 0-36 0 0,4 19 291 0 0,-2-9-238 0 0,1-1-48 0 0,6 29 287 0 0,17 54 566 0 0,-17-75-768 0 0,1 1 72 0 0,-1-10-268 0 0,-6-15-141 0 0,0-1 0 0 0,0-1-1 0 0,1 1 1 0 0,5 5-136 0 0,-11-15 30 0 0,0-1 0 0 0,0 1 0 0 0,0 0-1 0 0,0 0 1 0 0,0 0 0 0 0,0-1 0 0 0,0 1 0 0 0,0 0 0 0 0,0-1-1 0 0,0 1 1 0 0,0-1 0 0 0,0 1 0 0 0,0-1 0 0 0,0 0-1 0 0,1 1 1 0 0,-1-1 0 0 0,0 0 0 0 0,1 0-30 0 0,9-1 214 0 0,0-4-44 0 0,0-2-50 0 0,-2-1-56 0 0,-1-2-62 0 0,-3 1-68 0 0,6-19 65 0 0,-2-2 36 0 0,13-59 162 0 0,-11 44-128 0 0,1 0-81 0 0,-11 40 12 0 0,10-28 2 0 0,-10 30-4 0 0,0 1 1 0 0,0 0 0 0 0,1 0 0 0 0,-1 0 0 0 0,0 0-1 0 0,1 0 1 0 0,-1 0 0 0 0,1 0 0 0 0,0 0 0 0 0,-1 0-1 0 0,2 0 2 0 0,-2 1-7 0 0,0 1 0 0 0,0 0 0 0 0,0-1 0 0 0,0 1 0 0 0,1 0 0 0 0,-1 0 0 0 0,0 0 0 0 0,0 0 0 0 0,0 0 0 0 0,0 0 0 0 0,0 0 0 0 0,0 0 0 0 0,0 0 0 0 0,0 1 0 0 0,0-1 0 0 0,0 0 0 0 0,0 1 0 0 0,0-1 0 0 0,0 1 0 0 0,0-1 0 0 0,-1 1-1 0 0,1-1 1 0 0,0 1 0 0 0,0 0 0 0 0,0-1 7 0 0,11 10-63 0 0,-4-2 37 0 0,15 24-38 0 0,7 19 63 0 0,-8-13-13 0 0,-6-13-40 0 0,2 2-14 0 0,0 0 65 0 0,3 6 57 0 0,12 14 73 0 0,-23-35-82 0 0,1 0 1 0 0,7 6-46 0 0,11 6-12 0 0,-15-18 143 0 0,0-7 81 0 0,-12 1-166 0 0,0-1 1 0 0,0 0-1 0 0,-1 0 0 0 0,1 0 1 0 0,0-1-1 0 0,0 1 0 0 0,-1 0 1 0 0,1-1-1 0 0,-1 1 1 0 0,1-1-1 0 0,-1 1 0 0 0,1-2-46 0 0,11-17 406 0 0,-7 6-181 0 0,-2 2-87 0 0,-2 2-61 0 0,5-27 157 0 0,-2 0-77 0 0,-2 0-65 0 0,-3 0-50 0 0,-3-8-40 0 0,1 26-21 0 0,-2 0 0 0 0,0 0 0 0 0,-1 0 0 0 0,-4-8 19 0 0,5 17-30 0 0,-1 0-56 0 0,1 3-16 0 0,0 0-48 0 0,-1-2-138 0 0,1 0-121 0 0,3 7 382 0 0,0 1-57 0 0,0-1-58 0 0,0 0-56 0 0,0 1-54 0 0,0-1-53 0 0,0 1-53 0 0,0 0-51 0 0,0-1 31 0 0,0 1-34 0 0,-1-1-509 0 0,1 0-127 0 0,-1-1-119 0 0,1-1-1075 0 0,-1-2-1265 0 0,2 6 3456 0 0</inkml:trace>
  <inkml:trace contextRef="#ctx0" brushRef="#br0" timeOffset="527.58">885 0 8864 0 0,'0'0'200'0'0,"0"0"33"0"0,0 0 14 0 0,1 1-41 0 0,6 4-287 0 0,-1-1 81 0 0,0 2 69 0 0,0-1 60 0 0,1 3 91 0 0,0-1 53 0 0,14 17 697 0 0,-14-16-644 0 0,0-1-37 0 0,2 3 4 0 0,15 17 437 0 0,-1 0-48 0 0,-1 1-46 0 0,-2 1-43 0 0,-1 1-42 0 0,0 0-39 0 0,-3 0-37 0 0,0 1-34 0 0,1 2 121 0 0,3 6 107 0 0,-10-11-327 0 0,-9-22-208 0 0,1 0-36 0 0,1 5 9 0 0,3 15 64 0 0,-5-19-82 0 0,0 0 43 0 0,0-2 35 0 0,0-1 56 0 0,-1-1 66 0 0,0-1 77 0 0,4-39-201 0 0,-2 10-85 0 0,3 0-45 0 0,8-14 18 0 0,4 5-33 0 0,-13 29-21 0 0,1-1-1 0 0,0 1 1 0 0,1 0-1 0 0,0 0 1 0 0,0 0 0 0 0,0 1-1 0 0,1 0 1 0 0,2-1 1 0 0,-2 1-20 0 0,0 1 0 0 0,0 0 0 0 0,1 0 0 0 0,0 1 0 0 0,0 0 0 0 0,2 0 20 0 0,-7 3-10 0 0,0 0 0 0 0,0 0 1 0 0,1 0-1 0 0,-1 1 0 0 0,0-1 0 0 0,0 1 0 0 0,1 0 0 0 0,1 0 10 0 0,-3 0-9 0 0,1 0 0 0 0,-1 1-1 0 0,0-1 1 0 0,0 1-1 0 0,1 0 1 0 0,-1 0 0 0 0,0-1-1 0 0,0 1 1 0 0,0 1 0 0 0,0-1-1 0 0,0 0 1 0 0,0 0 0 0 0,0 1 9 0 0,9 11-54 0 0,-7-6 44 0 0,-1 0 0 0 0,0 0 0 0 0,0 0 0 0 0,1 5 10 0 0,1 5-44 0 0,7 17-1 0 0,-1-1-1 0 0,-2 3 46 0 0,0 10 7 0 0,-8-41-130 0 0,0 0 78 0 0,0 0 58 0 0,0 0 43 0 0,2 9 170 0 0,-2-8-168 0 0,0 1-77 0 0,0-3-35 0 0,-1 0-38 0 0,1 3-158 0 0,-1-3 73 0 0,0 0-38 0 0,0 0-43 0 0,1 1-45 0 0,-1-1-48 0 0,0 1-51 0 0,0-5 104 0 0,0 0-44 0 0,0 0-38 0 0,0 0-36 0 0,0 0-266 0 0,0 0-59 0 0,0 0-46 0 0,0-1-33 0 0,1-1-1465 0 0,0-2-1291 0 0</inkml:trace>
  <inkml:trace contextRef="#ctx0" brushRef="#br0" timeOffset="799.83">1716 464 10424 0 0,'0'0'233'0'0,"0"1"39"0"0,4 7 8 0 0,0-1-102 0 0,2 2-68 0 0,3 4-71 0 0,1 2-28 0 0,-3-5 67 0 0,-3-1 75 0 0,0 0 114 0 0,2 3 174 0 0,3 5 281 0 0,-4-6-274 0 0,1 0-99 0 0,-3-3-199 0 0,0 0-86 0 0,-1-1-87 0 0,-1 1-82 0 0,0 1-90 0 0,-1 0-100 0 0,0-8-21 0 0,0-1-53 0 0,0 0-48 0 0,0 0-40 0 0,0 0-139 0 0,0 1-40 0 0,0-1-166 0 0,0 0-446 0 0</inkml:trace>
  <inkml:trace contextRef="#ctx0" brushRef="#br0" timeOffset="993.33">1673 244 11312 0 0,'0'0'256'0'0,"0"0"34"0"0,0 0 21 0 0,0 0-35 0 0,1 0-248 0 0,-1 0-101 0 0,0-1-81 0 0,1 1-111 0 0,-1 0 265 0 0,1-1-394 0 0,0 0-116 0 0,0 0 66 0 0,0 0-42 0 0,2 0-579 0 0,-1 0-282 0 0,2 1-766 0 0,-3 0 1667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22 6776 0 0,'0'0'198'0'0,"0"0"-195"0"0,1-1 27 0 0,-1 0 27 0 0,1-1 38 0 0,0 1 22 0 0,-1 0 38 0 0,1 0 47 0 0,0-1 49 0 0,-1 1 2 0 0,1 0 42 0 0,-1 0 46 0 0,0 1 50 0 0,0-1 51 0 0,0 0 56 0 0,0 1 59 0 0,0 0 62 0 0,-4-3-326 0 0,0 1-55 0 0,-1 1-48 0 0,1 0-40 0 0,-3 0 2 0 0,0 1-48 0 0,-16 5 123 0 0,13-1-69 0 0,-8 4 8 0 0,-1 0-85 0 0,0-1-48 0 0,-17 12 53 0 0,2 3-38 0 0,-29 29-38 0 0,40-30-10 0 0,19-15 0 0 0,5 1 0 0 0,0-5 0 0 0,0 1 0 0 0,1-1 0 0 0,-1 0 0 0 0,1 0 0 0 0,0 0 0 0 0,-1 0 0 0 0,1 0 0 0 0,0 0 0 0 0,0 0 0 0 0,0-1 0 0 0,1 1 0 0 0,-1-1 0 0 0,1 1 0 0 0,35 16-4 0 0,-24-12-7 0 0,39 15-155 0 0,-19-7 53 0 0,-11-4 80 0 0,-5-1 49 0 0,0 0 54 0 0,-3-1 38 0 0,-1 1 53 0 0,0 1 61 0 0,-1 0 68 0 0,-3 2-82 0 0,-5 0 91 0 0,-6 2 139 0 0,1-12-347 0 0,-1 1-1 0 0,0-1 0 0 0,0 0 1 0 0,0 0-1 0 0,0 0 0 0 0,0 0 1 0 0,-1 0-1 0 0,0 2-90 0 0,-7 5 347 0 0,-1-1-35 0 0,-5 2 12 0 0,3-4-163 0 0,6-4-127 0 0,0 0-37 0 0,-38 7 179 0 0,0-4-76 0 0,4-3-44 0 0,0-2-1 0 0,-16-4-55 0 0,53 4-118 0 0,0 0 38 0 0,-4-1 12 0 0,1-1 88 0 0,-10-2 135 0 0,12 2-135 0 0,-1 0-39 0 0,0-1-73 0 0,0 1-100 0 0,1-1-61 0 0,0 1-100 0 0,0-1-114 0 0,2 2 187 0 0,0-1-35 0 0,0 1-35 0 0,0-1-37 0 0,0 1-39 0 0,1-1-42 0 0,-1 1-41 0 0,0-1-46 0 0,1 1-45 0 0,-1-1-48 0 0,-1-1-1204 0 0,-1-1-1040 0 0,4 4 2891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17 7016 0 0,'0'0'201'0'0,"0"-1"-4"0"0,0-3-124 0 0,0 3-11 0 0,0 1 171 0 0,0-1-48 0 0,-1 1-43 0 0,0-1-36 0 0,-1 0 34 0 0,-4 0 17 0 0,6 1-27 0 0,-8-3 412 0 0,0 1-101 0 0,1 1-86 0 0,-1 0-70 0 0,-7 1 103 0 0,-7 6 112 0 0,13-3-253 0 0,-8 5 146 0 0,-1-2-87 0 0,2 0-75 0 0,-10 6 55 0 0,0 2-21 0 0,0-1-51 0 0,-28 16 109 0 0,39-21-230 0 0,0 2 1 0 0,1 0-1 0 0,0 0 1 0 0,-3 5-94 0 0,7-7 57 0 0,1 1-1 0 0,1 0 1 0 0,0 1 0 0 0,0 0 0 0 0,1 0 0 0 0,0 1 0 0 0,1 0 0 0 0,-1 3-57 0 0,5-9 21 0 0,0 0-1 0 0,0 0 0 0 0,1 0 1 0 0,0 0-1 0 0,0 0 1 0 0,0 0-1 0 0,0 0 1 0 0,1 0-1 0 0,0 0 0 0 0,0 0 1 0 0,0 1-1 0 0,1 0-20 0 0,0-2 11 0 0,0 0-1 0 0,0 0 0 0 0,0 0 1 0 0,1 0-1 0 0,0 0 0 0 0,-1-1 1 0 0,1 1-1 0 0,1-1 0 0 0,-1 1 1 0 0,2 1-11 0 0,-3-3 13 0 0,1 0 0 0 0,0 0 0 0 0,0 0 0 0 0,0 0 0 0 0,0 0 0 0 0,1-1 0 0 0,-1 1-1 0 0,0-1 1 0 0,1 1 0 0 0,-1-1 0 0 0,1 0 0 0 0,-1 0 0 0 0,1 0 0 0 0,0 0 0 0 0,1 0-13 0 0,0-1 30 0 0,1 1 0 0 0,-1-1 0 0 0,1 0-1 0 0,-1 0 1 0 0,1 0 0 0 0,-1 0 0 0 0,1-1-1 0 0,-1 0 1 0 0,2 0-30 0 0,3-2 75 0 0,1 0 0 0 0,-1-1 0 0 0,1 0 1 0 0,7-5-76 0 0,13-10 121 0 0,1-6-15 0 0,-19 13-76 0 0,-1-1 0 0 0,6-8-30 0 0,18-30 36 0 0,-15 17 30 0 0,-12 18-60 0 0,-3 6 17 0 0,0 1 0 0 0,1 0 1 0 0,3-5-24 0 0,-5 7-1 0 0,-4 6 1 0 0,0 0-1 0 0,1 0 0 0 0,-1 0 1 0 0,1 0-1 0 0,-1 0 1 0 0,1 1-1 0 0,-1-1 0 0 0,1 0 1 0 0,0 0-1 0 0,0 0 0 0 0,-1 0 1 0 0,1 1-1 0 0,0-1 1 0 0,0 0-1 0 0,0 1 0 0 0,0-1 1 0 0,0 1-1 0 0,0-1 0 0 0,0 1 1 0 0,0-1-1 0 0,0 1 1 0 0,0-1-65 0 0,-1 1-8 0 0,1 26 246 0 0,-1-4-108 0 0,-2 13-63 0 0,-1-6-68 0 0,-3 23-101 0 0,3-16 110 0 0,1-7 97 0 0,2-14 23 0 0,0-1 34 0 0,-2 21 178 0 0,-2 13-275 0 0,1-13 263 0 0,0 13-263 0 0,3-41 2 0 0,0-3-47 0 0,0 4-48 0 0,0-6-16 0 0,0-1 54 0 0,0 2 27 0 0,0-2-23 0 0,0-1-22 0 0,0 0-44 0 0,0 1-68 0 0,0-1-77 0 0,0 0-87 0 0,0 0-101 0 0,0 0-575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0,'0'0'234'0'0,"0"0"6"0"0,1 0-139 0 0,1 4-84 0 0,-1-1 13 0 0,8 37 1352 0 0,0-1-160 0 0,-4-20-660 0 0,1 0-39 0 0,0 0-44 0 0,0 0-48 0 0,1 0-53 0 0,1-1-57 0 0,-4-9-157 0 0,-1-1-43 0 0,7 13 136 0 0,-4-12-117 0 0,2 2 31 0 0,10 12 354 0 0,-17-22-334 0 0,0 0 10 0 0,11 3 211 0 0,-8-3-195 0 0,-3-1-192 0 0,0 0-1 0 0,0 0 0 0 0,0-1 0 0 0,0 1 0 0 0,0 0 0 0 0,0 0 0 0 0,0-1 0 0 0,0 1 0 0 0,0-1 0 0 0,0 1 0 0 0,0-1 0 0 0,0 1 0 0 0,0-1 1 0 0,0 0-1 0 0,0 0 0 0 0,0 0-24 0 0,12-17 322 0 0,-2-5-97 0 0,-6 11-161 0 0,-2 2-37 0 0,-1 4-35 0 0,3-9 54 0 0,-2-8 108 0 0,1-4 38 0 0,2-9-92 0 0,-3 12-59 0 0,3 1-50 0 0,4 2-74 0 0,-8 19 52 0 0,0-1 0 0 0,0 1 1 0 0,1 0-1 0 0,-1-1 0 0 0,0 1 0 0 0,3-1 31 0 0,-2 1 7 0 0,0 0-46 0 0,-1 0-61 0 0,1 0-79 0 0,-1 1 8 0 0,0 0-48 0 0,0 0-53 0 0,0 0-56 0 0,0 0 7 0 0,-1 0-47 0 0,1 1-49 0 0,0-1-51 0 0,0 0-56 0 0,-1 1-57 0 0,1-1-61 0 0,0 1-63 0 0,4-2-1374 0 0,4 0-1178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64 8088 0 0,'0'0'182'0'0,"0"0"-4"0"0,0 0-75 0 0,-1 1-49 0 0,-1 3-5 0 0,2-2 1 0 0,-3 10-91 0 0,2 1 70 0 0,2-1 62 0 0,0 0 55 0 0,2 0 48 0 0,0 0 41 0 0,6 12 325 0 0,0-7 327 0 0,0 0-1 0 0,9 12-886 0 0,-10-17 332 0 0,0 0-46 0 0,-6-9-213 0 0,0-1 88 0 0,-1 0-36 0 0,3 2 33 0 0,0 1-83 0 0,2 2-57 0 0,-4-4 3 0 0,1 1 36 0 0,0 0 104 0 0,0-1 78 0 0,-1-1-75 0 0,-1 0 33 0 0,1 1 216 0 0,0 0 118 0 0,-1-1-217 0 0,0-1 34 0 0,0 1 38 0 0,0 0 38 0 0,-1-3-294 0 0,0 0-34 0 0,1-3 15 0 0,2-7-3 0 0,-5-15 49 0 0,-1 1-71 0 0,0 13-60 0 0,2 1 1 0 0,0-1-1 0 0,0 1 0 0 0,1-8-26 0 0,2 1-3 0 0,0 0 0 0 0,1 0-1 0 0,4-14 4 0 0,-4 24-12 0 0,-1 0-1 0 0,1 1 0 0 0,1-1 1 0 0,-1 1-1 0 0,1 0 0 0 0,0 0 1 0 0,1 0-1 0 0,0 0 0 0 0,4-4 13 0 0,-8 10-4 0 0,0 0 0 0 0,0 0 0 0 0,0 0 0 0 0,0 0 0 0 0,0 0 0 0 0,0 1 0 0 0,0-1 0 0 0,0 0 0 0 0,1 0 0 0 0,-1 1 0 0 0,0-1 0 0 0,1 1-1 0 0,-1-1 1 0 0,0 1 0 0 0,1 0 0 0 0,-1-1 0 0 0,1 1 0 0 0,-1 0 0 0 0,1 0 0 0 0,-1 0 0 0 0,1 0 4 0 0,0 0-8 0 0,0 1-1 0 0,0-1 1 0 0,0 1 0 0 0,0 0 0 0 0,0 0-1 0 0,0 0 1 0 0,0 0 0 0 0,0 0 0 0 0,0 0-1 0 0,0 1 1 0 0,-1-1 0 0 0,1 0 0 0 0,0 1 8 0 0,3 4-29 0 0,1 0-1 0 0,-1 0 1 0 0,-1 0 0 0 0,3 4 29 0 0,6 11-47 0 0,-12-19 45 0 0,14 22-33 0 0,-5-9 8 0 0,-1 1 0 0 0,3 6 27 0 0,-8-14-21 0 0,0 0 1 0 0,1 0 0 0 0,4 4 20 0 0,-4-5 0 0 0,0 1 0 0 0,0 0 1 0 0,3 7-1 0 0,-2-2 4 0 0,13 34 3 0 0,-15-32 41 0 0,-3 0 47 0 0,-1-14-26 0 0,-2 1 21 0 0,0 0 153 0 0,1 0 10 0 0,0-1-142 0 0,-1-2-88 0 0,0-1-87 0 0,-2-1 89 0 0,1 0-1 0 0,0-1 0 0 0,0 1 0 0 0,1-1 0 0 0,-1 1 1 0 0,1-1-1 0 0,-1 0 0 0 0,1 0 0 0 0,-1-4-24 0 0,1 2 21 0 0,0 0-1 0 0,0 0 0 0 0,1 0 0 0 0,0-1 1 0 0,0 1-1 0 0,0-6-20 0 0,1 4 10 0 0,0-1 0 0 0,1 1 0 0 0,0-1 0 0 0,0 1 0 0 0,1 0-10 0 0,0 0 0 0 0,1 0 1 0 0,-1 0-1 0 0,1 1 1 0 0,1 0-1 0 0,-1-1 0 0 0,16-21-9 0 0,-15 24-8 0 0,0-1 0 0 0,0 1 0 0 0,1 1 0 0 0,3-4 17 0 0,-7 7-9 0 0,1-1 1 0 0,0 1 0 0 0,0 0 0 0 0,-1-1 0 0 0,1 1 0 0 0,0 0 0 0 0,0 0 0 0 0,0 0-1 0 0,0 0 1 0 0,0 0 0 0 0,1 1 0 0 0,-1-1 0 0 0,0 1 0 0 0,0-1 0 0 0,0 1 0 0 0,1 0 0 0 0,-1 0-1 0 0,0 0 1 0 0,0 0 0 0 0,1 0 0 0 0,-1 0 0 0 0,0 1 0 0 0,0-1 0 0 0,0 1 0 0 0,1-1-1 0 0,-1 1 1 0 0,0 0 0 0 0,0 0 0 0 0,2 1 8 0 0,30 23-110 0 0,-2 5 35 0 0,29 36 9 0 0,-37-38 62 0 0,14 19 16 0 0,-36-45-215 0 0,-1 0 81 0 0,1 0 70 0 0,0-1 59 0 0,-1 1 57 0 0,1 0 45 0 0,3 5 367 0 0,-3-4-311 0 0,-1-1-105 0 0,1 0-39 0 0,-1-1-43 0 0,0 1-45 0 0,0 0-51 0 0,1 0-58 0 0,-1 0-84 0 0,1 1-81 0 0,-1-1-89 0 0,1 1-98 0 0,-1-1-105 0 0,1 1-113 0 0,0 0-120 0 0,-1-1 384 0 0,0-1-32 0 0,0 0-1557 0 0,-1 0-1179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11616 0 0,'0'0'340'0'0,"0"0"-123"0"0,0 0-100 0 0,0 0-43 0 0,0 0-12 0 0,0 0 17 0 0,0 0-35 0 0,8 0-8 0 0,0 1-71 0 0,10 2-102 0 0,-17-3 130 0 0,14 3-119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8464 0 0,'0'0'190'0'0,"0"0"28"0"0,0 0 10 0 0,0 0 40 0 0,0 0-97 0 0,0 0-39 0 0,1 0 35 0 0,0 0-93 0 0,2 1-10 0 0,-2 0-13 0 0,0-1 40 0 0,0 1 93 0 0,-1 0 106 0 0,2 2-35 0 0,1 1-40 0 0,3 2 129 0 0,5 10 282 0 0,-6-4-249 0 0,-1 0-45 0 0,3 11 218 0 0,-1-2-145 0 0,6 10 131 0 0,-7-17-338 0 0,0 0-60 0 0,8 18 103 0 0,-9-21-208 0 0,0 0 24 0 0,4 4 30 0 0,-2-9 7 0 0,-4-5-75 0 0,-2-1-52 0 0,0 0-33 0 0,0 0-41 0 0,0 0-34 0 0,0 0-65 0 0,0 0-151 0 0,0 0-742 0 0,0 0-47 0 0</inkml:trace>
  <inkml:trace contextRef="#ctx0" brushRef="#br0" timeOffset="384.97">298 92 8808 0 0,'0'0'197'0'0,"0"0"24"0"0,0 2 19 0 0,5 8-163 0 0,1 1 0 0 0,-1-2 0 0 0,2 1-77 0 0,2 3 109 0 0,0 0 48 0 0,0 1 73 0 0,0-1 90 0 0,0 1 110 0 0,-6-8-167 0 0,1 1 35 0 0,4 8 228 0 0,2-1-76 0 0,1 0-66 0 0,0-1-55 0 0,12 9 161 0 0,-8-9-11 0 0,1 0 0 0 0,8 5-479 0 0,21 8 498 0 0,-34-21-429 0 0,1-1-56 0 0,-1-2-75 0 0,0-1-92 0 0,-9-1 218 0 0,0 0-95 0 0,0-1-83 0 0,-1 0-68 0 0,1 1-29 0 0,-1-1-33 0 0,5-2-1035 0 0,-5 2 945 0 0,4-3-772 0 0</inkml:trace>
  <inkml:trace contextRef="#ctx0" brushRef="#br0" timeOffset="630.29">652 1 8576 0 0,'0'0'197'0'0,"0"0"24"0"0,0 0 17 0 0,-2 5-58 0 0,0 5-120 0 0,0 2-29 0 0,-1 1 59 0 0,1 0 53 0 0,-2 0 45 0 0,-1 8 214 0 0,-2 1 83 0 0,-3 4 1304 0 0,-9 17-1789 0 0,5-15 679 0 0,6-14-394 0 0,0 0-55 0 0,0-1-66 0 0,0 0-78 0 0,-13 14 372 0 0,-2-2-54 0 0,-5 3 658 0 0,-18 11-1062 0 0,31-26 211 0 0,0 1-43 0 0,-2 3-8 0 0,-8 9 28 0 0,12-12-101 0 0,11-12-255 0 0,0 0 61 0 0,0 0 56 0 0,-1 0 46 0 0,0 1 62 0 0,-1 0 56 0 0,-10 4 386 0 0,8-4-355 0 0,0-1-117 0 0,3-1-59 0 0,0-1-36 0 0,1 1-41 0 0,-1-1-44 0 0,0 0-50 0 0,0 0-53 0 0,0 0-59 0 0,1 0-63 0 0,-1 0-66 0 0,0-1-73 0 0,1 1-75 0 0,-1-1-81 0 0,1 0-86 0 0,-1 0-88 0 0,-1-1-1152 0 0,-2-2-1137 0 0,6 4 3134 0 0</inkml:trace>
  <inkml:trace contextRef="#ctx0" brushRef="#br0" timeOffset="1176.83">954 428 10080 0 0,'0'0'195'0'0,"0"0"-81"0"0,0 1-52 0 0,0 3-1 0 0,0-2-3 0 0,-1 14-21 0 0,1 0 43 0 0,-1 0 38 0 0,-1 0 35 0 0,0 4 70 0 0,-1 1 37 0 0,-3 9 182 0 0,-2 0 42 0 0,3-11 13 0 0,-2-1 0 0 0,-1 3-497 0 0,-11 15 606 0 0,1-9-186 0 0,-3-3-111 0 0,10-14-123 0 0,-1 0-52 0 0,-1 0-51 0 0,1-2-49 0 0,4-2-23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8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188 290 6832 0 0,'-9'1'363'0'0,"3"0"-294"0"0,-5 3-26 0 0,1 1 78 0 0,-5 5 172 0 0,1 1 91 0 0,-11 15 459 0 0,17-16-594 0 0,0-1-40 0 0,1 0-61 0 0,0-1-62 0 0,-18 24 557 0 0,9-9-179 0 0,4-3-41 0 0,3-1 43 0 0,4 1-131 0 0,4-12-169 0 0,1 1 0 0 0,0 0 0 0 0,1-1 0 0 0,1 5-166 0 0,-2-12 11 0 0,3 10 199 0 0,3-1-38 0 0,4 0-1 0 0,9 1 43 0 0,-15-10-167 0 0,0 0-1 0 0,0 0 1 0 0,-1-1 0 0 0,1 1-1 0 0,0-1 1 0 0,0 0-1 0 0,0 0 1 0 0,3 0-47 0 0,4-2 164 0 0,0-2 34 0 0,12-10-17 0 0,-2-4-72 0 0,-15 12-89 0 0,-1 0-1 0 0,0 0 1 0 0,0-1 0 0 0,0 0 0 0 0,-1 0-1 0 0,0 0 1 0 0,0-1 0 0 0,-1 1 0 0 0,0-1-20 0 0,9-21 88 0 0,-3 8-18 0 0,-3 6-52 0 0,-4 10-21 0 0,0-3-15 0 0,0 0 0 0 0,1 1 1 0 0,1 0-1 0 0,-1-1 0 0 0,1 1 0 0 0,3-3 18 0 0,-1 4-68 0 0,-5 5-20 0 0,1 5-10 0 0,2 9 62 0 0,-3-9 2 0 0,20 64-101 0 0,-7-23 102 0 0,-7-22 34 0 0,2-1 0 0 0,0-1-1 0 0,-3-8 2 0 0,8 16-6 0 0,-3-12 44 0 0,-10-16-106 0 0,-1-1-44 0 0,0 0 76 0 0,0 0-17 0 0,0 0-21 0 0,0 0-39 0 0,0 0-16 0 0,0 0-39 0 0,0 0-44 0 0,0 0-49 0 0,0 0-53 0 0,0 0-50 0 0,0 0-43 0 0,0 0-38 0 0,0 0-132 0 0,0 0-38 0 0,0 0-1357 0 0</inkml:trace>
  <inkml:trace contextRef="#ctx0" brushRef="#br0" timeOffset="316.15">547 1 8384 0 0,'0'0'242'0'0,"0"0"-48"0"0,0 0-92 0 0,0 1-68 0 0,2 1-53 0 0,0-1 47 0 0,6 8-78 0 0,-1 1 112 0 0,-1 1 84 0 0,-1 1 60 0 0,7 23 472 0 0,-8-21-444 0 0,6 21 332 0 0,-2 1-36 0 0,8 35 435 0 0,-3 1-115 0 0,-3 1-98 0 0,-8-43-422 0 0,3 88 1077 0 0,-5-86-1085 0 0,0-1-57 0 0,0 2-70 0 0,-4 9-3 0 0,3-39-189 0 0,0-1-104 0 0,-1-2-101 0 0,0 0-97 0 0,-1 0-94 0 0,1-1-88 0 0,0 0-87 0 0,1 0-81 0 0,0 1 288 0 0,1 0-47 0 0,-1-1-43 0 0,1 1-37 0 0,-1 0-139 0 0,1-1-37 0 0,-2 0-1454 0 0</inkml:trace>
  <inkml:trace contextRef="#ctx0" brushRef="#br0" timeOffset="541.54">409 309 9384 0 0,'0'0'208'0'0,"0"0"33"0"0,0 0 16 0 0,1 0-106 0 0,0 0-78 0 0,12-3-5 0 0,1 1 49 0 0,57-4 655 0 0,-50 5-607 0 0,-1 0-89 0 0,24-3 147 0 0,0-1-82 0 0,44-3 44 0 0,-83 8-280 0 0,1-1 65 0 0,4 0 80 0 0,6 0 132 0 0,-9 1-135 0 0,0 0-57 0 0,0-1-86 0 0,-2 1-34 0 0,-1 0-63 0 0,1-1-71 0 0,0 1-80 0 0,-1 0-91 0 0,1 0-98 0 0,-1-1-107 0 0,1 1-117 0 0,3 0-711 0 0,3 0-845 0 0</inkml:trace>
  <inkml:trace contextRef="#ctx0" brushRef="#br0" timeOffset="842.76">954 465 6504 0 0,'1'2'190'0'0,"1"4"-68"0"0,0 1-62 0 0,4 16-29 0 0,-4-13 33 0 0,-1-5 7 0 0,0 0 35 0 0,0 0 42 0 0,0 1 49 0 0,0-1 56 0 0,1 0 63 0 0,-1 0 70 0 0,1 0 78 0 0,2 5 142 0 0,0 1-67 0 0,-2-4-142 0 0,0-1-28 0 0,-2-2 48 0 0,0-2 109 0 0,0-2-4 0 0,0 0-2 0 0,0 0 0 0 0,0 0-39 0 0,0 0-336 0 0,0 0 30 0 0,0 0 77 0 0,0 0-17 0 0,0 0-7 0 0,0 0-18 0 0,0 0-8 0 0,0 0-2 0 0,0-1-49 0 0,0 1-68 0 0,-1-1-49 0 0,-1-2-21 0 0,1 0 22 0 0,-9-21 208 0 0,4-1-56 0 0,3-2-49 0 0,2 0-45 0 0,6-28-16 0 0,6 3-107 0 0,-7 40 31 0 0,0 0 0 0 0,0 0 0 0 0,1 1 0 0 0,0-1 0 0 0,5-5-1 0 0,-6 11-3 0 0,0 0 0 0 0,1 0 0 0 0,0 1 0 0 0,2-3 3 0 0,-2 3-14 0 0,1 1 0 0 0,-1 0-1 0 0,0 0 1 0 0,1 0 0 0 0,1 0 14 0 0,-1 1-153 0 0,-1 0 79 0 0,2 0 56 0 0,6-4 51 0 0,-8 5-57 0 0,-1 1-29 0 0,0-1-37 0 0,0 1-49 0 0,0 0-56 0 0,-1 0 16 0 0,-1 0-36 0 0,1 0-40 0 0,0 0-43 0 0,0 0-46 0 0,0 1-50 0 0,1-1-52 0 0,-1 0-56 0 0,4-2-916 0 0,-5 3-12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45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99 5072 0 0,'0'0'144'0'0,"0"0"77"0"0,0 0-98 0 0,0-1-67 0 0,0-1-1 0 0,0 0 57 0 0,0 2 5 0 0,0-1 56 0 0,1 1 67 0 0,-1-1 80 0 0,2-1 182 0 0,1-1-50 0 0,0 1-47 0 0,-1-1-43 0 0,1 1-40 0 0,-1-1-35 0 0,4-1 193 0 0,-1-1-136 0 0,0 2-61 0 0,13-9 472 0 0,-9 8-383 0 0,2-1 281 0 0,0-1-106 0 0,-5 3-278 0 0,0 0-35 0 0,1 0-36 0 0,-1 0-36 0 0,1 1-35 0 0,-1 0-36 0 0,1 0-35 0 0,0 0-36 0 0,15-2 71 0 0,1-1 24 0 0,-8 3-91 0 0,-9-1-25 0 0,-5 3 2 0 0,0-1 0 0 0,0 1 0 0 0,0-1 0 0 0,1 1 0 0 0,-1 0-1 0 0,0-1 1 0 0,0 1 0 0 0,0 0 0 0 0,0 0 0 0 0,1 0 0 0 0,-1 0-1 0 0,0 0 1 0 0,1 0-1 0 0,-1 0 56 0 0,2 2 27 0 0,-2 2-35 0 0,-4 6-25 0 0,-8 6-40 0 0,11-16 22 0 0,-23 29 91 0 0,-4 5-10 0 0,10-10 15 0 0,6-2 47 0 0,1 1 82 0 0,7-15-184 0 0,-2 4 70 0 0,3-3 39 0 0,1-4-140 0 0,2-1-17 0 0,3 4 67 0 0,-3-6-65 0 0,1-1 0 0 0,-1 0 1 0 0,0 1-1 0 0,0-1 0 0 0,1 0 0 0 0,-1 1 1 0 0,1-1-1 0 0,-1 0 0 0 0,1 0 1 0 0,-1 0-1 0 0,1 0 0 0 0,0-1 1 0 0,-1 1-1 0 0,1 0 0 0 0,2 0 0 0 0,-2 0 6 0 0,25 11 48 0 0,-26-11-54 0 0,1 0 0 0 0,-1 0 0 0 0,0 0 0 0 0,0 0 0 0 0,0 0 0 0 0,0 0 0 0 0,0 1 0 0 0,0-1 0 0 0,0 0 0 0 0,0 1 0 0 0,0-1 0 0 0,0 1 0 0 0,-1-1 0 0 0,1 2 0 0 0,8 25 0 0 0,-8-25 0 0 0,0 3 0 0 0,1 1 0 0 0,1 0 0 0 0,-1-1 0 0 0,1 0 0 0 0,0 1 0 0 0,1-1 0 0 0,1 2 0 0 0,-3-5 0 0 0,0-1 0 0 0,1 1 0 0 0,-1 0 0 0 0,1-1 0 0 0,-1 0 0 0 0,1 1 0 0 0,0-1 0 0 0,0 0 0 0 0,0 0 0 0 0,0-1 0 0 0,0 1 0 0 0,0-1 0 0 0,0 1 0 0 0,1-1 0 0 0,0 0 0 0 0,8 2-11 0 0,-1 1 0 0 0,1 0 1 0 0,-1 1-1 0 0,1 0 0 0 0,-1 1 1 0 0,-1 0-1 0 0,1 0 0 0 0,-1 2 1 0 0,6 4 10 0 0,-8-4 21 0 0,-2 0 38 0 0,-1 1 49 0 0,-2 4 96 0 0,-3-11-182 0 0,0-1-1 0 0,0 1 1 0 0,0-1 0 0 0,0 1-1 0 0,0-1 1 0 0,-1 1 0 0 0,1-1-1 0 0,-1 0 1 0 0,1 1 0 0 0,-1-1-1 0 0,0 1 1 0 0,1-1 0 0 0,-1 0-1 0 0,0 0 1 0 0,0 1-22 0 0,-5 5 70 0 0,-3 0-35 0 0,-27 18 34 0 0,-2-5 64 0 0,28-16-88 0 0,1-1 1 0 0,0 0-1 0 0,-1 0 0 0 0,1-1 0 0 0,-1-1 0 0 0,0 1 0 0 0,0-2 0 0 0,-4 1-45 0 0,13-1 65 0 0,-1-2-22 0 0,0 1-42 0 0,1-1-57 0 0,-1 1-47 0 0,-1-1-151 0 0,2 1 201 0 0,0 0 33 0 0,1 0-68 0 0,0 1 0 0 0,0 0-119 0 0,0 0 56 0 0,0 0 49 0 0,0-1 39 0 0,1 1 25 0 0,0-2 79 0 0,-1 2-81 0 0,0-1-64 0 0,0 1-91 0 0,1-1-113 0 0,-1 1 104 0 0,0 0-37 0 0,0 0-41 0 0,0 0-42 0 0,0-1-19 0 0,0 1-49 0 0,0 0-42 0 0,1-1-39 0 0,-1 1-136 0 0,0-1-37 0 0,1 0-1423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61 6568 0 0,'0'0'190'0'0,"0"0"-51"0"0,0 0-11 0 0,0 0 42 0 0,0 0 140 0 0,0 0 259 0 0,0 0 21 0 0,0 0-38 0 0,0 0-381 0 0,0 0 43 0 0,0 0 102 0 0,0 0-17 0 0,0 0 11 0 0,0 0 64 0 0,-2-1 30 0 0,-4-4 206 0 0,0 3-75 0 0,-1 0-68 0 0,1 2-63 0 0,0 1-58 0 0,0 1-51 0 0,0 2-47 0 0,0-1-39 0 0,-4 5 57 0 0,1 1-64 0 0,-14 19 259 0 0,13-15-144 0 0,-2 1-174 0 0,1 2-84 0 0,2 0-57 0 0,-9 23-60 0 0,8-15 94 0 0,6-9 50 0 0,-1 0 70 0 0,1 10-7 0 0,3-18-117 0 0,1 0 0 0 0,0 1 0 0 0,0-1 0 0 0,1 1 0 0 0,0-1 0 0 0,1 0 0 0 0,-1 1-32 0 0,6 12 138 0 0,-7-19-124 0 0,1 0-1 0 0,-1 0 0 0 0,1-1 1 0 0,-1 1-1 0 0,1 0 0 0 0,0 0 0 0 0,-1 0 1 0 0,1-1-1 0 0,0 1 0 0 0,0 0 1 0 0,-1 0-1 0 0,1-1 0 0 0,0 1 0 0 0,0-1 1 0 0,0 1-1 0 0,0-1 0 0 0,0 1 0 0 0,0-1 1 0 0,-1 0-1 0 0,1 1 0 0 0,1-1-13 0 0,1 1 22 0 0,-1-1 1 0 0,1 0-1 0 0,-1 0 0 0 0,1 0 0 0 0,-1 0 0 0 0,0 0 0 0 0,1-1 0 0 0,-1 1 1 0 0,2-1-23 0 0,3-1 43 0 0,-1 0 1 0 0,0 0 0 0 0,-1-1-1 0 0,1 0 1 0 0,0 0 0 0 0,-1 0-1 0 0,2-2-43 0 0,14-12 236 0 0,14-14-236 0 0,-24 19 46 0 0,0 1 0 0 0,-1-2 1 0 0,0 0-1 0 0,-1 0 0 0 0,6-12-46 0 0,-9 13 3 0 0,-1-1 0 0 0,0 0 0 0 0,-1-1 0 0 0,-1 1 0 0 0,1-9-3 0 0,-1 9-1 0 0,0 0 1 0 0,0 1 0 0 0,1-1 0 0 0,0 1-1 0 0,6-10 1 0 0,-7 20-177 0 0,0 2 70 0 0,0 2 54 0 0,0 2 35 0 0,5 6 11 0 0,-6-5-64 0 0,16 35-21 0 0,7 21 24 0 0,-10-22 13 0 0,-3-9 55 0 0,29 64 0 0 0,-40-92 0 0 0,2 5 0 0 0,1 0 0 0 0,0 0 0 0 0,0-1 0 0 0,0 0 0 0 0,3 3 0 0 0,-6-8 147 0 0,1 1-70 0 0,-1 0-66 0 0,0 0-58 0 0,1 0-98 0 0,-1 0-79 0 0,0-1-67 0 0,1 1-53 0 0,1-2-284 0 0,1-3-382 0 0,1-4-255 0 0</inkml:trace>
  <inkml:trace contextRef="#ctx0" brushRef="#br0" timeOffset="303.18">645 0 8688 0 0,'1'2'256'0'0,"1"5"-66"0"0,1-1-79 0 0,0 3-56 0 0,0 4-58 0 0,2 1 6 0 0,-2-4 86 0 0,0-1 84 0 0,-1-5-43 0 0,0 0 34 0 0,7 15 626 0 0,-1-1 659 0 0,0 0 0 0 0,9 12-1449 0 0,-12-23 281 0 0,-2 1 37 0 0,12 32 1320 0 0,-11-29-1225 0 0,-1-1-80 0 0,-1-3 348 0 0,-3-3-88 0 0,-2-2-95 0 0,-1-2-98 0 0,0-1-104 0 0,-1-1-110 0 0,1-1-113 0 0,2 1-120 0 0,-9-16 263 0 0,5-1-70 0 0,3-2-57 0 0,5 0-44 0 0,-1 14-45 0 0,0 1 1 0 0,0 0-1 0 0,1 0 1 0 0,0 0-1 0 0,1 0 1 0 0,-1 0-1 0 0,1 1 1 0 0,0-1-1 0 0,0 1 1 0 0,1 0-1 0 0,0 0 1 0 0,3-4-1 0 0,-1 2-48 0 0,-3 4 7 0 0,1-1 0 0 0,-1 0 1 0 0,1 1-1 0 0,0 0 0 0 0,0 0 0 0 0,0 0 0 0 0,2-1 41 0 0,1 1-251 0 0,3-3 12 0 0,-1 1 72 0 0,-4 2 24 0 0,0 0-15 0 0,-1 1-52 0 0,0 0-14 0 0,0 0-53 0 0,0 0-61 0 0,0 0-70 0 0,-1 1 9 0 0,1-1-59 0 0,-1 1-62 0 0,0-1-69 0 0,1 1-73 0 0,-1 0-76 0 0,1 0-83 0 0,-1 0-87 0 0,4-1-1096 0 0,3-2-1117 0 0,-10 4 3117 0 0</inkml:trace>
  <inkml:trace contextRef="#ctx0" brushRef="#br0" timeOffset="683.17">1060 159 6336 0 0,'0'0'141'0'0,"0"0"23"0"0,2 1 11 0 0,12 4-72 0 0,-4-1 93 0 0,2 1 232 0 0,9-3 361 0 0,-9-2-108 0 0,1 0-46 0 0,1-1-44 0 0,-1-1-39 0 0,0-1-38 0 0,0-1-34 0 0,10-7 392 0 0,-18 9-774 0 0,-1-2 0 0 0,0 1 1 0 0,0 0-1 0 0,-1-1 0 0 0,1 0 0 0 0,-1 0 0 0 0,0 0 0 0 0,1-1-97 0 0,4-9 197 0 0,-3 1-83 0 0,-5 11-102 0 0,0 0 1 0 0,0 0 0 0 0,0-1-1 0 0,0 1 1 0 0,0 0 0 0 0,0 0-1 0 0,-1-1 1 0 0,1 1 0 0 0,-1 0-1 0 0,1 0 1 0 0,-1 0 0 0 0,0 0-1 0 0,0 0 1 0 0,0 0-1 0 0,0 0 1 0 0,0 0 0 0 0,0-1-14 0 0,-6-9 52 0 0,7 12-43 0 0,0-1 0 0 0,0 0 0 0 0,-1 1 0 0 0,1-1 0 0 0,-1 0 0 0 0,1 1 0 0 0,-1-1 0 0 0,1 0 0 0 0,-1 1 0 0 0,1-1 0 0 0,-1 1 0 0 0,1-1 0 0 0,-1 1 0 0 0,0-1 0 0 0,1 1 0 0 0,-1 0 0 0 0,0-1 0 0 0,1 1 0 0 0,-1 0 0 0 0,0-1 0 0 0,0 1 0 0 0,1 0 0 0 0,-2 0-9 0 0,1-1 19 0 0,-1 1 1 0 0,0 0-1 0 0,1 0 1 0 0,-1 1-1 0 0,0-1 1 0 0,1 0-1 0 0,-1 0 0 0 0,0 1 1 0 0,1-1-1 0 0,-1 1 1 0 0,0 0-20 0 0,-18 10 141 0 0,12-5-122 0 0,2-1-48 0 0,-1 1 56 0 0,1 1 1 0 0,0-1 0 0 0,1 1 0 0 0,-1 0-1 0 0,1 1 1 0 0,1 0 0 0 0,-1-1 0 0 0,1 1-1 0 0,1 1 1 0 0,-2 4-28 0 0,3-7 15 0 0,1 0-1 0 0,-1 0 1 0 0,1 0 0 0 0,1 0-1 0 0,-1 1 1 0 0,1-1-1 0 0,0 1-14 0 0,4 18 13 0 0,5-1-37 0 0,-5-17 39 0 0,-1 0 1 0 0,1 0-1 0 0,1-1 1 0 0,-1 0-1 0 0,1 0 1 0 0,0 0 0 0 0,1-1-1 0 0,-1 1 1 0 0,1-1-1 0 0,0 0 1 0 0,0-1 0 0 0,1 0-1 0 0,-1 0 1 0 0,1 0-1 0 0,7 2-15 0 0,13 3 7 0 0,2-4-41 0 0,-22-4-65 0 0,5 1 99 0 0,-6-1 0 0 0,-1 0-32 0 0,-1-1-28 0 0,0 1-39 0 0,-1-1-21 0 0,0 0-39 0 0,0 1-44 0 0,1-1-51 0 0,-2 0 2 0 0,1 0-43 0 0,0 0-43 0 0,-1 0-48 0 0,1 0-50 0 0,0 0-54 0 0,0 0-56 0 0,-1 0-59 0 0,8-2-1202 0 0,3 0-1026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0,'0'0'200'0'0,"0"0"33"0"0,0 0 15 0 0,1 1-58 0 0,3 5-125 0 0,3 5 1 0 0,-2 1 116 0 0,0 4 155 0 0,-1-4-22 0 0,-2 0 34 0 0,2 14 378 0 0,-2-9-277 0 0,0-3-131 0 0,-1-1-77 0 0,-1-5-145 0 0,1-1-40 0 0,0 12 346 0 0,0-1-39 0 0,-2 0-37 0 0,1 0-34 0 0,-1 15 168 0 0,1-29-855 0 0,0-1 42 0 0,0 2-254 0 0,0-3 139 0 0,-1-1-547 0 0,1-1 452 0 0,-1 1 241 0 0,1-1-36 0 0,0 1-1447 0 0,0-1-1036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10272 0 0,'0'0'298'0'0,"0"0"-3"0"0,0 0-220 0 0,0-2-43 0 0,0-2 11 0 0,0 1-38 0 0,0-2-49 0 0,1 3 72 0 0,-1 1 90 0 0,1 0-12 0 0,0 0 40 0 0,-1 0 6 0 0,1 0 34 0 0,3-5 27 0 0,-1 4-180 0 0,2 0-23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0 215 10240 0 0,'14'-4'222'0'0,"0"-1"1"0"0,0 0 0 0 0,-1-1-1 0 0,0-1 1 0 0,0 0-1 0 0,9-7-222 0 0,8-8 516 0 0,0-4 105 0 0,-15 12-526 0 0,-11 9-26 0 0,0 0 1 0 0,0 0-1 0 0,-1 0 1 0 0,1-1-1 0 0,1-4-69 0 0,1-3 73 0 0,-1-1-44 0 0,-3 1 32 0 0,-4 2 99 0 0,1 10-134 0 0,1 0 0 0 0,-1 0 0 0 0,1 0 0 0 0,-1 0 0 0 0,1 0 0 0 0,-1 0 0 0 0,0 0 0 0 0,0 0 0 0 0,1 0 0 0 0,-1 0 0 0 0,0 1 0 0 0,0-1 0 0 0,0 0 0 0 0,0 1 0 0 0,0-1 0 0 0,0 0 0 0 0,0 1 0 0 0,0 0 0 0 0,0-1 0 0 0,0 1 0 0 0,-1 0 0 0 0,1-1 0 0 0,0 1 0 0 0,0 0 0 0 0,0 0 0 0 0,0 0 0 0 0,0 0 0 0 0,-1 0 0 0 0,1 0-26 0 0,-7 2 121 0 0,-1 3-41 0 0,4-1 39 0 0,-9 7 182 0 0,0 0-88 0 0,10-6-148 0 0,-1-1 0 0 0,1 1-1 0 0,-1 0 1 0 0,1 0 0 0 0,1 0-1 0 0,-1 1 1 0 0,0 1-65 0 0,-5 10 135 0 0,-13 25 155 0 0,12-10-180 0 0,8-24-88 0 0,1 0 0 0 0,0 0 0 0 0,0 0 0 0 0,1 0 0 0 0,0 0 0 0 0,1-1 0 0 0,-1 1 0 0 0,2 2-22 0 0,3 6 73 0 0,2 0 41 0 0,4-1 55 0 0,3-2 69 0 0,4-2-182 0 0,-9-6 6 0 0,-1-1 1 0 0,1-1-1 0 0,0 0 0 0 0,4 2-62 0 0,3-2 16 0 0,-1 0-69 0 0,3-1-116 0 0,-9-1 32 0 0,0-1-40 0 0,0 1-45 0 0,-1-1-49 0 0,1-1-52 0 0,-1 1-56 0 0,-5-1 6 0 0,0 1-58 0 0,-1 0-52 0 0,1 0-43 0 0,0-1-157 0 0,1 1-43 0 0,-1-1-189 0 0,3 0-505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0-191 0 0,0 2-37 0 0,7 18 215 0 0,-1 3 52 0 0,-1-3 5 0 0,1 0 46 0 0,5 10 123 0 0,43 121 1843 0 0,-34-101-1589 0 0,0-1-48 0 0,-9-20-229 0 0,-1-1-66 0 0,15 58 609 0 0,-22-67-762 0 0,-2-8-29 0 0,0 1 0 0 0,-2-1 0 0 0,1 1-198 0 0,-1 4 171 0 0,-1 3-42 0 0,2-1-106 0 0,0-17-229 0 0,0 1 72 0 0,0-1 63 0 0,-1 0 55 0 0,1 1 67 0 0,0 0 67 0 0,-1 3 425 0 0,1-2-383 0 0,-1-2-130 0 0,1 0-61 0 0,0 0-36 0 0,0 0-41 0 0,-1 0-45 0 0,1 0-49 0 0,0 0-55 0 0,0 0-58 0 0,0 0-62 0 0,0 0-68 0 0,0 0-72 0 0,0 0-76 0 0,0 0-80 0 0,0 0-85 0 0,0 0-90 0 0,0-1-1326 0 0,0 0-1246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6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11 11312 0 0,'0'0'256'0'0,"0"0"-11"0"0,-1 0-103 0 0,0-1-67 0 0,-3-1-6 0 0,2 1 1 0 0,-6-2-83 0 0,1 1 86 0 0,0 1 72 0 0,0 0 59 0 0,-1 2 127 0 0,6-1-224 0 0,0 1 0 0 0,0 0 1 0 0,0-1-1 0 0,0 1 0 0 0,0 0 1 0 0,1 0-1 0 0,-1 0 0 0 0,0 0 1 0 0,1 0-1 0 0,-2 1-107 0 0,-4 5 404 0 0,1 1-135 0 0,3-4-179 0 0,0 1-35 0 0,-5 10 185 0 0,-3 7 35 0 0,5-11-113 0 0,1 0-1 0 0,1 0 1 0 0,-3 9-162 0 0,-1 8 236 0 0,3-12-48 0 0,0 1 0 0 0,2-1 0 0 0,-1 1 0 0 0,1 8-188 0 0,3-19 70 0 0,0 0 0 0 0,0 0 0 0 0,1 0 0 0 0,0 0 0 0 0,0 0 0 0 0,1 3-70 0 0,0-4 62 0 0,-1 0 0 0 0,2 0 0 0 0,-1 0 0 0 0,0 0 0 0 0,1 0 0 0 0,0-1 0 0 0,0 1-1 0 0,0-1-61 0 0,-2-3 12 0 0,8 10 186 0 0,2-2 56 0 0,-10-8-224 0 0,0-1 0 0 0,1 1-1 0 0,-1-1 1 0 0,1 1 0 0 0,-1-1 0 0 0,1 1 0 0 0,-1-1 0 0 0,1 0 0 0 0,-1 0-1 0 0,1 0 1 0 0,-1 0 0 0 0,1 0 0 0 0,-1 0 0 0 0,1 0 0 0 0,-1 0 0 0 0,1-1-1 0 0,-1 1 1 0 0,1 0 0 0 0,0-1-30 0 0,25-12 301 0 0,-4-5-83 0 0,-2-4-72 0 0,-1-2-65 0 0,3-3-54 0 0,-11 8 24 0 0,-3-3 43 0 0,4-26 130 0 0,-11 35-171 0 0,3-8-63 0 0,0-13-129 0 0,-1 12 86 0 0,-3 16 37 0 0,0 5-58 0 0,-1 1 4 0 0,4 2-33 0 0,7 13 62 0 0,11 35-119 0 0,-12-25 120 0 0,-1 1 0 0 0,0 2 40 0 0,-4-14-28 0 0,9 16 88 0 0,-9-21-71 0 0,1 2-42 0 0,-1 1-57 0 0,1 2-73 0 0,-5-13 29 0 0,-1-1-39 0 0,0 1-154 0 0,0-1-47 0 0,0 0-310 0 0,0 0-36 0 0,1 0-780 0 0,6 2-14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0,2 2-47 0 0,0 4-96 0 0,0 3-25 0 0,1 0 44 0 0,0 0 39 0 0,0 1 35 0 0,0 1 67 0 0,1 0 36 0 0,1 2 84 0 0,2 7 209 0 0,5 14 371 0 0,-4-12-387 0 0,-2-3-191 0 0,-3-9-214 0 0,-1-1-37 0 0,9 31 439 0 0,0 1-46 0 0,7 28 257 0 0,-6-24 65 0 0,-3 1 1 0 0,2 27-795 0 0,-10-61 110 0 0,6 63 635 0 0,-5-38-322 0 0,-1 0 47 0 0,-1-18-209 0 0,-6 21 165 0 0,5-32-284 0 0,1-6 55 0 0,0-2 24 0 0,0 0 3 0 0,0 0-22 0 0,0 0-96 0 0,0 0-40 0 0,0-7-48 0 0,0-2 6 0 0,1 1 0 0 0,0 0 0 0 0,0 0 0 0 0,1 0 0 0 0,2-7-24 0 0,1 2 14 0 0,0-1 0 0 0,1 2 1 0 0,1-4-15 0 0,24-35-32 0 0,2 4-69 0 0,-4 11-27 0 0,5 2 39 0 0,-25 26 68 0 0,0 1-1 0 0,0 0 0 0 0,1 0 1 0 0,0 1-1 0 0,0 0 0 0 0,11-4 22 0 0,-17 8-5 0 0,0 1 0 0 0,1 0 0 0 0,-1 0 0 0 0,0 0 0 0 0,1 0 0 0 0,-1 1 0 0 0,0-1 0 0 0,1 1 0 0 0,-1 0 0 0 0,1 1 0 0 0,-1-1 0 0 0,0 1 0 0 0,1 0 0 0 0,0 0 5 0 0,2 1-11 0 0,-1 1 0 0 0,1-1 0 0 0,-1 1-1 0 0,0 1 1 0 0,0-1 0 0 0,0 1 0 0 0,0 0 0 0 0,3 4 11 0 0,1 1-9 0 0,0 0 0 0 0,-1 1 0 0 0,0 1 0 0 0,2 2 9 0 0,8 16 26 0 0,-3-2 42 0 0,-7-10 22 0 0,-1 1-34 0 0,-4-7-32 0 0,-1-1 0 0 0,0 1 0 0 0,-1 0 0 0 0,1 7-24 0 0,-1 8 76 0 0,-2-23-308 0 0,0-2 91 0 0,0 1 79 0 0,0 0 65 0 0,0-1 72 0 0,-1 1 56 0 0,1 2 388 0 0,-1-3-372 0 0,1 0-52 0 0,0 1-77 0 0,-1 0-100 0 0,1-1-38 0 0,0 1-62 0 0,0-1-67 0 0,0 1-75 0 0,-1 0-8 0 0,1-1-61 0 0,0 1-64 0 0,0 0-68 0 0,0 1-73 0 0,0-1-76 0 0,0 1-80 0 0,0-1-84 0 0,0-2-1347 0 0,0 0-1242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28 9560 0 0,'0'0'216'0'0,"0"0"-7"0"0,0-1-89 0 0,0 0-57 0 0,-2-2-7 0 0,1 2 2 0 0,-7-5-95 0 0,1 1 79 0 0,-1 2 70 0 0,0 0 61 0 0,-2 0 102 0 0,-1 2 59 0 0,-1 1 124 0 0,-8 2 288 0 0,1 2-9 0 0,6 0-294 0 0,2-1-128 0 0,1 1-63 0 0,1-1-103 0 0,1 0-65 0 0,0 0-73 0 0,0 0-83 0 0,7-2 46 0 0,-21 10 242 0 0,1 5-41 0 0,-4 6-7 0 0,-6 11 28 0 0,11-6-80 0 0,4 4-38 0 0,12-20-58 0 0,0 1 1 0 0,0 0-1 0 0,0 2-20 0 0,2-1 10 0 0,-1 1-1 0 0,1 11-9 0 0,2-11 1 0 0,0 0 0 0 0,0 0 0 0 0,2 0 1 0 0,0 0-1 0 0,0 0 0 0 0,3 5-1 0 0,-2-7 16 0 0,1-1 1 0 0,1 1-1 0 0,-1-1 1 0 0,5 6-17 0 0,-3-7-170 0 0,1 0 62 0 0,0 0 53 0 0,0-1 47 0 0,2 2 48 0 0,0-2 40 0 0,7 7 123 0 0,-6-8 84 0 0,1 0-1 0 0,10 6-286 0 0,-7-6 138 0 0,0 0-46 0 0,-1-3-63 0 0,0 1-61 0 0,1-2-72 0 0,-1 0-86 0 0,-1 0-60 0 0,1-2-84 0 0,-1 0-94 0 0,1 0-102 0 0,-1-1-109 0 0,1 0-117 0 0,0-1-127 0 0,-7 0 391 0 0,0-1-34 0 0,4 1-1319 0 0,4-2-1047 0 0,-14 2 2887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2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7744 0 0,'0'0'174'0'0,"0"0"29"0"0,0 0 12 0 0,0 0-72 0 0,0 0-5 0 0,0 0 55 0 0,0 0 171 0 0,0 0 319 0 0,0 0 21 0 0,0 0-21 0 0,0 0-421 0 0,0 1-58 0 0,0-1-50 0 0,0 0-44 0 0,-1 1-28 0 0,1-1-34 0 0,-2 3 47 0 0,0-1 24 0 0,-2 2 240 0 0,-1-1-66 0 0,-1 0-52 0 0,1 0-37 0 0,-10 5 293 0 0,8-3-259 0 0,-12 13 313 0 0,1 1-98 0 0,-1 1-83 0 0,2 0-71 0 0,2-2-78 0 0,0 2-35 0 0,3-2-10 0 0,0 0 0 0 0,1 1 0 0 0,1 0 0 0 0,0 4-176 0 0,8-20 28 0 0,1 1 0 0 0,0-1 0 0 0,0 0-1 0 0,0 1 1 0 0,1-1 0 0 0,-1 4-28 0 0,3 9 183 0 0,3-4 45 0 0,5 0 91 0 0,-8-11-210 0 0,2 0-43 0 0,13-3 47 0 0,11-4 30 0 0,0-2-39 0 0,-17 3-64 0 0,1 1-1 0 0,-1-1 0 0 0,7-5-39 0 0,-11 5 8 0 0,1 0-1 0 0,-1-1 1 0 0,0 1 0 0 0,0-1-8 0 0,-2 1-2 0 0,0-1 1 0 0,0 1-1 0 0,-1-1 1 0 0,0 1 0 0 0,0-1-1 0 0,0 0 1 0 0,-1-1-1 0 0,2-4 2 0 0,38-86 0 0 0,-42 94-6 0 0,0 1 0 0 0,0 0 0 0 0,1 0-1 0 0,-1 0 1 0 0,1 0 0 0 0,-1 0-1 0 0,1 0 1 0 0,0 0 0 0 0,0 1 0 0 0,-1-1-1 0 0,1 1 1 0 0,0-1 0 0 0,1 1-1 0 0,-1 0 7 0 0,-1 0-77 0 0,0 2 8 0 0,2 2 55 0 0,-1-1 0 0 0,0 1 0 0 0,-1 0 1 0 0,1 0-1 0 0,0 0 0 0 0,-1 0 0 0 0,0 0 0 0 0,1 0 1 0 0,-1 3 13 0 0,8 34-51 0 0,-2-11 119 0 0,-3-8-24 0 0,3 9 149 0 0,0-7-44 0 0,0 1 16 0 0,2 0-3 0 0,-6-18-164 0 0,-2-5-78 0 0,-1-1-42 0 0,0 0-7 0 0,1 0-436 0 0,-1 0 69 0 0,1 0 58 0 0,-1 0 48 0 0,1 1-225 0 0,1 0-694 0 0,-2-1 672 0 0,1 0 271 0 0,-1 0-40 0 0,1 1-1824 0 0,-1-1-1268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0,'0'1'256'0'0,"0"8"46"0"0,1-1-70 0 0,-1 1-59 0 0,1 0-51 0 0,0 7 9 0 0,5 24-24 0 0,-4-28-22 0 0,0 0 70 0 0,0 0 104 0 0,0-5-83 0 0,-1-1 36 0 0,0 0 40 0 0,0 0 43 0 0,1 1 46 0 0,-1-1 50 0 0,13 42 1564 0 0,-6-28-1175 0 0,-4-8-383 0 0,0-1-59 0 0,0 1-71 0 0,-1-1-86 0 0,-2-10-74 0 0,-1-1-356 0 0,0 0 101 0 0,0 1 87 0 0,0-1 73 0 0,1 0 71 0 0,-1 0 55 0 0,1 2 461 0 0,-1-2-392 0 0,0 1-130 0 0,1-1-50 0 0,-1 0-53 0 0,0 1-56 0 0,0-1-63 0 0,0 0-73 0 0,0 1-103 0 0,1-1-102 0 0,-1 0-111 0 0,0 1-120 0 0,0-1 278 0 0,0 0-33 0 0,0 0-36 0 0,0 0-36 0 0,0 0-37 0 0,0 0-39 0 0,0 0-40 0 0,0 0-42 0 0,0 0-1576 0 0,0 0-1256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1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 6832 0 0,'0'0'200'0'0,"0"0"-50"0"0,0 0-4 0 0,0 0 54 0 0,0 0 173 0 0,0 0 319 0 0,0 0 20 0 0,0 0-350 0 0,0 0-73 0 0,0 1-65 0 0,1 0-54 0 0,0 1 33 0 0,2 5 59 0 0,-2-6-171 0 0,-1 0 41 0 0,2 3 214 0 0,-1 0-48 0 0,0 0-44 0 0,0 0-39 0 0,-1 2 0 0 0,1-1-40 0 0,-1 2-6 0 0,0 2 35 0 0,1 9 141 0 0,-1-13-196 0 0,1 0 35 0 0,1 10 147 0 0,-1 1 86 0 0,1 0 141 0 0,-1-8-229 0 0,0 0 36 0 0,-1-12 134 0 0,-1 0-66 0 0,1 0-60 0 0,0 0-58 0 0,-1-1-52 0 0,1 1-51 0 0,0-1-44 0 0,1 0-41 0 0,-1-4 12 0 0,1-1-104 0 0,0-1-86 0 0,6-20-303 0 0,-2 18 254 0 0,0 3 111 0 0,-3 5 45 0 0,1 0 41 0 0,-1 2-105 0 0,0 1 0 0 0,0-1-1 0 0,0 1 1 0 0,0 0 0 0 0,0 0-1 0 0,0 0 1 0 0,1 0-1 0 0,1-2 9 0 0,-2 3-12 0 0,0 0-1 0 0,0 0 0 0 0,0 0 1 0 0,1 0-1 0 0,-1 0 0 0 0,0 1 1 0 0,0-1-1 0 0,0 1 0 0 0,1-1 0 0 0,-1 1 1 0 0,0 0-1 0 0,0 0 0 0 0,1 0 1 0 0,-1 0-1 0 0,1 1 13 0 0,1-1-17 0 0,-1 1 0 0 0,0 0 0 0 0,1 0 0 0 0,-1 0 0 0 0,0 0 0 0 0,0 1 0 0 0,0-1 0 0 0,0 1 1 0 0,0 0-1 0 0,1 1 17 0 0,17 17-30 0 0,-19-17 6 0 0,1 1 18 0 0,0 0 0 0 0,0 0 0 0 0,0 1 0 0 0,0-1 0 0 0,-1 1 0 0 0,0 0 0 0 0,0 0 6 0 0,1 5-40 0 0,-2 1-40 0 0,-1-10 286 0 0,0-1-41 0 0,0-1-38 0 0,0 1-33 0 0,-1-3 12 0 0,1-1-80 0 0,0-9-88 0 0,1 8 114 0 0,2-5-74 0 0,-2 8 16 0 0,-1 0 0 0 0,1 0 0 0 0,-1 0-1 0 0,1 1 1 0 0,0-1 0 0 0,0 0 0 0 0,-1 0-1 0 0,1 1 1 0 0,1-1 0 0 0,-1 1 6 0 0,16-15-120 0 0,-10 13 69 0 0,-1 2 46 0 0,4 4 109 0 0,-8-3-119 0 0,0 1 0 0 0,0-1-1 0 0,0 1 1 0 0,0 0 0 0 0,0 0 0 0 0,0 0-1 0 0,0 0 1 0 0,0 0 0 0 0,0 0-1 0 0,-1 0 1 0 0,1 1 0 0 0,0-1-1 0 0,-1 0 1 0 0,1 1 0 0 0,-1 0-1 0 0,0-1 1 0 0,1 1 0 0 0,0 1 15 0 0,0 1-20 0 0,-1-1 0 0 0,1 1 1 0 0,0-1-1 0 0,-1 1 1 0 0,0 0-1 0 0,0 1 20 0 0,3 15-20 0 0,-3 0 56 0 0,0-1 69 0 0,-1-1 81 0 0,-1-4 48 0 0,1-10-176 0 0,0 0-34 0 0,0 2-59 0 0,0-1-73 0 0,0 4-340 0 0,0-5 300 0 0,0-3-83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11792 0 0,'1'1'342'0'0,"3"2"-171"0"0,-1 1-41 0 0,3 4 24 0 0,0 2-102 0 0,4 6-87 0 0,-3-4 52 0 0,-2-4 74 0 0,2 4 280 0 0,0 1 33 0 0,1 4 608 0 0,-1 1 0 0 0,2 13-1012 0 0,-3-11 559 0 0,-1 0-81 0 0,2 11 353 0 0,-1 2-63 0 0,-2 0-57 0 0,-2-2-52 0 0,-2-30-570 0 0,0 0-7 0 0,0 1-37 0 0,-1 7-20 0 0,0-6 52 0 0,1-1 2 0 0,-1-1 34 0 0,0 0 43 0 0,0-1 47 0 0,0 1 55 0 0,0-1 59 0 0,-1-2-220 0 0,1-1-41 0 0,-4-9 1 0 0,5 12-49 0 0,-1-4-2 0 0,0 0-1 0 0,0 0 1 0 0,1 0 0 0 0,-1 0 0 0 0,1 0 0 0 0,0 0 0 0 0,0 0 0 0 0,1 0 0 0 0,-1 0 0 0 0,1 0 0 0 0,0 0 0 0 0,0 0-6 0 0,7-23 13 0 0,2 2-78 0 0,-8 20 35 0 0,2-4-7 0 0,0 1 1 0 0,1 0-1 0 0,0 0 0 0 0,0 0 1 0 0,1 0-1 0 0,0 1 0 0 0,0 0 1 0 0,4-3 36 0 0,-4 4-29 0 0,1 1 0 0 0,-1 0 0 0 0,1 0 1 0 0,0 1-1 0 0,5-3 29 0 0,-7 4-5 0 0,0 1 0 0 0,0 0 0 0 0,0 0-1 0 0,1 1 1 0 0,0-1 5 0 0,-1 2-6 0 0,0 0 0 0 0,0-1 0 0 0,0 1 0 0 0,0 1 0 0 0,0-1 0 0 0,0 1 0 0 0,0 0 0 0 0,-1 0 0 0 0,1 0 0 0 0,0 1 0 0 0,0 0 0 0 0,3 2 6 0 0,24 13 22 0 0,-5 1 52 0 0,-18-12 3 0 0,-1 0-1 0 0,0 1 0 0 0,-1 0 0 0 0,6 7-76 0 0,-8-9 57 0 0,-1 2 0 0 0,1-1 0 0 0,-1 0 1 0 0,0 1-1 0 0,-1 0 0 0 0,0 0 0 0 0,0 0 0 0 0,0 0 0 0 0,-1 1 0 0 0,1 3-57 0 0,-2-8 18 0 0,-1 0 1 0 0,0 9 62 0 0,0-9-206 0 0,-1 0 36 0 0,0 2-5 0 0,-1 0 83 0 0,-3 2 83 0 0,3-5-76 0 0,-1-1-36 0 0,1 0-51 0 0,-1 0-66 0 0,1 0-80 0 0,-1 0-94 0 0,1-1 30 0 0,1 0-62 0 0,-1 0-64 0 0,0 0-72 0 0,1 0-76 0 0,-1 0-80 0 0,1 0-88 0 0,-1 0-90 0 0,1 0 243 0 0,1 0-41 0 0,-3 0-609 0 0,1 0-33 0 0,-5 0-2663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15608 0 0,'0'0'356'0'0,"0"0"-440"0"0,0 0 68 0 0,-1 0 57 0 0,1 0 47 0 0,-1 0 184 0 0,-2 0 287 0 0,2 0-344 0 0,-1 0-49 0 0,1 0-81 0 0,0 0-85 0 0,0 0-43 0 0,1 0-51 0 0,-1 0-55 0 0,0 0-78 0 0,1 0-79 0 0,-1 0-84 0 0,0 0-92 0 0,1 0-98 0 0,0 0-106 0 0,0 0-114 0 0,0 0-119 0 0,0 0-1185 0 0,0 0-1206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9184 0 0,'0'0'208'0'0,"0"0"33"0"0,2 1 14 0 0,4 1-212 0 0,-1-1 0 0 0,1 0 0 0 0,0 0 0 0 0,-1 0 1 0 0,4 0-44 0 0,8 0 134 0 0,3-2 106 0 0,-11 1-72 0 0,1 0 42 0 0,-2 0-7 0 0,-1-1 33 0 0,1 1 37 0 0,-1 0 39 0 0,14-1 276 0 0,0 0-84 0 0,0-2-76 0 0,0-2-70 0 0,0 0-63 0 0,-1-1-57 0 0,0-2-49 0 0,-2 0-43 0 0,-15 7-143 0 0,-1-1 0 0 0,0 1 0 0 0,0-1 0 0 0,0 1 1 0 0,0-1-1 0 0,0 0 0 0 0,0 0 0 0 0,0 0 0 0 0,0 0 0 0 0,-1 0 0 0 0,1 0 0 0 0,-1 0 0 0 0,1-1 0 0 0,-1 1 0 0 0,0-1 0 0 0,0 1 0 0 0,0-1 0 0 0,0 1 0 0 0,-1-1 0 0 0,1 1 0 0 0,-1-1 1 0 0,1 0-1 0 0,-1 1 0 0 0,0-1 0 0 0,0 0 0 0 0,0 1 0 0 0,0-1 0 0 0,-1 1 0 0 0,1-1 0 0 0,-1 0-3 0 0,1 0-1 0 0,-1 1 1 0 0,0-1-1 0 0,0 0 1 0 0,0 0-1 0 0,-1 1 0 0 0,1-1 1 0 0,-1 1-1 0 0,1-1 1 0 0,-1 1-1 0 0,0-1 1 0 0,0 1 0 0 0,-11-11 125 0 0,-1 0-55 0 0,8 8-61 0 0,-1 1 0 0 0,1-1 0 0 0,-1 1 0 0 0,0 0 0 0 0,0 1 0 0 0,-1-1-9 0 0,-18-3 51 0 0,22 7-26 0 0,1 0 0 0 0,-1 0-1 0 0,1 0 1 0 0,-1 0 0 0 0,1 0 0 0 0,-3 1-25 0 0,-11 5 183 0 0,0 5 89 0 0,1 3-141 0 0,2 1-38 0 0,-12 19 1 0 0,19-21-93 0 0,0-1 1 0 0,0 2-1 0 0,1-1 0 0 0,1 1 1 0 0,0-1-1 0 0,1 1 1 0 0,-2 12-2 0 0,5-19-1 0 0,1 0 1 0 0,-1 0 0 0 0,1 0 0 0 0,0-1 0 0 0,1 1 0 0 0,0 1 0 0 0,0 0 18 0 0,1 0 1 0 0,0 0-1 0 0,0 0 0 0 0,1 0 1 0 0,0 0-1 0 0,1 0 1 0 0,3 5-19 0 0,-2-5 17 0 0,0-1 0 0 0,0 1 0 0 0,1-1 1 0 0,0 0-1 0 0,0-1 0 0 0,1 0 1 0 0,1 2-18 0 0,-2-4-3 0 0,0 1 0 0 0,1-1 0 0 0,0 0 0 0 0,0 0 0 0 0,1 0 3 0 0,0-1-95 0 0,0 0 36 0 0,9 3 30 0 0,7 0 134 0 0,18 0 202 0 0,-23-6-210 0 0,-4 0-66 0 0,0-2-69 0 0,0-1-90 0 0,0-2-108 0 0,-8 2 71 0 0,-1 0-36 0 0,1 0-36 0 0,0-1-40 0 0,-1 0-42 0 0,0-1-46 0 0,0 0-46 0 0,0 0-50 0 0,-5 4 109 0 0,1-1-46 0 0,-1 1-44 0 0,1-1-36 0 0,-1 0-136 0 0,1 0-38 0 0,4-4-1429 0 0</inkml:trace>
  <inkml:trace contextRef="#ctx0" brushRef="#br0" timeOffset="312.16">583 401 9384 0 0,'4'24'150'0'0,"11"33"442"0"0,-9-37-425 0 0,-1 1-100 0 0,-3-15 0 0 0,0 1 119 0 0,1 1 159 0 0,0-2-23 0 0,0-1 35 0 0,3 8 494 0 0,-3-5-341 0 0,-1-1-174 0 0,-1-3-210 0 0,0-1-34 0 0,-1-1 156 0 0,0 0-77 0 0,1 1-44 0 0,-1 1-38 0 0,1 2 4 0 0,-1-4-25 0 0,0 0 39 0 0,0 0 20 0 0,0 0 42 0 0,1 0 48 0 0,-1-1 57 0 0,0 0 1 0 0,0 1 47 0 0,0-1 52 0 0,1 0 56 0 0,-1 0 58 0 0,0 0 65 0 0,0 0 66 0 0,0 0 72 0 0,-1-4-479 0 0,-5-3-53 0 0,1-1-33 0 0,2 3 25 0 0,1-2 25 0 0,1-1-35 0 0,-1-7 54 0 0,3-2-95 0 0,2 1-69 0 0,11-27-79 0 0,-8 27 74 0 0,0 4-27 0 0,1 0 0 0 0,-1 0 0 0 0,2 1 0 0 0,0-1 1 0 0,11-9-49 0 0,-13 13-50 0 0,0 1 34 0 0,15-12-59 0 0,-12 11 41 0 0,2-2-101 0 0,-5 5 30 0 0,0 0-51 0 0,0 0-57 0 0,0 0-67 0 0,1-1-123 0 0,0 1-105 0 0,0 0-114 0 0,-3 1 289 0 0,0 1-33 0 0,-1 0-34 0 0,1 0-36 0 0,-1 0-37 0 0,1 0-39 0 0,-1 0-40 0 0,1 0-42 0 0,0-1-42 0 0,-1 1-45 0 0,-1 1 302 0 0,5-3-1465 0 0,2-2-1042 0 0</inkml:trace>
  <inkml:trace contextRef="#ctx0" brushRef="#br0" timeOffset="659.24">1188 1 11488 0 0,'0'0'264'0'0,"0"0"34"0"0,0 0 20 0 0,0 0-41 0 0,0 0-209 0 0,1 1-40 0 0,18 22 388 0 0,6 19 261 0 0,-5 4-15 0 0,-9-16-271 0 0,-2-9-144 0 0,13 46 512 0 0,-12-32-414 0 0,-2 0-33 0 0,2 11 39 0 0,0 0-93 0 0,-5-12-42 0 0,-2 1 35 0 0,0-5-14 0 0,-2-13-85 0 0,-1 0-36 0 0,3 23 115 0 0,-2-37-220 0 0,-1 2-6 0 0,0 4 56 0 0,0-8-23 0 0,0-1-113 0 0,0 0-48 0 0,0 0-6 0 0,0 0 8 0 0,0 0 39 0 0,0 0-36 0 0,0 0-43 0 0,0 0-37 0 0,0 0-154 0 0,0 0-44 0 0,0 0 33 0 0,0 0 40 0 0,0 0 37 0 0,0 0 35 0 0,0 0-157 0 0,-1 0 110 0 0,1-1 71 0 0,0 1 85 0 0,0 0 60 0 0,-2-2-36 0 0,2 1-14 0 0,-1 1-7 0 0,1-1-64 0 0,-5-8-1331 0 0</inkml:trace>
  <inkml:trace contextRef="#ctx0" brushRef="#br0" timeOffset="916.54">1025 285 11552 0 0,'0'0'334'0'0,"0"0"5"0"0,0 0-253 0 0,1-1-51 0 0,5-2-33 0 0,-1 0-1 0 0,1 0 1 0 0,0 1-1 0 0,0 0 1 0 0,0 0-1 0 0,0 0 1 0 0,1 1-1 0 0,5-1-1 0 0,-1 0 2 0 0,-2 0-134 0 0,1 0 41 0 0,9-1 18 0 0,-2 0 100 0 0,-1 0 57 0 0,38-4 322 0 0,-31 5-305 0 0,-12 1-95 0 0,1 0-42 0 0,0 0-50 0 0,0 0-58 0 0,-2 1-40 0 0,1-1-57 0 0,-1 1-64 0 0,0-1-69 0 0,1 1-76 0 0,-1-1-79 0 0,1 1-88 0 0,-1-1-91 0 0,5 1-783 0 0,8 0-854 0 0,-22 0 2311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160 127 11144 0 0,'0'0'248'0'0,"0"0"-17"0"0,-1-1-107 0 0,0 1-73 0 0,-2-1-9 0 0,2 0-1 0 0,1 1 34 0 0,-1 0 78 0 0,0 0 87 0 0,-4 0-311 0 0,1 1 41 0 0,0 0 39 0 0,-1 0 34 0 0,-1 2 78 0 0,0 1 57 0 0,-6 5 294 0 0,-4 7 289 0 0,10-9-461 0 0,-1 1-22 0 0,1-1-87 0 0,3-3-134 0 0,0 0-43 0 0,-9 12 220 0 0,-5 12 202 0 0,9-14-244 0 0,0-2-58 0 0,5-5-44 0 0,-1 1 0 0 0,1-1 0 0 0,0 1 0 0 0,1 0 0 0 0,-1 0 0 0 0,2 0 0 0 0,-1 0 0 0 0,1 0-1 0 0,0 0 1 0 0,1 6-90 0 0,1-6 96 0 0,3 1 39 0 0,8 9 218 0 0,-11-17-321 0 0,0 0-1 0 0,0 0 0 0 0,0 0 0 0 0,0 0 0 0 0,0 0 0 0 0,0 0 0 0 0,0 0 0 0 0,1-1 1 0 0,-1 1-1 0 0,0 0 0 0 0,1-1 0 0 0,-1 1 0 0 0,1-1 0 0 0,-1 1 0 0 0,0-1 1 0 0,1 0-1 0 0,-1 0 0 0 0,1 0 0 0 0,-1 1 0 0 0,1-1 0 0 0,-1 0 0 0 0,1-1 0 0 0,-1 1 1 0 0,1 0-1 0 0,-1 0 0 0 0,1-1-31 0 0,14-6 217 0 0,1-2-49 0 0,-1-1-42 0 0,-1-2-35 0 0,11-13 8 0 0,-20 18-81 0 0,0-1 1 0 0,0 1-1 0 0,-1-1 1 0 0,0-1-1 0 0,0 1 1 0 0,-1-1-1 0 0,2-3-18 0 0,13-49 60 0 0,-11 32-72 0 0,9-22 12 0 0,-15 53-116 0 0,5 5 40 0 0,5 11-56 0 0,-2 1 57 0 0,-1 5 41 0 0,3 14 47 0 0,2 7-5 0 0,-2-17-72 0 0,-10-24-37 0 0,0-1 34 0 0,1 4 19 0 0,0-1 76 0 0,6 11 181 0 0,-5-10-155 0 0,0-1-73 0 0,0 0-94 0 0,-2-3-1 0 0,1 0-43 0 0,-1 0-48 0 0,1 0-54 0 0,0-1-57 0 0,-1 1-64 0 0,1-1-68 0 0,1 1-73 0 0,-2-1 61 0 0,-1-2 267 0 0,0 1-33 0 0,0-1 5 0 0,0 0-33 0 0,0 1-39 0 0,0-1-44 0 0,-1 0-46 0 0,1 0-44 0 0,0 0-38 0 0,0 0-35 0 0,-1 0-137 0 0,1 1-33 0 0,2-1-1458 0 0</inkml:trace>
  <inkml:trace contextRef="#ctx0" brushRef="#br0" timeOffset="534.57">792 30 10624 0 0,'0'0'309'0'0,"0"0"3"0"0,0-2-204 0 0,-1-3-93 0 0,-5-4 52 0 0,-1 3 119 0 0,1 3 17 0 0,-1 1 42 0 0,-7 0 334 0 0,-5 3 173 0 0,6 2-281 0 0,2-1-132 0 0,2 0-76 0 0,1 0-122 0 0,2-1-77 0 0,-28 9 228 0 0,-3 5-100 0 0,31-11-165 0 0,-1 0 0 0 0,1 0 0 0 0,-1 1 0 0 0,1 0-27 0 0,3-3 6 0 0,0 1-1 0 0,1-1 0 0 0,-1 1 1 0 0,1 0-1 0 0,-1 0 0 0 0,1 0 1 0 0,0 1-1 0 0,0-1-5 0 0,-2 10-182 0 0,4 0 69 0 0,3 0 55 0 0,4-1 41 0 0,-1-4 40 0 0,0 0 0 0 0,1 0 0 0 0,1-1 0 0 0,4 4-23 0 0,4 5-27 0 0,16 11-29 0 0,-13-11 26 0 0,-6-3 46 0 0,5 4-56 0 0,-5-5 55 0 0,0 2 45 0 0,-1 0 55 0 0,-3 1 65 0 0,-4 0 74 0 0,-5 1 83 0 0,-6-1 94 0 0,-7 1 102 0 0,10-13-439 0 0,0-1 0 0 0,0 1 0 0 0,-1-1 0 0 0,1 0-1 0 0,0 0 1 0 0,-2 0-94 0 0,-5 2 217 0 0,-2-2-50 0 0,7-2-127 0 0,-1 0-36 0 0,-2-1-60 0 0,1 0-75 0 0,0-2-89 0 0,-1 0-99 0 0,1 0-110 0 0,0-1-121 0 0,3 2 225 0 0,0 0-33 0 0,1-1-37 0 0,-1 1-36 0 0,3 1 61 0 0,0 0-52 0 0,0 0-45 0 0,0 1-40 0 0,-1-1-146 0 0,1 0-40 0 0,0 0-176 0 0,-2-1-478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8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63 8232 0 0,'0'0'182'0'0,"0"-1"-4"0"0,-1 1-75 0 0,0 0-49 0 0,-3-2-3 0 0,2 1-1 0 0,-10-4 94 0 0,-18-2 64 0 0,21 6-106 0 0,-1-1 50 0 0,2 1 36 0 0,0 0 64 0 0,-8 1 85 0 0,-9 9 220 0 0,0 4-17 0 0,10-4-233 0 0,12-7-234 0 0,-34 23 430 0 0,24-15-250 0 0,1 0-1 0 0,0 1 1 0 0,0 0 0 0 0,1 1-1 0 0,-3 5-252 0 0,-6 13 414 0 0,5 2-54 0 0,5 3-75 0 0,7 3-98 0 0,3-32-164 0 0,1 1 0 0 0,-1-1-1 0 0,1 0 1 0 0,0 1 0 0 0,1-1-1 0 0,-1 0 1 0 0,1 0 0 0 0,1 1-23 0 0,-1-3 30 0 0,0 0 1 0 0,0 0-1 0 0,1 0 1 0 0,-1 0 0 0 0,1 0-1 0 0,2 2-30 0 0,11 8 155 0 0,4-3 39 0 0,3-6 45 0 0,3-4 54 0 0,-21-2-266 0 0,1 0 0 0 0,-1 0 1 0 0,1 0-1 0 0,-1-1 1 0 0,0 1-1 0 0,0-1 0 0 0,0-1 1 0 0,0 1-1 0 0,3-3-27 0 0,-1 1 28 0 0,0-1 0 0 0,0 0 0 0 0,-1-1-1 0 0,1 0 1 0 0,-1 0 0 0 0,0-2-28 0 0,2-1 25 0 0,0-1 0 0 0,-1-1-1 0 0,-1 1 1 0 0,0-1 0 0 0,0 0 0 0 0,-1-1 0 0 0,0 1-1 0 0,2-11-24 0 0,-3 4-50 0 0,-3-1 96 0 0,-1-2 83 0 0,-1 9 1 0 0,-1 1-1 0 0,0-1 1 0 0,-1-3-130 0 0,-2-3 90 0 0,-1 2-63 0 0,0 0-70 0 0,0 1-86 0 0,-1 0-105 0 0,0 0-121 0 0,4 8 126 0 0,-1 0-36 0 0,1 0-40 0 0,-1 1-41 0 0,0-1-44 0 0,1 1-46 0 0,2 4 75 0 0,0 1-52 0 0,1-1-44 0 0,-1 1-40 0 0,0-1-144 0 0,0 1-39 0 0,0-1-174 0 0,0-1-471 0 0,1 3 1275 0 0</inkml:trace>
  <inkml:trace contextRef="#ctx0" brushRef="#br0" timeOffset="346.07">480 241 9880 0 0,'1'2'290'0'0,"2"3"-64"0"0,0 0-100 0 0,0 1-71 0 0,2 5-85 0 0,0 0-10 0 0,-2-5 63 0 0,0 0 54 0 0,0-1 73 0 0,0-1 45 0 0,0 0 74 0 0,0-1 86 0 0,0 0 97 0 0,-2-2-545 0 0,0 0 108 0 0,-1-1 94 0 0,1 1 84 0 0,0 0 133 0 0,-1 0 84 0 0,1 0 165 0 0,-1 0 386 0 0,0 0 374 0 0,-1-1-937 0 0,1 0-42 0 0,-1-1 11 0 0,1 0-106 0 0,-1 1-178 0 0,1-1-35 0 0,-1 1-38 0 0,0-1-41 0 0,-9-18 310 0 0,3-2-84 0 0,5-3-75 0 0,3-1-64 0 0,4 0-56 0 0,2 1-45 0 0,-4 16-2 0 0,0 0 0 0 0,0 1 0 0 0,1-1-1 0 0,2-2 48 0 0,25-31-285 0 0,-25 34 230 0 0,0 1 0 0 0,1 0 0 0 0,-1 0 0 0 0,8-4 55 0 0,-11 7-14 0 0,1 1 0 0 0,0 0 0 0 0,0 0 0 0 0,1 0 0 0 0,-1 0 0 0 0,0 1 0 0 0,0-1 0 0 0,1 1 0 0 0,3 0 14 0 0,17 1-18 0 0,-20 1 21 0 0,-1 0 1 0 0,0 1-1 0 0,0-1 1 0 0,-1 1-1 0 0,4 1-3 0 0,10 7 10 0 0,-8-3-30 0 0,0 0-1 0 0,0 0 0 0 0,3 5 21 0 0,1 2 33 0 0,-1 1 81 0 0,-1 0 114 0 0,3 10 145 0 0,-9-15-178 0 0,-1 1 0 0 0,0 0 0 0 0,-1 0 0 0 0,0 1 0 0 0,0 0-195 0 0,1 13 303 0 0,-4 2-50 0 0,-3-1-104 0 0,3-23-375 0 0,-1 1 106 0 0,1-1 91 0 0,-1 1 73 0 0,0 1 96 0 0,-1 9 435 0 0,1-8-397 0 0,1-3-138 0 0,0 0-34 0 0,-1-1-38 0 0,1 1-46 0 0,-1 1-118 0 0,1 0-117 0 0,0-2 108 0 0,-1 0-36 0 0,1 0-37 0 0,0 0-40 0 0,0-1-41 0 0,-1 1-44 0 0,1 0-45 0 0,0 0-48 0 0,0 0-50 0 0,-1 0-51 0 0,1 0-55 0 0,0 0-55 0 0,-1 0-463 0 0,1 1-36 0 0,-3 6-2532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34 8232 0 0,'0'0'182'0'0,"0"0"29"0"0,-3-8 180 0 0,2 6-339 0 0,1 0-32 0 0,-2-1 27 0 0,1 0 89 0 0,0 1 79 0 0,0-1 70 0 0,1 1 133 0 0,-1 0 69 0 0,0-1 164 0 0,1 1 402 0 0,0 1 394 0 0,0 1-1009 0 0,1 0-38 0 0,-1 1 32 0 0,1 1-95 0 0,-1 0-113 0 0,1-1-160 0 0,-1 0-36 0 0,11 35 300 0 0,2 6 21 0 0,-2 1-48 0 0,3 18 38 0 0,6 33 49 0 0,-4-29-83 0 0,3 0 59 0 0,-4-17 477 0 0,8 46-841 0 0,-21-84 53 0 0,0-1-10 0 0,-1 1 0 0 0,1-1 0 0 0,-1 1 0 0 0,-1-1 0 0 0,0 1 0 0 0,0-1 0 0 0,-1 3-43 0 0,-2-4 78 0 0,2-6 4 0 0,1-2-43 0 0,0 0-162 0 0,0 0 47 0 0,-4-1-76 0 0,1 0 165 0 0,1 0-121 0 0,-1-2-107 0 0,0 1-95 0 0,0-2-168 0 0,0 0-94 0 0,-1-1-206 0 0,-1-2-493 0 0,-3-6-521 0 0</inkml:trace>
  <inkml:trace contextRef="#ctx0" brushRef="#br0" timeOffset="696.13">0 309 7368 0 0,'0'0'165'0'0,"0"0"22"0"0,0 0 10 0 0,2 1-16 0 0,5 5 30 0 0,1-2 109 0 0,4-2 174 0 0,7-2 394 0 0,2-3 57 0 0,-8 0-350 0 0,-2 1-153 0 0,0-1-74 0 0,-5 1-203 0 0,-1 1-34 0 0,1-1-38 0 0,-1 1-43 0 0,14-3 313 0 0,0 0-34 0 0,20-5 228 0 0,-11 2-227 0 0,0 1-57 0 0,1 0-53 0 0,-1 0-45 0 0,6-1-19 0 0,0 1-47 0 0,7 0-29 0 0,22 0-24 0 0,-55 5-55 0 0,0 1 0 0 0,0 0 0 0 0,0 1 1 0 0,0-1-1 0 0,0 2 0 0 0,0-1 0 0 0,0 1 1 0 0,-1 0-1 0 0,1 1 0 0 0,-1 0 0 0 0,1 0 1 0 0,-1 0-1 0 0,0 1 0 0 0,0 0 0 0 0,0 1 1 0 0,0 0-2 0 0,-2-1 26 0 0,6 6 122 0 0,-1 0 0 0 0,8 10-148 0 0,-4 1 95 0 0,13 29-72 0 0,-11-16-44 0 0,-4-5-45 0 0,0 0-63 0 0,-9-19 212 0 0,-1 0 1 0 0,0 0-1 0 0,0 0 1 0 0,-1 0-1 0 0,0 0 1 0 0,-1 1-84 0 0,1 4 53 0 0,-1 0-51 0 0,-1-8-96 0 0,-1 0 95 0 0,0 1 61 0 0,-7 10 165 0 0,2-8-153 0 0,2-5-96 0 0,0-1-69 0 0,-1-1-88 0 0,1-2-105 0 0,-1-1-121 0 0,3-1 151 0 0,0 0-37 0 0,0-1-39 0 0,0 0-42 0 0,0-1-43 0 0,0 0-46 0 0,3 2 138 0 0,-1 0-48 0 0,0 0-42 0 0,0 0-36 0 0,-1-1-438 0 0,1 0-68 0 0,-2-1-737 0 0,-1-3-944 0 0</inkml:trace>
  <inkml:trace contextRef="#ctx0" brushRef="#br0" timeOffset="963.41">586 140 8464 0 0,'1'-2'190'0'0,"1"-3"-3"0"0,-1 0-58 0 0,4-9 109 0 0,-2 6-107 0 0,2-1 94 0 0,-2 4-68 0 0,0-1 36 0 0,-1 4 185 0 0,3-6 731 0 0,0 3-414 0 0,2 2-177 0 0,2 1-79 0 0,-5 1-329 0 0,-1 1-91 0 0,0 0-64 0 0,0 0-77 0 0,-1 0-50 0 0,1 0-78 0 0,-1 0-87 0 0,0 0-99 0 0,0 0-17 0 0,0 0-85 0 0,-1 0-91 0 0,1 0-98 0 0,2 0-860 0 0,1 0-899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7224 0 0,'0'15'240'0'0,"2"0"-100"0"0,0-1-73 0 0,5 23-8 0 0,-3-21 4 0 0,-1-3 50 0 0,0 0 78 0 0,0 0 103 0 0,-2-7-102 0 0,0 1 35 0 0,3 11 294 0 0,0-2-58 0 0,0-1-79 0 0,-1 1-53 0 0,2 4 158 0 0,1 0 41 0 0,3 7 238 0 0,-5 0 40 0 0,-4-18-465 0 0,1 0-52 0 0,0 9 301 0 0,-3-7-114 0 0,2-9-233 0 0,-1-2-98 0 0,1 0-53 0 0,0 0-28 0 0,1 1-63 0 0,-1 2-57 0 0,0-2 86 0 0,-1-1 60 0 0,1 1 44 0 0,0-1 67 0 0,0 0 80 0 0,-1 1 90 0 0,-3-2-172 0 0,0-1-43 0 0,-5-5 56 0 0,1-1-102 0 0,7 6-95 0 0,-1 1 0 0 0,1-1 1 0 0,0 1-1 0 0,0-1 0 0 0,0 0 1 0 0,0 0-1 0 0,0 1 0 0 0,1-1 1 0 0,-1 0-1 0 0,0 0 0 0 0,1 0-17 0 0,-4-55 109 0 0,4 48-105 0 0,0-1 1 0 0,1 1-1 0 0,1-1 1 0 0,-1 1-1 0 0,1-1 1 0 0,1 1-1 0 0,0 0 0 0 0,0-1-4 0 0,5-9-1 0 0,1 0 0 0 0,1 0-1 0 0,1-2 2 0 0,12-8-69 0 0,-9 14 59 0 0,2 0 0 0 0,-1 1 0 0 0,2 1 10 0 0,12-7-102 0 0,-12 10-14 0 0,0 1-56 0 0,2 0-68 0 0,0 2-80 0 0,-14 5 167 0 0,6-2-126 0 0,-3 1 29 0 0,-3 2-26 0 0,-3 0 96 0 0,1 0-34 0 0,0 0-69 0 0,0 1-52 0 0,0-1-58 0 0,-1 0-63 0 0,1 0-70 0 0,0 1-74 0 0,0-1-81 0 0,0 1-86 0 0,3-2-1086 0 0,4 0-1039 0 0</inkml:trace>
  <inkml:trace contextRef="#ctx0" brushRef="#br0" timeOffset="385.96">522 333 8032 0 0,'0'0'155'0'0,"0"0"-64"0"0,2 0-42 0 0,2 2 2 0 0,-2-1-4 0 0,3 1 20 0 0,0-1 0 0 0,0 1-1 0 0,0-1 1 0 0,0 0 0 0 0,0 0 0 0 0,0 0-1 0 0,5-1-66 0 0,11 0 263 0 0,-3-2 37 0 0,-1-1 103 0 0,-8 1-153 0 0,-1 0 37 0 0,0 0 39 0 0,-1 0 45 0 0,16-5 255 0 0,0-2-70 0 0,1-1-77 0 0,-1-2-82 0 0,-1-2-88 0 0,-2-2-94 0 0,-4-2-101 0 0,-4-2-105 0 0,-10 16-1 0 0,0 0 1 0 0,-1 0-1 0 0,0 0 0 0 0,1 0 1 0 0,-2 0-1 0 0,1 0 1 0 0,0 0-1 0 0,-1-1 0 0 0,0 0-8 0 0,0 1 19 0 0,0 0 0 0 0,-1 0 0 0 0,1 0 0 0 0,-1 1 0 0 0,0-1 0 0 0,0 0 0 0 0,0 1 0 0 0,-1-1 0 0 0,0 0-19 0 0,0-1 27 0 0,0 1-1 0 0,-1 0 0 0 0,0 1 1 0 0,0-1-1 0 0,0 0 0 0 0,0 1 0 0 0,0 0 1 0 0,-1 0-1 0 0,1 0 0 0 0,-1 0 0 0 0,0 0 1 0 0,0 1-1 0 0,0-1 0 0 0,0 1 0 0 0,-1 0 1 0 0,-1 0-27 0 0,3 1-6 0 0,-1 0 0 0 0,1 0 1 0 0,-1 0-1 0 0,1 1 1 0 0,-1 0-1 0 0,1-1 1 0 0,-1 1-1 0 0,1 0 1 0 0,-1 1-1 0 0,1-1 0 0 0,-1 1 1 0 0,1-1-1 0 0,-1 1 1 0 0,1 0-1 0 0,0 0 1 0 0,-1 1-1 0 0,1-1 1 0 0,0 1-1 0 0,0 0 1 0 0,0-1-1 0 0,0 1 0 0 0,0 1 1 0 0,1-1-1 0 0,-1 0 1 0 0,0 1-1 0 0,0 1 6 0 0,-4 3-16 0 0,1 1-1 0 0,0 0 1 0 0,0 0-1 0 0,1 0 1 0 0,0 1-1 0 0,1 0 1 0 0,-1 0 0 0 0,-1 8 16 0 0,1-3-3 0 0,1 0 0 0 0,0 1 0 0 0,1 0 0 0 0,0 12 3 0 0,2-19 2 0 0,0 1 0 0 0,1-1 1 0 0,1 0-1 0 0,-1 1 0 0 0,1-1 1 0 0,1 0-1 0 0,0 0 0 0 0,0 0 1 0 0,0 0-1 0 0,1 0 1 0 0,0-1-1 0 0,4 7-2 0 0,-5-10 2 0 0,0 0 0 0 0,1 0 0 0 0,-1-1 0 0 0,1 1 0 0 0,0-1 0 0 0,0 0 1 0 0,1 1-1 0 0,-1-2 0 0 0,1 1 0 0 0,-1 0 0 0 0,1-1 0 0 0,0 1 0 0 0,0-1 0 0 0,0 0 0 0 0,0 0 0 0 0,0-1 1 0 0,0 1-1 0 0,1-1 0 0 0,-1 0 0 0 0,1 0 0 0 0,-1-1 0 0 0,0 1 0 0 0,1-1 0 0 0,1 0-2 0 0,12 0 110 0 0,0-1-64 0 0,0-1-71 0 0,0-1-79 0 0,0-1-87 0 0,0-2-93 0 0,-1 0-101 0 0,-1-2-110 0 0,7-6-71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8032 0 0,'0'0'182'0'0,"0"0"29"0"0,0 2 12 0 0,6 15-99 0 0,0 0-49 0 0,-2 3-50 0 0,-4-10-2 0 0,2 1 44 0 0,-1 0 37 0 0,0-1 34 0 0,3 16 297 0 0,2 13 369 0 0,-2-7-164 0 0,-1-11-287 0 0,0-4-134 0 0,-1 1-92 0 0,10 80 1042 0 0,-3-25-327 0 0,-4-24-237 0 0,-2-23-293 0 0,2 16 178 0 0,-5-22-319 0 0,2 1-47 0 0,0 11-5 0 0,-1-25-103 0 0,-2 0 0 0 0,1 1 1 0 0,-1-1-1 0 0,0 0 1 0 0,-1 3-17 0 0,2-5-16 0 0,0-2-40 0 0,0-2-154 0 0,0-1 57 0 0,0 1 48 0 0,-1 0 41 0 0,1 0 22 0 0,-1 1 75 0 0,1-1-78 0 0,-1-1-65 0 0,1 1-93 0 0,-1-1-116 0 0,1 0 109 0 0,-1 1-38 0 0,1-1-41 0 0,0 0-44 0 0,0 0-6 0 0,-1 0-47 0 0,1 1-41 0 0,0-1-37 0 0,-1 0-133 0 0,1 0-36 0 0,-2 1-1391 0 0</inkml:trace>
  <inkml:trace contextRef="#ctx0" brushRef="#br0" timeOffset="629.29">1 420 7280 0 0,'0'0'209'0'0,"1"0"-29"0"0,6-1-113 0 0,2 0 0 0 0,1 0 120 0 0,-3 0 17 0 0,0 1 46 0 0,8-1 347 0 0,14-2 670 0 0,-16 2-783 0 0,-6 0-255 0 0,-1 0-37 0 0,1 0-45 0 0,0-1-51 0 0,13-2 395 0 0,0-1-76 0 0,1 0-67 0 0,-1 0-62 0 0,4-2-13 0 0,0 1-65 0 0,13-5 8 0 0,-1 0-77 0 0,-26 8-272 0 0,-1 0 93 0 0,0 0 61 0 0,13-4 107 0 0,-9 2-114 0 0,-5 2-70 0 0,-1 0-68 0 0,0 1-45 0 0,-1-1-70 0 0,0 0-78 0 0,1 0-90 0 0,-1 0-98 0 0,0 0-110 0 0,0 0-118 0 0,-3 2 319 0 0,1-1-33 0 0,7-3-1194 0 0,5-3-930 0 0</inkml:trace>
  <inkml:trace contextRef="#ctx0" brushRef="#br0" timeOffset="1021.26">675 94 5640 0 0,'0'0'124'0'0,"0"0"17"0"0,0 2 12 0 0,0 6-43 0 0,1-1-59 0 0,1 19-49 0 0,0-15 48 0 0,-1-5 15 0 0,1-1 37 0 0,-1 1 42 0 0,1-1 52 0 0,3 17 1430 0 0,3 18-1626 0 0,-2-6 806 0 0,-2-17-452 0 0,1-2-46 0 0,15 54 1077 0 0,11 31 528 0 0,-13-59-1061 0 0,-13-29-481 0 0,0 0 0 0 0,0 0 0 0 0,1 10-371 0 0,-1 8 608 0 0,-5-26-493 0 0,0 0 0 0 0,-1 0-1 0 0,1 0 1 0 0,-1 1 0 0 0,0-1 0 0 0,0 0-115 0 0,1-2 231 0 0,0-2 5 0 0,0 0 16 0 0,0 0 4 0 0,0 0 0 0 0,0 0-21 0 0,0 0-88 0 0,0 0-34 0 0,0 0-8 0 0,0-1-16 0 0,0-2-36 0 0,0-11 45 0 0,2-9-13 0 0,5-1-40 0 0,-4 15-46 0 0,1 1 0 0 0,0 0 0 0 0,0 0 0 0 0,4-6 1 0 0,-2 7-24 0 0,-1 0 0 0 0,1 0-1 0 0,5-4 25 0 0,-7 7-19 0 0,0 0 0 0 0,1 0 0 0 0,-1 1 0 0 0,1 0-1 0 0,0 0 1 0 0,0 0 0 0 0,0 0 0 0 0,1 1-1 0 0,1-1 20 0 0,-4 2-8 0 0,1 1-1 0 0,0-1 0 0 0,0 1 0 0 0,0 0 0 0 0,0-1 0 0 0,0 2 0 0 0,0-1 0 0 0,0 0 0 0 0,-1 1 1 0 0,1 0-1 0 0,0 0 0 0 0,0 0 0 0 0,-1 0 0 0 0,1 0 0 0 0,0 1 0 0 0,-1 0 0 0 0,4 2 9 0 0,1 1-27 0 0,0 0 0 0 0,0 1 0 0 0,5 4 27 0 0,8 10-8 0 0,1 8 8 0 0,-9-9 0 0 0,-9-13 1 0 0,1 0 0 0 0,-2 1-1 0 0,1-1 1 0 0,-1 1 0 0 0,0 0-1 0 0,0 0 1 0 0,-1 0 0 0 0,1 5-1 0 0,1 18 58 0 0,-3-22-54 0 0,0 0-96 0 0,1 5-204 0 0,-2-12 181 0 0,0-1-66 0 0,0 1-86 0 0,0-1 82 0 0,0 0-41 0 0,0 0-44 0 0,0 0-41 0 0,0 0-37 0 0,0 0-35 0 0,0 0-248 0 0,0 0-57 0 0,0 0-808 0 0,0 0-636 0 0,0 0-1210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45 9184 0 0,'-1'-1'208'0'0,"-3"-3"1"0"0,-1 0-44 0 0,1 1-38 0 0,-1 0-34 0 0,-7-4 28 0 0,-8-1-79 0 0,8 4-5 0 0,3 2 26 0 0,2 0 26 0 0,0 1 45 0 0,1 0 17 0 0,0-1 42 0 0,0 1 49 0 0,0 0 52 0 0,-2 0 18 0 0,-1 2-86 0 0,-1 1-61 0 0,-12 5 161 0 0,11-2-51 0 0,9-3-220 0 0,0-1 1 0 0,0 1-1 0 0,1 0 1 0 0,-1-1 0 0 0,1 1-1 0 0,0 0 1 0 0,-1 0-1 0 0,1 0 1 0 0,-1 2-56 0 0,-3 6 165 0 0,2-4-114 0 0,1-2-39 0 0,-1 2 26 0 0,1 0 1 0 0,1 0-1 0 0,-1 0 1 0 0,1 0-1 0 0,0 1 1 0 0,0-1-1 0 0,1 0 1 0 0,0 2-39 0 0,-2 10 108 0 0,1 6-34 0 0,3 0-43 0 0,2 6-41 0 0,4 13-63 0 0,0-4 60 0 0,2-1 55 0 0,4 7 58 0 0,-6-24-4 0 0,1 0 1 0 0,2 2-97 0 0,0 0 60 0 0,13 32 19 0 0,-14-31-29 0 0,0 5 7 0 0,-3 1 42 0 0,-6-23-63 0 0,0 0 1 0 0,-1 0-1 0 0,1-1 1 0 0,-2 1-1 0 0,1 0 1 0 0,-1 0-1 0 0,0-1 1 0 0,0 1-37 0 0,1-6 74 0 0,-1 0-42 0 0,1 0-40 0 0,0 0-39 0 0,0 0-37 0 0,0-1-33 0 0,-1 2-212 0 0,1-1 76 0 0,0 0-36 0 0,-1 0-384 0 0,1 1-269 0 0,-1-1 167 0 0,1 0-34 0 0,-1-1-957 0 0,1 1-1005 0 0</inkml:trace>
  <inkml:trace contextRef="#ctx0" brushRef="#br0" timeOffset="312.16">0 434 7848 0 0,'1'0'197'0'0,"-1"0"-83"0"0,1-1-61 0 0,2 0-13 0 0,0 1 6 0 0,33-8 1 0 0,-12 2 13 0 0,-4 1 28 0 0,-1-1 51 0 0,-11 4-203 0 0,0 0 46 0 0,7-2 86 0 0,-2 1 53 0 0,16-2 226 0 0,-19 3-251 0 0,1 0-40 0 0,0 0-66 0 0,-2 1-53 0 0,-1 0-57 0 0,1-1-66 0 0,-1 1-74 0 0,0-1-83 0 0,1 1-90 0 0,-1-1-100 0 0,1 0-107 0 0,4 0-470 0 0,7-3-638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260 386 9072 0 0,'-13'-5'60'0'0,"0"1"39"0"0,-14-2 196 0 0,-7 3 192 0 0,25 3-265 0 0,0 1-1 0 0,0-1 0 0 0,0 2 0 0 0,-5 1-221 0 0,7-2 150 0 0,0 2 0 0 0,1-1 0 0 0,-1 1 0 0 0,1-1 0 0 0,0 2 0 0 0,-1-1-150 0 0,2 0 129 0 0,1 1-1 0 0,-1-1 1 0 0,1 1-1 0 0,-3 2-128 0 0,-10 16 327 0 0,10-9-209 0 0,2 1-35 0 0,1-2-117 0 0,1 0 41 0 0,-3 13 106 0 0,2 1 87 0 0,-1 33 374 0 0,5-41-433 0 0,0 0-44 0 0,0-6-13 0 0,1 1 1 0 0,1 0-1 0 0,0-1 0 0 0,1 1-84 0 0,2 8 151 0 0,2 0 39 0 0,-2-9-78 0 0,4 1 56 0 0,2-2 51 0 0,-11-11-196 0 0,1 1-1 0 0,0-1 0 0 0,0 1 1 0 0,0-1-1 0 0,0 1 0 0 0,0-1 1 0 0,0 0-1 0 0,0 0 0 0 0,0 1 1 0 0,0-1-1 0 0,0 0 1 0 0,1 0-23 0 0,18-3 418 0 0,-1-7-95 0 0,-2-4-82 0 0,-1-3-68 0 0,6-15-3 0 0,-15 20-109 0 0,0-2 0 0 0,2-6-61 0 0,9-33 59 0 0,-6 1-55 0 0,-10 40-20 0 0,-1-1 0 0 0,0 0 0 0 0,-1-2 16 0 0,-1 2-33 0 0,0 1 1 0 0,-1-1 0 0 0,-1-5 32 0 0,-11-25-67 0 0,-12-20 44 0 0,12 32-34 0 0,-5-17 57 0 0,3 3-11 0 0,6 17 11 0 0,1-1 0 0 0,-1-7 0 0 0,8 29-21 0 0,-1 0 43 0 0,0-1 1 0 0,1 0-57 0 0,1 0-51 0 0,1-3-69 0 0,-1 16 32 0 0,0 0 80 0 0,-1 9 40 0 0,14 47-59 0 0,6-2 52 0 0,3-2 58 0 0,3 0 63 0 0,-5-10 30 0 0,-1-1 49 0 0,-2 2 53 0 0,-4 0 54 0 0,18 62 492 0 0,-17-67-506 0 0,-2 0-53 0 0,-5-20-120 0 0,-4-10-85 0 0,1-1 1 0 0,1 1-1 0 0,0-1 0 0 0,3 5-26 0 0,-6-15-72 0 0,-1-2-48 0 0,0 0-186 0 0,0 0 152 0 0,0 0-52 0 0,0 0-81 0 0,0 0 92 0 0,0 0-41 0 0,0 0-42 0 0,0 0-42 0 0,0 0-37 0 0,0 0-34 0 0,0-1-251 0 0,0 1-57 0 0,0-1-819 0 0,1-1-382 0 0,1-1-73 0 0,-1 0 300 0 0</inkml:trace>
  <inkml:trace contextRef="#ctx0" brushRef="#br0" timeOffset="405.91">458 586 6448 0 0,'0'0'141'0'0,"0"0"-2"0"0,1 0-59 0 0,6-2 42 0 0,12-4-37 0 0,-7 2 8 0 0,-1-1 32 0 0,0 0 63 0 0,-1 1 45 0 0,-1 0 76 0 0,1 0 88 0 0,-1 1 100 0 0,14-7 398 0 0,-7 3-375 0 0,-5 2-199 0 0,-1 0-74 0 0,15-6 535 0 0,-8 1 78 0 0,0-1 0 0 0,2-2-860 0 0,-14 8 249 0 0,-1 0-43 0 0,-2-5 101 0 0,-5-1-112 0 0,-4 1-73 0 0,-17-12 87 0 0,15 16-98 0 0,3 2 52 0 0,-10-2 100 0 0,14 6-218 0 0,-1 0-1 0 0,1 0 0 0 0,0 0 0 0 0,0 0 0 0 0,-1 1 1 0 0,1-1-1 0 0,0 1 0 0 0,0 0 0 0 0,0-1 1 0 0,0 1-1 0 0,0 0 0 0 0,0 0 0 0 0,0 0 1 0 0,0 1-1 0 0,0-1 0 0 0,0 1-44 0 0,-9 8 205 0 0,2 1-66 0 0,2 1-91 0 0,2-1-115 0 0,2 3 61 0 0,1-1 1 0 0,-2 13 5 0 0,3 30 86 0 0,2-36-17 0 0,2-1 0 0 0,-1 1 0 0 0,2-1 1 0 0,1 1-1 0 0,0-1 0 0 0,2 0 1 0 0,3 6-71 0 0,-5-15-38 0 0,0 0 36 0 0,9 7 83 0 0,-10-13-24 0 0,0 0 0 0 0,0 0 1 0 0,1 0-1 0 0,-1 0 0 0 0,1-1 0 0 0,0 0 1 0 0,0 0-1 0 0,0 0 0 0 0,6 1-56 0 0,4 1 84 0 0,0-3-56 0 0,1-2-77 0 0,-1-2-96 0 0,-4-1-16 0 0,-1-1-57 0 0,0-2-63 0 0,0 0-70 0 0,-9 4-34 0 0,1 1-80 0 0,0 0-70 0 0,-1-1-59 0 0,2 0-362 0 0,0 0-71 0 0,2-2-1024 0 0,5-3-1162 0 0</inkml:trace>
  <inkml:trace contextRef="#ctx0" brushRef="#br0" timeOffset="938.48">1106 44 8088 0 0,'0'0'182'0'0,"0"0"29"0"0,0 0 12 0 0,0 2-37 0 0,0 8-247 0 0,1 1 97 0 0,0 1 81 0 0,1-1 65 0 0,0 3 100 0 0,6 26 642 0 0,-4-23-580 0 0,-3-11-240 0 0,12 49 823 0 0,0 0-65 0 0,-1-3-110 0 0,-1-1-37 0 0,3 11 105 0 0,3 31 366 0 0,-12-69-901 0 0,-1 0-62 0 0,9 54 387 0 0,-7-37-308 0 0,3 19 47 0 0,-9-58-527 0 0,0-1 107 0 0,0 1 95 0 0,0 1 154 0 0,0 2 137 0 0,0-4-244 0 0,0 1-39 0 0,0-1-44 0 0,0 1-44 0 0,0-1-49 0 0,1 0-58 0 0,-1 1-22 0 0,0-1-49 0 0,1 0-54 0 0,-1 0-58 0 0,0 1-61 0 0,1-1-68 0 0,-1 1-69 0 0,1-1-76 0 0,-1-2 121 0 0,-1 1-76 0 0,1-1-65 0 0,-1 0-53 0 0,1-1-484 0 0,-2-1-696 0 0</inkml:trace>
  <inkml:trace contextRef="#ctx0" brushRef="#br0" timeOffset="1204.77">988 393 6832 0 0,'0'0'200'0'0,"1"1"-30"0"0,6 2-108 0 0,-5-2-41 0 0,1 0 39 0 0,2 1 153 0 0,1-1 81 0 0,7 1 478 0 0,-9-2-574 0 0,0 0-44 0 0,14-3 529 0 0,-5 1-268 0 0,-1 0-45 0 0,1 0-41 0 0,0 0-40 0 0,-1-1-37 0 0,1 0-34 0 0,12-3 126 0 0,-6 0-313 0 0,1 0 79 0 0,13-4 201 0 0,43-14 601 0 0,-52 16-706 0 0,-1 0-89 0 0,-2 2-110 0 0,-1-1-110 0 0,-10 4 5 0 0,0 0-35 0 0,0-1-37 0 0,0 1-40 0 0,1 0-42 0 0,-1 0-44 0 0,0-1-48 0 0,0 1-49 0 0,0 0-52 0 0,0 0-55 0 0,1 0-57 0 0,-1 0-59 0 0,-1 0-963 0 0,4-1-900 0 0,-13 4 2468 0 0</inkml:trace>
  <inkml:trace contextRef="#ctx0" brushRef="#br0" timeOffset="1543.86">1597 576 6536 0 0,'0'0'141'0'0,"2"0"23"0"0,-1 0-132 0 0,7 0 163 0 0,1 0-100 0 0,-1-1-64 0 0,12-1-17 0 0,-14 0 22 0 0,0 0 36 0 0,0-1 51 0 0,0 0 62 0 0,-1 0 75 0 0,1-2 88 0 0,24-24 1496 0 0,-12 6-560 0 0,-6 3-145 0 0,-3-2 86 0 0,-7 8-1023 0 0,-3 0-61 0 0,-3-2-33 0 0,-9-6-29 0 0,9 17-59 0 0,0 0 0 0 0,0 0 0 0 0,-1 1 0 0 0,0-1 0 0 0,-3-1-20 0 0,-3-2 73 0 0,-1 1 42 0 0,11 6-103 0 0,0 1-1 0 0,-1-1 1 0 0,1 1 0 0 0,0-1-1 0 0,0 1 1 0 0,0-1-1 0 0,-1 1 1 0 0,1 0-1 0 0,0 0 1 0 0,0 0 0 0 0,-1 0-1 0 0,1 0 1 0 0,0 0-1 0 0,0 0 1 0 0,-1 0-12 0 0,0 1 27 0 0,0-1 1 0 0,-1 1-1 0 0,2 0 1 0 0,-1 0-1 0 0,0 0 1 0 0,0 0-1 0 0,0 0 1 0 0,0 0-1 0 0,1 1 1 0 0,-1-1-1 0 0,0 1 1 0 0,1-1-1 0 0,-2 2-27 0 0,-1 2 96 0 0,0 0-1 0 0,1 1 0 0 0,-1-1 1 0 0,0 3-96 0 0,-5 10 217 0 0,2 3-153 0 0,2 1-41 0 0,3-10-37 0 0,1 1 1 0 0,0-1 0 0 0,1 1 0 0 0,1 4 13 0 0,3 24-6 0 0,1-14 61 0 0,0-6 47 0 0,0 0 65 0 0,-3-13-113 0 0,1 0 0 0 0,0 0 0 0 0,0-1 0 0 0,1 1 1 0 0,0-1-1 0 0,0 0 0 0 0,1 0 0 0 0,1 2-54 0 0,-3-5 25 0 0,0 0 0 0 0,1-1 0 0 0,-1 1 0 0 0,1-1 0 0 0,0 0 0 0 0,0 0 0 0 0,0 0 0 0 0,0 0 0 0 0,0-1 0 0 0,0 0 0 0 0,1 1 0 0 0,-1-2 0 0 0,1 1 0 0 0,1 0-25 0 0,1-1-132 0 0,0 0 54 0 0,0 0 49 0 0,0-1 40 0 0,8 0 124 0 0,-8-1-10 0 0,-1 0-1 0 0,0-1 1 0 0,0 1-1 0 0,3-2-124 0 0,3-2 89 0 0,-2 0-114 0 0,-5 3-35 0 0,0-1-37 0 0,0 0-42 0 0,-1 0-46 0 0,1-1-51 0 0,-1 1-54 0 0,1 0-59 0 0,-1-1-63 0 0,0 1-68 0 0,1-1-71 0 0,-1 0-76 0 0,-1 0-80 0 0,1 0-85 0 0,0 0-89 0 0,2-1-1046 0 0,3-3-1088 0 0</inkml:trace>
  <inkml:trace contextRef="#ctx0" brushRef="#br0" timeOffset="1890.93">1959 316 8088 0 0,'0'1'182'0'0,"1"8"95"0"0,3 1-91 0 0,-1-2-94 0 0,1-1-34 0 0,6 9-8 0 0,6 14-7 0 0,-9-11 221 0 0,2 0 94 0 0,0 0 81 0 0,0-1 66 0 0,8 14 527 0 0,27 41 1577 0 0,-43-72-2570 0 0,16 31 1027 0 0,-2 1-84 0 0,-2 1-72 0 0,-2 0-60 0 0,-7-15-238 0 0,-4-17-295 0 0,0-2 3 0 0,0 0 0 0 0,0 0-42 0 0,0 0-166 0 0,-1 0-20 0 0,0-3-34 0 0,-7-9 50 0 0,-7-21 26 0 0,4-3-59 0 0,3-10-41 0 0,7 36-34 0 0,1 1-1 0 0,0-1 0 0 0,1 1 1 0 0,0-1-1 0 0,2-8 1 0 0,4-7-62 0 0,11-12 17 0 0,5 3-21 0 0,-7 11-33 0 0,-2 5-45 0 0,-2-1-72 0 0,-8 14 4 0 0,0-1 57 0 0,-1 1 51 0 0,1 0 43 0 0,4-5 31 0 0,12-13 124 0 0,-14 16-109 0 0,1 0-60 0 0,-1 0-87 0 0,1 0-110 0 0,-4 4 88 0 0,0 0-37 0 0,1-1-39 0 0,-1 1-42 0 0,1-1-82 0 0,-1 0-59 0 0,1 1-61 0 0,-1-1-68 0 0,1 0-69 0 0,0 0-74 0 0,-1 1-79 0 0,1-1-81 0 0,3-4-1284 0 0,4-5-1217 0 0,-11 13 3327 0 0</inkml:trace>
  <inkml:trace contextRef="#ctx0" brushRef="#br0" timeOffset="2796.53">2484 444 8464 0 0,'0'0'190'0'0,"1"1"28"0"0,3 8 27 0 0,0 0-97 0 0,0-1-76 0 0,1 1-54 0 0,9 19-59 0 0,-9-15 95 0 0,-2-6 23 0 0,0 0 45 0 0,-1 0 54 0 0,0 0 62 0 0,5 15 479 0 0,1 0-44 0 0,-3-7-205 0 0,0 1-38 0 0,0 1-44 0 0,-1-1-49 0 0,-1 1 2 0 0,3 7 123 0 0,1 2 56 0 0,-3-8-125 0 0,0 0 7 0 0,-2-14-259 0 0,-2-2 102 0 0,0-2-3 0 0,0 0-2 0 0,0 0-4 0 0,0 0-2 0 0,0 0-1 0 0,0 0 0 0 0,0 0-7 0 0,-3-1 27 0 0,1-3-73 0 0,0-2-38 0 0,-1-3-25 0 0,2 4-59 0 0,0 0-29 0 0,-1 0 0 0 0,1 0-1 0 0,1 0 1 0 0,-1-1 0 0 0,1 1-27 0 0,3-47 67 0 0,-1 14-60 0 0,2 4 44 0 0,-2 22-51 0 0,2 0 1 0 0,-1 0-1 0 0,2 0 1 0 0,0 1-1 0 0,3-7 0 0 0,-4 11-15 0 0,1 0-1 0 0,-1 1 0 0 0,1 0 0 0 0,0-1 0 0 0,0 2 0 0 0,1-1 0 0 0,0 1 1 0 0,0-1-1 0 0,2 0 16 0 0,-2 2-26 0 0,1 0 0 0 0,-1 0 0 0 0,1 1 0 0 0,0 0 0 0 0,0 0 0 0 0,2 0 26 0 0,-6 2-10 0 0,0 1-1 0 0,0-1 1 0 0,1 1 0 0 0,-1 0 0 0 0,0 0 0 0 0,1 1-1 0 0,-1-1 1 0 0,0 1 0 0 0,0-1 0 0 0,1 1 0 0 0,-1 0-1 0 0,0 0 1 0 0,0 1 0 0 0,0-1 0 0 0,0 1 0 0 0,0-1 0 0 0,0 1-1 0 0,-1 0 1 0 0,1 0 0 0 0,-1 0 0 0 0,1 0 0 0 0,-1 1 10 0 0,28 27-93 0 0,-8-1 76 0 0,0 6 9 0 0,-2 1 90 0 0,0 10 101 0 0,-16-32-92 0 0,0-1 1 0 0,0 1-1 0 0,-1 0 0 0 0,0 3-91 0 0,-3-14-116 0 0,0 0 105 0 0,1 1 104 0 0,0-1 181 0 0,-1-2 144 0 0,0-3-293 0 0,-1 0-103 0 0,1-1-35 0 0,-6-42 143 0 0,5 26-114 0 0,0-7-18 0 0,7-35 68 0 0,-5 54-66 0 0,1-6 2 0 0,0 0-1 0 0,1 1 0 0 0,1-1 0 0 0,0 1 1 0 0,5-12-2 0 0,-6 19-3 0 0,0-1 0 0 0,0 1 1 0 0,1 0-1 0 0,-1 0 1 0 0,1 0-1 0 0,0 0 0 0 0,3-2 3 0 0,-4 4-10 0 0,1 0 0 0 0,0 1 0 0 0,-1-1 0 0 0,1 1 0 0 0,0-1 0 0 0,3 0 10 0 0,-3 2-10 0 0,-1 0 0 0 0,0 1 0 0 0,0-1 0 0 0,0 1 0 0 0,0 0-1 0 0,1-1 1 0 0,-1 2 0 0 0,0-1 0 0 0,0 0 0 0 0,0 1-1 0 0,1-1 1 0 0,-1 1 0 0 0,0 0 0 0 0,0 0 0 0 0,0 0 0 0 0,0 1-1 0 0,0-1 1 0 0,-1 1 0 0 0,2 0 10 0 0,3 2-22 0 0,0 1 0 0 0,0-1 0 0 0,0 2 0 0 0,-1-1 0 0 0,1 1 0 0 0,3 4 22 0 0,9 13-8 0 0,0 1 0 0 0,4 8 8 0 0,0 12 41 0 0,-19-35 5 0 0,0 1 1 0 0,-1-1-1 0 0,1 10-46 0 0,4 10 90 0 0,-5-22-70 0 0,-1 1-1 0 0,0-1 1 0 0,0 1 0 0 0,-1 0 0 0 0,0 0-1 0 0,0 0 1 0 0,-1 3-20 0 0,0-10-65 0 0,0-1-9 0 0,0 0-2 0 0,0 0-76 0 0,0 0-130 0 0,0 0 0 0 0,0 0-36 0 0,0 0-850 0 0,0 0 690 0 0,0 0 277 0 0,0 0-36 0 0,0 0 7 0 0,0 0-37 0 0,0 0-39 0 0,0 0-47 0 0,0 0-49 0 0,0 0-45 0 0,0 0-41 0 0,0 0-36 0 0,0 0-144 0 0,0 0-36 0 0,0 0-1528 0 0</inkml:trace>
  <inkml:trace contextRef="#ctx0" brushRef="#br0" timeOffset="3074.77">3449 380 11488 0 0,'0'0'264'0'0,"0"2"34"0"0,0 4-112 0 0,0 1-34 0 0,2 6 67 0 0,1 3-69 0 0,8 20 90 0 0,-7-23-96 0 0,-1-4 2 0 0,0 0 50 0 0,0 0 59 0 0,-1-1 71 0 0,2 6-39 0 0,0 0 61 0 0,16 51 1546 0 0,-13-45-1414 0 0,-4-10-288 0 0,0 0-43 0 0,1 2 123 0 0,2 6 15 0 0,0 0-91 0 0,-1 0-72 0 0,-2 1-52 0 0,-3-18-370 0 0,0 0 110 0 0,0-1 94 0 0,0 1 82 0 0,0-1 85 0 0,0 0 72 0 0,1 1 485 0 0,-1-1-377 0 0,0 1-162 0 0,0-1-32 0 0,0 0-45 0 0,0 1-90 0 0,1 0-67 0 0,-1-1-86 0 0,0 1-94 0 0,1 1-104 0 0,-1-1-17 0 0,0 0-86 0 0,1 0-91 0 0,-1 1-97 0 0,1 0-104 0 0,-1 0-109 0 0,1 0-115 0 0,-1 0-121 0 0,0-2-785 0 0,0 0-1089 0 0</inkml:trace>
  <inkml:trace contextRef="#ctx0" brushRef="#br0" timeOffset="3469.71">3696 410 10304 0 0,'0'0'198'0'0,"1"1"-81"0"0,-1-1-53 0 0,2 4 2 0 0,-1-2-6 0 0,3 6 220 0 0,0-1-102 0 0,1 1-71 0 0,4 5-83 0 0,3 6-44 0 0,-8-13 56 0 0,0 1 46 0 0,2 6 428 0 0,0 0 37 0 0,3 10 428 0 0,9 32 1385 0 0,-13-38-1670 0 0,-1 0-40 0 0,0-2-114 0 0,-1 0-54 0 0,0 1-63 0 0,0-1-73 0 0,-3 5 305 0 0,0-14-359 0 0,0-5-83 0 0,0-1-38 0 0,0 0-10 0 0,0 0-5 0 0,0 0-17 0 0,0 0-10 0 0,0 0-1 0 0,0 0 14 0 0,0 0 55 0 0,0 0-11 0 0,-1-2-80 0 0,0 0-51 0 0,0-3-7 0 0,1 4 2 0 0,-2-22 109 0 0,3-1-87 0 0,3-4-59 0 0,6-14-49 0 0,-2 10 52 0 0,-1 7 14 0 0,2 1-56 0 0,9-9-77 0 0,-12 22 41 0 0,1 1 0 0 0,0 0 0 0 0,1 1 0 0 0,1-1 0 0 0,8-7 62 0 0,-15 15-11 0 0,0 1 0 0 0,1-1 0 0 0,-1 1 0 0 0,0-1 1 0 0,1 1-1 0 0,-1 0 0 0 0,1 0 0 0 0,-1 0 0 0 0,1 0 0 0 0,-1 0 0 0 0,3 0 11 0 0,0 1-7 0 0,-1-1 0 0 0,0 1 0 0 0,1 0 1 0 0,-1 1-1 0 0,0-1 0 0 0,0 1 0 0 0,1 0 0 0 0,-1 0 0 0 0,0 0 0 0 0,0 0 0 0 0,2 2 7 0 0,1 0-15 0 0,0 0 0 0 0,0 1 0 0 0,-1-1 0 0 0,0 2 0 0 0,0-1 0 0 0,4 4 15 0 0,-6-4-36 0 0,1 0 0 0 0,-1 1-1 0 0,0-1 1 0 0,2 4 36 0 0,4 9-12 0 0,-2 1 49 0 0,1 11 90 0 0,-5 0 58 0 0,-3-9 25 0 0,0 0-1 0 0,-2 2-209 0 0,-1 19 216 0 0,0-10-139 0 0,1-16-81 0 0,1 0-33 0 0,0 3 9 0 0,0-7-72 0 0,0-10 50 0 0,0-1-18 0 0,0 0-47 0 0,0 0-118 0 0,0 0-215 0 0,0 0 240 0 0,0 0 97 0 0,0 0-35 0 0,0 0-9 0 0,0 0-36 0 0,0 0-42 0 0,0 0-45 0 0,0 0-49 0 0,0 0-48 0 0,0 0-43 0 0,0 0-38 0 0,0 0-293 0 0,0 0-64 0 0,0 0-51 0 0,0 0-36 0 0,0 0-338 0 0,0 0-33 0 0,0 0-2657 0 0</inkml:trace>
  <inkml:trace contextRef="#ctx0" brushRef="#br0" timeOffset="3870.64">4310 607 9520 0 0,'0'0'235'0'0,"1"0"-98"0"0,-1-1-72 0 0,4-1-9 0 0,-1 1 5 0 0,9-3-148 0 0,0-1 113 0 0,0 1 100 0 0,0 0 86 0 0,-3 1-9 0 0,0 0 33 0 0,8-3 319 0 0,-1 0 9 0 0,22-10 819 0 0,5-7 14 0 0,-28 14-957 0 0,-1-1-38 0 0,4-2 23 0 0,-2-2-115 0 0,-9 7-206 0 0,0 0-41 0 0,-1-1-43 0 0,0 1-47 0 0,0-6 63 0 0,-5 12-26 0 0,-1-1-1 0 0,0 1 0 0 0,0 0 0 0 0,1 0 0 0 0,-1 0 0 0 0,0 0 0 0 0,0 0 1 0 0,0-1-1 0 0,0 1 0 0 0,-1 0 0 0 0,1 0 0 0 0,0 0 0 0 0,-1 0-9 0 0,-7-14 122 0 0,0 5-82 0 0,7 9-40 0 0,0 0 0 0 0,0 0 0 0 0,1 0 0 0 0,-1 0 0 0 0,0 0 0 0 0,0 0 0 0 0,0 0 0 0 0,0 1 0 0 0,0-1 0 0 0,-1 0 0 0 0,1 1 0 0 0,0-1 0 0 0,0 0 0 0 0,0 1 0 0 0,-1 0 0 0 0,1-1 0 0 0,0 1 0 0 0,0 0 0 0 0,-1-1 0 0 0,1 1 0 0 0,-1 0 0 0 0,1 1 0 0 0,0-1 0 0 0,0 1 0 0 0,-1-1 0 0 0,1 1 0 0 0,0 0 0 0 0,0-1 0 0 0,0 1 0 0 0,0 0 0 0 0,0 0 0 0 0,0 0 0 0 0,0 0 0 0 0,-1 0 0 0 0,-1 2 0 0 0,-2 3 0 0 0,0 0 0 0 0,0 0-1 0 0,1 0 1 0 0,0 1-1 0 0,0-1 1 0 0,-1 4 0 0 0,-4 11-58 0 0,4-6 56 0 0,1 0 0 0 0,1 0-1 0 0,0 0 1 0 0,2 1 0 0 0,-1-1-1 0 0,2 0 1 0 0,0 12 2 0 0,3 8 25 0 0,2-1 34 0 0,3-2 45 0 0,2-2 56 0 0,-4-17-130 0 0,2 0 74 0 0,4 0 91 0 0,-10-10-135 0 0,1-1 0 0 0,0 0 0 0 0,0 0 0 0 0,0 0 0 0 0,0 0 0 0 0,1 0-60 0 0,-2-1 37 0 0,0 0 0 0 0,0 0 0 0 0,0-1 1 0 0,0 1-1 0 0,0-1 0 0 0,0 1 0 0 0,1-1 0 0 0,-1 0 1 0 0,1 0-38 0 0,13-3 150 0 0,-4-4-100 0 0,0-5-90 0 0,-9 9-85 0 0,-1 0 34 0 0,1 0 18 0 0,1-3 7 0 0,1 0-3 0 0,-2 2-7 0 0,0 1-25 0 0,0-1-48 0 0,-1 2-21 0 0,0-1-51 0 0,0 0-58 0 0,0 0-65 0 0,0 0 2 0 0,0 0-55 0 0,-1 1-60 0 0,1-1-63 0 0,-1 0-69 0 0,1 1-72 0 0,-1-1-78 0 0,0 0-81 0 0,2-5-1163 0 0,1-3-1114 0 0,-3 10 3043 0 0</inkml:trace>
  <inkml:trace contextRef="#ctx0" brushRef="#br0" timeOffset="4127.95">3692 31 12752 0 0,'-6'-2'17'0'0,"-1"1"105"0"0,-2-2 123 0 0,-14-4 455 0 0,16 3-504 0 0,0 1-73 0 0,4 1-106 0 0,0 0-37 0 0,-3-4-11 0 0,5 5-130 0 0,1 1-66 0 0,0 0 99 0 0,0 0 44 0 0,0 0-37 0 0,0 0-13 0 0,0 0-37 0 0,0 0-40 0 0,0 0-48 0 0,0 0-50 0 0,0 0-46 0 0,0 0-41 0 0,0 0-37 0 0,0 0-127 0 0,0 0-36 0 0,0 0-1316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2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208 191 7280 0 0,'0'0'165'0'0,"-1"-1"-51"0"0,-7-5 260 0 0,5 4-297 0 0,2 0-47 0 0,-2 0-2 0 0,0 0 54 0 0,0 1 48 0 0,-1-1 42 0 0,-1 0 81 0 0,0 1 43 0 0,-1 0 101 0 0,-4-1 249 0 0,-7 2 424 0 0,12 0-754 0 0,-1 0-35 0 0,2 0-83 0 0,0 1-37 0 0,1 0-44 0 0,0-1-50 0 0,-9 4 434 0 0,2-1-79 0 0,1 2-78 0 0,1 0-75 0 0,1 1-74 0 0,0 1-72 0 0,0 2-71 0 0,0 1-67 0 0,-3 5 77 0 0,5-9-37 0 0,0 1-1 0 0,1 0 1 0 0,-1 0 0 0 0,2 1-1 0 0,-1-1 1 0 0,1 1 0 0 0,0 0-1 0 0,1 0 1 0 0,-1 1-25 0 0,3 5-9 0 0,4-2 88 0 0,8 2 165 0 0,6-4 102 0 0,-13-8-218 0 0,0-1-1 0 0,0 1 1 0 0,0-1-1 0 0,1 0 1 0 0,-1 0-1 0 0,5-1-127 0 0,3 0 215 0 0,-2-1-48 0 0,4-3-157 0 0,0-2 59 0 0,3-2 67 0 0,6-9 121 0 0,-3-3-19 0 0,-11 4-137 0 0,-3 1-74 0 0,-3 0-70 0 0,3-11 54 0 0,-4 22 18 0 0,-3 4-35 0 0,1-1-1 0 0,-1 1 1 0 0,1 0-1 0 0,-1 0 1 0 0,1-1-1 0 0,-1 1 1 0 0,1 0-1 0 0,-1 0 1 0 0,1 0-1 0 0,-1 0 0 0 0,1 0 1 0 0,-1 0-1 0 0,1 0 1 0 0,-1 0-1 0 0,1 0 1 0 0,-1 0-1 0 0,1 0 1 0 0,-1 0-1 0 0,1 0 1 0 0,-1 0-1 0 0,0 1 0 0 0,1-1 7 0 0,11 10-61 0 0,-10-7 50 0 0,9 8-34 0 0,-4-3-14 0 0,-1 0 1 0 0,0 1-1 0 0,0 2 59 0 0,6 11-27 0 0,-5-8 21 0 0,-4-6 27 0 0,2 2 55 0 0,-1-1 18 0 0,2 3 47 0 0,-4-10-239 0 0,-1 1 96 0 0,-1-2 64 0 0,1 1 163 0 0,-1-1-155 0 0,0-1-124 0 0,0 0-27 0 0,0 0-43 0 0,0 0-50 0 0,0 1-55 0 0,0-1-60 0 0,1 0-68 0 0,-1 1-10 0 0,1-1-59 0 0,3 4-687 0 0</inkml:trace>
  <inkml:trace contextRef="#ctx0" brushRef="#br0" timeOffset="334.1">425 277 8640 0 0,'0'0'197'0'0,"0"0"24"0"0,5 6 183 0 0,-3-4-350 0 0,-1-1-34 0 0,1 2 6 0 0,0 0 49 0 0,0 1 46 0 0,1-1 41 0 0,-1 0 38 0 0,1 0 33 0 0,2 3 318 0 0,1 3 298 0 0,9 11 1303 0 0,-10-12-1457 0 0,-2-2-195 0 0,0 0-97 0 0,-1-2-246 0 0,-1-1-33 0 0,0 0-36 0 0,0 0-40 0 0,-1 0 188 0 0,0 0 47 0 0,0-3-231 0 0,1 0-1 0 0,-1 0 0 0 0,0 0 0 0 0,0 1 0 0 0,0-1 0 0 0,0 0 0 0 0,-1 0 0 0 0,1 0 0 0 0,0 1 0 0 0,0-1 0 0 0,0 0 0 0 0,0 0 0 0 0,0 0 1 0 0,0 1-1 0 0,0-1 0 0 0,0 0 0 0 0,0 0 0 0 0,0 0 0 0 0,0 0 0 0 0,-1 1 0 0 0,1-1 0 0 0,0 0 0 0 0,0 0 0 0 0,0 0 0 0 0,0 0 0 0 0,-1 0 0 0 0,1 1 1 0 0,0-1-1 0 0,0 0 0 0 0,0 0-51 0 0,-2 0 450 0 0,1-1-279 0 0,0 0-46 0 0,1 0-56 0 0,-1-1-62 0 0,1 0-71 0 0,0 0-80 0 0,3-23 229 0 0,7 1-77 0 0,-8 20-20 0 0,1 1 1 0 0,-1 0 0 0 0,1-1-1 0 0,0 1 1 0 0,0 0-1 0 0,1-1 12 0 0,-1 2-19 0 0,0-1 1 0 0,0 1-1 0 0,0 0 0 0 0,0 0 1 0 0,1 0-1 0 0,-1 0 0 0 0,1 1 1 0 0,-1 0-1 0 0,1-1 0 0 0,0 1 1 0 0,0 0 18 0 0,0 1-21 0 0,0-1 1 0 0,0 1 0 0 0,1-1-1 0 0,-1 1 1 0 0,0 0 0 0 0,0 1-1 0 0,0-1 1 0 0,0 1 0 0 0,0-1-1 0 0,0 1 1 0 0,0 1 0 0 0,0-1-1 0 0,-1 0 1 0 0,3 2 20 0 0,15 11-98 0 0,-5 1 57 0 0,-1 2 53 0 0,-2 2 69 0 0,-1 1 84 0 0,-12-19-362 0 0,1 0 78 0 0,0 0 65 0 0,-1 0 55 0 0,2 1 122 0 0,2 4 371 0 0,-2-4-405 0 0,-1 0-80 0 0,0-1-54 0 0,0 0-46 0 0,0 0-52 0 0,0 0-57 0 0,0 0-86 0 0,0 0-82 0 0,0-1-89 0 0,0 1-97 0 0,-1 0-104 0 0,1 0-113 0 0,0-1-119 0 0,0 0 397 0 0,-1 1-32 0 0,3 0-1667 0 0,1 0-1248 0 0</inkml:trace>
  <inkml:trace contextRef="#ctx0" brushRef="#br0" timeOffset="833.77">990 257 9560 0 0,'0'0'216'0'0,"0"0"32"0"0,-13-3 198 0 0,9 2-387 0 0,2 1-36 0 0,-7 1 1 0 0,1 1 45 0 0,0 0 39 0 0,1 2 36 0 0,-2 2 67 0 0,1 1 35 0 0,3-3-32 0 0,1 0 1 0 0,0 1-1 0 0,1-1 1 0 0,-3 4-215 0 0,-10 23 857 0 0,12-20-611 0 0,1 0-35 0 0,1-2-67 0 0,0-1-35 0 0,1 1-40 0 0,1-1-45 0 0,2 8-24 0 0,4-4 85 0 0,3-5 65 0 0,2-2 46 0 0,-8-5-144 0 0,-1 0 1 0 0,1 1-1 0 0,0-1 0 0 0,0-1 0 0 0,-1 1 0 0 0,1 0 0 0 0,0-1 0 0 0,-1 1 0 0 0,1-1 0 0 0,0 0 0 0 0,-1 1 0 0 0,3-2-52 0 0,10-7 224 0 0,4-9-30 0 0,-16 14-160 0 0,0 0 0 0 0,0 0-1 0 0,0 0 1 0 0,-1-1 0 0 0,0 1 0 0 0,0-1 0 0 0,0 1 0 0 0,0-1-1 0 0,-1 0 1 0 0,0 1 0 0 0,1-2-34 0 0,0-13 173 0 0,-3 0 64 0 0,-6-64 482 0 0,4 60-567 0 0,0 0-38 0 0,-5-52 148 0 0,6 43-124 0 0,1-1 70 0 0,0 0 102 0 0,1 53-249 0 0,1 1-34 0 0,4 52-30 0 0,-1-41 26 0 0,4 5 85 0 0,-4-19-64 0 0,2-1 33 0 0,0 0 37 0 0,0-1 41 0 0,3 10 165 0 0,-1 0 114 0 0,-7-24-652 0 0,0 0 97 0 0,-1 0 85 0 0,1 0 70 0 0,-1 0 71 0 0,1 0 55 0 0,0 6 504 0 0,0-5-427 0 0,-1-1-141 0 0,0 0-47 0 0,1 0-54 0 0,-1 0-54 0 0,0 0-62 0 0,0-1-68 0 0,0 1-100 0 0,0 0-98 0 0,1 0-106 0 0,-1 0-118 0 0,0 0-125 0 0,0-1 317 0 0,0 0-34 0 0,0 0-37 0 0,0 0-37 0 0,0 0-39 0 0,0 0-40 0 0,0 0-583 0 0,0 0-33 0 0,0 1-2561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62 6704 0 0,'0'0'149'0'0,"0"0"23"0"0,0 0 12 0 0,-1-1-25 0 0,-4-6 232 0 0,-2-4 282 0 0,-3-2 380 0 0,4 5-428 0 0,0 3-215 0 0,2 2-256 0 0,0 1-43 0 0,1 0 87 0 0,-12-6 664 0 0,4 6-324 0 0,2 3-130 0 0,-2 4-50 0 0,2 1-143 0 0,0 2-42 0 0,1 0-38 0 0,0 0-34 0 0,-8 11 19 0 0,2 2-84 0 0,0 1-81 0 0,-7 16 45 0 0,9-13 52 0 0,3-3-48 0 0,0 0 1 0 0,0 5-5 0 0,3-6 42 0 0,0 1 1 0 0,0 11-43 0 0,4-14 53 0 0,1-1-1 0 0,0 0 1 0 0,1 5-53 0 0,1-8 58 0 0,0-1 0 0 0,2 1 0 0 0,-1-1 0 0 0,3 4-58 0 0,-2-7 59 0 0,5 19 365 0 0,7 14-424 0 0,1-9 253 0 0,6-3 47 0 0,-11-19-163 0 0,10 11 46 0 0,-16-19-152 0 0,-1 1 1 0 0,2-2 0 0 0,-1 1-1 0 0,0-1 1 0 0,1 1 0 0 0,0-1-1 0 0,0-1 1 0 0,0 1 0 0 0,5 1-32 0 0,-4-3 20 0 0,-1 1 1 0 0,1-1-1 0 0,-1-1 0 0 0,1 1 1 0 0,0-1-1 0 0,0 0 0 0 0,0-1 1 0 0,5 1-21 0 0,-7-2 2 0 0,1 1 1 0 0,-1-1 0 0 0,1 0-1 0 0,-1-1 1 0 0,0 1 0 0 0,1-1-1 0 0,0 0-2 0 0,1-2-136 0 0,0 1 55 0 0,14-11-18 0 0,-12 8 25 0 0,0-2-96 0 0,-4 5 33 0 0,-1-1-42 0 0,1 0-79 0 0,-1-1-71 0 0,1 1-79 0 0,-1-1-88 0 0,0 1-97 0 0,0-1-106 0 0,0 1-115 0 0,-1-1-125 0 0,5-4-878 0 0,4-6-1025 0 0,-12 15 2831 0 0</inkml:trace>
  <inkml:trace contextRef="#ctx0" brushRef="#br0" timeOffset="487.69">653 279 7200 0 0,'0'0'165'0'0,"0"0"-38"0"0,-1 0-47 0 0,-1-1-17 0 0,-2 0 1 0 0,3 0 12 0 0,0 0 59 0 0,-1-3-246 0 0,0 1 60 0 0,-1 0 55 0 0,1 0 49 0 0,-2 0 68 0 0,-1 1 52 0 0,-1-1 164 0 0,-2 2 63 0 0,-7 1 456 0 0,5 4-351 0 0,3 0-191 0 0,3-2-208 0 0,1 1-43 0 0,-6 7 224 0 0,2-2-64 0 0,-2 5 16 0 0,-8 21 242 0 0,13-26-374 0 0,1 1 0 0 0,0-1-1 0 0,1 1 1 0 0,0 0-1 0 0,-1 6-106 0 0,0 12 179 0 0,1-3-43 0 0,0-11-39 0 0,1 1-1 0 0,1-1 1 0 0,0 0-1 0 0,0 1 1 0 0,2 2-97 0 0,2 19 254 0 0,-3-24-137 0 0,0-1-1 0 0,1 1 1 0 0,2 9-117 0 0,7 4 203 0 0,-9-21-160 0 0,0 0-1 0 0,1 0 1 0 0,0 0-1 0 0,-1 0 1 0 0,1 0 0 0 0,1 0-43 0 0,-3-2 23 0 0,1 0 1 0 0,-1 0 0 0 0,0 0-1 0 0,1-1 1 0 0,-1 1 0 0 0,1 0-1 0 0,-1-1 1 0 0,1 1 0 0 0,-1-1 0 0 0,2 1-24 0 0,0-1 45 0 0,0 0 0 0 0,0 0 1 0 0,0 0-1 0 0,0 0 0 0 0,0 0 1 0 0,0-1-1 0 0,0 1 1 0 0,0-1-1 0 0,1 0-45 0 0,0 0 61 0 0,0-1 1 0 0,0 1-1 0 0,0-1 1 0 0,0 0-1 0 0,0 0 1 0 0,1-1-62 0 0,10-10 167 0 0,5-14 7 0 0,-2-2-62 0 0,5-15-28 0 0,-12 15-26 0 0,0 0 1 0 0,4-22-59 0 0,-13 36 2 0 0,0 1 0 0 0,0 0 0 0 0,-2-1 1 0 0,0 0-1 0 0,-1-7-2 0 0,0-11 1 0 0,-3 6-17 0 0,4 26-62 0 0,0 1-3 0 0,0 0 8 0 0,3 4-7 0 0,1 7 54 0 0,-3-9 6 0 0,8 20-36 0 0,1 4 38 0 0,22 61 18 0 0,-14-42 0 0 0,-7-20 0 0 0,1 0 0 0 0,2-1 0 0 0,13 20 0 0 0,-26-43 0 0 0,0 0-59 0 0,0 1 38 0 0,5 5 68 0 0,-4-4-134 0 0,1-2-95 0 0,-2 0 43 0 0,0 0-39 0 0,0 0-42 0 0,1-1-46 0 0,-1 1-50 0 0,0 0-55 0 0,0-1-124 0 0,-1 0-115 0 0,0 0 89 0 0,1 0-43 0 0,-1 0-658 0 0,0 0-515 0 0,0 0-978 0 0</inkml:trace>
  <inkml:trace contextRef="#ctx0" brushRef="#br0" timeOffset="918.54">968 252 4984 0 0,'0'0'143'0'0,"2"1"-3"0"0,4 5-181 0 0,-1-2 57 0 0,0 0 34 0 0,4 3 141 0 0,0 1 105 0 0,0 0 85 0 0,4 3 213 0 0,20 19 1285 0 0,-18-16-1154 0 0,-9-7-448 0 0,0-1-38 0 0,0 1-46 0 0,1-1-52 0 0,3 6 258 0 0,9 9 922 0 0,-1 0-1 0 0,14 22-1320 0 0,-26-34 391 0 0,-1 1 0 0 0,0 0 0 0 0,1 3-391 0 0,-2-3 228 0 0,4 5 187 0 0,0 2 87 0 0,-8-15-286 0 0,0-2-6 0 0,0 0-6 0 0,0 0-18 0 0,0 0-9 0 0,0 0-1 0 0,0 0-5 0 0,0 0-23 0 0,-3-2 9 0 0,0-1-39 0 0,-3-7 26 0 0,-1-10-28 0 0,6 16-105 0 0,-1-1 1 0 0,2 1-1 0 0,-1 0 0 0 0,0-1 1 0 0,1 1-1 0 0,0-1 1 0 0,0 1-1 0 0,0-1 1 0 0,1 1-1 0 0,-1-1 0 0 0,2-3-11 0 0,1-1 9 0 0,1 0 0 0 0,-1 1 0 0 0,1-1 0 0 0,1 1 0 0 0,1-2-9 0 0,-4 6-7 0 0,1-1 0 0 0,0 1-1 0 0,0 0 1 0 0,1 0-1 0 0,-1 0 1 0 0,1 1-1 0 0,0-1 1 0 0,0 1 0 0 0,0 0-1 0 0,0 0 1 0 0,1 0-1 0 0,-1 1 1 0 0,5-3 7 0 0,-5 4-8 0 0,-1 0 1 0 0,0 0 0 0 0,1 0-1 0 0,-1 1 1 0 0,1-1-1 0 0,0 1 1 0 0,-1 0 0 0 0,1-1-1 0 0,-1 2 1 0 0,1-1-1 0 0,-1 0 1 0 0,1 1 0 0 0,-1 0-1 0 0,1-1 1 0 0,-1 1-1 0 0,1 1 1 0 0,-1-1 0 0 0,0 0-1 0 0,4 3 8 0 0,-3-2-16 0 0,1 1 0 0 0,-1 1-1 0 0,0-1 1 0 0,0 0 0 0 0,0 1 0 0 0,0 0 0 0 0,1 2 16 0 0,0-1-8 0 0,-1 2 1 0 0,0-1-1 0 0,0 0 1 0 0,2 7 7 0 0,2 7 8 0 0,-1-1 0 0 0,-1 1 0 0 0,1 7-8 0 0,0-2-12 0 0,-6-22-176 0 0,0 1 54 0 0,0-1 50 0 0,-1 1 44 0 0,2 0 43 0 0,-1 1 46 0 0,0 0 56 0 0,1 2 114 0 0,0 3 79 0 0,0-4-134 0 0,-1 0-74 0 0,0-1-65 0 0,0-1-65 0 0,1 0-68 0 0,-1 1-79 0 0,0-1-89 0 0,0 0-30 0 0,0-1-76 0 0,0 1-81 0 0,1-1-89 0 0,-1 1-94 0 0,0-1-101 0 0,0 1-107 0 0,1-1-113 0 0,-2-2-1104 0 0,0-1-1180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 11256 0 0,'0'0'256'0'0,"-1"0"-11"0"0,1 0-103 0 0,-1 0-67 0 0,-2 2-6 0 0,1 0 1 0 0,0 1 70 0 0,0 0-35 0 0,0 4 19 0 0,0 1-82 0 0,1 12-44 0 0,1-14 28 0 0,0 0 37 0 0,0 1 119 0 0,3 43 651 0 0,3 1-116 0 0,-2-14-253 0 0,-1 1-50 0 0,0 18 226 0 0,0-1-82 0 0,-1 1-71 0 0,0 0-57 0 0,1 44 235 0 0,-1 134 712 0 0,-2-233-1234 0 0,0-1 17 0 0,0 0 6 0 0,-4-1-144 0 0,-1-2-42 0 0,-4-8-103 0 0,-1-6-111 0 0,8 11 159 0 0,-7-26-307 0 0,4-2 38 0 0,0-12-584 0 0,2-11 928 0 0,2 31-253 0 0,1-34-259 0 0,3 0-109 0 0,2 16-148 0 0,2 0 1 0 0,1 0 0 0 0,8-17 768 0 0,-4 21-458 0 0,2 0 44 0 0,0 5 61 0 0,1-2 111 0 0,5-5 57 0 0,-12 28 128 0 0,1 0-1 0 0,0 1 1 0 0,3-4 57 0 0,-3 7-40 0 0,2-1 58 0 0,1 2 55 0 0,1 3 49 0 0,0 2 48 0 0,1 3 43 0 0,-1 5 40 0 0,1 6 36 0 0,-2 3-140 0 0,-1 2-44 0 0,16 34 115 0 0,-27-49-218 0 0,13 30 95 0 0,-4 1 39 0 0,-2-1 39 0 0,-5 0 42 0 0,-3 0 43 0 0,-4 0 45 0 0,-3-1 45 0 0,-4 1 48 0 0,-9 9 82 0 0,-6 0-97 0 0,12-22-238 0 0,-2-2-36 0 0,-2-2-40 0 0,-1-5-45 0 0,13-6 7 0 0,0-3-80 0 0,1 0-97 0 0,0-1-115 0 0,3 0 81 0 0,0 1-35 0 0,0-1-38 0 0,1 0-40 0 0,-1 0-43 0 0,1-1-45 0 0,0 1-46 0 0,0 0-49 0 0,-6-8-1012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0,'0'13'223'0'0,"1"0"1"0"0,1 0 0 0 0,0 0-1 0 0,1 2-223 0 0,5 13 455 0 0,-4-12-156 0 0,1-1 43 0 0,1 1 52 0 0,-1 0 61 0 0,2 3 195 0 0,-1 0 117 0 0,-3-10-334 0 0,0 0 35 0 0,0 1 37 0 0,0-1 39 0 0,-1 1-164 0 0,0 6 102 0 0,2 5 148 0 0,-1-9-142 0 0,-2-10-552 0 0,-1-1 52 0 0,0 0 47 0 0,1 0 40 0 0,-2 0 61 0 0,1 0 43 0 0,0 0 77 0 0,-1 0 183 0 0,-2 0 304 0 0,1-2-344 0 0,2 0-276 0 0,-1 1-34 0 0,0-1-39 0 0,1 0-45 0 0,-8-13 256 0 0,2 0-40 0 0,2-1-38 0 0,2 0-34 0 0,1-15 50 0 0,5 1-114 0 0,6 0-98 0 0,4 3-79 0 0,5 2-62 0 0,4 4-45 0 0,-13 12 22 0 0,15-10-149 0 0,-10 8 48 0 0,-4 3-23 0 0,-5 3 105 0 0,0 1-34 0 0,0 0-73 0 0,1 0-56 0 0,-1-1-60 0 0,1 1-67 0 0,0 1-74 0 0,0-1-78 0 0,0 1-86 0 0,1 0-91 0 0,-6 1 359 0 0,1 0-56 0 0,-1 1-48 0 0,1-1-43 0 0,0 0-168 0 0,0 1-41 0 0,1-1-204 0 0,1 0-553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7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9792 0 0,'0'0'222'0'0,"0"0"30"0"0,0 0 18 0 0,0 0-31 0 0,0 0-100 0 0,1 1-63 0 0,3 1 1 0 0,-2 0-6 0 0,1-1 66 0 0,-1 1 0 0 0,1 0 0 0 0,-1 1 0 0 0,0-1 0 0 0,0 0 1 0 0,0 1-1 0 0,0 0 0 0 0,0-1 0 0 0,1 3-137 0 0,8 18 731 0 0,-6-7-341 0 0,0 0-68 0 0,-1 0-83 0 0,-1-2-95 0 0,-1-6-110 0 0,16 78 638 0 0,14 118 1079 0 0,-27-160-1351 0 0,3 23 231 0 0,-6-22-238 0 0,-3-40-327 0 0,0 3-53 0 0,0-2 23 0 0,0-1 84 0 0,0-2 32 0 0,2 1 77 0 0,-2-1-133 0 0,-3-2 149 0 0,-1-3-5 0 0,3 0-157 0 0,-7-12 63 0 0,2-1-48 0 0,-2-19-1 0 0,6 10-26 0 0,-1-21-71 0 0,3 35 31 0 0,-2-74-1 0 0,4 1-94 0 0,2 42-11 0 0,1-1-33 0 0,2 1-37 0 0,1 0-38 0 0,-3 25 73 0 0,0 0 1 0 0,1 1 0 0 0,1-1-1 0 0,0 1 1 0 0,1 1 0 0 0,1-1-1 0 0,7-10 110 0 0,-8 16-62 0 0,-1 0-1 0 0,2 1 0 0 0,-1-1 0 0 0,1 1 0 0 0,4-2 63 0 0,17-10-107 0 0,4 6 44 0 0,-30 13 58 0 0,1 0 0 0 0,-1 0 0 0 0,1 1 0 0 0,-1-1 0 0 0,1 1-1 0 0,-1 0 1 0 0,1 0 0 0 0,-1 0 0 0 0,2 1 5 0 0,0 0-16 0 0,1 0 0 0 0,-1 1 0 0 0,1 0 0 0 0,-1 0 1 0 0,0 0-1 0 0,0 0 0 0 0,0 1 0 0 0,5 3 16 0 0,-1 1-33 0 0,1 0-1 0 0,-1 1 1 0 0,-1 0 0 0 0,1 0-1 0 0,-1 1 1 0 0,6 10 33 0 0,-11-15-3 0 0,1 1 1 0 0,-2 0-1 0 0,1 0 0 0 0,-1 0 1 0 0,1 0-1 0 0,-1 0 0 0 0,-1 1 3 0 0,1-1 11 0 0,-1 1 0 0 0,0-1 0 0 0,-1 0 0 0 0,1 0 0 0 0,-1 1 0 0 0,0 4-11 0 0,-1-3 23 0 0,0 1 0 0 0,-1-1 1 0 0,1 0-1 0 0,-1 0 0 0 0,-1 0 0 0 0,0 0 0 0 0,0 0 0 0 0,0-1 0 0 0,0 1 0 0 0,-4 3-23 0 0,1-1 33 0 0,-1 0 0 0 0,0 0-1 0 0,-7 6-32 0 0,-6 4 11 0 0,-2-3-36 0 0,-8 2-80 0 0,0-5-100 0 0,12-8 70 0 0,10-3 32 0 0,0 0-104 0 0,4-2 53 0 0,-1 1-43 0 0,2-1-3 0 0,-1 0-37 0 0,0 0-40 0 0,0 0-44 0 0,0-1-48 0 0,0 1-50 0 0,0-1-54 0 0,0 0-59 0 0,3 0 162 0 0,-1 1-48 0 0,1 0-41 0 0,0-1-36 0 0,-1 1-139 0 0,0 0-37 0 0,-4-1-1466 0 0,6 1 2131 0 0</inkml:trace>
  <inkml:trace contextRef="#ctx0" brushRef="#br0" timeOffset="500.65">606 191 8032 0 0,'2'1'182'0'0,"3"1"-1"0"0,0-1-41 0 0,5 2 44 0 0,0-1-103 0 0,18 3-34 0 0,-16-4 19 0 0,0 0 95 0 0,-6 0-30 0 0,-1 0 41 0 0,23-1 870 0 0,-16-2-637 0 0,1 1-46 0 0,-7 1-221 0 0,0-1-34 0 0,12 0 233 0 0,0-2 90 0 0,-1-2 50 0 0,-9 2-181 0 0,0-1-1 0 0,0 1 1 0 0,-1-1-1 0 0,1-1-295 0 0,13-10 651 0 0,-11 6-373 0 0,-1-1-50 0 0,-1 1-63 0 0,0-2-71 0 0,-2 0-148 0 0,-1-2 90 0 0,-2-3 87 0 0,-2-10 126 0 0,-4 14-139 0 0,-1 1-36 0 0,-5-1-67 0 0,-3 4-112 0 0,6 6 5 0 0,-2 0-35 0 0,6 2 131 0 0,-1 0 0 0 0,1 1 0 0 0,0-1 1 0 0,-1 0-1 0 0,1 1 0 0 0,0 0 0 0 0,-1-1 0 0 0,1 1 1 0 0,0 0-1 0 0,0 0 0 0 0,0 0 0 0 0,0 0 0 0 0,0 1 1 0 0,0-1-1 0 0,0 0 0 0 0,-1 2 4 0 0,-29 27-32 0 0,31-28 32 0 0,-19 21 35 0 0,3 2 58 0 0,11-15-31 0 0,0 0 1 0 0,2 1 0 0 0,-1-1 0 0 0,1 1 0 0 0,0 0 0 0 0,1 0 0 0 0,-1 7-63 0 0,1 24 122 0 0,3-29-1 0 0,0-1 0 0 0,1 1-1 0 0,1-1 1 0 0,0 0 0 0 0,1 0 0 0 0,0 1-1 0 0,4 8-120 0 0,-5-15 54 0 0,1-1 0 0 0,0 1 0 0 0,0-1 0 0 0,0 0 0 0 0,0 0 0 0 0,1 0 0 0 0,0 0 0 0 0,0-1 0 0 0,0 0 0 0 0,1 1 0 0 0,-1-1 0 0 0,1-1 0 0 0,0 1 0 0 0,0-1 0 0 0,0 0 0 0 0,6 3-54 0 0,-4-3-153 0 0,1-1 69 0 0,0 1 62 0 0,0-1 49 0 0,8 0 129 0 0,10 0 216 0 0,-14-2-241 0 0,0-1-56 0 0,0-1-88 0 0,-6 1-48 0 0,1 0-47 0 0,0-1-55 0 0,0 0-59 0 0,0 0-89 0 0,0 0-83 0 0,0-1-91 0 0,0 1-99 0 0,0-1-105 0 0,-1 0-113 0 0,0-1-121 0 0,-2 3 414 0 0,-1-1-34 0 0,4-3-1544 0 0,5-2-1184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12928 0 0,'0'2'381'0'0,"4"7"-99"0"0,1-1-115 0 0,2 3-75 0 0,5 4-67 0 0,-2-2 5 0 0,-4-4 49 0 0,-1-2 48 0 0,-1 0 75 0 0,3 9 19 0 0,0-1 90 0 0,2 7 227 0 0,2 15 435 0 0,-7-21-583 0 0,2 4 76 0 0,0 6 137 0 0,-1 0-22 0 0,-1-5-60 0 0,-2-1 69 0 0,-2-19-443 0 0,0-1-10 0 0,0 0 3 0 0,0 0 16 0 0,0 0 4 0 0,0 0 0 0 0,-10-2 53 0 0,2-4-61 0 0,2-4-47 0 0,1-1-37 0 0,2 5-43 0 0,2 0 1 0 0,-1 0-1 0 0,1 0 0 0 0,0 0 0 0 0,0 0 1 0 0,1-3-26 0 0,0-12-33 0 0,3 0 33 0 0,-2 12 18 0 0,1-1 0 0 0,0 1-1 0 0,1-1 1 0 0,0 1 0 0 0,0 0 0 0 0,1 0 0 0 0,1 0 0 0 0,3-6-18 0 0,9-8-15 0 0,5 1-80 0 0,-10 12 86 0 0,1 0-1 0 0,10-6 10 0 0,-1 3-38 0 0,3-1-71 0 0,1 2-104 0 0,-24 10 10 0 0,1 1 40 0 0,2-1-66 0 0,2-1 82 0 0,7-1-71 0 0,-9 2 73 0 0,-1 1-25 0 0,0 0-69 0 0,0 0-84 0 0,0 0-100 0 0,-1 1 52 0 0,0-1-65 0 0,0 0-70 0 0,0 1-75 0 0,0-1-82 0 0,0 1-86 0 0,0-1-94 0 0,0 0-97 0 0,5 0-1316 0 0,4-2-1265 0 0</inkml:trace>
  <inkml:trace contextRef="#ctx0" brushRef="#br0" timeOffset="418.87">709 92 11488 0 0,'0'0'264'0'0,"-1"0"39"0"0,0-1-105 0 0,-2-2-40 0 0,-2 0-14 0 0,3 1-54 0 0,-2-1-208 0 0,-1 1 71 0 0,0 0 63 0 0,1 0 58 0 0,-2-1 80 0 0,1 2 59 0 0,-3-1 194 0 0,0 1 68 0 0,-7 4 519 0 0,9-1-694 0 0,1 1-35 0 0,1 0-80 0 0,0 0-40 0 0,0 1-47 0 0,0 1-52 0 0,-4 4-7 0 0,5-6-38 0 0,0 1-1 0 0,0-1 1 0 0,0 1-1 0 0,0 0 1 0 0,1 0-1 0 0,0 0 1 0 0,0 0 0 0 0,0 0-1 0 0,-2 6 0 0 0,2-4 0 0 0,-1 1 0 0 0,1 0 0 0 0,0 0 0 0 0,0 0 0 0 0,1 1 0 0 0,0-1 0 0 0,0 5 0 0 0,4 30-11 0 0,-2-32 32 0 0,1-1 1 0 0,1 1-1 0 0,1 3-21 0 0,-2-7 29 0 0,1 1 1 0 0,0-1-1 0 0,0 1 0 0 0,1-1 0 0 0,0 0-29 0 0,-1-2 39 0 0,0 1-1 0 0,1-1 1 0 0,0 0 0 0 0,0 0 0 0 0,0-1 0 0 0,3 4-39 0 0,9 2 129 0 0,-1-4 42 0 0,-12-4-123 0 0,0-1 1 0 0,0 0 0 0 0,0 0 0 0 0,0 0 0 0 0,0 0-1 0 0,0 0 1 0 0,0 0 0 0 0,-1-1 0 0 0,1 1 0 0 0,0-1-1 0 0,0 0 1 0 0,0 0 0 0 0,1-1-49 0 0,20-12 371 0 0,-10 2-170 0 0,-3 0-79 0 0,0 0-55 0 0,-3 1 11 0 0,1 0-1 0 0,-2-1 1 0 0,1 0-1 0 0,-2 0 0 0 0,1 0 1 0 0,-1-4-78 0 0,-4 10 29 0 0,0 0 1 0 0,0 0 0 0 0,-1 0-1 0 0,0 0 1 0 0,0 0 0 0 0,-1-5-30 0 0,0 5 11 0 0,0 1 1 0 0,-1 0 0 0 0,1 0 0 0 0,-1 0-1 0 0,-1 0 1 0 0,1 0 0 0 0,-1 0-1 0 0,-1-4-11 0 0,1 6-147 0 0,0-1 45 0 0,0 1 39 0 0,0-1 32 0 0,-3-3 52 0 0,-7-10 174 0 0,7 11-200 0 0,1 2-65 0 0,0 0-77 0 0,0 0-95 0 0,0 0-112 0 0,1 1 22 0 0,0 0-72 0 0,0 1-79 0 0,1-1-85 0 0,-1 0-92 0 0,0 1-98 0 0,0-1-105 0 0,0 1-110 0 0,-2-3-1168 0 0,-2-1-1211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0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8032 0 0,'0'0'149'0'0,"1"0"-68"0"0,3 3-13 0 0,-1-3 6 0 0,-2 1 21 0 0,0-1 54 0 0,8 0-239 0 0,0 0 78 0 0,0 0 72 0 0,0 1 63 0 0,0-1 26 0 0,-1 0 34 0 0,9 1 273 0 0,-1-1 48 0 0,27-3 1054 0 0,-26 0-945 0 0,0 0-166 0 0,-13 3-315 0 0,0-1 0 0 0,0 0 0 0 0,0 0 0 0 0,1 0 1 0 0,-2 0-1 0 0,2-1-132 0 0,27-11 814 0 0,2-1-28 0 0,-14 4-291 0 0,1-1-93 0 0,0-1-85 0 0,0-1-77 0 0,-2-1-69 0 0,-1-2-59 0 0,-2 0-53 0 0,-2-3-42 0 0,-13 18-17 0 0,0-1 0 0 0,0 0 1 0 0,0 0-1 0 0,-1 1 0 0 0,1-1 1 0 0,-1 0-1 0 0,0 0 0 0 0,1 0 1 0 0,-1 0-1 0 0,0 1 0 0 0,0-1 1 0 0,0 0-1 0 0,0 0 0 0 0,0 0 1 0 0,-1 0-1 0 0,1 0 0 0 0,0 1 0 0 0,-1-1 1 0 0,0 0-1 0 0,1 0 0 0 0,-1 1 1 0 0,0-1-1 0 0,0 0 0 0 0,0 1 1 0 0,0-1-1 0 0,0 1 0 0 0,0-1 1 0 0,0 1-1 0 0,-1-1 0 0 0,1 1 1 0 0,0 0-1 0 0,-1 0 0 0 0,1 0 1 0 0,-2-1-2 0 0,-2 0-22 0 0,0 1-1 0 0,0-1 0 0 0,0 1 0 0 0,-1 0 0 0 0,1 1 0 0 0,0-1 0 0 0,0 1 0 0 0,-1 0 0 0 0,1 1 1 0 0,0-1-1 0 0,0 1 0 0 0,0 0 0 0 0,-1 0 0 0 0,1 1 0 0 0,0-1 0 0 0,-1 2 24 0 0,-5 1-46 0 0,0 1 0 0 0,0 0 0 0 0,0 1 46 0 0,-9 7-25 0 0,2-1 43 0 0,-7 12-36 0 0,3 4 52 0 0,-15 33 74 0 0,30-49-97 0 0,0 2-25 0 0,3-1 43 0 0,3-9-4 0 0,0-1 0 0 0,1 1 0 0 0,-1-1 0 0 0,1 1 0 0 0,0-1 0 0 0,0 2-25 0 0,1 1 51 0 0,0 0-1 0 0,0 0 0 0 0,1-1 1 0 0,0 1-1 0 0,0 0 1 0 0,0-1-1 0 0,1 1 0 0 0,1 2-50 0 0,-1-4 27 0 0,-1 1 0 0 0,1-1-1 0 0,1 0 1 0 0,-1 0 0 0 0,1 0-1 0 0,-1 0 1 0 0,1 0 0 0 0,4 2-27 0 0,-1-1 19 0 0,1 0 0 0 0,-1-1 1 0 0,1 1-1 0 0,0-2 1 0 0,2 2-20 0 0,17 4-2 0 0,1-2-38 0 0,-1-3-39 0 0,-1-1-44 0 0,-10-2-185 0 0,-1-1 1 0 0,11-2 307 0 0,-7 1-239 0 0,0-1-46 0 0,-3 0-10 0 0,0 0-331 0 0,-4 0 169 0 0,-3 0 30 0 0,0 0-56 0 0,-1 0 27 0 0,-1 1-58 0 0,1-1-64 0 0,-1 0-75 0 0,-1 0-41 0 0,-1 1-117 0 0,1-2-276 0 0,4 0-668 0 0,-10 3 1744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307 122 9216 0 0,'0'0'208'0'0,"0"0"-5"0"0,0 0-85 0 0,0-1-56 0 0,0-3-6 0 0,0 2 1 0 0,1-4 98 0 0,0 0-74 0 0,-1 0-53 0 0,-1-7-37 0 0,-1 8 39 0 0,1 1 25 0 0,0 1 35 0 0,-1 0 45 0 0,0-1 53 0 0,-6-6 686 0 0,0 1-107 0 0,-1 0-100 0 0,-1 2-92 0 0,0 0-85 0 0,-1 1-77 0 0,-1 1-70 0 0,1 0-62 0 0,-9 1 57 0 0,1 2-109 0 0,-5 4-57 0 0,19-1-145 0 0,1 0 0 0 0,-1 0 0 0 0,0 1 0 0 0,1-1 0 0 0,-1 1 0 0 0,0 1-27 0 0,-27 15 116 0 0,4 2-45 0 0,3 3-40 0 0,2 4-33 0 0,21-24 2 0 0,1 1 0 0 0,-1-1 0 0 0,0 0 0 0 0,1 0 0 0 0,0 1 0 0 0,0 0 0 0 0,-4 10 0 0 0,4-13-4 0 0,1 1 0 0 0,0-1 0 0 0,-1 0 0 0 0,1 1 0 0 0,0-1 0 0 0,0 1 0 0 0,0-1 0 0 0,0 1 0 0 0,0-1 0 0 0,1 1 0 0 0,-1-1 0 0 0,0 1 0 0 0,1-1 0 0 0,-1 0 0 0 0,1 1 0 0 0,-1-1 0 0 0,1 1 4 0 0,15 26-40 0 0,-4-8-15 0 0,0 1 8 0 0,2-2 38 0 0,6 11 65 0 0,-13-20-55 0 0,0 0 1 0 0,0-1-1 0 0,1 0 1 0 0,0 0-1 0 0,3 1-1 0 0,13 12 44 0 0,-7-6 49 0 0,-3-3-68 0 0,-3-2 75 0 0,-1-1 52 0 0,-3-4 39 0 0,-1 1 1 0 0,-1 0 0 0 0,6 7-192 0 0,-8-9 96 0 0,1 0-1 0 0,-1 1 1 0 0,-1 0 0 0 0,1-1 0 0 0,-1 2-96 0 0,-1-6 24 0 0,-1 1 0 0 0,1-1 0 0 0,-1 1 0 0 0,0 0 0 0 0,1 0 0 0 0,-1-1 0 0 0,0 1 0 0 0,0 0 0 0 0,0-1 0 0 0,0 1 0 0 0,-1 0 0 0 0,1-1 0 0 0,0 1-1 0 0,-1 0 1 0 0,1-1 0 0 0,-1 1 0 0 0,0 0 0 0 0,1-1 0 0 0,-1 1 0 0 0,0 0-24 0 0,-3 3 113 0 0,0 1-1 0 0,0-1 0 0 0,-1 0 0 0 0,1 0 1 0 0,-1 0-1 0 0,-1 0-112 0 0,-15 7 287 0 0,9-8-181 0 0,-1-3-35 0 0,4-1-124 0 0,1-1 50 0 0,3 1 46 0 0,0-1 0 0 0,1 1 0 0 0,-1-1 0 0 0,0 0 0 0 0,-3-2-43 0 0,-1-1-16 0 0,5 2-32 0 0,0-1-35 0 0,-2-1-106 0 0,1-1-97 0 0,-1 0-114 0 0,3 2 153 0 0,0 0-35 0 0,1 0-98 0 0,-2-1-273 0 0,1 1 106 0 0,-1-1-15 0 0,-2-3-203 0 0,-9-7-737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17287 0 0,'13'-8'507'0'0,"-11"6"-182"0"0,-1 2-149 0 0,-1 0-49 0 0,0 0-84 0 0,0 0-78 0 0,0 0-27 0 0,0 0 2 0 0,0 0-34 0 0,0 0-15 0 0,0 0-34 0 0,0 0-39 0 0,0 0-44 0 0,0 0-46 0 0,0 0-45 0 0,0 0-40 0 0,0 0-37 0 0,0 0-258 0 0,0 0-60 0 0,0 0-49 0 0,0 0-34 0 0,0 0-1427 0 0,0 0-1266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10680 0 0,'0'0'241'0'0,"0"0"38"0"0,0 0 11 0 0,0 0-28 0 0,0 0-197 0 0,1 1-37 0 0,4 14 132 0 0,0 0 104 0 0,-1 3 116 0 0,2 25 594 0 0,-5-27-683 0 0,2 3-41 0 0,-2-10-179 0 0,0 1-44 0 0,9 98 915 0 0,-8-72-588 0 0,0 0 42 0 0,-1-4-4 0 0,1 1 50 0 0,0-1 57 0 0,1 1 67 0 0,-2-12-413 0 0,0 10-21 0 0,1 25 57 0 0,-1-45-117 0 0,-1 0 0 0 0,0 0-1 0 0,-1 8-71 0 0,-6 13 100 0 0,7-32-305 0 0,0 1 66 0 0,0-1 58 0 0,-1 1 51 0 0,1-1 48 0 0,0 1 45 0 0,0-1 115 0 0,0 2 343 0 0,0-2-402 0 0,0 1-52 0 0,0-1-63 0 0,0 0-67 0 0,0 0-79 0 0,0 1-93 0 0,0-1-62 0 0,0 0-92 0 0,0 0-102 0 0,0 0-110 0 0,0 0-118 0 0,0 1 311 0 0,0-1-32 0 0,0 0-35 0 0,0 0-35 0 0,0 0-36 0 0,0 0-38 0 0,0 0-1634 0 0,0 0-1261 0 0</inkml:trace>
  <inkml:trace contextRef="#ctx0" brushRef="#br0" timeOffset="1131.97">1 247 9056 0 0,'14'-6'183'0'0,"1"0"2"0"0,-6 2-137 0 0,-7 2-7 0 0,2 1 75 0 0,-1-1 65 0 0,1 1 52 0 0,4 0 334 0 0,6 0 484 0 0,-8 1-631 0 0,-1 0-52 0 0,1 0-92 0 0,-3 0-173 0 0,0 0-45 0 0,13 1 293 0 0,1 0-55 0 0,22 1 355 0 0,-26-3-400 0 0,1-2 43 0 0,8-2 55 0 0,0 0-67 0 0,11-3 32 0 0,-1-1-84 0 0,9-2-99 0 0,1 1-86 0 0,2 0-98 0 0,1-2-112 0 0,-42 11 193 0 0,0 0-45 0 0,0 0-43 0 0,0 0-43 0 0,0 0-42 0 0,0 1-42 0 0,0-1-41 0 0,0 0-39 0 0,0 1-40 0 0,0-1-39 0 0,0 1-37 0 0,0-1-38 0 0,0 1-36 0 0,0-1-37 0 0,0 1-34 0 0,0 0-35 0 0,7-2-1323 0 0,4 0-1072 0 0,-13 2 2906 0 0</inkml:trace>
  <inkml:trace contextRef="#ctx0" brushRef="#br0" timeOffset="1410.22">744 396 11000 0 0,'0'2'248'0'0,"0"3"-52"0"0,0 2 16 0 0,0 0-39 0 0,0 7 70 0 0,1-4-139 0 0,0 1-54 0 0,4 11-68 0 0,-3-14 38 0 0,0-1 73 0 0,0 1 62 0 0,0-1 54 0 0,1 2 75 0 0,-1-1 40 0 0,5 21 846 0 0,-4-17-702 0 0,-1-5-222 0 0,0 0-35 0 0,4 21 717 0 0,-3-14-515 0 0,0 0-44 0 0,0 0-49 0 0,-1 0-58 0 0,1 0-64 0 0,-1 0-71 0 0,-2-6-138 0 0,0-7-94 0 0,0-1 25 0 0,0 0-80 0 0,0 0-93 0 0,0 0 74 0 0,0 0-43 0 0,0 0-44 0 0,0 0-42 0 0,0 0-40 0 0,0 0-35 0 0,0 0-249 0 0,0 0-59 0 0,0 0-45 0 0,-1 0-34 0 0,-1 0-1381 0 0,-2 0-1223 0 0</inkml:trace>
  <inkml:trace contextRef="#ctx0" brushRef="#br0" timeOffset="1652.57">751 88 10680 0 0,'0'-1'280'0'0,"0"-2"-76"0"0,0-1-55 0 0,0-6 143 0 0,0 7-52 0 0,1-5-75 0 0,1 5 5 0 0,-1 2-65 0 0,-1 0 380 0 0,0 1 25 0 0,0 0-218 0 0,0 0-142 0 0,3 0 34 0 0,0 0-168 0 0,-1 0-46 0 0,0 0-41 0 0,0 0-51 0 0,0 0-58 0 0,0 0-66 0 0,-2 0 44 0 0,1 0-35 0 0,1 0-325 0 0,-1 0 72 0 0,0 0-46 0 0,2 1-637 0 0,0 0-507 0 0,4 1-961 0 0,-7-2 2641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5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21 256 9904 0 0,'0'0'222'0'0,"0"0"30"0"0,0 0 20 0 0,0 0-31 0 0,1 0-102 0 0,0 0-67 0 0,4 2-8 0 0,-4 0 3 0 0,8 8 411 0 0,-2 5-105 0 0,-2 1-94 0 0,-1-2-84 0 0,-3-10-145 0 0,0-1-21 0 0,14 52 658 0 0,-8-27-299 0 0,0 0 43 0 0,0 10 225 0 0,-1-1 111 0 0,-2 2-202 0 0,-3-12-275 0 0,0-5-152 0 0,-1-11-118 0 0,1 0-37 0 0,-2-10-176 0 0,1 0 76 0 0,0 0 63 0 0,0 0 55 0 0,0 1 117 0 0,-1 5 366 0 0,1-5-393 0 0,-1 0-77 0 0,1-1-55 0 0,0 0-42 0 0,0 0-50 0 0,-1 0-56 0 0,1 1-82 0 0,0-1-78 0 0,-1 0-86 0 0,1 0-93 0 0,-1 0-101 0 0,1 0-107 0 0,-1 0-116 0 0,1 0-123 0 0,-1 0-980 0 0,-1 3-1111 0 0</inkml:trace>
  <inkml:trace contextRef="#ctx0" brushRef="#br0" timeOffset="270.26">8 58 9672 0 0,'0'-1'246'0'0,"-1"0"-88"0"0,1-1-67 0 0,-2-5 49 0 0,2 4-50 0 0,-1-1 39 0 0,0 2-43 0 0,0 0-20 0 0,0 1-53 0 0,1-2-35 0 0,0-2 86 0 0,0 4 22 0 0,0 1 97 0 0,0 0 151 0 0,0 0 2 0 0,0 0-39 0 0,0 0-226 0 0,0 0-6 0 0,0 0 10 0 0,0 0-39 0 0,0 0-47 0 0,0 0-49 0 0,0 0-97 0 0,0 0-170 0 0,0 0-22 0 0</inkml:trace>
  <inkml:trace contextRef="#ctx0" brushRef="#br0" timeOffset="661.22">703 115 7512 0 0,'0'0'117'0'0,"-1"0"-37"0"0,-1-2-5 0 0,-3-2 27 0 0,4 2-28 0 0,-1 1 47 0 0,-5-5-173 0 0,0-1 91 0 0,0 1 79 0 0,1-1 68 0 0,-3-1 150 0 0,0-1 78 0 0,-1 1 43 0 0,-12-10 675 0 0,6 8-494 0 0,7 5-313 0 0,-2 0-58 0 0,2 1-62 0 0,0 1 44 0 0,-19-5 606 0 0,15 7-455 0 0,-2 1-86 0 0,5 2-175 0 0,0 1-74 0 0,5-1-56 0 0,0 0 0 0 0,0 1 0 0 0,0-1 0 0 0,0 1 0 0 0,0 0 0 0 0,0 0 1 0 0,1 1-1 0 0,0-1 0 0 0,0 1 0 0 0,0 0 0 0 0,0 0 0 0 0,0 1 0 0 0,1-1 1 0 0,-1 1-10 0 0,0 2 21 0 0,1 0 1 0 0,-1 0 0 0 0,1 0 0 0 0,1 0 0 0 0,-1 0 0 0 0,1 1 0 0 0,0 0-1 0 0,1-1 1 0 0,0 1 0 0 0,0 1-22 0 0,-1 14 58 0 0,2 0 0 0 0,0 0-1 0 0,2 0 1 0 0,3 20-58 0 0,4 0 98 0 0,1 0 0 0 0,4 4-98 0 0,-2-6 197 0 0,-2 1 0 0 0,-2 0 0 0 0,0 14-197 0 0,-5-17 78 0 0,-1 0-54 0 0,-3-38 105 0 0,1 0-43 0 0,0-1-40 0 0,0 1-38 0 0,0 0-36 0 0,0 0-33 0 0,-1 0-152 0 0,1 0 34 0 0,-1-1-34 0 0,0 1-297 0 0,-1 0-213 0 0,0-2-469 0 0,-4-4-160 0 0</inkml:trace>
  <inkml:trace contextRef="#ctx0" brushRef="#br0" timeOffset="830.79">309 411 7368 0 0,'0'0'165'0'0,"0"0"22"0"0,0 0 10 0 0,1 1-16 0 0,9 1-239 0 0,0-1 82 0 0,1 0 69 0 0,0-1 58 0 0,10-1 225 0 0,25-3 668 0 0,-16 0-540 0 0,-1-1-62 0 0,-1-1-59 0 0,0-1-57 0 0,-1-1-54 0 0,1-2-52 0 0,-1 0-50 0 0,1-1-47 0 0,-23 9-63 0 0,0 0-47 0 0,0 0-49 0 0,0 0-49 0 0,1 0-49 0 0,-1 0-48 0 0,0 1-49 0 0,0-1-50 0 0,2-1-177 0 0,-1 1-90 0 0,1-1-90 0 0,0 1-92 0 0,6-4-692 0 0,5-2-815 0 0,-16 7 2066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7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52 7072 0 0,'0'0'163'0'0,"0"0"-40"0"0,-1-2 22 0 0,-1 0-102 0 0,-2-5-99 0 0,2 5 86 0 0,-5-6 435 0 0,0 0 64 0 0,4 6-212 0 0,0-1 0 0 0,0 1 0 0 0,-1 0 0 0 0,1 0 1 0 0,0 0-1 0 0,-4-2-317 0 0,-5 0 761 0 0,5 3-361 0 0,-1 0-56 0 0,-1 1-51 0 0,0 1-95 0 0,-1 0-110 0 0,5 0-90 0 0,0 0-33 0 0,-13 3 235 0 0,-16 3 46 0 0,0 5-85 0 0,31-11-147 0 0,-1 1 0 0 0,1 0 0 0 0,-1 0 0 0 0,1 0-1 0 0,0 1 1 0 0,0-1 0 0 0,-1 2-14 0 0,2-3 5 0 0,1 1 0 0 0,-1 0-1 0 0,1 0 1 0 0,-1 0-1 0 0,1 0 1 0 0,0 0 0 0 0,0 0-1 0 0,0 0 1 0 0,0 0-1 0 0,0 1 1 0 0,0-1 0 0 0,1 1-5 0 0,-1-1-2 0 0,1 1 1 0 0,0-1 0 0 0,0 0 0 0 0,0 0 0 0 0,0 0 0 0 0,1 0 0 0 0,-1 0 0 0 0,1 0-1 0 0,-1 0 1 0 0,1 0 0 0 0,0 0 0 0 0,-1 0 0 0 0,1 0 0 0 0,0 0 0 0 0,0 0 0 0 0,0-1-1 0 0,1 1 1 0 0,-1 0 0 0 0,0-1 0 0 0,1 1 0 0 0,-1-1 0 0 0,1 1 0 0 0,-1-1 0 0 0,1 0 0 0 0,0 1-1 0 0,0-1 1 0 0,0 0 0 0 0,0 0 1 0 0,9 5 8 0 0,0 0 0 0 0,1-2 0 0 0,-1 1 0 0 0,7 1-8 0 0,-12-4 10 0 0,3 1 11 0 0,1 0 0 0 0,-1 1-1 0 0,0 0 1 0 0,0 1 0 0 0,2 1-21 0 0,-8-4 15 0 0,-1 0 0 0 0,1 0 0 0 0,-1 1-1 0 0,1-1 1 0 0,-1 0 0 0 0,0 1 0 0 0,0 0 0 0 0,0 0-15 0 0,4 10 116 0 0,-3 3 55 0 0,-3-12-112 0 0,-1 1 1 0 0,1-1-1 0 0,-1 0 1 0 0,1 1 0 0 0,-1-1-1 0 0,-1 0 1 0 0,1 0 0 0 0,0 0-1 0 0,-1 0 1 0 0,0 0-1 0 0,0 0 1 0 0,0 0 0 0 0,-1-1-1 0 0,-1 3-59 0 0,-12 10 208 0 0,-4-5-98 0 0,-20 8 95 0 0,35-18-216 0 0,4-1-93 0 0,1 0-10 0 0,0 0 2 0 0,0 0-8 0 0,0 0-32 0 0,1 0-55 0 0,3 0 67 0 0,3 0 27 0 0,-2 0 77 0 0,-3 0 33 0 0,0 0 1 0 0,0 0 0 0 0,0 0 0 0 0,1 1 0 0 0,-1-1 0 0 0,0 0 0 0 0,0 1 0 0 0,-1 0 0 0 0,1-1-1 0 0,0 1 1 0 0,0 0 0 0 0,0 0 0 0 0,0 0 0 0 0,0 1 2 0 0,0-1-6 0 0,-1 1-1 0 0,1-1 1 0 0,-1 1-1 0 0,0 0 1 0 0,0-1 0 0 0,1 1-1 0 0,-1 0 1 0 0,-1 0 0 0 0,1 0-1 0 0,0 0 1 0 0,0 0-1 0 0,-1 0 1 0 0,1 0 0 0 0,-1 0-1 0 0,1 0 1 0 0,-1 0-1 0 0,0 0 1 0 0,0 2 6 0 0,0 4-24 0 0,0 0-1 0 0,-1 0 1 0 0,0 0-1 0 0,0 0 1 0 0,-1 0 24 0 0,-5 21-43 0 0,5-22 41 0 0,-6 16 2 0 0,0 0 0 0 0,-6 11 0 0 0,5-15 0 0 0,2 0 0 0 0,0 1 0 0 0,-3 12 0 0 0,8-18 26 0 0,0 0 46 0 0,2 8 123 0 0,0-17-126 0 0,1 1 0 0 0,0-1 0 0 0,0 1 0 0 0,0-1-1 0 0,1 0 1 0 0,0 1 0 0 0,0-1 0 0 0,0 0-69 0 0,6 9 121 0 0,2 0-56 0 0,-7-10-201 0 0,0 0 60 0 0,1 0 54 0 0,-1-1 47 0 0,1 1 50 0 0,0-1 41 0 0,3 2 146 0 0,10 4 449 0 0,-11-7-530 0 0,-1 0-46 0 0,0-1-67 0 0,1 0-61 0 0,-1 0-72 0 0,0-1-84 0 0,0 0-65 0 0,0 0-84 0 0,0 0-93 0 0,0-1-100 0 0,1 1-109 0 0,-1-2-117 0 0,0 1-126 0 0,-2 0 372 0 0,0 1-34 0 0,2-2-1385 0 0,5-1-1076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6448 0 0,'0'0'141'0'0,"0"0"23"0"0,0 0 13 0 0,0 0-51 0 0,0 0-4 0 0,0 0 51 0 0,0 0 153 0 0,0 0 287 0 0,0 0 25 0 0,0 0-352 0 0,0 0-72 0 0,0 0-62 0 0,-1 0-51 0 0,1 0-13 0 0,-3 0-50 0 0,2 0 43 0 0,1 0 84 0 0,-1 0-15 0 0,1 0 46 0 0,0 0 51 0 0,-1 0 59 0 0,-5 3 80 0 0,1 1-37 0 0,0 0-35 0 0,0 1-33 0 0,-3 5 192 0 0,0 1-104 0 0,1-2-132 0 0,1 0-46 0 0,-3 2 47 0 0,2 2-45 0 0,-5 16 89 0 0,4-6-125 0 0,-1 12 36 0 0,8-31-171 0 0,-4 21 133 0 0,0 1-1 0 0,2 1 1 0 0,0 7-155 0 0,2 7 275 0 0,1 1 1 0 0,3-1 0 0 0,2 4-276 0 0,0-13 100 0 0,4-2-43 0 0,3 1-24 0 0,14 24-33 0 0,-20-42 2 0 0,-4-10-155 0 0,-1 0 62 0 0,1 0 51 0 0,0 0 44 0 0,2 3 95 0 0,7 8 269 0 0,-8-10-315 0 0,1 0-69 0 0,-2-2-38 0 0,0 0-37 0 0,0 0-45 0 0,1 1-48 0 0,-1-1-74 0 0,1 0-68 0 0,-1 0-74 0 0,1 1-81 0 0,-1-1-87 0 0,1 0-94 0 0,-1 0-99 0 0,1 0-106 0 0,2 2-1068 0 0,3 1-1102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99 7512 0 0,'0'-1'158'0'0,"0"-1"-63"0"0,-2-7 70 0 0,2 6-14 0 0,0-3-41 0 0,0 0-41 0 0,-1-3-20 0 0,-4-12-11 0 0,3 15 22 0 0,0 0 53 0 0,-1 2 46 0 0,-2 0 78 0 0,-13-5 673 0 0,7 5-497 0 0,1 1-52 0 0,0 1-43 0 0,0 0-35 0 0,-8 1 163 0 0,12 1-310 0 0,0 1 0 0 0,1-1 0 0 0,-1 1 0 0 0,1 0 0 0 0,0 1 0 0 0,-1 0 1 0 0,0 0-137 0 0,-15 7 495 0 0,7-1-204 0 0,4-1-86 0 0,0 1-44 0 0,3-1-67 0 0,-1 1-42 0 0,1 1-47 0 0,1 0-52 0 0,-4 4 88 0 0,1 1 1 0 0,1 1 0 0 0,0-1 0 0 0,1 1-1 0 0,1 1 1 0 0,-1 3-42 0 0,3-6 10 0 0,1-1 0 0 0,1 1 0 0 0,0-1 1 0 0,1 1-1 0 0,0 0 0 0 0,1 0 0 0 0,0-1 0 0 0,2 12-10 0 0,-1-19 3 0 0,-1 0-1 0 0,1 0 1 0 0,1 0-1 0 0,-1 0 1 0 0,1 0 0 0 0,-1-1-1 0 0,1 1 1 0 0,1 0 0 0 0,-1-1-1 0 0,1 1 1 0 0,0-1 0 0 0,0 0-1 0 0,0 0 1 0 0,0 0-1 0 0,1 0 1 0 0,-1-1 0 0 0,1 1-1 0 0,0-1 1 0 0,0 0 0 0 0,1 0-1 0 0,-1-1 1 0 0,0 1 0 0 0,3 0-3 0 0,-4-2 0 0 0,0 1 4 0 0,1 0 1 0 0,0-1 0 0 0,0 1 0 0 0,-1-1-1 0 0,1 0 1 0 0,0 0 0 0 0,0 0 0 0 0,0-1-1 0 0,0 1 1 0 0,0-1 0 0 0,0 0 0 0 0,0 0-1 0 0,0-1 1 0 0,4 0-5 0 0,0-1 20 0 0,27-8 109 0 0,-13-3 22 0 0,-5-2-31 0 0,0-1 48 0 0,0-6 81 0 0,-13 16-162 0 0,0 0 0 0 0,-1 1-1 0 0,0-1 1 0 0,0-1 0 0 0,-1 1-87 0 0,4-7 183 0 0,-3 3-91 0 0,1 1-36 0 0,-2-1-36 0 0,0 0-36 0 0,1-19 13 0 0,1 0 40 0 0,11-57 198 0 0,-15 79-240 0 0,0 5-75 0 0,0 2-14 0 0,1 1-1 0 0,1 1 52 0 0,5 8 27 0 0,-3 0 18 0 0,-1 1 1 0 0,0 0 0 0 0,0 0 0 0 0,-1 2-3 0 0,4 26 99 0 0,-1-8 65 0 0,1 0 99 0 0,0-1 31 0 0,-1-1-51 0 0,-1-7-106 0 0,1 1-47 0 0,-5-23-126 0 0,0 2 40 0 0,4 10 155 0 0,-2-6-207 0 0,-1-3-35 0 0,0-1-52 0 0,-1 1-60 0 0,1-1-70 0 0,-1-2 126 0 0,0 0 53 0 0,1 0 27 0 0,0 2 119 0 0,-1-1-97 0 0,1 0-73 0 0,-1-1 7 0 0,0 1-36 0 0,0-1-40 0 0,0 0-46 0 0,0 1-49 0 0,0-1-55 0 0,0 0-59 0 0,0 1-64 0 0,0-1 82 0 0,0 0-48 0 0,0 0-41 0 0,0 0-38 0 0,0 0-140 0 0,0 0-36 0 0,0 0-1475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8928 0 0,'0'8'241'0'0,"1"0"-53"0"0,-1-1-46 0 0,0 1-38 0 0,2 10 26 0 0,3 24-2 0 0,-3-27 4 0 0,-1-3 62 0 0,1 0 104 0 0,3 20 1296 0 0,-2-19-942 0 0,1 2 6 0 0,0 0-100 0 0,-1-2-175 0 0,-3-13-519 0 0,0 0 41 0 0,0 1 36 0 0,0-1 34 0 0,1 0 56 0 0,-1 0 81 0 0,1 1 292 0 0,-1-1-260 0 0,0 1-69 0 0,0-1-85 0 0,0 1-40 0 0,0 0-79 0 0,0-1-86 0 0,0 1-96 0 0,0 1-110 0 0,0-1-121 0 0,0 0 221 0 0,-1 0-34 0 0,1 0-37 0 0,0 0-38 0 0,0 0-39 0 0,-1 0-42 0 0,1-1-1268 0 0,0 0-1011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10104 0 0,'0'0'230'0'0,"0"0"30"0"0,0 0 19 0 0,1 0-154 0 0,0 1-36 0 0,1-1-35 0 0,1 2-35 0 0,7 1 44 0 0,-2 1 111 0 0,-1 0 39 0 0,0-1 44 0 0,13 11 710 0 0,-12-7-587 0 0,1 1-75 0 0,-5-4-198 0 0,1 1-37 0 0,15 21 461 0 0,-1 2-82 0 0,6 16 105 0 0,-4 3-95 0 0,-9-16-35 0 0,-2 0 0 0 0,0 6-424 0 0,-2-4 320 0 0,-2-1 46 0 0,-2 2-11 0 0,-1-1-76 0 0,-2-1-66 0 0,-1-1 292 0 0,-4 25-505 0 0,-1-19 248 0 0,0-14-58 0 0,1 1 35 0 0,-2-1 42 0 0,0 0 51 0 0,0-2-45 0 0,-2 0-91 0 0,-3 3-55 0 0,-9 8-53 0 0,18-29-197 0 0,-1 0 93 0 0,1 0 63 0 0,-6 5 175 0 0,4-5-156 0 0,1-1-63 0 0,0-1-59 0 0,0 0-77 0 0,0 0-91 0 0,0-1-108 0 0,2 0 128 0 0,-1 0-34 0 0,1 0-34 0 0,-1-1-38 0 0,1 1-39 0 0,-1-1-40 0 0,-5-5-991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0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38 120 11168 0 0,'0'0'330'0'0,"0"0"-8"0"0,0 0-181 0 0,0 0 20 0 0,0 0 30 0 0,0 0 8 0 0,0 0-16 0 0,1 0-74 0 0,0 1-48 0 0,2 1 9 0 0,-1-1-12 0 0,7 9 407 0 0,-2 2-117 0 0,-1 1-90 0 0,-2 1-63 0 0,4 27 242 0 0,-6-25-192 0 0,2 17 235 0 0,-1 0-87 0 0,1 5-22 0 0,0 50 409 0 0,-3-56-463 0 0,-1 4 141 0 0,1-10-160 0 0,-1 0-35 0 0,-2 0-46 0 0,0 0-54 0 0,1 0 6 0 0,1-4-57 0 0,0-21-92 0 0,0-1-117 0 0,0 0 17 0 0,0 0 15 0 0,0 0-35 0 0,0 0-14 0 0,0 0-36 0 0,0 0-38 0 0,0 0-45 0 0,0 0-47 0 0,0 0-45 0 0,0 0-42 0 0,0 0-38 0 0,0 0-262 0 0,0 0-63 0 0,0 0-49 0 0,0 0-34 0 0,0 0-1459 0 0,0 0-1293 0 0</inkml:trace>
  <inkml:trace contextRef="#ctx0" brushRef="#br0" timeOffset="763.95">0 104 9560 0 0,'0'0'216'0'0,"0"0"32"0"0,4-8 198 0 0,-3 6-387 0 0,1 0-36 0 0,9-10 42 0 0,1 1 114 0 0,4-1 147 0 0,11-2 294 0 0,2 1 16 0 0,-10 6-279 0 0,-4 3-142 0 0,0-1-101 0 0,16-2 353 0 0,1 2-93 0 0,0 4-77 0 0,0 2-61 0 0,-22 1-139 0 0,1 0 0 0 0,0 0-1 0 0,6 3-96 0 0,-8-2 52 0 0,-1 0-1 0 0,1 1 0 0 0,-1 0 1 0 0,0 1-1 0 0,0 0 0 0 0,-1 0 1 0 0,3 2-52 0 0,24 24 275 0 0,-27-23-177 0 0,0-1-1 0 0,-1 1 1 0 0,0 0-1 0 0,-1 1 0 0 0,4 7-97 0 0,-6-10 50 0 0,0-1 0 0 0,-1 1 0 0 0,0 1 0 0 0,0-1 0 0 0,-1 0 0 0 0,1 0 0 0 0,-1 1 0 0 0,-1-1 0 0 0,1 3-50 0 0,-1-3 35 0 0,-1 0 0 0 0,1 0 0 0 0,-1 0 0 0 0,0 1 0 0 0,-1-1 0 0 0,-1 4-35 0 0,-3 9 139 0 0,-3 0-36 0 0,-11 19 17 0 0,-1-12-86 0 0,17-22-34 0 0,0 0 0 0 0,0-1-1 0 0,0 1 1 0 0,-1-1-1 0 0,1 0 1 0 0,-1 0-1 0 0,-5 2 2 0 0,-15 6-1 0 0,-1-1 1 0 0,0-1-1 0 0,-4-1 0 0 0,6-3-32 0 0,0-1-36 0 0,15-4 32 0 0,-4 2 44 0 0,7-2 51 0 0,0 0 55 0 0,7 3-32 0 0,3 8-83 0 0,0-7 1 0 0,-1-1 0 0 0,1 1 0 0 0,0-1 0 0 0,0 0 0 0 0,0 0 0 0 0,1-1 0 0 0,-1 1 0 0 0,0-1 0 0 0,1 0 0 0 0,0 0 0 0 0,4 1 0 0 0,8 4 0 0 0,52 28 48 0 0,-39-20 18 0 0,1 0 76 0 0,0-1 110 0 0,-15-7-74 0 0,0-1 40 0 0,13 5 142 0 0,0-1 62 0 0,54 20 979 0 0,-80-29-1330 0 0,-2-1-38 0 0,9 6 8 0 0,1 3-51 0 0,-10-8-12 0 0,1 0-142 0 0,-2-1-49 0 0,0 0-101 0 0,0 1 88 0 0,0-1 80 0 0,0 0 69 0 0,0 0 58 0 0,0 0 38 0 0,0 0 106 0 0,0 1 75 0 0,1 0 327 0 0,-1-1-411 0 0,0 1-49 0 0,0-1-63 0 0,0 0-84 0 0,0 1-98 0 0,0-1-115 0 0,1 0-80 0 0,-1 1-117 0 0,0-1 198 0 0,0 0-34 0 0,0 0-35 0 0,0 0-36 0 0,0 0-38 0 0,0 0-39 0 0,0 0-41 0 0,0 0-43 0 0,0 0-43 0 0,0 0-45 0 0,0 0-47 0 0,0 0-48 0 0,0 0-1393 0 0,0 0-1201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18 8464 0 0,'0'0'190'0'0,"0"0"28"0"0,0 0 10 0 0,-1 0-62 0 0,0-1-90 0 0,0 0-59 0 0,-4-3-39 0 0,2 2 89 0 0,2 2 25 0 0,0-1 53 0 0,0 1 65 0 0,0-1 76 0 0,-9 1 342 0 0,-1-1-79 0 0,0 0-66 0 0,-1-1-57 0 0,-7 0 188 0 0,-10 0 178 0 0,0 3-156 0 0,21-1-411 0 0,-1 1 0 0 0,1 0 0 0 0,-1 1 0 0 0,1 0 0 0 0,0 0 1 0 0,-7 3-226 0 0,6-1 170 0 0,0-1-61 0 0,-3 1-32 0 0,-13 8 23 0 0,-22 26 262 0 0,18-10-63 0 0,13-8-71 0 0,3 2 41 0 0,3 1 49 0 0,3 2 56 0 0,4-9-346 0 0,0-5-53 0 0,1 0 1 0 0,1 1 0 0 0,0 0 0 0 0,1 2 24 0 0,3 14 22 0 0,-1-21 14 0 0,0 1-1 0 0,0 0 0 0 0,1 0 0 0 0,0-1 0 0 0,1 0 0 0 0,0 0 1 0 0,0 0-1 0 0,0 0 0 0 0,2 1-35 0 0,19 19 63 0 0,-1-7-98 0 0,3-3 46 0 0,-15-10 20 0 0,1-1 0 0 0,0 0 0 0 0,0-1 0 0 0,0-1 0 0 0,13 3-31 0 0,23 0 52 0 0,-37-7-63 0 0,0 0 1 0 0,0-1-1 0 0,0 0 11 0 0,19-5-94 0 0,0-4-75 0 0,-23 6 13 0 0,-5 3 68 0 0,0-1-35 0 0,0 0-14 0 0,0 1-39 0 0,0-1-44 0 0,-1 0-50 0 0,1 0 2 0 0,-1 1-42 0 0,0-1-48 0 0,-1 0-49 0 0,1 0-53 0 0,-1 0-58 0 0,1 1-60 0 0,-1-1-64 0 0,-1 1 268 0 0,0 0-42 0 0,1 0-519 0 0,0-1-328 0 0,0-1-789 0 0</inkml:trace>
  <inkml:trace contextRef="#ctx0" brushRef="#br0" timeOffset="285.2">63 339 10104 0 0,'0'0'230'0'0,"0"0"30"0"0,0 0 19 0 0,0 0-96 0 0,0 0-90 0 0,1 0-60 0 0,2-2-36 0 0,-1 2 48 0 0,6-3 392 0 0,1 1 1 0 0,0 0-1 0 0,4-1-437 0 0,2 1 379 0 0,-1 1-65 0 0,-5-1-157 0 0,-1 1-39 0 0,17-2 231 0 0,0 0-45 0 0,-7 1-122 0 0,1-1-52 0 0,-1 1-62 0 0,1-1-74 0 0,-1 0-85 0 0,1-1-95 0 0,0 1-107 0 0,-1-2-119 0 0,5-1-145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7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44 8176 0 0,'0'0'155'0'0,"-1"0"-64"0"0,0 0-42 0 0,-3 0 2 0 0,3-1-4 0 0,-4-2 171 0 0,-1 1-82 0 0,1-1-64 0 0,0-1-44 0 0,-10-4-26 0 0,10 5 24 0 0,0 1 36 0 0,-2-1 433 0 0,-4-1 238 0 0,-1-1-110 0 0,0 2-96 0 0,1 1-82 0 0,1 1-140 0 0,1 2-36 0 0,-5 4 81 0 0,0 5-42 0 0,10-7-288 0 0,1 1 1 0 0,-1 0-1 0 0,1 0 1 0 0,0 0 0 0 0,0 0-1 0 0,0 1 1 0 0,-1 1-21 0 0,0 3 56 0 0,0-1 0 0 0,1 1 1 0 0,0 0-1 0 0,1 0 0 0 0,0 0 1 0 0,-1 6-57 0 0,-1 29 197 0 0,4-15-96 0 0,2-6-46 0 0,1-1-34 0 0,-1-13-9 0 0,0 0 1 0 0,1 0-1 0 0,2 6-12 0 0,-3-9 13 0 0,0-1-1 0 0,1 1 0 0 0,-1-1 0 0 0,1 0 1 0 0,1 0-1 0 0,-1 0 0 0 0,1 0 0 0 0,0 0 0 0 0,0-1 1 0 0,1 1-13 0 0,12 5 427 0 0,1-7-49 0 0,-1-7-56 0 0,0-4-61 0 0,-2-3-65 0 0,-2-3-72 0 0,-2-2-75 0 0,-3 1-82 0 0,2-15 166 0 0,-2 0-57 0 0,-2-7 35 0 0,0-18-111 0 0,-3 30 54 0 0,0-1 0 0 0,3-12-65 0 0,-4 35-35 0 0,1 4 36 0 0,-1 4 13 0 0,7 17-37 0 0,0 1 0 0 0,0 5 34 0 0,2 8 4 0 0,-3-11-12 0 0,4 10 60 0 0,4 0 58 0 0,-11-25-134 0 0,2 5 108 0 0,2 3 32 0 0,-6-12-118 0 0,1 0-37 0 0,-1-1-28 0 0,0 0-39 0 0,0-1-44 0 0,1 1-50 0 0,0 1-126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0-24 0 0,1 0-81 0 0,-1 1-59 0 0,2 2-19 0 0,-1-1 13 0 0,8 12-7 0 0,-2 1-1 0 0,0 0 0 0 0,-1 0 1 0 0,3 10-34 0 0,0 1 103 0 0,1-2 74 0 0,-1-2 281 0 0,-1-1-1 0 0,-1 3-457 0 0,0-1 406 0 0,-4-12-154 0 0,0 0 40 0 0,1 4 202 0 0,0 1 112 0 0,-3-13-238 0 0,-1 0-60 0 0,0-1-53 0 0,-1 0-50 0 0,0-1-43 0 0,-1 0-39 0 0,-2-1 29 0 0,-1-2-88 0 0,-3-4-55 0 0,6 2 24 0 0,-1-3-21 0 0,1-1 1 0 0,0 1 0 0 0,0-1 0 0 0,0 0-1 0 0,1 0 1 0 0,0-3-13 0 0,1-1 0 0 0,0 0-1 0 0,0 1 1 0 0,1-1 0 0 0,1-4 0 0 0,1 3-20 0 0,0-1 0 0 0,1 0-1 0 0,3-6 21 0 0,-3 9-32 0 0,1-1-1 0 0,1 1 0 0 0,5-8 33 0 0,-9 16-17 0 0,0 0 1 0 0,0 0-1 0 0,1 0 1 0 0,-1 1-1 0 0,1-1 1 0 0,0 1-1 0 0,1-2 17 0 0,-1 2-9 0 0,-1 0-1 0 0,1 1 0 0 0,0-1 0 0 0,0 1 0 0 0,0 0 0 0 0,0 0 0 0 0,3-1 10 0 0,-2 1-2 0 0,1 0-1 0 0,-1 1 0 0 0,1 0 0 0 0,0-1 1 0 0,-1 2-1 0 0,1-1 0 0 0,0 0 1 0 0,-1 1-1 0 0,1 0 0 0 0,-1 0 1 0 0,2 1 2 0 0,2 1 12 0 0,0 0 0 0 0,0 0 0 0 0,-1 1 0 0 0,7 4-12 0 0,-6-4 17 0 0,-1 1 1 0 0,-1 0 0 0 0,1 1-1 0 0,-1 0 1 0 0,0 0-1 0 0,0 0 1 0 0,0 1-18 0 0,14 21-9 0 0,-1 1 40 0 0,2 4 176 0 0,13 31-207 0 0,-14-20 51 0 0,-14-32-14 0 0,-5-10-25 0 0,0 0 0 0 0,0 1 0 0 0,0-1 0 0 0,0 1 0 0 0,0-1 0 0 0,0 1 0 0 0,0 0 0 0 0,-1-1 0 0 0,0 1 0 0 0,1 0 0 0 0,-1-1 0 0 0,0 3-12 0 0,0-4 60 0 0,0-1 39 0 0,0 0 12 0 0,0 0 1 0 0,0 0-4 0 0,0 0-18 0 0,0 0-11 0 0,-1 0-69 0 0,0 0 1 0 0,1 0-1 0 0,-1 0 1 0 0,1 0 0 0 0,-1 0-1 0 0,0 0 1 0 0,1 0-1 0 0,-1-1 1 0 0,0 1-1 0 0,1 0 1 0 0,-1-1-1 0 0,1 1 1 0 0,-1 0-1 0 0,1-1 1 0 0,-1 1-11 0 0,-5-9 63 0 0,1-15-42 0 0,4 14 24 0 0,0 2-45 0 0,0-2 1 0 0,1 1 0 0 0,-1 0 0 0 0,2 0 0 0 0,0 0 0 0 0,0 0 0 0 0,0 0 0 0 0,1 0 0 0 0,0 1 0 0 0,1-1 0 0 0,0 0-1 0 0,13-24-41 0 0,-12 28 17 0 0,-1-1 1 0 0,1 1-1 0 0,0 0 0 0 0,3-2 24 0 0,-5 5-13 0 0,1-1-1 0 0,0 1 1 0 0,0 0 0 0 0,0 0-1 0 0,0 0 1 0 0,0 0-1 0 0,0 0 1 0 0,1 1-1 0 0,-1-1 1 0 0,0 1 0 0 0,1 0-1 0 0,-1 0 1 0 0,1 0-1 0 0,0 1 1 0 0,0-1 13 0 0,1 1-18 0 0,1 0 0 0 0,-1 0 0 0 0,1 1 0 0 0,-1-1 1 0 0,1 1-1 0 0,-1 0 0 0 0,1 1 0 0 0,-1-1 0 0 0,3 2 18 0 0,3 2-23 0 0,-1 0 1 0 0,0 0-1 0 0,0 1 0 0 0,4 3 23 0 0,0 1 3 0 0,-1 1 1 0 0,5 5-4 0 0,-10-7 33 0 0,0-1 1 0 0,0 2 0 0 0,-1-1 0 0 0,4 7-34 0 0,0 4 83 0 0,-4-1 35 0 0,-5-3-50 0 0,1 0-19 0 0,-3-14-124 0 0,1-1 59 0 0,0 5 163 0 0,-1-4-134 0 0,1 0-68 0 0,-1-1-19 0 0,0 0-38 0 0,1 0-45 0 0,-1 0-49 0 0,0-1-55 0 0,0 1-63 0 0,1 1-212 0 0,-1-2 218 0 0,0 1-35 0 0,0-1-36 0 0,1 1-39 0 0,-1-1-39 0 0,0 1-43 0 0,1-1-1313 0 0,-1 1-1046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9 12992 0 0,'-2'0'-46'0'0,"0"-1"61"0"0,-1 1 67 0 0,-1 0 124 0 0,-1-1 86 0 0,1 1-134 0 0,1-1-80 0 0,-1 1-75 0 0,1-1-72 0 0,0 0-81 0 0,-1 0-92 0 0,0-1-107 0 0,4 2 45 0 0,0 0-51 0 0,0 0-43 0 0,0 0-40 0 0,0 0-131 0 0,0 0-38 0 0,-1 0-158 0 0,1 0-425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12528 0 0,'0'0'281'0'0,"0"0"40"0"0,0 0 22 0 0,0 0-143 0 0,0 0-96 0 0,0 1-23 0 0,1 0-42 0 0,3 12-40 0 0,-2-5 67 0 0,-1 1 110 0 0,1 1 133 0 0,0 6 243 0 0,-2-7-271 0 0,1-1-46 0 0,0-2-117 0 0,0-1-41 0 0,0-1-174 0 0,-1 1 65 0 0,0-1 57 0 0,1 1 47 0 0,-1 3 167 0 0,0 13 466 0 0,0-14-555 0 0,0-1-77 0 0,0-2-77 0 0,0-1-42 0 0,0 1-48 0 0,-1 0-54 0 0,1 0-94 0 0,0 1-86 0 0,0-1-95 0 0,0 0-103 0 0,0 0-112 0 0,0 0-119 0 0,0-2 331 0 0,0 1-33 0 0,0-1-35 0 0,0 0-34 0 0,0 2-1436 0 0,0 1-1116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7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23 8088 0 0,'0'-1'207'0'0,"-1"-1"-54"0"0,0-1-1 0 0,-2-5 138 0 0,1 2-80 0 0,0 5-28 0 0,2 0-50 0 0,-1 1 384 0 0,1 0 18 0 0,0 0-226 0 0,0 0-142 0 0,0 0-51 0 0,0 0-12 0 0,0 0 3 0 0,0 2 36 0 0,2 8-9 0 0,8 27 408 0 0,10 17 363 0 0,-10-25-452 0 0,0 1-75 0 0,-4-10-187 0 0,-2 0-63 0 0,4 22 174 0 0,-2-1 61 0 0,-1 1 78 0 0,-4 1 98 0 0,-1-32-508 0 0,0 18-17 0 0,-1-17 23 0 0,-1 0 66 0 0,-2 0 97 0 0,4-11-132 0 0,-2-2 67 0 0,-2-3-34 0 0,0 0-36 0 0,1 2-37 0 0,-2-9-6 0 0,2 0-69 0 0,3-5-79 0 0,4-7-156 0 0,-2 15 112 0 0,1 0-1 0 0,0 0 0 0 0,3-5 172 0 0,0 2-129 0 0,0 2 45 0 0,-4 6 62 0 0,-1 1 1 0 0,1-1-1 0 0,1 1 1 0 0,-1-1 0 0 0,0 1-1 0 0,1 0 1 0 0,-1 0-1 0 0,1 0 1 0 0,-1 0 0 0 0,1 0-1 0 0,0 1 1 0 0,0-1-1 0 0,1 1 22 0 0,-2 0-18 0 0,1 0 0 0 0,0 0 0 0 0,-1 1 0 0 0,1-1-1 0 0,0 1 1 0 0,-1 0 0 0 0,1 0 0 0 0,2 0 18 0 0,-1 0-11 0 0,-1 0 0 0 0,0 1 0 0 0,0 0 0 0 0,0-1 0 0 0,0 1 0 0 0,0 0 0 0 0,0 1 1 0 0,-1-1-1 0 0,1 0 0 0 0,0 1 11 0 0,1 0 0 0 0,-1 1 0 0 0,0-1 1 0 0,0 1-1 0 0,-1-1 0 0 0,1 1 0 0 0,0 0 1 0 0,-1 0-1 0 0,3 3 0 0 0,2 8-123 0 0,-1 0 79 0 0,-3 0 69 0 0,-2 0 61 0 0,-3 2 84 0 0,-3 0 57 0 0,-6 2 99 0 0,8-14-218 0 0,-1 0 0 0 0,1-1 0 0 0,-1 1 1 0 0,0-1-1 0 0,-3 3-108 0 0,-4 1 4 0 0,-18 10 151 0 0,20-13-154 0 0,-1 0-59 0 0,4-1-32 0 0,-1-1-49 0 0,0 0-58 0 0,0 0-64 0 0,-3-1-143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11088 0 0,'0'0'248'0'0,"0"0"34"0"0,0 0 22 0 0,0 0-29 0 0,0 0-207 0 0,1 0-40 0 0,4 3-40 0 0,-1-1 43 0 0,2 4 139 0 0,0 0 173 0 0,1 4 300 0 0,-4-5-254 0 0,3 4 88 0 0,-1 1-50 0 0,-1 0-46 0 0,0 1-39 0 0,0 3 21 0 0,-1 0-41 0 0,0 2 20 0 0,1 6 113 0 0,0-3-80 0 0,0 1-82 0 0,0-1-71 0 0,1 0-59 0 0,2 4-32 0 0,1 0-52 0 0,-2-6-22 0 0,2 0 0 0 0,7 13-57 0 0,-14-28-108 0 0,0 0 89 0 0,2 2 98 0 0,-2-2-74 0 0,0 0-78 0 0,0-1-8 0 0,0 0-36 0 0,-1 0-14 0 0,1-1-32 0 0,0 1-37 0 0,-1 0-39 0 0,1 0-42 0 0,0 0-47 0 0,0 0-49 0 0,0 0-52 0 0,-1-1 128 0 0,0 0-35 0 0,1 1-428 0 0,-1 0 121 0 0,1-1-49 0 0,0 2-799 0 0,1-1-51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22 8984 0 0,'0'0'200'0'0,"0"0"33"0"0,0 0 15 0 0,-6-3-58 0 0,-2-3-125 0 0,2 3-35 0 0,0 1 58 0 0,-1-1 50 0 0,1 2 44 0 0,-3-1 87 0 0,1 1 43 0 0,-3 1 106 0 0,-5 0 256 0 0,-1 2 1 0 0,6-1-256 0 0,2 1-104 0 0,0-1-44 0 0,2 1-86 0 0,0-1-44 0 0,1 1-50 0 0,-1-1-57 0 0,3 1-27 0 0,0-2-3 0 0,1 1 0 0 0,-1-1 0 0 0,1 1 1 0 0,-1 0-1 0 0,1 0 0 0 0,0 0 0 0 0,0 1 0 0 0,0-1 0 0 0,0 1 0 0 0,0 0 1 0 0,0 0-1 0 0,0 0 0 0 0,0 0 0 0 0,0 1 0 0 0,1-1 0 0 0,0 1 0 0 0,-1-1 0 0 0,1 1 1 0 0,-1 2-5 0 0,2-4-2 0 0,1 0 1 0 0,-1 0-1 0 0,1 1 1 0 0,0-1 0 0 0,0 0-1 0 0,0 0 1 0 0,-1 1 0 0 0,1-1-1 0 0,0 0 1 0 0,0 1-1 0 0,1-1 1 0 0,-1 0 0 0 0,0 1-1 0 0,0-1 1 0 0,1 0 0 0 0,-1 0-1 0 0,1 1 1 0 0,-1-1-1 0 0,1 0 1 0 0,-1 0 0 0 0,1 0-1 0 0,0 0 1 0 0,-1 0 0 0 0,1 0-1 0 0,0 0 1 0 0,0 1 1 0 0,5 3-12 0 0,-1 1 0 0 0,1-1 0 0 0,-1 0-1 0 0,3 1 13 0 0,0 0-3 0 0,-6-4 3 0 0,32 25 0 0 0,-1 2 0 0 0,2 5 0 0 0,-28-26 50 0 0,0 0 86 0 0,-2-1 31 0 0,1 0 34 0 0,7 18 546 0 0,-9-13-460 0 0,-1 0-65 0 0,-3 1-107 0 0,0 0 41 0 0,-1-8-51 0 0,0-1-1 0 0,0 1 0 0 0,0-1 0 0 0,0 1 0 0 0,-1-1 0 0 0,-1 4-104 0 0,-4 5 206 0 0,2-7-146 0 0,-1-1-43 0 0,0-1-53 0 0,-1 0-62 0 0,0-1-70 0 0,-1-1-80 0 0,-1-2-89 0 0,0 0-96 0 0,-4-2-188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4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10 13912 0 0,'0'0'193'0'0,"0"0"-41"0"0,0 0 49 0 0,0-1-107 0 0,-2 0-15 0 0,0 0 10 0 0,0 0-109 0 0,1 1 123 0 0,0 0-31 0 0,1 0-54 0 0,-1-1-35 0 0,-1 1-40 0 0,1-1-28 0 0,-1 1-39 0 0,0-1-45 0 0,-1-1-51 0 0,3 2 3 0 0,0 0-36 0 0,-1 0-350 0 0,1 0 78 0 0,0 0-49 0 0,0 0-683 0 0,0 0-544 0 0,0 0-1030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7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262 137 9184 0 0,'0'0'208'0'0,"0"0"33"0"0,0 0 14 0 0,0 0-75 0 0,0-2-100 0 0,-1 0-64 0 0,0-5-36 0 0,1 5 46 0 0,-1 1 37 0 0,0-6 336 0 0,0 0 47 0 0,-1-7 544 0 0,0 7-592 0 0,-4-4 157 0 0,1 0-38 0 0,-1 0-36 0 0,-1 2-33 0 0,-9-8 354 0 0,-6 2-110 0 0,-2 6-524 0 0,-3 5-58 0 0,0 5-47 0 0,1 6-35 0 0,21-6-28 0 0,1 1-1 0 0,0 0 0 0 0,0 0 1 0 0,0 0-1 0 0,0 0 0 0 0,0 1 1 0 0,1 0-1 0 0,-1 0 0 0 0,1 0 1 0 0,-1 0-1 0 0,1 0 0 0 0,0 0 1 0 0,1 1-1 0 0,-1 0 0 0 0,0 0 1 0 0,1-1-1 0 0,0 1 0 0 0,0 1 1 0 0,0-1-1 0 0,0 0 0 0 0,1 0 1 0 0,-1 5 0 0 0,1-7-13 0 0,1 1 0 0 0,0-1 0 0 0,0 1 0 0 0,0-1 0 0 0,0 1 0 0 0,0 0 0 0 0,0-1 0 0 0,1 1 0 0 0,-1-1 0 0 0,1 1 13 0 0,1 1-4 0 0,-1 1 1 0 0,1-1-1 0 0,0-1 0 0 0,0 1 0 0 0,1 0 0 0 0,-1 0 0 0 0,1-1 1 0 0,0 1-1 0 0,1 0 4 0 0,4 4 5 0 0,1 0 0 0 0,0 0 0 0 0,2 0-5 0 0,14 11-42 0 0,-6-5-67 0 0,19 12 52 0 0,-5-3 26 0 0,-13-8 115 0 0,-8-4 39 0 0,-1 0 70 0 0,-1 2 82 0 0,-2 0 97 0 0,-1 6 231 0 0,-8 0-82 0 0,-6-2-81 0 0,-5 0-81 0 0,-3-3-80 0 0,-2-1-80 0 0,-1-4-80 0 0,2-3-80 0 0,9-4-253 0 0,0 0 80 0 0,1 0 68 0 0,0 0 61 0 0,-3 0 79 0 0,0 1 70 0 0,-19 4 525 0 0,17-4-441 0 0,3-2-151 0 0,1-1-61 0 0,3 1-43 0 0,0-1-33 0 0,-1 0-36 0 0,1 0-40 0 0,-1 0-43 0 0,1-1-47 0 0,0 1-50 0 0,-1-1-54 0 0,1 0-56 0 0,-1 0-61 0 0,1 0-64 0 0,-1-1-67 0 0,1 0-71 0 0,-1 1-74 0 0,1-2-78 0 0,-1 1-81 0 0,2 1-1467 0 0,0-2-1334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7912 0 0,'0'0'232'0'0,"-6"0"-38"0"0,1 0-142 0 0,0 0-34 0 0,1 1 13 0 0,-1-1 59 0 0,0 0 51 0 0,0 1 42 0 0,-4 0 250 0 0,-17 5 1024 0 0,14-4-916 0 0,5 0-257 0 0,3-1-184 0 0,0 0-32 0 0,-9 3 528 0 0,1 2-83 0 0,0 1-74 0 0,2 2-70 0 0,0 1-60 0 0,1 2-55 0 0,2 0-47 0 0,-1 1-40 0 0,1 3-11 0 0,0 0-35 0 0,2 1 25 0 0,1-1 0 0 0,-1 6-146 0 0,1-1 153 0 0,3-11-65 0 0,0 0 1 0 0,1 0-1 0 0,0-1 1 0 0,0 1-1 0 0,1 0 1 0 0,1 0-1 0 0,1 3-88 0 0,7 22 221 0 0,-9-33-207 0 0,-1 0 1 0 0,1 0-1 0 0,0 1 1 0 0,1-1-1 0 0,-1 0 1 0 0,0 0-1 0 0,1 0 1 0 0,-1-1 0 0 0,1 1-1 0 0,-1 0 1 0 0,1-1-1 0 0,1 2-14 0 0,-1-2 24 0 0,0 1-1 0 0,0-1 0 0 0,0 0 1 0 0,1 0-1 0 0,-1-1 0 0 0,0 1 1 0 0,0 0-1 0 0,1-1 0 0 0,-1 1 1 0 0,0-1-1 0 0,0 0 0 0 0,1 0 1 0 0,-1 0-1 0 0,0 0 0 0 0,1 0 1 0 0,-1-1-1 0 0,1 1-23 0 0,2-1 50 0 0,0 0 0 0 0,0-1 0 0 0,0 0 0 0 0,0 0 0 0 0,-1 0 0 0 0,1 0 0 0 0,0-1 0 0 0,-1 0-50 0 0,19-15 180 0 0,-15 10-136 0 0,-1-1 0 0 0,0 0 0 0 0,-1 0-1 0 0,3-5-43 0 0,-4 4 43 0 0,1-1 0 0 0,-2 0 0 0 0,4-9-43 0 0,-2-2 43 0 0,-1-1 0 0 0,0 0 0 0 0,-2 0 0 0 0,-1-1-43 0 0,0 4 49 0 0,-2 8-43 0 0,2-1-1 0 0,1-10-5 0 0,0 18-16 0 0,-3 4-58 0 0,0 1-16 0 0,3 6 46 0 0,6 13-61 0 0,-1 13 25 0 0,-2-9 44 0 0,0 1-17 0 0,0 0 72 0 0,1 3 65 0 0,12 36 201 0 0,-11-40-119 0 0,6 12 3 0 0,2 0-68 0 0,-13-29-84 0 0,0 0 0 0 0,1-1 0 0 0,0 1 0 0 0,0-1 1 0 0,0 1-1 0 0,1-1 0 0 0,0-1 0 0 0,0 1 0 0 0,4 3-17 0 0,-7-7-166 0 0,-1 0 65 0 0,0-1 55 0 0,0 1 47 0 0,2 0 97 0 0,2 0 270 0 0,-3-1-323 0 0,-1 0-77 0 0,0 0-36 0 0,0 0-42 0 0,0-1-48 0 0,0 1-53 0 0,0 0-82 0 0,1-1-74 0 0,-1 1-82 0 0,0-1-89 0 0,0 1-94 0 0,0-1-103 0 0,0 1-109 0 0,0-1-116 0 0,2-1-1232 0 0,1-1-1249 0 0</inkml:trace>
  <inkml:trace contextRef="#ctx0" brushRef="#br0" timeOffset="415.88">588 27 10336 0 0,'0'0'233'0'0,"0"0"39"0"0,1 2 15 0 0,4 4-328 0 0,-1 0 48 0 0,1 1 45 0 0,-1 0 41 0 0,0 0 38 0 0,0-1 35 0 0,4 9 254 0 0,-1-2 41 0 0,-1 0 57 0 0,11 32 1337 0 0,-11-24-1109 0 0,-2-4-121 0 0,0 0-103 0 0,-1-2-165 0 0,1-1-50 0 0,-1 0-44 0 0,1 0-34 0 0,0 0 17 0 0,-2 1-39 0 0,3 13 164 0 0,-5-26-440 0 0,1 0 41 0 0,-1 2 77 0 0,1-1 37 0 0,-1 0 34 0 0,0-1 58 0 0,0 2 136 0 0,0-1 145 0 0,0-4-187 0 0,0 0-133 0 0,0-1-34 0 0,0-1-41 0 0,0-1-49 0 0,1-20 107 0 0,0 0-37 0 0,1-1-35 0 0,1 1-33 0 0,6-25-73 0 0,2 3-108 0 0,-8 35 90 0 0,1 1-1 0 0,-1 0 1 0 0,2 0 0 0 0,0 1 0 0 0,0-1 0 0 0,0 1 0 0 0,1 0 0 0 0,1 1 0 0 0,-1-1-1 0 0,6-3 75 0 0,-8 8-35 0 0,0 0-1 0 0,0 1 0 0 0,0 0 1 0 0,1 0-1 0 0,0 0 0 0 0,0 0 0 0 0,0 1 1 0 0,0-1-1 0 0,3 0 36 0 0,-3 2-23 0 0,-1 0 0 0 0,0 0 0 0 0,1 0 0 0 0,-1 1 1 0 0,4-1 22 0 0,-3 1-15 0 0,0 1 1 0 0,-1-1 0 0 0,1 1 0 0 0,0 0 0 0 0,3 1 14 0 0,14 7-69 0 0,-3 2 70 0 0,5 11 102 0 0,-5 5 84 0 0,-12-14-38 0 0,-1 0 0 0 0,0 0-1 0 0,2 9-148 0 0,-1 0 122 0 0,0 0-35 0 0,3 10-52 0 0,-1 0-16 0 0,-6-16 47 0 0,0 0 0 0 0,0 6-66 0 0,-2 1 30 0 0,-2-20-20 0 0,1-3-9 0 0,0 1 0 0 0,0-1 0 0 0,0 1 0 0 0,0-1 0 0 0,0 1 0 0 0,0-1 0 0 0,0 1 0 0 0,0-1 0 0 0,0 1 0 0 0,0 0 0 0 0,0-1 0 0 0,0 1 0 0 0,1-1 0 0 0,-1 1 0 0 0,0-1 0 0 0,0 0 0 0 0,1 1 0 0 0,-1-1 0 0 0,0 1 0 0 0,1-1 0 0 0,-1 1 0 0 0,0-1-1 0 0,1 1-116 0 0,-1-1-60 0 0,0 0 68 0 0,0 0 31 0 0,0 0-36 0 0,0 0-15 0 0,0 0-35 0 0,0 0-41 0 0,0 0-47 0 0,0 0-49 0 0,0 0-47 0 0,0 0-43 0 0,0 0-40 0 0,0 0-277 0 0,0 0-65 0 0,0 0-51 0 0,0 0-37 0 0,0 0-324 0 0,0 0-33 0 0,0 0-2547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0,'0'0'174'0'0,"0"0"29"0"0,0 0 13 0 0,3 4-50 0 0,3 3-109 0 0,-2-3-31 0 0,-1 1 47 0 0,0 0 40 0 0,1 0 36 0 0,3 7 306 0 0,4 7 331 0 0,-6-12-509 0 0,-1 0-39 0 0,0 1-55 0 0,0-2-71 0 0,12 20 1114 0 0,10 26-1226 0 0,26 72 1734 0 0,-43-100-1394 0 0,11 37 586 0 0,-9-29-378 0 0,0-1 105 0 0,-11-30-495 0 0,0-1-73 0 0,0 0 18 0 0,-1-1 56 0 0,1 0-37 0 0,-1-2 37 0 0,-1-1-87 0 0,0-4 19 0 0,2 6-24 0 0,-5-21 211 0 0,2-1-106 0 0,1-5-69 0 0,2-16-69 0 0,0 22-29 0 0,1-1 68 0 0,1 0-85 0 0,3-12-129 0 0,4 1-94 0 0,-5 25 130 0 0,-1 0 0 0 0,2 1 0 0 0,-1-1 0 0 0,2 1 0 0 0,4-7 105 0 0,5-3-127 0 0,2 1 50 0 0,-14 16 57 0 0,0-1 0 0 0,0 1 0 0 0,0 0 0 0 0,1 0 0 0 0,-1 0 0 0 0,0 0 0 0 0,1 1 0 0 0,-1-1 0 0 0,1 1 0 0 0,1-1 20 0 0,-1 2-14 0 0,-1-1 0 0 0,0 1 0 0 0,1-1 0 0 0,-1 1 1 0 0,1 0-1 0 0,-1 1 0 0 0,1-1 0 0 0,-1 0 0 0 0,1 1 0 0 0,-1 0 1 0 0,0 0-1 0 0,1 0 0 0 0,-1 0 0 0 0,0 1 0 0 0,0-1 0 0 0,0 1 0 0 0,3 1 14 0 0,30 24-11 0 0,-27-18-5 0 0,0 0 1 0 0,0 1-1 0 0,-1 0 1 0 0,0 0-1 0 0,-1 0 1 0 0,0 1-1 0 0,1 4 16 0 0,6 15 16 0 0,-4 2 52 0 0,-5-17-50 0 0,-1 0 65 0 0,1-1 43 0 0,-1 0 35 0 0,-1-3 14 0 0,-1-1 1 0 0,0 1 0 0 0,0 0-1 0 0,-1 0 1 0 0,0 4-176 0 0,-1-10 25 0 0,2 5-41 0 0,-1 1 11 0 0,-1-4 68 0 0,0-1 62 0 0,-2-1 91 0 0,1-4-142 0 0,1-1-2 0 0,0 0 0 0 0,0 0 2 0 0,0 0 4 0 0,0 0 2 0 0,0-1 25 0 0,-3-4-63 0 0,-1-5 3 0 0,2 6-24 0 0,1 1-1 0 0,-1-1 1 0 0,1 1 0 0 0,0-1-1 0 0,0 1 1 0 0,1-1-1 0 0,-1-2-20 0 0,0-1 8 0 0,-1-4-6 0 0,1 0 0 0 0,0 1-1 0 0,1-1 1 0 0,0 0-1 0 0,2-8-1 0 0,7-24-12 0 0,-6 33 17 0 0,0 0 0 0 0,0 0 1 0 0,1 1-1 0 0,1-1 0 0 0,0 0-5 0 0,-1 4-5 0 0,-1 1 0 0 0,1 0 0 0 0,0-1 0 0 0,1 1 0 0 0,-1 1 1 0 0,1-1-1 0 0,0 1 0 0 0,2-2 5 0 0,-1 2-25 0 0,-1 0-1 0 0,1 1 1 0 0,0 0 0 0 0,0 0-1 0 0,5-1 26 0 0,-6 2-33 0 0,0 1 0 0 0,0 0 0 0 0,0 0-1 0 0,0 0 1 0 0,0 0 0 0 0,4 1 33 0 0,-4 0-24 0 0,0 0 0 0 0,0 0 1 0 0,0 1-1 0 0,0 0 1 0 0,-1 0-1 0 0,4 2 24 0 0,-2-1-19 0 0,-1 0 1 0 0,1 1-1 0 0,-1-1 0 0 0,0 1 1 0 0,2 2 18 0 0,22 20-54 0 0,-20-16 47 0 0,-1 1 0 0 0,0 0 0 0 0,-1 1-1 0 0,1 1 8 0 0,0 3 4 0 0,0 0 0 0 0,-1 0 0 0 0,-1 0 0 0 0,2 10-4 0 0,-3-11 35 0 0,-1 0-1 0 0,-1 0 1 0 0,0 1 0 0 0,0 9-35 0 0,6 53 138 0 0,-9-74-239 0 0,1 0 68 0 0,-1 2 84 0 0,1 4 133 0 0,-1-6-139 0 0,0 1-62 0 0,0-1-91 0 0,0 1-90 0 0,0-1-117 0 0,0-2 107 0 0,0 1-37 0 0,0-1-40 0 0,0 1-42 0 0,0-2 127 0 0,0 0 37 0 0,0 0-5 0 0,0 0-40 0 0,0 0-2 0 0,0 1-41 0 0,0-1-46 0 0,0 0-51 0 0,0 0-56 0 0,0 0-51 0 0,0 0-46 0 0,0 0-40 0 0,0 0-153 0 0,0 0-40 0 0,0 0-185 0 0,0 0-502 0 0</inkml:trace>
  <inkml:trace contextRef="#ctx0" brushRef="#br0" timeOffset="434.83">1028 192 7920 0 0,'0'0'174'0'0,"0"0"-2"0"0,0 0-73 0 0,1 0-47 0 0,3 0-4 0 0,-2 0 0 0 0,7 0-197 0 0,-1 0 94 0 0,0 0 86 0 0,0 0 75 0 0,-1 0 33 0 0,0 0 41 0 0,7 0 276 0 0,-1 0 77 0 0,19 0 795 0 0,-22 0-963 0 0,-1 0-48 0 0,1 0-60 0 0,0 0-84 0 0,0 0-102 0 0,-1 0-118 0 0,6 0 156 0 0,-10 0-84 0 0,0-1 0 0 0,0 0 0 0 0,0 0 0 0 0,0 0 0 0 0,-1-1-1 0 0,2 0-24 0 0,6-3 80 0 0,1-3 44 0 0,-3 0-6 0 0,-8 6-103 0 0,-1-1 0 0 0,1 1 0 0 0,-1 0-1 0 0,0-1 1 0 0,1 0 0 0 0,-1 1 0 0 0,-1-1 0 0 0,1 0 0 0 0,0 0-15 0 0,-1 3 1 0 0,0 0 1 0 0,1-1 0 0 0,-1 1 0 0 0,0 0 0 0 0,0-1 0 0 0,0 1-1 0 0,0-1 1 0 0,0 1 0 0 0,0 0 0 0 0,0-1 0 0 0,0 1 0 0 0,0-1-1 0 0,0 1 1 0 0,0 0 0 0 0,0-1 0 0 0,0 1 0 0 0,0 0 0 0 0,0-1-1 0 0,0 1 1 0 0,0-1 0 0 0,0 1 0 0 0,-1 0 0 0 0,1-1 0 0 0,0 1-1 0 0,0 0 1 0 0,0-1 0 0 0,-1 1 0 0 0,1 0 0 0 0,0-1 0 0 0,-1 1-2 0 0,1-1 10 0 0,-1-1-3 0 0,1 0 0 0 0,-1 0 0 0 0,0 0 0 0 0,1 1 0 0 0,-1-1 0 0 0,0 0 0 0 0,0 0 0 0 0,0 1 0 0 0,0-1 0 0 0,-1 0 0 0 0,1 0-7 0 0,-10-4 136 0 0,4 5-11 0 0,0 2 50 0 0,3 0-116 0 0,0 0 0 0 0,1 0 1 0 0,0 1-1 0 0,-1-1 0 0 0,1 1 0 0 0,-3 1-59 0 0,1 0 74 0 0,1 1-1 0 0,-1-1 1 0 0,1 1 0 0 0,0 0-1 0 0,0 0 1 0 0,-2 4-74 0 0,-19 29 463 0 0,12-12-69 0 0,8-12-116 0 0,-1 1-35 0 0,-2 15 154 0 0,2 7-40 0 0,5-28-274 0 0,1 0 0 0 0,0 0 0 0 0,1 0 0 0 0,-1 0 0 0 0,2 4-83 0 0,7 16 200 0 0,5-3-63 0 0,5-4-53 0 0,4-3-42 0 0,-17-14-40 0 0,1 0 0 0 0,0-1-1 0 0,0 0 1 0 0,7 3-2 0 0,-6-4-5 0 0,0 0-1 0 0,-1 0 0 0 0,1-1 1 0 0,0 0-1 0 0,0-1 0 0 0,0 1 1 0 0,6-2 5 0 0,-9 1-208 0 0,0-1 90 0 0,-1 1 61 0 0,7-2-17 0 0,-4 1-51 0 0,-4 1-21 0 0,1-1-75 0 0,-1 0-34 0 0,0 1-74 0 0,1-1-85 0 0,-1 0-95 0 0,0 1-106 0 0,0-1-115 0 0,0 0-126 0 0,-1 1 377 0 0,0-1-34 0 0,4-1-1435 0 0,3-1-1100 0 0,-9 3 3024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2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20 8840 0 0,'0'-1'203'0'0,"-1"0"-70"0"0,0-1-40 0 0,-2-3 54 0 0,2 3-65 0 0,0-4 129 0 0,-1 4-112 0 0,1 2-9 0 0,1-1 102 0 0,0 1 158 0 0,0 0 2 0 0,0 0-12 0 0,0 0-51 0 0,0 0-22 0 0,0 0-3 0 0,0 0-8 0 0,1 2-53 0 0,0 0-70 0 0,2 2-41 0 0,2 1-20 0 0,-3-2-14 0 0,-1-1 8 0 0,13 27 482 0 0,-1 21 160 0 0,-7-26-348 0 0,1 7 29 0 0,0 0-33 0 0,3 32 274 0 0,-3-5-130 0 0,5 75 585 0 0,-11-108-870 0 0,4 20 235 0 0,-2-14-146 0 0,-2-11-151 0 0,0-4-77 0 0,0 0-63 0 0,-1-14 51 0 0,0-1 12 0 0,0 1-91 0 0,0 0-94 0 0,0-2-118 0 0,0 1-266 0 0,0-1-452 0 0,0 0 566 0 0,0 0 46 0 0,0 0-33 0 0,0 0-109 0 0,0 0-128 0 0,0 0-114 0 0,0 0 117 0 0,0 0-42 0 0,0 0-736 0 0,0 0-564 0 0,0 0-1081 0 0</inkml:trace>
  <inkml:trace contextRef="#ctx0" brushRef="#br0" timeOffset="757.97">1 242 9408 0 0,'0'0'273'0'0,"0"0"-5"0"0,0 0-198 0 0,0-1-35 0 0,5-2-13 0 0,10-3 145 0 0,2 1 59 0 0,36-5 596 0 0,-24 6-441 0 0,-16 1-238 0 0,1 0-45 0 0,93-28 196 0 0,-62 16-213 0 0,-5 3-77 0 0,-1 0-87 0 0,0 0-113 0 0,-19 7 48 0 0,0-1-37 0 0,-14 4 171 0 0,3-2-170 0 0,0-2-5 0 0,-5 5 168 0 0,0-1 35 0 0,-1 1 33 0 0,1 1 36 0 0,0-1 42 0 0,1 1 47 0 0,-4 2 6 0 0,1 1-34 0 0,4 7 52 0 0,-2-4-107 0 0,13 31 359 0 0,-13-27-302 0 0,1 0 1 0 0,-2 1 0 0 0,1-1 0 0 0,0 5-147 0 0,8 44 494 0 0,-6-25-230 0 0,11 68 326 0 0,-8-49-200 0 0,-5-27-149 0 0,1 0 41 0 0,0 11 145 0 0,-3-12-151 0 0,1-9-60 0 0,-1-5-69 0 0,0 1 48 0 0,-1 3 137 0 0,3 0 56 0 0,-3-14-228 0 0,-1-1-22 0 0,0 0-2 0 0,0 0-6 0 0,0 0-28 0 0,0 0-7 0 0,0 0-6 0 0,0 0-2 0 0,0 0-6 0 0,0 0 25 0 0,4-5-52 0 0,10-11 23 0 0,-4-4-66 0 0,-2-3-55 0 0,-2 0-47 0 0,1-5-78 0 0,5-11-46 0 0,-4 10-43 0 0,2 1 0 0 0,1 0 0 0 0,5-8 258 0 0,-4 18-95 0 0,-11 16 73 0 0,0 1 1 0 0,1-1-1 0 0,0 1 1 0 0,-1-1 0 0 0,1 1-1 0 0,0 0 1 0 0,0 0-1 0 0,0 0 1 0 0,0 0-1 0 0,-1 0 1 0 0,2 0 21 0 0,12 0-130 0 0,-5 4 71 0 0,-8-2 58 0 0,0 0 0 0 0,0 1-1 0 0,0-1 1 0 0,0 1 0 0 0,-1-1-1 0 0,1 1 1 0 0,0 0-1 0 0,0 0 2 0 0,10 15-60 0 0,-2 2 92 0 0,-3-2 114 0 0,0 0 0 0 0,1 10-146 0 0,-3-12 122 0 0,-2 0 0 0 0,0 1-1 0 0,0 0 1 0 0,-1 6-122 0 0,-1 22 133 0 0,-1-44-402 0 0,0 1 69 0 0,0-1 64 0 0,0 0 55 0 0,1 1 49 0 0,-1-1 101 0 0,0 1 62 0 0,0 0 237 0 0,1 0-287 0 0,-1-1-35 0 0,0 0-49 0 0,0 0-62 0 0,0 1-75 0 0,1-1-89 0 0,-1 0-59 0 0,0 0-89 0 0,0 1-99 0 0,0-1-108 0 0,0 0-115 0 0,1 0-126 0 0,-1 0 362 0 0,0 0-34 0 0,0 0-36 0 0,0 0-38 0 0,0 0-1468 0 0,0 0-1152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131 285 9328 0 0,'0'0'208'0'0,"0"0"33"0"0,0 0 15 0 0,-3-6-60 0 0,2 1-146 0 0,-1 1-33 0 0,0-3 17 0 0,-1 1 58 0 0,-3-2 158 0 0,5 7-208 0 0,0 0 0 0 0,0 1 0 0 0,0-1 0 0 0,0 0 0 0 0,0 1 0 0 0,0-1 0 0 0,0 0 0 0 0,0 1-1 0 0,-1 0 1 0 0,1-1 0 0 0,0 1 0 0 0,0 0 0 0 0,0-1 0 0 0,0 1 0 0 0,-1 0 0 0 0,1 0-1 0 0,-1 0-40 0 0,-6 1 157 0 0,0 1-69 0 0,-3 5 229 0 0,1 3-98 0 0,1 1-87 0 0,3 0-76 0 0,-4 11-12 0 0,1 1 50 0 0,4-6 58 0 0,0 0 0 0 0,1 0 0 0 0,-1 13-153 0 0,2 5 165 0 0,4-14-104 0 0,0-1-38 0 0,2-4 11 0 0,3-2 61 0 0,3 1 78 0 0,-7-13-126 0 0,0 0 0 0 0,0 1 0 0 0,0-1 0 0 0,0 0 0 0 0,1-1 0 0 0,-1 1 0 0 0,1 0-47 0 0,-1 0 42 0 0,0-1 0 0 0,1 0 0 0 0,-1 0 1 0 0,0-1-1 0 0,0 1 0 0 0,1 0 0 0 0,-1-1 0 0 0,3 1-42 0 0,11-2 189 0 0,-2-3-75 0 0,1-5-55 0 0,-2-3 149 0 0,-1-1-47 0 0,8-15 57 0 0,-10 9-90 0 0,-1-1 0 0 0,1-4-128 0 0,0 0 125 0 0,-6 13-22 0 0,10-23 330 0 0,-10 27-354 0 0,3 3-12 0 0,-6 4-66 0 0,-1 0-1 0 0,0 0 0 0 0,0 0 0 0 0,1 0 0 0 0,-1 0 0 0 0,0 0 0 0 0,0 0 0 0 0,1 0 0 0 0,-1 0 0 0 0,0 0 1 0 0,0 0-1 0 0,0 1 0 0 0,1-1 0 0 0,-1 0 0 0 0,0 0 0 0 0,0 0 0 0 0,0 0 0 0 0,1 0 0 0 0,-1 1 1 0 0,0-1-1 0 0,0 0 0 0 0,0 0 0 0 0,0 1 0 0 0,1-1 0 0 0,-1 0 0 0 0,0 0 0 0 0,0 0 0 0 0,0 1 0 0 0,0-1 1 0 0,4 5-12 0 0,0 0 0 0 0,0 0 0 0 0,0 0 1 0 0,-1 0-1 0 0,0 1 0 0 0,0 0 1 0 0,0-1-1 0 0,0 4 11 0 0,15 53 7 0 0,-3-12 52 0 0,-10-37-63 0 0,3 18 94 0 0,-6-22-98 0 0,1 0-46 0 0,-1 1-77 0 0,-1-8 10 0 0,2 3-1 0 0,-2-4-10 0 0,0 0 16 0 0,0 0-41 0 0,-1-1-48 0 0,1 1-54 0 0,-1-1-145 0 0,0 0 49 0 0,1 1-54 0 0,-1-1-48 0 0,0 0-41 0 0,0 0-147 0 0,0 0-41 0 0,0 0-178 0 0,0 0-475 0 0</inkml:trace>
  <inkml:trace contextRef="#ctx0" brushRef="#br0" timeOffset="570.47">496 11 9360 0 0,'0'0'208'0'0,"0"0"33"0"0,0-1 15 0 0,0-1-108 0 0,1 0-77 0 0,3-3-26 0 0,4 4-14 0 0,-5 2 40 0 0,1-1 0 0 0,-1 0 0 0 0,0 1 0 0 0,1 0 0 0 0,-1 0 0 0 0,0 0 0 0 0,1 0 0 0 0,-1 0 0 0 0,0 1 0 0 0,0-1 0 0 0,0 1-71 0 0,21 15 475 0 0,2 11 33 0 0,-15-14-300 0 0,-1-1-36 0 0,9 20 179 0 0,-3 2 79 0 0,-6-14-122 0 0,-4-4 9 0 0,0 0 0 0 0,-1 0 0 0 0,1 9-317 0 0,3 8 408 0 0,4 16 183 0 0,-3 0-82 0 0,-1 1-70 0 0,-4-1-59 0 0,-3-26-209 0 0,1 14 17 0 0,-3-36-14 0 0,0-1-62 0 0,0 0-57 0 0,0 0-53 0 0,-1 0-49 0 0,0 0-45 0 0,1 0-42 0 0,-1 0-36 0 0,0 0-217 0 0,-1 0-82 0 0,1 0-23 0 0,-2 0-994 0 0,2 0 878 0 0,0-1 250 0 0,1 0-46 0 0,0 0-41 0 0,0 0-36 0 0,-1 0-136 0 0,1 0-36 0 0,0 0-1429 0 0</inkml:trace>
  <inkml:trace contextRef="#ctx0" brushRef="#br0" timeOffset="957.44">451 305 5760 0 0,'0'0'166'0'0,"0"0"-43"0"0,0-1-61 0 0,0 0-43 0 0,2-3-43 0 0,0 2 38 0 0,0-2-82 0 0,1 0 43 0 0,0 0 42 0 0,1 0 37 0 0,3-4 156 0 0,0 1 113 0 0,4-3 227 0 0,-2 3-13 0 0,15-9 786 0 0,-17 11-947 0 0,0 1-35 0 0,0 1-77 0 0,-1 0-45 0 0,0 0-56 0 0,1 1-63 0 0,6-2 248 0 0,1 0-54 0 0,0 1-50 0 0,0 1-44 0 0,0 0-40 0 0,0 0-35 0 0,14-1 38 0 0,-5 1-93 0 0,10-2-21 0 0,-24 3-118 0 0,-1 0 53 0 0,23-2 150 0 0,-24 3-124 0 0,5-1-68 0 0,-6 1-19 0 0,0 0-39 0 0,3 0-131 0 0,-1 0-112 0 0,-4 0 132 0 0,1 0-35 0 0,-1 0-36 0 0,0 0-40 0 0,-3 0 80 0 0,0 0-37 0 0,1 0-387 0 0,1 0-260 0 0,0 0-611 0 0</inkml:trace>
  <inkml:trace contextRef="#ctx0" brushRef="#br0" timeOffset="1267.58">962 178 6648 0 0,'0'1'183'0'0,"1"-1"-68"0"0,0 1-53 0 0,4 4 22 0 0,-3-3-23 0 0,5 10-70 0 0,0-1 56 0 0,-1 1 51 0 0,0 1 45 0 0,6 12 251 0 0,-2 0 108 0 0,20 41 978 0 0,-23-51-1175 0 0,0 0 47 0 0,6 18 463 0 0,-3-3 7 0 0,-3-6 1196 0 0,3 22-2018 0 0,-9-43 194 0 0,-1-1-60 0 0,0 7 131 0 0,0-5-107 0 0,0-2-16 0 0,0 0 49 0 0,0 1 82 0 0,0-1 85 0 0,0 1 98 0 0,0-1 114 0 0,0-2-377 0 0,-1 0-36 0 0,0 1 70 0 0,-2 0-51 0 0,-3-1-16 0 0,4 0-53 0 0,-5-2 51 0 0,2-3-51 0 0,-5-8-8 0 0,-1-18-107 0 0,9 25 18 0 0,-1-2 2 0 0,1-1-1 0 0,1 0 1 0 0,0 1-1 0 0,0-1 0 0 0,0 0 1 0 0,1 0-1 0 0,1 1 0 0 0,-1-1 1 0 0,1 0-1 0 0,1-2-11 0 0,11-38-14 0 0,5 4-99 0 0,-11 33 93 0 0,1 0 0 0 0,0 0 1 0 0,1 0-1 0 0,0 1 0 0 0,1 1 0 0 0,0 0 0 0 0,6-5 20 0 0,-12 12-184 0 0,-1 0 71 0 0,0 1 60 0 0,1-1 51 0 0,3-1 102 0 0,4-3 184 0 0,-5 4-189 0 0,-1 1-54 0 0,1-1-87 0 0,-3 2-34 0 0,0-1-47 0 0,0 1-53 0 0,1-1-59 0 0,-1 1-90 0 0,1 0-82 0 0,-1-1-90 0 0,1 1-97 0 0,0 0-105 0 0,-1-1-112 0 0,1 1-121 0 0,-3 0 421 0 0,1 1-32 0 0,2-2-1507 0 0,2 1-1160 0 0</inkml:trace>
  <inkml:trace contextRef="#ctx0" brushRef="#br0" timeOffset="1786.22">1469 132 6048 0 0,'0'0'133'0'0,"0"0"23"0"0,0 0 11 0 0,0 0 14 0 0,1 0-97 0 0,-1 0-70 0 0,1 0-39 0 0,1 1-168 0 0,-1 0 139 0 0,0-1 72 0 0,1 1 111 0 0,-2-1-25 0 0,1 0 32 0 0,-1 0 37 0 0,1 0 41 0 0,-1 0 42 0 0,0 1 47 0 0,1-1 51 0 0,-1 0 53 0 0,4 1-327 0 0,-3 0 27 0 0,-1-1 74 0 0,0 0 38 0 0,0 0 5 0 0,0 0 10 0 0,0 0 45 0 0,0 0 17 0 0,0 0 7 0 0,0 0 5 0 0,0 0 17 0 0,0 0 10 0 0,0 0 1 0 0,4 0 130 0 0,0 0-36 0 0,-1 1-33 0 0,1 0-34 0 0,2 2 270 0 0,-1 1-116 0 0,0 1-103 0 0,-1 1-92 0 0,0 1-82 0 0,-1 0-71 0 0,1 2-42 0 0,-2 1-66 0 0,0-1-45 0 0,2 17-54 0 0,-2-16 49 0 0,-1 1 64 0 0,0-2 99 0 0,3 11-141 0 0,-1 0 88 0 0,-1 1 67 0 0,1-1 48 0 0,6 40 562 0 0,-5-34-502 0 0,1 2-66 0 0,-2-14-170 0 0,0 0-46 0 0,-3-13-224 0 0,0 0 65 0 0,1 0 58 0 0,-1 0 51 0 0,0 0 45 0 0,1 0 39 0 0,-1 1 134 0 0,2 3 535 0 0,-2-4-603 0 0,0 1-40 0 0,1-1-52 0 0,-1 1-78 0 0,0-1-95 0 0,0 1-111 0 0,0-1-52 0 0,1 1-96 0 0,-1 0-107 0 0,0 0-115 0 0,0 0-123 0 0,0-1 327 0 0,0 0-34 0 0,0 0-35 0 0,0 0-37 0 0,0 0-38 0 0,0 0-39 0 0,0-3-1516 0 0,0-3-1202 0 0</inkml:trace>
  <inkml:trace contextRef="#ctx0" brushRef="#br0" timeOffset="2103.37">1750 127 9384 0 0,'0'0'208'0'0,"0"0"33"0"0,8-2 204 0 0,-5 2-386 0 0,0-1-36 0 0,4-1 12 0 0,-1 1 64 0 0,1 1 59 0 0,0 1 51 0 0,1 1 100 0 0,0 1 50 0 0,1 3 124 0 0,4 4 301 0 0,0 2 9 0 0,-6-4-293 0 0,-1 0-120 0 0,0-1-44 0 0,-2-1-100 0 0,0 0-47 0 0,0 0-54 0 0,-1 0-60 0 0,11 17 472 0 0,21 32 806 0 0,-12-21-588 0 0,13 17-336 0 0,4 0-90 0 0,3-3-74 0 0,-28-35-162 0 0,0 0-1 0 0,4 3-102 0 0,16 4 87 0 0,-20-12-129 0 0,-8-5-17 0 0,-6-2 299 0 0,0-1-109 0 0,0 1-105 0 0,1-1-101 0 0,-1 0-95 0 0,0-1-91 0 0,-1 1-86 0 0,1 0-82 0 0,0-1-77 0 0,0 1-72 0 0,-1-1-68 0 0,1 0-62 0 0,0 0-59 0 0,-1 0-53 0 0,1 0-49 0 0,-1 0-44 0 0,1-3-1212 0 0,1-3-1195 0 0</inkml:trace>
  <inkml:trace contextRef="#ctx0" brushRef="#br0" timeOffset="2369.66">2144 78 9672 0 0,'0'0'216'0'0,"0"0"32"0"0,0 0 13 0 0,0 0-104 0 0,0 2-79 0 0,-1 15-101 0 0,-2 0 103 0 0,-1 0 84 0 0,-1 0 61 0 0,-24 49 875 0 0,21-48-861 0 0,0 0-80 0 0,-15 27 399 0 0,-3-1 85 0 0,12-19-238 0 0,0-1 38 0 0,11-19-576 0 0,1-1 71 0 0,-1 1 62 0 0,1 0 50 0 0,-3 4 160 0 0,-8 11 473 0 0,10-13-531 0 0,-1-1-74 0 0,2-2-78 0 0,-1 0-43 0 0,1-1-47 0 0,0 1-53 0 0,-1 0-77 0 0,1 0-74 0 0,-1 0-83 0 0,0-1-90 0 0,1 1-96 0 0,-1 0-103 0 0,0 0-111 0 0,1 0-118 0 0,-1-1-951 0 0,-1 2-1056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6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6824 0 0,'0'0'149'0'0,"0"0"23"0"0,0-1-41 0 0,0 1-36 0 0,1-2 13 0 0,0-1-77 0 0,1-3-13 0 0,-1 4-49 0 0,1-3 108 0 0,1-1 110 0 0,-1 2 110 0 0,-2 3-530 0 0,1 0 123 0 0,-1-1 111 0 0,0 1 101 0 0,0-1 90 0 0,0 1 77 0 0,0 0 67 0 0,0-1 56 0 0,1 0 275 0 0,-1-2 1406 0 0,0 3-1245 0 0,1 1-446 0 0,-1 0-44 0 0,0 0-55 0 0,1 1-64 0 0,-1 0-73 0 0,1 0-83 0 0,0 0-91 0 0,0 1-102 0 0,13 34 558 0 0,-3 1-67 0 0,0 8 5 0 0,3 23 101 0 0,0-4-47 0 0,-4-22-112 0 0,6 34 123 0 0,-9-39-199 0 0,2 0 54 0 0,-4-16-136 0 0,-1 0-13 0 0,0-9-112 0 0,-4-10 23 0 0,0 5-24 0 0,0-2-12 0 0,0-4-80 0 0,0-1-48 0 0,0 0-182 0 0,0 0 149 0 0,0 0-47 0 0,0 0-76 0 0,0 0 88 0 0,0 0-38 0 0,0 0-40 0 0,0 0-39 0 0,0 0-403 0 0,0 0 100 0 0,0 0-52 0 0,0 0-770 0 0,0 0-603 0 0,0 0-1147 0 0</inkml:trace>
  <inkml:trace contextRef="#ctx0" brushRef="#br0" timeOffset="541.54">317 44 5792 0 0,'0'0'166'0'0,"1"0"-24"0"0,5 1-90 0 0,11 4-5 0 0,-2 2 88 0 0,0 2 75 0 0,-2 1 66 0 0,6 11 270 0 0,6 15 430 0 0,-2 13 243 0 0,-10-15-500 0 0,-9-19-465 0 0,1-1-36 0 0,-1-1-40 0 0,0 1-46 0 0,1 0-48 0 0,6 25 591 0 0,-2 2 62 0 0,12 42 845 0 0,-18-72-1326 0 0,-2 1 80 0 0,4 13 513 0 0,-4-24-622 0 0,-1-1-3 0 0,0 0-11 0 0,0 0-47 0 0,0 0-26 0 0,0 0-4 0 0,0 0-9 0 0,0 0-40 0 0,0 0-21 0 0,0 0-2 0 0,0 0 4 0 0,0 0 16 0 0,0 0 4 0 0,-6-14 57 0 0,3-2-47 0 0,0-4-26 0 0,2-9-25 0 0,0 22-41 0 0,0-21-6 0 0,1 10 34 0 0,1 1 0 0 0,2-12-34 0 0,1 7-4 0 0,-1 7 13 0 0,3-11-38 0 0,2 1-36 0 0,-7 21 50 0 0,1 0 0 0 0,0 0 0 0 0,0 0 0 0 0,0 0 0 0 0,1 1 0 0 0,-1-1 1 0 0,1 1-1 0 0,0-1 0 0 0,0 1 0 0 0,3-3 15 0 0,-3 4-15 0 0,1-1 0 0 0,-1 0 1 0 0,1 1-1 0 0,0 0 0 0 0,-1-1 1 0 0,1 1-1 0 0,0 1 0 0 0,0-1 1 0 0,0 1-1 0 0,1 0 0 0 0,-1-1 1 0 0,0 2-1 0 0,1-1 0 0 0,3 0 15 0 0,-4 1-3 0 0,-1 1-1 0 0,1-1 1 0 0,0 1 0 0 0,0-1-1 0 0,-1 1 1 0 0,1 0-1 0 0,0 1 4 0 0,5 1-1 0 0,-1 1-1 0 0,0 0 0 0 0,0 0 0 0 0,0 1 1 0 0,2 2 1 0 0,-2-1 22 0 0,0 0 0 0 0,-1 1 0 0 0,2 2-22 0 0,18 24 106 0 0,-20-21-56 0 0,0 1 0 0 0,0-1 0 0 0,-1 1 0 0 0,-1 0 0 0 0,1 2-50 0 0,-1 2 65 0 0,-1-1 0 0 0,1 8-65 0 0,9 28 135 0 0,-8-33-94 0 0,1-1-32 0 0,-5-13-28 0 0,2 2-95 0 0,-2-4 3 0 0,0 1-46 0 0,0-1-14 0 0,-1-1-41 0 0,1 1-46 0 0,0 0-49 0 0,0 0-54 0 0,0-1-59 0 0,0 1-62 0 0,0 0-66 0 0,-2-3 161 0 0,1 1-49 0 0,0 0-45 0 0,-1 0-38 0 0,1 0-149 0 0,0 0-37 0 0,0 0-179 0 0,0 1-484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9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5728 0 0,'0'0'132'0'0,"0"0"17"0"0,0 0 10 0 0,0 2-26 0 0,9 18-119 0 0,-3-11 53 0 0,-3-2 49 0 0,1-1 81 0 0,-1 1 100 0 0,0 0 120 0 0,17 47 1872 0 0,-14-35-1553 0 0,0-1-35 0 0,-2-2-154 0 0,1-1-41 0 0,-1 1-49 0 0,0-1-57 0 0,-2-7-185 0 0,6 27 605 0 0,0 0-85 0 0,-2 1-64 0 0,-4-1-48 0 0,-2-34-723 0 0,0 0 43 0 0,0 1 38 0 0,0 0 36 0 0,1 1 65 0 0,-1 0 60 0 0,0 0 47 0 0,1 0 34 0 0,0 5 882 0 0,-1-9-881 0 0,-1 0-54 0 0,0-3-70 0 0,0 0-87 0 0,-3-25 135 0 0,3-1-75 0 0,3-7-22 0 0,3-16-51 0 0,-3 39 21 0 0,4-18-212 0 0,5 0 62 0 0,-7 23 100 0 0,0 0 1 0 0,1 1-1 0 0,0-1 1 0 0,0 1-1 0 0,1 0 1 0 0,0 1-1 0 0,0-1 1 0 0,1 1-1 0 0,1-1 29 0 0,12-5-62 0 0,-18 12 51 0 0,-1 1 1 0 0,1-1-1 0 0,0 1 0 0 0,0-1 1 0 0,0 1-1 0 0,-1 0 0 0 0,1-1 0 0 0,0 1 1 0 0,0 0-1 0 0,0 0 0 0 0,0 0 1 0 0,0 1-1 0 0,1-1 11 0 0,0 1-15 0 0,0 0 0 0 0,-1 1 0 0 0,1-1-1 0 0,-1 0 1 0 0,1 1 0 0 0,-1-1 0 0 0,1 1 0 0 0,-1 0-1 0 0,0 0 1 0 0,0 0 0 0 0,0 0 0 0 0,0 0 0 0 0,0 0-1 0 0,0 1 1 0 0,-1-1 0 0 0,2 2 15 0 0,2 5-50 0 0,13 19-62 0 0,0 0 63 0 0,4 6 48 0 0,10 16 66 0 0,-24-36-35 0 0,0-1-1 0 0,-2 1 1 0 0,5 13-30 0 0,5 20 134 0 0,-15-44-229 0 0,0 1 85 0 0,-1-1 67 0 0,1-1 49 0 0,-1 0 242 0 0,0-4-148 0 0,0 0-100 0 0,0-1-50 0 0,0-1-41 0 0,-1-23 65 0 0,0 21-65 0 0,0 0 0 0 0,1-1 0 0 0,0 1 0 0 0,1 0 0 0 0,-1-1 0 0 0,1 1-1 0 0,0 0-8 0 0,4-15 18 0 0,-1 5-49 0 0,0 0-34 0 0,-3 11 22 0 0,1 0-1 0 0,0 0 1 0 0,0 0-1 0 0,1 1 0 0 0,0-2 44 0 0,10-12-102 0 0,-10 14 81 0 0,0 1 1 0 0,0 0 0 0 0,1 0-1 0 0,-1 0 1 0 0,1 0 0 0 0,0 0-1 0 0,0 1 1 0 0,3-2 20 0 0,15-6 6 0 0,1 7-35 0 0,-17 2 7 0 0,0 2 1 0 0,1-1-1 0 0,-1 1 0 0 0,0-1 0 0 0,0 2 1 0 0,4 0 21 0 0,-1 1-45 0 0,1 1 0 0 0,-1 0 1 0 0,1 0-1 0 0,-1 1 0 0 0,0 0 1 0 0,-1 1-1 0 0,0 0 0 0 0,3 2 45 0 0,-7-4 52 0 0,1 0 0 0 0,-1 1 0 0 0,0 0 0 0 0,0 0 0 0 0,-1 0 0 0 0,1 0-1 0 0,-1 1 1 0 0,0-1 0 0 0,-1 1 0 0 0,1 0 0 0 0,-1 0 0 0 0,1 4-52 0 0,5 33 226 0 0,-6-22-162 0 0,-1 0-43 0 0,0-5 62 0 0,-1-14-58 0 0,0 1 0 0 0,1 0 0 0 0,-1 0 0 0 0,-1 0 0 0 0,1 0 0 0 0,0 0 0 0 0,-1 2-25 0 0,1 1 85 0 0,0 0 18 0 0,-2 1 35 0 0,1-5-202 0 0,0-1 83 0 0,-1 2 268 0 0,1-2-234 0 0,0-1-90 0 0,0 1-71 0 0,0-1-106 0 0,1 0 63 0 0,-1 1-32 0 0,1-1-37 0 0,0 0-36 0 0,-1 0-42 0 0,1 1-42 0 0,0-1 128 0 0,0 0-204 0 0,0 0-65 0 0,0 0-56 0 0,0 0-49 0 0,0 0-174 0 0,0 0-48 0 0,0 0-210 0 0,0 0-561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7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9328 0 0,'0'0'208'0'0,"0"2"-63"0"0,3 8 334 0 0,-2-7-381 0 0,0 0-60 0 0,1 2 7 0 0,-1 0 84 0 0,0 0 75 0 0,0 1 65 0 0,0-1 2 0 0,0-1 33 0 0,0 6 386 0 0,-2 23 1826 0 0,0-27-2025 0 0,0 1-50 0 0,0 0-59 0 0,-1-1-84 0 0,0 1-101 0 0,-1-1-116 0 0,3-5-207 0 0,0 0 47 0 0,-1-1 41 0 0,1 1 37 0 0,-1 1 66 0 0,1 0 65 0 0,-2 3 451 0 0,1-3-407 0 0,1 0-134 0 0,0-1-46 0 0,-1 0-53 0 0,1 0-63 0 0,0 1-47 0 0,0-1-63 0 0,0 0-69 0 0,-1 0-75 0 0,1 0-82 0 0,0 0-88 0 0,0 0-93 0 0,0 0-101 0 0,0-1 369 0 0,0 0-44 0 0,0 0-39 0 0,0 0-35 0 0,0 0-135 0 0,0 0-34 0 0,0 0-1435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36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51 6336 0 0,'0'0'141'0'0,"0"0"23"0"0,0 0 11 0 0,0 0-59 0 0,0 0-7 0 0,0 0 42 0 0,0 0 130 0 0,0 0-48 0 0,0 0-53 0 0,0 0-46 0 0,-1 0-38 0 0,1-1 16 0 0,-2-1-53 0 0,1 2-8 0 0,0-1 84 0 0,0 0 91 0 0,1 1-65 0 0,-1 0 37 0 0,-11-4 897 0 0,-1 0-113 0 0,5 0-431 0 0,2 1-201 0 0,3 0-223 0 0,0 1-38 0 0,-2-1 243 0 0,-2 0-59 0 0,-4 0-3 0 0,-4 0 73 0 0,10 3-189 0 0,-11-3 230 0 0,-1 0 11 0 0,6 1-181 0 0,2 0-90 0 0,1-1-65 0 0,5 3 34 0 0,-3 0-37 0 0,5 0 136 0 0,1 0 59 0 0,-2 0 5 0 0,-1 0-116 0 0,1 0-84 0 0,0 0-51 0 0,2 0-53 0 0,0 0-49 0 0,0 0 38 0 0,0 0 146 0 0,0 2 19 0 0,0 11-55 0 0,-2-13-34 0 0,1-1-24 0 0,0 4-15 0 0,0 34-62 0 0,1 96 633 0 0,0-77-385 0 0,5 16-151 0 0,4 61 137 0 0,-6-74-3 0 0,0-32-29 0 0,0 0-27 0 0,1-3-27 0 0,-3-7-58 0 0,3 33-9 0 0,0-17 16 0 0,-3-11 31 0 0,4 40 57 0 0,-2-38 0 0 0,-1 19-101 0 0,1 12 77 0 0,-1-26 18 0 0,-2 1 60 0 0,2-1-28 0 0,1 0-43 0 0,0 1-47 0 0,-2 0-56 0 0,0 10-35 0 0,1 0 43 0 0,1 8 44 0 0,4 25 75 0 0,-7-72-106 0 0,8 109 282 0 0,-4 18-284 0 0,0-64 61 0 0,0-1-48 0 0,6 99 28 0 0,0 0 68 0 0,-10-117-48 0 0,1 22-14 0 0,1 44 35 0 0,7 73-24 0 0,-2-53 20 0 0,7 58 65 0 0,-8-116-72 0 0,7 27-71 0 0,1 4 80 0 0,7 129 129 0 0,-6 1 60 0 0,-10-81-164 0 0,-4 77-11 0 0,-1-200-85 0 0,5 152-9 0 0,-3-95 11 0 0,0 2 42 0 0,3 28-4 0 0,0 1 34 0 0,0 75-71 0 0,-4-142 6 0 0,2 25 28 0 0,7 73-11 0 0,-5-58 48 0 0,4 0-83 0 0,3 35 26 0 0,-1 0 33 0 0,-1-40 3 0 0,-5-30-7 0 0,5 8-55 0 0,-3-3 10 0 0,-1-12 44 0 0,-5-35-5 0 0,0 19-63 0 0,-1-17 58 0 0,-1-6 29 0 0,1 2 48 0 0,0 1 60 0 0,0 2 71 0 0,0-7-174 0 0,-1-3-18 0 0,1-3-39 0 0,0 2-21 0 0,4 5 44 0 0,-2-5-18 0 0,1 7 29 0 0,-3-10-55 0 0,0 0 0 0 0,0 0 1 0 0,0 1-1 0 0,0-1 0 0 0,1 0 1 0 0,-1 1-1 0 0,0-1 0 0 0,1 0 1 0 0,-1 0-1 0 0,1 1 0 0 0,-1-1 0 0 0,1 0 1 0 0,0 0-1 0 0,-1 0 0 0 0,1 0 1 0 0,0 0-1 0 0,0 0 0 0 0,4 5 15 0 0,2 4 39 0 0,-7-7-52 0 0,3 1 2 0 0,8 6 54 0 0,-9-8-56 0 0,-1-1-1 0 0,1 0 1 0 0,0 1 0 0 0,0-1-1 0 0,0 0 1 0 0,0 0-1 0 0,0 0 1 0 0,0 0-1 0 0,0-1-1 0 0,20 3 50 0 0,-12-3 3 0 0,0-2 0 0 0,0 1 0 0 0,7-3-53 0 0,14-2 121 0 0,-2 2-63 0 0,15-4-49 0 0,10-2-12 0 0,-14 1 43 0 0,-11 1-8 0 0,-9 5-40 0 0,0 0 12 0 0,1 0-1 0 0,-1-1 0 0 0,3-2-3 0 0,12-4-28 0 0,-8 2-55 0 0,-15 5-19 0 0,13-6-60 0 0,-16 6 54 0 0,-2-1-30 0 0,-1 1-59 0 0,1 0-72 0 0,-1-1-87 0 0,-1 1-27 0 0,7-2-301 0 0,-9 4 426 0 0,1 0-71 0 0,-2 0 37 0 0,1 0-60 0 0,-1 1-68 0 0,1-1-79 0 0,-1 0 37 0 0,0 1-56 0 0,0 0-53 0 0,0-1-43 0 0,0 0-174 0 0,0 1-45 0 0,1-1-208 0 0,1 0-569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8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6000 0 0,'1'0'174'0'0,"20"-1"1"0"0,-1 0 41 0 0,20-3 323 0 0,8-4 245 0 0,23-10 525 0 0,-29 4-533 0 0,-14 3-295 0 0,-5 2-114 0 0,0-1-41 0 0,-4 2-93 0 0,0-1-39 0 0,0 0-45 0 0,0 0-50 0 0,38-18 540 0 0,30-11 452 0 0,-86 37-987 0 0,-1 1-7 0 0,0 0-26 0 0,7 4 25 0 0,1 6 43 0 0,-2 1 44 0 0,-2-1 45 0 0,-2-2-93 0 0,-1 1-1 0 0,0-1 1 0 0,0 0-1 0 0,-1 0 1 0 0,0 0-135 0 0,-1 29 387 0 0,0-8-119 0 0,-3 16 141 0 0,0 0-33 0 0,1 4-88 0 0,0 3-64 0 0,3 42 129 0 0,0 1-46 0 0,0 98 205 0 0,9-12-147 0 0,-3-75-166 0 0,10 76 95 0 0,23 90 65 0 0,-23-172-228 0 0,-1-15-7 0 0,25 115 268 0 0,-30-153-343 0 0,0-1-38 0 0,7 27-38 0 0,3-1 64 0 0,51 142 238 0 0,-37-118-186 0 0,-7-1 106 0 0,16 95-195 0 0,-28-114 45 0 0,4 32 132 0 0,0 38-177 0 0,2 111 165 0 0,-8-86-93 0 0,-7-101-70 0 0,10 113 36 0 0,9-3 52 0 0,-12-101-79 0 0,12 60-1 0 0,-16-93 30 0 0,4 22-27 0 0,3 20-2 0 0,-4-24 37 0 0,0-1-33 0 0,-3-21 29 0 0,19 104 84 0 0,-4-37-108 0 0,5 17 34 0 0,-3-13 69 0 0,-12-44-50 0 0,-2-24-66 0 0,-7-19 41 0 0,-1-1-39 0 0,-3-10-11 0 0,2 0 0 0 0,3 10 2 0 0,-3-8-5 0 0,0 9 38 0 0,-2-16-21 0 0,1 1 0 0 0,-1-1 0 0 0,3 4-12 0 0,0 6-20 0 0,-1 2 40 0 0,-4 45 156 0 0,0-29-96 0 0,3-10-82 0 0,-1-15 13 0 0,0 1 34 0 0,-1-6-42 0 0,1 1-1 0 0,0-1 1 0 0,1 1 0 0 0,1 1-3 0 0,-1-1 0 0 0,-1-1 0 0 0,1 0 0 0 0,-1 1-1 0 0,0 2 1 0 0,4 22 0 0 0,4 27 0 0 0,-10-59 0 0 0,1 1 0 0 0,0 0 0 0 0,0-1 0 0 0,0 1 0 0 0,0 0 0 0 0,0-1 0 0 0,0 1 0 0 0,0-1 0 0 0,1 1 0 0 0,-1 0 0 0 0,1-1 0 0 0,-1 1 0 0 0,1 0 0 0 0,6 17 0 0 0,-5-16 0 0 0,-2-3-5 0 0,-1 9 20 0 0,1 10 39 0 0,-1-16 10 0 0,-2 3 0 0 0,2-5-58 0 0,1-1 0 0 0,-1 1 0 0 0,0 0 0 0 0,1 0 0 0 0,-1-1 0 0 0,0 1 0 0 0,0 0-1 0 0,1-1 1 0 0,-1 1 0 0 0,0-1 0 0 0,0 1 0 0 0,0-1 0 0 0,0 1 0 0 0,0-1 0 0 0,0 1-6 0 0,-17 1 45 0 0,10-3-33 0 0,0 0 0 0 0,0-1 0 0 0,-6-1-12 0 0,2 0 22 0 0,-14 1-20 0 0,15 1-16 0 0,0 0-34 0 0,-22-4 36 0 0,28 4 5 0 0,0 1 0 0 0,0-1 0 0 0,0 1 1 0 0,0 0-1 0 0,-1 0 0 0 0,1 1 0 0 0,0 0 0 0 0,0-1 0 0 0,0 2 0 0 0,-1-1 7 0 0,-18 4 5 0 0,1 1-11 0 0,0 0-48 0 0,15-5-44 0 0,0 0 42 0 0,-2 0 34 0 0,-5 1 47 0 0,-11 2 49 0 0,17-3-81 0 0,0 0-35 0 0,2-1-26 0 0,0 1-37 0 0,0-1-43 0 0,0 1-49 0 0,1-1-10 0 0,0 0-42 0 0,0 0-45 0 0,0-1-49 0 0,0 1-53 0 0,0-1-56 0 0,1 1-60 0 0,-1-1-64 0 0,5 1 107 0 0,0-1-68 0 0,0 1-61 0 0,1 0-54 0 0,-1 0-189 0 0,0 0-54 0 0,0 0-229 0 0,0 0-618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5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68 9728 0 0,'0'0'67'0'0,"1"-1"38"0"0,5-9 546 0 0,-5 7-512 0 0,0 2-85 0 0,4-5-25 0 0,-3 0 56 0 0,0 1 48 0 0,-2 1 43 0 0,-1-1 84 0 0,-2 0 42 0 0,-1 1 102 0 0,-5-2 251 0 0,-2 2 3 0 0,3 2-247 0 0,1 1-101 0 0,1-1-40 0 0,0 2-84 0 0,1-1-41 0 0,1 1-47 0 0,0-1-54 0 0,-12 1 281 0 0,0 0-68 0 0,0 0-59 0 0,0 2-53 0 0,-4 0-29 0 0,1 2-51 0 0,-4 1-37 0 0,-10 5-40 0 0,10 1 96 0 0,0 7-58 0 0,20-15-32 0 0,0 0 0 0 0,0 0 0 0 0,0 0 0 0 0,1 1 0 0 0,-2 1 6 0 0,3-3-7 0 0,0 0-1 0 0,0 0 1 0 0,0 0 0 0 0,0-1-1 0 0,1 1 1 0 0,-1 0 0 0 0,0 0-1 0 0,1 0 1 0 0,0 0 0 0 0,0 0 0 0 0,-1 1 7 0 0,2 6 75 0 0,2-1-54 0 0,2 1-51 0 0,7 3-83 0 0,11 5-79 0 0,-15-13 174 0 0,0 1 44 0 0,-1-1 50 0 0,34 20-85 0 0,44 27-58 0 0,-29-14 65 0 0,-22-13 49 0 0,-1 2 56 0 0,-3 2 68 0 0,-2 2 85 0 0,-16-13-29 0 0,-4 1 33 0 0,-7-14-187 0 0,0-1 0 0 0,0 1 0 0 0,0 0 0 0 0,0 0 0 0 0,-1 0 0 0 0,0 0 0 0 0,0 0 0 0 0,0 0 0 0 0,0 0 0 0 0,-1 0 0 0 0,0 0 0 0 0,0 2-72 0 0,0-2 100 0 0,-1 1 1 0 0,1-1 0 0 0,-1 1 0 0 0,0-1 0 0 0,-2 4-102 0 0,-10 10 295 0 0,0-5-91 0 0,-2-1-49 0 0,-4 0-18 0 0,-1-1-41 0 0,-2-1-39 0 0,-1-2-33 0 0,-24 6-67 0 0,2-7-93 0 0,45-7-52 0 0,0 0 45 0 0,-1 0 41 0 0,1 0 35 0 0,-2 0 23 0 0,1 1 74 0 0,-7-1 267 0 0,6 0-244 0 0,1 0-79 0 0,0 0-50 0 0,0-1-59 0 0,1 1-68 0 0,-1 0-115 0 0,0-1-111 0 0,0 0-123 0 0,1 1 225 0 0,1 0-36 0 0,-1-1-37 0 0,0 1-40 0 0,0-1-41 0 0,0 1-43 0 0,1-1-44 0 0,-1 0-46 0 0,0 1-48 0 0,1-1-49 0 0,-1 0-1315 0 0,0-1-1137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6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6240 0 0,'0'0'182'0'0,"0"1"91"0"0,0 1-68 0 0,1 1-57 0 0,0 5 181 0 0,0-6-162 0 0,2 8 356 0 0,0-1-57 0 0,-1 1-50 0 0,-1 1-46 0 0,1 2 23 0 0,-1-1-46 0 0,1 4 21 0 0,-1 7 123 0 0,0-5-99 0 0,0-9-249 0 0,0 1 41 0 0,0 4 153 0 0,1 1 48 0 0,0 12 391 0 0,0-9-304 0 0,-1-2-153 0 0,-1-1-101 0 0,0-14-314 0 0,0 1 48 0 0,0-1 43 0 0,0 0 37 0 0,0 1 50 0 0,0-1 39 0 0,1 1 118 0 0,-1 0 44 0 0,1-1 213 0 0,-1-2-201 0 0,0 0-145 0 0,0 0-37 0 0,0-2-46 0 0,0 1-55 0 0,0-4 41 0 0,0-20 157 0 0,1-1-74 0 0,0 0-59 0 0,2-1-44 0 0,-2 18-33 0 0,1-1-1 0 0,0 1 1 0 0,1 0 0 0 0,0 0 0 0 0,0 0-1 0 0,1 0 1 0 0,0 1 0 0 0,1-1 0 0 0,1-1-1 0 0,-4 8-9 0 0,0 0-1 0 0,0 1 0 0 0,0-1 1 0 0,0 1-1 0 0,1-1 0 0 0,-1 1 1 0 0,0 0-1 0 0,1 0 0 0 0,0 0 0 0 0,-1 0 1 0 0,1 0-1 0 0,0 1 0 0 0,0-1 1 0 0,0 1-1 0 0,0 0 0 0 0,0 0 1 0 0,0 0-1 0 0,2 0 11 0 0,-3 0-8 0 0,1 1 0 0 0,-1 0 0 0 0,1 0 0 0 0,0 0 0 0 0,-1 1 0 0 0,1-1 0 0 0,-1 0 0 0 0,1 1 0 0 0,-1 0 0 0 0,0-1 0 0 0,1 1 0 0 0,1 1 8 0 0,-1 0-1 0 0,1 0 0 0 0,-1 0-1 0 0,0 0 1 0 0,-1 0 0 0 0,1 0 0 0 0,2 3 1 0 0,10 13-23 0 0,-2 2 40 0 0,-2 3 38 0 0,-1 0 37 0 0,-3 2 37 0 0,-1 0 37 0 0,-2-1 34 0 0,-2-1 35 0 0,-3 8 179 0 0,1-30-348 0 0,0-1-2 0 0,0 0 0 0 0,0 0 4 0 0,0 0 16 0 0,0 0 4 0 0,-2-1 30 0 0,0-2-61 0 0,-4-15-56 0 0,5 12 5 0 0,0-1-1 0 0,1 1 1 0 0,-1-1-1 0 0,1 1 1 0 0,1-1-1 0 0,-1 1 0 0 0,1-1 1 0 0,0 1-1 0 0,1-3-5 0 0,11-31 27 0 0,-3 17-39 0 0,-6 17-14 0 0,-1 0-1 0 0,1 0 0 0 0,0 1 0 0 0,1-1 1 0 0,-1 1-1 0 0,1 0 0 0 0,0 0 0 0 0,0 1 0 0 0,1-1 27 0 0,-5 4-4 0 0,1 0 0 0 0,-1 0 0 0 0,1 0 0 0 0,-1 0 0 0 0,1 0 0 0 0,0 1 0 0 0,0-1-1 0 0,-1 1 1 0 0,1-1 0 0 0,0 1 0 0 0,0 0 0 0 0,0-1 0 0 0,0 1 0 0 0,-1 0 0 0 0,2 0 4 0 0,11 6 17 0 0,-1 8 44 0 0,-6-1 79 0 0,-1 2-41 0 0,1 8-10 0 0,-3 2-48 0 0,-1 24 5 0 0,-2-19 41 0 0,-1-28-255 0 0,0 0 59 0 0,0 0 52 0 0,0 1 43 0 0,0 0 81 0 0,0 1 53 0 0,1 3 219 0 0,-1-2-212 0 0,0-1-132 0 0,0-2-43 0 0,0-1-35 0 0,0 1-41 0 0,1 0-44 0 0,-1 0-48 0 0,0 0-54 0 0,0-1-58 0 0,0 1-62 0 0,0 0-66 0 0,0 0-70 0 0,0-1-76 0 0,0 1-79 0 0,0 0-84 0 0,0 0-89 0 0,0 2-1342 0 0,0 3-1250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9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5192 0 0,'0'0'151'0'0,"0"0"-5"0"0,2 4 59 0 0,0-1 53 0 0,0 0 46 0 0,0 0 38 0 0,1 3 530 0 0,4 6 1334 0 0,-4-7-1505 0 0,-2-1-244 0 0,1-1-90 0 0,0 1-112 0 0,-1-2-175 0 0,0 1-36 0 0,5 9 559 0 0,-1 1-80 0 0,0 0-69 0 0,0 0-59 0 0,0 0-71 0 0,-1 0-35 0 0,2 8 144 0 0,9 30 513 0 0,-11-36-617 0 0,0 0 46 0 0,-4-13-314 0 0,1 0-144 0 0,0 0 54 0 0,0 1 50 0 0,0-1 43 0 0,0 0 63 0 0,0 0 43 0 0,1 1 78 0 0,0 0 180 0 0,0-2 177 0 0,-2-1-262 0 0,0-1-179 0 0,-1-1-50 0 0,-1-1-64 0 0,0-1-73 0 0,-10-22 208 0 0,5-5-90 0 0,6 19-79 0 0,0 0 0 0 0,1 0 0 0 0,0 0 0 0 0,1-1-16 0 0,-1 7-2 0 0,2 0-1 0 0,-1 0 1 0 0,0 0 0 0 0,1 0-1 0 0,0 0 1 0 0,1 0-1 0 0,-1 1 1 0 0,1-1-1 0 0,0 1 1 0 0,1 0-1 0 0,-1-1 1 0 0,1 2-1 0 0,0-1 1 0 0,3-2 2 0 0,29-26-59 0 0,4 3-57 0 0,-6 5-51 0 0,-32 23-6 0 0,1 1 55 0 0,6-5-111 0 0,-5 3 96 0 0,0 1-99 0 0,-2 0 64 0 0,0 1-43 0 0,0 0-83 0 0,0 0-70 0 0,1 0-80 0 0,-1-1-88 0 0,0 1-98 0 0,0 0-106 0 0,0 0-116 0 0,0 0-123 0 0,2-1-1108 0 0,2 0-1174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9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10424 0 0,'0'1'48'0'0,"3"7"256"0"0,-1-1-44 0 0,2 6 107 0 0,4 16 387 0 0,-6-20-479 0 0,0 0 51 0 0,0 0 23 0 0,0-1 67 0 0,0 0 81 0 0,-1 1 93 0 0,1-1-142 0 0,-1 1-45 0 0,1-1-41 0 0,1 1-39 0 0,1 9 220 0 0,1-1-119 0 0,-1-3-146 0 0,-1 0-54 0 0,0-4-53 0 0,0 1-54 0 0,0 0-46 0 0,1-1-38 0 0,-4-10-250 0 0,0 0 108 0 0,0 1 88 0 0,0-1 70 0 0,0 1 84 0 0,1 2 272 0 0,0-1-301 0 0,-1-1-61 0 0,0 0-55 0 0,1 0-67 0 0,-1-1-80 0 0,0 1-45 0 0,1 0-74 0 0,-1-1-80 0 0,0 1-89 0 0,0-1-96 0 0,0 1-104 0 0,0-1-111 0 0,0 0-121 0 0,-1-3-519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9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18 11280 0 0,'0'0'332'0'0,"-1"0"-4"0"0,0-2-357 0 0,1 0 48 0 0,1-3 275 0 0,0 3-285 0 0,-1 2-44 0 0,1-1-33 0 0,0 1-97 0 0,0-1-94 0 0,0 1-109 0 0,0-1 138 0 0,-1 1-33 0 0,1 0-128 0 0,-1 0-63 0 0,1-1-66 0 0,-1 1-71 0 0,2-1-873 0 0,0 0-837 0 0,-2 1 2249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50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50 7312 0 0,'0'0'165'0'0,"0"0"22"0"0,0 0 9 0 0,0-1-20 0 0,-1-8 506 0 0,-1 2-45 0 0,-2 0-45 0 0,0 1-47 0 0,-2 1-45 0 0,0 1-46 0 0,-1 0-47 0 0,0 2-47 0 0,-1 0-46 0 0,0 1-47 0 0,0 0-47 0 0,0 1-47 0 0,0 0-48 0 0,0 1-48 0 0,1 1-48 0 0,1 0-47 0 0,-30 12 267 0 0,2 4 39 0 0,4 5 55 0 0,3 7 74 0 0,20-21-265 0 0,0 1 0 0 0,0 0-1 0 0,2 0 1 0 0,-1 1 0 0 0,1 0 0 0 0,1 0 0 0 0,-1 3-152 0 0,-1 9 321 0 0,4 1 58 0 0,4 1 74 0 0,3 1 93 0 0,-2-17-154 0 0,0 0-64 0 0,0 0-59 0 0,1-1-56 0 0,0 1-50 0 0,0-1-47 0 0,1 0-43 0 0,0 0-37 0 0,5 5-52 0 0,2-1-84 0 0,1 1-80 0 0,-7-8 79 0 0,0-1 0 0 0,0 0 0 0 0,0-1 0 0 0,1 1 1 0 0,0-1 100 0 0,7 3-144 0 0,10 1 236 0 0,1-2 90 0 0,12-2 220 0 0,0-2 101 0 0,-8-3 554 0 0,17-3-1057 0 0,-21 1 301 0 0,-1-1-56 0 0,-5 1 106 0 0,0 0-1 0 0,5-4-350 0 0,16-8 385 0 0,-16 3-209 0 0,-2-2-68 0 0,-2-3-82 0 0,-3-3-96 0 0,-16 20-11 0 0,0 0 46 0 0,2-4 73 0 0,-2 3-103 0 0,-1 0-106 0 0,1 1-38 0 0,-1 0-90 0 0,1 0-104 0 0,-1 0-119 0 0,0 0 33 0 0,1 0-77 0 0,-1 1-70 0 0,0-1-59 0 0,0 0-208 0 0,1 1-59 0 0,-1-1-250 0 0,0 0-671 0 0,0 1 1883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8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3 10680 0 0,'-4'-2'448'0'0,"1"1"-115"0"0,-1 2-96 0 0,2 0-78 0 0,-1 1-44 0 0,-3 7 29 0 0,5-5-34 0 0,-1 14 380 0 0,1-1-63 0 0,1 0-56 0 0,0 1-47 0 0,0 3 13 0 0,1 0-42 0 0,3 43 476 0 0,-2-34-373 0 0,-1 1 73 0 0,0 89 700 0 0,-2-85-870 0 0,1 1-43 0 0,1-1-58 0 0,1 0-69 0 0,-2-29-126 0 0,1 32 134 0 0,-2-23-111 0 0,0-13-40 0 0,0 0-34 0 0,1-1-49 0 0,0-1-109 0 0,-1 0-340 0 0,0-1 277 0 0,1 1 86 0 0,-1 0-33 0 0,1 0-41 0 0,-1 0-48 0 0,1 0 9 0 0,0-1-42 0 0,-1 1-48 0 0,1 0-51 0 0,-1-1-56 0 0,1 1-60 0 0,0 0-64 0 0,-1-1-68 0 0,0-1-1407 0 0,-2-1-1181 0 0</inkml:trace>
  <inkml:trace contextRef="#ctx0" brushRef="#br0" timeOffset="289.2">0 282 8952 0 0,'0'0'200'0'0,"0"0"33"0"0,0 0 15 0 0,1 0-109 0 0,7-3 171 0 0,-3 2-150 0 0,-1 0 28 0 0,-2 0 63 0 0,13 0 198 0 0,0-2-42 0 0,-1 0-40 0 0,1 0-38 0 0,-1-1-39 0 0,0 0-35 0 0,1-1-34 0 0,-1 0-34 0 0,14-5 95 0 0,0-2-114 0 0,-1 0-104 0 0,1-1-90 0 0,4-1-105 0 0,1 0-90 0 0,-1 1-70 0 0,1 1-54 0 0,-14 6-53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7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8176 0 0,'0'0'182'0'0,"0"0"29"0"0,-6 9 173 0 0,4-5-313 0 0,2 5-52 0 0,1-1 36 0 0,1 10 142 0 0,2 3 153 0 0,4 10 272 0 0,-3-10-237 0 0,-2-7-174 0 0,-1-3-80 0 0,0 1-49 0 0,-2-7 147 0 0,1 1-53 0 0,1 16 260 0 0,-1-13-201 0 0,-1-3-50 0 0,0-1 48 0 0,1-1 4 0 0,-1 0 47 0 0,0 0 52 0 0,0-1 58 0 0,0 0 66 0 0,0-1 71 0 0,1 0 77 0 0,-1 0 84 0 0,1-28-491 0 0,4-1-98 0 0,1 2-68 0 0,-2 13-33 0 0,0 0-1 0 0,1 0 0 0 0,3-4-1 0 0,-4 9 3 0 0,0 0 0 0 0,0 1-1 0 0,1-1 1 0 0,-1 1-1 0 0,2 0 1 0 0,-1 0-1 0 0,1 1 1 0 0,-1-1-1 0 0,1 1 1 0 0,3-1-3 0 0,-7 5-1 0 0,1-1 0 0 0,-1 1 0 0 0,1 0 0 0 0,-1 0 0 0 0,1 0 0 0 0,0 0 0 0 0,-1 0 0 0 0,1 0 0 0 0,0 1 0 0 0,0 0 0 0 0,0-1 0 0 0,0 1 0 0 0,0 0 1 0 0,0 0-6 0 0,-1 1 0 0 0,1-1-1 0 0,-1 1 1 0 0,1 0 0 0 0,-1-1 0 0 0,1 1-1 0 0,-1 1 1 0 0,1-1 0 0 0,-1 0-1 0 0,0 0 1 0 0,0 1 0 0 0,1-1-1 0 0,-1 1 1 0 0,0 0 0 0 0,-1 0-1 0 0,2 0 8 0 0,0 2 2 0 0,1 0 0 0 0,-1 0 1 0 0,0 0-1 0 0,0 1 1 0 0,1 0-4 0 0,-1 3-6 0 0,1 0 0 0 0,-1-1 1 0 0,0 1-1 0 0,-1 0 1 0 0,1 2 5 0 0,6 43 19 0 0,-6-19 81 0 0,0-4 88 0 0,-3-2 13 0 0,0-16-35 0 0,0-12-99 0 0,0 0 10 0 0,0 0 3 0 0,0 0 0 0 0,0 0 8 0 0,0-1 139 0 0,0-3-96 0 0,0-7 39 0 0,1-7-157 0 0,0 1-1 0 0,1-7-12 0 0,0 14 0 0 0,0-1 0 0 0,0 0 0 0 0,1 1 0 0 0,1 0 0 0 0,-1 0 0 0 0,2 0 0 0 0,-1 0 0 0 0,1 1 0 0 0,1-1-1 0 0,0 1 1 0 0,4-5 0 0 0,4 1 89 0 0,1 4-89 0 0,5 3-84 0 0,-17 5 57 0 0,0 1-1 0 0,0 0 0 0 0,0 0 0 0 0,0 0 1 0 0,0 1-1 0 0,1-1 0 0 0,-1 1 1 0 0,1 0 27 0 0,-1 0-33 0 0,0 0 1 0 0,0 0 0 0 0,0 0 0 0 0,0 1-1 0 0,0-1 1 0 0,0 1 0 0 0,2 2 32 0 0,10 10-91 0 0,-6 1 84 0 0,-2 3 85 0 0,1 22 323 0 0,-6-27-305 0 0,0 1-41 0 0,0-3-51 0 0,-1 1-44 0 0,0-1-54 0 0,1 0-61 0 0,-1 2-97 0 0,0-1-97 0 0,-1-11 87 0 0,1-1-44 0 0,-1 1-40 0 0,0 0-36 0 0,0-1-252 0 0,0 1-60 0 0,0 0-48 0 0,1 0-35 0 0,0 1-1399 0 0,0 1-1244 0 0</inkml:trace>
  <inkml:trace contextRef="#ctx0" brushRef="#br0" timeOffset="491.67">649 136 9136 0 0,'0'0'266'0'0,"0"0"1"0"0,2 0-179 0 0,11-5-47 0 0,-8 3 33 0 0,6 0 168 0 0,0-1 88 0 0,-1 2 18 0 0,14-2 532 0 0,-10 2-392 0 0,0-1-101 0 0,-4 0-213 0 0,-1 0-87 0 0,9-2 329 0 0,2-2-112 0 0,-1-2-92 0 0,0-1-76 0 0,-15 7-118 0 0,-1-1 0 0 0,1 1 0 0 0,0-1 0 0 0,-1 0 0 0 0,0 0 1 0 0,1-1-19 0 0,-3 2 3 0 0,1 0 1 0 0,0 0-1 0 0,-1 0 1 0 0,1-1-1 0 0,-1 1 1 0 0,0-1-1 0 0,0 1 1 0 0,0-1-1 0 0,0 1 1 0 0,0-1-1 0 0,0 1 1 0 0,-1-1-1 0 0,1 0 1 0 0,-1 0-1 0 0,0 1 1 0 0,0-2-4 0 0,1 3-5 0 0,-1 1 1 0 0,0-1-1 0 0,0 0 1 0 0,0 0-1 0 0,0 1 0 0 0,0-1 1 0 0,0 0-1 0 0,-1 0 1 0 0,1 1-1 0 0,0-1 0 0 0,0 0 1 0 0,0 0-1 0 0,-1 1 1 0 0,1-1-1 0 0,0 0 1 0 0,-1 1-1 0 0,1-1 0 0 0,0 0 1 0 0,-1 1-1 0 0,1-1 1 0 0,-1 1-1 0 0,1-1 0 0 0,-1 1 1 0 0,0-1-1 0 0,1 1 1 0 0,-1-1-1 0 0,1 1 0 0 0,-1-1 1 0 0,0 1-1 0 0,1 0 1 0 0,-1-1-1 0 0,0 1 1 0 0,0 0-1 0 0,0 0 5 0 0,-11 2-55 0 0,0 6 61 0 0,-5 10 126 0 0,2 3 39 0 0,0 5 72 0 0,10-17-106 0 0,1 0 0 0 0,1 1 0 0 0,-2 4-137 0 0,3-6 86 0 0,0 0 0 0 0,1 0 0 0 0,0 0 1 0 0,0 1-1 0 0,1-1 0 0 0,0 0 0 0 0,0 0 0 0 0,1 2-86 0 0,0-3 61 0 0,1 0 0 0 0,-1 0 0 0 0,1 0 0 0 0,1 0 0 0 0,-1 0 0 0 0,1 0-61 0 0,13 20 159 0 0,-13-22-123 0 0,1 1 0 0 0,0-1 0 0 0,1 0 0 0 0,-1-1 0 0 0,6 5-36 0 0,-7-6 16 0 0,0-1 0 0 0,1 0-1 0 0,-1 0 1 0 0,0 0 0 0 0,1 0 0 0 0,-1-1 0 0 0,1 1-1 0 0,0-1 1 0 0,-1 0 0 0 0,1 0 0 0 0,0 0 0 0 0,0 0-1 0 0,0-1 1 0 0,0 0 0 0 0,-1 1 0 0 0,1-1 0 0 0,0-1-1 0 0,2 1-14 0 0,2-2-17 0 0,12-1 179 0 0,-14 2-168 0 0,1 0-89 0 0,-2-1-76 0 0,0 0-107 0 0,-2 1 92 0 0,-1 0-34 0 0,1 0-36 0 0,0 0-39 0 0,-2 1-70 0 0,0-1-56 0 0,0 1-51 0 0,1-1-45 0 0,-1 0-152 0 0,1 1-44 0 0,-1-1-185 0 0,2 0-495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2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66 7136 0 0,'0'0'165'0'0,"0"0"22"0"0,0 0 6 0 0,-6-1 84 0 0,1 0-97 0 0,3 1-29 0 0,-1 0 51 0 0,1-1 61 0 0,1 1 72 0 0,-7 1 549 0 0,0 0-114 0 0,0 2-105 0 0,1 0-95 0 0,-1 1-84 0 0,1 1-76 0 0,0 0-66 0 0,0 1-55 0 0,-1 2-2 0 0,0 0-50 0 0,-13 19 401 0 0,14-16-326 0 0,-7 14-50 0 0,1 3-55 0 0,2 1-45 0 0,3 2-34 0 0,7-26-112 0 0,0 0 1 0 0,0 1 0 0 0,1-1-1 0 0,0 0 1 0 0,0 1 0 0 0,0-1-1 0 0,0 0 1 0 0,1 1 0 0 0,0-1 0 0 0,0 0-1 0 0,0 0 1 0 0,1 1 0 0 0,0-1-1 0 0,0 0 1 0 0,0-1 0 0 0,0 1-1 0 0,1 0 1 0 0,0-1 0 0 0,0 1-1 0 0,0-1 1 0 0,3 3-17 0 0,10 5-60 0 0,3-4 59 0 0,2-5 52 0 0,0-2 44 0 0,14-7 126 0 0,-29 4-149 0 0,0 0-1 0 0,0-1 0 0 0,0 1 1 0 0,-1-1-1 0 0,1 0 1 0 0,2-2-72 0 0,2-2 170 0 0,-1-1 1 0 0,0 0-1 0 0,7-7-170 0 0,-10 8 114 0 0,1-1 0 0 0,-1 0 0 0 0,-1 0 0 0 0,4-7-114 0 0,-5 8 67 0 0,-1 0 0 0 0,0 0 0 0 0,0-1 0 0 0,-1 1 0 0 0,0-1 0 0 0,0 0-67 0 0,-1 1 50 0 0,0 0 0 0 0,0 0 0 0 0,-1 0 0 0 0,0 0 0 0 0,-1-1-1 0 0,1 1 1 0 0,-1 0-50 0 0,-1-2-149 0 0,0 1 61 0 0,1 0 53 0 0,-1-1 45 0 0,-2-6 104 0 0,-12-27 458 0 0,12 33-479 0 0,-1 1-34 0 0,-3-3-62 0 0,4 5-48 0 0,0 1-40 0 0,-1 0-44 0 0,1 0-49 0 0,-1 0-53 0 0,-1 1-58 0 0,1 0-62 0 0,-1 0-68 0 0,0 0-72 0 0,0 1-76 0 0,-1 0-81 0 0,0 1-86 0 0,0-1-90 0 0,0 2-95 0 0,1 0-1271 0 0,-3-1-1250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8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12528 0 0,'0'0'281'0'0,"0"0"40"0"0,0 0 22 0 0,0 0-143 0 0,0 0-96 0 0,0 1 63 0 0,0 2 52 0 0,0 6 350 0 0,0-7-434 0 0,0 0-42 0 0,0 9 276 0 0,-1 0-58 0 0,1-1-51 0 0,-1 1-41 0 0,1 6 68 0 0,-1 9 58 0 0,1-24-388 0 0,0 1 48 0 0,-2 7 163 0 0,2-6-123 0 0,-1-2-51 0 0,1 0-35 0 0,0 1-41 0 0,-1-1-50 0 0,1 0-58 0 0,0 0-67 0 0,0 0-73 0 0,0 0-84 0 0,0-1-412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45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8608 0 0,'0'0'197'0'0,"0"0"24"0"0,0 0 17 0 0,0 0 20 0 0,0 0 78 0 0,0 0 31 0 0,0 0 8 0 0,1 0-162 0 0,-1 0-43 0 0,0 1 66 0 0,1 1-113 0 0,2 2 30 0 0,-2-2-34 0 0,5 5-66 0 0,-2 0 43 0 0,0 0 37 0 0,0 1 34 0 0,0 2 70 0 0,-1-1 34 0 0,7 21 658 0 0,-4-11-305 0 0,-2-6-236 0 0,0-3-97 0 0,1 0-41 0 0,-1-2-79 0 0,1 0-42 0 0,0 0-47 0 0,1-1-53 0 0,-3-5-50 0 0,-1 0-37 0 0,4 2-149 0 0,0-3-81 0 0,8-1-493 0 0,-10-2 570 0 0,1 0 37 0 0,-1-2-550 0 0</inkml:trace>
  <inkml:trace contextRef="#ctx0" brushRef="#br0" timeOffset="280.24">228 7 7312 0 0,'0'0'165'0'0,"0"0"22"0"0,0 0 9 0 0,0-1-20 0 0,1-2-140 0 0,-1 2-19 0 0,0 0 46 0 0,0 0 67 0 0,0 1 148 0 0,0 0 244 0 0,0 0 20 0 0,0 0-37 0 0,0 0-350 0 0,0 0 33 0 0,0 0 82 0 0,0 10 210 0 0,-1 0-72 0 0,0 0-66 0 0,0 0-58 0 0,-1 2-10 0 0,0 0-62 0 0,-1 6 16 0 0,-1 0-72 0 0,-4 23 146 0 0,6-27-154 0 0,1-1 52 0 0,-4 25 116 0 0,1 0 94 0 0,-1 5 126 0 0,-7 57 805 0 0,8-65-906 0 0,0-3-162 0 0,2-9-112 0 0,-1 1-38 0 0,-1-1-37 0 0,-1 1-36 0 0,5-24-143 0 0,0 0 60 0 0,0 0 49 0 0,0 1 154 0 0,0 0-127 0 0,0-1-62 0 0,0 1-83 0 0,0-1-79 0 0,0 0-104 0 0,0 0 97 0 0,0 0-33 0 0,0 0-35 0 0,0 0-38 0 0,0 0-90 0 0,0 0-61 0 0,0 0-54 0 0,0 0-47 0 0,0 0-163 0 0,0 0-46 0 0,0 0-197 0 0,0 0-526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16.7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7856 0 0,'0'0'174'0'0,"0"0"29"0"0,0 0 13 0 0,0 1-31 0 0,1 1-235 0 0,1 1 36 0 0,0 1 85 0 0,1 0 55 0 0,0 0 51 0 0,3 3 284 0 0,4 7 400 0 0,-6-8-528 0 0,0 0-37 0 0,-2-2-190 0 0,0-1-35 0 0,6 21 684 0 0,-2 0-47 0 0,-1 0-42 0 0,-2 1-36 0 0,0 23 543 0 0,-2 1-75 0 0,-1-47-978 0 0,0-2-6 0 0,0 0-6 0 0,0 0-18 0 0,0 0-9 0 0,0 0-1 0 0,0 0 0 0 0,-3-8 24 0 0,2 0-39 0 0,3-19-5 0 0,0 6-11 0 0,-2 14-47 0 0,1-1-1 0 0,0 0 1 0 0,1 1 0 0 0,0-1 0 0 0,0 1 0 0 0,2-4-2 0 0,6-21-1 0 0,-9 28 2 0 0,0 0-1 0 0,1 0 0 0 0,-1 0 1 0 0,1 0-1 0 0,0 0 0 0 0,0 0 0 0 0,0 1 1 0 0,3-4-1 0 0,-3 4-6 0 0,0 0-1 0 0,1 1 1 0 0,0-1 0 0 0,-1 1 0 0 0,1-1 0 0 0,0 1 0 0 0,0 0 0 0 0,1 0 0 0 0,1-1 6 0 0,-2 2-7 0 0,-1 0 1 0 0,1 0-1 0 0,0 0 1 0 0,0 0 0 0 0,1 0-1 0 0,-1 1 1 0 0,0-1-1 0 0,0 1 1 0 0,0 0-1 0 0,0 0 1 0 0,0 0-1 0 0,1 0 1 0 0,-1 0-1 0 0,0 1 1 0 0,0 0-1 0 0,0-1 1 0 0,0 1-1 0 0,0 0 1 0 0,0 1-1 0 0,0-1 1 0 0,0 0-1 0 0,-1 1 1 0 0,1 0-1 0 0,1 1 7 0 0,15 12-51 0 0,6 11 29 0 0,-5-4-30 0 0,-13-14 49 0 0,0 1 0 0 0,-1-1 0 0 0,0 1 0 0 0,0 1 0 0 0,2 4 3 0 0,5 13 64 0 0,-9-21-28 0 0,-2-1 54 0 0,-2-3-74 0 0,0 0-14 0 0,1 0 40 0 0,2 2 41 0 0,0 2 60 0 0,-2-5-51 0 0,-1-1-17 0 0,4-20 42 0 0,3-2-85 0 0,-5 17-36 0 0,5-17 28 0 0,5-13-88 0 0,-9 29 41 0 0,-1 1-1 0 0,1 0 0 0 0,0 0 1 0 0,0 1-1 0 0,0-1 0 0 0,0 0 1 0 0,1 1-1 0 0,0 0 0 0 0,1-1 24 0 0,-2 2-18 0 0,0 1 0 0 0,0-1 0 0 0,1 1 0 0 0,-1 0 0 0 0,1 0 0 0 0,0 0 0 0 0,-1 1 0 0 0,3-1 18 0 0,-2 0-9 0 0,0 1 0 0 0,0 0 0 0 0,0 0 0 0 0,1 1-1 0 0,-1 0 1 0 0,1-1 0 0 0,-1 1 0 0 0,0 1 0 0 0,1-1 0 0 0,-1 1 0 0 0,2 0 9 0 0,-1 0-8 0 0,1 1 1 0 0,-1-1 0 0 0,0 1-1 0 0,0 1 1 0 0,0-1 0 0 0,0 1 0 0 0,0-1-1 0 0,-1 2 1 0 0,1-1 7 0 0,-1 0-16 0 0,1 1-1 0 0,-1 0 1 0 0,0 0 0 0 0,-1 0-1 0 0,3 3 17 0 0,1 3-1 0 0,-1 0 0 0 0,0 0 0 0 0,0 1-1 0 0,-1 0 1 0 0,-1 0 0 0 0,1 0 0 0 0,-2 0 0 0 0,0 1-1 0 0,0 0 2 0 0,2 3-3 0 0,1 0 44 0 0,-5-12 45 0 0,0-1-75 0 0,0 0-54 0 0,0 1-65 0 0,0-1-43 0 0,0 0-65 0 0,0 0-76 0 0,-1 0-83 0 0,1 0 74 0 0,0-1-45 0 0,-1 0-46 0 0,1 1-51 0 0,-1-1-52 0 0,1 0-55 0 0,-1 0-59 0 0,1 0-60 0 0,0 3-1334 0 0,1 1-1140 0 0,-2-5 3137 0 0</inkml:trace>
  <inkml:trace contextRef="#ctx0" brushRef="#br0" timeOffset="632.29">839 103 7856 0 0,'0'0'174'0'0,"0"0"29"0"0,0 0 13 0 0,1-1-31 0 0,4-1-165 0 0,-2 0 62 0 0,0 0 81 0 0,-2 0 167 0 0,2 0 250 0 0,-1 2-427 0 0,2-1-42 0 0,3 2 349 0 0,0 0-57 0 0,0 1-54 0 0,0 1-47 0 0,-1 0-42 0 0,1 1-36 0 0,5 5 137 0 0,-3 0-121 0 0,10 12 248 0 0,-9-7-127 0 0,-5-7-65 0 0,0 1 1 0 0,-1-1 0 0 0,2 6-297 0 0,4 11 678 0 0,-5-12-263 0 0,-4-9-204 0 0,0-1 109 0 0,0-1-4 0 0,-1-1 204 0 0,0 0-7 0 0,0-1-208 0 0,0-1 13 0 0,0 1-209 0 0,0 0-42 0 0,0 0-46 0 0,0-1-53 0 0,0 0-59 0 0,1 0-65 0 0,2-18 262 0 0,-1 0-37 0 0,2-14-50 0 0,-2 22-2 0 0,0 1 0 0 0,0-1 0 0 0,1 1 0 0 0,1 0 0 0 0,2-6-17 0 0,-4 12 3 0 0,0 1 0 0 0,1 0 0 0 0,-1 0 0 0 0,1 0 0 0 0,0 0-1 0 0,0 1 1 0 0,0-1 0 0 0,0 1 0 0 0,1-1 0 0 0,0 1 0 0 0,-1 0 0 0 0,1 1 0 0 0,0-1 0 0 0,0 1-1 0 0,1-1-2 0 0,-4 2 0 0 0,2-1 0 0 0,14 2 0 0 0,-1 5 2 0 0,9 12-137 0 0,-5 5-5 0 0,-10-8 133 0 0,1 9 10 0 0,0 0 0 0 0,-2 1 0 0 0,-1 0 0 0 0,5 23-3 0 0,-8-32 49 0 0,1 6-30 0 0,-4 3 57 0 0,-2-22-12 0 0,0-2 28 0 0,0 0 4 0 0,0 0 0 0 0,0 0-2 0 0,0 0-12 0 0,1-2-3 0 0,4-13 46 0 0,0-2-39 0 0,2-17-3 0 0,-6 24-85 0 0,1 1 0 0 0,0-1-1 0 0,1 0 1 0 0,0 1 0 0 0,0 0 0 0 0,1 0 0 0 0,0 0 0 0 0,0 0 0 0 0,5-6 2 0 0,-3 7-51 0 0,-4 6 34 0 0,-1 0 1 0 0,0 0-1 0 0,1 0 1 0 0,-1 0-1 0 0,1 1 1 0 0,-1-1-1 0 0,1 0 1 0 0,0 1-1 0 0,0-1 1 0 0,-1 1-1 0 0,1 0 1 0 0,0 0-1 0 0,1 0 17 0 0,5 1-65 0 0,11 11 66 0 0,-14-7-35 0 0,0 0 0 0 0,0 1 0 0 0,-1 0 0 0 0,0 0-1 0 0,0 0 1 0 0,3 4 34 0 0,3 10-60 0 0,-3-5 64 0 0,-1 1 55 0 0,-5-12-285 0 0,0 0 91 0 0,0 0 79 0 0,1 0 65 0 0,-1 0 64 0 0,0 0 50 0 0,4 7 410 0 0,-3-5-350 0 0,-1-2-117 0 0,0-1-44 0 0,0 0-47 0 0,0 1-52 0 0,0-1-56 0 0,0 0-66 0 0,0 1-93 0 0,1-1-93 0 0,-1 0-99 0 0,0 1-109 0 0,0-1-118 0 0,0-1 308 0 0,-1 0-32 0 0,1 0-34 0 0,0 0-35 0 0,-1 0-37 0 0,1 0-36 0 0,0 1-1638 0 0,-1-2-1259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15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386 62 7112 0 0,'0'0'157'0'0,"0"0"23"0"0,0 0 13 0 0,-1-2-22 0 0,-6-8-178 0 0,0 5 38 0 0,1 1 55 0 0,0 0 85 0 0,1 1 11 0 0,1 1 63 0 0,0-1 72 0 0,1 0 81 0 0,-2-1 178 0 0,-1 1-77 0 0,0 0-70 0 0,-1 1-59 0 0,-1-1 8 0 0,0 1-58 0 0,-2 0 10 0 0,-5-1 111 0 0,4 1-60 0 0,-4 1 150 0 0,-1 1-55 0 0,0 2-54 0 0,-1 1-55 0 0,1 1-52 0 0,1 1-52 0 0,0 1-50 0 0,0-1-50 0 0,5-1-75 0 0,-6 3 62 0 0,1 4-59 0 0,-2 3-36 0 0,-6 9-28 0 0,16-16-18 0 0,1-1-1 0 0,1 0 0 0 0,1 0-1 0 0,-1 0 1 0 0,1 1 0 0 0,0-1 0 0 0,0 1-1 0 0,0 1-7 0 0,1-1 0 0 0,0 1 0 0 0,0 0 0 0 0,1 0 0 0 0,0 0 0 0 0,0 0 0 0 0,1 1 0 0 0,0-1 0 0 0,0 0 0 0 0,1 1 0 0 0,0-1 0 0 0,1 0 0 0 0,0 1 0 0 0,0-1 0 0 0,0 0 0 0 0,1 0 0 0 0,2 4 0 0 0,0-2-2 0 0,0-1 1 0 0,0 0 0 0 0,1 0-1 0 0,3 4 2 0 0,1-1-17 0 0,0-1 0 0 0,1 0 0 0 0,0 0-1 0 0,10 8 18 0 0,-2-4-24 0 0,1-1 0 0 0,0 0-1 0 0,1-2 1 0 0,1 0 0 0 0,1-1 24 0 0,52 23-24 0 0,40 11-63 0 0,-1-1 27 0 0,-39-10 85 0 0,-63-29 34 0 0,-1 1 0 0 0,0 0 0 0 0,5 5-59 0 0,12 13 164 0 0,-8-1 37 0 0,-6 3 86 0 0,-12-24-242 0 0,-1 0 0 0 0,1 1 0 0 0,-1-1 0 0 0,1 1-1 0 0,-1-1 1 0 0,0 1 0 0 0,0-1 0 0 0,0 1-1 0 0,-1-1 1 0 0,1 1 0 0 0,0-1 0 0 0,-1 1-1 0 0,0-1 1 0 0,1 0 0 0 0,-1 1 0 0 0,0-1 0 0 0,0 0-1 0 0,0 0 1 0 0,-1 0 0 0 0,1 1 0 0 0,0-1-1 0 0,-1 0 1 0 0,0-1 0 0 0,1 1 0 0 0,-1 0-1 0 0,0 0-44 0 0,-11 10 248 0 0,-2-2-39 0 0,0-2-49 0 0,1-2-61 0 0,-26 6 25 0 0,0-4-37 0 0,14-5-51 0 0,0 0 1 0 0,-5-2-37 0 0,1-1-46 0 0,-23-3 46 0 0,20-2-148 0 0,-16-3 148 0 0,45 7-196 0 0,0 0 57 0 0,0 0 50 0 0,0 0 42 0 0,-4-1 48 0 0,-15-7 237 0 0,13 5-222 0 0,3 0-112 0 0,4 2 1 0 0,-1 0-37 0 0,1 0-40 0 0,0 0-46 0 0,-1-1-50 0 0,1 1-54 0 0,1 0-58 0 0,-1-1-63 0 0,0 0-67 0 0,1 1-71 0 0,0-1-75 0 0,0 0-80 0 0,0 0-85 0 0,0 0-88 0 0,1 0-1121 0 0,-1-2-1146 0 0</inkml:trace>
  <inkml:trace contextRef="#ctx0" brushRef="#br0" timeOffset="326.12">771 595 8552 0 0,'0'0'190'0'0,"0"0"28"0"0,0 0 11 0 0,2 0-21 0 0,12 6 384 0 0,-1 2 60 0 0,-7-3-233 0 0,0-1 0 0 0,0 1 0 0 0,-1 1 0 0 0,0-1 0 0 0,1 3-419 0 0,9 11 991 0 0,-8-9-541 0 0,-1 1-43 0 0,2 2 52 0 0,0 0-114 0 0,6 6 59 0 0,-4-7-140 0 0,-4-2-35 0 0,-1-3-144 0 0,-1-3-41 0 0,6 2-5 0 0,-5-5 9 0 0,-4 0-71 0 0,0-1 0 0 0,0 1 0 0 0,1-1 1 0 0,-1 0-1 0 0,0 0 0 0 0,1 1 0 0 0,-1-1 0 0 0,0 0 0 0 0,1 0 1 0 0,-1 0-1 0 0,1-1 23 0 0,11-4-374 0 0,-4-3-110 0 0,-2 1-95 0 0,-6 5 432 0 0,-1 2 131 0 0,1-1-185 0 0,0 0 39 0 0,1-2-73 0 0,0 1 88 0 0,1-3-104 0 0,-2 4 140 0 0,0-1-42 0 0,0 1-104 0 0,0-1-105 0 0,-1 1 116 0 0,1 0-41 0 0,0 0-46 0 0,-1-1-48 0 0,1 1-53 0 0,-1 0-56 0 0,1 0-61 0 0,-1-1-64 0 0,2-2-977 0 0,1-3-887 0 0,-3 7 2476 0 0</inkml:trace>
  <inkml:trace contextRef="#ctx0" brushRef="#br0" timeOffset="551.52">1066 548 7920 0 0,'0'0'174'0'0,"0"0"29"0"0,0 0 13 0 0,0 0 29 0 0,0 0 97 0 0,0 0 39 0 0,2 1 10 0 0,5 8-21 0 0,-1 0-41 0 0,1 10 224 0 0,-3 2-109 0 0,-4 2-68 0 0,-4 23 289 0 0,-4-1-77 0 0,2-18-281 0 0,2 0-47 0 0,-9 60 419 0 0,3-24-258 0 0,3-1-69 0 0,6-54-522 0 0,0 0 79 0 0,1 0 66 0 0,-1 0 57 0 0,1 0 44 0 0,-1 0 33 0 0,0 28 542 0 0,1-25-510 0 0,0 0-80 0 0,0-5-75 0 0,0 1-44 0 0,0-1-52 0 0,0 1-58 0 0,0 0-82 0 0,0 0-82 0 0,0 0-88 0 0,0 0-97 0 0,0 0-104 0 0,0 0-112 0 0,0 0-120 0 0,1-3 379 0 0,-1-1-32 0 0,0-3-1327 0 0,0 0-1038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22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32 7800 0 0,'0'0'174'0'0,"0"0"29"0"0,0 0 13 0 0,0 0-72 0 0,0 0-17 0 0,0 0 40 0 0,0 0 139 0 0,0-1 19 0 0,-1 0-46 0 0,0-2 116 0 0,-4-6 424 0 0,4 7-523 0 0,0 1 53 0 0,-3-2-152 0 0,0 1 59 0 0,-14-6 1195 0 0,11 7-1102 0 0,4 1-222 0 0,-1 0-39 0 0,0 0 25 0 0,0 0 1 0 0,-1 1-1 0 0,1-1 1 0 0,0 1 0 0 0,0 0-1 0 0,1 0 1 0 0,-2 1-114 0 0,-11 5 348 0 0,1 3-48 0 0,1 1-58 0 0,1 1-69 0 0,1 1-81 0 0,2 0-92 0 0,-4 11 82 0 0,2-4-46 0 0,11-18-37 0 0,-1 1 1 0 0,1 0 0 0 0,0 0-1 0 0,0-1 1 0 0,0 1 0 0 0,0 0 0 0 0,1 0-1 0 0,-1 0 1 0 0,1 0 0 0 0,-1 0 0 0 0,1 0-1 0 0,0 0 1 0 0,1 17 9 0 0,2-1 36 0 0,-3-17-35 0 0,2 6-2 0 0,0-1 1 0 0,0 1 0 0 0,0-1-1 0 0,1 1 1 0 0,0-1 0 0 0,1 0-1 0 0,0-1 1 0 0,0 1 0 0 0,2 2-9 0 0,10 13 30 0 0,1-2 1 0 0,3 2-31 0 0,1 1 23 0 0,-3-2 58 0 0,1-1 0 0 0,1-1-81 0 0,14 7 50 0 0,-28-22-59 0 0,1 0 1 0 0,-1 0-1 0 0,1-1 1 0 0,2 0 8 0 0,-5-1-131 0 0,0-1 61 0 0,8 2 16 0 0,-7-2-8 0 0,-2-1-19 0 0,0 1-48 0 0,0-1-73 0 0,1 0-82 0 0,-1-1-95 0 0,1 1-109 0 0,-3 0 126 0 0,0 0-53 0 0,0-1-48 0 0,1 1-41 0 0,-1 0-148 0 0,1 0-41 0 0,0-1-179 0 0,1 0-479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22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9672 0 0,'0'0'216'0'0,"0"0"32"0"0,0 0 13 0 0,2 0-52 0 0,1 0-154 0 0,0-1-36 0 0,2 0 7 0 0,0-1 46 0 0,5-2 184 0 0,-2 2 36 0 0,11-4 460 0 0,-12 4-522 0 0,1 1-41 0 0,0 1-84 0 0,-5-1-186 0 0,1 1 49 0 0,-1 0 43 0 0,0-1 36 0 0,4 0 118 0 0,10-4 513 0 0,-10 3-452 0 0,-2 0-146 0 0,0 0-105 0 0,-2 1-35 0 0,0 1-36 0 0,-1-1-41 0 0,1 0-43 0 0,0 0-48 0 0,-1 1-49 0 0,1-1-55 0 0,0 1-58 0 0,0 0-61 0 0,-1-1-64 0 0,1 1-69 0 0,0 0-71 0 0,1 0-974 0 0,2 0-932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17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1 488 6000 0 0,'0'0'174'0'0,"0"0"-43"0"0,0 0-7 0 0,0 0 110 0 0,0 0-50 0 0,0 0-42 0 0,0 0-37 0 0,1 0 30 0 0,4 0 8 0 0,-3 0-17 0 0,6 0 322 0 0,-1 0-40 0 0,0 0-35 0 0,0-1-34 0 0,7 0 253 0 0,1-1-98 0 0,-3 0-114 0 0,1 0-44 0 0,27-10 659 0 0,-23 5-514 0 0,-11 5-352 0 0,-4 1-66 0 0,2-2 21 0 0,3-3 41 0 0,-1 2-6 0 0,2-2 51 0 0,-2 1-116 0 0,-5 3 14 0 0,3-4 12 0 0,-4 4-16 0 0,-2-1-57 0 0,-5-7-26 0 0,2 4-66 0 0,-1 4 38 0 0,-2-2 16 0 0,-2-2-43 0 0,3 7 54 0 0,4-1 7 0 0,1 0 6 0 0,0 0-1 0 0,-1 1 1 0 0,1-1 0 0 0,0 0-1 0 0,0 1 1 0 0,-1 0-1 0 0,1-1 1 0 0,0 1-1 0 0,0 0 1 0 0,0 0 0 0 0,-2 1 7 0 0,2 0-1 0 0,-1 0 1 0 0,0 0 0 0 0,1 0 0 0 0,0 0-1 0 0,-1 1 1 0 0,1-1 0 0 0,0 1-1 0 0,0 0 1 0 0,-1 1 18 0 0,1 0-1 0 0,-1 0 0 0 0,1 1 0 0 0,0-1 0 0 0,0 1-17 0 0,-4 23 180 0 0,4-15-84 0 0,0 1 1 0 0,1 0 0 0 0,1 0 0 0 0,0 0 0 0 0,1 0 0 0 0,1-1 0 0 0,0 1 0 0 0,0 0 0 0 0,4 6-97 0 0,-3-9 94 0 0,2-1 0 0 0,-1 0 1 0 0,1 0-1 0 0,1 0 1 0 0,3 5-95 0 0,-6-11 48 0 0,0 0 1 0 0,0 0 0 0 0,0-1-1 0 0,1 0 1 0 0,0 1-1 0 0,2 1-48 0 0,-4-4 28 0 0,1 1 0 0 0,-1-1 0 0 0,0 0 0 0 0,0 0 0 0 0,1 0 0 0 0,-1 0 0 0 0,0 0 0 0 0,1-1 0 0 0,-1 1 1 0 0,1-1-1 0 0,-1 1 0 0 0,1-1 0 0 0,-1 0-28 0 0,11-2 144 0 0,1-3-45 0 0,-9 3-75 0 0,-1-1 0 0 0,1 1 0 0 0,-1-1 0 0 0,0 0 0 0 0,1 0 0 0 0,-1-1 1 0 0,0 0-25 0 0,-1 1-104 0 0,-1 1 37 0 0,2-3 21 0 0,1 0 93 0 0,6-7 177 0 0,-7 8-205 0 0,-1 1-59 0 0,0-1-61 0 0,-1 1-77 0 0,1-1-90 0 0,-1 2 14 0 0,0-1-59 0 0,1 1-63 0 0,-1-1-68 0 0,0 1-75 0 0,0-1-77 0 0,0 0-85 0 0,0 0-89 0 0,3-4-1089 0 0,3-4-1058 0 0,-8 11 2900 0 0</inkml:trace>
  <inkml:trace contextRef="#ctx0" brushRef="#br0" timeOffset="294.2">592 0 8752 0 0,'0'0'197'0'0,"0"0"24"0"0,0 0 19 0 0,0 2-29 0 0,1 8-275 0 0,-1-1 57 0 0,2 1 49 0 0,-1-1 46 0 0,2 3 67 0 0,0-1 45 0 0,1 3 86 0 0,2 8 199 0 0,2 4 130 0 0,-3-8-249 0 0,-1-3-116 0 0,-2 0-71 0 0,4 18 259 0 0,1 0 68 0 0,6 44 686 0 0,-4-30-453 0 0,-3-19-320 0 0,-2-1-57 0 0,2 2 38 0 0,3-1-60 0 0,-6-19-218 0 0,0 0-1 0 0,0 0 1 0 0,-1 0 0 0 0,0 0 0 0 0,-1 1-122 0 0,3 18 114 0 0,4 12-23 0 0,-1-9 5 0 0,-6-29-95 0 0,0 2 29 0 0,4 8-66 0 0,-4-11-60 0 0,-1 0-111 0 0,0-1-193 0 0,0 0 220 0 0,0 0-33 0 0,0 0-68 0 0,0 0 94 0 0,0 0-36 0 0,0 0-39 0 0,0 0-37 0 0,0 0-396 0 0,0 0 100 0 0,0 0-51 0 0,0 0-753 0 0,0 0-589 0 0,0 0-1122 0 0</inkml:trace>
  <inkml:trace contextRef="#ctx0" brushRef="#br0" timeOffset="563.49">495 391 6056 0 0,'0'0'176'0'0,"0"0"-34"0"0,1 0-79 0 0,0 0-52 0 0,2 0-45 0 0,0 0 79 0 0,-2 0 26 0 0,0 0 45 0 0,-1-1 55 0 0,1 1 64 0 0,4-5 291 0 0,2 1-53 0 0,0 1-50 0 0,1 0-44 0 0,0 0-40 0 0,1 1-35 0 0,9-2 214 0 0,-2 0-119 0 0,6-3 122 0 0,10-3 8 0 0,2 1-69 0 0,-15 5-242 0 0,0-1-35 0 0,-1-1-39 0 0,0-1-46 0 0,3-3 58 0 0,0 0-51 0 0,3-2-26 0 0,11-8-5 0 0,-26 14-120 0 0,17-10 138 0 0,-21 13-115 0 0,1-1-41 0 0,0 1-69 0 0,0-1-81 0 0,0 1-98 0 0,0 0-112 0 0,-5 2 138 0 0,1 0-44 0 0,0 0-39 0 0,0 0-36 0 0,0 0-118 0 0,0 0-35 0 0,4-2-1235 0 0</inkml:trace>
  <inkml:trace contextRef="#ctx0" brushRef="#br0" timeOffset="3413.87">1109 410 7632 0 0,'0'0'166'0'0,"0"0"29"0"0,0 0 14 0 0,2 2-25 0 0,3 2 106 0 0,-1 1 0 0 0,0 0 0 0 0,0 0 0 0 0,0 0 0 0 0,-1 0 0 0 0,0 0 0 0 0,0 1 0 0 0,0 0 0 0 0,2 5-290 0 0,6 18 1028 0 0,-4-12-510 0 0,-1-1-69 0 0,2 0-84 0 0,0-1-97 0 0,-4-10-90 0 0,6 10 266 0 0,-7-11-343 0 0,0-1-48 0 0,-2-2 131 0 0,-1-1 34 0 0,0 0 20 0 0,0 0 2 0 0,0 0 2 0 0,0 0 13 0 0,0 0 8 0 0,0 0 1 0 0,0 0-7 0 0,0 0-27 0 0,0 0-7 0 0,0 0-6 0 0,0 0-47 0 0,0 0-75 0 0,0-1-55 0 0,0-3-15 0 0,1 1 19 0 0,1-7 143 0 0,-2-1-48 0 0,-2-11 27 0 0,1 16-144 0 0,1 1 0 0 0,-1 0 0 0 0,1-1 0 0 0,0 0 0 0 0,1 1 0 0 0,0-5-22 0 0,0 5 4 0 0,16-61 2 0 0,-16 63-5 0 0,0 1-1 0 0,1-1 0 0 0,0 0 0 0 0,-1 1 0 0 0,1-1 0 0 0,0 1 0 0 0,0-1 0 0 0,1 1 1 0 0,-1 0-1 0 0,0 0 0 0 0,1 0 0 0 0,-1 0 0 0 0,4-1 0 0 0,6-5-15 0 0,1 1 0 0 0,7-2 15 0 0,-5 2-46 0 0,-7 4-1 0 0,13-2 29 0 0,-11 3-80 0 0,-5 1-3 0 0,0-1-45 0 0,8-1-253 0 0,5-2-81 0 0,-4 2 85 0 0,-4 1 65 0 0,-3-1-12 0 0,1 1-79 0 0,-2-1-3 0 0,1 0-76 0 0,-1 0-88 0 0,0-1-98 0 0,-5 3 332 0 0,1 0-42 0 0,-1 0-39 0 0,1 0-33 0 0,-1-1-131 0 0,1 1-33 0 0,2-3-1378 0 0</inkml:trace>
  <inkml:trace contextRef="#ctx0" brushRef="#br0" timeOffset="3605.35">1610 402 7920 0 0,'0'1'148'0'0,"1"-1"-60"0"0,-1 1-41 0 0,2 3 2 0 0,-1-2-4 0 0,3 6 167 0 0,0-1-79 0 0,1 1-52 0 0,3 5-51 0 0,-1-3-15 0 0,-3-3 25 0 0,0-1 29 0 0,-1 0 45 0 0,0-1 25 0 0,-1 0 45 0 0,0 0 54 0 0,0 1 60 0 0,2 3 505 0 0,1 1-1 0 0,0-1 0 0 0,3 5-802 0 0,0-2 693 0 0,-2 0-54 0 0,-5-11-618 0 0,0 1 44 0 0,1 3 283 0 0,-1-4-227 0 0,0 1-77 0 0,0-1-104 0 0,-1 0-20 0 0,0 0-40 0 0,1 0-44 0 0,-1-1-48 0 0,0 0-103 0 0,0 0-53 0 0,0 0-46 0 0,0 0-41 0 0,0 0-137 0 0,0 0-41 0 0,0 0-165 0 0,0 0-443 0 0</inkml:trace>
  <inkml:trace contextRef="#ctx0" brushRef="#br0" timeOffset="3862.66">1636 133 9960 0 0,'0'0'222'0'0,"0"0"30"0"0,0 0 20 0 0,0 0-24 0 0,0 0-117 0 0,0 0 86 0 0,0 0 58 0 0,0 0-35 0 0,1 0-103 0 0,0 0-77 0 0,3 0-23 0 0,-1 0 16 0 0,3-2-16 0 0,1 0-67 0 0,10-2-105 0 0,-4 1 47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6192 0 0,'0'0'133'0'0,"0"0"23"0"0,0 0 13 0 0,0 0 37 0 0,0 0 103 0 0,0 0 47 0 0,0 0 11 0 0,0 0-3 0 0,0 0-18 0 0,0 0-8 0 0,0 0-2 0 0,0 0-12 0 0,0 0-50 0 0,0 0-18 0 0,0 2-6 0 0,0 21 361 0 0,0 0-91 0 0,0 1-82 0 0,0-1-69 0 0,1 6-2 0 0,0 0-62 0 0,4 56 433 0 0,-3-53-493 0 0,1 17 98 0 0,10 64 497 0 0,0-24-64 0 0,-7-63-555 0 0,0 13 37 0 0,-1-6-27 0 0,-4-27-207 0 0,0 0 49 0 0,1 6 113 0 0,-1-6-124 0 0,0-3 18 0 0,-1-3 0 0 0,0 0 15 0 0,0 0 62 0 0,0 0 31 0 0,0 0 4 0 0,0 0-18 0 0,0 0-78 0 0,0 0-24 0 0,-1-6 11 0 0,0 0-69 0 0,-2-6-21 0 0,1-9 25 0 0,-1 3 29 0 0,4 6-48 0 0,10-27 55 0 0,-8 29-50 0 0,1 1 0 0 0,0 0 0 0 0,1 0 0 0 0,4-6-4 0 0,-5 8 0 0 0,1 1-1 0 0,0 0 1 0 0,0 0-1 0 0,0 1 0 0 0,1-1 1 0 0,0 1-1 0 0,0 0 1 0 0,0 1-1 0 0,1 0 1 0 0,-1 0-1 0 0,7-3 1 0 0,23-8-4 0 0,2 5-87 0 0,-30 8 61 0 0,-1 1 0 0 0,1 1-1 0 0,0-1 1 0 0,-1 1 0 0 0,1 0-1 0 0,0 1 1 0 0,-1 0 0 0 0,1 0-1 0 0,2 1 31 0 0,-7-1-4 0 0,1 1 0 0 0,-1-1-1 0 0,1 0 1 0 0,-1 1-1 0 0,0 0 1 0 0,0 0 0 0 0,0 0-1 0 0,0 0 1 0 0,0 0-1 0 0,0 1 1 0 0,0-1 0 0 0,-1 1-1 0 0,1 0 1 0 0,-1 0-1 0 0,0 0 1 0 0,1 1 4 0 0,-2-2 1 0 0,0 0-1 0 0,0 0 1 0 0,0 0 0 0 0,0 1-1 0 0,0-1 1 0 0,-1 0 0 0 0,1 0-1 0 0,-1 0 1 0 0,0 1-1 0 0,0 1 0 0 0,0 5-1 0 0,0 1 0 0 0,-1 0 0 0 0,0-1 0 0 0,-1 1 0 0 0,0-1 0 0 0,-3 9 1 0 0,3-13 3 0 0,0 1 1 0 0,-1-1-1 0 0,0 0 0 0 0,0 0 0 0 0,0 0 0 0 0,-3 3-3 0 0,3-4 12 0 0,-1 0 0 0 0,0-1 0 0 0,1 1 0 0 0,-1-1-1 0 0,-1 0-11 0 0,-7 6 22 0 0,6-4 26 0 0,0-1 0 0 0,0 0 0 0 0,0 0 0 0 0,-7 2-48 0 0,-2 1 14 0 0,5-3-17 0 0,0 1 1 0 0,0-2 0 0 0,-1 1 2 0 0,6-3 17 0 0,0 0 1 0 0,0 0 0 0 0,-1-1-1 0 0,-4 1-17 0 0,8-1-76 0 0,0 0 49 0 0,-1 0 43 0 0,-1 1 67 0 0,-2-1 39 0 0,2 0-111 0 0,1 0-87 0 0,0 0-108 0 0,0 0-74 0 0,0 0-112 0 0,2-1 138 0 0,0 1-35 0 0,0 0-37 0 0,-1-1-38 0 0,2 1 55 0 0,0 0-33 0 0,-1 0-410 0 0,0-1-101 0 0,0 1-82 0 0,0-1-187 0 0,-1 1-625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8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6776 0 0,'0'0'198'0'0,"0"0"-56"0"0,0 0-20 0 0,0 0 34 0 0,0 0 122 0 0,2 2 226 0 0,3 5-73 0 0,-1 1-48 0 0,1 0-44 0 0,-1 1-38 0 0,0 1 17 0 0,1 1-37 0 0,0 3 18 0 0,2 6 108 0 0,4 11 250 0 0,0-1-146 0 0,4 15 301 0 0,3 9 134 0 0,-5-19-386 0 0,-3-9-194 0 0,-7-14-95 0 0,2-1 0 0 0,-1 0 0 0 0,5 7-271 0 0,-1-4 415 0 0,-1 1 0 0 0,4 13-415 0 0,1 10 485 0 0,-11-35-443 0 0,0-1 37 0 0,0 0 160 0 0,-1-4 386 0 0,0-2-302 0 0,0 1-212 0 0,-1 1-50 0 0,1-1-76 0 0,-1 1-42 0 0,1 1-37 0 0,-16-49 193 0 0,2-2-84 0 0,3 0-107 0 0,8 26-1 0 0,0 0-35 0 0,1-11-395 0 0,2-10 523 0 0,2 10-252 0 0,-1 33 231 0 0,-1 0 0 0 0,1 0-1 0 0,0 0 1 0 0,0 0 0 0 0,0 1-1 0 0,2-3 22 0 0,-2 3-18 0 0,0 0 0 0 0,1 1 0 0 0,-1-1 0 0 0,1 1 0 0 0,0 0 0 0 0,0-1 0 0 0,0 1 0 0 0,0 0 0 0 0,0 0 0 0 0,0 0 0 0 0,1 1-1 0 0,-1-1 1 0 0,0 0 0 0 0,1 1 0 0 0,0 0 0 0 0,-1-1 0 0 0,1 1 0 0 0,0 0 0 0 0,0 0 0 0 0,0 0 18 0 0,16-1-71 0 0,2 6 42 0 0,-4 0 13 0 0,-1 1-1 0 0,-1 1 1 0 0,1 1 0 0 0,-1 0-1 0 0,0 1 1 0 0,10 6 16 0 0,-20-10-3 0 0,1 0 1 0 0,-1 0 0 0 0,1 1-1 0 0,-1-1 1 0 0,0 1 0 0 0,-1 0-1 0 0,1 1 1 0 0,-1-1-1 0 0,0 1 1 0 0,-1-1 0 0 0,1 1-1 0 0,-1 0 1 0 0,0 1 0 0 0,-1-1-1 0 0,1 1 1 0 0,-1-1 0 0 0,0 3 1 0 0,-2-6 2 0 0,1 1-1 0 0,-2-1 1 0 0,1 0-1 0 0,0 1 1 0 0,0-1-1 0 0,-1 0 1 0 0,0 1-1 0 0,0-1 1 0 0,0 0-1 0 0,0 0 1 0 0,0 0-1 0 0,-1 0 1 0 0,1 0-1 0 0,-1 0 0 0 0,-4 7 27 0 0,-1 0 0 0 0,1 0 0 0 0,-4 2-27 0 0,5-7 29 0 0,0 0 0 0 0,0-1 0 0 0,0 1 0 0 0,-1-1-1 0 0,0 0 1 0 0,1 0 0 0 0,-1-1 0 0 0,-5 3-29 0 0,-21 7 95 0 0,-1-3-53 0 0,24-8-41 0 0,-1-1-1 0 0,1 0 0 0 0,-1 0 0 0 0,0-1 0 0 0,0 0 0 0 0,-14-2-29 0 0,21 1-108 0 0,0 0 63 0 0,-7-4 13 0 0,7 1-16 0 0,1 2-20 0 0,1 0-55 0 0,-1-1-84 0 0,1 0-93 0 0,1 0-107 0 0,-1-1-123 0 0,1-7-238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8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6072 0 0,'0'0'133'0'0,"0"0"23"0"0,0 0 12 0 0,0 0-52 0 0,0 0-42 0 0,1 0-25 0 0,3 0-214 0 0,-2 0 189 0 0,-1 0 62 0 0,0 0 86 0 0,0 0 103 0 0,-1 0-93 0 0,1 0 34 0 0,-1 0 36 0 0,0 0 38 0 0,7 1 295 0 0,0 1-71 0 0,-1 1-65 0 0,0 1-61 0 0,-1 0-55 0 0,0 2-48 0 0,0 0-43 0 0,-1 1-37 0 0,1 2 0 0 0,-1 0-35 0 0,11 33 444 0 0,-12-33-412 0 0,2 7-135 0 0,0 0 56 0 0,-1 0 47 0 0,0 0 38 0 0,3 13 238 0 0,6 39 693 0 0,-7-39-727 0 0,-3-15-247 0 0,0 1-35 0 0,3 6 134 0 0,-4-16-178 0 0,-1 0 0 0 0,1 0 0 0 0,-1 0 0 0 0,1 5-86 0 0,11 47 592 0 0,-13-54-557 0 0,1 0-5 0 0,1 1 22 0 0,1 4 48 0 0,-2-6-1 0 0,-1-1-43 0 0,1 0-43 0 0,-1 0-38 0 0,1 0-37 0 0,-1 0-34 0 0,1 1-186 0 0,0 0-181 0 0,-1 0-111 0 0,1 0-158 0 0,1 1-1091 0 0,-1-1 1219 0 0,0-1-1421 0 0,0 0-1146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8.9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9560 0 0,'0'0'216'0'0,"0"2"32"0"0,2 1-81 0 0,0 1-36 0 0,2 4 34 0 0,2 0-92 0 0,3 5-97 0 0,1 0 17 0 0,-4-4 99 0 0,-2-2 87 0 0,-1-3-45 0 0,-1 1 36 0 0,11 18 847 0 0,-6-14-604 0 0,1 2-1 0 0,-1 1-85 0 0,0 0-117 0 0,-4-6-157 0 0,-1 1-41 0 0,2 4 69 0 0,-2-6-50 0 0,0 0 19 0 0,-1-3-59 0 0,-1 0-51 0 0,0 0-65 0 0,-1 0-44 0 0,1 0-69 0 0,-2 0-79 0 0,1 0-90 0 0,1-1 107 0 0,-1 0-47 0 0,1 0-40 0 0,-1 0-37 0 0,1 0-124 0 0,-1 0-36 0 0,-1 2-1291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8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7792 0 0,'0'0'230'0'0,"0"1"-55"0"0,0 0-91 0 0,0 1-64 0 0,1 5-50 0 0,-1-5 67 0 0,4 11 133 0 0,-1 1 52 0 0,0 2 94 0 0,1 8 211 0 0,1 10 170 0 0,-1-12-329 0 0,-3-20-343 0 0,3 15 278 0 0,0 1 42 0 0,9 40 905 0 0,-8-33-742 0 0,-1 0-63 0 0,-2-12-263 0 0,0 0-32 0 0,3 23 1182 0 0,7 16-1332 0 0,-2-7 721 0 0,-10-46-353 0 0,0-1-94 0 0,1-2-85 0 0,-1 0-70 0 0,2-4-53 0 0,-1 0-86 0 0,5-20-262 0 0,-5 22 251 0 0,0 2 34 0 0,2-6-169 0 0,1 0-38 0 0,14-24-572 0 0,-8 21 471 0 0,2-1 33 0 0,-11 13 256 0 0,0 0 0 0 0,0 1 1 0 0,0-1-1 0 0,0 0 0 0 0,0 0 1 0 0,1 0-1 0 0,-1 1 0 0 0,0-1 1 0 0,0 1-1 0 0,0-1 1 0 0,1 1-1 0 0,-1-1 0 0 0,0 1 1 0 0,1 0-1 0 0,-1 0 0 0 0,0-1 1 0 0,1 1-1 0 0,-1 0 0 0 0,1 0 1 0 0,-1 0-1 0 0,0 1 1 0 0,2-1 15 0 0,10 7-141 0 0,-1 4 41 0 0,-1 4 54 0 0,-3 2 70 0 0,-3-1 83 0 0,-2-2 98 0 0,-3-9-296 0 0,0 1 68 0 0,0-1 61 0 0,-1 1 51 0 0,0 1 106 0 0,-1 1 61 0 0,-8 15 721 0 0,3-14-636 0 0,1-2-158 0 0,3-4-141 0 0,0-1-40 0 0,-1 1-45 0 0,0-1-49 0 0,0 0-55 0 0,0 0-60 0 0,0-1-64 0 0,0 1-69 0 0,-1-2-74 0 0,0 1-79 0 0,1-1-85 0 0,-1-1-88 0 0,0 1-94 0 0,0-2-99 0 0,1 1-1096 0 0,0 0-1110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9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8808 0 0,'0'0'257'0'0,"0"0"-2"0"0,0-1-166 0 0,0-6-74 0 0,0 2 6 0 0,1 2 37 0 0,-1 2-34 0 0,0 0-1 0 0,0 1 1 0 0,0-1 0 0 0,0 1 0 0 0,1-1 0 0 0,-1 0 0 0 0,0 1 0 0 0,1-1 0 0 0,-1 1-1 0 0,0-1 1 0 0,1 1 0 0 0,-1-1 0 0 0,0 1 0 0 0,1-1 0 0 0,-1 1 0 0 0,1 0-1 0 0,0-1-23 0 0,2-1 54 0 0,-2 1-72 0 0,1 0-35 0 0,-1 0-41 0 0,1 0-47 0 0,-2 1 141 0 0,1-1-297 0 0,0 0-99 0 0,0 0 46 0 0,0 0-36 0 0,1-1-467 0 0,2 0-366 0 0,1 0-704 0 0,-5 2 1907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9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115 152 7112 0 0,'2'1'157'0'0,"3"0"-92"0"0,0-1-1 0 0,-1 1 0 0 0,1-1 1 0 0,0 0-1 0 0,0 0 1 0 0,-1 0-1 0 0,4-1-64 0 0,6-2 191 0 0,1-1 53 0 0,-5 1-56 0 0,-1 0 34 0 0,0 0 38 0 0,-1-1 44 0 0,0 0 47 0 0,0 0 54 0 0,0-1 57 0 0,-1 1 63 0 0,-6 3-293 0 0,0 0-102 0 0,5-3-82 0 0,-5 3-29 0 0,1 0 0 0 0,-1 1 0 0 0,0-1 0 0 0,0 0 0 0 0,1 0 1 0 0,-1 0-1 0 0,0-1 0 0 0,0 1 0 0 0,0 0 0 0 0,0 0 1 0 0,0-1-1 0 0,-1 1 0 0 0,1 0 0 0 0,0-1 0 0 0,0 1 0 0 0,-1-1 1 0 0,1 0-20 0 0,0-9 103 0 0,0 8-41 0 0,-1 0-1 0 0,-1 0 1 0 0,1 0 0 0 0,0 1 0 0 0,-1-1 0 0 0,1 0-1 0 0,-1-1-61 0 0,-2-3 71 0 0,-1 0-79 0 0,1 3 39 0 0,-1 1 0 0 0,1 0 0 0 0,-1 0 0 0 0,0 0 0 0 0,0 1 0 0 0,-1-1-1 0 0,1 1 1 0 0,0 0 0 0 0,-4-1-31 0 0,8 3 4 0 0,-7-2 27 0 0,1 0 0 0 0,0 0 0 0 0,0 1 1 0 0,-1 0-1 0 0,1 0 0 0 0,-6 0-31 0 0,-5-1 53 0 0,1 3 29 0 0,-11 8-97 0 0,11 0 20 0 0,7-3 38 0 0,1-1 31 0 0,1 0 45 0 0,-6 6 199 0 0,1 1-90 0 0,2 1-75 0 0,0 2-61 0 0,0 3-42 0 0,6-8-49 0 0,-1 0-1 0 0,2 1 1 0 0,0 0-1 0 0,-1 2 0 0 0,0 11 41 0 0,3-12-40 0 0,3 1 66 0 0,6 25 289 0 0,-7-35-324 0 0,0 1 4 0 0,0-1 1 0 0,1 1-1 0 0,-1-1 1 0 0,1 1 0 0 0,0-1-1 0 0,-1 0 1 0 0,2 1-1 0 0,0 0-36 0 0,12 11 167 0 0,8 1-17 0 0,2-3-92 0 0,-5-2-93 0 0,-13-8-122 0 0,0 0 58 0 0,0 0 51 0 0,0-1 44 0 0,3 2 57 0 0,1-2 54 0 0,25 3 371 0 0,-20-4-330 0 0,-2-1-107 0 0,-1 0-112 0 0,-6 0-16 0 0,0-1-41 0 0,0 1-44 0 0,-1-1-49 0 0,1 1-52 0 0,0-1-56 0 0,-1 0-61 0 0,1 0-64 0 0,-1 0-68 0 0,0 0-74 0 0,0 0-76 0 0,0 0-80 0 0,3 0-1065 0 0,5-1-1034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9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23 7400 0 0,'0'0'216'0'0,"0"0"64"0"0,0 0 141 0 0,0 0-210 0 0,0 0-49 0 0,0 0-43 0 0,0-1-35 0 0,-1 0 5 0 0,0-2-56 0 0,0 2 50 0 0,0 0 48 0 0,1 1 80 0 0,-1-1 97 0 0,0 1 116 0 0,-6-3-59 0 0,-6-3 230 0 0,-1 4-34 0 0,6 1-247 0 0,1 0-58 0 0,6 1-212 0 0,-1-1 0 0 0,1 1-1 0 0,0 0 1 0 0,-1 0 0 0 0,1-1 0 0 0,-1 1 0 0 0,1 0 0 0 0,-1 1 0 0 0,1-1 0 0 0,0 0 0 0 0,-1 0-1 0 0,1 1 1 0 0,-1-1 0 0 0,1 0 0 0 0,0 1 0 0 0,-1 0-44 0 0,-5 2 288 0 0,0 0-76 0 0,-3 1-42 0 0,1 0-72 0 0,-4 2-43 0 0,10-4-48 0 0,0 0 0 0 0,1 0 0 0 0,-1 0 0 0 0,0 0 0 0 0,1 0 0 0 0,-1 0 0 0 0,-1 3-7 0 0,1-2 1 0 0,1 0 0 0 0,0 0 1 0 0,-1 0-1 0 0,1 0 0 0 0,1 1 1 0 0,-1-1-1 0 0,0 0 0 0 0,1 1 0 0 0,0 0 1 0 0,0-1-1 0 0,0 1 0 0 0,0 0 0 0 0,0 0-1 0 0,1 6-32 0 0,0-1-35 0 0,0-6 39 0 0,1 10-89 0 0,3 0 60 0 0,-1-6 57 0 0,1 0 0 0 0,-1 0 0 0 0,1-1 0 0 0,0 1 0 0 0,1-1 0 0 0,-1 0 0 0 0,1-1 0 0 0,2 3 0 0 0,21 14-65 0 0,2-4 47 0 0,1-3 47 0 0,2-1 43 0 0,21 11 152 0 0,-41-19-110 0 0,-1 1 0 0 0,-1 1 0 0 0,4 2-114 0 0,-8-3 53 0 0,0 0 67 0 0,1 7 158 0 0,-4 0 77 0 0,-3-12-291 0 0,-1 0 0 0 0,1 0 0 0 0,-1 1 0 0 0,0-1-1 0 0,0 0 1 0 0,0 0 0 0 0,0 0 0 0 0,-1 0 0 0 0,1 0-1 0 0,-1 1 1 0 0,1-1 0 0 0,-1 1-64 0 0,-4 5 223 0 0,-2 0-37 0 0,-3 1 33 0 0,-1-1-43 0 0,-12 8 71 0 0,2-5-110 0 0,14-7-100 0 0,0-2 1 0 0,0 1-1 0 0,0-1 0 0 0,0 0 0 0 0,0-1 0 0 0,-8 1-37 0 0,-2 0 52 0 0,-2 1-1 0 0,6-3-77 0 0,3-1-61 0 0,0-2-81 0 0,9 3 188 0 0,-1-1-45 0 0,1 1-44 0 0,0-1-43 0 0,0 1-44 0 0,-1 0-42 0 0,1 0-42 0 0,0 0-42 0 0,0-1-46 0 0,0 1-42 0 0,0 0-42 0 0,0 0-41 0 0,0-1-40 0 0,0 1-41 0 0,0 0-38 0 0,-1-1-40 0 0,-1-1-1409 0 0,-2-3-1148 0 0,5 5 3158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0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 0 6592 0 0,'0'0'149'0'0,"0"0"23"0"0,0 0 11 0 0,0 0-66 0 0,-1 0-58 0 0,-6 1-51 0 0,1 0 197 0 0,1 1-1 0 0,0 0 1 0 0,0 0 0 0 0,0 0 0 0 0,0 0 0 0 0,0 1 0 0 0,1 0 0 0 0,-1 0-1 0 0,1 0 1 0 0,0 0 0 0 0,-1 1 0 0 0,-2 3-205 0 0,-6 8 593 0 0,-1 4 97 0 0,0 2-84 0 0,2 1-109 0 0,6-12-298 0 0,1 1-37 0 0,-3 4 9 0 0,-3 6 159 0 0,2-1-33 0 0,-6 24 204 0 0,3 0-111 0 0,4 2-91 0 0,4-9-116 0 0,1 0-38 0 0,2 8-11 0 0,4 20 19 0 0,-1-46-119 0 0,0 0 1 0 0,2 0 0 0 0,0 0 0 0 0,2-1-1 0 0,0 1 1 0 0,1-1 0 0 0,0-1 0 0 0,2 1 0 0 0,7 12-35 0 0,-6-15 24 0 0,1 0 0 0 0,9 10-24 0 0,-10-13-11 0 0,1-1 0 0 0,0-1 0 0 0,5 4 11 0 0,-9-9-87 0 0,-1-1-51 0 0,0-1-46 0 0,3 0-43 0 0,8 5-185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1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7920 0 0,'0'0'174'0'0,"0"0"29"0"0,0 0 13 0 0,0 2-31 0 0,0 15 597 0 0,1 0-1 0 0,1-1 1 0 0,3 17-782 0 0,6 4 954 0 0,-7-20-739 0 0,-3 8 57 0 0,3 11 114 0 0,2-9 28 0 0,0 16 342 0 0,-4-27-511 0 0,0 0-32 0 0,1 4 8 0 0,1 10 66 0 0,4 17 139 0 0,-4-17-90 0 0,-3-17-197 0 0,3 7 114 0 0,1 9 99 0 0,-3-10-205 0 0,-2-12-92 0 0,1 1-1 0 0,1-1 1 0 0,-1 1-1 0 0,1-1 1 0 0,0 0-1 0 0,1 0 1 0 0,0 0-1 0 0,0 0-54 0 0,-2-5 26 0 0,-1 0 42 0 0,1 0 157 0 0,0 0 309 0 0,-1-3-417 0 0,1 0-70 0 0,-1-1-79 0 0,1 0-81 0 0,3-32 113 0 0,-2 24 35 0 0,0 0 0 0 0,-1 0 0 0 0,0-4-35 0 0,-1 5 33 0 0,1 0 0 0 0,0 0 0 0 0,0 0 0 0 0,1 1 0 0 0,1-1-33 0 0,8-19-87 0 0,-7 18 67 0 0,1 1 1 0 0,0 0 0 0 0,1 0-1 0 0,0 1 1 0 0,0-1-1 0 0,4-1 20 0 0,10-8-87 0 0,3 5-64 0 0,2 6-86 0 0,-21 7 167 0 0,0-1 1 0 0,0 1-1 0 0,0 0 1 0 0,0 1-1 0 0,3 0 70 0 0,-2 0-17 0 0,0 0 0 0 0,0 1 0 0 0,0-1 0 0 0,-1 1 0 0 0,1 1 0 0 0,0-1 0 0 0,-1 0 0 0 0,4 4 17 0 0,0-1-12 0 0,-2 1 0 0 0,1 0 0 0 0,0 0 0 0 0,-1 1 1 0 0,0 0 11 0 0,4 6-2 0 0,-1 0 1 0 0,0 0-1 0 0,-1 1 1 0 0,0 0-1 0 0,2 10 2 0 0,-8-19 0 0 0,0 0 0 0 0,0 0 0 0 0,-1 1 0 0 0,0-1 0 0 0,0 1 0 0 0,0-1 0 0 0,-1 1 0 0 0,1-1 0 0 0,-1 1 0 0 0,-1-1 0 0 0,1 1 0 0 0,-1-1 0 0 0,0 0 0 0 0,0 1 0 0 0,-1-1 0 0 0,1 0 0 0 0,-1 0 0 0 0,-1 0 0 0 0,0 2 0 0 0,-21 27 14 0 0,20-30 2 0 0,0 1 0 0 0,-1-1 0 0 0,1 1 0 0 0,-1-1 0 0 0,0-1 0 0 0,0 1 0 0 0,-1-1 0 0 0,-1 1-16 0 0,-6 4 25 0 0,7-5-15 0 0,-1 1 1 0 0,0-1-1 0 0,0 0 0 0 0,0 0 0 0 0,0-1 0 0 0,0 0-10 0 0,-1 0 29 0 0,3-1-19 0 0,0 0 1 0 0,0 0-1 0 0,-1-1 0 0 0,-4 1-10 0 0,-4-3 44 0 0,-13-5-64 0 0,14 3-36 0 0,4-1-66 0 0,0 0-100 0 0,5 2 64 0 0,1 0-35 0 0,0 0-40 0 0,0 0-43 0 0,2 0-103 0 0,0 0 51 0 0,1 0 44 0 0,0 0 35 0 0,2-1-133 0 0,3-7-403 0 0,-3 8 482 0 0,0-1-56 0 0,3-8-345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1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8864 0 0,'1'2'200'0'0,"0"13"169"0"0,0-4-175 0 0,1-1-71 0 0,4 7-80 0 0,-5-13-42 0 0,0 1-1 0 0,0-1 0 0 0,-1 1 1 0 0,0 0-1 0 0,0-1 0 0 0,-1 3 0 0 0,1 12 85 0 0,0-9 126 0 0,1 0 35 0 0,2 19 619 0 0,0 0 6 0 0,-2-10-396 0 0,0 2 79 0 0,0-1 64 0 0,-2-5-248 0 0,0-13-344 0 0,1 1 39 0 0,2 6 258 0 0,-2-5-218 0 0,1-1-71 0 0,0 0-59 0 0,-1 0-74 0 0,1 0-91 0 0,-1-3-26 0 0,0 0-36 0 0,0 1-353 0 0,0-1 77 0 0,0 0-51 0 0,1 1-689 0 0,0 0-154 0 0,0 2-55 0 0,1 0-289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2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377 40 8032 0 0,'0'0'182'0'0,"-1"-1"29"0"0,-4-2-160 0 0,-18-10 250 0 0,14 10-233 0 0,-2 0-41 0 0,3 2 13 0 0,0-1 73 0 0,0 0 58 0 0,0 0 45 0 0,-31-6 1049 0 0,24 7-949 0 0,8 1-211 0 0,-1 1-45 0 0,-3 2 146 0 0,1-1 0 0 0,-1 2 0 0 0,0-1 0 0 0,1 1 0 0 0,0 1-1 0 0,0 0 1 0 0,0 1 0 0 0,0 0 0 0 0,0 1-206 0 0,-21 16 525 0 0,17-10-310 0 0,1 0-38 0 0,4-3-130 0 0,1-2-7 0 0,0 1 0 0 0,0 0-1 0 0,1 1 1 0 0,-7 10-40 0 0,7-4 73 0 0,3 1 40 0 0,4 1 53 0 0,3 2 68 0 0,4-1-65 0 0,-6-16-140 0 0,1 1 0 0 0,0 0 1 0 0,0 0-1 0 0,0-1 0 0 0,1 1 1 0 0,-1-1-1 0 0,1 0 0 0 0,-1 0 0 0 0,1 0 1 0 0,0 0-1 0 0,1 0-29 0 0,18 11 182 0 0,-3-6 71 0 0,1-4-103 0 0,5-3-77 0 0,13-6-101 0 0,-1-7-54 0 0,-12 2 62 0 0,-6 1 55 0 0,-1 0 71 0 0,9-9 2 0 0,-20 12-56 0 0,-1 0 0 0 0,0 0 1 0 0,-1-1-1 0 0,4-5-52 0 0,5-9 88 0 0,-2-1-34 0 0,2-7-65 0 0,-8 15-1 0 0,-1 1 52 0 0,6-14 86 0 0,-11 26-103 0 0,0 1-106 0 0,2 14 7 0 0,-3 9 60 0 0,1 7 21 0 0,8 15-61 0 0,0-2 38 0 0,4 1 37 0 0,4-1 37 0 0,-11-32-56 0 0,2-3 0 0 0,-5-8-122 0 0,-2 1 108 0 0,1-1 63 0 0,0 0 134 0 0,0 0-140 0 0,0 1-63 0 0,0-1-94 0 0,-1 0 13 0 0,1 0-34 0 0,-1 1-105 0 0,1-1-76 0 0,0 1-84 0 0,0-1-93 0 0,6 4-99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2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0,'0'0'197'0'0,"0"0"24"0"0,0 0 19 0 0,1 1-29 0 0,7 3-259 0 0,-1 0 38 0 0,8 5 92 0 0,-7-3 23 0 0,0 1 32 0 0,3 3 118 0 0,0 1 39 0 0,9 12 321 0 0,-7-6-254 0 0,-2-3-134 0 0,-1 1-98 0 0,11 15 278 0 0,0-1-65 0 0,24 34 333 0 0,-31-41-424 0 0,-2 1 35 0 0,-2-2 30 0 0,-1 1-1 0 0,-1 0 1 0 0,-1 0-1 0 0,0 3-315 0 0,1 15 385 0 0,-2 0-37 0 0,-3-7-95 0 0,-1 0-40 0 0,-3 0-47 0 0,0-1-54 0 0,-7 25 140 0 0,4-42-88 0 0,0 0 1 0 0,-4 9-165 0 0,3-12 132 0 0,0-1-1 0 0,0 0 1 0 0,-5 5-132 0 0,4-7 112 0 0,0 0 0 0 0,-1 0 1 0 0,0-1-1 0 0,-2 1-112 0 0,-1 1 0 0 0,5-5 14 0 0,0 1-1 0 0,-1-1 1 0 0,0 0 0 0 0,0 0 0 0 0,-1 0-14 0 0,-13 4 5 0 0,15-8-74 0 0,2 0 78 0 0,-5 1 104 0 0,5-1-91 0 0,0-1-47 0 0,1 0-64 0 0,-2-1-109 0 0,3 1 52 0 0,-1-1-35 0 0,0 1-40 0 0,1-1-43 0 0,-1 0-45 0 0,0 0-50 0 0,1 1 89 0 0,1 0-39 0 0,-1 0-411 0 0,1-1 103 0 0,0 1-52 0 0,0 0-784 0 0,0-1-614 0 0,0-1-1166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7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7744 0 0,'0'0'174'0'0,"0"0"29"0"0,0 0 12 0 0,-1-2-53 0 0,2-4-108 0 0,0 1-40 0 0,0 3 40 0 0,-1 2-54 0 0,2-4 740 0 0,1 1-107 0 0,0 1-97 0 0,1 1-89 0 0,-1 1-79 0 0,1 0-70 0 0,0 2-63 0 0,0-1-51 0 0,1 2-20 0 0,0 0-46 0 0,8 9 133 0 0,-9-8-109 0 0,11 23 337 0 0,-7 3-42 0 0,-5-11-36 0 0,0 1 0 0 0,-2 4-401 0 0,0-9 317 0 0,0 1-1 0 0,2-1 1 0 0,1 10-317 0 0,4 10 396 0 0,-5-12-164 0 0,-1-3-72 0 0,-2-1-41 0 0,0-15-96 0 0,0 1 6 0 0,5 6 52 0 0,-3-8-121 0 0,-1-1 36 0 0,6 1 78 0 0,-4-3-85 0 0,-2 0-31 0 0,1-1-37 0 0,0 0-43 0 0,0 0-52 0 0,0-1-59 0 0,-1 1-68 0 0,1-2-76 0 0,-1 1-82 0 0,0 1 96 0 0,-1 0-53 0 0,1 0-47 0 0,-1 0-42 0 0,1 0-148 0 0,-1 1-40 0 0,1-2-179 0 0,0 1-479 0 0</inkml:trace>
  <inkml:trace contextRef="#ctx0" brushRef="#br0" timeOffset="678.18">325 4 8032 0 0,'0'0'182'0'0,"0"0"29"0"0,1 0 12 0 0,6-1-96 0 0,-1 0-52 0 0,0-1-53 0 0,4 2-22 0 0,-3 2 19 0 0,-1 1 37 0 0,5 5 149 0 0,1 3 172 0 0,3 11 352 0 0,-3 3 46 0 0,-6-9-318 0 0,-1-2-154 0 0,-1-2-103 0 0,-1-4-139 0 0,1 5 98 0 0,2 1 36 0 0,6 12 288 0 0,-1 0 86 0 0,-1-1 71 0 0,-4-10-335 0 0,6 3 47 0 0,-1-3-22 0 0,-6-4-25 0 0,-1-4-49 0 0,-3-5-27 0 0,-1-2-112 0 0,1 2-42 0 0,0 0-54 0 0,0 0 81 0 0,1-1 93 0 0,1-2 162 0 0,0-3-48 0 0,-1 1-198 0 0,0-1-111 0 0,1 0-111 0 0,-1-2 115 0 0,0 0 1 0 0,-1 0-1 0 0,1 0 1 0 0,-1 0 0 0 0,0 0-1 0 0,-1-1 1 0 0,0 1-1 0 0,0 0 1 0 0,0-3-5 0 0,0 0 21 0 0,0 0 1 0 0,0 0 0 0 0,1 0 0 0 0,2-4-22 0 0,-2 5 4 0 0,4-11-3 0 0,0 0 0 0 0,1 1 1 0 0,1-1-1 0 0,0 1 0 0 0,2 0-1 0 0,-7 14-1 0 0,1 1 0 0 0,0-1 0 0 0,0 1 0 0 0,0 0 0 0 0,0-1-1 0 0,0 1 1 0 0,1 1 0 0 0,0-1 0 0 0,1 0 1 0 0,4 0-45 0 0,8 5 32 0 0,-1 3 1 0 0,-8-1-32 0 0,0 0 33 0 0,0 1 0 0 0,0 0 0 0 0,0 1 0 0 0,-1-1 0 0 0,0 2 0 0 0,0-1 0 0 0,2 4 11 0 0,3 3 1 0 0,3 9-1 0 0,12 22 0 0 0,-4-4 0 0 0,-17-31 0 0 0,-2 1 0 0 0,1-1 0 0 0,-2 1 0 0 0,1 0 0 0 0,1 10 0 0 0,-1-6 0 0 0,-1-2 0 0 0,0 2 12 0 0,0-6 40 0 0,-2-6-100 0 0,-1 1 73 0 0,1 1 76 0 0,-1 2 139 0 0,-1-2 103 0 0,1-6-241 0 0,0-3-89 0 0,0-1-12 0 0,1-1-1 0 0,0 0 1 0 0,0 1-1 0 0,0-1 1 0 0,1 0-1 0 0,0 1 1 0 0,1-1-1 0 0,0 0 0 0 0,26-49-37 0 0,-24 48 17 0 0,6-7 86 0 0,2 4-36 0 0,-10 9-32 0 0,0 0-1 0 0,0 1 1 0 0,0 0-1 0 0,0-1 0 0 0,0 1 1 0 0,0 0-1 0 0,0 1 1 0 0,0-1-1 0 0,1 1 3 0 0,1-1-15 0 0,0 1-1 0 0,-1 0 0 0 0,1 0 1 0 0,0 1-1 0 0,0-1 0 0 0,-1 1 1 0 0,1 0-1 0 0,0 0 0 0 0,-1 1 0 0 0,1-1 1 0 0,-1 1-1 0 0,0 0 0 0 0,3 2 16 0 0,8 5 95 0 0,-2 0-39 0 0,2 3-27 0 0,7 8-38 0 0,10 17-32 0 0,-11-11 86 0 0,-15-19-12 0 0,-1 0-141 0 0,4 2 33 0 0,-6-6 14 0 0,1 1-56 0 0,0-1-85 0 0,-1 0-28 0 0,0 0-80 0 0,0 0-91 0 0,0-1-105 0 0,-2 0-195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4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4 14192 0 0,'0'0'322'0'0,"0"0"45"0"0,0 0 20 0 0,0 0-158 0 0,0 0-109 0 0,0 0-34 0 0,-1-1-51 0 0,-2-1 24 0 0,3 2 15 0 0,-1-1 85 0 0,1 1 148 0 0,0 0 11 0 0,0 0-40 0 0,0 0-250 0 0,0 0-37 0 0,0 0-28 0 0,0 0-33 0 0,0 0-19 0 0,0 0-34 0 0,0 0-37 0 0,0 0-41 0 0,0 0-46 0 0,0 0-42 0 0,0 0-38 0 0,0 0-36 0 0,0 0-238 0 0,0 0-58 0 0,0 0-46 0 0,0 0-32 0 0,0 0-1327 0 0,0 0-1176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9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 9520 0 0,'0'0'276'0'0,"3"-4"-73"0"0,0 0-97 0 0,0 0-48 0 0,-1 1-37 0 0,2-2 38 0 0,1 0 105 0 0,2 0 137 0 0,5-2 283 0 0,0 1 41 0 0,-3 3-252 0 0,-3 0-122 0 0,1 1-80 0 0,-3 0-109 0 0,-3 2-33 0 0,5-2 212 0 0,8 0 276 0 0,-8 4-337 0 0,2 1-71 0 0,-1 3-111 0 0,1 3-169 0 0,-3 3 71 0 0,-3 0 59 0 0,-2 2 46 0 0,-2 3 45 0 0,-8 21 137 0 0,4-19-117 0 0,-1 7 67 0 0,2-10 16 0 0,-1-2 1 0 0,-1 1 0 0 0,-1 1-154 0 0,-4 4 90 0 0,9-18-90 0 0,2 0-14 0 0,-1 0 34 0 0,0 2 28 0 0,-1 3 42 0 0,3-6-16 0 0,0-1-4 0 0,2 0 71 0 0,3 1-35 0 0,5 2 13 0 0,-5-2-64 0 0,0-1 33 0 0,17-1 465 0 0,-15 0-446 0 0,-1 1-83 0 0,-2-1-57 0 0,-1 1-37 0 0,1-1-44 0 0,0 1-47 0 0,-1-1-52 0 0,1 1-58 0 0,-1 0-62 0 0,1 0-67 0 0,-4 0 52 0 0,1 0-53 0 0,-1 0-49 0 0,1 0-42 0 0,-1 0-146 0 0,1 0-41 0 0,0 0-176 0 0,0 0-472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3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62 8088 0 0,'0'0'234'0'0,"1"2"-4"0"0,5 7-274 0 0,0 1 84 0 0,0 0 72 0 0,-1 1 60 0 0,5 9 251 0 0,-7-13-186 0 0,0 0 0 0 0,-1 0 0 0 0,0 1 1 0 0,0-1-1 0 0,0 6-237 0 0,1 16 623 0 0,2 9 133 0 0,-2-1-64 0 0,-1-12-282 0 0,-1 0-54 0 0,-1 60 975 0 0,0-9-147 0 0,0-25-450 0 0,0-9-177 0 0,0 0-62 0 0,0-41-405 0 0,0-1-24 0 0,0 2-2 0 0,0 6 3 0 0,0-6 10 0 0,0-2-29 0 0,0 0-134 0 0,0 0-61 0 0,0 0-12 0 0,0-1-175 0 0,1-1 99 0 0,-1 0 81 0 0,2-3-144 0 0,-2 4 170 0 0,0 0-36 0 0,4-13-1129 0 0,-3-4-60 0 0</inkml:trace>
  <inkml:trace contextRef="#ctx0" brushRef="#br0" timeOffset="447.79">44 120 6776 0 0,'0'0'198'0'0,"1"-1"-32"0"0,3-5-106 0 0,4-6-1 0 0,-3 1 63 0 0,3 3 69 0 0,2 1 240 0 0,0 0-50 0 0,1 0-13 0 0,0 0-38 0 0,-5 3-111 0 0,0 1 1 0 0,1-1-1 0 0,-1 2 1 0 0,6-3-220 0 0,0 1 268 0 0,0-1-51 0 0,-5 2-71 0 0,0 1 1 0 0,0-1 0 0 0,0 1 0 0 0,3 0-147 0 0,18-3 354 0 0,-11 2-40 0 0,1 0 0 0 0,-1 1 0 0 0,8 0-314 0 0,-10 3 246 0 0,-1-1 0 0 0,1 2 0 0 0,5 1-246 0 0,20 8 436 0 0,-17 0-202 0 0,0 2-36 0 0,-3 3-44 0 0,-3 4-50 0 0,-14-16-84 0 0,-1-1 0 0 0,0 1 0 0 0,0-1 0 0 0,0 1 0 0 0,0 0 0 0 0,-1 0 0 0 0,1 0 0 0 0,-1 0 1 0 0,0 0-1 0 0,0 0 0 0 0,-1 0 0 0 0,1 0 0 0 0,-1 1 0 0 0,0-1 0 0 0,0 0 0 0 0,-1 0 0 0 0,1 0 1 0 0,-1 0-1 0 0,0 2-20 0 0,-3 8 101 0 0,0-1 0 0 0,-1 1 0 0 0,0-1 0 0 0,-8 11-101 0 0,11-19 30 0 0,-2 1 9 0 0,1 0 0 0 0,-1 0 0 0 0,0-1 0 0 0,0 0 0 0 0,-3 4-39 0 0,0-2 43 0 0,-1 0 0 0 0,1-1 1 0 0,-6 3-44 0 0,-2 2 47 0 0,-2-2 1 0 0,1 0 0 0 0,-15 6-48 0 0,-28 13 83 0 0,26-11-31 0 0,10-7 29 0 0,8 1 14 0 0,1 0 39 0 0,12-11-15 0 0,2 0 10 0 0,0 0 6 0 0,0 0-8 0 0,0 0-33 0 0,0 0-20 0 0,0 0-2 0 0,2 1 20 0 0,6 4-48 0 0,-3-2-9 0 0,0 0 0 0 0,1 0-1 0 0,-1 0 1 0 0,1 0-1 0 0,0-1 1 0 0,1 0-35 0 0,39 10 172 0 0,-2-1-53 0 0,21 14 45 0 0,6 6-164 0 0,4 2 157 0 0,-40-17 185 0 0,-18-8-138 0 0,0-1 38 0 0,1 0 50 0 0,1-2 64 0 0,-11-3-162 0 0,9 4 142 0 0,-12-4-161 0 0,1 1 97 0 0,-3-2-91 0 0,0 1 35 0 0,1-2-114 0 0,5 0-28 0 0,-7 0 15 0 0,-2 0-1 0 0,0 0-33 0 0,0 0-114 0 0,0 0-49 0 0,0 0-11 0 0,0 0 32 0 0,0 0-18 0 0,0 0-60 0 0,0 0-164 0 0,0 0-301 0 0,0 0 478 0 0,0 0 15 0 0,0 0-15 0 0,0 0-47 0 0,0 0-12 0 0,0 0-48 0 0,0 0-55 0 0,0 0-62 0 0,0 0-65 0 0,0 0-62 0 0,0 0-55 0 0,0 0-47 0 0,0 0-176 0 0,0 0-46 0 0,0 0-212 0 0,0 0-570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53.3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1 7344 0 0,'0'0'216'0'0,"-1"0"-34"0"0,-3 4-116 0 0,-3 1-29 0 0,0 0 68 0 0,1 0 59 0 0,-1 0 48 0 0,-2 0 95 0 0,0 0 41 0 0,-18 9 780 0 0,13-7-614 0 0,7-3-295 0 0,0 0-35 0 0,-2 1-4 0 0,-1 1-90 0 0,2-1 202 0 0,-1 0-40 0 0,2-2-38 0 0,1 1-1 0 0,0 0 1 0 0,0 0-1 0 0,0 1-213 0 0,-1 1 158 0 0,-6 6 112 0 0,-6 10 40 0 0,12-11-200 0 0,1 0 0 0 0,0 1 1 0 0,1-1-1 0 0,0 1 0 0 0,-1 5-110 0 0,3-5 88 0 0,0 0 0 0 0,0 1 0 0 0,1-1-1 0 0,1 1 1 0 0,0 10-88 0 0,1-15 39 0 0,0 0 0 0 0,1 0-1 0 0,0 0 1 0 0,0 0 0 0 0,1 0 0 0 0,0-1-1 0 0,0 1 1 0 0,1-1 0 0 0,2 4-39 0 0,-3-6 22 0 0,1 0 0 0 0,0 0-1 0 0,1 0 1 0 0,-1 0 0 0 0,1-1 0 0 0,0 0 0 0 0,0 0-1 0 0,0 0 1 0 0,0 0 0 0 0,1 0 0 0 0,0-1-1 0 0,0 0 1 0 0,3 2-22 0 0,0-2 34 0 0,1 0-1 0 0,-1 0 0 0 0,0 0 1 0 0,1-1-1 0 0,0 0 0 0 0,0-1 1 0 0,-1 0-1 0 0,1-1 0 0 0,0 0 1 0 0,0 0-1 0 0,6-1-33 0 0,14-3 41 0 0,-1-1-64 0 0,-1-2-85 0 0,-2-2-106 0 0,-22 8 85 0 0,8-3-141 0 0,-7 2 71 0 0,-2 1 21 0 0,0 0-65 0 0,0-1-80 0 0,1 1-94 0 0,-2 0 85 0 0,0 0-48 0 0,1 0-41 0 0,-1 0-37 0 0,0-1-132 0 0,1 1-36 0 0,3-3-1382 0 0,-5 4 1961 0 0</inkml:trace>
  <inkml:trace contextRef="#ctx0" brushRef="#br0" timeOffset="252.32">116 281 8752 0 0,'0'0'197'0'0,"0"0"24"0"0,2 0 19 0 0,16 0-119 0 0,4 0-22 0 0,30-2 76 0 0,-33 1-83 0 0,0-2 51 0 0,1-2 65 0 0,-12 3-275 0 0,0 0 79 0 0,4-1 95 0 0,15-2 248 0 0,-17 3-301 0 0,1 0-109 0 0,-6 1-27 0 0,0 0-43 0 0,0 0-49 0 0,0-1-54 0 0,2 1-168 0 0,0-1-119 0 0,-4 1 210 0 0,1 0-34 0 0,-1 0-36 0 0,0 0-38 0 0,8-2-870 0 0,4-2-736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5008 0 0,'0'0'144'0'0,"0"0"-29"0"0,0 0 2 0 0,0 0 48 0 0,0 0 146 0 0,0 0 271 0 0,0 0 24 0 0,0 0-30 0 0,1 2-135 0 0,1 4-6 0 0,0 1-66 0 0,0 0-53 0 0,0 0-41 0 0,-1-1 3 0 0,0 0-1 0 0,1-1 0 0 0,-1 1 0 0 0,3 3-277 0 0,0 2 405 0 0,-1 5 110 0 0,-3-12-355 0 0,1 0-1 0 0,0 0 1 0 0,-1 0-1 0 0,2 0 0 0 0,0 2-159 0 0,1 3 226 0 0,-1 0 0 0 0,1-1-1 0 0,-2 1 1 0 0,1 0-1 0 0,-1 1-225 0 0,0 12 550 0 0,-1-21-474 0 0,0 1-4 0 0,0 3 0 0 0,0-4-41 0 0,0-1-44 0 0,0 0-66 0 0,0 0-50 0 0,0 0-189 0 0,0 0-30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10712 0 0,'0'0'241'0'0,"0"0"38"0"0,0 0 11 0 0,0 0-28 0 0,0 0-197 0 0,0-2-37 0 0,0-2-5 0 0,0 1 27 0 0,0 1 188 0 0,4-2 524 0 0,-2 3-460 0 0,0 0-80 0 0,0 0-66 0 0,1 1-86 0 0,-2-1-84 0 0,0 1-37 0 0,0 0-42 0 0,0 0-44 0 0,0 0-48 0 0,0 0-53 0 0,6 0-208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5520 0 0,'0'0'158'0'0,"0"0"-35"0"0,0 0 4 0 0,0 0 54 0 0,0 0 163 0 0,0 0 301 0 0,0 0 25 0 0,0 0-385 0 0,0 0-65 0 0,0 0-58 0 0,0 0-48 0 0,0 0-3 0 0,3 2-72 0 0,-3-1-1 0 0,1 0 38 0 0,12 10 431 0 0,-2 1-92 0 0,0-2-86 0 0,15 25 483 0 0,-16-18-424 0 0,2 6 64 0 0,-1 0-85 0 0,-1 1-68 0 0,0 0-52 0 0,-1 1 214 0 0,-1 0 1 0 0,5 25-462 0 0,-10-33 167 0 0,-3 0 77 0 0,-1 4 118 0 0,-6 8 241 0 0,5-26-510 0 0,0 1-1 0 0,1 0 1 0 0,-1-1 0 0 0,-1 1 0 0 0,1-1 0 0 0,0 1-93 0 0,-12 9 282 0 0,-1-4-136 0 0,-2-2-103 0 0,13-6-195 0 0,0-1 54 0 0,0 1 49 0 0,0-1 40 0 0,-4-1 78 0 0,-12-5 360 0 0,11 2-320 0 0,3 1-127 0 0,3 1-34 0 0,0 0-34 0 0,0 0-38 0 0,0-1-43 0 0,0 1-46 0 0,1 0-51 0 0,-1 0-54 0 0,0-1-58 0 0,1 1-63 0 0,-1 0-67 0 0,1-1-70 0 0,-1 1-75 0 0,1 0-79 0 0,0-1-83 0 0,-2-1-1021 0 0,-2-3-1038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9960 0 0,'0'0'222'0'0,"0"0"30"0"0,0 0 20 0 0,0 0-24 0 0,0-1-184 0 0,0 0-37 0 0,0-4 17 0 0,0 3 128 0 0,0 2 56 0 0,0 0 11 0 0,0 0-204 0 0,3 0 164 0 0,-2 0-170 0 0,0 0-45 0 0,0 0-72 0 0,0 0-97 0 0,0 0-118 0 0,-1 0 100 0 0,0 0-37 0 0,0 0-24 0 0,0 0-40 0 0,0 0-411 0 0,0 0-284 0 0,0 0-659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9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8288 0 0,'0'0'190'0'0,"0"0"28"0"0,0 0 7 0 0,2 0 39 0 0,7 0 229 0 0,21-4 1139 0 0,-16 1-1013 0 0,-8 2-393 0 0,0 0-41 0 0,-1-1-49 0 0,1 1-56 0 0,15-6 297 0 0,-10 2-195 0 0,2 2-44 0 0,2 0-57 0 0,3 2-67 0 0,-17 1-206 0 0,0 0 104 0 0,0 0 89 0 0,-1 0 137 0 0,1 0 106 0 0,0 0-203 0 0,-1 0-41 0 0,0 0-42 0 0,1 0-45 0 0,-1 0-54 0 0,0 0-60 0 0,1 0-18 0 0,-1 0-52 0 0,1 0-56 0 0,-1 0-61 0 0,1 0-64 0 0,-1 0-70 0 0,1 0-73 0 0,0 0-78 0 0,1 0-931 0 0,4 0-910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9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6592 0 0,'0'0'149'0'0,"0"0"23"0"0,0 0 11 0 0,0 0-62 0 0,0 0-9 0 0,0 0 42 0 0,0 0 132 0 0,0 0 242 0 0,0 0 16 0 0,0 0-7 0 0,0 0-55 0 0,0 0-30 0 0,0 0-4 0 0,0 0-158 0 0,1 0-106 0 0,0 0-93 0 0,0 1-41 0 0,3 0 5 0 0,-3 0 13 0 0,1-1 92 0 0,-2 0-33 0 0,1 1 40 0 0,5 0 84 0 0,1 0 56 0 0,19-2 846 0 0,-14-1-709 0 0,-4 1-200 0 0,-1 0-68 0 0,1 0-86 0 0,-1 1-105 0 0,20-4 144 0 0,-14 1-89 0 0,1 2-35 0 0,-10 0-34 0 0,5 0 87 0 0,-6 1-90 0 0,0-1-60 0 0,-1 1-51 0 0,1-1-73 0 0,-1 1-88 0 0,1 0-100 0 0,-1-1-113 0 0,-1 1 212 0 0,1 0-34 0 0,-1 0-34 0 0,0 0-38 0 0,0 0-37 0 0,1 0-41 0 0,3 0-1299 0 0,3 0-1028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0.2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6704 0 0,'0'0'149'0'0,"0"0"23"0"0,0 0 12 0 0,0 0-58 0 0,0 0-8 0 0,0 0 46 0 0,0 0 140 0 0,0 0 256 0 0,0 0 16 0 0,0 0-28 0 0,0 0-145 0 0,0 0-69 0 0,0 0-12 0 0,0 0-4 0 0,0 0-6 0 0,0 0-6 0 0,0 0-2 0 0,1 1 13 0 0,3 10 323 0 0,-1 4-110 0 0,-2 2-117 0 0,0-1-126 0 0,0-2-144 0 0,0-3-113 0 0,1 9 152 0 0,2 8 149 0 0,2 9 49 0 0,-5 2-46 0 0,0-5-87 0 0,4-1-67 0 0,3 19 23 0 0,-5-1 79 0 0,3 17 202 0 0,-3-37-185 0 0,-1-4-18 0 0,1-10 5 0 0,-3-16-452 0 0,0 0 57 0 0,1-1 51 0 0,-1 1 45 0 0,0 1 75 0 0,0-1 78 0 0,0 4 497 0 0,0-4-534 0 0,0 0-35 0 0,0 0-45 0 0,0 0-57 0 0,0 0-69 0 0,0 0-80 0 0,0 0-57 0 0,0 0-80 0 0,0 0-87 0 0,0-1-96 0 0,0 1-104 0 0,0 0-111 0 0,0 0-118 0 0,0 0-128 0 0,0-1-1299 0 0,0 0-1287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3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7344 0 0,'0'0'165'0'0,"0"0"22"0"0,0 0 9 0 0,0 0-68 0 0,1 0-62 0 0,4 0-39 0 0,-3 1 86 0 0,-1-1-5 0 0,0 0 43 0 0,3 1-42 0 0,-1 1 62 0 0,5 5 563 0 0,-4-4-465 0 0,-3 0-169 0 0,1-1-37 0 0,0 1-42 0 0,-1-1-52 0 0,9 14 272 0 0,1 1-2 0 0,-6-3-115 0 0,0 0-75 0 0,0 1 63 0 0,0 1 47 0 0,0 0 35 0 0,15 44 612 0 0,-4-18-346 0 0,-9-28-257 0 0,0-2 71 0 0,-7-11-194 0 0,1-1-7 0 0,0 1-44 0 0,4 2 5 0 0,-3-2 16 0 0,0-2 46 0 0,2 0-24 0 0,0-1 1 0 0,0 0-1 0 0,-1 0 1 0 0,1 0-1 0 0,2-3-72 0 0,8-7 210 0 0,-3-1-85 0 0,-1-2-64 0 0,12-22 77 0 0,-2 0-48 0 0,-11 23-42 0 0,1 1-42 0 0,-3 7-6 0 0,0 4 0 0 0,-5 3-12 0 0,1-1 0 0 0,-1 0 0 0 0,1 0 1 0 0,-1 1-1 0 0,0 0 0 0 0,1-1 1 0 0,-1 1-1 0 0,0 0 0 0 0,0 0 0 0 0,2 1 12 0 0,0 0-9 0 0,0 1-1 0 0,0 0 0 0 0,0 0 1 0 0,-1 0-1 0 0,2 2 10 0 0,7 8 1 0 0,-2 0-1 0 0,0 1 1 0 0,0 0-1 0 0,9 14-4 0 0,-3-8 77 0 0,0-1 77 0 0,-4-3 52 0 0,-4-7 94 0 0,-5-7-170 0 0,0 1 41 0 0,-2-1-23 0 0,1 1 34 0 0,-1-2 22 0 0,-1-1-2 0 0,0 0-6 0 0,0 0-6 0 0,0 0-2 0 0,0 0-58 0 0,0 0 6 0 0,0 0 63 0 0,1-1 182 0 0,5-3 146 0 0,0 0-106 0 0,-1-1-95 0 0,-1 0-87 0 0,-1-1-79 0 0,0-1-68 0 0,-1 1-61 0 0,0-2-51 0 0,0-1-60 0 0,-1 0-46 0 0,1-23-425 0 0,-2 19 352 0 0,0 0 83 0 0,0 7 100 0 0,0 0 34 0 0,1 0 38 0 0,-1 0 42 0 0,1 0 47 0 0,-1 1 53 0 0,7-29-131 0 0,4-16-52 0 0,-10 45-22 0 0,-1 2-31 0 0,0 2-44 0 0,0 1-96 0 0,0 0 317 0 0,0 0-51 0 0,0 0-48 0 0,0-1-44 0 0,0 1-41 0 0,0 0-37 0 0,1-1-186 0 0,0 0-101 0 0,0-1-81 0 0,0 1-118 0 0,1-2-835 0 0,-2 2 945 0 0,1 1 145 0 0,-1 0 40 0 0,0-1 51 0 0,0 1 58 0 0,1 0-1046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0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7344 0 0,'0'0'165'0'0,"0"2"-51"0"0,2 7 260 0 0,-2-7-297 0 0,1 0-47 0 0,0 4 9 0 0,1-1 71 0 0,-1 0 59 0 0,1 1 46 0 0,0 1 124 0 0,3 10 524 0 0,-3-6-409 0 0,-1-3-221 0 0,0 0-113 0 0,0 11 453 0 0,0 4 263 0 0,-3-13-502 0 0,1-7-174 0 0,0 2 241 0 0,1-3-297 0 0,-1-1-36 0 0,1 1-47 0 0,0-1-39 0 0,0 0-46 0 0,0-1-53 0 0,0 0-235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3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10984 0 0,'0'0'324'0'0,"0"-1"-182"0"0,0 1-34 0 0,0 0 23 0 0,0-1-88 0 0,0-3-70 0 0,1 1 62 0 0,-1 2-30 0 0,1-1 1 0 0,-1 0-1 0 0,1 0 0 0 0,-1 1 1 0 0,1-1-1 0 0,0 1 1 0 0,0-1-1 0 0,0 0 1 0 0,-1 1-1 0 0,1-1 1 0 0,1 0-6 0 0,0-1 49 0 0,-1 3-34 0 0,-1 0-1 0 0,1-1 1 0 0,-1 1 0 0 0,0-1 0 0 0,1 1-1 0 0,-1 0 1 0 0,1-1 0 0 0,-1 1 0 0 0,1 0-1 0 0,-1 0 1 0 0,1-1 0 0 0,-1 1 0 0 0,1 0-1 0 0,-1 0 1 0 0,1 0 0 0 0,0 0-1 0 0,-1-1 1 0 0,1 1 0 0 0,-1 0 0 0 0,1 0-1 0 0,-1 0 1 0 0,1 0 0 0 0,0 0 0 0 0,-1 1-1 0 0,1-1-14 0 0,12 3 255 0 0,-4 3-83 0 0,0 3-54 0 0,6 13 2 0 0,-10-13-90 0 0,-1 0-1 0 0,0 1 0 0 0,3 7-29 0 0,0 9-7 0 0,-1 0 68 0 0,-1 0 63 0 0,0 0 55 0 0,0 5 99 0 0,-2 0 59 0 0,2 16 253 0 0,0 1 66 0 0,6 58 875 0 0,-9-88-1282 0 0,-1 1-40 0 0,3 24 233 0 0,2-16-95 0 0,-5-22-219 0 0,0-3 122 0 0,-1-4 10 0 0,0-1-116 0 0,-1 0-61 0 0,1 0-41 0 0,0 0-53 0 0,0 0-62 0 0,0-8 123 0 0,2 1-34 0 0,0-12-16 0 0,-1 15 1 0 0,-1-1-1 0 0,1 1 0 0 0,0 0 0 0 0,1-1 0 0 0,0 1 0 0 0,0 0 1 0 0,1 0-1 0 0,-1 0 0 0 0,5-6 0 0 0,12-18-82 0 0,-17 29 73 0 0,0 0-1 0 0,0-1 0 0 0,0 1 1 0 0,1 0-1 0 0,-1 1 0 0 0,1-1 0 0 0,-1 0 1 0 0,1 1-1 0 0,0-1 0 0 0,0 1 0 0 0,0 0 1 0 0,-1 0-1 0 0,1 0 0 0 0,0 0 0 0 0,1 0 1 0 0,-1 1-1 0 0,1-1 10 0 0,0 1-23 0 0,0 0 0 0 0,1-1 0 0 0,-1 2 0 0 0,0-1 0 0 0,0 0 0 0 0,0 1 0 0 0,0 0 0 0 0,1 0 23 0 0,0 0-12 0 0,-1 0 1 0 0,1 1-1 0 0,-1-1 1 0 0,1 1-1 0 0,-1 0 0 0 0,0 1 1 0 0,0-1-1 0 0,0 1 0 0 0,0-1 1 0 0,0 1-1 0 0,3 3 12 0 0,11 9-11 0 0,-13-11 11 0 0,-1 0 0 0 0,1 0 0 0 0,-1 0 0 0 0,0 0 0 0 0,0 1 0 0 0,0 0 0 0 0,0-1 0 0 0,1 4 0 0 0,25 40 0 0 0,-28-45-103 0 0,0 0 70 0 0,0 1 62 0 0,1 2 81 0 0,1 1-10 0 0,-1-3-127 0 0,-1 0-94 0 0,-1-2 18 0 0,0-1-34 0 0,0 2-174 0 0,1 0-119 0 0,-2-1 166 0 0,1-1-36 0 0,0 1-38 0 0,-1-1-40 0 0,0-1-17 0 0,1 1-58 0 0,-1-1-52 0 0,0 0-45 0 0,0 0-161 0 0,0 0-43 0 0,0 0-196 0 0,0 0-521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4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0 215 7800 0 0,'0'0'174'0'0,"0"0"29"0"0,2 0 13 0 0,6-1-120 0 0,17-2 26 0 0,-14 1-31 0 0,-6 1-8 0 0,1 0 33 0 0,0 0 41 0 0,0 0 46 0 0,0 0 56 0 0,0 1 61 0 0,0-1 69 0 0,0 1 76 0 0,6-1 131 0 0,1-2-113 0 0,0-3-95 0 0,0 0-79 0 0,7-7 66 0 0,6-7 46 0 0,-19 14-297 0 0,3-1 31 0 0,1-1-1 0 0,3-5 19 0 0,-11 6-173 0 0,-3 6-7 0 0,0-1 1 0 0,0 1 0 0 0,0 0 0 0 0,0-1 0 0 0,-1 1 0 0 0,1 0 0 0 0,0 0 0 0 0,-1 0 0 0 0,1-1 0 0 0,-1 1 0 0 0,1 0 0 0 0,-1 0 0 0 0,0-1 6 0 0,-1 1 1 0 0,1-1 1 0 0,-1 0 0 0 0,0 0 0 0 0,0 1 0 0 0,0-1 0 0 0,0 1 0 0 0,0-1 0 0 0,0 1 0 0 0,0 0 0 0 0,0 0 0 0 0,-1 0-2 0 0,-2-1 9 0 0,0 0 1 0 0,0 0-1 0 0,-1 1 1 0 0,-4-1-10 0 0,-8 0-50 0 0,16 2 51 0 0,-1 0 1 0 0,1 0-1 0 0,-1 0 0 0 0,1 1 0 0 0,-1-1 0 0 0,1 1 0 0 0,-1-1 1 0 0,1 1-1 0 0,0 0 0 0 0,-1 0 0 0 0,1 0 0 0 0,0 0 0 0 0,0 0 1 0 0,-1 1-1 0 0,1-1 0 0 0,0 1 0 0 0,0-1 0 0 0,1 1 0 0 0,-1 0 1 0 0,0 0-1 0 0,1 0 0 0 0,-1 0 0 0 0,1 0 0 0 0,-1 0 0 0 0,1 0 1 0 0,0 0-1 0 0,0 0 0 0 0,0 1 0 0 0,0-1 0 0 0,0 0 0 0 0,0 1 1 0 0,1 0-2 0 0,-6 26 56 0 0,3-4 55 0 0,3-16-47 0 0,0 0 0 0 0,0 0-1 0 0,1 0 1 0 0,0 0 0 0 0,2 5-64 0 0,9 20 114 0 0,-10-28-59 0 0,1-1 0 0 0,0 0 0 0 0,0 0 0 0 0,1 0 0 0 0,-1 0 0 0 0,1 0 0 0 0,0-1 0 0 0,4 5-55 0 0,-5-7 21 0 0,0 0-1 0 0,0 0 0 0 0,-1-1 1 0 0,1 1-1 0 0,1-1 1 0 0,-1 1-1 0 0,1-1-20 0 0,10 3 17 0 0,3-3-49 0 0,9-2 34 0 0,-14 0 32 0 0,-1-1 0 0 0,0 0 0 0 0,0-1 0 0 0,2-1-34 0 0,4-2-23 0 0,-1-1-75 0 0,-7 2 2 0 0,0 1-35 0 0,0-2-39 0 0,-1 1-44 0 0,1-1-48 0 0,0 0-52 0 0,0 0-57 0 0,-1-1-60 0 0,9-4-357 0 0</inkml:trace>
  <inkml:trace contextRef="#ctx0" brushRef="#br0" timeOffset="420.86">527 1 6768 0 0,'0'0'149'0'0,"1"2"23"0"0,2 6 58 0 0,0 1-112 0 0,1 0-81 0 0,7 14-73 0 0,-6-13 64 0 0,-2-4 32 0 0,0 0 45 0 0,0 0 56 0 0,0 0 67 0 0,2 7 422 0 0,1 0-40 0 0,-1 3 82 0 0,3 8 299 0 0,3 9 392 0 0,-2-11-393 0 0,-8-20-861 0 0,5 18 687 0 0,-6-16-604 0 0,-2-1 43 0 0,2-1-1 0 0,0 0-91 0 0,0 0-70 0 0,1 2 60 0 0,0-2-73 0 0,0 0 37 0 0,-1-1 52 0 0,0 1 67 0 0,0-1-32 0 0,0 1 41 0 0,0-1 46 0 0,0 0 51 0 0,-2 1-7 0 0,1-2-95 0 0,1-1-80 0 0,-1-1-66 0 0,0-5-42 0 0,0-4-88 0 0,0 3 29 0 0,1 4 69 0 0,0 1-54 0 0,0 0-1 0 0,0 0 1 0 0,1 0-1 0 0,-1 0 1 0 0,1 1-1 0 0,-1-1 1 0 0,1 0-1 0 0,0 0 0 0 0,0 1 1 0 0,1-1-1 0 0,-1 0 1 0 0,0 1-1 0 0,1-1 1 0 0,0 0-8 0 0,7-14 19 0 0,1-3 1 0 0,3 0-41 0 0,-9 15-1 0 0,1 0 1 0 0,-1 0 0 0 0,1 1 0 0 0,0-1-1 0 0,0 1 1 0 0,2-1 21 0 0,-5 3-13 0 0,1 1 1 0 0,0-1-1 0 0,0 0 1 0 0,0 1-1 0 0,0-1 1 0 0,0 1-1 0 0,0 0 0 0 0,0 0 1 0 0,0 0-1 0 0,0 1 1 0 0,0-1-1 0 0,1 1 0 0 0,-1-1 1 0 0,0 1-1 0 0,0 0 1 0 0,1 1-1 0 0,-1-1 0 0 0,0 0 1 0 0,0 1-1 0 0,1 0 1 0 0,-1 0-1 0 0,0 0 0 0 0,0 0 1 0 0,0 0-1 0 0,0 0 1 0 0,0 1-1 0 0,0 0 13 0 0,3 2-9 0 0,0 0 1 0 0,0 1-1 0 0,0 0 0 0 0,0 0 1 0 0,-1 1-1 0 0,0 0 0 0 0,0 0 1 0 0,-1 0-1 0 0,1 0 0 0 0,2 6 9 0 0,11 29 47 0 0,-11-19 26 0 0,-1 1 43 0 0,-3-6-60 0 0,0 2-44 0 0,7 10 48 0 0,-9-27-63 0 0,-1-2-41 0 0,0 0-37 0 0,0 0-43 0 0,0 0-39 0 0,0 0-137 0 0,0 0-46 0 0,0 0-278 0 0,0 0-36 0 0,0 0-700 0 0,0 0-14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6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 6272 0 0,'0'0'141'0'0,"0"0"-29"0"0,0 0-41 0 0,1 1-16 0 0,2 1 5 0 0,-1-2 7 0 0,-1 1 53 0 0,6 2-177 0 0,0 0 65 0 0,-2-1 40 0 0,0 1 38 0 0,1-1 42 0 0,-1 0 45 0 0,1-1 46 0 0,0 1 51 0 0,0-2 51 0 0,0 1 57 0 0,0-1 31 0 0,-1 0-70 0 0,0-1-62 0 0,0 1-51 0 0,2-1 17 0 0,0 0-61 0 0,15-6 269 0 0,-13 2-178 0 0,11-6 229 0 0,0 0-10 0 0,-7 0-114 0 0,-7 5-219 0 0,-2-1-45 0 0,-1-9 17 0 0,-4 13-117 0 0,1 1-1 0 0,-1-1 1 0 0,1 1-1 0 0,-1-1 1 0 0,0 0-1 0 0,0 1 1 0 0,0 0-1 0 0,0-1 1 0 0,-1 1-1 0 0,1 0 1 0 0,-2-2-14 0 0,2 3 4 0 0,1 0 0 0 0,-1 1 0 0 0,1-1 0 0 0,-1 0 0 0 0,0 1 1 0 0,0-1-1 0 0,1 1 0 0 0,-1-1 0 0 0,0 1 0 0 0,0-1 0 0 0,1 1 0 0 0,-1-1 0 0 0,0 1 0 0 0,0 0 0 0 0,0 0 1 0 0,0-1-5 0 0,-1 1 0 0 0,1 0 1 0 0,-1 0 0 0 0,0 0 0 0 0,1 0 0 0 0,-1 0-1 0 0,0 1 1 0 0,1-1 0 0 0,-1 1 0 0 0,1-1 0 0 0,-1 1-1 0 0,1-1 1 0 0,-1 1 0 0 0,-1 0-1 0 0,-19 15 2 0 0,11-5 48 0 0,2 0-44 0 0,0 0 1 0 0,1 0 0 0 0,0 1-1 0 0,1 0 1 0 0,1 0-1 0 0,0 1 1 0 0,0 0-1 0 0,1 0 1 0 0,1 1-1 0 0,0-1 1 0 0,1 1 0 0 0,0 3-7 0 0,2-9 15 0 0,0 1 0 0 0,1 0 0 0 0,0 0 1 0 0,0 0-1 0 0,1 0 0 0 0,0 0 1 0 0,1-1-1 0 0,0 1 0 0 0,1 2-15 0 0,-1-5 24 0 0,0 1 1 0 0,1-1-1 0 0,0-1 0 0 0,0 1 0 0 0,4 4-24 0 0,-3-4 28 0 0,0-1-1 0 0,0 0 1 0 0,1 0-1 0 0,0-1 1 0 0,0 1 0 0 0,1 0-28 0 0,-3-3 2 0 0,0 0 0 0 0,0-1 0 0 0,0 1 0 0 0,0-1 0 0 0,1 1 1 0 0,-1-1-1 0 0,0 0 0 0 0,2 0-2 0 0,0 0 17 0 0,0 0 0 0 0,0 0 0 0 0,0-1 0 0 0,0 0 0 0 0,1 0 0 0 0,-1 0 0 0 0,0-1 0 0 0,3 0-17 0 0,17-5 34 0 0,-1-3-76 0 0,-9 3-46 0 0,0 0-63 0 0,-2 0-58 0 0,-7 4 126 0 0,-2 0-7 0 0,0 1-38 0 0,0 0-60 0 0,0-1-77 0 0,0 0-92 0 0,-2 1 61 0 0,1 0-43 0 0,0-1-39 0 0,-1 1-34 0 0,2-1-120 0 0,-1 0-34 0 0,7-4-1248 0 0,-10 6 1801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6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0 145 9816 0 0,'1'2'222'0'0,"1"2"-28"0"0,0 1-34 0 0,2 4 69 0 0,1 0-98 0 0,-1 0-75 0 0,12 25-80 0 0,-13-26 57 0 0,0 0 44 0 0,1 1 77 0 0,-1 0 90 0 0,0 0 107 0 0,-2-4-129 0 0,1 0 34 0 0,-1-1 72 0 0,0 0-48 0 0,0 1-41 0 0,0 0-35 0 0,1 5 121 0 0,2 15 302 0 0,-2-17-398 0 0,-1-1 50 0 0,0 0 144 0 0,0-4-166 0 0,-1 1 37 0 0,1-2 41 0 0,-1 1 43 0 0,0-1 49 0 0,1 0 52 0 0,-1-1 55 0 0,0 0 61 0 0,0 0 63 0 0,0-1 68 0 0,-1-20-564 0 0,-2 1-61 0 0,2 11-75 0 0,-1-1 1 0 0,2 1-1 0 0,-1-1 0 0 0,1 0 1 0 0,1 1-27 0 0,4-27 54 0 0,5 2-35 0 0,-6 25-21 0 0,-1-1 0 0 0,2 1 0 0 0,-1 0 0 0 0,1 0-1 0 0,0 1 1 0 0,1-1 0 0 0,0 1 0 0 0,0 0 0 0 0,0 1 0 0 0,3-2 2 0 0,14-12-90 0 0,34-21 29 0 0,-38 30-7 0 0,0 0-61 0 0,-12 7 162 0 0,-2 1-62 0 0,1 0-80 0 0,-1 0-111 0 0,-2 1 58 0 0,0 1-39 0 0,0-1-43 0 0,0 1-47 0 0,-1-1-51 0 0,1 1-55 0 0,0 0-59 0 0,0-1-62 0 0,0 1-66 0 0,-1 0-71 0 0,1-1-74 0 0,0 1-78 0 0,6-3-1556 0 0,4-1-1344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7.6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9072 0 0,'0'0'200'0'0,"0"0"33"0"0,0 0 15 0 0,0 1-36 0 0,11 18-203 0 0,-5-4 62 0 0,-2-2 57 0 0,0 0 83 0 0,-1-3 44 0 0,0 0 83 0 0,6 20 373 0 0,-2 1-44 0 0,0 1-44 0 0,-1-1-42 0 0,4 20 274 0 0,-5-21-391 0 0,-4-20-269 0 0,0 0 32 0 0,0-2-7 0 0,0 0 33 0 0,-1 0 37 0 0,0-1 43 0 0,0-5 40 0 0,0-2 9 0 0,0 0 2 0 0,0 0-163 0 0,0 0-102 0 0,0 0-37 0 0,0 0-9 0 0,0 0 0 0 0,0 0-1 0 0,0 0 27 0 0,0 0-15 0 0,0 0-11 0 0,0 0-2 0 0,-1-2-16 0 0,0-2-43 0 0,0 0 1 0 0,1-1 0 0 0,-1 1 0 0 0,1 0-1 0 0,0-1 1 0 0,0 1 0 0 0,1 0-1 0 0,-1 0 1 0 0,1-2-13 0 0,1-18 35 0 0,-2 11-15 0 0,1 0 0 0 0,1 1 0 0 0,1-7-20 0 0,7-20-7 0 0,1 7-67 0 0,1 3-92 0 0,-8 21 87 0 0,1-1 0 0 0,0 1-1 0 0,0 0 1 0 0,4-3 79 0 0,-4 5-43 0 0,0 0-1 0 0,0 1 1 0 0,0 0 0 0 0,1 0 43 0 0,-2 3-13 0 0,-1-1-1 0 0,0 1 1 0 0,0 0 0 0 0,1 0 0 0 0,-1 1-1 0 0,1-1 1 0 0,-1 1 0 0 0,1-1 0 0 0,0 1-1 0 0,1 0 14 0 0,16 1-18 0 0,-19 1 21 0 0,1 0 0 0 0,0-1 0 0 0,-1 1 0 0 0,1 0 0 0 0,-1 1 0 0 0,1-1 0 0 0,0 1-3 0 0,18 12-115 0 0,-2-1 38 0 0,-11-6 53 0 0,0 0 0 0 0,0 1-1 0 0,-1 0 1 0 0,0 0 0 0 0,3 5 24 0 0,-5-6-19 0 0,18 24-28 0 0,28 45 46 0 0,-33-46 7 0 0,-1 0 38 0 0,-1 2 39 0 0,-3-1 38 0 0,-12-30-19 0 0,-1 1-170 0 0,0-1 34 0 0,1 1 59 0 0,-1 0 132 0 0,2-1 235 0 0,-1-1 40 0 0,0-2-203 0 0,-1 0-116 0 0,-1-1-103 0 0,0-2 2 0 0,0 1 0 0 0,1 0 0 0 0,0-1-1 0 0,-1 1 1 0 0,2 0 0 0 0,-1-1-12 0 0,8-43 2 0 0,-4 25-9 0 0,-1 6-91 0 0,1 0 0 0 0,5-13 98 0 0,-4 17-82 0 0,0-1 0 0 0,1 1 0 0 0,4-7 82 0 0,-5 12-48 0 0,1-1-1 0 0,0 1 1 0 0,0 0 0 0 0,0 0-1 0 0,1 0 1 0 0,0 1 0 0 0,1 0-1 0 0,0 1 1 0 0,0-1 0 0 0,0 2-1 0 0,7-4 49 0 0,-9 5-38 0 0,0 1 0 0 0,0 1 1 0 0,1-1-1 0 0,1 1 38 0 0,-3 1-20 0 0,-1 0 0 0 0,1 0 0 0 0,0 0 0 0 0,0 1 1 0 0,-1 0-1 0 0,2 0 20 0 0,-3 0-9 0 0,1 0-1 0 0,0 1 1 0 0,-1 0 0 0 0,1-1-1 0 0,-1 1 1 0 0,1 1 0 0 0,2 0 9 0 0,-2 0 1 0 0,-1 0 0 0 0,1 0 0 0 0,-1 0 0 0 0,0 0-1 0 0,0 1 1 0 0,0 0 0 0 0,0-1 0 0 0,0 1-1 0 0,15 13 0 0 0,4 4 0 0 0,0 5 4 0 0,-4-4 16 0 0,-1 0 34 0 0,1 8 100 0 0,-4-1-10 0 0,1 0-67 0 0,7 14 2 0 0,-15-26-21 0 0,-7-9-83 0 0,2 1-40 0 0,-1-3 104 0 0,0-1-88 0 0,0-1-85 0 0,0-1 25 0 0,-1-1-33 0 0,1 1-115 0 0,-1 0-82 0 0,1 0-91 0 0,-1 0-101 0 0,1 0-113 0 0,-1 0-122 0 0,0-2 333 0 0,1 1-33 0 0,-1 0-37 0 0,0-1-36 0 0,1 2-1653 0 0,-1-2-1244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25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0 208 7312 0 0,'0'0'165'0'0,"2"0"22"0"0,8 3-195 0 0,1 0 56 0 0,0-1 48 0 0,0-1 45 0 0,1 0 38 0 0,-1-1 35 0 0,13-1 294 0 0,-5-1-23 0 0,27-5 711 0 0,-18 2-524 0 0,-10 2-286 0 0,-3 0-144 0 0,-1-1-36 0 0,13-3 109 0 0,0-3-114 0 0,0-2-98 0 0,-19 8-23 0 0,2-3 7 0 0,-9 5-88 0 0,0 1-15 0 0,0 0-106 0 0,-1 1 19 0 0,0 0 47 0 0,0-6-7 0 0,0 4-35 0 0,0 0-110 0 0,-1-6 136 0 0,-2 0-49 0 0,-3-1-75 0 0,-7-3-164 0 0,-13-5-274 0 0,7 7 300 0 0,9 4 206 0 0,1 1 81 0 0,-31-14-21 0 0,25 16 442 0 0,3 7-42 0 0,10-2-278 0 0,0-1-1 0 0,1 1 0 0 0,-1 0 0 0 0,1-1 0 0 0,-1 1 0 0 0,1 0 0 0 0,-1 0 0 0 0,1 0 0 0 0,0 0 0 0 0,0 0 0 0 0,-1 2-53 0 0,0 2 134 0 0,-1 0 0 0 0,1 1 0 0 0,1-1-1 0 0,-1 1 1 0 0,1 0-134 0 0,-1 15 501 0 0,4-3-200 0 0,10 29 517 0 0,-8-31-537 0 0,3 1 110 0 0,3 0-73 0 0,2-3-63 0 0,2 0-53 0 0,12 4 33 0 0,-17-14-160 0 0,-1 0 1 0 0,1-1 0 0 0,7 2-76 0 0,-11-4 14 0 0,0-1 1 0 0,0 0 0 0 0,1 0-1 0 0,-1 0 1 0 0,0-1-1 0 0,1 0 1 0 0,-1 0 0 0 0,5 0-15 0 0,17-4 47 0 0,-1-1-39 0 0,-26 5-8 0 0,5-1 71 0 0,-1 0-33 0 0,6-2-57 0 0,-1 1-114 0 0,0-1-105 0 0,2-1-167 0 0,0 0-112 0 0,-2 1 69 0 0,-1-1-43 0 0,9-2-583 0 0,3-2-46 0 0</inkml:trace>
  <inkml:trace contextRef="#ctx0" brushRef="#br0" timeOffset="363.02">676 0 7368 0 0,'0'0'165'0'0,"0"0"22"0"0,0 0 10 0 0,1 2-16 0 0,2 3-232 0 0,1 1 35 0 0,4 4 78 0 0,0 1 109 0 0,0-1 86 0 0,0-1 18 0 0,-1 0 35 0 0,12 20 694 0 0,5 6 99 0 0,17 15 415 0 0,3 4 144 0 0,-7-11-544 0 0,-24-29-708 0 0,0-1 40 0 0,4 5 232 0 0,-9-9-296 0 0,1 0 36 0 0,-9-8-420 0 0,1 0 34 0 0,1 0 125 0 0,-1 0 152 0 0,0 0 301 0 0,0-2 24 0 0,0 1-282 0 0,-1-2-144 0 0,0 1-107 0 0,1 0-104 0 0,-1 0-47 0 0,0 0-52 0 0,1 0-58 0 0,5-19 261 0 0,-3-1-46 0 0,1-21-31 0 0,-3 24-43 0 0,2-1-1 0 0,0-4 16 0 0,5-2 15 0 0,0 4 42 0 0,2 2-102 0 0,1 1-100 0 0,2 3-100 0 0,1 1-97 0 0,3 2-98 0 0,1 2-96 0 0,4 2-96 0 0,-17 6 274 0 0,1 0 36 0 0,5-1-221 0 0,14-5-622 0 0,-15 6 683 0 0,-3 0 16 0 0,1 0-77 0 0,0 1-97 0 0,0 0-115 0 0,9 1-426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2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8 6880 0 0,'0'0'157'0'0,"0"0"23"0"0,0 0 11 0 0,0 0-64 0 0,0 0-5 0 0,0 0 265 0 0,9-2 529 0 0,-5 1-483 0 0,0 0 35 0 0,-3 1-194 0 0,1 0 33 0 0,0-1-164 0 0,2 0-7 0 0,-1 1-5 0 0,-1-1 48 0 0,1 1 94 0 0,-2 0 143 0 0,-1 0-35 0 0,0 0-18 0 0,0 0-142 0 0,1 0-75 0 0,0 0-33 0 0,1 0-82 0 0,2 0-17 0 0,-2 0 26 0 0,-1 0 38 0 0,0 0 26 0 0,0 0 43 0 0,-1 0 50 0 0,1 1 57 0 0,4 3 120 0 0,0 2-81 0 0,-2 1-68 0 0,0 0-55 0 0,1 7 19 0 0,-1 7 12 0 0,-1-10-86 0 0,0-1 41 0 0,-1-3-18 0 0,1-2 36 0 0,13 45-82 0 0,1 26-85 0 0,-3-14-6 0 0,-11-49 10 0 0,0-1 1 0 0,0 1 0 0 0,-1 10-12 0 0,-1-2 49 0 0,-3 1 34 0 0,-2 4 81 0 0,-3-2 85 0 0,-4-1 102 0 0,-3-3 119 0 0,9-14-225 0 0,-2 0-44 0 0,-9 4 91 0 0,-6-2-79 0 0,20-8-195 0 0,0 1 1 0 0,0-1 0 0 0,1 0 0 0 0,-1 0 0 0 0,0 0 0 0 0,0 0 0 0 0,0 0 0 0 0,1-1 0 0 0,-1 1 0 0 0,0-1-1 0 0,0 0-18 0 0,-7-2 67 0 0,-10-4-8 0 0,-11-6-57 0 0,30 13-6 0 0,-18-9 4 0 0,13 5-36 0 0,2 2-42 0 0,2-1-76 0 0,1 1-45 0 0,0 0-79 0 0,1 2 89 0 0,0-1-40 0 0,0 0 4 0 0,0 0-32 0 0,0 0-37 0 0,0 1-38 0 0,0-1-42 0 0,0 0-43 0 0,0 0-47 0 0,0 0-48 0 0,0 0-157 0 0,0 0-74 0 0,0-3-1462 0 0,0-3-1255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2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10424 0 0,'0'0'233'0'0,"0"0"39"0"0,0 0 15 0 0,0 0-37 0 0,0 0-88 0 0,0 0-39 0 0,0 0 131 0 0,0 0 238 0 0,0 0 20 0 0,0 0-214 0 0,0 0-137 0 0,0 0-51 0 0,0 0-14 0 0,0 0-5 0 0,0 0-24 0 0,0 0-30 0 0,0 0-112 0 0,2 1-47 0 0,0 1 34 0 0,-2-1 16 0 0,1-1-36 0 0,0 1-18 0 0,-1 0-36 0 0,1-1-43 0 0,-1 1-48 0 0,1-1-51 0 0,-1 0-48 0 0,0 0-42 0 0,0 1-38 0 0,0-1-127 0 0,1 0-37 0 0,-1 0-1321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2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7072 0 0,'0'0'202'0'0,"0"0"-44"0"0,0 0-6 0 0,0 0 125 0 0,0 0-65 0 0,0 0-55 0 0,0 0-46 0 0,1 1 8 0 0,0 2-7 0 0,0-2-23 0 0,-1 0 70 0 0,1-1-21 0 0,-1 1 38 0 0,1-1 45 0 0,-1 1 49 0 0,4 3 384 0 0,1 1-74 0 0,-2 0-67 0 0,1 1-63 0 0,-1 1-55 0 0,0 0-50 0 0,0 1-45 0 0,-1-1-37 0 0,1 3 11 0 0,-1-1-37 0 0,6 32 701 0 0,-2-20-567 0 0,-2-11-225 0 0,-1 1-43 0 0,5 20 97 0 0,-1-5-33 0 0,-5-10-96 0 0,-2-15 5 0 0,0-1-81 0 0,0 0-97 0 0,0 0-93 0 0,0 0 48 0 0,0 0-38 0 0,0 0-41 0 0,0 0-40 0 0,0 0-369 0 0,0 0 82 0 0,0 0-55 0 0,0 0-724 0 0,0 0-576 0 0,0 0-1094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3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10136 0 0,'0'0'230'0'0,"0"0"30"0"0,0 0 19 0 0,0 0-97 0 0,0 0-29 0 0,0 0 40 0 0,0 0 151 0 0,0 0 280 0 0,0 0 16 0 0,0 0-372 0 0,0 0-70 0 0,0 0-59 0 0,0 0-51 0 0,1-1-19 0 0,0 0-78 0 0,0 1 29 0 0,0-1 55 0 0,1 2 84 0 0,0-1-97 0 0,2 2-98 0 0,2-1-96 0 0,2 3-149 0 0,0-1 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1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8840 0 0,'0'0'197'0'0,"0"0"24"0"0,0 0 19 0 0,0 0 52 0 0,0 0-126 0 0,0 0 126 0 0,0 0 237 0 0,0 0 14 0 0,0 0-41 0 0,0 0-351 0 0,0 0 29 0 0,0 0 80 0 0,0 0-17 0 0,0 0 1 0 0,0 0 17 0 0,0 1-43 0 0,0 0-41 0 0,0 2 75 0 0,0 3-78 0 0,0 3-26 0 0,4 16 183 0 0,0 1-114 0 0,2 5-67 0 0,4 15-52 0 0,-1-3-15 0 0,-3-15 36 0 0,-1 2 4 0 0,0 0 48 0 0,1 10 326 0 0,-2 1 1 0 0,-2 18-498 0 0,0-38 260 0 0,-2-11-96 0 0,1 0 90 0 0,-1-9-118 0 0,0-1-6 0 0,0 0-30 0 0,0 0-18 0 0,0 0-2 0 0,0 0 2 0 0,0 0 4 0 0,0 0 2 0 0,0 0 5 0 0,0-2-42 0 0,2-10-3 0 0,0 1 37 0 0,1-1-42 0 0,0 1-38 0 0,0 0-34 0 0,2-2-42 0 0,0 0-35 0 0,2-1-55 0 0,6-7-122 0 0,-8 15 165 0 0,-1 0 0 0 0,2 0 0 0 0,-1 0 0 0 0,1 1 118 0 0,15-12-229 0 0,0 5 144 0 0,-10 8 90 0 0,0-1 38 0 0,3 1-20 0 0,2 0-38 0 0,4 1-42 0 0,10 2-77 0 0,-27 1 118 0 0,0 1 0 0 0,0-1 0 0 0,0 1 0 0 0,0-1 0 0 0,0 1 0 0 0,0 0 0 0 0,0 0 0 0 0,0 0 0 0 0,-1 1 0 0 0,1-1 0 0 0,0 1 0 0 0,-1-1 0 0 0,1 1 0 0 0,0 1 16 0 0,-1-1-4 0 0,-1 0 0 0 0,1 0 0 0 0,-1 0 0 0 0,1 0 0 0 0,-1 0-1 0 0,0 0 1 0 0,0 0 0 0 0,0 0 0 0 0,0 0 0 0 0,0 1 0 0 0,0-1 0 0 0,0 2 4 0 0,2 14 47 0 0,-3 0 40 0 0,-3 10 120 0 0,1-22-158 0 0,1-1 1 0 0,-1 0 0 0 0,0 0 0 0 0,-1 0-1 0 0,1 0 1 0 0,-1 0 0 0 0,0-1 0 0 0,0 1-1 0 0,0-1 1 0 0,-1 0 0 0 0,0 1-50 0 0,-12 9 118 0 0,-2-3-53 0 0,5-6-119 0 0,0-1 110 0 0,0-1 71 0 0,-18-1 252 0 0,21-3-291 0 0,1 0-35 0 0,-3-2-55 0 0,1 0-89 0 0,2 0-68 0 0,0-1-90 0 0,1 0-101 0 0,-1-1-115 0 0,5 3 186 0 0,1-1-33 0 0,-1 0-34 0 0,0 1-37 0 0,0-1-38 0 0,1-1-39 0 0,0 1-41 0 0,-1 0-43 0 0,-1-4-702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3.4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71 8328 0 0,'0'0'241'0'0,"0"0"0"0"0,0 0-177 0 0,1-2-37 0 0,3-1-69 0 0,-1 0 42 0 0,1 0 38 0 0,1 0 33 0 0,1-1 91 0 0,2 0 56 0 0,7-2 332 0 0,8-3 316 0 0,-13 6-522 0 0,0 0-18 0 0,1 0-88 0 0,-4 1-144 0 0,0 0-60 0 0,18-4 349 0 0,2 0-104 0 0,0 2-90 0 0,-3 1-72 0 0,-10 2-67 0 0,-6 1-36 0 0,-3 2-42 0 0,0 0 10 0 0,0-1-46 0 0,-4 0 3 0 0,1-1-36 0 0,-1 1-16 0 0,0-1-35 0 0,0 0-40 0 0,-1 0-46 0 0,0 0 234 0 0,1 1-282 0 0,-1-1-46 0 0,1 0-40 0 0,-1 0-35 0 0,0 0-120 0 0,0 0-35 0 0,0 0-1237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3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8928 0 0,'0'0'200'0'0,"0"0"33"0"0,0 0 14 0 0,0 0-83 0 0,0 0-10 0 0,0 0 61 0 0,0 0 188 0 0,2 1 350 0 0,2 2-184 0 0,1 0-84 0 0,1-1-77 0 0,1 1-70 0 0,-1-2-62 0 0,1 1-55 0 0,1-1-48 0 0,-1-1-41 0 0,3 1-15 0 0,-1-1-36 0 0,20-1 98 0 0,-19 0-65 0 0,8-2-41 0 0,1 0-16 0 0,1 2-41 0 0,-15 0-33 0 0,8 0 67 0 0,-9 0-88 0 0,1 0-84 0 0,-3 1 19 0 0,0 0-34 0 0,1-1-71 0 0,0 1-58 0 0,0-1-65 0 0,-1 1-73 0 0,1-1-77 0 0,0 1-86 0 0,-1-1-92 0 0,1 1-98 0 0,4 0-1005 0 0,3 0-996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34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0,'0'0'166'0'0,"0"0"29"0"0,0 0 14 0 0,0 0-66 0 0,0 0-16 0 0,0 0 40 0 0,0 0 139 0 0,0 0 254 0 0,0 0 16 0 0,0 0 0 0 0,0 0-25 0 0,0 0-9 0 0,0 0-4 0 0,1 1-18 0 0,4 8-25 0 0,-1 0-51 0 0,0 1-49 0 0,0-1-45 0 0,-1 1-41 0 0,0 0-38 0 0,3 11 170 0 0,-3-4-170 0 0,0 1-59 0 0,0 3-14 0 0,1 10 31 0 0,1 6 46 0 0,3 14 18 0 0,1 0-62 0 0,22 114 356 0 0,-17-94-285 0 0,-9-40-129 0 0,-3 1 98 0 0,-1 0 80 0 0,-1-2 61 0 0,0-19-251 0 0,0-9-10 0 0,0-2-331 0 0,0 0 65 0 0,0 0 57 0 0,0 1 51 0 0,0-1 87 0 0,0 1 90 0 0,-1 3 598 0 0,1-3-637 0 0,-1 0-38 0 0,1 0-48 0 0,0 0-63 0 0,0-1-75 0 0,0 1-87 0 0,0 0-64 0 0,-1-1-88 0 0,1 1-96 0 0,0 0-105 0 0,0-1-113 0 0,0 0-123 0 0,0 0 337 0 0,0 0-35 0 0,0 1-34 0 0,0-1-37 0 0,0 0-89 0 0,0 0-590 0 0,0 0-34 0 0,0 0-2622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48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7 6704 0 0,'0'0'149'0'0,"0"0"23"0"0,0 0 12 0 0,-2 0-25 0 0,-2-3-285 0 0,-1 2 74 0 0,0 0 66 0 0,0 0 59 0 0,-2 1 82 0 0,1 0 62 0 0,-3 2 106 0 0,-4 1 245 0 0,-8 5 419 0 0,14-5-696 0 0,1 1-41 0 0,0-2-81 0 0,1 1-45 0 0,0 0-51 0 0,1-1-59 0 0,-17 13 422 0 0,1 4-68 0 0,2 2-71 0 0,3-2-73 0 0,4-5-174 0 0,0 2 0 0 0,2-1 0 0 0,0 1 1 0 0,-6 15-51 0 0,-4 18 85 0 0,1 2-42 0 0,14-40-41 0 0,-1 4 6 0 0,1-1 0 0 0,0 1 0 0 0,2 0 0 0 0,-1 0 0 0 0,2 0 0 0 0,0 0 0 0 0,1 0 0 0 0,0 0 0 0 0,1 0 0 0 0,1 1-8 0 0,-2-13 9 0 0,1 0 0 0 0,0-1 1 0 0,0 1-1 0 0,0-1 1 0 0,0 1-1 0 0,0-1 0 0 0,1 0 1 0 0,-1 1-1 0 0,1-1 1 0 0,0 0-1 0 0,-1 0 0 0 0,2 1-9 0 0,0 0 24 0 0,0-1 0 0 0,0 1-1 0 0,0-1 1 0 0,0 0 0 0 0,1 0 0 0 0,-1 0-1 0 0,1-1 1 0 0,1 1-24 0 0,1 0 56 0 0,0 0 0 0 0,0 0 0 0 0,0-1 0 0 0,0 0 0 0 0,2 0-56 0 0,-2-1 96 0 0,1 0-1 0 0,0 0 1 0 0,0 0 0 0 0,1-1-96 0 0,19-7 372 0 0,8-12 142 0 0,-13 7-216 0 0,-16 9-209 0 0,0 0-1 0 0,-1 0 1 0 0,1 0 0 0 0,1-3-89 0 0,20-22 315 0 0,-10 5 209 0 0,9-17-524 0 0,-26 41 1 0 0,4-7 77 0 0,0 0 0 0 0,-1 0 0 0 0,3-8-78 0 0,-1-2 112 0 0,0 0-1 0 0,-1-5-111 0 0,1 0 72 0 0,-4 14-69 0 0,-1 0 1 0 0,0 0-1 0 0,0 1 1 0 0,0-1-1 0 0,-1 0 1 0 0,0 0-1 0 0,0 0 1 0 0,-2-3-4 0 0,-1-8 24 0 0,-3-5-124 0 0,-5 1-53 0 0,3 9 5 0 0,0 0-47 0 0,2 3 4 0 0,4 6 27 0 0,-9-6-151 0 0,8 7 139 0 0,-1-1-69 0 0,2 1-100 0 0,2 2 126 0 0,-1 0-35 0 0,2 0-546 0 0,0 2-28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48.9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6 8208 0 0,'0'0'234'0'0,"0"0"6"0"0,0 1-153 0 0,-1 6-72 0 0,-3 9 40 0 0,0 0 100 0 0,1 1 87 0 0,0 0 72 0 0,2-2 20 0 0,0 1 37 0 0,0 57 1553 0 0,1-41-1170 0 0,0-16-434 0 0,-1 0-52 0 0,0 5-9 0 0,0-10-179 0 0,0-1-36 0 0,0 3 112 0 0,1 1 98 0 0,0 4 140 0 0,0 8 270 0 0,0-10-293 0 0,0-1-57 0 0,0-14-573 0 0,0 1 106 0 0,0 0 96 0 0,0-1 86 0 0,0 1 104 0 0,-1 0 90 0 0,1 0-7 0 0,-1-1 34 0 0,0 1 318 0 0,-1 0 444 0 0,0-2-409 0 0,1-1-300 0 0,0 0-81 0 0,-1-1-101 0 0,1 1-104 0 0,1 0-33 0 0,-9-19 121 0 0,3-14 8 0 0,7-24 53 0 0,0 49-132 0 0,0-2-17 0 0,1-1 1 0 0,0 1-1 0 0,0 0 0 0 0,1 0 0 0 0,3-5-17 0 0,-1 2 2 0 0,0 1 1 0 0,2 1 0 0 0,0-1-1 0 0,3-3-2 0 0,-1 3-7 0 0,0 1 0 0 0,1 0 0 0 0,0 0 0 0 0,1 1 0 0 0,1 0 0 0 0,0 1 0 0 0,0 0 0 0 0,9-4 7 0 0,-14 9-2 0 0,1 1 0 0 0,-1-1 0 0 0,1 1 0 0 0,0 1 0 0 0,0-1 0 0 0,0 2-1 0 0,1-1 1 0 0,-1 1 0 0 0,1 0 0 0 0,7 0 2 0 0,-11 2-52 0 0,0 2-55 0 0,0 0-57 0 0,-1 1-59 0 0,1-1-60 0 0,-2 1-60 0 0,1 0-63 0 0,-2-1-64 0 0,0-1 38 0 0,-2 0 182 0 0,1-1 56 0 0,-1 0 1 0 0,0 1-37 0 0,0-1 2 0 0,1 0-37 0 0,-1 1-45 0 0,0-1-48 0 0,0 2-313 0 0,1-1-115 0 0,0 1-93 0 0,-1 0-71 0 0,1-1 20 0 0,0 2-508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49.6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7856 0 0,'0'0'174'0'0,"0"0"29"0"0,0 0 13 0 0,0 1-31 0 0,0 14-200 0 0,1-7 57 0 0,-1 0 43 0 0,1 1 59 0 0,-1-1 63 0 0,1 1 70 0 0,-1-1 79 0 0,1 10 309 0 0,0 0-89 0 0,2 5 27 0 0,3 10 199 0 0,0 0-18 0 0,-5-25-552 0 0,0 0-58 0 0,0-1-51 0 0,0 0-46 0 0,0 2-35 0 0,-1 1-47 0 0,0 3-47 0 0,1 12-83 0 0,-1-23 79 0 0,0-2-31 0 0,0 0-67 0 0,0 0-164 0 0,0 0-294 0 0,0 0-25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49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3800 0 0,'0'0'83'0'0,"0"0"11"0"0,0 0 10 0 0,1 0-12 0 0,6 0-73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50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427 155 8408 0 0,'-11'-12'140'0'0,"-9"-6"211"0"0,8 8-151 0 0,4 3-96 0 0,2 1-48 0 0,1 0-35 0 0,1 1 14 0 0,-1 0 63 0 0,0 0 56 0 0,0 1 45 0 0,-6-4 247 0 0,-14-10 770 0 0,17 12-840 0 0,-1 0-58 0 0,1 0-82 0 0,0 0-106 0 0,-6-5 400 0 0,-2 3-72 0 0,-1 3-68 0 0,0 2-65 0 0,0 3-63 0 0,0 3-59 0 0,1 3-57 0 0,0 4-52 0 0,3-2-28 0 0,2 0-40 0 0,6-4-25 0 0,-1 0 0 0 0,1 1 0 0 0,0 0 0 0 0,0 0 0 0 0,0 0 0 0 0,-3 5-1 0 0,-7 14 126 0 0,4 1-64 0 0,3 0-52 0 0,4 2-37 0 0,3-12-7 0 0,1 1 0 0 0,0-1-1 0 0,1 1 1 0 0,1-1 0 0 0,0 1 0 0 0,2 0 34 0 0,5 28-14 0 0,-4-23 57 0 0,0 1 47 0 0,2 6 123 0 0,-4-13-60 0 0,1 0 35 0 0,-2-7-80 0 0,0 1-33 0 0,2 9-10 0 0,0 3-87 0 0,4 8-93 0 0,-5-19 57 0 0,0 2 46 0 0,1 9 62 0 0,-2-11 17 0 0,-1 0 1 0 0,-1 1 0 0 0,0 8-68 0 0,-1-5 11 0 0,-2-1-56 0 0,2-10 71 0 0,-1 0-117 0 0,1-1-103 0 0,-1 0-88 0 0,0 0-154 0 0,-1-1-83 0 0,0 1-178 0 0,-2-1-415 0 0,4-1 783 0 0,0 0-43 0 0,1 0-37 0 0,-1 0-33 0 0,-2 0-726 0 0,0 0-748 0 0</inkml:trace>
  <inkml:trace contextRef="#ctx0" brushRef="#br0" timeOffset="161.56">0 396 6272 0 0,'2'0'141'0'0,"9"-2"32"0"0,0 0-44 0 0,13-1 24 0 0,0 1-97 0 0,28 0 4 0 0,-19 2 333 0 0,17-2 270 0 0,-25 1-350 0 0,0 0-42 0 0,-8 0-126 0 0,-1 1-36 0 0,10 0 125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39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56 5312 0 0,'0'0'157'0'0,"0"0"-41"0"0,0 0-4 0 0,0 0 42 0 0,0 0 132 0 0,0 0 242 0 0,0 0 16 0 0,0 0-28 0 0,0 0-145 0 0,0 0-69 0 0,0 0-12 0 0,0 0-28 0 0,0 0-106 0 0,0 0-48 0 0,0 0-10 0 0,0 0-32 0 0,0 0-82 0 0,0 0-33 0 0,0 0-108 0 0,0 0-31 0 0,0 0-4 0 0</inkml:trace>
  <inkml:trace contextRef="#ctx0" brushRef="#br0" timeOffset="8749.58">232 1 4232 0 0,'0'0'91'0'0,"0"0"11"0"0,0 0 12 0 0,0 0 38 0 0,0 0 113 0 0,0 0 44 0 0,0 0 10 0 0,0 0-21 0 0,0 0-90 0 0,0 0-42 0 0,0 0-6 0 0,0 0-16 0 0,0 0-64 0 0,0 0 5 0 0,0 0 86 0 0,0 0 21 0 0,0 0 0 0 0,0 0-11 0 0,0 0-42 0 0,0 0-13 0 0,0 0-4 0 0,0 0 12 0 0,0 0 62 0 0,0 0 27 0 0,0 0 8 0 0,0 0-1 0 0,0 0-4 0 0,0 0-2 0 0,0 1 0 0 0,-2 6-38 0 0,0 1-148 0 0,-3 0-38 0 0,-2-3-32 0 0,5-4-135 0 0,2-1-60 0 0,0 0-11 0 0,0 0 16 0 0,0 0 81 0 0,0 0 40 0 0,0 0 5 0 0,0 0-2 0 0,0 0-4 0 0,0 0-2 0 0,0 0 0 0 0,0 0 5 0 0,0 0 8 0 0,0 0-49 0 0,0 0-20 0 0,0 0-6 0 0,0 0-8 0 0,0 0-22 0 0,0 0-10 0 0,0 0-2 0 0,0 0 21 0 0,1 1 169 0 0,-1 0 38 0 0,-1 0 114 0 0,0 1 76 0 0,-4 5 539 0 0,3-5-484 0 0,1-1-152 0 0,0 0-60 0 0,0 0-75 0 0,1-1-89 0 0,-8 17 764 0 0,4 2 47 0 0,3-14-433 0 0,-1 1 1 0 0,1-1-1 0 0,-1 1 0 0 0,0-1 1 0 0,-1 2-268 0 0,-14 27 816 0 0,3-5-211 0 0,-5 15 180 0 0,3-7-144 0 0,3-13-322 0 0,7-13-154 0 0,-1 0-37 0 0,-8 11 33 0 0,-3 1-84 0 0,-14 10-54 0 0,30-31-76 0 0,-1 2 35 0 0,0 0-42 0 0,0-2-94 0 0,1-1-93 0 0,1-1 71 0 0,-1 0-39 0 0,-4 0-286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51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6272 0 0,'0'0'141'0'0,"0"0"23"0"0,0 0 11 0 0,0 0-55 0 0,0 0 2 0 0,0 0 57 0 0,0 0 164 0 0,0 0 297 0 0,0 0 28 0 0,0 0-7 0 0,0 0-45 0 0,0 0-21 0 0,0 0-3 0 0,-1 1-30 0 0,-6 6-47 0 0,2 2-84 0 0,1 1-72 0 0,2 2-64 0 0,0 0-52 0 0,2 0-42 0 0,0 12 112 0 0,0-10-147 0 0,3 50 492 0 0,4 1-99 0 0,1 33 200 0 0,6 33 83 0 0,3 64 350 0 0,-13-155-923 0 0,-2-7-92 0 0,0 0-55 0 0,3 15 17 0 0,-5-46-84 0 0,0-2-21 0 0,0 0-75 0 0,0 0-36 0 0,0 0-123 0 0,-2-1-22 0 0,-2-1-23 0 0,1-1-77 0 0,0 0-81 0 0,0-1-87 0 0,0 0-90 0 0,1-1-96 0 0,-1 1-99 0 0,1-1-104 0 0,0 0-4 0 0,1 4 496 0 0,0-1-38 0 0,0 0-523 0 0,-2-2-322 0 0,0-1-782 0 0</inkml:trace>
  <inkml:trace contextRef="#ctx0" brushRef="#br0" timeOffset="1248.61">40 98 5008 0 0,'0'0'144'0'0,"1"-2"1"0"0,-1 0-81 0 0,1 1-56 0 0,0-3-113 0 0,0 3 122 0 0,1-1 38 0 0,-1-1 33 0 0,1 1 44 0 0,0-2 52 0 0,1-1 60 0 0,-2 4 128 0 0,0-1-76 0 0,0-1-16 0 0,1-1 58 0 0,0-1 52 0 0,0 2-47 0 0,-1 1 34 0 0,1-1 112 0 0,-1 2 26 0 0,0-1 114 0 0,0 1-267 0 0,-1 1 35 0 0,1-1 37 0 0,-1 0 38 0 0,1 1-200 0 0,-1 0-16 0 0,0 0-6 0 0,0 0-13 0 0,0 0-45 0 0,0 0-69 0 0,1 0-51 0 0,0 0-33 0 0,2-1-30 0 0,1 0 13 0 0,-2 0 48 0 0,0 1 47 0 0,-1 0 72 0 0,4 0-97 0 0,8 1 245 0 0,-9 0-263 0 0,-1-1-39 0 0,-2 1 117 0 0,0-1-23 0 0,0 1-56 0 0,5 1-19 0 0,-5-2-12 0 0,13 8 150 0 0,17 21 354 0 0,-15-14-341 0 0,1 1 70 0 0,1 0-47 0 0,16 14 112 0 0,15 17 47 0 0,14 11 77 0 0,-41-37-113 0 0,12 9-351 0 0,-25-23 41 0 0,43 35 240 0 0,-21-16-54 0 0,0 0 73 0 0,-20-18-154 0 0,-1 0 0 0 0,1-1 0 0 0,2 1-146 0 0,5 0 160 0 0,-16-8-86 0 0,6 1 83 0 0,0 0-44 0 0,-6-1-89 0 0,0 1 1 0 0,0-1-1 0 0,0 0 0 0 0,0 0 0 0 0,0 0 0 0 0,0 0 1 0 0,0 0-1 0 0,0 0 0 0 0,0-1 0 0 0,0 1 0 0 0,2-1-24 0 0,2-4 112 0 0,1-4-64 0 0,-5 6-26 0 0,8-11 38 0 0,1-12 112 0 0,-4-2 19 0 0,-4 10-97 0 0,0 3-57 0 0,4-29-135 0 0,-4 22 100 0 0,10-63-2 0 0,-11 65 0 0 0,-2 17 0 0 0,1-1 0 0 0,-1 0 0 0 0,1 0 0 0 0,0 0 0 0 0,0 0 0 0 0,0 1 0 0 0,1-2 0 0 0,4-11-9 0 0,1-9 80 0 0,-3 10-75 0 0,-1 8-35 0 0,-1 1-36 0 0,-2 4 22 0 0,1-2 53 0 0,2 5-27 0 0,2 3-53 0 0,-2 0 77 0 0,0-1-1 0 0,-1 1 1 0 0,1-1-1 0 0,-1 1 0 0 0,0 0 1 0 0,0 0-1 0 0,0 0 0 0 0,0 1 1 0 0,0 3 3 0 0,10 45-35 0 0,-3-12 102 0 0,12 43-185 0 0,-15-55 111 0 0,1 0 35 0 0,2 12 93 0 0,-3-12-160 0 0,-3-6-17 0 0,1-9 55 0 0,2 14-3 0 0,-3 0 35 0 0,6 21 68 0 0,-6-34-94 0 0,0 1 0 0 0,-1 7-5 0 0,3 15 14 0 0,-1-17 59 0 0,3 13 93 0 0,4 17 141 0 0,-8-43-155 0 0,-1-2-8 0 0,0 0 84 0 0,-1-1 111 0 0,0-2-118 0 0,-1-1 38 0 0,0 5-223 0 0,0-5-12 0 0,0-2-104 0 0,0 0-17 0 0,0 0 33 0 0,0 0 106 0 0,0 0 44 0 0,0 0 8 0 0,0 0-46 0 0,0 0-48 0 0,0 0-39 0 0,0 0-74 0 0,0 0-121 0 0,0 0-20 0 0,0 0 76 0 0,0 0-16 0 0,0 0-222 0 0,0-1 88 0 0,-1 1 75 0 0,1-1 65 0 0,0 0 40 0 0,0 0 50 0 0,1-1-70 0 0,-1 1 68 0 0,0 1 4 0 0,0 0-38 0 0,0-1-981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2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7688 0 0,'0'0'166'0'0,"0"0"29"0"0,0 0 14 0 0,2 4-44 0 0,3 3-108 0 0,-2 0-10 0 0,1 0 89 0 0,0-1 79 0 0,-1 1 69 0 0,0-1 1 0 0,0 0 36 0 0,3 6 408 0 0,10 29 1940 0 0,-13-32-2145 0 0,0 0-51 0 0,-1 0-61 0 0,0 0-87 0 0,0 0-103 0 0,-1 1-120 0 0,-1-7 476 0 0,1-1-78 0 0,-1 0-73 0 0,0-1-69 0 0,0 0-62 0 0,0-1-57 0 0,-1-1-53 0 0,1 0-45 0 0,0-1 0 0 0,-1-1-83 0 0,0-1-66 0 0,0-4-86 0 0,0 2 19 0 0,0 2 83 0 0,1 2 58 0 0,-1 0 72 0 0,-1-11-53 0 0,1-1-56 0 0,1 1-47 0 0,2 0-38 0 0,2-3-60 0 0,-3 11 54 0 0,1 0 1 0 0,0 0-1 0 0,1 1 0 0 0,-1-1 1 0 0,1 0-1 0 0,0 1 1 0 0,2-4 61 0 0,9-6-157 0 0,1 4 72 0 0,1 2 74 0 0,-15 7-1 0 0,0 1 0 0 0,0 0 0 0 0,0 0-1 0 0,1-1 1 0 0,-1 1 0 0 0,0 0 0 0 0,0 0-1 0 0,0 0 1 0 0,0 0 0 0 0,0 0 0 0 0,0 0 0 0 0,1 1-1 0 0,-1-1 1 0 0,0 0 0 0 0,0 1 0 0 0,0-1 12 0 0,2 1-21 0 0,-1 0 1 0 0,0 1 0 0 0,0-1 0 0 0,0 0 0 0 0,0 1 0 0 0,0-1 0 0 0,1 2 20 0 0,12 14-87 0 0,-5-1 51 0 0,-10-16 35 0 0,6 9-50 0 0,-2 0 32 0 0,3 8 66 0 0,-1 4 120 0 0,-4 12 205 0 0,-2-31-308 0 0,-2 1 6 0 0,1-2 15 0 0,1 0-310 0 0,0 0 99 0 0,0 0 85 0 0,0 0 69 0 0,0 0 52 0 0,0-1 38 0 0,-1 2 360 0 0,1-1-317 0 0,-1-1-81 0 0,1 0-86 0 0,0 1-36 0 0,0-1-104 0 0,0 0-115 0 0,0 0 82 0 0,0 1-36 0 0,0-1-38 0 0,0 0-39 0 0,0 0-43 0 0,0 0-45 0 0,0 0-46 0 0,0 0-49 0 0,0 0-51 0 0,0 0-54 0 0,0 0-56 0 0,0 1-58 0 0,0-1-1447 0 0,0 0-1219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54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6072 0 0,'0'0'133'0'0,"0"0"23"0"0,0 0 12 0 0,0 0-57 0 0,0 1-54 0 0,1 4-40 0 0,-1-2 9 0 0,3 7 321 0 0,-1 2-33 0 0,0 2 28 0 0,0 8 126 0 0,1-3-65 0 0,0 19 541 0 0,2 7 199 0 0,2-16-462 0 0,-6-24-542 0 0,0 1 0 0 0,0 0 0 0 0,0-1-1 0 0,-1 1 1 0 0,0 1-139 0 0,3 21 476 0 0,-2-7-111 0 0,-1-12-202 0 0,0-1 44 0 0,2-2-33 0 0,0-1 39 0 0,-1-4-57 0 0,-1-1-10 0 0,0 0-2 0 0,0 0-6 0 0,0 0-22 0 0,0 0-10 0 0,0 0-2 0 0,0 0 8 0 0,0 0 33 0 0,0 0 14 0 0,0 0 1 0 0,0 0-11 0 0,0 0-42 0 0,0 0-13 0 0,0 0-4 0 0,0 0-6 0 0,0-8-80 0 0,-5-35 111 0 0,0 1-30 0 0,4 14-85 0 0,0 1-9 0 0,3 9-58 0 0,-1 3-30 0 0,2-5-38 0 0,3-1 51 0 0,-2 4 4 0 0,-1 2 4 0 0,3 5-56 0 0,-2 3 2 0 0,-1 1 44 0 0,2-2 31 0 0,1 0 67 0 0,4-2 50 0 0,6-5 39 0 0,-4 7-102 0 0,-5 7-58 0 0,0 1 36 0 0,6 5-32 0 0,-11-1 55 0 0,-1-3-9 0 0,4 3-37 0 0,1 3 34 0 0,-2 4-1 0 0,-1 1-33 0 0,-2-6 46 0 0,-1 1 0 0 0,0-1 0 0 0,0 0 0 0 0,0 1 0 0 0,-1-1 0 0 0,0 1 0 0 0,0-1 0 0 0,-1 0 0 0 0,-1 5 0 0 0,-3 10 0 0 0,4-12 1 0 0,0 1 0 0 0,-1-1 1 0 0,-2 3-2 0 0,-3 7-33 0 0,-2 4-72 0 0,6-12 109 0 0,-1-5 67 0 0,5-5 5 0 0,2 1 0 0 0,6 4-57 0 0,6 1 20 0 0,0-1 88 0 0,37 9 484 0 0,-40-13-517 0 0,-1 0-37 0 0,17 1-35 0 0,-1-1 18 0 0,7 8 46 0 0,-29-10-18 0 0,6 1-15 0 0,-1 2-54 0 0,-8-2-50 0 0,-1-1-84 0 0,0 0-89 0 0,0 0 63 0 0,0 0-39 0 0,0 0-41 0 0,0 0-40 0 0,0 0-383 0 0,0 0 89 0 0,0 0-54 0 0,0 0-741 0 0,0 0-582 0 0,0 0-1105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55.2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7856 0 0,'0'0'174'0'0,"0"0"29"0"0,0 0 13 0 0,1-1-31 0 0,4-2-287 0 0,0 0 69 0 0,1 1 62 0 0,0 0 56 0 0,1-1 80 0 0,0 1 57 0 0,2 0 103 0 0,4-1 239 0 0,11-2 432 0 0,-17 3-709 0 0,0-1-45 0 0,-4 3-315 0 0,-1-1 58 0 0,1 0 49 0 0,-1 0 41 0 0,3 0 160 0 0,7-1 447 0 0,-9 2-528 0 0,1-1-66 0 0,-2 1-76 0 0,0 0-37 0 0,0 0-41 0 0,1 0-47 0 0,-1-1-64 0 0,0 1-64 0 0,1 0-71 0 0,-1 0-77 0 0,0 0-81 0 0,1 0-90 0 0,-1 0-93 0 0,1 0-101 0 0,-3 0-725 0 0,0 0-840 0 0</inkml:trace>
  <inkml:trace contextRef="#ctx0" brushRef="#br0" timeOffset="241.35">85 149 7136 0 0,'0'0'165'0'0,"0"0"22"0"0,0 0 6 0 0,0 1-258 0 0,1 0 98 0 0,0 0 89 0 0,0 1 78 0 0,0 1 131 0 0,0-1 85 0 0,2 2 329 0 0,-2-2 97 0 0,2-1-719 0 0,-1 1 64 0 0,3 1 278 0 0,3 1 426 0 0,-5-3-539 0 0,1 0-57 0 0,1-1-97 0 0,9 0 225 0 0,5 0 40 0 0,-10 0-278 0 0,0 0-34 0 0,0-1-37 0 0,0 0-41 0 0,0 0-44 0 0,0 0-46 0 0,-5 0 49 0 0,0 1-53 0 0,0-1-48 0 0,-1 1-41 0 0,5 0-213 0 0,0-1-102 0 0,14 0-978 0 0,-5 1 541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59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0 880 7568 0 0,'0'0'166'0'0,"0"0"29"0"0,0 0 14 0 0,0 0 29 0 0,0 1 25 0 0,1-1-109 0 0,-1 0-72 0 0,3 2-2 0 0,-2 0-3 0 0,3 3 212 0 0,-1 1-41 0 0,1 7 142 0 0,-1-3-181 0 0,1-1-33 0 0,3 12 353 0 0,-4 1-69 0 0,-2-15-237 0 0,0 0 1 0 0,1 0 0 0 0,2 7-224 0 0,0 0 181 0 0,-1 2 47 0 0,3 12 232 0 0,-3-17-270 0 0,0 7 202 0 0,-1-8-161 0 0,0-2-108 0 0,-1-3-49 0 0,1 1-35 0 0,-1-2 51 0 0,-1 1-38 0 0,2 23 48 0 0,-2-19 40 0 0,0-5 13 0 0,0 0 67 0 0,0-1 81 0 0,1-2 93 0 0,-7-12-536 0 0,2 2 41 0 0,2 2 62 0 0,-2-24-170 0 0,2-18 1 0 0,2 38 148 0 0,0 1 0 0 0,1-1-1 0 0,2-6 61 0 0,7-13-162 0 0,-6 20 146 0 0,-1 2-16 0 0,0 1-1 0 0,1-1 1 0 0,0 1-1 0 0,1-1 33 0 0,8-7-24 0 0,51-44-40 0 0,-63 58 64 0 0,0 0 1 0 0,1 0-1 0 0,-1 1 1 0 0,0-1-1 0 0,0 0 1 0 0,0 0 0 0 0,1 0-1 0 0,-1 1 1 0 0,0-1-1 0 0,0 1 1 0 0,2-1-1 0 0,6-2-16 0 0,6-4-41 0 0,-14 7 56 0 0,1-1 1 0 0,-1 1-1 0 0,0-1 1 0 0,0 1-1 0 0,0 0 1 0 0,0-1-1 0 0,0 1 1 0 0,0 0-1 0 0,1 0 1 0 0,-1 0-1 0 0,0 0 0 0 0,1 0 1 0 0,4 1 41 0 0,1 2 45 0 0,7 4-105 0 0,-13-7 2 0 0,0 1 1 0 0,0 0-1 0 0,0 0 0 0 0,0 0 0 0 0,0 0 0 0 0,0 0 0 0 0,0 0 0 0 0,0 1 1 0 0,0-1-1 0 0,-1 0 0 0 0,1 0 0 0 0,0 1 0 0 0,-1-1 17 0 0,2 3-23 0 0,0-1 23 0 0,-1 0 0 0 0,0-1 0 0 0,0 1 1 0 0,0 0-1 0 0,0 0 0 0 0,0-1 0 0 0,0 4 0 0 0,-1 0-6 0 0,1-1-1 0 0,-1 1 0 0 0,0 0 0 0 0,-1 0 1 0 0,1-1-1 0 0,-2 4 7 0 0,0 0-5 0 0,0-1 1 0 0,0 0-1 0 0,-1 1 0 0 0,-1-1 5 0 0,-8 15 42 0 0,-14 19-42 0 0,25-40 3 0 0,0-1 0 0 0,0 1 0 0 0,0-1 0 0 0,0 1 0 0 0,0-1 0 0 0,0 1 0 0 0,-1-1 0 0 0,1 0 0 0 0,-1 1-3 0 0,-4 3 57 0 0,1 0-9 0 0,0 0-79 0 0,-5 5-71 0 0,5-4 117 0 0,5-4 55 0 0,0-2-2 0 0,-1 0-15 0 0,-2 2-57 0 0,2-1-65 0 0,1-1 1 0 0,0 0 29 0 0,0 0 98 0 0,0 0 9 0 0,2 5 1 0 0,-1 0-83 0 0,2-1-44 0 0,12 9 61 0 0,-6-3 41 0 0,-7-8-29 0 0,-1 0 1 0 0,1 0 0 0 0,0 0 0 0 0,0 0 0 0 0,0 0 0 0 0,1-1 0 0 0,-1 1-1 0 0,0-1 1 0 0,0 0 0 0 0,1 1-16 0 0,15 6 60 0 0,10 4 130 0 0,-16-7-133 0 0,0 1-41 0 0,2 0 42 0 0,-3-1-33 0 0,0-1 1 0 0,0 1-1 0 0,0-2 1 0 0,1 0-1 0 0,0 0 1 0 0,6 0-26 0 0,-13-2 93 0 0,-2-1-78 0 0,-1 1-60 0 0,1 0-98 0 0,-1-1-41 0 0,-1 1-80 0 0,1-1-95 0 0,0 1-108 0 0,-1-1-120 0 0,0 0 245 0 0,0 0-36 0 0,-1 1-35 0 0,1-1-39 0 0,0 0-40 0 0,-1 0-41 0 0,1 0-1179 0 0,0 0-969 0 0</inkml:trace>
  <inkml:trace contextRef="#ctx0" brushRef="#br0" timeOffset="1495.99">401 34 7424 0 0,'0'0'166'0'0,"0"0"29"0"0,0 0 12 0 0,0 0-34 0 0,15-14 631 0 0,-5 5-56 0 0,-5 3-164 0 0,-5 5-355 0 0,1 0-55 0 0,0 1-48 0 0,1 0-39 0 0,0-1-4 0 0,3 2-21 0 0,-3-1 50 0 0,8-2 357 0 0,1 2-73 0 0,-2 1-65 0 0,1 1-59 0 0,-1 2-52 0 0,-1 1-47 0 0,0 0-39 0 0,0 2-34 0 0,4 4 8 0 0,16 26 53 0 0,-18-21-50 0 0,-7-12-64 0 0,15 26 64 0 0,-3 2-39 0 0,25 66 34 0 0,-38-94-102 0 0,54 165 310 0 0,-36-106-151 0 0,2 0 83 0 0,-11-27-110 0 0,-1-1 46 0 0,-2 0 171 0 0,-1 1-1 0 0,-2-1 1 0 0,0 28-353 0 0,-4-11 249 0 0,-5 0-107 0 0,2-29-61 0 0,-13 106 387 0 0,8-91-105 0 0,-3 9-363 0 0,1-18 249 0 0,0-1-1 0 0,-8 15-248 0 0,-2-2 240 0 0,4-12-27 0 0,-1 1 53 0 0,0-6-14 0 0,6-12-76 0 0,0 0 44 0 0,2-3 4 0 0,1 0 40 0 0,-1 0 120 0 0,6-8-312 0 0,-1 0-73 0 0,2 0 82 0 0,-1-1-9 0 0,-2-1-47 0 0,0 0-46 0 0,1-1-41 0 0,1 0 102 0 0,1 0-105 0 0,0 0-92 0 0,0-1-79 0 0,0 0-136 0 0,0 0-74 0 0,0 0-157 0 0,1-3-361 0 0,0-2-470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8:56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435 229 7368 0 0,'0'0'165'0'0,"0"0"22"0"0,-1 1 10 0 0,-6 6-78 0 0,2-3 106 0 0,2-1 100 0 0,-2-2 97 0 0,3 0-270 0 0,-1 2 182 0 0,1 3-52 0 0,0 2 6 0 0,1 3 86 0 0,-2 22 433 0 0,2-17-474 0 0,0-8-205 0 0,1 0-33 0 0,1 21 457 0 0,1-1-90 0 0,-1 0-72 0 0,0 0-43 0 0,1 51 502 0 0,1 2-42 0 0,-5-12-147 0 0,-10 92 741 0 0,10-136-673 0 0,3 26-728 0 0,-1-19 298 0 0,0-29-260 0 0,0 1 10 0 0,4 5 64 0 0,-3-8-27 0 0,-1-1-41 0 0,0 0-119 0 0,0 0-74 0 0,0 0-19 0 0,0 0-211 0 0,0-1 109 0 0,0 0 75 0 0,0-2-184 0 0,0 2 234 0 0,0-1-36 0 0,0-2-567 0 0,0 0 73 0 0,0-2-228 0 0,0 0 89 0 0,0-5-807 0 0</inkml:trace>
  <inkml:trace contextRef="#ctx0" brushRef="#br0" timeOffset="945.47">548 387 3848 0 0,'0'0'109'0'0,"1"-2"-1"0"0,0 1-457 0 0,0-1 97 0 0,0 0 90 0 0,0 1 84 0 0,-1 0 79 0 0,1 0 72 0 0,0-1 67 0 0,-1 1 60 0 0,1 0 102 0 0,-1 0 63 0 0,1 0 56 0 0,-1 1 46 0 0,1-1 543 0 0,1-1 1488 0 0,-2 2-1797 0 0,1-1-77 0 0,-1 1-91 0 0,1 0-315 0 0,-1 0-37 0 0,0 0-40 0 0,1 0-44 0 0,-1 0-46 0 0,1 0-52 0 0,-1 0-45 0 0,1 0-46 0 0,0 0 416 0 0,-1 0-140 0 0,1 0-35 0 0,2 0 60 0 0,0 1-94 0 0,6 2 44 0 0,-7-3-47 0 0,6 5 140 0 0,7 4 231 0 0,-8-1-230 0 0,14 20 173 0 0,-9-13-166 0 0,0 2 35 0 0,22 47 493 0 0,-22-42-560 0 0,-2 0-45 0 0,3 4 67 0 0,9 12 57 0 0,0 3 65 0 0,9 7 169 0 0,-22-34-420 0 0,9 8 104 0 0,2 3 30 0 0,-1-3 62 0 0,-13-15-222 0 0,0 0-52 0 0,-5-7-37 0 0,-1 1-1 0 0,0 0 1 0 0,1-1 0 0 0,-1 1-1 0 0,0-1 1 0 0,1 1-1 0 0,-1-1 1 0 0,1 1 0 0 0,-1-1-1 0 0,1 0 1 0 0,-1 1 0 0 0,1-1-1 0 0,-1 0 1 0 0,1 1-1 0 0,-1-1 1 0 0,1 0 0 0 0,-1 1-1 0 0,1-1 1 0 0,0 0 0 0 0,-1 0-1 0 0,1 0 1 0 0,0 0-1 0 0,0 1-5 0 0,1-1 55 0 0,0 3-46 0 0,-1 0 5 0 0,1-4 52 0 0,8-2 19 0 0,-6 2-38 0 0,-1 0 1 0 0,1-1-1 0 0,-1 1 0 0 0,0-1 0 0 0,1 0 1 0 0,2-2-48 0 0,-5 3 11 0 0,1 0 0 0 0,-1-1 0 0 0,1 1 0 0 0,-1-1 1 0 0,1 0-1 0 0,-1 1 0 0 0,0-1 0 0 0,0 0 0 0 0,0 0 0 0 0,0 0-11 0 0,11-27 190 0 0,-1 0-79 0 0,-2-2-66 0 0,-2-1-55 0 0,3-16 10 0 0,3 0 0 0 0,1 1 0 0 0,6-7 0 0 0,-12 31-16 0 0,3-4 5 0 0,-1 8-35 0 0,2 0-43 0 0,5-4-66 0 0,-16 20 158 0 0,-1 1 8 0 0,12-15 12 0 0,-7 11-23 0 0,1 0-10 0 0,-4 5-22 0 0,-2 1 40 0 0,2 1 28 0 0,5 11-38 0 0,-2-4 2 0 0,0 0 0 0 0,-1 0 0 0 0,0 0 0 0 0,-1 1 0 0 0,0 0 0 0 0,0-1 0 0 0,-1 1 0 0 0,1 4 0 0 0,4 15 0 0 0,1 0-19 0 0,-2 0 40 0 0,1 6 44 0 0,2 18 86 0 0,5 25 105 0 0,-9-49-20 0 0,-1 1 0 0 0,-1 5-236 0 0,-1 103 581 0 0,-3-78-317 0 0,2-40-96 0 0,1-3-74 0 0,0 17 23 0 0,-2-32-389 0 0,0 1 105 0 0,0-1 89 0 0,0 0 77 0 0,0 0 81 0 0,1 0 66 0 0,-1 1 449 0 0,1-1-384 0 0,-1 1-97 0 0,0-1-115 0 0,0 0-78 0 0,0 0-58 0 0,1 0-74 0 0,-1 0-80 0 0,0 0-91 0 0,0 0-11 0 0,0 1-73 0 0,0-1-77 0 0,0 1-84 0 0,0-1-87 0 0,0 1-92 0 0,0 0-98 0 0,0 0-102 0 0,0-2-241 0 0,0 0-35 0 0,0 0-2682 0 0</inkml:trace>
  <inkml:trace contextRef="#ctx0" brushRef="#br0" timeOffset="4432.14">342 4 5552 0 0,'0'0'124'0'0,"0"0"17"0"0,0 0-13 0 0,0 0-55 0 0,-8-1 10 0 0,2 0-183 0 0,1 0 69 0 0,0 1 61 0 0,-1 0 56 0 0,1 0 48 0 0,1 1 42 0 0,-6 1 273 0 0,-15 9 1077 0 0,19-8-1229 0 0,1 0-37 0 0,0 0-72 0 0,0 0-46 0 0,0 0-53 0 0,0-1-60 0 0,-10 8 364 0 0,-5 8 44 0 0,-2 1-5 0 0,10-7-176 0 0,-5 10 176 0 0,2-3-102 0 0,10-11-210 0 0,-1 0 0 0 0,1 0 0 0 0,-5 8-120 0 0,-9 29 275 0 0,7-6 182 0 0,-3 16-457 0 0,14-50 28 0 0,-27 147 626 0 0,20-106-470 0 0,-5 62 240 0 0,8-63-238 0 0,-1 35 37 0 0,4-48-142 0 0,1-1 6 0 0,2 0 1 0 0,1 0-1 0 0,1-1 1 0 0,2 1 0 0 0,1 1-88 0 0,3 7 51 0 0,2-2-39 0 0,-1-10-162 0 0,1-1 80 0 0,2-1 70 0 0,2-2 58 0 0,15 17 152 0 0,-15-23-40 0 0,0-2 0 0 0,1 0-1 0 0,1-1 1 0 0,7 5-170 0 0,12 4 180 0 0,1-2-97 0 0,-18-11-90 0 0,0-1-40 0 0,1-1-44 0 0,-1 0-48 0 0,8 2-133 0 0,0-2-107 0 0,0-1-121 0 0,-14-4 202 0 0,1 0-35 0 0,25 5-780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9:03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5008 0 0,'0'0'144'0'0,"0"0"-31"0"0,0 0-1 0 0,0 0 42 0 0,0 0 132 0 0,0 0 242 0 0,0 0 16 0 0,0 0 4 0 0,0 0-11 0 0,0 0-7 0 0,0 0-2 0 0,0 0-16 0 0,0 0-67 0 0,0 0-28 0 0,0 0-7 0 0,0 0-13 0 0,0 0-45 0 0,0 0-21 0 0,0 0-3 0 0,0 0-18 0 0,0 0-71 0 0,0 0-30 0 0,0 0-77 0 0,0 1-46 0 0,1 0-16 0 0,1 4-12 0 0,-1-4 5 0 0,-1 0 54 0 0,1 2-72 0 0,0 0 1 0 0,0 0-1 0 0,0 0 1 0 0,0 0-1 0 0,-1 0 1 0 0,0 0-1 0 0,1 0 1 0 0,-1 2-46 0 0,2 16 224 0 0,1 3 7 0 0,-4 13 1 0 0,0-6-7 0 0,1-13-60 0 0,0-2 63 0 0,0 7 78 0 0,0 18 93 0 0,0-32-344 0 0,0 2 4 0 0,0-4-37 0 0,0-4 21 0 0,0 5-22 0 0,1-5 22 0 0,2 3-20 0 0,6-1 38 0 0,3 2 9 0 0,-10-5-57 0 0,10 7-31 0 0,8 2-51 0 0,13-1 77 0 0,-19-6-13 0 0,-11-3 10 0 0,-1 0 1 0 0,1 0 0 0 0,0-1 0 0 0,0 1 0 0 0,0-1 0 0 0,-1 1-1 0 0,1-1 1 0 0,0 0 0 0 0,0 0 0 0 0,0 0 0 0 0,2-1-6 0 0,6 0 0 0 0,-7 1 0 0 0,1 0 7 0 0,9 0 46 0 0,17 0-42 0 0,-28 0 80 0 0,1 0-41 0 0,-1-1-38 0 0,1 1-38 0 0,-1-1-34 0 0,1 1-34 0 0,4-1-186 0 0,-1 0-117 0 0,1-1-98 0 0,-1 2-83 0 0,0-1-68 0 0,-3 1 26 0 0,4-3-693 0 0,-6 2 846 0 0,0 0-76 0 0,-1 0 150 0 0,0 1-48 0 0,-1-1-52 0 0,1 1-60 0 0,0-1-982 0 0,-1 1-859 0 0</inkml:trace>
  <inkml:trace contextRef="#ctx0" brushRef="#br0" timeOffset="572.42">0 156 6192 0 0,'0'0'133'0'0,"0"0"23"0"0,0 0 13 0 0,0 0 21 0 0,1 0-73 0 0,0 0-44 0 0,3 0 31 0 0,-1 0-32 0 0,11 0 598 0 0,0-1-77 0 0,-1 1-71 0 0,1 0-65 0 0,0-1-58 0 0,0 1-54 0 0,0-1-48 0 0,0 0-41 0 0,8 0 84 0 0,0 1-69 0 0,46-2 373 0 0,-13-2-493 0 0,-22 1-67 0 0,-11 2-63 0 0,1-1-72 0 0,-8-2-82 0 0,-5 2-18 0 0,0 1-65 0 0,0-1-74 0 0,0 2-88 0 0,-7 0-12 0 0,0 0-96 0 0,-1 0 70 0 0,0-1-35 0 0,2 1-530 0 0,2-1-413 0 0,2-2-787 0 0,-8 3 2179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2:00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9:12:08.303"/>
    </inkml:context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16 0 0,'-22'-16'0'0,"175"131"0"0,-56-42 0 0,3330 2509 0 0,-2186-1647 0 0,1207 911 0 0,-2414-1821 0 0,9 8 0 0,2 0 0 0,-28-20 0 0,10 7 0 0,5 5 0 0,-2-3 0 0,-23-17 0 0,-4-2 0 0,-4-4 0 0,-4-2 0 0</inkml:trace>
  <inkml:trace contextRef="#ctx1" brushRef="#br1">735 1243 5592 0 0,'0'0'145'0'0,"0"0"6"0"0,0 0-45 0 0,0 0 10 0 0,0 0 60 0 0,0 0 167 0 0,0 0 302 0 0,0 0 26 0 0,0 0-3 0 0,0 0-43 0 0,0 0-17 0 0,0 0-6 0 0,0 0-16 0 0,0 0-54 0 0,0 0-20 0 0,0 0-6 0 0,0 0-28 0 0,0 0-104 0 0,0 0-44 0 0,0 0-8 0 0,0 0-18 0 0,0 0-67 0 0,0 0-28 0 0,0 0-7 0 0,0 0-8 0 0,0 0-22 0 0,0 0-10 0 0,0 0-2 0 0,0 0-6 0 0,0 0-23 0 0,0 0-5 0 0,0 6-51 0 0,0-5-27 0 0,0 0 39 0 0,1 1-57 0 0,-1 1 1 0 0,1-1-1 0 0,-1 0 1 0 0,0 0-1 0 0,0 0 1 0 0,0 1-1 0 0,0-1 1 0 0,0 0-1 0 0,0 0 1 0 0,-1 3-31 0 0,0 8 168 0 0,1 3-20 0 0,1 0 39 0 0,1-1 50 0 0,-2 0 72 0 0,0-6-177 0 0,1-1-58 0 0,1 3-42 0 0,1 5-44 0 0,1 4 18 0 0,-3-7 77 0 0,4 19 37 0 0,7 15-18 0 0,0 3 4 0 0,-7-18 19 0 0,-3-19-15 0 0,0-1 0 0 0,5 11-110 0 0,0 6 212 0 0,0-11-61 0 0,-3-7-13 0 0,-2-5-29 0 0,0 0 37 0 0,-1 1 120 0 0,-2 0 99 0 0,1-7-599 0 0,0 0 96 0 0,0 0 81 0 0,0 1 70 0 0,0-1 67 0 0,1 1 53 0 0,-1 1 438 0 0,1-2-373 0 0,-1 1-126 0 0,0-1-46 0 0,0 1-50 0 0,0-1-53 0 0,1 1-61 0 0,-1-1-68 0 0,0 0-99 0 0,0 1-96 0 0,0-1-105 0 0,0 0-115 0 0,0 0-124 0 0,0 0 323 0 0,1 1-34 0 0,-1-1-36 0 0,0 0-36 0 0,0 0-39 0 0,0 0-38 0 0,0 0-604 0 0,0 0-34 0 0,0 0-2602 0 0</inkml:trace>
  <inkml:trace contextRef="#ctx1" brushRef="#br1" timeOffset="1528.92">1760 27 7144 0 0,'0'0'185'0'0,"0"0"7"0"0,0 0 24 0 0,0 0 73 0 0,0 1-127 0 0,1-1 54 0 0,-1 0 234 0 0,3 1 723 0 0,-2-1-868 0 0,0 0-63 0 0,0 1-98 0 0,-1-1-83 0 0,1 0-99 0 0,0 0-114 0 0,0 1 81 0 0,-1-1 43 0 0,0 0 41 0 0,1 0 37 0 0,-1 0 154 0 0,1 0 120 0 0,-1 0 196 0 0,0 0 111 0 0,0-1 222 0 0,0 1 497 0 0,0-1-713 0 0,0 1-46 0 0,0-1-235 0 0,0 1-38 0 0,0 0-87 0 0,0-1-35 0 0,0 1-39 0 0,0 0-44 0 0,0-1-55 0 0,0 1-36 0 0,0 0-37 0 0,0 0-39 0 0,1-1-44 0 0,-1 1-44 0 0,0 0-47 0 0,1 0-49 0 0,-1-1 387 0 0,0 1 3 0 0,0 0 0 0 0,0 0-10 0 0,0 0-46 0 0,0 0-22 0 0,0 0-2 0 0,0 0 7 0 0,0 0 28 0 0,0 0 11 0 0,0 0 2 0 0,0 0-2 0 0,0 0-12 0 0,0 0-2 0 0,0 0 0 0 0,0-2-17 0 0,-5-2-70 0 0,0 11-17 0 0,2 6 0 0 0,0 0 0 0 0,0 12 0 0 0,3-21 0 0 0,0 1 0 0 0,4 14 0 0 0,1 15 0 0 0,-5-26 3 0 0,1 0-1 0 0,0 1 1 0 0,1-1-1 0 0,0 0 0 0 0,2 6-2 0 0,-3-11 11 0 0,0 0 0 0 0,0 0-1 0 0,-1 1 1 0 0,1-1 0 0 0,-1 0-1 0 0,0 0 1 0 0,0 0 0 0 0,0 2-11 0 0,1 14 52 0 0,3-6 25 0 0,0-5-18 0 0,-3-4-29 0 0,1 1 1 0 0,-1 0-1 0 0,-1-1 0 0 0,1 1 0 0 0,0 2-30 0 0,-1 1 71 0 0,2 0 32 0 0,0 2-28 0 0,-1-5 10 0 0,4 5-31 0 0,-2-6-37 0 0,-2-1-15 0 0,1 11 54 0 0,-2-11-54 0 0,4 4 34 0 0,5 10 64 0 0,-6-10-102 0 0,-3-7-1 0 0,0 1 1 0 0,0-1-1 0 0,0 0 0 0 0,0 0 0 0 0,0 0 0 0 0,0 0 0 0 0,0 1 0 0 0,0-1 0 0 0,0 0 0 0 0,1 0 0 0 0,-1 0 0 0 0,0 1 0 0 0,0-1 1 0 0,0 0-1 0 0,0 0 0 0 0,0 0 0 0 0,0 0 0 0 0,0 0 0 0 0,0 1 0 0 0,1-1 0 0 0,-1 0 0 0 0,0 0 0 0 0,0 0 0 0 0,0 0 0 0 0,0 0 1 0 0,0 0-1 0 0,1 1 0 0 0,-1-1 0 0 0,0 0 0 0 0,0 0 0 0 0,0 0 0 0 0,0 0 0 0 0,1 0 0 0 0,-1 0 0 0 0,0 0 0 0 0,0 0 0 0 0,1 0 3 0 0,0 0-18 0 0,1 1 42 0 0,1 2 62 0 0,2 4 84 0 0,-4-5-314 0 0,-1-2-79 0 0,0 0 60 0 0,0 0 53 0 0,0 0 46 0 0,0 0 45 0 0,0 1 81 0 0,0 1 336 0 0,0-1-346 0 0,0-1-34 0 0,0 1-47 0 0,0 0-59 0 0,0-1-70 0 0,0 1-81 0 0,0-1-53 0 0,0 0-81 0 0,0 1-91 0 0,0-1-97 0 0,0 0-106 0 0,0 0-114 0 0,0 0-122 0 0,0 0 403 0 0,0 0-33 0 0,0 0-1742 0 0,0 0-1290 0 0</inkml:trace>
  <inkml:trace contextRef="#ctx1" brushRef="#br1" timeOffset="2791.53">963 2826 5824 0 0,'0'0'153'0'0,"0"0"6"0"0,0 0-26 0 0,0-5 40 0 0,-2 1 48 0 0,-1-2 225 0 0,-9-6 697 0 0,8 10-841 0 0,0-1-57 0 0,2 2-130 0 0,0 0-34 0 0,0 0-37 0 0,1 0-43 0 0,-3-3 165 0 0,-2 1 176 0 0,0-1 89 0 0,3 1-205 0 0,2 2-87 0 0,0 0-55 0 0,0 1-37 0 0,-1 1-28 0 0,-1-1 8 0 0,2 0 26 0 0,-1 0 27 0 0,1-1 43 0 0,-7-1 41 0 0,-1 0 65 0 0,6 2-95 0 0,0-1 0 0 0,0 1 0 0 0,-1 0-1 0 0,1 0 1 0 0,0 1 0 0 0,0-1 0 0 0,-1 1-134 0 0,-8 2 353 0 0,4 0-193 0 0,1 0-55 0 0,-8 2 94 0 0,4-1-23 0 0,2 0 21 0 0,-1 1 2 0 0,1 0-48 0 0,-1 1-42 0 0,1 0-34 0 0,-8 6-4 0 0,11-6-64 0 0,0-1-1 0 0,0 1 1 0 0,1 0 0 0 0,-5 7-7 0 0,1-1 43 0 0,1 3 49 0 0,-7 19-174 0 0,10-19 83 0 0,1 0-1 0 0,0 0 0 0 0,1 1 1 0 0,0 5-1 0 0,1-4 12 0 0,1 0 1 0 0,0 1 0 0 0,1-1 0 0 0,1 1 0 0 0,4 16-13 0 0,-3-25 0 0 0,0-1 0 0 0,1 0 0 0 0,2 7 0 0 0,6 16 0 0 0,-7-19 7 0 0,0 0 1 0 0,1 0-1 0 0,1-1 1 0 0,0 0-1 0 0,0 0 1 0 0,1-1-1 0 0,0 1 1 0 0,3 1-8 0 0,26 18 76 0 0,-34-29-65 0 0,0 1 1 0 0,-1 0-1 0 0,1 0 1 0 0,0-1-1 0 0,1 1 1 0 0,-1-1-1 0 0,0 0 1 0 0,0 1 0 0 0,0-1-1 0 0,1 0 1 0 0,-1 0-1 0 0,1-1 1 0 0,-1 1-1 0 0,1 0 1 0 0,-1-1-1 0 0,3 1-11 0 0,0-1 34 0 0,16-1 191 0 0,-17 1-167 0 0,0-2 0 0 0,-1 1 1 0 0,1 0-1 0 0,0-1 0 0 0,-1 0 0 0 0,1 0 0 0 0,0 0-58 0 0,1-1 86 0 0,-1-1 0 0 0,1 1-1 0 0,-1-1 1 0 0,0 0 0 0 0,0 0-1 0 0,0 0 1 0 0,0-1 0 0 0,0-1-86 0 0,4-5 174 0 0,0 2-33 0 0,2-2-20 0 0,-2-1-48 0 0,7-15 65 0 0,-1 0-65 0 0,-8 15-60 0 0,-1 1 0 0 0,0-2 1 0 0,-1 1-1 0 0,-1 0 0 0 0,0-1 1 0 0,0 0-14 0 0,-2 4 5 0 0,0 0 1 0 0,-1 0 0 0 0,0-1 0 0 0,0 1 0 0 0,-2-7-6 0 0,2 11 7 0 0,-1 0 1 0 0,0 1-1 0 0,0-1 0 0 0,-1 1 1 0 0,1-1-1 0 0,-1 1 0 0 0,0 0 1 0 0,-1-1-1 0 0,1 1 0 0 0,0 0 0 0 0,-1 1 1 0 0,-2-3-8 0 0,-8-10 11 0 0,-16-15-12 0 0,-19-20 1 0 0,0-4-14 0 0,48 55-183 0 0,-1-1 73 0 0,0 0 63 0 0,1 0 53 0 0,-2-1 106 0 0,-2-4 336 0 0,3 4-357 0 0,0 1-74 0 0,0-1-49 0 0,1 1-42 0 0,-1 0-49 0 0,0 0-54 0 0,1 0-80 0 0,-1 0-76 0 0,1 0-84 0 0,-1 0-90 0 0,1 0-99 0 0,0 0-105 0 0,0 1-112 0 0,0-1-120 0 0,0-2-998 0 0,0-2-1110 0 0</inkml:trace>
  <inkml:trace contextRef="#ctx1" brushRef="#br1" timeOffset="4292.51">3571 104 5056 0 0,'0'0'129'0'0,"0"0"7"0"0,-3-2-17 0 0,0 1-178 0 0,-1-1 33 0 0,-1-1 43 0 0,0 0 57 0 0,-1 0 62 0 0,0 1 64 0 0,0 0 69 0 0,0 2 72 0 0,-1 0 76 0 0,1 1 79 0 0,2-1-185 0 0,1 0-39 0 0,-1-1-35 0 0,1 0-35 0 0,-4-1 82 0 0,0 2-105 0 0,-11 7 466 0 0,10-4-398 0 0,-1 1-5 0 0,5-2-163 0 0,0-1-36 0 0,-6 3 200 0 0,1 1-66 0 0,0 0-52 0 0,1 1-36 0 0,-8 5 47 0 0,1-2-86 0 0,1 2 0 0 0,0 0 1 0 0,1 0-1 0 0,-3 5-50 0 0,-9 6 31 0 0,19-17-31 0 0,-10 9-2 0 0,1 1 1 0 0,0 0 0 0 0,-2 5 1 0 0,12-15 1 0 0,1 1 1 0 0,0 0 0 0 0,1 0 0 0 0,-1 1 0 0 0,1-1 0 0 0,0 1-1 0 0,1 0 1 0 0,-1 0 0 0 0,1 0 0 0 0,1 0 0 0 0,-1 3-2 0 0,2-9 2 0 0,-2 9 53 0 0,1-1 0 0 0,1 1-1 0 0,0 8-54 0 0,0-14 17 0 0,1-1 0 0 0,-1 1 0 0 0,1 0-1 0 0,0-1 1 0 0,0 1 0 0 0,0-1 0 0 0,1 1 0 0 0,-1-1-1 0 0,1 0 1 0 0,0 1 0 0 0,0-1 0 0 0,1 0-17 0 0,11 14 142 0 0,1-5 56 0 0,-9-8-96 0 0,0-1 1 0 0,1 0-1 0 0,-1 0 1 0 0,1-1-1 0 0,-1 0 0 0 0,1 0 1 0 0,6 0-103 0 0,-4 0 137 0 0,0 0 0 0 0,0-1 0 0 0,0-1 0 0 0,8 0-137 0 0,1-1 219 0 0,1-3 33 0 0,81-26 978 0 0,-68 18-862 0 0,1 0-53 0 0,-7 0-105 0 0,1 0-61 0 0,-2-2-70 0 0,1 0-82 0 0,-2-1 3 0 0,0 0 0 0 0,13-12 0 0 0,-30 21 0 0 0,0 0 0 0 0,0-1 0 0 0,-1 1 0 0 0,0-1 0 0 0,0-1 0 0 0,-1 1 0 0 0,0-1 0 0 0,0 0 0 0 0,-1 0 0 0 0,0 0 0 0 0,-2 4 0 0 0,-1 1 0 0 0,0 0 0 0 0,-1 0 0 0 0,1-1 0 0 0,0 1 0 0 0,-1-2 0 0 0,0 1 19 0 0,0-1 1 0 0,0 1-1 0 0,0-1 1 0 0,-1 1 0 0 0,0 0-1 0 0,0-1 1 0 0,0 0-20 0 0,-13-29 151 0 0,3 13-127 0 0,-6 0-12 0 0,-4 3-49 0 0,-4 2-74 0 0,0 2-99 0 0,7 3-30 0 0,-6 1-73 0 0,13 6 141 0 0,3 1-6 0 0,0 1-66 0 0,0-1-57 0 0,1 1-86 0 0,0 0-100 0 0,-1-1-116 0 0,7 2 273 0 0,-1 1-45 0 0,0-1-40 0 0,0 0-35 0 0,0 1-128 0 0,-1-1-35 0 0,-4-1-1347 0 0</inkml:trace>
  <inkml:trace contextRef="#ctx1" brushRef="#br1" timeOffset="5159.19">1578 701 4928 0 0,'0'0'118'0'0,"0"0"-4"0"0,0 0 47 0 0,0 0 144 0 0,0 0 262 0 0,-2 1 17 0 0,-4 2-135 0 0,-1 2-96 0 0,-1 1-25 0 0,-3 6 50 0 0,7-8-108 0 0,0 0-67 0 0,-2 0-26 0 0,-3 3 6 0 0,-3 3 49 0 0,4-3 10 0 0,3-3-165 0 0,-2 1 100 0 0,0 0 30 0 0,2-1-108 0 0,-14 12 235 0 0,17-15-302 0 0,0 1 1 0 0,0-1-1 0 0,0 1 0 0 0,0-1 0 0 0,0 1 0 0 0,1 0 0 0 0,-1 0 1 0 0,0 0-1 0 0,0 1-32 0 0,-11 18 275 0 0,-2 0-82 0 0,-15 26 112 0 0,15-17-151 0 0,-10 19 111 0 0,3-20-57 0 0,6-9-77 0 0,-5 14 190 0 0,6-10-73 0 0,5-10-111 0 0,-4 5 120 0 0,11-14-183 0 0,0 0-1 0 0,-1-1 0 0 0,1 0 1 0 0,-1 0-1 0 0,-2 2-73 0 0,5-5-83 0 0,1-1 42 0 0,-1 1 59 0 0,1 1 92 0 0,2 0 265 0 0,-1-1-290 0 0,-1-1-42 0 0,1 1-69 0 0,1 0-107 0 0,-2 0-39 0 0,1-1-76 0 0,-1 1-85 0 0,1-1-94 0 0,-1 1-102 0 0,1-1-113 0 0,-1 0-122 0 0,0 1 334 0 0,0-1-34 0 0,0 0-1209 0 0,0 0-950 0 0</inkml:trace>
  <inkml:trace contextRef="#ctx1" brushRef="#br1" timeOffset="6632.25">2929 1004 5912 0 0,'0'0'153'0'0,"0"0"6"0"0,0 0 34 0 0,0 0 140 0 0,0 0 62 0 0,0 0 12 0 0,0 0-31 0 0,0 0-135 0 0,0 0-60 0 0,0 0-11 0 0,0 0 24 0 0,0 0 113 0 0,0 0 49 0 0,0 0 11 0 0,0 1-11 0 0,-4 5-159 0 0,-4 2 246 0 0,2 0-34 0 0,2-3-167 0 0,1 0-82 0 0,1-1-55 0 0,0-1 70 0 0,-1 0-59 0 0,0 0-35 0 0,-3 1-20 0 0,0 0 39 0 0,-8 11 182 0 0,1 0-40 0 0,-12 17 141 0 0,-3 4-67 0 0,19-26-226 0 0,1 0 0 0 0,-2-1 0 0 0,1-1 0 0 0,-5 3-90 0 0,-5 6 362 0 0,-14 13-362 0 0,1-1 207 0 0,11-11-100 0 0,-6 4 29 0 0,0 1 0 0 0,-16 21-136 0 0,11-13 168 0 0,-9 7-168 0 0,-5 6 159 0 0,3 5-39 0 0,-34 55 14 0 0,25-30-110 0 0,25-40-45 0 0,-3 1 21 0 0,19-21 0 0 0,0-1 0 0 0,-3 9 0 0 0,-18 23 0 0 0,-21 25 0 0 0,18-21 0 0 0,-1-8 0 0 0,23-28 0 0 0,2 0 0 0 0,-10 13 0 0 0,-4 6-6 0 0,-5-1 76 0 0,-11 8-70 0 0,26-25 5 0 0,-1 0 0 0 0,-12 7-5 0 0,17-14 49 0 0,-3 5-38 0 0,3-3 36 0 0,6-4-35 0 0,-4 2-13 0 0,-6 3 65 0 0,6-2-13 0 0,-1 0-20 0 0,-3 1 27 0 0,6-5 0 0 0,-1 1 8 0 0,5-3-13 0 0,-4 4-32 0 0,-1 1 24 0 0,8-8-36 0 0,0 0-11 0 0,-3 3 5 0 0,-24 20 60 0 0,24-20-64 0 0,1 0 9 0 0,-7 9 49 0 0,-6 2-57 0 0,10-6-15 0 0,4-6-76 0 0,1-1-83 0 0,0 0-17 0 0,0 0 93 0 0,0 0-58 0 0,0 0-76 0 0,0 0 71 0 0,0 0-36 0 0,0 0-38 0 0,0 0-37 0 0,0 0-368 0 0,0 0 89 0 0,0 0-51 0 0,0 0-707 0 0,0 0-559 0 0,0 0-1060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53.91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55:47.75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4227 348 8640 0 0,'0'0'197'0'0,"0"0"24"0"0,0 0 17 0 0,3 6-58 0 0,2 2-120 0 0,-3-4-33 0 0,1 0 48 0 0,-1 0 43 0 0,1 1 35 0 0,1 4 219 0 0,6 12 607 0 0,-8-14-727 0 0,1 0-57 0 0,0 0-64 0 0,8 22 339 0 0,-1 1-47 0 0,6 21 212 0 0,11 70 734 0 0,-20-84-907 0 0,-1 0 53 0 0,-2-4-66 0 0,0 0-35 0 0,-1 0-33 0 0,0 0-34 0 0,1 9 43 0 0,1-1-51 0 0,0 0-51 0 0,2 0-49 0 0,-6-33-199 0 0,3 13 22 0 0,-4-12-16 0 0,0 4 38 0 0,0-12-4 0 0,0-1-26 0 0,0 0-113 0 0,0 0-49 0 0,0 0-11 0 0,0 0 37 0 0,0 0-5 0 0,0 0-41 0 0,0 0-120 0 0,0 0-216 0 0,0-1 4 0 0,-1-1 92 0 0,0 1 17 0 0,-1-2-71 0 0,-1-1-129 0 0,3 3 323 0 0,-1 0-41 0 0,-2-7-616 0 0</inkml:trace>
  <inkml:trace contextRef="#ctx0" brushRef="#br0" timeOffset="826.78">4109 738 6704 0 0,'0'0'149'0'0,"0"0"23"0"0,0 0 12 0 0,2 0 242 0 0,2 0-58 0 0,8-1 598 0 0,-7-1-486 0 0,0-1-42 0 0,0 0-39 0 0,0 0-35 0 0,3-2 125 0 0,-1-1-58 0 0,7-5 312 0 0,-3 2-200 0 0,1 0-80 0 0,2 0-36 0 0,-1 1-41 0 0,2 0-48 0 0,-1 1-50 0 0,1 0-57 0 0,0 0-62 0 0,0 1-65 0 0,14-7 88 0 0,1 2-44 0 0,1 0-47 0 0,0 1-50 0 0,1 1-52 0 0,-1 0-57 0 0,1 1-58 0 0,-1 0-62 0 0,-17 5-54 0 0,-1 1-46 0 0,1-1-60 0 0,1 2-70 0 0,-1-1-83 0 0,0 1-95 0 0,0 0-105 0 0,0 1-118 0 0,-8 0 335 0 0,0 0-37 0 0,19 6-2042 0 0,-18-4 1831 0 0,-1 2 85 0 0,-2-1 195 0 0,1 1 100 0 0,-1 1 120 0 0,-2-3 161 0 0,-1 1 37 0 0,1-1 40 0 0,0 1 41 0 0,-1 0 44 0 0,1 0 46 0 0,-1 0 49 0 0,0 1 51 0 0,0-1 54 0 0,0 1 55 0 0,4 13 449 0 0,0 1-67 0 0,-1-1-61 0 0,1 0-58 0 0,-1 0-52 0 0,1 1-47 0 0,-1-1-43 0 0,1 0-37 0 0,2 15 271 0 0,1-1-77 0 0,16 72 1236 0 0,-14-59-987 0 0,-8-33-712 0 0,2 6 45 0 0,0 2-51 0 0,-3-2-49 0 0,-3 0-46 0 0,1-13-60 0 0,0-1 46 0 0,0-2-85 0 0,1 0-39 0 0,-1-1-52 0 0,1 0-63 0 0,-1 1-74 0 0,0-1-24 0 0,1 0-66 0 0,-1 0-73 0 0,1 0-81 0 0,-1 0-86 0 0,1 0-95 0 0,-1 0-99 0 0,1 0-108 0 0,-2-1-1057 0 0,-1-1-1101 0 0</inkml:trace>
  <inkml:trace contextRef="#ctx0" brushRef="#br0" timeOffset="1073.08">4688 448 9152 0 0,'-1'-1'282'0'0,"1"-2"-73"0"0,-1-1-64 0 0,-1-3 136 0 0,2 7-287 0 0,-1-4-41 0 0,0 0 47 0 0,0 2 42 0 0,0 0 37 0 0,1 0 59 0 0,-1 0 37 0 0,0 1 72 0 0,0-1 170 0 0,0 1 117 0 0,1 1-227 0 0,0-1-146 0 0,0-1-60 0 0,0 0-36 0 0,1 0-35 0 0,-1 1-34 0 0,0 0-103 0 0,1 1-125 0 0,-1 0 43 0 0,1-1-38 0 0,-1 1-41 0 0,0 0-45 0 0,0 0-41 0 0,0 0-34 0 0,0-1-118 0 0,0 1-35 0 0,0 0-1202 0 0</inkml:trace>
  <inkml:trace contextRef="#ctx0" brushRef="#br0" timeOffset="1556.83">5094 776 4432 0 0,'0'0'99'0'0,"0"0"11"0"0,0 0 10 0 0,0 0-35 0 0,2 0-44 0 0,11-1-40 0 0,-1-1 338 0 0,1 0 89 0 0,0-1 76 0 0,-1 0 60 0 0,3-2 171 0 0,-8 3-188 0 0,0-1 1 0 0,0-1-1 0 0,0 1 0 0 0,4-4-547 0 0,4-4 895 0 0,-3 1-196 0 0,-4 3-191 0 0,0 0-39 0 0,-3 2-188 0 0,0-1-34 0 0,3-3 73 0 0,-5 3-210 0 0,0 1-40 0 0,-2 1-20 0 0,1 1-1 0 0,-1-1 1 0 0,0 0-1 0 0,0 1 1 0 0,0-1-1 0 0,0 0 1 0 0,-1 0-1 0 0,1 1 0 0 0,-1-1 1 0 0,0-1-50 0 0,0 2 39 0 0,-1 0 0 0 0,1 0 0 0 0,-1 1 0 0 0,0-1 0 0 0,1 0 0 0 0,-1 0 0 0 0,-1-2-39 0 0,-11-13 164 0 0,-5 1-80 0 0,-11-3 90 0 0,23 15-108 0 0,-1 1 0 0 0,0 0-1 0 0,0 1 1 0 0,-1 0 0 0 0,-2-1-66 0 0,7 3 28 0 0,-1 0 0 0 0,1 1 0 0 0,0-1 0 0 0,-1 1 0 0 0,1-1 0 0 0,-1 1 0 0 0,1 0 1 0 0,-1 0-1 0 0,1 1 0 0 0,0-1 0 0 0,-1 1 0 0 0,-2 0-28 0 0,2 1 24 0 0,1-1 0 0 0,0 0 0 0 0,-1 1-1 0 0,1 0 1 0 0,0 0 0 0 0,0 0 0 0 0,0 0 0 0 0,-2 3-24 0 0,-18 18-44 0 0,5 4 64 0 0,2 3 54 0 0,4 2 45 0 0,-2 21 141 0 0,9-25 210 0 0,-2 23-470 0 0,7-40 58 0 0,0 1 0 0 0,0 0 1 0 0,1-1-1 0 0,0 1 1 0 0,1 1-59 0 0,1-2 38 0 0,-1 0 1 0 0,2 0-1 0 0,0 0 0 0 0,0-1 1 0 0,2 5-39 0 0,-2-8 20 0 0,0 1 0 0 0,1-1 0 0 0,0 0 0 0 0,0 0 1 0 0,0-1-1 0 0,1 1 0 0 0,0-1 0 0 0,0 0 0 0 0,1-1 0 0 0,-1 1 1 0 0,1-1-1 0 0,0-1 0 0 0,1 1 0 0 0,-1-1 0 0 0,7 2-20 0 0,3 0-72 0 0,1 0 72 0 0,3-1 59 0 0,28 3 153 0 0,-32-7-167 0 0,-3 0-40 0 0,0-1-35 0 0,-1-1-41 0 0,1 0-51 0 0,5-1-156 0 0,-10 0 88 0 0,1 1-39 0 0,-1-1-41 0 0,0-1-45 0 0,0 1-46 0 0,0-1-51 0 0,-7 2 40 0 0,0 0-53 0 0,0 1-49 0 0,0-1-42 0 0,1 0-150 0 0,-1 0-42 0 0,1 0-181 0 0,2-1-490 0 0</inkml:trace>
  <inkml:trace contextRef="#ctx0" brushRef="#br0" timeOffset="2080.43">5795 562 10624 0 0,'-2'-6'241'0'0,"-1"0"-50"0"0,1 0-42 0 0,0 1-35 0 0,-3-5 31 0 0,-10-11 55 0 0,10 15-102 0 0,-1 0 52 0 0,-2 0 120 0 0,3 3-87 0 0,1 0 36 0 0,-15-9 447 0 0,-1 0-62 0 0,-1 1-60 0 0,-1 2-54 0 0,0 1-51 0 0,0 3-46 0 0,-1 5-42 0 0,1 3-38 0 0,-3 7-224 0 0,6 5-51 0 0,16-12-40 0 0,1 0 0 0 0,-1 0 0 0 0,1 0 0 0 0,0 0 0 0 0,0 1 0 0 0,0-1 0 0 0,-1 4 2 0 0,1-3-15 0 0,1 1 1 0 0,-1 1 0 0 0,1-1 0 0 0,0 0-1 0 0,0 4 15 0 0,0-1-21 0 0,1-1-1 0 0,0 1 0 0 0,1 0 0 0 0,0-1 1 0 0,0 1-1 0 0,0-1 0 0 0,1 1 1 0 0,2 4 21 0 0,-1-5-6 0 0,0 0 0 0 0,0-1 1 0 0,0 1-1 0 0,1-1 1 0 0,2 4 5 0 0,6 5 0 0 0,1-1 0 0 0,1 0 0 0 0,0-1 0 0 0,1-1 0 0 0,0 0 0 0 0,1-1 0 0 0,0 0 0 0 0,1-1 0 0 0,0-1 0 0 0,7 2 0 0 0,-14-7 9 0 0,62 32-98 0 0,-51-22 113 0 0,-15-10-31 0 0,0 1 0 0 0,-1 0 0 0 0,0 0-1 0 0,0 0 1 0 0,0 1 0 0 0,3 4 7 0 0,2 7 35 0 0,-4 2 68 0 0,-3 0 96 0 0,-3-8-55 0 0,-2-1 33 0 0,-1 9 46 0 0,-6 24 343 0 0,4-30-411 0 0,-3 1-36 0 0,3-7-49 0 0,0 0 0 0 0,-1 0-1 0 0,0-1 1 0 0,-5 6-70 0 0,-17 7 155 0 0,9-11-88 0 0,-1-3-34 0 0,-1-4-42 0 0,-2-5-49 0 0,13 2 29 0 0,7 1-16 0 0,-1 0-43 0 0,1 0-30 0 0,0 0-50 0 0,0 0-60 0 0,0-1-67 0 0,1 1-10 0 0,-1 0-59 0 0,1 0-64 0 0,0 0-70 0 0,-1 0-74 0 0,1 0-80 0 0,0-1-85 0 0,0 1-91 0 0,-4-3-1343 0 0,-3-4-1232 0 0</inkml:trace>
  <inkml:trace contextRef="#ctx0" brushRef="#br0" timeOffset="-966.42">3080 990 6592 0 0,'0'0'149'0'0,"0"0"-4"0"0,0 0-61 0 0,8 0 42 0 0,4 0-238 0 0,0-1 113 0 0,0 0 101 0 0,0-1 90 0 0,0 0 81 0 0,-1-1 69 0 0,0-1 59 0 0,0 0 49 0 0,6-5 385 0 0,-12 6-418 0 0,1-1-1 0 0,0 0 1 0 0,-1 0-1 0 0,0-1 0 0 0,3-3-416 0 0,2-2 602 0 0,-2-2-50 0 0,-1 0-52 0 0,-1 0-86 0 0,-1-1-76 0 0,-1 1-69 0 0,-1-4-24 0 0,-1 1-70 0 0,-3-4-35 0 0,-5-10-21 0 0,-2 7 52 0 0,-1-1-72 0 0,-1 4-53 0 0,6 13-35 0 0,0-1 0 0 0,-1 1 0 0 0,1-1-1 0 0,-1 1 1 0 0,-3-2-11 0 0,-1-1 24 0 0,7 6-10 0 0,0 0 1 0 0,-1 0 0 0 0,0 1 0 0 0,0-1-1 0 0,0 1 1 0 0,0 0 0 0 0,-2-2-15 0 0,4 3 4 0 0,0 1 1 0 0,0 0-1 0 0,0-1 1 0 0,0 1-1 0 0,0 0 1 0 0,0 0-1 0 0,-1 0 1 0 0,1 0-1 0 0,0 0 1 0 0,0 0-1 0 0,0 0 1 0 0,0 0-1 0 0,0 0 1 0 0,0 1-1 0 0,0-1 1 0 0,0 0-1 0 0,0 1 1 0 0,0-1-1 0 0,0 0 1 0 0,1 1-1 0 0,-1-1 1 0 0,0 1-1 0 0,0 0 1 0 0,0-1-1 0 0,0 1 1 0 0,1 0-1 0 0,-1-1 1 0 0,0 1-1 0 0,1 0 1 0 0,-2 1-5 0 0,0 1 0 0 0,-1 1 0 0 0,0 0 0 0 0,1 0 0 0 0,0 0 0 0 0,0 1 0 0 0,0-1 0 0 0,1 0 0 0 0,-1 1 0 0 0,0 3 0 0 0,-7 43 0 0 0,9-48 0 0 0,-2 12 17 0 0,2-1 1 0 0,-1 1-1 0 0,2 0 1 0 0,0-1 0 0 0,1 1-1 0 0,0 0 1 0 0,2-1-1 0 0,-1 0 1 0 0,4 8-18 0 0,2 1 21 0 0,0 0 0 0 0,2-1 0 0 0,0 0 0 0 0,2-1 1 0 0,5 6-22 0 0,-6-10-93 0 0,1-2 99 0 0,-8-9 35 0 0,1-1-1 0 0,0 0 1 0 0,-1-1-1 0 0,2 1 1 0 0,-1-1-1 0 0,5 2-40 0 0,1 0 31 0 0,1-1-43 0 0,1-3-60 0 0,0 0-74 0 0,-4-2 0 0 0,0-1-45 0 0,1-1-50 0 0,-1-1-53 0 0,-9 3 57 0 0,1 0-38 0 0,0-1-373 0 0,0 0 88 0 0,0 0-50 0 0,1 0-721 0 0,1-2-567 0 0,3-2-1078 0 0,-7 5 2970 0 0</inkml:trace>
  <inkml:trace contextRef="#ctx0" brushRef="#br0" timeOffset="-577.46">3558 699 8144 0 0,'6'8'213'0'0,"0"0"-63"0"0,3 6-14 0 0,-1-1-76 0 0,8 13-5 0 0,-8-15 3 0 0,2 1 654 0 0,-1 2 0 0 0,0-1 0 0 0,-1 1 0 0 0,5 14-712 0 0,6 16 1377 0 0,-2 1-85 0 0,-9-24-698 0 0,0 1-35 0 0,-3-9-162 0 0,0 1-36 0 0,10 30 714 0 0,-9-26-590 0 0,0 5 174 0 0,-5-21-717 0 0,-1 0 55 0 0,1 0 49 0 0,0 0 44 0 0,0 1 106 0 0,0 0 59 0 0,-1 3 670 0 0,-1-5-560 0 0,0-2-67 0 0,-3-1-107 0 0,2 1-147 0 0,0-1-41 0 0,-7-8 301 0 0,2-2-112 0 0,-1-5-59 0 0,0-8-16 0 0,4 15-55 0 0,-3-14-4 0 0,0 0 0 0 0,1 0 0 0 0,0-7-58 0 0,5 21 17 0 0,0-1-1 0 0,0 0 1 0 0,1 0 0 0 0,0 0 0 0 0,1 0 0 0 0,0 0 0 0 0,1 1-1 0 0,2-9-16 0 0,-1 9-274 0 0,1 0 93 0 0,0 1 85 0 0,1-1 70 0 0,2-3 89 0 0,1 1 85 0 0,22-25 546 0 0,-22 29-577 0 0,-1 1-36 0 0,0 1-47 0 0,-1 0-41 0 0,1 1-46 0 0,0-1-54 0 0,0 1-60 0 0,0-1-68 0 0,0 1-72 0 0,1 0-82 0 0,-1 0-86 0 0,0 0-94 0 0,1 1-101 0 0,-1-1-107 0 0,0 1-113 0 0,1-1-122 0 0,-1 1-126 0 0,-3 2 519 0 0,0 0-35 0 0,2-2-1766 0 0,3-2-1366 0 0</inkml:trace>
  <inkml:trace contextRef="#ctx0" brushRef="#br0" timeOffset="-1784.23">2407 601 8408 0 0,'0'0'190'0'0,"0"0"28"0"0,0 0 8 0 0,0 6-49 0 0,0 3-116 0 0,0-1-34 0 0,1 1 51 0 0,0 0 44 0 0,0-1 36 0 0,2 12 299 0 0,7 25 790 0 0,-6-29-876 0 0,-1-3-153 0 0,0-1-88 0 0,5 19 360 0 0,0-1-47 0 0,-1 1-40 0 0,1 0-35 0 0,6 26 245 0 0,28 103 894 0 0,-23-91-804 0 0,-2-7-67 0 0,-2 2-54 0 0,1 13 61 0 0,1 38 255 0 0,-16-73-651 0 0,-1-16-173 0 0,-1-24-125 0 0,0-1-36 0 0,-2-2-93 0 0,0 0-40 0 0,-4-3-242 0 0,5 2 212 0 0,1 2 226 0 0,0-1-44 0 0,0 0-45 0 0,1 0-43 0 0,-1 1-43 0 0,0-1-44 0 0,0 0-43 0 0,1 0-42 0 0,-1 1-42 0 0,0-1-42 0 0,1 0-41 0 0,-1 0-41 0 0,0 0-41 0 0,1 0-40 0 0,-1 0-40 0 0,0 0-39 0 0,-1-4-1518 0 0,-2-2-1224 0 0</inkml:trace>
  <inkml:trace contextRef="#ctx0" brushRef="#br0" timeOffset="-1416.21">2479 695 6216 0 0,'1'0'139'0'0,"0"-1"-47"0"0,9-4 137 0 0,9-6 327 0 0,2 2-45 0 0,1 1-43 0 0,1 2-42 0 0,0 2-42 0 0,0 2-39 0 0,0 3-39 0 0,0 1-37 0 0,-1 2-35 0 0,0 3-36 0 0,-15-4-123 0 0,1 0 0 0 0,-1 1 0 0 0,0 0-1 0 0,3 2-74 0 0,-4-1 35 0 0,0-1 0 0 0,0 1 1 0 0,0 0-1 0 0,-1 0 0 0 0,0 1-35 0 0,0 0 12 0 0,0 0 1 0 0,-1 1-1 0 0,0-1 1 0 0,0 1-1 0 0,0 1-12 0 0,11 31 439 0 0,-7 3 69 0 0,-5-1 11 0 0,-3-26-262 0 0,0 1 0 0 0,-2-1 0 0 0,0 1 0 0 0,0-1 0 0 0,-2 0 0 0 0,-1 5-257 0 0,-13 23 634 0 0,8-27-412 0 0,-2-1-33 0 0,7-10-117 0 0,-1-1-1 0 0,1 1 1 0 0,-1-1-1 0 0,-4 2-71 0 0,3-2 61 0 0,0-1 0 0 0,-1 1 0 0 0,-6 1-61 0 0,7-3 35 0 0,0 0-1 0 0,-1 0 1 0 0,-7 0-35 0 0,9-1-77 0 0,-1-1 50 0 0,-15-2 74 0 0,13 0-71 0 0,3 0-32 0 0,0 1-44 0 0,2-1-23 0 0,0 0-44 0 0,0 0-48 0 0,0 0-55 0 0,0 0-60 0 0,0-1-66 0 0,1 0-72 0 0,0 0-78 0 0,2 2 216 0 0,0 1-43 0 0,1-1-39 0 0,-1 0-35 0 0,0 0-128 0 0,1 0-33 0 0,-2-2-1335 0 0</inkml:trace>
  <inkml:trace contextRef="#ctx0" brushRef="#br0" timeOffset="-4451.09">576 82 8720 0 0,'0'0'197'0'0,"0"0"24"0"0,0 0 19 0 0,0-1-29 0 0,0-3-168 0 0,0 1-26 0 0,0 1 44 0 0,0 2 67 0 0,0-1 144 0 0,0 1 236 0 0,0 0 18 0 0,0 0-2 0 0,0 0-18 0 0,0 0-8 0 0,0 0-2 0 0,0 0-26 0 0,0 0-106 0 0,0 0-48 0 0,0 0-10 0 0,0 0-5 0 0,0 0-10 0 0,0 1-7 0 0,1 0-103 0 0,0 1-77 0 0,2 3 67 0 0,-2-3-51 0 0,4 11 314 0 0,-2 1-99 0 0,-1 3-35 0 0,0 10 15 0 0,-2-7-112 0 0,5 47 246 0 0,0-1-99 0 0,5 58 209 0 0,-7-70-293 0 0,10 101 424 0 0,-5-72-246 0 0,-3 1 86 0 0,6 91 414 0 0,-6-128-690 0 0,-3-31-151 0 0,0 1 1 0 0,-1 0-1 0 0,-1-1 0 0 0,-1 7-103 0 0,1-19 8 0 0,-2 2 71 0 0,1 0-31 0 0,1-2-75 0 0,0-1-55 0 0,0-1-69 0 0,-1-2 49 0 0,0 0-95 0 0,0-1-80 0 0,0 0-67 0 0,-2-2-396 0 0,-2-2-1174 0 0,2 0 306 0 0</inkml:trace>
  <inkml:trace contextRef="#ctx0" brushRef="#br0" timeOffset="-3825.77">625 201 7080 0 0,'0'0'157'0'0,"0"0"23"0"0,0 0 13 0 0,0 0-22 0 0,0-19 702 0 0,3-16 1297 0 0,-1 26-1549 0 0,1-1-55 0 0,0 4-207 0 0,0-1-45 0 0,0-1-54 0 0,1 1-60 0 0,7-11 430 0 0,2 2-104 0 0,1 3-93 0 0,3 1-85 0 0,0 3-75 0 0,2 0-66 0 0,0 3-55 0 0,2 0-47 0 0,19 0 1 0 0,-10 3-58 0 0,0 2-1 0 0,5 1-47 0 0,-4 1 106 0 0,-10 1-88 0 0,0 2 55 0 0,-1 2 44 0 0,0 2 37 0 0,-16-5-95 0 0,1 0 1 0 0,0 0 0 0 0,-1 0-1 0 0,0 0 1 0 0,1 1-60 0 0,-2 0 49 0 0,0-1 1 0 0,1 1-1 0 0,-2-1 1 0 0,1 1-1 0 0,0 0 1 0 0,-1 0-1 0 0,0 0 1 0 0,0 0-1 0 0,0 1 0 0 0,0 0-49 0 0,13 39 354 0 0,-5 0-69 0 0,-5 1-76 0 0,-6 1-82 0 0,-2-28-11 0 0,0 0-1 0 0,-2 0 1 0 0,0-1 0 0 0,0 1 0 0 0,-2-1-1 0 0,0-1 1 0 0,-6 11-116 0 0,3-9 122 0 0,-1-2 1 0 0,-1 1-1 0 0,0-1 0 0 0,-3 2-122 0 0,1-3 125 0 0,-1 0 0 0 0,-2 1-125 0 0,0-3 94 0 0,0 0 0 0 0,-1 0-94 0 0,-1-2 54 0 0,0 0 0 0 0,0-1-54 0 0,0-1 6 0 0,-1-2 0 0 0,-1 1-6 0 0,12-5 23 0 0,-13 4 79 0 0,10-3 1 0 0,0-1 0 0 0,-1-1 1 0 0,-5 1-104 0 0,0-2 66 0 0,1-2-35 0 0,3-4-19 0 0,10 3-43 0 0,2 0-71 0 0,1-1-74 0 0,0 1-79 0 0,0-1-81 0 0,1 1-87 0 0,1 0-90 0 0,-1 1-94 0 0,0 1 589 0 0,2-5-1289 0 0</inkml:trace>
  <inkml:trace contextRef="#ctx0" brushRef="#br0" timeOffset="-3020.92">1306 583 6000 0 0,'0'0'174'0'0,"0"0"-39"0"0,0 0 4 0 0,0 0 61 0 0,0 0 181 0 0,0 0 328 0 0,0 0 26 0 0,0 0-300 0 0,0 0-175 0 0,0 0-41 0 0,0 0 56 0 0,0 0 132 0 0,0 0-225 0 0,0 0-41 0 0,0 1 44 0 0,0 0-90 0 0,2 3-17 0 0,-1-2 9 0 0,3 4 308 0 0,0 1-51 0 0,-1 1-48 0 0,0-1-40 0 0,2 9 153 0 0,-1 0-98 0 0,7 21 266 0 0,6 9 797 0 0,-1 6-1374 0 0,-8-18 400 0 0,0-1-71 0 0,-2-3-37 0 0,0 1-61 0 0,5 27 169 0 0,-4-20-55 0 0,-1-6 52 0 0,-3-17-146 0 0,0 1 42 0 0,-3-14-347 0 0,1 0 56 0 0,-1 0 50 0 0,0 0 44 0 0,1 0 67 0 0,-1 0 44 0 0,0 0 82 0 0,0 1 194 0 0,0-2 176 0 0,0-2-301 0 0,0 0-192 0 0,-1-1-61 0 0,1-1-71 0 0,-1 0-84 0 0,-3-15 250 0 0,-1-1-92 0 0,-5-27-24 0 0,7 30-84 0 0,-1-7 0 0 0,2 0 0 0 0,0 0 0 0 0,1 0 0 0 0,1-10 0 0 0,2 22 0 0 0,0 0 1 0 0,0 0-1 0 0,1 0 0 0 0,1 1 0 0 0,-1-1 0 0 0,3-3 0 0 0,10-19-5 0 0,7-8 5 0 0,-12 21-6 0 0,5-7-23 0 0,-8 13 29 0 0,2 1 0 0 0,-1 1 0 0 0,10-10 0 0 0,1 3-41 0 0,2 4-52 0 0,2 3-72 0 0,2 4-93 0 0,-19 7 19 0 0,0 0 56 0 0,16 0-254 0 0,-14 2 212 0 0,-3-1 49 0 0,0 1-45 0 0,-2 0-5 0 0,1-1-45 0 0,0 1-51 0 0,-1 0-57 0 0,1 0-63 0 0,0 0-69 0 0,-1 0-77 0 0,1 0-81 0 0,1 0-218 0 0,-4 0 396 0 0,1-1-34 0 0,0 1-33 0 0,0-1-37 0 0,0 1-36 0 0,0-1-39 0 0,2 1-1166 0 0,4 1-1013 0 0</inkml:trace>
  <inkml:trace contextRef="#ctx0" brushRef="#br0" timeOffset="-2496.34">2045 721 7688 0 0,'0'0'166'0'0,"0"0"29"0"0,-2-8 168 0 0,0 4-295 0 0,1 3-50 0 0,-1-1 35 0 0,0-2 140 0 0,-1 0 94 0 0,0 0 66 0 0,-3-6 610 0 0,3 6-585 0 0,-1 0-41 0 0,2 2-215 0 0,0 0-37 0 0,-7-5 628 0 0,1 2-64 0 0,0 2-62 0 0,0 1-60 0 0,-1 1-57 0 0,1 2-56 0 0,0 1-52 0 0,1 0-51 0 0,-1 2-49 0 0,1 1-45 0 0,0 0-45 0 0,0 1-41 0 0,1 1-40 0 0,0 0-36 0 0,-6 8-49 0 0,6-5 30 0 0,-16 24 41 0 0,13-21-67 0 0,1 2-1 0 0,-3 8-9 0 0,8-15 0 0 0,0-1-1 0 0,0 1 0 0 0,1 0 0 0 0,0 0 0 0 0,1 0 1 0 0,0 0-1 0 0,0 0 0 0 0,1 0 0 0 0,0 0 0 0 0,0 0 1 0 0,1 3 0 0 0,1 5 0 0 0,2 0 0 0 0,0 0 0 0 0,1 0 0 0 0,0 0 0 0 0,1 0 0 0 0,1-1 0 0 0,0 0 1 0 0,1-1-1 0 0,1 0 0 0 0,7 9 0 0 0,-7-12-19 0 0,0 0 1 0 0,1 0 0 0 0,0-1 0 0 0,8 6 18 0 0,-13-12-18 0 0,0-1 1 0 0,0 1 0 0 0,1-1 0 0 0,2 1 17 0 0,23 7 5 0 0,1-8 77 0 0,-1-7 80 0 0,-2-7 83 0 0,-24 8-162 0 0,0 0 0 0 0,-1 0 0 0 0,1 0-1 0 0,2-4-82 0 0,-3 4 105 0 0,0-1 0 0 0,-1 0 0 0 0,1-1 0 0 0,2-4-105 0 0,-3 4 128 0 0,0 0 0 0 0,-1 0 0 0 0,1-1-1 0 0,1-5-127 0 0,4-21 376 0 0,-3 0-40 0 0,-3 0-39 0 0,-4 0-40 0 0,-3 1-38 0 0,-4 0-38 0 0,-4 1-40 0 0,-4 1-37 0 0,3 8-81 0 0,-17-17-23 0 0,9 14-36 0 0,-4 0-92 0 0,13 13 17 0 0,-2 0-38 0 0,14 10-51 0 0,-1 0 67 0 0,0 0 57 0 0,1 0 47 0 0,-3-1 70 0 0,-2-2 140 0 0,3 3-126 0 0,0 0-52 0 0,0-1-79 0 0,2 1-19 0 0,-1 1-42 0 0,0-1-50 0 0,0 0-54 0 0,1 0-85 0 0,-1 1-76 0 0,0-1-84 0 0,0 0-89 0 0,0 1-98 0 0,1-1-104 0 0,-1 1-111 0 0,0-1-118 0 0,-1 0-1244 0 0,-2 1-1277 0 0,5 0 3510 0 0</inkml:trace>
  <inkml:trace contextRef="#ctx0" brushRef="#br0" timeOffset="10393.18">13105 435 7800 0 0,'0'0'174'0'0,"-2"-1"-51"0"0,-7-4 281 0 0,6 3-321 0 0,2 1-51 0 0,-8-6 0 0 0,-1 1 62 0 0,1 2 54 0 0,-1 0 48 0 0,-2 2 93 0 0,0 1 47 0 0,-2 2 113 0 0,-8 4 279 0 0,2 4 4 0 0,7 0-274 0 0,3-2-113 0 0,1 2-44 0 0,2-1-93 0 0,0 1-46 0 0,1 0-52 0 0,2 0-60 0 0,-13 30 274 0 0,4 2-48 0 0,6-18-51 0 0,2 0-1 0 0,-1 16-224 0 0,4-20 109 0 0,1 1-1 0 0,0-1 1 0 0,2 0 0 0 0,0 1-1 0 0,1-1 1 0 0,1 0 0 0 0,5 19-109 0 0,-6-32 41 0 0,0 0 0 0 0,1 0 0 0 0,0 0 1 0 0,0 0-1 0 0,0 0 0 0 0,0-1 1 0 0,1 1-1 0 0,0-1 0 0 0,0 0 1 0 0,1 0-1 0 0,-1 0 0 0 0,1-1 0 0 0,0 0 1 0 0,4 3-42 0 0,-2-2 53 0 0,0-1 0 0 0,1 1 0 0 0,0-2 1 0 0,-1 1-1 0 0,1-1 0 0 0,8 2-53 0 0,27 3 146 0 0,1-8-56 0 0,-2-7-69 0 0,-33 5-41 0 0,-1-1 0 0 0,0 0 0 0 0,6-3 20 0 0,-10 4-193 0 0,0-1-39 0 0,14-7-1036 0 0,-4 0 235 0 0</inkml:trace>
  <inkml:trace contextRef="#ctx0" brushRef="#br0" timeOffset="10897.84">13336 755 6568 0 0,'2'1'190'0'0,"6"4"-259"0"0,1 0 94 0 0,1-2 85 0 0,-1 0 76 0 0,1 0 66 0 0,0-1 59 0 0,0 0 47 0 0,0-1 39 0 0,8 1 333 0 0,23-2 1053 0 0,-29 0-1279 0 0,1 0-48 0 0,-4-1-158 0 0,0 1-41 0 0,0 0-48 0 0,0 0-54 0 0,0 0 161 0 0,0-1-44 0 0,0-1-41 0 0,0 1-36 0 0,9-5 101 0 0,-2-1-102 0 0,1-6-53 0 0,-14 11-122 0 0,0-1 0 0 0,-1 0-1 0 0,1 1 1 0 0,-1-1-1 0 0,0-1 1 0 0,1 1 0 0 0,-1 0-1 0 0,-1 0 1 0 0,1-1 0 0 0,0 1-1 0 0,-1-1 1 0 0,0 0-19 0 0,1-2 44 0 0,-1 0 1 0 0,0 0-1 0 0,0 0 1 0 0,0-6-45 0 0,-4-27 112 0 0,1 25-73 0 0,-1 0 1 0 0,-1 1-1 0 0,0-1 1 0 0,-3-3-40 0 0,4 10 10 0 0,0 1 0 0 0,0 0 0 0 0,0 0 0 0 0,-1 0 0 0 0,0 0 0 0 0,0 1 0 0 0,-1-1 1 0 0,0 1-1 0 0,-1-1-10 0 0,-17-10 67 0 0,1 6 25 0 0,-1 6 46 0 0,-1 6 58 0 0,-1 6 71 0 0,-2 7-329 0 0,2 3 71 0 0,17-10 29 0 0,0 0 0 0 0,0 1 0 0 0,0 0-38 0 0,-19 31 193 0 0,17-23-47 0 0,2 1 1 0 0,0 0-1 0 0,-5 16-146 0 0,4-4 112 0 0,2 0-40 0 0,6-23-59 0 0,0 0 1 0 0,0 0-1 0 0,1 0 0 0 0,0 0 1 0 0,0 0-1 0 0,0 1 1 0 0,2 2-14 0 0,-1-2 6 0 0,1-1 0 0 0,0 0 0 0 0,0 0 0 0 0,1 0 0 0 0,0 0 1 0 0,0-1-1 0 0,1 1 0 0 0,0-1 0 0 0,0 0 0 0 0,3 4-6 0 0,-1-3 6 0 0,1 0 0 0 0,0 0 0 0 0,0 0-1 0 0,0-1 1 0 0,1 0 0 0 0,0-1 0 0 0,0 0-1 0 0,2 1-5 0 0,-1-1 17 0 0,1-1-1 0 0,0 0 0 0 0,1 0 0 0 0,5 1-16 0 0,-3-2-72 0 0,1 0 57 0 0,37 3 160 0 0,-38-5-131 0 0,7-1-72 0 0,-10 0-20 0 0,0-1-41 0 0,4 0-137 0 0,0 0-116 0 0,-7 0 137 0 0,1 0-37 0 0,-1 0-38 0 0,0-1-41 0 0,19-3-717 0 0</inkml:trace>
  <inkml:trace contextRef="#ctx0" brushRef="#br0" timeOffset="11422.43">14240 517 9432 0 0,'0'-1'213'0'0,"0"1"-57"0"0,-1-1-48 0 0,1-1-39 0 0,-1 0-16 0 0,-2-5-7 0 0,0 0-91 0 0,0 0 73 0 0,-1 0 68 0 0,0 2 57 0 0,-1-2 99 0 0,-1 2 60 0 0,-2-1 122 0 0,-4-2 296 0 0,-11 0 498 0 0,14 6-866 0 0,1 0-46 0 0,1 1-97 0 0,-1 1-49 0 0,1-1-56 0 0,-1 1-64 0 0,5 0 19 0 0,-15 0 337 0 0,-2 1-49 0 0,1 0-55 0 0,-1 2-61 0 0,1 2-66 0 0,1 2-71 0 0,2 3-78 0 0,3 3-83 0 0,12-11 47 0 0,0 0 0 0 0,0-1-1 0 0,0 1 1 0 0,0 0-1 0 0,0 0 1 0 0,0 0-1 0 0,0-1 1 0 0,1 1-1 0 0,-1 0 1 0 0,1 0-1 0 0,0 0 1 0 0,-1 0-1 0 0,1 0 1 0 0,0 0-1 0 0,0 0 1 0 0,0 0-1 0 0,0 0 11 0 0,1 2-21 0 0,0 0 0 0 0,0 0-1 0 0,0-1 1 0 0,0 1 0 0 0,1 0-1 0 0,-1-1 1 0 0,1 1 0 0 0,2 2 21 0 0,0 1-44 0 0,1 0 0 0 0,0 0 0 0 0,6 5 44 0 0,15 12-61 0 0,-8-10 54 0 0,7 6 6 0 0,0 1 0 0 0,-2 0 0 0 0,12 15 1 0 0,-9-3-25 0 0,-9-8 97 0 0,-9-9 31 0 0,-1 0 58 0 0,-2 2 68 0 0,-4-1 79 0 0,-1-11-177 0 0,0-1 0 0 0,-1 0 0 0 0,0 0 0 0 0,0 1 0 0 0,0-1 0 0 0,-1 0 0 0 0,0 0 0 0 0,0 0 0 0 0,0 0 0 0 0,-1 0 1 0 0,1-1-1 0 0,-1 1 0 0 0,0-1 0 0 0,0 0 0 0 0,-3 4-131 0 0,-10 7 420 0 0,-3-2-82 0 0,-1-3-110 0 0,10-6-163 0 0,-1 0-37 0 0,4-3 3 0 0,0 1 1 0 0,0-1-1 0 0,0 0 0 0 0,0-1 1 0 0,-1 0-1 0 0,1 0 0 0 0,0 0 1 0 0,0-1-1 0 0,-1 0 1 0 0,1-1-1 0 0,0 1 0 0 0,0-1 1 0 0,0-1-1 0 0,0 1 0 0 0,0-2-31 0 0,3 2-179 0 0,0 1 41 0 0,0-1 39 0 0,0 0 36 0 0,-4-2 32 0 0,1 0 103 0 0,-3 0 117 0 0,-16-10 561 0 0,16 8-505 0 0,4 2-175 0 0,1 1-54 0 0,-1-1-64 0 0,1 0-75 0 0,-1 1-86 0 0,1-1-97 0 0,0 0-108 0 0,0 0-118 0 0,1 1 106 0 0,1 0-61 0 0,0 0-64 0 0,0 0-67 0 0,-1 0-70 0 0,1 0-74 0 0,0 0-77 0 0,0-1-80 0 0,0 1-1399 0 0,-2-2-1310 0 0,5 5 3621 0 0</inkml:trace>
  <inkml:trace contextRef="#ctx0" brushRef="#br0" timeOffset="7983.63">10918 562 7920 0 0,'0'0'174'0'0,"0"0"-2"0"0,0 0-73 0 0,0 0-47 0 0,-2 0-4 0 0,1 0 0 0 0,-10 0-23 0 0,3 0 67 0 0,-1 0 64 0 0,0 0 65 0 0,1 1 68 0 0,0 1 67 0 0,0 1 69 0 0,0 1 72 0 0,0 2 71 0 0,8-6-554 0 0,-7 7 381 0 0,-1 0-64 0 0,1 0-59 0 0,0 0-54 0 0,1 1-49 0 0,-1 0-43 0 0,1 0-40 0 0,0 2-33 0 0,-6 12 40 0 0,1 2-34 0 0,2 2-6 0 0,1 1-1 0 0,1 0 1 0 0,0 8-53 0 0,6-30 2 0 0,1 0 0 0 0,-1-1 0 0 0,1 1 0 0 0,0 0 0 0 0,1-1 0 0 0,-1 1 0 0 0,1-1 0 0 0,0 1 0 0 0,0-1 0 0 0,0 1 0 0 0,0-1 0 0 0,1 1 0 0 0,0-1 0 0 0,1 1-2 0 0,-3-3 2 0 0,1 0 0 0 0,0-1 0 0 0,1 1 0 0 0,-1 0 0 0 0,0-1 0 0 0,0 1 0 0 0,1-1 0 0 0,-1 1-1 0 0,1-1 1 0 0,-1 0 0 0 0,1 0 0 0 0,0 0 0 0 0,-1 0 0 0 0,1 0 0 0 0,0 0 0 0 0,0 0 0 0 0,0 0 0 0 0,0-1 0 0 0,0 1 0 0 0,0-1 0 0 0,0 0-1 0 0,0 1 1 0 0,-1-1 0 0 0,1 0 0 0 0,0 0 0 0 0,0 0 0 0 0,0 0 0 0 0,0 0 0 0 0,0-1 0 0 0,0 1 0 0 0,0-1 0 0 0,0 1 0 0 0,1-1-2 0 0,23-10 135 0 0,-12 4-6 0 0,0 0 0 0 0,0-2 0 0 0,3-2-129 0 0,2-4 107 0 0,1-2-41 0 0,-2 0-73 0 0,-15 14 7 0 0,0 0 0 0 0,-1-1 0 0 0,0 1 0 0 0,1-1 0 0 0,-1 0 0 0 0,0 1 0 0 0,-1-1 0 0 0,1 0 0 0 0,-1 0 0 0 0,0 0 0 0 0,0 0 0 0 0,0-1 0 0 0,1-3 0 0 0,-1 1 0 0 0,-1 0 0 0 0,1-1 0 0 0,-1 1 0 0 0,-1-1 0 0 0,0-2 0 0 0,1 0 11 0 0,0-2 42 0 0,-1-16 138 0 0,-3 18-142 0 0,4 9-127 0 0,0 1-3 0 0,0 0 8 0 0,0 0 4 0 0,2 6 66 0 0,8 34 118 0 0,8 23-115 0 0,-6-30-41 0 0,2 0-105 0 0,-7-19 192 0 0,-1 0 37 0 0,7 14 182 0 0,0 6 186 0 0,3 18 384 0 0,-16-51-841 0 0,1 2 149 0 0,-1-1-15 0 0,0 0-82 0 0,1 0-56 0 0,-1-1-58 0 0,0 0-45 0 0,0-1-60 0 0,1 1-70 0 0,-1-1-79 0 0,0 0-44 0 0</inkml:trace>
  <inkml:trace contextRef="#ctx0" brushRef="#br0" timeOffset="8541.14">11436 204 7800 0 0,'0'0'174'0'0,"0"0"29"0"0,0 0 13 0 0,0 0 28 0 0,0 0-67 0 0,0 0-37 0 0,0 2 52 0 0,0 6 126 0 0,0-7-204 0 0,0 1 52 0 0,1 6 272 0 0,0 1-41 0 0,1 0-41 0 0,1 0-41 0 0,0 1-40 0 0,0-1-42 0 0,1 0-40 0 0,-1-1-41 0 0,-2-6-113 0 0,9 27 450 0 0,0-1-53 0 0,-1 1-46 0 0,0-1-41 0 0,0 7 26 0 0,0-1-37 0 0,1 16 559 0 0,-1 8-897 0 0,11 115 1428 0 0,-15-116-909 0 0,0 1 52 0 0,-4-47-479 0 0,0 15 138 0 0,-3-1-119 0 0,2-25-383 0 0,0-1 52 0 0,-1 1 44 0 0,1-1 37 0 0,-2 0-45 0 0,-2-2-145 0 0,2 2 112 0 0,1 0 68 0 0,0 1-36 0 0,0-1-41 0 0,0 1-48 0 0,1-1-54 0 0,-1 1-62 0 0,1-1-3 0 0,-1 0-52 0 0,0 1-47 0 0,1-1-42 0 0,-1 0-152 0 0,0 0-41 0 0,0 0-184 0 0,0-1-499 0 0</inkml:trace>
  <inkml:trace contextRef="#ctx0" brushRef="#br0" timeOffset="8928.1">11270 522 7112 0 0,'0'0'157'0'0,"1"0"18"0"0,0-1-58 0 0,2 0-21 0 0,4-3 60 0 0,-1 1-235 0 0,0-1 75 0 0,0 2 69 0 0,1-1 64 0 0,0 1 60 0 0,0 0 55 0 0,0 0 48 0 0,0 1 46 0 0,4-2 269 0 0,0 0 79 0 0,4-1-199 0 0,-1 0-44 0 0,1 1-42 0 0,0 0-39 0 0,0 0-36 0 0,1 0-33 0 0,14-2 206 0 0,9-1-4 0 0,-10 0-196 0 0,-1 0-40 0 0,8-2-68 0 0,1 1-69 0 0,8 1-37 0 0,20 0-2 0 0,-61 6-239 0 0,-1-1 57 0 0,2 1 21 0 0,3 1 38 0 0,-5-1-5 0 0,1 1-53 0 0,0-1-75 0 0,-1 0-66 0 0,0 1-97 0 0,0-1-114 0 0,-2 0 177 0 0,1 1-36 0 0,0-1-216 0 0,1 0-88 0 0,-1 1-96 0 0,1-1-103 0 0,1 0-817 0 0,3 1-916 0 0</inkml:trace>
  <inkml:trace contextRef="#ctx0" brushRef="#br0" timeOffset="9314.07">11923 478 5672 0 0,'0'0'165'0'0,"3"5"-28"0"0,2 3-87 0 0,-3-2-8 0 0,1-1 75 0 0,0 2 99 0 0,2 3 210 0 0,0 1 83 0 0,-2-4-200 0 0,0-1-101 0 0,-1 0-65 0 0,2 9 349 0 0,0-1-50 0 0,0 0-44 0 0,-1 1-36 0 0,4 21 395 0 0,1 17 250 0 0,-4-28-514 0 0,0-1 58 0 0,-1-6-50 0 0,-1 1-61 0 0,0-7-81 0 0,-1 1 0 0 0,-1 0 0 0 0,0 0 0 0 0,0-1 0 0 0,-3 10-359 0 0,3-18 30 0 0,-1-1 122 0 0,0-1 99 0 0,1 0 81 0 0,-1-1 316 0 0,-1-1 429 0 0,1-1-472 0 0,1 0-338 0 0,-1 0-33 0 0,1-1 12 0 0,-1 0-91 0 0,0 0-109 0 0,1 0-86 0 0,-1 0-96 0 0,0 0-107 0 0,1 1 130 0 0,-7-28 300 0 0,2 0-55 0 0,2 0-45 0 0,2 0-37 0 0,2-6-27 0 0,2 11-24 0 0,0 1-1 0 0,2-1 0 0 0,0 1 0 0 0,8-20 2 0 0,-3 20 7 0 0,-3 10-24 0 0,1 1 0 0 0,0 0 0 0 0,0 1 0 0 0,3-2 17 0 0,9-10-3 0 0,-17 20-219 0 0,1 0 84 0 0,-1-1 73 0 0,1 1 60 0 0,0 0 47 0 0,0 0 34 0 0,9-7 266 0 0,-7 7-222 0 0,0-1-64 0 0,0 1-99 0 0,-2 2-45 0 0,0-1-54 0 0,0 0-61 0 0,0 1-70 0 0,0 0-104 0 0,0 0-97 0 0,0 0-104 0 0,0 0-115 0 0,1 0-123 0 0,-3 1 360 0 0,0 0-35 0 0,0-1-35 0 0,0 1-36 0 0,0 0-38 0 0,1 0-38 0 0,0 0-1445 0 0,2 0-1175 0 0</inkml:trace>
  <inkml:trace contextRef="#ctx0" brushRef="#br0" timeOffset="9597.31">12421 476 8088 0 0,'0'0'182'0'0,"0"1"-4"0"0,0-1-75 0 0,1 1-49 0 0,0 3-5 0 0,-1-2 1 0 0,2 11-133 0 0,0-1 88 0 0,0 0 78 0 0,-1 1 69 0 0,0 2 110 0 0,0 0 73 0 0,1 3 140 0 0,-1 10 336 0 0,1 10 366 0 0,0-13-469 0 0,0-4-224 0 0,-1-10-293 0 0,1-1-39 0 0,-1-3-240 0 0,0-1 101 0 0,0 1 86 0 0,0 0 67 0 0,0 1 99 0 0,3 15 623 0 0,-2-13-557 0 0,-1-5-189 0 0,-1 0-40 0 0,1 1-47 0 0,0-1-57 0 0,0 0-64 0 0,0 0-73 0 0,0 1-82 0 0,0-1-89 0 0,-1-2 49 0 0,1 1-45 0 0,-1-1-50 0 0,1 1-50 0 0,-1-1-54 0 0,1 1-56 0 0,-1-1-58 0 0,1 1-61 0 0,-1-1-1227 0 0,0 1-1069 0 0</inkml:trace>
  <inkml:trace contextRef="#ctx0" brushRef="#br0" timeOffset="9797.78">12429 346 15648 0 0,'-5'-2'358'0'0,"-1"-1"-85"0"0,0-1-75 0 0,0 1-62 0 0,-1-1-44 0 0,0 0-51 0 0,-15-6-67 0 0,13 8 41 0 0,7 2-26 0 0,2 0-30 0 0,-1 0-30 0 0,0 0-47 0 0,1 0-24 0 0,-1 0-47 0 0,1 0-53 0 0,-1 0-61 0 0,0 0-64 0 0,1 0-61 0 0,-1 0-54 0 0,1 0-46 0 0,-1 1-159 0 0,0-1-46 0 0,0 0-192 0 0,0 1-511 0 0</inkml:trace>
  <inkml:trace contextRef="#ctx0" brushRef="#br0" timeOffset="6584.38">9820 160 9272 0 0,'0'0'208'0'0,"0"0"33"0"0,0 0 14 0 0,0 0-18 0 0,0 2-78 0 0,9 23 236 0 0,-2 2-46 0 0,4 27 238 0 0,-5-9-193 0 0,2 23 140 0 0,-3-21-149 0 0,1 22 102 0 0,2 94 590 0 0,-8-105-662 0 0,-2 4 77 0 0,-2 0 69 0 0,0-13-25 0 0,1-25 199 0 0,-7 24-735 0 0,9-45 22 0 0,-2-2 93 0 0,1-2-99 0 0,1 0-37 0 0,-1-2-53 0 0,1 1-66 0 0,-1-1-82 0 0,0-1-98 0 0,1 1-111 0 0,0 2 169 0 0,1-1-34 0 0,-1 1-35 0 0,1-1-37 0 0,-1 1-40 0 0,1 0-40 0 0,-1-1-44 0 0,1 1-44 0 0,0 0-47 0 0,0 1-48 0 0,-2-6-1371 0 0,1-2-1126 0 0,1 8 3125 0 0</inkml:trace>
  <inkml:trace contextRef="#ctx0" brushRef="#br0" timeOffset="7189.76">9835 285 7200 0 0,'2'-5'468'0'0,"-1"0"-226"0"0,1 0-208 0 0,0 2-20 0 0,-1 2 36 0 0,-1 0 54 0 0,0 1 118 0 0,0 0 155 0 0,1-1-54 0 0,1 1-54 0 0,-1 0-53 0 0,1-1-53 0 0,0 1-54 0 0,0 0-53 0 0,0 0-54 0 0,10 7 375 0 0,0 2-90 0 0,1 4-26 0 0,5 10 47 0 0,-1-2 34 0 0,10 11 95 0 0,-3 2-65 0 0,-1 2-53 0 0,-1 0-34 0 0,30 70 454 0 0,-32-60-386 0 0,9 16 389 0 0,-18-42-449 0 0,0 0 53 0 0,-2-2 20 0 0,-6-13-202 0 0,5 8 60 0 0,-5-9-78 0 0,-1-3-30 0 0,0 1 32 0 0,0-1 40 0 0,0 0 46 0 0,-1-1-51 0 0,-1 0-58 0 0,1 0-38 0 0,1-1-14 0 0,2-2 11 0 0,-3 1-14 0 0,3-5 24 0 0,-1-1 0 0 0,0 0 0 0 0,2-8-94 0 0,2-26 187 0 0,-5-2-74 0 0,-2-1-53 0 0,-1 14-21 0 0,4-27-39 0 0,-1 43-3 0 0,3-30 11 0 0,4-8-8 0 0,-6 37-29 0 0,2 0 0 0 0,5-15 29 0 0,-6 23-9 0 0,0-1-12 0 0,2-7-104 0 0,-4 15 65 0 0,-1 1 54 0 0,0 0 0 0 0,0 0 0 0 0,0 0-1 0 0,0 0 1 0 0,0 0 0 0 0,0 1-1 0 0,0-1 1 0 0,0 0 0 0 0,0 1 0 0 0,-1-1-1 0 0,1 1 1 0 0,1 0 6 0 0,10 11 4 0 0,-10-8-9 0 0,2 1 5 0 0,0 0 0 0 0,-1 1 0 0 0,0-1 0 0 0,-1 1 0 0 0,1 0 0 0 0,1 5 0 0 0,2 4 0 0 0,0 4 5 0 0,0-1-1 0 0,-2 1 1 0 0,0 0-1 0 0,1 17-4 0 0,-1-6 45 0 0,1-1 39 0 0,12 71 221 0 0,-9-46-70 0 0,-3-27-78 0 0,0 0 34 0 0,0-6 130 0 0,0 1-49 0 0,1-1-43 0 0,0 0-37 0 0,2 5-3 0 0,0-1-36 0 0,17 51 184 0 0,-16-51-230 0 0,-6-15-73 0 0,3 7 15 0 0,1 1 81 0 0,-7-17-94 0 0,0-1-77 0 0,0 0-86 0 0,0 0-178 0 0,0 0-316 0 0,0 0 469 0 0,0 0 14 0 0,0 0-15 0 0,0 0-51 0 0,0 0-11 0 0,0 0-50 0 0,0 0-57 0 0,0 0-64 0 0,0 0-68 0 0,0 0-64 0 0,0 0-57 0 0,0 0-49 0 0,0 0-181 0 0,0 0-49 0 0,0 0-218 0 0,0 0-588 0 0</inkml:trace>
  <inkml:trace contextRef="#ctx0" brushRef="#br0" timeOffset="3686.14">6962 143 7056 0 0,'0'0'157'0'0,"0"0"-12"0"0,1 0-35 0 0,0-2 24 0 0,5-4 14 0 0,-5 5-83 0 0,0 0-46 0 0,2-1-102 0 0,-2 1 51 0 0,0 0 44 0 0,0 1 29 0 0,1-2 36 0 0,-1 1 20 0 0,1 0 36 0 0,0-1 38 0 0,0-1 44 0 0,-2 3 144 0 0,0 0 5 0 0,0 0 17 0 0,0 0 10 0 0,0 0 1 0 0,0 0 16 0 0,0 0 68 0 0,0 0-109 0 0,-1 1-82 0 0,0 0-71 0 0,0 0-60 0 0,-1 0-31 0 0,0 0-49 0 0,-3 3 45 0 0,4-3-57 0 0,1-1 37 0 0,-10 7 239 0 0,0-1-63 0 0,-1 0-53 0 0,0 0-47 0 0,-2 1-13 0 0,-1-1-40 0 0,-27 9 144 0 0,18-7 59 0 0,4-4 181 0 0,0 0 0 0 0,-9 0-506 0 0,-1-2 405 0 0,3-1-95 0 0,-1 0-73 0 0,23-2-199 0 0,3 1-29 0 0,-1 0 1 0 0,1 0-1 0 0,-1 0 0 0 0,1 0 1 0 0,-1 0-1 0 0,1 1 1 0 0,-1-1-1 0 0,1 0 0 0 0,-1 1 1 0 0,1-1-1 0 0,0 0 1 0 0,-1 1-1 0 0,1 0 0 0 0,0-1 1 0 0,-1 2-10 0 0,1 3-112 0 0,6 2 85 0 0,-5-7 29 0 0,25 39-56 0 0,8 18 38 0 0,-26-42 17 0 0,-1 0 0 0 0,0 0 0 0 0,-1 0 0 0 0,-1 1 1 0 0,2 14-2 0 0,5 37 27 0 0,-4 1 79 0 0,-1 0 64 0 0,-2 0 51 0 0,0 13 91 0 0,-2 109 491 0 0,-2-184-918 0 0,-1-1 90 0 0,1 2 81 0 0,-2 3 115 0 0,1 0-22 0 0,0-3-127 0 0,1-2-86 0 0,0 0-99 0 0,0 0-65 0 0,0-1-99 0 0,1 1-112 0 0,-1-3 173 0 0,1 0-32 0 0,-1-2-217 0 0,0 0 102 0 0,0-1 90 0 0,0 1 77 0 0,-1 0 34 0 0,1-1 72 0 0,0 1 37 0 0,-1-1 1 0 0,1 1 28 0 0,0 0-43 0 0,0 0 4 0 0,0-1-39 0 0,-3-4-1274 0 0</inkml:trace>
  <inkml:trace contextRef="#ctx0" brushRef="#br0" timeOffset="3957.41">6730 715 9312 0 0,'0'0'268'0'0,"3"0"-70"0"0,2-2-94 0 0,-2 1-47 0 0,1 0-36 0 0,12-3 15 0 0,0-1 65 0 0,0 0 57 0 0,-1 0 48 0 0,4-2 91 0 0,0 0 39 0 0,38-13 754 0 0,-27 9-577 0 0,-15 6-297 0 0,-1 0-37 0 0,6-2-9 0 0,0 0-96 0 0,-1 1-49 0 0,24-11 118 0 0,-16 5-132 0 0,-12 6-71 0 0,-1-1-68 0 0,0-1-83 0 0,0 1-100 0 0,-2-1-86 0 0</inkml:trace>
  <inkml:trace contextRef="#ctx0" brushRef="#br0" timeOffset="4347.36">7217 520 7424 0 0,'0'0'142'0'0,"0"0"-59"0"0,3 5 53 0 0,0 6 105 0 0,0-1-107 0 0,1 4-75 0 0,0 6-77 0 0,1 1 14 0 0,-2-8 91 0 0,6 19 582 0 0,-1 0 72 0 0,0 0 62 0 0,-1 0 51 0 0,6 27 776 0 0,-1 5 2322 0 0,-3 10-3952 0 0,-8-58 336 0 0,-1 22 543 0 0,0-16-420 0 0,0-21-329 0 0,0-1-28 0 0,0 0-7 0 0,0 0-6 0 0,0 0-3 0 0,-4-3 68 0 0,0-7-43 0 0,1-2-39 0 0,2 7 12 0 0,0-30 112 0 0,2 0-84 0 0,3-1-69 0 0,3 2-57 0 0,5-11-69 0 0,-5 24-15 0 0,2 0 1 0 0,0 1-1 0 0,1 0 1 0 0,10-15 97 0 0,13-10-123 0 0,0 8 94 0 0,-15 20 55 0 0,0 0 33 0 0,-10 12-58 0 0,0-1-1 0 0,0 1 1 0 0,1 0-1 0 0,-1 1 0 0 0,1 0 1 0 0,6-2-1 0 0,0 1-46 0 0,0 1-51 0 0,-4 4-57 0 0,-7 1 33 0 0,-1 0-90 0 0,1 1-59 0 0,-1-1-106 0 0,-2 0 142 0 0,1 0-34 0 0,-1 0-36 0 0,1 0-39 0 0,4 3-723 0 0</inkml:trace>
  <inkml:trace contextRef="#ctx0" brushRef="#br0" timeOffset="4837.05">8015 614 6776 0 0,'0'0'198'0'0,"-1"-1"-11"0"0,-2-3-201 0 0,1 1 64 0 0,1-1 61 0 0,0 1 58 0 0,0-1 176 0 0,-2 0 107 0 0,-3-4 272 0 0,-1 2-65 0 0,0 1-59 0 0,0 1-57 0 0,-1 1-53 0 0,0 1-48 0 0,1 1-45 0 0,-2 1-42 0 0,-4 1 138 0 0,0 2-80 0 0,-6 5 90 0 0,1 4-92 0 0,10-6-351 0 0,1 0 1 0 0,0 1-1 0 0,-2 3-60 0 0,-11 16 66 0 0,2 3-38 0 0,11-15-18 0 0,0 0-1 0 0,1 1 1 0 0,0 4-10 0 0,-5 22 64 0 0,9-28-57 0 0,1 0 1 0 0,0 1 0 0 0,1-1 0 0 0,0 6-8 0 0,1-7-10 0 0,0 0 0 0 0,1-1 1 0 0,1 1-1 0 0,0 0 0 0 0,0-1 1 0 0,1 1-1 0 0,5 9 10 0 0,-5-13-5 0 0,1 0 1 0 0,-1 0 0 0 0,1-1-1 0 0,5 5 5 0 0,-5-6 7 0 0,0-1 0 0 0,1 1 0 0 0,-1-2-1 0 0,1 1 1 0 0,6 3-7 0 0,19 8 67 0 0,-23-14-29 0 0,-1 0 0 0 0,0 0 0 0 0,8 1-38 0 0,-11-3 32 0 0,0 0 0 0 0,1 1 0 0 0,-1-1 1 0 0,1-1-1 0 0,-1 1 0 0 0,2-1-32 0 0,-2 0 52 0 0,1 0-1 0 0,-1 0 1 0 0,0-1 0 0 0,0 1-1 0 0,0-1 1 0 0,0 0-52 0 0,21-16 395 0 0,-4-6 58 0 0,-14 14-226 0 0,-1 0 0 0 0,0-1 1 0 0,-1 0-1 0 0,0 0 1 0 0,2-6-228 0 0,1-7 342 0 0,-2 1-45 0 0,-5 14-135 0 0,1 0-1 0 0,-1 0 1 0 0,-1-6-162 0 0,-3-27 378 0 0,-8 0-105 0 0,-5 2-105 0 0,-4 1-106 0 0,-5 3-105 0 0,-1 2-106 0 0,-2 4-105 0 0,24 26 23 0 0,0 0 81 0 0,0 0 66 0 0,0 0 56 0 0,-2-2 59 0 0,-8-8 156 0 0,9 9-169 0 0,1 1-54 0 0,-1 0-63 0 0,1 0-79 0 0,-1 1-95 0 0,2 0-39 0 0,-1 0-86 0 0,0 0-94 0 0,0 1-105 0 0,-1-1-113 0 0,1 1-123 0 0,2 1 368 0 0,0 0-34 0 0,0 0-36 0 0,0 0-35 0 0,-5-1-1549 0 0,-2-1-1195 0 0</inkml:trace>
  <inkml:trace contextRef="#ctx0" brushRef="#br0" timeOffset="5766.56">8253 593 6392 0 0,'0'-1'135'0'0,"1"1"-50"0"0,4-4 41 0 0,-3 2-44 0 0,-1 1 2 0 0,-1 1 37 0 0,14-2 474 0 0,-2 5-37 0 0,-1 5-43 0 0,-2 3-46 0 0,0 2-50 0 0,-2 0-53 0 0,-2 0-59 0 0,-2-3-61 0 0,10 33 652 0 0,-2 1-57 0 0,-2-1-60 0 0,-1 1-66 0 0,-2 1-69 0 0,-2-1-73 0 0,-1 1-78 0 0,-2-1-82 0 0,-3-16-44 0 0,1-16-169 0 0,1-1 88 0 0,0-10-96 0 0,0-1 0 0 0,0 0-1 0 0,0 0-6 0 0,0 0 12 0 0,-1-1-73 0 0,-1-1-33 0 0,-4-5 35 0 0,0-7-5 0 0,1 0-32 0 0,0-17 13 0 0,4-33-47 0 0,2 39-24 0 0,2-22-44 0 0,0 30 19 0 0,1 1-1 0 0,0-1 0 0 0,1 1 0 0 0,1 0 1 0 0,5-10-6 0 0,8-10-18 0 0,6 0-42 0 0,2 5-61 0 0,-24 28 112 0 0,-1 1-1 0 0,1-1 1 0 0,0 0 0 0 0,0 1-1 0 0,0 0 1 0 0,0 0 0 0 0,1 0-1 0 0,-1 0 1 0 0,0 1 0 0 0,1-1-1 0 0,-1 1 1 0 0,4-1 9 0 0,-4 2-2 0 0,0-1 0 0 0,0 1 0 0 0,0 0 0 0 0,0 1 0 0 0,0-1 0 0 0,0 0 0 0 0,0 1 0 0 0,0 0 0 0 0,0 0 0 0 0,0-1 0 0 0,0 2 0 0 0,0-1 0 0 0,-1 0-1 0 0,1 1 1 0 0,2 1 2 0 0,4 3 0 0 0,0 1 0 0 0,0 0 0 0 0,-1 0 0 0 0,0 1 0 0 0,0 0 0 0 0,-1 1 0 0 0,0-1 0 0 0,2 5 0 0 0,8 12 0 0 0,-2 1 0 0 0,7 14 0 0 0,-17-28-19 0 0,-1 0 0 0 0,0 0 0 0 0,0 0 0 0 0,0 11 19 0 0,3 8 4 0 0,-4-17-4 0 0,0-1 0 0 0,-2 1-1 0 0,1 8 1 0 0,-2 3 75 0 0,1-24-63 0 0,-1 5-10 0 0,-4 0 82 0 0,4-6-76 0 0,0 0-1 0 0,0 0 1 0 0,-1 0-1 0 0,1 1 1 0 0,0-1-1 0 0,0 0 0 0 0,-1 0 1 0 0,1 0-1 0 0,0 0 1 0 0,-1 0-1 0 0,1 0 1 0 0,0 1-1 0 0,-1-1 0 0 0,1 0 1 0 0,0 0-1 0 0,-1 0 1 0 0,1 0-1 0 0,0 0 1 0 0,0 0-1 0 0,-1-1 1 0 0,1 1-1 0 0,0 0 0 0 0,-1 0 1 0 0,1 0-1 0 0,0 0 1 0 0,-1 0-1 0 0,1 0-7 0 0,-8-8 101 0 0,-1-10-43 0 0,9 18-56 0 0,-6-15 34 0 0,1-1 0 0 0,0 1 0 0 0,1-1 0 0 0,0-4-36 0 0,2 5 17 0 0,1-1 1 0 0,0 1-1 0 0,0-1 1 0 0,2-8-18 0 0,1 11-1 0 0,-1 0-1 0 0,2 1 1 0 0,-1-1 0 0 0,2 1 0 0 0,3-9 1 0 0,-3 12-12 0 0,0-1 0 0 0,1 1 0 0 0,0 0 1 0 0,0 0-1 0 0,1 0 0 0 0,0 1 0 0 0,2-2 12 0 0,-4 6-20 0 0,0 1-1 0 0,0-1 1 0 0,0 0-1 0 0,0 1 1 0 0,1 0-1 0 0,-1 0 1 0 0,1 0-1 0 0,0 0 1 0 0,0 1 20 0 0,-1 0-16 0 0,0 1 0 0 0,0-1 0 0 0,1 1 0 0 0,-1 0 0 0 0,1 0 0 0 0,-1 1 1 0 0,1-1-1 0 0,-1 1 0 0 0,4 0 16 0 0,-3 1-11 0 0,0-1 1 0 0,0 1-1 0 0,0 0 1 0 0,0 1 0 0 0,0-1-1 0 0,0 1 1 0 0,0 0-1 0 0,2 1 11 0 0,-1 1-1 0 0,0-1 0 0 0,-1 1 0 0 0,1 0 0 0 0,-1 0 0 0 0,0 0 0 0 0,0 1-1 0 0,-1 0 2 0 0,27 33-48 0 0,-6 2 112 0 0,-7 0 70 0 0,-13-24-48 0 0,0-1 0 0 0,-1 1 0 0 0,-1 0 0 0 0,0 0 0 0 0,-1 0 0 0 0,-1 10-86 0 0,-3 27 180 0 0,2-42-175 0 0,0-1-43 0 0,0-3-3 0 0,0 6-27 0 0</inkml:trace>
  <inkml:trace contextRef="#ctx0" brushRef="#br0" timeOffset="161867.87">14845 698 5384 0 0,'0'0'116'0'0,"0"0"17"0"0,0 0 12 0 0,0 0-37 0 0,0 0 6 0 0,0 0 54 0 0,0 0 157 0 0,0 0 288 0 0,0 0 25 0 0,0 0-21 0 0,0 0-94 0 0,0 0-41 0 0,0 0-8 0 0,0 0-10 0 0,0 0-34 0 0,0 0-12 0 0,0 0-136 0 0,0 0-104 0 0,0 1-90 0 0,0-1-41 0 0,2 2 15 0 0,-2-1 15 0 0,1 0 94 0 0,0-1-36 0 0,0 0 41 0 0,6 4 296 0 0,2-1-48 0 0,-1 0-43 0 0,1-1-41 0 0,-1 0-38 0 0,1-1-34 0 0,10 1 177 0 0,-4-2-162 0 0,0 0-50 0 0,3-1-1 0 0,8-2 65 0 0,2-1-127 0 0,1 2-63 0 0,0 0-60 0 0,-2 2-56 0 0,-18 0-78 0 0,-1 0 69 0 0,1 1 52 0 0,12 1 103 0 0,-13-1-124 0 0,-2 0-41 0 0,1 0-50 0 0,0 0-76 0 0,0 1-88 0 0,0-1-102 0 0,0 0-119 0 0,-2 0 97 0 0,0 0-59 0 0,-1 0-64 0 0,1 0-67 0 0,7 2-562 0 0</inkml:trace>
  <inkml:trace contextRef="#ctx1" brushRef="#br1">1 1529 0 0,'7074'0'0'0,"-2819"0"0"0,2123 0 0 0,-2256 0 0 0,-4111 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3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24 8176 0 0,'0'0'182'0'0,"0"0"29"0"0,0 0 13 0 0,1-1-32 0 0,5-4-153 0 0,-2 3 21 0 0,0 1 100 0 0,1 0 182 0 0,-1 1 323 0 0,-2 0-409 0 0,-1 0-77 0 0,0 0-60 0 0,3 1 272 0 0,-1 0-52 0 0,1 1-49 0 0,-1 0-45 0 0,0 1-38 0 0,0 1-35 0 0,2 4 85 0 0,0 2-56 0 0,1 10 149 0 0,-2 2 22 0 0,-1 13 78 0 0,-2-4-57 0 0,3 21 193 0 0,-1 72 869 0 0,-4-80-986 0 0,-1 4-42 0 0,-2-1-109 0 0,3-7-68 0 0,-2 8 4 0 0,2-34-166 0 0,1 4-15 0 0,-1 14 23 0 0,-4-5 46 0 0,4-18-74 0 0,1-8 57 0 0,-1 0-64 0 0,0 0-57 0 0,-1 0-49 0 0,-1 1-139 0 0,0 0-41 0 0,-4 1-367 0 0,5-2 316 0 0,2-1 113 0 0,0 0 40 0 0,-1 0 39 0 0,1 0 32 0 0,0 0 30 0 0,-1 0 82 0 0,0 1 272 0 0,0 0-282 0 0,1-1-84 0 0,-1 0-62 0 0,1 0-72 0 0,0 0-84 0 0,-1 0-32 0 0,1 0-74 0 0,-1 0-82 0 0,1 0-87 0 0,0 0-96 0 0,-1 0-102 0 0,1 0-110 0 0,-1 0-115 0 0,-1-1-701 0 0,0 1-56 0 0,-1-1-223 0 0</inkml:trace>
  <inkml:trace contextRef="#ctx0" brushRef="#br0" timeOffset="457.83">1 133 4832 0 0,'0'0'108'0'0,"0"0"17"0"0,0 0 10 0 0,0 0-33 0 0,0 0 27 0 0,0 0 79 0 0,0 0 210 0 0,0 0 377 0 0,0 0 34 0 0,0 0-341 0 0,0 0-204 0 0,0 0-57 0 0,0 0 38 0 0,0 0 100 0 0,0 0-203 0 0,0 0-36 0 0,0 0 38 0 0,0 0-81 0 0,3 2-15 0 0,-1-1 8 0 0,11 3 425 0 0,2-2-56 0 0,0-2-50 0 0,1-1-48 0 0,1-2-44 0 0,-2 0-41 0 0,0 0-35 0 0,-2 0-34 0 0,21-6 205 0 0,0 1-39 0 0,34-8 257 0 0,-1 1-118 0 0,1 2-93 0 0,68-11-225 0 0,-69 11-136 0 0,1 0-38 0 0,-53 10-34 0 0,0 0-33 0 0,1 1-41 0 0,0 0-49 0 0,1 0-56 0 0,-1 0-63 0 0,-1 0-71 0 0,0 1-78 0 0,-9 0 169 0 0,5 1-193 0 0,-8 0 257 0 0,0 0-65 0 0,1 0-140 0 0,-2 0 144 0 0,0 0-41 0 0,-1 0-15 0 0,1 0-39 0 0,1 0-440 0 0,1 0-289 0 0,1 0-684 0 0</inkml:trace>
  <inkml:trace contextRef="#ctx0" brushRef="#br0" timeOffset="988.33">838 102 7424 0 0,'0'0'166'0'0,"0"0"29"0"0,0 0 12 0 0,0 0-72 0 0,0 0-12 0 0,0 0 43 0 0,0 0 140 0 0,0 0 262 0 0,0 0 22 0 0,0 0-34 0 0,0 0-378 0 0,1 1 48 0 0,3 8 96 0 0,-1 0-61 0 0,0 0-53 0 0,-1 0-44 0 0,2 8 50 0 0,2 25 137 0 0,6 51 291 0 0,3 36 260 0 0,-13-104-729 0 0,-1 0-35 0 0,4 56 224 0 0,-2-46-169 0 0,-1 1 81 0 0,-1-19-97 0 0,1 1 35 0 0,-1-3 76 0 0,1-1-93 0 0,0 4-48 0 0,2 8-20 0 0,-1-5-18 0 0,-1-7 8 0 0,-1-2 28 0 0,1 0 57 0 0,-2-2 21 0 0,1 0 57 0 0,0 0 66 0 0,-1 0 73 0 0,-1-11-305 0 0,0-3-102 0 0,0 1 1 0 0,0-1-1 0 0,0 1 0 0 0,0-1 1 0 0,1 1-1 0 0,0-1 0 0 0,0-1-12 0 0,3-47 52 0 0,-1 34-32 0 0,1-5 12 0 0,0 0-1 0 0,2-1-31 0 0,2-3 23 0 0,6-15-23 0 0,14-25-24 0 0,6 6-54 0 0,-26 52 78 0 0,-1-1 0 0 0,1 1 0 0 0,0 0 0 0 0,1 1 0 0 0,0 0 0 0 0,0 0 0 0 0,1 1 0 0 0,-3 2 0 0 0,0 1 0 0 0,0 0 0 0 0,0 0 0 0 0,0 1 0 0 0,1 0 0 0 0,-1 0 0 0 0,1 1 0 0 0,0-1 0 0 0,0 1 0 0 0,0 1 0 0 0,4-1 0 0 0,-8 1 2 0 0,1 1 0 0 0,0 0-1 0 0,-1 0 1 0 0,1 0 0 0 0,-1 1-1 0 0,1-1 1 0 0,-1 1 0 0 0,1 0-1 0 0,0 0-1 0 0,-1 0-4 0 0,-1 0-1 0 0,1 0 1 0 0,0 1-1 0 0,-1-1 1 0 0,1 1-1 0 0,-1-1 1 0 0,1 1-1 0 0,-1 0 1 0 0,2 2 4 0 0,-2-2-13 0 0,1 2 0 0 0,0-1 1 0 0,-1 0-1 0 0,0 0 0 0 0,0 1 0 0 0,0-1 1 0 0,0 2 12 0 0,0 0-33 0 0,1 1 0 0 0,-2 0 1 0 0,1 0-1 0 0,0 5 33 0 0,4 37-3 0 0,-3 0-1 0 0,-2 1 1 0 0,-2 15 3 0 0,0 7-1 0 0,1-63 1 0 0,0-6-1 0 0,0 3-56 0 0,0-3-39 0 0,0-2-112 0 0,0 0-198 0 0,0 0 225 0 0,0 0-36 0 0,0 0-70 0 0,0 0 96 0 0,0 0-38 0 0,0 0-39 0 0,0 0-39 0 0,0 0-407 0 0,0 0 103 0 0,0 0-52 0 0,1-1-774 0 0,1-1-605 0 0,2-2-1154 0 0</inkml:trace>
  <inkml:trace contextRef="#ctx0" brushRef="#br0" timeOffset="1457.1">1356 545 4896 0 0,'0'0'108'0'0,"0"0"17"0"0,2 0 10 0 0,14 0-125 0 0,0-1 74 0 0,0 0 67 0 0,0-1 61 0 0,8-2 208 0 0,0 0 101 0 0,-1-2 80 0 0,1 0 58 0 0,41-16 1312 0 0,-37 11-1156 0 0,2-2 5 0 0,-15 6-460 0 0,0 0-40 0 0,8-4 421 0 0,0 0-73 0 0,-8 4-333 0 0,-2 1-173 0 0,-7 2-131 0 0,0 2-39 0 0,2-4 23 0 0,-5 3 1 0 0,-2 0 71 0 0,0 2-60 0 0,0-1 12 0 0,0 1 13 0 0,0-1 35 0 0,1-2-44 0 0,-2 3-41 0 0,0 1 0 0 0,0-1 0 0 0,0 1 0 0 0,0-1 0 0 0,-1 0-1 0 0,1 1 1 0 0,0-1 0 0 0,0 1 0 0 0,0-1 0 0 0,-1 1 0 0 0,1-1 0 0 0,0 1 0 0 0,-1-1-1 0 0,1 1 1 0 0,0-1 0 0 0,-1 1 0 0 0,1-1-2 0 0,-3-1 41 0 0,3 1-15 0 0,-3-1-11 0 0,1 0 0 0 0,-1 0-1 0 0,0 0 1 0 0,0 0 0 0 0,0 1-1 0 0,0-1 1 0 0,-1 0-15 0 0,-43-13 54 0 0,24 9 0 0 0,19 5-55 0 0,0 0 0 0 0,0 0 0 0 0,0 0 0 0 0,0 1-1 0 0,0 0 1 0 0,-1 0 0 0 0,1 0 0 0 0,0 0 0 0 0,-3 1 1 0 0,2 0 10 0 0,-1 0 0 0 0,1 1 0 0 0,0 0 0 0 0,0 0 0 0 0,1 0 0 0 0,-1 0 0 0 0,0 1 0 0 0,1 0 0 0 0,-1-1 0 0 0,1 2 0 0 0,-2 1-10 0 0,0 0 21 0 0,1 1 0 0 0,-1-1 1 0 0,1 1-1 0 0,1 0 1 0 0,-1 1-1 0 0,1-1 0 0 0,-3 7-21 0 0,3-6 13 0 0,1 0-1 0 0,1 0 0 0 0,-1 0 0 0 0,1 0 1 0 0,1 1-13 0 0,-2 8 47 0 0,0 0 0 0 0,2 1 0 0 0,0 7-47 0 0,4 27 122 0 0,5-9 13 0 0,5-3 39 0 0,-12-35-163 0 0,8 17 83 0 0,0 0 36 0 0,4 5 63 0 0,9 10 138 0 0,-18-31-270 0 0,0 0 0 0 0,1 0 0 0 0,-1 0 0 0 0,1-1 0 0 0,0 1 0 0 0,0-1-1 0 0,1 0 1 0 0,-1-1 0 0 0,3 2-61 0 0,-3-3 33 0 0,0 0 1 0 0,0 0-1 0 0,0 0 0 0 0,0-1 0 0 0,0 1 0 0 0,0-1 1 0 0,1-1-1 0 0,0 1-33 0 0,0-1 30 0 0,0 0 1 0 0,0 0 0 0 0,0 0-1 0 0,0-1 1 0 0,0 0-1 0 0,0-1 1 0 0,0 1 0 0 0,0-1-1 0 0,0 0-30 0 0,19-9 93 0 0,-6-1-73 0 0,0-1-78 0 0,-2-1-103 0 0,-9 6 35 0 0,0 1-36 0 0,11-10-69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57 6624 0 0,'0'0'192'0'0,"-3"-5"-28"0"0,-1-2-104 0 0,0 2-34 0 0,0 0 47 0 0,1 0 44 0 0,-1 1 37 0 0,-1-1 74 0 0,0 1 37 0 0,-1-1 91 0 0,-4 0 221 0 0,-7-1 375 0 0,10 6-673 0 0,1 0-33 0 0,0 1-73 0 0,0 0-36 0 0,0 0-39 0 0,0 2-46 0 0,-9 3 246 0 0,0 1-38 0 0,-10 10 158 0 0,2 2-114 0 0,3 3-88 0 0,0 7-34 0 0,12-14-97 0 0,0 0 0 0 0,1 0 0 0 0,1 1 1 0 0,0 2-86 0 0,-2 9 60 0 0,-1 15 86 0 0,8-35-121 0 0,0 0 1 0 0,1-1 0 0 0,0 1 0 0 0,0 0 0 0 0,1 1-26 0 0,6 20 33 0 0,-4-22-18 0 0,-1 0 0 0 0,1 0 0 0 0,0 0 0 0 0,0-1 1 0 0,0 1-16 0 0,-1-4 7 0 0,-1 0 0 0 0,1 0 0 0 0,0 0 0 0 0,0 0 0 0 0,0-1 0 0 0,0 1 1 0 0,0-1-1 0 0,0 1 0 0 0,0-1 0 0 0,1 0 0 0 0,-1 0 0 0 0,1 0 0 0 0,-1 0 1 0 0,1 0-8 0 0,25 5 221 0 0,-24-6-180 0 0,-1 0 1 0 0,1 0 0 0 0,-1-1-1 0 0,1 1 1 0 0,-1-1 0 0 0,1 1 0 0 0,-1-1-1 0 0,1 0 1 0 0,0-1-42 0 0,0 0 51 0 0,0 0 1 0 0,0 0-1 0 0,0-1 1 0 0,0 1-1 0 0,0-1 1 0 0,-1 0-1 0 0,1 0-51 0 0,15-17 196 0 0,2-7-28 0 0,-3-2-71 0 0,1-5 38 0 0,7-22-135 0 0,-20 40 25 0 0,-1 1 0 0 0,0-2 0 0 0,-1 1-25 0 0,-1 2 28 0 0,1 0 1 0 0,0 1-1 0 0,1 0 1 0 0,4-8-29 0 0,-3 15 68 0 0,-1 10 23 0 0,0 2-101 0 0,-2-3 68 0 0,0 0-1 0 0,-1 1 1 0 0,1-1 0 0 0,-1 1-1 0 0,0-1 1 0 0,0 2-58 0 0,7 14 194 0 0,-3-2-79 0 0,-1 0-61 0 0,1 2-93 0 0,9 26-38 0 0,-1 0 87 0 0,0 0 77 0 0,-1 0 69 0 0,-12-42-313 0 0,0 1 111 0 0,1 0 90 0 0,3 9 305 0 0,-2-7-253 0 0,-1-1-115 0 0,0-3-43 0 0,-1 0-43 0 0,0 0-30 0 0,0 0-44 0 0,0 0-46 0 0,0 0-53 0 0,0-1-55 0 0,0 1-60 0 0,0 0-64 0 0,0-1-69 0 0,5 7-384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92 8808 0 0,'0'0'197'0'0,"0"0"-10"0"0,0-1-78 0 0,0 0-52 0 0,0-4-3 0 0,0 3 0 0 0,0-3-87 0 0,0 0 45 0 0,-1 0 41 0 0,1 0 38 0 0,-1-3 107 0 0,0 0 61 0 0,-2 0 49 0 0,1 0 34 0 0,1 6-221 0 0,0 0 0 0 0,0 0 0 0 0,0 0 0 0 0,0 0-1 0 0,0 0 1 0 0,0 0 0 0 0,0 0 0 0 0,-1 1 0 0 0,1-1-1 0 0,-1 0 1 0 0,1 1 0 0 0,-3-2-121 0 0,-5-1 411 0 0,-1 3-90 0 0,-4 2 34 0 0,0 2-54 0 0,-1 2-55 0 0,1 1-52 0 0,0 2-53 0 0,0 0-51 0 0,2 0-52 0 0,2 0-49 0 0,1 1 32 0 0,0-1 0 0 0,1 1 1 0 0,1 0-1 0 0,-1 1 1 0 0,1 0-1 0 0,1 0 1 0 0,0 1-1 0 0,0-1 1 0 0,1 1-1 0 0,0 1 1 0 0,-1 4-22 0 0,2-1 19 0 0,0 0 1 0 0,1 0 0 0 0,-1 13-20 0 0,3-8 0 0 0,0-1 1 0 0,2 18-1 0 0,0-30 0 0 0,0 0 0 0 0,0-1 0 0 0,1 1 1 0 0,0-1-1 0 0,0 1 0 0 0,1-1 0 0 0,-1 0 1 0 0,3 3-1 0 0,-2-4 4 0 0,-1-1 1 0 0,1 0 0 0 0,0 0-1 0 0,0-1 1 0 0,3 4-5 0 0,-4-6 6 0 0,0 1-1 0 0,0 0 0 0 0,-1-1 1 0 0,1 0-1 0 0,1 1 1 0 0,-1-1-1 0 0,0 0 1 0 0,0 0-1 0 0,0 0 0 0 0,0-1 1 0 0,2 1-6 0 0,2 1 50 0 0,0-2-1 0 0,0 1 1 0 0,0 0 0 0 0,0-1 0 0 0,0 0-1 0 0,0-1 1 0 0,0 0 0 0 0,0 1 0 0 0,0-2-1 0 0,0 1 1 0 0,0-1 0 0 0,0 0-1 0 0,-1 0 1 0 0,2-1-50 0 0,19-14 166 0 0,-23 14-151 0 0,1 0-1 0 0,-1-1 1 0 0,0 0-1 0 0,0 1 1 0 0,1-3-15 0 0,1-1 13 0 0,1-2 5 0 0,0 0 0 0 0,0 0 0 0 0,-1-1 0 0 0,0 0 1 0 0,-1 0-1 0 0,0-1 0 0 0,0 1 0 0 0,0-7-18 0 0,0-4 47 0 0,-2 0 0 0 0,-1 0 0 0 0,0-14-47 0 0,-2 18 20 0 0,-1 1 1 0 0,-3-16-21 0 0,4 24-1 0 0,0 1 1 0 0,0-1-1 0 0,1 0 1 0 0,0-5 0 0 0,0-2-9 0 0,0 13-47 0 0,0 2-21 0 0,0 0-1 0 0,4 2-12 0 0,1 1 50 0 0,6 12 45 0 0,-9-10-22 0 0,9 12-7 0 0,-1 0 1 0 0,-1 1 0 0 0,4 11 23 0 0,10 29 34 0 0,-9-23 39 0 0,1-1 52 0 0,-3-4-58 0 0,-8-18-17 0 0,1-1 1 0 0,1 0-1 0 0,-1 0 0 0 0,2 0 1 0 0,4 5-51 0 0,-10-13-15 0 0,0-2-92 0 0,0 1-92 0 0,-1-2 49 0 0,0 0-39 0 0,0 1-42 0 0,0-1-41 0 0,0 0-36 0 0,0 0-33 0 0,1 0-225 0 0,-1 0-55 0 0,0 1-739 0 0,0-1-586 0 0,0 0-1114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3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 5456 0 0,'0'0'158'0'0,"0"0"-170"0"0,1-1 51 0 0,0 1 45 0 0,1-1 39 0 0,0-1 69 0 0,1 1 39 0 0,3-2 590 0 0,-2 1-217 0 0,0 0-68 0 0,1 0-62 0 0,-1 0-58 0 0,1 1-50 0 0,0-1-45 0 0,-1 0-38 0 0,1 1-34 0 0,2-2 100 0 0,4-1 98 0 0,-1 0 74 0 0,0 0-118 0 0,0 1-99 0 0,1-1-83 0 0,-1 1-69 0 0,1-1-47 0 0,23-6 102 0 0,-19 7-82 0 0,0 0 89 0 0,-8 1-59 0 0,0 1 39 0 0,3 1-408 0 0,-4 3 104 0 0,-3 3 82 0 0,-2 1 60 0 0,-7 16 187 0 0,4-16-156 0 0,1-5-58 0 0,-9 21 188 0 0,0-1-75 0 0,-28 49 93 0 0,21-42-27 0 0,6-10 12 0 0,1-1 85 0 0,8-16-216 0 0,-1 2-19 0 0,3 2 51 0 0,0-2-10 0 0,-1 1 34 0 0,2 1 165 0 0,2-2-91 0 0,1 1-80 0 0,1-1-66 0 0,4 3-81 0 0,6 1-167 0 0,-3-1-47 0 0,-9-5 201 0 0,9 6-70 0 0,1 3 59 0 0,-1 1 75 0 0,-6 0 87 0 0,-5-8-64 0 0,-1-2-11 0 0,0 1 17 0 0,0 2 22 0 0,0 4 37 0 0,0-9-102 0 0,0 1 4 0 0,0-1 0 0 0,1 1 0 0 0,-1-1 0 0 0,0 1 0 0 0,0-1 0 0 0,0 1 0 0 0,0-1 0 0 0,1 1 0 0 0,-1-1 0 0 0,0 1 0 0 0,0-1 0 0 0,1 1 0 0 0,-1-1 0 0 0,0 1 0 0 0,1-1 0 0 0,-1 0 0 0 0,1 1 0 0 0,-1-1-9 0 0,12 8 70 0 0,17 1-52 0 0,-23-7 0 0 0,-3-1-30 0 0,0 1 1 0 0,0-1 0 0 0,0 1-1 0 0,0 0 1 0 0,0-1 0 0 0,0 2-1 0 0,-1-1 1 0 0,1 0 0 0 0,-1 0-1 0 0,1 1 1 0 0,0 1 11 0 0,3 5 2 0 0,-3 1 40 0 0,-2 0 55 0 0,-3 0 69 0 0,0-4-117 0 0,0-1 0 0 0,-1 1 0 0 0,0-1 0 0 0,0 0 0 0 0,0 0 0 0 0,-1 0 0 0 0,0 0 0 0 0,0-1 0 0 0,0 1 0 0 0,0-1 0 0 0,-1 0 0 0 0,0 0 0 0 0,0-1 0 0 0,0 1 0 0 0,0-1 0 0 0,0 0 0 0 0,-3 0-49 0 0,-7 5 52 0 0,2-1 33 0 0,-1 0 1 0 0,-1-1-1 0 0,-3 0-85 0 0,13-4 11 0 0,0-1-1 0 0,0 0 0 0 0,-1 0 0 0 0,-4 0-10 0 0,-6-2-32 0 0,0-3-49 0 0,16 4-86 0 0,0 0 34 0 0,-1 0-39 0 0,1 0 112 0 0,-1-1 47 0 0,0 1 86 0 0,-2 0 160 0 0,2-1-199 0 0,0 1-55 0 0,1 0-51 0 0,-1 0-63 0 0,0-1-72 0 0,1 1-85 0 0,-1 0-24 0 0,1 0-73 0 0,0 0-79 0 0,-1-1-85 0 0,1 1-92 0 0,0 0-99 0 0,0 0-105 0 0,0-1-112 0 0,0 1-950 0 0,0 0-1076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349 241 9072 0 0,'-3'-4'61'0'0,"1"-1"35"0"0,-12-15 505 0 0,9 14-473 0 0,-1 0-78 0 0,0 1-21 0 0,0 1 54 0 0,0-1 48 0 0,0 2 42 0 0,-5-3 198 0 0,0 1 76 0 0,4 2-36 0 0,0 1 0 0 0,0 0 1 0 0,1 0-1 0 0,-7 0-411 0 0,-4 1 622 0 0,8 1-361 0 0,0 1-52 0 0,0 0-61 0 0,1 0-73 0 0,-14 3 258 0 0,5-1-92 0 0,1 0-41 0 0,6 2-102 0 0,-1 0-35 0 0,1 2 13 0 0,-1 0-40 0 0,0 0-35 0 0,-20 16-122 0 0,25-19 91 0 0,1 1-1 0 0,1 0 1 0 0,-1 0-1 0 0,-1 3 31 0 0,-1 3 0 0 0,1 0 34 0 0,3 1 92 0 0,4-1-50 0 0,0-9-73 0 0,0 0 1 0 0,0 0 0 0 0,-1 0 0 0 0,1 0-1 0 0,1-1 1 0 0,-1 1 0 0 0,0 0 0 0 0,0 0-1 0 0,2 0-3 0 0,3 4-32 0 0,0 0 0 0 0,0-1 0 0 0,1 0 0 0 0,7 4 32 0 0,-2-1-18 0 0,16 12 7 0 0,17 16 11 0 0,-36-28 0 0 0,0 1 0 0 0,-1 0 0 0 0,0 1 0 0 0,0-1 0 0 0,-1 1 1 0 0,3 7-1 0 0,3 6-37 0 0,-3 0 106 0 0,-1-1 65 0 0,-4-7 125 0 0,0 1-1 0 0,2 15-258 0 0,-3-2 187 0 0,-3-24-146 0 0,-1 1-1 0 0,0 0 1 0 0,0 0-1 0 0,-1-1 1 0 0,-1 6-41 0 0,-6 12 134 0 0,0-11 2 0 0,7-12-126 0 0,0 1-1 0 0,0-1 0 0 0,0 1 0 0 0,1-1 1 0 0,-1 1-1 0 0,0-1 0 0 0,0 1 0 0 0,0-1 1 0 0,0 0-1 0 0,0 0 0 0 0,-1 0 0 0 0,1 1 1 0 0,0-1-1 0 0,0 0 0 0 0,0 0-9 0 0,-19-4 78 0 0,-1-3-87 0 0,6-1-113 0 0,12 5-50 0 0,-1 1 55 0 0,-13-11-185 0 0,12 9 114 0 0,3 1 47 0 0,-1 1-38 0 0,1 0-74 0 0,-1-1-64 0 0,0 0-74 0 0,1 1-80 0 0,-1-1-91 0 0,1 1-98 0 0,0-1-107 0 0,0 0-116 0 0,-3-4-972 0 0,-2-5-1047 0 0,7 12 2857 0 0</inkml:trace>
  <inkml:trace contextRef="#ctx0" brushRef="#br0" timeOffset="428.85">536 393 7912 0 0,'0'0'232'0'0,"2"1"-14"0"0,0-1-165 0 0,17 3-60 0 0,-12-2 26 0 0,1 0 36 0 0,7 1 145 0 0,-3-1 45 0 0,1-1 50 0 0,29-3 793 0 0,-25-1-675 0 0,-8 2-239 0 0,0-1-33 0 0,-1 0-41 0 0,1-1-46 0 0,0 0 51 0 0,6-1 144 0 0,0-1 20 0 0,-5 2-120 0 0,-2 0-65 0 0,-1 0-52 0 0,-7 4-32 0 0,1-1 0 0 0,0 0 0 0 0,0 1 0 0 0,0-1 0 0 0,-1 0 0 0 0,1 0 0 0 0,0 1 0 0 0,-1-1 0 0 0,1 0 0 0 0,0 0 0 0 0,-1 0 0 0 0,1 0 0 0 0,-1 0 0 0 0,0 0 0 0 0,1 0 0 0 0,-1 0 0 0 0,0 0 0 0 0,1 0 0 0 0,-1 0 0 0 0,0-1 0 0 0,0 1 0 0 0,1-1-2 0 0,-1 2 3 0 0,0-1-1 0 0,0 1 1 0 0,1-1-1 0 0,-1 1 1 0 0,0-1 0 0 0,0 1-1 0 0,0-1 1 0 0,0 1-1 0 0,0-1 1 0 0,0 1-1 0 0,0-1 1 0 0,0 1-1 0 0,0-1 1 0 0,0 1-1 0 0,0-1 1 0 0,0 1-1 0 0,-1-1 1 0 0,1 1-1 0 0,0-1 1 0 0,0 1-1 0 0,0-1 1 0 0,-1 1-1 0 0,1-1 0 0 0,-3-4 54 0 0,1 0 0 0 0,1 3-38 0 0,-7-12-33 0 0,4 10-36 0 0,-4 2 56 0 0,4 1 4 0 0,-6-2 100 0 0,0 7-89 0 0,7-2-1 0 0,-16 2 91 0 0,-10 6-6 0 0,15-4-28 0 0,2 3 45 0 0,4-2-3 0 0,2 1 37 0 0,-5 4 42 0 0,9-10-152 0 0,0 0 0 0 0,0 0 0 0 0,0 0 1 0 0,0 0-1 0 0,1 1 0 0 0,-1-1 0 0 0,1 1-43 0 0,-6 12 284 0 0,2 0-114 0 0,2 6-64 0 0,3-17-99 0 0,0 0 0 0 0,0 0 0 0 0,1 0 0 0 0,-1 0-1 0 0,1 0 1 0 0,0 0 0 0 0,1 1-7 0 0,3 10 51 0 0,6 12 12 0 0,6 9 43 0 0,-2-12-7 0 0,17 11 64 0 0,-23-27-93 0 0,1 0 0 0 0,-1-1 1 0 0,1 0-1 0 0,0-1 0 0 0,2 1-70 0 0,21 7 148 0 0,2-7-62 0 0,-11-6-82 0 0,0-3-52 0 0,-15 0-7 0 0,-1-1-110 0 0,1 0-111 0 0,0-1-114 0 0,0 1-116 0 0,-1-1-118 0 0,1 0-122 0 0,-2 0-122 0 0,-5 3 549 0 0,-1 0-35 0 0,3-1-444 0 0,-1 0-282 0 0,3-2-675 0 0</inkml:trace>
  <inkml:trace contextRef="#ctx0" brushRef="#br0" timeOffset="810.83">1302 0 8640 0 0,'0'0'197'0'0,"0"0"24"0"0,0 0 17 0 0,1 2-38 0 0,3 4-259 0 0,0 0 54 0 0,-1 0 48 0 0,1 0 44 0 0,-1 3 67 0 0,1-1 48 0 0,1 5 169 0 0,0 1 56 0 0,4 14 481 0 0,-4-10-357 0 0,-2-3-184 0 0,-1-7-229 0 0,0-1-36 0 0,2 11 277 0 0,0-1-59 0 0,1 4-2 0 0,-1 0-51 0 0,9 49 473 0 0,-9-41-377 0 0,1 9 128 0 0,-1-2-70 0 0,-3-13-236 0 0,2 21 92 0 0,4 21 246 0 0,1-2 12 0 0,-6-21-225 0 0,-1-32-194 0 0,3 3 4 0 0,-2-7-68 0 0,-2-5 20 0 0,2 1-12 0 0,2 1-252 0 0,0-1 80 0 0,0 0 69 0 0,1-1 59 0 0,-1 0 44 0 0,0-1 34 0 0,4 0 117 0 0,9-5 341 0 0,-11 2-425 0 0,-1 0-46 0 0,-1 1-59 0 0,0-1-39 0 0,-1 1-45 0 0,1-1-51 0 0,-1 0-57 0 0,0-1-63 0 0,1 1-70 0 0,-1 0-74 0 0,-1-1-82 0 0,1 0-87 0 0,-1 1-93 0 0,0-1-99 0 0,0 0-106 0 0,0 0-110 0 0,-1 0-117 0 0,0 0-124 0 0,0 1-732 0 0,-1-3-1075 0 0,0 6 2993 0 0</inkml:trace>
  <inkml:trace contextRef="#ctx0" brushRef="#br0" timeOffset="1130.97">1077 345 9184 0 0,'0'0'208'0'0,"0"0"33"0"0,0 0 14 0 0,1 0-42 0 0,11-3-141 0 0,-1 1 36 0 0,12-2 197 0 0,-2 2 42 0 0,29-2 555 0 0,-24 3-493 0 0,-1-2-93 0 0,-8 2-181 0 0,-1-2-78 0 0,2 1 7 0 0,0-1 36 0 0,36-6 293 0 0,-16 3-160 0 0,-13 2-153 0 0,-4 1-85 0 0,-1 0-84 0 0,-4-1-274 0 0,-9 2 133 0 0,1-2-43 0 0,7 0-181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36 8496 0 0,'0'0'190'0'0,"0"0"-7"0"0,0 0-77 0 0,-1 0-51 0 0,-4-2-5 0 0,3 1 2 0 0,-10-3 108 0 0,-21 1 30 0 0,23 3-68 0 0,0 0 80 0 0,0 0 75 0 0,1 0 112 0 0,-13 3 148 0 0,1 5-106 0 0,2 4-93 0 0,1 3-83 0 0,1 2-70 0 0,2 2-58 0 0,2 0-46 0 0,2 0-35 0 0,6-10-47 0 0,1 0 0 0 0,0 0 0 0 0,0 1 0 0 0,1 0 1 0 0,1 0-1 0 0,-2 5 1 0 0,-1 24 19 0 0,2-2 68 0 0,3-11 10 0 0,4 0-46 0 0,-2-16-47 0 0,0 0 0 0 0,1-1 0 0 0,1 0 0 0 0,0 1 0 0 0,0-1 0 0 0,1-1 1 0 0,4 7-5 0 0,14 15 41 0 0,5-6 81 0 0,-12-14-18 0 0,0-1 37 0 0,-12-8-107 0 0,-1 0-1 0 0,1 1 1 0 0,0-2-1 0 0,-1 1 1 0 0,1 0-1 0 0,0-1 0 0 0,0 1 1 0 0,-1-1-1 0 0,1 0 1 0 0,0 0-1 0 0,0-1 1 0 0,1 0-34 0 0,0 0 49 0 0,1 0 1 0 0,0-1-1 0 0,-1 0 1 0 0,0 0-1 0 0,1 0 1 0 0,-1-1-1 0 0,3-2-49 0 0,5-4 123 0 0,-1 0-1 0 0,-1 0 1 0 0,0-1 0 0 0,0-1 0 0 0,8-10-123 0 0,-1-4 45 0 0,-2-2 34 0 0,-10 14-21 0 0,0 1 0 0 0,-2-1 0 0 0,1-1 0 0 0,-2 1 0 0 0,0-1 0 0 0,0 0-58 0 0,-1 0 71 0 0,-1 0 0 0 0,0 1 0 0 0,-1-6-71 0 0,-4-20 111 0 0,-4 8-50 0 0,-3 2-38 0 0,-4 4-51 0 0,3 9-56 0 0,1 3-56 0 0,-1 2-83 0 0,1 2-40 0 0,-1 1-84 0 0,1 2-94 0 0,-1 0-105 0 0,11 6 218 0 0,0 0-49 0 0,0-1-43 0 0,0 1-38 0 0,0-1-134 0 0,-1 1-37 0 0,-2-2-1391 0 0</inkml:trace>
  <inkml:trace contextRef="#ctx0" brushRef="#br0" timeOffset="680.18">568 43 7920 0 0,'0'0'174'0'0,"0"0"29"0"0,0 0-22 0 0,0 1-77 0 0,0 0-58 0 0,3 2-16 0 0,-2 0 10 0 0,3 3-111 0 0,0 0 45 0 0,0 0 44 0 0,-1 0 40 0 0,1 1 37 0 0,0-1 33 0 0,3 7 218 0 0,-1 0 87 0 0,0 0 70 0 0,14 31 1331 0 0,-12-25-1104 0 0,-4-9-403 0 0,0-1-42 0 0,0 1-51 0 0,0-1-59 0 0,0 2-58 0 0,0 0-104 0 0,0-3 182 0 0,14 39 826 0 0,-9-17-393 0 0,-4-5-154 0 0,-3 2-58 0 0,-2-26-288 0 0,0-1 0 0 0,0 0-1 0 0,0 0-6 0 0,0 0-1 0 0,0 0-25 0 0,0 0-43 0 0,-4-6 8 0 0,-6-9 75 0 0,2-2-48 0 0,6 10-69 0 0,0 0 0 0 0,0-1 0 0 0,1 1 0 0 0,0-3-18 0 0,0-13 23 0 0,1 1 0 0 0,1-14-23 0 0,0 25 27 0 0,2-23-44 0 0,-1 19 43 0 0,1-1 0 0 0,0 1 0 0 0,2 0 0 0 0,1-5-26 0 0,6-7 8 0 0,3 2-54 0 0,4 4-79 0 0,3 3-103 0 0,-19 16 218 0 0,0 1 0 0 0,1-1 1 0 0,-1 1-1 0 0,0 0 0 0 0,0-1 0 0 0,1 1 1 0 0,-1 1-1 0 0,1-1 0 0 0,-1 0 0 0 0,1 1 1 0 0,-1 0-1 0 0,1 0 0 0 0,0 0 10 0 0,2 0-9 0 0,-1 1 0 0 0,0 0 0 0 0,0 0 0 0 0,0 0-1 0 0,0 1 1 0 0,0 0 0 0 0,0 0 0 0 0,2 2 9 0 0,2 0-4 0 0,-1 2 0 0 0,0-1-1 0 0,0 1 1 0 0,0 0 0 0 0,-1 1 0 0 0,0 0 0 0 0,0 0 0 0 0,-1 0-1 0 0,2 3 5 0 0,21 35 13 0 0,-4 1 84 0 0,-4 2 75 0 0,-6 3 66 0 0,-9-31-76 0 0,-2 1 0 0 0,1 18-162 0 0,-4-12 54 0 0,-3 1-56 0 0,2-27-120 0 0,0 0 85 0 0,0 0 62 0 0,-1 3 170 0 0,1-2-146 0 0,0-1-71 0 0,0 1-90 0 0,0-1 0 0 0,0 0-41 0 0,0-1-47 0 0,0 1-50 0 0,0 0-57 0 0,0-1-61 0 0,0 1-65 0 0,1-1-71 0 0,-1 0-360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186 373 9040 0 0,'0'0'200'0'0,"0"0"33"0"0,-2 0 15 0 0,-6-5-77 0 0,-4-6-64 0 0,1 1-39 0 0,3 4 25 0 0,2 2 42 0 0,-1 2 74 0 0,-2 0 297 0 0,-3 0 103 0 0,6 1-354 0 0,1 2-38 0 0,-1 0-40 0 0,1 1-45 0 0,0 2-47 0 0,0 1-50 0 0,-7 9 151 0 0,3-4 8 0 0,0 0 0 0 0,1 1 1 0 0,-4 8-195 0 0,2 5 296 0 0,1 8 51 0 0,3-1-79 0 0,5-19-154 0 0,-1 1-1 0 0,2 0 0 0 0,0 0 1 0 0,0 0-1 0 0,1 0 1 0 0,2 9-114 0 0,9 21 376 0 0,-11-39-329 0 0,1-1 1 0 0,-1 0-1 0 0,1 0 1 0 0,0 0-1 0 0,0 0 0 0 0,0 0 1 0 0,0 0-1 0 0,1-1 1 0 0,-1 1-1 0 0,1-1 1 0 0,1 2-48 0 0,-3-3 25 0 0,1 0 1 0 0,0 1 0 0 0,0-1 0 0 0,0 0 0 0 0,0 0 0 0 0,0 0-1 0 0,0-1 1 0 0,2 1-26 0 0,6 0 51 0 0,1-2-50 0 0,5-5 75 0 0,-11 5-6 0 0,0-2-1 0 0,1 1 1 0 0,-1 0-1 0 0,0-1 1 0 0,0 0-1 0 0,1-1-69 0 0,8-9 120 0 0,11-15 9 0 0,-20 22-108 0 0,1-1 0 0 0,-1 0 0 0 0,-1-1 1 0 0,1 1-1 0 0,-1-1 0 0 0,0 0 1 0 0,-1 0-1 0 0,2-7-21 0 0,-3 7-2 0 0,2-2 17 0 0,-2-1 1 0 0,1 1-1 0 0,-2-1 0 0 0,1 0 0 0 0,-1-2-15 0 0,-1-109 200 0 0,-1 119-200 0 0,1 3-1 0 0,0-1 1 0 0,0 0-1 0 0,0 1 0 0 0,0-1 1 0 0,0 0-1 0 0,0 1 1 0 0,0-1-1 0 0,0 1 1 0 0,0-1-1 0 0,0 0 0 0 0,0 1 1 0 0,1-1-1 0 0,-1 1 1 0 0,0-1-1 0 0,0 0 1 0 0,1 1-1 0 0,-1-1 0 0 0,0 1 1 0 0,1-1-1 0 0,-1 1 1 0 0,1-1-1 0 0,-1 1 1 0 0,1-2-71 0 0,-1 2-22 0 0,3 6 5 0 0,2 6 39 0 0,5 8-22 0 0,-2 1 81 0 0,-1 1 70 0 0,-1 0 55 0 0,2 4 77 0 0,6 12 176 0 0,-8-22-244 0 0,0 1-90 0 0,8 21-52 0 0,-7-21-3 0 0,4 10 39 0 0,1-4 97 0 0,-11-22-208 0 0,0 0 60 0 0,0 0 66 0 0,1 0 146 0 0,-1 0-186 0 0,0-1-58 0 0,-1 1-80 0 0,1-1-99 0 0,-1 1 10 0 0,0-1-60 0 0,0 0-64 0 0,0 1-71 0 0,0-1-456 0 0</inkml:trace>
  <inkml:trace contextRef="#ctx0" brushRef="#br0" timeOffset="556.51">642 0 6704 0 0,'0'0'149'0'0,"0"0"23"0"0,0 0 12 0 0,1 2-25 0 0,2 0-117 0 0,-1 1 47 0 0,1 0 41 0 0,-1 1 33 0 0,2 2 194 0 0,4 12 592 0 0,-4-9-526 0 0,-2-5-258 0 0,0 1-41 0 0,12 21 580 0 0,-1 2-86 0 0,0-1-76 0 0,-2 1-63 0 0,2 7 25 0 0,-1-1-58 0 0,4 15 729 0 0,-2 7-1175 0 0,0 21 750 0 0,-4 0-94 0 0,-6-42-390 0 0,5 78 472 0 0,-4-43-356 0 0,-3-30-179 0 0,-2-26-121 0 0,1 0 0 0 0,0-1 0 0 0,2 11-82 0 0,-2-21 72 0 0,-1-1-56 0 0,1-1-48 0 0,-1-1-43 0 0,-1-1-178 0 0,1-2-98 0 0,-3-5-602 0 0,3 5 688 0 0,0 2 67 0 0,-1-9-1058 0 0</inkml:trace>
  <inkml:trace contextRef="#ctx0" brushRef="#br0" timeOffset="1214.74">505 427 4928 0 0,'0'0'141'0'0,"0"0"-29"0"0,0 0 12 0 0,0 0 63 0 0,2 0 177 0 0,5 0 270 0 0,0 0-86 0 0,1-1-79 0 0,-1 1-67 0 0,2-1 2 0 0,0 0-67 0 0,3 0-1 0 0,4 0 89 0 0,6-2 130 0 0,-8 2-223 0 0,1-2-37 0 0,13-3 198 0 0,-7 1-198 0 0,1 1-52 0 0,4 0 51 0 0,1-2-56 0 0,-1 1-49 0 0,1-1-43 0 0,3 0-21 0 0,1 0-36 0 0,9-1 67 0 0,10 0-156 0 0,-35 6 7 0 0,1 1-1 0 0,-1 0 1 0 0,0 1 0 0 0,0 1 0 0 0,1 0-7 0 0,-2 1 35 0 0,0 0 0 0 0,-1 1 0 0 0,4 2-35 0 0,-10-3-59 0 0,0 0 55 0 0,-1 1 46 0 0,0-1 37 0 0,1 2 67 0 0,10 12 368 0 0,-10-8-321 0 0,-1 0-72 0 0,0 0-73 0 0,10 22 340 0 0,-1 1 0 0 0,-2 1 0 0 0,5 18-388 0 0,-1-3 321 0 0,2-1-56 0 0,-8-17-78 0 0,-1 1-39 0 0,-2 0-39 0 0,-2-1-37 0 0,-4-10-9 0 0,-4-8 34 0 0,-2-7-84 0 0,-3-1-186 0 0,7-4 163 0 0,0 0-1 0 0,0 0 0 0 0,-1 0 0 0 0,1 0 0 0 0,0 0 0 0 0,0 0 0 0 0,0 0 0 0 0,-1 0 0 0 0,1 0 0 0 0,0-1 0 0 0,0 1 1 0 0,-1 0-1 0 0,1 0 0 0 0,0 0 0 0 0,0 0 0 0 0,0 0 0 0 0,0 0 0 0 0,-1-1 0 0 0,1 1 0 0 0,0 0 0 0 0,0 0 1 0 0,0 0-1 0 0,0 0 0 0 0,0-1 0 0 0,0 1 0 0 0,-1 0 0 0 0,1 0 0 0 0,0-1 0 0 0,0 1 11 0 0,-2-2-205 0 0,-3-3-93 0 0,3 3 160 0 0,1 0-64 0 0,-1 1 5 0 0,1-1-54 0 0,0 1-62 0 0,0-1-71 0 0,1 1 28 0 0,-1 0-49 0 0,0-1-45 0 0,1 1-37 0 0,-1-1-142 0 0,0 1-38 0 0,0-1-169 0 0,-1-1-461 0 0,2 3 1294 0 0</inkml:trace>
  <inkml:trace contextRef="#ctx0" brushRef="#br0" timeOffset="1504.97">1057 140 7376 0 0,'0'0'216'0'0,"0"-1"-11"0"0,0-1-171 0 0,0-2-25 0 0,0-4 50 0 0,2 2 96 0 0,-1 3 42 0 0,3-2 340 0 0,-1 3-316 0 0,-1 0-54 0 0,-1 1 100 0 0,-1 1-121 0 0,1-2 70 0 0,4 1-91 0 0,2 0-57 0 0,3 0-32 0 0,-8 1-9 0 0,3-1-46 0 0,9 0-113 0 0,-6 1 22 0 0</inkml:trace>
  <inkml:trace contextRef="#ctx0" brushRef="#br0" timeOffset="1833.09">1785 403 5696 0 0,'0'0'166'0'0,"0"0"-31"0"0,-1-1-73 0 0,-3-5-53 0 0,1 4 57 0 0,-2-2 311 0 0,-1 0 60 0 0,-18-8 1157 0 0,13 8-963 0 0,5 2-307 0 0,1 0-53 0 0,-11-2 429 0 0,0 3-100 0 0,1 2-93 0 0,1 2-85 0 0,0 2-75 0 0,1 1-67 0 0,1 3-59 0 0,0 0-49 0 0,-1 4-20 0 0,0 1-44 0 0,4-2-34 0 0,1 0 0 0 0,0 0 0 0 0,-1 3-74 0 0,-2 8 126 0 0,8-15-77 0 0,0 0 0 0 0,0 1 0 0 0,0-1 0 0 0,1 1 0 0 0,0 2-49 0 0,-4 44 208 0 0,6-45-165 0 0,0 0 0 0 0,0 0-1 0 0,1 0 1 0 0,0 0 0 0 0,1 0 0 0 0,0 0-1 0 0,2 3-42 0 0,-2-7 28 0 0,-1-1 0 0 0,2 1 0 0 0,-1-1 0 0 0,1 1 0 0 0,-1-1-1 0 0,2 0 1 0 0,-1 0 0 0 0,0 0 0 0 0,1-1 0 0 0,0 1 0 0 0,0-1 0 0 0,5 4-28 0 0,-1-2 16 0 0,1 1 11 0 0,0 0 1 0 0,1-1 0 0 0,3 2-28 0 0,10 1 68 0 0,-19-9-50 0 0,-1 1-1 0 0,1-1 1 0 0,-1 1 0 0 0,1-1-1 0 0,-1 0 1 0 0,2-1-18 0 0,6 0 44 0 0,-1 0 0 0 0,0-2 0 0 0,1 1 0 0 0,-1-1 0 0 0,0-1 0 0 0,2 0-44 0 0,-3 0 35 0 0,1-1 0 0 0,-1 0 0 0 0,0-1 0 0 0,-1 0 0 0 0,9-7-35 0 0,-9 6 21 0 0,0-1 1 0 0,-1 1-1 0 0,0-2 0 0 0,0 1 1 0 0,0-1-22 0 0,-1-1 15 0 0,0 0 1 0 0,-1 0-1 0 0,0 0 1 0 0,-1-1-1 0 0,0 0 1 0 0,0 0-1 0 0,-1 0 1 0 0,0 0-1 0 0,-1 0 1 0 0,-1-1-1 0 0,0 1 1 0 0,0-9-16 0 0,-1 6 124 0 0,-1-1 1 0 0,-2-7-125 0 0,-8-26 173 0 0,-8 3-102 0 0,7 22-82 0 0,-2 1-35 0 0,3 5-132 0 0,1 1-36 0 0,-2-5-124 0 0,5 11 126 0 0,1 0-34 0 0,2 4 36 0 0,1 1-53 0 0,1-1-67 0 0,-1 0-80 0 0,3 5 359 0 0,-5-9-650 0 0</inkml:trace>
  <inkml:trace contextRef="#ctx0" brushRef="#br0" timeOffset="2187.14">2037 552 9040 0 0,'1'3'200'0'0,"2"3"21"0"0,1 1-48 0 0,-1 0-45 0 0,4 7 19 0 0,0 1-106 0 0,10 20-80 0 0,-12-25 59 0 0,-1 1 44 0 0,1 0 64 0 0,-1 0 82 0 0,0 0 101 0 0,0 0 117 0 0,-2-2-118 0 0,0 5 225 0 0,2 8 321 0 0,-3-17-641 0 0,2 8 264 0 0,-3-8-242 0 0,0 0 37 0 0,0 0 86 0 0,0-4 58 0 0,0-1-40 0 0,0 0-289 0 0,-1 1 57 0 0,-1 0 190 0 0,-4 0 575 0 0,5-1-688 0 0,-1-1-67 0 0,-9-11 122 0 0,2-3-80 0 0,3-1-65 0 0,1-2-49 0 0,1-3-4 0 0,1 0 0 0 0,1-10-80 0 0,1 30 5 0 0,0-19-2 0 0,0 0 0 0 0,2 0 0 0 0,0 0 0 0 0,1 0 0 0 0,1-4-3 0 0,-1 15-7 0 0,1 0-1 0 0,0 0 1 0 0,0 0-1 0 0,1 0 1 0 0,1-3 7 0 0,-1 6-18 0 0,-1 0-1 0 0,1 0 1 0 0,0 0 0 0 0,1 1 0 0 0,-1 0 0 0 0,1 0-1 0 0,5-4 19 0 0,21-13-123 0 0,3 6 70 0 0,-27 13 52 0 0,-1 1 1 0 0,2 0-1 0 0,-1 1 1 0 0,0 0-1 0 0,0 0 1 0 0,0 0-1 0 0,1 1 1 0 0,-1 0-1 0 0,0 0 1 0 0,0 1-1 0 0,1 0 0 0 0,-1 1 1 0 0,0-1-1 0 0,4 3 1 0 0,17 7-75 0 0,-2 3 66 0 0,-2 3 56 0 0,-2 2 46 0 0,7 16 120 0 0,-22-26-139 0 0,-1 1 0 0 0,-1 0 1 0 0,1 1-1 0 0,-1-1 1 0 0,-1 1-1 0 0,0 0 1 0 0,-1 1-1 0 0,0 0-74 0 0,3 26 171 0 0,-6 3-55 0 0,-7 1-99 0 0,6-39-192 0 0,1-1 70 0 0,-1 1 60 0 0,0-1 51 0 0,0 3 110 0 0,-2 5 322 0 0,2-7-370 0 0,0 1-81 0 0,0-3-44 0 0,1 1-44 0 0,-1 0-50 0 0,0 0-57 0 0,0 0-83 0 0,0 0-79 0 0,0 0-85 0 0,1 0-93 0 0,-1 0-100 0 0,0 0-108 0 0,0 0-114 0 0,0 0-122 0 0,-2 2-1248 0 0,-2 2-1277 0 0,5-6 3456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7200 0 0,'0'0'165'0'0,"0"0"22"0"0,0 0 6 0 0,0 2-45 0 0,1 4-97 0 0,2 5-12 0 0,0 0 73 0 0,0 0 58 0 0,0 1 48 0 0,1 5 186 0 0,7 25 619 0 0,-8-27-709 0 0,1 1-55 0 0,-1 1-110 0 0,10 65 1149 0 0,-3 2-63 0 0,-5-39-572 0 0,5 20 225 0 0,-10-63-1013 0 0,1 1 88 0 0,-1-1 76 0 0,1 0 62 0 0,-1 1 47 0 0,1-1 36 0 0,-1 2 445 0 0,-1-3-351 0 0,0-1-84 0 0,-1-1-132 0 0,0 0-70 0 0,-1-1 24 0 0,1 0 0 0 0,-1-1-1 0 0,1 1 1 0 0,0 0 0 0 0,0-1 0 0 0,0 0 0 0 0,0 0-16 0 0,-12-23 64 0 0,8 8-14 0 0,0-1 1 0 0,1-3-51 0 0,1 9 41 0 0,-1-9 39 0 0,1 0 0 0 0,0 0-1 0 0,1-14-79 0 0,4-7 41 0 0,0 35-26 0 0,0 1 0 0 0,1-1 0 0 0,0 1 0 0 0,2-4-15 0 0,14-26-8 0 0,-5 17-59 0 0,2 0-1 0 0,6-6 68 0 0,1 0-68 0 0,-12 14-28 0 0,1 0 49 0 0,-2 4 47 0 0,0 0-1 0 0,1 1 1 0 0,6-4 0 0 0,5-1-27 0 0,-8 6-24 0 0,0 0-37 0 0,1 2-47 0 0,-1 1-55 0 0,1 0-64 0 0,-1 2-75 0 0,1 1-82 0 0,-1 2-93 0 0,-10-2 223 0 0,-1 0-45 0 0,1 1-40 0 0,0-1-35 0 0,0 1-108 0 0,0-1-36 0 0,3 1-620 0 0,3 1-649 0 0,5-1-1023 0 0,-13-1 2787 0 0</inkml:trace>
  <inkml:trace contextRef="#ctx0" brushRef="#br0" timeOffset="433.84">535 560 5328 0 0,'0'0'116'0'0,"0"0"17"0"0,2 0 12 0 0,3 1-237 0 0,0 0 51 0 0,0 0 46 0 0,0 0 44 0 0,1-1 40 0 0,-1 0 36 0 0,5 0 219 0 0,-1-1 53 0 0,1-1 60 0 0,21-5 1195 0 0,-17 3-1001 0 0,-3-1-149 0 0,-1-1-100 0 0,7-4 118 0 0,13-4 347 0 0,-10 4-348 0 0,-3 1-143 0 0,-1 0-68 0 0,-2 1-113 0 0,-1 0-66 0 0,0-1-74 0 0,1 1-82 0 0,-10 4 117 0 0,3-4 96 0 0,0 2-26 0 0,-5 3-45 0 0,-1-2-47 0 0,-2-5-31 0 0,-1-2-63 0 0,2 10 40 0 0,-2 0-16 0 0,1-1 1 0 0,-1 1 0 0 0,1 0 0 0 0,-1 1 0 0 0,0-1 0 0 0,0 0 0 0 0,1 0 0 0 0,-1 1-1 0 0,-1-1 1 0 0,1 1 0 0 0,0-1 0 0 0,0 1 0 0 0,0 0 0 0 0,-1 0 0 0 0,1 0 0 0 0,-1 0-1 0 0,1 1 1 0 0,-1-1 1 0 0,0 0 4 0 0,0 1 0 0 0,0 0 0 0 0,0 0 0 0 0,0 1 0 0 0,0-1 0 0 0,0 0 0 0 0,0 1 0 0 0,0 0 0 0 0,0 0-1 0 0,0 0 1 0 0,1 0 0 0 0,-1 0 0 0 0,-2 2-4 0 0,-2 1 20 0 0,1 0 0 0 0,0 0 0 0 0,0 1 0 0 0,1 0 0 0 0,-1 0 0 0 0,1 1 0 0 0,0-1 0 0 0,1 1 0 0 0,-1 0 0 0 0,1 0 0 0 0,-3 7-20 0 0,-1 3 21 0 0,2 0 0 0 0,0 0 0 0 0,-3 13-21 0 0,5-14 25 0 0,1 0 0 0 0,1 0 0 0 0,0 0 0 0 0,1 1 0 0 0,1-1-1 0 0,0 0 1 0 0,1 1 0 0 0,1-1 0 0 0,0 0 0 0 0,1 0 0 0 0,1 2-25 0 0,1-2 12 0 0,0 0 0 0 0,1-1 1 0 0,3 6-13 0 0,-8-17-2 0 0,1 0 1 0 0,0 0 0 0 0,0 0 0 0 0,0 0-1 0 0,0 0 1 0 0,1 0 0 0 0,-1-1-1 0 0,1 1 1 0 0,0-1 0 0 0,-1 0 0 0 0,1 1-1 0 0,0-2 1 0 0,0 1 0 0 0,2 1 1 0 0,-1-2-5 0 0,0 1-1 0 0,0-1 1 0 0,0 0-1 0 0,0 0 1 0 0,1 0 0 0 0,-1 0-1 0 0,0-1 1 0 0,1 1 0 0 0,-1-1-1 0 0,4-1 6 0 0,0 1-15 0 0,-1-2 0 0 0,0 1 0 0 0,0-1 0 0 0,0 0 0 0 0,0 0 0 0 0,4-2 15 0 0,-4 1-26 0 0,0-1 0 0 0,1 0 0 0 0,-1 0 1 0 0,0-1-1 0 0,2-2 26 0 0,-6 4-13 0 0,1 0-53 0 0,-1 0-62 0 0,0 0-71 0 0,0 0-79 0 0,0 0-90 0 0,0 0-96 0 0,1 0-106 0 0,-2 1 132 0 0,0-1-51 0 0,0 1-55 0 0,1 0-58 0 0,4-5-1063 0 0,4-3-941 0 0,-11 10 2567 0 0</inkml:trace>
  <inkml:trace contextRef="#ctx0" brushRef="#br0" timeOffset="732.03">1091 1 6016 0 0,'0'0'133'0'0,"0"0"23"0"0,0 0 11 0 0,1 1 26 0 0,7 5 181 0 0,0 2 46 0 0,-2-2-207 0 0,4 8 279 0 0,0 1-63 0 0,5 6 125 0 0,-1 3-73 0 0,14 36 489 0 0,-6 3 1084 0 0,5 27-2054 0 0,-15-49 593 0 0,-2-2 903 0 0,5 37-1496 0 0,-5 3 914 0 0,-6-13-248 0 0,-3-34-377 0 0,-1 1-34 0 0,9 27 90 0 0,-9-59-558 0 0,0 0 79 0 0,0 0 67 0 0,0-1 59 0 0,0 1 44 0 0,0 0 34 0 0,0 0 101 0 0,1 2 294 0 0,0-3-361 0 0,-1 1-43 0 0,0 0-67 0 0,0 0-44 0 0,1-1-35 0 0,-1 0-40 0 0,0 1-44 0 0,0-1-47 0 0,0 1-52 0 0,0-1-56 0 0,0 1-59 0 0,1-1-63 0 0,-1 1-67 0 0,0-1-71 0 0,0 1-75 0 0,0-1-79 0 0,0 1-83 0 0,0-1-1239 0 0,0 0-1172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3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186 546 4384 0 0,'0'-8'235'0'0,"0"3"-190"0"0,0-2 20 0 0,-1 0 112 0 0,0 1 40 0 0,0 1 46 0 0,-7-12 731 0 0,4 10-598 0 0,-2 0-73 0 0,3 4-206 0 0,0 1-37 0 0,-2-2 382 0 0,0 1-51 0 0,-1 2-47 0 0,0 1-43 0 0,0 0-41 0 0,0 2-37 0 0,-5 3 146 0 0,2 0-157 0 0,0 2-54 0 0,-1 1-19 0 0,-2 2 22 0 0,11-9-165 0 0,-3 4 21 0 0,1-1-1 0 0,0 0 1 0 0,-1 1 0 0 0,1 0 0 0 0,1 0 0 0 0,-1 0 0 0 0,0 2-37 0 0,-6 11 58 0 0,-5 12-34 0 0,9-16 23 0 0,1-1 0 0 0,-1 12-47 0 0,-3 28 100 0 0,6-20-65 0 0,2-19-27 0 0,0-1 1 0 0,0 1-1 0 0,1 0 0 0 0,1-1 0 0 0,1 1 1 0 0,0-1-1 0 0,0 1 0 0 0,2-1 1 0 0,0 1-9 0 0,9 10 19 0 0,-11-20-8 0 0,0 0 0 0 0,0-1 0 0 0,1 1 0 0 0,-1-1 0 0 0,1 0 0 0 0,0 0 0 0 0,3 2-11 0 0,-5-4 5 0 0,1 1 1 0 0,-1-1 0 0 0,1 0 0 0 0,-1 0 0 0 0,1 0 0 0 0,0 0-1 0 0,0 0 1 0 0,0 0 0 0 0,0-1 0 0 0,-1 1 0 0 0,1-1-1 0 0,0 0 1 0 0,0 0 0 0 0,0 0 0 0 0,0 0 0 0 0,0-1 0 0 0,0 1-1 0 0,0-1 1 0 0,0 0 0 0 0,-1 1 0 0 0,1-1 0 0 0,2-1-6 0 0,20-13 78 0 0,-2-3 111 0 0,2-8 146 0 0,-17 16-128 0 0,-1 0 1 0 0,0-1-1 0 0,2-5-207 0 0,-3 5 205 0 0,-1-1 1 0 0,0 0 0 0 0,0-4-206 0 0,4-19 327 0 0,-6 5-146 0 0,-4 2-114 0 0,0 20-67 0 0,0 2 0 0 0,-1-1 0 0 0,0 0 0 0 0,0 0 1 0 0,-1 0-1 0 0,1 1 0 0 0,-1-1 0 0 0,-1 1 0 0 0,1 0 1 0 0,-1 0-1 0 0,-1-1 0 0 0,-23-26-25 0 0,-3 3-42 0 0,24 25-107 0 0,-13-7-18 0 0,15 10 120 0 0,0 0-40 0 0,-1-1-121 0 0,3 1 71 0 0,0 1-34 0 0,0-1-39 0 0,0 1-42 0 0,0-1-47 0 0,0 0-51 0 0,2 2 93 0 0,1-1-42 0 0,-2 1-428 0 0,0-1-292 0 0,-1 0-680 0 0</inkml:trace>
  <inkml:trace contextRef="#ctx0" brushRef="#br0" timeOffset="453.77">785 44 8720 0 0,'-14'-10'379'0'0,"3"4"-156"0"0,2 1-66 0 0,1 1-32 0 0,-7-1-11 0 0,7 3-108 0 0,1 0-41 0 0,-4-2 412 0 0,9 3-253 0 0,-1 0 0 0 0,1 0 0 0 0,-1 0 0 0 0,0 1 0 0 0,1-1 0 0 0,-1 1 0 0 0,1 0 0 0 0,-2 0-124 0 0,-11 1 478 0 0,1 3-61 0 0,2 2-57 0 0,2 2-52 0 0,0 2-46 0 0,2 1-41 0 0,-4 15 117 0 0,2 8-65 0 0,7-16-121 0 0,0-1 1 0 0,2 0-1 0 0,0 10-152 0 0,5 37 253 0 0,7-1-98 0 0,21 62 75 0 0,-13-58-24 0 0,-11-33-52 0 0,-1-1 45 0 0,-3-15 5 0 0,2 17 75 0 0,1-1-113 0 0,-2-1-77 0 0,4 45 20 0 0,-7-31 35 0 0,-2-44-64 0 0,-3 2-29 0 0,2-4-75 0 0,1-1-53 0 0,0 1-213 0 0,-1-2 103 0 0,-1 1 70 0 0,-3-3-76 0 0,2 1-8 0 0,2 2 38 0 0,0-1-59 0 0,0 0-70 0 0,1 1-83 0 0,-1 0 19 0 0,0-1-52 0 0,0 0-47 0 0,1 1-39 0 0,-1-1-145 0 0,0 0-40 0 0,-1 1-174 0 0,1-2-469 0 0</inkml:trace>
  <inkml:trace contextRef="#ctx0" brushRef="#br0" timeOffset="730.03">454 560 7112 0 0,'0'0'157'0'0,"0"0"23"0"0,0 0 13 0 0,2-1-40 0 0,4-1-100 0 0,3-2-29 0 0,0 1 45 0 0,3-2 80 0 0,1 0 48 0 0,27-11 580 0 0,-22 8-489 0 0,-7 3-158 0 0,-1 0-43 0 0,8-4 12 0 0,1 0 64 0 0,2-1 72 0 0,28-10 374 0 0,-31 13-422 0 0,10-3 11 0 0,-15 6-154 0 0,1-1-47 0 0,2 1-63 0 0,-1-1-77 0 0,1 1-87 0 0,0 0-96 0 0,0 1-106 0 0,0 0-117 0 0,-8 1 228 0 0,0 1-33 0 0,0-1-34 0 0,0 1-35 0 0,4-1-888 0 0,6-1-751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0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6560 0 0,'0'0'149'0'0,"0"0"23"0"0,0 0 11 0 0,1 2-30 0 0,0 2-115 0 0,1 1 43 0 0,1 6 182 0 0,-1-2 20 0 0,5 12 437 0 0,-6-15-528 0 0,1 0-33 0 0,6 20 498 0 0,0 0-95 0 0,2 4-10 0 0,-2 0-92 0 0,7 43 574 0 0,-3-18-327 0 0,-9-36-319 0 0,-1 0 0 0 0,1 8-388 0 0,0 13 497 0 0,-2-37-629 0 0,-1 0 68 0 0,0 1 61 0 0,0-1 55 0 0,1 2 72 0 0,-1 0 55 0 0,0 1 93 0 0,0 1 209 0 0,-1-1 211 0 0,0-5-299 0 0,0-2-205 0 0,0-2-61 0 0,0-2-73 0 0,0-2-89 0 0,-4-37 154 0 0,3-2-56 0 0,3 19-54 0 0,0 0 0 0 0,3 0 0 0 0,0 1-1 0 0,2-3-8 0 0,-3 14-25 0 0,2 1 0 0 0,0 0-1 0 0,0 0 1 0 0,1 0-1 0 0,1 1 1 0 0,2-3 25 0 0,-5 10-12 0 0,0-1 0 0 0,1 1 0 0 0,-1 0 0 0 0,1 0 0 0 0,1 0 0 0 0,-1 1 0 0 0,1 0 0 0 0,0 0 0 0 0,0 0 0 0 0,1 1 0 0 0,-1 0 0 0 0,7-3 12 0 0,-9 6-7 0 0,0 0 0 0 0,0 0 0 0 0,0 0 0 0 0,1 0 0 0 0,-1 1 0 0 0,0 0 0 0 0,0 0 0 0 0,0 0 0 0 0,1 0 0 0 0,-1 1 0 0 0,0-1 0 0 0,0 1 0 0 0,0 0 0 0 0,0 0 0 0 0,0 1 0 0 0,0-1 0 0 0,1 1 7 0 0,0 1-12 0 0,1 0 1 0 0,-1-1 0 0 0,1 2 0 0 0,-1-1-1 0 0,0 1 1 0 0,0-1 0 0 0,-1 1-1 0 0,1 1 1 0 0,-1-1 0 0 0,0 1 0 0 0,1 1 11 0 0,5 8-46 0 0,-4-5 42 0 0,0-1 1 0 0,0 1-1 0 0,-1 1 1 0 0,4 8 3 0 0,7 29 13 0 0,16 66-78 0 0,-23-78 69 0 0,-1-1 33 0 0,-6-20-29 0 0,3 16 69 0 0,-5-28-21 0 0,0-2 26 0 0,0 0 14 0 0,0 0-14 0 0,0 0-9 0 0,0 0-2 0 0,-1-1 15 0 0,-5-3-43 0 0,-2-10 63 0 0,3-5-80 0 0,2-19-19 0 0,2 5 43 0 0,0 18-45 0 0,1 1 0 0 0,0-1-1 0 0,2-9-4 0 0,5-8 44 0 0,4 2-39 0 0,-8 22-17 0 0,2-1 0 0 0,-1 1 0 0 0,1 0 0 0 0,0 0 0 0 0,1 0 0 0 0,0 1 0 0 0,0 0 0 0 0,1 0 0 0 0,0 0 0 0 0,0 1 0 0 0,0 0 0 0 0,1 1 0 0 0,0-1 0 0 0,4-1 12 0 0,-6 4-9 0 0,0 0 0 0 0,0 1 0 0 0,1 0-1 0 0,-1 0 1 0 0,0 1 0 0 0,1 0 0 0 0,-1 0-1 0 0,1 0 1 0 0,2 1 9 0 0,3 0-10 0 0,0 0 0 0 0,0 1 0 0 0,0 0-1 0 0,8 3 11 0 0,-11-2-14 0 0,1 1 0 0 0,-1 0-1 0 0,-1 0 1 0 0,1 1-1 0 0,0 0 1 0 0,-1 1-1 0 0,4 2 15 0 0,-4-1-10 0 0,0 0-1 0 0,0 0 1 0 0,-1 1-1 0 0,0 0 1 0 0,0 1-1 0 0,3 4 11 0 0,-1-1-4 0 0,-2 1 0 0 0,1 1-1 0 0,-2-1 1 0 0,0 1-1 0 0,0 0 1 0 0,-1 0 0 0 0,-1 1-1 0 0,0-1 1 0 0,-1 1-1 0 0,0 1 5 0 0,-3-13 1 0 0,10 63 0 0 0,-11-20 72 0 0,2-28-19 0 0,0-6-57 0 0,-1 7-63 0 0,0-17-123 0 0,0-1-247 0 0,0 0-445 0 0,0 0 508 0 0,1 0 210 0 0,-1 0-35 0 0,0 0 2 0 0,0 0-34 0 0,1 0-39 0 0,-1 0-43 0 0,1 0-61 0 0,0-1-47 0 0,0 1-40 0 0,-1 0-36 0 0,3-1-728 0 0,1 0-767 0 0</inkml:trace>
  <inkml:trace contextRef="#ctx0" brushRef="#br0" timeOffset="541.54">1314 407 7848 0 0,'0'0'232'0'0,"0"-1"-14"0"0,0-4-124 0 0,-1-1 40 0 0,-3-3 231 0 0,-4 0 199 0 0,-7 0 385 0 0,7 6-494 0 0,-1 1-54 0 0,3 1-178 0 0,1 1-46 0 0,1 0-72 0 0,-1 0-43 0 0,2 1-49 0 0,-1 0-55 0 0,-18 7 397 0 0,-12 10 35 0 0,29-14-305 0 0,-1 0-1 0 0,1 1 0 0 0,0-1 0 0 0,-3 4-84 0 0,-6 12 258 0 0,6-3 26 0 0,0 1-81 0 0,-4 9-14 0 0,3 0-91 0 0,5-13-26 0 0,0 0 0 0 0,-1 14-72 0 0,3-8 91 0 0,1 1 48 0 0,2 8 33 0 0,1 2-53 0 0,-1-25-98 0 0,0 0 0 0 0,0-1 0 0 0,1 1 0 0 0,0 0 0 0 0,0-1 0 0 0,0 1 0 0 0,1-1 0 0 0,-1 1 0 0 0,2 0-21 0 0,8 5 74 0 0,2-6 106 0 0,-11-5-129 0 0,-1 0-1 0 0,1 0 1 0 0,0 0-1 0 0,0-1 1 0 0,0 1-1 0 0,-1-1 1 0 0,1 1-1 0 0,0-1 1 0 0,0 0-1 0 0,0-1-50 0 0,20-9 320 0 0,-10 1-201 0 0,-3 2-112 0 0,-3 0-106 0 0,15-16 151 0 0,-11 13-5 0 0,-1 0 0 0 0,-1-1 0 0 0,0 0 0 0 0,5-9-47 0 0,-2-4 3 0 0,0 0 0 0 0,-1-1 0 0 0,-2 0 0 0 0,0-1 1 0 0,0-9-4 0 0,3-9 0 0 0,-9 39-11 0 0,-1 6-48 0 0,7 7-58 0 0,-2 0 62 0 0,-5-4 57 0 0,-1 0-1 0 0,1 0 1 0 0,-1 0-1 0 0,0 0 1 0 0,0 0-1 0 0,0 0 1 0 0,0 0-2 0 0,2 10-20 0 0,24 60-66 0 0,1 3 50 0 0,-8-26 94 0 0,-16-33-43 0 0,2 3 36 0 0,8 6-54 0 0,-13-23-280 0 0,0-1 108 0 0,-1-1 62 0 0,1 1 36 0 0,-1-1 8 0 0,0 0-14 0 0,0 0-417 0 0</inkml:trace>
  <inkml:trace contextRef="#ctx0" brushRef="#br0" timeOffset="915.55">1622 112 8232 0 0,'0'0'182'0'0,"0"0"29"0"0,0 0 14 0 0,1-1-27 0 0,2-3-121 0 0,0 1 256 0 0,2 2-71 0 0,2 2 28 0 0,1 3-77 0 0,6 8 172 0 0,-11-9-216 0 0,0 0 46 0 0,8 13 155 0 0,-1 0-39 0 0,6 19 244 0 0,-5-4 424 0 0,1 13-999 0 0,0-4 602 0 0,1 8-113 0 0,-9-26-247 0 0,0 0 1 0 0,-1 0-1 0 0,-2 1 1 0 0,0 3-243 0 0,0 12 306 0 0,0 19 67 0 0,1 2 23 0 0,-1-20-56 0 0,-1-28-212 0 0,3 3 14 0 0,0 6 76 0 0,-2-2 33 0 0,-1-17-226 0 0,0-1-98 0 0,0 0-16 0 0,0 0 21 0 0,0 0-31 0 0,0 0-72 0 0,0 0-182 0 0,0 0-328 0 0,0 0 400 0 0,0 0 13 0 0,0 0-45 0 0,0 0-110 0 0,0 0-131 0 0,-1 0-115 0 0,1 0 103 0 0,0 0-42 0 0,-1 0-703 0 0,-1 0-544 0 0,-1 0-1038 0 0</inkml:trace>
  <inkml:trace contextRef="#ctx0" brushRef="#br0" timeOffset="1217.74">1508 488 8496 0 0,'0'0'190'0'0,"0"0"28"0"0,2-1 10 0 0,23-15-103 0 0,2 0 59 0 0,5-1 98 0 0,19-6 219 0 0,37-12 351 0 0,-59 23-614 0 0,0 2-43 0 0,5-3-40 0 0,-28 11-237 0 0,-1 0 35 0 0,6-2 34 0 0,2 0 93 0 0,16-5 210 0 0,-18 7-244 0 0,-3 0-62 0 0,0 0-58 0 0,0 1-73 0 0,1-1-84 0 0,-4 1 6 0 0,1 1-55 0 0,0-1-60 0 0,0 1-64 0 0,0-1-70 0 0,0 1-74 0 0,0 0-79 0 0,-1 0-84 0 0,-3 0-610 0 0,-2 0-747 0 0</inkml:trace>
  <inkml:trace contextRef="#ctx0" brushRef="#br0" timeOffset="1578.77">2107 383 7344 0 0,'0'0'165'0'0,"0"1"-8"0"0,0-1-66 0 0,0 1-44 0 0,3 3-4 0 0,-2-3 2 0 0,9 11-20 0 0,-2 2 69 0 0,-1 1 63 0 0,-1 1 57 0 0,0 1 52 0 0,-2 0 45 0 0,1 0 42 0 0,-1-1 34 0 0,2 9 278 0 0,1 3-50 0 0,0 0 53 0 0,2 11 1003 0 0,-2 1 1 0 0,1 14-1672 0 0,-8-51 200 0 0,1 1-52 0 0,-1 0-21 0 0,2 3-2 0 0,-1 2 15 0 0,0-3 4 0 0,-1-1 42 0 0,1-1 87 0 0,-1 0 37 0 0,0 0 90 0 0,-1 0 105 0 0,0 0 118 0 0,0-3-496 0 0,-2-1-52 0 0,-13-2 16 0 0,14 2-46 0 0,-8-11 123 0 0,2-5-49 0 0,-3-19 19 0 0,8 24-105 0 0,1 1-12 0 0,-1 0 0 0 0,1 0-1 0 0,1-3-20 0 0,0-29 27 0 0,2 30-30 0 0,1 1 0 0 0,0 0 1 0 0,0 0-1 0 0,3-6 3 0 0,0 4-17 0 0,0 1 0 0 0,1-1 0 0 0,4-6 17 0 0,-1 3-22 0 0,1 1 1 0 0,1 1 0 0 0,0 0-1 0 0,1 0 1 0 0,0 1 0 0 0,4-1 21 0 0,-1 0-10 0 0,1 1 0 0 0,1 1 1 0 0,2-1 9 0 0,-19 13-5 0 0,7-3-136 0 0,-1-1 66 0 0,1 0 43 0 0,8-5 13 0 0,-5 3-38 0 0,-4 3-23 0 0,0 0-47 0 0,0 1-26 0 0,-1 0-48 0 0,0 0-56 0 0,0 0-63 0 0,0 1-70 0 0,1-1-76 0 0,-1 1-84 0 0,0 0-90 0 0,-4 1 248 0 0,0 0-53 0 0,0 0-47 0 0,0-1-42 0 0,0 1-152 0 0,1 0-42 0 0,-1-1-185 0 0,2 1-501 0 0</inkml:trace>
  <inkml:trace contextRef="#ctx0" brushRef="#br0" timeOffset="1884.95">2636 390 10912 0 0,'0'0'248'0'0,"0"0"34"0"0,0 0 20 0 0,1 2-38 0 0,7 8-324 0 0,0 0 99 0 0,-1 1 88 0 0,-1 0 78 0 0,0 3 132 0 0,1 1 81 0 0,-1 3 169 0 0,3 10 406 0 0,-5-12-433 0 0,1 0-92 0 0,-1 0-83 0 0,1 0-74 0 0,2 3-22 0 0,-1 1-75 0 0,3 2-34 0 0,3 10-7 0 0,-11-30-120 0 0,-1-2-268 0 0,0 0 115 0 0,1 0 85 0 0,-1 1 43 0 0,1 1 168 0 0,-1-2-168 0 0,0 1-104 0 0,0 0-16 0 0,0-1-45 0 0,1 0-28 0 0,-1 1-45 0 0,0-1-49 0 0,0 0-53 0 0,0 0-58 0 0,0 1-63 0 0,0-1-67 0 0,0 0-70 0 0,0 0 198 0 0,0 0-48 0 0,0 0-40 0 0,0 0-37 0 0,0 0-141 0 0,0 0-35 0 0,0 0-1472 0 0</inkml:trace>
  <inkml:trace contextRef="#ctx0" brushRef="#br0" timeOffset="2147.25">2830 386 8496 0 0,'0'0'190'0'0,"0"0"28"0"0,2 1 10 0 0,2 0-103 0 0,0 0-45 0 0,3 1-28 0 0,-1-1-54 0 0,10 3-42 0 0,-11-3 61 0 0,0 1 37 0 0,-1 0 27 0 0,0 0 41 0 0,0 0 49 0 0,0 1 54 0 0,4 3 236 0 0,-1-1-37 0 0,7 7 326 0 0,0 0-116 0 0,-1 0-97 0 0,-1-1-119 0 0,-1 0-49 0 0,40 48 1143 0 0,-31-33-987 0 0,9 14 369 0 0,-9-12-290 0 0,-7-10-252 0 0,-1-3-108 0 0,0 0-58 0 0,-2-3-83 0 0,0 0-57 0 0,1 0-62 0 0,0-1-70 0 0,-4-4 31 0 0,0-1 53 0 0,4 2 59 0 0,16 10 140 0 0,-13-9-190 0 0,-8-4-57 0 0,1-1-46 0 0,-1 1-55 0 0,1 0-63 0 0,-1 1-72 0 0,0-1-81 0 0,-6-5 140 0 0,0 0 37 0 0,0 0-88 0 0,0 0 117 0 0,1 0 92 0 0,-1 0 77 0 0,2 0 209 0 0,-1 0-196 0 0,-1 0-91 0 0,1 0-103 0 0,-1 0 39 0 0,0 0-35 0 0,1 0-39 0 0,-1 0-42 0 0,0 0-46 0 0,0 0-48 0 0,0 0-53 0 0,0 0-56 0 0,0 0-59 0 0,1 0-62 0 0,-1 0-65 0 0,0 0-69 0 0,0 0-1211 0 0,0 0-1078 0 0</inkml:trace>
  <inkml:trace contextRef="#ctx0" brushRef="#br0" timeOffset="2416.53">3246 420 7024 0 0,'0'0'157'0'0,"0"0"23"0"0,0 0 12 0 0,0 0-65 0 0,-1 1-64 0 0,1-1-44 0 0,-2 4-44 0 0,1-2 40 0 0,-30 40 600 0 0,4 4-34 0 0,2 0-36 0 0,1 2-37 0 0,-4 7 33 0 0,-1-1-51 0 0,12-26-247 0 0,0 0 74 0 0,1-1 41 0 0,-25 36 533 0 0,16-25-405 0 0,11-19-283 0 0,1-1-41 0 0,-1 0-51 0 0,-1 0-58 0 0,13-14-7 0 0,-1-1-126 0 0,1-1-10 0 0,1-1-35 0 0,0 1-38 0 0,-1-1-39 0 0,1 1-40 0 0,-1-1-41 0 0,1 1-44 0 0,0-1-43 0 0,-1 1-47 0 0,1-1-48 0 0,-1 0-48 0 0,1 1-51 0 0,-4 2-1111 0 0,-2 2-963 0 0,7-6 2634 0 0</inkml:trace>
  <inkml:trace contextRef="#ctx0" brushRef="#br0" timeOffset="2588.07">2660 27 12528 0 0,'-6'-2'44'0'0,"-1"0"60"0"0,-6-3 228 0 0,-5-1 190 0 0,10 3-326 0 0,-1 1-31 0 0,-1-1-85 0 0,2 2-97 0 0,0 0-93 0 0,0 0-109 0 0,4 1 63 0 0,-1 0-33 0 0,5 0-14 0 0,0 0-34 0 0,0 0-327 0 0,0 0 74 0 0,0 0-47 0 0,0 0-638 0 0,0 0-506 0 0,0 0-960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8576 0 0,'0'0'197'0'0,"0"0"24"0"0,0 0 17 0 0,0 2-38 0 0,0 2-146 0 0,-1 1 41 0 0,0 4 195 0 0,0 0 67 0 0,0 7 271 0 0,-1 4 77 0 0,0 2-79 0 0,1-10-285 0 0,0-5-130 0 0,0 0-46 0 0,-3 5 69 0 0,-1 16 132 0 0,2-11-197 0 0,-2 1-48 0 0,-7 16 19 0 0,-2 12-40 0 0,13-44 5 0 0,1 0-100 0 0,-1-1-87 0 0,1 1-91 0 0,-1-1-108 0 0,1 0 95 0 0,0 0-34 0 0,0 0-34 0 0,0 0-38 0 0,-1-1-39 0 0,1 1-41 0 0,0 0-44 0 0,0-1-46 0 0,0 1-47 0 0,0 0-49 0 0,0-1-1118 0 0,0 1-952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0,'0'0'197'0'0,"0"0"24"0"0,2 0 18 0 0,7 0-34 0 0,-1 0-170 0 0,-7 0-34 0 0,-1 1 1 0 0,1-1-1 0 0,0 0 0 0 0,0 0 1 0 0,-1 1-1 0 0,1-1 1 0 0,0 0-1 0 0,-1 1 1 0 0,1-1-1 0 0,-1 0 1 0 0,1 1-1 0 0,0-1 1 0 0,-1 1-1 0 0,1-1 1 0 0,-1 1-1 0 0,1-1 0 0 0,-1 1 1 0 0,0-1-1 0 0,1 1 1 0 0,-1 0-1 0 0,1-1 1 0 0,-1 1-1 0 0,0 0-1 0 0,1 1 50 0 0,6 10 480 0 0,-1 0-61 0 0,-1 1-57 0 0,0 1-48 0 0,-2-1-43 0 0,1 1-36 0 0,1 15 202 0 0,3 5 49 0 0,2 11 114 0 0,-4-16-248 0 0,-1-5-97 0 0,0 1-36 0 0,0-5-78 0 0,-1 1-34 0 0,0-1-39 0 0,0 0-42 0 0,-4-18-120 0 0,0-1 39 0 0,1 0 108 0 0,-1 0-59 0 0,1 0-47 0 0,-1 0-30 0 0,1 1-37 0 0,-1 0-21 0 0,1 0-35 0 0,0 0-39 0 0,0 2-44 0 0,-1-4-15 0 0,0 0-36 0 0,0 1-362 0 0,0-1 82 0 0,1 1-52 0 0,-1-1-703 0 0,1 3-714 0 0,2 0-754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3 9848 0 0,'0'0'222'0'0,"-1"0"20"0"0,0 0-82 0 0,-2 0-64 0 0,-5 0 65 0 0,5-1-65 0 0,-13 0-105 0 0,1 1 71 0 0,-3 2 78 0 0,-9 4 138 0 0,4-2-56 0 0,12 0-185 0 0,-1 1 35 0 0,-20 18 233 0 0,27-18-243 0 0,3-4-59 0 0,1-1 0 0 0,0 1 0 0 0,-1 0-1 0 0,1 0 1 0 0,0 1 0 0 0,0-1 0 0 0,0 0-1 0 0,0 0 1 0 0,0 0 0 0 0,0 1 0 0 0,0-1 0 0 0,0 1-1 0 0,0-1 1 0 0,1 1 0 0 0,-1-1 0 0 0,0 1-1 0 0,1-1 1 0 0,0 1 0 0 0,-1-1 0 0 0,1 1 0 0 0,0 0-1 0 0,0-1 1 0 0,-1 1 0 0 0,1-1 0 0 0,1 1-1 0 0,-1 0 1 0 0,0-1-3 0 0,1 2 7 0 0,0 0 0 0 0,0 0 1 0 0,1 0-1 0 0,-1 0 0 0 0,1-1 0 0 0,0 1 0 0 0,0-1 0 0 0,0 1 0 0 0,0-1 0 0 0,0 1-7 0 0,2 1 4 0 0,20 24-4 0 0,1-1 0 0 0,2-1 0 0 0,18 14 0 0 0,-26-24 35 0 0,9 11 108 0 0,-22-21-87 0 0,-1 1 1 0 0,-1-1 0 0 0,4 7-57 0 0,3 10 84 0 0,-10-10 357 0 0,-5-1-109 0 0,-6-3-97 0 0,-2-1-85 0 0,-2-2-73 0 0,-1-2-60 0 0,1-1-49 0 0,2-1-35 0 0,5-2-39 0 0,-7 2-28 0 0,10-2 41 0 0,1 1-62 0 0,0-1 20 0 0,1 0-36 0 0,0 1-42 0 0,0-1-45 0 0,0 0-46 0 0,0 0-45 0 0,1 0-42 0 0,-1 0-35 0 0,0 0-126 0 0,0 0-36 0 0,-3 0-1298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 12176 0 0,'-1'-2'-34'0'0,"0"-1"65"0"0,-1 0 55 0 0,1 0 44 0 0,-1 0 70 0 0,-6-6 458 0 0,4 5-404 0 0,4 2-248 0 0,0 0 3 0 0,-3-3 65 0 0,4 5-278 0 0,-1 0-35 0 0,1 2-334 0 0,-1-2 74 0 0,1 1-50 0 0,0 1-652 0 0,2 1-520 0 0,1 2-987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0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9040 0 0,'0'0'266'0'0,"0"0"1"0"0,0 0-123 0 0,0 0-31 0 0,0 0 34 0 0,-1 2 286 0 0,-1 10 470 0 0,2-9-594 0 0,0-1 45 0 0,0-2-501 0 0,0 1 72 0 0,0-1 61 0 0,0 1 51 0 0,0 0 63 0 0,0 0 44 0 0,-1 1 385 0 0,1-1-377 0 0,0 0-37 0 0,0 0-54 0 0,0 0-69 0 0,0 0-44 0 0,-1-1-42 0 0,1 1-48 0 0,0 0-52 0 0,0-1-10 0 0,0 1-43 0 0,0-1-45 0 0,0 1-47 0 0,0-1-51 0 0,0 1-52 0 0,0-1-57 0 0,0 1-58 0 0,0 0-1015 0 0,0 2-898 0 0</inkml:trace>
  <inkml:trace contextRef="#ctx0" brushRef="#br0" timeOffset="236.36">135 41 8864 0 0,'0'0'200'0'0,"0"0"33"0"0,0 0 14 0 0,0 0 1 0 0</inkml:trace>
  <inkml:trace contextRef="#ctx0" brushRef="#br0" timeOffset="477.72">277 30 10248 0 0,'0'0'230'0'0,"0"0"30"0"0,0 0 20 0 0,-1 0-25 0 0,0 2-147 0 0,0-1-37 0 0,1-1-29 0 0,-1 1 141 0 0,1 0 391 0 0,-1 0-442 0 0,1-1-57 0 0,0 0-68 0 0,0 0-47 0 0,0 0-55 0 0,0 1-63 0 0,0-1-97 0 0,0 0-94 0 0,-1 1-106 0 0,1-1-114 0 0,0 0-1187 0 0,0 0-1008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0 9728 0 0,'0'0'222'0'0,"0"0"30"0"0,0 0 18 0 0,0 0-117 0 0,-2 0-80 0 0,-8 0-90 0 0,0 0 35 0 0,1 1 40 0 0,0 0 42 0 0,0 0 47 0 0,-1 1 50 0 0,0 1 54 0 0,-1 1 57 0 0,-5 3 43 0 0,0 1-47 0 0,0 2-45 0 0,1 1-40 0 0,-12 15 115 0 0,3 3-113 0 0,0 10-58 0 0,18-27-127 0 0,1-1 0 0 0,0 1-1 0 0,1 1 1 0 0,0-1 0 0 0,1 1-1 0 0,0-1 1 0 0,1 2-36 0 0,2-11 9 0 0,0 1 1 0 0,0-1-1 0 0,0 0 0 0 0,0 1 1 0 0,0-1-1 0 0,1 0 1 0 0,0 2-10 0 0,0-2 20 0 0,0 1-1 0 0,1 0 1 0 0,-1 0 0 0 0,1-1 0 0 0,0 1 0 0 0,0 0-20 0 0,0-2 16 0 0,-1 1 0 0 0,1-1 0 0 0,-1 0 0 0 0,1 0 0 0 0,0 0 1 0 0,0 0-1 0 0,0 0 0 0 0,0 0 0 0 0,0-1 0 0 0,1 1 0 0 0,-1-1 0 0 0,0 1 0 0 0,1-1 0 0 0,-1 0 0 0 0,1 0 0 0 0,-1 0 0 0 0,1 0 1 0 0,2 0-17 0 0,-5-1 0 0 0,9 2 53 0 0,0-1-1 0 0,0 0 1 0 0,-1 0-1 0 0,1-1 1 0 0,0 0-1 0 0,0-1 1 0 0,0 0-1 0 0,0 0 1 0 0,3-2-53 0 0,2-1 49 0 0,-1 0 1 0 0,0-1-1 0 0,4-3-49 0 0,-9 5 16 0 0,-1-1-1 0 0,0-1 0 0 0,0 1 0 0 0,0-1 0 0 0,-1 0 0 0 0,1-1 0 0 0,-1 1 0 0 0,0-1 0 0 0,4-7-15 0 0,-2 3 30 0 0,-2 1 0 0 0,1-2 1 0 0,-1 1-1 0 0,-1-1 0 0 0,5-10-30 0 0,-3-6 24 0 0,-5-2-36 0 0,-1 9 16 0 0,-2-19 53 0 0,0 29-8 0 0,0 1 0 0 0,-1-1 0 0 0,-3-8-49 0 0,2 12 38 0 0,3 5-96 0 0,0 1-10 0 0,0 8 46 0 0,1-1 1 0 0,1 1 0 0 0,0-1 0 0 0,0 1 0 0 0,0-1 0 0 0,1 2 21 0 0,8 30-151 0 0,-4-9 193 0 0,7 15 90 0 0,-7-20-87 0 0,0 0-58 0 0,1 4 15 0 0,0-2 112 0 0,-5-13-2 0 0,0-1 45 0 0,1 8 75 0 0,0 0 42 0 0,0 0 34 0 0,5 46 785 0 0,-7-39-662 0 0,-2-26-355 0 0,0-2-4 0 0,0 0 0 0 0,0 0-52 0 0,0 0-76 0 0,0 0-26 0 0,0 0-32 0 0,0 0-184 0 0,0 0-416 0 0,0 0-41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254 410 7632 0 0,'0'0'142'0'0,"-1"0"-59"0"0,-6-3 53 0 0,1 1 32 0 0,0 0-47 0 0,1 1-42 0 0,-1 0-32 0 0,-2-1-24 0 0,-2-1-30 0 0,2 1 67 0 0,0 0 38 0 0,-8 2 191 0 0,-4 3 185 0 0,-8 7 380 0 0,2 6 3 0 0,10-4-379 0 0,4-1-184 0 0,6-6-193 0 0,1 0-37 0 0,1 1 31 0 0,-1 0-1 0 0,1 0 1 0 0,0 1 0 0 0,1-1-95 0 0,-8 13 212 0 0,7-13-138 0 0,0 0 0 0 0,1 1 0 0 0,1-1 0 0 0,-1 0 1 0 0,1 1-1 0 0,-1 3-74 0 0,1-1 85 0 0,0 1 0 0 0,0 0 0 0 0,1 0-1 0 0,0 4-84 0 0,1-2 86 0 0,1-1 0 0 0,0 0 0 0 0,2 10-86 0 0,-1-13 49 0 0,0 1 1 0 0,1-1-1 0 0,0 1 1 0 0,3 5-50 0 0,-3-8 20 0 0,0-1 1 0 0,0 1-1 0 0,1 0 1 0 0,0-1-1 0 0,0 0 1 0 0,0 0-1 0 0,1 0 1 0 0,0-1-1 0 0,0 0 1 0 0,0 1-1 0 0,0-2 1 0 0,1 1 0 0 0,-1-1-1 0 0,1 1 1 0 0,0-2-1 0 0,0 1 1 0 0,0-1-1 0 0,0 1 1 0 0,1-2-1 0 0,2 1-20 0 0,-1 0 16 0 0,-1-1-1 0 0,1-1 0 0 0,-1 1 0 0 0,1-1 0 0 0,-1-1 1 0 0,1 1-1 0 0,0-1-15 0 0,0 0 28 0 0,0 0-32 0 0,4-1-52 0 0,-1 0-48 0 0,5-1-124 0 0,0-3-57 0 0,5-3-127 0 0</inkml:trace>
  <inkml:trace contextRef="#ctx0" brushRef="#br0" timeOffset="385.96">417 0 7200 0 0,'0'0'165'0'0,"0"0"22"0"0,0 2 6 0 0,0 8-51 0 0,1 1-81 0 0,3 29-70 0 0,-2-24 84 0 0,10 49 974 0 0,1 1-85 0 0,-2-10-247 0 0,1 0-63 0 0,14 82 1116 0 0,-21-110-1373 0 0,3 12 122 0 0,0 2 49 0 0,-3-12-116 0 0,-5-28-416 0 0,15 89 1309 0 0,-8-61-859 0 0,1-2 45 0 0,-7-25 18 0 0,1-1-114 0 0,-1-1-100 0 0,1-2-90 0 0,0 0-78 0 0,-1 0-65 0 0,1-2-53 0 0,0 0-43 0 0,4-10-162 0 0,-4 8 125 0 0,-1 2 68 0 0,0 1 72 0 0,0-2-100 0 0,17-53 98 0 0,-12 39-78 0 0,1 1-1 0 0,4-5-28 0 0,-7 13-1 0 0,1 1 0 0 0,1-1 0 0 0,0 2 0 0 0,0-1 0 0 0,1-1 1 0 0,-2 4-9 0 0,-1 1-1 0 0,1 0 0 0 0,0 0 0 0 0,0 0 1 0 0,1 0-1 0 0,-1 1 0 0 0,1 0 0 0 0,2-1 10 0 0,-6 3-7 0 0,0 1-1 0 0,1-1 0 0 0,-1 1 1 0 0,0 0-1 0 0,1 0 0 0 0,-1 0 1 0 0,0 0-1 0 0,1 0 0 0 0,-1 0 1 0 0,0 1-1 0 0,1-1 0 0 0,-1 1 1 0 0,0-1-1 0 0,0 1 0 0 0,0 0 1 0 0,1 0-1 0 0,-1 0 0 0 0,0 0 1 0 0,0 0-1 0 0,0 1 0 0 0,0-1 1 0 0,1 2 7 0 0,3 2-24 0 0,0 0 0 0 0,0 0 0 0 0,0 1 0 0 0,-1 0 0 0 0,5 7 24 0 0,20 34-69 0 0,-21-33 68 0 0,-2 2 1 0 0,0-1 0 0 0,-1 1-1 0 0,0 0 1 0 0,-2 0-1 0 0,3 12 1 0 0,-7-28 187 0 0,0 1-72 0 0,0 0-72 0 0,0 1-69 0 0,0 0-71 0 0,0 0-69 0 0,0 0-68 0 0,0 0-68 0 0,0 0-68 0 0,0 0-65 0 0,0 1-67 0 0,0-2-64 0 0,0 1-65 0 0,0 0-64 0 0,0-1-63 0 0,0-1-62 0 0,0 2-1489 0 0,0-2-1316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6072 0 0,'0'0'133'0'0,"1"-1"23"0"0,1-1-112 0 0,-2 2-31 0 0,1 0 2 0 0,1-3 44 0 0,3 0 48 0 0,2-4 72 0 0,-2 6 613 0 0,-2 1-304 0 0,0 1-119 0 0,0 0-43 0 0,-1 1-95 0 0,0-1-41 0 0,0 1-47 0 0,-1-1-52 0 0,3 7 328 0 0,0-2-112 0 0,0 0-64 0 0,-1 2-16 0 0,1 6 33 0 0,0 5 159 0 0,-1 0-36 0 0,4 19 291 0 0,-2-9-238 0 0,1-1-48 0 0,6 29 287 0 0,17 54 566 0 0,-17-75-768 0 0,1 1 72 0 0,-1-10-268 0 0,-6-15-141 0 0,0-1 0 0 0,0-1-1 0 0,1 1 1 0 0,5 5-136 0 0,-11-15 30 0 0,0-1 0 0 0,0 1 0 0 0,0 0-1 0 0,0 0 1 0 0,0 0 0 0 0,0-1 0 0 0,0 1 0 0 0,0 0 0 0 0,0-1-1 0 0,0 1 1 0 0,0-1 0 0 0,0 1 0 0 0,0-1 0 0 0,0 0-1 0 0,1 1 1 0 0,-1-1 0 0 0,0 0 0 0 0,1 0-30 0 0,9-1 214 0 0,0-4-44 0 0,0-2-50 0 0,-2-1-56 0 0,-1-2-62 0 0,-3 1-68 0 0,6-19 65 0 0,-2-2 36 0 0,13-59 162 0 0,-11 44-128 0 0,1 0-81 0 0,-11 40 12 0 0,10-28 2 0 0,-10 30-4 0 0,0 1 1 0 0,0 0 0 0 0,1 0 0 0 0,-1 0 0 0 0,0 0-1 0 0,1 0 1 0 0,-1 0 0 0 0,1 0 0 0 0,0 0 0 0 0,-1 0-1 0 0,2 0 2 0 0,-2 1-7 0 0,0 1 0 0 0,0 0 0 0 0,0-1 0 0 0,0 1 0 0 0,1 0 0 0 0,-1 0 0 0 0,0 0 0 0 0,0 0 0 0 0,0 0 0 0 0,0 0 0 0 0,0 0 0 0 0,0 0 0 0 0,0 0 0 0 0,0 1 0 0 0,0-1 0 0 0,0 0 0 0 0,0 1 0 0 0,0-1 0 0 0,0 1 0 0 0,0-1 0 0 0,-1 1-1 0 0,1-1 1 0 0,0 1 0 0 0,0 0 0 0 0,0-1 7 0 0,11 10-63 0 0,-4-2 37 0 0,15 24-38 0 0,7 19 63 0 0,-8-13-13 0 0,-6-13-40 0 0,2 2-14 0 0,0 0 65 0 0,3 6 57 0 0,12 14 73 0 0,-23-35-82 0 0,1 0 1 0 0,7 6-46 0 0,11 6-12 0 0,-15-18 143 0 0,0-7 81 0 0,-12 1-166 0 0,0-1 1 0 0,0 0-1 0 0,-1 0 0 0 0,1 0 1 0 0,0-1-1 0 0,0 1 0 0 0,-1 0 1 0 0,1-1-1 0 0,-1 1 1 0 0,1-1-1 0 0,-1 1 0 0 0,1-2-46 0 0,11-17 406 0 0,-7 6-181 0 0,-2 2-87 0 0,-2 2-61 0 0,5-27 157 0 0,-2 0-77 0 0,-2 0-65 0 0,-3 0-50 0 0,-3-8-40 0 0,1 26-21 0 0,-2 0 0 0 0,0 0 0 0 0,-1 0 0 0 0,-4-8 19 0 0,5 17-30 0 0,-1 0-56 0 0,1 3-16 0 0,0 0-48 0 0,-1-2-138 0 0,1 0-121 0 0,3 7 382 0 0,0 1-57 0 0,0-1-58 0 0,0 0-56 0 0,0 1-54 0 0,0-1-53 0 0,0 1-53 0 0,0 0-51 0 0,0-1 31 0 0,0 1-34 0 0,-1-1-509 0 0,1 0-127 0 0,-1-1-119 0 0,1-1-1075 0 0,-1-2-1265 0 0,2 6 3456 0 0</inkml:trace>
  <inkml:trace contextRef="#ctx0" brushRef="#br0" timeOffset="527.58">885 0 8864 0 0,'0'0'200'0'0,"0"0"33"0"0,0 0 14 0 0,1 1-41 0 0,6 4-287 0 0,-1-1 81 0 0,0 2 69 0 0,0-1 60 0 0,1 3 91 0 0,0-1 53 0 0,14 17 697 0 0,-14-16-644 0 0,0-1-37 0 0,2 3 4 0 0,15 17 437 0 0,-1 0-48 0 0,-1 1-46 0 0,-2 1-43 0 0,-1 1-42 0 0,0 0-39 0 0,-3 0-37 0 0,0 1-34 0 0,1 2 121 0 0,3 6 107 0 0,-10-11-327 0 0,-9-22-208 0 0,1 0-36 0 0,1 5 9 0 0,3 15 64 0 0,-5-19-82 0 0,0 0 43 0 0,0-2 35 0 0,0-1 56 0 0,-1-1 66 0 0,0-1 77 0 0,4-39-201 0 0,-2 10-85 0 0,3 0-45 0 0,8-14 18 0 0,4 5-33 0 0,-13 29-21 0 0,1-1-1 0 0,0 1 1 0 0,1 0-1 0 0,0 0 1 0 0,0 0 0 0 0,0 1-1 0 0,1 0 1 0 0,2-1 1 0 0,-2 1-20 0 0,0 1 0 0 0,0 0 0 0 0,1 0 0 0 0,0 1 0 0 0,0 0 0 0 0,2 0 20 0 0,-7 3-10 0 0,0 0 0 0 0,0 0 1 0 0,1 0-1 0 0,-1 1 0 0 0,0-1 0 0 0,0 1 0 0 0,1 0 0 0 0,1 0 10 0 0,-3 0-9 0 0,1 0 0 0 0,-1 1-1 0 0,0-1 1 0 0,0 1-1 0 0,1 0 1 0 0,-1 0 0 0 0,0-1-1 0 0,0 1 1 0 0,0 1 0 0 0,0-1-1 0 0,0 0 1 0 0,0 0 0 0 0,0 1 9 0 0,9 11-54 0 0,-7-6 44 0 0,-1 0 0 0 0,0 0 0 0 0,0 0 0 0 0,1 5 10 0 0,1 5-44 0 0,7 17-1 0 0,-1-1-1 0 0,-2 3 46 0 0,0 10 7 0 0,-8-41-130 0 0,0 0 78 0 0,0 0 58 0 0,0 0 43 0 0,2 9 170 0 0,-2-8-168 0 0,0 1-77 0 0,0-3-35 0 0,-1 0-38 0 0,1 3-158 0 0,-1-3 73 0 0,0 0-38 0 0,0 0-43 0 0,1 1-45 0 0,-1-1-48 0 0,0 1-51 0 0,0-5 104 0 0,0 0-44 0 0,0 0-38 0 0,0 0-36 0 0,0 0-266 0 0,0 0-59 0 0,0 0-46 0 0,0-1-33 0 0,1-1-1465 0 0,0-2-1291 0 0</inkml:trace>
  <inkml:trace contextRef="#ctx0" brushRef="#br0" timeOffset="799.83">1716 464 10424 0 0,'0'0'233'0'0,"0"1"39"0"0,4 7 8 0 0,0-1-102 0 0,2 2-68 0 0,3 4-71 0 0,1 2-28 0 0,-3-5 67 0 0,-3-1 75 0 0,0 0 114 0 0,2 3 174 0 0,3 5 281 0 0,-4-6-274 0 0,1 0-99 0 0,-3-3-199 0 0,0 0-86 0 0,-1-1-87 0 0,-1 1-82 0 0,0 1-90 0 0,-1 0-100 0 0,0-8-21 0 0,0-1-53 0 0,0 0-48 0 0,0 0-40 0 0,0 0-139 0 0,0 1-40 0 0,0-1-166 0 0,0 0-446 0 0</inkml:trace>
  <inkml:trace contextRef="#ctx0" brushRef="#br0" timeOffset="993.33">1673 244 11312 0 0,'0'0'256'0'0,"0"0"34"0"0,0 0 21 0 0,0 0-35 0 0,1 0-248 0 0,-1 0-101 0 0,0-1-81 0 0,1 1-111 0 0,-1 0 265 0 0,1-1-394 0 0,0 0-116 0 0,0 0 66 0 0,0 0-42 0 0,2 0-579 0 0,-1 0-282 0 0,2 1-766 0 0,-3 0 1667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22 6776 0 0,'0'0'198'0'0,"0"0"-195"0"0,1-1 27 0 0,-1 0 27 0 0,1-1 38 0 0,0 1 22 0 0,-1 0 38 0 0,1 0 47 0 0,0-1 49 0 0,-1 1 2 0 0,1 0 42 0 0,-1 0 46 0 0,0 1 50 0 0,0-1 51 0 0,0 0 56 0 0,0 1 59 0 0,0 0 62 0 0,-4-3-326 0 0,0 1-55 0 0,-1 1-48 0 0,1 0-40 0 0,-3 0 2 0 0,0 1-48 0 0,-16 5 123 0 0,13-1-69 0 0,-8 4 8 0 0,-1 0-85 0 0,0-1-48 0 0,-17 12 53 0 0,2 3-38 0 0,-29 29-38 0 0,40-30-10 0 0,19-15 0 0 0,5 1 0 0 0,0-5 0 0 0,0 1 0 0 0,1-1 0 0 0,-1 0 0 0 0,1 0 0 0 0,0 0 0 0 0,-1 0 0 0 0,1 0 0 0 0,0 0 0 0 0,0 0 0 0 0,0-1 0 0 0,1 1 0 0 0,-1-1 0 0 0,1 1 0 0 0,35 16-4 0 0,-24-12-7 0 0,39 15-155 0 0,-19-7 53 0 0,-11-4 80 0 0,-5-1 49 0 0,0 0 54 0 0,-3-1 38 0 0,-1 1 53 0 0,0 1 61 0 0,-1 0 68 0 0,-3 2-82 0 0,-5 0 91 0 0,-6 2 139 0 0,1-12-347 0 0,-1 1-1 0 0,0-1 0 0 0,0 0 1 0 0,0 0-1 0 0,0 0 0 0 0,0 0 1 0 0,-1 0-1 0 0,0 2-90 0 0,-7 5 347 0 0,-1-1-35 0 0,-5 2 12 0 0,3-4-163 0 0,6-4-127 0 0,0 0-37 0 0,-38 7 179 0 0,0-4-76 0 0,4-3-44 0 0,0-2-1 0 0,-16-4-55 0 0,53 4-118 0 0,0 0 38 0 0,-4-1 12 0 0,1-1 88 0 0,-10-2 135 0 0,12 2-135 0 0,-1 0-39 0 0,0-1-73 0 0,0 1-100 0 0,1-1-61 0 0,0 1-100 0 0,0-1-114 0 0,2 2 187 0 0,0-1-35 0 0,0 1-35 0 0,0-1-37 0 0,0 1-39 0 0,1-1-42 0 0,-1 1-41 0 0,0-1-46 0 0,1 1-45 0 0,-1-1-48 0 0,-1-1-1204 0 0,-1-1-1040 0 0,4 4 2891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17 7016 0 0,'0'0'201'0'0,"0"-1"-4"0"0,0-3-124 0 0,0 3-11 0 0,0 1 171 0 0,0-1-48 0 0,-1 1-43 0 0,0-1-36 0 0,-1 0 34 0 0,-4 0 17 0 0,6 1-27 0 0,-8-3 412 0 0,0 1-101 0 0,1 1-86 0 0,-1 0-70 0 0,-7 1 103 0 0,-7 6 112 0 0,13-3-253 0 0,-8 5 146 0 0,-1-2-87 0 0,2 0-75 0 0,-10 6 55 0 0,0 2-21 0 0,0-1-51 0 0,-28 16 109 0 0,39-21-230 0 0,0 2 1 0 0,1 0-1 0 0,0 0 1 0 0,-3 5-94 0 0,7-7 57 0 0,1 1-1 0 0,1 0 1 0 0,0 1 0 0 0,0 0 0 0 0,1 0 0 0 0,0 1 0 0 0,1 0 0 0 0,-1 3-57 0 0,5-9 21 0 0,0 0-1 0 0,0 0 0 0 0,1 0 1 0 0,0 0-1 0 0,0 0 1 0 0,0 0-1 0 0,0 0 1 0 0,1 0-1 0 0,0 0 0 0 0,0 0 1 0 0,0 1-1 0 0,1 0-20 0 0,0-2 11 0 0,0 0-1 0 0,0 0 0 0 0,0 0 1 0 0,1 0-1 0 0,0 0 0 0 0,-1-1 1 0 0,1 1-1 0 0,1-1 0 0 0,-1 1 1 0 0,2 1-11 0 0,-3-3 13 0 0,1 0 0 0 0,0 0 0 0 0,0 0 0 0 0,0 0 0 0 0,0 0 0 0 0,1-1 0 0 0,-1 1-1 0 0,0-1 1 0 0,1 1 0 0 0,-1-1 0 0 0,1 0 0 0 0,-1 0 0 0 0,1 0 0 0 0,0 0 0 0 0,1 0-13 0 0,0-1 30 0 0,1 1 0 0 0,-1-1 0 0 0,1 0-1 0 0,-1 0 1 0 0,1 0 0 0 0,-1 0 0 0 0,1-1-1 0 0,-1 0 1 0 0,2 0-30 0 0,3-2 75 0 0,1 0 0 0 0,-1-1 0 0 0,1 0 1 0 0,7-5-76 0 0,13-10 121 0 0,1-6-15 0 0,-19 13-76 0 0,-1-1 0 0 0,6-8-30 0 0,18-30 36 0 0,-15 17 30 0 0,-12 18-60 0 0,-3 6 17 0 0,0 1 0 0 0,1 0 1 0 0,3-5-24 0 0,-5 7-1 0 0,-4 6 1 0 0,0 0-1 0 0,1 0 0 0 0,-1 0 1 0 0,1 0-1 0 0,-1 0 1 0 0,1 1-1 0 0,-1-1 0 0 0,1 0 1 0 0,0 0-1 0 0,0 0 0 0 0,-1 0 1 0 0,1 1-1 0 0,0-1 1 0 0,0 0-1 0 0,0 1 0 0 0,0-1 1 0 0,0 1-1 0 0,0-1 0 0 0,0 1 1 0 0,0-1-1 0 0,0 1 1 0 0,0-1-65 0 0,-1 1-8 0 0,1 26 246 0 0,-1-4-108 0 0,-2 13-63 0 0,-1-6-68 0 0,-3 23-101 0 0,3-16 110 0 0,1-7 97 0 0,2-14 23 0 0,0-1 34 0 0,-2 21 178 0 0,-2 13-275 0 0,1-13 263 0 0,0 13-263 0 0,3-41 2 0 0,0-3-47 0 0,0 4-48 0 0,0-6-16 0 0,0-1 54 0 0,0 2 27 0 0,0-2-23 0 0,0-1-22 0 0,0 0-44 0 0,0 1-68 0 0,0-1-77 0 0,0 0-87 0 0,0 0-101 0 0,0 0-575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0,'0'0'234'0'0,"0"0"6"0"0,1 0-139 0 0,1 4-84 0 0,-1-1 13 0 0,8 37 1352 0 0,0-1-160 0 0,-4-20-660 0 0,1 0-39 0 0,0 0-44 0 0,0 0-48 0 0,1 0-53 0 0,1-1-57 0 0,-4-9-157 0 0,-1-1-43 0 0,7 13 136 0 0,-4-12-117 0 0,2 2 31 0 0,10 12 354 0 0,-17-22-334 0 0,0 0 10 0 0,11 3 211 0 0,-8-3-195 0 0,-3-1-192 0 0,0 0-1 0 0,0 0 0 0 0,0-1 0 0 0,0 1 0 0 0,0 0 0 0 0,0 0 0 0 0,0-1 0 0 0,0 1 0 0 0,0-1 0 0 0,0 1 0 0 0,0-1 0 0 0,0 1 0 0 0,0-1 1 0 0,0 0-1 0 0,0 0 0 0 0,0 0-24 0 0,12-17 322 0 0,-2-5-97 0 0,-6 11-161 0 0,-2 2-37 0 0,-1 4-35 0 0,3-9 54 0 0,-2-8 108 0 0,1-4 38 0 0,2-9-92 0 0,-3 12-59 0 0,3 1-50 0 0,4 2-74 0 0,-8 19 52 0 0,0-1 0 0 0,0 1 1 0 0,1 0-1 0 0,-1-1 0 0 0,0 1 0 0 0,3-1 31 0 0,-2 1 7 0 0,0 0-46 0 0,-1 0-61 0 0,1 0-79 0 0,-1 1 8 0 0,0 0-48 0 0,0 0-53 0 0,0 0-56 0 0,0 0 7 0 0,-1 0-47 0 0,1 1-49 0 0,0-1-51 0 0,0 0-56 0 0,-1 1-57 0 0,1-1-61 0 0,0 1-63 0 0,4-2-1374 0 0,4 0-1178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64 8088 0 0,'0'0'182'0'0,"0"0"-4"0"0,0 0-75 0 0,-1 1-49 0 0,-1 3-5 0 0,2-2 1 0 0,-3 10-91 0 0,2 1 70 0 0,2-1 62 0 0,0 0 55 0 0,2 0 48 0 0,0 0 41 0 0,6 12 325 0 0,0-7 327 0 0,0 0-1 0 0,9 12-886 0 0,-10-17 332 0 0,0 0-46 0 0,-6-9-213 0 0,0-1 88 0 0,-1 0-36 0 0,3 2 33 0 0,0 1-83 0 0,2 2-57 0 0,-4-4 3 0 0,1 1 36 0 0,0 0 104 0 0,0-1 78 0 0,-1-1-75 0 0,-1 0 33 0 0,1 1 216 0 0,0 0 118 0 0,-1-1-217 0 0,0-1 34 0 0,0 1 38 0 0,0 0 38 0 0,-1-3-294 0 0,0 0-34 0 0,1-3 15 0 0,2-7-3 0 0,-5-15 49 0 0,-1 1-71 0 0,0 13-60 0 0,2 1 1 0 0,0-1-1 0 0,0 1 0 0 0,1-8-26 0 0,2 1-3 0 0,0 0 0 0 0,1 0-1 0 0,4-14 4 0 0,-4 24-12 0 0,-1 0-1 0 0,1 1 0 0 0,1-1 1 0 0,-1 1-1 0 0,1 0 0 0 0,0 0 1 0 0,1 0-1 0 0,0 0 0 0 0,4-4 13 0 0,-8 10-4 0 0,0 0 0 0 0,0 0 0 0 0,0 0 0 0 0,0 0 0 0 0,0 0 0 0 0,0 1 0 0 0,0-1 0 0 0,0 0 0 0 0,1 0 0 0 0,-1 1 0 0 0,0-1 0 0 0,1 1-1 0 0,-1-1 1 0 0,0 1 0 0 0,1 0 0 0 0,-1-1 0 0 0,1 1 0 0 0,-1 0 0 0 0,1 0 0 0 0,-1 0 0 0 0,1 0 4 0 0,0 0-8 0 0,0 1-1 0 0,0-1 1 0 0,0 1 0 0 0,0 0 0 0 0,0 0-1 0 0,0 0 1 0 0,0 0 0 0 0,0 0 0 0 0,0 0-1 0 0,0 1 1 0 0,-1-1 0 0 0,1 0 0 0 0,0 1 8 0 0,3 4-29 0 0,1 0-1 0 0,-1 0 1 0 0,-1 0 0 0 0,3 4 29 0 0,6 11-47 0 0,-12-19 45 0 0,14 22-33 0 0,-5-9 8 0 0,-1 1 0 0 0,3 6 27 0 0,-8-14-21 0 0,0 0 1 0 0,1 0 0 0 0,4 4 20 0 0,-4-5 0 0 0,0 1 0 0 0,0 0 1 0 0,3 7-1 0 0,-2-2 4 0 0,13 34 3 0 0,-15-32 41 0 0,-3 0 47 0 0,-1-14-26 0 0,-2 1 21 0 0,0 0 153 0 0,1 0 10 0 0,0-1-142 0 0,-1-2-88 0 0,0-1-87 0 0,-2-1 89 0 0,1 0-1 0 0,0-1 0 0 0,0 1 0 0 0,1-1 0 0 0,-1 1 1 0 0,1-1-1 0 0,-1 0 0 0 0,1 0 0 0 0,-1-4-24 0 0,1 2 21 0 0,0 0-1 0 0,0 0 0 0 0,1 0 0 0 0,0-1 1 0 0,0 1-1 0 0,0-6-20 0 0,1 4 10 0 0,0-1 0 0 0,1 1 0 0 0,0-1 0 0 0,0 1 0 0 0,1 0-10 0 0,0 0 0 0 0,1 0 1 0 0,-1 0-1 0 0,1 1 1 0 0,1 0-1 0 0,-1-1 0 0 0,16-21-9 0 0,-15 24-8 0 0,0-1 0 0 0,0 1 0 0 0,1 1 0 0 0,3-4 17 0 0,-7 7-9 0 0,1-1 1 0 0,0 1 0 0 0,0 0 0 0 0,-1-1 0 0 0,1 1 0 0 0,0 0 0 0 0,0 0 0 0 0,0 0-1 0 0,0 0 1 0 0,0 0 0 0 0,1 1 0 0 0,-1-1 0 0 0,0 1 0 0 0,0-1 0 0 0,0 1 0 0 0,1 0 0 0 0,-1 0-1 0 0,0 0 1 0 0,0 0 0 0 0,1 0 0 0 0,-1 0 0 0 0,0 1 0 0 0,0-1 0 0 0,0 1 0 0 0,1-1-1 0 0,-1 1 1 0 0,0 0 0 0 0,0 0 0 0 0,2 1 8 0 0,30 23-110 0 0,-2 5 35 0 0,29 36 9 0 0,-37-38 62 0 0,14 19 16 0 0,-36-45-215 0 0,-1 0 81 0 0,1 0 70 0 0,0-1 59 0 0,-1 1 57 0 0,1 0 45 0 0,3 5 367 0 0,-3-4-311 0 0,-1-1-105 0 0,1 0-39 0 0,-1-1-43 0 0,0 1-45 0 0,0 0-51 0 0,1 0-58 0 0,-1 0-84 0 0,1 1-81 0 0,-1-1-89 0 0,1 1-98 0 0,-1-1-105 0 0,1 1-113 0 0,0 0-120 0 0,-1-1 384 0 0,0-1-32 0 0,0 0-1557 0 0,-1 0-1179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11616 0 0,'0'0'340'0'0,"0"0"-123"0"0,0 0-100 0 0,0 0-43 0 0,0 0-12 0 0,0 0 17 0 0,0 0-35 0 0,8 0-8 0 0,0 1-71 0 0,10 2-102 0 0,-17-3 130 0 0,14 3-119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8464 0 0,'0'0'190'0'0,"0"0"28"0"0,0 0 10 0 0,0 0 40 0 0,0 0-97 0 0,0 0-39 0 0,1 0 35 0 0,0 0-93 0 0,2 1-10 0 0,-2 0-13 0 0,0-1 40 0 0,0 1 93 0 0,-1 0 106 0 0,2 2-35 0 0,1 1-40 0 0,3 2 129 0 0,5 10 282 0 0,-6-4-249 0 0,-1 0-45 0 0,3 11 218 0 0,-1-2-145 0 0,6 10 131 0 0,-7-17-338 0 0,0 0-60 0 0,8 18 103 0 0,-9-21-208 0 0,0 0 24 0 0,4 4 30 0 0,-2-9 7 0 0,-4-5-75 0 0,-2-1-52 0 0,0 0-33 0 0,0 0-41 0 0,0 0-34 0 0,0 0-65 0 0,0 0-151 0 0,0 0-742 0 0,0 0-47 0 0</inkml:trace>
  <inkml:trace contextRef="#ctx0" brushRef="#br0" timeOffset="384.97">298 92 8808 0 0,'0'0'197'0'0,"0"0"24"0"0,0 2 19 0 0,5 8-163 0 0,1 1 0 0 0,-1-2 0 0 0,2 1-77 0 0,2 3 109 0 0,0 0 48 0 0,0 1 73 0 0,0-1 90 0 0,0 1 110 0 0,-6-8-167 0 0,1 1 35 0 0,4 8 228 0 0,2-1-76 0 0,1 0-66 0 0,0-1-55 0 0,12 9 161 0 0,-8-9-11 0 0,1 0 0 0 0,8 5-479 0 0,21 8 498 0 0,-34-21-429 0 0,1-1-56 0 0,-1-2-75 0 0,0-1-92 0 0,-9-1 218 0 0,0 0-95 0 0,0-1-83 0 0,-1 0-68 0 0,1 1-29 0 0,-1-1-33 0 0,5-2-1035 0 0,-5 2 945 0 0,4-3-772 0 0</inkml:trace>
  <inkml:trace contextRef="#ctx0" brushRef="#br0" timeOffset="630.29">652 1 8576 0 0,'0'0'197'0'0,"0"0"24"0"0,0 0 17 0 0,-2 5-58 0 0,0 5-120 0 0,0 2-29 0 0,-1 1 59 0 0,1 0 53 0 0,-2 0 45 0 0,-1 8 214 0 0,-2 1 83 0 0,-3 4 1304 0 0,-9 17-1789 0 0,5-15 679 0 0,6-14-394 0 0,0 0-55 0 0,0-1-66 0 0,0 0-78 0 0,-13 14 372 0 0,-2-2-54 0 0,-5 3 658 0 0,-18 11-1062 0 0,31-26 211 0 0,0 1-43 0 0,-2 3-8 0 0,-8 9 28 0 0,12-12-101 0 0,11-12-255 0 0,0 0 61 0 0,0 0 56 0 0,-1 0 46 0 0,0 1 62 0 0,-1 0 56 0 0,-10 4 386 0 0,8-4-355 0 0,0-1-117 0 0,3-1-59 0 0,0-1-36 0 0,1 1-41 0 0,-1-1-44 0 0,0 0-50 0 0,0 0-53 0 0,0 0-59 0 0,1 0-63 0 0,-1 0-66 0 0,0-1-73 0 0,1 1-75 0 0,-1-1-81 0 0,1 0-86 0 0,-1 0-88 0 0,-1-1-1152 0 0,-2-2-1137 0 0,6 4 3134 0 0</inkml:trace>
  <inkml:trace contextRef="#ctx0" brushRef="#br0" timeOffset="1176.83">954 428 10080 0 0,'0'0'195'0'0,"0"0"-81"0"0,0 1-52 0 0,0 3-1 0 0,0-2-3 0 0,-1 14-21 0 0,1 0 43 0 0,-1 0 38 0 0,-1 0 35 0 0,0 4 70 0 0,-1 1 37 0 0,-3 9 182 0 0,-2 0 42 0 0,3-11 13 0 0,-2-1 0 0 0,-1 3-497 0 0,-11 15 606 0 0,1-9-186 0 0,-3-3-111 0 0,10-14-123 0 0,-1 0-52 0 0,-1 0-51 0 0,1-2-49 0 0,4-2-23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8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188 290 6832 0 0,'-9'1'363'0'0,"3"0"-294"0"0,-5 3-26 0 0,1 1 78 0 0,-5 5 172 0 0,1 1 91 0 0,-11 15 459 0 0,17-16-594 0 0,0-1-40 0 0,1 0-61 0 0,0-1-62 0 0,-18 24 557 0 0,9-9-179 0 0,4-3-41 0 0,3-1 43 0 0,4 1-131 0 0,4-12-169 0 0,1 1 0 0 0,0 0 0 0 0,1-1 0 0 0,1 5-166 0 0,-2-12 11 0 0,3 10 199 0 0,3-1-38 0 0,4 0-1 0 0,9 1 43 0 0,-15-10-167 0 0,0 0-1 0 0,0 0 1 0 0,-1-1 0 0 0,1 1-1 0 0,0-1 1 0 0,0 0-1 0 0,0 0 1 0 0,3 0-47 0 0,4-2 164 0 0,0-2 34 0 0,12-10-17 0 0,-2-4-72 0 0,-15 12-89 0 0,-1 0-1 0 0,0 0 1 0 0,0-1 0 0 0,0 0 0 0 0,-1 0-1 0 0,0 0 1 0 0,0-1 0 0 0,-1 1 0 0 0,0-1-20 0 0,9-21 88 0 0,-3 8-18 0 0,-3 6-52 0 0,-4 10-21 0 0,0-3-15 0 0,0 0 0 0 0,1 1 1 0 0,1 0-1 0 0,-1-1 0 0 0,1 1 0 0 0,3-3 18 0 0,-1 4-68 0 0,-5 5-20 0 0,1 5-10 0 0,2 9 62 0 0,-3-9 2 0 0,20 64-101 0 0,-7-23 102 0 0,-7-22 34 0 0,2-1 0 0 0,0-1-1 0 0,-3-8 2 0 0,8 16-6 0 0,-3-12 44 0 0,-10-16-106 0 0,-1-1-44 0 0,0 0 76 0 0,0 0-17 0 0,0 0-21 0 0,0 0-39 0 0,0 0-16 0 0,0 0-39 0 0,0 0-44 0 0,0 0-49 0 0,0 0-53 0 0,0 0-50 0 0,0 0-43 0 0,0 0-38 0 0,0 0-132 0 0,0 0-38 0 0,0 0-1357 0 0</inkml:trace>
  <inkml:trace contextRef="#ctx0" brushRef="#br0" timeOffset="316.15">547 1 8384 0 0,'0'0'242'0'0,"0"0"-48"0"0,0 0-92 0 0,0 1-68 0 0,2 1-53 0 0,0-1 47 0 0,6 8-78 0 0,-1 1 112 0 0,-1 1 84 0 0,-1 1 60 0 0,7 23 472 0 0,-8-21-444 0 0,6 21 332 0 0,-2 1-36 0 0,8 35 435 0 0,-3 1-115 0 0,-3 1-98 0 0,-8-43-422 0 0,3 88 1077 0 0,-5-86-1085 0 0,0-1-57 0 0,0 2-70 0 0,-4 9-3 0 0,3-39-189 0 0,0-1-104 0 0,-1-2-101 0 0,0 0-97 0 0,-1 0-94 0 0,1-1-88 0 0,0 0-87 0 0,1 0-81 0 0,0 1 288 0 0,1 0-47 0 0,-1-1-43 0 0,1 1-37 0 0,-1 0-139 0 0,1-1-37 0 0,-2 0-1454 0 0</inkml:trace>
  <inkml:trace contextRef="#ctx0" brushRef="#br0" timeOffset="541.54">409 309 9384 0 0,'0'0'208'0'0,"0"0"33"0"0,0 0 16 0 0,1 0-106 0 0,0 0-78 0 0,12-3-5 0 0,1 1 49 0 0,57-4 655 0 0,-50 5-607 0 0,-1 0-89 0 0,24-3 147 0 0,0-1-82 0 0,44-3 44 0 0,-83 8-280 0 0,1-1 65 0 0,4 0 80 0 0,6 0 132 0 0,-9 1-135 0 0,0 0-57 0 0,0-1-86 0 0,-2 1-34 0 0,-1 0-63 0 0,1-1-71 0 0,0 1-80 0 0,-1 0-91 0 0,1 0-98 0 0,-1-1-107 0 0,1 1-117 0 0,3 0-711 0 0,3 0-845 0 0</inkml:trace>
  <inkml:trace contextRef="#ctx0" brushRef="#br0" timeOffset="842.76">954 465 6504 0 0,'1'2'190'0'0,"1"4"-68"0"0,0 1-62 0 0,4 16-29 0 0,-4-13 33 0 0,-1-5 7 0 0,0 0 35 0 0,0 0 42 0 0,0 1 49 0 0,0-1 56 0 0,1 0 63 0 0,-1 0 70 0 0,1 0 78 0 0,2 5 142 0 0,0 1-67 0 0,-2-4-142 0 0,0-1-28 0 0,-2-2 48 0 0,0-2 109 0 0,0-2-4 0 0,0 0-2 0 0,0 0 0 0 0,0 0-39 0 0,0 0-336 0 0,0 0 30 0 0,0 0 77 0 0,0 0-17 0 0,0 0-7 0 0,0 0-18 0 0,0 0-8 0 0,0 0-2 0 0,0-1-49 0 0,0 1-68 0 0,-1-1-49 0 0,-1-2-21 0 0,1 0 22 0 0,-9-21 208 0 0,4-1-56 0 0,3-2-49 0 0,2 0-45 0 0,6-28-16 0 0,6 3-107 0 0,-7 40 31 0 0,0 0 0 0 0,0 0 0 0 0,1 1 0 0 0,0-1 0 0 0,5-5-1 0 0,-6 11-3 0 0,0 0 0 0 0,1 0 0 0 0,0 1 0 0 0,2-3 3 0 0,-2 3-14 0 0,1 1 0 0 0,-1 0-1 0 0,0 0 1 0 0,1 0 0 0 0,1 0 14 0 0,-1 1-153 0 0,-1 0 79 0 0,2 0 56 0 0,6-4 51 0 0,-8 5-57 0 0,-1 1-29 0 0,0-1-37 0 0,0 1-49 0 0,0 0-56 0 0,-1 0 16 0 0,-1 0-36 0 0,1 0-40 0 0,0 0-43 0 0,0 0-46 0 0,0 1-50 0 0,1-1-52 0 0,-1 0-56 0 0,4-2-916 0 0,-5 3-12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6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10240 0 0,'1'-1'156'0'0,"8"-2"282"0"0,-6 2-353 0 0,-1 0-52 0 0,8-3 32 0 0,-1 1 105 0 0,1 0 66 0 0,13-2 386 0 0,-16 4-460 0 0,0 0-35 0 0,2 0-39 0 0,-1 1-88 0 0,-7 0-254 0 0</inkml:trace>
  <inkml:trace contextRef="#ctx0" brushRef="#br0" timeOffset="173.53">13 125 9616 0 0,'0'0'216'0'0,"0"0"32"0"0,0 0 12 0 0,1 0 86 0 0,0 0-95 0 0,2 0-68 0 0,4 0 175 0 0,-4 0-58 0 0,6 0 352 0 0,0-1-102 0 0,-1 0-115 0 0,-3 1-266 0 0,-1-1-33 0 0,1 0-36 0 0,-1 0-38 0 0,0 0-38 0 0,1 0-41 0 0,-1 0-43 0 0,0 0-43 0 0,1 0-47 0 0,-1 0-46 0 0,0 0-83 0 0,1 0-62 0 0,-4 1 36 0 0,0 0-48 0 0,0 0-42 0 0,0-1-39 0 0,0 1-128 0 0,0 0-37 0 0,3-1-1329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61 6568 0 0,'0'0'190'0'0,"0"0"-51"0"0,0 0-11 0 0,0 0 42 0 0,0 0 140 0 0,0 0 259 0 0,0 0 21 0 0,0 0-38 0 0,0 0-381 0 0,0 0 43 0 0,0 0 102 0 0,0 0-17 0 0,0 0 11 0 0,0 0 64 0 0,-2-1 30 0 0,-4-4 206 0 0,0 3-75 0 0,-1 0-68 0 0,1 2-63 0 0,0 1-58 0 0,0 1-51 0 0,0 2-47 0 0,0-1-39 0 0,-4 5 57 0 0,1 1-64 0 0,-14 19 259 0 0,13-15-144 0 0,-2 1-174 0 0,1 2-84 0 0,2 0-57 0 0,-9 23-60 0 0,8-15 94 0 0,6-9 50 0 0,-1 0 70 0 0,1 10-7 0 0,3-18-117 0 0,1 0 0 0 0,0 1 0 0 0,0-1 0 0 0,1 1 0 0 0,0-1 0 0 0,1 0 0 0 0,-1 1-32 0 0,6 12 138 0 0,-7-19-124 0 0,1 0-1 0 0,-1 0 0 0 0,1-1 1 0 0,-1 1-1 0 0,1 0 0 0 0,0 0 0 0 0,-1 0 1 0 0,1-1-1 0 0,0 1 0 0 0,0 0 1 0 0,-1 0-1 0 0,1-1 0 0 0,0 1 0 0 0,0-1 1 0 0,0 1-1 0 0,0-1 0 0 0,0 1 0 0 0,0-1 1 0 0,-1 0-1 0 0,1 1 0 0 0,1-1-13 0 0,1 1 22 0 0,-1-1 1 0 0,1 0-1 0 0,-1 0 0 0 0,1 0 0 0 0,-1 0 0 0 0,0 0 0 0 0,1-1 0 0 0,-1 1 1 0 0,2-1-23 0 0,3-1 43 0 0,-1 0 1 0 0,0 0 0 0 0,-1-1-1 0 0,1 0 1 0 0,0 0 0 0 0,-1 0-1 0 0,2-2-43 0 0,14-12 236 0 0,14-14-236 0 0,-24 19 46 0 0,0 1 0 0 0,-1-2 1 0 0,0 0-1 0 0,-1 0 0 0 0,6-12-46 0 0,-9 13 3 0 0,-1-1 0 0 0,0 0 0 0 0,-1-1 0 0 0,-1 1 0 0 0,1-9-3 0 0,-1 9-1 0 0,0 0 1 0 0,0 1 0 0 0,1-1 0 0 0,0 1-1 0 0,6-10 1 0 0,-7 20-177 0 0,0 2 70 0 0,0 2 54 0 0,0 2 35 0 0,5 6 11 0 0,-6-5-64 0 0,16 35-21 0 0,7 21 24 0 0,-10-22 13 0 0,-3-9 55 0 0,29 64 0 0 0,-40-92 0 0 0,2 5 0 0 0,1 0 0 0 0,0 0 0 0 0,0-1 0 0 0,0 0 0 0 0,3 3 0 0 0,-6-8 147 0 0,1 1-70 0 0,-1 0-66 0 0,0 0-58 0 0,1 0-98 0 0,-1 0-79 0 0,0-1-67 0 0,1 1-53 0 0,1-2-284 0 0,1-3-382 0 0,1-4-255 0 0</inkml:trace>
  <inkml:trace contextRef="#ctx0" brushRef="#br0" timeOffset="303.18">645 0 8688 0 0,'1'2'256'0'0,"1"5"-66"0"0,1-1-79 0 0,0 3-56 0 0,0 4-58 0 0,2 1 6 0 0,-2-4 86 0 0,0-1 84 0 0,-1-5-43 0 0,0 0 34 0 0,7 15 626 0 0,-1-1 659 0 0,0 0 0 0 0,9 12-1449 0 0,-12-23 281 0 0,-2 1 37 0 0,12 32 1320 0 0,-11-29-1225 0 0,-1-1-80 0 0,-1-3 348 0 0,-3-3-88 0 0,-2-2-95 0 0,-1-2-98 0 0,0-1-104 0 0,-1-1-110 0 0,1-1-113 0 0,2 1-120 0 0,-9-16 263 0 0,5-1-70 0 0,3-2-57 0 0,5 0-44 0 0,-1 14-45 0 0,0 1 1 0 0,0 0-1 0 0,1 0 1 0 0,0 0-1 0 0,1 0 1 0 0,-1 0-1 0 0,1 1 1 0 0,0-1-1 0 0,0 1 1 0 0,1 0-1 0 0,0 0 1 0 0,3-4-1 0 0,-1 2-48 0 0,-3 4 7 0 0,1-1 0 0 0,-1 0 1 0 0,1 1-1 0 0,0 0 0 0 0,0 0 0 0 0,0 0 0 0 0,2-1 41 0 0,1 1-251 0 0,3-3 12 0 0,-1 1 72 0 0,-4 2 24 0 0,0 0-15 0 0,-1 1-52 0 0,0 0-14 0 0,0 0-53 0 0,0 0-61 0 0,0 0-70 0 0,-1 1 9 0 0,1-1-59 0 0,-1 1-62 0 0,0-1-69 0 0,1 1-73 0 0,-1 0-76 0 0,1 0-83 0 0,-1 0-87 0 0,4-1-1096 0 0,3-2-1117 0 0,-10 4 3117 0 0</inkml:trace>
  <inkml:trace contextRef="#ctx0" brushRef="#br0" timeOffset="683.17">1060 159 6336 0 0,'0'0'141'0'0,"0"0"23"0"0,2 1 11 0 0,12 4-72 0 0,-4-1 93 0 0,2 1 232 0 0,9-3 361 0 0,-9-2-108 0 0,1 0-46 0 0,1-1-44 0 0,-1-1-39 0 0,0-1-38 0 0,0-1-34 0 0,10-7 392 0 0,-18 9-774 0 0,-1-2 0 0 0,0 1 1 0 0,0 0-1 0 0,-1-1 0 0 0,1 0 0 0 0,-1 0 0 0 0,0 0 0 0 0,1-1-97 0 0,4-9 197 0 0,-3 1-83 0 0,-5 11-102 0 0,0 0 1 0 0,0 0 0 0 0,0-1-1 0 0,0 1 1 0 0,0 0 0 0 0,0 0-1 0 0,-1-1 1 0 0,1 1 0 0 0,-1 0-1 0 0,1 0 1 0 0,-1 0 0 0 0,0 0-1 0 0,0 0 1 0 0,0 0-1 0 0,0 0 1 0 0,0 0 0 0 0,0-1-14 0 0,-6-9 52 0 0,7 12-43 0 0,0-1 0 0 0,0 0 0 0 0,-1 1 0 0 0,1-1 0 0 0,-1 0 0 0 0,1 1 0 0 0,-1-1 0 0 0,1 0 0 0 0,-1 1 0 0 0,1-1 0 0 0,-1 1 0 0 0,1-1 0 0 0,-1 1 0 0 0,0-1 0 0 0,1 1 0 0 0,-1 0 0 0 0,0-1 0 0 0,1 1 0 0 0,-1 0 0 0 0,0-1 0 0 0,0 1 0 0 0,1 0 0 0 0,-2 0-9 0 0,1-1 19 0 0,-1 1 1 0 0,0 0-1 0 0,1 0 1 0 0,-1 1-1 0 0,0-1 1 0 0,1 0-1 0 0,-1 0 0 0 0,0 1 1 0 0,1-1-1 0 0,-1 1 1 0 0,0 0-20 0 0,-18 10 141 0 0,12-5-122 0 0,2-1-48 0 0,-1 1 56 0 0,1 1 1 0 0,0-1 0 0 0,1 1 0 0 0,-1 0-1 0 0,1 1 1 0 0,1 0 0 0 0,-1-1 0 0 0,1 1-1 0 0,1 1 1 0 0,-2 4-28 0 0,3-7 15 0 0,1 0-1 0 0,-1 0 1 0 0,1 0 0 0 0,1 0-1 0 0,-1 1 1 0 0,1-1-1 0 0,0 1-14 0 0,4 18 13 0 0,5-1-37 0 0,-5-17 39 0 0,-1 0 1 0 0,1 0-1 0 0,1-1 1 0 0,-1 0-1 0 0,1 0 1 0 0,0 0 0 0 0,1-1-1 0 0,-1 1 1 0 0,1-1-1 0 0,0 0 1 0 0,0-1 0 0 0,1 0-1 0 0,-1 0 1 0 0,1 0-1 0 0,7 2-15 0 0,13 3 7 0 0,2-4-41 0 0,-22-4-65 0 0,5 1 99 0 0,-6-1 0 0 0,-1 0-32 0 0,-1-1-28 0 0,0 1-39 0 0,-1-1-21 0 0,0 0-39 0 0,0 1-44 0 0,1-1-51 0 0,-2 0 2 0 0,1 0-43 0 0,0 0-43 0 0,-1 0-48 0 0,1 0-50 0 0,0 0-54 0 0,0 0-56 0 0,-1 0-59 0 0,8-2-1202 0 0,3 0-1026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0,'0'0'200'0'0,"0"0"33"0"0,0 0 15 0 0,1 1-58 0 0,3 5-125 0 0,3 5 1 0 0,-2 1 116 0 0,0 4 155 0 0,-1-4-22 0 0,-2 0 34 0 0,2 14 378 0 0,-2-9-277 0 0,0-3-131 0 0,-1-1-77 0 0,-1-5-145 0 0,1-1-40 0 0,0 12 346 0 0,0-1-39 0 0,-2 0-37 0 0,1 0-34 0 0,-1 15 168 0 0,1-29-855 0 0,0-1 42 0 0,0 2-254 0 0,0-3 139 0 0,-1-1-547 0 0,1-1 452 0 0,-1 1 241 0 0,1-1-36 0 0,0 1-1447 0 0,0-1-1036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10272 0 0,'0'0'298'0'0,"0"0"-3"0"0,0 0-220 0 0,0-2-43 0 0,0-2 11 0 0,0 1-38 0 0,0-2-49 0 0,1 3 72 0 0,-1 1 90 0 0,1 0-12 0 0,0 0 40 0 0,-1 0 6 0 0,1 0 34 0 0,3-5 27 0 0,-1 4-180 0 0,2 0-23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0 215 10240 0 0,'14'-4'222'0'0,"0"-1"1"0"0,0 0 0 0 0,-1-1-1 0 0,0-1 1 0 0,0 0-1 0 0,9-7-222 0 0,8-8 516 0 0,0-4 105 0 0,-15 12-526 0 0,-11 9-26 0 0,0 0 1 0 0,0 0-1 0 0,-1 0 1 0 0,1-1-1 0 0,1-4-69 0 0,1-3 73 0 0,-1-1-44 0 0,-3 1 32 0 0,-4 2 99 0 0,1 10-134 0 0,1 0 0 0 0,-1 0 0 0 0,1 0 0 0 0,-1 0 0 0 0,1 0 0 0 0,-1 0 0 0 0,0 0 0 0 0,0 0 0 0 0,1 0 0 0 0,-1 0 0 0 0,0 1 0 0 0,0-1 0 0 0,0 0 0 0 0,0 1 0 0 0,0-1 0 0 0,0 0 0 0 0,0 1 0 0 0,0 0 0 0 0,0-1 0 0 0,0 1 0 0 0,-1 0 0 0 0,1-1 0 0 0,0 1 0 0 0,0 0 0 0 0,0 0 0 0 0,0 0 0 0 0,0 0 0 0 0,-1 0 0 0 0,1 0-26 0 0,-7 2 121 0 0,-1 3-41 0 0,4-1 39 0 0,-9 7 182 0 0,0 0-88 0 0,10-6-148 0 0,-1-1 0 0 0,1 1-1 0 0,-1 0 1 0 0,1 0 0 0 0,1 0-1 0 0,-1 1 1 0 0,0 1-65 0 0,-5 10 135 0 0,-13 25 155 0 0,12-10-180 0 0,8-24-88 0 0,1 0 0 0 0,0 0 0 0 0,0 0 0 0 0,1 0 0 0 0,0 0 0 0 0,1-1 0 0 0,-1 1 0 0 0,2 2-22 0 0,3 6 73 0 0,2 0 41 0 0,4-1 55 0 0,3-2 69 0 0,4-2-182 0 0,-9-6 6 0 0,-1-1 1 0 0,1-1-1 0 0,0 0 0 0 0,4 2-62 0 0,3-2 16 0 0,-1 0-69 0 0,3-1-116 0 0,-9-1 32 0 0,0-1-40 0 0,0 1-45 0 0,-1-1-49 0 0,1-1-52 0 0,-1 1-56 0 0,-5-1 6 0 0,0 1-58 0 0,-1 0-52 0 0,1 0-43 0 0,0-1-157 0 0,1 1-43 0 0,-1-1-189 0 0,3 0-505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0-191 0 0,0 2-37 0 0,7 18 215 0 0,-1 3 52 0 0,-1-3 5 0 0,1 0 46 0 0,5 10 123 0 0,43 121 1843 0 0,-34-101-1589 0 0,0-1-48 0 0,-9-20-229 0 0,-1-1-66 0 0,15 58 609 0 0,-22-67-762 0 0,-2-8-29 0 0,0 1 0 0 0,-2-1 0 0 0,1 1-198 0 0,-1 4 171 0 0,-1 3-42 0 0,2-1-106 0 0,0-17-229 0 0,0 1 72 0 0,0-1 63 0 0,-1 0 55 0 0,1 1 67 0 0,0 0 67 0 0,-1 3 425 0 0,1-2-383 0 0,-1-2-130 0 0,1 0-61 0 0,0 0-36 0 0,0 0-41 0 0,-1 0-45 0 0,1 0-49 0 0,0 0-55 0 0,0 0-58 0 0,0 0-62 0 0,0 0-68 0 0,0 0-72 0 0,0 0-76 0 0,0 0-80 0 0,0 0-85 0 0,0 0-90 0 0,0-1-1326 0 0,0 0-1246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6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11 11312 0 0,'0'0'256'0'0,"0"0"-11"0"0,-1 0-103 0 0,0-1-67 0 0,-3-1-6 0 0,2 1 1 0 0,-6-2-83 0 0,1 1 86 0 0,0 1 72 0 0,0 0 59 0 0,-1 2 127 0 0,6-1-224 0 0,0 1 0 0 0,0 0 1 0 0,0-1-1 0 0,0 1 0 0 0,0 0 1 0 0,1 0-1 0 0,-1 0 0 0 0,0 0 1 0 0,1 0-1 0 0,-2 1-107 0 0,-4 5 404 0 0,1 1-135 0 0,3-4-179 0 0,0 1-35 0 0,-5 10 185 0 0,-3 7 35 0 0,5-11-113 0 0,1 0-1 0 0,1 0 1 0 0,-3 9-162 0 0,-1 8 236 0 0,3-12-48 0 0,0 1 0 0 0,2-1 0 0 0,-1 1 0 0 0,1 8-188 0 0,3-19 70 0 0,0 0 0 0 0,0 0 0 0 0,1 0 0 0 0,0 0 0 0 0,0 0 0 0 0,1 3-70 0 0,0-4 62 0 0,-1 0 0 0 0,2 0 0 0 0,-1 0 0 0 0,0 0 0 0 0,1 0 0 0 0,0-1 0 0 0,0 1-1 0 0,0-1-61 0 0,-2-3 12 0 0,8 10 186 0 0,2-2 56 0 0,-10-8-224 0 0,0-1 0 0 0,1 1-1 0 0,-1-1 1 0 0,1 1 0 0 0,-1-1 0 0 0,1 1 0 0 0,-1-1 0 0 0,1 0 0 0 0,-1 0-1 0 0,1 0 1 0 0,-1 0 0 0 0,1 0 0 0 0,-1 0 0 0 0,1 0 0 0 0,-1 0 0 0 0,1-1-1 0 0,-1 1 1 0 0,1 0 0 0 0,0-1-30 0 0,25-12 301 0 0,-4-5-83 0 0,-2-4-72 0 0,-1-2-65 0 0,3-3-54 0 0,-11 8 24 0 0,-3-3 43 0 0,4-26 130 0 0,-11 35-171 0 0,3-8-63 0 0,0-13-129 0 0,-1 12 86 0 0,-3 16 37 0 0,0 5-58 0 0,-1 1 4 0 0,4 2-33 0 0,7 13 62 0 0,11 35-119 0 0,-12-25 120 0 0,-1 1 0 0 0,0 2 40 0 0,-4-14-28 0 0,9 16 88 0 0,-9-21-71 0 0,1 2-42 0 0,-1 1-57 0 0,1 2-73 0 0,-5-13 29 0 0,-1-1-39 0 0,0 1-154 0 0,0-1-47 0 0,0 0-310 0 0,0 0-36 0 0,1 0-780 0 0,6 2-14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0,2 2-47 0 0,0 4-96 0 0,0 3-25 0 0,1 0 44 0 0,0 0 39 0 0,0 1 35 0 0,0 1 67 0 0,1 0 36 0 0,1 2 84 0 0,2 7 209 0 0,5 14 371 0 0,-4-12-387 0 0,-2-3-191 0 0,-3-9-214 0 0,-1-1-37 0 0,9 31 439 0 0,0 1-46 0 0,7 28 257 0 0,-6-24 65 0 0,-3 1 1 0 0,2 27-795 0 0,-10-61 110 0 0,6 63 635 0 0,-5-38-322 0 0,-1 0 47 0 0,-1-18-209 0 0,-6 21 165 0 0,5-32-284 0 0,1-6 55 0 0,0-2 24 0 0,0 0 3 0 0,0 0-22 0 0,0 0-96 0 0,0 0-40 0 0,0-7-48 0 0,0-2 6 0 0,1 1 0 0 0,0 0 0 0 0,0 0 0 0 0,1 0 0 0 0,2-7-24 0 0,1 2 14 0 0,0-1 0 0 0,1 2 1 0 0,1-4-15 0 0,24-35-32 0 0,2 4-69 0 0,-4 11-27 0 0,5 2 39 0 0,-25 26 68 0 0,0 1-1 0 0,0 0 0 0 0,1 0 1 0 0,0 1-1 0 0,0 0 0 0 0,11-4 22 0 0,-17 8-5 0 0,0 1 0 0 0,1 0 0 0 0,-1 0 0 0 0,0 0 0 0 0,1 0 0 0 0,-1 1 0 0 0,0-1 0 0 0,1 1 0 0 0,-1 0 0 0 0,1 1 0 0 0,-1-1 0 0 0,0 1 0 0 0,1 0 0 0 0,0 0 5 0 0,2 1-11 0 0,-1 1 0 0 0,1-1 0 0 0,-1 1-1 0 0,0 1 1 0 0,0-1 0 0 0,0 1 0 0 0,0 0 0 0 0,3 4 11 0 0,1 1-9 0 0,0 0 0 0 0,-1 1 0 0 0,0 1 0 0 0,2 2 9 0 0,8 16 26 0 0,-3-2 42 0 0,-7-10 22 0 0,-1 1-34 0 0,-4-7-32 0 0,-1-1 0 0 0,0 1 0 0 0,-1 0 0 0 0,1 7-24 0 0,-1 8 76 0 0,-2-23-308 0 0,0-2 91 0 0,0 1 79 0 0,0 0 65 0 0,0-1 72 0 0,-1 1 56 0 0,1 2 388 0 0,-1-3-372 0 0,1 0-52 0 0,0 1-77 0 0,-1 0-100 0 0,1-1-38 0 0,0 1-62 0 0,0-1-67 0 0,0 1-75 0 0,-1 0-8 0 0,1-1-61 0 0,0 1-64 0 0,0 0-68 0 0,0 1-73 0 0,0-1-76 0 0,0 1-80 0 0,0-1-84 0 0,0-2-1347 0 0,0 0-1242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28 9560 0 0,'0'0'216'0'0,"0"0"-7"0"0,0-1-89 0 0,0 0-57 0 0,-2-2-7 0 0,1 2 2 0 0,-7-5-95 0 0,1 1 79 0 0,-1 2 70 0 0,0 0 61 0 0,-2 0 102 0 0,-1 2 59 0 0,-1 1 124 0 0,-8 2 288 0 0,1 2-9 0 0,6 0-294 0 0,2-1-128 0 0,1 1-63 0 0,1-1-103 0 0,1 0-65 0 0,0 0-73 0 0,0 0-83 0 0,7-2 46 0 0,-21 10 242 0 0,1 5-41 0 0,-4 6-7 0 0,-6 11 28 0 0,11-6-80 0 0,4 4-38 0 0,12-20-58 0 0,0 1 1 0 0,0 0-1 0 0,0 2-20 0 0,2-1 10 0 0,-1 1-1 0 0,1 11-9 0 0,2-11 1 0 0,0 0 0 0 0,0 0 0 0 0,2 0 1 0 0,0 0-1 0 0,0 0 0 0 0,3 5-1 0 0,-2-7 16 0 0,1-1 1 0 0,1 1-1 0 0,-1-1 1 0 0,5 6-17 0 0,-3-7-170 0 0,1 0 62 0 0,0 0 53 0 0,0-1 47 0 0,2 2 48 0 0,0-2 40 0 0,7 7 123 0 0,-6-8 84 0 0,1 0-1 0 0,10 6-286 0 0,-7-6 138 0 0,0 0-46 0 0,-1-3-63 0 0,0 1-61 0 0,1-2-72 0 0,-1 0-86 0 0,-1 0-60 0 0,1-2-84 0 0,-1 0-94 0 0,1 0-102 0 0,-1-1-109 0 0,1 0-117 0 0,0-1-127 0 0,-7 0 391 0 0,0-1-34 0 0,4 1-1319 0 0,4-2-1047 0 0,-14 2 2887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2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7744 0 0,'0'0'174'0'0,"0"0"29"0"0,0 0 12 0 0,0 0-72 0 0,0 0-5 0 0,0 0 55 0 0,0 0 171 0 0,0 0 319 0 0,0 0 21 0 0,0 0-21 0 0,0 0-421 0 0,0 1-58 0 0,0-1-50 0 0,0 0-44 0 0,-1 1-28 0 0,1-1-34 0 0,-2 3 47 0 0,0-1 24 0 0,-2 2 240 0 0,-1-1-66 0 0,-1 0-52 0 0,1 0-37 0 0,-10 5 293 0 0,8-3-259 0 0,-12 13 313 0 0,1 1-98 0 0,-1 1-83 0 0,2 0-71 0 0,2-2-78 0 0,0 2-35 0 0,3-2-10 0 0,0 0 0 0 0,1 1 0 0 0,1 0 0 0 0,0 4-176 0 0,8-20 28 0 0,1 1 0 0 0,0-1 0 0 0,0 0-1 0 0,0 1 1 0 0,1-1 0 0 0,-1 4-28 0 0,3 9 183 0 0,3-4 45 0 0,5 0 91 0 0,-8-11-210 0 0,2 0-43 0 0,13-3 47 0 0,11-4 30 0 0,0-2-39 0 0,-17 3-64 0 0,1 1-1 0 0,-1-1 0 0 0,7-5-39 0 0,-11 5 8 0 0,1 0-1 0 0,-1-1 1 0 0,0 1 0 0 0,0-1-8 0 0,-2 1-2 0 0,0-1 1 0 0,0 1-1 0 0,-1-1 1 0 0,0 1 0 0 0,0-1-1 0 0,0 0 1 0 0,-1-1-1 0 0,2-4 2 0 0,38-86 0 0 0,-42 94-6 0 0,0 1 0 0 0,0 0 0 0 0,1 0-1 0 0,-1 0 1 0 0,1 0 0 0 0,-1 0-1 0 0,1 0 1 0 0,0 0 0 0 0,0 1 0 0 0,-1-1-1 0 0,1 1 1 0 0,0-1 0 0 0,1 1-1 0 0,-1 0 7 0 0,-1 0-77 0 0,0 2 8 0 0,2 2 55 0 0,-1-1 0 0 0,0 1 0 0 0,-1 0 1 0 0,1 0-1 0 0,0 0 0 0 0,-1 0 0 0 0,0 0 0 0 0,1 0 1 0 0,-1 3 13 0 0,8 34-51 0 0,-2-11 119 0 0,-3-8-24 0 0,3 9 149 0 0,0-7-44 0 0,0 1 16 0 0,2 0-3 0 0,-6-18-164 0 0,-2-5-78 0 0,-1-1-42 0 0,0 0-7 0 0,1 0-436 0 0,-1 0 69 0 0,1 0 58 0 0,-1 0 48 0 0,1 1-225 0 0,1 0-694 0 0,-2-1 672 0 0,1 0 271 0 0,-1 0-40 0 0,1 1-1824 0 0,-1-1-1268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0,'0'1'256'0'0,"0"8"46"0"0,1-1-70 0 0,-1 1-59 0 0,1 0-51 0 0,0 7 9 0 0,5 24-24 0 0,-4-28-22 0 0,0 0 70 0 0,0 0 104 0 0,0-5-83 0 0,-1-1 36 0 0,0 0 40 0 0,0 0 43 0 0,1 1 46 0 0,-1-1 50 0 0,13 42 1564 0 0,-6-28-1175 0 0,-4-8-383 0 0,0-1-59 0 0,0 1-71 0 0,-1-1-86 0 0,-2-10-74 0 0,-1-1-356 0 0,0 0 101 0 0,0 1 87 0 0,0-1 73 0 0,1 0 71 0 0,-1 0 55 0 0,1 2 461 0 0,-1-2-392 0 0,0 1-130 0 0,1-1-50 0 0,-1 0-53 0 0,0 1-56 0 0,0-1-63 0 0,0 0-73 0 0,0 1-103 0 0,1-1-102 0 0,-1 0-111 0 0,0 1-120 0 0,0-1 278 0 0,0 0-33 0 0,0 0-36 0 0,0 0-36 0 0,0 0-37 0 0,0 0-39 0 0,0 0-40 0 0,0 0-42 0 0,0 0-1576 0 0,0 0-1256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5:55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0 126 6504 0 0,'0'0'190'0'0,"0"0"-49"0"0,0 0-8 0 0,0 0 264 0 0,1 1-57 0 0,-1 1-50 0 0,1 0-40 0 0,0 2 123 0 0,1 4 367 0 0,1 4-38 0 0,-1 1-55 0 0,1-1-52 0 0,-1 0-48 0 0,1 0-46 0 0,-1 0-44 0 0,1 1-40 0 0,0-1-39 0 0,0 2 30 0 0,0 1-47 0 0,0 0-42 0 0,0 0-38 0 0,1 2 15 0 0,0 1-40 0 0,2 8 72 0 0,0 0-44 0 0,3 14 124 0 0,-7-28-257 0 0,7 25 238 0 0,4 24 138 0 0,-7-35-266 0 0,-6-25-281 0 0,0 0 38 0 0,-1 4 131 0 0,1-3-128 0 0,0 0-81 0 0,0-1-14 0 0,-1 0-36 0 0,1 0-61 0 0,0 0-57 0 0,0-1-65 0 0,0 1-71 0 0,-1 0-79 0 0,1-1-84 0 0,0 0-93 0 0,0 1-99 0 0,0-1 348 0 0,0 0-50 0 0,0 0-44 0 0,0 0-39 0 0,0 0-143 0 0,0 0-39 0 0,0 0-175 0 0,0 0-470 0 0</inkml:trace>
  <inkml:trace contextRef="#ctx0" brushRef="#br0" timeOffset="584.41">50 194 7072 0 0,'0'0'165'0'0,"0"0"-46"0"0,-1-2 8 0 0,1-1-98 0 0,1-3-21 0 0,2-6 41 0 0,0 0 90 0 0,1 0 81 0 0,0 0 71 0 0,1-3 138 0 0,1 1 69 0 0,3-2 167 0 0,5-7 408 0 0,4 2 0 0 0,-5 9-408 0 0,-2 3-167 0 0,2 1-70 0 0,-1 3-137 0 0,0 0-71 0 0,0 2-80 0 0,2 0-91 0 0,-12 3-47 0 0,1 0 0 0 0,-1 0 0 0 0,0 0 0 0 0,1 0 1 0 0,-1 0-1 0 0,0 1 0 0 0,1-1 0 0 0,0 1-2 0 0,0 0 9 0 0,1 1 0 0 0,-1-1 0 0 0,1 1 0 0 0,-1 0 0 0 0,1-1 0 0 0,-1 2 0 0 0,0-1 0 0 0,1 1-9 0 0,-1-1 9 0 0,0 1 0 0 0,-1-1 1 0 0,1 1-1 0 0,-1 0 0 0 0,1 0 0 0 0,-1 0 1 0 0,0 0-1 0 0,0 0 0 0 0,0 1 0 0 0,0-1 1 0 0,-1 1-1 0 0,0-1 0 0 0,1 1 0 0 0,-1 0-9 0 0,4 30 143 0 0,-5-25-81 0 0,0-1 1 0 0,0 1-1 0 0,-1 0 0 0 0,0-1 0 0 0,0 1 0 0 0,-1 0 0 0 0,-3 6-62 0 0,-1 2 35 0 0,-3-2 37 0 0,5-9-14 0 0,0-1 0 0 0,-1 1 0 0 0,0-1-1 0 0,0 0 1 0 0,-1 0 0 0 0,0 0-58 0 0,-6 5 173 0 0,-1-2-1 0 0,-6 4-172 0 0,3-3 71 0 0,1-1-37 0 0,-3 2-55 0 0,1 0-76 0 0,22-13 55 0 0,-1 1-1 0 0,0 0 1 0 0,1 1-1 0 0,-1-1 0 0 0,1 1 1 0 0,2-1 42 0 0,33-2-160 0 0,-21 4 80 0 0,1 1 1 0 0,17 4 79 0 0,-10 0-22 0 0,0 3 47 0 0,0 2 45 0 0,-3 4 46 0 0,-4 3 46 0 0,-6 4 44 0 0,-13-18-164 0 0,1 0 0 0 0,-1 1 0 0 0,0-1 0 0 0,-1 0-1 0 0,1 1 1 0 0,0 2-42 0 0,-1-2 59 0 0,0 1 0 0 0,0-1 0 0 0,0 1 0 0 0,-1-1 0 0 0,0 5-58 0 0,-10 29 410 0 0,-6-5-94 0 0,14-27-264 0 0,-1-1 0 0 0,0 0 0 0 0,0 0 1 0 0,-5 3-54 0 0,4-4 24 0 0,0 1 1 0 0,0-1 0 0 0,-1-1-1 0 0,-5 4-24 0 0,5-4-190 0 0,0 0 82 0 0,1-1 71 0 0,-1 1 59 0 0,0 0 46 0 0,1-1 36 0 0,-22 9 519 0 0,18-8-498 0 0,1 0-88 0 0,2-2-68 0 0,1 1-50 0 0,0-1-55 0 0,0 0-62 0 0,-1 0-91 0 0,1 1-88 0 0,-1-1-95 0 0,1 0-104 0 0,-1-1-113 0 0,0 1-120 0 0,4-1 357 0 0,-1 1-33 0 0,0-1-35 0 0,0 0-35 0 0,-2 0-1519 0 0,-2 0-1177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11792 0 0,'1'1'342'0'0,"3"2"-171"0"0,-1 1-41 0 0,3 4 24 0 0,0 2-102 0 0,4 6-87 0 0,-3-4 52 0 0,-2-4 74 0 0,2 4 280 0 0,0 1 33 0 0,1 4 608 0 0,-1 1 0 0 0,2 13-1012 0 0,-3-11 559 0 0,-1 0-81 0 0,2 11 353 0 0,-1 2-63 0 0,-2 0-57 0 0,-2-2-52 0 0,-2-30-570 0 0,0 0-7 0 0,0 1-37 0 0,-1 7-20 0 0,0-6 52 0 0,1-1 2 0 0,-1-1 34 0 0,0 0 43 0 0,0-1 47 0 0,0 1 55 0 0,0-1 59 0 0,-1-2-220 0 0,1-1-41 0 0,-4-9 1 0 0,5 12-49 0 0,-1-4-2 0 0,0 0-1 0 0,0 0 1 0 0,1 0 0 0 0,-1 0 0 0 0,1 0 0 0 0,0 0 0 0 0,0 0 0 0 0,1 0 0 0 0,-1 0 0 0 0,1 0 0 0 0,0 0 0 0 0,0 0-6 0 0,7-23 13 0 0,2 2-78 0 0,-8 20 35 0 0,2-4-7 0 0,0 1 1 0 0,1 0-1 0 0,0 0 0 0 0,0 0 1 0 0,1 0-1 0 0,0 1 0 0 0,0 0 1 0 0,4-3 36 0 0,-4 4-29 0 0,1 1 0 0 0,-1 0 0 0 0,1 0 1 0 0,0 1-1 0 0,5-3 29 0 0,-7 4-5 0 0,0 1 0 0 0,0 0 0 0 0,0 0-1 0 0,1 1 1 0 0,0-1 5 0 0,-1 2-6 0 0,0 0 0 0 0,0-1 0 0 0,0 1 0 0 0,0 1 0 0 0,0-1 0 0 0,0 1 0 0 0,0 0 0 0 0,-1 0 0 0 0,1 0 0 0 0,0 1 0 0 0,0 0 0 0 0,3 2 6 0 0,24 13 22 0 0,-5 1 52 0 0,-18-12 3 0 0,-1 0-1 0 0,0 1 0 0 0,-1 0 0 0 0,6 7-76 0 0,-8-9 57 0 0,-1 2 0 0 0,1-1 0 0 0,-1 0 1 0 0,0 1-1 0 0,-1 0 0 0 0,0 0 0 0 0,0 0 0 0 0,0 0 0 0 0,-1 1 0 0 0,1 3-57 0 0,-2-8 18 0 0,-1 0 1 0 0,0 9 62 0 0,0-9-206 0 0,-1 0 36 0 0,0 2-5 0 0,-1 0 83 0 0,-3 2 83 0 0,3-5-76 0 0,-1-1-36 0 0,1 0-51 0 0,-1 0-66 0 0,1 0-80 0 0,-1 0-94 0 0,1-1 30 0 0,1 0-62 0 0,-1 0-64 0 0,0 0-72 0 0,1 0-76 0 0,-1 0-80 0 0,1 0-88 0 0,-1 0-90 0 0,1 0 243 0 0,1 0-41 0 0,-3 0-609 0 0,1 0-33 0 0,-5 0-2663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15608 0 0,'0'0'356'0'0,"0"0"-440"0"0,0 0 68 0 0,-1 0 57 0 0,1 0 47 0 0,-1 0 184 0 0,-2 0 287 0 0,2 0-344 0 0,-1 0-49 0 0,1 0-81 0 0,0 0-85 0 0,0 0-43 0 0,1 0-51 0 0,-1 0-55 0 0,0 0-78 0 0,1 0-79 0 0,-1 0-84 0 0,0 0-92 0 0,1 0-98 0 0,0 0-106 0 0,0 0-114 0 0,0 0-119 0 0,0 0-1185 0 0,0 0-1206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9184 0 0,'0'0'208'0'0,"0"0"33"0"0,2 1 14 0 0,4 1-212 0 0,-1-1 0 0 0,1 0 0 0 0,0 0 0 0 0,-1 0 1 0 0,4 0-44 0 0,8 0 134 0 0,3-2 106 0 0,-11 1-72 0 0,1 0 42 0 0,-2 0-7 0 0,-1-1 33 0 0,1 1 37 0 0,-1 0 39 0 0,14-1 276 0 0,0 0-84 0 0,0-2-76 0 0,0-2-70 0 0,0 0-63 0 0,-1-1-57 0 0,0-2-49 0 0,-2 0-43 0 0,-15 7-143 0 0,-1-1 0 0 0,0 1 0 0 0,0-1 0 0 0,0 1 1 0 0,0-1-1 0 0,0 0 0 0 0,0 0 0 0 0,0 0 0 0 0,0 0 0 0 0,-1 0 0 0 0,1 0 0 0 0,-1 0 0 0 0,1-1 0 0 0,-1 1 0 0 0,0-1 0 0 0,0 1 0 0 0,0-1 0 0 0,0 1 0 0 0,-1-1 0 0 0,1 1 0 0 0,-1-1 1 0 0,1 0-1 0 0,-1 1 0 0 0,0-1 0 0 0,0 0 0 0 0,0 1 0 0 0,0-1 0 0 0,-1 1 0 0 0,1-1 0 0 0,-1 0-3 0 0,1 0-1 0 0,-1 1 1 0 0,0-1-1 0 0,0 0 1 0 0,0 0-1 0 0,-1 1 0 0 0,1-1 1 0 0,-1 1-1 0 0,1-1 1 0 0,-1 1-1 0 0,0-1 1 0 0,0 1 0 0 0,-11-11 125 0 0,-1 0-55 0 0,8 8-61 0 0,-1 1 0 0 0,1-1 0 0 0,-1 1 0 0 0,0 0 0 0 0,0 1 0 0 0,-1-1-9 0 0,-18-3 51 0 0,22 7-26 0 0,1 0 0 0 0,-1 0-1 0 0,1 0 1 0 0,-1 0 0 0 0,1 0 0 0 0,-3 1-25 0 0,-11 5 183 0 0,0 5 89 0 0,1 3-141 0 0,2 1-38 0 0,-12 19 1 0 0,19-21-93 0 0,0-1 1 0 0,0 2-1 0 0,1-1 0 0 0,1 1 1 0 0,0-1-1 0 0,1 1 1 0 0,-2 12-2 0 0,5-19-1 0 0,1 0 1 0 0,-1 0 0 0 0,1 0 0 0 0,0-1 0 0 0,1 1 0 0 0,0 1 0 0 0,0 0 18 0 0,1 0 1 0 0,0 0-1 0 0,0 0 0 0 0,1 0 1 0 0,0 0-1 0 0,1 0 1 0 0,3 5-19 0 0,-2-5 17 0 0,0-1 0 0 0,0 1 0 0 0,1-1 1 0 0,0 0-1 0 0,0-1 0 0 0,1 0 1 0 0,1 2-18 0 0,-2-4-3 0 0,0 1 0 0 0,1-1 0 0 0,0 0 0 0 0,0 0 0 0 0,1 0 3 0 0,0-1-95 0 0,0 0 36 0 0,9 3 30 0 0,7 0 134 0 0,18 0 202 0 0,-23-6-210 0 0,-4 0-66 0 0,0-2-69 0 0,0-1-90 0 0,0-2-108 0 0,-8 2 71 0 0,-1 0-36 0 0,1 0-36 0 0,0-1-40 0 0,-1 0-42 0 0,0-1-46 0 0,0 0-46 0 0,0 0-50 0 0,-5 4 109 0 0,1-1-46 0 0,-1 1-44 0 0,1-1-36 0 0,-1 0-136 0 0,1 0-38 0 0,4-4-1429 0 0</inkml:trace>
  <inkml:trace contextRef="#ctx0" brushRef="#br0" timeOffset="312.16">583 401 9384 0 0,'4'24'150'0'0,"11"33"442"0"0,-9-37-425 0 0,-1 1-100 0 0,-3-15 0 0 0,0 1 119 0 0,1 1 159 0 0,0-2-23 0 0,0-1 35 0 0,3 8 494 0 0,-3-5-341 0 0,-1-1-174 0 0,-1-3-210 0 0,0-1-34 0 0,-1-1 156 0 0,0 0-77 0 0,1 1-44 0 0,-1 1-38 0 0,1 2 4 0 0,-1-4-25 0 0,0 0 39 0 0,0 0 20 0 0,0 0 42 0 0,1 0 48 0 0,-1-1 57 0 0,0 0 1 0 0,0 1 47 0 0,0-1 52 0 0,1 0 56 0 0,-1 0 58 0 0,0 0 65 0 0,0 0 66 0 0,0 0 72 0 0,-1-4-479 0 0,-5-3-53 0 0,1-1-33 0 0,2 3 25 0 0,1-2 25 0 0,1-1-35 0 0,-1-7 54 0 0,3-2-95 0 0,2 1-69 0 0,11-27-79 0 0,-8 27 74 0 0,0 4-27 0 0,1 0 0 0 0,-1 0 0 0 0,2 1 0 0 0,0-1 1 0 0,11-9-49 0 0,-13 13-50 0 0,0 1 34 0 0,15-12-59 0 0,-12 11 41 0 0,2-2-101 0 0,-5 5 30 0 0,0 0-51 0 0,0 0-57 0 0,0 0-67 0 0,1-1-123 0 0,0 1-105 0 0,0 0-114 0 0,-3 1 289 0 0,0 1-33 0 0,-1 0-34 0 0,1 0-36 0 0,-1 0-37 0 0,1 0-39 0 0,-1 0-40 0 0,1 0-42 0 0,0-1-42 0 0,-1 1-45 0 0,-1 1 302 0 0,5-3-1465 0 0,2-2-1042 0 0</inkml:trace>
  <inkml:trace contextRef="#ctx0" brushRef="#br0" timeOffset="659.24">1188 1 11488 0 0,'0'0'264'0'0,"0"0"34"0"0,0 0 20 0 0,0 0-41 0 0,0 0-209 0 0,1 1-40 0 0,18 22 388 0 0,6 19 261 0 0,-5 4-15 0 0,-9-16-271 0 0,-2-9-144 0 0,13 46 512 0 0,-12-32-414 0 0,-2 0-33 0 0,2 11 39 0 0,0 0-93 0 0,-5-12-42 0 0,-2 1 35 0 0,0-5-14 0 0,-2-13-85 0 0,-1 0-36 0 0,3 23 115 0 0,-2-37-220 0 0,-1 2-6 0 0,0 4 56 0 0,0-8-23 0 0,0-1-113 0 0,0 0-48 0 0,0 0-6 0 0,0 0 8 0 0,0 0 39 0 0,0 0-36 0 0,0 0-43 0 0,0 0-37 0 0,0 0-154 0 0,0 0-44 0 0,0 0 33 0 0,0 0 40 0 0,0 0 37 0 0,0 0 35 0 0,0 0-157 0 0,-1 0 110 0 0,1-1 71 0 0,0 1 85 0 0,0 0 60 0 0,-2-2-36 0 0,2 1-14 0 0,-1 1-7 0 0,1-1-64 0 0,-5-8-1331 0 0</inkml:trace>
  <inkml:trace contextRef="#ctx0" brushRef="#br0" timeOffset="916.54">1025 285 11552 0 0,'0'0'334'0'0,"0"0"5"0"0,0 0-253 0 0,1-1-51 0 0,5-2-33 0 0,-1 0-1 0 0,1 0 1 0 0,0 1-1 0 0,0 0 1 0 0,0 0-1 0 0,0 0 1 0 0,1 1-1 0 0,5-1-1 0 0,-1 0 2 0 0,-2 0-134 0 0,1 0 41 0 0,9-1 18 0 0,-2 0 100 0 0,-1 0 57 0 0,38-4 322 0 0,-31 5-305 0 0,-12 1-95 0 0,1 0-42 0 0,0 0-50 0 0,0 0-58 0 0,-2 1-40 0 0,1-1-57 0 0,-1 1-64 0 0,0-1-69 0 0,1 1-76 0 0,-1-1-79 0 0,1 1-88 0 0,-1-1-91 0 0,5 1-783 0 0,8 0-854 0 0,-22 0 2311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160 127 11144 0 0,'0'0'248'0'0,"0"0"-17"0"0,-1-1-107 0 0,0 1-73 0 0,-2-1-9 0 0,2 0-1 0 0,1 1 34 0 0,-1 0 78 0 0,0 0 87 0 0,-4 0-311 0 0,1 1 41 0 0,0 0 39 0 0,-1 0 34 0 0,-1 2 78 0 0,0 1 57 0 0,-6 5 294 0 0,-4 7 289 0 0,10-9-461 0 0,-1 1-22 0 0,1-1-87 0 0,3-3-134 0 0,0 0-43 0 0,-9 12 220 0 0,-5 12 202 0 0,9-14-244 0 0,0-2-58 0 0,5-5-44 0 0,-1 1 0 0 0,1-1 0 0 0,0 1 0 0 0,1 0 0 0 0,-1 0 0 0 0,2 0 0 0 0,-1 0 0 0 0,1 0-1 0 0,0 0 1 0 0,1 6-90 0 0,1-6 96 0 0,3 1 39 0 0,8 9 218 0 0,-11-17-321 0 0,0 0-1 0 0,0 0 0 0 0,0 0 0 0 0,0 0 0 0 0,0 0 0 0 0,0 0 0 0 0,0 0 0 0 0,1-1 1 0 0,-1 1-1 0 0,0 0 0 0 0,1-1 0 0 0,-1 1 0 0 0,1-1 0 0 0,-1 1 0 0 0,0-1 1 0 0,1 0-1 0 0,-1 0 0 0 0,1 0 0 0 0,-1 1 0 0 0,1-1 0 0 0,-1 0 0 0 0,1-1 0 0 0,-1 1 1 0 0,1 0-1 0 0,-1 0 0 0 0,1-1-31 0 0,14-6 217 0 0,1-2-49 0 0,-1-1-42 0 0,-1-2-35 0 0,11-13 8 0 0,-20 18-81 0 0,0-1 1 0 0,0 1-1 0 0,-1-1 1 0 0,0-1-1 0 0,0 1 1 0 0,-1-1-1 0 0,2-3-18 0 0,13-49 60 0 0,-11 32-72 0 0,9-22 12 0 0,-15 53-116 0 0,5 5 40 0 0,5 11-56 0 0,-2 1 57 0 0,-1 5 41 0 0,3 14 47 0 0,2 7-5 0 0,-2-17-72 0 0,-10-24-37 0 0,0-1 34 0 0,1 4 19 0 0,0-1 76 0 0,6 11 181 0 0,-5-10-155 0 0,0-1-73 0 0,0 0-94 0 0,-2-3-1 0 0,1 0-43 0 0,-1 0-48 0 0,1 0-54 0 0,0-1-57 0 0,-1 1-64 0 0,1-1-68 0 0,1 1-73 0 0,-2-1 61 0 0,-1-2 267 0 0,0 1-33 0 0,0-1 5 0 0,0 0-33 0 0,0 1-39 0 0,0-1-44 0 0,-1 0-46 0 0,1 0-44 0 0,0 0-38 0 0,0 0-35 0 0,-1 0-137 0 0,1 1-33 0 0,2-1-1458 0 0</inkml:trace>
  <inkml:trace contextRef="#ctx0" brushRef="#br0" timeOffset="534.57">792 30 10624 0 0,'0'0'309'0'0,"0"0"3"0"0,0-2-204 0 0,-1-3-93 0 0,-5-4 52 0 0,-1 3 119 0 0,1 3 17 0 0,-1 1 42 0 0,-7 0 334 0 0,-5 3 173 0 0,6 2-281 0 0,2-1-132 0 0,2 0-76 0 0,1 0-122 0 0,2-1-77 0 0,-28 9 228 0 0,-3 5-100 0 0,31-11-165 0 0,-1 0 0 0 0,1 0 0 0 0,-1 1 0 0 0,1 0-27 0 0,3-3 6 0 0,0 1-1 0 0,1-1 0 0 0,-1 1 1 0 0,1 0-1 0 0,-1 0 0 0 0,1 0 1 0 0,0 1-1 0 0,0-1-5 0 0,-2 10-182 0 0,4 0 69 0 0,3 0 55 0 0,4-1 41 0 0,-1-4 40 0 0,0 0 0 0 0,1 0 0 0 0,1-1 0 0 0,4 4-23 0 0,4 5-27 0 0,16 11-29 0 0,-13-11 26 0 0,-6-3 46 0 0,5 4-56 0 0,-5-5 55 0 0,0 2 45 0 0,-1 0 55 0 0,-3 1 65 0 0,-4 0 74 0 0,-5 1 83 0 0,-6-1 94 0 0,-7 1 102 0 0,10-13-439 0 0,0-1 0 0 0,0 1 0 0 0,-1-1 0 0 0,1 0-1 0 0,0 0 1 0 0,-2 0-94 0 0,-5 2 217 0 0,-2-2-50 0 0,7-2-127 0 0,-1 0-36 0 0,-2-1-60 0 0,1 0-75 0 0,0-2-89 0 0,-1 0-99 0 0,1 0-110 0 0,0-1-121 0 0,3 2 225 0 0,0 0-33 0 0,1-1-37 0 0,-1 1-36 0 0,3 1 61 0 0,0 0-52 0 0,0 0-45 0 0,0 1-40 0 0,-1-1-146 0 0,1 0-40 0 0,0 0-176 0 0,-2-1-478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8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63 8232 0 0,'0'0'182'0'0,"0"-1"-4"0"0,-1 1-75 0 0,0 0-49 0 0,-3-2-3 0 0,2 1-1 0 0,-10-4 94 0 0,-18-2 64 0 0,21 6-106 0 0,-1-1 50 0 0,2 1 36 0 0,0 0 64 0 0,-8 1 85 0 0,-9 9 220 0 0,0 4-17 0 0,10-4-233 0 0,12-7-234 0 0,-34 23 430 0 0,24-15-250 0 0,1 0-1 0 0,0 1 1 0 0,0 0 0 0 0,1 1-1 0 0,-3 5-252 0 0,-6 13 414 0 0,5 2-54 0 0,5 3-75 0 0,7 3-98 0 0,3-32-164 0 0,1 1 0 0 0,-1-1-1 0 0,1 0 1 0 0,0 1 0 0 0,1-1-1 0 0,-1 0 1 0 0,1 0 0 0 0,1 1-23 0 0,-1-3 30 0 0,0 0 1 0 0,0 0-1 0 0,1 0 1 0 0,-1 0 0 0 0,1 0-1 0 0,2 2-30 0 0,11 8 155 0 0,4-3 39 0 0,3-6 45 0 0,3-4 54 0 0,-21-2-266 0 0,1 0 0 0 0,-1 0 1 0 0,1 0-1 0 0,-1-1 1 0 0,0 1-1 0 0,0-1 0 0 0,0-1 1 0 0,0 1-1 0 0,3-3-27 0 0,-1 1 28 0 0,0-1 0 0 0,0 0 0 0 0,-1-1-1 0 0,1 0 1 0 0,-1 0 0 0 0,0-2-28 0 0,2-1 25 0 0,0-1 0 0 0,-1-1-1 0 0,-1 1 1 0 0,0-1 0 0 0,0 0 0 0 0,-1-1 0 0 0,0 1-1 0 0,2-11-24 0 0,-3 4-50 0 0,-3-1 96 0 0,-1-2 83 0 0,-1 9 1 0 0,-1 1-1 0 0,0-1 1 0 0,-1-3-130 0 0,-2-3 90 0 0,-1 2-63 0 0,0 0-70 0 0,0 1-86 0 0,-1 0-105 0 0,0 0-121 0 0,4 8 126 0 0,-1 0-36 0 0,1 0-40 0 0,-1 1-41 0 0,0-1-44 0 0,1 1-46 0 0,2 4 75 0 0,0 1-52 0 0,1-1-44 0 0,-1 1-40 0 0,0-1-144 0 0,0 1-39 0 0,0-1-174 0 0,0-1-471 0 0,1 3 1275 0 0</inkml:trace>
  <inkml:trace contextRef="#ctx0" brushRef="#br0" timeOffset="346.07">480 241 9880 0 0,'1'2'290'0'0,"2"3"-64"0"0,0 0-100 0 0,0 1-71 0 0,2 5-85 0 0,0 0-10 0 0,-2-5 63 0 0,0 0 54 0 0,0-1 73 0 0,0-1 45 0 0,0 0 74 0 0,0-1 86 0 0,0 0 97 0 0,-2-2-545 0 0,0 0 108 0 0,-1-1 94 0 0,1 1 84 0 0,0 0 133 0 0,-1 0 84 0 0,1 0 165 0 0,-1 0 386 0 0,0 0 374 0 0,-1-1-937 0 0,1 0-42 0 0,-1-1 11 0 0,1 0-106 0 0,-1 1-178 0 0,1-1-35 0 0,-1 1-38 0 0,0-1-41 0 0,-9-18 310 0 0,3-2-84 0 0,5-3-75 0 0,3-1-64 0 0,4 0-56 0 0,2 1-45 0 0,-4 16-2 0 0,0 0 0 0 0,0 1 0 0 0,1-1-1 0 0,2-2 48 0 0,25-31-285 0 0,-25 34 230 0 0,0 1 0 0 0,1 0 0 0 0,-1 0 0 0 0,8-4 55 0 0,-11 7-14 0 0,1 1 0 0 0,0 0 0 0 0,0 0 0 0 0,1 0 0 0 0,-1 0 0 0 0,0 1 0 0 0,0-1 0 0 0,1 1 0 0 0,3 0 14 0 0,17 1-18 0 0,-20 1 21 0 0,-1 0 1 0 0,0 1-1 0 0,0-1 1 0 0,-1 1-1 0 0,4 1-3 0 0,10 7 10 0 0,-8-3-30 0 0,0 0-1 0 0,0 0 0 0 0,3 5 21 0 0,1 2 33 0 0,-1 1 81 0 0,-1 0 114 0 0,3 10 145 0 0,-9-15-178 0 0,-1 1 0 0 0,0 0 0 0 0,-1 0 0 0 0,0 1 0 0 0,0 0-195 0 0,1 13 303 0 0,-4 2-50 0 0,-3-1-104 0 0,3-23-375 0 0,-1 1 106 0 0,1-1 91 0 0,-1 1 73 0 0,0 1 96 0 0,-1 9 435 0 0,1-8-397 0 0,1-3-138 0 0,0 0-34 0 0,-1-1-38 0 0,1 1-46 0 0,-1 1-118 0 0,1 0-117 0 0,0-2 108 0 0,-1 0-36 0 0,1 0-37 0 0,0 0-40 0 0,0-1-41 0 0,-1 1-44 0 0,1 0-45 0 0,0 0-48 0 0,0 0-50 0 0,-1 0-51 0 0,1 0-55 0 0,0 0-55 0 0,-1 0-463 0 0,1 1-36 0 0,-3 6-2532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34 8232 0 0,'0'0'182'0'0,"0"0"29"0"0,-3-8 180 0 0,2 6-339 0 0,1 0-32 0 0,-2-1 27 0 0,1 0 89 0 0,0 1 79 0 0,0-1 70 0 0,1 1 133 0 0,-1 0 69 0 0,0-1 164 0 0,1 1 402 0 0,0 1 394 0 0,0 1-1009 0 0,1 0-38 0 0,-1 1 32 0 0,1 1-95 0 0,-1 0-113 0 0,1-1-160 0 0,-1 0-36 0 0,11 35 300 0 0,2 6 21 0 0,-2 1-48 0 0,3 18 38 0 0,6 33 49 0 0,-4-29-83 0 0,3 0 59 0 0,-4-17 477 0 0,8 46-841 0 0,-21-84 53 0 0,0-1-10 0 0,-1 1 0 0 0,1-1 0 0 0,-1 1 0 0 0,-1-1 0 0 0,0 1 0 0 0,0-1 0 0 0,-1 3-43 0 0,-2-4 78 0 0,2-6 4 0 0,1-2-43 0 0,0 0-162 0 0,0 0 47 0 0,-4-1-76 0 0,1 0 165 0 0,1 0-121 0 0,-1-2-107 0 0,0 1-95 0 0,0-2-168 0 0,0 0-94 0 0,-1-1-206 0 0,-1-2-493 0 0,-3-6-521 0 0</inkml:trace>
  <inkml:trace contextRef="#ctx0" brushRef="#br0" timeOffset="696.13">0 309 7368 0 0,'0'0'165'0'0,"0"0"22"0"0,0 0 10 0 0,2 1-16 0 0,5 5 30 0 0,1-2 109 0 0,4-2 174 0 0,7-2 394 0 0,2-3 57 0 0,-8 0-350 0 0,-2 1-153 0 0,0-1-74 0 0,-5 1-203 0 0,-1 1-34 0 0,1-1-38 0 0,-1 1-43 0 0,14-3 313 0 0,0 0-34 0 0,20-5 228 0 0,-11 2-227 0 0,0 1-57 0 0,1 0-53 0 0,-1 0-45 0 0,6-1-19 0 0,0 1-47 0 0,7 0-29 0 0,22 0-24 0 0,-55 5-55 0 0,0 1 0 0 0,0 0 0 0 0,0 1 1 0 0,0-1-1 0 0,0 2 0 0 0,0-1 0 0 0,0 1 1 0 0,-1 0-1 0 0,1 1 0 0 0,-1 0 0 0 0,1 0 1 0 0,-1 0-1 0 0,0 1 0 0 0,0 0 0 0 0,0 1 1 0 0,0 0-2 0 0,-2-1 26 0 0,6 6 122 0 0,-1 0 0 0 0,8 10-148 0 0,-4 1 95 0 0,13 29-72 0 0,-11-16-44 0 0,-4-5-45 0 0,0 0-63 0 0,-9-19 212 0 0,-1 0 1 0 0,0 0-1 0 0,0 0 1 0 0,-1 0-1 0 0,0 0 1 0 0,-1 1-84 0 0,1 4 53 0 0,-1 0-51 0 0,-1-8-96 0 0,-1 0 95 0 0,0 1 61 0 0,-7 10 165 0 0,2-8-153 0 0,2-5-96 0 0,0-1-69 0 0,-1-1-88 0 0,1-2-105 0 0,-1-1-121 0 0,3-1 151 0 0,0 0-37 0 0,0-1-39 0 0,0 0-42 0 0,0-1-43 0 0,0 0-46 0 0,3 2 138 0 0,-1 0-48 0 0,0 0-42 0 0,0 0-36 0 0,-1-1-438 0 0,1 0-68 0 0,-2-1-737 0 0,-1-3-944 0 0</inkml:trace>
  <inkml:trace contextRef="#ctx0" brushRef="#br0" timeOffset="963.41">586 140 8464 0 0,'1'-2'190'0'0,"1"-3"-3"0"0,-1 0-58 0 0,4-9 109 0 0,-2 6-107 0 0,2-1 94 0 0,-2 4-68 0 0,0-1 36 0 0,-1 4 185 0 0,3-6 731 0 0,0 3-414 0 0,2 2-177 0 0,2 1-79 0 0,-5 1-329 0 0,-1 1-91 0 0,0 0-64 0 0,0 0-77 0 0,-1 0-50 0 0,1 0-78 0 0,-1 0-87 0 0,0 0-99 0 0,0 0-17 0 0,0 0-85 0 0,-1 0-91 0 0,1 0-98 0 0,2 0-860 0 0,1 0-899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7224 0 0,'0'15'240'0'0,"2"0"-100"0"0,0-1-73 0 0,5 23-8 0 0,-3-21 4 0 0,-1-3 50 0 0,0 0 78 0 0,0 0 103 0 0,-2-7-102 0 0,0 1 35 0 0,3 11 294 0 0,0-2-58 0 0,0-1-79 0 0,-1 1-53 0 0,2 4 158 0 0,1 0 41 0 0,3 7 238 0 0,-5 0 40 0 0,-4-18-465 0 0,1 0-52 0 0,0 9 301 0 0,-3-7-114 0 0,2-9-233 0 0,-1-2-98 0 0,1 0-53 0 0,0 0-28 0 0,1 1-63 0 0,-1 2-57 0 0,0-2 86 0 0,-1-1 60 0 0,1 1 44 0 0,0-1 67 0 0,0 0 80 0 0,-1 1 90 0 0,-3-2-172 0 0,0-1-43 0 0,-5-5 56 0 0,1-1-102 0 0,7 6-95 0 0,-1 1 0 0 0,1-1 1 0 0,0 1-1 0 0,0-1 0 0 0,0 0 1 0 0,0 0-1 0 0,0 1 0 0 0,1-1 1 0 0,-1 0-1 0 0,0 0 0 0 0,1 0-17 0 0,-4-55 109 0 0,4 48-105 0 0,0-1 1 0 0,1 1-1 0 0,1-1 1 0 0,-1 1-1 0 0,1-1 1 0 0,1 1-1 0 0,0 0 0 0 0,0-1-4 0 0,5-9-1 0 0,1 0 0 0 0,1 0-1 0 0,1-2 2 0 0,12-8-69 0 0,-9 14 59 0 0,2 0 0 0 0,-1 1 0 0 0,2 1 10 0 0,12-7-102 0 0,-12 10-14 0 0,0 1-56 0 0,2 0-68 0 0,0 2-80 0 0,-14 5 167 0 0,6-2-126 0 0,-3 1 29 0 0,-3 2-26 0 0,-3 0 96 0 0,1 0-34 0 0,0 0-69 0 0,0 1-52 0 0,0-1-58 0 0,-1 0-63 0 0,1 0-70 0 0,0 1-74 0 0,0-1-81 0 0,0 1-86 0 0,3-2-1086 0 0,4 0-1039 0 0</inkml:trace>
  <inkml:trace contextRef="#ctx0" brushRef="#br0" timeOffset="385.96">522 333 8032 0 0,'0'0'155'0'0,"0"0"-64"0"0,2 0-42 0 0,2 2 2 0 0,-2-1-4 0 0,3 1 20 0 0,0-1 0 0 0,0 1-1 0 0,0-1 1 0 0,0 0 0 0 0,0 0 0 0 0,0 0-1 0 0,5-1-66 0 0,11 0 263 0 0,-3-2 37 0 0,-1-1 103 0 0,-8 1-153 0 0,-1 0 37 0 0,0 0 39 0 0,-1 0 45 0 0,16-5 255 0 0,0-2-70 0 0,1-1-77 0 0,-1-2-82 0 0,-1-2-88 0 0,-2-2-94 0 0,-4-2-101 0 0,-4-2-105 0 0,-10 16-1 0 0,0 0 1 0 0,-1 0-1 0 0,0 0 0 0 0,1 0 1 0 0,-2 0-1 0 0,1 0 1 0 0,0 0-1 0 0,-1-1 0 0 0,0 0-8 0 0,0 1 19 0 0,0 0 0 0 0,-1 0 0 0 0,1 0 0 0 0,-1 1 0 0 0,0-1 0 0 0,0 0 0 0 0,0 1 0 0 0,-1-1 0 0 0,0 0-19 0 0,0-1 27 0 0,0 1-1 0 0,-1 0 0 0 0,0 1 1 0 0,0-1-1 0 0,0 0 0 0 0,0 1 0 0 0,0 0 1 0 0,-1 0-1 0 0,1 0 0 0 0,-1 0 0 0 0,0 0 1 0 0,0 1-1 0 0,0-1 0 0 0,0 1 0 0 0,-1 0 1 0 0,-1 0-27 0 0,3 1-6 0 0,-1 0 0 0 0,1 0 1 0 0,-1 0-1 0 0,1 1 1 0 0,-1 0-1 0 0,1-1 1 0 0,-1 1-1 0 0,1 0 1 0 0,-1 1-1 0 0,1-1 0 0 0,-1 1 1 0 0,1-1-1 0 0,-1 1 1 0 0,1 0-1 0 0,0 0 1 0 0,-1 1-1 0 0,1-1 1 0 0,0 1-1 0 0,0 0 1 0 0,0-1-1 0 0,0 1 0 0 0,0 1 1 0 0,1-1-1 0 0,-1 0 1 0 0,0 1-1 0 0,0 1 6 0 0,-4 3-16 0 0,1 1-1 0 0,0 0 1 0 0,0 0-1 0 0,1 0 1 0 0,0 1-1 0 0,1 0 1 0 0,-1 0 0 0 0,-1 8 16 0 0,1-3-3 0 0,1 0 0 0 0,0 1 0 0 0,1 0 0 0 0,0 12 3 0 0,2-19 2 0 0,0 1 0 0 0,1-1 1 0 0,1 0-1 0 0,-1 1 0 0 0,1-1 1 0 0,1 0-1 0 0,0 0 0 0 0,0 0 1 0 0,0 0-1 0 0,1 0 1 0 0,0-1-1 0 0,4 7-2 0 0,-5-10 2 0 0,0 0 0 0 0,1 0 0 0 0,-1-1 0 0 0,1 1 0 0 0,0-1 0 0 0,0 0 1 0 0,1 1-1 0 0,-1-2 0 0 0,1 1 0 0 0,-1 0 0 0 0,1-1 0 0 0,0 1 0 0 0,0-1 0 0 0,0 0 0 0 0,0 0 0 0 0,0-1 1 0 0,0 1-1 0 0,1-1 0 0 0,-1 0 0 0 0,1 0 0 0 0,-1-1 0 0 0,0 1 0 0 0,1-1 0 0 0,1 0-2 0 0,12 0 110 0 0,0-1-64 0 0,0-1-71 0 0,0-1-79 0 0,0-1-87 0 0,0-2-93 0 0,-1 0-101 0 0,-1-2-110 0 0,7-6-71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8032 0 0,'0'0'182'0'0,"0"0"29"0"0,0 2 12 0 0,6 15-99 0 0,0 0-49 0 0,-2 3-50 0 0,-4-10-2 0 0,2 1 44 0 0,-1 0 37 0 0,0-1 34 0 0,3 16 297 0 0,2 13 369 0 0,-2-7-164 0 0,-1-11-287 0 0,0-4-134 0 0,-1 1-92 0 0,10 80 1042 0 0,-3-25-327 0 0,-4-24-237 0 0,-2-23-293 0 0,2 16 178 0 0,-5-22-319 0 0,2 1-47 0 0,0 11-5 0 0,-1-25-103 0 0,-2 0 0 0 0,1 1 1 0 0,-1-1-1 0 0,0 0 1 0 0,-1 3-17 0 0,2-5-16 0 0,0-2-40 0 0,0-2-154 0 0,0-1 57 0 0,0 1 48 0 0,-1 0 41 0 0,1 0 22 0 0,-1 1 75 0 0,1-1-78 0 0,-1-1-65 0 0,1 1-93 0 0,-1-1-116 0 0,1 0 109 0 0,-1 1-38 0 0,1-1-41 0 0,0 0-44 0 0,0 0-6 0 0,-1 0-47 0 0,1 1-41 0 0,0-1-37 0 0,-1 0-133 0 0,1 0-36 0 0,-2 1-1391 0 0</inkml:trace>
  <inkml:trace contextRef="#ctx0" brushRef="#br0" timeOffset="629.29">1 420 7280 0 0,'0'0'209'0'0,"1"0"-29"0"0,6-1-113 0 0,2 0 0 0 0,1 0 120 0 0,-3 0 17 0 0,0 1 46 0 0,8-1 347 0 0,14-2 670 0 0,-16 2-783 0 0,-6 0-255 0 0,-1 0-37 0 0,1 0-45 0 0,0-1-51 0 0,13-2 395 0 0,0-1-76 0 0,1 0-67 0 0,-1 0-62 0 0,4-2-13 0 0,0 1-65 0 0,13-5 8 0 0,-1 0-77 0 0,-26 8-272 0 0,-1 0 93 0 0,0 0 61 0 0,13-4 107 0 0,-9 2-114 0 0,-5 2-70 0 0,-1 0-68 0 0,0 1-45 0 0,-1-1-70 0 0,0 0-78 0 0,1 0-90 0 0,-1 0-98 0 0,0 0-110 0 0,0 0-118 0 0,-3 2 319 0 0,1-1-33 0 0,7-3-1194 0 0,5-3-930 0 0</inkml:trace>
  <inkml:trace contextRef="#ctx0" brushRef="#br0" timeOffset="1021.26">675 94 5640 0 0,'0'0'124'0'0,"0"0"17"0"0,0 2 12 0 0,0 6-43 0 0,1-1-59 0 0,1 19-49 0 0,0-15 48 0 0,-1-5 15 0 0,1-1 37 0 0,-1 1 42 0 0,1-1 52 0 0,3 17 1430 0 0,3 18-1626 0 0,-2-6 806 0 0,-2-17-452 0 0,1-2-46 0 0,15 54 1077 0 0,11 31 528 0 0,-13-59-1061 0 0,-13-29-481 0 0,0 0 0 0 0,0 0 0 0 0,1 10-371 0 0,-1 8 608 0 0,-5-26-493 0 0,0 0 0 0 0,-1 0-1 0 0,1 0 1 0 0,-1 1 0 0 0,0-1 0 0 0,0 0-115 0 0,1-2 231 0 0,0-2 5 0 0,0 0 16 0 0,0 0 4 0 0,0 0 0 0 0,0 0-21 0 0,0 0-88 0 0,0 0-34 0 0,0 0-8 0 0,0-1-16 0 0,0-2-36 0 0,0-11 45 0 0,2-9-13 0 0,5-1-40 0 0,-4 15-46 0 0,1 1 0 0 0,0 0 0 0 0,0 0 0 0 0,4-6 1 0 0,-2 7-24 0 0,-1 0 0 0 0,1 0-1 0 0,5-4 25 0 0,-7 7-19 0 0,0 0 0 0 0,1 0 0 0 0,-1 1 0 0 0,1 0-1 0 0,0 0 1 0 0,0 0 0 0 0,0 0 0 0 0,1 1-1 0 0,1-1 20 0 0,-4 2-8 0 0,1 1-1 0 0,0-1 0 0 0,0 1 0 0 0,0 0 0 0 0,0-1 0 0 0,0 2 0 0 0,0-1 0 0 0,0 0 0 0 0,-1 1 1 0 0,1 0-1 0 0,0 0 0 0 0,0 0 0 0 0,-1 0 0 0 0,1 0 0 0 0,0 1 0 0 0,-1 0 0 0 0,4 2 9 0 0,1 1-27 0 0,0 0 0 0 0,0 1 0 0 0,5 4 27 0 0,8 10-8 0 0,1 8 8 0 0,-9-9 0 0 0,-9-13 1 0 0,1 0 0 0 0,-2 1-1 0 0,1-1 1 0 0,-1 1 0 0 0,0 0-1 0 0,0 0 1 0 0,-1 0 0 0 0,1 5-1 0 0,1 18 58 0 0,-3-22-54 0 0,0 0-96 0 0,1 5-204 0 0,-2-12 181 0 0,0-1-66 0 0,0 1-86 0 0,0-1 82 0 0,0 0-41 0 0,0 0-44 0 0,0 0-41 0 0,0 0-37 0 0,0 0-35 0 0,0 0-248 0 0,0 0-57 0 0,0 0-808 0 0,0 0-636 0 0,0 0-1210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45 9184 0 0,'-1'-1'208'0'0,"-3"-3"1"0"0,-1 0-44 0 0,1 1-38 0 0,-1 0-34 0 0,-7-4 28 0 0,-8-1-79 0 0,8 4-5 0 0,3 2 26 0 0,2 0 26 0 0,0 1 45 0 0,1 0 17 0 0,0-1 42 0 0,0 1 49 0 0,0 0 52 0 0,-2 0 18 0 0,-1 2-86 0 0,-1 1-61 0 0,-12 5 161 0 0,11-2-51 0 0,9-3-220 0 0,0-1 1 0 0,0 1-1 0 0,1 0 1 0 0,-1-1 0 0 0,1 1-1 0 0,0 0 1 0 0,-1 0-1 0 0,1 0 1 0 0,-1 2-56 0 0,-3 6 165 0 0,2-4-114 0 0,1-2-39 0 0,-1 2 26 0 0,1 0 1 0 0,1 0-1 0 0,-1 0 1 0 0,1 0-1 0 0,0 1 1 0 0,0-1-1 0 0,1 0 1 0 0,0 2-39 0 0,-2 10 108 0 0,1 6-34 0 0,3 0-43 0 0,2 6-41 0 0,4 13-63 0 0,0-4 60 0 0,2-1 55 0 0,4 7 58 0 0,-6-24-4 0 0,1 0 1 0 0,2 2-97 0 0,0 0 60 0 0,13 32 19 0 0,-14-31-29 0 0,0 5 7 0 0,-3 1 42 0 0,-6-23-63 0 0,0 0 1 0 0,-1 0-1 0 0,1-1 1 0 0,-2 1-1 0 0,1 0 1 0 0,-1 0-1 0 0,0-1 1 0 0,0 1-37 0 0,1-6 74 0 0,-1 0-42 0 0,1 0-40 0 0,0 0-39 0 0,0 0-37 0 0,0-1-33 0 0,-1 2-212 0 0,1-1 76 0 0,0 0-36 0 0,-1 0-384 0 0,1 1-269 0 0,-1-1 167 0 0,1 0-34 0 0,-1-1-957 0 0,1 1-1005 0 0</inkml:trace>
  <inkml:trace contextRef="#ctx0" brushRef="#br0" timeOffset="312.16">0 434 7848 0 0,'1'0'197'0'0,"-1"0"-83"0"0,1-1-61 0 0,2 0-13 0 0,0 1 6 0 0,33-8 1 0 0,-12 2 13 0 0,-4 1 28 0 0,-1-1 51 0 0,-11 4-203 0 0,0 0 46 0 0,7-2 86 0 0,-2 1 53 0 0,16-2 226 0 0,-19 3-251 0 0,1 0-40 0 0,0 0-66 0 0,-2 1-53 0 0,-1 0-57 0 0,1-1-66 0 0,-1 1-74 0 0,0-1-83 0 0,1 1-90 0 0,-1-1-100 0 0,1 0-107 0 0,4 0-470 0 0,7-3-638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260 386 9072 0 0,'-13'-5'60'0'0,"0"1"39"0"0,-14-2 196 0 0,-7 3 192 0 0,25 3-265 0 0,0 1-1 0 0,0-1 0 0 0,0 2 0 0 0,-5 1-221 0 0,7-2 150 0 0,0 2 0 0 0,1-1 0 0 0,-1 1 0 0 0,1-1 0 0 0,0 2 0 0 0,-1-1-150 0 0,2 0 129 0 0,1 1-1 0 0,-1-1 1 0 0,1 1-1 0 0,-3 2-128 0 0,-10 16 327 0 0,10-9-209 0 0,2 1-35 0 0,1-2-117 0 0,1 0 41 0 0,-3 13 106 0 0,2 1 87 0 0,-1 33 374 0 0,5-41-433 0 0,0 0-44 0 0,0-6-13 0 0,1 1 1 0 0,1 0-1 0 0,0-1 0 0 0,1 1-84 0 0,2 8 151 0 0,2 0 39 0 0,-2-9-78 0 0,4 1 56 0 0,2-2 51 0 0,-11-11-196 0 0,1 1-1 0 0,0-1 0 0 0,0 1 1 0 0,0-1-1 0 0,0 1 0 0 0,0-1 1 0 0,0 0-1 0 0,0 0 0 0 0,0 1 1 0 0,0-1-1 0 0,0 0 1 0 0,1 0-23 0 0,18-3 418 0 0,-1-7-95 0 0,-2-4-82 0 0,-1-3-68 0 0,6-15-3 0 0,-15 20-109 0 0,0-2 0 0 0,2-6-61 0 0,9-33 59 0 0,-6 1-55 0 0,-10 40-20 0 0,-1-1 0 0 0,0 0 0 0 0,-1-2 16 0 0,-1 2-33 0 0,0 1 1 0 0,-1-1 0 0 0,-1-5 32 0 0,-11-25-67 0 0,-12-20 44 0 0,12 32-34 0 0,-5-17 57 0 0,3 3-11 0 0,6 17 11 0 0,1-1 0 0 0,-1-7 0 0 0,8 29-21 0 0,-1 0 43 0 0,0-1 1 0 0,1 0-57 0 0,1 0-51 0 0,1-3-69 0 0,-1 16 32 0 0,0 0 80 0 0,-1 9 40 0 0,14 47-59 0 0,6-2 52 0 0,3-2 58 0 0,3 0 63 0 0,-5-10 30 0 0,-1-1 49 0 0,-2 2 53 0 0,-4 0 54 0 0,18 62 492 0 0,-17-67-506 0 0,-2 0-53 0 0,-5-20-120 0 0,-4-10-85 0 0,1-1 1 0 0,1 1-1 0 0,0-1 0 0 0,3 5-26 0 0,-6-15-72 0 0,-1-2-48 0 0,0 0-186 0 0,0 0 152 0 0,0 0-52 0 0,0 0-81 0 0,0 0 92 0 0,0 0-41 0 0,0 0-42 0 0,0 0-42 0 0,0 0-37 0 0,0 0-34 0 0,0-1-251 0 0,0 1-57 0 0,0-1-819 0 0,1-1-382 0 0,1-1-73 0 0,-1 0 300 0 0</inkml:trace>
  <inkml:trace contextRef="#ctx0" brushRef="#br0" timeOffset="405.91">458 586 6448 0 0,'0'0'141'0'0,"0"0"-2"0"0,1 0-59 0 0,6-2 42 0 0,12-4-37 0 0,-7 2 8 0 0,-1-1 32 0 0,0 0 63 0 0,-1 1 45 0 0,-1 0 76 0 0,1 0 88 0 0,-1 1 100 0 0,14-7 398 0 0,-7 3-375 0 0,-5 2-199 0 0,-1 0-74 0 0,15-6 535 0 0,-8 1 78 0 0,0-1 0 0 0,2-2-860 0 0,-14 8 249 0 0,-1 0-43 0 0,-2-5 101 0 0,-5-1-112 0 0,-4 1-73 0 0,-17-12 87 0 0,15 16-98 0 0,3 2 52 0 0,-10-2 100 0 0,14 6-218 0 0,-1 0-1 0 0,1 0 0 0 0,0 0 0 0 0,0 0 0 0 0,-1 1 1 0 0,1-1-1 0 0,0 1 0 0 0,0 0 0 0 0,0-1 1 0 0,0 1-1 0 0,0 0 0 0 0,0 0 0 0 0,0 0 1 0 0,0 1-1 0 0,0-1 0 0 0,0 1-44 0 0,-9 8 205 0 0,2 1-66 0 0,2 1-91 0 0,2-1-115 0 0,2 3 61 0 0,1-1 1 0 0,-2 13 5 0 0,3 30 86 0 0,2-36-17 0 0,2-1 0 0 0,-1 1 0 0 0,2-1 1 0 0,1 1-1 0 0,0-1 0 0 0,2 0 1 0 0,3 6-71 0 0,-5-15-38 0 0,0 0 36 0 0,9 7 83 0 0,-10-13-24 0 0,0 0 0 0 0,0 0 1 0 0,1 0-1 0 0,-1 0 0 0 0,1-1 0 0 0,0 0 1 0 0,0 0-1 0 0,0 0 0 0 0,6 1-56 0 0,4 1 84 0 0,0-3-56 0 0,1-2-77 0 0,-1-2-96 0 0,-4-1-16 0 0,-1-1-57 0 0,0-2-63 0 0,0 0-70 0 0,-9 4-34 0 0,1 1-80 0 0,0 0-70 0 0,-1-1-59 0 0,2 0-362 0 0,0 0-71 0 0,2-2-1024 0 0,5-3-1162 0 0</inkml:trace>
  <inkml:trace contextRef="#ctx0" brushRef="#br0" timeOffset="938.48">1106 44 8088 0 0,'0'0'182'0'0,"0"0"29"0"0,0 0 12 0 0,0 2-37 0 0,0 8-247 0 0,1 1 97 0 0,0 1 81 0 0,1-1 65 0 0,0 3 100 0 0,6 26 642 0 0,-4-23-580 0 0,-3-11-240 0 0,12 49 823 0 0,0 0-65 0 0,-1-3-110 0 0,-1-1-37 0 0,3 11 105 0 0,3 31 366 0 0,-12-69-901 0 0,-1 0-62 0 0,9 54 387 0 0,-7-37-308 0 0,3 19 47 0 0,-9-58-527 0 0,0-1 107 0 0,0 1 95 0 0,0 1 154 0 0,0 2 137 0 0,0-4-244 0 0,0 1-39 0 0,0-1-44 0 0,0 1-44 0 0,0-1-49 0 0,1 0-58 0 0,-1 1-22 0 0,0-1-49 0 0,1 0-54 0 0,-1 0-58 0 0,0 1-61 0 0,1-1-68 0 0,-1 1-69 0 0,1-1-76 0 0,-1-2 121 0 0,-1 1-76 0 0,1-1-65 0 0,-1 0-53 0 0,1-1-484 0 0,-2-1-696 0 0</inkml:trace>
  <inkml:trace contextRef="#ctx0" brushRef="#br0" timeOffset="1204.77">988 393 6832 0 0,'0'0'200'0'0,"1"1"-30"0"0,6 2-108 0 0,-5-2-41 0 0,1 0 39 0 0,2 1 153 0 0,1-1 81 0 0,7 1 478 0 0,-9-2-574 0 0,0 0-44 0 0,14-3 529 0 0,-5 1-268 0 0,-1 0-45 0 0,1 0-41 0 0,0 0-40 0 0,-1-1-37 0 0,1 0-34 0 0,12-3 126 0 0,-6 0-313 0 0,1 0 79 0 0,13-4 201 0 0,43-14 601 0 0,-52 16-706 0 0,-1 0-89 0 0,-2 2-110 0 0,-1-1-110 0 0,-10 4 5 0 0,0 0-35 0 0,0-1-37 0 0,0 1-40 0 0,1 0-42 0 0,-1 0-44 0 0,0-1-48 0 0,0 1-49 0 0,0 0-52 0 0,0 0-55 0 0,1 0-57 0 0,-1 0-59 0 0,-1 0-963 0 0,4-1-900 0 0,-13 4 2468 0 0</inkml:trace>
  <inkml:trace contextRef="#ctx0" brushRef="#br0" timeOffset="1543.86">1597 576 6536 0 0,'0'0'141'0'0,"2"0"23"0"0,-1 0-132 0 0,7 0 163 0 0,1 0-100 0 0,-1-1-64 0 0,12-1-17 0 0,-14 0 22 0 0,0 0 36 0 0,0-1 51 0 0,0 0 62 0 0,-1 0 75 0 0,1-2 88 0 0,24-24 1496 0 0,-12 6-560 0 0,-6 3-145 0 0,-3-2 86 0 0,-7 8-1023 0 0,-3 0-61 0 0,-3-2-33 0 0,-9-6-29 0 0,9 17-59 0 0,0 0 0 0 0,0 0 0 0 0,-1 1 0 0 0,0-1 0 0 0,-3-1-20 0 0,-3-2 73 0 0,-1 1 42 0 0,11 6-103 0 0,0 1-1 0 0,-1-1 1 0 0,1 1 0 0 0,0-1-1 0 0,0 1 1 0 0,0-1-1 0 0,-1 1 1 0 0,1 0-1 0 0,0 0 1 0 0,0 0 0 0 0,-1 0-1 0 0,1 0 1 0 0,0 0-1 0 0,0 0 1 0 0,-1 0-12 0 0,0 1 27 0 0,0-1 1 0 0,-1 1-1 0 0,2 0 1 0 0,-1 0-1 0 0,0 0 1 0 0,0 0-1 0 0,0 0 1 0 0,0 0-1 0 0,1 1 1 0 0,-1-1-1 0 0,0 1 1 0 0,1-1-1 0 0,-2 2-27 0 0,-1 2 96 0 0,0 0-1 0 0,1 1 0 0 0,-1-1 1 0 0,0 3-96 0 0,-5 10 217 0 0,2 3-153 0 0,2 1-41 0 0,3-10-37 0 0,1 1 1 0 0,0-1 0 0 0,1 1 0 0 0,1 4 13 0 0,3 24-6 0 0,1-14 61 0 0,0-6 47 0 0,0 0 65 0 0,-3-13-113 0 0,1 0 0 0 0,0 0 0 0 0,0-1 0 0 0,1 1 1 0 0,0-1-1 0 0,0 0 0 0 0,1 0 0 0 0,1 2-54 0 0,-3-5 25 0 0,0 0 0 0 0,1-1 0 0 0,-1 1 0 0 0,1-1 0 0 0,0 0 0 0 0,0 0 0 0 0,0 0 0 0 0,0 0 0 0 0,0-1 0 0 0,0 0 0 0 0,1 1 0 0 0,-1-2 0 0 0,1 1 0 0 0,1 0-25 0 0,1-1-132 0 0,0 0 54 0 0,0 0 49 0 0,0-1 40 0 0,8 0 124 0 0,-8-1-10 0 0,-1 0-1 0 0,0-1 1 0 0,0 1-1 0 0,3-2-124 0 0,3-2 89 0 0,-2 0-114 0 0,-5 3-35 0 0,0-1-37 0 0,0 0-42 0 0,-1 0-46 0 0,1-1-51 0 0,-1 1-54 0 0,1 0-59 0 0,-1-1-63 0 0,0 1-68 0 0,1-1-71 0 0,-1 0-76 0 0,-1 0-80 0 0,1 0-85 0 0,0 0-89 0 0,2-1-1046 0 0,3-3-1088 0 0</inkml:trace>
  <inkml:trace contextRef="#ctx0" brushRef="#br0" timeOffset="1890.93">1959 316 8088 0 0,'0'1'182'0'0,"1"8"95"0"0,3 1-91 0 0,-1-2-94 0 0,1-1-34 0 0,6 9-8 0 0,6 14-7 0 0,-9-11 221 0 0,2 0 94 0 0,0 0 81 0 0,0-1 66 0 0,8 14 527 0 0,27 41 1577 0 0,-43-72-2570 0 0,16 31 1027 0 0,-2 1-84 0 0,-2 1-72 0 0,-2 0-60 0 0,-7-15-238 0 0,-4-17-295 0 0,0-2 3 0 0,0 0 0 0 0,0 0-42 0 0,0 0-166 0 0,-1 0-20 0 0,0-3-34 0 0,-7-9 50 0 0,-7-21 26 0 0,4-3-59 0 0,3-10-41 0 0,7 36-34 0 0,1 1-1 0 0,0-1 0 0 0,1 1 1 0 0,0-1-1 0 0,2-8 1 0 0,4-7-62 0 0,11-12 17 0 0,5 3-21 0 0,-7 11-33 0 0,-2 5-45 0 0,-2-1-72 0 0,-8 14 4 0 0,0-1 57 0 0,-1 1 51 0 0,1 0 43 0 0,4-5 31 0 0,12-13 124 0 0,-14 16-109 0 0,1 0-60 0 0,-1 0-87 0 0,1 0-110 0 0,-4 4 88 0 0,0 0-37 0 0,1-1-39 0 0,-1 1-42 0 0,1-1-82 0 0,-1 0-59 0 0,1 1-61 0 0,-1-1-68 0 0,1 0-69 0 0,0 0-74 0 0,-1 1-79 0 0,1-1-81 0 0,3-4-1284 0 0,4-5-1217 0 0,-11 13 3327 0 0</inkml:trace>
  <inkml:trace contextRef="#ctx0" brushRef="#br0" timeOffset="2796.53">2484 444 8464 0 0,'0'0'190'0'0,"1"1"28"0"0,3 8 27 0 0,0 0-97 0 0,0-1-76 0 0,1 1-54 0 0,9 19-59 0 0,-9-15 95 0 0,-2-6 23 0 0,0 0 45 0 0,-1 0 54 0 0,0 0 62 0 0,5 15 479 0 0,1 0-44 0 0,-3-7-205 0 0,0 1-38 0 0,0 1-44 0 0,-1-1-49 0 0,-1 1 2 0 0,3 7 123 0 0,1 2 56 0 0,-3-8-125 0 0,0 0 7 0 0,-2-14-259 0 0,-2-2 102 0 0,0-2-3 0 0,0 0-2 0 0,0 0-4 0 0,0 0-2 0 0,0 0-1 0 0,0 0 0 0 0,0 0-7 0 0,-3-1 27 0 0,1-3-73 0 0,0-2-38 0 0,-1-3-25 0 0,2 4-59 0 0,0 0-29 0 0,-1 0 0 0 0,1 0-1 0 0,1 0 1 0 0,-1-1 0 0 0,1 1-27 0 0,3-47 67 0 0,-1 14-60 0 0,2 4 44 0 0,-2 22-51 0 0,2 0 1 0 0,-1 0-1 0 0,2 0 1 0 0,0 1-1 0 0,3-7 0 0 0,-4 11-15 0 0,1 0-1 0 0,-1 1 0 0 0,1 0 0 0 0,0-1 0 0 0,0 2 0 0 0,1-1 0 0 0,0 1 1 0 0,0-1-1 0 0,2 0 16 0 0,-2 2-26 0 0,1 0 0 0 0,-1 0 0 0 0,1 1 0 0 0,0 0 0 0 0,0 0 0 0 0,2 0 26 0 0,-6 2-10 0 0,0 1-1 0 0,0-1 1 0 0,1 1 0 0 0,-1 0 0 0 0,0 0 0 0 0,1 1-1 0 0,-1-1 1 0 0,0 1 0 0 0,0-1 0 0 0,1 1 0 0 0,-1 0-1 0 0,0 0 1 0 0,0 1 0 0 0,0-1 0 0 0,0 1 0 0 0,0-1 0 0 0,0 1-1 0 0,-1 0 1 0 0,1 0 0 0 0,-1 0 0 0 0,1 0 0 0 0,-1 1 10 0 0,28 27-93 0 0,-8-1 76 0 0,0 6 9 0 0,-2 1 90 0 0,0 10 101 0 0,-16-32-92 0 0,0-1 1 0 0,0 1-1 0 0,-1 0 0 0 0,0 3-91 0 0,-3-14-116 0 0,0 0 105 0 0,1 1 104 0 0,0-1 181 0 0,-1-2 144 0 0,0-3-293 0 0,-1 0-103 0 0,1-1-35 0 0,-6-42 143 0 0,5 26-114 0 0,0-7-18 0 0,7-35 68 0 0,-5 54-66 0 0,1-6 2 0 0,0 0-1 0 0,1 1 0 0 0,1-1 0 0 0,0 1 1 0 0,5-12-2 0 0,-6 19-3 0 0,0-1 0 0 0,0 1 1 0 0,1 0-1 0 0,-1 0 1 0 0,1 0-1 0 0,0 0 0 0 0,3-2 3 0 0,-4 4-10 0 0,1 0 0 0 0,0 1 0 0 0,-1-1 0 0 0,1 1 0 0 0,0-1 0 0 0,3 0 10 0 0,-3 2-10 0 0,-1 0 0 0 0,0 1 0 0 0,0-1 0 0 0,0 1 0 0 0,0 0-1 0 0,1-1 1 0 0,-1 2 0 0 0,0-1 0 0 0,0 0 0 0 0,0 1-1 0 0,1-1 1 0 0,-1 1 0 0 0,0 0 0 0 0,0 0 0 0 0,0 0 0 0 0,0 1-1 0 0,0-1 1 0 0,-1 1 0 0 0,2 0 10 0 0,3 2-22 0 0,0 1 0 0 0,0-1 0 0 0,0 2 0 0 0,-1-1 0 0 0,1 1 0 0 0,3 4 22 0 0,9 13-8 0 0,0 1 0 0 0,4 8 8 0 0,0 12 41 0 0,-19-35 5 0 0,0 1 1 0 0,-1-1-1 0 0,1 10-46 0 0,4 10 90 0 0,-5-22-70 0 0,-1 1-1 0 0,0-1 1 0 0,0 1 0 0 0,-1 0 0 0 0,0 0-1 0 0,0 0 1 0 0,-1 3-20 0 0,0-10-65 0 0,0-1-9 0 0,0 0-2 0 0,0 0-76 0 0,0 0-130 0 0,0 0 0 0 0,0 0-36 0 0,0 0-850 0 0,0 0 690 0 0,0 0 277 0 0,0 0-36 0 0,0 0 7 0 0,0 0-37 0 0,0 0-39 0 0,0 0-47 0 0,0 0-49 0 0,0 0-45 0 0,0 0-41 0 0,0 0-36 0 0,0 0-144 0 0,0 0-36 0 0,0 0-1528 0 0</inkml:trace>
  <inkml:trace contextRef="#ctx0" brushRef="#br0" timeOffset="3074.77">3449 380 11488 0 0,'0'0'264'0'0,"0"2"34"0"0,0 4-112 0 0,0 1-34 0 0,2 6 67 0 0,1 3-69 0 0,8 20 90 0 0,-7-23-96 0 0,-1-4 2 0 0,0 0 50 0 0,0 0 59 0 0,-1-1 71 0 0,2 6-39 0 0,0 0 61 0 0,16 51 1546 0 0,-13-45-1414 0 0,-4-10-288 0 0,0 0-43 0 0,1 2 123 0 0,2 6 15 0 0,0 0-91 0 0,-1 0-72 0 0,-2 1-52 0 0,-3-18-370 0 0,0 0 110 0 0,0-1 94 0 0,0 1 82 0 0,0-1 85 0 0,0 0 72 0 0,1 1 485 0 0,-1-1-377 0 0,0 1-162 0 0,0-1-32 0 0,0 0-45 0 0,0 1-90 0 0,1 0-67 0 0,-1-1-86 0 0,0 1-94 0 0,1 1-104 0 0,-1-1-17 0 0,0 0-86 0 0,1 0-91 0 0,-1 1-97 0 0,1 0-104 0 0,-1 0-109 0 0,1 0-115 0 0,-1 0-121 0 0,0-2-785 0 0,0 0-1089 0 0</inkml:trace>
  <inkml:trace contextRef="#ctx0" brushRef="#br0" timeOffset="3469.71">3696 410 10304 0 0,'0'0'198'0'0,"1"1"-81"0"0,-1-1-53 0 0,2 4 2 0 0,-1-2-6 0 0,3 6 220 0 0,0-1-102 0 0,1 1-71 0 0,4 5-83 0 0,3 6-44 0 0,-8-13 56 0 0,0 1 46 0 0,2 6 428 0 0,0 0 37 0 0,3 10 428 0 0,9 32 1385 0 0,-13-38-1670 0 0,-1 0-40 0 0,0-2-114 0 0,-1 0-54 0 0,0 1-63 0 0,0-1-73 0 0,-3 5 305 0 0,0-14-359 0 0,0-5-83 0 0,0-1-38 0 0,0 0-10 0 0,0 0-5 0 0,0 0-17 0 0,0 0-10 0 0,0 0-1 0 0,0 0 14 0 0,0 0 55 0 0,0 0-11 0 0,-1-2-80 0 0,0 0-51 0 0,0-3-7 0 0,1 4 2 0 0,-2-22 109 0 0,3-1-87 0 0,3-4-59 0 0,6-14-49 0 0,-2 10 52 0 0,-1 7 14 0 0,2 1-56 0 0,9-9-77 0 0,-12 22 41 0 0,1 1 0 0 0,0 0 0 0 0,1 1 0 0 0,1-1 0 0 0,8-7 62 0 0,-15 15-11 0 0,0 1 0 0 0,1-1 0 0 0,-1 1 0 0 0,0-1 1 0 0,1 1-1 0 0,-1 0 0 0 0,1 0 0 0 0,-1 0 0 0 0,1 0 0 0 0,-1 0 0 0 0,3 0 11 0 0,0 1-7 0 0,-1-1 0 0 0,0 1 0 0 0,1 0 1 0 0,-1 1-1 0 0,0-1 0 0 0,0 1 0 0 0,1 0 0 0 0,-1 0 0 0 0,0 0 0 0 0,0 0 0 0 0,2 2 7 0 0,1 0-15 0 0,0 0 0 0 0,0 1 0 0 0,-1-1 0 0 0,0 2 0 0 0,0-1 0 0 0,4 4 15 0 0,-6-4-36 0 0,1 0 0 0 0,-1 1-1 0 0,0-1 1 0 0,2 4 36 0 0,4 9-12 0 0,-2 1 49 0 0,1 11 90 0 0,-5 0 58 0 0,-3-9 25 0 0,0 0-1 0 0,-2 2-209 0 0,-1 19 216 0 0,0-10-139 0 0,1-16-81 0 0,1 0-33 0 0,0 3 9 0 0,0-7-72 0 0,0-10 50 0 0,0-1-18 0 0,0 0-47 0 0,0 0-118 0 0,0 0-215 0 0,0 0 240 0 0,0 0 97 0 0,0 0-35 0 0,0 0-9 0 0,0 0-36 0 0,0 0-42 0 0,0 0-45 0 0,0 0-49 0 0,0 0-48 0 0,0 0-43 0 0,0 0-38 0 0,0 0-293 0 0,0 0-64 0 0,0 0-51 0 0,0 0-36 0 0,0 0-338 0 0,0 0-33 0 0,0 0-2657 0 0</inkml:trace>
  <inkml:trace contextRef="#ctx0" brushRef="#br0" timeOffset="3870.64">4310 607 9520 0 0,'0'0'235'0'0,"1"0"-98"0"0,-1-1-72 0 0,4-1-9 0 0,-1 1 5 0 0,9-3-148 0 0,0-1 113 0 0,0 1 100 0 0,0 0 86 0 0,-3 1-9 0 0,0 0 33 0 0,8-3 319 0 0,-1 0 9 0 0,22-10 819 0 0,5-7 14 0 0,-28 14-957 0 0,-1-1-38 0 0,4-2 23 0 0,-2-2-115 0 0,-9 7-206 0 0,0 0-41 0 0,-1-1-43 0 0,0 1-47 0 0,0-6 63 0 0,-5 12-26 0 0,-1-1-1 0 0,0 1 0 0 0,0 0 0 0 0,1 0 0 0 0,-1 0 0 0 0,0 0 0 0 0,0 0 1 0 0,0-1-1 0 0,0 1 0 0 0,-1 0 0 0 0,1 0 0 0 0,0 0 0 0 0,-1 0-9 0 0,-7-14 122 0 0,0 5-82 0 0,7 9-40 0 0,0 0 0 0 0,0 0 0 0 0,1 0 0 0 0,-1 0 0 0 0,0 0 0 0 0,0 0 0 0 0,0 0 0 0 0,0 1 0 0 0,0-1 0 0 0,-1 0 0 0 0,1 1 0 0 0,0-1 0 0 0,0 0 0 0 0,0 1 0 0 0,-1 0 0 0 0,1-1 0 0 0,0 1 0 0 0,0 0 0 0 0,-1-1 0 0 0,1 1 0 0 0,-1 0 0 0 0,1 1 0 0 0,0-1 0 0 0,0 1 0 0 0,-1-1 0 0 0,1 1 0 0 0,0 0 0 0 0,0-1 0 0 0,0 1 0 0 0,0 0 0 0 0,0 0 0 0 0,0 0 0 0 0,0 0 0 0 0,-1 0 0 0 0,-1 2 0 0 0,-2 3 0 0 0,0 0 0 0 0,0 0-1 0 0,1 0 1 0 0,0 1-1 0 0,0-1 1 0 0,-1 4 0 0 0,-4 11-58 0 0,4-6 56 0 0,1 0 0 0 0,1 0-1 0 0,0 0 1 0 0,2 1 0 0 0,-1-1-1 0 0,2 0 1 0 0,0 12 2 0 0,3 8 25 0 0,2-1 34 0 0,3-2 45 0 0,2-2 56 0 0,-4-17-130 0 0,2 0 74 0 0,4 0 91 0 0,-10-10-135 0 0,1-1 0 0 0,0 0 0 0 0,0 0 0 0 0,0 0 0 0 0,0 0 0 0 0,1 0-60 0 0,-2-1 37 0 0,0 0 0 0 0,0 0 0 0 0,0-1 1 0 0,0 1-1 0 0,0-1 0 0 0,0 1 0 0 0,1-1 0 0 0,-1 0 1 0 0,1 0-38 0 0,13-3 150 0 0,-4-4-100 0 0,0-5-90 0 0,-9 9-85 0 0,-1 0 34 0 0,1 0 18 0 0,1-3 7 0 0,1 0-3 0 0,-2 2-7 0 0,0 1-25 0 0,0-1-48 0 0,-1 2-21 0 0,0-1-51 0 0,0 0-58 0 0,0 0-65 0 0,0 0 2 0 0,0 0-55 0 0,-1 1-60 0 0,1-1-63 0 0,-1 0-69 0 0,1 1-72 0 0,-1-1-78 0 0,0 0-81 0 0,2-5-1163 0 0,1-3-1114 0 0,-3 10 3043 0 0</inkml:trace>
  <inkml:trace contextRef="#ctx0" brushRef="#br0" timeOffset="4127.95">3692 31 12752 0 0,'-6'-2'17'0'0,"-1"1"105"0"0,-2-2 123 0 0,-14-4 455 0 0,16 3-504 0 0,0 1-73 0 0,4 1-106 0 0,0 0-37 0 0,-3-4-11 0 0,5 5-130 0 0,1 1-66 0 0,0 0 99 0 0,0 0 44 0 0,0 0-37 0 0,0 0-13 0 0,0 0-37 0 0,0 0-40 0 0,0 0-48 0 0,0 0-50 0 0,0 0-46 0 0,0 0-41 0 0,0 0-37 0 0,0 0-127 0 0,0 0-36 0 0,0 0-1316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6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91 9016 0 0,'0'-5'-8'0'0,"0"-1"60"0"0,-1 0 54 0 0,1 0 50 0 0,-2-2 157 0 0,1 0 80 0 0,-2 0 61 0 0,0 1 42 0 0,-10-10 964 0 0,6 10-877 0 0,-3 2-20 0 0,4 3-329 0 0,-1 0-38 0 0,-5-1 39 0 0,-2 2-59 0 0,1 1-50 0 0,-1 2-41 0 0,-12 3-8 0 0,16-2-68 0 0,0 0 1 0 0,0 1 0 0 0,1 0 0 0 0,-6 3-10 0 0,-4 7 14 0 0,16-12-20 0 0,0 1 1 0 0,1-1 0 0 0,-1 1-1 0 0,1 0 1 0 0,0 0 0 0 0,0 0-1 0 0,0 0 1 0 0,0 2 5 0 0,1-3-2 0 0,0 0 0 0 0,0 1 0 0 0,0-1 0 0 0,0 1-1 0 0,1-1 1 0 0,-1 1 0 0 0,1-1 0 0 0,0 1 0 0 0,0 0 0 0 0,0-1 0 0 0,0 3 2 0 0,0-2 7 0 0,1 0-1 0 0,-1-1 1 0 0,1 1 0 0 0,0 0 0 0 0,0-1 0 0 0,0 1 0 0 0,2 2-7 0 0,28 45-65 0 0,4-4 60 0 0,5-3 62 0 0,4-3 68 0 0,-29-25 287 0 0,-12-12-288 0 0,-1 0-1 0 0,1 0 0 0 0,-1 0 1 0 0,0 1-1 0 0,0-1 1 0 0,1 4-124 0 0,-2-6 49 0 0,0 1 0 0 0,-1 0 0 0 0,0-1 0 0 0,1 1 1 0 0,-1 0-1 0 0,0-1 0 0 0,1 1 0 0 0,-1 0 0 0 0,0-1 1 0 0,0 1-1 0 0,-1 0 0 0 0,1 0 0 0 0,0-1 1 0 0,0 1-1 0 0,-1 1-49 0 0,0-1 45 0 0,0 0 1 0 0,0 0-1 0 0,0 0 0 0 0,0 0 1 0 0,0 0-1 0 0,-1-1 1 0 0,1 1-1 0 0,-1 0 0 0 0,0 0-45 0 0,-2 2-82 0 0,-1 0 58 0 0,0 0 51 0 0,0-1 41 0 0,-6 3 157 0 0,-17 5 465 0 0,18-9-522 0 0,1 0-59 0 0,3-2-82 0 0,1 1-33 0 0,-1-1-38 0 0,1 0-43 0 0,-1 0-48 0 0,0-1-52 0 0,1 1-57 0 0,0-1-62 0 0,-1 0-66 0 0,1-1-71 0 0,0 1-76 0 0,0-1-80 0 0,1-1-85 0 0,-1 1-90 0 0,1-1-94 0 0,0 0-99 0 0,0 0-1062 0 0,0-1-1148 0 0,4 4 3163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6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9416 0 0,'0'0'208'0'0,"0"0"33"0"0,0 0 16 0 0,1 1-67 0 0,-1 1-105 0 0,1 1-68 0 0,1 4-48 0 0,-2-4 50 0 0,1-2 36 0 0,1 13 682 0 0,0-1-92 0 0,-1 1-86 0 0,-1-1-79 0 0,0 1-74 0 0,0 0-67 0 0,0 0-61 0 0,-1-1-56 0 0,0 9 37 0 0,1-1-103 0 0,1-17-87 0 0,0-3-111 0 0,0 0-101 0 0,-1-1 33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62 6704 0 0,'0'0'149'0'0,"0"0"23"0"0,0 0 12 0 0,-1-1-25 0 0,-4-6 232 0 0,-2-4 282 0 0,-3-2 380 0 0,4 5-428 0 0,0 3-215 0 0,2 2-256 0 0,0 1-43 0 0,1 0 87 0 0,-12-6 664 0 0,4 6-324 0 0,2 3-130 0 0,-2 4-50 0 0,2 1-143 0 0,0 2-42 0 0,1 0-38 0 0,0 0-34 0 0,-8 11 19 0 0,2 2-84 0 0,0 1-81 0 0,-7 16 45 0 0,9-13 52 0 0,3-3-48 0 0,0 0 1 0 0,0 5-5 0 0,3-6 42 0 0,0 1 1 0 0,0 11-43 0 0,4-14 53 0 0,1-1-1 0 0,0 0 1 0 0,1 5-53 0 0,1-8 58 0 0,0-1 0 0 0,2 1 0 0 0,-1-1 0 0 0,3 4-58 0 0,-2-7 59 0 0,5 19 365 0 0,7 14-424 0 0,1-9 253 0 0,6-3 47 0 0,-11-19-163 0 0,10 11 46 0 0,-16-19-152 0 0,-1 1 1 0 0,2-2 0 0 0,-1 1-1 0 0,0-1 1 0 0,1 1 0 0 0,0-1-1 0 0,0-1 1 0 0,0 1 0 0 0,5 1-32 0 0,-4-3 20 0 0,-1 1 1 0 0,1-1-1 0 0,-1-1 0 0 0,1 1 1 0 0,0-1-1 0 0,0 0 0 0 0,0-1 1 0 0,5 1-21 0 0,-7-2 2 0 0,1 1 1 0 0,-1-1 0 0 0,1 0-1 0 0,-1-1 1 0 0,0 1 0 0 0,1-1-1 0 0,0 0-2 0 0,1-2-136 0 0,0 1 55 0 0,14-11-18 0 0,-12 8 25 0 0,0-2-96 0 0,-4 5 33 0 0,-1-1-42 0 0,1 0-79 0 0,-1-1-71 0 0,1 1-79 0 0,-1-1-88 0 0,0 1-97 0 0,0-1-106 0 0,0 1-115 0 0,-1-1-125 0 0,5-4-878 0 0,4-6-1025 0 0,-12 15 2831 0 0</inkml:trace>
  <inkml:trace contextRef="#ctx0" brushRef="#br0" timeOffset="487.69">653 279 7200 0 0,'0'0'165'0'0,"0"0"-38"0"0,-1 0-47 0 0,-1-1-17 0 0,-2 0 1 0 0,3 0 12 0 0,0 0 59 0 0,-1-3-246 0 0,0 1 60 0 0,-1 0 55 0 0,1 0 49 0 0,-2 0 68 0 0,-1 1 52 0 0,-1-1 164 0 0,-2 2 63 0 0,-7 1 456 0 0,5 4-351 0 0,3 0-191 0 0,3-2-208 0 0,1 1-43 0 0,-6 7 224 0 0,2-2-64 0 0,-2 5 16 0 0,-8 21 242 0 0,13-26-374 0 0,1 1 0 0 0,0-1-1 0 0,1 1 1 0 0,0 0-1 0 0,-1 6-106 0 0,0 12 179 0 0,1-3-43 0 0,0-11-39 0 0,1 1-1 0 0,1-1 1 0 0,0 0-1 0 0,0 1 1 0 0,2 2-97 0 0,2 19 254 0 0,-3-24-137 0 0,0-1-1 0 0,1 1 1 0 0,2 9-117 0 0,7 4 203 0 0,-9-21-160 0 0,0 0-1 0 0,1 0 1 0 0,0 0-1 0 0,-1 0 1 0 0,1 0 0 0 0,1 0-43 0 0,-3-2 23 0 0,1 0 1 0 0,-1 0 0 0 0,0 0-1 0 0,1-1 1 0 0,-1 1 0 0 0,1 0-1 0 0,-1-1 1 0 0,1 1 0 0 0,-1-1 0 0 0,2 1-24 0 0,0-1 45 0 0,0 0 0 0 0,0 0 1 0 0,0 0-1 0 0,0 0 0 0 0,0 0 1 0 0,0-1-1 0 0,0 1 1 0 0,0-1-1 0 0,1 0-45 0 0,0 0 61 0 0,0-1 1 0 0,0 1-1 0 0,0-1 1 0 0,0 0-1 0 0,0 0 1 0 0,1-1-62 0 0,10-10 167 0 0,5-14 7 0 0,-2-2-62 0 0,5-15-28 0 0,-12 15-26 0 0,0 0 1 0 0,4-22-59 0 0,-13 36 2 0 0,0 1 0 0 0,0 0 0 0 0,-2-1 1 0 0,0 0-1 0 0,-1-7-2 0 0,0-11 1 0 0,-3 6-17 0 0,4 26-62 0 0,0 1-3 0 0,0 0 8 0 0,3 4-7 0 0,1 7 54 0 0,-3-9 6 0 0,8 20-36 0 0,1 4 38 0 0,22 61 18 0 0,-14-42 0 0 0,-7-20 0 0 0,1 0 0 0 0,2-1 0 0 0,13 20 0 0 0,-26-43 0 0 0,0 0-59 0 0,0 1 38 0 0,5 5 68 0 0,-4-4-134 0 0,1-2-95 0 0,-2 0 43 0 0,0 0-39 0 0,0 0-42 0 0,1-1-46 0 0,-1 1-50 0 0,0 0-55 0 0,0-1-124 0 0,-1 0-115 0 0,0 0 89 0 0,1 0-43 0 0,-1 0-658 0 0,0 0-515 0 0,0 0-978 0 0</inkml:trace>
  <inkml:trace contextRef="#ctx0" brushRef="#br0" timeOffset="918.54">968 252 4984 0 0,'0'0'143'0'0,"2"1"-3"0"0,4 5-181 0 0,-1-2 57 0 0,0 0 34 0 0,4 3 141 0 0,0 1 105 0 0,0 0 85 0 0,4 3 213 0 0,20 19 1285 0 0,-18-16-1154 0 0,-9-7-448 0 0,0-1-38 0 0,0 1-46 0 0,1-1-52 0 0,3 6 258 0 0,9 9 922 0 0,-1 0-1 0 0,14 22-1320 0 0,-26-34 391 0 0,-1 1 0 0 0,0 0 0 0 0,1 3-391 0 0,-2-3 228 0 0,4 5 187 0 0,0 2 87 0 0,-8-15-286 0 0,0-2-6 0 0,0 0-6 0 0,0 0-18 0 0,0 0-9 0 0,0 0-1 0 0,0 0-5 0 0,0 0-23 0 0,-3-2 9 0 0,0-1-39 0 0,-3-7 26 0 0,-1-10-28 0 0,6 16-105 0 0,-1-1 1 0 0,2 1-1 0 0,-1 0 0 0 0,0-1 1 0 0,1 1-1 0 0,0-1 1 0 0,0 1-1 0 0,0-1 1 0 0,1 1-1 0 0,-1-1 0 0 0,2-3-11 0 0,1-1 9 0 0,1 0 0 0 0,-1 1 0 0 0,1-1 0 0 0,1 1 0 0 0,1-2-9 0 0,-4 6-7 0 0,1-1 0 0 0,0 1-1 0 0,0 0 1 0 0,1 0-1 0 0,-1 0 1 0 0,1 1-1 0 0,0-1 1 0 0,0 1 0 0 0,0 0-1 0 0,0 0 1 0 0,1 0-1 0 0,-1 1 1 0 0,5-3 7 0 0,-5 4-8 0 0,-1 0 1 0 0,0 0 0 0 0,1 0-1 0 0,-1 1 1 0 0,1-1-1 0 0,0 1 1 0 0,-1 0 0 0 0,1-1-1 0 0,-1 2 1 0 0,1-1-1 0 0,-1 0 1 0 0,1 1 0 0 0,-1 0-1 0 0,1-1 1 0 0,-1 1-1 0 0,1 1 1 0 0,-1-1 0 0 0,0 0-1 0 0,4 3 8 0 0,-3-2-16 0 0,1 1 0 0 0,-1 1-1 0 0,0-1 1 0 0,0 0 0 0 0,0 1 0 0 0,0 0 0 0 0,1 2 16 0 0,0-1-8 0 0,-1 2 1 0 0,0-1-1 0 0,0 0 1 0 0,2 7 7 0 0,2 7 8 0 0,-1-1 0 0 0,-1 1 0 0 0,1 7-8 0 0,0-2-12 0 0,-6-22-176 0 0,0 1 54 0 0,0-1 50 0 0,-1 1 44 0 0,2 0 43 0 0,-1 1 46 0 0,0 0 56 0 0,1 2 114 0 0,0 3 79 0 0,0-4-134 0 0,-1 0-74 0 0,0-1-65 0 0,0-1-65 0 0,1 0-68 0 0,-1 1-79 0 0,0-1-89 0 0,0 0-30 0 0,0-1-76 0 0,0 1-81 0 0,1-1-89 0 0,-1 1-94 0 0,0-1-101 0 0,0 1-107 0 0,1-1-113 0 0,-2-2-1104 0 0,0-1-1180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 11256 0 0,'0'0'256'0'0,"-1"0"-11"0"0,1 0-103 0 0,-1 0-67 0 0,-2 2-6 0 0,1 0 1 0 0,0 1 70 0 0,0 0-35 0 0,0 4 19 0 0,0 1-82 0 0,1 12-44 0 0,1-14 28 0 0,0 0 37 0 0,0 1 119 0 0,3 43 651 0 0,3 1-116 0 0,-2-14-253 0 0,-1 1-50 0 0,0 18 226 0 0,0-1-82 0 0,-1 1-71 0 0,0 0-57 0 0,1 44 235 0 0,-1 134 712 0 0,-2-233-1234 0 0,0-1 17 0 0,0 0 6 0 0,-4-1-144 0 0,-1-2-42 0 0,-4-8-103 0 0,-1-6-111 0 0,8 11 159 0 0,-7-26-307 0 0,4-2 38 0 0,0-12-584 0 0,2-11 928 0 0,2 31-253 0 0,1-34-259 0 0,3 0-109 0 0,2 16-148 0 0,2 0 1 0 0,1 0 0 0 0,8-17 768 0 0,-4 21-458 0 0,2 0 44 0 0,0 5 61 0 0,1-2 111 0 0,5-5 57 0 0,-12 28 128 0 0,1 0-1 0 0,0 1 1 0 0,3-4 57 0 0,-3 7-40 0 0,2-1 58 0 0,1 2 55 0 0,1 3 49 0 0,0 2 48 0 0,1 3 43 0 0,-1 5 40 0 0,1 6 36 0 0,-2 3-140 0 0,-1 2-44 0 0,16 34 115 0 0,-27-49-218 0 0,13 30 95 0 0,-4 1 39 0 0,-2-1 39 0 0,-5 0 42 0 0,-3 0 43 0 0,-4 0 45 0 0,-3-1 45 0 0,-4 1 48 0 0,-9 9 82 0 0,-6 0-97 0 0,12-22-238 0 0,-2-2-36 0 0,-2-2-40 0 0,-1-5-45 0 0,13-6 7 0 0,0-3-80 0 0,1 0-97 0 0,0-1-115 0 0,3 0 81 0 0,0 1-35 0 0,0-1-38 0 0,1 0-40 0 0,-1 0-43 0 0,1-1-45 0 0,0 1-46 0 0,0 0-49 0 0,-6-8-1012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0,'0'13'223'0'0,"1"0"1"0"0,1 0 0 0 0,0 0-1 0 0,1 2-223 0 0,5 13 455 0 0,-4-12-156 0 0,1-1 43 0 0,1 1 52 0 0,-1 0 61 0 0,2 3 195 0 0,-1 0 117 0 0,-3-10-334 0 0,0 0 35 0 0,0 1 37 0 0,0-1 39 0 0,-1 1-164 0 0,0 6 102 0 0,2 5 148 0 0,-1-9-142 0 0,-2-10-552 0 0,-1-1 52 0 0,0 0 47 0 0,1 0 40 0 0,-2 0 61 0 0,1 0 43 0 0,0 0 77 0 0,-1 0 183 0 0,-2 0 304 0 0,1-2-344 0 0,2 0-276 0 0,-1 1-34 0 0,0-1-39 0 0,1 0-45 0 0,-8-13 256 0 0,2 0-40 0 0,2-1-38 0 0,2 0-34 0 0,1-15 50 0 0,5 1-114 0 0,6 0-98 0 0,4 3-79 0 0,5 2-62 0 0,4 4-45 0 0,-13 12 22 0 0,15-10-149 0 0,-10 8 48 0 0,-4 3-23 0 0,-5 3 105 0 0,0 1-34 0 0,0 0-73 0 0,1 0-56 0 0,-1-1-60 0 0,1 1-67 0 0,0 1-74 0 0,0-1-78 0 0,0 1-86 0 0,1 0-91 0 0,-6 1 359 0 0,1 0-56 0 0,-1 1-48 0 0,1-1-43 0 0,0 0-168 0 0,0 1-41 0 0,1-1-204 0 0,1 0-553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7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9792 0 0,'0'0'222'0'0,"0"0"30"0"0,0 0 18 0 0,0 0-31 0 0,0 0-100 0 0,1 1-63 0 0,3 1 1 0 0,-2 0-6 0 0,1-1 66 0 0,-1 1 0 0 0,1 0 0 0 0,-1 1 0 0 0,0-1 0 0 0,0 0 1 0 0,0 1-1 0 0,0 0 0 0 0,0-1 0 0 0,1 3-137 0 0,8 18 731 0 0,-6-7-341 0 0,0 0-68 0 0,-1 0-83 0 0,-1-2-95 0 0,-1-6-110 0 0,16 78 638 0 0,14 118 1079 0 0,-27-160-1351 0 0,3 23 231 0 0,-6-22-238 0 0,-3-40-327 0 0,0 3-53 0 0,0-2 23 0 0,0-1 84 0 0,0-2 32 0 0,2 1 77 0 0,-2-1-133 0 0,-3-2 149 0 0,-1-3-5 0 0,3 0-157 0 0,-7-12 63 0 0,2-1-48 0 0,-2-19-1 0 0,6 10-26 0 0,-1-21-71 0 0,3 35 31 0 0,-2-74-1 0 0,4 1-94 0 0,2 42-11 0 0,1-1-33 0 0,2 1-37 0 0,1 0-38 0 0,-3 25 73 0 0,0 0 1 0 0,1 1 0 0 0,1-1-1 0 0,0 1 1 0 0,1 1 0 0 0,1-1-1 0 0,7-10 110 0 0,-8 16-62 0 0,-1 0-1 0 0,2 1 0 0 0,-1-1 0 0 0,1 1 0 0 0,4-2 63 0 0,17-10-107 0 0,4 6 44 0 0,-30 13 58 0 0,1 0 0 0 0,-1 0 0 0 0,1 1 0 0 0,-1-1 0 0 0,1 1-1 0 0,-1 0 1 0 0,1 0 0 0 0,-1 0 0 0 0,2 1 5 0 0,0 0-16 0 0,1 0 0 0 0,-1 1 0 0 0,1 0 0 0 0,-1 0 1 0 0,0 0-1 0 0,0 0 0 0 0,0 1 0 0 0,5 3 16 0 0,-1 1-33 0 0,1 0-1 0 0,-1 1 1 0 0,-1 0 0 0 0,1 0-1 0 0,-1 1 1 0 0,6 10 33 0 0,-11-15-3 0 0,1 1 1 0 0,-2 0-1 0 0,1 0 0 0 0,-1 0 1 0 0,1 0-1 0 0,-1 0 0 0 0,-1 1 3 0 0,1-1 11 0 0,-1 1 0 0 0,0-1 0 0 0,-1 0 0 0 0,1 0 0 0 0,-1 1 0 0 0,0 4-11 0 0,-1-3 23 0 0,0 1 0 0 0,-1-1 1 0 0,1 0-1 0 0,-1 0 0 0 0,-1 0 0 0 0,0 0 0 0 0,0 0 0 0 0,0-1 0 0 0,0 1 0 0 0,-4 3-23 0 0,1-1 33 0 0,-1 0 0 0 0,0 0-1 0 0,-7 6-32 0 0,-6 4 11 0 0,-2-3-36 0 0,-8 2-80 0 0,0-5-100 0 0,12-8 70 0 0,10-3 32 0 0,0 0-104 0 0,4-2 53 0 0,-1 1-43 0 0,2-1-3 0 0,-1 0-37 0 0,0 0-40 0 0,0 0-44 0 0,0-1-48 0 0,0 1-50 0 0,0-1-54 0 0,0 0-59 0 0,3 0 162 0 0,-1 1-48 0 0,1 0-41 0 0,0-1-36 0 0,-1 1-139 0 0,0 0-37 0 0,-4-1-1466 0 0,6 1 2131 0 0</inkml:trace>
  <inkml:trace contextRef="#ctx0" brushRef="#br0" timeOffset="500.65">606 191 8032 0 0,'2'1'182'0'0,"3"1"-1"0"0,0-1-41 0 0,5 2 44 0 0,0-1-103 0 0,18 3-34 0 0,-16-4 19 0 0,0 0 95 0 0,-6 0-30 0 0,-1 0 41 0 0,23-1 870 0 0,-16-2-637 0 0,1 1-46 0 0,-7 1-221 0 0,0-1-34 0 0,12 0 233 0 0,0-2 90 0 0,-1-2 50 0 0,-9 2-181 0 0,0-1-1 0 0,0 1 1 0 0,-1-1-1 0 0,1-1-295 0 0,13-10 651 0 0,-11 6-373 0 0,-1-1-50 0 0,-1 1-63 0 0,0-2-71 0 0,-2 0-148 0 0,-1-2 90 0 0,-2-3 87 0 0,-2-10 126 0 0,-4 14-139 0 0,-1 1-36 0 0,-5-1-67 0 0,-3 4-112 0 0,6 6 5 0 0,-2 0-35 0 0,6 2 131 0 0,-1 0 0 0 0,1 1 0 0 0,0-1 1 0 0,-1 0-1 0 0,1 1 0 0 0,0 0 0 0 0,-1-1 0 0 0,1 1 1 0 0,0 0-1 0 0,0 0 0 0 0,0 0 0 0 0,0 0 0 0 0,0 1 1 0 0,0-1-1 0 0,0 0 0 0 0,-1 2 4 0 0,-29 27-32 0 0,31-28 32 0 0,-19 21 35 0 0,3 2 58 0 0,11-15-31 0 0,0 0 1 0 0,2 1 0 0 0,-1-1 0 0 0,1 1 0 0 0,0 0 0 0 0,1 0 0 0 0,-1 7-63 0 0,1 24 122 0 0,3-29-1 0 0,0-1 0 0 0,1 1-1 0 0,1-1 1 0 0,0 0 0 0 0,1 0 0 0 0,0 1-1 0 0,4 8-120 0 0,-5-15 54 0 0,1-1 0 0 0,0 1 0 0 0,0-1 0 0 0,0 0 0 0 0,0 0 0 0 0,1 0 0 0 0,0 0 0 0 0,0-1 0 0 0,0 0 0 0 0,1 1 0 0 0,-1-1 0 0 0,1-1 0 0 0,0 1 0 0 0,0-1 0 0 0,0 0 0 0 0,6 3-54 0 0,-4-3-153 0 0,1-1 69 0 0,0 1 62 0 0,0-1 49 0 0,8 0 129 0 0,10 0 216 0 0,-14-2-241 0 0,0-1-56 0 0,0-1-88 0 0,-6 1-48 0 0,1 0-47 0 0,0-1-55 0 0,0 0-59 0 0,0 0-89 0 0,0 0-83 0 0,0-1-91 0 0,0 1-99 0 0,0-1-105 0 0,-1 0-113 0 0,0-1-121 0 0,-2 3 414 0 0,-1-1-34 0 0,4-3-1544 0 0,5-2-1184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12928 0 0,'0'2'381'0'0,"4"7"-99"0"0,1-1-115 0 0,2 3-75 0 0,5 4-67 0 0,-2-2 5 0 0,-4-4 49 0 0,-1-2 48 0 0,-1 0 75 0 0,3 9 19 0 0,0-1 90 0 0,2 7 227 0 0,2 15 435 0 0,-7-21-583 0 0,2 4 76 0 0,0 6 137 0 0,-1 0-22 0 0,-1-5-60 0 0,-2-1 69 0 0,-2-19-443 0 0,0-1-10 0 0,0 0 3 0 0,0 0 16 0 0,0 0 4 0 0,0 0 0 0 0,-10-2 53 0 0,2-4-61 0 0,2-4-47 0 0,1-1-37 0 0,2 5-43 0 0,2 0 1 0 0,-1 0-1 0 0,1 0 0 0 0,0 0 0 0 0,0 0 1 0 0,1-3-26 0 0,0-12-33 0 0,3 0 33 0 0,-2 12 18 0 0,1-1 0 0 0,0 1-1 0 0,1-1 1 0 0,0 1 0 0 0,0 0 0 0 0,1 0 0 0 0,1 0 0 0 0,3-6-18 0 0,9-8-15 0 0,5 1-80 0 0,-10 12 86 0 0,1 0-1 0 0,10-6 10 0 0,-1 3-38 0 0,3-1-71 0 0,1 2-104 0 0,-24 10 10 0 0,1 1 40 0 0,2-1-66 0 0,2-1 82 0 0,7-1-71 0 0,-9 2 73 0 0,-1 1-25 0 0,0 0-69 0 0,0 0-84 0 0,0 0-100 0 0,-1 1 52 0 0,0-1-65 0 0,0 0-70 0 0,0 1-75 0 0,0-1-82 0 0,0 1-86 0 0,0-1-94 0 0,0 0-97 0 0,5 0-1316 0 0,4-2-1265 0 0</inkml:trace>
  <inkml:trace contextRef="#ctx0" brushRef="#br0" timeOffset="418.87">709 92 11488 0 0,'0'0'264'0'0,"-1"0"39"0"0,0-1-105 0 0,-2-2-40 0 0,-2 0-14 0 0,3 1-54 0 0,-2-1-208 0 0,-1 1 71 0 0,0 0 63 0 0,1 0 58 0 0,-2-1 80 0 0,1 2 59 0 0,-3-1 194 0 0,0 1 68 0 0,-7 4 519 0 0,9-1-694 0 0,1 1-35 0 0,1 0-80 0 0,0 0-40 0 0,0 1-47 0 0,0 1-52 0 0,-4 4-7 0 0,5-6-38 0 0,0 1-1 0 0,0-1 1 0 0,0 1-1 0 0,0 0 1 0 0,1 0-1 0 0,0 0 1 0 0,0 0 0 0 0,0 0-1 0 0,-2 6 0 0 0,2-4 0 0 0,-1 1 0 0 0,1 0 0 0 0,0 0 0 0 0,0 0 0 0 0,1 1 0 0 0,0-1 0 0 0,0 5 0 0 0,4 30-11 0 0,-2-32 32 0 0,1-1 1 0 0,1 1-1 0 0,1 3-21 0 0,-2-7 29 0 0,1 1 1 0 0,0-1-1 0 0,0 1 0 0 0,1-1 0 0 0,0 0-29 0 0,-1-2 39 0 0,0 1-1 0 0,1-1 1 0 0,0 0 0 0 0,0 0 0 0 0,0-1 0 0 0,3 4-39 0 0,9 2 129 0 0,-1-4 42 0 0,-12-4-123 0 0,0-1 1 0 0,0 0 0 0 0,0 0 0 0 0,0 0 0 0 0,0 0-1 0 0,0 0 1 0 0,0 0 0 0 0,-1-1 0 0 0,1 1 0 0 0,0-1-1 0 0,0 0 1 0 0,0 0 0 0 0,1-1-49 0 0,20-12 371 0 0,-10 2-170 0 0,-3 0-79 0 0,0 0-55 0 0,-3 1 11 0 0,1 0-1 0 0,-2-1 1 0 0,1 0-1 0 0,-2 0 0 0 0,1 0 1 0 0,-1-4-78 0 0,-4 10 29 0 0,0 0 1 0 0,0 0 0 0 0,-1 0-1 0 0,0 0 1 0 0,0 0 0 0 0,-1-5-30 0 0,0 5 11 0 0,0 1 1 0 0,-1 0 0 0 0,1 0 0 0 0,-1 0-1 0 0,-1 0 1 0 0,1 0 0 0 0,-1 0-1 0 0,-1-4-11 0 0,1 6-147 0 0,0-1 45 0 0,0 1 39 0 0,0-1 32 0 0,-3-3 52 0 0,-7-10 174 0 0,7 11-200 0 0,1 2-65 0 0,0 0-77 0 0,0 0-95 0 0,0 0-112 0 0,1 1 22 0 0,0 0-72 0 0,0 1-79 0 0,1-1-85 0 0,-1 0-92 0 0,0 1-98 0 0,0-1-105 0 0,0 1-110 0 0,-2-3-1168 0 0,-2-1-1211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0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8032 0 0,'0'0'149'0'0,"1"0"-68"0"0,3 3-13 0 0,-1-3 6 0 0,-2 1 21 0 0,0-1 54 0 0,8 0-239 0 0,0 0 78 0 0,0 0 72 0 0,0 1 63 0 0,0-1 26 0 0,-1 0 34 0 0,9 1 273 0 0,-1-1 48 0 0,27-3 1054 0 0,-26 0-945 0 0,0 0-166 0 0,-13 3-315 0 0,0-1 0 0 0,0 0 0 0 0,0 0 0 0 0,1 0 1 0 0,-2 0-1 0 0,2-1-132 0 0,27-11 814 0 0,2-1-28 0 0,-14 4-291 0 0,1-1-93 0 0,0-1-85 0 0,0-1-77 0 0,-2-1-69 0 0,-1-2-59 0 0,-2 0-53 0 0,-2-3-42 0 0,-13 18-17 0 0,0-1 0 0 0,0 0 1 0 0,0 0-1 0 0,-1 1 0 0 0,1-1 1 0 0,-1 0-1 0 0,0 0 0 0 0,1 0 1 0 0,-1 0-1 0 0,0 1 0 0 0,0-1 1 0 0,0 0-1 0 0,0 0 0 0 0,0 0 1 0 0,-1 0-1 0 0,1 0 0 0 0,0 1 0 0 0,-1-1 1 0 0,0 0-1 0 0,1 0 0 0 0,-1 1 1 0 0,0-1-1 0 0,0 0 0 0 0,0 1 1 0 0,0-1-1 0 0,0 1 0 0 0,0-1 1 0 0,0 1-1 0 0,-1-1 0 0 0,1 1 1 0 0,0 0-1 0 0,-1 0 0 0 0,1 0 1 0 0,-2-1-2 0 0,-2 0-22 0 0,0 1-1 0 0,0-1 0 0 0,0 1 0 0 0,-1 0 0 0 0,1 1 0 0 0,0-1 0 0 0,0 1 0 0 0,-1 0 0 0 0,1 1 1 0 0,0-1-1 0 0,0 1 0 0 0,0 0 0 0 0,-1 0 0 0 0,1 1 0 0 0,0-1 0 0 0,-1 2 24 0 0,-5 1-46 0 0,0 1 0 0 0,0 0 0 0 0,0 1 46 0 0,-9 7-25 0 0,2-1 43 0 0,-7 12-36 0 0,3 4 52 0 0,-15 33 74 0 0,30-49-97 0 0,0 2-25 0 0,3-1 43 0 0,3-9-4 0 0,0-1 0 0 0,1 1 0 0 0,-1-1 0 0 0,1 1 0 0 0,0-1 0 0 0,0 2-25 0 0,1 1 51 0 0,0 0-1 0 0,0 0 0 0 0,1-1 1 0 0,0 1-1 0 0,0 0 1 0 0,0-1-1 0 0,1 1 0 0 0,1 2-50 0 0,-1-4 27 0 0,-1 1 0 0 0,1-1-1 0 0,1 0 1 0 0,-1 0 0 0 0,1 0-1 0 0,-1 0 1 0 0,1 0 0 0 0,4 2-27 0 0,-1-1 19 0 0,1 0 0 0 0,-1-1 1 0 0,1 1-1 0 0,0-2 1 0 0,2 2-20 0 0,17 4-2 0 0,1-2-38 0 0,-1-3-39 0 0,-1-1-44 0 0,-10-2-185 0 0,-1-1 1 0 0,11-2 307 0 0,-7 1-239 0 0,0-1-46 0 0,-3 0-10 0 0,0 0-331 0 0,-4 0 169 0 0,-3 0 30 0 0,0 0-56 0 0,-1 0 27 0 0,-1 1-58 0 0,1-1-64 0 0,-1 0-75 0 0,-1 0-41 0 0,-1 1-117 0 0,1-2-276 0 0,4 0-668 0 0,-10 3 1744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307 122 9216 0 0,'0'0'208'0'0,"0"0"-5"0"0,0 0-85 0 0,0-1-56 0 0,0-3-6 0 0,0 2 1 0 0,1-4 98 0 0,0 0-74 0 0,-1 0-53 0 0,-1-7-37 0 0,-1 8 39 0 0,1 1 25 0 0,0 1 35 0 0,-1 0 45 0 0,0-1 53 0 0,-6-6 686 0 0,0 1-107 0 0,-1 0-100 0 0,-1 2-92 0 0,0 0-85 0 0,-1 1-77 0 0,-1 1-70 0 0,1 0-62 0 0,-9 1 57 0 0,1 2-109 0 0,-5 4-57 0 0,19-1-145 0 0,1 0 0 0 0,-1 0 0 0 0,0 1 0 0 0,1-1 0 0 0,-1 1 0 0 0,0 1-27 0 0,-27 15 116 0 0,4 2-45 0 0,3 3-40 0 0,2 4-33 0 0,21-24 2 0 0,1 1 0 0 0,-1-1 0 0 0,0 0 0 0 0,1 0 0 0 0,0 1 0 0 0,0 0 0 0 0,-4 10 0 0 0,4-13-4 0 0,1 1 0 0 0,0-1 0 0 0,-1 0 0 0 0,1 1 0 0 0,0-1 0 0 0,0 1 0 0 0,0-1 0 0 0,0 1 0 0 0,0-1 0 0 0,1 1 0 0 0,-1-1 0 0 0,0 1 0 0 0,1-1 0 0 0,-1 0 0 0 0,1 1 0 0 0,-1-1 0 0 0,1 1 4 0 0,15 26-40 0 0,-4-8-15 0 0,0 1 8 0 0,2-2 38 0 0,6 11 65 0 0,-13-20-55 0 0,0 0 1 0 0,0-1-1 0 0,1 0 1 0 0,0 0-1 0 0,3 1-1 0 0,13 12 44 0 0,-7-6 49 0 0,-3-3-68 0 0,-3-2 75 0 0,-1-1 52 0 0,-3-4 39 0 0,-1 1 1 0 0,-1 0 0 0 0,6 7-192 0 0,-8-9 96 0 0,1 0-1 0 0,-1 1 1 0 0,-1 0 0 0 0,1-1 0 0 0,-1 2-96 0 0,-1-6 24 0 0,-1 1 0 0 0,1-1 0 0 0,-1 1 0 0 0,0 0 0 0 0,1 0 0 0 0,-1-1 0 0 0,0 1 0 0 0,0 0 0 0 0,0-1 0 0 0,0 1 0 0 0,-1 0 0 0 0,1-1 0 0 0,0 1-1 0 0,-1 0 1 0 0,1-1 0 0 0,-1 1 0 0 0,0 0 0 0 0,1-1 0 0 0,-1 1 0 0 0,0 0-24 0 0,-3 3 113 0 0,0 1-1 0 0,0-1 0 0 0,-1 0 0 0 0,1 0 1 0 0,-1 0-1 0 0,-1 0-112 0 0,-15 7 287 0 0,9-8-181 0 0,-1-3-35 0 0,4-1-124 0 0,1-1 50 0 0,3 1 46 0 0,0-1 0 0 0,1 1 0 0 0,-1-1 0 0 0,0 0 0 0 0,-3-2-43 0 0,-1-1-16 0 0,5 2-32 0 0,0-1-35 0 0,-2-1-106 0 0,1-1-97 0 0,-1 0-114 0 0,3 2 153 0 0,0 0-35 0 0,1 0-98 0 0,-2-1-273 0 0,1 1 106 0 0,-1-1-15 0 0,-2-3-203 0 0,-9-7-737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17287 0 0,'13'-8'507'0'0,"-11"6"-182"0"0,-1 2-149 0 0,-1 0-49 0 0,0 0-84 0 0,0 0-78 0 0,0 0-27 0 0,0 0 2 0 0,0 0-34 0 0,0 0-15 0 0,0 0-34 0 0,0 0-39 0 0,0 0-44 0 0,0 0-46 0 0,0 0-45 0 0,0 0-40 0 0,0 0-37 0 0,0 0-258 0 0,0 0-60 0 0,0 0-49 0 0,0 0-34 0 0,0 0-1427 0 0,0 0-1266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10680 0 0,'0'0'241'0'0,"0"0"38"0"0,0 0 11 0 0,0 0-28 0 0,0 0-197 0 0,1 1-37 0 0,4 14 132 0 0,0 0 104 0 0,-1 3 116 0 0,2 25 594 0 0,-5-27-683 0 0,2 3-41 0 0,-2-10-179 0 0,0 1-44 0 0,9 98 915 0 0,-8-72-588 0 0,0 0 42 0 0,-1-4-4 0 0,1 1 50 0 0,0-1 57 0 0,1 1 67 0 0,-2-12-413 0 0,0 10-21 0 0,1 25 57 0 0,-1-45-117 0 0,-1 0 0 0 0,0 0-1 0 0,-1 8-71 0 0,-6 13 100 0 0,7-32-305 0 0,0 1 66 0 0,0-1 58 0 0,-1 1 51 0 0,1-1 48 0 0,0 1 45 0 0,0-1 115 0 0,0 2 343 0 0,0-2-402 0 0,0 1-52 0 0,0-1-63 0 0,0 0-67 0 0,0 0-79 0 0,0 1-93 0 0,0-1-62 0 0,0 0-92 0 0,0 0-102 0 0,0 0-110 0 0,0 0-118 0 0,0 1 311 0 0,0-1-32 0 0,0 0-35 0 0,0 0-35 0 0,0 0-36 0 0,0 0-38 0 0,0 0-1634 0 0,0 0-1261 0 0</inkml:trace>
  <inkml:trace contextRef="#ctx0" brushRef="#br0" timeOffset="1131.97">1 247 9056 0 0,'14'-6'183'0'0,"1"0"2"0"0,-6 2-137 0 0,-7 2-7 0 0,2 1 75 0 0,-1-1 65 0 0,1 1 52 0 0,4 0 334 0 0,6 0 484 0 0,-8 1-631 0 0,-1 0-52 0 0,1 0-92 0 0,-3 0-173 0 0,0 0-45 0 0,13 1 293 0 0,1 0-55 0 0,22 1 355 0 0,-26-3-400 0 0,1-2 43 0 0,8-2 55 0 0,0 0-67 0 0,11-3 32 0 0,-1-1-84 0 0,9-2-99 0 0,1 1-86 0 0,2 0-98 0 0,1-2-112 0 0,-42 11 193 0 0,0 0-45 0 0,0 0-43 0 0,0 0-43 0 0,0 0-42 0 0,0 1-42 0 0,0-1-41 0 0,0 0-39 0 0,0 1-40 0 0,0-1-39 0 0,0 1-37 0 0,0-1-38 0 0,0 1-36 0 0,0-1-37 0 0,0 1-34 0 0,0 0-35 0 0,7-2-1323 0 0,4 0-1072 0 0,-13 2 2906 0 0</inkml:trace>
  <inkml:trace contextRef="#ctx0" brushRef="#br0" timeOffset="1410.22">744 396 11000 0 0,'0'2'248'0'0,"0"3"-52"0"0,0 2 16 0 0,0 0-39 0 0,0 7 70 0 0,1-4-139 0 0,0 1-54 0 0,4 11-68 0 0,-3-14 38 0 0,0-1 73 0 0,0 1 62 0 0,0-1 54 0 0,1 2 75 0 0,-1-1 40 0 0,5 21 846 0 0,-4-17-702 0 0,-1-5-222 0 0,0 0-35 0 0,4 21 717 0 0,-3-14-515 0 0,0 0-44 0 0,0 0-49 0 0,-1 0-58 0 0,1 0-64 0 0,-1 0-71 0 0,-2-6-138 0 0,0-7-94 0 0,0-1 25 0 0,0 0-80 0 0,0 0-93 0 0,0 0 74 0 0,0 0-43 0 0,0 0-44 0 0,0 0-42 0 0,0 0-40 0 0,0 0-35 0 0,0 0-249 0 0,0 0-59 0 0,0 0-45 0 0,-1 0-34 0 0,-1 0-1381 0 0,-2 0-1223 0 0</inkml:trace>
  <inkml:trace contextRef="#ctx0" brushRef="#br0" timeOffset="1652.57">751 88 10680 0 0,'0'-1'280'0'0,"0"-2"-76"0"0,0-1-55 0 0,0-6 143 0 0,0 7-52 0 0,1-5-75 0 0,1 5 5 0 0,-1 2-65 0 0,-1 0 380 0 0,0 1 25 0 0,0 0-218 0 0,0 0-142 0 0,3 0 34 0 0,0 0-168 0 0,-1 0-46 0 0,0 0-41 0 0,0 0-51 0 0,0 0-58 0 0,0 0-66 0 0,-2 0 44 0 0,1 0-35 0 0,1 0-325 0 0,-1 0 72 0 0,0 0-46 0 0,2 1-637 0 0,0 0-507 0 0,4 1-961 0 0,-7-2 2641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5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21 256 9904 0 0,'0'0'222'0'0,"0"0"30"0"0,0 0 20 0 0,0 0-31 0 0,1 0-102 0 0,0 0-67 0 0,4 2-8 0 0,-4 0 3 0 0,8 8 411 0 0,-2 5-105 0 0,-2 1-94 0 0,-1-2-84 0 0,-3-10-145 0 0,0-1-21 0 0,14 52 658 0 0,-8-27-299 0 0,0 0 43 0 0,0 10 225 0 0,-1-1 111 0 0,-2 2-202 0 0,-3-12-275 0 0,0-5-152 0 0,-1-11-118 0 0,1 0-37 0 0,-2-10-176 0 0,1 0 76 0 0,0 0 63 0 0,0 0 55 0 0,0 1 117 0 0,-1 5 366 0 0,1-5-393 0 0,-1 0-77 0 0,1-1-55 0 0,0 0-42 0 0,0 0-50 0 0,-1 0-56 0 0,1 1-82 0 0,0-1-78 0 0,-1 0-86 0 0,1 0-93 0 0,-1 0-101 0 0,1 0-107 0 0,-1 0-116 0 0,1 0-123 0 0,-1 0-980 0 0,-1 3-1111 0 0</inkml:trace>
  <inkml:trace contextRef="#ctx0" brushRef="#br0" timeOffset="270.26">8 58 9672 0 0,'0'-1'246'0'0,"-1"0"-88"0"0,1-1-67 0 0,-2-5 49 0 0,2 4-50 0 0,-1-1 39 0 0,0 2-43 0 0,0 0-20 0 0,0 1-53 0 0,1-2-35 0 0,0-2 86 0 0,0 4 22 0 0,0 1 97 0 0,0 0 151 0 0,0 0 2 0 0,0 0-39 0 0,0 0-226 0 0,0 0-6 0 0,0 0 10 0 0,0 0-39 0 0,0 0-47 0 0,0 0-49 0 0,0 0-97 0 0,0 0-170 0 0,0 0-22 0 0</inkml:trace>
  <inkml:trace contextRef="#ctx0" brushRef="#br0" timeOffset="661.22">703 115 7512 0 0,'0'0'117'0'0,"-1"0"-37"0"0,-1-2-5 0 0,-3-2 27 0 0,4 2-28 0 0,-1 1 47 0 0,-5-5-173 0 0,0-1 91 0 0,0 1 79 0 0,1-1 68 0 0,-3-1 150 0 0,0-1 78 0 0,-1 1 43 0 0,-12-10 675 0 0,6 8-494 0 0,7 5-313 0 0,-2 0-58 0 0,2 1-62 0 0,0 1 44 0 0,-19-5 606 0 0,15 7-455 0 0,-2 1-86 0 0,5 2-175 0 0,0 1-74 0 0,5-1-56 0 0,0 0 0 0 0,0 1 0 0 0,0-1 0 0 0,0 1 0 0 0,0 0 0 0 0,0 0 1 0 0,1 1-1 0 0,0-1 0 0 0,0 1 0 0 0,0 0 0 0 0,0 0 0 0 0,0 1 0 0 0,1-1 1 0 0,-1 1-10 0 0,0 2 21 0 0,1 0 1 0 0,-1 0 0 0 0,1 0 0 0 0,1 0 0 0 0,-1 0 0 0 0,1 1 0 0 0,0 0-1 0 0,1-1 1 0 0,0 1 0 0 0,0 1-22 0 0,-1 14 58 0 0,2 0 0 0 0,0 0-1 0 0,2 0 1 0 0,3 20-58 0 0,4 0 98 0 0,1 0 0 0 0,4 4-98 0 0,-2-6 197 0 0,-2 1 0 0 0,-2 0 0 0 0,0 14-197 0 0,-5-17 78 0 0,-1 0-54 0 0,-3-38 105 0 0,1 0-43 0 0,0-1-40 0 0,0 1-38 0 0,0 0-36 0 0,0 0-33 0 0,-1 0-152 0 0,1 0 34 0 0,-1-1-34 0 0,0 1-297 0 0,-1 0-213 0 0,0-2-469 0 0,-4-4-160 0 0</inkml:trace>
  <inkml:trace contextRef="#ctx0" brushRef="#br0" timeOffset="830.79">309 411 7368 0 0,'0'0'165'0'0,"0"0"22"0"0,0 0 10 0 0,1 1-16 0 0,9 1-239 0 0,0-1 82 0 0,1 0 69 0 0,0-1 58 0 0,10-1 225 0 0,25-3 668 0 0,-16 0-540 0 0,-1-1-62 0 0,-1-1-59 0 0,0-1-57 0 0,-1-1-54 0 0,1-2-52 0 0,-1 0-50 0 0,1-1-47 0 0,-23 9-63 0 0,0 0-47 0 0,0 0-49 0 0,0 0-49 0 0,1 0-49 0 0,-1 0-48 0 0,0 1-49 0 0,0-1-50 0 0,2-1-177 0 0,-1 1-90 0 0,1-1-90 0 0,0 1-92 0 0,6-4-692 0 0,5-2-815 0 0,-16 7 2066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08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 10680 0 0,'0'0'241'0'0,"0"0"38"0"0,0 0 11 0 0,0 0-28 0 0,1 0 49 0 0,1 2-111 0 0,6 1 204 0 0,-5-1-79 0 0,6 5 158 0 0,-1 2-106 0 0,-2 2-87 0 0,-1 0-69 0 0,-1 4-18 0 0,4 20 179 0 0,-5-20-153 0 0,10 44 361 0 0,1 1-65 0 0,4 11 47 0 0,13 36 242 0 0,-26-89-762 0 0,4 28 220 0 0,-8-30-263 0 0,-1-15-348 0 0,0-1 117 0 0,-1 1 97 0 0,1-1 81 0 0,0 0 56 0 0,0 1 37 0 0,0-1 201 0 0,0 1-183 0 0,0-1-62 0 0,-1 0-35 0 0,1 0-43 0 0,0 0-50 0 0,0 0-59 0 0,0 1-66 0 0,0-1-74 0 0,0 0-82 0 0,0 0 86 0 0,0 0-42 0 0,0 1-44 0 0,0-1-47 0 0,0 0-49 0 0,0 0-51 0 0,0 1-54 0 0,0-1-55 0 0,0 0-1427 0 0,0 0-1179 0 0</inkml:trace>
  <inkml:trace contextRef="#ctx0" brushRef="#br0" timeOffset="386.96">0 282 5520 0 0,'0'0'158'0'0,"1"0"-59"0"0,-1 0-40 0 0,2-1-22 0 0,5-1-40 0 0,-5 1 40 0 0,-1 0 45 0 0,5-1 524 0 0,0 0-36 0 0,0 0-36 0 0,-1 0-35 0 0,7-2 403 0 0,0 0-121 0 0,-4 1-290 0 0,0 1-53 0 0,0-1-49 0 0,1 0-46 0 0,-1 0-41 0 0,0 0-38 0 0,9-3 166 0 0,-2 0-132 0 0,-1 1-63 0 0,34-16 378 0 0,-28 12-285 0 0,1-2-172 0 0,12-6 124 0 0,-13 6-122 0 0,1 0-61 0 0,-7 4-82 0 0,0 0-53 0 0,-2 1-41 0 0,-1 1-50 0 0,1 0-56 0 0,0 0-61 0 0,-8 4 52 0 0,0-1-48 0 0,0 0-93 0 0,1-1-211 0 0,1 0-218 0 0</inkml:trace>
  <inkml:trace contextRef="#ctx0" brushRef="#br0" timeOffset="740.01">413 100 5192 0 0,'0'0'151'0'0,"0"0"-36"0"0,0 0 1 0 0,0 0 205 0 0,0 0-62 0 0,0 0-54 0 0,0 1-45 0 0,1 1 41 0 0,0-1-98 0 0,1 3 75 0 0,-1-1 14 0 0,3 6 542 0 0,0 0-81 0 0,0 1-75 0 0,0-1-69 0 0,0 0-62 0 0,0 1-56 0 0,-1-1-48 0 0,1 1-42 0 0,2 4 92 0 0,0 1-61 0 0,12 28 536 0 0,20 46 613 0 0,-19-29-506 0 0,-16-48-709 0 0,1 17 215 0 0,-3-19-251 0 0,-1-1 25 0 0,0-1 77 0 0,0 1 96 0 0,0-1 117 0 0,0-15-388 0 0,0 0-55 0 0,0-6-16 0 0,0 9-86 0 0,0 1 0 0 0,0-1-1 0 0,1 1 1 0 0,-1-1 0 0 0,1 0-1 0 0,0 1 1 0 0,1-3 0 0 0,6-16-148 0 0,1-3-176 0 0,2 1 0 0 0,3-7 324 0 0,-13 29-12 0 0,1 1 0 0 0,-1-1 0 0 0,0 0-1 0 0,0 0 1 0 0,1 1 0 0 0,-1-1 0 0 0,1 0 0 0 0,0 1-1 0 0,-1 0 1 0 0,1-1 0 0 0,0 1 0 0 0,0 0 0 0 0,0 0 0 0 0,0 0-1 0 0,0 0 1 0 0,0 0 0 0 0,0 1 0 0 0,0-1 0 0 0,0 0-1 0 0,0 1 1 0 0,0 0 0 0 0,1-1 0 0 0,-1 1 0 0 0,0 0 0 0 0,1 0 12 0 0,0 1-16 0 0,0-1 0 0 0,0 0 1 0 0,0 1-1 0 0,-1 0 0 0 0,1-1 1 0 0,0 1-1 0 0,-1 0 0 0 0,1 1 1 0 0,0-1 15 0 0,0 1-12 0 0,-1-1 1 0 0,0 1-1 0 0,1 0 1 0 0,-1-1-1 0 0,0 1 0 0 0,0 0 1 0 0,0 1-1 0 0,0-1 1 0 0,1 1 11 0 0,13 21-55 0 0,0 2 59 0 0,-4 2 46 0 0,-11-24-33 0 0,0 0-1 0 0,0 1 1 0 0,0-1 0 0 0,-1 0 0 0 0,1 4-17 0 0,-1-7-133 0 0,0-1 98 0 0,0 1 82 0 0,1-1 115 0 0,-1 1-29 0 0,1-1-133 0 0,-1 1-91 0 0,0 0-110 0 0,0 0-69 0 0,0 0-109 0 0,1 1-123 0 0,-1-1 200 0 0,0 0-37 0 0,0-1-719 0 0</inkml:trace>
  <inkml:trace contextRef="#ctx0" brushRef="#br0" timeOffset="1226.71">927 396 6688 0 0,'0'0'197'0'0,"1"0"-40"0"0,1 0-91 0 0,9-3-73 0 0,-9 2 36 0 0,-1 1 35 0 0,7-5 829 0 0,0 1-50 0 0,-2 0-54 0 0,0 0-56 0 0,0-2-59 0 0,-1 0-63 0 0,-1-1-65 0 0,0-1-69 0 0,-1 1-185 0 0,0 0-46 0 0,0 0-43 0 0,-1 0-36 0 0,3-7 70 0 0,-2-1-95 0 0,-2 11-119 0 0,-1 0-1 0 0,0 1 1 0 0,0-1-1 0 0,0 0 1 0 0,0 0-1 0 0,0 0 1 0 0,-1 0-1 0 0,1 0 0 0 0,-2-1-22 0 0,-5-12 145 0 0,-1 7-24 0 0,7 10-116 0 0,0-1 0 0 0,0 0 0 0 0,0 1 0 0 0,0-1 0 0 0,1 1 0 0 0,-1 0 0 0 0,0-1 1 0 0,0 1-1 0 0,0 0 0 0 0,0 0 0 0 0,0-1 0 0 0,0 1 0 0 0,0 0 0 0 0,0 0 0 0 0,0 0 0 0 0,0 0 0 0 0,0 0 1 0 0,0 1-1 0 0,0-1 0 0 0,0 0 0 0 0,0 0 0 0 0,0 1 0 0 0,0-1 0 0 0,0 0 0 0 0,0 1-5 0 0,-5 4 107 0 0,1 4 80 0 0,1 3-133 0 0,0 0 1 0 0,1 1-1 0 0,1-1 1 0 0,0 1-1 0 0,0 9-54 0 0,3 15 183 0 0,1-16-36 0 0,3-1 42 0 0,1 0 53 0 0,2-1 59 0 0,-1-7-145 0 0,9 3 20 0 0,-14-14-157 0 0,-1 0 0 0 0,1 0 0 0 0,0 0 0 0 0,0 0 0 0 0,0-1 0 0 0,0 1 0 0 0,-1 0 0 0 0,1-1 0 0 0,2 1-19 0 0,9-3 146 0 0,-3-1-97 0 0,10-6 152 0 0,-14 6-197 0 0,0-1-63 0 0,0-1-103 0 0,-3 3 33 0 0,0 0-35 0 0,0-1-40 0 0,-1 0-42 0 0,1 1-47 0 0,0-1-50 0 0,2-3-374 0 0</inkml:trace>
  <inkml:trace contextRef="#ctx0" brushRef="#br0" timeOffset="1788.21">1144 231 7920 0 0,'0'0'174'0'0,"0"0"29"0"0,0 0 13 0 0,1 0-88 0 0,6 2 70 0 0,-3-1-64 0 0,-1 0 72 0 0,-2 0-60 0 0,0-1 34 0 0,3 3 566 0 0,1 1-48 0 0,-1 1-51 0 0,0 0-52 0 0,0 1-55 0 0,-1 0-57 0 0,0-1-58 0 0,0-1-62 0 0,-3-3-311 0 0,7 11 576 0 0,0 1-88 0 0,0 0-74 0 0,0 1-60 0 0,0 2 23 0 0,11 31 638 0 0,-11-28-571 0 0,-7-17-561 0 0,1 0 36 0 0,0 1 66 0 0,-1 0 101 0 0,1-1 75 0 0,0 2 681 0 0,-1-4-714 0 0,0-2-51 0 0,-1-1-67 0 0,0-1-85 0 0,-2-12 154 0 0,2 2-75 0 0,0 6-55 0 0,1 1 0 0 0,0 0 1 0 0,1 0-1 0 0,-1 0 0 0 0,2-2-1 0 0,-1 2-1 0 0,1 1-1 0 0,0-1 1 0 0,0 1-1 0 0,0 0 1 0 0,3-3 1 0 0,-2 2-22 0 0,1 0 0 0 0,0 1 1 0 0,1-1-1 0 0,-1 1 0 0 0,1 0 22 0 0,-2 2-17 0 0,1 1-1 0 0,-1-1 1 0 0,0 1-1 0 0,1 0 1 0 0,0 0-1 0 0,-1 0 0 0 0,1 1 1 0 0,0 0-1 0 0,1-1 1 0 0,-1 1-1 0 0,0 1 1 0 0,1-1-1 0 0,-1 0 1 0 0,1 1-1 0 0,-1 0 0 0 0,1 0 1 0 0,-1 1-1 0 0,3-1 18 0 0,-3 1-2 0 0,0 0 0 0 0,0 1 1 0 0,0-1-1 0 0,0 1 0 0 0,0 0 0 0 0,-1 0 0 0 0,2 0 2 0 0,-2 1 15 0 0,0-1 0 0 0,1 1-1 0 0,-1 0 1 0 0,0 0 0 0 0,0 0 0 0 0,3 2-15 0 0,10 13 126 0 0,-12-11-64 0 0,0 0-1 0 0,0 0 1 0 0,-1 0-1 0 0,1 2-61 0 0,2 7 127 0 0,-1 0 0 0 0,-1-1 0 0 0,0 2 0 0 0,0 0-127 0 0,0 9 119 0 0,0-3-49 0 0,-4-18-65 0 0,3 23 157 0 0,-3-25-82 0 0,0-2 11 0 0,2 3-16 0 0,-2-3 10 0 0,0 0-14 0 0,0 0-1 0 0,0 0 2 0 0,0 0 0 0 0,0 1-12 0 0,-7 3-238 0 0,6-3 75 0 0,0 0-62 0 0,0-1 33 0 0,1 0-32 0 0,-1 1-38 0 0,1-1-42 0 0,-1 0-46 0 0,1 1-51 0 0,-1-1-55 0 0,0 0-61 0 0,1 1-6 0 0,-1-1-69 0 0,1 0-60 0 0,0 0-52 0 0,-1 0-188 0 0,1 1-51 0 0,0-1-228 0 0,-1 0-611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6448 0 0,'0'0'141'0'0,"0"0"23"0"0,0 0 13 0 0,0 0-51 0 0,0 0-4 0 0,0 0 51 0 0,0 0 153 0 0,0 0 287 0 0,0 0 25 0 0,0 0-352 0 0,0 0-72 0 0,0 0-62 0 0,-1 0-51 0 0,1 0-13 0 0,-3 0-50 0 0,2 0 43 0 0,1 0 84 0 0,-1 0-15 0 0,1 0 46 0 0,0 0 51 0 0,-1 0 59 0 0,-5 3 80 0 0,1 1-37 0 0,0 0-35 0 0,0 1-33 0 0,-3 5 192 0 0,0 1-104 0 0,1-2-132 0 0,1 0-46 0 0,-3 2 47 0 0,2 2-45 0 0,-5 16 89 0 0,4-6-125 0 0,-1 12 36 0 0,8-31-171 0 0,-4 21 133 0 0,0 1-1 0 0,2 1 1 0 0,0 7-155 0 0,2 7 275 0 0,1 1 1 0 0,3-1 0 0 0,2 4-276 0 0,0-13 100 0 0,4-2-43 0 0,3 1-24 0 0,14 24-33 0 0,-20-42 2 0 0,-4-10-155 0 0,-1 0 62 0 0,1 0 51 0 0,0 0 44 0 0,2 3 95 0 0,7 8 269 0 0,-8-10-315 0 0,1 0-69 0 0,-2-2-38 0 0,0 0-37 0 0,0 0-45 0 0,1 1-48 0 0,-1-1-74 0 0,1 0-68 0 0,-1 0-74 0 0,1 1-81 0 0,-1-1-87 0 0,1 0-94 0 0,-1 0-99 0 0,1 0-106 0 0,2 2-1068 0 0,3 1-1102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99 7512 0 0,'0'-1'158'0'0,"0"-1"-63"0"0,-2-7 70 0 0,2 6-14 0 0,0-3-41 0 0,0 0-41 0 0,-1-3-20 0 0,-4-12-11 0 0,3 15 22 0 0,0 0 53 0 0,-1 2 46 0 0,-2 0 78 0 0,-13-5 673 0 0,7 5-497 0 0,1 1-52 0 0,0 1-43 0 0,0 0-35 0 0,-8 1 163 0 0,12 1-310 0 0,0 1 0 0 0,1-1 0 0 0,-1 1 0 0 0,1 0 0 0 0,0 1 0 0 0,-1 0 1 0 0,0 0-137 0 0,-15 7 495 0 0,7-1-204 0 0,4-1-86 0 0,0 1-44 0 0,3-1-67 0 0,-1 1-42 0 0,1 1-47 0 0,1 0-52 0 0,-4 4 88 0 0,1 1 1 0 0,1 1 0 0 0,0-1 0 0 0,1 1-1 0 0,1 1 1 0 0,-1 3-42 0 0,3-6 10 0 0,1-1 0 0 0,1 1 0 0 0,0-1 1 0 0,1 1-1 0 0,0 0 0 0 0,1 0 0 0 0,0-1 0 0 0,2 12-10 0 0,-1-19 3 0 0,-1 0-1 0 0,1 0 1 0 0,1 0-1 0 0,-1 0 1 0 0,1 0 0 0 0,-1-1-1 0 0,1 1 1 0 0,1 0 0 0 0,-1-1-1 0 0,1 1 1 0 0,0-1 0 0 0,0 0-1 0 0,0 0 1 0 0,0 0-1 0 0,1 0 1 0 0,-1-1 0 0 0,1 1-1 0 0,0-1 1 0 0,0 0 0 0 0,1 0-1 0 0,-1-1 1 0 0,0 1 0 0 0,3 0-3 0 0,-4-2 0 0 0,0 1 4 0 0,1 0 1 0 0,0-1 0 0 0,0 1 0 0 0,-1-1-1 0 0,1 0 1 0 0,0 0 0 0 0,0 0 0 0 0,0-1-1 0 0,0 1 1 0 0,0-1 0 0 0,0 0 0 0 0,0 0-1 0 0,0-1 1 0 0,4 0-5 0 0,0-1 20 0 0,27-8 109 0 0,-13-3 22 0 0,-5-2-31 0 0,0-1 48 0 0,0-6 81 0 0,-13 16-162 0 0,0 0 0 0 0,-1 1-1 0 0,0-1 1 0 0,0-1 0 0 0,-1 1-87 0 0,4-7 183 0 0,-3 3-91 0 0,1 1-36 0 0,-2-1-36 0 0,0 0-36 0 0,1-19 13 0 0,1 0 40 0 0,11-57 198 0 0,-15 79-240 0 0,0 5-75 0 0,0 2-14 0 0,1 1-1 0 0,1 1 52 0 0,5 8 27 0 0,-3 0 18 0 0,-1 1 1 0 0,0 0 0 0 0,0 0 0 0 0,-1 2-3 0 0,4 26 99 0 0,-1-8 65 0 0,1 0 99 0 0,0-1 31 0 0,-1-1-51 0 0,-1-7-106 0 0,1 1-47 0 0,-5-23-126 0 0,0 2 40 0 0,4 10 155 0 0,-2-6-207 0 0,-1-3-35 0 0,0-1-52 0 0,-1 1-60 0 0,1-1-70 0 0,-1-2 126 0 0,0 0 53 0 0,1 0 27 0 0,0 2 119 0 0,-1-1-97 0 0,1 0-73 0 0,-1-1 7 0 0,0 1-36 0 0,0-1-40 0 0,0 0-46 0 0,0 1-49 0 0,0-1-55 0 0,0 0-59 0 0,0 1-64 0 0,0-1 82 0 0,0 0-48 0 0,0 0-41 0 0,0 0-38 0 0,0 0-140 0 0,0 0-36 0 0,0 0-1475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8928 0 0,'0'8'241'0'0,"1"0"-53"0"0,-1-1-46 0 0,0 1-38 0 0,2 10 26 0 0,3 24-2 0 0,-3-27 4 0 0,-1-3 62 0 0,1 0 104 0 0,3 20 1296 0 0,-2-19-942 0 0,1 2 6 0 0,0 0-100 0 0,-1-2-175 0 0,-3-13-519 0 0,0 0 41 0 0,0 1 36 0 0,0-1 34 0 0,1 0 56 0 0,-1 0 81 0 0,1 1 292 0 0,-1-1-260 0 0,0 1-69 0 0,0-1-85 0 0,0 1-40 0 0,0 0-79 0 0,0-1-86 0 0,0 1-96 0 0,0 1-110 0 0,0-1-121 0 0,0 0 221 0 0,-1 0-34 0 0,1 0-37 0 0,0 0-38 0 0,0 0-39 0 0,-1 0-42 0 0,1-1-1268 0 0,0 0-1011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10104 0 0,'0'0'230'0'0,"0"0"30"0"0,0 0 19 0 0,1 0-154 0 0,0 1-36 0 0,1-1-35 0 0,1 2-35 0 0,7 1 44 0 0,-2 1 111 0 0,-1 0 39 0 0,0-1 44 0 0,13 11 710 0 0,-12-7-587 0 0,1 1-75 0 0,-5-4-198 0 0,1 1-37 0 0,15 21 461 0 0,-1 2-82 0 0,6 16 105 0 0,-4 3-95 0 0,-9-16-35 0 0,-2 0 0 0 0,0 6-424 0 0,-2-4 320 0 0,-2-1 46 0 0,-2 2-11 0 0,-1-1-76 0 0,-2-1-66 0 0,-1-1 292 0 0,-4 25-505 0 0,-1-19 248 0 0,0-14-58 0 0,1 1 35 0 0,-2-1 42 0 0,0 0 51 0 0,0-2-45 0 0,-2 0-91 0 0,-3 3-55 0 0,-9 8-53 0 0,18-29-197 0 0,-1 0 93 0 0,1 0 63 0 0,-6 5 175 0 0,4-5-156 0 0,1-1-63 0 0,0-1-59 0 0,0 0-77 0 0,0 0-91 0 0,0-1-108 0 0,2 0 128 0 0,-1 0-34 0 0,1 0-34 0 0,-1-1-38 0 0,1 1-39 0 0,-1-1-40 0 0,-5-5-991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0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38 120 11168 0 0,'0'0'330'0'0,"0"0"-8"0"0,0 0-181 0 0,0 0 20 0 0,0 0 30 0 0,0 0 8 0 0,0 0-16 0 0,1 0-74 0 0,0 1-48 0 0,2 1 9 0 0,-1-1-12 0 0,7 9 407 0 0,-2 2-117 0 0,-1 1-90 0 0,-2 1-63 0 0,4 27 242 0 0,-6-25-192 0 0,2 17 235 0 0,-1 0-87 0 0,1 5-22 0 0,0 50 409 0 0,-3-56-463 0 0,-1 4 141 0 0,1-10-160 0 0,-1 0-35 0 0,-2 0-46 0 0,0 0-54 0 0,1 0 6 0 0,1-4-57 0 0,0-21-92 0 0,0-1-117 0 0,0 0 17 0 0,0 0 15 0 0,0 0-35 0 0,0 0-14 0 0,0 0-36 0 0,0 0-38 0 0,0 0-45 0 0,0 0-47 0 0,0 0-45 0 0,0 0-42 0 0,0 0-38 0 0,0 0-262 0 0,0 0-63 0 0,0 0-49 0 0,0 0-34 0 0,0 0-1459 0 0,0 0-1293 0 0</inkml:trace>
  <inkml:trace contextRef="#ctx0" brushRef="#br0" timeOffset="763.95">0 104 9560 0 0,'0'0'216'0'0,"0"0"32"0"0,4-8 198 0 0,-3 6-387 0 0,1 0-36 0 0,9-10 42 0 0,1 1 114 0 0,4-1 147 0 0,11-2 294 0 0,2 1 16 0 0,-10 6-279 0 0,-4 3-142 0 0,0-1-101 0 0,16-2 353 0 0,1 2-93 0 0,0 4-77 0 0,0 2-61 0 0,-22 1-139 0 0,1 0 0 0 0,0 0-1 0 0,6 3-96 0 0,-8-2 52 0 0,-1 0-1 0 0,1 1 0 0 0,-1 0 1 0 0,0 1-1 0 0,0 0 0 0 0,-1 0 1 0 0,3 2-52 0 0,24 24 275 0 0,-27-23-177 0 0,0-1-1 0 0,-1 1 1 0 0,0 0-1 0 0,-1 1 0 0 0,4 7-97 0 0,-6-10 50 0 0,0-1 0 0 0,-1 1 0 0 0,0 1 0 0 0,0-1 0 0 0,-1 0 0 0 0,1 0 0 0 0,-1 1 0 0 0,-1-1 0 0 0,1 3-50 0 0,-1-3 35 0 0,-1 0 0 0 0,1 0 0 0 0,-1 0 0 0 0,0 1 0 0 0,-1-1 0 0 0,-1 4-35 0 0,-3 9 139 0 0,-3 0-36 0 0,-11 19 17 0 0,-1-12-86 0 0,17-22-34 0 0,0 0 0 0 0,0-1-1 0 0,0 1 1 0 0,-1-1-1 0 0,1 0 1 0 0,-1 0-1 0 0,-5 2 2 0 0,-15 6-1 0 0,-1-1 1 0 0,0-1-1 0 0,-4-1 0 0 0,6-3-32 0 0,0-1-36 0 0,15-4 32 0 0,-4 2 44 0 0,7-2 51 0 0,0 0 55 0 0,7 3-32 0 0,3 8-83 0 0,0-7 1 0 0,-1-1 0 0 0,1 1 0 0 0,0-1 0 0 0,0 0 0 0 0,0 0 0 0 0,1-1 0 0 0,-1 1 0 0 0,0-1 0 0 0,1 0 0 0 0,0 0 0 0 0,4 1 0 0 0,8 4 0 0 0,52 28 48 0 0,-39-20 18 0 0,1 0 76 0 0,0-1 110 0 0,-15-7-74 0 0,0-1 40 0 0,13 5 142 0 0,0-1 62 0 0,54 20 979 0 0,-80-29-1330 0 0,-2-1-38 0 0,9 6 8 0 0,1 3-51 0 0,-10-8-12 0 0,1 0-142 0 0,-2-1-49 0 0,0 0-101 0 0,0 1 88 0 0,0-1 80 0 0,0 0 69 0 0,0 0 58 0 0,0 0 38 0 0,0 0 106 0 0,0 1 75 0 0,1 0 327 0 0,-1-1-411 0 0,0 1-49 0 0,0-1-63 0 0,0 0-84 0 0,0 1-98 0 0,0-1-115 0 0,1 0-80 0 0,-1 1-117 0 0,0-1 198 0 0,0 0-34 0 0,0 0-35 0 0,0 0-36 0 0,0 0-38 0 0,0 0-39 0 0,0 0-41 0 0,0 0-43 0 0,0 0-43 0 0,0 0-45 0 0,0 0-47 0 0,0 0-48 0 0,0 0-1393 0 0,0 0-1201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18 8464 0 0,'0'0'190'0'0,"0"0"28"0"0,0 0 10 0 0,-1 0-62 0 0,0-1-90 0 0,0 0-59 0 0,-4-3-39 0 0,2 2 89 0 0,2 2 25 0 0,0-1 53 0 0,0 1 65 0 0,0-1 76 0 0,-9 1 342 0 0,-1-1-79 0 0,0 0-66 0 0,-1-1-57 0 0,-7 0 188 0 0,-10 0 178 0 0,0 3-156 0 0,21-1-411 0 0,-1 1 0 0 0,1 0 0 0 0,-1 1 0 0 0,1 0 0 0 0,0 0 1 0 0,-7 3-226 0 0,6-1 170 0 0,0-1-61 0 0,-3 1-32 0 0,-13 8 23 0 0,-22 26 262 0 0,18-10-63 0 0,13-8-71 0 0,3 2 41 0 0,3 1 49 0 0,3 2 56 0 0,4-9-346 0 0,0-5-53 0 0,1 0 1 0 0,1 1 0 0 0,0 0 0 0 0,1 2 24 0 0,3 14 22 0 0,-1-21 14 0 0,0 1-1 0 0,0 0 0 0 0,1 0 0 0 0,0-1 0 0 0,1 0 0 0 0,0 0 1 0 0,0 0-1 0 0,0 0 0 0 0,2 1-35 0 0,19 19 63 0 0,-1-7-98 0 0,3-3 46 0 0,-15-10 20 0 0,1-1 0 0 0,0 0 0 0 0,0-1 0 0 0,0-1 0 0 0,13 3-31 0 0,23 0 52 0 0,-37-7-63 0 0,0 0 1 0 0,0-1-1 0 0,0 0 11 0 0,19-5-94 0 0,0-4-75 0 0,-23 6 13 0 0,-5 3 68 0 0,0-1-35 0 0,0 0-14 0 0,0 1-39 0 0,0-1-44 0 0,-1 0-50 0 0,1 0 2 0 0,-1 1-42 0 0,0-1-48 0 0,-1 0-49 0 0,1 0-53 0 0,-1 0-58 0 0,1 1-60 0 0,-1-1-64 0 0,-1 1 268 0 0,0 0-42 0 0,1 0-519 0 0,0-1-328 0 0,0-1-789 0 0</inkml:trace>
  <inkml:trace contextRef="#ctx0" brushRef="#br0" timeOffset="285.2">63 339 10104 0 0,'0'0'230'0'0,"0"0"30"0"0,0 0 19 0 0,0 0-96 0 0,0 0-90 0 0,1 0-60 0 0,2-2-36 0 0,-1 2 48 0 0,6-3 392 0 0,1 1 1 0 0,0 0-1 0 0,4-1-437 0 0,2 1 379 0 0,-1 1-65 0 0,-5-1-157 0 0,-1 1-39 0 0,17-2 231 0 0,0 0-45 0 0,-7 1-122 0 0,1-1-52 0 0,-1 1-62 0 0,1-1-74 0 0,-1 0-85 0 0,1-1-95 0 0,0 1-107 0 0,-1-2-119 0 0,5-1-145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7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44 8176 0 0,'0'0'155'0'0,"-1"0"-64"0"0,0 0-42 0 0,-3 0 2 0 0,3-1-4 0 0,-4-2 171 0 0,-1 1-82 0 0,1-1-64 0 0,0-1-44 0 0,-10-4-26 0 0,10 5 24 0 0,0 1 36 0 0,-2-1 433 0 0,-4-1 238 0 0,-1-1-110 0 0,0 2-96 0 0,1 1-82 0 0,1 1-140 0 0,1 2-36 0 0,-5 4 81 0 0,0 5-42 0 0,10-7-288 0 0,1 1 1 0 0,-1 0-1 0 0,1 0 1 0 0,0 0 0 0 0,0 0-1 0 0,0 1 1 0 0,-1 1-21 0 0,0 3 56 0 0,0-1 0 0 0,1 1 1 0 0,0 0-1 0 0,1 0 0 0 0,0 0 1 0 0,-1 6-57 0 0,-1 29 197 0 0,4-15-96 0 0,2-6-46 0 0,1-1-34 0 0,-1-13-9 0 0,0 0 1 0 0,1 0-1 0 0,2 6-12 0 0,-3-9 13 0 0,0-1-1 0 0,1 1 0 0 0,-1-1 0 0 0,1 0 1 0 0,1 0-1 0 0,-1 0 0 0 0,1 0 0 0 0,0 0 0 0 0,0-1 1 0 0,1 1-13 0 0,12 5 427 0 0,1-7-49 0 0,-1-7-56 0 0,0-4-61 0 0,-2-3-65 0 0,-2-3-72 0 0,-2-2-75 0 0,-3 1-82 0 0,2-15 166 0 0,-2 0-57 0 0,-2-7 35 0 0,0-18-111 0 0,-3 30 54 0 0,0-1 0 0 0,3-12-65 0 0,-4 35-35 0 0,1 4 36 0 0,-1 4 13 0 0,7 17-37 0 0,0 1 0 0 0,0 5 34 0 0,2 8 4 0 0,-3-11-12 0 0,4 10 60 0 0,4 0 58 0 0,-11-25-134 0 0,2 5 108 0 0,2 3 32 0 0,-6-12-118 0 0,1 0-37 0 0,-1-1-28 0 0,0 0-39 0 0,0-1-44 0 0,1 1-50 0 0,0 1-126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0-24 0 0,1 0-81 0 0,-1 1-59 0 0,2 2-19 0 0,-1-1 13 0 0,8 12-7 0 0,-2 1-1 0 0,0 0 0 0 0,-1 0 1 0 0,3 10-34 0 0,0 1 103 0 0,1-2 74 0 0,-1-2 281 0 0,-1-1-1 0 0,-1 3-457 0 0,0-1 406 0 0,-4-12-154 0 0,0 0 40 0 0,1 4 202 0 0,0 1 112 0 0,-3-13-238 0 0,-1 0-60 0 0,0-1-53 0 0,-1 0-50 0 0,0-1-43 0 0,-1 0-39 0 0,-2-1 29 0 0,-1-2-88 0 0,-3-4-55 0 0,6 2 24 0 0,-1-3-21 0 0,1-1 1 0 0,0 1 0 0 0,0-1 0 0 0,0 0-1 0 0,1 0 1 0 0,0-3-13 0 0,1-1 0 0 0,0 0-1 0 0,0 1 1 0 0,1-1 0 0 0,1-4 0 0 0,1 3-20 0 0,0-1 0 0 0,1 0-1 0 0,3-6 21 0 0,-3 9-32 0 0,1-1-1 0 0,1 1 0 0 0,5-8 33 0 0,-9 16-17 0 0,0 0 1 0 0,0 0-1 0 0,1 0 1 0 0,-1 1-1 0 0,1-1 1 0 0,0 1-1 0 0,1-2 17 0 0,-1 2-9 0 0,-1 0-1 0 0,1 1 0 0 0,0-1 0 0 0,0 1 0 0 0,0 0 0 0 0,0 0 0 0 0,3-1 10 0 0,-2 1-2 0 0,1 0-1 0 0,-1 1 0 0 0,1 0 0 0 0,0-1 1 0 0,-1 2-1 0 0,1-1 0 0 0,0 0 1 0 0,-1 1-1 0 0,1 0 0 0 0,-1 0 1 0 0,2 1 2 0 0,2 1 12 0 0,0 0 0 0 0,0 0 0 0 0,-1 1 0 0 0,7 4-12 0 0,-6-4 17 0 0,-1 1 1 0 0,-1 0 0 0 0,1 1-1 0 0,-1 0 1 0 0,0 0-1 0 0,0 0 1 0 0,0 1-18 0 0,14 21-9 0 0,-1 1 40 0 0,2 4 176 0 0,13 31-207 0 0,-14-20 51 0 0,-14-32-14 0 0,-5-10-25 0 0,0 0 0 0 0,0 1 0 0 0,0-1 0 0 0,0 1 0 0 0,0-1 0 0 0,0 1 0 0 0,0 0 0 0 0,-1-1 0 0 0,0 1 0 0 0,1 0 0 0 0,-1-1 0 0 0,0 3-12 0 0,0-4 60 0 0,0-1 39 0 0,0 0 12 0 0,0 0 1 0 0,0 0-4 0 0,0 0-18 0 0,0 0-11 0 0,-1 0-69 0 0,0 0 1 0 0,1 0-1 0 0,-1 0 1 0 0,1 0 0 0 0,-1 0-1 0 0,0 0 1 0 0,1 0-1 0 0,-1-1 1 0 0,0 1-1 0 0,1 0 1 0 0,-1-1-1 0 0,1 1 1 0 0,-1 0-1 0 0,1-1 1 0 0,-1 1-11 0 0,-5-9 63 0 0,1-15-42 0 0,4 14 24 0 0,0 2-45 0 0,0-2 1 0 0,1 1 0 0 0,-1 0 0 0 0,2 0 0 0 0,0 0 0 0 0,0 0 0 0 0,0 0 0 0 0,1 0 0 0 0,0 1 0 0 0,1-1 0 0 0,0 0-1 0 0,13-24-41 0 0,-12 28 17 0 0,-1-1 1 0 0,1 1-1 0 0,0 0 0 0 0,3-2 24 0 0,-5 5-13 0 0,1-1-1 0 0,0 1 1 0 0,0 0 0 0 0,0 0-1 0 0,0 0 1 0 0,0 0-1 0 0,0 0 1 0 0,1 1-1 0 0,-1-1 1 0 0,0 1 0 0 0,1 0-1 0 0,-1 0 1 0 0,1 0-1 0 0,0 1 1 0 0,0-1 13 0 0,1 1-18 0 0,1 0 0 0 0,-1 0 0 0 0,1 1 0 0 0,-1-1 1 0 0,1 1-1 0 0,-1 0 0 0 0,1 1 0 0 0,-1-1 0 0 0,3 2 18 0 0,3 2-23 0 0,-1 0 1 0 0,0 0-1 0 0,0 1 0 0 0,4 3 23 0 0,0 1 3 0 0,-1 1 1 0 0,5 5-4 0 0,-10-7 33 0 0,0-1 1 0 0,0 2 0 0 0,-1-1 0 0 0,4 7-34 0 0,0 4 83 0 0,-4-1 35 0 0,-5-3-50 0 0,1 0-19 0 0,-3-14-124 0 0,1-1 59 0 0,0 5 163 0 0,-1-4-134 0 0,1 0-68 0 0,-1-1-19 0 0,0 0-38 0 0,1 0-45 0 0,-1 0-49 0 0,0-1-55 0 0,0 1-63 0 0,1 1-212 0 0,-1-2 218 0 0,0 1-35 0 0,0-1-36 0 0,1 1-39 0 0,-1-1-39 0 0,0 1-43 0 0,1-1-1313 0 0,-1 1-1046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9 12992 0 0,'-2'0'-46'0'0,"0"-1"61"0"0,-1 1 67 0 0,-1 0 124 0 0,-1-1 86 0 0,1 1-134 0 0,1-1-80 0 0,-1 1-75 0 0,1-1-72 0 0,0 0-81 0 0,-1 0-92 0 0,0-1-107 0 0,4 2 45 0 0,0 0-51 0 0,0 0-43 0 0,0 0-40 0 0,0 0-131 0 0,0 0-38 0 0,-1 0-158 0 0,1 0-425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1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12528 0 0,'0'0'281'0'0,"0"0"40"0"0,0 0 22 0 0,0 0-143 0 0,0 0-96 0 0,0 1-23 0 0,1 0-42 0 0,3 12-40 0 0,-2-5 67 0 0,-1 1 110 0 0,1 1 133 0 0,0 6 243 0 0,-2-7-271 0 0,1-1-46 0 0,0-2-117 0 0,0-1-41 0 0,0-1-174 0 0,-1 1 65 0 0,0-1 57 0 0,1 1 47 0 0,-1 3 167 0 0,0 13 466 0 0,0-14-555 0 0,0-1-77 0 0,0-2-77 0 0,0-1-42 0 0,0 1-48 0 0,-1 0-54 0 0,1 0-94 0 0,0 1-86 0 0,0-1-95 0 0,0 0-103 0 0,0 0-112 0 0,0 0-119 0 0,0-2 331 0 0,0 1-33 0 0,0-1-35 0 0,0 0-34 0 0,0 2-1436 0 0,0 1-1116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19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 8288 0 0,'0'0'190'0'0,"0"0"28"0"0,0 0 7 0 0,0 0 3 0 0,1 0 24 0 0,-1 2-92 0 0,0 1-63 0 0,2 4 63 0 0,-2-4 15 0 0,2 10 214 0 0,0-1-37 0 0,2 12 261 0 0,-1 6 9 0 0,3 15 224 0 0,-4-24-411 0 0,1 1 51 0 0,-1 5 1087 0 0,-1 17-1573 0 0,-1-42 76 0 0,1 1-44 0 0,0-2-80 0 0,-1-1-37 0 0,0 0-139 0 0,0 0-28 0 0,0-1-38 0 0,0 0 53 0 0,0 0 45 0 0,0-2 38 0 0,-1-1-51 0 0,0-5-134 0 0,1 8 204 0 0,-6-46-2835 0 0,4 36 2255 0 0,0 0 36 0 0,1 0 48 0 0,0-1 60 0 0,0 5 230 0 0,1-1 37 0 0,-1 1 39 0 0,1-1 45 0 0,0 2 72 0 0,0 0 36 0 0,1-1 36 0 0,0 1 41 0 0,-1-1 41 0 0,1 1 43 0 0,1-1 47 0 0,-1 0 48 0 0,10-25 333 0 0,-6 22-265 0 0,0 0 69 0 0,0 2 25 0 0,0 0 79 0 0,1 0 95 0 0,0 1 109 0 0,-1 2-75 0 0,0 2-96 0 0,1 1-87 0 0,-1 2-76 0 0,1 2-67 0 0,-1 0-57 0 0,1 1-47 0 0,-1 1-39 0 0,0 1-42 0 0,0 0-1 0 0,-1 0 1 0 0,1 0 0 0 0,1 4-3 0 0,-2-2 51 0 0,0-2 54 0 0,-2-3-20 0 0,-1 0-51 0 0,-1-1-1 0 0,1 1 1 0 0,0 0 0 0 0,0-1 0 0 0,-1 1 0 0 0,1-1 0 0 0,-1 1 0 0 0,1 0 0 0 0,-1 0-1 0 0,0-1 1 0 0,0 1 0 0 0,0 0 0 0 0,0 0 0 0 0,0-1 0 0 0,0 1 0 0 0,0 0 0 0 0,0 0-1 0 0,-1-1 1 0 0,1 1 0 0 0,-1 0 0 0 0,1-1 0 0 0,-1 1 0 0 0,0 0-34 0 0,-9 15 299 0 0,-1-4-93 0 0,-2 0-53 0 0,1-2-68 0 0,0-1-82 0 0,10-8-14 0 0,0-1 54 0 0,1 2-32 0 0,-2 1-11 0 0,0 0 0 0 0,3-3-1 0 0,0 0 1 0 0,-1-1 0 0 0,1 1 0 0 0,0 0 0 0 0,0 0 0 0 0,-1-1 0 0 0,1 1-1 0 0,0 0 1 0 0,0 0 0 0 0,0 0 0 0 0,0 0 0 0 0,0-1 0 0 0,0 1-1 0 0,0 0 1 0 0,1 0 0 0 0,-1 0 0 0 0,0-1 0 0 0,0 1 0 0 0,0 0 0 0 0,1 0-1 0 0,-1-1 1 0 0,1 1 0 0 0,-1 0 0 0 0,0 0 0 0 0,1-1 0 0 0,0 2-8 0 0,9 15-136 0 0,-4-9 117 0 0,0-1 36 0 0,0-1 38 0 0,2 0 43 0 0,0 0 48 0 0,2-1 50 0 0,15 8 400 0 0,-9-4-258 0 0,2 1-83 0 0,-9-5-179 0 0,-1 0-44 0 0,-4-4-62 0 0,-1 1 46 0 0,8 1 144 0 0,-6-1-118 0 0,0-1-81 0 0,-2 0-22 0 0,-1 0-38 0 0,0-1-44 0 0,1 1-49 0 0,-1 0-56 0 0,1 0-60 0 0,2 2-328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11088 0 0,'0'0'248'0'0,"0"0"34"0"0,0 0 22 0 0,0 0-29 0 0,0 0-207 0 0,1 0-40 0 0,4 3-40 0 0,-1-1 43 0 0,2 4 139 0 0,0 0 173 0 0,1 4 300 0 0,-4-5-254 0 0,3 4 88 0 0,-1 1-50 0 0,-1 0-46 0 0,0 1-39 0 0,0 3 21 0 0,-1 0-41 0 0,0 2 20 0 0,1 6 113 0 0,0-3-80 0 0,0 1-82 0 0,0-1-71 0 0,1 0-59 0 0,2 4-32 0 0,1 0-52 0 0,-2-6-22 0 0,2 0 0 0 0,7 13-57 0 0,-14-28-108 0 0,0 0 89 0 0,2 2 98 0 0,-2-2-74 0 0,0 0-78 0 0,0-1-8 0 0,0 0-36 0 0,-1 0-14 0 0,1-1-32 0 0,0 1-37 0 0,-1 0-39 0 0,1 0-42 0 0,0 0-47 0 0,0 0-49 0 0,0 0-52 0 0,-1-1 128 0 0,0 0-35 0 0,1 1-428 0 0,-1 0 121 0 0,1-1-49 0 0,0 2-799 0 0,1-1-51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3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22 8984 0 0,'0'0'200'0'0,"0"0"33"0"0,0 0 15 0 0,-6-3-58 0 0,-2-3-125 0 0,2 3-35 0 0,0 1 58 0 0,-1-1 50 0 0,1 2 44 0 0,-3-1 87 0 0,1 1 43 0 0,-3 1 106 0 0,-5 0 256 0 0,-1 2 1 0 0,6-1-256 0 0,2 1-104 0 0,0-1-44 0 0,2 1-86 0 0,0-1-44 0 0,1 1-50 0 0,-1-1-57 0 0,3 1-27 0 0,0-2-3 0 0,1 1 0 0 0,-1-1 0 0 0,1 1 1 0 0,-1 0-1 0 0,1 0 0 0 0,0 0 0 0 0,0 1 0 0 0,0-1 0 0 0,0 1 0 0 0,0 0 1 0 0,0 0-1 0 0,0 0 0 0 0,0 0 0 0 0,0 1 0 0 0,1-1 0 0 0,0 1 0 0 0,-1-1 0 0 0,1 1 1 0 0,-1 2-5 0 0,2-4-2 0 0,1 0 1 0 0,-1 0-1 0 0,1 1 1 0 0,0-1 0 0 0,0 0-1 0 0,0 0 1 0 0,-1 1 0 0 0,1-1-1 0 0,0 0 1 0 0,0 1-1 0 0,1-1 1 0 0,-1 0 0 0 0,0 1-1 0 0,0-1 1 0 0,1 0 0 0 0,-1 0-1 0 0,1 1 1 0 0,-1-1-1 0 0,1 0 1 0 0,-1 0 0 0 0,1 0-1 0 0,0 0 1 0 0,-1 0 0 0 0,1 0-1 0 0,0 0 1 0 0,0 1 1 0 0,5 3-12 0 0,-1 1 0 0 0,1-1 0 0 0,-1 0-1 0 0,3 1 13 0 0,0 0-3 0 0,-6-4 3 0 0,32 25 0 0 0,-1 2 0 0 0,2 5 0 0 0,-28-26 50 0 0,0 0 86 0 0,-2-1 31 0 0,1 0 34 0 0,7 18 546 0 0,-9-13-460 0 0,-1 0-65 0 0,-3 1-107 0 0,0 0 41 0 0,-1-8-51 0 0,0-1-1 0 0,0 1 0 0 0,0-1 0 0 0,0 1 0 0 0,-1-1 0 0 0,-1 4-104 0 0,-4 5 206 0 0,2-7-146 0 0,-1-1-43 0 0,0-1-53 0 0,-1 0-62 0 0,0-1-70 0 0,-1-1-80 0 0,-1-2-89 0 0,0 0-96 0 0,-4-2-188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4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10 13912 0 0,'0'0'193'0'0,"0"0"-41"0"0,0 0 49 0 0,0-1-107 0 0,-2 0-15 0 0,0 0 10 0 0,0 0-109 0 0,1 1 123 0 0,0 0-31 0 0,1 0-54 0 0,-1-1-35 0 0,-1 1-40 0 0,1-1-28 0 0,-1 1-39 0 0,0-1-45 0 0,-1-1-51 0 0,3 2 3 0 0,0 0-36 0 0,-1 0-350 0 0,1 0 78 0 0,0 0-49 0 0,0 0-683 0 0,0 0-544 0 0,0 0-1030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7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262 137 9184 0 0,'0'0'208'0'0,"0"0"33"0"0,0 0 14 0 0,0 0-75 0 0,0-2-100 0 0,-1 0-64 0 0,0-5-36 0 0,1 5 46 0 0,-1 1 37 0 0,0-6 336 0 0,0 0 47 0 0,-1-7 544 0 0,0 7-592 0 0,-4-4 157 0 0,1 0-38 0 0,-1 0-36 0 0,-1 2-33 0 0,-9-8 354 0 0,-6 2-110 0 0,-2 6-524 0 0,-3 5-58 0 0,0 5-47 0 0,1 6-35 0 0,21-6-28 0 0,1 1-1 0 0,0 0 0 0 0,0 0 1 0 0,0 0-1 0 0,0 0 0 0 0,0 1 1 0 0,1 0-1 0 0,-1 0 0 0 0,1 0 1 0 0,-1 0-1 0 0,1 0 0 0 0,0 0 1 0 0,1 1-1 0 0,-1 0 0 0 0,0 0 1 0 0,1-1-1 0 0,0 1 0 0 0,0 1 1 0 0,0-1-1 0 0,0 0 0 0 0,1 0 1 0 0,-1 5 0 0 0,1-7-13 0 0,1 1 0 0 0,0-1 0 0 0,0 1 0 0 0,0-1 0 0 0,0 1 0 0 0,0 0 0 0 0,0-1 0 0 0,1 1 0 0 0,-1-1 0 0 0,1 1 13 0 0,1 1-4 0 0,-1 1 1 0 0,1-1-1 0 0,0-1 0 0 0,0 1 0 0 0,1 0 0 0 0,-1 0 0 0 0,1-1 1 0 0,0 1-1 0 0,1 0 4 0 0,4 4 5 0 0,1 0 0 0 0,0 0 0 0 0,2 0-5 0 0,14 11-42 0 0,-6-5-67 0 0,19 12 52 0 0,-5-3 26 0 0,-13-8 115 0 0,-8-4 39 0 0,-1 0 70 0 0,-1 2 82 0 0,-2 0 97 0 0,-1 6 231 0 0,-8 0-82 0 0,-6-2-81 0 0,-5 0-81 0 0,-3-3-80 0 0,-2-1-80 0 0,-1-4-80 0 0,2-3-80 0 0,9-4-253 0 0,0 0 80 0 0,1 0 68 0 0,0 0 61 0 0,-3 0 79 0 0,0 1 70 0 0,-19 4 525 0 0,17-4-441 0 0,3-2-151 0 0,1-1-61 0 0,3 1-43 0 0,0-1-33 0 0,-1 0-36 0 0,1 0-40 0 0,-1 0-43 0 0,1-1-47 0 0,0 1-50 0 0,-1-1-54 0 0,1 0-56 0 0,-1 0-61 0 0,1 0-64 0 0,-1-1-67 0 0,1 0-71 0 0,-1 1-74 0 0,1-2-78 0 0,-1 1-81 0 0,2 1-1467 0 0,0-2-1334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7912 0 0,'0'0'232'0'0,"-6"0"-38"0"0,1 0-142 0 0,0 0-34 0 0,1 1 13 0 0,-1-1 59 0 0,0 0 51 0 0,0 1 42 0 0,-4 0 250 0 0,-17 5 1024 0 0,14-4-916 0 0,5 0-257 0 0,3-1-184 0 0,0 0-32 0 0,-9 3 528 0 0,1 2-83 0 0,0 1-74 0 0,2 2-70 0 0,0 1-60 0 0,1 2-55 0 0,2 0-47 0 0,-1 1-40 0 0,1 3-11 0 0,0 0-35 0 0,2 1 25 0 0,1-1 0 0 0,-1 6-146 0 0,1-1 153 0 0,3-11-65 0 0,0 0 1 0 0,1 0-1 0 0,0-1 1 0 0,0 1-1 0 0,1 0 1 0 0,1 0-1 0 0,1 3-88 0 0,7 22 221 0 0,-9-33-207 0 0,-1 0 1 0 0,1 0-1 0 0,0 1 1 0 0,1-1-1 0 0,-1 0 1 0 0,0 0-1 0 0,1 0 1 0 0,-1-1 0 0 0,1 1-1 0 0,-1 0 1 0 0,1-1-1 0 0,1 2-14 0 0,-1-2 24 0 0,0 1-1 0 0,0-1 0 0 0,0 0 1 0 0,1 0-1 0 0,-1-1 0 0 0,0 1 1 0 0,0 0-1 0 0,1-1 0 0 0,-1 1 1 0 0,0-1-1 0 0,0 0 0 0 0,1 0 1 0 0,-1 0-1 0 0,0 0 0 0 0,1 0 1 0 0,-1-1-1 0 0,1 1-23 0 0,2-1 50 0 0,0 0 0 0 0,0-1 0 0 0,0 0 0 0 0,0 0 0 0 0,-1 0 0 0 0,1 0 0 0 0,0-1 0 0 0,-1 0-50 0 0,19-15 180 0 0,-15 10-136 0 0,-1-1 0 0 0,0 0 0 0 0,-1 0-1 0 0,3-5-43 0 0,-4 4 43 0 0,1-1 0 0 0,-2 0 0 0 0,4-9-43 0 0,-2-2 43 0 0,-1-1 0 0 0,0 0 0 0 0,-2 0 0 0 0,-1-1-43 0 0,0 4 49 0 0,-2 8-43 0 0,2-1-1 0 0,1-10-5 0 0,0 18-16 0 0,-3 4-58 0 0,0 1-16 0 0,3 6 46 0 0,6 13-61 0 0,-1 13 25 0 0,-2-9 44 0 0,0 1-17 0 0,0 0 72 0 0,1 3 65 0 0,12 36 201 0 0,-11-40-119 0 0,6 12 3 0 0,2 0-68 0 0,-13-29-84 0 0,0 0 0 0 0,1-1 0 0 0,0 1 0 0 0,0-1 1 0 0,0 1-1 0 0,1-1 0 0 0,0-1 0 0 0,0 1 0 0 0,4 3-17 0 0,-7-7-166 0 0,-1 0 65 0 0,0-1 55 0 0,0 1 47 0 0,2 0 97 0 0,2 0 270 0 0,-3-1-323 0 0,-1 0-77 0 0,0 0-36 0 0,0 0-42 0 0,0-1-48 0 0,0 1-53 0 0,0 0-82 0 0,1-1-74 0 0,-1 1-82 0 0,0-1-89 0 0,0 1-94 0 0,0-1-103 0 0,0 1-109 0 0,0-1-116 0 0,2-1-1232 0 0,1-1-1249 0 0</inkml:trace>
  <inkml:trace contextRef="#ctx0" brushRef="#br0" timeOffset="415.88">588 27 10336 0 0,'0'0'233'0'0,"0"0"39"0"0,1 2 15 0 0,4 4-328 0 0,-1 0 48 0 0,1 1 45 0 0,-1 0 41 0 0,0 0 38 0 0,0-1 35 0 0,4 9 254 0 0,-1-2 41 0 0,-1 0 57 0 0,11 32 1337 0 0,-11-24-1109 0 0,-2-4-121 0 0,0 0-103 0 0,-1-2-165 0 0,1-1-50 0 0,-1 0-44 0 0,1 0-34 0 0,0 0 17 0 0,-2 1-39 0 0,3 13 164 0 0,-5-26-440 0 0,1 0 41 0 0,-1 2 77 0 0,1-1 37 0 0,-1 0 34 0 0,0-1 58 0 0,0 2 136 0 0,0-1 145 0 0,0-4-187 0 0,0 0-133 0 0,0-1-34 0 0,0-1-41 0 0,0-1-49 0 0,1-20 107 0 0,0 0-37 0 0,1-1-35 0 0,1 1-33 0 0,6-25-73 0 0,2 3-108 0 0,-8 35 90 0 0,1 1-1 0 0,-1 0 1 0 0,2 0 0 0 0,0 1 0 0 0,0-1 0 0 0,0 1 0 0 0,1 0 0 0 0,1 1 0 0 0,-1-1-1 0 0,6-3 75 0 0,-8 8-35 0 0,0 0-1 0 0,0 1 0 0 0,0 0 1 0 0,1 0-1 0 0,0 0 0 0 0,0 0 0 0 0,0 1 1 0 0,0-1-1 0 0,3 0 36 0 0,-3 2-23 0 0,-1 0 0 0 0,0 0 0 0 0,1 0 0 0 0,-1 1 1 0 0,4-1 22 0 0,-3 1-15 0 0,0 1 1 0 0,-1-1 0 0 0,1 1 0 0 0,0 0 0 0 0,3 1 14 0 0,14 7-69 0 0,-3 2 70 0 0,5 11 102 0 0,-5 5 84 0 0,-12-14-38 0 0,-1 0 0 0 0,0 0-1 0 0,2 9-148 0 0,-1 0 122 0 0,0 0-35 0 0,3 10-52 0 0,-1 0-16 0 0,-6-16 47 0 0,0 0 0 0 0,0 6-66 0 0,-2 1 30 0 0,-2-20-20 0 0,1-3-9 0 0,0 1 0 0 0,0-1 0 0 0,0 1 0 0 0,0-1 0 0 0,0 1 0 0 0,0-1 0 0 0,0 1 0 0 0,0-1 0 0 0,0 1 0 0 0,0 0 0 0 0,0-1 0 0 0,0 1 0 0 0,1-1 0 0 0,-1 1 0 0 0,0-1 0 0 0,0 0 0 0 0,1 1 0 0 0,-1-1 0 0 0,0 1 0 0 0,1-1 0 0 0,-1 1 0 0 0,0-1-1 0 0,1 1-116 0 0,-1-1-60 0 0,0 0 68 0 0,0 0 31 0 0,0 0-36 0 0,0 0-15 0 0,0 0-35 0 0,0 0-41 0 0,0 0-47 0 0,0 0-49 0 0,0 0-47 0 0,0 0-43 0 0,0 0-40 0 0,0 0-277 0 0,0 0-65 0 0,0 0-51 0 0,0 0-37 0 0,0 0-324 0 0,0 0-33 0 0,0 0-2547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0,'0'0'174'0'0,"0"0"29"0"0,0 0 13 0 0,3 4-50 0 0,3 3-109 0 0,-2-3-31 0 0,-1 1 47 0 0,0 0 40 0 0,1 0 36 0 0,3 7 306 0 0,4 7 331 0 0,-6-12-509 0 0,-1 0-39 0 0,0 1-55 0 0,0-2-71 0 0,12 20 1114 0 0,10 26-1226 0 0,26 72 1734 0 0,-43-100-1394 0 0,11 37 586 0 0,-9-29-378 0 0,0-1 105 0 0,-11-30-495 0 0,0-1-73 0 0,0 0 18 0 0,-1-1 56 0 0,1 0-37 0 0,-1-2 37 0 0,-1-1-87 0 0,0-4 19 0 0,2 6-24 0 0,-5-21 211 0 0,2-1-106 0 0,1-5-69 0 0,2-16-69 0 0,0 22-29 0 0,1-1 68 0 0,1 0-85 0 0,3-12-129 0 0,4 1-94 0 0,-5 25 130 0 0,-1 0 0 0 0,2 1 0 0 0,-1-1 0 0 0,2 1 0 0 0,4-7 105 0 0,5-3-127 0 0,2 1 50 0 0,-14 16 57 0 0,0-1 0 0 0,0 1 0 0 0,0 0 0 0 0,1 0 0 0 0,-1 0 0 0 0,0 0 0 0 0,1 1 0 0 0,-1-1 0 0 0,1 1 0 0 0,1-1 20 0 0,-1 2-14 0 0,-1-1 0 0 0,0 1 0 0 0,1-1 0 0 0,-1 1 1 0 0,1 0-1 0 0,-1 1 0 0 0,1-1 0 0 0,-1 0 0 0 0,1 1 0 0 0,-1 0 1 0 0,0 0-1 0 0,1 0 0 0 0,-1 0 0 0 0,0 1 0 0 0,0-1 0 0 0,0 1 0 0 0,3 1 14 0 0,30 24-11 0 0,-27-18-5 0 0,0 0 1 0 0,0 1-1 0 0,-1 0 1 0 0,0 0-1 0 0,-1 0 1 0 0,0 1-1 0 0,1 4 16 0 0,6 15 16 0 0,-4 2 52 0 0,-5-17-50 0 0,-1 0 65 0 0,1-1 43 0 0,-1 0 35 0 0,-1-3 14 0 0,-1-1 1 0 0,0 1 0 0 0,0 0-1 0 0,-1 0 1 0 0,0 4-176 0 0,-1-10 25 0 0,2 5-41 0 0,-1 1 11 0 0,-1-4 68 0 0,0-1 62 0 0,-2-1 91 0 0,1-4-142 0 0,1-1-2 0 0,0 0 0 0 0,0 0 2 0 0,0 0 4 0 0,0 0 2 0 0,0-1 25 0 0,-3-4-63 0 0,-1-5 3 0 0,2 6-24 0 0,1 1-1 0 0,-1-1 1 0 0,1 1 0 0 0,0-1-1 0 0,0 1 1 0 0,1-1-1 0 0,-1-2-20 0 0,0-1 8 0 0,-1-4-6 0 0,1 0 0 0 0,0 1-1 0 0,1-1 1 0 0,0 0-1 0 0,2-8-1 0 0,7-24-12 0 0,-6 33 17 0 0,0 0 0 0 0,0 0 1 0 0,1 1-1 0 0,1-1 0 0 0,0 0-5 0 0,-1 4-5 0 0,-1 1 0 0 0,1 0 0 0 0,0-1 0 0 0,1 1 0 0 0,-1 1 1 0 0,1-1-1 0 0,0 1 0 0 0,2-2 5 0 0,-1 2-25 0 0,-1 0-1 0 0,1 1 1 0 0,0 0 0 0 0,0 0-1 0 0,5-1 26 0 0,-6 2-33 0 0,0 1 0 0 0,0 0 0 0 0,0 0-1 0 0,0 0 1 0 0,0 0 0 0 0,4 1 33 0 0,-4 0-24 0 0,0 0 0 0 0,0 0 1 0 0,0 1-1 0 0,0 0 1 0 0,-1 0-1 0 0,4 2 24 0 0,-2-1-19 0 0,-1 0 1 0 0,1 1-1 0 0,-1-1 0 0 0,0 1 1 0 0,2 2 18 0 0,22 20-54 0 0,-20-16 47 0 0,-1 1 0 0 0,0 0 0 0 0,-1 1-1 0 0,1 1 8 0 0,0 3 4 0 0,0 0 0 0 0,-1 0 0 0 0,-1 0 0 0 0,2 10-4 0 0,-3-11 35 0 0,-1 0-1 0 0,-1 0 1 0 0,0 1 0 0 0,0 9-35 0 0,6 53 138 0 0,-9-74-239 0 0,1 0 68 0 0,-1 2 84 0 0,1 4 133 0 0,-1-6-139 0 0,0 1-62 0 0,0-1-91 0 0,0 1-90 0 0,0-1-117 0 0,0-2 107 0 0,0 1-37 0 0,0-1-40 0 0,0 1-42 0 0,0-2 127 0 0,0 0 37 0 0,0 0-5 0 0,0 0-40 0 0,0 0-2 0 0,0 1-41 0 0,0-1-46 0 0,0 0-51 0 0,0 0-56 0 0,0 0-51 0 0,0 0-46 0 0,0 0-40 0 0,0 0-153 0 0,0 0-40 0 0,0 0-185 0 0,0 0-502 0 0</inkml:trace>
  <inkml:trace contextRef="#ctx0" brushRef="#br0" timeOffset="434.83">1028 192 7920 0 0,'0'0'174'0'0,"0"0"-2"0"0,0 0-73 0 0,1 0-47 0 0,3 0-4 0 0,-2 0 0 0 0,7 0-197 0 0,-1 0 94 0 0,0 0 86 0 0,0 0 75 0 0,-1 0 33 0 0,0 0 41 0 0,7 0 276 0 0,-1 0 77 0 0,19 0 795 0 0,-22 0-963 0 0,-1 0-48 0 0,1 0-60 0 0,0 0-84 0 0,0 0-102 0 0,-1 0-118 0 0,6 0 156 0 0,-10 0-84 0 0,0-1 0 0 0,0 0 0 0 0,0 0 0 0 0,0 0 0 0 0,-1-1-1 0 0,2 0-24 0 0,6-3 80 0 0,1-3 44 0 0,-3 0-6 0 0,-8 6-103 0 0,-1-1 0 0 0,1 1 0 0 0,-1 0-1 0 0,0-1 1 0 0,1 0 0 0 0,-1 1 0 0 0,-1-1 0 0 0,1 0 0 0 0,0 0-15 0 0,-1 3 1 0 0,0 0 1 0 0,1-1 0 0 0,-1 1 0 0 0,0 0 0 0 0,0-1 0 0 0,0 1-1 0 0,0-1 1 0 0,0 1 0 0 0,0 0 0 0 0,0-1 0 0 0,0 1 0 0 0,0-1-1 0 0,0 1 1 0 0,0 0 0 0 0,0-1 0 0 0,0 1 0 0 0,0 0 0 0 0,0-1-1 0 0,0 1 1 0 0,0-1 0 0 0,0 1 0 0 0,-1 0 0 0 0,1-1 0 0 0,0 1-1 0 0,0 0 1 0 0,0-1 0 0 0,-1 1 0 0 0,1 0 0 0 0,0-1 0 0 0,-1 1-2 0 0,1-1 10 0 0,-1-1-3 0 0,1 0 0 0 0,-1 0 0 0 0,0 0 0 0 0,1 1 0 0 0,-1-1 0 0 0,0 0 0 0 0,0 0 0 0 0,0 1 0 0 0,0-1 0 0 0,-1 0 0 0 0,1 0-7 0 0,-10-4 136 0 0,4 5-11 0 0,0 2 50 0 0,3 0-116 0 0,0 0 0 0 0,1 0 1 0 0,0 1-1 0 0,-1-1 0 0 0,1 1 0 0 0,-3 1-59 0 0,1 0 74 0 0,1 1-1 0 0,-1-1 1 0 0,1 1 0 0 0,0 0-1 0 0,0 0 1 0 0,-2 4-74 0 0,-19 29 463 0 0,12-12-69 0 0,8-12-116 0 0,-1 1-35 0 0,-2 15 154 0 0,2 7-40 0 0,5-28-274 0 0,1 0 0 0 0,0 0 0 0 0,1 0 0 0 0,-1 0 0 0 0,2 4-83 0 0,7 16 200 0 0,5-3-63 0 0,5-4-53 0 0,4-3-42 0 0,-17-14-40 0 0,1 0 0 0 0,0-1-1 0 0,0 0 1 0 0,7 3-2 0 0,-6-4-5 0 0,0 0-1 0 0,-1 0 0 0 0,1-1 1 0 0,0 0-1 0 0,0-1 0 0 0,0 1 1 0 0,6-2 5 0 0,-9 1-208 0 0,0-1 90 0 0,-1 1 61 0 0,7-2-17 0 0,-4 1-51 0 0,-4 1-21 0 0,1-1-75 0 0,-1 0-34 0 0,0 1-74 0 0,1-1-85 0 0,-1 0-95 0 0,0 1-106 0 0,0-1-115 0 0,0 0-126 0 0,-1 1 377 0 0,0-1-34 0 0,4-1-1435 0 0,3-1-1100 0 0,-9 3 3024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2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20 8840 0 0,'0'-1'203'0'0,"-1"0"-70"0"0,0-1-40 0 0,-2-3 54 0 0,2 3-65 0 0,0-4 129 0 0,-1 4-112 0 0,1 2-9 0 0,1-1 102 0 0,0 1 158 0 0,0 0 2 0 0,0 0-12 0 0,0 0-51 0 0,0 0-22 0 0,0 0-3 0 0,0 0-8 0 0,1 2-53 0 0,0 0-70 0 0,2 2-41 0 0,2 1-20 0 0,-3-2-14 0 0,-1-1 8 0 0,13 27 482 0 0,-1 21 160 0 0,-7-26-348 0 0,1 7 29 0 0,0 0-33 0 0,3 32 274 0 0,-3-5-130 0 0,5 75 585 0 0,-11-108-870 0 0,4 20 235 0 0,-2-14-146 0 0,-2-11-151 0 0,0-4-77 0 0,0 0-63 0 0,-1-14 51 0 0,0-1 12 0 0,0 1-91 0 0,0 0-94 0 0,0-2-118 0 0,0 1-266 0 0,0-1-452 0 0,0 0 566 0 0,0 0 46 0 0,0 0-33 0 0,0 0-109 0 0,0 0-128 0 0,0 0-114 0 0,0 0 117 0 0,0 0-42 0 0,0 0-736 0 0,0 0-564 0 0,0 0-1081 0 0</inkml:trace>
  <inkml:trace contextRef="#ctx0" brushRef="#br0" timeOffset="757.97">1 242 9408 0 0,'0'0'273'0'0,"0"0"-5"0"0,0 0-198 0 0,0-1-35 0 0,5-2-13 0 0,10-3 145 0 0,2 1 59 0 0,36-5 596 0 0,-24 6-441 0 0,-16 1-238 0 0,1 0-45 0 0,93-28 196 0 0,-62 16-213 0 0,-5 3-77 0 0,-1 0-87 0 0,0 0-113 0 0,-19 7 48 0 0,0-1-37 0 0,-14 4 171 0 0,3-2-170 0 0,0-2-5 0 0,-5 5 168 0 0,0-1 35 0 0,-1 1 33 0 0,1 1 36 0 0,0-1 42 0 0,1 1 47 0 0,-4 2 6 0 0,1 1-34 0 0,4 7 52 0 0,-2-4-107 0 0,13 31 359 0 0,-13-27-302 0 0,1 0 1 0 0,-2 1 0 0 0,1-1 0 0 0,0 5-147 0 0,8 44 494 0 0,-6-25-230 0 0,11 68 326 0 0,-8-49-200 0 0,-5-27-149 0 0,1 0 41 0 0,0 11 145 0 0,-3-12-151 0 0,1-9-60 0 0,-1-5-69 0 0,0 1 48 0 0,-1 3 137 0 0,3 0 56 0 0,-3-14-228 0 0,-1-1-22 0 0,0 0-2 0 0,0 0-6 0 0,0 0-28 0 0,0 0-7 0 0,0 0-6 0 0,0 0-2 0 0,0 0-6 0 0,0 0 25 0 0,4-5-52 0 0,10-11 23 0 0,-4-4-66 0 0,-2-3-55 0 0,-2 0-47 0 0,1-5-78 0 0,5-11-46 0 0,-4 10-43 0 0,2 1 0 0 0,1 0 0 0 0,5-8 258 0 0,-4 18-95 0 0,-11 16 73 0 0,0 1 1 0 0,1-1-1 0 0,0 1 1 0 0,-1-1 0 0 0,1 1-1 0 0,0 0 1 0 0,0 0-1 0 0,0 0 1 0 0,0 0-1 0 0,-1 0 1 0 0,2 0 21 0 0,12 0-130 0 0,-5 4 71 0 0,-8-2 58 0 0,0 0 0 0 0,0 1-1 0 0,0-1 1 0 0,0 1 0 0 0,-1-1-1 0 0,1 1 1 0 0,0 0-1 0 0,0 0 2 0 0,10 15-60 0 0,-2 2 92 0 0,-3-2 114 0 0,0 0 0 0 0,1 10-146 0 0,-3-12 122 0 0,-2 0 0 0 0,0 1-1 0 0,0 0 1 0 0,-1 6-122 0 0,-1 22 133 0 0,-1-44-402 0 0,0 1 69 0 0,0-1 64 0 0,0 0 55 0 0,1 1 49 0 0,-1-1 101 0 0,0 1 62 0 0,0 0 237 0 0,1 0-287 0 0,-1-1-35 0 0,0 0-49 0 0,0 0-62 0 0,0 1-75 0 0,1-1-89 0 0,-1 0-59 0 0,0 0-89 0 0,0 1-99 0 0,0-1-108 0 0,0 0-115 0 0,1 0-126 0 0,-1 0 362 0 0,0 0-34 0 0,0 0-36 0 0,0 0-38 0 0,0 0-1468 0 0,0 0-1152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8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131 285 9328 0 0,'0'0'208'0'0,"0"0"33"0"0,0 0 15 0 0,-3-6-60 0 0,2 1-146 0 0,-1 1-33 0 0,0-3 17 0 0,-1 1 58 0 0,-3-2 158 0 0,5 7-208 0 0,0 0 0 0 0,0 1 0 0 0,0-1 0 0 0,0 0 0 0 0,0 1 0 0 0,0-1 0 0 0,0 0 0 0 0,0 1-1 0 0,-1 0 1 0 0,1-1 0 0 0,0 1 0 0 0,0 0 0 0 0,0-1 0 0 0,0 1 0 0 0,-1 0 0 0 0,1 0-1 0 0,-1 0-40 0 0,-6 1 157 0 0,0 1-69 0 0,-3 5 229 0 0,1 3-98 0 0,1 1-87 0 0,3 0-76 0 0,-4 11-12 0 0,1 1 50 0 0,4-6 58 0 0,0 0 0 0 0,1 0 0 0 0,-1 13-153 0 0,2 5 165 0 0,4-14-104 0 0,0-1-38 0 0,2-4 11 0 0,3-2 61 0 0,3 1 78 0 0,-7-13-126 0 0,0 0 0 0 0,0 1 0 0 0,0-1 0 0 0,0 0 0 0 0,1-1 0 0 0,-1 1 0 0 0,1 0-47 0 0,-1 0 42 0 0,0-1 0 0 0,1 0 0 0 0,-1 0 1 0 0,0-1-1 0 0,0 1 0 0 0,1 0 0 0 0,-1-1 0 0 0,3 1-42 0 0,11-2 189 0 0,-2-3-75 0 0,1-5-55 0 0,-2-3 149 0 0,-1-1-47 0 0,8-15 57 0 0,-10 9-90 0 0,-1-1 0 0 0,1-4-128 0 0,0 0 125 0 0,-6 13-22 0 0,10-23 330 0 0,-10 27-354 0 0,3 3-12 0 0,-6 4-66 0 0,-1 0-1 0 0,0 0 0 0 0,0 0 0 0 0,1 0 0 0 0,-1 0 0 0 0,0 0 0 0 0,0 0 0 0 0,1 0 0 0 0,-1 0 0 0 0,0 0 1 0 0,0 0-1 0 0,0 1 0 0 0,1-1 0 0 0,-1 0 0 0 0,0 0 0 0 0,0 0 0 0 0,0 0 0 0 0,1 0 0 0 0,-1 1 1 0 0,0-1-1 0 0,0 0 0 0 0,0 0 0 0 0,0 1 0 0 0,1-1 0 0 0,-1 0 0 0 0,0 0 0 0 0,0 0 0 0 0,0 1 0 0 0,0-1 1 0 0,4 5-12 0 0,0 0 0 0 0,0 0 0 0 0,0 0 1 0 0,-1 0-1 0 0,0 1 0 0 0,0 0 1 0 0,0-1-1 0 0,0 4 11 0 0,15 53 7 0 0,-3-12 52 0 0,-10-37-63 0 0,3 18 94 0 0,-6-22-98 0 0,1 0-46 0 0,-1 1-77 0 0,-1-8 10 0 0,2 3-1 0 0,-2-4-10 0 0,0 0 16 0 0,0 0-41 0 0,-1-1-48 0 0,1 1-54 0 0,-1-1-145 0 0,0 0 49 0 0,1 1-54 0 0,-1-1-48 0 0,0 0-41 0 0,0 0-147 0 0,0 0-41 0 0,0 0-178 0 0,0 0-475 0 0</inkml:trace>
  <inkml:trace contextRef="#ctx0" brushRef="#br0" timeOffset="570.47">496 11 9360 0 0,'0'0'208'0'0,"0"0"33"0"0,0-1 15 0 0,0-1-108 0 0,1 0-77 0 0,3-3-26 0 0,4 4-14 0 0,-5 2 40 0 0,1-1 0 0 0,-1 0 0 0 0,0 1 0 0 0,1 0 0 0 0,-1 0 0 0 0,0 0 0 0 0,1 0 0 0 0,-1 0 0 0 0,0 1 0 0 0,0-1 0 0 0,0 1-71 0 0,21 15 475 0 0,2 11 33 0 0,-15-14-300 0 0,-1-1-36 0 0,9 20 179 0 0,-3 2 79 0 0,-6-14-122 0 0,-4-4 9 0 0,0 0 0 0 0,-1 0 0 0 0,1 9-317 0 0,3 8 408 0 0,4 16 183 0 0,-3 0-82 0 0,-1 1-70 0 0,-4-1-59 0 0,-3-26-209 0 0,1 14 17 0 0,-3-36-14 0 0,0-1-62 0 0,0 0-57 0 0,0 0-53 0 0,-1 0-49 0 0,0 0-45 0 0,1 0-42 0 0,-1 0-36 0 0,0 0-217 0 0,-1 0-82 0 0,1 0-23 0 0,-2 0-994 0 0,2 0 878 0 0,0-1 250 0 0,1 0-46 0 0,0 0-41 0 0,0 0-36 0 0,-1 0-136 0 0,1 0-36 0 0,0 0-1429 0 0</inkml:trace>
  <inkml:trace contextRef="#ctx0" brushRef="#br0" timeOffset="957.44">451 305 5760 0 0,'0'0'166'0'0,"0"0"-43"0"0,0-1-61 0 0,0 0-43 0 0,2-3-43 0 0,0 2 38 0 0,0-2-82 0 0,1 0 43 0 0,0 0 42 0 0,1 0 37 0 0,3-4 156 0 0,0 1 113 0 0,4-3 227 0 0,-2 3-13 0 0,15-9 786 0 0,-17 11-947 0 0,0 1-35 0 0,0 1-77 0 0,-1 0-45 0 0,0 0-56 0 0,1 1-63 0 0,6-2 248 0 0,1 0-54 0 0,0 1-50 0 0,0 1-44 0 0,0 0-40 0 0,0 0-35 0 0,14-1 38 0 0,-5 1-93 0 0,10-2-21 0 0,-24 3-118 0 0,-1 0 53 0 0,23-2 150 0 0,-24 3-124 0 0,5-1-68 0 0,-6 1-19 0 0,0 0-39 0 0,3 0-131 0 0,-1 0-112 0 0,-4 0 132 0 0,1 0-35 0 0,-1 0-36 0 0,0 0-40 0 0,-3 0 80 0 0,0 0-37 0 0,1 0-387 0 0,1 0-260 0 0,0 0-611 0 0</inkml:trace>
  <inkml:trace contextRef="#ctx0" brushRef="#br0" timeOffset="1267.58">962 178 6648 0 0,'0'1'183'0'0,"1"-1"-68"0"0,0 1-53 0 0,4 4 22 0 0,-3-3-23 0 0,5 10-70 0 0,0-1 56 0 0,-1 1 51 0 0,0 1 45 0 0,6 12 251 0 0,-2 0 108 0 0,20 41 978 0 0,-23-51-1175 0 0,0 0 47 0 0,6 18 463 0 0,-3-3 7 0 0,-3-6 1196 0 0,3 22-2018 0 0,-9-43 194 0 0,-1-1-60 0 0,0 7 131 0 0,0-5-107 0 0,0-2-16 0 0,0 0 49 0 0,0 1 82 0 0,0-1 85 0 0,0 1 98 0 0,0-1 114 0 0,0-2-377 0 0,-1 0-36 0 0,0 1 70 0 0,-2 0-51 0 0,-3-1-16 0 0,4 0-53 0 0,-5-2 51 0 0,2-3-51 0 0,-5-8-8 0 0,-1-18-107 0 0,9 25 18 0 0,-1-2 2 0 0,1-1-1 0 0,1 0 1 0 0,0 1-1 0 0,0-1 0 0 0,0 0 1 0 0,1 0-1 0 0,1 1 0 0 0,-1-1 1 0 0,1 0-1 0 0,1-2-11 0 0,11-38-14 0 0,5 4-99 0 0,-11 33 93 0 0,1 0 0 0 0,0 0 1 0 0,1 0-1 0 0,0 1 0 0 0,1 1 0 0 0,0 0 0 0 0,6-5 20 0 0,-12 12-184 0 0,-1 0 71 0 0,0 1 60 0 0,1-1 51 0 0,3-1 102 0 0,4-3 184 0 0,-5 4-189 0 0,-1 1-54 0 0,1-1-87 0 0,-3 2-34 0 0,0-1-47 0 0,0 1-53 0 0,1-1-59 0 0,-1 1-90 0 0,1 0-82 0 0,-1-1-90 0 0,1 1-97 0 0,0 0-105 0 0,-1-1-112 0 0,1 1-121 0 0,-3 0 421 0 0,1 1-32 0 0,2-2-1507 0 0,2 1-1160 0 0</inkml:trace>
  <inkml:trace contextRef="#ctx0" brushRef="#br0" timeOffset="1786.22">1469 132 6048 0 0,'0'0'133'0'0,"0"0"23"0"0,0 0 11 0 0,0 0 14 0 0,1 0-97 0 0,-1 0-70 0 0,1 0-39 0 0,1 1-168 0 0,-1 0 139 0 0,0-1 72 0 0,1 1 111 0 0,-2-1-25 0 0,1 0 32 0 0,-1 0 37 0 0,1 0 41 0 0,-1 0 42 0 0,0 1 47 0 0,1-1 51 0 0,-1 0 53 0 0,4 1-327 0 0,-3 0 27 0 0,-1-1 74 0 0,0 0 38 0 0,0 0 5 0 0,0 0 10 0 0,0 0 45 0 0,0 0 17 0 0,0 0 7 0 0,0 0 5 0 0,0 0 17 0 0,0 0 10 0 0,0 0 1 0 0,4 0 130 0 0,0 0-36 0 0,-1 1-33 0 0,1 0-34 0 0,2 2 270 0 0,-1 1-116 0 0,0 1-103 0 0,-1 1-92 0 0,0 1-82 0 0,-1 0-71 0 0,1 2-42 0 0,-2 1-66 0 0,0-1-45 0 0,2 17-54 0 0,-2-16 49 0 0,-1 1 64 0 0,0-2 99 0 0,3 11-141 0 0,-1 0 88 0 0,-1 1 67 0 0,1-1 48 0 0,6 40 562 0 0,-5-34-502 0 0,1 2-66 0 0,-2-14-170 0 0,0 0-46 0 0,-3-13-224 0 0,0 0 65 0 0,1 0 58 0 0,-1 0 51 0 0,0 0 45 0 0,1 0 39 0 0,-1 1 134 0 0,2 3 535 0 0,-2-4-603 0 0,0 1-40 0 0,1-1-52 0 0,-1 1-78 0 0,0-1-95 0 0,0 1-111 0 0,0-1-52 0 0,1 1-96 0 0,-1 0-107 0 0,0 0-115 0 0,0 0-123 0 0,0-1 327 0 0,0 0-34 0 0,0 0-35 0 0,0 0-37 0 0,0 0-38 0 0,0 0-39 0 0,0-3-1516 0 0,0-3-1202 0 0</inkml:trace>
  <inkml:trace contextRef="#ctx0" brushRef="#br0" timeOffset="2103.37">1750 127 9384 0 0,'0'0'208'0'0,"0"0"33"0"0,8-2 204 0 0,-5 2-386 0 0,0-1-36 0 0,4-1 12 0 0,-1 1 64 0 0,1 1 59 0 0,0 1 51 0 0,1 1 100 0 0,0 1 50 0 0,1 3 124 0 0,4 4 301 0 0,0 2 9 0 0,-6-4-293 0 0,-1 0-120 0 0,0-1-44 0 0,-2-1-100 0 0,0 0-47 0 0,0 0-54 0 0,-1 0-60 0 0,11 17 472 0 0,21 32 806 0 0,-12-21-588 0 0,13 17-336 0 0,4 0-90 0 0,3-3-74 0 0,-28-35-162 0 0,0 0-1 0 0,4 3-102 0 0,16 4 87 0 0,-20-12-129 0 0,-8-5-17 0 0,-6-2 299 0 0,0-1-109 0 0,0 1-105 0 0,1-1-101 0 0,-1 0-95 0 0,0-1-91 0 0,-1 1-86 0 0,1 0-82 0 0,0-1-77 0 0,0 1-72 0 0,-1-1-68 0 0,1 0-62 0 0,0 0-59 0 0,-1 0-53 0 0,1 0-49 0 0,-1 0-44 0 0,1-3-1212 0 0,1-3-1195 0 0</inkml:trace>
  <inkml:trace contextRef="#ctx0" brushRef="#br0" timeOffset="2369.66">2144 78 9672 0 0,'0'0'216'0'0,"0"0"32"0"0,0 0 13 0 0,0 0-104 0 0,0 2-79 0 0,-1 15-101 0 0,-2 0 103 0 0,-1 0 84 0 0,-1 0 61 0 0,-24 49 875 0 0,21-48-861 0 0,0 0-80 0 0,-15 27 399 0 0,-3-1 85 0 0,12-19-238 0 0,0-1 38 0 0,11-19-576 0 0,1-1 71 0 0,-1 1 62 0 0,1 0 50 0 0,-3 4 160 0 0,-8 11 473 0 0,10-13-531 0 0,-1-1-74 0 0,2-2-78 0 0,-1 0-43 0 0,1-1-47 0 0,0 1-53 0 0,-1 0-77 0 0,1 0-74 0 0,-1 0-83 0 0,0-1-90 0 0,1 1-96 0 0,-1 0-103 0 0,0 0-111 0 0,1 0-118 0 0,-1-1-951 0 0,-1 2-1056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46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6824 0 0,'0'0'149'0'0,"0"0"23"0"0,0-1-41 0 0,0 1-36 0 0,1-2 13 0 0,0-1-77 0 0,1-3-13 0 0,-1 4-49 0 0,1-3 108 0 0,1-1 110 0 0,-1 2 110 0 0,-2 3-530 0 0,1 0 123 0 0,-1-1 111 0 0,0 1 101 0 0,0-1 90 0 0,0 1 77 0 0,0 0 67 0 0,0-1 56 0 0,1 0 275 0 0,-1-2 1406 0 0,0 3-1245 0 0,1 1-446 0 0,-1 0-44 0 0,0 0-55 0 0,1 1-64 0 0,-1 0-73 0 0,1 0-83 0 0,0 0-91 0 0,0 1-102 0 0,13 34 558 0 0,-3 1-67 0 0,0 8 5 0 0,3 23 101 0 0,0-4-47 0 0,-4-22-112 0 0,6 34 123 0 0,-9-39-199 0 0,2 0 54 0 0,-4-16-136 0 0,-1 0-13 0 0,0-9-112 0 0,-4-10 23 0 0,0 5-24 0 0,0-2-12 0 0,0-4-80 0 0,0-1-48 0 0,0 0-182 0 0,0 0 149 0 0,0 0-47 0 0,0 0-76 0 0,0 0 88 0 0,0 0-38 0 0,0 0-40 0 0,0 0-39 0 0,0 0-403 0 0,0 0 100 0 0,0 0-52 0 0,0 0-770 0 0,0 0-603 0 0,0 0-1147 0 0</inkml:trace>
  <inkml:trace contextRef="#ctx0" brushRef="#br0" timeOffset="541.54">317 44 5792 0 0,'0'0'166'0'0,"1"0"-24"0"0,5 1-90 0 0,11 4-5 0 0,-2 2 88 0 0,0 2 75 0 0,-2 1 66 0 0,6 11 270 0 0,6 15 430 0 0,-2 13 243 0 0,-10-15-500 0 0,-9-19-465 0 0,1-1-36 0 0,-1-1-40 0 0,0 1-46 0 0,1 0-48 0 0,6 25 591 0 0,-2 2 62 0 0,12 42 845 0 0,-18-72-1326 0 0,-2 1 80 0 0,4 13 513 0 0,-4-24-622 0 0,-1-1-3 0 0,0 0-11 0 0,0 0-47 0 0,0 0-26 0 0,0 0-4 0 0,0 0-9 0 0,0 0-40 0 0,0 0-21 0 0,0 0-2 0 0,0 0 4 0 0,0 0 16 0 0,0 0 4 0 0,-6-14 57 0 0,3-2-47 0 0,0-4-26 0 0,2-9-25 0 0,0 22-41 0 0,0-21-6 0 0,1 10 34 0 0,1 1 0 0 0,2-12-34 0 0,1 7-4 0 0,-1 7 13 0 0,3-11-38 0 0,2 1-36 0 0,-7 21 50 0 0,1 0 0 0 0,0 0 0 0 0,0 0 0 0 0,0 0 0 0 0,1 1 0 0 0,-1-1 1 0 0,1 1-1 0 0,0-1 0 0 0,0 1 0 0 0,3-3 15 0 0,-3 4-15 0 0,1-1 0 0 0,-1 0 1 0 0,1 1-1 0 0,0 0 0 0 0,-1-1 1 0 0,1 1-1 0 0,0 1 0 0 0,0-1 1 0 0,0 1-1 0 0,1 0 0 0 0,-1-1 1 0 0,0 2-1 0 0,1-1 0 0 0,3 0 15 0 0,-4 1-3 0 0,-1 1-1 0 0,1-1 1 0 0,0 1 0 0 0,0-1-1 0 0,-1 1 1 0 0,1 0-1 0 0,0 1 4 0 0,5 1-1 0 0,-1 1-1 0 0,0 0 0 0 0,0 0 0 0 0,0 1 1 0 0,2 2 1 0 0,-2-1 22 0 0,0 0 0 0 0,-1 1 0 0 0,2 2-22 0 0,18 24 106 0 0,-20-21-56 0 0,0 1 0 0 0,0-1 0 0 0,-1 1 0 0 0,-1 0 0 0 0,1 2-50 0 0,-1 2 65 0 0,-1-1 0 0 0,1 8-65 0 0,9 28 135 0 0,-8-33-94 0 0,1-1-32 0 0,-5-13-28 0 0,2 2-95 0 0,-2-4 3 0 0,0 1-46 0 0,0-1-14 0 0,-1-1-41 0 0,1 1-46 0 0,0 0-49 0 0,0 0-54 0 0,0-1-59 0 0,0 1-62 0 0,0 0-66 0 0,-2-3 161 0 0,1 1-49 0 0,0 0-45 0 0,-1 0-38 0 0,1 0-149 0 0,0 0-37 0 0,0 0-179 0 0,0 1-484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9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5728 0 0,'0'0'132'0'0,"0"0"17"0"0,0 0 10 0 0,0 2-26 0 0,9 18-119 0 0,-3-11 53 0 0,-3-2 49 0 0,1-1 81 0 0,-1 1 100 0 0,0 0 120 0 0,17 47 1872 0 0,-14-35-1553 0 0,0-1-35 0 0,-2-2-154 0 0,1-1-41 0 0,-1 1-49 0 0,0-1-57 0 0,-2-7-185 0 0,6 27 605 0 0,0 0-85 0 0,-2 1-64 0 0,-4-1-48 0 0,-2-34-723 0 0,0 0 43 0 0,0 1 38 0 0,0 0 36 0 0,1 1 65 0 0,-1 0 60 0 0,0 0 47 0 0,1 0 34 0 0,0 5 882 0 0,-1-9-881 0 0,-1 0-54 0 0,0-3-70 0 0,0 0-87 0 0,-3-25 135 0 0,3-1-75 0 0,3-7-22 0 0,3-16-51 0 0,-3 39 21 0 0,4-18-212 0 0,5 0 62 0 0,-7 23 100 0 0,0 0 1 0 0,1 1-1 0 0,0-1 1 0 0,0 1-1 0 0,1 0 1 0 0,0 1-1 0 0,0-1 1 0 0,1 1-1 0 0,1-1 29 0 0,12-5-62 0 0,-18 12 51 0 0,-1 1 1 0 0,1-1-1 0 0,0 1 0 0 0,0-1 1 0 0,0 1-1 0 0,-1 0 0 0 0,1-1 0 0 0,0 1 1 0 0,0 0-1 0 0,0 0 0 0 0,0 0 1 0 0,0 1-1 0 0,1-1 11 0 0,0 1-15 0 0,0 0 0 0 0,-1 1 0 0 0,1-1-1 0 0,-1 0 1 0 0,1 1 0 0 0,-1-1 0 0 0,1 1 0 0 0,-1 0-1 0 0,0 0 1 0 0,0 0 0 0 0,0 0 0 0 0,0 0 0 0 0,0 0-1 0 0,0 1 1 0 0,-1-1 0 0 0,2 2 15 0 0,2 5-50 0 0,13 19-62 0 0,0 0 63 0 0,4 6 48 0 0,10 16 66 0 0,-24-36-35 0 0,0-1-1 0 0,-2 1 1 0 0,5 13-30 0 0,5 20 134 0 0,-15-44-229 0 0,0 1 85 0 0,-1-1 67 0 0,1-1 49 0 0,-1 0 242 0 0,0-4-148 0 0,0 0-100 0 0,0-1-50 0 0,0-1-41 0 0,-1-23 65 0 0,0 21-65 0 0,0 0 0 0 0,1-1 0 0 0,0 1 0 0 0,1 0 0 0 0,-1-1 0 0 0,1 1-1 0 0,0 0-8 0 0,4-15 18 0 0,-1 5-49 0 0,0 0-34 0 0,-3 11 22 0 0,1 0-1 0 0,0 0 1 0 0,0 0-1 0 0,1 1 0 0 0,0-2 44 0 0,10-12-102 0 0,-10 14 81 0 0,0 1 1 0 0,0 0 0 0 0,1 0-1 0 0,-1 0 1 0 0,1 0 0 0 0,0 0-1 0 0,0 1 1 0 0,3-2 20 0 0,15-6 6 0 0,1 7-35 0 0,-17 2 7 0 0,0 2 1 0 0,1-1-1 0 0,-1 1 0 0 0,0-1 0 0 0,0 2 1 0 0,4 0 21 0 0,-1 1-45 0 0,1 1 0 0 0,-1 0 1 0 0,1 0-1 0 0,-1 1 0 0 0,0 0 1 0 0,-1 1-1 0 0,0 0 0 0 0,3 2 45 0 0,-7-4 52 0 0,1 0 0 0 0,-1 1 0 0 0,0 0 0 0 0,0 0 0 0 0,-1 0 0 0 0,1 0-1 0 0,-1 1 1 0 0,0-1 0 0 0,-1 1 0 0 0,1 0 0 0 0,-1 0 0 0 0,1 4-52 0 0,5 33 226 0 0,-6-22-162 0 0,-1 0-43 0 0,0-5 62 0 0,-1-14-58 0 0,0 1 0 0 0,1 0 0 0 0,-1 0 0 0 0,-1 0 0 0 0,1 0 0 0 0,0 0 0 0 0,-1 2-25 0 0,1 1 85 0 0,0 0 18 0 0,-2 1 35 0 0,1-5-202 0 0,0-1 83 0 0,-1 2 268 0 0,1-2-234 0 0,0-1-90 0 0,0 1-71 0 0,0-1-106 0 0,1 0 63 0 0,-1 1-32 0 0,1-1-37 0 0,0 0-36 0 0,-1 0-42 0 0,1 1-42 0 0,0-1 128 0 0,0 0-204 0 0,0 0-65 0 0,0 0-56 0 0,0 0-49 0 0,0 0-174 0 0,0 0-48 0 0,0 0-210 0 0,0 0-561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17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7640 0 0,'0'0'224'0'0,"0"0"46"0"0,0 0 69 0 0,0 0 21 0 0,0 0 7 0 0,0 1-167 0 0,0-1-35 0 0,-1 1 76 0 0,-2 1-69 0 0,-1 4 125 0 0,3-4-124 0 0,-1 13 270 0 0,2 1-86 0 0,3 3-11 0 0,5 11 93 0 0,-3-8-98 0 0,-2-8-75 0 0,2 24 251 0 0,-1-1-42 0 0,5 76 816 0 0,-4-46-525 0 0,-1-23-210 0 0,-1-13-223 0 0,4 51 491 0 0,-6-68-601 0 0,-2 0-1 0 0,-1 11-222 0 0,0-16 56 0 0,0 5 16 0 0,2-7-90 0 0,1 1-37 0 0,-1-8-522 0 0,0 0 75 0 0,-1-1 62 0 0,1 1 53 0 0,-1-1-213 0 0,-1 0-650 0 0,2 0 639 0 0,0 1 257 0 0,-1 0-43 0 0,0-2-1747 0 0,-1-1-1216 0 0</inkml:trace>
  <inkml:trace contextRef="#ctx0" brushRef="#br0" timeOffset="741.01">57 86 5008 0 0,'0'0'108'0'0,"0"0"17"0"0,0 0 13 0 0,0 0-15 0 0,0-3 452 0 0,1 1-53 0 0,-1 0-49 0 0,0 1-48 0 0,1 0-44 0 0,0 0-43 0 0,0 0-39 0 0,0 1-37 0 0,1-1 161 0 0,1 2-118 0 0,-1 0-99 0 0,1 1-77 0 0,1 0-53 0 0,4 6-8 0 0,-5-5 9 0 0,-1-1 74 0 0,-1-1-36 0 0,0 0 34 0 0,-1-1-25 0 0,19 22 407 0 0,-1 0-96 0 0,-5-5-161 0 0,-1 1-37 0 0,12 18 159 0 0,19 38 303 0 0,-30-49-426 0 0,1 0 51 0 0,4 12 227 0 0,11 17 279 0 0,-10-20-308 0 0,-18-33-434 0 0,-1-1-2 0 0,0 0-4 0 0,0 0-2 0 0,1-2 29 0 0,3-2-22 0 0,1 0-21 0 0,-3 0 7 0 0,4-18 116 0 0,-2 0-67 0 0,1-12-34 0 0,-3-1-75 0 0,3-17-40 0 0,1 18 42 0 0,-4 23-15 0 0,18-72 2 0 0,-17 71-5 0 0,1 0 0 0 0,1 0 0 0 0,0 1 0 0 0,1-1 0 0 0,4-6 3 0 0,-9 17-65 0 0,-1 1-7 0 0,1 2 3 0 0,6 5 19 0 0,18 60-25 0 0,-11-20 80 0 0,-2 1 1 0 0,1 17-6 0 0,-9-43 59 0 0,8 52 113 0 0,-4-25 16 0 0,-2-7 74 0 0,-4-22-80 0 0,0 1 40 0 0,0 6 137 0 0,0-1 74 0 0,-1 3 77 0 0,-1 9 75 0 0,0-37-574 0 0,0-1-47 0 0,0 0-34 0 0,0 0-39 0 0,0 0-36 0 0,0 0-64 0 0,0 0-154 0 0,0 0-752 0 0,0 0-47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36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51 6336 0 0,'0'0'141'0'0,"0"0"23"0"0,0 0 11 0 0,0 0-59 0 0,0 0-7 0 0,0 0 42 0 0,0 0 130 0 0,0 0-48 0 0,0 0-53 0 0,0 0-46 0 0,-1 0-38 0 0,1-1 16 0 0,-2-1-53 0 0,1 2-8 0 0,0-1 84 0 0,0 0 91 0 0,1 1-65 0 0,-1 0 37 0 0,-11-4 897 0 0,-1 0-113 0 0,5 0-431 0 0,2 1-201 0 0,3 0-223 0 0,0 1-38 0 0,-2-1 243 0 0,-2 0-59 0 0,-4 0-3 0 0,-4 0 73 0 0,10 3-189 0 0,-11-3 230 0 0,-1 0 11 0 0,6 1-181 0 0,2 0-90 0 0,1-1-65 0 0,5 3 34 0 0,-3 0-37 0 0,5 0 136 0 0,1 0 59 0 0,-2 0 5 0 0,-1 0-116 0 0,1 0-84 0 0,0 0-51 0 0,2 0-53 0 0,0 0-49 0 0,0 0 38 0 0,0 0 146 0 0,0 2 19 0 0,0 11-55 0 0,-2-13-34 0 0,1-1-24 0 0,0 4-15 0 0,0 34-62 0 0,1 96 633 0 0,0-77-385 0 0,5 16-151 0 0,4 61 137 0 0,-6-74-3 0 0,0-32-29 0 0,0 0-27 0 0,1-3-27 0 0,-3-7-58 0 0,3 33-9 0 0,0-17 16 0 0,-3-11 31 0 0,4 40 57 0 0,-2-38 0 0 0,-1 19-101 0 0,1 12 77 0 0,-1-26 18 0 0,-2 1 60 0 0,2-1-28 0 0,1 0-43 0 0,0 1-47 0 0,-2 0-56 0 0,0 10-35 0 0,1 0 43 0 0,1 8 44 0 0,4 25 75 0 0,-7-72-106 0 0,8 109 282 0 0,-4 18-284 0 0,0-64 61 0 0,0-1-48 0 0,6 99 28 0 0,0 0 68 0 0,-10-117-48 0 0,1 22-14 0 0,1 44 35 0 0,7 73-24 0 0,-2-53 20 0 0,7 58 65 0 0,-8-116-72 0 0,7 27-71 0 0,1 4 80 0 0,7 129 129 0 0,-6 1 60 0 0,-10-81-164 0 0,-4 77-11 0 0,-1-200-85 0 0,5 152-9 0 0,-3-95 11 0 0,0 2 42 0 0,3 28-4 0 0,0 1 34 0 0,0 75-71 0 0,-4-142 6 0 0,2 25 28 0 0,7 73-11 0 0,-5-58 48 0 0,4 0-83 0 0,3 35 26 0 0,-1 0 33 0 0,-1-40 3 0 0,-5-30-7 0 0,5 8-55 0 0,-3-3 10 0 0,-1-12 44 0 0,-5-35-5 0 0,0 19-63 0 0,-1-17 58 0 0,-1-6 29 0 0,1 2 48 0 0,0 1 60 0 0,0 2 71 0 0,0-7-174 0 0,-1-3-18 0 0,1-3-39 0 0,0 2-21 0 0,4 5 44 0 0,-2-5-18 0 0,1 7 29 0 0,-3-10-55 0 0,0 0 0 0 0,0 0 1 0 0,0 1-1 0 0,0-1 0 0 0,1 0 1 0 0,-1 1-1 0 0,0-1 0 0 0,1 0 1 0 0,-1 0-1 0 0,1 1 0 0 0,-1-1 0 0 0,1 0 1 0 0,0 0-1 0 0,-1 0 0 0 0,1 0 1 0 0,0 0-1 0 0,0 0 0 0 0,4 5 15 0 0,2 4 39 0 0,-7-7-52 0 0,3 1 2 0 0,8 6 54 0 0,-9-8-56 0 0,-1-1-1 0 0,1 0 1 0 0,0 1 0 0 0,0-1-1 0 0,0 0 1 0 0,0 0-1 0 0,0 0 1 0 0,0 0-1 0 0,0-1-1 0 0,20 3 50 0 0,-12-3 3 0 0,0-2 0 0 0,0 1 0 0 0,7-3-53 0 0,14-2 121 0 0,-2 2-63 0 0,15-4-49 0 0,10-2-12 0 0,-14 1 43 0 0,-11 1-8 0 0,-9 5-40 0 0,0 0 12 0 0,1 0-1 0 0,-1-1 0 0 0,3-2-3 0 0,12-4-28 0 0,-8 2-55 0 0,-15 5-19 0 0,13-6-60 0 0,-16 6 54 0 0,-2-1-30 0 0,-1 1-59 0 0,1 0-72 0 0,-1-1-87 0 0,-1 1-27 0 0,7-2-301 0 0,-9 4 426 0 0,1 0-71 0 0,-2 0 37 0 0,1 0-60 0 0,-1 1-68 0 0,1-1-79 0 0,-1 0 37 0 0,0 1-56 0 0,0 0-53 0 0,0-1-43 0 0,0 0-174 0 0,0 1-45 0 0,1-1-208 0 0,1 0-569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8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6000 0 0,'1'0'174'0'0,"20"-1"1"0"0,-1 0 41 0 0,20-3 323 0 0,8-4 245 0 0,23-10 525 0 0,-29 4-533 0 0,-14 3-295 0 0,-5 2-114 0 0,0-1-41 0 0,-4 2-93 0 0,0-1-39 0 0,0 0-45 0 0,0 0-50 0 0,38-18 540 0 0,30-11 452 0 0,-86 37-987 0 0,-1 1-7 0 0,0 0-26 0 0,7 4 25 0 0,1 6 43 0 0,-2 1 44 0 0,-2-1 45 0 0,-2-2-93 0 0,-1 1-1 0 0,0-1 1 0 0,0 0-1 0 0,-1 0 1 0 0,0 0-135 0 0,-1 29 387 0 0,0-8-119 0 0,-3 16 141 0 0,0 0-33 0 0,1 4-88 0 0,0 3-64 0 0,3 42 129 0 0,0 1-46 0 0,0 98 205 0 0,9-12-147 0 0,-3-75-166 0 0,10 76 95 0 0,23 90 65 0 0,-23-172-228 0 0,-1-15-7 0 0,25 115 268 0 0,-30-153-343 0 0,0-1-38 0 0,7 27-38 0 0,3-1 64 0 0,51 142 238 0 0,-37-118-186 0 0,-7-1 106 0 0,16 95-195 0 0,-28-114 45 0 0,4 32 132 0 0,0 38-177 0 0,2 111 165 0 0,-8-86-93 0 0,-7-101-70 0 0,10 113 36 0 0,9-3 52 0 0,-12-101-79 0 0,12 60-1 0 0,-16-93 30 0 0,4 22-27 0 0,3 20-2 0 0,-4-24 37 0 0,0-1-33 0 0,-3-21 29 0 0,19 104 84 0 0,-4-37-108 0 0,5 17 34 0 0,-3-13 69 0 0,-12-44-50 0 0,-2-24-66 0 0,-7-19 41 0 0,-1-1-39 0 0,-3-10-11 0 0,2 0 0 0 0,3 10 2 0 0,-3-8-5 0 0,0 9 38 0 0,-2-16-21 0 0,1 1 0 0 0,-1-1 0 0 0,3 4-12 0 0,0 6-20 0 0,-1 2 40 0 0,-4 45 156 0 0,0-29-96 0 0,3-10-82 0 0,-1-15 13 0 0,0 1 34 0 0,-1-6-42 0 0,1 1-1 0 0,0-1 1 0 0,1 1 0 0 0,1 1-3 0 0,-1-1 0 0 0,-1-1 0 0 0,1 0 0 0 0,-1 1-1 0 0,0 2 1 0 0,4 22 0 0 0,4 27 0 0 0,-10-59 0 0 0,1 1 0 0 0,0 0 0 0 0,0-1 0 0 0,0 1 0 0 0,0 0 0 0 0,0-1 0 0 0,0 1 0 0 0,0-1 0 0 0,1 1 0 0 0,-1 0 0 0 0,1-1 0 0 0,-1 1 0 0 0,1 0 0 0 0,6 17 0 0 0,-5-16 0 0 0,-2-3-5 0 0,-1 9 20 0 0,1 10 39 0 0,-1-16 10 0 0,-2 3 0 0 0,2-5-58 0 0,1-1 0 0 0,-1 1 0 0 0,0 0 0 0 0,1 0 0 0 0,-1-1 0 0 0,0 1 0 0 0,0 0-1 0 0,1-1 1 0 0,-1 1 0 0 0,0-1 0 0 0,0 1 0 0 0,0-1 0 0 0,0 1 0 0 0,0-1 0 0 0,0 1-6 0 0,-17 1 45 0 0,10-3-33 0 0,0 0 0 0 0,0-1 0 0 0,-6-1-12 0 0,2 0 22 0 0,-14 1-20 0 0,15 1-16 0 0,0 0-34 0 0,-22-4 36 0 0,28 4 5 0 0,0 1 0 0 0,0-1 0 0 0,0 1 1 0 0,0 0-1 0 0,-1 0 0 0 0,1 1 0 0 0,0 0 0 0 0,0-1 0 0 0,0 2 0 0 0,-1-1 7 0 0,-18 4 5 0 0,1 1-11 0 0,0 0-48 0 0,15-5-44 0 0,0 0 42 0 0,-2 0 34 0 0,-5 1 47 0 0,-11 2 49 0 0,17-3-81 0 0,0 0-35 0 0,2-1-26 0 0,0 1-37 0 0,0-1-43 0 0,0 1-49 0 0,1-1-10 0 0,0 0-42 0 0,0 0-45 0 0,0-1-49 0 0,0 1-53 0 0,0-1-56 0 0,1 1-60 0 0,-1-1-64 0 0,5 1 107 0 0,0-1-68 0 0,0 1-61 0 0,1 0-54 0 0,-1 0-189 0 0,0 0-54 0 0,0 0-229 0 0,0 0-618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22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9672 0 0,'0'0'216'0'0,"0"0"32"0"0,0 0 13 0 0,2 0-52 0 0,1 0-154 0 0,0-1-36 0 0,2 0 7 0 0,0-1 46 0 0,5-2 184 0 0,-2 2 36 0 0,11-4 460 0 0,-12 4-522 0 0,1 1-41 0 0,0 1-84 0 0,-5-1-186 0 0,1 1 49 0 0,-1 0 43 0 0,0-1 36 0 0,4 0 118 0 0,10-4 513 0 0,-10 3-452 0 0,-2 0-146 0 0,0 0-105 0 0,-2 1-35 0 0,0 1-36 0 0,-1-1-41 0 0,1 0-43 0 0,0 0-48 0 0,-1 1-49 0 0,1-1-55 0 0,0 1-58 0 0,0 0-61 0 0,-1-1-64 0 0,1 1-69 0 0,0 0-71 0 0,1 0-974 0 0,2 0-932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6192 0 0,'0'0'133'0'0,"0"0"23"0"0,0 0 13 0 0,0 0 37 0 0,0 0 103 0 0,0 0 47 0 0,0 0 11 0 0,0 0-3 0 0,0 0-18 0 0,0 0-8 0 0,0 0-2 0 0,0 0-12 0 0,0 0-50 0 0,0 0-18 0 0,0 2-6 0 0,0 21 361 0 0,0 0-91 0 0,0 1-82 0 0,0-1-69 0 0,1 6-2 0 0,0 0-62 0 0,4 56 433 0 0,-3-53-493 0 0,1 17 98 0 0,10 64 497 0 0,0-24-64 0 0,-7-63-555 0 0,0 13 37 0 0,-1-6-27 0 0,-4-27-207 0 0,0 0 49 0 0,1 6 113 0 0,-1-6-124 0 0,0-3 18 0 0,-1-3 0 0 0,0 0 15 0 0,0 0 62 0 0,0 0 31 0 0,0 0 4 0 0,0 0-18 0 0,0 0-78 0 0,0 0-24 0 0,-1-6 11 0 0,0 0-69 0 0,-2-6-21 0 0,1-9 25 0 0,-1 3 29 0 0,4 6-48 0 0,10-27 55 0 0,-8 29-50 0 0,1 1 0 0 0,0 0 0 0 0,1 0 0 0 0,4-6-4 0 0,-5 8 0 0 0,1 1-1 0 0,0 0 1 0 0,0 0-1 0 0,0 1 0 0 0,1-1 1 0 0,0 1-1 0 0,0 0 1 0 0,0 1-1 0 0,1 0 1 0 0,-1 0-1 0 0,7-3 1 0 0,23-8-4 0 0,2 5-87 0 0,-30 8 61 0 0,-1 1 0 0 0,1 1-1 0 0,0-1 1 0 0,-1 1 0 0 0,1 0-1 0 0,0 1 1 0 0,-1 0 0 0 0,1 0-1 0 0,2 1 31 0 0,-7-1-4 0 0,1 1 0 0 0,-1-1-1 0 0,1 0 1 0 0,-1 1-1 0 0,0 0 1 0 0,0 0 0 0 0,0 0-1 0 0,0 0 1 0 0,0 0-1 0 0,0 1 1 0 0,0-1 0 0 0,-1 1-1 0 0,1 0 1 0 0,-1 0-1 0 0,0 0 1 0 0,1 1 4 0 0,-2-2 1 0 0,0 0-1 0 0,0 0 1 0 0,0 0 0 0 0,0 1-1 0 0,0-1 1 0 0,-1 0 0 0 0,1 0-1 0 0,-1 0 1 0 0,0 1-1 0 0,0 1 0 0 0,0 5-1 0 0,0 1 0 0 0,-1 0 0 0 0,0-1 0 0 0,-1 1 0 0 0,0-1 0 0 0,-3 9 1 0 0,3-13 3 0 0,0 1 1 0 0,-1-1-1 0 0,0 0 0 0 0,0 0 0 0 0,0 0 0 0 0,-3 3-3 0 0,3-4 12 0 0,-1 0 0 0 0,0-1 0 0 0,1 1 0 0 0,-1-1-1 0 0,-1 0-11 0 0,-7 6 22 0 0,6-4 26 0 0,0-1 0 0 0,0 0 0 0 0,0 0 0 0 0,-7 2-48 0 0,-2 1 14 0 0,5-3-17 0 0,0 1 1 0 0,0-2 0 0 0,-1 1 2 0 0,6-3 17 0 0,0 0 1 0 0,0 0 0 0 0,-1-1-1 0 0,-4 1-17 0 0,8-1-76 0 0,0 0 49 0 0,-1 0 43 0 0,-1 1 67 0 0,-2-1 39 0 0,2 0-111 0 0,1 0-87 0 0,0 0-108 0 0,0 0-74 0 0,0 0-112 0 0,2-1 138 0 0,0 1-35 0 0,0 0-37 0 0,-1-1-38 0 0,2 1 55 0 0,0 0-33 0 0,-1 0-410 0 0,0-1-101 0 0,0 1-82 0 0,0-1-187 0 0,-1 1-625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5008 0 0,'0'0'144'0'0,"0"0"-29"0"0,0 0 2 0 0,0 0 48 0 0,0 0 146 0 0,0 0 271 0 0,0 0 24 0 0,0 0-30 0 0,1 2-135 0 0,1 4-6 0 0,0 1-66 0 0,0 0-53 0 0,0 0-41 0 0,-1-1 3 0 0,0 0-1 0 0,1-1 0 0 0,-1 1 0 0 0,3 3-277 0 0,0 2 405 0 0,-1 5 110 0 0,-3-12-355 0 0,1 0-1 0 0,0 0 1 0 0,-1 0-1 0 0,2 0 0 0 0,0 2-159 0 0,1 3 226 0 0,-1 0 0 0 0,1-1-1 0 0,-2 1 1 0 0,1 0-1 0 0,-1 1-225 0 0,0 12 550 0 0,-1-21-474 0 0,0 1-4 0 0,0 3 0 0 0,0-4-41 0 0,0-1-44 0 0,0 0-66 0 0,0 0-50 0 0,0 0-189 0 0,0 0-30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10712 0 0,'0'0'241'0'0,"0"0"38"0"0,0 0 11 0 0,0 0-28 0 0,0 0-197 0 0,0-2-37 0 0,0-2-5 0 0,0 1 27 0 0,0 1 188 0 0,4-2 524 0 0,-2 3-460 0 0,0 0-80 0 0,0 0-66 0 0,1 1-86 0 0,-2-1-84 0 0,0 1-37 0 0,0 0-42 0 0,0 0-44 0 0,0 0-48 0 0,0 0-53 0 0,6 0-208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5520 0 0,'0'0'158'0'0,"0"0"-35"0"0,0 0 4 0 0,0 0 54 0 0,0 0 163 0 0,0 0 301 0 0,0 0 25 0 0,0 0-385 0 0,0 0-65 0 0,0 0-58 0 0,0 0-48 0 0,0 0-3 0 0,3 2-72 0 0,-3-1-1 0 0,1 0 38 0 0,12 10 431 0 0,-2 1-92 0 0,0-2-86 0 0,15 25 483 0 0,-16-18-424 0 0,2 6 64 0 0,-1 0-85 0 0,-1 1-68 0 0,0 0-52 0 0,-1 1 214 0 0,-1 0 1 0 0,5 25-462 0 0,-10-33 167 0 0,-3 0 77 0 0,-1 4 118 0 0,-6 8 241 0 0,5-26-510 0 0,0 1-1 0 0,1 0 1 0 0,-1-1 0 0 0,-1 1 0 0 0,1-1 0 0 0,0 1-93 0 0,-12 9 282 0 0,-1-4-136 0 0,-2-2-103 0 0,13-6-195 0 0,0-1 54 0 0,0 1 49 0 0,0-1 40 0 0,-4-1 78 0 0,-12-5 360 0 0,11 2-320 0 0,3 1-127 0 0,3 1-34 0 0,0 0-34 0 0,0 0-38 0 0,0-1-43 0 0,0 1-46 0 0,1 0-51 0 0,-1 0-54 0 0,0-1-58 0 0,1 1-63 0 0,-1 0-67 0 0,1-1-70 0 0,-1 1-75 0 0,1 0-79 0 0,0-1-83 0 0,-2-1-1021 0 0,-2-3-1038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9960 0 0,'0'0'222'0'0,"0"0"30"0"0,0 0 20 0 0,0 0-24 0 0,0-1-184 0 0,0 0-37 0 0,0-4 17 0 0,0 3 128 0 0,0 2 56 0 0,0 0 11 0 0,0 0-204 0 0,3 0 164 0 0,-2 0-170 0 0,0 0-45 0 0,0 0-72 0 0,0 0-97 0 0,0 0-118 0 0,-1 0 100 0 0,0 0-37 0 0,0 0-24 0 0,0 0-40 0 0,0 0-411 0 0,0 0-284 0 0,0 0-659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9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8288 0 0,'0'0'190'0'0,"0"0"28"0"0,0 0 7 0 0,2 0 39 0 0,7 0 229 0 0,21-4 1139 0 0,-16 1-1013 0 0,-8 2-393 0 0,0 0-41 0 0,-1-1-49 0 0,1 1-56 0 0,15-6 297 0 0,-10 2-195 0 0,2 2-44 0 0,2 0-57 0 0,3 2-67 0 0,-17 1-206 0 0,0 0 104 0 0,0 0 89 0 0,-1 0 137 0 0,1 0 106 0 0,0 0-203 0 0,-1 0-41 0 0,0 0-42 0 0,1 0-45 0 0,-1 0-54 0 0,0 0-60 0 0,1 0-18 0 0,-1 0-52 0 0,1 0-56 0 0,-1 0-61 0 0,1 0-64 0 0,-1 0-70 0 0,1 0-73 0 0,0 0-78 0 0,1 0-931 0 0,4 0-910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9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6592 0 0,'0'0'149'0'0,"0"0"23"0"0,0 0 11 0 0,0 0-62 0 0,0 0-9 0 0,0 0 42 0 0,0 0 132 0 0,0 0 242 0 0,0 0 16 0 0,0 0-7 0 0,0 0-55 0 0,0 0-30 0 0,0 0-4 0 0,0 0-158 0 0,1 0-106 0 0,0 0-93 0 0,0 1-41 0 0,3 0 5 0 0,-3 0 13 0 0,1-1 92 0 0,-2 0-33 0 0,1 1 40 0 0,5 0 84 0 0,1 0 56 0 0,19-2 846 0 0,-14-1-709 0 0,-4 1-200 0 0,-1 0-68 0 0,1 0-86 0 0,-1 1-105 0 0,20-4 144 0 0,-14 1-89 0 0,1 2-35 0 0,-10 0-34 0 0,5 0 87 0 0,-6 1-90 0 0,0-1-60 0 0,-1 1-51 0 0,1-1-73 0 0,-1 1-88 0 0,1 0-100 0 0,-1-1-113 0 0,-1 1 212 0 0,1 0-34 0 0,-1 0-34 0 0,0 0-38 0 0,0 0-37 0 0,1 0-41 0 0,3 0-1299 0 0,3 0-1028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20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8640 0 0,'0'0'197'0'0,"1"0"-63"0"0,8-4 306 0 0,-6 3-350 0 0,-1 1-55 0 0,2-2 0 0 0,1 1 63 0 0,-1-1 53 0 0,0 1 42 0 0,3-2 168 0 0,10-2 558 0 0,-11 4-638 0 0,1 0-50 0 0,0 0-98 0 0,5 1 380 0 0,4-3 105 0 0,13-3-58 0 0,-26 5-556 0 0,-2 1-39 0 0,0 0-54 0 0,-1-1-39 0 0,1 1-175 0 0,5 0-15 0 0</inkml:trace>
  <inkml:trace contextRef="#ctx0" brushRef="#br0" timeOffset="267.2">47 127 7368 0 0,'0'0'165'0'0,"0"0"22"0"0,0 0 10 0 0,0 0 40 0 0,1 1 100 0 0,1-1-99 0 0,9 3 284 0 0,-9-3-380 0 0,-1 1 37 0 0,3-1 163 0 0,0 1-34 0 0,4-1 218 0 0,1-1-96 0 0,0 0-69 0 0,11 0 378 0 0,-17 1-763 0 0,-1 0 38 0 0,7-1 190 0 0,-6 0-224 0 0,1 0-101 0 0,-3 1 8 0 0,1-1-41 0 0,0 1-45 0 0,0 0-50 0 0,-1-1 4 0 0,-1 1-39 0 0,2 0-382 0 0,0-1-271 0 0,-1 1 323 0 0,1 0-350 0 0,-1 0 538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6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25 132 10152 0 0,'0'0'298'0'0,"0"0"-4"0"0,1-1-209 0 0,8-7 18 0 0,-7 6-36 0 0,0 0 43 0 0,3-2-46 0 0,2-2 103 0 0,-1 0 71 0 0,1-1 85 0 0,9-9 491 0 0,-11 10-561 0 0,-1 2-90 0 0,0-1-37 0 0,0 0-44 0 0,-1-1-53 0 0,-2 5-25 0 0,0-1 0 0 0,-1 1 0 0 0,1-1 0 0 0,-1 0 0 0 0,1 1 0 0 0,-1-1 0 0 0,0 0 0 0 0,0 0 0 0 0,0 1 0 0 0,0-1 0 0 0,0 0 0 0 0,0 1 0 0 0,0-1 0 0 0,-1 0 0 0 0,1 1 0 0 0,-1-2-4 0 0,1 2 2 0 0,-1-1 1 0 0,1 1 0 0 0,-1 0 0 0 0,1-1 0 0 0,-1 1-1 0 0,1 0 1 0 0,-1 0 0 0 0,0-1 0 0 0,0 1-1 0 0,1 0 1 0 0,-1 0 0 0 0,0 0 0 0 0,0 0 0 0 0,0 0-1 0 0,0 0 1 0 0,-1 0 0 0 0,1 1 0 0 0,0-1-1 0 0,0 0 1 0 0,0 0 0 0 0,-1 1 0 0 0,1-1 0 0 0,0 1-3 0 0,-11 1 121 0 0,10 0-92 0 0,0-1 0 0 0,0 2 0 0 0,0-1 0 0 0,0 0 0 0 0,0 0 1 0 0,1 1-1 0 0,-1-1 0 0 0,0 1-29 0 0,0 0 41 0 0,-1 0 1 0 0,1 0-1 0 0,1 1 1 0 0,-1-1-1 0 0,0 1 1 0 0,0-1-1 0 0,1 1 1 0 0,0 0 0 0 0,-1 1-42 0 0,-4 9 139 0 0,-1 0-45 0 0,5-9-58 0 0,0 0 0 0 0,0 0 1 0 0,0 0-1 0 0,0 0 0 0 0,0 3-36 0 0,-1 4 145 0 0,1 0-1 0 0,0 0 0 0 0,1 1 0 0 0,1 10-144 0 0,0-12 143 0 0,1-1-1 0 0,0 1 0 0 0,2 4-142 0 0,7 22 421 0 0,8-4 90 0 0,-12-23-414 0 0,-4-8-56 0 0,0 1 0 0 0,0 0 0 0 0,0-1 0 0 0,0 0 0 0 0,0 1 0 0 0,1-1 0 0 0,-1 0 0 0 0,0 0 0 0 0,1 0 0 0 0,0 0-41 0 0,9 2 125 0 0,-5-3-96 0 0,0 1-35 0 0,-1-1-41 0 0,1-1-48 0 0,-1 1-54 0 0,1-1-62 0 0,-1 0-69 0 0,0 0-76 0 0,10-3-319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6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11 7976 0 0,'0'0'174'0'0,"0"0"-35"0"0,0 0-51 0 0,-1-1-20 0 0,1-1-34 0 0,-1 1 6 0 0,1 0 47 0 0,-1 0 68 0 0,-1-2-46 0 0,2 2 6 0 0,0 1 130 0 0,0 0 214 0 0,0 0 12 0 0,0 0-33 0 0,0 0-139 0 0,0 0-62 0 0,0 0-48 0 0,0 1-81 0 0,0-1-53 0 0,0 4-6 0 0,1-1 4 0 0,7 27 528 0 0,1 1-102 0 0,-1 0-82 0 0,0 0-64 0 0,1 3-17 0 0,13 46 350 0 0,-7-32-198 0 0,10 39 383 0 0,0 0 45 0 0,-21-75-804 0 0,-1 1 53 0 0,5 29 485 0 0,-5-24-394 0 0,0 1-89 0 0,-2-10-124 0 0,0 0-44 0 0,0-5-5 0 0,0 11-108 0 0,-2-8 132 0 0,-2 1 52 0 0,2-7-114 0 0,1 0 40 0 0,-2 0 48 0 0,-2-1 105 0 0,2 0-140 0 0,1 0-54 0 0,-1-1-80 0 0,1 0-96 0 0,-1 1-118 0 0,2-1 129 0 0,-1 1-36 0 0,0-1-39 0 0,1 1-42 0 0,-1 0-44 0 0,0-1-46 0 0,1 1-50 0 0,-1 0-51 0 0,1-1-54 0 0,-1 1-56 0 0,-1-2-1481 0 0,-3-3-1212 0 0</inkml:trace>
  <inkml:trace contextRef="#ctx0" brushRef="#br0" timeOffset="273.26">1 379 8536 0 0,'0'0'249'0'0,"0"0"-1"0"0,0 0-99 0 0,0 0-47 0 0,1 0 103 0 0,13-1 446 0 0,0-1-70 0 0,1-2-67 0 0,0-1-62 0 0,-1 0-58 0 0,1-1-55 0 0,0 0-49 0 0,-1-1-47 0 0,2 0-15 0 0,0 0-49 0 0,11-4 33 0 0,0 1-63 0 0,1 1-55 0 0,0 0-53 0 0,0 1-45 0 0,0 0-41 0 0,29-8-146 0 0,-20 5 31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4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6072 0 0,'0'0'133'0'0,"0"0"23"0"0,0 0 12 0 0,1 2-38 0 0,1 4-85 0 0,0 2-13 0 0,1 0 58 0 0,2 4 127 0 0,0 1 65 0 0,2 5 175 0 0,-2-6-180 0 0,-2-2-94 0 0,0 1-65 0 0,9 26 1542 0 0,9 20-1660 0 0,-7-23 1628 0 0,6 28-1628 0 0,-19-56 197 0 0,1-1-62 0 0,-1 1-45 0 0,1 0-43 0 0,3 13-18 0 0,-4-10 20 0 0,0-4 17 0 0,0 0 39 0 0,0-1 17 0 0,-1 0 38 0 0,1 0 43 0 0,-1 0 49 0 0,1 1 52 0 0,-1-1 58 0 0,0 0 64 0 0,0 0 68 0 0,0-7-199 0 0,-1-1-87 0 0,1 0-70 0 0,-1 1-54 0 0,-2-12 55 0 0,3 5-113 0 0,1-56 88 0 0,0 45-108 0 0,1-1 0 0 0,1 1 1 0 0,3-13-7 0 0,-1 16 0 0 0,0 0 0 0 0,7-16 0 0 0,3 5-54 0 0,-14 27 54 0 0,0 1 0 0 0,0-1 0 0 0,1 0 1 0 0,-1 1-1 0 0,1-1 0 0 0,-1 1 0 0 0,1-1 0 0 0,0 0 0 0 0,0 1-8 0 0,-1 1 0 0 0,0-1 0 0 0,0 0 0 0 0,1 1-1 0 0,-1-1 1 0 0,1 0 0 0 0,-1 1 0 0 0,1 0 0 0 0,-1-1 0 0 0,1 1 0 0 0,-1 0 0 0 0,1 0 0 0 0,-1 0 0 0 0,1 0 0 0 0,0 0 8 0 0,0 0-15 0 0,0 1 1 0 0,0-1-1 0 0,0 1 1 0 0,0-1-1 0 0,0 1 1 0 0,0 0-1 0 0,0 0 1 0 0,0 0-1 0 0,0 0 1 0 0,0 0-1 0 0,0 1 15 0 0,12 11-66 0 0,0 8 27 0 0,-1 2 52 0 0,-2 0 59 0 0,0 1 68 0 0,-2-5 29 0 0,0-1 56 0 0,5 20-205 0 0,-4 1 92 0 0,2 11 80 0 0,-12-49-115 0 0,0-1 4 0 0,0 0-7 0 0,0 0-1 0 0,0 0 5 0 0,0 0 2 0 0,-2-2 45 0 0,-4-7-36 0 0,3-1-35 0 0,0-1 0 0 0,0 0 0 0 0,1 0 0 0 0,1-1-54 0 0,-1-4 65 0 0,1 1-1 0 0,2-14-64 0 0,0 11 23 0 0,1 0 0 0 0,1 1-1 0 0,1-1 1 0 0,1 0-1 0 0,3-8-22 0 0,-1 8-19 0 0,5-4-39 0 0,-11 19 47 0 0,0 1 0 0 0,1-1 0 0 0,0 1-1 0 0,-1 0 1 0 0,1-1 0 0 0,0 1 0 0 0,0 0-1 0 0,0 0 1 0 0,0 0 0 0 0,1 1 0 0 0,-1-1-1 0 0,1 0 1 0 0,-1 1 0 0 0,2-1 11 0 0,-3 2-5 0 0,1 0-1 0 0,-1-1 1 0 0,0 1 0 0 0,1 0-1 0 0,-1 0 1 0 0,0 0 0 0 0,1 0 0 0 0,-1 1-1 0 0,1-1 1 0 0,-1 0 0 0 0,0 1 0 0 0,1-1-1 0 0,-1 0 1 0 0,0 1 0 0 0,0 0-1 0 0,1-1 1 0 0,-1 1 0 0 0,0 0 0 0 0,0 0-1 0 0,0-1 1 0 0,0 1 0 0 0,0 0-1 0 0,0 0 1 0 0,0 0 0 0 0,0 0 0 0 0,1 1 5 0 0,2 5-21 0 0,1-1 0 0 0,-1 1 0 0 0,0-1 0 0 0,1 4 21 0 0,-2-5-19 0 0,25 57-73 0 0,-5 4 106 0 0,-6 2 84 0 0,-7-2 66 0 0,-4-27-143 0 0,2-1 38 0 0,0 5 53 0 0,-7-42-365 0 0,-1-1 119 0 0,0 1 99 0 0,1 0 79 0 0,-1 0 85 0 0,2 2 398 0 0,-1-2-363 0 0,0 0-119 0 0,-1 0-68 0 0,1-1-36 0 0,-1 1-42 0 0,0-1-45 0 0,1 1-52 0 0,-1-1-55 0 0,0 1-59 0 0,0-1-66 0 0,1 1-68 0 0,-1-1-75 0 0,0 0-78 0 0,0 1-84 0 0,0-1-88 0 0,0 1-93 0 0,0-1-1207 0 0,0 0-1180 0 0</inkml:trace>
  <inkml:trace contextRef="#ctx0" brushRef="#br0" timeOffset="762.95">707 52 8032 0 0,'0'0'182'0'0,"0"0"29"0"0,4 8 167 0 0,-3-3-309 0 0,2 4-35 0 0,-1 1 63 0 0,1-1 57 0 0,-1 1 50 0 0,3 6 230 0 0,-1 0 89 0 0,11 37 1401 0 0,-12-42-1544 0 0,0 0-36 0 0,1 0-42 0 0,-1 1-61 0 0,1-1-73 0 0,-1 0-85 0 0,2 7 150 0 0,4 12 27 0 0,-6-18-114 0 0,1 0 62 0 0,-1 0 93 0 0,-3-11-71 0 0,0-1 24 0 0,0 0 2 0 0,0 0-27 0 0,0 0-110 0 0,0 0-45 0 0,0 0-8 0 0,0 0 3 0 0,1-2 78 0 0,1-11-12 0 0,-2-20 12 0 0,0-6-50 0 0,1-1-108 0 0,0 20-42 0 0,2 0-35 0 0,0 0-37 0 0,1 0-41 0 0,-2 11 84 0 0,11-37-270 0 0,-12 42 319 0 0,1 1 1 0 0,-1-1-1 0 0,1 1 1 0 0,0 0-1 0 0,0-1 1 0 0,0 1-1 0 0,0 0 1 0 0,1 0-1 0 0,-1 0 1 0 0,3-2 32 0 0,0 3-72 0 0,0 1 0 0 0,-2 2 33 0 0,1 2 17 0 0,-4-2 7 0 0,4 4-6 0 0,0-1 0 0 0,0 0 0 0 0,0 1 0 0 0,-1 0 0 0 0,0 0 0 0 0,3 5 21 0 0,13 35-65 0 0,-8-17 51 0 0,4 8 152 0 0,2 18 198 0 0,3 4 77 0 0,-5-21-183 0 0,-11-27-193 0 0,0 1 97 0 0,-3-10-65 0 0,-1-1 16 0 0,0 0-13 0 0,0 0 5 0 0,0 0 3 0 0,0-1 14 0 0,1 1-37 0 0,3-9 24 0 0,-1-16 60 0 0,0 0-60 0 0,1-10-57 0 0,0-1-87 0 0,6-16-157 0 0,6 1-102 0 0,-9 34 192 0 0,-6 14 108 0 0,1-1-1 0 0,0 1 1 0 0,0-1 0 0 0,0 1 0 0 0,0 0-1 0 0,1 0 1 0 0,-1 0 0 0 0,1 0 0 0 0,0 0 0 0 0,1-1 22 0 0,-3 3-5 0 0,0 1 1 0 0,0 0 0 0 0,0-1 0 0 0,-1 1 0 0 0,1 0 0 0 0,0 0 0 0 0,0 0 0 0 0,0 0 0 0 0,0 0 0 0 0,0 0 0 0 0,0 0-1 0 0,0 0 1 0 0,0 0 0 0 0,-1 0 0 0 0,1 0 0 0 0,0 0 0 0 0,0 1 0 0 0,0-1 0 0 0,0 0 0 0 0,0 1 0 0 0,-1-1 0 0 0,1 0 0 0 0,0 1-1 0 0,0-1 1 0 0,0 1 0 0 0,-1 0 0 0 0,1-1 0 0 0,0 1 0 0 0,-1-1 0 0 0,1 1 0 0 0,-1 0 0 0 0,1 0 0 0 0,-1-1 0 0 0,1 1 0 0 0,-1 0-1 0 0,1 0 5 0 0,9 16-20 0 0,-4-3 44 0 0,4 15 110 0 0,-2-1 82 0 0,2 7 128 0 0,1 20 281 0 0,-6-30-385 0 0,1-1-91 0 0,16 45 100 0 0,-21-66-307 0 0,0-1 56 0 0,2 3 138 0 0,-2-3-128 0 0,0-1-51 0 0,0 0-49 0 0,0-1-24 0 0,-1 1-44 0 0,1 0-49 0 0,0 0-57 0 0,-1-1-1 0 0,0 1-45 0 0,0-1-41 0 0,0 0-36 0 0,0 0-257 0 0,0 0-59 0 0,0 0-49 0 0,0 0-33 0 0,0 0-1409 0 0,0 0-1246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3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9616 0 0,'0'0'216'0'0,"0"0"32"0"0,0 0 12 0 0,4 4-55 0 0,-1-1-152 0 0,0 0-35 0 0,1 2 27 0 0,0 0 79 0 0,0 2 96 0 0,2 4 186 0 0,0 1-19 0 0,-2-5-201 0 0,8 12 485 0 0,-1 0-122 0 0,1 1-104 0 0,0-1-100 0 0,4 6-68 0 0,-1 0-78 0 0,0 3-110 0 0,-8-13-96 0 0,1 2-39 0 0,-8-16-89 0 0,0-1-38 0 0,0 1-141 0 0,0-1-42 0 0,0 0-947 0 0,0 0-58 0 0</inkml:trace>
  <inkml:trace contextRef="#ctx0" brushRef="#br0" timeOffset="249.33">205 0 7312 0 0,'0'0'165'0'0,"0"0"22"0"0,0 0 9 0 0,0 0 42 0 0,0 0-34 0 0,0 1-37 0 0,0 0 75 0 0,-1 1-97 0 0,0 6 108 0 0,0-5-90 0 0,0 5 111 0 0,0-1-35 0 0,0 8 148 0 0,1 0-100 0 0,0 1-71 0 0,-1 23 200 0 0,0-23-211 0 0,-8 51 474 0 0,-2 14 144 0 0,3-27-341 0 0,-1-2-20 0 0,-9 57 607 0 0,-5 0 112 0 0,21-102-1177 0 0,0 0 43 0 0,-5 16 235 0 0,5-13-186 0 0,-1 0-71 0 0,1-5-52 0 0,1 0-34 0 0,-1 2-94 0 0,-1 0-92 0 0,1 0-108 0 0,-1 0-122 0 0,3-6 117 0 0,0 0-56 0 0,-1 0-52 0 0,1 0-45 0 0,0 0-153 0 0,-1 0-43 0 0,1 1-186 0 0,-1 0-494 0 0,1-2 1385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2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1 347 7344 0 0,'0'0'165'0'0,"0"0"22"0"0,0 0 9 0 0,0 0-61 0 0,0 0-16 0 0,0 0 37 0 0,0 0 126 0 0,0 0 232 0 0,0 0 20 0 0,0 0-223 0 0,0 0-133 0 0,0 0-40 0 0,0 0 19 0 0,0 0-136 0 0,1-1 52 0 0,4-1 386 0 0,-3 1-366 0 0,1 0-23 0 0,-1 1-81 0 0,-1-1-38 0 0,1 1-58 0 0,0-1-63 0 0,0 1-71 0 0,-1-1-78 0 0,1 1-89 0 0,-1 0-94 0 0,0-1-104 0 0,0 1-112 0 0,2 0-613 0 0,2 0-763 0 0</inkml:trace>
  <inkml:trace contextRef="#ctx0" brushRef="#br0" timeOffset="554.51">418 38 8688 0 0,'0'0'192'0'0,"-1"-1"-51"0"0,0 1-42 0 0,0-1-36 0 0,-2 0-11 0 0,-3-3-2 0 0,-11-9 94 0 0,0 4 89 0 0,-6 3 126 0 0,17 5-210 0 0,-1 0 0 0 0,1 1 1 0 0,0 0-1 0 0,-5 0-149 0 0,-7 2 281 0 0,0 2-38 0 0,-6 4-15 0 0,6 0-154 0 0,8-3-86 0 0,1 0-36 0 0,7-4 47 0 0,0 0 1 0 0,0 0 0 0 0,0 1 0 0 0,1-1 0 0 0,-1 1-1 0 0,0-1 1 0 0,0 1 0 0 0,1-1 0 0 0,-1 1 0 0 0,1 0-1 0 0,0 0 1 0 0,-1 0 0 0 0,1 0 0 0 0,0 0 0 0 0,0 0 0 0 0,0 0-1 0 0,0 1 1 0 0,1 0 0 0 0,-1 0 1 0 0,1 0 0 0 0,-1 0-1 0 0,1 0 1 0 0,0 1 0 0 0,0-1 0 0 0,0 0-1 0 0,1 0 1 0 0,-1 1 0 0 0,1-1-1 0 0,0 0 1 0 0,0 0 0 0 0,0 0-1 0 0,3 7-4 0 0,0-1 0 0 0,1 0 0 0 0,-1 0 1 0 0,6 5 3 0 0,10 15-50 0 0,46 57 24 0 0,-36-48 53 0 0,-1 1 93 0 0,-4-7 52 0 0,-11-15-42 0 0,-1 0 33 0 0,-1 0 38 0 0,0 1 41 0 0,-2 1 45 0 0,-2 0 48 0 0,-2 1 53 0 0,-3 0 57 0 0,-3-15-308 0 0,0 1 0 0 0,0-1 1 0 0,0 0-1 0 0,-1 0 1 0 0,0 0-1 0 0,0 0 1 0 0,-1 0-1 0 0,1 0 1 0 0,-1 1-138 0 0,-8 15 479 0 0,-1-4-148 0 0,-1-2-88 0 0,-2-1-113 0 0,7-9-115 0 0,0 1-37 0 0,5-5-121 0 0,0 1 51 0 0,0-1 44 0 0,0 1 39 0 0,-2 1 81 0 0,-11 5 454 0 0,12-7-469 0 0,0 1-55 0 0,-1-1-98 0 0,2-1 0 0 0,0 0-37 0 0,0 0-40 0 0,0 0-44 0 0,0 0-47 0 0,0 0-51 0 0,0 0-55 0 0,0-1-58 0 0,0 1-61 0 0,1-1-65 0 0,-1 0-69 0 0,0-1-73 0 0,0 1-75 0 0,0-1-80 0 0,0 1-919 0 0,1-2-994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39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5064 0 0,'0'0'108'0'0,"0"0"17"0"0,0 0 14 0 0,0 0 29 0 0,0 0 56 0 0,0 0 28 0 0,0 0 4 0 0,0 0-111 0 0,0 0-37 0 0,1 0 17 0 0,-1 0-86 0 0,1 2-43 0 0,-1-2 35 0 0,0 1 40 0 0,0-1 58 0 0,0 1 72 0 0,0 0 89 0 0,0-1 103 0 0,1 18 1044 0 0,0-9-845 0 0,0-1-94 0 0,-1 0-62 0 0,0 0-82 0 0,1 0-102 0 0,-1 14 330 0 0,-1 0-103 0 0,1-1-92 0 0,0 1-77 0 0,-1-1-78 0 0,1-1-46 0 0,-2 15 55 0 0,-2 44 235 0 0,3-55-280 0 0,-1 0 58 0 0,0-3-124 0 0,1-1 94 0 0,1 1 54 0 0,0 26 437 0 0,0-18-358 0 0,0-7-190 0 0,0-11-131 0 0,0-1-39 0 0,0-2 27 0 0,-1-1 1 0 0,0 0 0 0 0,0 1 0 0 0,-1-1 0 0 0,0 2-25 0 0,0-4 11 0 0,2-4 51 0 0,0 0-99 0 0,0-1-85 0 0,-1 1-76 0 0,1 0-124 0 0,0-1-73 0 0,-1 0-151 0 0,1 1-350 0 0,-1-2 5 0 0,1 1 354 0 0,-1-1 153 0 0,1 0 76 0 0,0 1 125 0 0,-1-1 77 0 0,1 0 89 0 0,0 0 99 0 0,-1 1-401 0 0,1-1-40 0 0,-1-1-461 0 0,1 1-299 0 0,-1-2-713 0 0</inkml:trace>
  <inkml:trace contextRef="#ctx0" brushRef="#br0" timeOffset="575.42">18 65 6048 0 0,'0'0'133'0'0,"0"0"23"0"0,0 0 11 0 0,0-1-42 0 0,1 0-72 0 0,0 0-48 0 0,3-3-54 0 0,-2 1 70 0 0,-1 2 30 0 0,0 0 40 0 0,0 0 46 0 0,-1 1 55 0 0,4-6 614 0 0,-1 3-412 0 0,-1 1-138 0 0,0 0 36 0 0,-1 0 43 0 0,1 1 50 0 0,0 0-20 0 0,-1-1 45 0 0,1 1 48 0 0,-1 0 54 0 0,1 1 57 0 0,-1-1 62 0 0,0 1 65 0 0,0 0 71 0 0,2 0-451 0 0,-1 1-38 0 0,1 1-36 0 0,0 0-33 0 0,3 3 119 0 0,0 2-104 0 0,-2-1-108 0 0,0-1-45 0 0,1 2-32 0 0,0 0-42 0 0,-4-4-11 0 0,11 17 237 0 0,12 32 379 0 0,-16-31-394 0 0,2 0-54 0 0,26 60 393 0 0,-3-7-22 0 0,-16-35-206 0 0,-3-2 481 0 0,5 20-800 0 0,-10-22 256 0 0,13 34 280 0 0,-15-48-355 0 0,-3-13-134 0 0,-4-7 6 0 0,0-1 15 0 0,0 0 16 0 0,0 0 4 0 0,0 0 0 0 0,0 0-50 0 0,0 0-57 0 0,0 0-58 0 0,0 0-110 0 0,0 0-35 0 0,0 0 47 0 0,0-2-66 0 0,0 0 105 0 0,-1-3-87 0 0,0 3 105 0 0,0 1-55 0 0,-1-5-1256 0 0,1 2 392 0 0,0 1 64 0 0,1 1 436 0 0,0 0-39 0 0,0 0 147 0 0,-1-6-1416 0 0</inkml:trace>
  <inkml:trace contextRef="#ctx0" brushRef="#br0" timeOffset="878.65">40 422 7584 0 0,'0'0'222'0'0,"0"0"33"0"0,0 0 28 0 0,0 0 23 0 0,2 0-114 0 0,0 0-86 0 0,5-1 55 0 0,-4 0-44 0 0,4-1 321 0 0,-1-1-51 0 0,1 0-47 0 0,-1-1-43 0 0,1 0-38 0 0,-1 0-34 0 0,6-4 139 0 0,3-2-28 0 0,8-3 58 0 0,0 2-217 0 0,-13 7-130 0 0,1-2-55 0 0,0 1-97 0 0,-1 0-112 0 0,1 0-7 0 0</inkml:trace>
  <inkml:trace contextRef="#ctx0" brushRef="#br0" timeOffset="1467.07">418 249 6648 0 0,'0'0'149'0'0,"0"0"23"0"0,0 0 12 0 0,4 4-42 0 0,2 4-93 0 0,-1-4-14 0 0,-1 1 64 0 0,0 0 57 0 0,0 1 47 0 0,2 4 276 0 0,8 23 1139 0 0,-11-26-1299 0 0,0 0-36 0 0,-1-1-86 0 0,0 0-38 0 0,0-1-44 0 0,0 1-50 0 0,11 28 897 0 0,-7-16-439 0 0,0 1 37 0 0,-2 0 42 0 0,0 0 51 0 0,-2-1 56 0 0,-1 0 63 0 0,-1-17-609 0 0,0-1-3 0 0,0 0-8 0 0,0 0-12 0 0,0 1-95 0 0,0 2-132 0 0,0-2 103 0 0,0 0 39 0 0,0-1 54 0 0,0 0 66 0 0,0 0 79 0 0,0 0 93 0 0,-1-29-159 0 0,1-26 57 0 0,4 32-101 0 0,1 2-131 0 0,-1 3-72 0 0,-3 11 9 0 0,1 0 0 0 0,1 0 0 0 0,-1 0 0 0 0,4-5 50 0 0,2-2-34 0 0,5-4 32 0 0,-8 9-18 0 0,2 0-1 0 0,-1 0 1 0 0,4-3 20 0 0,-9 11-5 0 0,1-1 1 0 0,-1 0-1 0 0,1 1 1 0 0,0-1-1 0 0,0 1 0 0 0,-1 0 1 0 0,1 0-1 0 0,0-1 1 0 0,0 1-1 0 0,0 0 1 0 0,1 1-1 0 0,-1-1 0 0 0,0 0 1 0 0,0 1-1 0 0,0-1 1 0 0,1 1-1 0 0,1-1 5 0 0,6 3-76 0 0,-4 5 48 0 0,-5-6 12 0 0,3 3-25 0 0,-1 1-1 0 0,0-1 1 0 0,0 1-1 0 0,0 0 1 0 0,1 1 41 0 0,5 17-96 0 0,0 6 58 0 0,-6-14 65 0 0,1 0 37 0 0,1 7 121 0 0,8 29-7 0 0,-7-27 2 0 0,9 25 221 0 0,-8-30-318 0 0,-6-17-35 0 0,2 2-24 0 0,-3-4-3 0 0,0 1-36 0 0,0-1-67 0 0,0 0-52 0 0,0 0-197 0 0,0 0 172 0 0,0 0-48 0 0,0 0-76 0 0,0 0 91 0 0,0 0-39 0 0,0 0-41 0 0,0 0-41 0 0,0 0-36 0 0,0 0-32 0 0,0 0-246 0 0,0 0-54 0 0,0 0-798 0 0,0 0-626 0 0,0 0-1190 0 0</inkml:trace>
  <inkml:trace contextRef="#ctx0" brushRef="#br0" timeOffset="1899.91">909 58 7920 0 0,'0'0'174'0'0,"0"0"29"0"0,0 0 13 0 0,0 0 40 0 0,0 0 141 0 0,0 0 62 0 0,0 0 12 0 0,0 0-30 0 0,0 0-129 0 0,0 0-59 0 0,0 0-22 0 0,0 1-87 0 0,0 2-52 0 0,-2 3 33 0 0,2-4-43 0 0,-1 1 4 0 0,1 0 0 0 0,0 0 1 0 0,0 0-1 0 0,0 0 0 0 0,0 0 1 0 0,0-1-1 0 0,0 2-86 0 0,3 13 364 0 0,0-3-115 0 0,-2-2-60 0 0,1 33 267 0 0,9 23 174 0 0,-3-17-129 0 0,4 12 200 0 0,-2-21-203 0 0,-6-28-333 0 0,-1 0 40 0 0,-1 4 80 0 0,1 9 195 0 0,3 18 358 0 0,-5-41-816 0 0,0 2-32 0 0,1 1-6 0 0,-1-2 46 0 0,-1 1 42 0 0,1 1 59 0 0,-1-7-164 0 0,0 0-38 0 0,0 0-126 0 0,0 0-25 0 0,0 0 48 0 0,0 0 75 0 0,0 0-36 0 0,0 0-234 0 0,-1 0 33 0 0,1 0-244 0 0,-1-1 107 0 0,1 0 90 0 0,-1 0 20 0 0,0 0 76 0 0,-1-3-410 0 0,2 3 351 0 0,0 0 133 0 0,-1 1-35 0 0,-2-5-1352 0 0</inkml:trace>
  <inkml:trace contextRef="#ctx0" brushRef="#br0" timeOffset="2393.59">778 402 7512 0 0,'0'0'166'0'0,"0"0"29"0"0,0 0 13 0 0,0 0-71 0 0,0 0-69 0 0,0-1-47 0 0,2-1-48 0 0,0 0 43 0 0,4-2 44 0 0,0-1 46 0 0,0 1 42 0 0,1-1 37 0 0,4-2 194 0 0,1 0 66 0 0,30-14 1190 0 0,-24 13-994 0 0,-9 4-359 0 0,0 0-42 0 0,0 0-50 0 0,0 1-58 0 0,-3 0-79 0 0,6-2 170 0 0,0 1-41 0 0,0 1-38 0 0,1 0-35 0 0,12-2 16 0 0,0 1-102 0 0,-21 4-28 0 0,-2-1-156 0 0,1 1 77 0 0,-1-1 52 0 0,4 1 15 0 0,-3 0-56 0 0,-1-1-28 0 0,0 1-61 0 0,0 0-31 0 0,0 0-61 0 0,-1 0-71 0 0,1 0-77 0 0,0 0-88 0 0,-1 0-95 0 0,1 0-104 0 0,-1 0-112 0 0,2 0-746 0 0,1 0-874 0 0</inkml:trace>
  <inkml:trace contextRef="#ctx0" brushRef="#br0" timeOffset="2658.88">1144 353 7800 0 0,'0'0'148'0'0,"0"1"-60"0"0,1-1-41 0 0,0 4 2 0 0,0-2-4 0 0,4 11-11 0 0,0-1 99 0 0,0-1 50 0 0,-1 0 58 0 0,0-1 55 0 0,0 1 48 0 0,2 6 253 0 0,-1-1 82 0 0,-1 1 63 0 0,-1-1 48 0 0,-1-1-355 0 0,0 0-75 0 0,0-5-150 0 0,0 0-35 0 0,0 10 76 0 0,-1 1-125 0 0,-4 0-115 0 0,3-21-192 0 0,0 1 93 0 0,0-1 72 0 0,0 0 35 0 0,0 1 92 0 0,0 0 175 0 0,0 0-224 0 0,0-1-42 0 0,0 1-46 0 0,0-1-47 0 0,0 1-58 0 0,0-1-64 0 0,0 1-25 0 0,0-1-55 0 0,0 0-62 0 0,0 1-67 0 0,0-1-71 0 0,-1 0-76 0 0,1 1-82 0 0,0-1-87 0 0,-2 2-1377 0 0,-1 0-91 0 0</inkml:trace>
  <inkml:trace contextRef="#ctx0" brushRef="#br0" timeOffset="2823.44">1119 90 10304 0 0,'0'-1'262'0'0,"-1"0"-91"0"0,1 0-71 0 0,-3-4 60 0 0,2 3-61 0 0,-2-3 79 0 0,2 2-85 0 0,0-1-59 0 0,2 0-39 0 0,-1 1 26 0 0,0 1 60 0 0,-1 1 22 0 0,0-1 50 0 0,1 1 230 0 0,0 1 8 0 0,0 0-166 0 0,0 0-102 0 0,0 0-38 0 0,0 0-6 0 0,0 0 6 0 0,0 0-88 0 0,0 0-82 0 0,0 0-78 0 0,0 0-115 0 0,0 0 88 0 0,0 0-33 0 0,0 0-309 0 0,0 0 67 0 0,0 0-45 0 0,0 0-605 0 0,0 0-481 0 0,0 0-913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7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85 8088 0 0,'0'0'182'0'0,"0"0"29"0"0,0 0 12 0 0,1 0-80 0 0,-1 0-70 0 0,0 1-48 0 0,1 3-26 0 0,-1-2 37 0 0,2 13 874 0 0,1-1 1 0 0,3 8-911 0 0,-1-4 560 0 0,1-1-55 0 0,-2-3-157 0 0,0-1-55 0 0,0 1-65 0 0,-1-2-74 0 0,6 23 412 0 0,11 46 598 0 0,-12-52-671 0 0,-4-6 150 0 0,-3-15-402 0 0,-1-1 35 0 0,0-6-156 0 0,0-1 31 0 0,0 0 11 0 0,0 0 4 0 0,0 0 6 0 0,0 0 16 0 0,0-1 104 0 0,0-3-113 0 0,-1-2-66 0 0,0-2-36 0 0,0 7-44 0 0,-2-22 172 0 0,0-1-83 0 0,0 1-61 0 0,-1-41 10 0 0,3 38-5 0 0,4-14-10 0 0,4 1-55 0 0,8-8-49 0 0,-11 37 25 0 0,1 0 0 0 0,0-1 0 0 0,1 2 0 0 0,0-1-1 0 0,2-1 24 0 0,11-12 14 0 0,-5 11-50 0 0,-4 7-26 0 0,0 0-41 0 0,2 3-52 0 0,1 1-60 0 0,-9 1-40 0 0,0 0 57 0 0,0 0 49 0 0,-1 0 40 0 0,5 1-19 0 0,9 0-53 0 0,-12 0 65 0 0,0 0-68 0 0,-2-1 31 0 0,0 1-37 0 0,1-1-42 0 0,-1 1-48 0 0,0-1-78 0 0,0 1-66 0 0,1-1-72 0 0,-1 1-78 0 0,0-1-85 0 0,1 1-90 0 0,-1 0-95 0 0,1-1-103 0 0,-1 1-482 0 0,1 0-47 0 0,0-1-179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8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8176 0 0,'0'0'182'0'0,"0"0"29"0"0,0 2 13 0 0,3 15-205 0 0,-1-8 40 0 0,0 0 37 0 0,-1 0 40 0 0,1 1 44 0 0,-1-1 45 0 0,1 1 49 0 0,-1 0 73 0 0,1 0 62 0 0,-1-1 66 0 0,1 1 69 0 0,0 2-54 0 0,0-1-43 0 0,-1 1-41 0 0,1 0-38 0 0,-1 0-38 0 0,0-1-35 0 0,1 13 194 0 0,-1 0-121 0 0,0-1-108 0 0,-1 1-94 0 0,1 0-81 0 0,-1-24-231 0 0,0 0 37 0 0,0 1-12 0 0,0 0 109 0 0,0-1 84 0 0,0 1 78 0 0,0 1 288 0 0,-1-1-318 0 0,1 0-62 0 0,0-1-39 0 0,0 1-50 0 0,0 0-58 0 0,0-1-89 0 0,-1 1-96 0 0,1-1-109 0 0,0 1-121 0 0,-1-1 202 0 0,1 0-35 0 0,0 1-37 0 0,0-1-38 0 0,0 0-40 0 0,-1 0-41 0 0,1 0-43 0 0,0 1-45 0 0,-2-1-1226 0 0,-1 1-1026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8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7760 0 0,'0'0'225'0'0,"0"0"-180"0"0,0 0 40 0 0,0-1 183 0 0,1 0 82 0 0,0-2 544 0 0,-1 3-665 0 0,1-1-51 0 0,-1 0-64 0 0,1 0-88 0 0,0 0-105 0 0,-1 1-5 0 0,0 0-33 0 0,2-1 160 0 0,-1 0-103 0 0,0 0-18 0 0,0 1-40 0 0,0 0-42 0 0,0-1-48 0 0,0 1-150 0 0,0-1-103 0 0,0 1-114 0 0,1 0-123 0 0,0-1-478 0 0,1 1-672 0 0,-3 0 1771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48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58 7280 0 0,'-8'-7'84'0'0,"-6"-5"152"0"0,-1 0 115 0 0,0 1 113 0 0,-1 2 108 0 0,0 4 105 0 0,-2 3 102 0 0,1 6 98 0 0,-2 5 93 0 0,8 0-649 0 0,0 1-41 0 0,-7 12 172 0 0,2 3-114 0 0,4 3-77 0 0,4-9-57 0 0,2 1 0 0 0,1-1 0 0 0,0 4-204 0 0,-1 10 350 0 0,3-16-103 0 0,2 0 0 0 0,0 1 0 0 0,1 11-247 0 0,1-17 138 0 0,0 1-1 0 0,1-1 1 0 0,0 0-1 0 0,1 0 1 0 0,3 6-138 0 0,-4-10 79 0 0,1-1 0 0 0,0 0 0 0 0,1 0 0 0 0,0 0 0 0 0,0 0 1 0 0,1-1-1 0 0,-1 0 0 0 0,6 6-79 0 0,-5-8 52 0 0,0 1 1 0 0,0-1-1 0 0,0 0 1 0 0,1 0-1 0 0,-1 0 1 0 0,1-1-1 0 0,0 0 1 0 0,0 0-1 0 0,1 0 1 0 0,-1-1-1 0 0,1 0-52 0 0,19 5 136 0 0,0-3 36 0 0,-14-3-29 0 0,1-1 0 0 0,0 0 0 0 0,0 0-143 0 0,20-5 325 0 0,-22 3-186 0 0,1-1-1 0 0,-1 0 1 0 0,1-1 0 0 0,-1 0-1 0 0,-1-1 1 0 0,1-1-1 0 0,0 1 1 0 0,-1-2 0 0 0,0 1-1 0 0,0-2-138 0 0,16-16 327 0 0,-2-4-48 0 0,-20 23-267 0 0,12-20 92 0 0,-13 17-107 0 0,-2-1-49 0 0,-1 9-49 0 0,0 0-33 0 0,0 0-203 0 0,0 0 79 0 0,0-1 36 0 0,0 1-128 0 0,0 0 135 0 0,0 0 50 0 0,0-2-247 0 0,-1 2 178 0 0,1-1 75 0 0,-1 1-34 0 0,1-1-42 0 0,-1 1-50 0 0,0 0-162 0 0,1-1-60 0 0,-1 1-53 0 0,0 0-47 0 0,0-1-172 0 0,0 1-47 0 0,0 0-209 0 0,-1-1-567 0 0,2 1 1599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38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 8808 0 0,'0'0'197'0'0,"0"0"24"0"0,0 0 19 0 0,1 0-60 0 0,1-1-100 0 0,2-1-66 0 0,5-2-44 0 0,-6 3 50 0 0,-2 0 35 0 0,6-1 265 0 0,3-3 247 0 0,0 1 61 0 0,-3 1-296 0 0,-1 1-150 0 0,-3 2-134 0 0,0-1-32 0 0,2 0-74 0 0,1 0-119 0 0,-4 1 39 0 0,1-1-37 0 0,0 1-37 0 0,0 0-41 0 0,-2 0-8 0 0,-1 0-41 0 0,0 0-406 0 0,0 0-283 0 0,0 0-652 0 0</inkml:trace>
  <inkml:trace contextRef="#ctx0" brushRef="#br0" timeOffset="274.27">38 156 7912 0 0,'0'0'232'0'0,"0"0"-65"0"0,0 0-18 0 0,0 0 230 0 0,1 0-65 0 0,0 0-57 0 0,0-1-46 0 0,1 0 100 0 0,5-2 220 0 0,-5 2-324 0 0,-1 1 64 0 0,2-1-196 0 0,-1 0 33 0 0,3 0 190 0 0,-1 0 66 0 0,7-2 553 0 0,-8 3-671 0 0,1-1-41 0 0,0 0-33 0 0,-1 1-99 0 0,1-1-105 0 0,-1 0-99 0 0,0 1-111 0 0,-1 0 75 0 0,0-1-32 0 0,-1 1-36 0 0,1 0-35 0 0,0 0-39 0 0,-1 0-39 0 0,1-1-41 0 0,0 1-43 0 0,-1 0-44 0 0,1 0-47 0 0,2-1-1084 0 0,3-1-920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05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42 5640 0 0,'0'0'124'0'0,"0"0"17"0"0,0 0 12 0 0,-1-3-30 0 0,-2-2-80 0 0,1 2 17 0 0,0 0 104 0 0,1 0 84 0 0,-1 0 61 0 0,-2-4 735 0 0,2 4-627 0 0,-1 0-48 0 0,2 2-240 0 0,-1 0-45 0 0,-6-4 507 0 0,-1 3-83 0 0,1 2-77 0 0,0 2-72 0 0,1 1-63 0 0,0 1-58 0 0,0 1-50 0 0,0 2-45 0 0,-3 4 10 0 0,2 2-69 0 0,-10 21 19 0 0,12-20-39 0 0,2 0 0 0 0,-3 9-64 0 0,-3 33 220 0 0,6 0 74 0 0,7-2 52 0 0,4-10 31 0 0,-5-33-225 0 0,2-1 0 0 0,-1 1 0 0 0,2 1-152 0 0,5 8 273 0 0,3-1 37 0 0,2-4 44 0 0,3-3 50 0 0,-4-8-73 0 0,1-4-97 0 0,0-3-81 0 0,0-3-63 0 0,2-4-39 0 0,17-17-14 0 0,-32 25 11 0 0,-1 0-48 0 0,1 0-52 0 0,0 0-56 0 0,0 0-58 0 0,0 0-64 0 0,-1-1-66 0 0,1 1-70 0 0,-1 1 80 0 0,0-1-33 0 0,1 1-35 0 0,-1-1-36 0 0,0 0-38 0 0,0 1-38 0 0,0-1-39 0 0,1 1-41 0 0,3-5-1415 0 0,4-1-1118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03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1 500 7024 0 0,'0'0'157'0'0,"0"0"23"0"0,0 0 12 0 0,2-2-27 0 0,5-2-276 0 0,1 0 76 0 0,-1 1 68 0 0,1 0 58 0 0,1-1 84 0 0,1 1 57 0 0,1-1 102 0 0,7-1 224 0 0,0 0-12 0 0,-6 1-227 0 0,-2 1-103 0 0,0-1-60 0 0,1 1 21 0 0,-1 0-46 0 0,18-5 107 0 0,-11 1-108 0 0,-13 7-100 0 0,-2-1 1 0 0,12-11-16 0 0,-14 12-15 0 0,2-1 10 0 0,-1 0 0 0 0,1-1-1 0 0,-1 1 1 0 0,1-1 0 0 0,-1 1 0 0 0,1-1-1 0 0,-1 0 1 0 0,0 0 0 0 0,0 1 0 0 0,0-1-1 0 0,0 0 1 0 0,1-1-10 0 0,-1-2 13 0 0,-1 4-13 0 0,0 0 0 0 0,0 0-1 0 0,0 0 1 0 0,0 1 0 0 0,0-1-1 0 0,0 0 1 0 0,0 0 0 0 0,0 0 0 0 0,0 0-1 0 0,0 1 1 0 0,0-1 0 0 0,0 0-1 0 0,0 0 1 0 0,-1 0 0 0 0,1 1 0 0 0,-10-15 55 0 0,7 11-53 0 0,-1 1 0 0 0,0-1 0 0 0,-1 1 1 0 0,1 0-1 0 0,0 0 0 0 0,-1 1 0 0 0,0-1 0 0 0,0 1 0 0 0,1 0 0 0 0,-1 0 1 0 0,0 1-1 0 0,-1-1 0 0 0,-3 1-2 0 0,-7 0 60 0 0,0 3 55 0 0,4 4 111 0 0,2 4-33 0 0,1 2-35 0 0,3 3-34 0 0,1 1-35 0 0,2-1-36 0 0,1 0-36 0 0,1-2-37 0 0,3 46 16 0 0,2-20 49 0 0,3-7 48 0 0,5-1 69 0 0,-6-15-83 0 0,-4-10-59 0 0,1 0 0 0 0,-1 0 1 0 0,1 0-1 0 0,1 0 0 0 0,-1-1 0 0 0,1 1 1 0 0,-1-1-1 0 0,3 2-20 0 0,10 8 46 0 0,8 3-23 0 0,-21-16-17 0 0,1 0 0 0 0,0-1-1 0 0,-1 1 1 0 0,1-1 0 0 0,0 0 0 0 0,0 0-1 0 0,0 0 1 0 0,0 0 0 0 0,0 0-1 0 0,0-1 1 0 0,3 0-6 0 0,1 0-43 0 0,-1 0 33 0 0,18-2 75 0 0,-15 0-62 0 0,2-1-77 0 0,-2 0-90 0 0,-5 1 38 0 0,0 0-36 0 0,-1 0-37 0 0,1-1-43 0 0,0 0-47 0 0,-1 0-49 0 0,-2 2 57 0 0,-1 0-41 0 0,2 0-426 0 0,0-1-292 0 0,2-2-675 0 0</inkml:trace>
  <inkml:trace contextRef="#ctx0" brushRef="#br0" timeOffset="309.18">461 0 6016 0 0,'0'0'133'0'0,"0"0"23"0"0,0 0 11 0 0,1 2-27 0 0,2 8-171 0 0,-1 0 70 0 0,0 0 60 0 0,0 1 47 0 0,1 4 133 0 0,2 8 209 0 0,1-3-69 0 0,-2 1-44 0 0,16 74 1150 0 0,-20-93-1500 0 0,7 52 720 0 0,-3 1-47 0 0,0 1-33 0 0,2 13 57 0 0,-3-24-304 0 0,1-2-76 0 0,-2-26-166 0 0,-2-4-62 0 0,2 8-34 0 0,3 14-80 0 0,-4-27-34 0 0,-1-7-142 0 0,0-1-70 0 0,0 0-10 0 0</inkml:trace>
  <inkml:trace contextRef="#ctx0" brushRef="#br0" timeOffset="581.41">375 367 6176 0 0,'0'0'177'0'0,"1"-1"0"0"0,4-1-132 0 0,7-9-55 0 0,-8 8 48 0 0,-1 0 48 0 0,1 0 62 0 0,0 0 80 0 0,19-13 870 0 0,-12 7-591 0 0,0 0-36 0 0,3-3 75 0 0,1 1-84 0 0,0 0-99 0 0,1 2-113 0 0,-6 4-159 0 0,5-4 127 0 0,5-3 101 0 0,-6 5-172 0 0,-2 1-113 0 0,1 2-114 0 0,-3 0-97 0 0,1 2-121 0 0,-6 1 98 0 0,1 0-37 0 0,-1 1-40 0 0,1 0-41 0 0,1 0-226 0 0</inkml:trace>
  <inkml:trace contextRef="#ctx0" brushRef="#br0" timeOffset="863.69">757 346 7080 0 0,'8'25'336'0'0,"1"1"-96"0"0,-4-8-122 0 0,1 0-42 0 0,0 0-38 0 0,-1 1-37 0 0,0-4 306 0 0,-1 1 48 0 0,2 2 73 0 0,-1 1 33 0 0,-1-5 109 0 0,-1 0-1 0 0,0 0 1 0 0,-1 0-1 0 0,0 12-569 0 0,-2-24 362 0 0,0-2-2 0 0,0 0-12 0 0,0 0-52 0 0,0 0-28 0 0,0 0-4 0 0,0 0-7 0 0,0 0-29 0 0,0 0-17 0 0,0 0-3 0 0,0 0-16 0 0,0 0-67 0 0,0 0-45 0 0,0-2-34 0 0,-1-4 15 0 0,-1-5-23 0 0,0 0 1 0 0,0 0 0 0 0,1 1 0 0 0,1-10-39 0 0,0 7 21 0 0,1 0 0 0 0,1 0 0 0 0,2-9-21 0 0,2-2 1 0 0,1 0 1 0 0,2 1-1 0 0,0 0 1 0 0,3-2-2 0 0,2-1-126 0 0,-8 15 42 0 0,2 0-97 0 0,-4 6 40 0 0,1 0-43 0 0,-1 1-7 0 0,0 0-38 0 0,0 0-42 0 0,0 1-46 0 0,1 0-49 0 0,0-1-54 0 0,0 1-57 0 0,0 1-62 0 0,-3 1 75 0 0,0 0-82 0 0,-1 0-69 0 0,1 0-55 0 0,-1 0-36 0 0,2-2-772 0 0,0-2-821 0 0</inkml:trace>
  <inkml:trace contextRef="#ctx0" brushRef="#br0" timeOffset="1119">1136 418 7424 0 0,'1'2'166'0'0,"3"9"48"0"0,-2 1-36 0 0,-1 1-43 0 0,1 1-53 0 0,-2-3-58 0 0,2-1-47 0 0,-1 4 12 0 0,0-2 61 0 0,-1-6 14 0 0,1 0 36 0 0,1 0 100 0 0,0 0 94 0 0,1 6 620 0 0,-3-9-751 0 0,1-1-39 0 0,-1 0-50 0 0,1 0-61 0 0,0-1-65 0 0,-1-1-78 0 0,0 1-82 0 0,0-1 59 0 0,0 0-35 0 0,0 0-38 0 0,0 0-36 0 0,0 0-353 0 0,0 0-247 0 0,0 0-567 0 0</inkml:trace>
  <inkml:trace contextRef="#ctx0" brushRef="#br0" timeOffset="1284.56">1089 85 7632 0 0,'0'0'166'0'0,"0"0"29"0"0,0 0 14 0 0,0 0-1 0 0,0 0-53 0 0,0 0-24 0 0,0 0-3 0 0,0 0-43 0 0,1-1-165 0 0,8-7-21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02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 5584 0 0,'0'0'124'0'0,"2"2"17"0"0,7 8 14 0 0,1 1-1 0 0,5 8-154 0 0,-5-4 153 0 0,-1 1 66 0 0,-1-3 31 0 0,-1 1 77 0 0,-1 0 90 0 0,0 0 105 0 0,5 12 13 0 0,5 13 205 0 0,-9-10-167 0 0,-5-18-250 0 0,-1 1-1 0 0,-1 0 0 0 0,1 0 1 0 0,-2 3-323 0 0,0-9 189 0 0,0 0-1 0 0,0 1 1 0 0,0-1 0 0 0,-1 0 0 0 0,0 1-189 0 0,1-5 277 0 0,0 3 96 0 0,1-5-343 0 0,0 0 1 0 0,-1 1 0 0 0,1-1 0 0 0,0 0-1 0 0,0 0 1 0 0,0 0 0 0 0,-1 0 0 0 0,1 0-1 0 0,0 0 1 0 0,0 0 0 0 0,-1 0 0 0 0,1 1-1 0 0,0-1 1 0 0,0 0 0 0 0,0 0 0 0 0,-1 0-1 0 0,1 0 1 0 0,0 0 0 0 0,0 0 0 0 0,-1 0-1 0 0,1 0 1 0 0,0 0 0 0 0,0-1 0 0 0,-1 1-1 0 0,1 0 1 0 0,0 0 0 0 0,0 0 0 0 0,0 0-1 0 0,-1 0 1 0 0,1 0 0 0 0,0 0 0 0 0,0 0-1 0 0,0-1 1 0 0,-1 1-31 0 0,-2-2 296 0 0,1 1-187 0 0,1-1-32 0 0,0 1-39 0 0,-1-1-44 0 0,1 1-50 0 0,1 0-53 0 0,-3-5 116 0 0,0-1 1 0 0,1 0-1 0 0,0 0 1 0 0,0 0 0 0 0,1 0-1 0 0,0 0 1 0 0,0 0-1 0 0,1 0 1 0 0,0 0-1 0 0,0-6-7 0 0,0 11 1 0 0,0-16-8 0 0,1 0 0 0 0,1 1 1 0 0,1-1-1 0 0,0 1 0 0 0,1-1 1 0 0,1 1-1 0 0,1 0 0 0 0,0 1 1 0 0,4-7 6 0 0,-9 20-2 0 0,1 0 1 0 0,0 0 0 0 0,-1 0-1 0 0,1 0 1 0 0,0 0 0 0 0,1 0-1 0 0,-1 1 1 0 0,1-1 1 0 0,11-8-68 0 0,-7 10-9 0 0,9 9 23 0 0,-10-3 53 0 0,-1 1 0 0 0,0 0 0 0 0,0 0 0 0 0,-1 0-1 0 0,1 0 1 0 0,-2 1 0 0 0,1 0 0 0 0,-1-1 0 0 0,0 1 0 0 0,1 2 1 0 0,3 13 0 0 0,0 1 1 0 0,1 14-1 0 0,-2-17 0 0 0,-4-17 0 0 0,-1 1 0 0 0,0-1 0 0 0,0 1 0 0 0,0 0 0 0 0,0 0 0 0 0,-1 0 0 0 0,0 2 0 0 0,0-4-89 0 0,0 1 82 0 0,0 1 79 0 0,0 2 137 0 0,0-2 105 0 0,0-6-225 0 0,0-4-93 0 0,1-29 66 0 0,0 3-60 0 0,4-18-2 0 0,-4 44 0 0 0,1-1 0 0 0,0 1 0 0 0,0 0 0 0 0,0 0 0 0 0,1 0 0 0 0,0 0 0 0 0,5-11 0 0 0,-7 14-1 0 0,0-1 2 0 0,10-6-13 0 0,-8 8-36 0 0,-2 1 47 0 0,0 1 1 0 0,0 0-1 0 0,-1-1 1 0 0,1 1-1 0 0,0 0 1 0 0,0 0 0 0 0,0 0-1 0 0,0-1 1 0 0,0 1-1 0 0,0 0 1 0 0,-1 0-1 0 0,1 0 1 0 0,0 1-1 0 0,0-1 1 0 0,0 0 0 0 0,0 0-1 0 0,0 0 1 0 0,0 1-1 0 0,-1-1 1 0 0,1 0-1 0 0,0 1 1 0 0,0-1 0 0 0,0 1-1 0 0,-1-1 1 0 0,1 1-1 0 0,0-1 1 0 0,-1 1-1 0 0,1-1 1 0 0,0 2 0 0 0,1-1 1 0 0,3 4-6 0 0,-1-1 1 0 0,0 1 0 0 0,0 0-1 0 0,-1 1 1 0 0,1-1 0 0 0,-1 1-1 0 0,0-1 1 0 0,0 2 4 0 0,7 12-19 0 0,-3-3 17 0 0,0-1-1 0 0,-1 2 0 0 0,0-1 1 0 0,2 15 2 0 0,6 15 0 0 0,1 10 0 0 0,-14-55-110 0 0,-1 1 75 0 0,1 0 51 0 0,0 3 118 0 0,-1-4-108 0 0,0 1-42 0 0,0-1-34 0 0,1 0-42 0 0,-1 1-51 0 0,0-1 6 0 0,0-1-34 0 0,0 1-35 0 0,0 0-39 0 0,0 0-42 0 0,0 0-45 0 0,0 0-48 0 0,0 0-50 0 0,0-1-464 0 0</inkml:trace>
  <inkml:trace contextRef="#ctx0" brushRef="#br0" timeOffset="1002.31">576 73 4112 0 0,'0'0'119'0'0,"0"0"-24"0"0,0 0 4 0 0,0 0 42 0 0,0 0 126 0 0,-2 1 229 0 0,-4 4 99 0 0,0 2-82 0 0,2 0-73 0 0,1 1-67 0 0,1 0-59 0 0,0 1-50 0 0,2 1-44 0 0,-1 0-35 0 0,2 7 67 0 0,5 21 237 0 0,-4-28-314 0 0,0-1 36 0 0,5 20 245 0 0,7 18 151 0 0,-8-28-323 0 0,2 1 65 0 0,0-3 91 0 0,-3-9-171 0 0,-5-7-12 0 0,0-1-7 0 0,0 0-2 0 0,0 0-8 0 0,0 0-34 0 0,0 0-12 0 0,0 0-2 0 0,0 0-3 0 0,0 0-12 0 0,0 0-7 0 0,1-1-2 0 0,4-8-13 0 0,0-1-56 0 0,-4 6-68 0 0,1 0 0 0 0,-1 0-1 0 0,1 0 1 0 0,-1 0 0 0 0,0-3-31 0 0,3-10 59 0 0,-2 10-56 0 0,-1 0 0 0 0,0 1 0 0 0,0-1 1 0 0,0-3-4 0 0,3-43 54 0 0,1-1-44 0 0,-5 42-10 0 0,2 0 0 0 0,0 0 0 0 0,0 0 0 0 0,1 0 0 0 0,0 0 0 0 0,1 0 0 0 0,1 1 0 0 0,3-7 0 0 0,-7 17 0 0 0,4-9 0 0 0,4 3 0 0 0,-5 4 0 0 0,-2 1-9 0 0,0 1 0 0 0,0 0 0 0 0,0 0 0 0 0,0 0 0 0 0,0 0 0 0 0,0 0 0 0 0,0 0 0 0 0,2 0 9 0 0,9 1-11 0 0,-9 1 0 0 0,0 0 0 0 0,0 0 0 0 0,0 1 0 0 0,0 0 0 0 0,0-1 0 0 0,0 1 0 0 0,-1 1 0 0 0,1-1 0 0 0,-1 0 0 0 0,1 1 0 0 0,-1 0 0 0 0,3 3 11 0 0,19 21-69 0 0,-11-9 68 0 0,-13-16 6 0 0,4 5-5 0 0,-1 0 0 0 0,1 1 0 0 0,-2-1 0 0 0,1 1 0 0 0,0 4 0 0 0,10 19 0 0 0,-9-21 0 0 0,-1 1 1 0 0,0-1-1 0 0,-1 1 0 0 0,1 5 0 0 0,5 25 53 0 0,0-3 90 0 0,-9-35-136 0 0,-1-2-15 0 0,2 2 33 0 0,1 2 29 0 0,1 2 43 0 0,-2-4-16 0 0,-1-3-6 0 0,0 0 1 0 0,0 0 16 0 0,-2-2-27 0 0,0-1-34 0 0,-4-14-19 0 0,4 7 15 0 0,-5-24 10 0 0,5 26-38 0 0,1-1 1 0 0,0 1-1 0 0,1 0 1 0 0,-1 0-1 0 0,2-1 1 0 0,-1 1-1 0 0,1 0 1 0 0,1-6 0 0 0,4-14 0 0 0,-5 21 0 0 0,0 0 0 0 0,0 1 0 0 0,1-1 0 0 0,0 0 0 0 0,0 1 0 0 0,1-1 0 0 0,2-3 0 0 0,1-2 0 0 0,0 4-11 0 0,3 3-42 0 0,-7 4 49 0 0,0 1 0 0 0,0 0 0 0 0,1 0 0 0 0,-1 0 0 0 0,0 0 1 0 0,0 0-1 0 0,0 0 0 0 0,1 1 0 0 0,-1-1 0 0 0,0 1 1 0 0,0-1-1 0 0,0 1 0 0 0,0 0 0 0 0,0 0 0 0 0,0 0 1 0 0,0 0-1 0 0,0 0 0 0 0,0 0 0 0 0,0 1 0 0 0,-1-1 1 0 0,2 2 3 0 0,4 4-12 0 0,-1 0 0 0 0,0 0 0 0 0,0 0 0 0 0,3 7 12 0 0,1 3 0 0 0,-1 1 0 0 0,-1 0 0 0 0,0 1 0 0 0,1 10 0 0 0,-4-7 0 0 0,1-2-46 0 0,-2-14-76 0 0,-1 1-116 0 0,-2 15-994 0 0,4-13 502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00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0 428 6896 0 0,'0'0'200'0'0,"0"0"49"0"0,0 0 80 0 0,2-2 30 0 0,8-7 106 0 0,2-1-113 0 0,-3 3-150 0 0,1 1-42 0 0,9-7 66 0 0,-18 12-123 0 0,1 0-115 0 0,0 0-98 0 0,0 0-84 0 0,0 0-126 0 0,1 0-71 0 0,3-1-938 0 0,-5 1 1128 0 0,3-1-957 0 0,1-1-662 0 0,-5 3 1798 0 0</inkml:trace>
  <inkml:trace contextRef="#ctx0" brushRef="#br0" timeOffset="511.63">470 18 6768 0 0,'0'0'149'0'0,"-2"0"23"0"0,-1-1-148 0 0,-26-9 275 0 0,15 9-247 0 0,8 1-26 0 0,1-1 46 0 0,-7-1 167 0 0,-8 0 268 0 0,13 2-377 0 0,0 1-46 0 0,-42 12 513 0 0,21-5-258 0 0,18-4-265 0 0,-1 0 42 0 0,3 0 66 0 0,-1 0 0 0 0,1 1 0 0 0,0 0 0 0 0,-6 6-182 0 0,1 0 156 0 0,3 0-96 0 0,8-8-60 0 0,1 0 0 0 0,-1 0 0 0 0,1 0 0 0 0,-1 1 0 0 0,1-1 0 0 0,0 0 0 0 0,0 1 0 0 0,0 2 0 0 0,-1 1 0 0 0,2 3 0 0 0,3-3 0 0 0,-1 0 0 0 0,1-1 0 0 0,0 1 0 0 0,0 0 0 0 0,1-1 0 0 0,0 0 0 0 0,0 0 0 0 0,5 6 0 0 0,9 8 0 0 0,17 15 0 0 0,-14-15 0 0 0,136 138 18 0 0,-146-147 84 0 0,-1 0 0 0 0,8 13-102 0 0,-6-7 105 0 0,-2 0 33 0 0,-1-2 8 0 0,-2 0 34 0 0,1 0 38 0 0,-1 0 45 0 0,0 5 193 0 0,-6-16-335 0 0,0 1 0 0 0,-1-1 0 0 0,0 1 0 0 0,0-1 0 0 0,0 1 1 0 0,0-1-1 0 0,-1 1 0 0 0,0-1 0 0 0,0 1 0 0 0,0-1-121 0 0,-4 10 336 0 0,-2 0-50 0 0,1-5-123 0 0,-1-1-42 0 0,-2-1-49 0 0,0 0-56 0 0,6-5-9 0 0,0 0 0 0 0,-1-1 0 0 0,1 1 1 0 0,-1-1-1 0 0,0 1 0 0 0,1-1 0 0 0,-1 0 0 0 0,-3 0-7 0 0,-5 0-30 0 0,-1-2-62 0 0,3-2-48 0 0,1 0-72 0 0,0-2-83 0 0,2-1-98 0 0,3 2 166 0 0,2 2-33 0 0,1 1 108 0 0,0 1-34 0 0,0-1-36 0 0,0 0-43 0 0,0 0-46 0 0,0 0-41 0 0,-1 0-460 0 0,0-1-308 0 0,-2 0-721 0 0</inkml:trace>
  <inkml:trace contextRef="#ctx0" brushRef="#br0" timeOffset="810.83">624 236 5584 0 0,'0'0'165'0'0,"1"2"-10"0"0,2 0-160 0 0,0 1 81 0 0,0 0 67 0 0,1 0 52 0 0,1 1 126 0 0,7 6 492 0 0,-9-7-601 0 0,0 1-39 0 0,2 3 137 0 0,-1 0-44 0 0,0 0-41 0 0,0 0-35 0 0,-1 2-1 0 0,0 0-33 0 0,6 19 201 0 0,-5-11-143 0 0,0-6-39 0 0,3 14 1151 0 0,4 25-1326 0 0,-6-23 411 0 0,2-1-59 0 0,0 0-78 0 0,4-1-99 0 0,-7-14-103 0 0,4 6 29 0 0,-1-7 2 0 0,0-2-45 0 0,-3-4-34 0 0,0-3-26 0 0,-2-1 12 0 0,-2 0-18 0 0,1 0 0 0 0,-1 0 0 0 0,1 0-1 0 0,-1 0 1 0 0,1 0 0 0 0,-1 0 0 0 0,0 0-1 0 0,1 0 1 0 0,-1 0 0 0 0,1 0 0 0 0,-1 0-1 0 0,1 0 1 0 0,-1 0 0 0 0,1-1 0 0 0,-1 1-1 0 0,0 0 1 0 0,1 0 0 0 0,-1-1 0 0 0,0 1-1 0 0,1 0 1 0 0,-1-1 8 0 0,5-2-102 0 0,-1-1-24 0 0,-1 1-56 0 0,-1 1-70 0 0,-1 0-87 0 0,0 0-73 0 0,1 1-100 0 0,-1-1 74 0 0,-1 1-38 0 0,2-2-558 0 0,0-2-436 0 0,1-2-831 0 0,-3 7 2300 0 0</inkml:trace>
  <inkml:trace contextRef="#ctx0" brushRef="#br0" timeOffset="1015.28">854 227 6296 0 0,'0'0'184'0'0,"0"2"-6"0"0,0 14 322 0 0,0 0-39 0 0,0 0-38 0 0,0 0-34 0 0,0 16 296 0 0,0 0-108 0 0,0 7 0 0 0,0 0-94 0 0,0 78 736 0 0,0-88-1072 0 0,-2 1 42 0 0,1 0 39 0 0,-2 0 36 0 0,-3 29 364 0 0,-1 0 114 0 0,2-20-510 0 0,-2 7-62 0 0,4-3-97 0 0,3-42-162 0 0,0-1 25 0 0,0 1-65 0 0,0-1-76 0 0,0 1 60 0 0,0-1-35 0 0,0 1-36 0 0,0 0-36 0 0,0 1-342 0 0,0-1 79 0 0,0 0-48 0 0,0 2-664 0 0,0-2-524 0 0,0 0-996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56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0 4432 0 0,'0'0'99'0'0,"0"0"11"0"0,0 0 10 0 0,0 0-35 0 0,0 0 0 0 0,0 0 35 0 0,0 0 108 0 0,0 0 191 0 0,0 0 19 0 0,0 0 0 0 0,0 0-4 0 0,0 0-2 0 0,-1 3 0 0 0,-1 2 129 0 0,1 0-57 0 0,0 0-53 0 0,1 0-48 0 0,-1 1-43 0 0,1 0-38 0 0,0 6 229 0 0,0 1-61 0 0,-4 17 516 0 0,1-14-625 0 0,0-1-66 0 0,1 1-57 0 0,1-1-47 0 0,-2 10 57 0 0,-3 13 51 0 0,0-8-74 0 0,3 1-37 0 0,-3 14 67 0 0,-4 33 160 0 0,6-26-174 0 0,0 0-56 0 0,2 25-73 0 0,2-48-85 0 0,-1-1 1 0 0,-2 1-48 0 0,1 5-1 0 0,0 3 7 0 0,-3-15 42 0 0,2-14-59 0 0,0 7 51 0 0,3-8-75 0 0,0 1-51 0 0,0 1-35 0 0,1-11-67 0 0,0 0 33 0 0,0-2-27 0 0,2 0 36 0 0,2-6-207 0 0,-5 8 322 0 0,1 0-40 0 0,-1-1-42 0 0,1 1-48 0 0,-1-1-52 0 0,0 1-55 0 0,1-1-59 0 0,-1 0-64 0 0,0 0-177 0 0,1 0-108 0 0,-1 0-114 0 0,0-1-123 0 0,2-3-841 0 0,1-3-986 0 0</inkml:trace>
  <inkml:trace contextRef="#ctx0" brushRef="#br0" timeOffset="448.79">130 39 7136 0 0,'0'0'165'0'0,"0"0"22"0"0,0 0 6 0 0,0 0 36 0 0,0 0 131 0 0,0 0 59 0 0,0 0 12 0 0,0 0-21 0 0,0 0-88 0 0,0 0-40 0 0,0 0-8 0 0,0 0 2 0 0,0 0 17 0 0,0 0 10 0 0,0 0 1 0 0,0 0-3 0 0,0 0-10 0 0,0 0-3 0 0,2 2 0 0 0,11 7 286 0 0,-1 1-60 0 0,-2 1-59 0 0,0 2-53 0 0,-1-1-51 0 0,0 2-47 0 0,-1-1-43 0 0,1 1-41 0 0,6 12 100 0 0,2-1-105 0 0,1 5 31 0 0,-4 2-59 0 0,-2-4-45 0 0,-4-10-9 0 0,-1 0 0 0 0,-1 2-133 0 0,5 12 126 0 0,48 132 554 0 0,-16-55-64 0 0,-39-99-549 0 0,-3 0 10 0 0,-1-9-314 0 0,0 0 95 0 0,0 0 83 0 0,0 0 69 0 0,0-1 68 0 0,0 1 51 0 0,0 0 435 0 0,0 0-370 0 0,0-1-123 0 0,0 0-46 0 0,0 0-52 0 0,0 0-52 0 0,0 1-61 0 0,0-1-68 0 0,0 0-99 0 0,0 0-96 0 0,0 1-106 0 0,0-1-114 0 0,0 0-125 0 0,0 1 325 0 0,0-1-35 0 0,0 0-36 0 0,0 0-36 0 0,0 1-38 0 0,0-1-39 0 0,0 0-885 0 0</inkml:trace>
  <inkml:trace contextRef="#ctx0" brushRef="#br0" timeOffset="958.43">116 530 5904 0 0,'0'0'169'0'0,"0"0"-37"0"0,0 0-8 0 0,0 0 43 0 0,1-1 138 0 0,4-1 208 0 0,-1-2-57 0 0,0 1-52 0 0,-1-2-49 0 0,1 1-43 0 0,-1-1-39 0 0,3-5 176 0 0,-1 2-180 0 0,0 0-40 0 0,-4 6-144 0 0,1 0 0 0 0,0-1 0 0 0,0 1 0 0 0,0 0 0 0 0,0 0 0 0 0,0 0 0 0 0,3-1-85 0 0,3-3 200 0 0,-1-1-68 0 0,12-7 104 0 0,-17 13-328 0 0,0 0 35 0 0,2-1 30 0 0,1-1 129 0 0,4-3 195 0 0,-5 4-205 0 0,1-1-68 0 0,-3 2-55 0 0,0-1-37 0 0,0 1-40 0 0,1 0-47 0 0,-1-1-51 0 0,0 1-57 0 0,1-1-186 0 0,0 0-123 0 0,-1 2 236 0 0,-1-1-35 0 0,1 0-37 0 0,-1 0-39 0 0,3-1-910 0 0,1-1-773 0 0,-5 3 2116 0 0</inkml:trace>
  <inkml:trace contextRef="#ctx0" brushRef="#br0" timeOffset="1684.49">528 278 5472 0 0,'0'0'124'0'0,"0"0"17"0"0,0 0 10 0 0,0 0 29 0 0,0 3 117 0 0,1 4 122 0 0,-1 0-36 0 0,3 9 288 0 0,1 0-106 0 0,1 1-77 0 0,6 28 637 0 0,3 24 35 0 0,-3-12-464 0 0,-5-24-329 0 0,-4-20-186 0 0,1 0 0 0 0,-2 1 0 0 0,0 3-181 0 0,5 21 466 0 0,-6-33-275 0 0,0-1-37 0 0,1 0-36 0 0,0-1-33 0 0,0 0-25 0 0,-1-1-36 0 0,0 0 136 0 0,0-2 0 0 0,0 0 0 0 0,0 0 0 0 0,0 0-6 0 0,0 0-20 0 0,0 0-6 0 0,0 0 0 0 0,0 0-8 0 0,0 0-35 0 0,0 0-18 0 0,0-1-3 0 0,-2-45 58 0 0,-4-1-108 0 0,4 24-12 0 0,3-13 54 0 0,-1 10-50 0 0,2 14-8 0 0,-1 0 1 0 0,2 0-1 0 0,0 0 1 0 0,0 0-1 0 0,1 0 1 0 0,1 1 0 0 0,2-6 1 0 0,-6 15-1 0 0,11-19-53 0 0,-8 17 54 0 0,0-1 0 0 0,0 1 0 0 0,0 0 0 0 0,0 0 0 0 0,1 0 0 0 0,-1 0 0 0 0,1 1 0 0 0,0 0 1 0 0,2-1-1 0 0,-1 0 0 0 0,-4 3 0 0 0,-1 0 0 0 0,1 0 0 0 0,0 0 0 0 0,-1 0 0 0 0,1 1 0 0 0,0-1 0 0 0,0 0 0 0 0,0 1 0 0 0,-1-1 0 0 0,1 1 0 0 0,1 0 0 0 0,3-2-2 0 0,3 0 1 0 0,6 2-50 0 0,-12-1 44 0 0,-2 1 7 0 0,0-1 0 0 0,1 1 0 0 0,-1 0-1 0 0,0 0 1 0 0,0 0 0 0 0,0 1 0 0 0,0-1 0 0 0,0 0-1 0 0,1 0 1 0 0,-1 0 0 0 0,0 1 0 0 0,0-1-1 0 0,0 1 1 0 0,0-1 0 0 0,0 1 0 0 0,0-1 0 0 0,0 1 0 0 0,2-1 0 0 0,1 1 0 0 0,9 11 0 0 0,-10-11 0 0 0,1 2 0 0 0,3 11 0 0 0,17 52 0 0 0,0 33 0 0 0,-15-46-1 0 0,-5-26 55 0 0,2 10 37 0 0,-6-37-299 0 0,0 1 114 0 0,0 0 85 0 0,0 0 43 0 0,0 0 126 0 0,0 3 236 0 0,0-3-292 0 0,1 0-42 0 0,-1 1-53 0 0,0-1-48 0 0,0 0-58 0 0,0 0-67 0 0,1-1-31 0 0,-1 1-57 0 0,0 0-64 0 0,0 0-69 0 0,1-1-74 0 0,-1 1-79 0 0,1 0-85 0 0,-1-1-90 0 0,0 0 377 0 0,0 0-38 0 0,0 0-474 0 0,0 0-303 0 0,0 0-725 0 0</inkml:trace>
  <inkml:trace contextRef="#ctx0" brushRef="#br0" timeOffset="2134.27">1007 91 6568 0 0,'0'0'190'0'0,"0"0"37"0"0,0 0 45 0 0,0 0 15 0 0,0 0 1 0 0,0 0-15 0 0,0 0-60 0 0,0 0-21 0 0,0 0-6 0 0,0 0-12 0 0,0 1-87 0 0,1 0-58 0 0,0 1-31 0 0,1 1 68 0 0,-2-2 19 0 0,1-1 48 0 0,0 1 58 0 0,0 0 70 0 0,1 1-183 0 0,0 0 0 0 0,0 1 1 0 0,0-1-1 0 0,0 0 0 0 0,0 1 1 0 0,-1-1-1 0 0,1 1 1 0 0,-1 0-1 0 0,1 2-78 0 0,6 16 429 0 0,-3-7-196 0 0,1-1-47 0 0,-4-8-94 0 0,-1 0 1 0 0,1-1-1 0 0,-1 1 1 0 0,0 0-1 0 0,-1 0 0 0 0,1 0 1 0 0,-1 5-93 0 0,1-3 152 0 0,-1 0 0 0 0,1 0 0 0 0,1 0 0 0 0,0 4-152 0 0,3 10 316 0 0,3 32 538 0 0,-6-27-528 0 0,0-13-214 0 0,0-1-44 0 0,20 114 688 0 0,-14-72-364 0 0,-6-44-303 0 0,2 6 88 0 0,2 6 80 0 0,-5-8-140 0 0,-1-13-45 0 0,0 0-315 0 0,0-1 98 0 0,0 0 84 0 0,0 0 69 0 0,1 1 70 0 0,-1 0 52 0 0,1 1 440 0 0,0-1-373 0 0,-1 0-125 0 0,0 0-48 0 0,0-1-50 0 0,1 1-54 0 0,-1 0-62 0 0,0-1-68 0 0,0 1-101 0 0,1-1-97 0 0,-1 1-108 0 0,0-1-115 0 0,0 0-127 0 0,0 1 330 0 0,0-1-36 0 0,0 0-36 0 0,0 0-37 0 0,0 0-39 0 0,0 0-39 0 0,0 0-1150 0 0,0 0-994 0 0</inkml:trace>
  <inkml:trace contextRef="#ctx0" brushRef="#br0" timeOffset="2537.21">874 479 6016 0 0,'0'0'133'0'0,"0"0"23"0"0,0 0 11 0 0,0 0-56 0 0,0 0-6 0 0,0 0 40 0 0,1-2 127 0 0,19-18 1192 0 0,-5 4-463 0 0,0 1-80 0 0,-4 5-372 0 0,0 0-68 0 0,-1 3-141 0 0,0 0-62 0 0,1 1-69 0 0,0 0-77 0 0,5-2 34 0 0,-1-1 42 0 0,4-3 113 0 0,3 2 80 0 0,-1 2-204 0 0,1-1-101 0 0,-2 1-88 0 0,0 0-72 0 0,0 1-65 0 0,1 1-59 0 0,-14 4 46 0 0,0 0 43 0 0,6-1-53 0 0,-5 0 7 0 0,-1 2-41 0 0,0-1-90 0 0,-1 0-40 0 0,-1 0-96 0 0,1 0-111 0 0,-3 1 214 0 0,0-1-33 0 0,-2 2 63 0 0,1 0-36 0 0,0-1-404 0 0,1 0-266 0 0,3 0-627 0 0,-6 1 1608 0 0</inkml:trace>
  <inkml:trace contextRef="#ctx0" brushRef="#br0" timeOffset="2789.53">1400 325 8408 0 0,'0'0'190'0'0,"0"2"28"0"0,0 5-32 0 0,1 0-53 0 0,-1 1-45 0 0,2 0-37 0 0,-1 2-27 0 0,6 20-63 0 0,-3-17 48 0 0,-1-2 49 0 0,0-1 70 0 0,-1-3-3 0 0,0-1 40 0 0,7 25 669 0 0,-1-9-258 0 0,-2 2-94 0 0,2 6 67 0 0,1 8 158 0 0,-7-25-519 0 0,-2 1-44 0 0,1-3 8 0 0,1-5-107 0 0,0-1-37 0 0,-2-5-8 0 0,0 2-100 0 0,0-2-28 0 0,0 0 35 0 0,0 0-26 0 0,0 0-77 0 0,0 0-199 0 0,0 0-361 0 0,0 0 444 0 0,0 0 19 0 0,0 0-45 0 0,0 0-116 0 0,0 0-135 0 0,0 0-116 0 0,0 0-253 0 0,0 0-603 0 0</inkml:trace>
  <inkml:trace contextRef="#ctx0" brushRef="#br0" timeOffset="2958.08">1309 193 7136 0 0,'0'0'208'0'0,"0"0"-10"0"0,-5-5-156 0 0,3 1-14 0 0,0 1 53 0 0,1 0 44 0 0,0 1 36 0 0,-1 0 180 0 0,0-1 550 0 0,1 2-654 0 0,0 0-44 0 0,0 0-40 0 0,0 0 20 0 0,1 1 45 0 0,0 0 106 0 0,0 0-17 0 0,0 0-35 0 0,0 0-135 0 0,0 0-60 0 0,0 0-11 0 0,0 0-37 0 0,0 0-38 0 0,1 0-140 0 0,1 0 59 0 0,4-5-86 0 0,-1-3-93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19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10 7920 0 0,'0'0'174'0'0,"0"0"29"0"0,0 0 13 0 0,-1-1-31 0 0,-5-1-71 0 0,1 0 77 0 0,1 1 88 0 0,-4-1 451 0 0,6 1-504 0 0,1 1-85 0 0,-1 0-38 0 0,1 0-46 0 0,-1 0-55 0 0,-1 0 297 0 0,0 1-107 0 0,-1 0-61 0 0,-1 1-35 0 0,2-1-17 0 0,1 0 15 0 0,-2 1 114 0 0,-1 1-43 0 0,0 3-10 0 0,-3 3 32 0 0,2-1 34 0 0,4-6-166 0 0,1-1 1 0 0,0 1-1 0 0,0 0 1 0 0,-1 0 0 0 0,1-1-1 0 0,0 1 1 0 0,1 0-1 0 0,-2 1-55 0 0,-6 30 537 0 0,7-26-414 0 0,-1 5 9 0 0,0-1-33 0 0,-1 12 18 0 0,1 6-79 0 0,-1 14-68 0 0,2-23 28 0 0,0 0 37 0 0,-1 54 176 0 0,0-21-35 0 0,2 7 40 0 0,2-12 185 0 0,2-1 1 0 0,7 29-402 0 0,5-5 293 0 0,-12-55-191 0 0,2 0 1 0 0,3 7-103 0 0,31 56 200 0 0,-28-55-141 0 0,-7-15-113 0 0,1-1 61 0 0,4 3 72 0 0,-5-6-14 0 0,-1-1 1 0 0,1 0-1 0 0,0 0 0 0 0,4 2-65 0 0,-1-2 31 0 0,0 0-33 0 0,0-1-43 0 0,0 0-53 0 0,1-2-62 0 0,-1 0-72 0 0,0 0-82 0 0,0-2-91 0 0,-6 1 162 0 0,-1-1-36 0 0,1 1-377 0 0,-1-1 91 0 0,1 1-51 0 0,0-2-724 0 0,3-1-570 0 0,1-2-1085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19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7688 0 0,'0'0'166'0'0,"0"0"29"0"0,0 0 14 0 0,1 2 13 0 0,6 16 183 0 0,1-4-166 0 0,0 3 7 0 0,-2-5-93 0 0,13 31 268 0 0,-12-21-248 0 0,-4-16-115 0 0,0 1 0 0 0,-1 0 0 0 0,0-1-1 0 0,0 1 1 0 0,-1 0 0 0 0,0 5-58 0 0,1 9 101 0 0,1 1 47 0 0,3 11 145 0 0,1-1 56 0 0,6 38 448 0 0,-1 10-37 0 0,-7-51-478 0 0,1 10 124 0 0,0-10-42 0 0,3 5 99 0 0,0-13-81 0 0,-8-19-149 0 0,0 5 227 0 0,1-7-14 0 0,0-1-257 0 0,-1-2-40 0 0,1 0-51 0 0,0-1-63 0 0,-1 2-60 0 0,1-1-57 0 0,10-20 204 0 0,8-24-122 0 0,-13 29 6 0 0,1 1-1 0 0,0 0 0 0 0,1 0 1 0 0,4-4-7 0 0,-9 16 1 0 0,0 0-1 0 0,1 1 0 0 0,-1-1 0 0 0,1 1 0 0 0,2-1 1 0 0,7-7-69 0 0,-12 10 61 0 0,0 0-1 0 0,0 1 1 0 0,0 0-1 0 0,0-1 1 0 0,0 1-1 0 0,0 0 1 0 0,0 0-1 0 0,2-1 9 0 0,11-1-45 0 0,-9 4 27 0 0,-4 1 4 0 0,20 4-11 0 0,-19-4 13 0 0,0-1 0 0 0,1 1 1 0 0,-1 0-1 0 0,-1 1 0 0 0,1-1 1 0 0,0 0-1 0 0,0 1 0 0 0,-1-1 1 0 0,0 1-1 0 0,1 0 0 0 0,-1 0 1 0 0,1 2 11 0 0,6 12-3 0 0,-1 6-49 0 0,-7-18 52 0 0,0-1 0 0 0,-1 1 0 0 0,0-1 0 0 0,1 1 0 0 0,-1 0-1 0 0,-1-1 1 0 0,1 1 0 0 0,-1 0 0 0 0,0-1 0 0 0,0 1 0 0 0,-1 2 0 0 0,-2 7 0 0 0,3-10 0 0 0,0-1 0 0 0,0 1 0 0 0,-1-1 0 0 0,1 0 0 0 0,-1 1 0 0 0,1-1 0 0 0,-1 0 0 0 0,0 0 0 0 0,0 0 0 0 0,-2 2 0 0 0,-2 1 0 0 0,4-4 1 0 0,0 1 1 0 0,0-1-1 0 0,0 0 0 0 0,0 0 0 0 0,0 0 1 0 0,-1-1-1 0 0,1 1 0 0 0,-3 1-1 0 0,-9 6 46 0 0,12-7-45 0 0,0-1 0 0 0,0 1 0 0 0,0-1 0 0 0,-1 0 0 0 0,1 1 0 0 0,-1-1 1 0 0,-1 0-2 0 0,-19 7 30 0 0,13-5-4 0 0,0 0 1 0 0,1 0 0 0 0,-10 0-27 0 0,2-2-7 0 0,-1-4-35 0 0,17 3-108 0 0,0 0 98 0 0,0 0 79 0 0,0 0 96 0 0,0 0-45 0 0,1 1-118 0 0,-1-2-85 0 0,0 1-108 0 0,0 0-62 0 0,0 0-106 0 0,0 0-120 0 0,1-1 211 0 0,-1 1-35 0 0,0 0-180 0 0,0 0-98 0 0,0-1-82 0 0,-1 1-64 0 0,1-1-183 0 0,-2 0-539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0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7424 0 0,'0'0'166'0'0,"0"0"29"0"0,0 0 12 0 0,0 2-34 0 0,1 16-101 0 0,3-11 66 0 0,-1-1 52 0 0,4 20 771 0 0,-2-11-413 0 0,-1 1-70 0 0,1 6 260 0 0,-3-16-464 0 0,0 0 0 0 0,-1 0 0 0 0,0 1 0 0 0,0-1 0 0 0,0 5-274 0 0,-1 5 414 0 0,0 0-111 0 0,0 0-100 0 0,0-1-87 0 0,0-14-287 0 0,0-1-229 0 0,0 0-411 0 0,0 0-49 0 0,0 0-10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0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49 7024 0 0,'-2'-1'157'0'0,"-7"-3"19"0"0,-1-1 52 0 0,2 1-106 0 0,3 1-68 0 0,0-1-63 0 0,-4-2-73 0 0,0 1 83 0 0,-1 1 74 0 0,0 0 63 0 0,-3 1 96 0 0,1 1 59 0 0,-4 0 109 0 0,-5 1 245 0 0,7 3-207 0 0,2 5-107 0 0,1 3-85 0 0,3 3-59 0 0,3-5-50 0 0,1 0 0 0 0,1 1 0 0 0,-3 5-139 0 0,2 0 225 0 0,-1 4 16 0 0,0 0-83 0 0,3-3-76 0 0,0 0-35 0 0,0 35 11 0 0,4-28-8 0 0,1-1 64 0 0,3 0 96 0 0,-1-8-96 0 0,2 0 53 0 0,4 1 83 0 0,9 3 181 0 0,-17-15-360 0 0,0 0 0 0 0,0-1 1 0 0,0 0-1 0 0,0 1 0 0 0,0-1 1 0 0,3 0-72 0 0,10 1 245 0 0,-3-5-84 0 0,0-3-53 0 0,-2 0-4 0 0,16-13 153 0 0,-16 7-180 0 0,-1-4-43 0 0,7-16 73 0 0,-11 22-81 0 0,0 0 0 0 0,-1-1-1 0 0,-1 0 1 0 0,1 0 0 0 0,-1-1-26 0 0,14-51 12 0 0,-17 55-23 0 0,4 20-51 0 0,3 6 17 0 0,7 68-25 0 0,-9-49 66 0 0,3-6-5 0 0,-2-14 38 0 0,1 2 40 0 0,-4-9 23 0 0,0-1-9 0 0,-2-5-17 0 0,2 2-63 0 0,-4-5-62 0 0,0-1-33 0 0,0 0 26 0 0,0 0-68 0 0,0 0-77 0 0,0 0 61 0 0,0 0-34 0 0,0 0-38 0 0,0 0-35 0 0,0 0-352 0 0,0 0 82 0 0,0 0-49 0 0,0 0-678 0 0,0 0-537 0 0,0 0-1018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1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0,'0'0'197'0'0,"0"0"24"0"0,0 0 19 0 0,0 0 4 0 0,2 0-36 0 0,7 0 159 0 0,0 1-1 0 0,0 0 1 0 0,6 2-367 0 0,8 2 490 0 0,-1 2-58 0 0,0 2-70 0 0,0 0-83 0 0,-2 1-96 0 0,-1 0-109 0 0,-3 0 229 0 0,-1 0-1 0 0,-1 0 1 0 0,5 6-303 0 0,1 2 275 0 0,-1 1-32 0 0,-4-3-75 0 0,-1 0-36 0 0,0 1-46 0 0,-2-1-50 0 0,-3-3 19 0 0,-1 0-1 0 0,0 0 0 0 0,0 2-54 0 0,-1 0 106 0 0,-1 1 0 0 0,3 11-106 0 0,5 33 263 0 0,-7 3 53 0 0,-1-19-80 0 0,-3-25-60 0 0,-1 1 1 0 0,-1 3-177 0 0,-4 73 521 0 0,0-65-324 0 0,-2 0 34 0 0,-2 5 143 0 0,-2-1-106 0 0,-5 6-56 0 0,8-25-126 0 0,-1-1 1 0 0,-7 12-87 0 0,11-21-60 0 0,-1 0 45 0 0,-2 2 47 0 0,-11 10 104 0 0,7-11-143 0 0,6-4-41 0 0,-1 0-40 0 0,-1-1-45 0 0,1 0-55 0 0,0-1-60 0 0,-1-1-69 0 0,6 0 49 0 0,0 0-44 0 0,0 0-40 0 0,-1 0-36 0 0,1 0-254 0 0,0 0-60 0 0,0 0-48 0 0,0 0-33 0 0,0 0-1409 0 0,0 0-1248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37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9184 0 0,'0'0'208'0'0,"0"0"33"0"0,0 0 14 0 0,0 0-10 0 0,0 1-45 0 0,1 0-74 0 0,0 0-56 0 0,3 5 36 0 0,-2-4-29 0 0,11 19 772 0 0,-2 1-84 0 0,-1 1-78 0 0,-1 0-71 0 0,-1 1-65 0 0,0 0-57 0 0,-2 0-51 0 0,1-1-45 0 0,-6-19-329 0 0,5 22 258 0 0,2 2 85 0 0,-2-10-40 0 0,-6-17-244 0 0,0-1-38 0 0,0 0 8 0 0,0 0 51 0 0,0 0 142 0 0,0 0 260 0 0,0 0 22 0 0,0 0-241 0 0,0 0-152 0 0,0 0-53 0 0,0 0-11 0 0,0 0 7 0 0,0 0-25 0 0,-3-1-348 0 0,-1-6-246 0 0,1-3 0 0 0,2 3 243 0 0,0 3 133 0 0,1 0 102 0 0,-5-18 70 0 0,4-1-58 0 0,1 13-22 0 0,1 0 0 0 0,0 1 0 0 0,1-1 0 0 0,-1 1 0 0 0,2-1 0 0 0,0 1 1 0 0,0-1 27 0 0,11-21-51 0 0,5 3 96 0 0,-8 16 31 0 0,1 1 44 0 0,-9 9-162 0 0,0 0-1 0 0,0-1 0 0 0,1 1 1 0 0,-1 1-1 0 0,1-1 0 0 0,1 0 43 0 0,-3 1-26 0 0,1 0-1 0 0,0 0 1 0 0,0 0-1 0 0,0 1 1 0 0,0 0-1 0 0,0-1 1 0 0,1 1 26 0 0,19 4-128 0 0,-1 6 43 0 0,-15-5 70 0 0,0 1 0 0 0,-1-1 0 0 0,1 1 0 0 0,-1 0 0 0 0,-1 1 0 0 0,1-1 0 0 0,-1 1 0 0 0,-1 0 0 0 0,1 1 0 0 0,-1-1-1 0 0,0 1 16 0 0,15 37-20 0 0,-4 1 64 0 0,-2 2 62 0 0,-3-1 58 0 0,-9-40-79 0 0,-1-5 84 0 0,-3-4 275 0 0,0-3-210 0 0,2 2-152 0 0,0 0-34 0 0,-1-1-50 0 0,2 1-94 0 0,-4-15 133 0 0,2 0 0 0 0,0-7-37 0 0,1 8 3 0 0,1-1 1 0 0,2-10-4 0 0,5-14-52 0 0,5 4-57 0 0,-11 35 102 0 0,1-1 0 0 0,0 1 0 0 0,-1-1 1 0 0,1 1-1 0 0,1 0 0 0 0,-1-1 0 0 0,0 1 1 0 0,1 1-1 0 0,-1-1 0 0 0,1 0 0 0 0,0 0 1 0 0,0 1-1 0 0,0 0 0 0 0,0 0 0 0 0,1 0 1 0 0,-1 0-1 0 0,1 0 0 0 0,-1 0 0 0 0,1 1 0 0 0,-1 0 1 0 0,1 0-1 0 0,0 0 0 0 0,0 0 0 0 0,-1 0 1 0 0,1 1-1 0 0,0 0 0 0 0,0-1 0 0 0,0 1 1 0 0,0 1-1 0 0,-1-1 0 0 0,1 1 0 0 0,0-1 1 0 0,0 1-1 0 0,0 0 0 0 0,-1 1 0 0 0,1-1 1 0 0,-1 0-1 0 0,1 1 0 0 0,-1 0 0 0 0,1 0 0 0 0,1 2 7 0 0,14 10-47 0 0,-13-10-1 0 0,-1 2 1 0 0,1-1-1 0 0,-1 1 1 0 0,0-1-1 0 0,4 7 48 0 0,2 7-17 0 0,-1 0 74 0 0,-1 6 74 0 0,-7-19-81 0 0,-1 1-1 0 0,0-1 1 0 0,0 1-1 0 0,0-1 1 0 0,-1 2-50 0 0,1 3 56 0 0,1 13 118 0 0,-2-16-141 0 0,0-6-78 0 0,1 0-65 0 0,-1-1-48 0 0,1 1-74 0 0,-1-1-86 0 0,0 0-100 0 0,1-1 103 0 0,-1 1-45 0 0,0 0-50 0 0,0-1-52 0 0,0 1-55 0 0,1 0-59 0 0,-1-1-61 0 0,0 1-65 0 0,0 1-1502 0 0,0 1-1256 0 0</inkml:trace>
  <inkml:trace contextRef="#ctx0" brushRef="#br0" timeOffset="373">807 263 8432 0 0,'0'0'190'0'0,"0"0"28"0"0,0 0 10 0 0,1 1-55 0 0,0 1-96 0 0,0 1-64 0 0,3 4-41 0 0,-3-5 50 0 0,-1-1 34 0 0,11 35 2307 0 0,-9-28-1894 0 0,0 0-38 0 0,-1 1-12 0 0,0 0-77 0 0,0 0-94 0 0,-1-1-109 0 0,0-8-92 0 0,0 0-45 0 0,0 0-40 0 0,0 0-71 0 0,0 0-124 0 0,0 0 103 0 0,0 0 46 0 0,0 0-35 0 0,0 0-14 0 0,0 0-35 0 0,0 0-40 0 0,0 0-46 0 0,0 0-49 0 0,0 0-45 0 0,0 0-41 0 0,0 0-35 0 0,0 0-125 0 0,0 0-34 0 0,0 0-1290 0 0</inkml:trace>
  <inkml:trace contextRef="#ctx0" brushRef="#br0" timeOffset="647.26">788 136 8592 0 0,'0'0'250'0'0,"0"-1"4"0"0,-2-1-123 0 0,1 0-46 0 0,0 1 39 0 0,0 1-23 0 0,1 0 276 0 0,0 0 21 0 0,0 0-169 0 0,0 0-109 0 0,0 0-80 0 0,0 0-42 0 0,0 0-89 0 0,0 0-104 0 0,0 0 45 0 0,0 0-39 0 0,0 0-42 0 0,0 0-41 0 0,0 0-371 0 0,0 0-266 0 0,0 0-606 0 0</inkml:trace>
  <inkml:trace contextRef="#ctx0" brushRef="#br0" timeOffset="1188.81">1030 285 5584 0 0,'0'0'165'0'0,"0"0"28"0"0,0 0 35 0 0,0 0 18 0 0,0 0 2 0 0,0 0 1 0 0,0 0 6 0 0,0 0 1 0 0,0 0 0 0 0,0 0 1 0 0,0 0 7 0 0,0 0 7 0 0,0 0 1 0 0,0 0-19 0 0,0 0-80 0 0,0 0-39 0 0,0 0 2 0 0,0 2-52 0 0,0 0-25 0 0,0 5 20 0 0,1-3-10 0 0,-1 1 0 0 0,1-1 0 0 0,0 0-1 0 0,1 0 1 0 0,-1 0 0 0 0,1 0 0 0 0,0-1-1 0 0,0 1 1 0 0,0 0 0 0 0,0-1 0 0 0,2 3-69 0 0,4 7 171 0 0,-1 0-41 0 0,3 13 102 0 0,-1 0 86 0 0,-5-8-35 0 0,0 0 73 0 0,-2-3 6 0 0,-1 0 69 0 0,-1 1 75 0 0,-1-1 86 0 0,-3 0-36 0 0,-1-3-80 0 0,-3-3-91 0 0,-2-3-105 0 0,0-4-118 0 0,4-2-129 0 0,0-1-35 0 0,0-1-35 0 0,-1-1-38 0 0,1-1-38 0 0,0-1-42 0 0,4 3 85 0 0,1 1-19 0 0,0 0-32 0 0,0 1-58 0 0,0-1-129 0 0,0 0 108 0 0,1 0-34 0 0,-1 1-109 0 0,0-1-52 0 0,0 1-46 0 0,1-1-41 0 0,-1 0-143 0 0,0 0-39 0 0,0 0-173 0 0,-1 0-461 0 0</inkml:trace>
  <inkml:trace contextRef="#ctx0" brushRef="#br0" timeOffset="1447.14">943 114 7800 0 0,'0'0'174'0'0,"1"-2"-51"0"0,2-10 281 0 0,-2 8-321 0 0,0 2-51 0 0,0-1-10 0 0,1 1 40 0 0,1-2 158 0 0,1 1 82 0 0,3 2 486 0 0,-4 1-589 0 0,-1 0-48 0 0,0 0-64 0 0,0 0-81 0 0,-1 0-243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17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217 280 6392 0 0,'0'0'141'0'0,"0"0"23"0"0,0 0 12 0 0,0 0 3 0 0,-1-1-77 0 0,1 1-49 0 0,-2-2 0 0 0,1 1 1 0 0,0 0 21 0 0,0 1 37 0 0,1-1 47 0 0,-1 1 54 0 0,-5-2 322 0 0,1-1-94 0 0,0 0-81 0 0,0 1-67 0 0,0-1-44 0 0,-1 1-45 0 0,-11-5 336 0 0,9 6-275 0 0,3 0-72 0 0,-1 1 38 0 0,4 0-86 0 0,-1 1-61 0 0,1 1-40 0 0,-1 1-28 0 0,1-1 28 0 0,-25 19 81 0 0,20-14-115 0 0,0 0 0 0 0,1 1 0 0 0,-6 8-10 0 0,-13 27-6 0 0,10-14 68 0 0,9-15-45 0 0,-6 12 37 0 0,3 0 44 0 0,5 1 61 0 0,4-24-125 0 0,1 1-1 0 0,-1-1 1 0 0,1 1 0 0 0,0-1-1 0 0,-1 1 1 0 0,2-1 0 0 0,-1 1-34 0 0,0-1 33 0 0,2 3 51 0 0,-1 0 0 0 0,1 0 0 0 0,-1 0 0 0 0,2-1 0 0 0,-1 0 0 0 0,2 3-84 0 0,11 5 155 0 0,-11-9-87 0 0,0-1 0 0 0,1 0 0 0 0,0 0 0 0 0,0 0 0 0 0,0-1 0 0 0,0 0-68 0 0,16 0 303 0 0,-10-3-98 0 0,0-3 47 0 0,16-11 225 0 0,-2-8-97 0 0,-10 5-208 0 0,-4-1-81 0 0,3-4-2 0 0,-3 3-45 0 0,-2-1-33 0 0,-6 7-13 0 0,0 1 0 0 0,-2 0 0 0 0,1-1 1 0 0,-2 0-1 0 0,0 1 0 0 0,-1-1 1 0 0,0-10 1 0 0,0 23-64 0 0,0 1-24 0 0,0 0 9 0 0,0 0-2 0 0,0 2 15 0 0,1 5 64 0 0,7 34-49 0 0,-3-19 44 0 0,0 0 1 0 0,4 8 6 0 0,-5-19-20 0 0,0 1 48 0 0,1 0 40 0 0,1 1 53 0 0,4 5 108 0 0,-7-12-106 0 0,-1 9-28 0 0,-2-13-59 0 0,0 1 34 0 0,3-2-64 0 0,0 0-12 0 0,-1 1 35 0 0,1 2 32 0 0,-1 1 47 0 0,0-2-44 0 0,1 3-42 0 0,-1-4 57 0 0,-1 0-75 0 0,2 1-105 0 0,-1-1-90 0 0,3 3-297 0 0,-4-4 353 0 0,0 1 41 0 0,-1 0-107 0 0,0-2-168 0 0,0 0-315 0 0,0 0-20 0 0,0 0-34 0 0,3 0-46 0 0,0-1 88 0 0,0 0 81 0 0,0-1 73 0 0,-1 1 178 0 0,0-1 35 0 0,1-1-241 0 0,1-2 99 0 0,-1 1 73 0 0,7-15-946 0 0,-7 14 798 0 0,-3 2 222 0 0,1 1-44 0 0,4-16 24 0 0,1-14-338 0 0,-4 18 420 0 0,0-3 27 0 0,-1 9 169 0 0,1 0 42 0 0,1-10 73 0 0,0-1 94 0 0,6-8 165 0 0,-4 16 105 0 0,-2 3-62 0 0,-2 6 56 0 0,-1 2-175 0 0,1 0-53 0 0,-1 0-48 0 0,1-1-41 0 0,-1 1-26 0 0,1-1-38 0 0,0-1-64 0 0,1 1 33 0 0,-2 0 76 0 0,1 0 62 0 0,0 0 87 0 0,0 0 43 0 0,0 1 86 0 0,0 0 96 0 0,0 0 106 0 0,3 0-129 0 0,1 1-43 0 0,-1 0-38 0 0,1 1-34 0 0,5 3 220 0 0,1 1-86 0 0,16 14 612 0 0,-18-12-549 0 0,6 5-48 0 0,-2-2-19 0 0,16 19 642 0 0,-26-26-948 0 0,11 15 437 0 0,0 1-34 0 0,-9-14-289 0 0,-1 1-1 0 0,-1 0 1 0 0,1 1 0 0 0,2 6-245 0 0,-3-4 156 0 0,3 8 192 0 0,-5-1-42 0 0,-1-8-217 0 0,0-6 10 0 0,0-3 44 0 0,0 0-34 0 0,0 0-40 0 0,-1 2-16 0 0,-3 2 4 0 0,3-3 11 0 0,0 0 53 0 0,-5 2-37 0 0,1-3 54 0 0,-4-6-35 0 0,6 3-28 0 0,-1-8 30 0 0,2-2-36 0 0,4-6-20 0 0,5 0-44 0 0,-5 14-11 0 0,1 1 0 0 0,-1-1 0 0 0,1 1 0 0 0,0 0 1 0 0,0-1-1 0 0,3-1 6 0 0,12-8 16 0 0,-12 11-14 0 0,0 0-1 0 0,1 0 1 0 0,-1 1-1 0 0,0 0 0 0 0,1 0 1 0 0,1 1-2 0 0,-1 0-6 0 0,-1 0 0 0 0,1 0 0 0 0,-1 1 0 0 0,1 0 0 0 0,0 1 0 0 0,-1-1 0 0 0,1 1 1 0 0,-1 1-1 0 0,1-1 0 0 0,-1 1 0 0 0,0 0 0 0 0,1 0 0 0 0,-1 1 0 0 0,0 0 0 0 0,5 3 6 0 0,6 4 0 0 0,14 10 0 0 0,-22-13 0 0 0,-3-2 0 0 0,0 0 0 0 0,0 1 0 0 0,-1-1 0 0 0,0 1 0 0 0,5 6 0 0 0,-7-7-71 0 0,5 6-13 0 0,-5-7 31 0 0,-1-1-38 0 0,1 1-52 0 0,-1-1-69 0 0,0-1 26 0 0,0 0-43 0 0,0 0-45 0 0,0 0-52 0 0,-1-1-224 0 0,-1-1-318 0 0,0 0-620 0 0</inkml:trace>
  <inkml:trace contextRef="#ctx0" brushRef="#br0" timeOffset="505.64">1205 450 6000 0 0,'0'0'174'0'0,"-1"0"-7"0"0,0 0-250 0 0,0 0 33 0 0,-2-1 43 0 0,0 1 105 0 0,0-1 88 0 0,-1 0 62 0 0,0 0 47 0 0,-8-3 779 0 0,8 2-674 0 0,2 2-234 0 0,1-1-34 0 0,-1 1-42 0 0,1-1-47 0 0,1 1-79 0 0,-3 0 315 0 0,1 0-46 0 0,-1 1-41 0 0,0 0-35 0 0,-1 1-8 0 0,1 0-32 0 0,-5 5 129 0 0,-6 8 3 0 0,3 2-39 0 0,8-10-125 0 0,1-1 0 0 0,0 1 0 0 0,0-1 0 0 0,-1 8-85 0 0,0 5 193 0 0,1 0 0 0 0,1 0 0 0 0,1 8-193 0 0,2-2 163 0 0,-1-20-130 0 0,1 0 0 0 0,-1 0 1 0 0,1-1-1 0 0,0 1 1 0 0,0-1-1 0 0,1 1 1 0 0,-1-1-1 0 0,1 0 1 0 0,2 2-34 0 0,5 7 144 0 0,2-1 57 0 0,-7-8-63 0 0,2-3-34 0 0,8-3 33 0 0,11-8 75 0 0,-10-2-52 0 0,-3-4 35 0 0,2-3 90 0 0,0 2-168 0 0,-4-4-54 0 0,-7 14-54 0 0,-2 0-1 0 0,1 0 1 0 0,-1-1 0 0 0,0 1-1 0 0,-1-1 1 0 0,1 1 0 0 0,-2-1-1 0 0,1 0 1 0 0,-1-3-9 0 0,0 5 26 0 0,-1 0 0 0 0,1 0 0 0 0,-1 0 0 0 0,-2-4-26 0 0,-11-33 49 0 0,-1 0-39 0 0,-2-6-15 0 0,1-2 5 0 0,5 14 0 0 0,7 28 0 0 0,1-1 0 0 0,0 1 0 0 0,1-1 0 0 0,0 0 0 0 0,-1-8 0 0 0,-6-62-13 0 0,2 29-45 0 0,3 0-39 0 0,3 35 102 0 0,0 4-50 0 0,7 22 21 0 0,1 8 23 0 0,-1 1 0 0 0,-1 0 0 0 0,0 4 1 0 0,9 31 29 0 0,27 73 515 0 0,-32-99-377 0 0,0-1 52 0 0,-1-2 20 0 0,4 34 376 0 0,-3-14-212 0 0,-6-26-279 0 0,1 11 113 0 0,-1 5 39 0 0,2-12-128 0 0,-2-8-16 0 0,-1 0 0 0 0,0 1 0 0 0,-1 2-132 0 0,0 8 93 0 0,-1-24-50 0 0,0-2-130 0 0,0 0 52 0 0,0 0-23 0 0,0 0-27 0 0,0 0-47 0 0,0 0-22 0 0,0 0-48 0 0,0 0-54 0 0,0 0-61 0 0,0 0-66 0 0,0 0-61 0 0,0 0-55 0 0,0 0-46 0 0,0 0-164 0 0,0 0-46 0 0,0 0-196 0 0,0 0-527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6.7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47 5456 0 0,'0'0'158'0'0,"0"0"-35"0"0,0 0 4 0 0,0 0 54 0 0,0 0 163 0 0,0 0 301 0 0,0 0 25 0 0,0 0-277 0 0,0 0-158 0 0,0 0 53 0 0,0 0-105 0 0,-1 1-94 0 0,1 0-41 0 0,0 3 0 0 0,1-3 14 0 0,-1 1 90 0 0,0-1-29 0 0,1 0 38 0 0,1 5-5 0 0,0 0 40 0 0,0 2 79 0 0,1 6 183 0 0,2 8 296 0 0,-3-15-545 0 0,1 0-37 0 0,1 5 27 0 0,0 0-42 0 0,-2-7-82 0 0,-1 1 1 0 0,0-1-1 0 0,-1 1 1 0 0,1-1 0 0 0,-1 5-76 0 0,4 54 621 0 0,0-1-21 0 0,-7-20-297 0 0,0-13 137 0 0,1 27-440 0 0,2 3 242 0 0,0-21-128 0 0,-5 35 227 0 0,5-64-314 0 0,0-8 47 0 0,0-2 9 0 0,0 0 50 0 0,0 1 5 0 0,0 0-66 0 0,0 5 0 0 0,-2-6 33 0 0,1-1-88 0 0,0 1-54 0 0,0-2-51 0 0,0 1-51 0 0,0 0-49 0 0,1-1-48 0 0,-1 0-47 0 0,0 1-44 0 0,0-1-44 0 0,1 0-42 0 0,-1 0-41 0 0,1 0-39 0 0,-1 0-39 0 0,1 0-36 0 0,-1 0-35 0 0,1 1-34 0 0,-1-4-1122 0 0,1-3-988 0 0,0 8 2744 0 0</inkml:trace>
  <inkml:trace contextRef="#ctx0" brushRef="#br0" timeOffset="704.11">1 153 6536 0 0,'0'0'141'0'0,"1"-1"23"0"0,7-5 25 0 0,0-1-77 0 0,1-1-53 0 0,20-13-50 0 0,-17 14 47 0 0,0 2 105 0 0,-1 0 40 0 0,26-14 564 0 0,-21 10-473 0 0,-16 9-279 0 0,14-6 227 0 0,5 0 66 0 0,-1 1-27 0 0,-6 0-58 0 0,15-7 141 0 0,3 1-47 0 0,-14 6-132 0 0,1 1-1 0 0,-1 0 1 0 0,1 1-1 0 0,0 1 1 0 0,1 0-183 0 0,25 3 442 0 0,-39 0-442 0 0,0-1 0 0 0,-1 1 0 0 0,1 0 0 0 0,0 0 0 0 0,0 0 0 0 0,0 1 0 0 0,0-1 0 0 0,-1 1 0 0 0,2 1 0 0 0,4 5 0 0 0,-1 6-37 0 0,-3 1 51 0 0,-5 0 41 0 0,-2 1 33 0 0,-2-5 39 0 0,0 0 0 0 0,0-1-1 0 0,-1 1 1 0 0,-4 6-127 0 0,0 0 146 0 0,5-11-116 0 0,0 0 0 0 0,0 0 1 0 0,-1 0-1 0 0,0 0 0 0 0,0-1 1 0 0,-1 0-1 0 0,1 0 0 0 0,-2 0-30 0 0,-20 21 145 0 0,-5 4-86 0 0,-8 3 159 0 0,-3-1-218 0 0,5-3 43 0 0,19-19-43 0 0,15-9 0 0 0,0 1 0 0 0,0 0 0 0 0,0 0 0 0 0,0 1 0 0 0,0-1 0 0 0,1 1 0 0 0,-1 0 0 0 0,1 0 0 0 0,-1 0 0 0 0,-2 5 0 0 0,-1-1 21 0 0,6-5 88 0 0,2-1 33 0 0,7 6-12 0 0,0 0-35 0 0,8 7 8 0 0,-4-3-80 0 0,1 1-23 0 0,1-1 1 0 0,10 6-1 0 0,16 13-3 0 0,-6-3 14 0 0,-7-11 58 0 0,7 0 24 0 0,1-1 62 0 0,7 0 92 0 0,23 2 189 0 0,-36-9-202 0 0,-2 1 92 0 0,-26-8-198 0 0,-1-1-24 0 0,0 0-35 0 0,1 0-14 0 0,0 1-72 0 0,1 0-97 0 0,0-1 105 0 0,-1 0 47 0 0,0 0 66 0 0,0 1 84 0 0,0-1-7 0 0,0 0 52 0 0,0 1 57 0 0,-1-1 62 0 0,6 4-327 0 0,-4-3 34 0 0,-2-1 6 0 0,0 0-22 0 0,0 0-102 0 0,0 0-79 0 0,0 0 54 0 0,0 0-72 0 0,0 0-87 0 0,0 0 71 0 0,0 0-40 0 0,0 0-42 0 0,0 0-41 0 0,0 0-36 0 0,0 0-34 0 0,0 0-238 0 0,0 0-55 0 0,0 0-777 0 0,0 0-613 0 0,0 0-1165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6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6 7344 0 0,'0'0'165'0'0,"0"0"22"0"0,0 0 9 0 0,0 0 50 0 0,0 0 152 0 0,0 0 67 0 0,0 0 14 0 0,0 0-38 0 0,0 0-312 0 0,0 0 21 0 0,-2 0 56 0 0,-12-3 89 0 0,7 2-110 0 0,0 0 40 0 0,-1 2 52 0 0,1 2 63 0 0,1 0-125 0 0,0-1-52 0 0,-3 1-22 0 0,-5 0 0 0 0,-7 3 67 0 0,-1 4 21 0 0,1 5-97 0 0,1 3-74 0 0,2 2-52 0 0,8-6-26 0 0,0-1 0 0 0,1 1 0 0 0,-4 10 20 0 0,0 3 31 0 0,-1 14-23 0 0,11-30-22 0 0,0 1 0 0 0,1-1 0 0 0,0 1-1 0 0,1-1 1 0 0,1 4 14 0 0,2 16-7 0 0,1-16 7 0 0,0-1 67 0 0,5 11 152 0 0,9 13 240 0 0,-9-22-294 0 0,2 0-56 0 0,-1 0-90 0 0,-3-8 10 0 0,1 0 1 0 0,-1 0-1 0 0,1-1 0 0 0,1 0 1 0 0,-1 0-1 0 0,1 0 1 0 0,0-1-1 0 0,8 4-29 0 0,1 0 87 0 0,2 0 0 0 0,-1-1 0 0 0,17 5-87 0 0,-30-13-163 0 0,0 1 54 0 0,0-1 49 0 0,0 0 42 0 0,4-1 66 0 0,0 1 74 0 0,22-5 449 0 0,-18 0-418 0 0,-6 2-135 0 0,-1-1-53 0 0,1 1-64 0 0,-1-1-74 0 0,-1 0-53 0 0,0 0-74 0 0,0 0-82 0 0,0-1-89 0 0,-1 1-97 0 0,1-1-103 0 0,-1 1-111 0 0,-1-1-119 0 0,1-1-844 0 0,3-2-992 0 0</inkml:trace>
  <inkml:trace contextRef="#ctx0" brushRef="#br0" timeOffset="284.24">123 342 6176 0 0,'0'0'177'0'0,"1"0"0"0"0,5 0-249 0 0,1-1 67 0 0,-1 0 61 0 0,1-1 54 0 0,2 0 82 0 0,0 0 55 0 0,2-2 105 0 0,5-1 245 0 0,-2 1 33 0 0,19-8 269 0 0,-22 8-637 0 0,0 0-51 0 0,0 1-73 0 0,-1 0-93 0 0,0 0-93 0 0,1 0 60 0 0,20-7 152 0 0,-16 6-160 0 0,-8 2-55 0 0,1-1-49 0 0,2 0-127 0 0,-5 2 67 0 0,0-1-34 0 0,-3 2-33 0 0,0 0-36 0 0,2-1-359 0 0,0 0-252 0 0,3 0-580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1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31 7136 0 0,'0'0'165'0'0,"0"0"22"0"0,0 0-25 0 0,0 0-69 0 0,-1 0-52 0 0,-2 0-15 0 0,2 0 10 0 0,-8-5 28 0 0,7 3 4 0 0,1 0 34 0 0,0 0 20 0 0,-1 0 36 0 0,-12-9 943 0 0,2 6-300 0 0,1 3-23 0 0,4 3-335 0 0,1 0 43 0 0,-1 1-443 0 0,-1 0 59 0 0,0 0 44 0 0,-4 3 109 0 0,7-4-124 0 0,0 2 0 0 0,0-1 0 0 0,1 1-1 0 0,-1-1 1 0 0,-1 2-131 0 0,-8 7 121 0 0,3-4 89 0 0,1 2 1 0 0,-10 8-211 0 0,8-3 93 0 0,3 1-57 0 0,-6 16 3 0 0,10-21-1 0 0,1 1 0 0 0,0 0 1 0 0,1 1-1 0 0,0-1 0 0 0,-1 8-38 0 0,3-8 63 0 0,-1 0 86 0 0,0 1 0 0 0,1 12-149 0 0,1-19 32 0 0,1 0 0 0 0,-1 0 0 0 0,1 0 0 0 0,0-1 1 0 0,1 4-33 0 0,2 8 49 0 0,0 3-11 0 0,3-7 39 0 0,-4-9-70 0 0,3 3 40 0 0,0 1 36 0 0,18 14 287 0 0,-15-16-239 0 0,1-2-37 0 0,0 0 31 0 0,-4 0 6 0 0,-4-3 30 0 0,2 0-62 0 0,34-13 23 0 0,0-6-61 0 0,-10 2-36 0 0,18-16-25 0 0,-42 29 7 0 0,1 0 0 0 0,-1-1 0 0 0,0 1 1 0 0,0-1-1 0 0,0 0 0 0 0,-1 0 1 0 0,0-1-1 0 0,0 1 0 0 0,0-1 0 0 0,-1 1 1 0 0,1-1-1 0 0,-2 0 0 0 0,2-3-7 0 0,2-12 10 0 0,-1 0 0 0 0,-1 1 0 0 0,0-9-10 0 0,-2-8 0 0 0,-1 27 0 0 0,0-1 0 0 0,0 1 0 0 0,1-1 0 0 0,2-6 0 0 0,-2 16 0 0 0,-1 0 0 0 0,0 0 0 0 0,1 0 0 0 0,-1 0 0 0 0,0 0 0 0 0,1 0 0 0 0,-1 1 0 0 0,0-1 0 0 0,0 0 0 0 0,0 0 0 0 0,0 0 0 0 0,0 0 0 0 0,0 0 0 0 0,0 0 0 0 0,0 0 0 0 0,-1 0 0 0 0,1 0 0 0 0,0-3 0 0 0,0 4 0 0 0,0 0 0 0 0,0 0 0 0 0,0-1 0 0 0,0 1 0 0 0,0 0 0 0 0,0 0 0 0 0,0 0 0 0 0,0 0 0 0 0,0 0 0 0 0,0 0 0 0 0,0-1 0 0 0,0 1 0 0 0,0 0 0 0 0,0 0 0 0 0,0 0 0 0 0,0 0 0 0 0,1 0 0 0 0,-1 0 0 0 0,0-1 0 0 0,0 1 0 0 0,0 0 0 0 0,0 0 0 0 0,0 0 0 0 0,0 0 0 0 0,0 0 0 0 0,0 0 0 0 0,0 0 0 0 0,1 0 0 0 0,-1 0 0 0 0,0 0 0 0 0,0 0 0 0 0,0 0 0 0 0,0 0 0 0 0,0-1 0 0 0,0 1 0 0 0,1 0 0 0 0,-1 0 0 0 0,0 0 0 0 0,0 0 0 0 0,0 0 0 0 0,0 0 0 0 0,0 0 0 0 0,0 0 0 0 0,1 1 0 0 0,-1-1 0 0 0,0 0 0 0 0,0 0 0 0 0,0 0 0 0 0,2 4-8 0 0,0 0 1 0 0,0 0 0 0 0,0 0-1 0 0,-1 1 1 0 0,0-1 0 0 0,1 1-1 0 0,-2-1 1 0 0,1 1 0 0 0,0 4 7 0 0,3 16 2 0 0,4 12-52 0 0,-3 0 35 0 0,-2-17 15 0 0,0 0 1 0 0,3 7-1 0 0,1 6 8 0 0,-2-9 94 0 0,-2-12-9 0 0,1 1 33 0 0,-1-6-1 0 0,0 0-43 0 0,0 2-28 0 0,2 4-33 0 0,3 10-5 0 0,-5-15 31 0 0,0-1 42 0 0,-2-5 42 0 0,-1-2-10 0 0,0 0-42 0 0,0 0-162 0 0,0 0-23 0 0,0 0-2 0 0,0 0-42 0 0,0 0-11 0 0,0 0 69 0 0,0 0-69 0 0,0 0-83 0 0,0 0 73 0 0,0 0-38 0 0,0 0-42 0 0,0 0-39 0 0,0 0-394 0 0,0 0 94 0 0,0 0-54 0 0,0 0-760 0 0,0 0-597 0 0,0 0-1136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1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8464 0 0,'0'0'190'0'0,"2"0"28"0"0,10-9 56 0 0,-3 2-115 0 0,-3 3-120 0 0,8 0-14 0 0,-1 0 52 0 0,1 0 55 0 0,0 2 55 0 0,11-4 540 0 0,-11 3-325 0 0,-5 1-181 0 0,-2 1-81 0 0,1 1-51 0 0,-2 0-177 0 0,-1 0 60 0 0,0 0 48 0 0,0 0 42 0 0,6 0 145 0 0,11 0 395 0 0,-15 0-479 0 0,0 0-71 0 0,-3 0-64 0 0,0 0-38 0 0,0 0-44 0 0,0 0-48 0 0,1 0-70 0 0,-1 0-67 0 0,1 0-73 0 0,-1 0-80 0 0,1 0-85 0 0,-1 0-92 0 0,1 0-99 0 0,0 0-103 0 0,-5 0-547 0 0,0 0-768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1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8032 0 0,'0'0'182'0'0,"0"0"29"0"0,0 0 12 0 0,1 1-37 0 0,8 3 126 0 0,0-1 79 0 0,1-1 7 0 0,14-1 589 0 0,-6-2-340 0 0,-9 0-374 0 0,0 1-48 0 0,2-2-19 0 0,-6 2-151 0 0,0-1-37 0 0,-1 1-126 0 0,0-1 58 0 0,0 1 49 0 0,-1-1 43 0 0,5 0 129 0 0,10-2 378 0 0,-13 2-430 0 0,0 0-64 0 0,-1 0-61 0 0,-1 0-35 0 0,0 1-41 0 0,0-1-44 0 0,1 0-65 0 0,-1 0-62 0 0,1 1-69 0 0,-1-1-74 0 0,1 0-81 0 0,-1 0-87 0 0,1 0-91 0 0,-1 0-99 0 0,3-1-797 0 0,2 0-882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2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7568 0 0,'0'0'166'0'0,"0"0"29"0"0,0 0 14 0 0,1 2-25 0 0,1 5-240 0 0,1 0 94 0 0,-1 1 73 0 0,1 1 56 0 0,5 18 501 0 0,-4-17-414 0 0,0-2-122 0 0,-1-2-59 0 0,4 4 43 0 0,-3-3-31 0 0,1-1 0 0 0,-1 1 0 0 0,0 1 0 0 0,-1-1 0 0 0,0 0 0 0 0,0 1 0 0 0,1 5-85 0 0,6 25 480 0 0,2-1-49 0 0,0-2-68 0 0,-3 1-45 0 0,14 52 320 0 0,-12-47-296 0 0,-1-1 74 0 0,-1-11-76 0 0,-4-13-139 0 0,-2-6-38 0 0,-1 6 197 0 0,-1-12-135 0 0,-1-2-106 0 0,2 0-74 0 0,0 0-65 0 0,0 0 25 0 0,-1-1 37 0 0,0 0 30 0 0,-1 0 41 0 0,0 0 20 0 0,0 0 41 0 0,0 1 45 0 0,0 0 51 0 0,-1-1-169 0 0,1 2-51 0 0,-1 9-5 0 0,1-8 21 0 0,1-3 84 0 0,-1-1-30 0 0,1-1 35 0 0,-1-1 41 0 0,1-2 46 0 0,6-16-189 0 0,7-14-55 0 0,-6 17 4 0 0,12-27 7 0 0,-4 18-32 0 0,7-3-68 0 0,8 4-100 0 0,-23 19 145 0 0,10-6-40 0 0,-16 11 80 0 0,1 0-1 0 0,-1 0 1 0 0,1 0 0 0 0,-1 0-1 0 0,1 0 1 0 0,-1 1-1 0 0,1-1 1 0 0,-1 1 0 0 0,1 0-1 0 0,0 0 1 0 0,0 0 6 0 0,24 2-49 0 0,-24-2 46 0 0,1 1 1 0 0,-1 0-1 0 0,1 0 0 0 0,-1 1 1 0 0,0-1-1 0 0,1 1 1 0 0,-1-1-1 0 0,0 1 0 0 0,0 0 1 0 0,0 0-1 0 0,0 1 0 0 0,0-1 1 0 0,0 1 2 0 0,12 14-64 0 0,-9-10 52 0 0,-1 1 0 0 0,0-1 0 0 0,0 1 0 0 0,0 1 0 0 0,-1-1 0 0 0,-1 1 0 0 0,2 4 12 0 0,3 20-5 0 0,-4 4 71 0 0,-5-19 7 0 0,-1 0 34 0 0,-7 10 101 0 0,5-21-148 0 0,0 0 1 0 0,0 0 0 0 0,-1 0-1 0 0,-3 4-60 0 0,-25 22 247 0 0,11-14-32 0 0,17-16-171 0 0,-1 1 0 0 0,1-1 0 0 0,-1 0 0 0 0,-3 1-44 0 0,0-1 51 0 0,0 0 0 0 0,-1 0-1 0 0,0 0 1 0 0,-5-1-51 0 0,1 0 102 0 0,-1 0 0 0 0,-11-2-102 0 0,-8-2 177 0 0,30 2-372 0 0,1-1 63 0 0,-1 1 55 0 0,0-1 49 0 0,0 0 46 0 0,0 0 43 0 0,-3 0 110 0 0,-9-5 328 0 0,11 5-385 0 0,1-1-49 0 0,-1 0-62 0 0,1 0-63 0 0,0 0-77 0 0,0-1-87 0 0,1 1-61 0 0,0 0-88 0 0,0 0-96 0 0,0 0-106 0 0,0 0-114 0 0,0-1-122 0 0,1 2 356 0 0,1 0-33 0 0,0 0-35 0 0,-1-1-36 0 0,2 2-1628 0 0,-1-1-1244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39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 1 6016 0 0,'0'0'133'0'0,"0"0"23"0"0,0 0 11 0 0,0 0 29 0 0,0 0 117 0 0,0 0 51 0 0,0 0 11 0 0,0 0-18 0 0,0 0-77 0 0,0 0-31 0 0,0 0-7 0 0,0 0-9 0 0,0 0-28 0 0,0 0-11 0 0,0 0-2 0 0,2 1 6 0 0,9 13 182 0 0,-2 6-37 0 0,-1 2-42 0 0,-2 0-49 0 0,-3-12-134 0 0,8 32 218 0 0,-3 1-54 0 0,-1 9 8 0 0,1 27 101 0 0,1 11 102 0 0,-4-44-241 0 0,4 31 155 0 0,1-25-60 0 0,-6-23-107 0 0,-3-22-157 0 0,0 0 1 0 0,0-1-1 0 0,1 0 1 0 0,-1 1 0 0 0,2 2-84 0 0,-2-7 96 0 0,-1-2-272 0 0,0 0 79 0 0,0 0 68 0 0,0 1 54 0 0,0-1 123 0 0,0 2 356 0 0,0-1-384 0 0,0 0-117 0 0,0-1-49 0 0,0 1-58 0 0,0-1-68 0 0,0 1-76 0 0,0-1-85 0 0,0 1 59 0 0,0-1-44 0 0,0 0-47 0 0,0 0-50 0 0,0 0-53 0 0,0 1-54 0 0,0-1-58 0 0,0 0-60 0 0,0 0-1174 0 0,0 0-1033 0 0</inkml:trace>
  <inkml:trace contextRef="#ctx0" brushRef="#br0" timeOffset="285.2">0 346 7632 0 0,'0'0'166'0'0,"0"0"29"0"0,0 0 14 0 0,3-1-25 0 0,32-11 203 0 0,67-29 972 0 0,-79 31-1099 0 0,-1 0-37 0 0,-3 1-66 0 0,0-1-48 0 0,0 1-58 0 0,-1 0-65 0 0,25-12 121 0 0,-16 9-97 0 0,-1-2-81 0 0,-6 4 40 0 0,-7 3-64 0 0,-1 2-55 0 0,0 0-81 0 0,-2 0-37 0 0,-1 2-77 0 0,1-1-88 0 0,-1 0-97 0 0,-6 3 193 0 0,0 0-61 0 0,1-2-292 0 0,0 1-76 0 0,-4 2 682 0 0,5-3-1035 0 0,0 0-623 0 0,-5 3 1741 0 0</inkml:trace>
  <inkml:trace contextRef="#ctx0" brushRef="#br0" timeOffset="673.19">514 120 5840 0 0,'0'0'132'0'0,"0"0"17"0"0,0 0 11 0 0,1 1-21 0 0,9 10-151 0 0,-1 2 93 0 0,-2 1 77 0 0,0 2 58 0 0,0 3 97 0 0,8 27 480 0 0,-10-27-492 0 0,1-1-74 0 0,4 7 287 0 0,0-1-102 0 0,2-1-83 0 0,0 0-67 0 0,4 8 13 0 0,-7-13-4 0 0,-1 1-1 0 0,6 19-270 0 0,-6-12 277 0 0,-1-1 63 0 0,-1 0 18 0 0,8 44 720 0 0,-9-39-641 0 0,-5-25-395 0 0,1 0 32 0 0,1 5 150 0 0,2 20 542 0 0,-4-24-641 0 0,0 0-36 0 0,0-4 133 0 0,0-2 28 0 0,0 0 7 0 0,0 0 6 0 0,0 0-22 0 0,0 0-96 0 0,1-1-33 0 0,-2-1-47 0 0,-1-7 1 0 0,2 8-33 0 0,-3-19 114 0 0,4 0-48 0 0,4-4-27 0 0,5-12-22 0 0,-2 8-22 0 0,4-8 20 0 0,12-18-43 0 0,-20 45-5 0 0,-1 4 0 0 0,0-1 0 0 0,1 1 0 0 0,-1-1 0 0 0,1 1 0 0 0,1 0-1 0 0,1-1 1 0 0,8-10-59 0 0,-13 14 58 0 0,-1 1-1 0 0,1 1 1 0 0,0-1-1 0 0,0 0 1 0 0,0 0-1 0 0,0 0 1 0 0,0 0-1 0 0,0 1 1 0 0,1-1-1 0 0,-1 0 1 0 0,0 1-1 0 0,0-1 1 0 0,0 1-1 0 0,1-1 1 0 0,0 1 1 0 0,2 1-58 0 0,10 11-31 0 0,-5-2 39 0 0,6 9 28 0 0,-7-7 8 0 0,8 16-45 0 0,1 19 58 0 0,-2-7-10 0 0,-12-32-11 0 0,-1-1-43 0 0,1 6-425 0 0,-4-12 416 0 0,2 2 96 0 0,-1-1-154 0 0,0-2-4 0 0,0 0-65 0 0,0 0-185 0 0,1 1 44 0 0,-1 0 71 0 0,0 0 62 0 0,0 0 48 0 0,1 0 16 0 0,0 2-148 0 0,0-2 139 0 0,0 0-115 0 0,-1-1 82 0 0,0 0-43 0 0,0 1-103 0 0,0-1-42 0 0,1 1-482 0 0,-1-1-316 0 0,0 0-749 0 0</inkml:trace>
  <inkml:trace contextRef="#ctx0" brushRef="#br0" timeOffset="1056.13">1045 516 6912 0 0,'0'0'157'0'0,"0"0"23"0"0,0 0 11 0 0,3 1-31 0 0,16 2-182 0 0,-5-3 71 0 0,-2-1 68 0 0,0 0 98 0 0,-4 1-5 0 0,1-1 62 0 0,-1 1 70 0 0,0-1 79 0 0,14-1 346 0 0,2-6-114 0 0,-12 4-373 0 0,-1-1-33 0 0,0 0-36 0 0,-2 0-37 0 0,0 1-53 0 0,-2-2-39 0 0,4-3-5 0 0,-8 5-61 0 0,1 0 0 0 0,-2 0-1 0 0,1 0 1 0 0,0 0 0 0 0,-1 0 0 0 0,1-1-16 0 0,1-5 68 0 0,0 0 46 0 0,-4 9-113 0 0,1 0-1 0 0,-1 0 1 0 0,1 0-1 0 0,-1 0 1 0 0,0 0-1 0 0,0 0 1 0 0,1 0 0 0 0,-1 0-1 0 0,0 0 1 0 0,0 0-1 0 0,0 0 1 0 0,0 0-1 0 0,0 0 1 0 0,-1 0 0 0 0,1 0-1 0 0,0 0 1 0 0,0 0-1 0 0,-1 0 1 0 0,1 0-1 0 0,0 0 1 0 0,-1 0-1 0 0,-1-4-1 0 0,-3-6-13 0 0,-8-2-53 0 0,5 8 80 0 0,3 1 40 0 0,-1 4 61 0 0,-4 3-88 0 0,7-3-13 0 0,-1 2 39 0 0,1 3-49 0 0,2-4 6 0 0,-4 5 16 0 0,0-1-1 0 0,1 1 1 0 0,0-1-1 0 0,0 1 1 0 0,0 1-1 0 0,1-1 1 0 0,0 0 0 0 0,0 1-1 0 0,1 0 1 0 0,-2 5-25 0 0,4-9 15 0 0,0 0 1 0 0,-1 0 0 0 0,2 0 0 0 0,-1 0 0 0 0,0 0-1 0 0,1 0 1 0 0,-1 0 0 0 0,1-1-16 0 0,1 14 66 0 0,-2 0 12 0 0,0 8 29 0 0,1-9 7 0 0,2-4 32 0 0,3 0 66 0 0,-2-6-100 0 0,3 4 39 0 0,0 0-52 0 0,4 2-29 0 0,3-2-61 0 0,-11-7 1 0 0,0 0-1 0 0,0-1 0 0 0,1 0 0 0 0,-1 1 1 0 0,0-1-1 0 0,1 0 0 0 0,-1-1 1 0 0,0 1-1 0 0,1 0-9 0 0,21-3 98 0 0,1-3-16 0 0,-2 0-37 0 0,1-1-52 0 0,1-4-65 0 0,-10 3-32 0 0,0 1 15 0 0,-5 1-15 0 0,-2 1-37 0 0,0 0-70 0 0,-2 0-31 0 0,0 0-71 0 0,1 0-83 0 0,-1-1-94 0 0,-6 4 188 0 0,1 0-43 0 0,0-1-37 0 0,0 1-34 0 0,3-3-687 0 0,2-1-715 0 0</inkml:trace>
  <inkml:trace contextRef="#ctx0" brushRef="#br0" timeOffset="1473.06">1650 304 7080 0 0,'0'0'157'0'0,"0"2"23"0"0,19 45 156 0 0,-12-24-273 0 0,-4-14-7 0 0,0 0 100 0 0,1 1 131 0 0,3 6 270 0 0,0 1 78 0 0,-2-6-260 0 0,-2 0-131 0 0,1-1-90 0 0,-2-1 126 0 0,2 2 74 0 0,2 6 229 0 0,-5-13-376 0 0,1 0 0 0 0,-1-1-1 0 0,1 1 1 0 0,1 0-1 0 0,-1 0 1 0 0,0-1 0 0 0,2 2-207 0 0,-3-4 239 0 0,-1 1-56 0 0,1 0-50 0 0,-1 0-40 0 0,1 2-1 0 0,0 4 6 0 0,-1-7-10 0 0,0 1 162 0 0,0-2-85 0 0,0 0-52 0 0,0 0-44 0 0,0 0-37 0 0,0 1-32 0 0,0 0-105 0 0,0-1 85 0 0,0 1 52 0 0,0-1 70 0 0,0 0 97 0 0,0 0-56 0 0,0 0 33 0 0,0 0 36 0 0,0 0 39 0 0,0-1 41 0 0,0 1 45 0 0,-8-24-159 0 0,3-1-63 0 0,5-6-41 0 0,1 25-68 0 0,0 0 0 0 0,0 0-1 0 0,1 0 1 0 0,-1 1 0 0 0,1-1-1 0 0,3-4-5 0 0,2-8-6 0 0,-4 10 9 0 0,1 1-1 0 0,-1 0 1 0 0,1-1 0 0 0,1 1-1 0 0,2-3-2 0 0,-6 8-2 0 0,1 0 0 0 0,0 1 0 0 0,0-1 0 0 0,0 0 0 0 0,0 1 0 0 0,0-1-1 0 0,0 1 1 0 0,2-1 2 0 0,-2 1-7 0 0,1 0 1 0 0,-1 0-1 0 0,0 0 0 0 0,1 1 0 0 0,-1-1 0 0 0,1 1 0 0 0,0-1 0 0 0,-1 1 0 0 0,3 0 7 0 0,8-1-13 0 0,-11 0 6 0 0,0 1 0 0 0,1 0 0 0 0,-1 0 0 0 0,0 0 0 0 0,1 0 0 0 0,-1 0 0 0 0,0 0 0 0 0,1 1 0 0 0,-1-1 0 0 0,0 1 0 0 0,2 0 7 0 0,8 5-26 0 0,0 0-1 0 0,0 1 1 0 0,-1 0 0 0 0,3 3 26 0 0,0 1-4 0 0,-1 0 0 0 0,0 1 0 0 0,0 2 4 0 0,-8-9 0 0 0,-1 0 0 0 0,0 1 0 0 0,0 0 0 0 0,0 0 0 0 0,0 0 0 0 0,-1 0 0 0 0,0 0 0 0 0,0 0 0 0 0,-1 1 0 0 0,0 0 0 0 0,0-1 0 0 0,-1 1 0 0 0,1 4 0 0 0,-1-6 2 0 0,-1 0 1 0 0,1 0 0 0 0,0 0-1 0 0,0 0 1 0 0,1 0 0 0 0,0 0-3 0 0,0 3 37 0 0,1 6 2 0 0,-2-8-50 0 0,-1-2-50 0 0,4 0-47 0 0,-3-3-60 0 0,-1 0 48 0 0,-2 1-141 0 0,2-1 110 0 0,-1 0-43 0 0,1-1-88 0 0,0 1 38 0 0,0 0-35 0 0,1 0-376 0 0,0 0 93 0 0,-1 1-51 0 0,2 0-717 0 0,0 2-564 0 0,1 1-1073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16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64 4832 0 0,'0'0'108'0'0,"0"0"17"0"0,0 0 10 0 0,-2 1-22 0 0,-6 3-168 0 0,2-1 98 0 0,0 0 82 0 0,1 0 68 0 0,-1 0 123 0 0,-7 4 738 0 0,7-5-653 0 0,1-2-134 0 0,2 1-179 0 0,1-1-36 0 0,1 0 135 0 0,0 0-41 0 0,0 1 46 0 0,-1 1-90 0 0,1 1-57 0 0,0-2-7 0 0,1 0 47 0 0,-9 5 324 0 0,-9 3 275 0 0,-3 2 129 0 0,11-5-484 0 0,0 1 0 0 0,0 0 0 0 0,-3 4-329 0 0,1 1 271 0 0,0 4-59 0 0,-3 8 0 0 0,3 0-44 0 0,9-16-118 0 0,0 0 0 0 0,1 0 0 0 0,-1 1 0 0 0,1-1 0 0 0,1 1 0 0 0,0 0 0 0 0,0 0 0 0 0,1 4-50 0 0,0 4 138 0 0,1 0 1 0 0,0 0 0 0 0,2 1-139 0 0,-2-12 45 0 0,0 0 0 0 0,1 1-1 0 0,0-1 1 0 0,0 0 0 0 0,1 1 0 0 0,-1-1 0 0 0,1-1 0 0 0,1 1 0 0 0,1 2-45 0 0,10 16 167 0 0,6 7 35 0 0,-7-13-68 0 0,-10-13-92 0 0,-1-1 0 0 0,1 1 0 0 0,0-1 1 0 0,0 1-1 0 0,1-1 0 0 0,-1-1 0 0 0,4 3-42 0 0,20 9 142 0 0,1-5 62 0 0,-23-9-142 0 0,-1 0-1 0 0,1-1 1 0 0,0 1-1 0 0,0-1 0 0 0,0 0-61 0 0,1-1 78 0 0,0 0-1 0 0,-1 0 0 0 0,1-1 1 0 0,-1 1-1 0 0,1-1 1 0 0,-1-1-1 0 0,4-1-77 0 0,2-2 229 0 0,1-1 0 0 0,-1 0 0 0 0,1-2-229 0 0,0 0 298 0 0,-1 0 0 0 0,9-11-298 0 0,5-9 317 0 0,-5-1-83 0 0,-5 3-80 0 0,17-30 116 0 0,-21 27-188 0 0,-6-1-48 0 0,-5 15 16 0 0,2-17 18 0 0,-4 29-63 0 0,1-1-1 0 0,-1 1 0 0 0,1-1 1 0 0,-1 1-1 0 0,0 0 1 0 0,-1-1-1 0 0,1 1 0 0 0,-1 0 1 0 0,-2-4-5 0 0,0 0 18 0 0,0 0 0 0 0,-1 0 0 0 0,0 1 1 0 0,0-1-1 0 0,-1 1 0 0 0,0 1 0 0 0,0-1 0 0 0,-1 1 0 0 0,1 0 1 0 0,-1 0-1 0 0,-4-1-18 0 0,-5-4 28 0 0,-1 0 1 0 0,0 2-1 0 0,-13-6-28 0 0,-10 1-3 0 0,13 2 3 0 0,21 9 0 0 0,0 0 0 0 0,-1 1 0 0 0,1 0 0 0 0,-3-1 0 0 0,-11-2-43 0 0,-9-3 78 0 0,9 2-32 0 0,7 3-45 0 0,3 0-35 0 0,-1 1-50 0 0,2 0-23 0 0,0 1-48 0 0,0 1-52 0 0,-1-1-61 0 0,7 2 177 0 0,0 0-59 0 0,1-1 15 0 0,0 1-51 0 0,0 0-97 0 0,0 0-89 0 0,0-1-104 0 0,0 1-116 0 0,1-1-607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17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202 137 5008 0 0,'0'0'144'0'0,"0"0"-29"0"0,0 0 1 0 0,0 0 46 0 0,0 0 143 0 0,0 0 262 0 0,-2 0 17 0 0,-10 0 73 0 0,0 1-74 0 0,-1 1-67 0 0,1 1-61 0 0,-7 2 128 0 0,0 2-100 0 0,1 2-78 0 0,0 1-56 0 0,0 5-118 0 0,-7 15-2 0 0,6 5-42 0 0,9-12-33 0 0,6-2-203 0 0,3-11 3 0 0,1 0 0 0 0,0 0 1 0 0,1 0-1 0 0,1 9 46 0 0,2-3-21 0 0,0-2 41 0 0,6 6-31 0 0,3-2 33 0 0,2-3 46 0 0,3-2 56 0 0,1-5 68 0 0,1-4 78 0 0,1-6 91 0 0,1-6 102 0 0,-6-1 42 0 0,-2-2-108 0 0,-2-1-96 0 0,-10 8-213 0 0,1 1 0 0 0,0-1 0 0 0,-1 0 0 0 0,0 0 0 0 0,0 0 0 0 0,0-1 0 0 0,0 1 0 0 0,1-4-88 0 0,0-13 340 0 0,-1 4-19 0 0,-2 1-112 0 0,-2-2-73 0 0,-6-12-74 0 0,6 25-65 0 0,0-1 1 0 0,0 1 0 0 0,0-1 0 0 0,-1 1-1 0 0,0 0 1 0 0,-1-2 2 0 0,-1 1-94 0 0,-3-9-57 0 0,4 8 7 0 0,2 4 33 0 0,1 0-34 0 0,-1-1-39 0 0,0 1-45 0 0,-1 0-51 0 0,1 1-55 0 0,1 1 97 0 0,1 0-33 0 0,-2-1-362 0 0,1 1 91 0 0,1 0-47 0 0,-2-1-687 0 0,1-1-541 0 0,-2-3-1026 0 0</inkml:trace>
  <inkml:trace contextRef="#ctx0" brushRef="#br0" timeOffset="392.94">289 22 6992 0 0,'0'0'157'0'0,"1"1"23"0"0,1 3-143 0 0,0 0-1 0 0,0 0 1 0 0,-1 1 0 0 0,1-1-1 0 0,-1 0 1 0 0,0 1 0 0 0,0-1-1 0 0,0 1 1 0 0,0 1-37 0 0,0 16 61 0 0,-1-15-38 0 0,2 1 42 0 0,2 3 91 0 0,1-1 45 0 0,5 18 307 0 0,-7-5-18 0 0,-3-17-308 0 0,1 0 0 0 0,0 1 1 0 0,0-1-1 0 0,1 0 0 0 0,1 3-182 0 0,-1-3 130 0 0,-1 1-1 0 0,1-1 1 0 0,-2 0-1 0 0,1 0 1 0 0,0 1-1 0 0,-1-1-129 0 0,0 6 231 0 0,1 0 34 0 0,1-1 43 0 0,2 1 53 0 0,-4-12-344 0 0,6 24 617 0 0,-7-12-263 0 0,-3-5-157 0 0,3-5 110 0 0,2 0-4 0 0,1 0-241 0 0,2 3 62 0 0,-3-2-51 0 0,1 1 71 0 0,-2 0 90 0 0,0-3 163 0 0,0-1 2 0 0,0 0-42 0 0,0 0-275 0 0,0 0 5 0 0,0 0 28 0 0,0 0-17 0 0,0 0 10 0 0,0 0 55 0 0,0 0 20 0 0,0 0-27 0 0,0 0-74 0 0,-1-1-48 0 0,-1-3-8 0 0,1 2 3 0 0,-3-10 186 0 0,1 0-45 0 0,1 0-42 0 0,0-1-37 0 0,0-13 7 0 0,2 0-107 0 0,4-6-100 0 0,-3 24 38 0 0,1-1 1 0 0,0 1-1 0 0,1 0 0 0 0,0 0 1 0 0,0 0-1 0 0,1 0 1 0 0,1-2 53 0 0,1 1-11 0 0,1 0 1 0 0,0 0 0 0 0,1 1-1 0 0,0 0 11 0 0,22-27-52 0 0,-25 29 46 0 0,1-1 0 0 0,0 1 0 0 0,0 0-1 0 0,0 0 1 0 0,1 1 0 0 0,0 0-1 0 0,0 0 1 0 0,0 1 0 0 0,1 0 0 0 0,4-2 6 0 0,-4 2-1 0 0,1 0 1 0 0,0 1 0 0 0,-1 1 0 0 0,1-1 0 0 0,0 1-1 0 0,1 1 1 0 0,7-1-46 0 0,3-1 64 0 0,-7 1-24 0 0,-6 1-58 0 0,-1 1-50 0 0,0-1-70 0 0,-2 1-35 0 0,2 0-69 0 0,-1-1-78 0 0,1 1-88 0 0,-4 0-446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33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8 175 7280 0 0,'0'0'165'0'0,"0"0"19"0"0,-1-1-62 0 0,1-1-24 0 0,-2-3 57 0 0,0 1-119 0 0,1 3-22 0 0,0 0 36 0 0,1 1-50 0 0,0 0 104 0 0,0 0 117 0 0,0 0 190 0 0,0 0 6 0 0,0 0-18 0 0,0 0-101 0 0,0 0-28 0 0,2 0-73 0 0,0 1-65 0 0,1-1-38 0 0,5 2 104 0 0,-6-1-82 0 0,10 12 425 0 0,-1 2-80 0 0,-1 1-67 0 0,-2 1-55 0 0,5 11 123 0 0,3 17 144 0 0,-6-18-206 0 0,-3-10-100 0 0,-4-10-196 0 0,0 1 56 0 0,2 1 84 0 0,2 4 176 0 0,0 1-11 0 0,-2-6-185 0 0,-2 0-88 0 0,0-1-63 0 0,-2-5 261 0 0,1 0-54 0 0,-1-2-49 0 0,1 0-42 0 0,0-1-39 0 0,0-1-33 0 0,1-3 40 0 0,5-11 53 0 0,-6 12-57 0 0,-1-6-67 0 0,0 1-49 0 0,5-24-40 0 0,0 19 63 0 0,-5 13-57 0 0,-1 0-3 0 0,0 0 0 0 0,1 0 1 0 0,-1 0-1 0 0,1 0 0 0 0,-1 0 0 0 0,1 1 1 0 0,-1-1-1 0 0,1 0 0 0 0,0 0 1 0 0,-1 0-1 0 0,1 1 0 0 0,0-1 0 0 0,0 0 1 0 0,-1 1-1 0 0,1-1 0 0 0,0 0 0 0 0,0 1 1 0 0,0-1-1 0 0,0 1 0 0 0,0 0 1 0 0,0-1-1 0 0,0 1 0 0 0,0 0 0 0 0,0-1 1 0 0,0 1-1 0 0,0 0 0 0 0,0 0 0 0 0,0 0 1 0 0,0 0-1 0 0,0 0 0 0 0,0 0 1 0 0,0 0-1 0 0,0 0 0 0 0,0 0 0 0 0,0 1 0 0 0,14 5-169 0 0,0 1-1 0 0,7 4 170 0 0,10 9-152 0 0,-6-2 101 0 0,-1 1 89 0 0,-9-4-46 0 0,-5-5 31 0 0,-3-5 80 0 0,-7-4 61 0 0,1 0 200 0 0,0 0-119 0 0,-1 0-125 0 0,0-1-45 0 0,1 0-24 0 0,2-3-89 0 0,-3 1 64 0 0,0-1 55 0 0,6-11-89 0 0,-2-1 46 0 0,0 0 93 0 0,-2 0 0 0 0,1-7-131 0 0,0-1 79 0 0,-2 9-68 0 0,-1 0-38 0 0,2-8-109 0 0,-2 11 15 0 0,1 1-40 0 0,0-1-44 0 0,-1 1-49 0 0,2-1-53 0 0,-1 1-56 0 0,-2 9 326 0 0,1-1-41 0 0,-1 0-49 0 0,0 1-57 0 0,1-1-82 0 0,-1 0-82 0 0,0 1-91 0 0,1-1-98 0 0,-1 0-110 0 0,1 0-117 0 0,-1 1-126 0 0,1 0 395 0 0,-1 0-36 0 0,2-3-1556 0 0,1-3-1176 0 0</inkml:trace>
  <inkml:trace contextRef="#ctx0" brushRef="#br0" timeOffset="478.71">549 0 7248 0 0,'0'0'209'0'0,"0"0"68"0"0,0 0 138 0 0,0 0 53 0 0,0 0 11 0 0,0 0-14 0 0,0 0-60 0 0,0 0-21 0 0,0 0-188 0 0,1 0-39 0 0,0 1 62 0 0,2 0-83 0 0,3 1 51 0 0,-5-1-59 0 0,7 6 236 0 0,-1 2-43 0 0,-2 2-40 0 0,1 1-35 0 0,2 12 162 0 0,-2 0-80 0 0,-4-17-217 0 0,22 91 888 0 0,-16-56-508 0 0,-3-18-170 0 0,-1 0 47 0 0,-1 0 56 0 0,0-1 67 0 0,-2-19-336 0 0,-1 1-73 0 0,0 8-24 0 0,0-8-5 0 0,0 0 83 0 0,0-1 23 0 0,0-1 69 0 0,0 0 24 0 0,0 0 65 0 0,1 0 72 0 0,-1 0 79 0 0,3-14-330 0 0,0 0-57 0 0,1-2-39 0 0,2-7-40 0 0,-1 4-1 0 0,1-3 8 0 0,4-1-35 0 0,1 1-36 0 0,1 3-35 0 0,-11 15 90 0 0,0-1 0 0 0,0 1-1 0 0,0 0 1 0 0,0 0-1 0 0,0 0 1 0 0,1 0 0 0 0,-1 1-1 0 0,0-1 1 0 0,0 0-1 0 0,1 0 1 0 0,-1 1-1 0 0,1-1 1 0 0,-1 1 0 0 0,1-1-1 0 0,-1 1 1 0 0,1 0-1 0 0,-1-1 1 0 0,1 1 0 0 0,-1 0-1 0 0,1 0 1 0 0,-1 0-1 0 0,2 0 8 0 0,-1 1-12 0 0,0 0-1 0 0,0-1 1 0 0,0 1 0 0 0,0 0-1 0 0,0 0 1 0 0,0 0-1 0 0,0 0 1 0 0,0 1-1 0 0,-1-1 1 0 0,1 0-1 0 0,0 1 1 0 0,-1-1 0 0 0,1 1-1 0 0,0 1 13 0 0,2 1-26 0 0,-1 2 0 0 0,1-1 0 0 0,-1 0 0 0 0,0 1 0 0 0,0 1 26 0 0,8 24-29 0 0,0 24 29 0 0,-8-39 0 0 0,0 2-3 0 0,-3 0-87 0 0,0-17-166 0 0,0-1-6 0 0,0 0-36 0 0,0 0-798 0 0,0 0-50 0 0</inkml:trace>
  <inkml:trace contextRef="#ctx0" brushRef="#br0" timeOffset="1012.29">952 301 6880 0 0,'0'0'157'0'0,"0"0"23"0"0,0 0 11 0 0,4 3-47 0 0,2 0-96 0 0,2-1-8 0 0,0-2 76 0 0,-1 0 66 0 0,1 0 60 0 0,2-2 113 0 0,-1 0 59 0 0,2-2 141 0 0,6-2 343 0 0,-1-3 5 0 0,-5 3-338 0 0,-3 1-138 0 0,0-1-56 0 0,-1 2-113 0 0,-1-1-57 0 0,0 0-64 0 0,-1 0-73 0 0,3-2 199 0 0,0-2-91 0 0,-4 3-92 0 0,0-1-34 0 0,2-7-22 0 0,-6 12-25 0 0,1 0 0 0 0,-1 0 1 0 0,0 0-1 0 0,1 0 1 0 0,-1 0-1 0 0,0 0 0 0 0,-1 0 1 0 0,1 0-1 0 0,0 0 0 0 0,0 0 1 0 0,-1 0-1 0 0,1 0 0 0 0,-2-2 1 0 0,-3-5 50 0 0,-3-1 56 0 0,4 6-76 0 0,-1-1 0 0 0,1 1 0 0 0,-1 1 0 0 0,0-1 1 0 0,-4-2-31 0 0,7 5 2 0 0,1 1 1 0 0,0-1-1 0 0,0 1 1 0 0,-1-1-1 0 0,1 1 1 0 0,0 0 0 0 0,-1-1-1 0 0,1 1 1 0 0,0 0-1 0 0,-1 0 1 0 0,1 0 0 0 0,0 0-1 0 0,-1 0-2 0 0,1 0-3 0 0,0 1 0 0 0,0-1 0 0 0,0 0-1 0 0,0 1 1 0 0,0-1 0 0 0,0 1 0 0 0,0-1 0 0 0,1 1 0 0 0,-1-1 0 0 0,0 1-1 0 0,0 0 1 0 0,0-1 0 0 0,1 1 0 0 0,-1 0 0 0 0,0-1 0 0 0,1 1-1 0 0,-1 0 1 0 0,1 0 0 0 0,-1 0 0 0 0,1 0 3 0 0,-3 5-23 0 0,0-1 0 0 0,1 1 0 0 0,0 0 0 0 0,0 1 0 0 0,1-1 0 0 0,-1 0 0 0 0,1 2 23 0 0,-2 19-40 0 0,1 0 45 0 0,2-12 23 0 0,-1 1 130 0 0,1-1 1 0 0,1 12-159 0 0,3-1 171 0 0,2-5 31 0 0,1-1 77 0 0,4-2 100 0 0,-5-11-144 0 0,1 0 33 0 0,-5-5-224 0 0,-1-1 0 0 0,1 0 1 0 0,0 0-1 0 0,0 0 1 0 0,0 0-1 0 0,0 0 1 0 0,0 0-1 0 0,0 0 1 0 0,0 0-1 0 0,0-1 0 0 0,0 1 1 0 0,0-1-1 0 0,0 0 1 0 0,0 0-1 0 0,0 0 1 0 0,1 0-45 0 0,16-3 317 0 0,0-4-90 0 0,-10 2-161 0 0,0 0-41 0 0,0-1-45 0 0,-1 0-53 0 0,0-1-57 0 0,-1 1-64 0 0,-1 0-70 0 0,-1 0-76 0 0,-4 5 291 0 0,0-1-42 0 0,1 1-42 0 0,-1-1-38 0 0,0 1-37 0 0,0-1-36 0 0,1-1-345 0 0,-1 1-121 0 0,1-1-108 0 0,-1 0-95 0 0,1 0-81 0 0,0-2-898 0 0,2-3-1064 0 0,-4 8 2943 0 0</inkml:trace>
  <inkml:trace contextRef="#ctx0" brushRef="#br0" timeOffset="1351.38">1317 139 7200 0 0,'0'0'165'0'0,"0"0"22"0"0,0 0 6 0 0,1 1-28 0 0,3 6-207 0 0,-1 0 97 0 0,0 0 84 0 0,-1 1 73 0 0,1 2 120 0 0,-1 1 64 0 0,3 21 965 0 0,-3-20-863 0 0,0-1-60 0 0,-1-3-194 0 0,1-2-51 0 0,3 14 495 0 0,1-2 91 0 0,0 1 96 0 0,1-1 104 0 0,-1-4-162 0 0,-1 1 66 0 0,-4-12-574 0 0,0 0 94 0 0,1-1 170 0 0,-1-2 380 0 0,1-3-21 0 0,-1 1-393 0 0,-1 0-178 0 0,1-1-107 0 0,0 0-143 0 0,-1 1-101 0 0,1 0-114 0 0,-1 0 5 0 0,1 1-34 0 0,3-13 236 0 0,0 0-40 0 0,2-14-21 0 0,-2 11-47 0 0,0 0-1 0 0,6-13 6 0 0,-7 21-103 0 0,1 1 35 0 0,4-9 11 0 0,-1 4 91 0 0,0 0-1 0 0,2 1 1 0 0,0-1-34 0 0,0 3-19 0 0,-1 0-46 0 0,3-1-94 0 0,0 0-111 0 0,-5 6 85 0 0,0 0-36 0 0,0 1-41 0 0,1-1-42 0 0,-1 1-47 0 0,1 0-49 0 0,-1 0-52 0 0,1 0-56 0 0,0 1-58 0 0,0 0-62 0 0,0 0-64 0 0,1 1-68 0 0,-7 1 349 0 0,0 1-48 0 0,0-1-42 0 0,1 1-38 0 0,-1-1-150 0 0,0 1-37 0 0,4-2-1579 0 0</inkml:trace>
  <inkml:trace contextRef="#ctx0" brushRef="#br0" timeOffset="1956.76">1772 242 6896 0 0,'0'0'200'0'0,"0"0"66"0"0,0 0-49 0 0,0 0-33 0 0,2 0 103 0 0,1-1-56 0 0,5 0 213 0 0,-6 1-225 0 0,0-1 43 0 0,-1 1 84 0 0,8-3 119 0 0,0-2 78 0 0,4-3 496 0 0,-8 4-516 0 0,-1 0 0 0 0,1 0-1 0 0,-1-1 1 0 0,0 1 0 0 0,1-3-523 0 0,2-2 729 0 0,-1-2-86 0 0,-1 2-168 0 0,-1-1-116 0 0,-2 5-229 0 0,-1 0-38 0 0,1 0-39 0 0,-1 1-44 0 0,0-10 260 0 0,-2 10-195 0 0,0 1-1 0 0,1 0 1 0 0,-2 0 0 0 0,1-1 0 0 0,0 1 0 0 0,-1 0 0 0 0,1 0-1 0 0,-1 1 1 0 0,0-1 0 0 0,0 0-74 0 0,-7-8 242 0 0,-2 1-42 0 0,1 2-61 0 0,-1 3-79 0 0,8 4-58 0 0,0 0-1 0 0,0 0 1 0 0,0 0-1 0 0,0 1 0 0 0,0-1 1 0 0,0 1-1 0 0,0 0 1 0 0,0 0-1 0 0,0 0 0 0 0,-1 0 1 0 0,1 1-1 0 0,0-1 0 0 0,0 1 1 0 0,0-1-1 0 0,0 1 1 0 0,0 0-1 0 0,-2 2-1 0 0,1-1-2 0 0,0 0 1 0 0,0 1-1 0 0,1 0 0 0 0,-1-1 0 0 0,1 2 1 0 0,0-1-1 0 0,-1 0 0 0 0,1 1 0 0 0,1-1 1 0 0,-1 1-1 0 0,0 1 2 0 0,-3 5-17 0 0,0 1 1 0 0,1 0-1 0 0,0 0 0 0 0,0 2 17 0 0,-12 40-119 0 0,14-41 132 0 0,0 0-1 0 0,1 0 1 0 0,1 0-1 0 0,-1 0 1 0 0,2 1 0 0 0,0 0-13 0 0,2 8 65 0 0,5-1 60 0 0,4-3 82 0 0,6-2 103 0 0,-1-4 105 0 0,0-2-82 0 0,0-1-68 0 0,1-1-59 0 0,10 0 32 0 0,-20-6-191 0 0,-1-1 0 0 0,1 0 0 0 0,0 0 1 0 0,-1 0-1 0 0,7-2-47 0 0,-11 2-114 0 0,1 0 59 0 0,1-1 65 0 0,0 0 69 0 0,4 0 172 0 0,-2 0-184 0 0,-4 1-88 0 0,0-1-43 0 0,1 1-51 0 0,-1-1-58 0 0,1 1-100 0 0,-1-1-93 0 0,1 1-105 0 0,-1-1-116 0 0,0 1 246 0 0,-1 0-32 0 0,0-1-35 0 0,0 1-36 0 0,0 0-38 0 0,1-1-38 0 0,-1 1-40 0 0,0-1-41 0 0,2 1-639 0 0,-1-1-36 0 0,5-2-2677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19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1 101 5904 0 0,'0'0'132'0'0,"0"0"17"0"0,0 0 11 0 0,0 0-54 0 0,0 1-55 0 0,3 3-53 0 0,-2-2 24 0 0,0 0 88 0 0,0-1-7 0 0,-1 0 40 0 0,10 22 731 0 0,-1 0-82 0 0,0 0-78 0 0,1 0-75 0 0,-2 1-70 0 0,1 1-67 0 0,-1-1-63 0 0,0 1-60 0 0,-5-18-268 0 0,-2-3-12 0 0,1 0 0 0 0,-1 0 0 0 0,0 1 0 0 0,0-1 0 0 0,0 4-99 0 0,-1-6 39 0 0,0-1 1 0 0,1 1-1 0 0,-1 0 1 0 0,1-1-1 0 0,-1 1 1 0 0,1-1-1 0 0,0 1 1 0 0,0-1-1 0 0,0 1 1 0 0,0-1-1 0 0,0 1 1 0 0,0-1-1 0 0,1 2-39 0 0,10 9 424 0 0,-9-9-257 0 0,-1-2 113 0 0,-2 1-358 0 0,0-1 76 0 0,0 1 90 0 0,0 0 77 0 0,0 0 46 0 0,-1 0 340 0 0,0-1-278 0 0,0 0-170 0 0,-1-1-62 0 0,2 0 85 0 0,0 0-6 0 0,-3-1-6 0 0,2 1-99 0 0,-1-1 1 0 0,1 0 0 0 0,0 0 0 0 0,0 0 0 0 0,-1 0 0 0 0,1 0 0 0 0,0 0 0 0 0,0 0 0 0 0,0 0 0 0 0,0 0 0 0 0,0 0 0 0 0,0-1 0 0 0,0 1 0 0 0,1 0 0 0 0,-1-1 0 0 0,0 1 0 0 0,1-1 0 0 0,-1 1 0 0 0,1-1 0 0 0,-1 1 0 0 0,1-1 0 0 0,0 1 0 0 0,0-1 0 0 0,0 1 0 0 0,0-1 0 0 0,0 1-16 0 0,-2-27 164 0 0,3 2-81 0 0,0 8-105 0 0,-2 11 24 0 0,0-1 0 0 0,0 1 0 0 0,0 0 1 0 0,-1 0-1 0 0,0 0 0 0 0,0 0 0 0 0,-1 0-2 0 0,-2-9 38 0 0,4 9-37 0 0,-1 0 1 0 0,2 0-1 0 0,-1-1 1 0 0,1 1-1 0 0,1 0 1 0 0,-1 0 0 0 0,2-6-2 0 0,-1 10 0 0 0,1-1 0 0 0,-1 1 0 0 0,1 0 0 0 0,0 0 0 0 0,-1 0 0 0 0,1 0 0 0 0,1 1 0 0 0,-1-1 0 0 0,0 0 0 0 0,1 1 0 0 0,-1 0 0 0 0,1-1 0 0 0,0 1 0 0 0,11-11 0 0 0,-7 7 10 0 0,1 1-52 0 0,27-8-235 0 0,-22 10 209 0 0,-6 1 77 0 0,-5 2-9 0 0,2-1 0 0 0,0-1 0 0 0,0 2 0 0 0,1-1 0 0 0,-1 0 0 0 0,3 1 0 0 0,-5 0 5 0 0,0 0 0 0 0,0-1 1 0 0,0 1-1 0 0,0 0 0 0 0,0 1 1 0 0,0-1-1 0 0,0 0 1 0 0,0 0-1 0 0,0 1 0 0 0,-1 0 1 0 0,1-1-1 0 0,1 1-5 0 0,5 2 8 0 0,6 2-11 0 0,10 9-132 0 0,-10-5 54 0 0,67 42 68 0 0,-67-41 13 0 0,-5 3-3 0 0,-1 0 1 0 0,0 0-1 0 0,0 1 3 0 0,-2 1 23 0 0,-1 0 39 0 0,-1 1 54 0 0,-3-1 67 0 0,-1-12-151 0 0,1 4 12 0 0,-7 3 16 0 0,6-9 18 0 0,0-1 11 0 0,0 0-1 0 0,0 0-4 0 0,0 0-16 0 0,0 0-4 0 0,0 0 0 0 0,0 0 3 0 0,0 0 10 0 0,0 0 2 0 0,0 0-6 0 0,5 2 56 0 0,-3-5-64 0 0,-3-7-43 0 0,1 4-22 0 0,3-3 13 0 0,0-1 35 0 0,-4-1-45 0 0,1 8-3 0 0,0 0 0 0 0,0 0 0 0 0,0 0-1 0 0,1 1 1 0 0,-1-1 0 0 0,1 0 0 0 0,0 0-1 0 0,0 0 1 0 0,0 0 0 0 0,0 0 0 0 0,0 1-1 0 0,0-1 1 0 0,1 0 0 0 0,1-1 0 0 0,6-14 12 0 0,-5 0 33 0 0,-5 16-45 0 0,1 0 1 0 0,0 0-1 0 0,0 0 1 0 0,0 0-1 0 0,1 0 1 0 0,-1 0-1 0 0,0 0 1 0 0,1 0-1 0 0,-1 0 1 0 0,1 0-1 0 0,0 0 1 0 0,-1 0-1 0 0,1 0 1 0 0,0 1-1 0 0,0-1 1 0 0,0 0-1 0 0,1 0 1 0 0,-1 1-1 0 0,0-1 0 0 0,1 1 1 0 0,-1-1-1 0 0,1 1 0 0 0,-1 0 0 0 0,0-1 0 0 0,1 1 0 0 0,-1 0 0 0 0,0-1 0 0 0,0 1 0 0 0,0-1 0 0 0,0 1 0 0 0,0-1 0 0 0,0 0 0 0 0,0 1 0 0 0,-1-1 0 0 0,1 0 0 0 0,0 1 0 0 0,-1-1 0 0 0,0 0 0 0 0,1 0 0 0 0,0-2 0 0 0,1 0 0 0 0,0 1 0 0 0,0-1 0 0 0,0 1 0 0 0,1-1 0 0 0,-1 1 0 0 0,1 0 0 0 0,0 0 0 0 0,0 0 0 0 0,0 0 0 0 0,3-2 0 0 0,1-6 0 0 0,-7 11 0 0 0,0-1 0 0 0,1 0 0 0 0,-1 1 0 0 0,0-1 0 0 0,1 0 0 0 0,-1 1 0 0 0,0-1 0 0 0,1 1 0 0 0,-1-1 0 0 0,1 1 0 0 0,-1-1 0 0 0,1 1 0 0 0,-1-1 0 0 0,1 1 0 0 0,-1-1 0 0 0,1 1 0 0 0,0-1 0 0 0,0 1 0 0 0,7-3 0 0 0,-7 2 0 0 0,0 1 0 0 0,0 0 0 0 0,0 0 0 0 0,0-1 0 0 0,0 1 0 0 0,-1-1 0 0 0,1 1 0 0 0,0-1 0 0 0,0 1 0 0 0,0-1 0 0 0,-1 1 0 0 0,1-1 0 0 0,0 0 0 0 0,0 0 0 0 0,-1 1 0 0 0,1-1 0 0 0,-1 0 0 0 0,1 0 0 0 0,-1 0 0 0 0,1 1 0 0 0,-1-2 0 0 0,0 2 1 0 0,1-1-1 0 0,-1 1 0 0 0,0 0 0 0 0,0-1 0 0 0,0 1 0 0 0,0-1 0 0 0,1 1 0 0 0,-1 0 0 0 0,0-1 0 0 0,0 1 0 0 0,1 0 0 0 0,-1-1 0 0 0,0 1 0 0 0,1 0 0 0 0,-1 0 0 0 0,0-1 0 0 0,1 1 0 0 0,-1 0 0 0 0,0 0 0 0 0,1-1 0 0 0,-1 1 0 0 0,1 0 0 0 0,-1 0 0 0 0,0 0 0 0 0,1 0 0 0 0,-1 0 0 0 0,1 0 0 0 0,-1-1 0 0 0,1 1 0 0 0,-1 0 1 0 0,0 0-1 0 0,1 0 0 0 0,-1 0 0 0 0,1 1 0 0 0,2-2-2 0 0,1 1 0 0 0,-1 0 0 0 0,1-1 0 0 0,-1 0 0 0 0,0 0 0 0 0,1 0 0 0 0,0 0 2 0 0,7-2-59 0 0,5 4 61 0 0,-8 0-5 0 0,25 0 3 0 0,-17 4 0 0 0,2 5 0 0 0,-9-2-2 0 0,-7-5 7 0 0,0-1 0 0 0,0 0 0 0 0,-1 1 0 0 0,1-1 0 0 0,0 1 0 0 0,-1-1 0 0 0,1 1 0 0 0,-1 0 0 0 0,0 0 0 0 0,0 0 0 0 0,0 0 0 0 0,0-1 0 0 0,-1 1 0 0 0,1 0-1 0 0,-1 2-4 0 0,2 12 0 0 0,-1-13 0 0 0,1-1 0 0 0,-1 0 0 0 0,1 0 0 0 0,0-1 0 0 0,0 1 0 0 0,0 0 0 0 0,1 1 0 0 0,-1-2 0 0 0,0 1 0 0 0,0 0 0 0 0,0-1 0 0 0,0 1 0 0 0,0 0 0 0 0,-1 0 0 0 0,1 3 0 0 0,5 15 55 0 0,-3-17-14 0 0,-1-1-3 0 0,-1-1 116 0 0,-1 1 8 0 0,3 9-44 0 0,1 1-71 0 0,9 27-46 0 0,-14-36 21 0 0,-6 5-54 0 0,3-5 47 0 0,0 0 82 0 0,2-3-1 0 0,1 0 40 0 0,1 2-57 0 0,6-3-54 0 0,-4-1 2 0 0,-1 2 44 0 0,-5-3-41 0 0,3 1 12 0 0,11-11 14 0 0,-9 9-96 0 0,-1 0-46 0 0,-1-2-184 0 0,2-3-236 0 0,0 4 320 0 0,-1 3 276 0 0,0 0-91 0 0,0 0-79 0 0,-1-1-71 0 0,1 0-112 0 0,0 1-73 0 0,0-2-142 0 0,1 0-336 0 0,0-3-485 0 0,-1 4 907 0 0,0 1 42 0 0,0-1 99 0 0,0 1 46 0 0,-1 0 51 0 0,1 0 61 0 0,9-9-1473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1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26 8384 0 0,'0'-1'207'0'0,"0"1"-87"0"0,-1 0-63 0 0,-2-2-6 0 0,1 1 3 0 0,1 0-23 0 0,-6-2 30 0 0,4-2-37 0 0,1 3 29 0 0,2 2-53 0 0,0-1 109 0 0,0 1 128 0 0,0 0 224 0 0,0 0 19 0 0,1-1-198 0 0,-1 1-90 0 0,1-1-73 0 0,-1 0-57 0 0,0 0-39 0 0,3 0-33 0 0,-2 0 41 0 0,-1 1-31 0 0,1 0-345 0 0,1 0-110 0 0,-1 0 54 0 0,0 0-42 0 0,2 0-531 0 0,1-1-425 0 0,2-1-804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1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5584 0 0,'0'0'165'0'0,"2"0"-10"0"0,5-3 76 0 0,0 2 85 0 0,-1-1 0 0 0,0 1 35 0 0,16 0 889 0 0,-12 1-737 0 0,1 0-55 0 0,0 1-100 0 0,-2-1-176 0 0,0 0-87 0 0,0 0-99 0 0,1 0-114 0 0,-1 2-37 0 0,-7-2 58 0 0,-1 1-13 0 0,1-1-52 0 0,-1 1-141 0 0,-1-1-84 0 0,1 0-320 0 0,-1 0-99 0 0,0 0-348 0 0,0 0-661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1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6240 0 0,'0'0'182'0'0,"0"0"-46"0"0,0 0-5 0 0,0 0 49 0 0,0 0 155 0 0,0 0 286 0 0,0 0-382 0 0,0 0-44 0 0,0 0-41 0 0,1 0-34 0 0,0 0 16 0 0,0 0-62 0 0,3 0 23 0 0,-2 0 19 0 0,-1 0-8 0 0,0 0 44 0 0,0 0 53 0 0,0 0 60 0 0,9 0 201 0 0,0-1-38 0 0,0 1-42 0 0,0-1-43 0 0,1 0-46 0 0,-1-1-48 0 0,1 0-51 0 0,0-1-53 0 0,18-3 199 0 0,1 0-89 0 0,-6 2-134 0 0,-1-1-77 0 0,-16 4-110 0 0,8-1 51 0 0,-10 1-65 0 0,-2 1-3 0 0,0-1-36 0 0,-1 1-40 0 0,1 0-48 0 0,0 0-104 0 0,-1-1 26 0 0,-1 1-45 0 0,1 0-41 0 0,0 0-34 0 0,0-1-121 0 0,-1 1-35 0 0,5-1-1243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2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94 6296 0 0,'-11'-2'164'0'0,"-1"-1"-94"0"0,-16-3-25 0 0,18 5 5 0 0,1 0 52 0 0,1 1 38 0 0,0 1 62 0 0,1 0 74 0 0,-1 1 85 0 0,0 1 52 0 0,0 0-88 0 0,1 1-74 0 0,-1-1-64 0 0,-5 4 31 0 0,-15 11 54 0 0,13-3-111 0 0,0 13 3 0 0,9-16-96 0 0,-3 4 31 0 0,6-11-52 0 0,0 0-1 0 0,0 1 1 0 0,1 0-1 0 0,-1 0 1 0 0,1 0 0 0 0,0 1-47 0 0,-3 13 103 0 0,1-6-40 0 0,1-1-1 0 0,0 0 1 0 0,1 1-1 0 0,1 0 1 0 0,0 4-63 0 0,1 2 100 0 0,0-1 0 0 0,2 1 0 0 0,1-1 0 0 0,0 0 1 0 0,2 4-101 0 0,-2-14 66 0 0,0 0 0 0 0,1 0 1 0 0,-1 0-1 0 0,2 0 0 0 0,1 1-66 0 0,-3-4 63 0 0,2 0 0 0 0,-1 0 0 0 0,1 0-1 0 0,0 0 1 0 0,0-1 0 0 0,1 0 0 0 0,1 1-63 0 0,11 7 156 0 0,0-2-41 0 0,-9-6-63 0 0,1 0-1 0 0,-1-1 0 0 0,1-1 1 0 0,0 1-1 0 0,7 0-51 0 0,12 1 140 0 0,-10-4-25 0 0,-1-2 35 0 0,3 0 83 0 0,-1-2-1 0 0,1 0 1 0 0,-1-1-1 0 0,0-1 1 0 0,0-1 0 0 0,-1-1-1 0 0,17-8-232 0 0,-24 10 140 0 0,0-2 0 0 0,0 0 0 0 0,-1 0 0 0 0,1-1 0 0 0,-1-1-1 0 0,-1 0 1 0 0,0 0 0 0 0,0-1 0 0 0,-1 0 0 0 0,0-1 0 0 0,-1 0 0 0 0,1-2-140 0 0,-6 8 54 0 0,-1 0-1 0 0,1 0 1 0 0,-1 0 0 0 0,0 0 0 0 0,1-5-54 0 0,-2 5 45 0 0,0 0 1 0 0,0 0-1 0 0,-1-1 0 0 0,1 1 0 0 0,-1-4-45 0 0,-1 3 45 0 0,1-1 1 0 0,-1 1-1 0 0,-1 0 1 0 0,0-4-46 0 0,-12-24 142 0 0,-5 2-37 0 0,-4 1-37 0 0,-26-25-29 0 0,39 46-47 0 0,-19-22 4 0 0,-5 0 4 0 0,0 2-49 0 0,-3 3-35 0 0,-1 3-39 0 0,-2 5-42 0 0,-3 4-46 0 0,-1 7-48 0 0,42 8 278 0 0,0 0-50 0 0,0 0-50 0 0,0 0-47 0 0,1 0-44 0 0,-1 0-42 0 0,0 0-41 0 0,1 0-37 0 0,-1 0-35 0 0,1 1-33 0 0,-2-1-450 0 0,0 1-104 0 0,1 0-85 0 0,-2 0-949 0 0,-2 1-1108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2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7072 0 0,'0'2'202'0'0,"0"4"-62"0"0,0 0-64 0 0,1 3-44 0 0,-2 10-34 0 0,1-7 29 0 0,1-2 87 0 0,1 11 225 0 0,-3-19-310 0 0,-6 71 892 0 0,7-58-691 0 0,-1 1 39 0 0,-1 0-100 0 0,1-11-125 0 0,0 3-64 0 0,0 1-45 0 0,1 3-52 0 0,0-11-194 0 0,0 0-89 0 0,0-1 53 0 0,0 0-34 0 0,0 0-454 0 0,0 0-362 0 0,0 0-688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3.2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0 5960 0 0,'0'0'132'0'0,"0"0"17"0"0,0 0 12 0 0,-1 2-32 0 0,-4 2-84 0 0,1 1-26 0 0,1-1 34 0 0,-5 4 145 0 0,3 0 43 0 0,0-1 49 0 0,-10 20 783 0 0,9-15-666 0 0,4-5-235 0 0,-1-1-33 0 0,1 1-40 0 0,-1 1-46 0 0,-6 28 363 0 0,3 2-106 0 0,1 1-83 0 0,2-1-59 0 0,2-37-161 0 0,0 32 141 0 0,1-13-32 0 0,1-1 0 0 0,4 16-116 0 0,-1-12 117 0 0,1 1 55 0 0,-4-21-125 0 0,0 1 0 0 0,0-1-1 0 0,1 0 1 0 0,-1 1 0 0 0,1-1 0 0 0,0 0 0 0 0,0 0 0 0 0,0 0-1 0 0,0 0 1 0 0,1-1 0 0 0,-1 1 0 0 0,1 0-47 0 0,14 10 275 0 0,-6-8-87 0 0,0-2 36 0 0,1-2 44 0 0,0-1 51 0 0,3-3-9 0 0,0-1-51 0 0,0-1-46 0 0,-1-2-41 0 0,13-9 70 0 0,-3-4-107 0 0,-17 12-110 0 0,1 0 0 0 0,-1-1 0 0 0,0 0-1 0 0,0 0 1 0 0,-1 0 0 0 0,4-10-25 0 0,4-16 115 0 0,-12 28-104 0 0,0 0 0 0 0,0-1 0 0 0,-1 1 0 0 0,0-1 0 0 0,-1 1 0 0 0,1-1 0 0 0,-2-6-11 0 0,-2-14-2 0 0,-5-2-95 0 0,3 15-5 0 0,-1 0-44 0 0,5 12 0 0 0,-1 0 38 0 0,-1-3-14 0 0,-1 0 92 0 0,-7-11 106 0 0,6 11-100 0 0,1 1-47 0 0,1 1-60 0 0,-1 0-74 0 0,0 0-90 0 0,2 1 23 0 0,-1 0-59 0 0,0 1-62 0 0,1-1-69 0 0,-1 0-73 0 0,1 1-78 0 0,-1-1-85 0 0,1 0-88 0 0,-2 0-592 0 0,0-2-773 0 0,3 5 1748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3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1 155 6536 0 0,'0'1'153'0'0,"0"0"-80"0"0,3 8-131 0 0,1 1 88 0 0,-1-1 79 0 0,1 1 72 0 0,1 3 182 0 0,0 1 106 0 0,0 2 203 0 0,0 11 480 0 0,3 16 56 0 0,-5-33-798 0 0,-1 0 0 0 0,0 0 0 0 0,-1 0 0 0 0,0 2-410 0 0,-1-10 365 0 0,0-2-12 0 0,0 0-7 0 0,0 0-2 0 0,0 0-14 0 0,0 0-54 0 0,0 0-20 0 0,0 0-6 0 0,0 0-8 0 0,0 0-22 0 0,0 0-10 0 0,0 0-2 0 0,2-9 39 0 0,0 0-94 0 0,-1 2-71 0 0,-3-16 30 0 0,0 12-27 0 0,0 4-43 0 0,1-1 0 0 0,0 0 0 0 0,1-8-42 0 0,-1-11 45 0 0,2 12-45 0 0,-1-11 44 0 0,5-15-30 0 0,-4 34-14 0 0,0 0-1 0 0,1 0 0 0 0,1 0 1 0 0,-1 0-1 0 0,1 1 1 0 0,0-1-1 0 0,0 1 0 0 0,3-3 1 0 0,21-22 0 0 0,-25 28-4 0 0,0 0-1 0 0,0 0 0 0 0,0 0 1 0 0,0 0-1 0 0,1 1 0 0 0,0-1 1 0 0,1 0 4 0 0,3-2-40 0 0,0 0 0 0 0,0 1 1 0 0,0 0-1 0 0,4-1 40 0 0,-2 0-34 0 0,0 2-141 0 0,6 0-198 0 0,-11 3 273 0 0,10-3-266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4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6392 0 0,'0'0'141'0'0,"0"0"23"0"0,0 0 12 0 0,0 1-24 0 0,0 12-35 0 0,0-10 122 0 0,0-2 109 0 0,0-1 11 0 0,1 2-5 0 0,1 6-115 0 0,0 1 0 0 0,-1 0 0 0 0,0-1-1 0 0,0 1 1 0 0,-1 0 0 0 0,0 0-1 0 0,0 0 1 0 0,-2 6-239 0 0,1 21 720 0 0,1-14-406 0 0,0 1-41 0 0,2 22 176 0 0,6 91 595 0 0,-1-66-511 0 0,1 1-68 0 0,-6-35-295 0 0,-1 0-58 0 0,2 5 61 0 0,0 3 86 0 0,-1-23-126 0 0,0 2 39 0 0,-5-9 19 0 0,2-13-58 0 0,1 2 24 0 0,0 5 17 0 0,0-6 2 0 0,0-2-14 0 0,0 0-58 0 0,1-2-34 0 0,4-8-41 0 0,-1-1 1 0 0,0 1 0 0 0,2-8-30 0 0,7-19 39 0 0,1 7-66 0 0,1 1-39 0 0,-4 11-11 0 0,2 1-33 0 0,-8 9 49 0 0,5-5-15 0 0,0 1 35 0 0,-7 9 39 0 0,0 0 1 0 0,1 0-1 0 0,-1 0 1 0 0,1 0-1 0 0,0 0 0 0 0,0 1 1 0 0,0-1-1 0 0,0 1 1 0 0,0 0 1 0 0,8-3-42 0 0,-2 1-58 0 0,3-1-73 0 0,6-1-134 0 0,0 3 31 0 0,-5 2 158 0 0,-3 2 85 0 0,2 1 78 0 0,-9-2-66 0 0,-2 0 6 0 0,1 1 0 0 0,0-1 0 0 0,0 1 0 0 0,-1-1 0 0 0,1 1 0 0 0,0 0 0 0 0,-1 0 0 0 0,1 0 0 0 0,-1 0 0 0 0,1 0 0 0 0,-1 1 0 0 0,0-1 0 0 0,1 1 0 0 0,-1 0 0 0 0,0-1 0 0 0,0 1 0 0 0,0 0 0 0 0,0 0 0 0 0,0 1 15 0 0,12 16-11 0 0,-9-14 11 0 0,-1 1 0 0 0,0 0 0 0 0,0 0 0 0 0,0 0 1 0 0,1 5-1 0 0,-2-3 0 0 0,0 0 0 0 0,0 0 0 0 0,-1 0 0 0 0,0 1 0 0 0,-1 0 0 0 0,2 9 1 0 0,0 1-1 0 0,-6-1 68 0 0,0-8 23 0 0,2-6-60 0 0,1-1 0 0 0,-1 0 0 0 0,0 0 0 0 0,0 0 1 0 0,-1 0-1 0 0,1 0 0 0 0,0 0 0 0 0,-1 0 0 0 0,0 0 1 0 0,0 0-32 0 0,-9 13 179 0 0,-6 6 25 0 0,15-21-193 0 0,1 1-1 0 0,-1-1 1 0 0,0 0-1 0 0,1 0 1 0 0,-1 0-1 0 0,0 0 1 0 0,0 0-1 0 0,0 0 1 0 0,0 0-1 0 0,0-1 1 0 0,0 1-1 0 0,0-1 1 0 0,-1 1-11 0 0,-33 2 18 0 0,11-2 38 0 0,1 3 100 0 0,9-4-32 0 0,0-3-109 0 0,3 1-79 0 0,4 1-29 0 0,-9-5-48 0 0,13 4 52 0 0,-1-1-49 0 0,0 0-95 0 0,0 0-106 0 0,2 2 123 0 0,1-1-34 0 0,0 1-38 0 0,0-1-41 0 0,1 2-167 0 0,1 0-117 0 0,0 0 88 0 0,0 0-43 0 0,0 0-665 0 0,0 0-518 0 0,0 0-988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4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0 5880 0 0,'0'0'168'0'0,"0"0"-42"0"0,0 0-10 0 0,0 0 37 0 0,0 0 124 0 0,-1 1 229 0 0,-1-1-406 0 0,-2 2 184 0 0,-1-1-43 0 0,1 1-39 0 0,-1 0-35 0 0,-3 1 80 0 0,-1 2-88 0 0,7-4-126 0 0,-1 0 1 0 0,1 1-1 0 0,0 0 1 0 0,0-1-1 0 0,0 1 1 0 0,0 0-1 0 0,0 0 1 0 0,0 1-34 0 0,-4 7 171 0 0,2 0 6 0 0,0 0-33 0 0,-6 12 102 0 0,-8 30 130 0 0,17-47-317 0 0,0 0 0 0 0,0 0 0 0 0,0 0 1 0 0,1 0-1 0 0,0 5-59 0 0,0-7 56 0 0,1 1 1 0 0,-1-1-1 0 0,1 1 0 0 0,0-1 1 0 0,0 1-1 0 0,0-1 0 0 0,1 2-56 0 0,-1-1 83 0 0,1-1-1 0 0,0 0 0 0 0,0 1 0 0 0,1-1 1 0 0,-1 0-1 0 0,3 2-82 0 0,-1-1 149 0 0,0 0-1 0 0,1 0 1 0 0,-1 0-1 0 0,5 2-148 0 0,-2-2 89 0 0,-5-3-56 0 0,0 1 0 0 0,0-1 0 0 0,1 1 0 0 0,-1-1 0 0 0,0 0 0 0 0,1 0 0 0 0,0 0 0 0 0,-1 0 0 0 0,1 0 0 0 0,-1-1 0 0 0,1 1 0 0 0,0-1 0 0 0,2 0-33 0 0,19 1 210 0 0,-7-1 61 0 0,-1 0 0 0 0,8-1-271 0 0,-19 0 70 0 0,1 0 0 0 0,-1 0 0 0 0,0 0 1 0 0,1-1-1 0 0,-1 1 0 0 0,0-2 0 0 0,0 1 0 0 0,0 0 1 0 0,1-2-71 0 0,4-2 78 0 0,0-1 0 0 0,-1 0 0 0 0,0 0-1 0 0,0-1 1 0 0,-1 0 0 0 0,7-8-78 0 0,-13 14 19 0 0,0-2 0 0 0,1 1 0 0 0,-1 0 0 0 0,-1 0-1 0 0,1-1 1 0 0,0 1 0 0 0,-1-1 0 0 0,0 1 0 0 0,1-1-1 0 0,-1 1 1 0 0,-1-1 0 0 0,1 0 0 0 0,-1 0-1 0 0,1 1 1 0 0,-1-1 0 0 0,0 0 0 0 0,0 0 0 0 0,-1 0-1 0 0,1 1 1 0 0,-1-1 0 0 0,0 0 0 0 0,0 0 0 0 0,0 0-19 0 0,-1 0 7 0 0,0 0 0 0 0,-1 0 0 0 0,1 0 0 0 0,-1 0 0 0 0,0 0 1 0 0,0 1-1 0 0,-1 0 0 0 0,1-1 0 0 0,-1 1 0 0 0,1 0 1 0 0,-1 0-1 0 0,-1 0-7 0 0,-14-8-36 0 0,1 5-72 0 0,-23-3-693 0 0,14 5 205 0 0,4 1 38 0 0,-1 3-73 0 0,8-1 127 0 0,4-4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21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11 7568 0 0,'0'0'166'0'0,"0"0"29"0"0,0 0 14 0 0,0 0-68 0 0,0 0-19 0 0,0 0 35 0 0,0 0 125 0 0,0 0 232 0 0,0 0 20 0 0,0 0-122 0 0,-1 0-90 0 0,-1 0-75 0 0,0 0-61 0 0,0 0-23 0 0,-5 1 148 0 0,4 0-144 0 0,-8 3 459 0 0,-1-1-105 0 0,-3 1 10 0 0,-7 0 177 0 0,9-1-278 0 0,-9 0 91 0 0,0-2-104 0 0,3-2-101 0 0,8 0-97 0 0,0-2 0 0 0,0 1 1 0 0,-3-2-220 0 0,4 1 97 0 0,8 3-91 0 0,0 0-1 0 0,0 0 1 0 0,0 0-1 0 0,0 0 0 0 0,0 0 1 0 0,0 0-1 0 0,0 1 0 0 0,-1-1-5 0 0,-8 4 51 0 0,7-1-51 0 0,3-3 0 0 0,0 1 0 0 0,0 0 0 0 0,0 0 0 0 0,1 0 0 0 0,-1 0 0 0 0,0 0 0 0 0,0 0 0 0 0,1 0 0 0 0,-1 0 0 0 0,1 0 0 0 0,-1 0 0 0 0,1 0 0 0 0,-1 1 0 0 0,1-1 0 0 0,0 0 0 0 0,0 0 0 0 0,-1 0 0 0 0,1 0 0 0 0,0 1 0 0 0,0-1 0 0 0,0 0 0 0 0,0 0 0 0 0,1 1 0 0 0,-1-1 0 0 0,0 0 0 0 0,10 53-3 0 0,-6-23 30 0 0,0-5 46 0 0,0 1 68 0 0,4 19-18 0 0,0 1-36 0 0,9 92 97 0 0,-8-63-31 0 0,-5-37-37 0 0,2-1 38 0 0,-3-1 12 0 0,-1 1 34 0 0,-1-11 35 0 0,1-1 0 0 0,2 5-235 0 0,-4-28 9 0 0,-1-2-17 0 0,2 1 32 0 0,0 3 30 0 0,1 2 40 0 0,-2-3-16 0 0,0-4-12 0 0,0 0 4 0 0,0 0 20 0 0,-1 2-25 0 0,4 1 15 0 0,7 1 53 0 0,6-4-128 0 0,0-2 1 0 0,11-2-6 0 0,18-2-1 0 0,-35 5-101 0 0,0 0 71 0 0,1 0 63 0 0,5-1 89 0 0,1 0-7 0 0,-6 1-106 0 0,-1 0-74 0 0,1 0-88 0 0,-1 0-59 0 0,1 1-88 0 0,0 0-102 0 0,1 0-114 0 0,-12 0 517 0 0,2 0-567 0 0,2-1-328 0 0,3-1-634 0 0</inkml:trace>
  <inkml:trace contextRef="#ctx0" brushRef="#br0" timeOffset="1512.94">468 283 6336 0 0,'0'0'141'0'0,"0"0"23"0"0,0 0 11 0 0,0 0 7 0 0,0 0 29 0 0,0 0 12 0 0,0 0 1 0 0,0 0 27 0 0,1 2-95 0 0,0-1-72 0 0,2 5 25 0 0,-1-4-29 0 0,5 13 409 0 0,0 0-66 0 0,-1 4 16 0 0,3 9 134 0 0,5 14 223 0 0,-7-24-454 0 0,14 40 524 0 0,-12-33-465 0 0,-5-11-144 0 0,1-1 35 0 0,0 1 43 0 0,0 0 50 0 0,0 4 132 0 0,-2-5-124 0 0,0-5-76 0 0,0-1 2 0 0,0-1 62 0 0,-3-5-210 0 0,0-1-3 0 0,0 0-2 0 0,0 0-6 0 0,0 0-7 0 0,0 0-1 0 0,0 0-4 0 0,0 0-17 0 0,0 0-10 0 0,0 0-1 0 0,0-2 18 0 0,-2 0-78 0 0,-2-5 14 0 0,3-4 22 0 0,-1 0-49 0 0,0-3-46 0 0,0 1-1 0 0,1-11 0 0 0,1 3 2 0 0,0 1-1 0 0,2 0 1 0 0,2-12-2 0 0,-2 24-7 0 0,0 0 1 0 0,1 0-1 0 0,0 0 1 0 0,1-3 6 0 0,-1 6-17 0 0,0-1-1 0 0,0 1 1 0 0,1-1 0 0 0,0 1-1 0 0,0 0 1 0 0,1-1 17 0 0,-4 5-4 0 0,0 0 0 0 0,0 0 0 0 0,0 0 0 0 0,0 0 0 0 0,0 0 0 0 0,1 0 0 0 0,-1 0 0 0 0,0 1 0 0 0,1-1 0 0 0,-1 0 0 0 0,1 1 0 0 0,-1-1 0 0 0,1 1 0 0 0,-1-1 0 0 0,1 1 0 0 0,-1 0 0 0 0,1 0-1 0 0,-1 0 1 0 0,1 0 0 0 0,-1 0 0 0 0,2 0 4 0 0,0 0-10 0 0,0 1-1 0 0,0 0 1 0 0,0 0-1 0 0,-1 0 1 0 0,1 0-1 0 0,0 1 1 0 0,0-1-1 0 0,-1 1 1 0 0,1-1-1 0 0,1 3 11 0 0,6 4-41 0 0,-1 1 0 0 0,0 0 0 0 0,-1 0 0 0 0,0 1 0 0 0,0 0 41 0 0,17 28-100 0 0,8 22 89 0 0,-29-51 10 0 0,4 12 3 0 0,-6-13 38 0 0,-1-2 26 0 0,1-1 42 0 0,-2-3-44 0 0,0-2 0 0 0,0 0 0 0 0,0 0 6 0 0,0 0 15 0 0,0 0-16 0 0,0 0 1 0 0,0 0 15 0 0,0-2-14 0 0,-2-10-19 0 0,2-19-24 0 0,-1 11 1 0 0,1 1 0 0 0,2-5-29 0 0,4-8-31 0 0,7 0-83 0 0,-12 29 106 0 0,1 1 0 0 0,-1-1 0 0 0,1 0-1 0 0,0 0 1 0 0,0 1 0 0 0,0-1 0 0 0,0 1 0 0 0,0 0-1 0 0,1 0 1 0 0,-1 0 0 0 0,1 0 0 0 0,0 0 0 0 0,-1 0-1 0 0,1 1 1 0 0,3-2 8 0 0,-4 2-9 0 0,1 0 0 0 0,0 1 0 0 0,0-1 0 0 0,0 1-1 0 0,0 0 1 0 0,0 0 0 0 0,0 0 0 0 0,0 0 0 0 0,-1 0 0 0 0,1 0-1 0 0,0 1 1 0 0,0 0 0 0 0,0-1 0 0 0,0 1 0 0 0,-1 0 0 0 0,1 0-1 0 0,2 2 10 0 0,1 0-1 0 0,0 0-1 0 0,0 1 0 0 0,0 0 1 0 0,-1 0-1 0 0,1 1 0 0 0,-1 0 1 0 0,0 0-1 0 0,0 0 0 0 0,0 0 1 0 0,-1 1-1 0 0,0-1 0 0 0,0 1 1 0 0,0 0-1 0 0,1 5 2 0 0,6 14 31 0 0,-2 1 53 0 0,-2 1 71 0 0,-1 0 90 0 0,-4-5-18 0 0,-2-16-195 0 0,0-2-80 0 0,0-4-93 0 0,0 0 35 0 0,0 1-21 0 0,0 2 8 0 0,0-2 53 0 0,0 0-48 0 0,0-1-66 0 0,0 1-82 0 0,0-1-96 0 0,0 0-113 0 0,0 0-555 0 0</inkml:trace>
  <inkml:trace contextRef="#ctx0" brushRef="#br0" timeOffset="2212.07">1204 584 6448 0 0,'0'0'141'0'0,"0"0"23"0"0,0 0 13 0 0,1 4-36 0 0,0 3-92 0 0,0-3-9 0 0,0 0 76 0 0,-1-1 65 0 0,1 1 58 0 0,0 1 108 0 0,-1-1 53 0 0,2 10 956 0 0,-1-9-833 0 0,-1 1-41 0 0,1-3-195 0 0,-1 1-36 0 0,1-1-76 0 0,-1 0-35 0 0,1-1-39 0 0,-1 1-43 0 0,1 0-103 0 0,-1 0 94 0 0,1-1 38 0 0,-1 0 35 0 0,1 2 196 0 0,1 3 383 0 0,-2-5-503 0 0,1 1-46 0 0,-1-1-71 0 0,0 0-53 0 0,1 0-63 0 0,-1 1-70 0 0,0-1-45 0 0,0 0-61 0 0,1 1-68 0 0,-1-1-73 0 0,0 1-78 0 0,0-1-83 0 0,0 1-91 0 0,0 1-94 0 0,0-4-995 0 0,0 0-968 0 0</inkml:trace>
  <inkml:trace contextRef="#ctx0" brushRef="#br0" timeOffset="2490.33">1179 444 9488 0 0,'0'0'276'0'0,"0"0"2"0"0,0 0-126 0 0,0-1 122 0 0,0 1-53 0 0,0-3 64 0 0,0-1 99 0 0,0 2-194 0 0,0 1 52 0 0,1 0 72 0 0,2-1-311 0 0,1 0 69 0 0,-2 1-77 0 0,-2 1-50 0 0,1 0-52 0 0,-1-1-136 0 0,0 0 70 0 0,1 1-38 0 0,-1-1 62 0 0,0 1-120 0 0,0 0-43 0 0,0 0-37 0 0,0 0-33 0 0,0 0-642 0 0,0 0-676 0 0</inkml:trace>
  <inkml:trace contextRef="#ctx0" brushRef="#br0" timeOffset="2984.01">1362 573 7312 0 0,'0'0'165'0'0,"0"0"22"0"0,0 0 9 0 0,0 0 52 0 0,0 0-103 0 0,0 0 114 0 0,0 0 213 0 0,0 0 9 0 0,0 0-33 0 0,0 1-227 0 0,1-1-35 0 0,0 3 97 0 0,3 1-61 0 0,-1 1-14 0 0,0-1 66 0 0,0 0-63 0 0,-1 0-56 0 0,1 1-45 0 0,1 4 2 0 0,4 11 5 0 0,-6-13-28 0 0,1-1 72 0 0,4 14 89 0 0,-2 1-89 0 0,1 4-47 0 0,0 13-15 0 0,-1-10-1 0 0,-2-10 14 0 0,3 26 116 0 0,-7-12-11 0 0,-2-12-17 0 0,-3-2 69 0 0,-3-2 88 0 0,-3-3 105 0 0,5-9-450 0 0,0-1 44 0 0,5-3-28 0 0,0 1 1 0 0,0-1-1 0 0,0 0 1 0 0,0 0 0 0 0,0 0-1 0 0,0 0 1 0 0,0 0 0 0 0,0 0-1 0 0,0-1 1 0 0,-2 1-29 0 0,-6-4 76 0 0,4 1-71 0 0,0 0-41 0 0,0-1-50 0 0,1 0-59 0 0,-1 0-68 0 0,2-1-77 0 0,-1 0-87 0 0,2 0-95 0 0,-4-5-271 0 0,2-1-7 0 0</inkml:trace>
  <inkml:trace contextRef="#ctx0" brushRef="#br0" timeOffset="3245.31">1364 422 9432 0 0,'0'0'274'0'0,"0"0"0"0"0,0 0-140 0 0,0 0 68 0 0,0 0 43 0 0,0 0 10 0 0,0 0-21 0 0,0 0-90 0 0,0 0-42 0 0,0 0-6 0 0,0 0-86 0 0,0 0-77 0 0,0 0-70 0 0,0 0-101 0 0,0 0-120 0 0,1 0-106 0 0,-1 0 59 0 0,0 0-40 0 0,0 0-529 0 0,0 0 418 0 0,1 1-630 0 0,0 0-650 0 0</inkml:trace>
  <inkml:trace contextRef="#ctx0" brushRef="#br0" timeOffset="10844.97">1543 17 5248 0 0,'0'0'152'0'0,"0"0"-32"0"0,0 0 1 0 0,0 0 49 0 0,0 0 151 0 0,0 0 276 0 0,0 0 19 0 0,0 0-25 0 0,4 2 565 0 0,-2 0-810 0 0,1-1-44 0 0,-1 0-96 0 0,0 0-49 0 0,0 0-59 0 0,-1 0-67 0 0,5 1 332 0 0,0-1-37 0 0,5 1 223 0 0,0-2-120 0 0,0-1-99 0 0,-2-1-125 0 0,-1 0-40 0 0,2-1-5 0 0,5-3 36 0 0,9-2 129 0 0,-8 3 3 0 0,2 2-205 0 0,-12 3-80 0 0,1-1-1 0 0,-1 1 0 0 0,0 0 0 0 0,1 1 0 0 0,2 0-42 0 0,15 5 199 0 0,-14-1-297 0 0,-3 2 37 0 0,4 11 25 0 0,-5-2 68 0 0,-1 11 66 0 0,1 0 7 0 0,4 11-96 0 0,-7-25 8 0 0,0 1-1 0 0,1-2 0 0 0,1 1 1 0 0,2 5-17 0 0,14 25-6 0 0,-2 1 86 0 0,0 1 68 0 0,-2 0 51 0 0,19 44 740 0 0,5 0-939 0 0,-33-71 181 0 0,1 1-68 0 0,15 47 81 0 0,-17-37-47 0 0,-3-14-25 0 0,-1-1 43 0 0,-1 1 51 0 0,0 0 61 0 0,-2-1-21 0 0,0-9-128 0 0,0-5-10 0 0,0 1 0 0 0,0 4-49 0 0,0-4-24 0 0,0 0 37 0 0,0 2 20 0 0,0-2-13 0 0,-1 4-10 0 0,1-4-62 0 0,-1 0 0 0 0,1 0 0 0 0,-1 0 0 0 0,1-1 0 0 0,-1 1 1 0 0,1 0-1 0 0,-1 0 0 0 0,1 0 0 0 0,-1 0 0 0 0,0-1 0 0 0,1 1 0 0 0,-2 1-17 0 0,-10 3 124 0 0,-14-3 55 0 0,21-2-109 0 0,-47-4 484 0 0,33 2-388 0 0,0 0-47 0 0,0 2-65 0 0,0 1-83 0 0,13 0-106 0 0,0 0 79 0 0,-1 0 68 0 0,-4 0 110 0 0,-5 1 90 0 0,6-1-148 0 0,2 0-118 0 0,3 0-24 0 0,1-1-40 0 0,1 1-15 0 0,-1-1-34 0 0,1 0-38 0 0,-1 0-41 0 0,1 0-43 0 0,0 1-46 0 0,-1-1-50 0 0,1 0-53 0 0,3 0 14 0 0,0 0-63 0 0,-1 0-58 0 0,1 0-49 0 0,0 0-174 0 0,0 0-49 0 0,0 0-211 0 0,0 0-567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6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12528 0 0,'0'0'281'0'0,"0"0"40"0"0,0 0 22 0 0,0 0-143 0 0,0 0-96 0 0,0 0 71 0 0,0 0-55 0 0,0 0 122 0 0,0 0 221 0 0,0 0 17 0 0,0 0-200 0 0,0 0-128 0 0,0 0-46 0 0,0 0-9 0 0,0 0 0 0 0,0 0-22 0 0,0 0-31 0 0,0 0-110 0 0,0 0 37 0 0,0 0-22 0 0,0 0-26 0 0,0 0-44 0 0,0 0-21 0 0,0 0-44 0 0,0 0-50 0 0,0 0-58 0 0,0 0-60 0 0,0 0-58 0 0,0 0-50 0 0,0 0-44 0 0,0 0-151 0 0,0 0-44 0 0,0 0-182 0 0,0 0-488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5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5528 0 0,'0'0'124'0'0,"0"0"17"0"0,0 0-13 0 0,1 1-55 0 0,-2 2 10 0 0,-3 13 659 0 0,4-13-569 0 0,0 0 0 0 0,0 0-1 0 0,0 0 1 0 0,0 0-1 0 0,1 0 1 0 0,0 0-1 0 0,-1 0-172 0 0,9 20 1176 0 0,-2-8-490 0 0,-2-6-312 0 0,0 1-69 0 0,-2 0-82 0 0,0-1-94 0 0,3 12 354 0 0,0 1-44 0 0,8 21 342 0 0,4 15 164 0 0,-12-37-621 0 0,1 6-10 0 0,-1-5 224 0 0,3 20-538 0 0,-2 18 475 0 0,-3 2-1 0 0,-2 9-474 0 0,-1 12 368 0 0,-1-69-317 0 0,-2-4-10 0 0,1 2 2 0 0,0 5 39 0 0,0-11 24 0 0,-2-1-83 0 0,-2 2 15 0 0,0 2 86 0 0,5-7-160 0 0,0-2-35 0 0,0 0-189 0 0,0 0-57 0 0,0 0-16 0 0,0 0 121 0 0,0 0 42 0 0,0 0-38 0 0,0 0-154 0 0,0 0-289 0 0,0 0 374 0 0,0 0-16 0 0,0 0 126 0 0,0 0-32 0 0,0 0-39 0 0,0 0-41 0 0,0 0-47 0 0,0 0-41 0 0,0 0-38 0 0,0 0-33 0 0,0 0-720 0 0,0 0-740 0 0</inkml:trace>
  <inkml:trace contextRef="#ctx0" brushRef="#br0" timeOffset="370.01">1 431 6824 0 0,'0'0'149'0'0,"0"0"23"0"0,0 0 13 0 0,2-1-21 0 0,5-1-281 0 0,-1-1 109 0 0,-1 1 61 0 0,0 0 45 0 0,0 0 38 0 0,0 0 34 0 0,7-2 346 0 0,9 0 415 0 0,-2 0 169 0 0,-1-1 1 0 0,17-7-1101 0 0,-21 7 379 0 0,0 1-33 0 0,0 0-41 0 0,0 0-49 0 0,10-2 140 0 0,0 1-55 0 0,0 1-57 0 0,0-1-56 0 0,-1 2-55 0 0,1 0-57 0 0,0 0-55 0 0,0 1-55 0 0,12-1 118 0 0,23-6-124 0 0,-18 1-4 0 0,-14 2-131 0 0,-18 4 73 0 0,-1 1-42 0 0,1-1-61 0 0,0 0-80 0 0,-4 1 75 0 0,2-1-20 0 0,-2 2-7 0 0,-3-1 51 0 0,1 0-47 0 0,0 1-154 0 0,-2-1 128 0 0,1 0-35 0 0,1 0-255 0 0,-1 0-120 0 0,0 0 265 0 0,-1 0-36 0 0,1 0-37 0 0,-1 0-40 0 0,4-2-1073 0 0,4-2-873 0 0,-9 5 2402 0 0</inkml:trace>
  <inkml:trace contextRef="#ctx0" brushRef="#br0" timeOffset="943.47">768 225 5344 0 0,'0'0'157'0'0,"0"3"-9"0"0,0 17 662 0 0,1-1-87 0 0,1 1-79 0 0,0 0-70 0 0,1 0-59 0 0,0 0-52 0 0,0 0-42 0 0,0 0-33 0 0,9 71 1209 0 0,-9-68-1175 0 0,-2 1 70 0 0,0 1 58 0 0,-1-9-232 0 0,1 0-85 0 0,0-1-67 0 0,1 1-48 0 0,2 29 126 0 0,-3-26-102 0 0,0 19 201 0 0,2-1 88 0 0,1 38 486 0 0,-4-70-827 0 0,0 6 207 0 0,0-9-255 0 0,0 0-54 0 0,0 0 138 0 0,0-2 2 0 0,0 0-10 0 0,0 0-41 0 0,3-1 5 0 0,1-2-36 0 0,6-8-23 0 0,-7 8-17 0 0,2-3-6 0 0,-1 0 0 0 0,0 0 0 0 0,0-1 0 0 0,-1 1 0 0 0,0-1 0 0 0,1-1 0 0 0,14-28 0 0 0,-7 19 25 0 0,1 0-37 0 0,6-7-60 0 0,2 2-44 0 0,-13 16 64 0 0,0 0-1 0 0,0 0 1 0 0,0 1 0 0 0,1 0-1 0 0,3-2 53 0 0,-3 3-40 0 0,1 1 0 0 0,-1-1 0 0 0,7-1 40 0 0,-5 2-30 0 0,0 1 1 0 0,1 0-1 0 0,-1 0 0 0 0,1 1 0 0 0,0 0 1 0 0,1 0 29 0 0,-5 2-9 0 0,0 0 0 0 0,1 0 0 0 0,-1 0 0 0 0,0 0 0 0 0,0 1 0 0 0,0 1 0 0 0,0-1 0 0 0,0 1 1 0 0,2 1 8 0 0,-2 0-16 0 0,29 15-27 0 0,-31-16 42 0 0,-1 0 1 0 0,1 0-1 0 0,-1 1 1 0 0,0 0-1 0 0,0 0 1 0 0,0 0-1 0 0,-1 0 1 0 0,1 0-1 0 0,-1 1 1 0 0,1 0 0 0 0,6 14 65 0 0,-7-14-19 0 0,-1 1 1 0 0,0-1-1 0 0,0 1 1 0 0,0 0-1 0 0,-1-1 0 0 0,1 1 1 0 0,-2 0-1 0 0,1 3-46 0 0,-2 16 94 0 0,0-8-5 0 0,1-15-69 0 0,0 1 0 0 0,0 0 0 0 0,-1 0 0 0 0,1 0 0 0 0,-1-1 0 0 0,0 1 0 0 0,0 1-20 0 0,0 0 82 0 0,0-2-42 0 0,1 3-28 0 0,0-2 4 0 0,1 3 41 0 0,-1-1 14 0 0,0 2 35 0 0,0 1-131 0 0,0-7-98 0 0,0-1-7 0 0,0 0 44 0 0,0 0-8 0 0,0 1-27 0 0,0-1-42 0 0,0 1-38 0 0,1 0-34 0 0,1 1-325 0 0,1-1-93 0 0,0 1 86 0 0,3 1-1102 0 0,-4-2 981 0 0,-1-1 177 0 0,-2 0 48 0 0,3 0-1413 0 0,-1 1-1054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0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11 234 4896 0 0,'0'0'108'0'0,"0"0"17"0"0,0 0 10 0 0,2 2-22 0 0,5 6-198 0 0,1 1 117 0 0,0 0 106 0 0,-1 2 90 0 0,0 0 79 0 0,-2 0 63 0 0,-2 1 52 0 0,-2 0 37 0 0,3 11 177 0 0,3-1-36 0 0,-4-16-377 0 0,-1 1 0 0 0,0-1 0 0 0,0 0 0 0 0,0 6-223 0 0,1 7 351 0 0,-2-1-36 0 0,1 67 1011 0 0,-2-83-1286 0 0,0 0 0 0 0,-1 1 1 0 0,1-1-1 0 0,-1 0 0 0 0,1 0 1 0 0,-1 0-1 0 0,0 1 1 0 0,0-1-1 0 0,0 0 0 0 0,0 0-40 0 0,0 0 37 0 0,0-1 0 0 0,0 1 0 0 0,0 0-1 0 0,1-1 1 0 0,-1 1 0 0 0,0 0 0 0 0,1 0 0 0 0,0 0-1 0 0,-1 1-36 0 0,1-2 27 0 0,0 0 0 0 0,0 1 0 0 0,-1-1-1 0 0,1 0 1 0 0,-1 0 0 0 0,1 0 0 0 0,-1 1 0 0 0,1-1 0 0 0,-1 0-1 0 0,0 0 1 0 0,1 0 0 0 0,-1 0 0 0 0,0 0 0 0 0,0 0-1 0 0,-1 1-26 0 0,-8 7 232 0 0,3-4-113 0 0,1 0-37 0 0,4-3-216 0 0,-1-1 102 0 0,1 1 68 0 0,-4-1 136 0 0,2-1-137 0 0,2 0-75 0 0,0 0-53 0 0,0 0-66 0 0,1-1-78 0 0,-1 1 14 0 0,1-1-51 0 0,0 1-54 0 0,0-1-58 0 0,-1 1-64 0 0,1-1-67 0 0,0 1-72 0 0,0-1-76 0 0,-1 1-851 0 0,-1-1-861 0 0</inkml:trace>
  <inkml:trace contextRef="#ctx0" brushRef="#br0" timeOffset="272.27">40 0 8640 0 0,'0'0'197'0'0,"0"0"24"0"0,0 0 17 0 0,0 0-13 0 0,0 0-62 0 0,0 0-31 0 0,0 0-4 0 0,0 0-40 0 0,0 0-102 0 0,0 0-52 0 0,0 1-89 0 0,5 2-18 0 0</inkml:trace>
  <inkml:trace contextRef="#ctx0" brushRef="#br0" timeOffset="598.39">279 46 6880 0 0,'0'1'143'0'0,"0"-1"-59"0"0,-1 4 23 0 0,1-1-18 0 0,1-2 11 0 0,-1 0 48 0 0,0 0 77 0 0,0 0 84 0 0,0 0 97 0 0,1 0 111 0 0,-1 0-532 0 0,1-1 46 0 0,0 2 41 0 0,-1-1 35 0 0,1 0 62 0 0,-1 1 35 0 0,2 3 534 0 0,-1 0-36 0 0,0-2-327 0 0,1-1-168 0 0,-2 0-150 0 0,1-1-38 0 0,3 5 154 0 0,2 5 111 0 0,-4-6-149 0 0,0 0 57 0 0,2 3-135 0 0,-2-1 63 0 0,-1-4-47 0 0,0 0 0 0 0,-1 0 0 0 0,1-1 0 0 0,-1 1 0 0 0,0 0 0 0 0,0 0 0 0 0,0 0 0 0 0,0 2-73 0 0,-3 9 218 0 0,0-3-132 0 0,-1 0-47 0 0,0-7-15 0 0,3-4-7 0 0,1 0-34 0 0,0 0-44 0 0,0 0-92 0 0,0 0-166 0 0,0 0-22 0 0,0 0-3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2:33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9:13:31.666"/>
    </inkml:context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1 222 0 0,'4'4'0'0,"70"52"0"0,24 17 0 0,5433 4095 0 0,-4057-3057 0 0,-1398-1054 0 0,-50-37 0 0,-16-13 0 0,-2-1 0 0,-1 0 0 0,0-1 0 0,-1-1 0 0,34 26 0 0,-17-12 0 0,-10-8 0 0,-14-11 0 0</inkml:trace>
  <inkml:trace contextRef="#ctx1" brushRef="#br1">469 1581 6072 0 0,'0'0'133'0'0,"0"0"23"0"0,0 0 12 0 0,0 0 20 0 0,0 0 59 0 0,0 0 29 0 0,0 0 4 0 0,0 0 2 0 0,0 0 13 0 0,0 3 8 0 0,0 2-92 0 0,2 6 230 0 0,0-2-96 0 0,-2-2-151 0 0,1-2-72 0 0,-1 0-51 0 0,1 1 71 0 0,0 0 0 0 0,0 0 0 0 0,0-1 0 0 0,1 1 0 0 0,0-1-1 0 0,0 1 1 0 0,1-1 0 0 0,1 4-142 0 0,2 4 222 0 0,-1-1-51 0 0,4 13 165 0 0,16 49 590 0 0,-2-10-23 0 0,2-4 98 0 0,-12-7-445 0 0,-10-44-376 0 0,0 8 354 0 0,-3-13-408 0 0,0 0-48 0 0,0-2 28 0 0,0-2-22 0 0,0 0-10 0 0,0 0-2 0 0,0 0-2 0 0,0 0-4 0 0,0 0-3 0 0,0 2 1 0 0,0 6 3 0 0,1-4-3 0 0,-2-2-25 0 0,-5-2-15 0 0,-2 0 17 0 0,7 0-104 0 0,0 0 34 0 0,-5-3 26 0 0,4 1-84 0 0,0 1-78 0 0,1 0-116 0 0,0 1 88 0 0,1-1-40 0 0,-1 1-42 0 0,1-1-48 0 0,-1 1-44 0 0,1-1-57 0 0,-1 1-49 0 0,1-1-45 0 0,0 0-151 0 0,-1 0-44 0 0,1 0-185 0 0,-1-1-494 0 0</inkml:trace>
  <inkml:trace contextRef="#ctx1" brushRef="#br1" timeOffset="1141.94">1820 65 5120 0 0,'0'0'116'0'0,"0"0"17"0"0,0 0 10 0 0,0 0 21 0 0,-2 0 84 0 0,-3 0-147 0 0,0 1 81 0 0,-1 1 112 0 0,-4 1 223 0 0,-1 0-13 0 0,4-1-250 0 0,2-1-129 0 0,0-1-102 0 0,3 1 83 0 0,1-1-43 0 0,-1 3-14 0 0,0-1-7 0 0,-5 5 77 0 0,-9 10 188 0 0,1 5-173 0 0,12-17-80 0 0,1-3-49 0 0,1 0-1 0 0,0 0 0 0 0,0 0 1 0 0,0 0-1 0 0,0 1 0 0 0,0-1 1 0 0,1 0-1 0 0,-1 1 0 0 0,1-1 1 0 0,0 0-1 0 0,-1 1 0 0 0,1 0-4 0 0,-2 16 30 0 0,-2 4-6 0 0,3-18-21 0 0,0 0 0 0 0,0 0 1 0 0,0 0-1 0 0,0 0 1 0 0,1 0-1 0 0,0 0-3 0 0,0 9 36 0 0,1-1 1 0 0,3 13-37 0 0,1 23 59 0 0,-5-44-30 0 0,1-1 1 0 0,-1 1 0 0 0,1 0-1 0 0,0 0 1 0 0,0 0 0 0 0,1-1-1 0 0,-1 1 1 0 0,1-1 0 0 0,0 1 0 0 0,0-1-1 0 0,3 3-29 0 0,3 6 120 0 0,1-1 1 0 0,0-1-1 0 0,3 2-120 0 0,6 8 134 0 0,0-4-125 0 0,3-5 94 0 0,3-5 79 0 0,0-5 65 0 0,-17-2-123 0 0,0-1 0 0 0,0 1-1 0 0,-1-1 1 0 0,7-2-124 0 0,-7 1 123 0 0,1 0-1 0 0,-1 0 1 0 0,0-1 0 0 0,0 0-1 0 0,0 0 1 0 0,0-1 0 0 0,4-2-123 0 0,12-11 468 0 0,-3-1-73 0 0,-2-1-59 0 0,-2-5-47 0 0,-11 17-216 0 0,27-55 480 0 0,-27 53-476 0 0,-1 1 1 0 0,0-1 0 0 0,-1 0-1 0 0,1 0 1 0 0,-2 0 0 0 0,1-5-78 0 0,-1 2 86 0 0,0-11 10 0 0,0 16-78 0 0,-1 0 0 0 0,0 0 0 0 0,-1 0 0 0 0,1 0 0 0 0,-1 1 0 0 0,-2-6-18 0 0,0 2 19 0 0,-1 0 1 0 0,0 1-1 0 0,-1-1 0 0 0,0 1 1 0 0,0 0-1 0 0,-1 0 0 0 0,0 1 0 0 0,0 0 1 0 0,-1 0-1 0 0,-1 0 0 0 0,1 1 1 0 0,-1 0-1 0 0,-2-1-19 0 0,-12-12 5 0 0,1 1 5 0 0,6 10-61 0 0,5 4-23 0 0,-1 2-42 0 0,0 2-53 0 0,-2 3-59 0 0,9-1 71 0 0,-5 1-42 0 0,6-1 91 0 0,0 1-61 0 0,1-2-4 0 0,0 1-51 0 0,0 0-61 0 0,0 0-69 0 0,1 0 57 0 0,0 0-39 0 0,-1 1-441 0 0,0 1-297 0 0,1-2 377 0 0,-1 2-389 0 0,1-3 768 0 0</inkml:trace>
  <inkml:trace contextRef="#ctx1" brushRef="#br1" timeOffset="1931.83">862 1365 5120 0 0,'0'0'116'0'0,"0"0"17"0"0,0 0 10 0 0,1 0-23 0 0,1 0-38 0 0,3 0 226 0 0,-1-2 64 0 0,9-7 889 0 0,-7 3-702 0 0,-3 3-334 0 0,-1 0-51 0 0,1-1-37 0 0,-1 3-116 0 0,-1-1-37 0 0,-1 2 10 0 0,7-9 298 0 0,14-17 486 0 0,0 0-106 0 0,-1 0-99 0 0,0 0-92 0 0,1 0-86 0 0,-1 0-81 0 0,0 0-72 0 0,0-1-68 0 0,7-8 351 0 0,1 0-97 0 0,-11 16-247 0 0,-2 0-53 0 0,1-1-61 0 0,-2 0-69 0 0,10-13 85 0 0,-16 23-7 0 0,0 0 0 0 0,1 0 0 0 0,0 0 0 0 0,1 1 0 0 0,9-7-76 0 0,7-5 131 0 0,1-1-1 0 0,-6 9-91 0 0,-11 5-41 0 0,0-2 20 0 0,5 3 42 0 0,-14 6-2 0 0,-1 1 8 0 0,1-1-4 0 0,-1 1-62 0 0,0 0 0 0 0,0 0 0 0 0,0 0 0 0 0,0 0 0 0 0,0 0 0 0 0,0 0 0 0 0,0 0 0 0 0,0 0 0 0 0,0 0 0 0 0,0 0 0 0 0,0 0 0 0 0,0 0 0 0 0,0-1 0 0 0,0 1 0 0 0,0 0 0 0 0,0 0 0 0 0,0 0 0 0 0,0 0 0 0 0,0 0 0 0 0,0 0 0 0 0,0 0 0 0 0,0 0 0 0 0,-1 0 0 0 0,1 0 0 0 0,0 0 0 0 0,0 0 0 0 0,0 0 0 0 0,0 0 1 0 0,0 0-1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0,12-15 1 0 0,-11 14-3 0 0,1-1 0 0 0,-1 1 0 0 0,0-1 1 0 0,0 1-1 0 0,0 0 0 0 0,1 0 1 0 0,-1 0-1 0 0,1 0 0 0 0,-1 0 1 0 0,1 0-1 0 0,-1 0 0 0 0,1 0 2 0 0,2-4-93 0 0,-3 3-60 0 0,0 2-290 0 0,0 0 53 0 0,-1 0 46 0 0,1 0 39 0 0,1-1-171 0 0,0 0-486 0 0,0 0 391 0 0,-2 1 235 0 0,1 0-48 0 0,3-2-1383 0 0,1 0-1004 0 0</inkml:trace>
  <inkml:trace contextRef="#ctx1" brushRef="#br1" timeOffset="5394.56">3147 6 6072 0 0,'0'0'133'0'0,"0"0"23"0"0,0 0 12 0 0,0 0-51 0 0,0 0-3 0 0,0 0 112 0 0,0 0-48 0 0,0 1-41 0 0,0-1-35 0 0,0 0 31 0 0,-3 2 10 0 0,2-1-20 0 0,0-1-120 0 0,0 1 38 0 0,0-1 35 0 0,0 0 33 0 0,0 1 197 0 0,-1 0 102 0 0,0 0 70 0 0,0-1 60 0 0,-5 3 1680 0 0,5-3-1688 0 0,0 1 196 0 0,0-1-415 0 0,1 0-45 0 0,-1 1-15 0 0,0-1-85 0 0,1 0-95 0 0,-1 0-106 0 0,1 0 192 0 0,0 1 21 0 0,0 0-115 0 0,-1 0-35 0 0,-1 1 1 0 0,1-1 26 0 0,1 2 44 0 0,0-1 72 0 0,1 4-154 0 0,0 8 74 0 0,1 0 1 0 0,0 0-1 0 0,1 3-91 0 0,5 8 53 0 0,0-2-5 0 0,-3 2 39 0 0,4 14 141 0 0,-6-33-199 0 0,6 20 133 0 0,0-1 46 0 0,-3-11 48 0 0,1 0 0 0 0,4 7-256 0 0,-6-14 76 0 0,2 6 169 0 0,5 8 227 0 0,-7-14-372 0 0,-1-2-61 0 0,-2-3 52 0 0,-1-2-10 0 0,0 0-1 0 0,0 2-2 0 0,0 8-12 0 0,3-2-2 0 0,-3-7 0 0 0,0 1-10 0 0,0 12-35 0 0,0-12-22 0 0,0 3-32 0 0,0 7-45 0 0,0-11 156 0 0,0-1-44 0 0,0 1-44 0 0,0-1-39 0 0,0 1-37 0 0,0 0-35 0 0,0 0-214 0 0,0 1-73 0 0,0-1-73 0 0,0 2-445 0 0,0 1-707 0 0,0-2 965 0 0,0-1 49 0 0,0 0 93 0 0,0 3-1535 0 0,0 2-1170 0 0</inkml:trace>
  <inkml:trace contextRef="#ctx1" brushRef="#br1" timeOffset="7063.1">694 2878 6448 0 0,'0'0'141'0'0,"0"0"23"0"0,0 0 13 0 0,-2 1-19 0 0,-5 2-120 0 0,6-1-40 0 0,1 0-2 0 0,-3 3 31 0 0,1 1 51 0 0,-2-1 44 0 0,1 1 37 0 0,-6 6 332 0 0,-7 7 366 0 0,8-10-444 0 0,1 1-84 0 0,2-4-178 0 0,0 1-72 0 0,-8 12 288 0 0,2 0-94 0 0,0 0-105 0 0,2 1-117 0 0,-5 11-1 0 0,-4 11 55 0 0,8-12-73 0 0,7-20-27 0 0,-4 14 49 0 0,-1 12 93 0 0,5 1 8 0 0,6-13-84 0 0,4 16 322 0 0,-4-32-262 0 0,4 0-71 0 0,-1 0 12 0 0,-3-4-52 0 0,0 0 1 0 0,0-1-1 0 0,1 0 1 0 0,-1 1 0 0 0,1-1-1 0 0,3 2-20 0 0,11 10 114 0 0,-15-13-98 0 0,1 0-1 0 0,-1 0 1 0 0,1 0 0 0 0,-1-1 0 0 0,1 1 0 0 0,-1-1-1 0 0,1 0 1 0 0,0 0 0 0 0,0 0 0 0 0,0-1-1 0 0,2 1-15 0 0,5 1 56 0 0,13 1 88 0 0,-19-3-115 0 0,0 0 1 0 0,0 0 0 0 0,0-1 0 0 0,1 0-1 0 0,2-1-29 0 0,24-10 152 0 0,-13 3-3 0 0,-11 5-64 0 0,-3 1-27 0 0,0 0 0 0 0,0 0 1 0 0,0 0-1 0 0,-1 0 1 0 0,1-1-1 0 0,-1 1 0 0 0,0-1 1 0 0,0-1-1 0 0,2-1-58 0 0,2-5 186 0 0,-1-1 1 0 0,1 0-1 0 0,-1-1-186 0 0,4-8 242 0 0,-4 9-89 0 0,-2-1 0 0 0,1 0-1 0 0,-2 0 1 0 0,0 0 0 0 0,0 0-1 0 0,-1-4-152 0 0,-1 8 104 0 0,-1 0-1 0 0,0-1 0 0 0,0-6-103 0 0,-2 6 69 0 0,1 0-1 0 0,-1 0 1 0 0,-2-4-69 0 0,1 4 38 0 0,0 0 1 0 0,-1 1 0 0 0,-1-1-1 0 0,-1-3-38 0 0,1 6 20 0 0,0-1 1 0 0,0 1-1 0 0,-1 0 0 0 0,1 0 0 0 0,-2 1 1 0 0,1 0-1 0 0,-1 0 0 0 0,-3-4-20 0 0,-23-14 32 0 0,9 10-50 0 0,5 4-53 0 0,-1 0-75 0 0,8 4 20 0 0,0 0-36 0 0,0 0-40 0 0,0 0-44 0 0,1-1-49 0 0,-1 0-53 0 0,1 0-56 0 0,0-1-62 0 0,7 5 215 0 0,0 2-26 0 0,2 0 117 0 0,0 0-32 0 0,0 1-39 0 0,0-1-42 0 0,1 0-45 0 0,-1 1-43 0 0,-1-1-37 0 0,1 1-34 0 0,-1-2-710 0 0,-2 0-733 0 0</inkml:trace>
  <inkml:trace contextRef="#ctx1" brushRef="#br1" timeOffset="8415.48">1225 2848 4800 0 0,'0'0'136'0'0,"0"0"60"0"0,0 0 125 0 0,0 0 51 0 0,0 0-197 0 0,0 0-42 0 0,0-1 33 0 0,0 0-95 0 0,0-3-17 0 0,0 3-3 0 0,0 0 43 0 0,0 0 99 0 0,0 0 111 0 0,0-2 48 0 0,1 0-54 0 0,0 1-48 0 0,1-1-40 0 0,1-1 99 0 0,9-7 315 0 0,-8 9-285 0 0,-2 1-23 0 0,0-1-110 0 0,-1 1-70 0 0,0-1-68 0 0,0 0-29 0 0,1 0 57 0 0,0 1-15 0 0,1-1-22 0 0,1 0 0 0 0,-1 0 33 0 0,-1-1 49 0 0,1-1 84 0 0,-2 3-180 0 0,0 0 0 0 0,1-1-1 0 0,-1 1 1 0 0,0 0 0 0 0,1 0 0 0 0,-1 0-1 0 0,1 0 1 0 0,-1 0 0 0 0,1 0-1 0 0,0 1 1 0 0,-1-1 0 0 0,2 0-45 0 0,-1 0 57 0 0,0 0 100 0 0,0 0-48 0 0,0-1-25 0 0,-1-2-11 0 0,2 0 18 0 0,-1 1 27 0 0,5-6 98 0 0,7-17 420 0 0,-10 19-512 0 0,10-9 220 0 0,-7 9-223 0 0,0-1-42 0 0,5-5 49 0 0,2-4 48 0 0,-7 6-88 0 0,-6 7-63 0 0,1 1 0 0 0,0-1 0 0 0,0 1 0 0 0,0 0 0 0 0,1 0 0 0 0,-1 0 0 0 0,1 0 0 0 0,0 0 0 0 0,0 0-25 0 0,1 0 29 0 0,-1 0-1 0 0,0-1 1 0 0,0 1-1 0 0,0-1 1 0 0,1-3-29 0 0,1 1 21 0 0,0-1 0 0 0,0 1-1 0 0,1 0 1 0 0,0 0 0 0 0,6-4-21 0 0,12-13 85 0 0,36-36 54 0 0,-58 57-139 0 0,-1 0 0 0 0,1 1 1 0 0,-1-1-1 0 0,1 0 0 0 0,-1 0 1 0 0,1 0-1 0 0,-1 0 0 0 0,0-1 0 0 0,0 1 7 0 0,0 0-1 0 0,0 0 0 0 0,1 0 1 0 0,-1 1-1 0 0,0-1 0 0 0,1 0 1 0 0,-1 1-1 0 0,1-1-6 0 0,23-23 11 0 0,15-19-11 0 0,-22 24 10 0 0,-11 11 26 0 0,-1 3-13 0 0,0 0-1 0 0,-1 0 1 0 0,0-1-1 0 0,0 1 0 0 0,-1-1 1 0 0,0-1-23 0 0,-2 5 1 0 0,-1 0 1 0 0,1 0-1 0 0,0 0 0 0 0,0 0 1 0 0,0 0-1 0 0,0 1 0 0 0,2-2-1 0 0,9-12 55 0 0,40-59-34 0 0,-41 58 32 0 0,-9 14-53 0 0,0-1 0 0 0,-1 1 0 0 0,1 0 0 0 0,-1-1 0 0 0,0 0 0 0 0,0 0 0 0 0,-1 1 1 0 0,1-3-1 0 0,0 1 13 0 0,1 0 0 0 0,-1 0 0 0 0,1 0 0 0 0,-1 1 0 0 0,1-1 0 0 0,1 1 0 0 0,2-4-13 0 0,7-10 82 0 0,-3-1 61 0 0,-6 9-47 0 0,7-9 64 0 0,-2 9-64 0 0,2-6-75 0 0,-9 13-21 0 0,-1 0 0 0 0,1 0-1 0 0,0 0 1 0 0,0 1 0 0 0,0-1 0 0 0,1 1 0 0 0,-1-1 0 0 0,2 0-1 0 0,-1-1 0 0 0,0 0 0 0 0,0 0 1 0 0,0 0-1 0 0,-1 0 0 0 0,0 0 1 0 0,1 0-1 0 0,-1-1 1 0 0,8-14 10 0 0,4 2 51 0 0,7-5 104 0 0,-8 6-111 0 0,-3 1-79 0 0,-1 0-90 0 0,-5 5 64 0 0,-3 0 34 0 0,-1 8 17 0 0,0 0 0 0 0,0 0 1 0 0,0 0-1 0 0,0 1 0 0 0,1-1 0 0 0,-1 0 0 0 0,0 0 1 0 0,1 1-1 0 0,0-1 0 0 0,-1 0 0 0 0,1 1 0 0 0,0-1 1 0 0,0 1-1 0 0,0-1 0 0 0,0 1 0 0 0,0-1 1 0 0,1 0-1 0 0,8-9 1 0 0,-1 1 0 0 0,0-2 0 0 0,0 0 0 0 0,-1 0 0 0 0,1-3-1 0 0,7-11 59 0 0,-3 5-38 0 0,-3 3 27 0 0,1 6-53 0 0,-2-1 5 0 0,-8 12 0 0 0,0-1 0 0 0,0 0 0 0 0,0 1 0 0 0,0-1 0 0 0,0 1 0 0 0,1 0 0 0 0,-1-1 0 0 0,0 1 0 0 0,1 0 0 0 0,-1 0 0 0 0,2-1 0 0 0,-2 1 5 0 0,1-1 1 0 0,0 1-1 0 0,-1-1 1 0 0,1 1-1 0 0,-1-1 1 0 0,0 1-1 0 0,0-1 1 0 0,1 0-1 0 0,-1 0 1 0 0,0-1-6 0 0,1 0 1 0 0,-1 1 1 0 0,1-1-1 0 0,0 1 1 0 0,-1 0-1 0 0,1-1 1 0 0,2-1-2 0 0,23-22 0 0 0,-25 24 0 0 0,0-1 0 0 0,0 1 0 0 0,0 0 0 0 0,0-1 0 0 0,0 1 0 0 0,-1-1 0 0 0,2-2 0 0 0,11-15 0 0 0,-12 18 0 0 0,15-15 0 0 0,-1-1 0 0 0,-1 0 0 0 0,11-16 0 0 0,-2 7 0 0 0,-5 5 0 0 0,-9 5 0 0 0,-7 15 0 0 0,0-1 1 0 0,-1 1 0 0 0,0-1 0 0 0,0 0 0 0 0,0 0 0 0 0,0 0 0 0 0,0 0 0 0 0,0 0 0 0 0,-1 0-1 0 0,1-1 1 0 0,-1 1 0 0 0,0-1-1 0 0,-1 3 6 0 0,1 0-1 0 0,0-1 0 0 0,-1 1 1 0 0,1 0-1 0 0,0-1 0 0 0,-1 1 1 0 0,1 0-1 0 0,0 0 1 0 0,0 0-1 0 0,1-1-5 0 0,-1 1 1 0 0,0 0 0 0 0,0-1 0 0 0,0 1-1 0 0,0 0 1 0 0,0-1 0 0 0,0 1 0 0 0,0-1 0 0 0,-1 1 0 0 0,1-1-1 0 0,-1 1 1 0 0,1-1 0 0 0,-1 0-1 0 0,2-2 17 0 0,0-1 0 0 0,0 0-1 0 0,1 0 1 0 0,-1 1 0 0 0,1 0 0 0 0,0-1 0 0 0,3-2-17 0 0,-5 6 0 0 0,0 1 0 0 0,-1 0 0 0 0,1-1 0 0 0,-1 1 0 0 0,1-1 0 0 0,-1 1 0 0 0,1 0 0 0 0,-1-1 0 0 0,0 1 0 0 0,1-1 0 0 0,-1 1 0 0 0,0-1 0 0 0,1 1 0 0 0,-1-1 0 0 0,0 1 0 0 0,0-1 0 0 0,0 1 0 0 0,1-1 0 0 0,-1 1 0 0 0,0-1 0 0 0,0 1 0 0 0,0-1 0 0 0,0 0 0 0 0,0 0 0 0 0,0 1 0 0 0,0-1 0 0 0,0 1 0 0 0,0-1 0 0 0,0 1 0 0 0,0-1 0 0 0,0 1 0 0 0,1-1 0 0 0,-1 1 0 0 0,0-1 0 0 0,0 1 0 0 0,0 0 0 0 0,1-1 0 0 0,-1 1 0 0 0,0-1 0 0 0,0 1 0 0 0,1-1 0 0 0,-1 1 0 0 0,0 0 0 0 0,1-1 0 0 0,-1 1 0 0 0,0 0 0 0 0,1-1 0 0 0,-1 1 0 0 0,1 0 0 0 0,-1 0 0 0 0,1-1 0 0 0,-1 1 0 0 0,0 0 0 0 0,1 0 0 0 0,-1 0 0 0 0,1-1 0 0 0,-1 1 0 0 0,1 0 0 0 0,-1 0 0 0 0,1 0 0 0 0,-1 0 0 0 0,0 0 0 0 0,0 0 0 0 0,1 0 0 0 0,-1 0 0 0 0,0 0 0 0 0,0 0 0 0 0,1 0 0 0 0,-1 0 0 0 0,0-1 0 0 0,0 1 0 0 0,0 0 0 0 0,1 0 0 0 0,-1 0 0 0 0,0 0 0 0 0,0 0 0 0 0,0-1 0 0 0,1 1 0 0 0,-1 0 0 0 0,0 0 0 0 0,0 0 0 0 0,0-1 0 0 0,0 1 0 0 0,1 0 0 0 0,-1 0 0 0 0,0-1 0 0 0,4-9 32 0 0,7-13 10 0 0,-11 22-40 0 0,0 1 1 0 0,0 0-1 0 0,0-1 0 0 0,1 1 1 0 0,-1 0-1 0 0,0-1 0 0 0,0 1 1 0 0,0 0-1 0 0,0-1 0 0 0,0 1 0 0 0,1-1 1 0 0,-1 1-1 0 0,0 0 0 0 0,0-1 1 0 0,0 1-1 0 0,0 0 0 0 0,0-1 1 0 0,0 1-1 0 0,0-1 0 0 0,0 1 0 0 0,-1 0 1 0 0,1-1-1 0 0,0 1-2 0 0,0-1 0 0 0,0 1 0 0 0,0 0 0 0 0,0-1 0 0 0,0 1 0 0 0,0 0 0 0 0,0 0 0 0 0,0-1 0 0 0,0 1 0 0 0,0 0 0 0 0,0-1 0 0 0,0 1 0 0 0,0 0 0 0 0,0-1 0 0 0,0 1 0 0 0,0 0 0 0 0,0-1 0 0 0,0 1 0 0 0,1 0 0 0 0,-1 0 0 0 0,0-1 0 0 0,0 1 0 0 0,0 0 0 0 0,0 0 0 0 0,1-1 0 0 0,-1 1 0 0 0,0 0 0 0 0,0 0 0 0 0,1-1 0 0 0,-1 1 0 0 0,0 0 0 0 0,1 0 0 0 0,-1-1 1 0 0,4-3 0 0 0,-1-1 14 0 0,4-5 33 0 0,6-4-49 0 0,-7 6 2 0 0,-6 5-2 0 0,1 0 1 0 0,6-3 0 0 0,-5 5 0 0 0,0 0 0 0 0,0-1 0 0 0,-1 1 0 0 0,1-1 0 0 0,0 1 0 0 0,-1-1 0 0 0,1 0 0 0 0,-1 1 0 0 0,1-1 0 0 0,-1 0 0 0 0,0 0 0 0 0,1-2 1 0 0,12-9 50 0 0,0 0 21 0 0,-10 6-61 0 0,0-1-5 0 0,7-6 53 0 0,-2 6-56 0 0,-7 7 3 0 0,0 0 0 0 0,0-1 0 0 0,-1 1 0 0 0,1 0 0 0 0,-1-1 0 0 0,1 1 0 0 0,-1-1 0 0 0,0 1 0 0 0,0-1 0 0 0,1 0 0 0 0,-1 1 0 0 0,0-3-6 0 0,1 2 43 0 0,2 0-18 0 0,-4 1-235 0 0,1 1 89 0 0,-1-1 76 0 0,1 1 64 0 0,0-1 137 0 0,1-3 443 0 0,-2 4-465 0 0,1-1-55 0 0,-1 0-75 0 0,1 0-96 0 0,-1 1-34 0 0,1-1-57 0 0,-1 1-66 0 0,0-1-69 0 0,1 1-7 0 0,-1 0-56 0 0,0-1-61 0 0,1 1-64 0 0,-1 0-67 0 0,0 0-72 0 0,1 0-75 0 0,-1 0-79 0 0,2 0-1227 0 0,3 0-1154 0 0</inkml:trace>
  <inkml:trace contextRef="#ctx1" brushRef="#br1" timeOffset="9526.5">795 4210 4536 0 0,'0'0'133'0'0,"-2"1"-5"0"0,-2 1-183 0 0,-1-1 85 0 0,0 0 76 0 0,-1 0 66 0 0,0 0 60 0 0,0 0 46 0 0,0 1 101 0 0,-3 2 244 0 0,0 1-161 0 0,-1-1-95 0 0,-15 9 436 0 0,17-5-399 0 0,-2 6 123 0 0,-1 0-120 0 0,-1-1-100 0 0,0-1-83 0 0,-4 6-12 0 0,-7 10-14 0 0,5 3 10 0 0,10-8 23 0 0,6-18-182 0 0,-2 11 66 0 0,1 0-34 0 0,1-6-32 0 0,1 0 1 0 0,-1 0-1 0 0,2 9-49 0 0,0-7 50 0 0,0 1 1 0 0,2 0-1 0 0,-1 0 1 0 0,2-1-1 0 0,-1 1 0 0 0,2-1 1 0 0,0 0-1 0 0,0 1 1 0 0,1-2-1 0 0,2 5-50 0 0,12 17 237 0 0,-13-25-177 0 0,-1 0-1 0 0,1 0 1 0 0,1-1 0 0 0,2 3-60 0 0,-4-5 36 0 0,0-1 1 0 0,1 0-1 0 0,-1 0 0 0 0,1 0 1 0 0,0-1-1 0 0,4 3-36 0 0,-3-3 51 0 0,0-1-1 0 0,0 0 1 0 0,0 0-1 0 0,1 0-50 0 0,25 2 192 0 0,-1-6 97 0 0,4-7 152 0 0,-28 6-286 0 0,0-1-1 0 0,-1 0 1 0 0,1 0-1 0 0,-1-1 1 0 0,3-2-155 0 0,-2 1 196 0 0,0 0 0 0 0,-1-1 0 0 0,1-1 0 0 0,2-3-196 0 0,12-21 462 0 0,-7 4-149 0 0,-3-3-88 0 0,3-17 163 0 0,-2 0-92 0 0,-2-1-81 0 0,-3-2-72 0 0,-8 46-135 0 0,0 0 0 0 0,0-1 0 0 0,0 1 0 0 0,0 0 0 0 0,-1 0 0 0 0,0 0-1 0 0,0 0 1 0 0,-1 0 0 0 0,0-1-8 0 0,-3-9 65 0 0,-2 1-1 0 0,-3-6-64 0 0,-4-7 93 0 0,12 24-93 0 0,0 0 0 0 0,0 0 0 0 0,0 0 0 0 0,0 0-1 0 0,-1 0 1 0 0,1 0 0 0 0,-1 1 0 0 0,0-1 0 0 0,0 1-1 0 0,0-1 1 0 0,-9-5-61 0 0,-1 0-73 0 0,1 0-109 0 0,6 4 73 0 0,0 0-37 0 0,4 2 166 0 0,-1 0-109 0 0,1 1-107 0 0,0-1-103 0 0,-1 1-99 0 0,1 0-95 0 0,0 0-93 0 0,0 0-88 0 0,-1 0-88 0 0,1-1-83 0 0,-3 0-1069 0 0,-1-4-1116 0 0</inkml:trace>
  <inkml:trace contextRef="#ctx1" brushRef="#br1" timeOffset="10730.29">4844 283 6272 0 0,'0'0'141'0'0,"0"0"23"0"0,0 0 11 0 0,0 0 42 0 0,0 0-79 0 0,0 0 116 0 0,0-1 196 0 0,0 0-69 0 0,0 0-68 0 0,0-1-64 0 0,-1 0-62 0 0,0 0-60 0 0,1 1-56 0 0,-1 0-54 0 0,-5-3 345 0 0,2 0-33 0 0,-2 0-36 0 0,1 1-36 0 0,0 1-34 0 0,-1-1-37 0 0,0 1-36 0 0,-1 0-36 0 0,-16-3 348 0 0,-3-2-44 0 0,-1 3-93 0 0,0 6-75 0 0,23-2-217 0 0,1 1-1 0 0,-1 0 1 0 0,1 1-1 0 0,-1-1 0 0 0,1 0 1 0 0,-2 2-33 0 0,-10 5 39 0 0,-11 7 48 0 0,10-2-61 0 0,8-6-22 0 0,3-4 4 0 0,1 1-1 0 0,-1 1 0 0 0,1-1 1 0 0,0 0-1 0 0,1 1 1 0 0,-1 0-1 0 0,1 0 1 0 0,-1 3-8 0 0,-11 16 0 0 0,12-20 0 0 0,0 1 0 0 0,0-1 0 0 0,1 0 0 0 0,-1 1 0 0 0,1-1 0 0 0,0 1 0 0 0,-1 4 0 0 0,-2 15 0 0 0,2-11 0 0 0,0-1 0 0 0,1 1 0 0 0,0 0 0 0 0,1-1 0 0 0,0 1 0 0 0,1 0 0 0 0,1 3 0 0 0,0-8 0 0 0,0 1 0 0 0,0 0 0 0 0,1-1 0 0 0,0 0 0 0 0,1 1 0 0 0,0-1 0 0 0,0 0 0 0 0,0 0 0 0 0,1-1 0 0 0,1 1 0 0 0,2 3 0 0 0,9 10 26 0 0,2-1 45 0 0,-4-6 41 0 0,0-1 1 0 0,0-1-1 0 0,11 7-112 0 0,6 1 99 0 0,-13-13 111 0 0,12-4-34 0 0,-15-3-73 0 0,0-2 58 0 0,-5 1-3 0 0,-1-1 51 0 0,15-5 348 0 0,-2-4-95 0 0,-5 1-168 0 0,-2-2-36 0 0,13-16 180 0 0,-18 16-247 0 0,-1 0 1 0 0,0-1 0 0 0,-1 0 0 0 0,1-2-192 0 0,2-8 288 0 0,-1 0 47 0 0,-7 15-331 0 0,-1 0 1 0 0,0 0-1 0 0,0-1 1 0 0,-1-2-5 0 0,0 0 29 0 0,0-1 1 0 0,-1 0-1 0 0,0 1 1 0 0,-1-1-1 0 0,-1 0-29 0 0,0-1 37 0 0,-1-1 0 0 0,0 1 0 0 0,-1 0-1 0 0,-1-2-36 0 0,-14-24 18 0 0,16 34-29 0 0,-8-14-3 0 0,-18-26 67 0 0,17 29-58 0 0,-1 2-40 0 0,-1 1-57 0 0,-1 1-75 0 0,13 10 59 0 0,-1 1 47 0 0,-7-4-45 0 0,6 3 18 0 0,-1 1-99 0 0,3 1 46 0 0,0-1-42 0 0,-1 1-80 0 0,1 0-68 0 0,-1-1-77 0 0,1 1-85 0 0,-1 0-94 0 0,1 0-102 0 0,-1 0-110 0 0,0 1-119 0 0,-3 0-1153 0 0,-2 1-1176 0 0</inkml:trace>
  <inkml:trace contextRef="#ctx1" brushRef="#br1" timeOffset="12390.84">1618 3939 5328 0 0,'0'0'116'0'0,"0"0"17"0"0,0 0 12 0 0,2-1-14 0 0,1-2-147 0 0,0 0 88 0 0,1 0 65 0 0,8-4 435 0 0,-11 6-292 0 0,0 0-109 0 0,0 0-68 0 0,-1-1-58 0 0,1 0 9 0 0,-1 1 58 0 0,1 0 63 0 0,1-1 100 0 0,4-3 400 0 0,2-1-67 0 0,-1 1-159 0 0,0-1-42 0 0,0 1-41 0 0,-1-1-40 0 0,1 0-39 0 0,-2-1-36 0 0,0 1-35 0 0,-2-1-34 0 0,4-8 209 0 0,2 0-48 0 0,3-3 18 0 0,8-8 117 0 0,5-9 141 0 0,-20 28-500 0 0,2-3 98 0 0,-6 8-91 0 0,1 1-37 0 0,1-1-19 0 0,2 0-13 0 0,4-2 55 0 0,12-17 183 0 0,-1-2-61 0 0,32-49 339 0 0,-39 53-401 0 0,8-17 99 0 0,-17 26-193 0 0,2 1 0 0 0,0 0 0 0 0,0 0 1 0 0,3-3-79 0 0,7-8 139 0 0,-2 1 1 0 0,10-19-140 0 0,-9 14 191 0 0,16-19-191 0 0,-26 37 25 0 0,-1 0 0 0 0,0-1 1 0 0,0 0-1 0 0,-1 0 0 0 0,1-2-25 0 0,7-14 81 0 0,-3 4-54 0 0,-6 14-5 0 0,0 0 0 0 0,0 1 0 0 0,1-1 1 0 0,-1 0-1 0 0,1 1 0 0 0,3-4-22 0 0,91-108 154 0 0,-54 66-94 0 0,29-20-54 0 0,5-4-8 0 0,-61 58 0 0 0,9-6 47 0 0,-4 4-24 0 0,8-2-21 0 0,-23 16 0 0 0,-1 1 0 0 0,1-1 0 0 0,-1 0 0 0 0,1-1 0 0 0,3-4 0 0 0,-4 3-1 0 0,12-13 11 0 0,5 3 35 0 0,-5 5-38 0 0,0-1 1 0 0,-2-1 0 0 0,1 0 0 0 0,-2-1-1 0 0,6-8-7 0 0,1 2 36 0 0,40-42 39 0 0,-47 48-34 0 0,7-9-28 0 0,4-4-4 0 0,-8 11 35 0 0,51-42 1 0 0,-17 13-7 0 0,-15 16-47 0 0,28-27 68 0 0,-5 6-54 0 0,-7 1-5 0 0,-4 7 0 0 0,0 0 0 0 0,-12 14-6 0 0,-11 4 41 0 0,0 0 0 0 0,0-2-35 0 0,14-12 0 0 0,-26 25 0 0 0,1 0 0 0 0,6-9 0 0 0,-8 8 0 0 0,1 1 0 0 0,5-5 0 0 0,21-22 0 0 0,-15 15 1 0 0,15-10 43 0 0,12-11-25 0 0,-16 16-19 0 0,-26 22 0 0 0,0 1 0 0 0,0-1 0 0 0,2-3 0 0 0,190-201 0 0 0,-149 162 23 0 0,7-8 29 0 0,-20 16-63 0 0,-1 0 11 0 0,-10 19 11 0 0,-22 18 29 0 0,12-11-27 0 0,-5 0 5 0 0,-2 2 27 0 0,3 1-44 0 0,-13 11-1 0 0,1 0 0 0 0,0 0 0 0 0,-1 0 0 0 0,1 0 0 0 0,-1 0 0 0 0,0-1 0 0 0,1-1 0 0 0,10-13 0 0 0,17-18 0 0 0,-20 18 0 0 0,-3 11 0 0 0,2-1 0 0 0,-4-1 0 0 0,2 0 0 0 0,-5 7 0 0 0,0 0 0 0 0,-1 1 0 0 0,1-1 0 0 0,0 0 0 0 0,-1 1 0 0 0,1-1 0 0 0,0 0 0 0 0,-1 0 0 0 0,0 0 0 0 0,1 0 0 0 0,-1 1 0 0 0,1-1 0 0 0,-1 0 0 0 0,0 0 0 0 0,1 0 0 0 0,-1 0 0 0 0,0 0 0 0 0,0 0 0 0 0,0 0 0 0 0,0 0 0 0 0,0 0 0 0 0,0-3 0 0 0,10-19 0 0 0,-9 20 0 0 0,1 0 0 0 0,-1 1 0 0 0,0-1 0 0 0,0 0 0 0 0,0 1 0 0 0,0-1 0 0 0,0 0 0 0 0,-1 0 0 0 0,1 0 0 0 0,-1 0 0 0 0,0 2 0 0 0,0 0-1 0 0,0 1 0 0 0,0-1 1 0 0,0 1-1 0 0,0-1 1 0 0,0 1-1 0 0,0 0 0 0 0,0-1 1 0 0,0 1-1 0 0,0-1 1 0 0,0 1-1 0 0,0-1 1 0 0,0 1-1 0 0,1 0 0 0 0,-1-1 1 0 0,0 1-1 0 0,0-1 1 0 0,1 1-1 0 0,-1 0 1 0 0,0-1-1 0 0,0 1 0 0 0,1 0 1 0 0,-1 0-1 0 0,0-1 1 0 0,1 1-1 0 0,-1 0 0 0 0,1-1 1 0 0,-1 1-132 0 0,0-1 60 0 0,-2-2 5 0 0,1 2-14 0 0,0 0-2 0 0,1 1-36 0 0,-1 0-47 0 0,1 0-52 0 0,0 0-252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52:53.91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55:47.75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4227 348 8640 0 0,'0'0'197'0'0,"0"0"24"0"0,0 0 17 0 0,3 6-58 0 0,2 2-120 0 0,-3-4-33 0 0,1 0 48 0 0,-1 0 43 0 0,1 1 35 0 0,1 4 219 0 0,6 12 607 0 0,-8-14-727 0 0,1 0-57 0 0,0 0-64 0 0,8 22 339 0 0,-1 1-47 0 0,6 21 212 0 0,11 70 734 0 0,-20-84-907 0 0,-1 0 53 0 0,-2-4-66 0 0,0 0-35 0 0,-1 0-33 0 0,0 0-34 0 0,1 9 43 0 0,1-1-51 0 0,0 0-51 0 0,2 0-49 0 0,-6-33-199 0 0,3 13 22 0 0,-4-12-16 0 0,0 4 38 0 0,0-12-4 0 0,0-1-26 0 0,0 0-113 0 0,0 0-49 0 0,0 0-11 0 0,0 0 37 0 0,0 0-5 0 0,0 0-41 0 0,0 0-120 0 0,0 0-216 0 0,0-1 4 0 0,-1-1 92 0 0,0 1 17 0 0,-1-2-71 0 0,-1-1-129 0 0,3 3 323 0 0,-1 0-41 0 0,-2-7-616 0 0</inkml:trace>
  <inkml:trace contextRef="#ctx0" brushRef="#br0" timeOffset="826.78">4109 738 6704 0 0,'0'0'149'0'0,"0"0"23"0"0,0 0 12 0 0,2 0 242 0 0,2 0-58 0 0,8-1 598 0 0,-7-1-486 0 0,0-1-42 0 0,0 0-39 0 0,0 0-35 0 0,3-2 125 0 0,-1-1-58 0 0,7-5 312 0 0,-3 2-200 0 0,1 0-80 0 0,2 0-36 0 0,-1 1-41 0 0,2 0-48 0 0,-1 1-50 0 0,1 0-57 0 0,0 0-62 0 0,0 1-65 0 0,14-7 88 0 0,1 2-44 0 0,1 0-47 0 0,0 1-50 0 0,1 1-52 0 0,-1 0-57 0 0,1 1-58 0 0,-1 0-62 0 0,-17 5-54 0 0,-1 1-46 0 0,1-1-60 0 0,1 2-70 0 0,-1-1-83 0 0,0 1-95 0 0,0 0-105 0 0,0 1-118 0 0,-8 0 335 0 0,0 0-37 0 0,19 6-2042 0 0,-18-4 1831 0 0,-1 2 85 0 0,-2-1 195 0 0,1 1 100 0 0,-1 1 120 0 0,-2-3 161 0 0,-1 1 37 0 0,1-1 40 0 0,0 1 41 0 0,-1 0 44 0 0,1 0 46 0 0,-1 0 49 0 0,0 1 51 0 0,0-1 54 0 0,0 1 55 0 0,4 13 449 0 0,0 1-67 0 0,-1-1-61 0 0,1 0-58 0 0,-1 0-52 0 0,1 1-47 0 0,-1-1-43 0 0,1 0-37 0 0,2 15 271 0 0,1-1-77 0 0,16 72 1236 0 0,-14-59-987 0 0,-8-33-712 0 0,2 6 45 0 0,0 2-51 0 0,-3-2-49 0 0,-3 0-46 0 0,1-13-60 0 0,0-1 46 0 0,0-2-85 0 0,1 0-39 0 0,-1-1-52 0 0,1 0-63 0 0,-1 1-74 0 0,0-1-24 0 0,1 0-66 0 0,-1 0-73 0 0,1 0-81 0 0,-1 0-86 0 0,1 0-95 0 0,-1 0-99 0 0,1 0-108 0 0,-2-1-1057 0 0,-1-1-1101 0 0</inkml:trace>
  <inkml:trace contextRef="#ctx0" brushRef="#br0" timeOffset="1073.08">4688 448 9152 0 0,'-1'-1'282'0'0,"1"-2"-73"0"0,-1-1-64 0 0,-1-3 136 0 0,2 7-287 0 0,-1-4-41 0 0,0 0 47 0 0,0 2 42 0 0,0 0 37 0 0,1 0 59 0 0,-1 0 37 0 0,0 1 72 0 0,0-1 170 0 0,0 1 117 0 0,1 1-227 0 0,0-1-146 0 0,0-1-60 0 0,0 0-36 0 0,1 0-35 0 0,-1 1-34 0 0,0 0-103 0 0,1 1-125 0 0,-1 0 43 0 0,1-1-38 0 0,-1 1-41 0 0,0 0-45 0 0,0 0-41 0 0,0 0-34 0 0,0-1-118 0 0,0 1-35 0 0,0 0-1202 0 0</inkml:trace>
  <inkml:trace contextRef="#ctx0" brushRef="#br0" timeOffset="1556.83">5094 776 4432 0 0,'0'0'99'0'0,"0"0"11"0"0,0 0 10 0 0,0 0-35 0 0,2 0-44 0 0,11-1-40 0 0,-1-1 338 0 0,1 0 89 0 0,0-1 76 0 0,-1 0 60 0 0,3-2 171 0 0,-8 3-188 0 0,0-1 1 0 0,0-1-1 0 0,0 1 0 0 0,4-4-547 0 0,4-4 895 0 0,-3 1-196 0 0,-4 3-191 0 0,0 0-39 0 0,-3 2-188 0 0,0-1-34 0 0,3-3 73 0 0,-5 3-210 0 0,0 1-40 0 0,-2 1-20 0 0,1 1-1 0 0,-1-1 1 0 0,0 0-1 0 0,0 1 1 0 0,0-1-1 0 0,0 0 1 0 0,-1 0-1 0 0,1 1 0 0 0,-1-1 1 0 0,0-1-50 0 0,0 2 39 0 0,-1 0 0 0 0,1 0 0 0 0,-1 1 0 0 0,0-1 0 0 0,1 0 0 0 0,-1 0 0 0 0,-1-2-39 0 0,-11-13 164 0 0,-5 1-80 0 0,-11-3 90 0 0,23 15-108 0 0,-1 1 0 0 0,0 0-1 0 0,0 1 1 0 0,-1 0 0 0 0,-2-1-66 0 0,7 3 28 0 0,-1 0 0 0 0,1 1 0 0 0,0-1 0 0 0,-1 1 0 0 0,1-1 0 0 0,-1 1 0 0 0,1 0 1 0 0,-1 0-1 0 0,1 1 0 0 0,0-1 0 0 0,-1 1 0 0 0,-2 0-28 0 0,2 1 24 0 0,1-1 0 0 0,0 0 0 0 0,-1 1-1 0 0,1 0 1 0 0,0 0 0 0 0,0 0 0 0 0,0 0 0 0 0,-2 3-24 0 0,-18 18-44 0 0,5 4 64 0 0,2 3 54 0 0,4 2 45 0 0,-2 21 141 0 0,9-25 210 0 0,-2 23-470 0 0,7-40 58 0 0,0 1 0 0 0,0 0 1 0 0,1-1-1 0 0,0 1 1 0 0,1 1-59 0 0,1-2 38 0 0,-1 0 1 0 0,2 0-1 0 0,0 0 0 0 0,0-1 1 0 0,2 5-39 0 0,-2-8 20 0 0,0 1 0 0 0,1-1 0 0 0,0 0 0 0 0,0 0 1 0 0,0-1-1 0 0,1 1 0 0 0,0-1 0 0 0,0 0 0 0 0,1-1 0 0 0,-1 1 1 0 0,1-1-1 0 0,0-1 0 0 0,1 1 0 0 0,-1-1 0 0 0,7 2-20 0 0,3 0-72 0 0,1 0 72 0 0,3-1 59 0 0,28 3 153 0 0,-32-7-167 0 0,-3 0-40 0 0,0-1-35 0 0,-1-1-41 0 0,1 0-51 0 0,5-1-156 0 0,-10 0 88 0 0,1 1-39 0 0,-1-1-41 0 0,0-1-45 0 0,0 1-46 0 0,0-1-51 0 0,-7 2 40 0 0,0 0-53 0 0,0 1-49 0 0,0-1-42 0 0,1 0-150 0 0,-1 0-42 0 0,1 0-181 0 0,2-1-490 0 0</inkml:trace>
  <inkml:trace contextRef="#ctx0" brushRef="#br0" timeOffset="2080.43">5795 562 10624 0 0,'-2'-6'241'0'0,"-1"0"-50"0"0,1 0-42 0 0,0 1-35 0 0,-3-5 31 0 0,-10-11 55 0 0,10 15-102 0 0,-1 0 52 0 0,-2 0 120 0 0,3 3-87 0 0,1 0 36 0 0,-15-9 447 0 0,-1 0-62 0 0,-1 1-60 0 0,-1 2-54 0 0,0 1-51 0 0,0 3-46 0 0,-1 5-42 0 0,1 3-38 0 0,-3 7-224 0 0,6 5-51 0 0,16-12-40 0 0,1 0 0 0 0,-1 0 0 0 0,1 0 0 0 0,0 0 0 0 0,0 1 0 0 0,0-1 0 0 0,-1 4 2 0 0,1-3-15 0 0,1 1 1 0 0,-1 1 0 0 0,1-1 0 0 0,0 0-1 0 0,0 4 15 0 0,0-1-21 0 0,1-1-1 0 0,0 1 0 0 0,1 0 0 0 0,0-1 1 0 0,0 1-1 0 0,0-1 0 0 0,1 1 1 0 0,2 4 21 0 0,-1-5-6 0 0,0 0 0 0 0,0-1 1 0 0,0 1-1 0 0,1-1 1 0 0,2 4 5 0 0,6 5 0 0 0,1-1 0 0 0,1 0 0 0 0,0-1 0 0 0,1-1 0 0 0,0 0 0 0 0,1-1 0 0 0,0 0 0 0 0,1-1 0 0 0,0-1 0 0 0,7 2 0 0 0,-14-7 9 0 0,62 32-98 0 0,-51-22 113 0 0,-15-10-31 0 0,0 1 0 0 0,-1 0 0 0 0,0 0-1 0 0,0 0 1 0 0,0 1 0 0 0,3 4 7 0 0,2 7 35 0 0,-4 2 68 0 0,-3 0 96 0 0,-3-8-55 0 0,-2-1 33 0 0,-1 9 46 0 0,-6 24 343 0 0,4-30-411 0 0,-3 1-36 0 0,3-7-49 0 0,0 0 0 0 0,-1 0-1 0 0,0-1 1 0 0,-5 6-70 0 0,-17 7 155 0 0,9-11-88 0 0,-1-3-34 0 0,-1-4-42 0 0,-2-5-49 0 0,13 2 29 0 0,7 1-16 0 0,-1 0-43 0 0,1 0-30 0 0,0 0-50 0 0,0 0-60 0 0,0-1-67 0 0,1 1-10 0 0,-1 0-59 0 0,1 0-64 0 0,0 0-70 0 0,-1 0-74 0 0,1 0-80 0 0,0-1-85 0 0,0 1-91 0 0,-4-3-1343 0 0,-3-4-1232 0 0</inkml:trace>
  <inkml:trace contextRef="#ctx0" brushRef="#br0" timeOffset="-966.42">3080 990 6592 0 0,'0'0'149'0'0,"0"0"-4"0"0,0 0-61 0 0,8 0 42 0 0,4 0-238 0 0,0-1 113 0 0,0 0 101 0 0,0-1 90 0 0,0 0 81 0 0,-1-1 69 0 0,0-1 59 0 0,0 0 49 0 0,6-5 385 0 0,-12 6-418 0 0,1-1-1 0 0,0 0 1 0 0,-1 0-1 0 0,0-1 0 0 0,3-3-416 0 0,2-2 602 0 0,-2-2-50 0 0,-1 0-52 0 0,-1 0-86 0 0,-1-1-76 0 0,-1 1-69 0 0,-1-4-24 0 0,-1 1-70 0 0,-3-4-35 0 0,-5-10-21 0 0,-2 7 52 0 0,-1-1-72 0 0,-1 4-53 0 0,6 13-35 0 0,0-1 0 0 0,-1 1 0 0 0,1-1-1 0 0,-1 1 1 0 0,-3-2-11 0 0,-1-1 24 0 0,7 6-10 0 0,0 0 1 0 0,-1 0 0 0 0,0 1 0 0 0,0-1-1 0 0,0 1 1 0 0,0 0 0 0 0,-2-2-15 0 0,4 3 4 0 0,0 1 1 0 0,0 0-1 0 0,0-1 1 0 0,0 1-1 0 0,0 0 1 0 0,0 0-1 0 0,-1 0 1 0 0,1 0-1 0 0,0 0 1 0 0,0 0-1 0 0,0 0 1 0 0,0 0-1 0 0,0 0 1 0 0,0 1-1 0 0,0-1 1 0 0,0 0-1 0 0,0 1 1 0 0,0-1-1 0 0,0 0 1 0 0,1 1-1 0 0,-1-1 1 0 0,0 1-1 0 0,0 0 1 0 0,0-1-1 0 0,0 1 1 0 0,1 0-1 0 0,-1-1 1 0 0,0 1-1 0 0,1 0 1 0 0,-2 1-5 0 0,0 1 0 0 0,-1 1 0 0 0,0 0 0 0 0,1 0 0 0 0,0 0 0 0 0,0 1 0 0 0,0-1 0 0 0,1 0 0 0 0,-1 1 0 0 0,0 3 0 0 0,-7 43 0 0 0,9-48 0 0 0,-2 12 17 0 0,2-1 1 0 0,-1 1-1 0 0,2 0 1 0 0,0-1 0 0 0,1 1-1 0 0,0 0 1 0 0,2-1-1 0 0,-1 0 1 0 0,4 8-18 0 0,2 1 21 0 0,0 0 0 0 0,2-1 0 0 0,0 0 0 0 0,2-1 1 0 0,5 6-22 0 0,-6-10-93 0 0,1-2 99 0 0,-8-9 35 0 0,1-1-1 0 0,0 0 1 0 0,-1-1-1 0 0,2 1 1 0 0,-1-1-1 0 0,5 2-40 0 0,1 0 31 0 0,1-1-43 0 0,1-3-60 0 0,0 0-74 0 0,-4-2 0 0 0,0-1-45 0 0,1-1-50 0 0,-1-1-53 0 0,-9 3 57 0 0,1 0-38 0 0,0-1-373 0 0,0 0 88 0 0,0 0-50 0 0,1 0-721 0 0,1-2-567 0 0,3-2-1078 0 0,-7 5 2970 0 0</inkml:trace>
  <inkml:trace contextRef="#ctx0" brushRef="#br0" timeOffset="-577.46">3558 699 8144 0 0,'6'8'213'0'0,"0"0"-63"0"0,3 6-14 0 0,-1-1-76 0 0,8 13-5 0 0,-8-15 3 0 0,2 1 654 0 0,-1 2 0 0 0,0-1 0 0 0,-1 1 0 0 0,5 14-712 0 0,6 16 1377 0 0,-2 1-85 0 0,-9-24-698 0 0,0 1-35 0 0,-3-9-162 0 0,0 1-36 0 0,10 30 714 0 0,-9-26-590 0 0,0 5 174 0 0,-5-21-717 0 0,-1 0 55 0 0,1 0 49 0 0,0 0 44 0 0,0 1 106 0 0,0 0 59 0 0,-1 3 670 0 0,-1-5-560 0 0,0-2-67 0 0,-3-1-107 0 0,2 1-147 0 0,0-1-41 0 0,-7-8 301 0 0,2-2-112 0 0,-1-5-59 0 0,0-8-16 0 0,4 15-55 0 0,-3-14-4 0 0,0 0 0 0 0,1 0 0 0 0,0-7-58 0 0,5 21 17 0 0,0-1-1 0 0,0 0 1 0 0,1 0 0 0 0,0 0 0 0 0,1 0 0 0 0,0 0 0 0 0,1 1-1 0 0,2-9-16 0 0,-1 9-274 0 0,1 0 93 0 0,0 1 85 0 0,1-1 70 0 0,2-3 89 0 0,1 1 85 0 0,22-25 546 0 0,-22 29-577 0 0,-1 1-36 0 0,0 1-47 0 0,-1 0-41 0 0,1 1-46 0 0,0-1-54 0 0,0 1-60 0 0,0-1-68 0 0,0 1-72 0 0,1 0-82 0 0,-1 0-86 0 0,0 0-94 0 0,1 1-101 0 0,-1-1-107 0 0,0 1-113 0 0,1-1-122 0 0,-1 1-126 0 0,-3 2 519 0 0,0 0-35 0 0,2-2-1766 0 0,3-2-1366 0 0</inkml:trace>
  <inkml:trace contextRef="#ctx0" brushRef="#br0" timeOffset="-1784.23">2407 601 8408 0 0,'0'0'190'0'0,"0"0"28"0"0,0 0 8 0 0,0 6-49 0 0,0 3-116 0 0,0-1-34 0 0,1 1 51 0 0,0 0 44 0 0,0-1 36 0 0,2 12 299 0 0,7 25 790 0 0,-6-29-876 0 0,-1-3-153 0 0,0-1-88 0 0,5 19 360 0 0,0-1-47 0 0,-1 1-40 0 0,1 0-35 0 0,6 26 245 0 0,28 103 894 0 0,-23-91-804 0 0,-2-7-67 0 0,-2 2-54 0 0,1 13 61 0 0,1 38 255 0 0,-16-73-651 0 0,-1-16-173 0 0,-1-24-125 0 0,0-1-36 0 0,-2-2-93 0 0,0 0-40 0 0,-4-3-242 0 0,5 2 212 0 0,1 2 226 0 0,0-1-44 0 0,0 0-45 0 0,1 0-43 0 0,-1 1-43 0 0,0-1-44 0 0,0 0-43 0 0,1 0-42 0 0,-1 1-42 0 0,0-1-42 0 0,1 0-41 0 0,-1 0-41 0 0,0 0-41 0 0,1 0-40 0 0,-1 0-40 0 0,0 0-39 0 0,-1-4-1518 0 0,-2-2-1224 0 0</inkml:trace>
  <inkml:trace contextRef="#ctx0" brushRef="#br0" timeOffset="-1416.21">2479 695 6216 0 0,'1'0'139'0'0,"0"-1"-47"0"0,9-4 137 0 0,9-6 327 0 0,2 2-45 0 0,1 1-43 0 0,1 2-42 0 0,0 2-42 0 0,0 2-39 0 0,0 3-39 0 0,0 1-37 0 0,-1 2-35 0 0,0 3-36 0 0,-15-4-123 0 0,1 0 0 0 0,-1 1 0 0 0,0 0-1 0 0,3 2-74 0 0,-4-1 35 0 0,0-1 0 0 0,0 1 1 0 0,0 0-1 0 0,-1 0 0 0 0,0 1-35 0 0,0 0 12 0 0,0 0 1 0 0,-1 1-1 0 0,0-1 1 0 0,0 1-1 0 0,0 1-12 0 0,11 31 439 0 0,-7 3 69 0 0,-5-1 11 0 0,-3-26-262 0 0,0 1 0 0 0,-2-1 0 0 0,0 1 0 0 0,0-1 0 0 0,-2 0 0 0 0,-1 5-257 0 0,-13 23 634 0 0,8-27-412 0 0,-2-1-33 0 0,7-10-117 0 0,-1-1-1 0 0,1 1 1 0 0,-1-1-1 0 0,-4 2-71 0 0,3-2 61 0 0,0-1 0 0 0,-1 1 0 0 0,-6 1-61 0 0,7-3 35 0 0,0 0-1 0 0,-1 0 1 0 0,-7 0-35 0 0,9-1-77 0 0,-1-1 50 0 0,-15-2 74 0 0,13 0-71 0 0,3 0-32 0 0,0 1-44 0 0,2-1-23 0 0,0 0-44 0 0,0 0-48 0 0,0 0-55 0 0,0 0-60 0 0,0-1-66 0 0,1 0-72 0 0,0 0-78 0 0,2 2 216 0 0,0 1-43 0 0,1-1-39 0 0,-1 0-35 0 0,0 0-128 0 0,1 0-33 0 0,-2-2-1335 0 0</inkml:trace>
  <inkml:trace contextRef="#ctx0" brushRef="#br0" timeOffset="-4451.09">576 82 8720 0 0,'0'0'197'0'0,"0"0"24"0"0,0 0 19 0 0,0-1-29 0 0,0-3-168 0 0,0 1-26 0 0,0 1 44 0 0,0 2 67 0 0,0-1 144 0 0,0 1 236 0 0,0 0 18 0 0,0 0-2 0 0,0 0-18 0 0,0 0-8 0 0,0 0-2 0 0,0 0-26 0 0,0 0-106 0 0,0 0-48 0 0,0 0-10 0 0,0 0-5 0 0,0 0-10 0 0,0 1-7 0 0,1 0-103 0 0,0 1-77 0 0,2 3 67 0 0,-2-3-51 0 0,4 11 314 0 0,-2 1-99 0 0,-1 3-35 0 0,0 10 15 0 0,-2-7-112 0 0,5 47 246 0 0,0-1-99 0 0,5 58 209 0 0,-7-70-293 0 0,10 101 424 0 0,-5-72-246 0 0,-3 1 86 0 0,6 91 414 0 0,-6-128-690 0 0,-3-31-151 0 0,0 1 1 0 0,-1 0-1 0 0,-1-1 0 0 0,-1 7-103 0 0,1-19 8 0 0,-2 2 71 0 0,1 0-31 0 0,1-2-75 0 0,0-1-55 0 0,0-1-69 0 0,-1-2 49 0 0,0 0-95 0 0,0-1-80 0 0,0 0-67 0 0,-2-2-396 0 0,-2-2-1174 0 0,2 0 306 0 0</inkml:trace>
  <inkml:trace contextRef="#ctx0" brushRef="#br0" timeOffset="-3825.77">625 201 7080 0 0,'0'0'157'0'0,"0"0"23"0"0,0 0 13 0 0,0 0-22 0 0,0-19 702 0 0,3-16 1297 0 0,-1 26-1549 0 0,1-1-55 0 0,0 4-207 0 0,0-1-45 0 0,0-1-54 0 0,1 1-60 0 0,7-11 430 0 0,2 2-104 0 0,1 3-93 0 0,3 1-85 0 0,0 3-75 0 0,2 0-66 0 0,0 3-55 0 0,2 0-47 0 0,19 0 1 0 0,-10 3-58 0 0,0 2-1 0 0,5 1-47 0 0,-4 1 106 0 0,-10 1-88 0 0,0 2 55 0 0,-1 2 44 0 0,0 2 37 0 0,-16-5-95 0 0,1 0 1 0 0,0 0 0 0 0,-1 0-1 0 0,0 0 1 0 0,1 1-60 0 0,-2 0 49 0 0,0-1 1 0 0,1 1-1 0 0,-2-1 1 0 0,1 1-1 0 0,0 0 1 0 0,-1 0-1 0 0,0 0 1 0 0,0 0-1 0 0,0 1 0 0 0,0 0-49 0 0,13 39 354 0 0,-5 0-69 0 0,-5 1-76 0 0,-6 1-82 0 0,-2-28-11 0 0,0 0-1 0 0,-2 0 1 0 0,0-1 0 0 0,0 1 0 0 0,-2-1-1 0 0,0-1 1 0 0,-6 11-116 0 0,3-9 122 0 0,-1-2 1 0 0,-1 1-1 0 0,0-1 0 0 0,-3 2-122 0 0,1-3 125 0 0,-1 0 0 0 0,-2 1-125 0 0,0-3 94 0 0,0 0 0 0 0,-1 0-94 0 0,-1-2 54 0 0,0 0 0 0 0,0-1-54 0 0,0-1 6 0 0,-1-2 0 0 0,-1 1-6 0 0,12-5 23 0 0,-13 4 79 0 0,10-3 1 0 0,0-1 0 0 0,-1-1 1 0 0,-5 1-104 0 0,0-2 66 0 0,1-2-35 0 0,3-4-19 0 0,10 3-43 0 0,2 0-71 0 0,1-1-74 0 0,0 1-79 0 0,0-1-81 0 0,1 1-87 0 0,1 0-90 0 0,-1 1-94 0 0,0 1 589 0 0,2-5-1289 0 0</inkml:trace>
  <inkml:trace contextRef="#ctx0" brushRef="#br0" timeOffset="-3020.92">1306 583 6000 0 0,'0'0'174'0'0,"0"0"-39"0"0,0 0 4 0 0,0 0 61 0 0,0 0 181 0 0,0 0 328 0 0,0 0 26 0 0,0 0-300 0 0,0 0-175 0 0,0 0-41 0 0,0 0 56 0 0,0 0 132 0 0,0 0-225 0 0,0 0-41 0 0,0 1 44 0 0,0 0-90 0 0,2 3-17 0 0,-1-2 9 0 0,3 4 308 0 0,0 1-51 0 0,-1 1-48 0 0,0-1-40 0 0,2 9 153 0 0,-1 0-98 0 0,7 21 266 0 0,6 9 797 0 0,-1 6-1374 0 0,-8-18 400 0 0,0-1-71 0 0,-2-3-37 0 0,0 1-61 0 0,5 27 169 0 0,-4-20-55 0 0,-1-6 52 0 0,-3-17-146 0 0,0 1 42 0 0,-3-14-347 0 0,1 0 56 0 0,-1 0 50 0 0,0 0 44 0 0,1 0 67 0 0,-1 0 44 0 0,0 0 82 0 0,0 1 194 0 0,0-2 176 0 0,0-2-301 0 0,0 0-192 0 0,-1-1-61 0 0,1-1-71 0 0,-1 0-84 0 0,-3-15 250 0 0,-1-1-92 0 0,-5-27-24 0 0,7 30-84 0 0,-1-7 0 0 0,2 0 0 0 0,0 0 0 0 0,1 0 0 0 0,1-10 0 0 0,2 22 0 0 0,0 0 1 0 0,0 0-1 0 0,1 0 0 0 0,1 1 0 0 0,-1-1 0 0 0,3-3 0 0 0,10-19-5 0 0,7-8 5 0 0,-12 21-6 0 0,5-7-23 0 0,-8 13 29 0 0,2 1 0 0 0,-1 1 0 0 0,10-10 0 0 0,1 3-41 0 0,2 4-52 0 0,2 3-72 0 0,2 4-93 0 0,-19 7 19 0 0,0 0 56 0 0,16 0-254 0 0,-14 2 212 0 0,-3-1 49 0 0,0 1-45 0 0,-2 0-5 0 0,1-1-45 0 0,0 1-51 0 0,-1 0-57 0 0,1 0-63 0 0,0 0-69 0 0,-1 0-77 0 0,1 0-81 0 0,1 0-218 0 0,-4 0 396 0 0,1-1-34 0 0,0 1-33 0 0,0-1-37 0 0,0 1-36 0 0,0-1-39 0 0,2 1-1166 0 0,4 1-1013 0 0</inkml:trace>
  <inkml:trace contextRef="#ctx0" brushRef="#br0" timeOffset="-2496.34">2045 721 7688 0 0,'0'0'166'0'0,"0"0"29"0"0,-2-8 168 0 0,0 4-295 0 0,1 3-50 0 0,-1-1 35 0 0,0-2 140 0 0,-1 0 94 0 0,0 0 66 0 0,-3-6 610 0 0,3 6-585 0 0,-1 0-41 0 0,2 2-215 0 0,0 0-37 0 0,-7-5 628 0 0,1 2-64 0 0,0 2-62 0 0,0 1-60 0 0,-1 1-57 0 0,1 2-56 0 0,0 1-52 0 0,1 0-51 0 0,-1 2-49 0 0,1 1-45 0 0,0 0-45 0 0,0 1-41 0 0,1 1-40 0 0,0 0-36 0 0,-6 8-49 0 0,6-5 30 0 0,-16 24 41 0 0,13-21-67 0 0,1 2-1 0 0,-3 8-9 0 0,8-15 0 0 0,0-1-1 0 0,0 1 0 0 0,1 0 0 0 0,0 0 0 0 0,1 0 1 0 0,0 0-1 0 0,0 0 0 0 0,1 0 0 0 0,0 0 0 0 0,0 0 1 0 0,1 3 0 0 0,1 5 0 0 0,2 0 0 0 0,0 0 0 0 0,1 0 0 0 0,0 0 0 0 0,1 0 0 0 0,1-1 0 0 0,0 0 1 0 0,1-1-1 0 0,1 0 0 0 0,7 9 0 0 0,-7-12-19 0 0,0 0 1 0 0,1 0 0 0 0,0-1 0 0 0,8 6 18 0 0,-13-12-18 0 0,0-1 1 0 0,0 1 0 0 0,1-1 0 0 0,2 1 17 0 0,23 7 5 0 0,1-8 77 0 0,-1-7 80 0 0,-2-7 83 0 0,-24 8-162 0 0,0 0 0 0 0,-1 0 0 0 0,1 0-1 0 0,2-4-82 0 0,-3 4 105 0 0,0-1 0 0 0,-1 0 0 0 0,1-1 0 0 0,2-4-105 0 0,-3 4 128 0 0,0 0 0 0 0,-1 0 0 0 0,1-1-1 0 0,1-5-127 0 0,4-21 376 0 0,-3 0-40 0 0,-3 0-39 0 0,-4 0-40 0 0,-3 1-38 0 0,-4 0-38 0 0,-4 1-40 0 0,-4 1-37 0 0,3 8-81 0 0,-17-17-23 0 0,9 14-36 0 0,-4 0-92 0 0,13 13 17 0 0,-2 0-38 0 0,14 10-51 0 0,-1 0 67 0 0,0 0 57 0 0,1 0 47 0 0,-3-1 70 0 0,-2-2 140 0 0,3 3-126 0 0,0 0-52 0 0,0-1-79 0 0,2 1-19 0 0,-1 1-42 0 0,0-1-50 0 0,0 0-54 0 0,1 0-85 0 0,-1 1-76 0 0,0-1-84 0 0,0 0-89 0 0,0 1-98 0 0,1-1-104 0 0,-1 1-111 0 0,0-1-118 0 0,-1 0-1244 0 0,-2 1-1277 0 0,5 0 3510 0 0</inkml:trace>
  <inkml:trace contextRef="#ctx0" brushRef="#br0" timeOffset="10393.18">13105 435 7800 0 0,'0'0'174'0'0,"-2"-1"-51"0"0,-7-4 281 0 0,6 3-321 0 0,2 1-51 0 0,-8-6 0 0 0,-1 1 62 0 0,1 2 54 0 0,-1 0 48 0 0,-2 2 93 0 0,0 1 47 0 0,-2 2 113 0 0,-8 4 279 0 0,2 4 4 0 0,7 0-274 0 0,3-2-113 0 0,1 2-44 0 0,2-1-93 0 0,0 1-46 0 0,1 0-52 0 0,2 0-60 0 0,-13 30 274 0 0,4 2-48 0 0,6-18-51 0 0,2 0-1 0 0,-1 16-224 0 0,4-20 109 0 0,1 1-1 0 0,0-1 1 0 0,2 0 0 0 0,0 1-1 0 0,1-1 1 0 0,1 0 0 0 0,5 19-109 0 0,-6-32 41 0 0,0 0 0 0 0,1 0 0 0 0,0 0 1 0 0,0 0-1 0 0,0 0 0 0 0,0-1 1 0 0,1 1-1 0 0,0-1 0 0 0,0 0 1 0 0,1 0-1 0 0,-1 0 0 0 0,1-1 0 0 0,0 0 1 0 0,4 3-42 0 0,-2-2 53 0 0,0-1 0 0 0,1 1 0 0 0,0-2 1 0 0,-1 1-1 0 0,1-1 0 0 0,8 2-53 0 0,27 3 146 0 0,1-8-56 0 0,-2-7-69 0 0,-33 5-41 0 0,-1-1 0 0 0,0 0 0 0 0,6-3 20 0 0,-10 4-193 0 0,0-1-39 0 0,14-7-1036 0 0,-4 0 235 0 0</inkml:trace>
  <inkml:trace contextRef="#ctx0" brushRef="#br0" timeOffset="10897.84">13336 755 6568 0 0,'2'1'190'0'0,"6"4"-259"0"0,1 0 94 0 0,1-2 85 0 0,-1 0 76 0 0,1 0 66 0 0,0-1 59 0 0,0 0 47 0 0,0-1 39 0 0,8 1 333 0 0,23-2 1053 0 0,-29 0-1279 0 0,1 0-48 0 0,-4-1-158 0 0,0 1-41 0 0,0 0-48 0 0,0 0-54 0 0,0 0 161 0 0,0-1-44 0 0,0-1-41 0 0,0 1-36 0 0,9-5 101 0 0,-2-1-102 0 0,1-6-53 0 0,-14 11-122 0 0,0-1 0 0 0,-1 0-1 0 0,1 1 1 0 0,-1-1-1 0 0,0-1 1 0 0,1 1 0 0 0,-1 0-1 0 0,-1 0 1 0 0,1-1 0 0 0,0 1-1 0 0,-1-1 1 0 0,0 0-19 0 0,1-2 44 0 0,-1 0 1 0 0,0 0-1 0 0,0 0 1 0 0,0-6-45 0 0,-4-27 112 0 0,1 25-73 0 0,-1 0 1 0 0,-1 1-1 0 0,0-1 1 0 0,-3-3-40 0 0,4 10 10 0 0,0 1 0 0 0,0 0 0 0 0,0 0 0 0 0,-1 0 0 0 0,0 0 0 0 0,0 1 0 0 0,-1-1 1 0 0,0 1-1 0 0,-1-1-10 0 0,-17-10 67 0 0,1 6 25 0 0,-1 6 46 0 0,-1 6 58 0 0,-1 6 71 0 0,-2 7-329 0 0,2 3 71 0 0,17-10 29 0 0,0 0 0 0 0,0 1 0 0 0,0 0-38 0 0,-19 31 193 0 0,17-23-47 0 0,2 1 1 0 0,0 0-1 0 0,-5 16-146 0 0,4-4 112 0 0,2 0-40 0 0,6-23-59 0 0,0 0 1 0 0,0 0-1 0 0,1 0 0 0 0,0 0 1 0 0,0 0-1 0 0,0 1 1 0 0,2 2-14 0 0,-1-2 6 0 0,1-1 0 0 0,0 0 0 0 0,0 0 0 0 0,1 0 0 0 0,0 0 1 0 0,0-1-1 0 0,1 1 0 0 0,0-1 0 0 0,0 0 0 0 0,3 4-6 0 0,-1-3 6 0 0,1 0 0 0 0,0 0 0 0 0,0 0-1 0 0,0-1 1 0 0,1 0 0 0 0,0-1 0 0 0,0 0-1 0 0,2 1-5 0 0,-1-1 17 0 0,1-1-1 0 0,0 0 0 0 0,1 0 0 0 0,5 1-16 0 0,-3-2-72 0 0,1 0 57 0 0,37 3 160 0 0,-38-5-131 0 0,7-1-72 0 0,-10 0-20 0 0,0-1-41 0 0,4 0-137 0 0,0 0-116 0 0,-7 0 137 0 0,1 0-37 0 0,-1 0-38 0 0,0-1-41 0 0,19-3-717 0 0</inkml:trace>
  <inkml:trace contextRef="#ctx0" brushRef="#br0" timeOffset="11422.43">14240 517 9432 0 0,'0'-1'213'0'0,"0"1"-57"0"0,-1-1-48 0 0,1-1-39 0 0,-1 0-16 0 0,-2-5-7 0 0,0 0-91 0 0,0 0 73 0 0,-1 0 68 0 0,0 2 57 0 0,-1-2 99 0 0,-1 2 60 0 0,-2-1 122 0 0,-4-2 296 0 0,-11 0 498 0 0,14 6-866 0 0,1 0-46 0 0,1 1-97 0 0,-1 1-49 0 0,1-1-56 0 0,-1 1-64 0 0,5 0 19 0 0,-15 0 337 0 0,-2 1-49 0 0,1 0-55 0 0,-1 2-61 0 0,1 2-66 0 0,1 2-71 0 0,2 3-78 0 0,3 3-83 0 0,12-11 47 0 0,0 0 0 0 0,0-1-1 0 0,0 1 1 0 0,0 0-1 0 0,0 0 1 0 0,0 0-1 0 0,0-1 1 0 0,1 1-1 0 0,-1 0 1 0 0,1 0-1 0 0,0 0 1 0 0,-1 0-1 0 0,1 0 1 0 0,0 0-1 0 0,0 0 1 0 0,0 0-1 0 0,0 0 11 0 0,1 2-21 0 0,0 0 0 0 0,0 0-1 0 0,0-1 1 0 0,0 1 0 0 0,1 0-1 0 0,-1-1 1 0 0,1 1 0 0 0,2 2 21 0 0,0 1-44 0 0,1 0 0 0 0,0 0 0 0 0,6 5 44 0 0,15 12-61 0 0,-8-10 54 0 0,7 6 6 0 0,0 1 0 0 0,-2 0 0 0 0,12 15 1 0 0,-9-3-25 0 0,-9-8 97 0 0,-9-9 31 0 0,-1 0 58 0 0,-2 2 68 0 0,-4-1 79 0 0,-1-11-177 0 0,0-1 0 0 0,-1 0 0 0 0,0 0 0 0 0,0 1 0 0 0,0-1 0 0 0,-1 0 0 0 0,0 0 0 0 0,0 0 0 0 0,0 0 0 0 0,-1 0 1 0 0,1-1-1 0 0,-1 1 0 0 0,0-1 0 0 0,0 0 0 0 0,-3 4-131 0 0,-10 7 420 0 0,-3-2-82 0 0,-1-3-110 0 0,10-6-163 0 0,-1 0-37 0 0,4-3 3 0 0,0 1 1 0 0,0-1-1 0 0,0 0 0 0 0,0-1 1 0 0,-1 0-1 0 0,1 0 0 0 0,0 0 1 0 0,0-1-1 0 0,-1 0 1 0 0,1-1-1 0 0,0 1 0 0 0,0-1 1 0 0,0-1-1 0 0,0 1 0 0 0,0-2-31 0 0,3 2-179 0 0,0 1 41 0 0,0-1 39 0 0,0 0 36 0 0,-4-2 32 0 0,1 0 103 0 0,-3 0 117 0 0,-16-10 561 0 0,16 8-505 0 0,4 2-175 0 0,1 1-54 0 0,-1-1-64 0 0,1 0-75 0 0,-1 1-86 0 0,1-1-97 0 0,0 0-108 0 0,0 0-118 0 0,1 1 106 0 0,1 0-61 0 0,0 0-64 0 0,0 0-67 0 0,-1 0-70 0 0,1 0-74 0 0,0 0-77 0 0,0-1-80 0 0,0 1-1399 0 0,-2-2-1310 0 0,5 5 3621 0 0</inkml:trace>
  <inkml:trace contextRef="#ctx0" brushRef="#br0" timeOffset="7983.63">10918 562 7920 0 0,'0'0'174'0'0,"0"0"-2"0"0,0 0-73 0 0,0 0-47 0 0,-2 0-4 0 0,1 0 0 0 0,-10 0-23 0 0,3 0 67 0 0,-1 0 64 0 0,0 0 65 0 0,1 1 68 0 0,0 1 67 0 0,0 1 69 0 0,0 1 72 0 0,0 2 71 0 0,8-6-554 0 0,-7 7 381 0 0,-1 0-64 0 0,1 0-59 0 0,0 0-54 0 0,1 1-49 0 0,-1 0-43 0 0,1 0-40 0 0,0 2-33 0 0,-6 12 40 0 0,1 2-34 0 0,2 2-6 0 0,1 1-1 0 0,1 0 1 0 0,0 8-53 0 0,6-30 2 0 0,1 0 0 0 0,-1-1 0 0 0,1 1 0 0 0,0 0 0 0 0,1-1 0 0 0,-1 1 0 0 0,1-1 0 0 0,0 1 0 0 0,0-1 0 0 0,0 1 0 0 0,0-1 0 0 0,1 1 0 0 0,0-1 0 0 0,1 1-2 0 0,-3-3 2 0 0,1 0 0 0 0,0-1 0 0 0,1 1 0 0 0,-1 0 0 0 0,0-1 0 0 0,0 1 0 0 0,1-1 0 0 0,-1 1-1 0 0,1-1 1 0 0,-1 0 0 0 0,1 0 0 0 0,0 0 0 0 0,-1 0 0 0 0,1 0 0 0 0,0 0 0 0 0,0 0 0 0 0,0 0 0 0 0,0-1 0 0 0,0 1 0 0 0,0-1 0 0 0,0 0-1 0 0,0 1 1 0 0,-1-1 0 0 0,1 0 0 0 0,0 0 0 0 0,0 0 0 0 0,0 0 0 0 0,0 0 0 0 0,0-1 0 0 0,0 1 0 0 0,0-1 0 0 0,0 1 0 0 0,1-1-2 0 0,23-10 135 0 0,-12 4-6 0 0,0 0 0 0 0,0-2 0 0 0,3-2-129 0 0,2-4 107 0 0,1-2-41 0 0,-2 0-73 0 0,-15 14 7 0 0,0 0 0 0 0,-1-1 0 0 0,0 1 0 0 0,1-1 0 0 0,-1 0 0 0 0,0 1 0 0 0,-1-1 0 0 0,1 0 0 0 0,-1 0 0 0 0,0 0 0 0 0,0 0 0 0 0,0-1 0 0 0,1-3 0 0 0,-1 1 0 0 0,-1 0 0 0 0,1-1 0 0 0,-1 1 0 0 0,-1-1 0 0 0,0-2 0 0 0,1 0 11 0 0,0-2 42 0 0,-1-16 138 0 0,-3 18-142 0 0,4 9-127 0 0,0 1-3 0 0,0 0 8 0 0,0 0 4 0 0,2 6 66 0 0,8 34 118 0 0,8 23-115 0 0,-6-30-41 0 0,2 0-105 0 0,-7-19 192 0 0,-1 0 37 0 0,7 14 182 0 0,0 6 186 0 0,3 18 384 0 0,-16-51-841 0 0,1 2 149 0 0,-1-1-15 0 0,0 0-82 0 0,1 0-56 0 0,-1-1-58 0 0,0 0-45 0 0,0-1-60 0 0,1 1-70 0 0,-1-1-79 0 0,0 0-44 0 0</inkml:trace>
  <inkml:trace contextRef="#ctx0" brushRef="#br0" timeOffset="8541.14">11436 204 7800 0 0,'0'0'174'0'0,"0"0"29"0"0,0 0 13 0 0,0 0 28 0 0,0 0-67 0 0,0 0-37 0 0,0 2 52 0 0,0 6 126 0 0,0-7-204 0 0,0 1 52 0 0,1 6 272 0 0,0 1-41 0 0,1 0-41 0 0,1 0-41 0 0,0 1-40 0 0,0-1-42 0 0,1 0-40 0 0,-1-1-41 0 0,-2-6-113 0 0,9 27 450 0 0,0-1-53 0 0,-1 1-46 0 0,0-1-41 0 0,0 7 26 0 0,0-1-37 0 0,1 16 559 0 0,-1 8-897 0 0,11 115 1428 0 0,-15-116-909 0 0,0 1 52 0 0,-4-47-479 0 0,0 15 138 0 0,-3-1-119 0 0,2-25-383 0 0,0-1 52 0 0,-1 1 44 0 0,1-1 37 0 0,-2 0-45 0 0,-2-2-145 0 0,2 2 112 0 0,1 0 68 0 0,0 1-36 0 0,0-1-41 0 0,0 1-48 0 0,1-1-54 0 0,-1 1-62 0 0,1-1-3 0 0,-1 0-52 0 0,0 1-47 0 0,1-1-42 0 0,-1 0-152 0 0,0 0-41 0 0,0 0-184 0 0,0-1-499 0 0</inkml:trace>
  <inkml:trace contextRef="#ctx0" brushRef="#br0" timeOffset="8928.1">11270 522 7112 0 0,'0'0'157'0'0,"1"0"18"0"0,0-1-58 0 0,2 0-21 0 0,4-3 60 0 0,-1 1-235 0 0,0-1 75 0 0,0 2 69 0 0,1-1 64 0 0,0 1 60 0 0,0 0 55 0 0,0 0 48 0 0,0 1 46 0 0,4-2 269 0 0,0 0 79 0 0,4-1-199 0 0,-1 0-44 0 0,1 1-42 0 0,0 0-39 0 0,0 0-36 0 0,1 0-33 0 0,14-2 206 0 0,9-1-4 0 0,-10 0-196 0 0,-1 0-40 0 0,8-2-68 0 0,1 1-69 0 0,8 1-37 0 0,20 0-2 0 0,-61 6-239 0 0,-1-1 57 0 0,2 1 21 0 0,3 1 38 0 0,-5-1-5 0 0,1 1-53 0 0,0-1-75 0 0,-1 0-66 0 0,0 1-97 0 0,0-1-114 0 0,-2 0 177 0 0,1 1-36 0 0,0-1-216 0 0,1 0-88 0 0,-1 1-96 0 0,1-1-103 0 0,1 0-817 0 0,3 1-916 0 0</inkml:trace>
  <inkml:trace contextRef="#ctx0" brushRef="#br0" timeOffset="9314.07">11923 478 5672 0 0,'0'0'165'0'0,"3"5"-28"0"0,2 3-87 0 0,-3-2-8 0 0,1-1 75 0 0,0 2 99 0 0,2 3 210 0 0,0 1 83 0 0,-2-4-200 0 0,0-1-101 0 0,-1 0-65 0 0,2 9 349 0 0,0-1-50 0 0,0 0-44 0 0,-1 1-36 0 0,4 21 395 0 0,1 17 250 0 0,-4-28-514 0 0,0-1 58 0 0,-1-6-50 0 0,-1 1-61 0 0,0-7-81 0 0,-1 1 0 0 0,-1 0 0 0 0,0 0 0 0 0,0-1 0 0 0,-3 10-359 0 0,3-18 30 0 0,-1-1 122 0 0,0-1 99 0 0,1 0 81 0 0,-1-1 316 0 0,-1-1 429 0 0,1-1-472 0 0,1 0-338 0 0,-1 0-33 0 0,1-1 12 0 0,-1 0-91 0 0,0 0-109 0 0,1 0-86 0 0,-1 0-96 0 0,0 0-107 0 0,1 1 130 0 0,-7-28 300 0 0,2 0-55 0 0,2 0-45 0 0,2 0-37 0 0,2-6-27 0 0,2 11-24 0 0,0 1-1 0 0,2-1 0 0 0,0 1 0 0 0,8-20 2 0 0,-3 20 7 0 0,-3 10-24 0 0,1 1 0 0 0,0 0 0 0 0,0 1 0 0 0,3-2 17 0 0,9-10-3 0 0,-17 20-219 0 0,1 0 84 0 0,-1-1 73 0 0,1 1 60 0 0,0 0 47 0 0,0 0 34 0 0,9-7 266 0 0,-7 7-222 0 0,0-1-64 0 0,0 1-99 0 0,-2 2-45 0 0,0-1-54 0 0,0 0-61 0 0,0 1-70 0 0,0 0-104 0 0,0 0-97 0 0,0 0-104 0 0,0 0-115 0 0,1 0-123 0 0,-3 1 360 0 0,0 0-35 0 0,0-1-35 0 0,0 1-36 0 0,0 0-38 0 0,1 0-38 0 0,0 0-1445 0 0,2 0-1175 0 0</inkml:trace>
  <inkml:trace contextRef="#ctx0" brushRef="#br0" timeOffset="9597.31">12421 476 8088 0 0,'0'0'182'0'0,"0"1"-4"0"0,0-1-75 0 0,1 1-49 0 0,0 3-5 0 0,-1-2 1 0 0,2 11-133 0 0,0-1 88 0 0,0 0 78 0 0,-1 1 69 0 0,0 2 110 0 0,0 0 73 0 0,1 3 140 0 0,-1 10 336 0 0,1 10 366 0 0,0-13-469 0 0,0-4-224 0 0,-1-10-293 0 0,1-1-39 0 0,-1-3-240 0 0,0-1 101 0 0,0 1 86 0 0,0 0 67 0 0,0 1 99 0 0,3 15 623 0 0,-2-13-557 0 0,-1-5-189 0 0,-1 0-40 0 0,1 1-47 0 0,0-1-57 0 0,0 0-64 0 0,0 0-73 0 0,0 1-82 0 0,0-1-89 0 0,-1-2 49 0 0,1 1-45 0 0,-1-1-50 0 0,1 1-50 0 0,-1-1-54 0 0,1 1-56 0 0,-1-1-58 0 0,1 1-61 0 0,-1-1-1227 0 0,0 1-1069 0 0</inkml:trace>
  <inkml:trace contextRef="#ctx0" brushRef="#br0" timeOffset="9797.78">12429 346 15648 0 0,'-5'-2'358'0'0,"-1"-1"-85"0"0,0-1-75 0 0,0 1-62 0 0,-1-1-44 0 0,0 0-51 0 0,-15-6-67 0 0,13 8 41 0 0,7 2-26 0 0,2 0-30 0 0,-1 0-30 0 0,0 0-47 0 0,1 0-24 0 0,-1 0-47 0 0,1 0-53 0 0,-1 0-61 0 0,0 0-64 0 0,1 0-61 0 0,-1 0-54 0 0,1 0-46 0 0,-1 1-159 0 0,0-1-46 0 0,0 0-192 0 0,0 1-511 0 0</inkml:trace>
  <inkml:trace contextRef="#ctx0" brushRef="#br0" timeOffset="6584.38">9820 160 9272 0 0,'0'0'208'0'0,"0"0"33"0"0,0 0 14 0 0,0 0-18 0 0,0 2-78 0 0,9 23 236 0 0,-2 2-46 0 0,4 27 238 0 0,-5-9-193 0 0,2 23 140 0 0,-3-21-149 0 0,1 22 102 0 0,2 94 590 0 0,-8-105-662 0 0,-2 4 77 0 0,-2 0 69 0 0,0-13-25 0 0,1-25 199 0 0,-7 24-735 0 0,9-45 22 0 0,-2-2 93 0 0,1-2-99 0 0,1 0-37 0 0,-1-2-53 0 0,1 1-66 0 0,-1-1-82 0 0,0-1-98 0 0,1 1-111 0 0,0 2 169 0 0,1-1-34 0 0,-1 1-35 0 0,1-1-37 0 0,-1 1-40 0 0,1 0-40 0 0,-1-1-44 0 0,1 1-44 0 0,0 0-47 0 0,0 1-48 0 0,-2-6-1371 0 0,1-2-1126 0 0,1 8 3125 0 0</inkml:trace>
  <inkml:trace contextRef="#ctx0" brushRef="#br0" timeOffset="7189.76">9835 285 7200 0 0,'2'-5'468'0'0,"-1"0"-226"0"0,1 0-208 0 0,0 2-20 0 0,-1 2 36 0 0,-1 0 54 0 0,0 1 118 0 0,0 0 155 0 0,1-1-54 0 0,1 1-54 0 0,-1 0-53 0 0,1-1-53 0 0,0 1-54 0 0,0 0-53 0 0,0 0-54 0 0,10 7 375 0 0,0 2-90 0 0,1 4-26 0 0,5 10 47 0 0,-1-2 34 0 0,10 11 95 0 0,-3 2-65 0 0,-1 2-53 0 0,-1 0-34 0 0,30 70 454 0 0,-32-60-386 0 0,9 16 389 0 0,-18-42-449 0 0,0 0 53 0 0,-2-2 20 0 0,-6-13-202 0 0,5 8 60 0 0,-5-9-78 0 0,-1-3-30 0 0,0 1 32 0 0,0-1 40 0 0,0 0 46 0 0,-1-1-51 0 0,-1 0-58 0 0,1 0-38 0 0,1-1-14 0 0,2-2 11 0 0,-3 1-14 0 0,3-5 24 0 0,-1-1 0 0 0,0 0 0 0 0,2-8-94 0 0,2-26 187 0 0,-5-2-74 0 0,-2-1-53 0 0,-1 14-21 0 0,4-27-39 0 0,-1 43-3 0 0,3-30 11 0 0,4-8-8 0 0,-6 37-29 0 0,2 0 0 0 0,5-15 29 0 0,-6 23-9 0 0,0-1-12 0 0,2-7-104 0 0,-4 15 65 0 0,-1 1 54 0 0,0 0 0 0 0,0 0 0 0 0,0 0-1 0 0,0 0 1 0 0,0 0 0 0 0,0 1-1 0 0,0-1 1 0 0,0 0 0 0 0,0 1 0 0 0,-1-1-1 0 0,1 1 1 0 0,1 0 6 0 0,10 11 4 0 0,-10-8-9 0 0,2 1 5 0 0,0 0 0 0 0,-1 1 0 0 0,0-1 0 0 0,-1 1 0 0 0,1 0 0 0 0,1 5 0 0 0,2 4 0 0 0,0 4 5 0 0,0-1-1 0 0,-2 1 1 0 0,0 0-1 0 0,1 17-4 0 0,-1-6 45 0 0,1-1 39 0 0,12 71 221 0 0,-9-46-70 0 0,-3-27-78 0 0,0 0 34 0 0,0-6 130 0 0,0 1-49 0 0,1-1-43 0 0,0 0-37 0 0,2 5-3 0 0,0-1-36 0 0,17 51 184 0 0,-16-51-230 0 0,-6-15-73 0 0,3 7 15 0 0,1 1 81 0 0,-7-17-94 0 0,0-1-77 0 0,0 0-86 0 0,0 0-178 0 0,0 0-316 0 0,0 0 469 0 0,0 0 14 0 0,0 0-15 0 0,0 0-51 0 0,0 0-11 0 0,0 0-50 0 0,0 0-57 0 0,0 0-64 0 0,0 0-68 0 0,0 0-64 0 0,0 0-57 0 0,0 0-49 0 0,0 0-181 0 0,0 0-49 0 0,0 0-218 0 0,0 0-588 0 0</inkml:trace>
  <inkml:trace contextRef="#ctx0" brushRef="#br0" timeOffset="3686.14">6962 143 7056 0 0,'0'0'157'0'0,"0"0"-12"0"0,1 0-35 0 0,0-2 24 0 0,5-4 14 0 0,-5 5-83 0 0,0 0-46 0 0,2-1-102 0 0,-2 1 51 0 0,0 0 44 0 0,0 1 29 0 0,1-2 36 0 0,-1 1 20 0 0,1 0 36 0 0,0-1 38 0 0,0-1 44 0 0,-2 3 144 0 0,0 0 5 0 0,0 0 17 0 0,0 0 10 0 0,0 0 1 0 0,0 0 16 0 0,0 0 68 0 0,0 0-109 0 0,-1 1-82 0 0,0 0-71 0 0,0 0-60 0 0,-1 0-31 0 0,0 0-49 0 0,-3 3 45 0 0,4-3-57 0 0,1-1 37 0 0,-10 7 239 0 0,0-1-63 0 0,-1 0-53 0 0,0 0-47 0 0,-2 1-13 0 0,-1-1-40 0 0,-27 9 144 0 0,18-7 59 0 0,4-4 181 0 0,0 0 0 0 0,-9 0-506 0 0,-1-2 405 0 0,3-1-95 0 0,-1 0-73 0 0,23-2-199 0 0,3 1-29 0 0,-1 0 1 0 0,1 0-1 0 0,-1 0 0 0 0,1 0 1 0 0,-1 0-1 0 0,1 1 1 0 0,-1-1-1 0 0,1 0 0 0 0,-1 1 1 0 0,1-1-1 0 0,0 0 1 0 0,-1 1-1 0 0,1 0 0 0 0,0-1 1 0 0,-1 2-10 0 0,1 3-112 0 0,6 2 85 0 0,-5-7 29 0 0,25 39-56 0 0,8 18 38 0 0,-26-42 17 0 0,-1 0 0 0 0,0 0 0 0 0,-1 0 0 0 0,-1 1 1 0 0,2 14-2 0 0,5 37 27 0 0,-4 1 79 0 0,-1 0 64 0 0,-2 0 51 0 0,0 13 91 0 0,-2 109 491 0 0,-2-184-918 0 0,-1-1 90 0 0,1 2 81 0 0,-2 3 115 0 0,1 0-22 0 0,0-3-127 0 0,1-2-86 0 0,0 0-99 0 0,0 0-65 0 0,0-1-99 0 0,1 1-112 0 0,-1-3 173 0 0,1 0-32 0 0,-1-2-217 0 0,0 0 102 0 0,0-1 90 0 0,0 1 77 0 0,-1 0 34 0 0,1-1 72 0 0,0 1 37 0 0,-1-1 1 0 0,1 1 28 0 0,0 0-43 0 0,0 0 4 0 0,0-1-39 0 0,-3-4-1274 0 0</inkml:trace>
  <inkml:trace contextRef="#ctx0" brushRef="#br0" timeOffset="3957.41">6730 715 9312 0 0,'0'0'268'0'0,"3"0"-70"0"0,2-2-94 0 0,-2 1-47 0 0,1 0-36 0 0,12-3 15 0 0,0-1 65 0 0,0 0 57 0 0,-1 0 48 0 0,4-2 91 0 0,0 0 39 0 0,38-13 754 0 0,-27 9-577 0 0,-15 6-297 0 0,-1 0-37 0 0,6-2-9 0 0,0 0-96 0 0,-1 1-49 0 0,24-11 118 0 0,-16 5-132 0 0,-12 6-71 0 0,-1-1-68 0 0,0-1-83 0 0,0 1-100 0 0,-2-1-86 0 0</inkml:trace>
  <inkml:trace contextRef="#ctx0" brushRef="#br0" timeOffset="4347.36">7217 520 7424 0 0,'0'0'142'0'0,"0"0"-59"0"0,3 5 53 0 0,0 6 105 0 0,0-1-107 0 0,1 4-75 0 0,0 6-77 0 0,1 1 14 0 0,-2-8 91 0 0,6 19 582 0 0,-1 0 72 0 0,0 0 62 0 0,-1 0 51 0 0,6 27 776 0 0,-1 5 2322 0 0,-3 10-3952 0 0,-8-58 336 0 0,-1 22 543 0 0,0-16-420 0 0,0-21-329 0 0,0-1-28 0 0,0 0-7 0 0,0 0-6 0 0,0 0-3 0 0,-4-3 68 0 0,0-7-43 0 0,1-2-39 0 0,2 7 12 0 0,0-30 112 0 0,2 0-84 0 0,3-1-69 0 0,3 2-57 0 0,5-11-69 0 0,-5 24-15 0 0,2 0 1 0 0,0 1-1 0 0,1 0 1 0 0,10-15 97 0 0,13-10-123 0 0,0 8 94 0 0,-15 20 55 0 0,0 0 33 0 0,-10 12-58 0 0,0-1-1 0 0,0 1 1 0 0,1 0-1 0 0,-1 1 0 0 0,1 0 1 0 0,6-2-1 0 0,0 1-46 0 0,0 1-51 0 0,-4 4-57 0 0,-7 1 33 0 0,-1 0-90 0 0,1 1-59 0 0,-1-1-106 0 0,-2 0 142 0 0,1 0-34 0 0,-1 0-36 0 0,1 0-39 0 0,4 3-723 0 0</inkml:trace>
  <inkml:trace contextRef="#ctx0" brushRef="#br0" timeOffset="4837.05">8015 614 6776 0 0,'0'0'198'0'0,"-1"-1"-11"0"0,-2-3-201 0 0,1 1 64 0 0,1-1 61 0 0,0 1 58 0 0,0-1 176 0 0,-2 0 107 0 0,-3-4 272 0 0,-1 2-65 0 0,0 1-59 0 0,0 1-57 0 0,-1 1-53 0 0,0 1-48 0 0,1 1-45 0 0,-2 1-42 0 0,-4 1 138 0 0,0 2-80 0 0,-6 5 90 0 0,1 4-92 0 0,10-6-351 0 0,1 0 1 0 0,0 1-1 0 0,-2 3-60 0 0,-11 16 66 0 0,2 3-38 0 0,11-15-18 0 0,0 0-1 0 0,1 1 1 0 0,0 4-10 0 0,-5 22 64 0 0,9-28-57 0 0,1 0 1 0 0,0 1 0 0 0,1-1 0 0 0,0 6-8 0 0,1-7-10 0 0,0 0 0 0 0,1-1 1 0 0,1 1-1 0 0,0 0 0 0 0,0-1 1 0 0,1 1-1 0 0,5 9 10 0 0,-5-13-5 0 0,1 0 1 0 0,-1 0 0 0 0,1-1-1 0 0,5 5 5 0 0,-5-6 7 0 0,0-1 0 0 0,1 1 0 0 0,-1-2-1 0 0,1 1 1 0 0,6 3-7 0 0,19 8 67 0 0,-23-14-29 0 0,-1 0 0 0 0,0 0 0 0 0,8 1-38 0 0,-11-3 32 0 0,0 0 0 0 0,1 1 0 0 0,-1-1 1 0 0,1-1-1 0 0,-1 1 0 0 0,2-1-32 0 0,-2 0 52 0 0,1 0-1 0 0,-1 0 1 0 0,0-1 0 0 0,0 1-1 0 0,0-1 1 0 0,0 0-52 0 0,21-16 395 0 0,-4-6 58 0 0,-14 14-226 0 0,-1 0 0 0 0,0-1 1 0 0,-1 0-1 0 0,0 0 1 0 0,2-6-228 0 0,1-7 342 0 0,-2 1-45 0 0,-5 14-135 0 0,1 0-1 0 0,-1 0 1 0 0,-1-6-162 0 0,-3-27 378 0 0,-8 0-105 0 0,-5 2-105 0 0,-4 1-106 0 0,-5 3-105 0 0,-1 2-106 0 0,-2 4-105 0 0,24 26 23 0 0,0 0 81 0 0,0 0 66 0 0,0 0 56 0 0,-2-2 59 0 0,-8-8 156 0 0,9 9-169 0 0,1 1-54 0 0,-1 0-63 0 0,1 0-79 0 0,-1 1-95 0 0,2 0-39 0 0,-1 0-86 0 0,0 0-94 0 0,0 1-105 0 0,-1-1-113 0 0,1 1-123 0 0,2 1 368 0 0,0 0-34 0 0,0 0-36 0 0,0 0-35 0 0,-5-1-1549 0 0,-2-1-1195 0 0</inkml:trace>
  <inkml:trace contextRef="#ctx0" brushRef="#br0" timeOffset="5766.56">8253 593 6392 0 0,'0'-1'135'0'0,"1"1"-50"0"0,4-4 41 0 0,-3 2-44 0 0,-1 1 2 0 0,-1 1 37 0 0,14-2 474 0 0,-2 5-37 0 0,-1 5-43 0 0,-2 3-46 0 0,0 2-50 0 0,-2 0-53 0 0,-2 0-59 0 0,-2-3-61 0 0,10 33 652 0 0,-2 1-57 0 0,-2-1-60 0 0,-1 1-66 0 0,-2 1-69 0 0,-2-1-73 0 0,-1 1-78 0 0,-2-1-82 0 0,-3-16-44 0 0,1-16-169 0 0,1-1 88 0 0,0-10-96 0 0,0-1 0 0 0,0 0-1 0 0,0 0-6 0 0,0 0 12 0 0,-1-1-73 0 0,-1-1-33 0 0,-4-5 35 0 0,0-7-5 0 0,1 0-32 0 0,0-17 13 0 0,4-33-47 0 0,2 39-24 0 0,2-22-44 0 0,0 30 19 0 0,1 1-1 0 0,0-1 0 0 0,1 1 0 0 0,1 0 1 0 0,5-10-6 0 0,8-10-18 0 0,6 0-42 0 0,2 5-61 0 0,-24 28 112 0 0,-1 1-1 0 0,1-1 1 0 0,0 0 0 0 0,0 1-1 0 0,0 0 1 0 0,0 0 0 0 0,1 0-1 0 0,-1 0 1 0 0,0 1 0 0 0,1-1-1 0 0,-1 1 1 0 0,4-1 9 0 0,-4 2-2 0 0,0-1 0 0 0,0 1 0 0 0,0 0 0 0 0,0 1 0 0 0,0-1 0 0 0,0 0 0 0 0,0 1 0 0 0,0 0 0 0 0,0 0 0 0 0,0-1 0 0 0,0 2 0 0 0,0-1 0 0 0,-1 0-1 0 0,1 1 1 0 0,2 1 2 0 0,4 3 0 0 0,0 1 0 0 0,0 0 0 0 0,-1 0 0 0 0,0 1 0 0 0,0 0 0 0 0,-1 1 0 0 0,0-1 0 0 0,2 5 0 0 0,8 12 0 0 0,-2 1 0 0 0,7 14 0 0 0,-17-28-19 0 0,-1 0 0 0 0,0 0 0 0 0,0 0 0 0 0,0 11 19 0 0,3 8 4 0 0,-4-17-4 0 0,0-1 0 0 0,-2 1-1 0 0,1 8 1 0 0,-2 3 75 0 0,1-24-63 0 0,-1 5-10 0 0,-4 0 82 0 0,4-6-76 0 0,0 0-1 0 0,0 0 1 0 0,-1 0-1 0 0,1 1 1 0 0,0-1-1 0 0,0 0 0 0 0,-1 0 1 0 0,1 0-1 0 0,0 0 1 0 0,-1 0-1 0 0,1 0 1 0 0,0 1-1 0 0,-1-1 0 0 0,1 0 1 0 0,0 0-1 0 0,-1 0 1 0 0,1 0-1 0 0,0 0 1 0 0,0 0-1 0 0,-1-1 1 0 0,1 1-1 0 0,0 0 0 0 0,-1 0 1 0 0,1 0-1 0 0,0 0 1 0 0,-1 0-1 0 0,1 0-7 0 0,-8-8 101 0 0,-1-10-43 0 0,9 18-56 0 0,-6-15 34 0 0,1-1 0 0 0,0 1 0 0 0,1-1 0 0 0,0-4-36 0 0,2 5 17 0 0,1-1 1 0 0,0 1-1 0 0,0-1 1 0 0,2-8-18 0 0,1 11-1 0 0,-1 0-1 0 0,2 1 1 0 0,-1-1 0 0 0,2 1 0 0 0,3-9 1 0 0,-3 12-12 0 0,0-1 0 0 0,1 1 0 0 0,0 0 1 0 0,0 0-1 0 0,1 0 0 0 0,0 1 0 0 0,2-2 12 0 0,-4 6-20 0 0,0 1-1 0 0,0-1 1 0 0,0 0-1 0 0,0 1 1 0 0,1 0-1 0 0,-1 0 1 0 0,1 0-1 0 0,0 0 1 0 0,0 1 20 0 0,-1 0-16 0 0,0 1 0 0 0,0-1 0 0 0,1 1 0 0 0,-1 0 0 0 0,1 0 0 0 0,-1 1 1 0 0,1-1-1 0 0,-1 1 0 0 0,4 0 16 0 0,-3 1-11 0 0,0-1 1 0 0,0 1-1 0 0,0 0 1 0 0,0 1 0 0 0,0-1-1 0 0,0 1 1 0 0,0 0-1 0 0,2 1 11 0 0,-1 1-1 0 0,0-1 0 0 0,-1 1 0 0 0,1 0 0 0 0,-1 0 0 0 0,0 0 0 0 0,0 1-1 0 0,-1 0 2 0 0,27 33-48 0 0,-6 2 112 0 0,-7 0 70 0 0,-13-24-48 0 0,0-1 0 0 0,-1 1 0 0 0,-1 0 0 0 0,0 0 0 0 0,-1 0 0 0 0,-1 10-86 0 0,-3 27 180 0 0,2-42-175 0 0,0-1-43 0 0,0-3-3 0 0,0 6-27 0 0</inkml:trace>
  <inkml:trace contextRef="#ctx0" brushRef="#br0" timeOffset="161867.87">14845 698 5384 0 0,'0'0'116'0'0,"0"0"17"0"0,0 0 12 0 0,0 0-37 0 0,0 0 6 0 0,0 0 54 0 0,0 0 157 0 0,0 0 288 0 0,0 0 25 0 0,0 0-21 0 0,0 0-94 0 0,0 0-41 0 0,0 0-8 0 0,0 0-10 0 0,0 0-34 0 0,0 0-12 0 0,0 0-136 0 0,0 0-104 0 0,0 1-90 0 0,0-1-41 0 0,2 2 15 0 0,-2-1 15 0 0,1 0 94 0 0,0-1-36 0 0,0 0 41 0 0,6 4 296 0 0,2-1-48 0 0,-1 0-43 0 0,1-1-41 0 0,-1 0-38 0 0,1-1-34 0 0,10 1 177 0 0,-4-2-162 0 0,0 0-50 0 0,3-1-1 0 0,8-2 65 0 0,2-1-127 0 0,1 2-63 0 0,0 0-60 0 0,-2 2-56 0 0,-18 0-78 0 0,-1 0 69 0 0,1 1 52 0 0,12 1 103 0 0,-13-1-124 0 0,-2 0-41 0 0,1 0-50 0 0,0 0-76 0 0,0 1-88 0 0,0-1-102 0 0,0 0-119 0 0,-2 0 97 0 0,0 0-59 0 0,-1 0-64 0 0,1 0-67 0 0,7 2-562 0 0</inkml:trace>
  <inkml:trace contextRef="#ctx1" brushRef="#br1">1 1529 0 0,'7074'0'0'0,"-2819"0"0"0,2123 0 0 0,-2256 0 0 0,-4111 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3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24 8176 0 0,'0'0'182'0'0,"0"0"29"0"0,0 0 13 0 0,1-1-32 0 0,5-4-153 0 0,-2 3 21 0 0,0 1 100 0 0,1 0 182 0 0,-1 1 323 0 0,-2 0-409 0 0,-1 0-77 0 0,0 0-60 0 0,3 1 272 0 0,-1 0-52 0 0,1 1-49 0 0,-1 0-45 0 0,0 1-38 0 0,0 1-35 0 0,2 4 85 0 0,0 2-56 0 0,1 10 149 0 0,-2 2 22 0 0,-1 13 78 0 0,-2-4-57 0 0,3 21 193 0 0,-1 72 869 0 0,-4-80-986 0 0,-1 4-42 0 0,-2-1-109 0 0,3-7-68 0 0,-2 8 4 0 0,2-34-166 0 0,1 4-15 0 0,-1 14 23 0 0,-4-5 46 0 0,4-18-74 0 0,1-8 57 0 0,-1 0-64 0 0,0 0-57 0 0,-1 0-49 0 0,-1 1-139 0 0,0 0-41 0 0,-4 1-367 0 0,5-2 316 0 0,2-1 113 0 0,0 0 40 0 0,-1 0 39 0 0,1 0 32 0 0,0 0 30 0 0,-1 0 82 0 0,0 1 272 0 0,0 0-282 0 0,1-1-84 0 0,-1 0-62 0 0,1 0-72 0 0,0 0-84 0 0,-1 0-32 0 0,1 0-74 0 0,-1 0-82 0 0,1 0-87 0 0,0 0-96 0 0,-1 0-102 0 0,1 0-110 0 0,-1 0-115 0 0,-1-1-701 0 0,0 1-56 0 0,-1-1-223 0 0</inkml:trace>
  <inkml:trace contextRef="#ctx0" brushRef="#br0" timeOffset="457.83">1 133 4832 0 0,'0'0'108'0'0,"0"0"17"0"0,0 0 10 0 0,0 0-33 0 0,0 0 27 0 0,0 0 79 0 0,0 0 210 0 0,0 0 377 0 0,0 0 34 0 0,0 0-341 0 0,0 0-204 0 0,0 0-57 0 0,0 0 38 0 0,0 0 100 0 0,0 0-203 0 0,0 0-36 0 0,0 0 38 0 0,0 0-81 0 0,3 2-15 0 0,-1-1 8 0 0,11 3 425 0 0,2-2-56 0 0,0-2-50 0 0,1-1-48 0 0,1-2-44 0 0,-2 0-41 0 0,0 0-35 0 0,-2 0-34 0 0,21-6 205 0 0,0 1-39 0 0,34-8 257 0 0,-1 1-118 0 0,1 2-93 0 0,68-11-225 0 0,-69 11-136 0 0,1 0-38 0 0,-53 10-34 0 0,0 0-33 0 0,1 1-41 0 0,0 0-49 0 0,1 0-56 0 0,-1 0-63 0 0,-1 0-71 0 0,0 1-78 0 0,-9 0 169 0 0,5 1-193 0 0,-8 0 257 0 0,0 0-65 0 0,1 0-140 0 0,-2 0 144 0 0,0 0-41 0 0,-1 0-15 0 0,1 0-39 0 0,1 0-440 0 0,1 0-289 0 0,1 0-684 0 0</inkml:trace>
  <inkml:trace contextRef="#ctx0" brushRef="#br0" timeOffset="988.33">838 102 7424 0 0,'0'0'166'0'0,"0"0"29"0"0,0 0 12 0 0,0 0-72 0 0,0 0-12 0 0,0 0 43 0 0,0 0 140 0 0,0 0 262 0 0,0 0 22 0 0,0 0-34 0 0,0 0-378 0 0,1 1 48 0 0,3 8 96 0 0,-1 0-61 0 0,0 0-53 0 0,-1 0-44 0 0,2 8 50 0 0,2 25 137 0 0,6 51 291 0 0,3 36 260 0 0,-13-104-729 0 0,-1 0-35 0 0,4 56 224 0 0,-2-46-169 0 0,-1 1 81 0 0,-1-19-97 0 0,1 1 35 0 0,-1-3 76 0 0,1-1-93 0 0,0 4-48 0 0,2 8-20 0 0,-1-5-18 0 0,-1-7 8 0 0,-1-2 28 0 0,1 0 57 0 0,-2-2 21 0 0,1 0 57 0 0,0 0 66 0 0,-1 0 73 0 0,-1-11-305 0 0,0-3-102 0 0,0 1 1 0 0,0-1-1 0 0,0 1 0 0 0,0-1 1 0 0,1 1-1 0 0,0-1 0 0 0,0-1-12 0 0,3-47 52 0 0,-1 34-32 0 0,1-5 12 0 0,0 0-1 0 0,2-1-31 0 0,2-3 23 0 0,6-15-23 0 0,14-25-24 0 0,6 6-54 0 0,-26 52 78 0 0,-1-1 0 0 0,1 1 0 0 0,0 0 0 0 0,1 1 0 0 0,0 0 0 0 0,0 0 0 0 0,1 1 0 0 0,-3 2 0 0 0,0 1 0 0 0,0 0 0 0 0,0 0 0 0 0,0 1 0 0 0,1 0 0 0 0,-1 0 0 0 0,1 1 0 0 0,0-1 0 0 0,0 1 0 0 0,0 1 0 0 0,4-1 0 0 0,-8 1 2 0 0,1 1 0 0 0,0 0-1 0 0,-1 0 1 0 0,1 0 0 0 0,-1 1-1 0 0,1-1 1 0 0,-1 1 0 0 0,1 0-1 0 0,0 0-1 0 0,-1 0-4 0 0,-1 0-1 0 0,1 0 1 0 0,0 1-1 0 0,-1-1 1 0 0,1 1-1 0 0,-1-1 1 0 0,1 1-1 0 0,-1 0 1 0 0,2 2 4 0 0,-2-2-13 0 0,1 2 0 0 0,0-1 1 0 0,-1 0-1 0 0,0 0 0 0 0,0 1 0 0 0,0-1 1 0 0,0 2 12 0 0,0 0-33 0 0,1 1 0 0 0,-2 0 1 0 0,1 0-1 0 0,0 5 33 0 0,4 37-3 0 0,-3 0-1 0 0,-2 1 1 0 0,-2 15 3 0 0,0 7-1 0 0,1-63 1 0 0,0-6-1 0 0,0 3-56 0 0,0-3-39 0 0,0-2-112 0 0,0 0-198 0 0,0 0 225 0 0,0 0-36 0 0,0 0-70 0 0,0 0 96 0 0,0 0-38 0 0,0 0-39 0 0,0 0-39 0 0,0 0-407 0 0,0 0 103 0 0,0 0-52 0 0,1-1-774 0 0,1-1-605 0 0,2-2-1154 0 0</inkml:trace>
  <inkml:trace contextRef="#ctx0" brushRef="#br0" timeOffset="1457.1">1356 545 4896 0 0,'0'0'108'0'0,"0"0"17"0"0,2 0 10 0 0,14 0-125 0 0,0-1 74 0 0,0 0 67 0 0,0-1 61 0 0,8-2 208 0 0,0 0 101 0 0,-1-2 80 0 0,1 0 58 0 0,41-16 1312 0 0,-37 11-1156 0 0,2-2 5 0 0,-15 6-460 0 0,0 0-40 0 0,8-4 421 0 0,0 0-73 0 0,-8 4-333 0 0,-2 1-173 0 0,-7 2-131 0 0,0 2-39 0 0,2-4 23 0 0,-5 3 1 0 0,-2 0 71 0 0,0 2-60 0 0,0-1 12 0 0,0 1 13 0 0,0-1 35 0 0,1-2-44 0 0,-2 3-41 0 0,0 1 0 0 0,0-1 0 0 0,0 1 0 0 0,0-1 0 0 0,-1 0-1 0 0,1 1 1 0 0,0-1 0 0 0,0 1 0 0 0,0-1 0 0 0,-1 1 0 0 0,1-1 0 0 0,0 1 0 0 0,-1-1-1 0 0,1 1 1 0 0,0-1 0 0 0,-1 1 0 0 0,1-1-2 0 0,-3-1 41 0 0,3 1-15 0 0,-3-1-11 0 0,1 0 0 0 0,-1 0-1 0 0,0 0 1 0 0,0 0 0 0 0,0 1-1 0 0,0-1 1 0 0,-1 0-15 0 0,-43-13 54 0 0,24 9 0 0 0,19 5-55 0 0,0 0 0 0 0,0 0 0 0 0,0 0 0 0 0,0 1-1 0 0,0 0 1 0 0,-1 0 0 0 0,1 0 0 0 0,0 0 0 0 0,-3 1 1 0 0,2 0 10 0 0,-1 0 0 0 0,1 1 0 0 0,0 0 0 0 0,0 0 0 0 0,1 0 0 0 0,-1 0 0 0 0,0 1 0 0 0,1 0 0 0 0,-1-1 0 0 0,1 2 0 0 0,-2 1-10 0 0,0 0 21 0 0,1 1 0 0 0,-1-1 1 0 0,1 1-1 0 0,1 0 1 0 0,-1 1-1 0 0,1-1 0 0 0,-3 7-21 0 0,3-6 13 0 0,1 0-1 0 0,1 0 0 0 0,-1 0 0 0 0,1 0 1 0 0,1 1-13 0 0,-2 8 47 0 0,0 0 0 0 0,2 1 0 0 0,0 7-47 0 0,4 27 122 0 0,5-9 13 0 0,5-3 39 0 0,-12-35-163 0 0,8 17 83 0 0,0 0 36 0 0,4 5 63 0 0,9 10 138 0 0,-18-31-270 0 0,0 0 0 0 0,1 0 0 0 0,-1 0 0 0 0,1-1 0 0 0,0 1 0 0 0,0-1-1 0 0,1 0 1 0 0,-1-1 0 0 0,3 2-61 0 0,-3-3 33 0 0,0 0 1 0 0,0 0-1 0 0,0 0 0 0 0,0-1 0 0 0,0 1 0 0 0,0-1 1 0 0,1-1-1 0 0,0 1-33 0 0,0-1 30 0 0,0 0 1 0 0,0 0 0 0 0,0 0-1 0 0,0-1 1 0 0,0 0-1 0 0,0-1 1 0 0,0 1 0 0 0,0-1-1 0 0,0 0-30 0 0,19-9 93 0 0,-6-1-73 0 0,0-1-78 0 0,-2-1-103 0 0,-9 6 35 0 0,0 1-36 0 0,11-10-69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57 6624 0 0,'0'0'192'0'0,"-3"-5"-28"0"0,-1-2-104 0 0,0 2-34 0 0,0 0 47 0 0,1 0 44 0 0,-1 1 37 0 0,-1-1 74 0 0,0 1 37 0 0,-1-1 91 0 0,-4 0 221 0 0,-7-1 375 0 0,10 6-673 0 0,1 0-33 0 0,0 1-73 0 0,0 0-36 0 0,0 0-39 0 0,0 2-46 0 0,-9 3 246 0 0,0 1-38 0 0,-10 10 158 0 0,2 2-114 0 0,3 3-88 0 0,0 7-34 0 0,12-14-97 0 0,0 0 0 0 0,1 0 0 0 0,1 1 1 0 0,0 2-86 0 0,-2 9 60 0 0,-1 15 86 0 0,8-35-121 0 0,0 0 1 0 0,1-1 0 0 0,0 1 0 0 0,0 0 0 0 0,1 1-26 0 0,6 20 33 0 0,-4-22-18 0 0,-1 0 0 0 0,1 0 0 0 0,0 0 0 0 0,0-1 1 0 0,0 1-16 0 0,-1-4 7 0 0,-1 0 0 0 0,1 0 0 0 0,0 0 0 0 0,0 0 0 0 0,0-1 0 0 0,0 1 1 0 0,0-1-1 0 0,0 1 0 0 0,0-1 0 0 0,1 0 0 0 0,-1 0 0 0 0,1 0 0 0 0,-1 0 1 0 0,1 0-8 0 0,25 5 221 0 0,-24-6-180 0 0,-1 0 1 0 0,1 0 0 0 0,-1-1-1 0 0,1 1 1 0 0,-1-1 0 0 0,1 1 0 0 0,-1-1-1 0 0,1 0 1 0 0,0-1-42 0 0,0 0 51 0 0,0 0 1 0 0,0 0-1 0 0,0-1 1 0 0,0 1-1 0 0,0-1 1 0 0,-1 0-1 0 0,1 0-51 0 0,15-17 196 0 0,2-7-28 0 0,-3-2-71 0 0,1-5 38 0 0,7-22-135 0 0,-20 40 25 0 0,-1 1 0 0 0,0-2 0 0 0,-1 1-25 0 0,-1 2 28 0 0,1 0 1 0 0,0 1-1 0 0,1 0 1 0 0,4-8-29 0 0,-3 15 68 0 0,-1 10 23 0 0,0 2-101 0 0,-2-3 68 0 0,0 0-1 0 0,-1 1 1 0 0,1-1 0 0 0,-1 1-1 0 0,0-1 1 0 0,0 2-58 0 0,7 14 194 0 0,-3-2-79 0 0,-1 0-61 0 0,1 2-93 0 0,9 26-38 0 0,-1 0 87 0 0,0 0 77 0 0,-1 0 69 0 0,-12-42-313 0 0,0 1 111 0 0,1 0 90 0 0,3 9 305 0 0,-2-7-253 0 0,-1-1-115 0 0,0-3-43 0 0,-1 0-43 0 0,0 0-30 0 0,0 0-44 0 0,0 0-46 0 0,0 0-53 0 0,0-1-55 0 0,0 1-60 0 0,0 0-64 0 0,0-1-69 0 0,5 7-384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92 8808 0 0,'0'0'197'0'0,"0"0"-10"0"0,0-1-78 0 0,0 0-52 0 0,0-4-3 0 0,0 3 0 0 0,0-3-87 0 0,0 0 45 0 0,-1 0 41 0 0,1 0 38 0 0,-1-3 107 0 0,0 0 61 0 0,-2 0 49 0 0,1 0 34 0 0,1 6-221 0 0,0 0 0 0 0,0 0 0 0 0,0 0 0 0 0,0 0-1 0 0,0 0 1 0 0,0 0 0 0 0,0 0 0 0 0,-1 1 0 0 0,1-1-1 0 0,-1 0 1 0 0,1 1 0 0 0,-3-2-121 0 0,-5-1 411 0 0,-1 3-90 0 0,-4 2 34 0 0,0 2-54 0 0,-1 2-55 0 0,1 1-52 0 0,0 2-53 0 0,0 0-51 0 0,2 0-52 0 0,2 0-49 0 0,1 1 32 0 0,0-1 0 0 0,1 1 1 0 0,1 0-1 0 0,-1 1 1 0 0,1 0-1 0 0,1 0 1 0 0,0 1-1 0 0,0-1 1 0 0,1 1-1 0 0,0 1 1 0 0,-1 4-22 0 0,2-1 19 0 0,0 0 1 0 0,1 0 0 0 0,-1 13-20 0 0,3-8 0 0 0,0-1 1 0 0,2 18-1 0 0,0-30 0 0 0,0 0 0 0 0,0-1 0 0 0,1 1 1 0 0,0-1-1 0 0,0 1 0 0 0,1-1 0 0 0,-1 0 1 0 0,3 3-1 0 0,-2-4 4 0 0,-1-1 1 0 0,1 0 0 0 0,0 0-1 0 0,0-1 1 0 0,3 4-5 0 0,-4-6 6 0 0,0 1-1 0 0,0 0 0 0 0,-1-1 1 0 0,1 0-1 0 0,1 1 1 0 0,-1-1-1 0 0,0 0 1 0 0,0 0-1 0 0,0 0 0 0 0,0-1 1 0 0,2 1-6 0 0,2 1 50 0 0,0-2-1 0 0,0 1 1 0 0,0 0 0 0 0,0-1 0 0 0,0 0-1 0 0,0-1 1 0 0,0 0 0 0 0,0 1 0 0 0,0-2-1 0 0,0 1 1 0 0,0-1 0 0 0,0 0-1 0 0,-1 0 1 0 0,2-1-50 0 0,19-14 166 0 0,-23 14-151 0 0,1 0-1 0 0,-1-1 1 0 0,0 0-1 0 0,0 1 1 0 0,1-3-15 0 0,1-1 13 0 0,1-2 5 0 0,0 0 0 0 0,0 0 0 0 0,-1-1 0 0 0,0 0 1 0 0,-1 0-1 0 0,0-1 0 0 0,0 1 0 0 0,0-7-18 0 0,0-4 47 0 0,-2 0 0 0 0,-1 0 0 0 0,0-14-47 0 0,-2 18 20 0 0,-1 1 1 0 0,-3-16-21 0 0,4 24-1 0 0,0 1 1 0 0,0-1-1 0 0,1 0 1 0 0,0-5 0 0 0,0-2-9 0 0,0 13-47 0 0,0 2-21 0 0,0 0-1 0 0,4 2-12 0 0,1 1 50 0 0,6 12 45 0 0,-9-10-22 0 0,9 12-7 0 0,-1 0 1 0 0,-1 1 0 0 0,4 11 23 0 0,10 29 34 0 0,-9-23 39 0 0,1-1 52 0 0,-3-4-58 0 0,-8-18-17 0 0,1-1 1 0 0,1 0-1 0 0,-1 0 0 0 0,2 0 1 0 0,4 5-51 0 0,-10-13-15 0 0,0-2-92 0 0,0 1-92 0 0,-1-2 49 0 0,0 0-39 0 0,0 1-42 0 0,0-1-41 0 0,0 0-36 0 0,0 0-33 0 0,1 0-225 0 0,-1 0-55 0 0,0 1-739 0 0,0-1-586 0 0,0 0-1114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349 241 9072 0 0,'-3'-4'61'0'0,"1"-1"35"0"0,-12-15 505 0 0,9 14-473 0 0,-1 0-78 0 0,0 1-21 0 0,0 1 54 0 0,0-1 48 0 0,0 2 42 0 0,-5-3 198 0 0,0 1 76 0 0,4 2-36 0 0,0 1 0 0 0,0 0 1 0 0,1 0-1 0 0,-7 0-411 0 0,-4 1 622 0 0,8 1-361 0 0,0 1-52 0 0,0 0-61 0 0,1 0-73 0 0,-14 3 258 0 0,5-1-92 0 0,1 0-41 0 0,6 2-102 0 0,-1 0-35 0 0,1 2 13 0 0,-1 0-40 0 0,0 0-35 0 0,-20 16-122 0 0,25-19 91 0 0,1 1-1 0 0,1 0 1 0 0,-1 0-1 0 0,-1 3 31 0 0,-1 3 0 0 0,1 0 34 0 0,3 1 92 0 0,4-1-50 0 0,0-9-73 0 0,0 0 1 0 0,0 0 0 0 0,-1 0 0 0 0,1 0-1 0 0,1-1 1 0 0,-1 1 0 0 0,0 0 0 0 0,0 0-1 0 0,2 0-3 0 0,3 4-32 0 0,0 0 0 0 0,0-1 0 0 0,1 0 0 0 0,7 4 32 0 0,-2-1-18 0 0,16 12 7 0 0,17 16 11 0 0,-36-28 0 0 0,0 1 0 0 0,-1 0 0 0 0,0 1 0 0 0,0-1 0 0 0,-1 1 1 0 0,3 7-1 0 0,3 6-37 0 0,-3 0 106 0 0,-1-1 65 0 0,-4-7 125 0 0,0 1-1 0 0,2 15-258 0 0,-3-2 187 0 0,-3-24-146 0 0,-1 1-1 0 0,0 0 1 0 0,0 0-1 0 0,-1-1 1 0 0,-1 6-41 0 0,-6 12 134 0 0,0-11 2 0 0,7-12-126 0 0,0 1-1 0 0,0-1 0 0 0,0 1 0 0 0,1-1 1 0 0,-1 1-1 0 0,0-1 0 0 0,0 1 0 0 0,0-1 1 0 0,0 0-1 0 0,0 0 0 0 0,-1 0 0 0 0,1 1 1 0 0,0-1-1 0 0,0 0 0 0 0,0 0-9 0 0,-19-4 78 0 0,-1-3-87 0 0,6-1-113 0 0,12 5-50 0 0,-1 1 55 0 0,-13-11-185 0 0,12 9 114 0 0,3 1 47 0 0,-1 1-38 0 0,1 0-74 0 0,-1-1-64 0 0,0 0-74 0 0,1 1-80 0 0,-1-1-91 0 0,1 1-98 0 0,0-1-107 0 0,0 0-116 0 0,-3-4-972 0 0,-2-5-1047 0 0,7 12 2857 0 0</inkml:trace>
  <inkml:trace contextRef="#ctx0" brushRef="#br0" timeOffset="428.85">536 393 7912 0 0,'0'0'232'0'0,"2"1"-14"0"0,0-1-165 0 0,17 3-60 0 0,-12-2 26 0 0,1 0 36 0 0,7 1 145 0 0,-3-1 45 0 0,1-1 50 0 0,29-3 793 0 0,-25-1-675 0 0,-8 2-239 0 0,0-1-33 0 0,-1 0-41 0 0,1-1-46 0 0,0 0 51 0 0,6-1 144 0 0,0-1 20 0 0,-5 2-120 0 0,-2 0-65 0 0,-1 0-52 0 0,-7 4-32 0 0,1-1 0 0 0,0 0 0 0 0,0 1 0 0 0,0-1 0 0 0,-1 0 0 0 0,1 0 0 0 0,0 1 0 0 0,-1-1 0 0 0,1 0 0 0 0,0 0 0 0 0,-1 0 0 0 0,1 0 0 0 0,-1 0 0 0 0,0 0 0 0 0,1 0 0 0 0,-1 0 0 0 0,0 0 0 0 0,1 0 0 0 0,-1 0 0 0 0,0-1 0 0 0,0 1 0 0 0,1-1-2 0 0,-1 2 3 0 0,0-1-1 0 0,0 1 1 0 0,1-1-1 0 0,-1 1 1 0 0,0-1 0 0 0,0 1-1 0 0,0-1 1 0 0,0 1-1 0 0,0-1 1 0 0,0 1-1 0 0,0-1 1 0 0,0 1-1 0 0,0-1 1 0 0,0 1-1 0 0,0-1 1 0 0,0 1-1 0 0,-1-1 1 0 0,1 1-1 0 0,0-1 1 0 0,0 1-1 0 0,0-1 1 0 0,-1 1-1 0 0,1-1 0 0 0,-3-4 54 0 0,1 0 0 0 0,1 3-38 0 0,-7-12-33 0 0,4 10-36 0 0,-4 2 56 0 0,4 1 4 0 0,-6-2 100 0 0,0 7-89 0 0,7-2-1 0 0,-16 2 91 0 0,-10 6-6 0 0,15-4-28 0 0,2 3 45 0 0,4-2-3 0 0,2 1 37 0 0,-5 4 42 0 0,9-10-152 0 0,0 0 0 0 0,0 0 0 0 0,0 0 1 0 0,0 0-1 0 0,1 1 0 0 0,-1-1 0 0 0,1 1-43 0 0,-6 12 284 0 0,2 0-114 0 0,2 6-64 0 0,3-17-99 0 0,0 0 0 0 0,0 0 0 0 0,1 0 0 0 0,-1 0-1 0 0,1 0 1 0 0,0 0 0 0 0,1 1-7 0 0,3 10 51 0 0,6 12 12 0 0,6 9 43 0 0,-2-12-7 0 0,17 11 64 0 0,-23-27-93 0 0,1 0 0 0 0,-1-1 1 0 0,1 0-1 0 0,0-1 0 0 0,2 1-70 0 0,21 7 148 0 0,2-7-62 0 0,-11-6-82 0 0,0-3-52 0 0,-15 0-7 0 0,-1-1-110 0 0,1 0-111 0 0,0-1-114 0 0,0 1-116 0 0,-1-1-118 0 0,1 0-122 0 0,-2 0-122 0 0,-5 3 549 0 0,-1 0-35 0 0,3-1-444 0 0,-1 0-282 0 0,3-2-675 0 0</inkml:trace>
  <inkml:trace contextRef="#ctx0" brushRef="#br0" timeOffset="810.83">1302 0 8640 0 0,'0'0'197'0'0,"0"0"24"0"0,0 0 17 0 0,1 2-38 0 0,3 4-259 0 0,0 0 54 0 0,-1 0 48 0 0,1 0 44 0 0,-1 3 67 0 0,1-1 48 0 0,1 5 169 0 0,0 1 56 0 0,4 14 481 0 0,-4-10-357 0 0,-2-3-184 0 0,-1-7-229 0 0,0-1-36 0 0,2 11 277 0 0,0-1-59 0 0,1 4-2 0 0,-1 0-51 0 0,9 49 473 0 0,-9-41-377 0 0,1 9 128 0 0,-1-2-70 0 0,-3-13-236 0 0,2 21 92 0 0,4 21 246 0 0,1-2 12 0 0,-6-21-225 0 0,-1-32-194 0 0,3 3 4 0 0,-2-7-68 0 0,-2-5 20 0 0,2 1-12 0 0,2 1-252 0 0,0-1 80 0 0,0 0 69 0 0,1-1 59 0 0,-1 0 44 0 0,0-1 34 0 0,4 0 117 0 0,9-5 341 0 0,-11 2-425 0 0,-1 0-46 0 0,-1 1-59 0 0,0-1-39 0 0,-1 1-45 0 0,1-1-51 0 0,-1 0-57 0 0,0-1-63 0 0,1 1-70 0 0,-1 0-74 0 0,-1-1-82 0 0,1 0-87 0 0,-1 1-93 0 0,0-1-99 0 0,0 0-106 0 0,0 0-110 0 0,-1 0-117 0 0,0 0-124 0 0,0 1-732 0 0,-1-3-1075 0 0,0 6 2993 0 0</inkml:trace>
  <inkml:trace contextRef="#ctx0" brushRef="#br0" timeOffset="1130.97">1077 345 9184 0 0,'0'0'208'0'0,"0"0"33"0"0,0 0 14 0 0,1 0-42 0 0,11-3-141 0 0,-1 1 36 0 0,12-2 197 0 0,-2 2 42 0 0,29-2 555 0 0,-24 3-493 0 0,-1-2-93 0 0,-8 2-181 0 0,-1-2-78 0 0,2 1 7 0 0,0-1 36 0 0,36-6 293 0 0,-16 3-160 0 0,-13 2-153 0 0,-4 1-85 0 0,-1 0-84 0 0,-4-1-274 0 0,-9 2 133 0 0,1-2-43 0 0,7 0-181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36 8496 0 0,'0'0'190'0'0,"0"0"-7"0"0,0 0-77 0 0,-1 0-51 0 0,-4-2-5 0 0,3 1 2 0 0,-10-3 108 0 0,-21 1 30 0 0,23 3-68 0 0,0 0 80 0 0,0 0 75 0 0,1 0 112 0 0,-13 3 148 0 0,1 5-106 0 0,2 4-93 0 0,1 3-83 0 0,1 2-70 0 0,2 2-58 0 0,2 0-46 0 0,2 0-35 0 0,6-10-47 0 0,1 0 0 0 0,0 0 0 0 0,0 1 0 0 0,1 0 1 0 0,1 0-1 0 0,-2 5 1 0 0,-1 24 19 0 0,2-2 68 0 0,3-11 10 0 0,4 0-46 0 0,-2-16-47 0 0,0 0 0 0 0,1-1 0 0 0,1 0 0 0 0,0 1 0 0 0,0-1 0 0 0,1-1 1 0 0,4 7-5 0 0,14 15 41 0 0,5-6 81 0 0,-12-14-18 0 0,0-1 37 0 0,-12-8-107 0 0,-1 0-1 0 0,1 1 1 0 0,0-2-1 0 0,-1 1 1 0 0,1 0-1 0 0,0-1 0 0 0,0 1 1 0 0,-1-1-1 0 0,1 0 1 0 0,0 0-1 0 0,0-1 1 0 0,1 0-34 0 0,0 0 49 0 0,1 0 1 0 0,0-1-1 0 0,-1 0 1 0 0,0 0-1 0 0,1 0 1 0 0,-1-1-1 0 0,3-2-49 0 0,5-4 123 0 0,-1 0-1 0 0,-1 0 1 0 0,0-1 0 0 0,0-1 0 0 0,8-10-123 0 0,-1-4 45 0 0,-2-2 34 0 0,-10 14-21 0 0,0 1 0 0 0,-2-1 0 0 0,1-1 0 0 0,-2 1 0 0 0,0-1 0 0 0,0 0-58 0 0,-1 0 71 0 0,-1 0 0 0 0,0 1 0 0 0,-1-6-71 0 0,-4-20 111 0 0,-4 8-50 0 0,-3 2-38 0 0,-4 4-51 0 0,3 9-56 0 0,1 3-56 0 0,-1 2-83 0 0,1 2-40 0 0,-1 1-84 0 0,1 2-94 0 0,-1 0-105 0 0,11 6 218 0 0,0 0-49 0 0,0-1-43 0 0,0 1-38 0 0,0-1-134 0 0,-1 1-37 0 0,-2-2-1391 0 0</inkml:trace>
  <inkml:trace contextRef="#ctx0" brushRef="#br0" timeOffset="680.18">568 43 7920 0 0,'0'0'174'0'0,"0"0"29"0"0,0 0-22 0 0,0 1-77 0 0,0 0-58 0 0,3 2-16 0 0,-2 0 10 0 0,3 3-111 0 0,0 0 45 0 0,0 0 44 0 0,-1 0 40 0 0,1 1 37 0 0,0-1 33 0 0,3 7 218 0 0,-1 0 87 0 0,0 0 70 0 0,14 31 1331 0 0,-12-25-1104 0 0,-4-9-403 0 0,0-1-42 0 0,0 1-51 0 0,0-1-59 0 0,0 2-58 0 0,0 0-104 0 0,0-3 182 0 0,14 39 826 0 0,-9-17-393 0 0,-4-5-154 0 0,-3 2-58 0 0,-2-26-288 0 0,0-1 0 0 0,0 0-1 0 0,0 0-6 0 0,0 0-1 0 0,0 0-25 0 0,0 0-43 0 0,-4-6 8 0 0,-6-9 75 0 0,2-2-48 0 0,6 10-69 0 0,0 0 0 0 0,0-1 0 0 0,1 1 0 0 0,0-3-18 0 0,0-13 23 0 0,1 1 0 0 0,1-14-23 0 0,0 25 27 0 0,2-23-44 0 0,-1 19 43 0 0,1-1 0 0 0,0 1 0 0 0,2 0 0 0 0,1-5-26 0 0,6-7 8 0 0,3 2-54 0 0,4 4-79 0 0,3 3-103 0 0,-19 16 218 0 0,0 1 0 0 0,1-1 1 0 0,-1 1-1 0 0,0 0 0 0 0,0-1 0 0 0,1 1 1 0 0,-1 1-1 0 0,1-1 0 0 0,-1 0 0 0 0,1 1 1 0 0,-1 0-1 0 0,1 0 0 0 0,0 0 10 0 0,2 0-9 0 0,-1 1 0 0 0,0 0 0 0 0,0 0 0 0 0,0 0-1 0 0,0 1 1 0 0,0 0 0 0 0,0 0 0 0 0,2 2 9 0 0,2 0-4 0 0,-1 2 0 0 0,0-1-1 0 0,0 1 1 0 0,0 0 0 0 0,-1 1 0 0 0,0 0 0 0 0,0 0 0 0 0,-1 0-1 0 0,2 3 5 0 0,21 35 13 0 0,-4 1 84 0 0,-4 2 75 0 0,-6 3 66 0 0,-9-31-76 0 0,-2 1 0 0 0,1 18-162 0 0,-4-12 54 0 0,-3 1-56 0 0,2-27-120 0 0,0 0 85 0 0,0 0 62 0 0,-1 3 170 0 0,1-2-146 0 0,0-1-71 0 0,0 1-90 0 0,0-1 0 0 0,0 0-41 0 0,0-1-47 0 0,0 1-50 0 0,0 0-57 0 0,0-1-61 0 0,0 1-65 0 0,1-1-71 0 0,-1 0-360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41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27 7136 0 0,'0'0'165'0'0,"0"0"22"0"0,0 0 6 0 0,0 0 44 0 0,0-2-47 0 0,-4-6 300 0 0,3 5-242 0 0,0 1-62 0 0,0 1 39 0 0,-5-3 198 0 0,-1 0-52 0 0,0 2-47 0 0,0 1-43 0 0,-1 2-41 0 0,0 0-35 0 0,-7 4 114 0 0,2 1-134 0 0,1 1-44 0 0,-18 14 179 0 0,21-15-317 0 0,0 2 0 0 0,1-1 0 0 0,-1 1 0 0 0,2 0 1 0 0,-1 0-1 0 0,1 1 0 0 0,-1 3-3 0 0,-8 11 0 0 0,9-12 0 0 0,-1 1 0 0 0,2 0 0 0 0,-1 0 0 0 0,4-6-7 0 0,1 0 1 0 0,0-1 0 0 0,0 2 0 0 0,0-1 0 0 0,0 0-1 0 0,1 0 1 0 0,0 0 0 0 0,1 1 0 0 0,-1 2 6 0 0,1-6 1 0 0,1 1 1 0 0,-1-1 0 0 0,1 0-1 0 0,0 0 1 0 0,-1 1 0 0 0,1-1 0 0 0,1 0-1 0 0,-1 0 1 0 0,0 0 0 0 0,1 0-1 0 0,0 0 1 0 0,-1-1 0 0 0,1 1-1 0 0,0 0 1 0 0,0-1 0 0 0,1 1 0 0 0,-1-1-1 0 0,2 2-1 0 0,10 6 122 0 0,2-2 35 0 0,4-1 65 0 0,11 1 152 0 0,17 7 210 0 0,-43-13-522 0 0,0 0 0 0 0,-1 1 0 0 0,1-1 0 0 0,-1 1 1 0 0,2 1-63 0 0,8 10 12 0 0,-6 2 63 0 0,-5 4 80 0 0,-4-16-110 0 0,1-1 0 0 0,-1 1 1 0 0,1-1-1 0 0,-1 0 0 0 0,0 1 0 0 0,-1-1 0 0 0,0 3-45 0 0,-1 0 70 0 0,0-1-1 0 0,0 0 1 0 0,-1 0-1 0 0,1 0 1 0 0,-1-1-1 0 0,0 1 1 0 0,0-1-1 0 0,-2 1-69 0 0,-8 6 141 0 0,-1-2-44 0 0,9-6-49 0 0,-9 4 36 0 0,6-4 8 0 0,8-3 13 0 0,-1 0 111 0 0,0-4-78 0 0,1-2-71 0 0,2 1-65 0 0,3-2-2 0 0,-4 6 0 0 0,1-1 0 0 0,0 0 0 0 0,0 1 0 0 0,0-1 0 0 0,0 1 0 0 0,0-1 0 0 0,0 1 0 0 0,0-1 0 0 0,0 1 0 0 0,1 0 0 0 0,-1 0 0 0 0,0-1 0 0 0,1 1 0 0 0,-1 0 0 0 0,1 0 0 0 0,0 1 0 0 0,-1-1 0 0 0,1 0 0 0 0,0 0 0 0 0,1 0 0 0 0,-2 1-2 0 0,-1 0 0 0 0,1 0 1 0 0,-1 0-1 0 0,1 0 0 0 0,-1 0 1 0 0,1 0-1 0 0,0 0 0 0 0,-1 0 1 0 0,1 1-1 0 0,-1-1 1 0 0,1 0-1 0 0,-1 0 0 0 0,1 0 1 0 0,0 1-1 0 0,-1-1 0 0 0,1 0 1 0 0,-1 1-1 0 0,1-1 2 0 0,4 6-103 0 0,-5-6 80 0 0,9 13-291 0 0,-3 0 102 0 0,-4 2 83 0 0,-1 1 66 0 0,-3 3 49 0 0,-7 26 68 0 0,3-23-84 0 0,-13 57 33 0 0,-36 104-165 0 0,46-156 161 0 0,-4 15 0 0 0,2 0 0 0 0,-2 22 1 0 0,9-39 3 0 0,1-1 0 0 0,2 1 0 0 0,0-1 0 0 0,2 1 0 0 0,1 5-3 0 0,0-16-10 0 0,1 0 52 0 0,2-2 46 0 0,0 0 38 0 0,7 9 202 0 0,-8-17-227 0 0,0 0 0 0 0,0 0-1 0 0,0 0 1 0 0,0 0 0 0 0,0 0 0 0 0,1-1 0 0 0,0 0 0 0 0,0 0-1 0 0,0 0-100 0 0,12 5 237 0 0,2-2-57 0 0,-2-2 99 0 0,0 0-1 0 0,0-2 0 0 0,1 0 0 0 0,6 0-278 0 0,16-2 437 0 0,5-4-44 0 0,-23 0-247 0 0,-1 0-43 0 0,-17 4-194 0 0,-2-1 88 0 0,1 1 41 0 0,1-1 43 0 0,-1 0-76 0 0,-1 1-66 0 0,0-1-87 0 0,0 1-59 0 0,0-1-92 0 0,0 1-106 0 0,-1-1-121 0 0,0 1 110 0 0,-1 0-67 0 0,0 0-58 0 0,0 0-51 0 0,0 0-175 0 0,0 0-51 0 0,0 0-212 0 0,0 0-570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186 373 9040 0 0,'0'0'200'0'0,"0"0"33"0"0,-2 0 15 0 0,-6-5-77 0 0,-4-6-64 0 0,1 1-39 0 0,3 4 25 0 0,2 2 42 0 0,-1 2 74 0 0,-2 0 297 0 0,-3 0 103 0 0,6 1-354 0 0,1 2-38 0 0,-1 0-40 0 0,1 1-45 0 0,0 2-47 0 0,0 1-50 0 0,-7 9 151 0 0,3-4 8 0 0,0 0 0 0 0,1 1 1 0 0,-4 8-195 0 0,2 5 296 0 0,1 8 51 0 0,3-1-79 0 0,5-19-154 0 0,-1 1-1 0 0,2 0 0 0 0,0 0 1 0 0,0 0-1 0 0,1 0 1 0 0,2 9-114 0 0,9 21 376 0 0,-11-39-329 0 0,1-1 1 0 0,-1 0-1 0 0,1 0 1 0 0,0 0-1 0 0,0 0 0 0 0,0 0 1 0 0,0 0-1 0 0,1-1 1 0 0,-1 1-1 0 0,1-1 1 0 0,1 2-48 0 0,-3-3 25 0 0,1 0 1 0 0,0 1 0 0 0,0-1 0 0 0,0 0 0 0 0,0 0 0 0 0,0 0-1 0 0,0-1 1 0 0,2 1-26 0 0,6 0 51 0 0,1-2-50 0 0,5-5 75 0 0,-11 5-6 0 0,0-2-1 0 0,1 1 1 0 0,-1 0-1 0 0,0-1 1 0 0,0 0-1 0 0,1-1-69 0 0,8-9 120 0 0,11-15 9 0 0,-20 22-108 0 0,1-1 0 0 0,-1 0 0 0 0,-1-1 1 0 0,1 1-1 0 0,-1-1 0 0 0,0 0 1 0 0,-1 0-1 0 0,2-7-21 0 0,-3 7-2 0 0,2-2 17 0 0,-2-1 1 0 0,1 1-1 0 0,-2-1 0 0 0,1 0 0 0 0,-1-2-15 0 0,-1-109 200 0 0,-1 119-200 0 0,1 3-1 0 0,0-1 1 0 0,0 0-1 0 0,0 1 0 0 0,0-1 1 0 0,0 0-1 0 0,0 1 1 0 0,0-1-1 0 0,0 1 1 0 0,0-1-1 0 0,0 0 0 0 0,0 1 1 0 0,1-1-1 0 0,-1 1 1 0 0,0-1-1 0 0,0 0 1 0 0,1 1-1 0 0,-1-1 0 0 0,0 1 1 0 0,1-1-1 0 0,-1 1 1 0 0,1-1-1 0 0,-1 1 1 0 0,1-2-71 0 0,-1 2-22 0 0,3 6 5 0 0,2 6 39 0 0,5 8-22 0 0,-2 1 81 0 0,-1 1 70 0 0,-1 0 55 0 0,2 4 77 0 0,6 12 176 0 0,-8-22-244 0 0,0 1-90 0 0,8 21-52 0 0,-7-21-3 0 0,4 10 39 0 0,1-4 97 0 0,-11-22-208 0 0,0 0 60 0 0,0 0 66 0 0,1 0 146 0 0,-1 0-186 0 0,0-1-58 0 0,-1 1-80 0 0,1-1-99 0 0,-1 1 10 0 0,0-1-60 0 0,0 0-64 0 0,0 1-71 0 0,0-1-456 0 0</inkml:trace>
  <inkml:trace contextRef="#ctx0" brushRef="#br0" timeOffset="556.51">642 0 6704 0 0,'0'0'149'0'0,"0"0"23"0"0,0 0 12 0 0,1 2-25 0 0,2 0-117 0 0,-1 1 47 0 0,1 0 41 0 0,-1 1 33 0 0,2 2 194 0 0,4 12 592 0 0,-4-9-526 0 0,-2-5-258 0 0,0 1-41 0 0,12 21 580 0 0,-1 2-86 0 0,0-1-76 0 0,-2 1-63 0 0,2 7 25 0 0,-1-1-58 0 0,4 15 729 0 0,-2 7-1175 0 0,0 21 750 0 0,-4 0-94 0 0,-6-42-390 0 0,5 78 472 0 0,-4-43-356 0 0,-3-30-179 0 0,-2-26-121 0 0,1 0 0 0 0,0-1 0 0 0,2 11-82 0 0,-2-21 72 0 0,-1-1-56 0 0,1-1-48 0 0,-1-1-43 0 0,-1-1-178 0 0,1-2-98 0 0,-3-5-602 0 0,3 5 688 0 0,0 2 67 0 0,-1-9-1058 0 0</inkml:trace>
  <inkml:trace contextRef="#ctx0" brushRef="#br0" timeOffset="1214.74">505 427 4928 0 0,'0'0'141'0'0,"0"0"-29"0"0,0 0 12 0 0,0 0 63 0 0,2 0 177 0 0,5 0 270 0 0,0 0-86 0 0,1-1-79 0 0,-1 1-67 0 0,2-1 2 0 0,0 0-67 0 0,3 0-1 0 0,4 0 89 0 0,6-2 130 0 0,-8 2-223 0 0,1-2-37 0 0,13-3 198 0 0,-7 1-198 0 0,1 1-52 0 0,4 0 51 0 0,1-2-56 0 0,-1 1-49 0 0,1-1-43 0 0,3 0-21 0 0,1 0-36 0 0,9-1 67 0 0,10 0-156 0 0,-35 6 7 0 0,1 1-1 0 0,-1 0 1 0 0,0 1 0 0 0,0 1 0 0 0,1 0-7 0 0,-2 1 35 0 0,0 0 0 0 0,-1 1 0 0 0,4 2-35 0 0,-10-3-59 0 0,0 0 55 0 0,-1 1 46 0 0,0-1 37 0 0,1 2 67 0 0,10 12 368 0 0,-10-8-321 0 0,-1 0-72 0 0,0 0-73 0 0,10 22 340 0 0,-1 1 0 0 0,-2 1 0 0 0,5 18-388 0 0,-1-3 321 0 0,2-1-56 0 0,-8-17-78 0 0,-1 1-39 0 0,-2 0-39 0 0,-2-1-37 0 0,-4-10-9 0 0,-4-8 34 0 0,-2-7-84 0 0,-3-1-186 0 0,7-4 163 0 0,0 0-1 0 0,0 0 0 0 0,-1 0 0 0 0,1 0 0 0 0,0 0 0 0 0,0 0 0 0 0,0 0 0 0 0,-1 0 0 0 0,1 0 0 0 0,0-1 0 0 0,0 1 1 0 0,-1 0-1 0 0,1 0 0 0 0,0 0 0 0 0,0 0 0 0 0,0 0 0 0 0,0 0 0 0 0,-1-1 0 0 0,1 1 0 0 0,0 0 0 0 0,0 0 1 0 0,0 0-1 0 0,0 0 0 0 0,0-1 0 0 0,0 1 0 0 0,-1 0 0 0 0,1 0 0 0 0,0-1 0 0 0,0 1 11 0 0,-2-2-205 0 0,-3-3-93 0 0,3 3 160 0 0,1 0-64 0 0,-1 1 5 0 0,1-1-54 0 0,0 1-62 0 0,0-1-71 0 0,1 1 28 0 0,-1 0-49 0 0,0-1-45 0 0,1 1-37 0 0,-1-1-142 0 0,0 1-38 0 0,0-1-169 0 0,-1-1-461 0 0,2 3 1294 0 0</inkml:trace>
  <inkml:trace contextRef="#ctx0" brushRef="#br0" timeOffset="1504.97">1057 140 7376 0 0,'0'0'216'0'0,"0"-1"-11"0"0,0-1-171 0 0,0-2-25 0 0,0-4 50 0 0,2 2 96 0 0,-1 3 42 0 0,3-2 340 0 0,-1 3-316 0 0,-1 0-54 0 0,-1 1 100 0 0,-1 1-121 0 0,1-2 70 0 0,4 1-91 0 0,2 0-57 0 0,3 0-32 0 0,-8 1-9 0 0,3-1-46 0 0,9 0-113 0 0,-6 1 22 0 0</inkml:trace>
  <inkml:trace contextRef="#ctx0" brushRef="#br0" timeOffset="1833.09">1785 403 5696 0 0,'0'0'166'0'0,"0"0"-31"0"0,-1-1-73 0 0,-3-5-53 0 0,1 4 57 0 0,-2-2 311 0 0,-1 0 60 0 0,-18-8 1157 0 0,13 8-963 0 0,5 2-307 0 0,1 0-53 0 0,-11-2 429 0 0,0 3-100 0 0,1 2-93 0 0,1 2-85 0 0,0 2-75 0 0,1 1-67 0 0,1 3-59 0 0,0 0-49 0 0,-1 4-20 0 0,0 1-44 0 0,4-2-34 0 0,1 0 0 0 0,0 0 0 0 0,-1 3-74 0 0,-2 8 126 0 0,8-15-77 0 0,0 0 0 0 0,0 1 0 0 0,0-1 0 0 0,1 1 0 0 0,0 2-49 0 0,-4 44 208 0 0,6-45-165 0 0,0 0 0 0 0,0 0-1 0 0,1 0 1 0 0,0 0 0 0 0,1 0 0 0 0,0 0-1 0 0,2 3-42 0 0,-2-7 28 0 0,-1-1 0 0 0,2 1 0 0 0,-1-1 0 0 0,1 1 0 0 0,-1-1-1 0 0,2 0 1 0 0,-1 0 0 0 0,0 0 0 0 0,1-1 0 0 0,0 1 0 0 0,0-1 0 0 0,5 4-28 0 0,-1-2 16 0 0,1 1 11 0 0,0 0 1 0 0,1-1 0 0 0,3 2-28 0 0,10 1 68 0 0,-19-9-50 0 0,-1 1-1 0 0,1-1 1 0 0,-1 1 0 0 0,1-1-1 0 0,-1 0 1 0 0,2-1-18 0 0,6 0 44 0 0,-1 0 0 0 0,0-2 0 0 0,1 1 0 0 0,-1-1 0 0 0,0-1 0 0 0,2 0-44 0 0,-3 0 35 0 0,1-1 0 0 0,-1 0 0 0 0,0-1 0 0 0,-1 0 0 0 0,9-7-35 0 0,-9 6 21 0 0,0-1 1 0 0,-1 1-1 0 0,0-2 0 0 0,0 1 1 0 0,0-1-22 0 0,-1-1 15 0 0,0 0 1 0 0,-1 0-1 0 0,0 0 1 0 0,-1-1-1 0 0,0 0 1 0 0,0 0-1 0 0,-1 0 1 0 0,0 0-1 0 0,-1 0 1 0 0,-1-1-1 0 0,0 1 1 0 0,0-9-16 0 0,-1 6 124 0 0,-1-1 1 0 0,-2-7-125 0 0,-8-26 173 0 0,-8 3-102 0 0,7 22-82 0 0,-2 1-35 0 0,3 5-132 0 0,1 1-36 0 0,-2-5-124 0 0,5 11 126 0 0,1 0-34 0 0,2 4 36 0 0,1 1-53 0 0,1-1-67 0 0,-1 0-80 0 0,3 5 359 0 0,-5-9-650 0 0</inkml:trace>
  <inkml:trace contextRef="#ctx0" brushRef="#br0" timeOffset="2187.14">2037 552 9040 0 0,'1'3'200'0'0,"2"3"21"0"0,1 1-48 0 0,-1 0-45 0 0,4 7 19 0 0,0 1-106 0 0,10 20-80 0 0,-12-25 59 0 0,-1 1 44 0 0,1 0 64 0 0,-1 0 82 0 0,0 0 101 0 0,0 0 117 0 0,-2-2-118 0 0,0 5 225 0 0,2 8 321 0 0,-3-17-641 0 0,2 8 264 0 0,-3-8-242 0 0,0 0 37 0 0,0 0 86 0 0,0-4 58 0 0,0-1-40 0 0,0 0-289 0 0,-1 1 57 0 0,-1 0 190 0 0,-4 0 575 0 0,5-1-688 0 0,-1-1-67 0 0,-9-11 122 0 0,2-3-80 0 0,3-1-65 0 0,1-2-49 0 0,1-3-4 0 0,1 0 0 0 0,1-10-80 0 0,1 30 5 0 0,0-19-2 0 0,0 0 0 0 0,2 0 0 0 0,0 0 0 0 0,1 0 0 0 0,1-4-3 0 0,-1 15-7 0 0,1 0-1 0 0,0 0 1 0 0,0 0-1 0 0,1 0 1 0 0,1-3 7 0 0,-1 6-18 0 0,-1 0-1 0 0,1 0 1 0 0,0 0 0 0 0,1 1 0 0 0,-1 0 0 0 0,1 0-1 0 0,5-4 19 0 0,21-13-123 0 0,3 6 70 0 0,-27 13 52 0 0,-1 1 1 0 0,2 0-1 0 0,-1 1 1 0 0,0 0-1 0 0,0 0 1 0 0,0 0-1 0 0,1 1 1 0 0,-1 0-1 0 0,0 0 1 0 0,0 1-1 0 0,1 0 0 0 0,-1 1 1 0 0,0-1-1 0 0,4 3 1 0 0,17 7-75 0 0,-2 3 66 0 0,-2 3 56 0 0,-2 2 46 0 0,7 16 120 0 0,-22-26-139 0 0,-1 1 0 0 0,-1 0 1 0 0,1 1-1 0 0,-1-1 1 0 0,-1 1-1 0 0,0 0 1 0 0,-1 1-1 0 0,0 0-74 0 0,3 26 171 0 0,-6 3-55 0 0,-7 1-99 0 0,6-39-192 0 0,1-1 70 0 0,-1 1 60 0 0,0-1 51 0 0,0 3 110 0 0,-2 5 322 0 0,2-7-370 0 0,0 1-81 0 0,0-3-44 0 0,1 1-44 0 0,-1 0-50 0 0,0 0-57 0 0,0 0-83 0 0,0 0-79 0 0,0 0-85 0 0,1 0-93 0 0,-1 0-100 0 0,0 0-108 0 0,0 0-114 0 0,0 0-122 0 0,-2 2-1248 0 0,-2 2-1277 0 0,5-6 3456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1 333 7200 0 0,'0'0'165'0'0,"0"0"22"0"0,0 0 6 0 0,0 2-45 0 0,1 4-97 0 0,2 5-12 0 0,0 0 73 0 0,0 0 58 0 0,0 1 48 0 0,1 5 186 0 0,7 25 619 0 0,-8-27-709 0 0,1 1-55 0 0,-1 1-110 0 0,10 65 1149 0 0,-3 2-63 0 0,-5-39-572 0 0,5 20 225 0 0,-10-63-1013 0 0,1 1 88 0 0,-1-1 76 0 0,1 0 62 0 0,-1 1 47 0 0,1-1 36 0 0,-1 2 445 0 0,-1-3-351 0 0,0-1-84 0 0,-1-1-132 0 0,0 0-70 0 0,-1-1 24 0 0,1 0 0 0 0,-1-1-1 0 0,1 1 1 0 0,0 0 0 0 0,0-1 0 0 0,0 0 0 0 0,0 0-16 0 0,-12-23 64 0 0,8 8-14 0 0,0-1 1 0 0,1-3-51 0 0,1 9 41 0 0,-1-9 39 0 0,1 0 0 0 0,0 0-1 0 0,1-14-79 0 0,4-7 41 0 0,0 35-26 0 0,0 1 0 0 0,1-1 0 0 0,0 1 0 0 0,2-4-15 0 0,14-26-8 0 0,-5 17-59 0 0,2 0-1 0 0,6-6 68 0 0,1 0-68 0 0,-12 14-28 0 0,1 0 49 0 0,-2 4 47 0 0,0 0-1 0 0,1 1 1 0 0,6-4 0 0 0,5-1-27 0 0,-8 6-24 0 0,0 0-37 0 0,1 2-47 0 0,-1 1-55 0 0,1 0-64 0 0,-1 2-75 0 0,1 1-82 0 0,-1 2-93 0 0,-10-2 223 0 0,-1 0-45 0 0,1 1-40 0 0,0-1-35 0 0,0 1-108 0 0,0-1-36 0 0,3 1-620 0 0,3 1-649 0 0,5-1-1023 0 0,-13-1 2787 0 0</inkml:trace>
  <inkml:trace contextRef="#ctx0" brushRef="#br0" timeOffset="433.84">535 560 5328 0 0,'0'0'116'0'0,"0"0"17"0"0,2 0 12 0 0,3 1-237 0 0,0 0 51 0 0,0 0 46 0 0,0 0 44 0 0,1-1 40 0 0,-1 0 36 0 0,5 0 219 0 0,-1-1 53 0 0,1-1 60 0 0,21-5 1195 0 0,-17 3-1001 0 0,-3-1-149 0 0,-1-1-100 0 0,7-4 118 0 0,13-4 347 0 0,-10 4-348 0 0,-3 1-143 0 0,-1 0-68 0 0,-2 1-113 0 0,-1 0-66 0 0,0-1-74 0 0,1 1-82 0 0,-10 4 117 0 0,3-4 96 0 0,0 2-26 0 0,-5 3-45 0 0,-1-2-47 0 0,-2-5-31 0 0,-1-2-63 0 0,2 10 40 0 0,-2 0-16 0 0,1-1 1 0 0,-1 1 0 0 0,1 0 0 0 0,-1 1 0 0 0,0-1 0 0 0,0 0 0 0 0,1 0 0 0 0,-1 1-1 0 0,-1-1 1 0 0,1 1 0 0 0,0-1 0 0 0,0 1 0 0 0,0 0 0 0 0,-1 0 0 0 0,1 0 0 0 0,-1 0-1 0 0,1 1 1 0 0,-1-1 1 0 0,0 0 4 0 0,0 1 0 0 0,0 0 0 0 0,0 0 0 0 0,0 1 0 0 0,0-1 0 0 0,0 0 0 0 0,0 1 0 0 0,0 0 0 0 0,0 0-1 0 0,0 0 1 0 0,1 0 0 0 0,-1 0 0 0 0,-2 2-4 0 0,-2 1 20 0 0,1 0 0 0 0,0 0 0 0 0,0 1 0 0 0,1 0 0 0 0,-1 0 0 0 0,1 1 0 0 0,0-1 0 0 0,1 1 0 0 0,-1 0 0 0 0,1 0 0 0 0,-3 7-20 0 0,-1 3 21 0 0,2 0 0 0 0,0 0 0 0 0,-3 13-21 0 0,5-14 25 0 0,1 0 0 0 0,1 0 0 0 0,0 0 0 0 0,1 1 0 0 0,1-1-1 0 0,0 0 1 0 0,1 1 0 0 0,1-1 0 0 0,0 0 0 0 0,1 0 0 0 0,1 2-25 0 0,1-2 12 0 0,0 0 0 0 0,1-1 1 0 0,3 6-13 0 0,-8-17-2 0 0,1 0 1 0 0,0 0 0 0 0,0 0 0 0 0,0 0-1 0 0,0 0 1 0 0,1 0 0 0 0,-1-1-1 0 0,1 1 1 0 0,0-1 0 0 0,-1 0 0 0 0,1 1-1 0 0,0-2 1 0 0,0 1 0 0 0,2 1 1 0 0,-1-2-5 0 0,0 1-1 0 0,0-1 1 0 0,0 0-1 0 0,0 0 1 0 0,1 0 0 0 0,-1 0-1 0 0,0-1 1 0 0,1 1 0 0 0,-1-1-1 0 0,4-1 6 0 0,0 1-15 0 0,-1-2 0 0 0,0 1 0 0 0,0-1 0 0 0,0 0 0 0 0,0 0 0 0 0,4-2 15 0 0,-4 1-26 0 0,0-1 0 0 0,1 0 0 0 0,-1 0 1 0 0,0-1-1 0 0,2-2 26 0 0,-6 4-13 0 0,1 0-53 0 0,-1 0-62 0 0,0 0-71 0 0,0 0-79 0 0,0 0-90 0 0,0 0-96 0 0,1 0-106 0 0,-2 1 132 0 0,0-1-51 0 0,0 1-55 0 0,1 0-58 0 0,4-5-1063 0 0,4-3-941 0 0,-11 10 2567 0 0</inkml:trace>
  <inkml:trace contextRef="#ctx0" brushRef="#br0" timeOffset="732.03">1091 1 6016 0 0,'0'0'133'0'0,"0"0"23"0"0,0 0 11 0 0,1 1 26 0 0,7 5 181 0 0,0 2 46 0 0,-2-2-207 0 0,4 8 279 0 0,0 1-63 0 0,5 6 125 0 0,-1 3-73 0 0,14 36 489 0 0,-6 3 1084 0 0,5 27-2054 0 0,-15-49 593 0 0,-2-2 903 0 0,5 37-1496 0 0,-5 3 914 0 0,-6-13-248 0 0,-3-34-377 0 0,-1 1-34 0 0,9 27 90 0 0,-9-59-558 0 0,0 0 79 0 0,0 0 67 0 0,0-1 59 0 0,0 1 44 0 0,0 0 34 0 0,0 0 101 0 0,1 2 294 0 0,0-3-361 0 0,-1 1-43 0 0,0 0-67 0 0,0 0-44 0 0,1-1-35 0 0,-1 0-40 0 0,0 1-44 0 0,0-1-47 0 0,0 1-52 0 0,0-1-56 0 0,0 1-59 0 0,1-1-63 0 0,-1 1-67 0 0,0-1-71 0 0,0 1-75 0 0,0-1-79 0 0,0 1-83 0 0,0-1-1239 0 0,0 0-1172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3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186 546 4384 0 0,'0'-8'235'0'0,"0"3"-190"0"0,0-2 20 0 0,-1 0 112 0 0,0 1 40 0 0,0 1 46 0 0,-7-12 731 0 0,4 10-598 0 0,-2 0-73 0 0,3 4-206 0 0,0 1-37 0 0,-2-2 382 0 0,0 1-51 0 0,-1 2-47 0 0,0 1-43 0 0,0 0-41 0 0,0 2-37 0 0,-5 3 146 0 0,2 0-157 0 0,0 2-54 0 0,-1 1-19 0 0,-2 2 22 0 0,11-9-165 0 0,-3 4 21 0 0,1-1-1 0 0,0 0 1 0 0,-1 1 0 0 0,1 0 0 0 0,1 0 0 0 0,-1 0 0 0 0,0 2-37 0 0,-6 11 58 0 0,-5 12-34 0 0,9-16 23 0 0,1-1 0 0 0,-1 12-47 0 0,-3 28 100 0 0,6-20-65 0 0,2-19-27 0 0,0-1 1 0 0,0 1-1 0 0,1 0 0 0 0,1-1 0 0 0,1 1 1 0 0,0-1-1 0 0,0 1 0 0 0,2-1 1 0 0,0 1-9 0 0,9 10 19 0 0,-11-20-8 0 0,0 0 0 0 0,0-1 0 0 0,1 1 0 0 0,-1-1 0 0 0,1 0 0 0 0,0 0 0 0 0,3 2-11 0 0,-5-4 5 0 0,1 1 1 0 0,-1-1 0 0 0,1 0 0 0 0,-1 0 0 0 0,1 0 0 0 0,0 0-1 0 0,0 0 1 0 0,0 0 0 0 0,0-1 0 0 0,-1 1 0 0 0,1-1-1 0 0,0 0 1 0 0,0 0 0 0 0,0 0 0 0 0,0 0 0 0 0,0-1 0 0 0,0 1-1 0 0,0-1 1 0 0,0 0 0 0 0,-1 1 0 0 0,1-1 0 0 0,2-1-6 0 0,20-13 78 0 0,-2-3 111 0 0,2-8 146 0 0,-17 16-128 0 0,-1 0 1 0 0,0-1-1 0 0,2-5-207 0 0,-3 5 205 0 0,-1-1 1 0 0,0 0 0 0 0,0-4-206 0 0,4-19 327 0 0,-6 5-146 0 0,-4 2-114 0 0,0 20-67 0 0,0 2 0 0 0,-1-1 0 0 0,0 0 0 0 0,0 0 1 0 0,-1 0-1 0 0,1 1 0 0 0,-1-1 0 0 0,-1 1 0 0 0,1 0 1 0 0,-1 0-1 0 0,-1-1 0 0 0,-23-26-25 0 0,-3 3-42 0 0,24 25-107 0 0,-13-7-18 0 0,15 10 120 0 0,0 0-40 0 0,-1-1-121 0 0,3 1 71 0 0,0 1-34 0 0,0-1-39 0 0,0 1-42 0 0,0-1-47 0 0,0 0-51 0 0,2 2 93 0 0,1-1-42 0 0,-2 1-428 0 0,0-1-292 0 0,-1 0-680 0 0</inkml:trace>
  <inkml:trace contextRef="#ctx0" brushRef="#br0" timeOffset="453.77">785 44 8720 0 0,'-14'-10'379'0'0,"3"4"-156"0"0,2 1-66 0 0,1 1-32 0 0,-7-1-11 0 0,7 3-108 0 0,1 0-41 0 0,-4-2 412 0 0,9 3-253 0 0,-1 0 0 0 0,1 0 0 0 0,-1 0 0 0 0,0 1 0 0 0,1-1 0 0 0,-1 1 0 0 0,1 0 0 0 0,-2 0-124 0 0,-11 1 478 0 0,1 3-61 0 0,2 2-57 0 0,2 2-52 0 0,0 2-46 0 0,2 1-41 0 0,-4 15 117 0 0,2 8-65 0 0,7-16-121 0 0,0-1 1 0 0,2 0-1 0 0,0 10-152 0 0,5 37 253 0 0,7-1-98 0 0,21 62 75 0 0,-13-58-24 0 0,-11-33-52 0 0,-1-1 45 0 0,-3-15 5 0 0,2 17 75 0 0,1-1-113 0 0,-2-1-77 0 0,4 45 20 0 0,-7-31 35 0 0,-2-44-64 0 0,-3 2-29 0 0,2-4-75 0 0,1-1-53 0 0,0 1-213 0 0,-1-2 103 0 0,-1 1 70 0 0,-3-3-76 0 0,2 1-8 0 0,2 2 38 0 0,0-1-59 0 0,0 0-70 0 0,1 1-83 0 0,-1 0 19 0 0,0-1-52 0 0,0 0-47 0 0,1 1-39 0 0,-1-1-145 0 0,0 0-40 0 0,-1 1-174 0 0,1-2-469 0 0</inkml:trace>
  <inkml:trace contextRef="#ctx0" brushRef="#br0" timeOffset="730.03">454 560 7112 0 0,'0'0'157'0'0,"0"0"23"0"0,0 0 13 0 0,2-1-40 0 0,4-1-100 0 0,3-2-29 0 0,0 1 45 0 0,3-2 80 0 0,1 0 48 0 0,27-11 580 0 0,-22 8-489 0 0,-7 3-158 0 0,-1 0-43 0 0,8-4 12 0 0,1 0 64 0 0,2-1 72 0 0,28-10 374 0 0,-31 13-422 0 0,10-3 11 0 0,-15 6-154 0 0,1-1-47 0 0,2 1-63 0 0,-1-1-77 0 0,1 1-87 0 0,0 0-96 0 0,0 1-106 0 0,0 0-117 0 0,-8 1 228 0 0,0 1-33 0 0,0-1-34 0 0,0 1-35 0 0,4-1-888 0 0,6-1-751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40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6560 0 0,'0'0'149'0'0,"0"0"23"0"0,0 0 11 0 0,1 2-30 0 0,0 2-115 0 0,1 1 43 0 0,1 6 182 0 0,-1-2 20 0 0,5 12 437 0 0,-6-15-528 0 0,1 0-33 0 0,6 20 498 0 0,0 0-95 0 0,2 4-10 0 0,-2 0-92 0 0,7 43 574 0 0,-3-18-327 0 0,-9-36-319 0 0,-1 0 0 0 0,1 8-388 0 0,0 13 497 0 0,-2-37-629 0 0,-1 0 68 0 0,0 1 61 0 0,0-1 55 0 0,1 2 72 0 0,-1 0 55 0 0,0 1 93 0 0,0 1 209 0 0,-1-1 211 0 0,0-5-299 0 0,0-2-205 0 0,0-2-61 0 0,0-2-73 0 0,0-2-89 0 0,-4-37 154 0 0,3-2-56 0 0,3 19-54 0 0,0 0 0 0 0,3 0 0 0 0,0 1-1 0 0,2-3-8 0 0,-3 14-25 0 0,2 1 0 0 0,0 0-1 0 0,0 0 1 0 0,1 0-1 0 0,1 1 1 0 0,2-3 25 0 0,-5 10-12 0 0,0-1 0 0 0,1 1 0 0 0,-1 0 0 0 0,1 0 0 0 0,1 0 0 0 0,-1 1 0 0 0,1 0 0 0 0,0 0 0 0 0,0 0 0 0 0,1 1 0 0 0,-1 0 0 0 0,7-3 12 0 0,-9 6-7 0 0,0 0 0 0 0,0 0 0 0 0,0 0 0 0 0,1 0 0 0 0,-1 1 0 0 0,0 0 0 0 0,0 0 0 0 0,0 0 0 0 0,1 0 0 0 0,-1 1 0 0 0,0-1 0 0 0,0 1 0 0 0,0 0 0 0 0,0 0 0 0 0,0 1 0 0 0,0-1 0 0 0,1 1 7 0 0,0 1-12 0 0,1 0 1 0 0,-1-1 0 0 0,1 2 0 0 0,-1-1-1 0 0,0 1 1 0 0,0-1 0 0 0,-1 1-1 0 0,1 1 1 0 0,-1-1 0 0 0,0 1 0 0 0,1 1 11 0 0,5 8-46 0 0,-4-5 42 0 0,0-1 1 0 0,0 1-1 0 0,-1 1 1 0 0,4 8 3 0 0,7 29 13 0 0,16 66-78 0 0,-23-78 69 0 0,-1-1 33 0 0,-6-20-29 0 0,3 16 69 0 0,-5-28-21 0 0,0-2 26 0 0,0 0 14 0 0,0 0-14 0 0,0 0-9 0 0,0 0-2 0 0,-1-1 15 0 0,-5-3-43 0 0,-2-10 63 0 0,3-5-80 0 0,2-19-19 0 0,2 5 43 0 0,0 18-45 0 0,1 1 0 0 0,0-1-1 0 0,2-9-4 0 0,5-8 44 0 0,4 2-39 0 0,-8 22-17 0 0,2-1 0 0 0,-1 1 0 0 0,1 0 0 0 0,0 0 0 0 0,1 0 0 0 0,0 1 0 0 0,0 0 0 0 0,1 0 0 0 0,0 0 0 0 0,0 1 0 0 0,0 0 0 0 0,1 1 0 0 0,0-1 0 0 0,4-1 12 0 0,-6 4-9 0 0,0 0 0 0 0,0 1 0 0 0,1 0-1 0 0,-1 0 1 0 0,0 1 0 0 0,1 0 0 0 0,-1 0-1 0 0,1 0 1 0 0,2 1 9 0 0,3 0-10 0 0,0 0 0 0 0,0 1 0 0 0,0 0-1 0 0,8 3 11 0 0,-11-2-14 0 0,1 1 0 0 0,-1 0-1 0 0,-1 0 1 0 0,1 1-1 0 0,0 0 1 0 0,-1 1-1 0 0,4 2 15 0 0,-4-1-10 0 0,0 0-1 0 0,0 0 1 0 0,-1 1-1 0 0,0 0 1 0 0,0 1-1 0 0,3 4 11 0 0,-1-1-4 0 0,-2 1 0 0 0,1 1-1 0 0,-2-1 1 0 0,0 1-1 0 0,0 0 1 0 0,-1 0 0 0 0,-1 1-1 0 0,0-1 1 0 0,-1 1-1 0 0,0 1 5 0 0,-3-13 1 0 0,10 63 0 0 0,-11-20 72 0 0,2-28-19 0 0,0-6-57 0 0,-1 7-63 0 0,0-17-123 0 0,0-1-247 0 0,0 0-445 0 0,0 0 508 0 0,1 0 210 0 0,-1 0-35 0 0,0 0 2 0 0,0 0-34 0 0,1 0-39 0 0,-1 0-43 0 0,1 0-61 0 0,0-1-47 0 0,0 1-40 0 0,-1 0-36 0 0,3-1-728 0 0,1 0-767 0 0</inkml:trace>
  <inkml:trace contextRef="#ctx0" brushRef="#br0" timeOffset="541.54">1314 407 7848 0 0,'0'0'232'0'0,"0"-1"-14"0"0,0-4-124 0 0,-1-1 40 0 0,-3-3 231 0 0,-4 0 199 0 0,-7 0 385 0 0,7 6-494 0 0,-1 1-54 0 0,3 1-178 0 0,1 1-46 0 0,1 0-72 0 0,-1 0-43 0 0,2 1-49 0 0,-1 0-55 0 0,-18 7 397 0 0,-12 10 35 0 0,29-14-305 0 0,-1 0-1 0 0,1 1 0 0 0,0-1 0 0 0,-3 4-84 0 0,-6 12 258 0 0,6-3 26 0 0,0 1-81 0 0,-4 9-14 0 0,3 0-91 0 0,5-13-26 0 0,0 0 0 0 0,-1 14-72 0 0,3-8 91 0 0,1 1 48 0 0,2 8 33 0 0,1 2-53 0 0,-1-25-98 0 0,0 0 0 0 0,0-1 0 0 0,1 1 0 0 0,0 0 0 0 0,0-1 0 0 0,0 1 0 0 0,1-1 0 0 0,-1 1 0 0 0,2 0-21 0 0,8 5 74 0 0,2-6 106 0 0,-11-5-129 0 0,-1 0-1 0 0,1 0 1 0 0,0 0-1 0 0,0-1 1 0 0,0 1-1 0 0,-1-1 1 0 0,1 1-1 0 0,0-1 1 0 0,0 0-1 0 0,0-1-50 0 0,20-9 320 0 0,-10 1-201 0 0,-3 2-112 0 0,-3 0-106 0 0,15-16 151 0 0,-11 13-5 0 0,-1 0 0 0 0,-1-1 0 0 0,0 0 0 0 0,5-9-47 0 0,-2-4 3 0 0,0 0 0 0 0,-1-1 0 0 0,-2 0 0 0 0,0-1 1 0 0,0-9-4 0 0,3-9 0 0 0,-9 39-11 0 0,-1 6-48 0 0,7 7-58 0 0,-2 0 62 0 0,-5-4 57 0 0,-1 0-1 0 0,1 0 1 0 0,-1 0-1 0 0,0 0 1 0 0,0 0-1 0 0,0 0 1 0 0,0 0-2 0 0,2 10-20 0 0,24 60-66 0 0,1 3 50 0 0,-8-26 94 0 0,-16-33-43 0 0,2 3 36 0 0,8 6-54 0 0,-13-23-280 0 0,0-1 108 0 0,-1-1 62 0 0,1 1 36 0 0,-1-1 8 0 0,0 0-14 0 0,0 0-417 0 0</inkml:trace>
  <inkml:trace contextRef="#ctx0" brushRef="#br0" timeOffset="915.55">1622 112 8232 0 0,'0'0'182'0'0,"0"0"29"0"0,0 0 14 0 0,1-1-27 0 0,2-3-121 0 0,0 1 256 0 0,2 2-71 0 0,2 2 28 0 0,1 3-77 0 0,6 8 172 0 0,-11-9-216 0 0,0 0 46 0 0,8 13 155 0 0,-1 0-39 0 0,6 19 244 0 0,-5-4 424 0 0,1 13-999 0 0,0-4 602 0 0,1 8-113 0 0,-9-26-247 0 0,0 0 1 0 0,-1 0-1 0 0,-2 1 1 0 0,0 3-243 0 0,0 12 306 0 0,0 19 67 0 0,1 2 23 0 0,-1-20-56 0 0,-1-28-212 0 0,3 3 14 0 0,0 6 76 0 0,-2-2 33 0 0,-1-17-226 0 0,0-1-98 0 0,0 0-16 0 0,0 0 21 0 0,0 0-31 0 0,0 0-72 0 0,0 0-182 0 0,0 0-328 0 0,0 0 400 0 0,0 0 13 0 0,0 0-45 0 0,0 0-110 0 0,0 0-131 0 0,-1 0-115 0 0,1 0 103 0 0,0 0-42 0 0,-1 0-703 0 0,-1 0-544 0 0,-1 0-1038 0 0</inkml:trace>
  <inkml:trace contextRef="#ctx0" brushRef="#br0" timeOffset="1217.74">1508 488 8496 0 0,'0'0'190'0'0,"0"0"28"0"0,2-1 10 0 0,23-15-103 0 0,2 0 59 0 0,5-1 98 0 0,19-6 219 0 0,37-12 351 0 0,-59 23-614 0 0,0 2-43 0 0,5-3-40 0 0,-28 11-237 0 0,-1 0 35 0 0,6-2 34 0 0,2 0 93 0 0,16-5 210 0 0,-18 7-244 0 0,-3 0-62 0 0,0 0-58 0 0,0 1-73 0 0,1-1-84 0 0,-4 1 6 0 0,1 1-55 0 0,0-1-60 0 0,0 1-64 0 0,0-1-70 0 0,0 1-74 0 0,0 0-79 0 0,-1 0-84 0 0,-3 0-610 0 0,-2 0-747 0 0</inkml:trace>
  <inkml:trace contextRef="#ctx0" brushRef="#br0" timeOffset="1578.77">2107 383 7344 0 0,'0'0'165'0'0,"0"1"-8"0"0,0-1-66 0 0,0 1-44 0 0,3 3-4 0 0,-2-3 2 0 0,9 11-20 0 0,-2 2 69 0 0,-1 1 63 0 0,-1 1 57 0 0,0 1 52 0 0,-2 0 45 0 0,1 0 42 0 0,-1-1 34 0 0,2 9 278 0 0,1 3-50 0 0,0 0 53 0 0,2 11 1003 0 0,-2 1 1 0 0,1 14-1672 0 0,-8-51 200 0 0,1 1-52 0 0,-1 0-21 0 0,2 3-2 0 0,-1 2 15 0 0,0-3 4 0 0,-1-1 42 0 0,1-1 87 0 0,-1 0 37 0 0,0 0 90 0 0,-1 0 105 0 0,0 0 118 0 0,0-3-496 0 0,-2-1-52 0 0,-13-2 16 0 0,14 2-46 0 0,-8-11 123 0 0,2-5-49 0 0,-3-19 19 0 0,8 24-105 0 0,1 1-12 0 0,-1 0 0 0 0,1 0-1 0 0,1-3-20 0 0,0-29 27 0 0,2 30-30 0 0,1 1 0 0 0,0 0 1 0 0,0 0-1 0 0,3-6 3 0 0,0 4-17 0 0,0 1 0 0 0,1-1 0 0 0,4-6 17 0 0,-1 3-22 0 0,1 1 1 0 0,1 1 0 0 0,0 0-1 0 0,1 0 1 0 0,0 1 0 0 0,4-1 21 0 0,-1 0-10 0 0,1 1 0 0 0,1 1 1 0 0,2-1 9 0 0,-19 13-5 0 0,7-3-136 0 0,-1-1 66 0 0,1 0 43 0 0,8-5 13 0 0,-5 3-38 0 0,-4 3-23 0 0,0 0-47 0 0,0 1-26 0 0,-1 0-48 0 0,0 0-56 0 0,0 0-63 0 0,0 1-70 0 0,1-1-76 0 0,-1 1-84 0 0,0 0-90 0 0,-4 1 248 0 0,0 0-53 0 0,0 0-47 0 0,0-1-42 0 0,0 1-152 0 0,1 0-42 0 0,-1-1-185 0 0,2 1-501 0 0</inkml:trace>
  <inkml:trace contextRef="#ctx0" brushRef="#br0" timeOffset="1884.95">2636 390 10912 0 0,'0'0'248'0'0,"0"0"34"0"0,0 0 20 0 0,1 2-38 0 0,7 8-324 0 0,0 0 99 0 0,-1 1 88 0 0,-1 0 78 0 0,0 3 132 0 0,1 1 81 0 0,-1 3 169 0 0,3 10 406 0 0,-5-12-433 0 0,1 0-92 0 0,-1 0-83 0 0,1 0-74 0 0,2 3-22 0 0,-1 1-75 0 0,3 2-34 0 0,3 10-7 0 0,-11-30-120 0 0,-1-2-268 0 0,0 0 115 0 0,1 0 85 0 0,-1 1 43 0 0,1 1 168 0 0,-1-2-168 0 0,0 1-104 0 0,0 0-16 0 0,0-1-45 0 0,1 0-28 0 0,-1 1-45 0 0,0-1-49 0 0,0 0-53 0 0,0 0-58 0 0,0 1-63 0 0,0-1-67 0 0,0 0-70 0 0,0 0 198 0 0,0 0-48 0 0,0 0-40 0 0,0 0-37 0 0,0 0-141 0 0,0 0-35 0 0,0 0-1472 0 0</inkml:trace>
  <inkml:trace contextRef="#ctx0" brushRef="#br0" timeOffset="2147.25">2830 386 8496 0 0,'0'0'190'0'0,"0"0"28"0"0,2 1 10 0 0,2 0-103 0 0,0 0-45 0 0,3 1-28 0 0,-1-1-54 0 0,10 3-42 0 0,-11-3 61 0 0,0 1 37 0 0,-1 0 27 0 0,0 0 41 0 0,0 0 49 0 0,0 1 54 0 0,4 3 236 0 0,-1-1-37 0 0,7 7 326 0 0,0 0-116 0 0,-1 0-97 0 0,-1-1-119 0 0,-1 0-49 0 0,40 48 1143 0 0,-31-33-987 0 0,9 14 369 0 0,-9-12-290 0 0,-7-10-252 0 0,-1-3-108 0 0,0 0-58 0 0,-2-3-83 0 0,0 0-57 0 0,1 0-62 0 0,0-1-70 0 0,-4-4 31 0 0,0-1 53 0 0,4 2 59 0 0,16 10 140 0 0,-13-9-190 0 0,-8-4-57 0 0,1-1-46 0 0,-1 1-55 0 0,1 0-63 0 0,-1 1-72 0 0,0-1-81 0 0,-6-5 140 0 0,0 0 37 0 0,0 0-88 0 0,0 0 117 0 0,1 0 92 0 0,-1 0 77 0 0,2 0 209 0 0,-1 0-196 0 0,-1 0-91 0 0,1 0-103 0 0,-1 0 39 0 0,0 0-35 0 0,1 0-39 0 0,-1 0-42 0 0,0 0-46 0 0,0 0-48 0 0,0 0-53 0 0,0 0-56 0 0,0 0-59 0 0,1 0-62 0 0,-1 0-65 0 0,0 0-69 0 0,0 0-1211 0 0,0 0-1078 0 0</inkml:trace>
  <inkml:trace contextRef="#ctx0" brushRef="#br0" timeOffset="2416.53">3246 420 7024 0 0,'0'0'157'0'0,"0"0"23"0"0,0 0 12 0 0,0 0-65 0 0,-1 1-64 0 0,1-1-44 0 0,-2 4-44 0 0,1-2 40 0 0,-30 40 600 0 0,4 4-34 0 0,2 0-36 0 0,1 2-37 0 0,-4 7 33 0 0,-1-1-51 0 0,12-26-247 0 0,0 0 74 0 0,1-1 41 0 0,-25 36 533 0 0,16-25-405 0 0,11-19-283 0 0,1-1-41 0 0,-1 0-51 0 0,-1 0-58 0 0,13-14-7 0 0,-1-1-126 0 0,1-1-10 0 0,1-1-35 0 0,0 1-38 0 0,-1-1-39 0 0,1 1-40 0 0,-1-1-41 0 0,1 1-44 0 0,0-1-43 0 0,-1 1-47 0 0,1-1-48 0 0,-1 0-48 0 0,1 1-51 0 0,-4 2-1111 0 0,-2 2-963 0 0,7-6 2634 0 0</inkml:trace>
  <inkml:trace contextRef="#ctx0" brushRef="#br0" timeOffset="2588.07">2660 27 12528 0 0,'-6'-2'44'0'0,"-1"0"60"0"0,-6-3 228 0 0,-5-1 190 0 0,10 3-326 0 0,-1 1-31 0 0,-1-1-85 0 0,2 2-97 0 0,0 0-93 0 0,0 0-109 0 0,4 1 63 0 0,-1 0-33 0 0,5 0-14 0 0,0 0-34 0 0,0 0-327 0 0,0 0 74 0 0,0 0-47 0 0,0 0-638 0 0,0 0-506 0 0,0 0-960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8576 0 0,'0'0'197'0'0,"0"0"24"0"0,0 0 17 0 0,0 2-38 0 0,0 2-146 0 0,-1 1 41 0 0,0 4 195 0 0,0 0 67 0 0,0 7 271 0 0,-1 4 77 0 0,0 2-79 0 0,1-10-285 0 0,0-5-130 0 0,0 0-46 0 0,-3 5 69 0 0,-1 16 132 0 0,2-11-197 0 0,-2 1-48 0 0,-7 16 19 0 0,-2 12-40 0 0,13-44 5 0 0,1 0-100 0 0,-1-1-87 0 0,1 1-91 0 0,-1-1-108 0 0,1 0 95 0 0,0 0-34 0 0,0 0-34 0 0,0 0-38 0 0,-1-1-39 0 0,1 1-41 0 0,0 0-44 0 0,0-1-46 0 0,0 1-47 0 0,0 0-49 0 0,0-1-1118 0 0,0 1-952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0,'0'0'197'0'0,"0"0"24"0"0,2 0 18 0 0,7 0-34 0 0,-1 0-170 0 0,-7 0-34 0 0,-1 1 1 0 0,1-1-1 0 0,0 0 0 0 0,0 0 1 0 0,-1 1-1 0 0,1-1 1 0 0,0 0-1 0 0,-1 1 1 0 0,1-1-1 0 0,-1 0 1 0 0,1 1-1 0 0,0-1 1 0 0,-1 1-1 0 0,1-1 1 0 0,-1 1-1 0 0,1-1 0 0 0,-1 1 1 0 0,0-1-1 0 0,1 1 1 0 0,-1 0-1 0 0,1-1 1 0 0,-1 1-1 0 0,0 0-1 0 0,1 1 50 0 0,6 10 480 0 0,-1 0-61 0 0,-1 1-57 0 0,0 1-48 0 0,-2-1-43 0 0,1 1-36 0 0,1 15 202 0 0,3 5 49 0 0,2 11 114 0 0,-4-16-248 0 0,-1-5-97 0 0,0 1-36 0 0,0-5-78 0 0,-1 1-34 0 0,0-1-39 0 0,0 0-42 0 0,-4-18-120 0 0,0-1 39 0 0,1 0 108 0 0,-1 0-59 0 0,1 0-47 0 0,-1 0-30 0 0,1 1-37 0 0,-1 0-21 0 0,1 0-35 0 0,0 0-39 0 0,0 2-44 0 0,-1-4-15 0 0,0 0-36 0 0,0 1-362 0 0,0-1 82 0 0,1 1-52 0 0,-1-1-703 0 0,1 3-714 0 0,2 0-754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3 9848 0 0,'0'0'222'0'0,"-1"0"20"0"0,0 0-82 0 0,-2 0-64 0 0,-5 0 65 0 0,5-1-65 0 0,-13 0-105 0 0,1 1 71 0 0,-3 2 78 0 0,-9 4 138 0 0,4-2-56 0 0,12 0-185 0 0,-1 1 35 0 0,-20 18 233 0 0,27-18-243 0 0,3-4-59 0 0,1-1 0 0 0,0 1 0 0 0,-1 0-1 0 0,1 0 1 0 0,0 1 0 0 0,0-1 0 0 0,0 0-1 0 0,0 0 1 0 0,0 0 0 0 0,0 1 0 0 0,0-1 0 0 0,0 1-1 0 0,0-1 1 0 0,1 1 0 0 0,-1-1 0 0 0,0 1-1 0 0,1-1 1 0 0,0 1 0 0 0,-1-1 0 0 0,1 1 0 0 0,0 0-1 0 0,0-1 1 0 0,-1 1 0 0 0,1-1 0 0 0,1 1-1 0 0,-1 0 1 0 0,0-1-3 0 0,1 2 7 0 0,0 0 0 0 0,0 0 1 0 0,1 0-1 0 0,-1 0 0 0 0,1-1 0 0 0,0 1 0 0 0,0-1 0 0 0,0 1 0 0 0,0-1 0 0 0,0 1-7 0 0,2 1 4 0 0,20 24-4 0 0,1-1 0 0 0,2-1 0 0 0,18 14 0 0 0,-26-24 35 0 0,9 11 108 0 0,-22-21-87 0 0,-1 1 1 0 0,-1-1 0 0 0,4 7-57 0 0,3 10 84 0 0,-10-10 357 0 0,-5-1-109 0 0,-6-3-97 0 0,-2-1-85 0 0,-2-2-73 0 0,-1-2-60 0 0,1-1-49 0 0,2-1-35 0 0,5-2-39 0 0,-7 2-28 0 0,10-2 41 0 0,1 1-62 0 0,0-1 20 0 0,1 0-36 0 0,0 1-42 0 0,0-1-45 0 0,0 0-46 0 0,0 0-45 0 0,1 0-42 0 0,-1 0-35 0 0,0 0-126 0 0,0 0-36 0 0,-3 0-1298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 12176 0 0,'-1'-2'-34'0'0,"0"-1"65"0"0,-1 0 55 0 0,1 0 44 0 0,-1 0 70 0 0,-6-6 458 0 0,4 5-404 0 0,4 2-248 0 0,0 0 3 0 0,-3-3 65 0 0,4 5-278 0 0,-1 0-35 0 0,1 2-334 0 0,-1-2 74 0 0,1 1-50 0 0,0 1-652 0 0,2 1-520 0 0,1 2-987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2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0 9728 0 0,'0'0'222'0'0,"0"0"30"0"0,0 0 18 0 0,0 0-117 0 0,-2 0-80 0 0,-8 0-90 0 0,0 0 35 0 0,1 1 40 0 0,0 0 42 0 0,0 0 47 0 0,-1 1 50 0 0,0 1 54 0 0,-1 1 57 0 0,-5 3 43 0 0,0 1-47 0 0,0 2-45 0 0,1 1-40 0 0,-12 15 115 0 0,3 3-113 0 0,0 10-58 0 0,18-27-127 0 0,1-1 0 0 0,0 1-1 0 0,1 1 1 0 0,0-1 0 0 0,1 1-1 0 0,0-1 1 0 0,1 2-36 0 0,2-11 9 0 0,0 1 1 0 0,0-1-1 0 0,0 0 0 0 0,0 1 1 0 0,0-1-1 0 0,1 0 1 0 0,0 2-10 0 0,0-2 20 0 0,0 1-1 0 0,1 0 1 0 0,-1 0 0 0 0,1-1 0 0 0,0 1 0 0 0,0 0-20 0 0,0-2 16 0 0,-1 1 0 0 0,1-1 0 0 0,-1 0 0 0 0,1 0 0 0 0,0 0 1 0 0,0 0-1 0 0,0 0 0 0 0,0 0 0 0 0,0-1 0 0 0,1 1 0 0 0,-1-1 0 0 0,0 1 0 0 0,1-1 0 0 0,-1 0 0 0 0,1 0 0 0 0,-1 0 0 0 0,1 0 1 0 0,2 0-17 0 0,-5-1 0 0 0,9 2 53 0 0,0-1-1 0 0,0 0 1 0 0,-1 0-1 0 0,1-1 1 0 0,0 0-1 0 0,0-1 1 0 0,0 0-1 0 0,0 0 1 0 0,3-2-53 0 0,2-1 49 0 0,-1 0 1 0 0,0-1-1 0 0,4-3-49 0 0,-9 5 16 0 0,-1-1-1 0 0,0-1 0 0 0,0 1 0 0 0,0-1 0 0 0,-1 0 0 0 0,1-1 0 0 0,-1 1 0 0 0,0-1 0 0 0,4-7-15 0 0,-2 3 30 0 0,-2 1 0 0 0,1-2 1 0 0,-1 1-1 0 0,-1-1 0 0 0,5-10-30 0 0,-3-6 24 0 0,-5-2-36 0 0,-1 9 16 0 0,-2-19 53 0 0,0 29-8 0 0,0 1 0 0 0,-1-1 0 0 0,-3-8-49 0 0,2 12 38 0 0,3 5-96 0 0,0 1-10 0 0,0 8 46 0 0,1-1 1 0 0,1 1 0 0 0,0-1 0 0 0,0 1 0 0 0,0-1 0 0 0,1 2 21 0 0,8 30-151 0 0,-4-9 193 0 0,7 15 90 0 0,-7-20-87 0 0,0 0-58 0 0,1 4 15 0 0,0-2 112 0 0,-5-13-2 0 0,0-1 45 0 0,1 8 75 0 0,0 0 42 0 0,0 0 34 0 0,5 46 785 0 0,-7-39-662 0 0,-2-26-355 0 0,0-2-4 0 0,0 0 0 0 0,0 0-52 0 0,0 0-76 0 0,0 0-26 0 0,0 0-32 0 0,0 0-184 0 0,0 0-416 0 0,0 0-41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254 410 7632 0 0,'0'0'142'0'0,"-1"0"-59"0"0,-6-3 53 0 0,1 1 32 0 0,0 0-47 0 0,1 1-42 0 0,-1 0-32 0 0,-2-1-24 0 0,-2-1-30 0 0,2 1 67 0 0,0 0 38 0 0,-8 2 191 0 0,-4 3 185 0 0,-8 7 380 0 0,2 6 3 0 0,10-4-379 0 0,4-1-184 0 0,6-6-193 0 0,1 0-37 0 0,1 1 31 0 0,-1 0-1 0 0,1 0 1 0 0,0 1 0 0 0,1-1-95 0 0,-8 13 212 0 0,7-13-138 0 0,0 0 0 0 0,1 1 0 0 0,1-1 0 0 0,-1 0 1 0 0,1 1-1 0 0,-1 3-74 0 0,1-1 85 0 0,0 1 0 0 0,0 0 0 0 0,1 0-1 0 0,0 4-84 0 0,1-2 86 0 0,1-1 0 0 0,0 0 0 0 0,2 10-86 0 0,-1-13 49 0 0,0 1 1 0 0,1-1-1 0 0,0 1 1 0 0,3 5-50 0 0,-3-8 20 0 0,0-1 1 0 0,0 1-1 0 0,1 0 1 0 0,0-1-1 0 0,0 0 1 0 0,0 0-1 0 0,1 0 1 0 0,0-1-1 0 0,0 0 1 0 0,0 1-1 0 0,0-2 1 0 0,1 1 0 0 0,-1-1-1 0 0,1 1 1 0 0,0-2-1 0 0,0 1 1 0 0,0-1-1 0 0,0 1 1 0 0,1-2-1 0 0,2 1-20 0 0,-1 0 16 0 0,-1-1-1 0 0,1-1 0 0 0,-1 1 0 0 0,1-1 0 0 0,-1-1 1 0 0,1 1-1 0 0,0-1-15 0 0,0 0 28 0 0,0 0-32 0 0,4-1-52 0 0,-1 0-48 0 0,5-1-124 0 0,0-3-57 0 0,5-3-127 0 0</inkml:trace>
  <inkml:trace contextRef="#ctx0" brushRef="#br0" timeOffset="385.96">417 0 7200 0 0,'0'0'165'0'0,"0"0"22"0"0,0 2 6 0 0,0 8-51 0 0,1 1-81 0 0,3 29-70 0 0,-2-24 84 0 0,10 49 974 0 0,1 1-85 0 0,-2-10-247 0 0,1 0-63 0 0,14 82 1116 0 0,-21-110-1373 0 0,3 12 122 0 0,0 2 49 0 0,-3-12-116 0 0,-5-28-416 0 0,15 89 1309 0 0,-8-61-859 0 0,1-2 45 0 0,-7-25 18 0 0,1-1-114 0 0,-1-1-100 0 0,1-2-90 0 0,0 0-78 0 0,-1 0-65 0 0,1-2-53 0 0,0 0-43 0 0,4-10-162 0 0,-4 8 125 0 0,-1 2 68 0 0,0 1 72 0 0,0-2-100 0 0,17-53 98 0 0,-12 39-78 0 0,1 1-1 0 0,4-5-28 0 0,-7 13-1 0 0,1 1 0 0 0,1-1 0 0 0,0 2 0 0 0,0-1 0 0 0,1-1 1 0 0,-2 4-9 0 0,-1 1-1 0 0,1 0 0 0 0,0 0 0 0 0,0 0 1 0 0,1 0-1 0 0,-1 1 0 0 0,1 0 0 0 0,2-1 10 0 0,-6 3-7 0 0,0 1-1 0 0,1-1 0 0 0,-1 1 1 0 0,0 0-1 0 0,1 0 0 0 0,-1 0 1 0 0,0 0-1 0 0,1 0 0 0 0,-1 0 1 0 0,0 1-1 0 0,1-1 0 0 0,-1 1 1 0 0,0-1-1 0 0,0 1 0 0 0,0 0 1 0 0,1 0-1 0 0,-1 0 0 0 0,0 0 1 0 0,0 0-1 0 0,0 1 0 0 0,0-1 1 0 0,1 2 7 0 0,3 2-24 0 0,0 0 0 0 0,0 0 0 0 0,0 1 0 0 0,-1 0 0 0 0,5 7 24 0 0,20 34-69 0 0,-21-33 68 0 0,-2 2 1 0 0,0-1 0 0 0,-1 1-1 0 0,0 0 1 0 0,-2 0-1 0 0,3 12 1 0 0,-7-28 187 0 0,0 1-72 0 0,0 0-72 0 0,0 1-69 0 0,0 0-71 0 0,0 0-69 0 0,0 0-68 0 0,0 0-68 0 0,0 0-68 0 0,0 0-65 0 0,0 1-67 0 0,0-2-64 0 0,0 1-65 0 0,0 0-64 0 0,0-1-63 0 0,0-1-62 0 0,0 2-1489 0 0,0-2-1316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7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1 424 9760 0 0,'5'-6'288'0'0,"2"0"-92"0"0,1 1-63 0 0,12-6 117 0 0,-7 5-14 0 0,-5 3-22 0 0,-1 0 76 0 0,0 0 85 0 0,-1 0 107 0 0,4-1-40 0 0,0-1-75 0 0,-1 1-67 0 0,1-1-59 0 0,2 0-17 0 0,0-1-57 0 0,1-2-22 0 0,7-4 13 0 0,-15 9-156 0 0,0 0 0 0 0,-1-1 0 0 0,1 1 0 0 0,-1-1 0 0 0,0 0 1 0 0,0-1-3 0 0,-3 4 0 0 0,0 1 0 0 0,-1-1 0 0 0,1 0 0 0 0,-1 1-1 0 0,1-1 1 0 0,-1 0 0 0 0,1 1 0 0 0,-1-1 0 0 0,1 0 0 0 0,-1 0 0 0 0,0 1 0 0 0,1-1 0 0 0,-1 0 0 0 0,0 0 0 0 0,0 0 0 0 0,1 0 0 0 0,-1 1 0 0 0,0-1 0 0 0,0 0 0 0 0,0 0 0 0 0,0 0 0 0 0,0 0 0 0 0,0 1 0 0 0,0-1 0 0 0,-1 0 0 0 0,1 0 0 0 0,0 0 0 0 0,0 0 0 0 0,-1 1 0 0 0,1-1 0 0 0,0 0 0 0 0,-1 0 0 0 0,1 1 0 0 0,-1-1 0 0 0,1 0 0 0 0,-1 0 0 0 0,1 1 0 0 0,-1-1 0 0 0,1 1 0 0 0,-1-1 0 0 0,0 0 0 0 0,1 1 0 0 0,-1-1 0 0 0,-2 0 9 0 0,-10-7-9 0 0,-6-1-91 0 0,-2 5-27 0 0,5 7 70 0 0,11-1 40 0 0,0 0 0 0 0,-1 0 0 0 0,1 0 0 0 0,0 1 0 0 0,0 0 0 0 0,0 0 1 0 0,-1 1 7 0 0,-21 21 23 0 0,5 6 33 0 0,17-22-33 0 0,0 0-1 0 0,1 0 0 0 0,1 0 1 0 0,-1 1-1 0 0,1-1 0 0 0,0 6-22 0 0,1-6 10 0 0,1-1 1 0 0,0 0-1 0 0,1 0 1 0 0,0 7-11 0 0,1-4-85 0 0,1-2 41 0 0,3 10 58 0 0,3-3 112 0 0,3-2 77 0 0,-7-10-102 0 0,0 1-1 0 0,1-2 1 0 0,-1 1 0 0 0,1 0 0 0 0,0-1-1 0 0,0 0 1 0 0,3 2-101 0 0,12 4 232 0 0,-2-3-131 0 0,-8-4-93 0 0,-1 0-34 0 0,1 0-38 0 0,-1-1-41 0 0,1 1-47 0 0,0-2-51 0 0,-1 1-53 0 0,1-1-59 0 0,0 0-63 0 0,-1 0-67 0 0,0-1-70 0 0,0 0-75 0 0,0 0-79 0 0,-1 0-83 0 0,0 0-1089 0 0,4 0-1052 0 0</inkml:trace>
  <inkml:trace contextRef="#ctx0" brushRef="#br0" timeOffset="321.13">552 0 10944 0 0,'0'0'248'0'0,"0"0"34"0"0,0 0 20 0 0,0 0-38 0 0,0 1-175 0 0,2 6-74 0 0,2 7 19 0 0,0 2 65 0 0,1-1 52 0 0,-1 0 45 0 0,5 13 236 0 0,8 37 696 0 0,-12-41-786 0 0,-1 1-69 0 0,-3-13-185 0 0,1 1-39 0 0,1 20 199 0 0,0 0 73 0 0,2 17 267 0 0,0 0 88 0 0,6 50 780 0 0,-7-56-870 0 0,-4-7-451 0 0,-2-1-2 0 0,2-35-170 0 0,0-1-34 0 0,0 0-119 0 0,0 0 77 0 0,0 0 36 0 0,0 0-32 0 0,0 0-13 0 0,0 0-34 0 0,0 0-38 0 0,0 0-43 0 0,0 0-46 0 0,0 0-44 0 0,0 0-41 0 0,0 0-35 0 0,0 0-261 0 0,0 0-61 0 0,0 0-47 0 0,0 0-34 0 0,0 0-1444 0 0,0 0-1277 0 0</inkml:trace>
  <inkml:trace contextRef="#ctx0" brushRef="#br0" timeOffset="551.53">342 296 9560 0 0,'1'0'246'0'0,"0"0"-87"0"0,0-1-69 0 0,6-1 49 0 0,-4 1-51 0 0,14-5-111 0 0,1 1 81 0 0,0 0 70 0 0,0 0 57 0 0,15-1 257 0 0,44-7 776 0 0,-58 10-959 0 0,0 0-40 0 0,-1 0-49 0 0,1 0-63 0 0,-12 2-214 0 0,1-1 61 0 0,-1 1 53 0 0,1 0 43 0 0,7-2 143 0 0,19-2 414 0 0,-23 3-473 0 0,-1 1-65 0 0,-3 0-69 0 0,-1 0-37 0 0,0 0-42 0 0,1 0-46 0 0,0 1-67 0 0,-1-1-65 0 0,1 0-73 0 0,0 0-77 0 0,0 1-84 0 0,0-1-90 0 0,0 1-97 0 0,0-1-103 0 0,4 0-887 0 0,8 0-954 0 0</inkml:trace>
  <inkml:trace contextRef="#ctx0" brushRef="#br0" timeOffset="993.33">1179 160 8088 0 0,'0'0'182'0'0,"0"0"29"0"0,0 0 12 0 0,0 0-98 0 0,-1 0-49 0 0,-5-3 26 0 0,3 2-25 0 0,2 1 7 0 0,-1-1 40 0 0,-11 0 509 0 0,-1 0-40 0 0,1 2-41 0 0,-1 0-39 0 0,0 1-41 0 0,-1 1-41 0 0,1 1-40 0 0,0 0-41 0 0,1 1-42 0 0,-1 0-40 0 0,1 1-42 0 0,0 0-41 0 0,1 1-42 0 0,0 0-42 0 0,1 1-41 0 0,0-1-42 0 0,9-5-18 0 0,1-1 0 0 0,-1 1 0 0 0,0-1 0 0 0,1 1 0 0 0,-1-1 0 0 0,1 1 0 0 0,-1 0 0 0 0,1 0 0 0 0,0 0 0 0 0,-1 0 0 0 0,1 0 0 0 0,0 0 0 0 0,1 0 0 0 0,-2 2 0 0 0,2-2 0 0 0,0 0 0 0 0,0-1 0 0 0,0 1 0 0 0,0 0 0 0 0,0 0 0 0 0,0 0 0 0 0,0-1 0 0 0,1 1 0 0 0,-1 0 0 0 0,1 0 0 0 0,0-1 0 0 0,-1 1 0 0 0,1 0 0 0 0,0-1 0 0 0,0 1 0 0 0,0-1 0 0 0,0 1 0 0 0,1 0 0 0 0,13 18 29 0 0,7 8-36 0 0,5 5 25 0 0,-10-11 74 0 0,-4-3 67 0 0,-2 2 102 0 0,-8-16-247 0 0,0 0 50 0 0,-1 0 43 0 0,1 0 40 0 0,1 4 138 0 0,-1-1 63 0 0,0 0 50 0 0,-2 1 33 0 0,0-7-273 0 0,-1 0 0 0 0,0 1-1 0 0,0-1 1 0 0,0 0-1 0 0,0 1 1 0 0,0-1-1 0 0,0 0 1 0 0,-1 3-158 0 0,-3 4 504 0 0,-3 0-15 0 0,-3-1-110 0 0,5-5-286 0 0,0 0-1 0 0,0-1 0 0 0,0 0 0 0 0,-1 0 1 0 0,1 0-1 0 0,-1 0 0 0 0,-2 0-92 0 0,-8 0 126 0 0,8-2-105 0 0,0 0-38 0 0,-6-1-106 0 0,7 0 9 0 0,1 0-40 0 0,-1 0-42 0 0,0 0-46 0 0,1-1-49 0 0,-1 0-54 0 0,-10-4-482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41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7976 0 0,'0'0'174'0'0,"0"0"29"0"0,2-6 174 0 0,-1 2-307 0 0,-1 1-47 0 0,0 2 45 0 0,0-1 42 0 0,0 1 39 0 0,0 0 36 0 0,0 1 33 0 0,0 0 305 0 0,-1 1-34 0 0,1 1 50 0 0,0 1 156 0 0,0 2 402 0 0,0 2 218 0 0,0-2-495 0 0,0-1-203 0 0,0 0-83 0 0,0-1-166 0 0,0 0-84 0 0,0-1-96 0 0,0-1-108 0 0,2 17 206 0 0,0-1-36 0 0,2 18 171 0 0,4 39 342 0 0,-4-43-399 0 0,3 4 138 0 0,-3-17-196 0 0,0 0 46 0 0,-2-14-286 0 0,-1 3-10 0 0,1 1 21 0 0,0-1 35 0 0,0 0 53 0 0,2 1 92 0 0,-4-8-468 0 0,0 1 66 0 0,0-1 59 0 0,0 0 52 0 0,0 1 76 0 0,1-1 94 0 0,-1 1 560 0 0,0-1-573 0 0,0 0-35 0 0,0 0-45 0 0,0 1-60 0 0,0-1-71 0 0,-1 0-85 0 0,1 0-107 0 0,0 0-116 0 0,0 0 150 0 0,0 0-34 0 0,0 0-36 0 0,0 1-37 0 0,0-1-39 0 0,0 0-42 0 0,0 0-41 0 0,0 0-45 0 0,0 0-45 0 0,0 0-48 0 0,0 0-49 0 0,0 0-51 0 0,0 0-542 0 0,0 0-34 0 0,0 0-2703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0:5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6072 0 0,'0'0'133'0'0,"1"-1"23"0"0,1-1-112 0 0,-2 2-31 0 0,1 0 2 0 0,1-3 44 0 0,3 0 48 0 0,2-4 72 0 0,-2 6 613 0 0,-2 1-304 0 0,0 1-119 0 0,0 0-43 0 0,-1 1-95 0 0,0-1-41 0 0,0 1-47 0 0,-1-1-52 0 0,3 7 328 0 0,0-2-112 0 0,0 0-64 0 0,-1 2-16 0 0,1 6 33 0 0,0 5 159 0 0,-1 0-36 0 0,4 19 291 0 0,-2-9-238 0 0,1-1-48 0 0,6 29 287 0 0,17 54 566 0 0,-17-75-768 0 0,1 1 72 0 0,-1-10-268 0 0,-6-15-141 0 0,0-1 0 0 0,0-1-1 0 0,1 1 1 0 0,5 5-136 0 0,-11-15 30 0 0,0-1 0 0 0,0 1 0 0 0,0 0-1 0 0,0 0 1 0 0,0 0 0 0 0,0-1 0 0 0,0 1 0 0 0,0 0 0 0 0,0-1-1 0 0,0 1 1 0 0,0-1 0 0 0,0 1 0 0 0,0-1 0 0 0,0 0-1 0 0,1 1 1 0 0,-1-1 0 0 0,0 0 0 0 0,1 0-30 0 0,9-1 214 0 0,0-4-44 0 0,0-2-50 0 0,-2-1-56 0 0,-1-2-62 0 0,-3 1-68 0 0,6-19 65 0 0,-2-2 36 0 0,13-59 162 0 0,-11 44-128 0 0,1 0-81 0 0,-11 40 12 0 0,10-28 2 0 0,-10 30-4 0 0,0 1 1 0 0,0 0 0 0 0,1 0 0 0 0,-1 0 0 0 0,0 0-1 0 0,1 0 1 0 0,-1 0 0 0 0,1 0 0 0 0,0 0 0 0 0,-1 0-1 0 0,2 0 2 0 0,-2 1-7 0 0,0 1 0 0 0,0 0 0 0 0,0-1 0 0 0,0 1 0 0 0,1 0 0 0 0,-1 0 0 0 0,0 0 0 0 0,0 0 0 0 0,0 0 0 0 0,0 0 0 0 0,0 0 0 0 0,0 0 0 0 0,0 0 0 0 0,0 1 0 0 0,0-1 0 0 0,0 0 0 0 0,0 1 0 0 0,0-1 0 0 0,0 1 0 0 0,0-1 0 0 0,-1 1-1 0 0,1-1 1 0 0,0 1 0 0 0,0 0 0 0 0,0-1 7 0 0,11 10-63 0 0,-4-2 37 0 0,15 24-38 0 0,7 19 63 0 0,-8-13-13 0 0,-6-13-40 0 0,2 2-14 0 0,0 0 65 0 0,3 6 57 0 0,12 14 73 0 0,-23-35-82 0 0,1 0 1 0 0,7 6-46 0 0,11 6-12 0 0,-15-18 143 0 0,0-7 81 0 0,-12 1-166 0 0,0-1 1 0 0,0 0-1 0 0,-1 0 0 0 0,1 0 1 0 0,0-1-1 0 0,0 1 0 0 0,-1 0 1 0 0,1-1-1 0 0,-1 1 1 0 0,1-1-1 0 0,-1 1 0 0 0,1-2-46 0 0,11-17 406 0 0,-7 6-181 0 0,-2 2-87 0 0,-2 2-61 0 0,5-27 157 0 0,-2 0-77 0 0,-2 0-65 0 0,-3 0-50 0 0,-3-8-40 0 0,1 26-21 0 0,-2 0 0 0 0,0 0 0 0 0,-1 0 0 0 0,-4-8 19 0 0,5 17-30 0 0,-1 0-56 0 0,1 3-16 0 0,0 0-48 0 0,-1-2-138 0 0,1 0-121 0 0,3 7 382 0 0,0 1-57 0 0,0-1-58 0 0,0 0-56 0 0,0 1-54 0 0,0-1-53 0 0,0 1-53 0 0,0 0-51 0 0,0-1 31 0 0,0 1-34 0 0,-1-1-509 0 0,1 0-127 0 0,-1-1-119 0 0,1-1-1075 0 0,-1-2-1265 0 0,2 6 3456 0 0</inkml:trace>
  <inkml:trace contextRef="#ctx0" brushRef="#br0" timeOffset="527.58">885 0 8864 0 0,'0'0'200'0'0,"0"0"33"0"0,0 0 14 0 0,1 1-41 0 0,6 4-287 0 0,-1-1 81 0 0,0 2 69 0 0,0-1 60 0 0,1 3 91 0 0,0-1 53 0 0,14 17 697 0 0,-14-16-644 0 0,0-1-37 0 0,2 3 4 0 0,15 17 437 0 0,-1 0-48 0 0,-1 1-46 0 0,-2 1-43 0 0,-1 1-42 0 0,0 0-39 0 0,-3 0-37 0 0,0 1-34 0 0,1 2 121 0 0,3 6 107 0 0,-10-11-327 0 0,-9-22-208 0 0,1 0-36 0 0,1 5 9 0 0,3 15 64 0 0,-5-19-82 0 0,0 0 43 0 0,0-2 35 0 0,0-1 56 0 0,-1-1 66 0 0,0-1 77 0 0,4-39-201 0 0,-2 10-85 0 0,3 0-45 0 0,8-14 18 0 0,4 5-33 0 0,-13 29-21 0 0,1-1-1 0 0,0 1 1 0 0,1 0-1 0 0,0 0 1 0 0,0 0 0 0 0,0 1-1 0 0,1 0 1 0 0,2-1 1 0 0,-2 1-20 0 0,0 1 0 0 0,0 0 0 0 0,1 0 0 0 0,0 1 0 0 0,0 0 0 0 0,2 0 20 0 0,-7 3-10 0 0,0 0 0 0 0,0 0 1 0 0,1 0-1 0 0,-1 1 0 0 0,0-1 0 0 0,0 1 0 0 0,1 0 0 0 0,1 0 10 0 0,-3 0-9 0 0,1 0 0 0 0,-1 1-1 0 0,0-1 1 0 0,0 1-1 0 0,1 0 1 0 0,-1 0 0 0 0,0-1-1 0 0,0 1 1 0 0,0 1 0 0 0,0-1-1 0 0,0 0 1 0 0,0 0 0 0 0,0 1 9 0 0,9 11-54 0 0,-7-6 44 0 0,-1 0 0 0 0,0 0 0 0 0,0 0 0 0 0,1 5 10 0 0,1 5-44 0 0,7 17-1 0 0,-1-1-1 0 0,-2 3 46 0 0,0 10 7 0 0,-8-41-130 0 0,0 0 78 0 0,0 0 58 0 0,0 0 43 0 0,2 9 170 0 0,-2-8-168 0 0,0 1-77 0 0,0-3-35 0 0,-1 0-38 0 0,1 3-158 0 0,-1-3 73 0 0,0 0-38 0 0,0 0-43 0 0,1 1-45 0 0,-1-1-48 0 0,0 1-51 0 0,0-5 104 0 0,0 0-44 0 0,0 0-38 0 0,0 0-36 0 0,0 0-266 0 0,0 0-59 0 0,0 0-46 0 0,0-1-33 0 0,1-1-1465 0 0,0-2-1291 0 0</inkml:trace>
  <inkml:trace contextRef="#ctx0" brushRef="#br0" timeOffset="799.83">1716 464 10424 0 0,'0'0'233'0'0,"0"1"39"0"0,4 7 8 0 0,0-1-102 0 0,2 2-68 0 0,3 4-71 0 0,1 2-28 0 0,-3-5 67 0 0,-3-1 75 0 0,0 0 114 0 0,2 3 174 0 0,3 5 281 0 0,-4-6-274 0 0,1 0-99 0 0,-3-3-199 0 0,0 0-86 0 0,-1-1-87 0 0,-1 1-82 0 0,0 1-90 0 0,-1 0-100 0 0,0-8-21 0 0,0-1-53 0 0,0 0-48 0 0,0 0-40 0 0,0 0-139 0 0,0 1-40 0 0,0-1-166 0 0,0 0-446 0 0</inkml:trace>
  <inkml:trace contextRef="#ctx0" brushRef="#br0" timeOffset="993.33">1673 244 11312 0 0,'0'0'256'0'0,"0"0"34"0"0,0 0 21 0 0,0 0-35 0 0,1 0-248 0 0,-1 0-101 0 0,0-1-81 0 0,1 1-111 0 0,-1 0 265 0 0,1-1-394 0 0,0 0-116 0 0,0 0 66 0 0,0 0-42 0 0,2 0-579 0 0,-1 0-282 0 0,2 1-766 0 0,-3 0 1667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22 6776 0 0,'0'0'198'0'0,"0"0"-195"0"0,1-1 27 0 0,-1 0 27 0 0,1-1 38 0 0,0 1 22 0 0,-1 0 38 0 0,1 0 47 0 0,0-1 49 0 0,-1 1 2 0 0,1 0 42 0 0,-1 0 46 0 0,0 1 50 0 0,0-1 51 0 0,0 0 56 0 0,0 1 59 0 0,0 0 62 0 0,-4-3-326 0 0,0 1-55 0 0,-1 1-48 0 0,1 0-40 0 0,-3 0 2 0 0,0 1-48 0 0,-16 5 123 0 0,13-1-69 0 0,-8 4 8 0 0,-1 0-85 0 0,0-1-48 0 0,-17 12 53 0 0,2 3-38 0 0,-29 29-38 0 0,40-30-10 0 0,19-15 0 0 0,5 1 0 0 0,0-5 0 0 0,0 1 0 0 0,1-1 0 0 0,-1 0 0 0 0,1 0 0 0 0,0 0 0 0 0,-1 0 0 0 0,1 0 0 0 0,0 0 0 0 0,0 0 0 0 0,0-1 0 0 0,1 1 0 0 0,-1-1 0 0 0,1 1 0 0 0,35 16-4 0 0,-24-12-7 0 0,39 15-155 0 0,-19-7 53 0 0,-11-4 80 0 0,-5-1 49 0 0,0 0 54 0 0,-3-1 38 0 0,-1 1 53 0 0,0 1 61 0 0,-1 0 68 0 0,-3 2-82 0 0,-5 0 91 0 0,-6 2 139 0 0,1-12-347 0 0,-1 1-1 0 0,0-1 0 0 0,0 0 1 0 0,0 0-1 0 0,0 0 0 0 0,0 0 1 0 0,-1 0-1 0 0,0 2-90 0 0,-7 5 347 0 0,-1-1-35 0 0,-5 2 12 0 0,3-4-163 0 0,6-4-127 0 0,0 0-37 0 0,-38 7 179 0 0,0-4-76 0 0,4-3-44 0 0,0-2-1 0 0,-16-4-55 0 0,53 4-118 0 0,0 0 38 0 0,-4-1 12 0 0,1-1 88 0 0,-10-2 135 0 0,12 2-135 0 0,-1 0-39 0 0,0-1-73 0 0,0 1-100 0 0,1-1-61 0 0,0 1-100 0 0,0-1-114 0 0,2 2 187 0 0,0-1-35 0 0,0 1-35 0 0,0-1-37 0 0,0 1-39 0 0,1-1-42 0 0,-1 1-41 0 0,0-1-46 0 0,1 1-45 0 0,-1-1-48 0 0,-1-1-1204 0 0,-1-1-1040 0 0,4 4 2891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17 7016 0 0,'0'0'201'0'0,"0"-1"-4"0"0,0-3-124 0 0,0 3-11 0 0,0 1 171 0 0,0-1-48 0 0,-1 1-43 0 0,0-1-36 0 0,-1 0 34 0 0,-4 0 17 0 0,6 1-27 0 0,-8-3 412 0 0,0 1-101 0 0,1 1-86 0 0,-1 0-70 0 0,-7 1 103 0 0,-7 6 112 0 0,13-3-253 0 0,-8 5 146 0 0,-1-2-87 0 0,2 0-75 0 0,-10 6 55 0 0,0 2-21 0 0,0-1-51 0 0,-28 16 109 0 0,39-21-230 0 0,0 2 1 0 0,1 0-1 0 0,0 0 1 0 0,-3 5-94 0 0,7-7 57 0 0,1 1-1 0 0,1 0 1 0 0,0 1 0 0 0,0 0 0 0 0,1 0 0 0 0,0 1 0 0 0,1 0 0 0 0,-1 3-57 0 0,5-9 21 0 0,0 0-1 0 0,0 0 0 0 0,1 0 1 0 0,0 0-1 0 0,0 0 1 0 0,0 0-1 0 0,0 0 1 0 0,1 0-1 0 0,0 0 0 0 0,0 0 1 0 0,0 1-1 0 0,1 0-20 0 0,0-2 11 0 0,0 0-1 0 0,0 0 0 0 0,0 0 1 0 0,1 0-1 0 0,0 0 0 0 0,-1-1 1 0 0,1 1-1 0 0,1-1 0 0 0,-1 1 1 0 0,2 1-11 0 0,-3-3 13 0 0,1 0 0 0 0,0 0 0 0 0,0 0 0 0 0,0 0 0 0 0,0 0 0 0 0,1-1 0 0 0,-1 1-1 0 0,0-1 1 0 0,1 1 0 0 0,-1-1 0 0 0,1 0 0 0 0,-1 0 0 0 0,1 0 0 0 0,0 0 0 0 0,1 0-13 0 0,0-1 30 0 0,1 1 0 0 0,-1-1 0 0 0,1 0-1 0 0,-1 0 1 0 0,1 0 0 0 0,-1 0 0 0 0,1-1-1 0 0,-1 0 1 0 0,2 0-30 0 0,3-2 75 0 0,1 0 0 0 0,-1-1 0 0 0,1 0 1 0 0,7-5-76 0 0,13-10 121 0 0,1-6-15 0 0,-19 13-76 0 0,-1-1 0 0 0,6-8-30 0 0,18-30 36 0 0,-15 17 30 0 0,-12 18-60 0 0,-3 6 17 0 0,0 1 0 0 0,1 0 1 0 0,3-5-24 0 0,-5 7-1 0 0,-4 6 1 0 0,0 0-1 0 0,1 0 0 0 0,-1 0 1 0 0,1 0-1 0 0,-1 0 1 0 0,1 1-1 0 0,-1-1 0 0 0,1 0 1 0 0,0 0-1 0 0,0 0 0 0 0,-1 0 1 0 0,1 1-1 0 0,0-1 1 0 0,0 0-1 0 0,0 1 0 0 0,0-1 1 0 0,0 1-1 0 0,0-1 0 0 0,0 1 1 0 0,0-1-1 0 0,0 1 1 0 0,0-1-65 0 0,-1 1-8 0 0,1 26 246 0 0,-1-4-108 0 0,-2 13-63 0 0,-1-6-68 0 0,-3 23-101 0 0,3-16 110 0 0,1-7 97 0 0,2-14 23 0 0,0-1 34 0 0,-2 21 178 0 0,-2 13-275 0 0,1-13 263 0 0,0 13-263 0 0,3-41 2 0 0,0-3-47 0 0,0 4-48 0 0,0-6-16 0 0,0-1 54 0 0,0 2 27 0 0,0-2-23 0 0,0-1-22 0 0,0 0-44 0 0,0 1-68 0 0,0-1-77 0 0,0 0-87 0 0,0 0-101 0 0,0 0-575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0,'0'0'234'0'0,"0"0"6"0"0,1 0-139 0 0,1 4-84 0 0,-1-1 13 0 0,8 37 1352 0 0,0-1-160 0 0,-4-20-660 0 0,1 0-39 0 0,0 0-44 0 0,0 0-48 0 0,1 0-53 0 0,1-1-57 0 0,-4-9-157 0 0,-1-1-43 0 0,7 13 136 0 0,-4-12-117 0 0,2 2 31 0 0,10 12 354 0 0,-17-22-334 0 0,0 0 10 0 0,11 3 211 0 0,-8-3-195 0 0,-3-1-192 0 0,0 0-1 0 0,0 0 0 0 0,0-1 0 0 0,0 1 0 0 0,0 0 0 0 0,0 0 0 0 0,0-1 0 0 0,0 1 0 0 0,0-1 0 0 0,0 1 0 0 0,0-1 0 0 0,0 1 0 0 0,0-1 1 0 0,0 0-1 0 0,0 0 0 0 0,0 0-24 0 0,12-17 322 0 0,-2-5-97 0 0,-6 11-161 0 0,-2 2-37 0 0,-1 4-35 0 0,3-9 54 0 0,-2-8 108 0 0,1-4 38 0 0,2-9-92 0 0,-3 12-59 0 0,3 1-50 0 0,4 2-74 0 0,-8 19 52 0 0,0-1 0 0 0,0 1 1 0 0,1 0-1 0 0,-1-1 0 0 0,0 1 0 0 0,3-1 31 0 0,-2 1 7 0 0,0 0-46 0 0,-1 0-61 0 0,1 0-79 0 0,-1 1 8 0 0,0 0-48 0 0,0 0-53 0 0,0 0-56 0 0,0 0 7 0 0,-1 0-47 0 0,1 1-49 0 0,0-1-51 0 0,0 0-56 0 0,-1 1-57 0 0,1-1-61 0 0,0 1-63 0 0,4-2-1374 0 0,4 0-1178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64 8088 0 0,'0'0'182'0'0,"0"0"-4"0"0,0 0-75 0 0,-1 1-49 0 0,-1 3-5 0 0,2-2 1 0 0,-3 10-91 0 0,2 1 70 0 0,2-1 62 0 0,0 0 55 0 0,2 0 48 0 0,0 0 41 0 0,6 12 325 0 0,0-7 327 0 0,0 0-1 0 0,9 12-886 0 0,-10-17 332 0 0,0 0-46 0 0,-6-9-213 0 0,0-1 88 0 0,-1 0-36 0 0,3 2 33 0 0,0 1-83 0 0,2 2-57 0 0,-4-4 3 0 0,1 1 36 0 0,0 0 104 0 0,0-1 78 0 0,-1-1-75 0 0,-1 0 33 0 0,1 1 216 0 0,0 0 118 0 0,-1-1-217 0 0,0-1 34 0 0,0 1 38 0 0,0 0 38 0 0,-1-3-294 0 0,0 0-34 0 0,1-3 15 0 0,2-7-3 0 0,-5-15 49 0 0,-1 1-71 0 0,0 13-60 0 0,2 1 1 0 0,0-1-1 0 0,0 1 0 0 0,1-8-26 0 0,2 1-3 0 0,0 0 0 0 0,1 0-1 0 0,4-14 4 0 0,-4 24-12 0 0,-1 0-1 0 0,1 1 0 0 0,1-1 1 0 0,-1 1-1 0 0,1 0 0 0 0,0 0 1 0 0,1 0-1 0 0,0 0 0 0 0,4-4 13 0 0,-8 10-4 0 0,0 0 0 0 0,0 0 0 0 0,0 0 0 0 0,0 0 0 0 0,0 0 0 0 0,0 1 0 0 0,0-1 0 0 0,0 0 0 0 0,1 0 0 0 0,-1 1 0 0 0,0-1 0 0 0,1 1-1 0 0,-1-1 1 0 0,0 1 0 0 0,1 0 0 0 0,-1-1 0 0 0,1 1 0 0 0,-1 0 0 0 0,1 0 0 0 0,-1 0 0 0 0,1 0 4 0 0,0 0-8 0 0,0 1-1 0 0,0-1 1 0 0,0 1 0 0 0,0 0 0 0 0,0 0-1 0 0,0 0 1 0 0,0 0 0 0 0,0 0 0 0 0,0 0-1 0 0,0 1 1 0 0,-1-1 0 0 0,1 0 0 0 0,0 1 8 0 0,3 4-29 0 0,1 0-1 0 0,-1 0 1 0 0,-1 0 0 0 0,3 4 29 0 0,6 11-47 0 0,-12-19 45 0 0,14 22-33 0 0,-5-9 8 0 0,-1 1 0 0 0,3 6 27 0 0,-8-14-21 0 0,0 0 1 0 0,1 0 0 0 0,4 4 20 0 0,-4-5 0 0 0,0 1 0 0 0,0 0 1 0 0,3 7-1 0 0,-2-2 4 0 0,13 34 3 0 0,-15-32 41 0 0,-3 0 47 0 0,-1-14-26 0 0,-2 1 21 0 0,0 0 153 0 0,1 0 10 0 0,0-1-142 0 0,-1-2-88 0 0,0-1-87 0 0,-2-1 89 0 0,1 0-1 0 0,0-1 0 0 0,0 1 0 0 0,1-1 0 0 0,-1 1 1 0 0,1-1-1 0 0,-1 0 0 0 0,1 0 0 0 0,-1-4-24 0 0,1 2 21 0 0,0 0-1 0 0,0 0 0 0 0,1 0 0 0 0,0-1 1 0 0,0 1-1 0 0,0-6-20 0 0,1 4 10 0 0,0-1 0 0 0,1 1 0 0 0,0-1 0 0 0,0 1 0 0 0,1 0-10 0 0,0 0 0 0 0,1 0 1 0 0,-1 0-1 0 0,1 1 1 0 0,1 0-1 0 0,-1-1 0 0 0,16-21-9 0 0,-15 24-8 0 0,0-1 0 0 0,0 1 0 0 0,1 1 0 0 0,3-4 17 0 0,-7 7-9 0 0,1-1 1 0 0,0 1 0 0 0,0 0 0 0 0,-1-1 0 0 0,1 1 0 0 0,0 0 0 0 0,0 0 0 0 0,0 0-1 0 0,0 0 1 0 0,0 0 0 0 0,1 1 0 0 0,-1-1 0 0 0,0 1 0 0 0,0-1 0 0 0,0 1 0 0 0,1 0 0 0 0,-1 0-1 0 0,0 0 1 0 0,0 0 0 0 0,1 0 0 0 0,-1 0 0 0 0,0 1 0 0 0,0-1 0 0 0,0 1 0 0 0,1-1-1 0 0,-1 1 1 0 0,0 0 0 0 0,0 0 0 0 0,2 1 8 0 0,30 23-110 0 0,-2 5 35 0 0,29 36 9 0 0,-37-38 62 0 0,14 19 16 0 0,-36-45-215 0 0,-1 0 81 0 0,1 0 70 0 0,0-1 59 0 0,-1 1 57 0 0,1 0 45 0 0,3 5 367 0 0,-3-4-311 0 0,-1-1-105 0 0,1 0-39 0 0,-1-1-43 0 0,0 1-45 0 0,0 0-51 0 0,1 0-58 0 0,-1 0-84 0 0,1 1-81 0 0,-1-1-89 0 0,1 1-98 0 0,-1-1-105 0 0,1 1-113 0 0,0 0-120 0 0,-1-1 384 0 0,0-1-32 0 0,0 0-1557 0 0,-1 0-1179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0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11616 0 0,'0'0'340'0'0,"0"0"-123"0"0,0 0-100 0 0,0 0-43 0 0,0 0-12 0 0,0 0 17 0 0,0 0-35 0 0,8 0-8 0 0,0 1-71 0 0,10 2-102 0 0,-17-3 130 0 0,14 3-119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8464 0 0,'0'0'190'0'0,"0"0"28"0"0,0 0 10 0 0,0 0 40 0 0,0 0-97 0 0,0 0-39 0 0,1 0 35 0 0,0 0-93 0 0,2 1-10 0 0,-2 0-13 0 0,0-1 40 0 0,0 1 93 0 0,-1 0 106 0 0,2 2-35 0 0,1 1-40 0 0,3 2 129 0 0,5 10 282 0 0,-6-4-249 0 0,-1 0-45 0 0,3 11 218 0 0,-1-2-145 0 0,6 10 131 0 0,-7-17-338 0 0,0 0-60 0 0,8 18 103 0 0,-9-21-208 0 0,0 0 24 0 0,4 4 30 0 0,-2-9 7 0 0,-4-5-75 0 0,-2-1-52 0 0,0 0-33 0 0,0 0-41 0 0,0 0-34 0 0,0 0-65 0 0,0 0-151 0 0,0 0-742 0 0,0 0-47 0 0</inkml:trace>
  <inkml:trace contextRef="#ctx0" brushRef="#br0" timeOffset="384.97">298 92 8808 0 0,'0'0'197'0'0,"0"0"24"0"0,0 2 19 0 0,5 8-163 0 0,1 1 0 0 0,-1-2 0 0 0,2 1-77 0 0,2 3 109 0 0,0 0 48 0 0,0 1 73 0 0,0-1 90 0 0,0 1 110 0 0,-6-8-167 0 0,1 1 35 0 0,4 8 228 0 0,2-1-76 0 0,1 0-66 0 0,0-1-55 0 0,12 9 161 0 0,-8-9-11 0 0,1 0 0 0 0,8 5-479 0 0,21 8 498 0 0,-34-21-429 0 0,1-1-56 0 0,-1-2-75 0 0,0-1-92 0 0,-9-1 218 0 0,0 0-95 0 0,0-1-83 0 0,-1 0-68 0 0,1 1-29 0 0,-1-1-33 0 0,5-2-1035 0 0,-5 2 945 0 0,4-3-772 0 0</inkml:trace>
  <inkml:trace contextRef="#ctx0" brushRef="#br0" timeOffset="630.29">652 1 8576 0 0,'0'0'197'0'0,"0"0"24"0"0,0 0 17 0 0,-2 5-58 0 0,0 5-120 0 0,0 2-29 0 0,-1 1 59 0 0,1 0 53 0 0,-2 0 45 0 0,-1 8 214 0 0,-2 1 83 0 0,-3 4 1304 0 0,-9 17-1789 0 0,5-15 679 0 0,6-14-394 0 0,0 0-55 0 0,0-1-66 0 0,0 0-78 0 0,-13 14 372 0 0,-2-2-54 0 0,-5 3 658 0 0,-18 11-1062 0 0,31-26 211 0 0,0 1-43 0 0,-2 3-8 0 0,-8 9 28 0 0,12-12-101 0 0,11-12-255 0 0,0 0 61 0 0,0 0 56 0 0,-1 0 46 0 0,0 1 62 0 0,-1 0 56 0 0,-10 4 386 0 0,8-4-355 0 0,0-1-117 0 0,3-1-59 0 0,0-1-36 0 0,1 1-41 0 0,-1-1-44 0 0,0 0-50 0 0,0 0-53 0 0,0 0-59 0 0,1 0-63 0 0,-1 0-66 0 0,0-1-73 0 0,1 1-75 0 0,-1-1-81 0 0,1 0-86 0 0,-1 0-88 0 0,-1-1-1152 0 0,-2-2-1137 0 0,6 4 3134 0 0</inkml:trace>
  <inkml:trace contextRef="#ctx0" brushRef="#br0" timeOffset="1176.83">954 428 10080 0 0,'0'0'195'0'0,"0"0"-81"0"0,0 1-52 0 0,0 3-1 0 0,0-2-3 0 0,-1 14-21 0 0,1 0 43 0 0,-1 0 38 0 0,-1 0 35 0 0,0 4 70 0 0,-1 1 37 0 0,-3 9 182 0 0,-2 0 42 0 0,3-11 13 0 0,-2-1 0 0 0,-1 3-497 0 0,-11 15 606 0 0,1-9-186 0 0,-3-3-111 0 0,10-14-123 0 0,-1 0-52 0 0,-1 0-51 0 0,1-2-49 0 0,4-2-23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8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188 290 6832 0 0,'-9'1'363'0'0,"3"0"-294"0"0,-5 3-26 0 0,1 1 78 0 0,-5 5 172 0 0,1 1 91 0 0,-11 15 459 0 0,17-16-594 0 0,0-1-40 0 0,1 0-61 0 0,0-1-62 0 0,-18 24 557 0 0,9-9-179 0 0,4-3-41 0 0,3-1 43 0 0,4 1-131 0 0,4-12-169 0 0,1 1 0 0 0,0 0 0 0 0,1-1 0 0 0,1 5-166 0 0,-2-12 11 0 0,3 10 199 0 0,3-1-38 0 0,4 0-1 0 0,9 1 43 0 0,-15-10-167 0 0,0 0-1 0 0,0 0 1 0 0,-1-1 0 0 0,1 1-1 0 0,0-1 1 0 0,0 0-1 0 0,0 0 1 0 0,3 0-47 0 0,4-2 164 0 0,0-2 34 0 0,12-10-17 0 0,-2-4-72 0 0,-15 12-89 0 0,-1 0-1 0 0,0 0 1 0 0,0-1 0 0 0,0 0 0 0 0,-1 0-1 0 0,0 0 1 0 0,0-1 0 0 0,-1 1 0 0 0,0-1-20 0 0,9-21 88 0 0,-3 8-18 0 0,-3 6-52 0 0,-4 10-21 0 0,0-3-15 0 0,0 0 0 0 0,1 1 1 0 0,1 0-1 0 0,-1-1 0 0 0,1 1 0 0 0,3-3 18 0 0,-1 4-68 0 0,-5 5-20 0 0,1 5-10 0 0,2 9 62 0 0,-3-9 2 0 0,20 64-101 0 0,-7-23 102 0 0,-7-22 34 0 0,2-1 0 0 0,0-1-1 0 0,-3-8 2 0 0,8 16-6 0 0,-3-12 44 0 0,-10-16-106 0 0,-1-1-44 0 0,0 0 76 0 0,0 0-17 0 0,0 0-21 0 0,0 0-39 0 0,0 0-16 0 0,0 0-39 0 0,0 0-44 0 0,0 0-49 0 0,0 0-53 0 0,0 0-50 0 0,0 0-43 0 0,0 0-38 0 0,0 0-132 0 0,0 0-38 0 0,0 0-1357 0 0</inkml:trace>
  <inkml:trace contextRef="#ctx0" brushRef="#br0" timeOffset="316.15">547 1 8384 0 0,'0'0'242'0'0,"0"0"-48"0"0,0 0-92 0 0,0 1-68 0 0,2 1-53 0 0,0-1 47 0 0,6 8-78 0 0,-1 1 112 0 0,-1 1 84 0 0,-1 1 60 0 0,7 23 472 0 0,-8-21-444 0 0,6 21 332 0 0,-2 1-36 0 0,8 35 435 0 0,-3 1-115 0 0,-3 1-98 0 0,-8-43-422 0 0,3 88 1077 0 0,-5-86-1085 0 0,0-1-57 0 0,0 2-70 0 0,-4 9-3 0 0,3-39-189 0 0,0-1-104 0 0,-1-2-101 0 0,0 0-97 0 0,-1 0-94 0 0,1-1-88 0 0,0 0-87 0 0,1 0-81 0 0,0 1 288 0 0,1 0-47 0 0,-1-1-43 0 0,1 1-37 0 0,-1 0-139 0 0,1-1-37 0 0,-2 0-1454 0 0</inkml:trace>
  <inkml:trace contextRef="#ctx0" brushRef="#br0" timeOffset="541.54">409 309 9384 0 0,'0'0'208'0'0,"0"0"33"0"0,0 0 16 0 0,1 0-106 0 0,0 0-78 0 0,12-3-5 0 0,1 1 49 0 0,57-4 655 0 0,-50 5-607 0 0,-1 0-89 0 0,24-3 147 0 0,0-1-82 0 0,44-3 44 0 0,-83 8-280 0 0,1-1 65 0 0,4 0 80 0 0,6 0 132 0 0,-9 1-135 0 0,0 0-57 0 0,0-1-86 0 0,-2 1-34 0 0,-1 0-63 0 0,1-1-71 0 0,0 1-80 0 0,-1 0-91 0 0,1 0-98 0 0,-1-1-107 0 0,1 1-117 0 0,3 0-711 0 0,3 0-845 0 0</inkml:trace>
  <inkml:trace contextRef="#ctx0" brushRef="#br0" timeOffset="842.76">954 465 6504 0 0,'1'2'190'0'0,"1"4"-68"0"0,0 1-62 0 0,4 16-29 0 0,-4-13 33 0 0,-1-5 7 0 0,0 0 35 0 0,0 0 42 0 0,0 1 49 0 0,0-1 56 0 0,1 0 63 0 0,-1 0 70 0 0,1 0 78 0 0,2 5 142 0 0,0 1-67 0 0,-2-4-142 0 0,0-1-28 0 0,-2-2 48 0 0,0-2 109 0 0,0-2-4 0 0,0 0-2 0 0,0 0 0 0 0,0 0-39 0 0,0 0-336 0 0,0 0 30 0 0,0 0 77 0 0,0 0-17 0 0,0 0-7 0 0,0 0-18 0 0,0 0-8 0 0,0 0-2 0 0,0-1-49 0 0,0 1-68 0 0,-1-1-49 0 0,-1-2-21 0 0,1 0 22 0 0,-9-21 208 0 0,4-1-56 0 0,3-2-49 0 0,2 0-45 0 0,6-28-16 0 0,6 3-107 0 0,-7 40 31 0 0,0 0 0 0 0,0 0 0 0 0,1 1 0 0 0,0-1 0 0 0,5-5-1 0 0,-6 11-3 0 0,0 0 0 0 0,1 0 0 0 0,0 1 0 0 0,2-3 3 0 0,-2 3-14 0 0,1 1 0 0 0,-1 0-1 0 0,0 0 1 0 0,1 0 0 0 0,1 0 14 0 0,-1 1-153 0 0,-1 0 79 0 0,2 0 56 0 0,6-4 51 0 0,-8 5-57 0 0,-1 1-29 0 0,0-1-37 0 0,0 1-49 0 0,0 0-56 0 0,-1 0 16 0 0,-1 0-36 0 0,1 0-40 0 0,0 0-43 0 0,0 0-46 0 0,0 1-50 0 0,1-1-52 0 0,-1 0-56 0 0,4-2-916 0 0,-5 3-12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05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61 6568 0 0,'0'0'190'0'0,"0"0"-51"0"0,0 0-11 0 0,0 0 42 0 0,0 0 140 0 0,0 0 259 0 0,0 0 21 0 0,0 0-38 0 0,0 0-381 0 0,0 0 43 0 0,0 0 102 0 0,0 0-17 0 0,0 0 11 0 0,0 0 64 0 0,-2-1 30 0 0,-4-4 206 0 0,0 3-75 0 0,-1 0-68 0 0,1 2-63 0 0,0 1-58 0 0,0 1-51 0 0,0 2-47 0 0,0-1-39 0 0,-4 5 57 0 0,1 1-64 0 0,-14 19 259 0 0,13-15-144 0 0,-2 1-174 0 0,1 2-84 0 0,2 0-57 0 0,-9 23-60 0 0,8-15 94 0 0,6-9 50 0 0,-1 0 70 0 0,1 10-7 0 0,3-18-117 0 0,1 0 0 0 0,0 1 0 0 0,0-1 0 0 0,1 1 0 0 0,0-1 0 0 0,1 0 0 0 0,-1 1-32 0 0,6 12 138 0 0,-7-19-124 0 0,1 0-1 0 0,-1 0 0 0 0,1-1 1 0 0,-1 1-1 0 0,1 0 0 0 0,0 0 0 0 0,-1 0 1 0 0,1-1-1 0 0,0 1 0 0 0,0 0 1 0 0,-1 0-1 0 0,1-1 0 0 0,0 1 0 0 0,0-1 1 0 0,0 1-1 0 0,0-1 0 0 0,0 1 0 0 0,0-1 1 0 0,-1 0-1 0 0,1 1 0 0 0,1-1-13 0 0,1 1 22 0 0,-1-1 1 0 0,1 0-1 0 0,-1 0 0 0 0,1 0 0 0 0,-1 0 0 0 0,0 0 0 0 0,1-1 0 0 0,-1 1 1 0 0,2-1-23 0 0,3-1 43 0 0,-1 0 1 0 0,0 0 0 0 0,-1-1-1 0 0,1 0 1 0 0,0 0 0 0 0,-1 0-1 0 0,2-2-43 0 0,14-12 236 0 0,14-14-236 0 0,-24 19 46 0 0,0 1 0 0 0,-1-2 1 0 0,0 0-1 0 0,-1 0 0 0 0,6-12-46 0 0,-9 13 3 0 0,-1-1 0 0 0,0 0 0 0 0,-1-1 0 0 0,-1 1 0 0 0,1-9-3 0 0,-1 9-1 0 0,0 0 1 0 0,0 1 0 0 0,1-1 0 0 0,0 1-1 0 0,6-10 1 0 0,-7 20-177 0 0,0 2 70 0 0,0 2 54 0 0,0 2 35 0 0,5 6 11 0 0,-6-5-64 0 0,16 35-21 0 0,7 21 24 0 0,-10-22 13 0 0,-3-9 55 0 0,29 64 0 0 0,-40-92 0 0 0,2 5 0 0 0,1 0 0 0 0,0 0 0 0 0,0-1 0 0 0,0 0 0 0 0,3 3 0 0 0,-6-8 147 0 0,1 1-70 0 0,-1 0-66 0 0,0 0-58 0 0,1 0-98 0 0,-1 0-79 0 0,0-1-67 0 0,1 1-53 0 0,1-2-284 0 0,1-3-382 0 0,1-4-255 0 0</inkml:trace>
  <inkml:trace contextRef="#ctx0" brushRef="#br0" timeOffset="303.18">645 0 8688 0 0,'1'2'256'0'0,"1"5"-66"0"0,1-1-79 0 0,0 3-56 0 0,0 4-58 0 0,2 1 6 0 0,-2-4 86 0 0,0-1 84 0 0,-1-5-43 0 0,0 0 34 0 0,7 15 626 0 0,-1-1 659 0 0,0 0 0 0 0,9 12-1449 0 0,-12-23 281 0 0,-2 1 37 0 0,12 32 1320 0 0,-11-29-1225 0 0,-1-1-80 0 0,-1-3 348 0 0,-3-3-88 0 0,-2-2-95 0 0,-1-2-98 0 0,0-1-104 0 0,-1-1-110 0 0,1-1-113 0 0,2 1-120 0 0,-9-16 263 0 0,5-1-70 0 0,3-2-57 0 0,5 0-44 0 0,-1 14-45 0 0,0 1 1 0 0,0 0-1 0 0,1 0 1 0 0,0 0-1 0 0,1 0 1 0 0,-1 0-1 0 0,1 1 1 0 0,0-1-1 0 0,0 1 1 0 0,1 0-1 0 0,0 0 1 0 0,3-4-1 0 0,-1 2-48 0 0,-3 4 7 0 0,1-1 0 0 0,-1 0 1 0 0,1 1-1 0 0,0 0 0 0 0,0 0 0 0 0,0 0 0 0 0,2-1 41 0 0,1 1-251 0 0,3-3 12 0 0,-1 1 72 0 0,-4 2 24 0 0,0 0-15 0 0,-1 1-52 0 0,0 0-14 0 0,0 0-53 0 0,0 0-61 0 0,0 0-70 0 0,-1 1 9 0 0,1-1-59 0 0,-1 1-62 0 0,0-1-69 0 0,1 1-73 0 0,-1 0-76 0 0,1 0-83 0 0,-1 0-87 0 0,4-1-1096 0 0,3-2-1117 0 0,-10 4 3117 0 0</inkml:trace>
  <inkml:trace contextRef="#ctx0" brushRef="#br0" timeOffset="683.17">1060 159 6336 0 0,'0'0'141'0'0,"0"0"23"0"0,2 1 11 0 0,12 4-72 0 0,-4-1 93 0 0,2 1 232 0 0,9-3 361 0 0,-9-2-108 0 0,1 0-46 0 0,1-1-44 0 0,-1-1-39 0 0,0-1-38 0 0,0-1-34 0 0,10-7 392 0 0,-18 9-774 0 0,-1-2 0 0 0,0 1 1 0 0,0 0-1 0 0,-1-1 0 0 0,1 0 0 0 0,-1 0 0 0 0,0 0 0 0 0,1-1-97 0 0,4-9 197 0 0,-3 1-83 0 0,-5 11-102 0 0,0 0 1 0 0,0 0 0 0 0,0-1-1 0 0,0 1 1 0 0,0 0 0 0 0,0 0-1 0 0,-1-1 1 0 0,1 1 0 0 0,-1 0-1 0 0,1 0 1 0 0,-1 0 0 0 0,0 0-1 0 0,0 0 1 0 0,0 0-1 0 0,0 0 1 0 0,0 0 0 0 0,0-1-14 0 0,-6-9 52 0 0,7 12-43 0 0,0-1 0 0 0,0 0 0 0 0,-1 1 0 0 0,1-1 0 0 0,-1 0 0 0 0,1 1 0 0 0,-1-1 0 0 0,1 0 0 0 0,-1 1 0 0 0,1-1 0 0 0,-1 1 0 0 0,1-1 0 0 0,-1 1 0 0 0,0-1 0 0 0,1 1 0 0 0,-1 0 0 0 0,0-1 0 0 0,1 1 0 0 0,-1 0 0 0 0,0-1 0 0 0,0 1 0 0 0,1 0 0 0 0,-2 0-9 0 0,1-1 19 0 0,-1 1 1 0 0,0 0-1 0 0,1 0 1 0 0,-1 1-1 0 0,0-1 1 0 0,1 0-1 0 0,-1 0 0 0 0,0 1 1 0 0,1-1-1 0 0,-1 1 1 0 0,0 0-20 0 0,-18 10 141 0 0,12-5-122 0 0,2-1-48 0 0,-1 1 56 0 0,1 1 1 0 0,0-1 0 0 0,1 1 0 0 0,-1 0-1 0 0,1 1 1 0 0,1 0 0 0 0,-1-1 0 0 0,1 1-1 0 0,1 1 1 0 0,-2 4-28 0 0,3-7 15 0 0,1 0-1 0 0,-1 0 1 0 0,1 0 0 0 0,1 0-1 0 0,-1 1 1 0 0,1-1-1 0 0,0 1-14 0 0,4 18 13 0 0,5-1-37 0 0,-5-17 39 0 0,-1 0 1 0 0,1 0-1 0 0,1-1 1 0 0,-1 0-1 0 0,1 0 1 0 0,0 0 0 0 0,1-1-1 0 0,-1 1 1 0 0,1-1-1 0 0,0 0 1 0 0,0-1 0 0 0,1 0-1 0 0,-1 0 1 0 0,1 0-1 0 0,7 2-15 0 0,13 3 7 0 0,2-4-41 0 0,-22-4-65 0 0,5 1 99 0 0,-6-1 0 0 0,-1 0-32 0 0,-1-1-28 0 0,0 1-39 0 0,-1-1-21 0 0,0 0-39 0 0,0 1-44 0 0,1-1-51 0 0,-2 0 2 0 0,1 0-43 0 0,0 0-43 0 0,-1 0-48 0 0,1 0-50 0 0,0 0-54 0 0,0 0-56 0 0,-1 0-59 0 0,8-2-1202 0 0,3 0-1026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0,'0'0'200'0'0,"0"0"33"0"0,0 0 15 0 0,1 1-58 0 0,3 5-125 0 0,3 5 1 0 0,-2 1 116 0 0,0 4 155 0 0,-1-4-22 0 0,-2 0 34 0 0,2 14 378 0 0,-2-9-277 0 0,0-3-131 0 0,-1-1-77 0 0,-1-5-145 0 0,1-1-40 0 0,0 12 346 0 0,0-1-39 0 0,-2 0-37 0 0,1 0-34 0 0,-1 15 168 0 0,1-29-855 0 0,0-1 42 0 0,0 2-254 0 0,0-3 139 0 0,-1-1-547 0 0,1-1 452 0 0,-1 1 241 0 0,1-1-36 0 0,0 1-1447 0 0,0-1-1036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42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8 166 8208 0 0,'0'0'182'0'0,"0"0"29"0"0,0 0 13 0 0,0 0 33 0 0,0 0 114 0 0,0 0 49 0 0,0 0-187 0 0,0 0-43 0 0,1 1 82 0 0,1 1-89 0 0,2 4 101 0 0,-3-4-110 0 0,3 5 321 0 0,-2 0-62 0 0,1 1-57 0 0,-2 0-52 0 0,0 0-48 0 0,0 1-43 0 0,0-1-39 0 0,-1 1-33 0 0,1 10 104 0 0,2-1-95 0 0,-2-11-117 0 0,0 0 1 0 0,-1-1-1 0 0,0 1 1 0 0,0 4-54 0 0,-1-3 94 0 0,0-2 46 0 0,-1-2-140 0 0,2-4-53 0 0,-1 0-73 0 0,1 0-79 0 0,0 0 58 0 0,0 0-33 0 0,0 0-37 0 0,0 0-35 0 0,0 0-345 0 0,0 0 81 0 0,0 0-48 0 0,0 0-666 0 0,0 0-527 0 0,0 0-999 0 0</inkml:trace>
  <inkml:trace contextRef="#ctx0" brushRef="#br0" timeOffset="165.54">0 67 10104 0 0,'0'0'230'0'0,"0"0"30"0"0,0 0 19 0 0,0 0-15 0 0,0 0-93 0 0,0 0-41 0 0,0 0-110 0 0,0 0-81 0 0,0 0-73 0 0,0 0-101 0 0,0 0-121 0 0,0 0-107 0 0,0 0 58 0 0,1 0-40 0 0,-1 0-532 0 0,2 0-422 0 0,1 0-800 0 0</inkml:trace>
  <inkml:trace contextRef="#ctx0" brushRef="#br0" timeOffset="645.27">366 50 6968 0 0,'0'-1'194'0'0,"-1"-1"-59"0"0,-1 0-46 0 0,-5-7 181 0 0,4 4-382 0 0,-1 0 118 0 0,-1 0 105 0 0,1 1 90 0 0,-2 0 142 0 0,1 0 87 0 0,-2 0 169 0 0,-4 1 386 0 0,-1 2-18 0 0,5 1-400 0 0,0 1-175 0 0,1 1-100 0 0,0 0-141 0 0,1 1-98 0 0,0 1-112 0 0,2-2-17 0 0,1 0-33 0 0,-1 0 116 0 0,0 1 0 0 0,1 0 0 0 0,0 0 0 0 0,0 0 1 0 0,0 0-1 0 0,0 0 0 0 0,0 1 0 0 0,1-1 0 0 0,-1 1 0 0 0,1-1 0 0 0,0 1 0 0 0,0 1-7 0 0,-1 0 9 0 0,1 1 0 0 0,0-1-1 0 0,0 1 1 0 0,1-1 0 0 0,0 0-1 0 0,0 1 1 0 0,0-1 0 0 0,1 3-9 0 0,1 6 27 0 0,1 0 50 0 0,0 1 42 0 0,0-1 34 0 0,2 8 129 0 0,4 31 456 0 0,-4-21-352 0 0,-3-10-198 0 0,-2 0-106 0 0,-3 7 138 0 0,2-25-207 0 0,1-3 56 0 0,0-1-68 0 0,0 0-94 0 0,0 0-89 0 0,0 0 43 0 0,0 0-36 0 0,0 0-39 0 0,0 0-39 0 0,0 0-351 0 0,0 0 77 0 0,0 0-52 0 0,0 0-689 0 0,0 0-546 0 0,0 0-1037 0 0</inkml:trace>
  <inkml:trace contextRef="#ctx0" brushRef="#br0" timeOffset="916.54">164 208 7688 0 0,'0'0'166'0'0,"0"0"29"0"0,0 0 14 0 0,0 0 147 0 0,1 0-92 0 0,1-1-75 0 0,3 0 219 0 0,-3 0-202 0 0,12-5 831 0 0,-1 0-81 0 0,1 2-83 0 0,1 0-88 0 0,-1 0-92 0 0,1 1-97 0 0,-1 0-101 0 0,1 1-105 0 0,0 1-110 0 0,0 0-112 0 0,0 0-119 0 0,0 0-121 0 0,0 1-126 0 0,-7 0 50 0 0,-1-1-33 0 0,1 1-34 0 0,-1 0-34 0 0,1 0-34 0 0,-1 0-36 0 0,-2 0-661 0 0,0-2-10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10272 0 0,'0'0'298'0'0,"0"0"-3"0"0,0 0-220 0 0,0-2-43 0 0,0-2 11 0 0,0 1-38 0 0,0-2-49 0 0,1 3 72 0 0,-1 1 90 0 0,1 0-12 0 0,0 0 40 0 0,-1 0 6 0 0,1 0 34 0 0,3-5 27 0 0,-1 4-180 0 0,2 0-23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0 215 10240 0 0,'14'-4'222'0'0,"0"-1"1"0"0,0 0 0 0 0,-1-1-1 0 0,0-1 1 0 0,0 0-1 0 0,9-7-222 0 0,8-8 516 0 0,0-4 105 0 0,-15 12-526 0 0,-11 9-26 0 0,0 0 1 0 0,0 0-1 0 0,-1 0 1 0 0,1-1-1 0 0,1-4-69 0 0,1-3 73 0 0,-1-1-44 0 0,-3 1 32 0 0,-4 2 99 0 0,1 10-134 0 0,1 0 0 0 0,-1 0 0 0 0,1 0 0 0 0,-1 0 0 0 0,1 0 0 0 0,-1 0 0 0 0,0 0 0 0 0,0 0 0 0 0,1 0 0 0 0,-1 0 0 0 0,0 1 0 0 0,0-1 0 0 0,0 0 0 0 0,0 1 0 0 0,0-1 0 0 0,0 0 0 0 0,0 1 0 0 0,0 0 0 0 0,0-1 0 0 0,0 1 0 0 0,-1 0 0 0 0,1-1 0 0 0,0 1 0 0 0,0 0 0 0 0,0 0 0 0 0,0 0 0 0 0,0 0 0 0 0,-1 0 0 0 0,1 0-26 0 0,-7 2 121 0 0,-1 3-41 0 0,4-1 39 0 0,-9 7 182 0 0,0 0-88 0 0,10-6-148 0 0,-1-1 0 0 0,1 1-1 0 0,-1 0 1 0 0,1 0 0 0 0,1 0-1 0 0,-1 1 1 0 0,0 1-65 0 0,-5 10 135 0 0,-13 25 155 0 0,12-10-180 0 0,8-24-88 0 0,1 0 0 0 0,0 0 0 0 0,0 0 0 0 0,1 0 0 0 0,0 0 0 0 0,1-1 0 0 0,-1 1 0 0 0,2 2-22 0 0,3 6 73 0 0,2 0 41 0 0,4-1 55 0 0,3-2 69 0 0,4-2-182 0 0,-9-6 6 0 0,-1-1 1 0 0,1-1-1 0 0,0 0 0 0 0,4 2-62 0 0,3-2 16 0 0,-1 0-69 0 0,3-1-116 0 0,-9-1 32 0 0,0-1-40 0 0,0 1-45 0 0,-1-1-49 0 0,1-1-52 0 0,-1 1-56 0 0,-5-1 6 0 0,0 1-58 0 0,-1 0-52 0 0,1 0-43 0 0,0-1-157 0 0,1 1-43 0 0,-1-1-189 0 0,3 0-505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0-191 0 0,0 2-37 0 0,7 18 215 0 0,-1 3 52 0 0,-1-3 5 0 0,1 0 46 0 0,5 10 123 0 0,43 121 1843 0 0,-34-101-1589 0 0,0-1-48 0 0,-9-20-229 0 0,-1-1-66 0 0,15 58 609 0 0,-22-67-762 0 0,-2-8-29 0 0,0 1 0 0 0,-2-1 0 0 0,1 1-198 0 0,-1 4 171 0 0,-1 3-42 0 0,2-1-106 0 0,0-17-229 0 0,0 1 72 0 0,0-1 63 0 0,-1 0 55 0 0,1 1 67 0 0,0 0 67 0 0,-1 3 425 0 0,1-2-383 0 0,-1-2-130 0 0,1 0-61 0 0,0 0-36 0 0,0 0-41 0 0,-1 0-45 0 0,1 0-49 0 0,0 0-55 0 0,0 0-58 0 0,0 0-62 0 0,0 0-68 0 0,0 0-72 0 0,0 0-76 0 0,0 0-80 0 0,0 0-85 0 0,0 0-90 0 0,0-1-1326 0 0,0 0-1246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6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11 11312 0 0,'0'0'256'0'0,"0"0"-11"0"0,-1 0-103 0 0,0-1-67 0 0,-3-1-6 0 0,2 1 1 0 0,-6-2-83 0 0,1 1 86 0 0,0 1 72 0 0,0 0 59 0 0,-1 2 127 0 0,6-1-224 0 0,0 1 0 0 0,0 0 1 0 0,0-1-1 0 0,0 1 0 0 0,0 0 1 0 0,1 0-1 0 0,-1 0 0 0 0,0 0 1 0 0,1 0-1 0 0,-2 1-107 0 0,-4 5 404 0 0,1 1-135 0 0,3-4-179 0 0,0 1-35 0 0,-5 10 185 0 0,-3 7 35 0 0,5-11-113 0 0,1 0-1 0 0,1 0 1 0 0,-3 9-162 0 0,-1 8 236 0 0,3-12-48 0 0,0 1 0 0 0,2-1 0 0 0,-1 1 0 0 0,1 8-188 0 0,3-19 70 0 0,0 0 0 0 0,0 0 0 0 0,1 0 0 0 0,0 0 0 0 0,0 0 0 0 0,1 3-70 0 0,0-4 62 0 0,-1 0 0 0 0,2 0 0 0 0,-1 0 0 0 0,0 0 0 0 0,1 0 0 0 0,0-1 0 0 0,0 1-1 0 0,0-1-61 0 0,-2-3 12 0 0,8 10 186 0 0,2-2 56 0 0,-10-8-224 0 0,0-1 0 0 0,1 1-1 0 0,-1-1 1 0 0,1 1 0 0 0,-1-1 0 0 0,1 1 0 0 0,-1-1 0 0 0,1 0 0 0 0,-1 0-1 0 0,1 0 1 0 0,-1 0 0 0 0,1 0 0 0 0,-1 0 0 0 0,1 0 0 0 0,-1 0 0 0 0,1-1-1 0 0,-1 1 1 0 0,1 0 0 0 0,0-1-30 0 0,25-12 301 0 0,-4-5-83 0 0,-2-4-72 0 0,-1-2-65 0 0,3-3-54 0 0,-11 8 24 0 0,-3-3 43 0 0,4-26 130 0 0,-11 35-171 0 0,3-8-63 0 0,0-13-129 0 0,-1 12 86 0 0,-3 16 37 0 0,0 5-58 0 0,-1 1 4 0 0,4 2-33 0 0,7 13 62 0 0,11 35-119 0 0,-12-25 120 0 0,-1 1 0 0 0,0 2 40 0 0,-4-14-28 0 0,9 16 88 0 0,-9-21-71 0 0,1 2-42 0 0,-1 1-57 0 0,1 2-73 0 0,-5-13 29 0 0,-1-1-39 0 0,0 1-154 0 0,0-1-47 0 0,0 0-310 0 0,0 0-36 0 0,1 0-780 0 0,6 2-14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0,2 2-47 0 0,0 4-96 0 0,0 3-25 0 0,1 0 44 0 0,0 0 39 0 0,0 1 35 0 0,0 1 67 0 0,1 0 36 0 0,1 2 84 0 0,2 7 209 0 0,5 14 371 0 0,-4-12-387 0 0,-2-3-191 0 0,-3-9-214 0 0,-1-1-37 0 0,9 31 439 0 0,0 1-46 0 0,7 28 257 0 0,-6-24 65 0 0,-3 1 1 0 0,2 27-795 0 0,-10-61 110 0 0,6 63 635 0 0,-5-38-322 0 0,-1 0 47 0 0,-1-18-209 0 0,-6 21 165 0 0,5-32-284 0 0,1-6 55 0 0,0-2 24 0 0,0 0 3 0 0,0 0-22 0 0,0 0-96 0 0,0 0-40 0 0,0-7-48 0 0,0-2 6 0 0,1 1 0 0 0,0 0 0 0 0,0 0 0 0 0,1 0 0 0 0,2-7-24 0 0,1 2 14 0 0,0-1 0 0 0,1 2 1 0 0,1-4-15 0 0,24-35-32 0 0,2 4-69 0 0,-4 11-27 0 0,5 2 39 0 0,-25 26 68 0 0,0 1-1 0 0,0 0 0 0 0,1 0 1 0 0,0 1-1 0 0,0 0 0 0 0,11-4 22 0 0,-17 8-5 0 0,0 1 0 0 0,1 0 0 0 0,-1 0 0 0 0,0 0 0 0 0,1 0 0 0 0,-1 1 0 0 0,0-1 0 0 0,1 1 0 0 0,-1 0 0 0 0,1 1 0 0 0,-1-1 0 0 0,0 1 0 0 0,1 0 0 0 0,0 0 5 0 0,2 1-11 0 0,-1 1 0 0 0,1-1 0 0 0,-1 1-1 0 0,0 1 1 0 0,0-1 0 0 0,0 1 0 0 0,0 0 0 0 0,3 4 11 0 0,1 1-9 0 0,0 0 0 0 0,-1 1 0 0 0,0 1 0 0 0,2 2 9 0 0,8 16 26 0 0,-3-2 42 0 0,-7-10 22 0 0,-1 1-34 0 0,-4-7-32 0 0,-1-1 0 0 0,0 1 0 0 0,-1 0 0 0 0,1 7-24 0 0,-1 8 76 0 0,-2-23-308 0 0,0-2 91 0 0,0 1 79 0 0,0 0 65 0 0,0-1 72 0 0,-1 1 56 0 0,1 2 388 0 0,-1-3-372 0 0,1 0-52 0 0,0 1-77 0 0,-1 0-100 0 0,1-1-38 0 0,0 1-62 0 0,0-1-67 0 0,0 1-75 0 0,-1 0-8 0 0,1-1-61 0 0,0 1-64 0 0,0 0-68 0 0,0 1-73 0 0,0-1-76 0 0,0 1-80 0 0,0-1-84 0 0,0-2-1347 0 0,0 0-1242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28 9560 0 0,'0'0'216'0'0,"0"0"-7"0"0,0-1-89 0 0,0 0-57 0 0,-2-2-7 0 0,1 2 2 0 0,-7-5-95 0 0,1 1 79 0 0,-1 2 70 0 0,0 0 61 0 0,-2 0 102 0 0,-1 2 59 0 0,-1 1 124 0 0,-8 2 288 0 0,1 2-9 0 0,6 0-294 0 0,2-1-128 0 0,1 1-63 0 0,1-1-103 0 0,1 0-65 0 0,0 0-73 0 0,0 0-83 0 0,7-2 46 0 0,-21 10 242 0 0,1 5-41 0 0,-4 6-7 0 0,-6 11 28 0 0,11-6-80 0 0,4 4-38 0 0,12-20-58 0 0,0 1 1 0 0,0 0-1 0 0,0 2-20 0 0,2-1 10 0 0,-1 1-1 0 0,1 11-9 0 0,2-11 1 0 0,0 0 0 0 0,0 0 0 0 0,2 0 1 0 0,0 0-1 0 0,0 0 0 0 0,3 5-1 0 0,-2-7 16 0 0,1-1 1 0 0,1 1-1 0 0,-1-1 1 0 0,5 6-17 0 0,-3-7-170 0 0,1 0 62 0 0,0 0 53 0 0,0-1 47 0 0,2 2 48 0 0,0-2 40 0 0,7 7 123 0 0,-6-8 84 0 0,1 0-1 0 0,10 6-286 0 0,-7-6 138 0 0,0 0-46 0 0,-1-3-63 0 0,0 1-61 0 0,1-2-72 0 0,-1 0-86 0 0,-1 0-60 0 0,1-2-84 0 0,-1 0-94 0 0,1 0-102 0 0,-1-1-109 0 0,1 0-117 0 0,0-1-127 0 0,-7 0 391 0 0,0-1-34 0 0,4 1-1319 0 0,4-2-1047 0 0,-14 2 2887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2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7744 0 0,'0'0'174'0'0,"0"0"29"0"0,0 0 12 0 0,0 0-72 0 0,0 0-5 0 0,0 0 55 0 0,0 0 171 0 0,0 0 319 0 0,0 0 21 0 0,0 0-21 0 0,0 0-421 0 0,0 1-58 0 0,0-1-50 0 0,0 0-44 0 0,-1 1-28 0 0,1-1-34 0 0,-2 3 47 0 0,0-1 24 0 0,-2 2 240 0 0,-1-1-66 0 0,-1 0-52 0 0,1 0-37 0 0,-10 5 293 0 0,8-3-259 0 0,-12 13 313 0 0,1 1-98 0 0,-1 1-83 0 0,2 0-71 0 0,2-2-78 0 0,0 2-35 0 0,3-2-10 0 0,0 0 0 0 0,1 1 0 0 0,1 0 0 0 0,0 4-176 0 0,8-20 28 0 0,1 1 0 0 0,0-1 0 0 0,0 0-1 0 0,0 1 1 0 0,1-1 0 0 0,-1 4-28 0 0,3 9 183 0 0,3-4 45 0 0,5 0 91 0 0,-8-11-210 0 0,2 0-43 0 0,13-3 47 0 0,11-4 30 0 0,0-2-39 0 0,-17 3-64 0 0,1 1-1 0 0,-1-1 0 0 0,7-5-39 0 0,-11 5 8 0 0,1 0-1 0 0,-1-1 1 0 0,0 1 0 0 0,0-1-8 0 0,-2 1-2 0 0,0-1 1 0 0,0 1-1 0 0,-1-1 1 0 0,0 1 0 0 0,0-1-1 0 0,0 0 1 0 0,-1-1-1 0 0,2-4 2 0 0,38-86 0 0 0,-42 94-6 0 0,0 1 0 0 0,0 0 0 0 0,1 0-1 0 0,-1 0 1 0 0,1 0 0 0 0,-1 0-1 0 0,1 0 1 0 0,0 0 0 0 0,0 1 0 0 0,-1-1-1 0 0,1 1 1 0 0,0-1 0 0 0,1 1-1 0 0,-1 0 7 0 0,-1 0-77 0 0,0 2 8 0 0,2 2 55 0 0,-1-1 0 0 0,0 1 0 0 0,-1 0 1 0 0,1 0-1 0 0,0 0 0 0 0,-1 0 0 0 0,0 0 0 0 0,1 0 1 0 0,-1 3 13 0 0,8 34-51 0 0,-2-11 119 0 0,-3-8-24 0 0,3 9 149 0 0,0-7-44 0 0,0 1 16 0 0,2 0-3 0 0,-6-18-164 0 0,-2-5-78 0 0,-1-1-42 0 0,0 0-7 0 0,1 0-436 0 0,-1 0 69 0 0,1 0 58 0 0,-1 0 48 0 0,1 1-225 0 0,1 0-694 0 0,-2-1 672 0 0,1 0 271 0 0,-1 0-40 0 0,1 1-1824 0 0,-1-1-1268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11432 0 0,'0'1'256'0'0,"0"8"46"0"0,1-1-70 0 0,-1 1-59 0 0,1 0-51 0 0,0 7 9 0 0,5 24-24 0 0,-4-28-22 0 0,0 0 70 0 0,0 0 104 0 0,0-5-83 0 0,-1-1 36 0 0,0 0 40 0 0,0 0 43 0 0,1 1 46 0 0,-1-1 50 0 0,13 42 1564 0 0,-6-28-1175 0 0,-4-8-383 0 0,0-1-59 0 0,0 1-71 0 0,-1-1-86 0 0,-2-10-74 0 0,-1-1-356 0 0,0 0 101 0 0,0 1 87 0 0,0-1 73 0 0,1 0 71 0 0,-1 0 55 0 0,1 2 461 0 0,-1-2-392 0 0,0 1-130 0 0,1-1-50 0 0,-1 0-53 0 0,0 1-56 0 0,0-1-63 0 0,0 0-73 0 0,0 1-103 0 0,1-1-102 0 0,-1 0-111 0 0,0 1-120 0 0,0-1 278 0 0,0 0-33 0 0,0 0-36 0 0,0 0-36 0 0,0 0-37 0 0,0 0-39 0 0,0 0-40 0 0,0 0-42 0 0,0 0-1576 0 0,0 0-1256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11792 0 0,'1'1'342'0'0,"3"2"-171"0"0,-1 1-41 0 0,3 4 24 0 0,0 2-102 0 0,4 6-87 0 0,-3-4 52 0 0,-2-4 74 0 0,2 4 280 0 0,0 1 33 0 0,1 4 608 0 0,-1 1 0 0 0,2 13-1012 0 0,-3-11 559 0 0,-1 0-81 0 0,2 11 353 0 0,-1 2-63 0 0,-2 0-57 0 0,-2-2-52 0 0,-2-30-570 0 0,0 0-7 0 0,0 1-37 0 0,-1 7-20 0 0,0-6 52 0 0,1-1 2 0 0,-1-1 34 0 0,0 0 43 0 0,0-1 47 0 0,0 1 55 0 0,0-1 59 0 0,-1-2-220 0 0,1-1-41 0 0,-4-9 1 0 0,5 12-49 0 0,-1-4-2 0 0,0 0-1 0 0,0 0 1 0 0,1 0 0 0 0,-1 0 0 0 0,1 0 0 0 0,0 0 0 0 0,0 0 0 0 0,1 0 0 0 0,-1 0 0 0 0,1 0 0 0 0,0 0 0 0 0,0 0-6 0 0,7-23 13 0 0,2 2-78 0 0,-8 20 35 0 0,2-4-7 0 0,0 1 1 0 0,1 0-1 0 0,0 0 0 0 0,0 0 1 0 0,1 0-1 0 0,0 1 0 0 0,0 0 1 0 0,4-3 36 0 0,-4 4-29 0 0,1 1 0 0 0,-1 0 0 0 0,1 0 1 0 0,0 1-1 0 0,5-3 29 0 0,-7 4-5 0 0,0 1 0 0 0,0 0 0 0 0,0 0-1 0 0,1 1 1 0 0,0-1 5 0 0,-1 2-6 0 0,0 0 0 0 0,0-1 0 0 0,0 1 0 0 0,0 1 0 0 0,0-1 0 0 0,0 1 0 0 0,0 0 0 0 0,-1 0 0 0 0,1 0 0 0 0,0 1 0 0 0,0 0 0 0 0,3 2 6 0 0,24 13 22 0 0,-5 1 52 0 0,-18-12 3 0 0,-1 0-1 0 0,0 1 0 0 0,-1 0 0 0 0,6 7-76 0 0,-8-9 57 0 0,-1 2 0 0 0,1-1 0 0 0,-1 0 1 0 0,0 1-1 0 0,-1 0 0 0 0,0 0 0 0 0,0 0 0 0 0,0 0 0 0 0,-1 1 0 0 0,1 3-57 0 0,-2-8 18 0 0,-1 0 1 0 0,0 9 62 0 0,0-9-206 0 0,-1 0 36 0 0,0 2-5 0 0,-1 0 83 0 0,-3 2 83 0 0,3-5-76 0 0,-1-1-36 0 0,1 0-51 0 0,-1 0-66 0 0,1 0-80 0 0,-1 0-94 0 0,1-1 30 0 0,1 0-62 0 0,-1 0-64 0 0,0 0-72 0 0,1 0-76 0 0,-1 0-80 0 0,1 0-88 0 0,-1 0-90 0 0,1 0 243 0 0,1 0-41 0 0,-3 0-609 0 0,1 0-33 0 0,-5 0-2663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3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15608 0 0,'0'0'356'0'0,"0"0"-440"0"0,0 0 68 0 0,-1 0 57 0 0,1 0 47 0 0,-1 0 184 0 0,-2 0 287 0 0,2 0-344 0 0,-1 0-49 0 0,1 0-81 0 0,0 0-85 0 0,0 0-43 0 0,1 0-51 0 0,-1 0-55 0 0,0 0-78 0 0,1 0-79 0 0,-1 0-84 0 0,0 0-92 0 0,1 0-98 0 0,0 0-106 0 0,0 0-114 0 0,0 0-119 0 0,0 0-1185 0 0,0 0-1206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0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0 5248 0 0,'0'0'152'0'0,"-1"1"-19"0"0,0-1-77 0 0,-7 4-62 0 0,6-2 85 0 0,-7 2 620 0 0,1 1-98 0 0,1 1-88 0 0,1 0-82 0 0,0 1-71 0 0,1 0-65 0 0,0 0-55 0 0,2 1-48 0 0,-2 2-12 0 0,2 0-41 0 0,-6 24 197 0 0,6-19-157 0 0,1-3 14 0 0,-1 0 67 0 0,-1 11 135 0 0,1 1 0 0 0,1-1 1 0 0,1 12-396 0 0,1-13 204 0 0,0 0-50 0 0,0-19-140 0 0,2 54 327 0 0,0-37-198 0 0,1 0 0 0 0,1 0 1 0 0,0-1-1 0 0,2 1 1 0 0,5 12-144 0 0,-9-26-26 0 0,1-1 38 0 0,11 10 128 0 0,-7-9-114 0 0,-3-3-43 0 0,0 0-35 0 0,1 0-50 0 0,0-1-57 0 0,0 0-66 0 0,0-1-78 0 0,-4-1 22 0 0,0 1-48 0 0,0-1-43 0 0,0 0-37 0 0,-1 0-123 0 0,1 0-37 0 0,2 1-1269 0 0,-3-1 1834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9184 0 0,'0'0'208'0'0,"0"0"33"0"0,2 1 14 0 0,4 1-212 0 0,-1-1 0 0 0,1 0 0 0 0,0 0 0 0 0,-1 0 1 0 0,4 0-44 0 0,8 0 134 0 0,3-2 106 0 0,-11 1-72 0 0,1 0 42 0 0,-2 0-7 0 0,-1-1 33 0 0,1 1 37 0 0,-1 0 39 0 0,14-1 276 0 0,0 0-84 0 0,0-2-76 0 0,0-2-70 0 0,0 0-63 0 0,-1-1-57 0 0,0-2-49 0 0,-2 0-43 0 0,-15 7-143 0 0,-1-1 0 0 0,0 1 0 0 0,0-1 0 0 0,0 1 1 0 0,0-1-1 0 0,0 0 0 0 0,0 0 0 0 0,0 0 0 0 0,0 0 0 0 0,-1 0 0 0 0,1 0 0 0 0,-1 0 0 0 0,1-1 0 0 0,-1 1 0 0 0,0-1 0 0 0,0 1 0 0 0,0-1 0 0 0,0 1 0 0 0,-1-1 0 0 0,1 1 0 0 0,-1-1 1 0 0,1 0-1 0 0,-1 1 0 0 0,0-1 0 0 0,0 0 0 0 0,0 1 0 0 0,0-1 0 0 0,-1 1 0 0 0,1-1 0 0 0,-1 0-3 0 0,1 0-1 0 0,-1 1 1 0 0,0-1-1 0 0,0 0 1 0 0,0 0-1 0 0,-1 1 0 0 0,1-1 1 0 0,-1 1-1 0 0,1-1 1 0 0,-1 1-1 0 0,0-1 1 0 0,0 1 0 0 0,-11-11 125 0 0,-1 0-55 0 0,8 8-61 0 0,-1 1 0 0 0,1-1 0 0 0,-1 1 0 0 0,0 0 0 0 0,0 1 0 0 0,-1-1-9 0 0,-18-3 51 0 0,22 7-26 0 0,1 0 0 0 0,-1 0-1 0 0,1 0 1 0 0,-1 0 0 0 0,1 0 0 0 0,-3 1-25 0 0,-11 5 183 0 0,0 5 89 0 0,1 3-141 0 0,2 1-38 0 0,-12 19 1 0 0,19-21-93 0 0,0-1 1 0 0,0 2-1 0 0,1-1 0 0 0,1 1 1 0 0,0-1-1 0 0,1 1 1 0 0,-2 12-2 0 0,5-19-1 0 0,1 0 1 0 0,-1 0 0 0 0,1 0 0 0 0,0-1 0 0 0,1 1 0 0 0,0 1 0 0 0,0 0 18 0 0,1 0 1 0 0,0 0-1 0 0,0 0 0 0 0,1 0 1 0 0,0 0-1 0 0,1 0 1 0 0,3 5-19 0 0,-2-5 17 0 0,0-1 0 0 0,0 1 0 0 0,1-1 1 0 0,0 0-1 0 0,0-1 0 0 0,1 0 1 0 0,1 2-18 0 0,-2-4-3 0 0,0 1 0 0 0,1-1 0 0 0,0 0 0 0 0,0 0 0 0 0,1 0 3 0 0,0-1-95 0 0,0 0 36 0 0,9 3 30 0 0,7 0 134 0 0,18 0 202 0 0,-23-6-210 0 0,-4 0-66 0 0,0-2-69 0 0,0-1-90 0 0,0-2-108 0 0,-8 2 71 0 0,-1 0-36 0 0,1 0-36 0 0,0-1-40 0 0,-1 0-42 0 0,0-1-46 0 0,0 0-46 0 0,0 0-50 0 0,-5 4 109 0 0,1-1-46 0 0,-1 1-44 0 0,1-1-36 0 0,-1 0-136 0 0,1 0-38 0 0,4-4-1429 0 0</inkml:trace>
  <inkml:trace contextRef="#ctx0" brushRef="#br0" timeOffset="312.16">583 401 9384 0 0,'4'24'150'0'0,"11"33"442"0"0,-9-37-425 0 0,-1 1-100 0 0,-3-15 0 0 0,0 1 119 0 0,1 1 159 0 0,0-2-23 0 0,0-1 35 0 0,3 8 494 0 0,-3-5-341 0 0,-1-1-174 0 0,-1-3-210 0 0,0-1-34 0 0,-1-1 156 0 0,0 0-77 0 0,1 1-44 0 0,-1 1-38 0 0,1 2 4 0 0,-1-4-25 0 0,0 0 39 0 0,0 0 20 0 0,0 0 42 0 0,1 0 48 0 0,-1-1 57 0 0,0 0 1 0 0,0 1 47 0 0,0-1 52 0 0,1 0 56 0 0,-1 0 58 0 0,0 0 65 0 0,0 0 66 0 0,0 0 72 0 0,-1-4-479 0 0,-5-3-53 0 0,1-1-33 0 0,2 3 25 0 0,1-2 25 0 0,1-1-35 0 0,-1-7 54 0 0,3-2-95 0 0,2 1-69 0 0,11-27-79 0 0,-8 27 74 0 0,0 4-27 0 0,1 0 0 0 0,-1 0 0 0 0,2 1 0 0 0,0-1 1 0 0,11-9-49 0 0,-13 13-50 0 0,0 1 34 0 0,15-12-59 0 0,-12 11 41 0 0,2-2-101 0 0,-5 5 30 0 0,0 0-51 0 0,0 0-57 0 0,0 0-67 0 0,1-1-123 0 0,0 1-105 0 0,0 0-114 0 0,-3 1 289 0 0,0 1-33 0 0,-1 0-34 0 0,1 0-36 0 0,-1 0-37 0 0,1 0-39 0 0,-1 0-40 0 0,1 0-42 0 0,0-1-42 0 0,-1 1-45 0 0,-1 1 302 0 0,5-3-1465 0 0,2-2-1042 0 0</inkml:trace>
  <inkml:trace contextRef="#ctx0" brushRef="#br0" timeOffset="659.24">1188 1 11488 0 0,'0'0'264'0'0,"0"0"34"0"0,0 0 20 0 0,0 0-41 0 0,0 0-209 0 0,1 1-40 0 0,18 22 388 0 0,6 19 261 0 0,-5 4-15 0 0,-9-16-271 0 0,-2-9-144 0 0,13 46 512 0 0,-12-32-414 0 0,-2 0-33 0 0,2 11 39 0 0,0 0-93 0 0,-5-12-42 0 0,-2 1 35 0 0,0-5-14 0 0,-2-13-85 0 0,-1 0-36 0 0,3 23 115 0 0,-2-37-220 0 0,-1 2-6 0 0,0 4 56 0 0,0-8-23 0 0,0-1-113 0 0,0 0-48 0 0,0 0-6 0 0,0 0 8 0 0,0 0 39 0 0,0 0-36 0 0,0 0-43 0 0,0 0-37 0 0,0 0-154 0 0,0 0-44 0 0,0 0 33 0 0,0 0 40 0 0,0 0 37 0 0,0 0 35 0 0,0 0-157 0 0,-1 0 110 0 0,1-1 71 0 0,0 1 85 0 0,0 0 60 0 0,-2-2-36 0 0,2 1-14 0 0,-1 1-7 0 0,1-1-64 0 0,-5-8-1331 0 0</inkml:trace>
  <inkml:trace contextRef="#ctx0" brushRef="#br0" timeOffset="916.54">1025 285 11552 0 0,'0'0'334'0'0,"0"0"5"0"0,0 0-253 0 0,1-1-51 0 0,5-2-33 0 0,-1 0-1 0 0,1 0 1 0 0,0 1-1 0 0,0 0 1 0 0,0 0-1 0 0,0 0 1 0 0,1 1-1 0 0,5-1-1 0 0,-1 0 2 0 0,-2 0-134 0 0,1 0 41 0 0,9-1 18 0 0,-2 0 100 0 0,-1 0 57 0 0,38-4 322 0 0,-31 5-305 0 0,-12 1-95 0 0,1 0-42 0 0,0 0-50 0 0,0 0-58 0 0,-2 1-40 0 0,1-1-57 0 0,-1 1-64 0 0,0-1-69 0 0,1 1-76 0 0,-1-1-79 0 0,1 1-88 0 0,-1-1-91 0 0,5 1-783 0 0,8 0-854 0 0,-22 0 2311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160 127 11144 0 0,'0'0'248'0'0,"0"0"-17"0"0,-1-1-107 0 0,0 1-73 0 0,-2-1-9 0 0,2 0-1 0 0,1 1 34 0 0,-1 0 78 0 0,0 0 87 0 0,-4 0-311 0 0,1 1 41 0 0,0 0 39 0 0,-1 0 34 0 0,-1 2 78 0 0,0 1 57 0 0,-6 5 294 0 0,-4 7 289 0 0,10-9-461 0 0,-1 1-22 0 0,1-1-87 0 0,3-3-134 0 0,0 0-43 0 0,-9 12 220 0 0,-5 12 202 0 0,9-14-244 0 0,0-2-58 0 0,5-5-44 0 0,-1 1 0 0 0,1-1 0 0 0,0 1 0 0 0,1 0 0 0 0,-1 0 0 0 0,2 0 0 0 0,-1 0 0 0 0,1 0-1 0 0,0 0 1 0 0,1 6-90 0 0,1-6 96 0 0,3 1 39 0 0,8 9 218 0 0,-11-17-321 0 0,0 0-1 0 0,0 0 0 0 0,0 0 0 0 0,0 0 0 0 0,0 0 0 0 0,0 0 0 0 0,0 0 0 0 0,1-1 1 0 0,-1 1-1 0 0,0 0 0 0 0,1-1 0 0 0,-1 1 0 0 0,1-1 0 0 0,-1 1 0 0 0,0-1 1 0 0,1 0-1 0 0,-1 0 0 0 0,1 0 0 0 0,-1 1 0 0 0,1-1 0 0 0,-1 0 0 0 0,1-1 0 0 0,-1 1 1 0 0,1 0-1 0 0,-1 0 0 0 0,1-1-31 0 0,14-6 217 0 0,1-2-49 0 0,-1-1-42 0 0,-1-2-35 0 0,11-13 8 0 0,-20 18-81 0 0,0-1 1 0 0,0 1-1 0 0,-1-1 1 0 0,0-1-1 0 0,0 1 1 0 0,-1-1-1 0 0,2-3-18 0 0,13-49 60 0 0,-11 32-72 0 0,9-22 12 0 0,-15 53-116 0 0,5 5 40 0 0,5 11-56 0 0,-2 1 57 0 0,-1 5 41 0 0,3 14 47 0 0,2 7-5 0 0,-2-17-72 0 0,-10-24-37 0 0,0-1 34 0 0,1 4 19 0 0,0-1 76 0 0,6 11 181 0 0,-5-10-155 0 0,0-1-73 0 0,0 0-94 0 0,-2-3-1 0 0,1 0-43 0 0,-1 0-48 0 0,1 0-54 0 0,0-1-57 0 0,-1 1-64 0 0,1-1-68 0 0,1 1-73 0 0,-2-1 61 0 0,-1-2 267 0 0,0 1-33 0 0,0-1 5 0 0,0 0-33 0 0,0 1-39 0 0,0-1-44 0 0,-1 0-46 0 0,1 0-44 0 0,0 0-38 0 0,0 0-35 0 0,-1 0-137 0 0,1 1-33 0 0,2-1-1458 0 0</inkml:trace>
  <inkml:trace contextRef="#ctx0" brushRef="#br0" timeOffset="534.57">792 30 10624 0 0,'0'0'309'0'0,"0"0"3"0"0,0-2-204 0 0,-1-3-93 0 0,-5-4 52 0 0,-1 3 119 0 0,1 3 17 0 0,-1 1 42 0 0,-7 0 334 0 0,-5 3 173 0 0,6 2-281 0 0,2-1-132 0 0,2 0-76 0 0,1 0-122 0 0,2-1-77 0 0,-28 9 228 0 0,-3 5-100 0 0,31-11-165 0 0,-1 0 0 0 0,1 0 0 0 0,-1 1 0 0 0,1 0-27 0 0,3-3 6 0 0,0 1-1 0 0,1-1 0 0 0,-1 1 1 0 0,1 0-1 0 0,-1 0 0 0 0,1 0 1 0 0,0 1-1 0 0,0-1-5 0 0,-2 10-182 0 0,4 0 69 0 0,3 0 55 0 0,4-1 41 0 0,-1-4 40 0 0,0 0 0 0 0,1 0 0 0 0,1-1 0 0 0,4 4-23 0 0,4 5-27 0 0,16 11-29 0 0,-13-11 26 0 0,-6-3 46 0 0,5 4-56 0 0,-5-5 55 0 0,0 2 45 0 0,-1 0 55 0 0,-3 1 65 0 0,-4 0 74 0 0,-5 1 83 0 0,-6-1 94 0 0,-7 1 102 0 0,10-13-439 0 0,0-1 0 0 0,0 1 0 0 0,-1-1 0 0 0,1 0-1 0 0,0 0 1 0 0,-2 0-94 0 0,-5 2 217 0 0,-2-2-50 0 0,7-2-127 0 0,-1 0-36 0 0,-2-1-60 0 0,1 0-75 0 0,0-2-89 0 0,-1 0-99 0 0,1 0-110 0 0,0-1-121 0 0,3 2 225 0 0,0 0-33 0 0,1-1-37 0 0,-1 1-36 0 0,3 1 61 0 0,0 0-52 0 0,0 0-45 0 0,0 1-40 0 0,-1-1-146 0 0,1 0-40 0 0,0 0-176 0 0,-2-1-478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8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63 8232 0 0,'0'0'182'0'0,"0"-1"-4"0"0,-1 1-75 0 0,0 0-49 0 0,-3-2-3 0 0,2 1-1 0 0,-10-4 94 0 0,-18-2 64 0 0,21 6-106 0 0,-1-1 50 0 0,2 1 36 0 0,0 0 64 0 0,-8 1 85 0 0,-9 9 220 0 0,0 4-17 0 0,10-4-233 0 0,12-7-234 0 0,-34 23 430 0 0,24-15-250 0 0,1 0-1 0 0,0 1 1 0 0,0 0 0 0 0,1 1-1 0 0,-3 5-252 0 0,-6 13 414 0 0,5 2-54 0 0,5 3-75 0 0,7 3-98 0 0,3-32-164 0 0,1 1 0 0 0,-1-1-1 0 0,1 0 1 0 0,0 1 0 0 0,1-1-1 0 0,-1 0 1 0 0,1 0 0 0 0,1 1-23 0 0,-1-3 30 0 0,0 0 1 0 0,0 0-1 0 0,1 0 1 0 0,-1 0 0 0 0,1 0-1 0 0,2 2-30 0 0,11 8 155 0 0,4-3 39 0 0,3-6 45 0 0,3-4 54 0 0,-21-2-266 0 0,1 0 0 0 0,-1 0 1 0 0,1 0-1 0 0,-1-1 1 0 0,0 1-1 0 0,0-1 0 0 0,0-1 1 0 0,0 1-1 0 0,3-3-27 0 0,-1 1 28 0 0,0-1 0 0 0,0 0 0 0 0,-1-1-1 0 0,1 0 1 0 0,-1 0 0 0 0,0-2-28 0 0,2-1 25 0 0,0-1 0 0 0,-1-1-1 0 0,-1 1 1 0 0,0-1 0 0 0,0 0 0 0 0,-1-1 0 0 0,0 1-1 0 0,2-11-24 0 0,-3 4-50 0 0,-3-1 96 0 0,-1-2 83 0 0,-1 9 1 0 0,-1 1-1 0 0,0-1 1 0 0,-1-3-130 0 0,-2-3 90 0 0,-1 2-63 0 0,0 0-70 0 0,0 1-86 0 0,-1 0-105 0 0,0 0-121 0 0,4 8 126 0 0,-1 0-36 0 0,1 0-40 0 0,-1 1-41 0 0,0-1-44 0 0,1 1-46 0 0,2 4 75 0 0,0 1-52 0 0,1-1-44 0 0,-1 1-40 0 0,0-1-144 0 0,0 1-39 0 0,0-1-174 0 0,0-1-471 0 0,1 3 1275 0 0</inkml:trace>
  <inkml:trace contextRef="#ctx0" brushRef="#br0" timeOffset="346.07">480 241 9880 0 0,'1'2'290'0'0,"2"3"-64"0"0,0 0-100 0 0,0 1-71 0 0,2 5-85 0 0,0 0-10 0 0,-2-5 63 0 0,0 0 54 0 0,0-1 73 0 0,0-1 45 0 0,0 0 74 0 0,0-1 86 0 0,0 0 97 0 0,-2-2-545 0 0,0 0 108 0 0,-1-1 94 0 0,1 1 84 0 0,0 0 133 0 0,-1 0 84 0 0,1 0 165 0 0,-1 0 386 0 0,0 0 374 0 0,-1-1-937 0 0,1 0-42 0 0,-1-1 11 0 0,1 0-106 0 0,-1 1-178 0 0,1-1-35 0 0,-1 1-38 0 0,0-1-41 0 0,-9-18 310 0 0,3-2-84 0 0,5-3-75 0 0,3-1-64 0 0,4 0-56 0 0,2 1-45 0 0,-4 16-2 0 0,0 0 0 0 0,0 1 0 0 0,1-1-1 0 0,2-2 48 0 0,25-31-285 0 0,-25 34 230 0 0,0 1 0 0 0,1 0 0 0 0,-1 0 0 0 0,8-4 55 0 0,-11 7-14 0 0,1 1 0 0 0,0 0 0 0 0,0 0 0 0 0,1 0 0 0 0,-1 0 0 0 0,0 1 0 0 0,0-1 0 0 0,1 1 0 0 0,3 0 14 0 0,17 1-18 0 0,-20 1 21 0 0,-1 0 1 0 0,0 1-1 0 0,0-1 1 0 0,-1 1-1 0 0,4 1-3 0 0,10 7 10 0 0,-8-3-30 0 0,0 0-1 0 0,0 0 0 0 0,3 5 21 0 0,1 2 33 0 0,-1 1 81 0 0,-1 0 114 0 0,3 10 145 0 0,-9-15-178 0 0,-1 1 0 0 0,0 0 0 0 0,-1 0 0 0 0,0 1 0 0 0,0 0-195 0 0,1 13 303 0 0,-4 2-50 0 0,-3-1-104 0 0,3-23-375 0 0,-1 1 106 0 0,1-1 91 0 0,-1 1 73 0 0,0 1 96 0 0,-1 9 435 0 0,1-8-397 0 0,1-3-138 0 0,0 0-34 0 0,-1-1-38 0 0,1 1-46 0 0,-1 1-118 0 0,1 0-117 0 0,0-2 108 0 0,-1 0-36 0 0,1 0-37 0 0,0 0-40 0 0,0-1-41 0 0,-1 1-44 0 0,1 0-45 0 0,0 0-48 0 0,0 0-50 0 0,-1 0-51 0 0,1 0-55 0 0,0 0-55 0 0,-1 0-463 0 0,1 1-36 0 0,-3 6-2532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34 8232 0 0,'0'0'182'0'0,"0"0"29"0"0,-3-8 180 0 0,2 6-339 0 0,1 0-32 0 0,-2-1 27 0 0,1 0 89 0 0,0 1 79 0 0,0-1 70 0 0,1 1 133 0 0,-1 0 69 0 0,0-1 164 0 0,1 1 402 0 0,0 1 394 0 0,0 1-1009 0 0,1 0-38 0 0,-1 1 32 0 0,1 1-95 0 0,-1 0-113 0 0,1-1-160 0 0,-1 0-36 0 0,11 35 300 0 0,2 6 21 0 0,-2 1-48 0 0,3 18 38 0 0,6 33 49 0 0,-4-29-83 0 0,3 0 59 0 0,-4-17 477 0 0,8 46-841 0 0,-21-84 53 0 0,0-1-10 0 0,-1 1 0 0 0,1-1 0 0 0,-1 1 0 0 0,-1-1 0 0 0,0 1 0 0 0,0-1 0 0 0,-1 3-43 0 0,-2-4 78 0 0,2-6 4 0 0,1-2-43 0 0,0 0-162 0 0,0 0 47 0 0,-4-1-76 0 0,1 0 165 0 0,1 0-121 0 0,-1-2-107 0 0,0 1-95 0 0,0-2-168 0 0,0 0-94 0 0,-1-1-206 0 0,-1-2-493 0 0,-3-6-521 0 0</inkml:trace>
  <inkml:trace contextRef="#ctx0" brushRef="#br0" timeOffset="696.13">0 309 7368 0 0,'0'0'165'0'0,"0"0"22"0"0,0 0 10 0 0,2 1-16 0 0,5 5 30 0 0,1-2 109 0 0,4-2 174 0 0,7-2 394 0 0,2-3 57 0 0,-8 0-350 0 0,-2 1-153 0 0,0-1-74 0 0,-5 1-203 0 0,-1 1-34 0 0,1-1-38 0 0,-1 1-43 0 0,14-3 313 0 0,0 0-34 0 0,20-5 228 0 0,-11 2-227 0 0,0 1-57 0 0,1 0-53 0 0,-1 0-45 0 0,6-1-19 0 0,0 1-47 0 0,7 0-29 0 0,22 0-24 0 0,-55 5-55 0 0,0 1 0 0 0,0 0 0 0 0,0 1 1 0 0,0-1-1 0 0,0 2 0 0 0,0-1 0 0 0,0 1 1 0 0,-1 0-1 0 0,1 1 0 0 0,-1 0 0 0 0,1 0 1 0 0,-1 0-1 0 0,0 1 0 0 0,0 0 0 0 0,0 1 1 0 0,0 0-2 0 0,-2-1 26 0 0,6 6 122 0 0,-1 0 0 0 0,8 10-148 0 0,-4 1 95 0 0,13 29-72 0 0,-11-16-44 0 0,-4-5-45 0 0,0 0-63 0 0,-9-19 212 0 0,-1 0 1 0 0,0 0-1 0 0,0 0 1 0 0,-1 0-1 0 0,0 0 1 0 0,-1 1-84 0 0,1 4 53 0 0,-1 0-51 0 0,-1-8-96 0 0,-1 0 95 0 0,0 1 61 0 0,-7 10 165 0 0,2-8-153 0 0,2-5-96 0 0,0-1-69 0 0,-1-1-88 0 0,1-2-105 0 0,-1-1-121 0 0,3-1 151 0 0,0 0-37 0 0,0-1-39 0 0,0 0-42 0 0,0-1-43 0 0,0 0-46 0 0,3 2 138 0 0,-1 0-48 0 0,0 0-42 0 0,0 0-36 0 0,-1-1-438 0 0,1 0-68 0 0,-2-1-737 0 0,-1-3-944 0 0</inkml:trace>
  <inkml:trace contextRef="#ctx0" brushRef="#br0" timeOffset="963.41">586 140 8464 0 0,'1'-2'190'0'0,"1"-3"-3"0"0,-1 0-58 0 0,4-9 109 0 0,-2 6-107 0 0,2-1 94 0 0,-2 4-68 0 0,0-1 36 0 0,-1 4 185 0 0,3-6 731 0 0,0 3-414 0 0,2 2-177 0 0,2 1-79 0 0,-5 1-329 0 0,-1 1-91 0 0,0 0-64 0 0,0 0-77 0 0,-1 0-50 0 0,1 0-78 0 0,-1 0-87 0 0,0 0-99 0 0,0 0-17 0 0,0 0-85 0 0,-1 0-91 0 0,1 0-98 0 0,2 0-860 0 0,1 0-899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7224 0 0,'0'15'240'0'0,"2"0"-100"0"0,0-1-73 0 0,5 23-8 0 0,-3-21 4 0 0,-1-3 50 0 0,0 0 78 0 0,0 0 103 0 0,-2-7-102 0 0,0 1 35 0 0,3 11 294 0 0,0-2-58 0 0,0-1-79 0 0,-1 1-53 0 0,2 4 158 0 0,1 0 41 0 0,3 7 238 0 0,-5 0 40 0 0,-4-18-465 0 0,1 0-52 0 0,0 9 301 0 0,-3-7-114 0 0,2-9-233 0 0,-1-2-98 0 0,1 0-53 0 0,0 0-28 0 0,1 1-63 0 0,-1 2-57 0 0,0-2 86 0 0,-1-1 60 0 0,1 1 44 0 0,0-1 67 0 0,0 0 80 0 0,-1 1 90 0 0,-3-2-172 0 0,0-1-43 0 0,-5-5 56 0 0,1-1-102 0 0,7 6-95 0 0,-1 1 0 0 0,1-1 1 0 0,0 1-1 0 0,0-1 0 0 0,0 0 1 0 0,0 0-1 0 0,0 1 0 0 0,1-1 1 0 0,-1 0-1 0 0,0 0 0 0 0,1 0-17 0 0,-4-55 109 0 0,4 48-105 0 0,0-1 1 0 0,1 1-1 0 0,1-1 1 0 0,-1 1-1 0 0,1-1 1 0 0,1 1-1 0 0,0 0 0 0 0,0-1-4 0 0,5-9-1 0 0,1 0 0 0 0,1 0-1 0 0,1-2 2 0 0,12-8-69 0 0,-9 14 59 0 0,2 0 0 0 0,-1 1 0 0 0,2 1 10 0 0,12-7-102 0 0,-12 10-14 0 0,0 1-56 0 0,2 0-68 0 0,0 2-80 0 0,-14 5 167 0 0,6-2-126 0 0,-3 1 29 0 0,-3 2-26 0 0,-3 0 96 0 0,1 0-34 0 0,0 0-69 0 0,0 1-52 0 0,0-1-58 0 0,-1 0-63 0 0,1 0-70 0 0,0 1-74 0 0,0-1-81 0 0,0 1-86 0 0,3-2-1086 0 0,4 0-1039 0 0</inkml:trace>
  <inkml:trace contextRef="#ctx0" brushRef="#br0" timeOffset="385.96">522 333 8032 0 0,'0'0'155'0'0,"0"0"-64"0"0,2 0-42 0 0,2 2 2 0 0,-2-1-4 0 0,3 1 20 0 0,0-1 0 0 0,0 1-1 0 0,0-1 1 0 0,0 0 0 0 0,0 0 0 0 0,0 0-1 0 0,5-1-66 0 0,11 0 263 0 0,-3-2 37 0 0,-1-1 103 0 0,-8 1-153 0 0,-1 0 37 0 0,0 0 39 0 0,-1 0 45 0 0,16-5 255 0 0,0-2-70 0 0,1-1-77 0 0,-1-2-82 0 0,-1-2-88 0 0,-2-2-94 0 0,-4-2-101 0 0,-4-2-105 0 0,-10 16-1 0 0,0 0 1 0 0,-1 0-1 0 0,0 0 0 0 0,1 0 1 0 0,-2 0-1 0 0,1 0 1 0 0,0 0-1 0 0,-1-1 0 0 0,0 0-8 0 0,0 1 19 0 0,0 0 0 0 0,-1 0 0 0 0,1 0 0 0 0,-1 1 0 0 0,0-1 0 0 0,0 0 0 0 0,0 1 0 0 0,-1-1 0 0 0,0 0-19 0 0,0-1 27 0 0,0 1-1 0 0,-1 0 0 0 0,0 1 1 0 0,0-1-1 0 0,0 0 0 0 0,0 1 0 0 0,0 0 1 0 0,-1 0-1 0 0,1 0 0 0 0,-1 0 0 0 0,0 0 1 0 0,0 1-1 0 0,0-1 0 0 0,0 1 0 0 0,-1 0 1 0 0,-1 0-27 0 0,3 1-6 0 0,-1 0 0 0 0,1 0 1 0 0,-1 0-1 0 0,1 1 1 0 0,-1 0-1 0 0,1-1 1 0 0,-1 1-1 0 0,1 0 1 0 0,-1 1-1 0 0,1-1 0 0 0,-1 1 1 0 0,1-1-1 0 0,-1 1 1 0 0,1 0-1 0 0,0 0 1 0 0,-1 1-1 0 0,1-1 1 0 0,0 1-1 0 0,0 0 1 0 0,0-1-1 0 0,0 1 0 0 0,0 1 1 0 0,1-1-1 0 0,-1 0 1 0 0,0 1-1 0 0,0 1 6 0 0,-4 3-16 0 0,1 1-1 0 0,0 0 1 0 0,0 0-1 0 0,1 0 1 0 0,0 1-1 0 0,1 0 1 0 0,-1 0 0 0 0,-1 8 16 0 0,1-3-3 0 0,1 0 0 0 0,0 1 0 0 0,1 0 0 0 0,0 12 3 0 0,2-19 2 0 0,0 1 0 0 0,1-1 1 0 0,1 0-1 0 0,-1 1 0 0 0,1-1 1 0 0,1 0-1 0 0,0 0 0 0 0,0 0 1 0 0,0 0-1 0 0,1 0 1 0 0,0-1-1 0 0,4 7-2 0 0,-5-10 2 0 0,0 0 0 0 0,1 0 0 0 0,-1-1 0 0 0,1 1 0 0 0,0-1 0 0 0,0 0 1 0 0,1 1-1 0 0,-1-2 0 0 0,1 1 0 0 0,-1 0 0 0 0,1-1 0 0 0,0 1 0 0 0,0-1 0 0 0,0 0 0 0 0,0 0 0 0 0,0-1 1 0 0,0 1-1 0 0,1-1 0 0 0,-1 0 0 0 0,1 0 0 0 0,-1-1 0 0 0,0 1 0 0 0,1-1 0 0 0,1 0-2 0 0,12 0 110 0 0,0-1-64 0 0,0-1-71 0 0,0-1-79 0 0,0-1-87 0 0,0-2-93 0 0,-1 0-101 0 0,-1-2-110 0 0,7-6-71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8032 0 0,'0'0'182'0'0,"0"0"29"0"0,0 2 12 0 0,6 15-99 0 0,0 0-49 0 0,-2 3-50 0 0,-4-10-2 0 0,2 1 44 0 0,-1 0 37 0 0,0-1 34 0 0,3 16 297 0 0,2 13 369 0 0,-2-7-164 0 0,-1-11-287 0 0,0-4-134 0 0,-1 1-92 0 0,10 80 1042 0 0,-3-25-327 0 0,-4-24-237 0 0,-2-23-293 0 0,2 16 178 0 0,-5-22-319 0 0,2 1-47 0 0,0 11-5 0 0,-1-25-103 0 0,-2 0 0 0 0,1 1 1 0 0,-1-1-1 0 0,0 0 1 0 0,-1 3-17 0 0,2-5-16 0 0,0-2-40 0 0,0-2-154 0 0,0-1 57 0 0,0 1 48 0 0,-1 0 41 0 0,1 0 22 0 0,-1 1 75 0 0,1-1-78 0 0,-1-1-65 0 0,1 1-93 0 0,-1-1-116 0 0,1 0 109 0 0,-1 1-38 0 0,1-1-41 0 0,0 0-44 0 0,0 0-6 0 0,-1 0-47 0 0,1 1-41 0 0,0-1-37 0 0,-1 0-133 0 0,1 0-36 0 0,-2 1-1391 0 0</inkml:trace>
  <inkml:trace contextRef="#ctx0" brushRef="#br0" timeOffset="629.29">1 420 7280 0 0,'0'0'209'0'0,"1"0"-29"0"0,6-1-113 0 0,2 0 0 0 0,1 0 120 0 0,-3 0 17 0 0,0 1 46 0 0,8-1 347 0 0,14-2 670 0 0,-16 2-783 0 0,-6 0-255 0 0,-1 0-37 0 0,1 0-45 0 0,0-1-51 0 0,13-2 395 0 0,0-1-76 0 0,1 0-67 0 0,-1 0-62 0 0,4-2-13 0 0,0 1-65 0 0,13-5 8 0 0,-1 0-77 0 0,-26 8-272 0 0,-1 0 93 0 0,0 0 61 0 0,13-4 107 0 0,-9 2-114 0 0,-5 2-70 0 0,-1 0-68 0 0,0 1-45 0 0,-1-1-70 0 0,0 0-78 0 0,1 0-90 0 0,-1 0-98 0 0,0 0-110 0 0,0 0-118 0 0,-3 2 319 0 0,1-1-33 0 0,7-3-1194 0 0,5-3-930 0 0</inkml:trace>
  <inkml:trace contextRef="#ctx0" brushRef="#br0" timeOffset="1021.26">675 94 5640 0 0,'0'0'124'0'0,"0"0"17"0"0,0 2 12 0 0,0 6-43 0 0,1-1-59 0 0,1 19-49 0 0,0-15 48 0 0,-1-5 15 0 0,1-1 37 0 0,-1 1 42 0 0,1-1 52 0 0,3 17 1430 0 0,3 18-1626 0 0,-2-6 806 0 0,-2-17-452 0 0,1-2-46 0 0,15 54 1077 0 0,11 31 528 0 0,-13-59-1061 0 0,-13-29-481 0 0,0 0 0 0 0,0 0 0 0 0,1 10-371 0 0,-1 8 608 0 0,-5-26-493 0 0,0 0 0 0 0,-1 0-1 0 0,1 0 1 0 0,-1 1 0 0 0,0-1 0 0 0,0 0-115 0 0,1-2 231 0 0,0-2 5 0 0,0 0 16 0 0,0 0 4 0 0,0 0 0 0 0,0 0-21 0 0,0 0-88 0 0,0 0-34 0 0,0 0-8 0 0,0-1-16 0 0,0-2-36 0 0,0-11 45 0 0,2-9-13 0 0,5-1-40 0 0,-4 15-46 0 0,1 1 0 0 0,0 0 0 0 0,0 0 0 0 0,4-6 1 0 0,-2 7-24 0 0,-1 0 0 0 0,1 0-1 0 0,5-4 25 0 0,-7 7-19 0 0,0 0 0 0 0,1 0 0 0 0,-1 1 0 0 0,1 0-1 0 0,0 0 1 0 0,0 0 0 0 0,0 0 0 0 0,1 1-1 0 0,1-1 20 0 0,-4 2-8 0 0,1 1-1 0 0,0-1 0 0 0,0 1 0 0 0,0 0 0 0 0,0-1 0 0 0,0 2 0 0 0,0-1 0 0 0,0 0 0 0 0,-1 1 1 0 0,1 0-1 0 0,0 0 0 0 0,0 0 0 0 0,-1 0 0 0 0,1 0 0 0 0,0 1 0 0 0,-1 0 0 0 0,4 2 9 0 0,1 1-27 0 0,0 0 0 0 0,0 1 0 0 0,5 4 27 0 0,8 10-8 0 0,1 8 8 0 0,-9-9 0 0 0,-9-13 1 0 0,1 0 0 0 0,-2 1-1 0 0,1-1 1 0 0,-1 1 0 0 0,0 0-1 0 0,0 0 1 0 0,-1 0 0 0 0,1 5-1 0 0,1 18 58 0 0,-3-22-54 0 0,0 0-96 0 0,1 5-204 0 0,-2-12 181 0 0,0-1-66 0 0,0 1-86 0 0,0-1 82 0 0,0 0-41 0 0,0 0-44 0 0,0 0-41 0 0,0 0-37 0 0,0 0-35 0 0,0 0-248 0 0,0 0-57 0 0,0 0-808 0 0,0 0-636 0 0,0 0-1210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2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45 9184 0 0,'-1'-1'208'0'0,"-3"-3"1"0"0,-1 0-44 0 0,1 1-38 0 0,-1 0-34 0 0,-7-4 28 0 0,-8-1-79 0 0,8 4-5 0 0,3 2 26 0 0,2 0 26 0 0,0 1 45 0 0,1 0 17 0 0,0-1 42 0 0,0 1 49 0 0,0 0 52 0 0,-2 0 18 0 0,-1 2-86 0 0,-1 1-61 0 0,-12 5 161 0 0,11-2-51 0 0,9-3-220 0 0,0-1 1 0 0,0 1-1 0 0,1 0 1 0 0,-1-1 0 0 0,1 1-1 0 0,0 0 1 0 0,-1 0-1 0 0,1 0 1 0 0,-1 2-56 0 0,-3 6 165 0 0,2-4-114 0 0,1-2-39 0 0,-1 2 26 0 0,1 0 1 0 0,1 0-1 0 0,-1 0 1 0 0,1 0-1 0 0,0 1 1 0 0,0-1-1 0 0,1 0 1 0 0,0 2-39 0 0,-2 10 108 0 0,1 6-34 0 0,3 0-43 0 0,2 6-41 0 0,4 13-63 0 0,0-4 60 0 0,2-1 55 0 0,4 7 58 0 0,-6-24-4 0 0,1 0 1 0 0,2 2-97 0 0,0 0 60 0 0,13 32 19 0 0,-14-31-29 0 0,0 5 7 0 0,-3 1 42 0 0,-6-23-63 0 0,0 0 1 0 0,-1 0-1 0 0,1-1 1 0 0,-2 1-1 0 0,1 0 1 0 0,-1 0-1 0 0,0-1 1 0 0,0 1-37 0 0,1-6 74 0 0,-1 0-42 0 0,1 0-40 0 0,0 0-39 0 0,0 0-37 0 0,0-1-33 0 0,-1 2-212 0 0,1-1 76 0 0,0 0-36 0 0,-1 0-384 0 0,1 1-269 0 0,-1-1 167 0 0,1 0-34 0 0,-1-1-957 0 0,1 1-1005 0 0</inkml:trace>
  <inkml:trace contextRef="#ctx0" brushRef="#br0" timeOffset="312.16">0 434 7848 0 0,'1'0'197'0'0,"-1"0"-83"0"0,1-1-61 0 0,2 0-13 0 0,0 1 6 0 0,33-8 1 0 0,-12 2 13 0 0,-4 1 28 0 0,-1-1 51 0 0,-11 4-203 0 0,0 0 46 0 0,7-2 86 0 0,-2 1 53 0 0,16-2 226 0 0,-19 3-251 0 0,1 0-40 0 0,0 0-66 0 0,-2 1-53 0 0,-1 0-57 0 0,1-1-66 0 0,-1 1-74 0 0,0-1-83 0 0,1 1-90 0 0,-1-1-100 0 0,1 0-107 0 0,4 0-470 0 0,7-3-638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260 386 9072 0 0,'-13'-5'60'0'0,"0"1"39"0"0,-14-2 196 0 0,-7 3 192 0 0,25 3-265 0 0,0 1-1 0 0,0-1 0 0 0,0 2 0 0 0,-5 1-221 0 0,7-2 150 0 0,0 2 0 0 0,1-1 0 0 0,-1 1 0 0 0,1-1 0 0 0,0 2 0 0 0,-1-1-150 0 0,2 0 129 0 0,1 1-1 0 0,-1-1 1 0 0,1 1-1 0 0,-3 2-128 0 0,-10 16 327 0 0,10-9-209 0 0,2 1-35 0 0,1-2-117 0 0,1 0 41 0 0,-3 13 106 0 0,2 1 87 0 0,-1 33 374 0 0,5-41-433 0 0,0 0-44 0 0,0-6-13 0 0,1 1 1 0 0,1 0-1 0 0,0-1 0 0 0,1 1-84 0 0,2 8 151 0 0,2 0 39 0 0,-2-9-78 0 0,4 1 56 0 0,2-2 51 0 0,-11-11-196 0 0,1 1-1 0 0,0-1 0 0 0,0 1 1 0 0,0-1-1 0 0,0 1 0 0 0,0-1 1 0 0,0 0-1 0 0,0 0 0 0 0,0 1 1 0 0,0-1-1 0 0,0 0 1 0 0,1 0-23 0 0,18-3 418 0 0,-1-7-95 0 0,-2-4-82 0 0,-1-3-68 0 0,6-15-3 0 0,-15 20-109 0 0,0-2 0 0 0,2-6-61 0 0,9-33 59 0 0,-6 1-55 0 0,-10 40-20 0 0,-1-1 0 0 0,0 0 0 0 0,-1-2 16 0 0,-1 2-33 0 0,0 1 1 0 0,-1-1 0 0 0,-1-5 32 0 0,-11-25-67 0 0,-12-20 44 0 0,12 32-34 0 0,-5-17 57 0 0,3 3-11 0 0,6 17 11 0 0,1-1 0 0 0,-1-7 0 0 0,8 29-21 0 0,-1 0 43 0 0,0-1 1 0 0,1 0-57 0 0,1 0-51 0 0,1-3-69 0 0,-1 16 32 0 0,0 0 80 0 0,-1 9 40 0 0,14 47-59 0 0,6-2 52 0 0,3-2 58 0 0,3 0 63 0 0,-5-10 30 0 0,-1-1 49 0 0,-2 2 53 0 0,-4 0 54 0 0,18 62 492 0 0,-17-67-506 0 0,-2 0-53 0 0,-5-20-120 0 0,-4-10-85 0 0,1-1 1 0 0,1 1-1 0 0,0-1 0 0 0,3 5-26 0 0,-6-15-72 0 0,-1-2-48 0 0,0 0-186 0 0,0 0 152 0 0,0 0-52 0 0,0 0-81 0 0,0 0 92 0 0,0 0-41 0 0,0 0-42 0 0,0 0-42 0 0,0 0-37 0 0,0 0-34 0 0,0-1-251 0 0,0 1-57 0 0,0-1-819 0 0,1-1-382 0 0,1-1-73 0 0,-1 0 300 0 0</inkml:trace>
  <inkml:trace contextRef="#ctx0" brushRef="#br0" timeOffset="405.91">458 586 6448 0 0,'0'0'141'0'0,"0"0"-2"0"0,1 0-59 0 0,6-2 42 0 0,12-4-37 0 0,-7 2 8 0 0,-1-1 32 0 0,0 0 63 0 0,-1 1 45 0 0,-1 0 76 0 0,1 0 88 0 0,-1 1 100 0 0,14-7 398 0 0,-7 3-375 0 0,-5 2-199 0 0,-1 0-74 0 0,15-6 535 0 0,-8 1 78 0 0,0-1 0 0 0,2-2-860 0 0,-14 8 249 0 0,-1 0-43 0 0,-2-5 101 0 0,-5-1-112 0 0,-4 1-73 0 0,-17-12 87 0 0,15 16-98 0 0,3 2 52 0 0,-10-2 100 0 0,14 6-218 0 0,-1 0-1 0 0,1 0 0 0 0,0 0 0 0 0,0 0 0 0 0,-1 1 1 0 0,1-1-1 0 0,0 1 0 0 0,0 0 0 0 0,0-1 1 0 0,0 1-1 0 0,0 0 0 0 0,0 0 0 0 0,0 0 1 0 0,0 1-1 0 0,0-1 0 0 0,0 1-44 0 0,-9 8 205 0 0,2 1-66 0 0,2 1-91 0 0,2-1-115 0 0,2 3 61 0 0,1-1 1 0 0,-2 13 5 0 0,3 30 86 0 0,2-36-17 0 0,2-1 0 0 0,-1 1 0 0 0,2-1 1 0 0,1 1-1 0 0,0-1 0 0 0,2 0 1 0 0,3 6-71 0 0,-5-15-38 0 0,0 0 36 0 0,9 7 83 0 0,-10-13-24 0 0,0 0 0 0 0,0 0 1 0 0,1 0-1 0 0,-1 0 0 0 0,1-1 0 0 0,0 0 1 0 0,0 0-1 0 0,0 0 0 0 0,6 1-56 0 0,4 1 84 0 0,0-3-56 0 0,1-2-77 0 0,-1-2-96 0 0,-4-1-16 0 0,-1-1-57 0 0,0-2-63 0 0,0 0-70 0 0,-9 4-34 0 0,1 1-80 0 0,0 0-70 0 0,-1-1-59 0 0,2 0-362 0 0,0 0-71 0 0,2-2-1024 0 0,5-3-1162 0 0</inkml:trace>
  <inkml:trace contextRef="#ctx0" brushRef="#br0" timeOffset="938.48">1106 44 8088 0 0,'0'0'182'0'0,"0"0"29"0"0,0 0 12 0 0,0 2-37 0 0,0 8-247 0 0,1 1 97 0 0,0 1 81 0 0,1-1 65 0 0,0 3 100 0 0,6 26 642 0 0,-4-23-580 0 0,-3-11-240 0 0,12 49 823 0 0,0 0-65 0 0,-1-3-110 0 0,-1-1-37 0 0,3 11 105 0 0,3 31 366 0 0,-12-69-901 0 0,-1 0-62 0 0,9 54 387 0 0,-7-37-308 0 0,3 19 47 0 0,-9-58-527 0 0,0-1 107 0 0,0 1 95 0 0,0 1 154 0 0,0 2 137 0 0,0-4-244 0 0,0 1-39 0 0,0-1-44 0 0,0 1-44 0 0,0-1-49 0 0,1 0-58 0 0,-1 1-22 0 0,0-1-49 0 0,1 0-54 0 0,-1 0-58 0 0,0 1-61 0 0,1-1-68 0 0,-1 1-69 0 0,1-1-76 0 0,-1-2 121 0 0,-1 1-76 0 0,1-1-65 0 0,-1 0-53 0 0,1-1-484 0 0,-2-1-696 0 0</inkml:trace>
  <inkml:trace contextRef="#ctx0" brushRef="#br0" timeOffset="1204.77">988 393 6832 0 0,'0'0'200'0'0,"1"1"-30"0"0,6 2-108 0 0,-5-2-41 0 0,1 0 39 0 0,2 1 153 0 0,1-1 81 0 0,7 1 478 0 0,-9-2-574 0 0,0 0-44 0 0,14-3 529 0 0,-5 1-268 0 0,-1 0-45 0 0,1 0-41 0 0,0 0-40 0 0,-1-1-37 0 0,1 0-34 0 0,12-3 126 0 0,-6 0-313 0 0,1 0 79 0 0,13-4 201 0 0,43-14 601 0 0,-52 16-706 0 0,-1 0-89 0 0,-2 2-110 0 0,-1-1-110 0 0,-10 4 5 0 0,0 0-35 0 0,0-1-37 0 0,0 1-40 0 0,1 0-42 0 0,-1 0-44 0 0,0-1-48 0 0,0 1-49 0 0,0 0-52 0 0,0 0-55 0 0,1 0-57 0 0,-1 0-59 0 0,-1 0-963 0 0,4-1-900 0 0,-13 4 2468 0 0</inkml:trace>
  <inkml:trace contextRef="#ctx0" brushRef="#br0" timeOffset="1543.86">1597 576 6536 0 0,'0'0'141'0'0,"2"0"23"0"0,-1 0-132 0 0,7 0 163 0 0,1 0-100 0 0,-1-1-64 0 0,12-1-17 0 0,-14 0 22 0 0,0 0 36 0 0,0-1 51 0 0,0 0 62 0 0,-1 0 75 0 0,1-2 88 0 0,24-24 1496 0 0,-12 6-560 0 0,-6 3-145 0 0,-3-2 86 0 0,-7 8-1023 0 0,-3 0-61 0 0,-3-2-33 0 0,-9-6-29 0 0,9 17-59 0 0,0 0 0 0 0,0 0 0 0 0,-1 1 0 0 0,0-1 0 0 0,-3-1-20 0 0,-3-2 73 0 0,-1 1 42 0 0,11 6-103 0 0,0 1-1 0 0,-1-1 1 0 0,1 1 0 0 0,0-1-1 0 0,0 1 1 0 0,0-1-1 0 0,-1 1 1 0 0,1 0-1 0 0,0 0 1 0 0,0 0 0 0 0,-1 0-1 0 0,1 0 1 0 0,0 0-1 0 0,0 0 1 0 0,-1 0-12 0 0,0 1 27 0 0,0-1 1 0 0,-1 1-1 0 0,2 0 1 0 0,-1 0-1 0 0,0 0 1 0 0,0 0-1 0 0,0 0 1 0 0,0 0-1 0 0,1 1 1 0 0,-1-1-1 0 0,0 1 1 0 0,1-1-1 0 0,-2 2-27 0 0,-1 2 96 0 0,0 0-1 0 0,1 1 0 0 0,-1-1 1 0 0,0 3-96 0 0,-5 10 217 0 0,2 3-153 0 0,2 1-41 0 0,3-10-37 0 0,1 1 1 0 0,0-1 0 0 0,1 1 0 0 0,1 4 13 0 0,3 24-6 0 0,1-14 61 0 0,0-6 47 0 0,0 0 65 0 0,-3-13-113 0 0,1 0 0 0 0,0 0 0 0 0,0-1 0 0 0,1 1 1 0 0,0-1-1 0 0,0 0 0 0 0,1 0 0 0 0,1 2-54 0 0,-3-5 25 0 0,0 0 0 0 0,1-1 0 0 0,-1 1 0 0 0,1-1 0 0 0,0 0 0 0 0,0 0 0 0 0,0 0 0 0 0,0 0 0 0 0,0-1 0 0 0,0 0 0 0 0,1 1 0 0 0,-1-2 0 0 0,1 1 0 0 0,1 0-25 0 0,1-1-132 0 0,0 0 54 0 0,0 0 49 0 0,0-1 40 0 0,8 0 124 0 0,-8-1-10 0 0,-1 0-1 0 0,0-1 1 0 0,0 1-1 0 0,3-2-124 0 0,3-2 89 0 0,-2 0-114 0 0,-5 3-35 0 0,0-1-37 0 0,0 0-42 0 0,-1 0-46 0 0,1-1-51 0 0,-1 1-54 0 0,1 0-59 0 0,-1-1-63 0 0,0 1-68 0 0,1-1-71 0 0,-1 0-76 0 0,-1 0-80 0 0,1 0-85 0 0,0 0-89 0 0,2-1-1046 0 0,3-3-1088 0 0</inkml:trace>
  <inkml:trace contextRef="#ctx0" brushRef="#br0" timeOffset="1890.93">1959 316 8088 0 0,'0'1'182'0'0,"1"8"95"0"0,3 1-91 0 0,-1-2-94 0 0,1-1-34 0 0,6 9-8 0 0,6 14-7 0 0,-9-11 221 0 0,2 0 94 0 0,0 0 81 0 0,0-1 66 0 0,8 14 527 0 0,27 41 1577 0 0,-43-72-2570 0 0,16 31 1027 0 0,-2 1-84 0 0,-2 1-72 0 0,-2 0-60 0 0,-7-15-238 0 0,-4-17-295 0 0,0-2 3 0 0,0 0 0 0 0,0 0-42 0 0,0 0-166 0 0,-1 0-20 0 0,0-3-34 0 0,-7-9 50 0 0,-7-21 26 0 0,4-3-59 0 0,3-10-41 0 0,7 36-34 0 0,1 1-1 0 0,0-1 0 0 0,1 1 1 0 0,0-1-1 0 0,2-8 1 0 0,4-7-62 0 0,11-12 17 0 0,5 3-21 0 0,-7 11-33 0 0,-2 5-45 0 0,-2-1-72 0 0,-8 14 4 0 0,0-1 57 0 0,-1 1 51 0 0,1 0 43 0 0,4-5 31 0 0,12-13 124 0 0,-14 16-109 0 0,1 0-60 0 0,-1 0-87 0 0,1 0-110 0 0,-4 4 88 0 0,0 0-37 0 0,1-1-39 0 0,-1 1-42 0 0,1-1-82 0 0,-1 0-59 0 0,1 1-61 0 0,-1-1-68 0 0,1 0-69 0 0,0 0-74 0 0,-1 1-79 0 0,1-1-81 0 0,3-4-1284 0 0,4-5-1217 0 0,-11 13 3327 0 0</inkml:trace>
  <inkml:trace contextRef="#ctx0" brushRef="#br0" timeOffset="2796.53">2484 444 8464 0 0,'0'0'190'0'0,"1"1"28"0"0,3 8 27 0 0,0 0-97 0 0,0-1-76 0 0,1 1-54 0 0,9 19-59 0 0,-9-15 95 0 0,-2-6 23 0 0,0 0 45 0 0,-1 0 54 0 0,0 0 62 0 0,5 15 479 0 0,1 0-44 0 0,-3-7-205 0 0,0 1-38 0 0,0 1-44 0 0,-1-1-49 0 0,-1 1 2 0 0,3 7 123 0 0,1 2 56 0 0,-3-8-125 0 0,0 0 7 0 0,-2-14-259 0 0,-2-2 102 0 0,0-2-3 0 0,0 0-2 0 0,0 0-4 0 0,0 0-2 0 0,0 0-1 0 0,0 0 0 0 0,0 0-7 0 0,-3-1 27 0 0,1-3-73 0 0,0-2-38 0 0,-1-3-25 0 0,2 4-59 0 0,0 0-29 0 0,-1 0 0 0 0,1 0-1 0 0,1 0 1 0 0,-1-1 0 0 0,1 1-27 0 0,3-47 67 0 0,-1 14-60 0 0,2 4 44 0 0,-2 22-51 0 0,2 0 1 0 0,-1 0-1 0 0,2 0 1 0 0,0 1-1 0 0,3-7 0 0 0,-4 11-15 0 0,1 0-1 0 0,-1 1 0 0 0,1 0 0 0 0,0-1 0 0 0,0 2 0 0 0,1-1 0 0 0,0 1 1 0 0,0-1-1 0 0,2 0 16 0 0,-2 2-26 0 0,1 0 0 0 0,-1 0 0 0 0,1 1 0 0 0,0 0 0 0 0,0 0 0 0 0,2 0 26 0 0,-6 2-10 0 0,0 1-1 0 0,0-1 1 0 0,1 1 0 0 0,-1 0 0 0 0,0 0 0 0 0,1 1-1 0 0,-1-1 1 0 0,0 1 0 0 0,0-1 0 0 0,1 1 0 0 0,-1 0-1 0 0,0 0 1 0 0,0 1 0 0 0,0-1 0 0 0,0 1 0 0 0,0-1 0 0 0,0 1-1 0 0,-1 0 1 0 0,1 0 0 0 0,-1 0 0 0 0,1 0 0 0 0,-1 1 10 0 0,28 27-93 0 0,-8-1 76 0 0,0 6 9 0 0,-2 1 90 0 0,0 10 101 0 0,-16-32-92 0 0,0-1 1 0 0,0 1-1 0 0,-1 0 0 0 0,0 3-91 0 0,-3-14-116 0 0,0 0 105 0 0,1 1 104 0 0,0-1 181 0 0,-1-2 144 0 0,0-3-293 0 0,-1 0-103 0 0,1-1-35 0 0,-6-42 143 0 0,5 26-114 0 0,0-7-18 0 0,7-35 68 0 0,-5 54-66 0 0,1-6 2 0 0,0 0-1 0 0,1 1 0 0 0,1-1 0 0 0,0 1 1 0 0,5-12-2 0 0,-6 19-3 0 0,0-1 0 0 0,0 1 1 0 0,1 0-1 0 0,-1 0 1 0 0,1 0-1 0 0,0 0 0 0 0,3-2 3 0 0,-4 4-10 0 0,1 0 0 0 0,0 1 0 0 0,-1-1 0 0 0,1 1 0 0 0,0-1 0 0 0,3 0 10 0 0,-3 2-10 0 0,-1 0 0 0 0,0 1 0 0 0,0-1 0 0 0,0 1 0 0 0,0 0-1 0 0,1-1 1 0 0,-1 2 0 0 0,0-1 0 0 0,0 0 0 0 0,0 1-1 0 0,1-1 1 0 0,-1 1 0 0 0,0 0 0 0 0,0 0 0 0 0,0 0 0 0 0,0 1-1 0 0,0-1 1 0 0,-1 1 0 0 0,2 0 10 0 0,3 2-22 0 0,0 1 0 0 0,0-1 0 0 0,0 2 0 0 0,-1-1 0 0 0,1 1 0 0 0,3 4 22 0 0,9 13-8 0 0,0 1 0 0 0,4 8 8 0 0,0 12 41 0 0,-19-35 5 0 0,0 1 1 0 0,-1-1-1 0 0,1 10-46 0 0,4 10 90 0 0,-5-22-70 0 0,-1 1-1 0 0,0-1 1 0 0,0 1 0 0 0,-1 0 0 0 0,0 0-1 0 0,0 0 1 0 0,-1 3-20 0 0,0-10-65 0 0,0-1-9 0 0,0 0-2 0 0,0 0-76 0 0,0 0-130 0 0,0 0 0 0 0,0 0-36 0 0,0 0-850 0 0,0 0 690 0 0,0 0 277 0 0,0 0-36 0 0,0 0 7 0 0,0 0-37 0 0,0 0-39 0 0,0 0-47 0 0,0 0-49 0 0,0 0-45 0 0,0 0-41 0 0,0 0-36 0 0,0 0-144 0 0,0 0-36 0 0,0 0-1528 0 0</inkml:trace>
  <inkml:trace contextRef="#ctx0" brushRef="#br0" timeOffset="3074.77">3449 380 11488 0 0,'0'0'264'0'0,"0"2"34"0"0,0 4-112 0 0,0 1-34 0 0,2 6 67 0 0,1 3-69 0 0,8 20 90 0 0,-7-23-96 0 0,-1-4 2 0 0,0 0 50 0 0,0 0 59 0 0,-1-1 71 0 0,2 6-39 0 0,0 0 61 0 0,16 51 1546 0 0,-13-45-1414 0 0,-4-10-288 0 0,0 0-43 0 0,1 2 123 0 0,2 6 15 0 0,0 0-91 0 0,-1 0-72 0 0,-2 1-52 0 0,-3-18-370 0 0,0 0 110 0 0,0-1 94 0 0,0 1 82 0 0,0-1 85 0 0,0 0 72 0 0,1 1 485 0 0,-1-1-377 0 0,0 1-162 0 0,0-1-32 0 0,0 0-45 0 0,0 1-90 0 0,1 0-67 0 0,-1-1-86 0 0,0 1-94 0 0,1 1-104 0 0,-1-1-17 0 0,0 0-86 0 0,1 0-91 0 0,-1 1-97 0 0,1 0-104 0 0,-1 0-109 0 0,1 0-115 0 0,-1 0-121 0 0,0-2-785 0 0,0 0-1089 0 0</inkml:trace>
  <inkml:trace contextRef="#ctx0" brushRef="#br0" timeOffset="3469.71">3696 410 10304 0 0,'0'0'198'0'0,"1"1"-81"0"0,-1-1-53 0 0,2 4 2 0 0,-1-2-6 0 0,3 6 220 0 0,0-1-102 0 0,1 1-71 0 0,4 5-83 0 0,3 6-44 0 0,-8-13 56 0 0,0 1 46 0 0,2 6 428 0 0,0 0 37 0 0,3 10 428 0 0,9 32 1385 0 0,-13-38-1670 0 0,-1 0-40 0 0,0-2-114 0 0,-1 0-54 0 0,0 1-63 0 0,0-1-73 0 0,-3 5 305 0 0,0-14-359 0 0,0-5-83 0 0,0-1-38 0 0,0 0-10 0 0,0 0-5 0 0,0 0-17 0 0,0 0-10 0 0,0 0-1 0 0,0 0 14 0 0,0 0 55 0 0,0 0-11 0 0,-1-2-80 0 0,0 0-51 0 0,0-3-7 0 0,1 4 2 0 0,-2-22 109 0 0,3-1-87 0 0,3-4-59 0 0,6-14-49 0 0,-2 10 52 0 0,-1 7 14 0 0,2 1-56 0 0,9-9-77 0 0,-12 22 41 0 0,1 1 0 0 0,0 0 0 0 0,1 1 0 0 0,1-1 0 0 0,8-7 62 0 0,-15 15-11 0 0,0 1 0 0 0,1-1 0 0 0,-1 1 0 0 0,0-1 1 0 0,1 1-1 0 0,-1 0 0 0 0,1 0 0 0 0,-1 0 0 0 0,1 0 0 0 0,-1 0 0 0 0,3 0 11 0 0,0 1-7 0 0,-1-1 0 0 0,0 1 0 0 0,1 0 1 0 0,-1 1-1 0 0,0-1 0 0 0,0 1 0 0 0,1 0 0 0 0,-1 0 0 0 0,0 0 0 0 0,0 0 0 0 0,2 2 7 0 0,1 0-15 0 0,0 0 0 0 0,0 1 0 0 0,-1-1 0 0 0,0 2 0 0 0,0-1 0 0 0,4 4 15 0 0,-6-4-36 0 0,1 0 0 0 0,-1 1-1 0 0,0-1 1 0 0,2 4 36 0 0,4 9-12 0 0,-2 1 49 0 0,1 11 90 0 0,-5 0 58 0 0,-3-9 25 0 0,0 0-1 0 0,-2 2-209 0 0,-1 19 216 0 0,0-10-139 0 0,1-16-81 0 0,1 0-33 0 0,0 3 9 0 0,0-7-72 0 0,0-10 50 0 0,0-1-18 0 0,0 0-47 0 0,0 0-118 0 0,0 0-215 0 0,0 0 240 0 0,0 0 97 0 0,0 0-35 0 0,0 0-9 0 0,0 0-36 0 0,0 0-42 0 0,0 0-45 0 0,0 0-49 0 0,0 0-48 0 0,0 0-43 0 0,0 0-38 0 0,0 0-293 0 0,0 0-64 0 0,0 0-51 0 0,0 0-36 0 0,0 0-338 0 0,0 0-33 0 0,0 0-2657 0 0</inkml:trace>
  <inkml:trace contextRef="#ctx0" brushRef="#br0" timeOffset="3870.64">4310 607 9520 0 0,'0'0'235'0'0,"1"0"-98"0"0,-1-1-72 0 0,4-1-9 0 0,-1 1 5 0 0,9-3-148 0 0,0-1 113 0 0,0 1 100 0 0,0 0 86 0 0,-3 1-9 0 0,0 0 33 0 0,8-3 319 0 0,-1 0 9 0 0,22-10 819 0 0,5-7 14 0 0,-28 14-957 0 0,-1-1-38 0 0,4-2 23 0 0,-2-2-115 0 0,-9 7-206 0 0,0 0-41 0 0,-1-1-43 0 0,0 1-47 0 0,0-6 63 0 0,-5 12-26 0 0,-1-1-1 0 0,0 1 0 0 0,0 0 0 0 0,1 0 0 0 0,-1 0 0 0 0,0 0 0 0 0,0 0 1 0 0,0-1-1 0 0,0 1 0 0 0,-1 0 0 0 0,1 0 0 0 0,0 0 0 0 0,-1 0-9 0 0,-7-14 122 0 0,0 5-82 0 0,7 9-40 0 0,0 0 0 0 0,0 0 0 0 0,1 0 0 0 0,-1 0 0 0 0,0 0 0 0 0,0 0 0 0 0,0 0 0 0 0,0 1 0 0 0,0-1 0 0 0,-1 0 0 0 0,1 1 0 0 0,0-1 0 0 0,0 0 0 0 0,0 1 0 0 0,-1 0 0 0 0,1-1 0 0 0,0 1 0 0 0,0 0 0 0 0,-1-1 0 0 0,1 1 0 0 0,-1 0 0 0 0,1 1 0 0 0,0-1 0 0 0,0 1 0 0 0,-1-1 0 0 0,1 1 0 0 0,0 0 0 0 0,0-1 0 0 0,0 1 0 0 0,0 0 0 0 0,0 0 0 0 0,0 0 0 0 0,0 0 0 0 0,-1 0 0 0 0,-1 2 0 0 0,-2 3 0 0 0,0 0 0 0 0,0 0-1 0 0,1 0 1 0 0,0 1-1 0 0,0-1 1 0 0,-1 4 0 0 0,-4 11-58 0 0,4-6 56 0 0,1 0 0 0 0,1 0-1 0 0,0 0 1 0 0,2 1 0 0 0,-1-1-1 0 0,2 0 1 0 0,0 12 2 0 0,3 8 25 0 0,2-1 34 0 0,3-2 45 0 0,2-2 56 0 0,-4-17-130 0 0,2 0 74 0 0,4 0 91 0 0,-10-10-135 0 0,1-1 0 0 0,0 0 0 0 0,0 0 0 0 0,0 0 0 0 0,0 0 0 0 0,1 0-60 0 0,-2-1 37 0 0,0 0 0 0 0,0 0 0 0 0,0-1 1 0 0,0 1-1 0 0,0-1 0 0 0,0 1 0 0 0,1-1 0 0 0,-1 0 1 0 0,1 0-38 0 0,13-3 150 0 0,-4-4-100 0 0,0-5-90 0 0,-9 9-85 0 0,-1 0 34 0 0,1 0 18 0 0,1-3 7 0 0,1 0-3 0 0,-2 2-7 0 0,0 1-25 0 0,0-1-48 0 0,-1 2-21 0 0,0-1-51 0 0,0 0-58 0 0,0 0-65 0 0,0 0 2 0 0,0 0-55 0 0,-1 1-60 0 0,1-1-63 0 0,-1 0-69 0 0,1 1-72 0 0,-1-1-78 0 0,0 0-81 0 0,2-5-1163 0 0,1-3-1114 0 0,-3 10 3043 0 0</inkml:trace>
  <inkml:trace contextRef="#ctx0" brushRef="#br0" timeOffset="4127.95">3692 31 12752 0 0,'-6'-2'17'0'0,"-1"1"105"0"0,-2-2 123 0 0,-14-4 455 0 0,16 3-504 0 0,0 1-73 0 0,4 1-106 0 0,0 0-37 0 0,-3-4-11 0 0,5 5-130 0 0,1 1-66 0 0,0 0 99 0 0,0 0 44 0 0,0 0-37 0 0,0 0-13 0 0,0 0-37 0 0,0 0-40 0 0,0 0-48 0 0,0 0-50 0 0,0 0-46 0 0,0 0-41 0 0,0 0-37 0 0,0 0-127 0 0,0 0-36 0 0,0 0-1316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62 6704 0 0,'0'0'149'0'0,"0"0"23"0"0,0 0 12 0 0,-1-1-25 0 0,-4-6 232 0 0,-2-4 282 0 0,-3-2 380 0 0,4 5-428 0 0,0 3-215 0 0,2 2-256 0 0,0 1-43 0 0,1 0 87 0 0,-12-6 664 0 0,4 6-324 0 0,2 3-130 0 0,-2 4-50 0 0,2 1-143 0 0,0 2-42 0 0,1 0-38 0 0,0 0-34 0 0,-8 11 19 0 0,2 2-84 0 0,0 1-81 0 0,-7 16 45 0 0,9-13 52 0 0,3-3-48 0 0,0 0 1 0 0,0 5-5 0 0,3-6 42 0 0,0 1 1 0 0,0 11-43 0 0,4-14 53 0 0,1-1-1 0 0,0 0 1 0 0,1 5-53 0 0,1-8 58 0 0,0-1 0 0 0,2 1 0 0 0,-1-1 0 0 0,3 4-58 0 0,-2-7 59 0 0,5 19 365 0 0,7 14-424 0 0,1-9 253 0 0,6-3 47 0 0,-11-19-163 0 0,10 11 46 0 0,-16-19-152 0 0,-1 1 1 0 0,2-2 0 0 0,-1 1-1 0 0,0-1 1 0 0,1 1 0 0 0,0-1-1 0 0,0-1 1 0 0,0 1 0 0 0,5 1-32 0 0,-4-3 20 0 0,-1 1 1 0 0,1-1-1 0 0,-1-1 0 0 0,1 1 1 0 0,0-1-1 0 0,0 0 0 0 0,0-1 1 0 0,5 1-21 0 0,-7-2 2 0 0,1 1 1 0 0,-1-1 0 0 0,1 0-1 0 0,-1-1 1 0 0,0 1 0 0 0,1-1-1 0 0,0 0-2 0 0,1-2-136 0 0,0 1 55 0 0,14-11-18 0 0,-12 8 25 0 0,0-2-96 0 0,-4 5 33 0 0,-1-1-42 0 0,1 0-79 0 0,-1-1-71 0 0,1 1-79 0 0,-1-1-88 0 0,0 1-97 0 0,0-1-106 0 0,0 1-115 0 0,-1-1-125 0 0,5-4-878 0 0,4-6-1025 0 0,-12 15 2831 0 0</inkml:trace>
  <inkml:trace contextRef="#ctx0" brushRef="#br0" timeOffset="487.69">653 279 7200 0 0,'0'0'165'0'0,"0"0"-38"0"0,-1 0-47 0 0,-1-1-17 0 0,-2 0 1 0 0,3 0 12 0 0,0 0 59 0 0,-1-3-246 0 0,0 1 60 0 0,-1 0 55 0 0,1 0 49 0 0,-2 0 68 0 0,-1 1 52 0 0,-1-1 164 0 0,-2 2 63 0 0,-7 1 456 0 0,5 4-351 0 0,3 0-191 0 0,3-2-208 0 0,1 1-43 0 0,-6 7 224 0 0,2-2-64 0 0,-2 5 16 0 0,-8 21 242 0 0,13-26-374 0 0,1 1 0 0 0,0-1-1 0 0,1 1 1 0 0,0 0-1 0 0,-1 6-106 0 0,0 12 179 0 0,1-3-43 0 0,0-11-39 0 0,1 1-1 0 0,1-1 1 0 0,0 0-1 0 0,0 1 1 0 0,2 2-97 0 0,2 19 254 0 0,-3-24-137 0 0,0-1-1 0 0,1 1 1 0 0,2 9-117 0 0,7 4 203 0 0,-9-21-160 0 0,0 0-1 0 0,1 0 1 0 0,0 0-1 0 0,-1 0 1 0 0,1 0 0 0 0,1 0-43 0 0,-3-2 23 0 0,1 0 1 0 0,-1 0 0 0 0,0 0-1 0 0,1-1 1 0 0,-1 1 0 0 0,1 0-1 0 0,-1-1 1 0 0,1 1 0 0 0,-1-1 0 0 0,2 1-24 0 0,0-1 45 0 0,0 0 0 0 0,0 0 1 0 0,0 0-1 0 0,0 0 0 0 0,0 0 1 0 0,0-1-1 0 0,0 1 1 0 0,0-1-1 0 0,1 0-45 0 0,0 0 61 0 0,0-1 1 0 0,0 1-1 0 0,0-1 1 0 0,0 0-1 0 0,0 0 1 0 0,1-1-62 0 0,10-10 167 0 0,5-14 7 0 0,-2-2-62 0 0,5-15-28 0 0,-12 15-26 0 0,0 0 1 0 0,4-22-59 0 0,-13 36 2 0 0,0 1 0 0 0,0 0 0 0 0,-2-1 1 0 0,0 0-1 0 0,-1-7-2 0 0,0-11 1 0 0,-3 6-17 0 0,4 26-62 0 0,0 1-3 0 0,0 0 8 0 0,3 4-7 0 0,1 7 54 0 0,-3-9 6 0 0,8 20-36 0 0,1 4 38 0 0,22 61 18 0 0,-14-42 0 0 0,-7-20 0 0 0,1 0 0 0 0,2-1 0 0 0,13 20 0 0 0,-26-43 0 0 0,0 0-59 0 0,0 1 38 0 0,5 5 68 0 0,-4-4-134 0 0,1-2-95 0 0,-2 0 43 0 0,0 0-39 0 0,0 0-42 0 0,1-1-46 0 0,-1 1-50 0 0,0 0-55 0 0,0-1-124 0 0,-1 0-115 0 0,0 0 89 0 0,1 0-43 0 0,-1 0-658 0 0,0 0-515 0 0,0 0-978 0 0</inkml:trace>
  <inkml:trace contextRef="#ctx0" brushRef="#br0" timeOffset="918.54">968 252 4984 0 0,'0'0'143'0'0,"2"1"-3"0"0,4 5-181 0 0,-1-2 57 0 0,0 0 34 0 0,4 3 141 0 0,0 1 105 0 0,0 0 85 0 0,4 3 213 0 0,20 19 1285 0 0,-18-16-1154 0 0,-9-7-448 0 0,0-1-38 0 0,0 1-46 0 0,1-1-52 0 0,3 6 258 0 0,9 9 922 0 0,-1 0-1 0 0,14 22-1320 0 0,-26-34 391 0 0,-1 1 0 0 0,0 0 0 0 0,1 3-391 0 0,-2-3 228 0 0,4 5 187 0 0,0 2 87 0 0,-8-15-286 0 0,0-2-6 0 0,0 0-6 0 0,0 0-18 0 0,0 0-9 0 0,0 0-1 0 0,0 0-5 0 0,0 0-23 0 0,-3-2 9 0 0,0-1-39 0 0,-3-7 26 0 0,-1-10-28 0 0,6 16-105 0 0,-1-1 1 0 0,2 1-1 0 0,-1 0 0 0 0,0-1 1 0 0,1 1-1 0 0,0-1 1 0 0,0 1-1 0 0,0-1 1 0 0,1 1-1 0 0,-1-1 0 0 0,2-3-11 0 0,1-1 9 0 0,1 0 0 0 0,-1 1 0 0 0,1-1 0 0 0,1 1 0 0 0,1-2-9 0 0,-4 6-7 0 0,1-1 0 0 0,0 1-1 0 0,0 0 1 0 0,1 0-1 0 0,-1 0 1 0 0,1 1-1 0 0,0-1 1 0 0,0 1 0 0 0,0 0-1 0 0,0 0 1 0 0,1 0-1 0 0,-1 1 1 0 0,5-3 7 0 0,-5 4-8 0 0,-1 0 1 0 0,0 0 0 0 0,1 0-1 0 0,-1 1 1 0 0,1-1-1 0 0,0 1 1 0 0,-1 0 0 0 0,1-1-1 0 0,-1 2 1 0 0,1-1-1 0 0,-1 0 1 0 0,1 1 0 0 0,-1 0-1 0 0,1-1 1 0 0,-1 1-1 0 0,1 1 1 0 0,-1-1 0 0 0,0 0-1 0 0,4 3 8 0 0,-3-2-16 0 0,1 1 0 0 0,-1 1-1 0 0,0-1 1 0 0,0 0 0 0 0,0 1 0 0 0,0 0 0 0 0,1 2 16 0 0,0-1-8 0 0,-1 2 1 0 0,0-1-1 0 0,0 0 1 0 0,2 7 7 0 0,2 7 8 0 0,-1-1 0 0 0,-1 1 0 0 0,1 7-8 0 0,0-2-12 0 0,-6-22-176 0 0,0 1 54 0 0,0-1 50 0 0,-1 1 44 0 0,2 0 43 0 0,-1 1 46 0 0,0 0 56 0 0,1 2 114 0 0,0 3 79 0 0,0-4-134 0 0,-1 0-74 0 0,0-1-65 0 0,0-1-65 0 0,1 0-68 0 0,-1 1-79 0 0,0-1-89 0 0,0 0-30 0 0,0-1-76 0 0,0 1-81 0 0,1-1-89 0 0,-1 1-94 0 0,0-1-101 0 0,0 1-107 0 0,1-1-113 0 0,-2-2-1104 0 0,0-1-1180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 11256 0 0,'0'0'256'0'0,"-1"0"-11"0"0,1 0-103 0 0,-1 0-67 0 0,-2 2-6 0 0,1 0 1 0 0,0 1 70 0 0,0 0-35 0 0,0 4 19 0 0,0 1-82 0 0,1 12-44 0 0,1-14 28 0 0,0 0 37 0 0,0 1 119 0 0,3 43 651 0 0,3 1-116 0 0,-2-14-253 0 0,-1 1-50 0 0,0 18 226 0 0,0-1-82 0 0,-1 1-71 0 0,0 0-57 0 0,1 44 235 0 0,-1 134 712 0 0,-2-233-1234 0 0,0-1 17 0 0,0 0 6 0 0,-4-1-144 0 0,-1-2-42 0 0,-4-8-103 0 0,-1-6-111 0 0,8 11 159 0 0,-7-26-307 0 0,4-2 38 0 0,0-12-584 0 0,2-11 928 0 0,2 31-253 0 0,1-34-259 0 0,3 0-109 0 0,2 16-148 0 0,2 0 1 0 0,1 0 0 0 0,8-17 768 0 0,-4 21-458 0 0,2 0 44 0 0,0 5 61 0 0,1-2 111 0 0,5-5 57 0 0,-12 28 128 0 0,1 0-1 0 0,0 1 1 0 0,3-4 57 0 0,-3 7-40 0 0,2-1 58 0 0,1 2 55 0 0,1 3 49 0 0,0 2 48 0 0,1 3 43 0 0,-1 5 40 0 0,1 6 36 0 0,-2 3-140 0 0,-1 2-44 0 0,16 34 115 0 0,-27-49-218 0 0,13 30 95 0 0,-4 1 39 0 0,-2-1 39 0 0,-5 0 42 0 0,-3 0 43 0 0,-4 0 45 0 0,-3-1 45 0 0,-4 1 48 0 0,-9 9 82 0 0,-6 0-97 0 0,12-22-238 0 0,-2-2-36 0 0,-2-2-40 0 0,-1-5-45 0 0,13-6 7 0 0,0-3-80 0 0,1 0-97 0 0,0-1-115 0 0,3 0 81 0 0,0 1-35 0 0,0-1-38 0 0,1 0-40 0 0,-1 0-43 0 0,1-1-45 0 0,0 1-46 0 0,0 0-49 0 0,-6-8-1012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7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44 7024 0 0,'0'0'193'0'0,"-1"0"-73"0"0,0-1-55 0 0,-3-3 23 0 0,2 3-25 0 0,-6-5 4 0 0,0 2 41 0 0,-10-2 205 0 0,-1 4 149 0 0,15 2-353 0 0,0 0 0 0 0,1 1 0 0 0,-1-1 0 0 0,0 1 0 0 0,1 0 0 0 0,-1 0 1 0 0,1 0-1 0 0,-1 1 0 0 0,1-1 0 0 0,0 1 0 0 0,-2 0-109 0 0,-8 8 358 0 0,4-1-145 0 0,2 2-71 0 0,1 2-86 0 0,2 0-103 0 0,2 1 62 0 0,0 0 0 0 0,1-1 1 0 0,0 1-1 0 0,1 0 0 0 0,1 2-15 0 0,2 13 55 0 0,4-2 37 0 0,6 6 98 0 0,6-4 107 0 0,-7-17-100 0 0,1-1 38 0 0,2-1 39 0 0,2-2 45 0 0,-2-3-176 0 0,0-1 34 0 0,15 1 261 0 0,8-3 201 0 0,-29-2-424 0 0,0-1 0 0 0,0 0 0 0 0,0-1 0 0 0,0 0 0 0 0,0 0-215 0 0,-3 0 176 0 0,0 0-1 0 0,0-1 1 0 0,1 1-1 0 0,-2-1 1 0 0,1-1-1 0 0,5-3-175 0 0,-7 4 120 0 0,0-1 0 0 0,0 1 0 0 0,0-1 0 0 0,0 0 0 0 0,1-2-120 0 0,10-20 391 0 0,-9 11-244 0 0,-2-2-36 0 0,0-7-2 0 0,-2 13-59 0 0,-2 0 0 0 0,1 0 0 0 0,-1-1 0 0 0,-1 1-50 0 0,0 3 47 0 0,0 1 0 0 0,0 0 0 0 0,-1 0 0 0 0,-1-4-47 0 0,-5-7 136 0 0,-3 1 40 0 0,2 6-129 0 0,0 1-70 0 0,0 1-63 0 0,-1 2-56 0 0,-2-2-88 0 0,-1 1-55 0 0,-4 1-109 0 0,-10-3-255 0 0,22 9 252 0 0,1-1-97 0 0,-7-2-931 0 0,1 3 80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0,'0'13'223'0'0,"1"0"1"0"0,1 0 0 0 0,0 0-1 0 0,1 2-223 0 0,5 13 455 0 0,-4-12-156 0 0,1-1 43 0 0,1 1 52 0 0,-1 0 61 0 0,2 3 195 0 0,-1 0 117 0 0,-3-10-334 0 0,0 0 35 0 0,0 1 37 0 0,0-1 39 0 0,-1 1-164 0 0,0 6 102 0 0,2 5 148 0 0,-1-9-142 0 0,-2-10-552 0 0,-1-1 52 0 0,0 0 47 0 0,1 0 40 0 0,-2 0 61 0 0,1 0 43 0 0,0 0 77 0 0,-1 0 183 0 0,-2 0 304 0 0,1-2-344 0 0,2 0-276 0 0,-1 1-34 0 0,0-1-39 0 0,1 0-45 0 0,-8-13 256 0 0,2 0-40 0 0,2-1-38 0 0,2 0-34 0 0,1-15 50 0 0,5 1-114 0 0,6 0-98 0 0,4 3-79 0 0,5 2-62 0 0,4 4-45 0 0,-13 12 22 0 0,15-10-149 0 0,-10 8 48 0 0,-4 3-23 0 0,-5 3 105 0 0,0 1-34 0 0,0 0-73 0 0,1 0-56 0 0,-1-1-60 0 0,1 1-67 0 0,0 1-74 0 0,0-1-78 0 0,0 1-86 0 0,1 0-91 0 0,-6 1 359 0 0,1 0-56 0 0,-1 1-48 0 0,1-1-43 0 0,0 0-168 0 0,0 1-41 0 0,1-1-204 0 0,1 0-553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7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9792 0 0,'0'0'222'0'0,"0"0"30"0"0,0 0 18 0 0,0 0-31 0 0,0 0-100 0 0,1 1-63 0 0,3 1 1 0 0,-2 0-6 0 0,1-1 66 0 0,-1 1 0 0 0,1 0 0 0 0,-1 1 0 0 0,0-1 0 0 0,0 0 1 0 0,0 1-1 0 0,0 0 0 0 0,0-1 0 0 0,1 3-137 0 0,8 18 731 0 0,-6-7-341 0 0,0 0-68 0 0,-1 0-83 0 0,-1-2-95 0 0,-1-6-110 0 0,16 78 638 0 0,14 118 1079 0 0,-27-160-1351 0 0,3 23 231 0 0,-6-22-238 0 0,-3-40-327 0 0,0 3-53 0 0,0-2 23 0 0,0-1 84 0 0,0-2 32 0 0,2 1 77 0 0,-2-1-133 0 0,-3-2 149 0 0,-1-3-5 0 0,3 0-157 0 0,-7-12 63 0 0,2-1-48 0 0,-2-19-1 0 0,6 10-26 0 0,-1-21-71 0 0,3 35 31 0 0,-2-74-1 0 0,4 1-94 0 0,2 42-11 0 0,1-1-33 0 0,2 1-37 0 0,1 0-38 0 0,-3 25 73 0 0,0 0 1 0 0,1 1 0 0 0,1-1-1 0 0,0 1 1 0 0,1 1 0 0 0,1-1-1 0 0,7-10 110 0 0,-8 16-62 0 0,-1 0-1 0 0,2 1 0 0 0,-1-1 0 0 0,1 1 0 0 0,4-2 63 0 0,17-10-107 0 0,4 6 44 0 0,-30 13 58 0 0,1 0 0 0 0,-1 0 0 0 0,1 1 0 0 0,-1-1 0 0 0,1 1-1 0 0,-1 0 1 0 0,1 0 0 0 0,-1 0 0 0 0,2 1 5 0 0,0 0-16 0 0,1 0 0 0 0,-1 1 0 0 0,1 0 0 0 0,-1 0 1 0 0,0 0-1 0 0,0 0 0 0 0,0 1 0 0 0,5 3 16 0 0,-1 1-33 0 0,1 0-1 0 0,-1 1 1 0 0,-1 0 0 0 0,1 0-1 0 0,-1 1 1 0 0,6 10 33 0 0,-11-15-3 0 0,1 1 1 0 0,-2 0-1 0 0,1 0 0 0 0,-1 0 1 0 0,1 0-1 0 0,-1 0 0 0 0,-1 1 3 0 0,1-1 11 0 0,-1 1 0 0 0,0-1 0 0 0,-1 0 0 0 0,1 0 0 0 0,-1 1 0 0 0,0 4-11 0 0,-1-3 23 0 0,0 1 0 0 0,-1-1 1 0 0,1 0-1 0 0,-1 0 0 0 0,-1 0 0 0 0,0 0 0 0 0,0 0 0 0 0,0-1 0 0 0,0 1 0 0 0,-4 3-23 0 0,1-1 33 0 0,-1 0 0 0 0,0 0-1 0 0,-7 6-32 0 0,-6 4 11 0 0,-2-3-36 0 0,-8 2-80 0 0,0-5-100 0 0,12-8 70 0 0,10-3 32 0 0,0 0-104 0 0,4-2 53 0 0,-1 1-43 0 0,2-1-3 0 0,-1 0-37 0 0,0 0-40 0 0,0 0-44 0 0,0-1-48 0 0,0 1-50 0 0,0-1-54 0 0,0 0-59 0 0,3 0 162 0 0,-1 1-48 0 0,1 0-41 0 0,0-1-36 0 0,-1 1-139 0 0,0 0-37 0 0,-4-1-1466 0 0,6 1 2131 0 0</inkml:trace>
  <inkml:trace contextRef="#ctx0" brushRef="#br0" timeOffset="500.65">606 191 8032 0 0,'2'1'182'0'0,"3"1"-1"0"0,0-1-41 0 0,5 2 44 0 0,0-1-103 0 0,18 3-34 0 0,-16-4 19 0 0,0 0 95 0 0,-6 0-30 0 0,-1 0 41 0 0,23-1 870 0 0,-16-2-637 0 0,1 1-46 0 0,-7 1-221 0 0,0-1-34 0 0,12 0 233 0 0,0-2 90 0 0,-1-2 50 0 0,-9 2-181 0 0,0-1-1 0 0,0 1 1 0 0,-1-1-1 0 0,1-1-295 0 0,13-10 651 0 0,-11 6-373 0 0,-1-1-50 0 0,-1 1-63 0 0,0-2-71 0 0,-2 0-148 0 0,-1-2 90 0 0,-2-3 87 0 0,-2-10 126 0 0,-4 14-139 0 0,-1 1-36 0 0,-5-1-67 0 0,-3 4-112 0 0,6 6 5 0 0,-2 0-35 0 0,6 2 131 0 0,-1 0 0 0 0,1 1 0 0 0,0-1 1 0 0,-1 0-1 0 0,1 1 0 0 0,0 0 0 0 0,-1-1 0 0 0,1 1 1 0 0,0 0-1 0 0,0 0 0 0 0,0 0 0 0 0,0 0 0 0 0,0 1 1 0 0,0-1-1 0 0,0 0 0 0 0,-1 2 4 0 0,-29 27-32 0 0,31-28 32 0 0,-19 21 35 0 0,3 2 58 0 0,11-15-31 0 0,0 0 1 0 0,2 1 0 0 0,-1-1 0 0 0,1 1 0 0 0,0 0 0 0 0,1 0 0 0 0,-1 7-63 0 0,1 24 122 0 0,3-29-1 0 0,0-1 0 0 0,1 1-1 0 0,1-1 1 0 0,0 0 0 0 0,1 0 0 0 0,0 1-1 0 0,4 8-120 0 0,-5-15 54 0 0,1-1 0 0 0,0 1 0 0 0,0-1 0 0 0,0 0 0 0 0,0 0 0 0 0,1 0 0 0 0,0 0 0 0 0,0-1 0 0 0,0 0 0 0 0,1 1 0 0 0,-1-1 0 0 0,1-1 0 0 0,0 1 0 0 0,0-1 0 0 0,0 0 0 0 0,6 3-54 0 0,-4-3-153 0 0,1-1 69 0 0,0 1 62 0 0,0-1 49 0 0,8 0 129 0 0,10 0 216 0 0,-14-2-241 0 0,0-1-56 0 0,0-1-88 0 0,-6 1-48 0 0,1 0-47 0 0,0-1-55 0 0,0 0-59 0 0,0 0-89 0 0,0 0-83 0 0,0-1-91 0 0,0 1-99 0 0,0-1-105 0 0,-1 0-113 0 0,0-1-121 0 0,-2 3 414 0 0,-1-1-34 0 0,4-3-1544 0 0,5-2-1184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12928 0 0,'0'2'381'0'0,"4"7"-99"0"0,1-1-115 0 0,2 3-75 0 0,5 4-67 0 0,-2-2 5 0 0,-4-4 49 0 0,-1-2 48 0 0,-1 0 75 0 0,3 9 19 0 0,0-1 90 0 0,2 7 227 0 0,2 15 435 0 0,-7-21-583 0 0,2 4 76 0 0,0 6 137 0 0,-1 0-22 0 0,-1-5-60 0 0,-2-1 69 0 0,-2-19-443 0 0,0-1-10 0 0,0 0 3 0 0,0 0 16 0 0,0 0 4 0 0,0 0 0 0 0,-10-2 53 0 0,2-4-61 0 0,2-4-47 0 0,1-1-37 0 0,2 5-43 0 0,2 0 1 0 0,-1 0-1 0 0,1 0 0 0 0,0 0 0 0 0,0 0 1 0 0,1-3-26 0 0,0-12-33 0 0,3 0 33 0 0,-2 12 18 0 0,1-1 0 0 0,0 1-1 0 0,1-1 1 0 0,0 1 0 0 0,0 0 0 0 0,1 0 0 0 0,1 0 0 0 0,3-6-18 0 0,9-8-15 0 0,5 1-80 0 0,-10 12 86 0 0,1 0-1 0 0,10-6 10 0 0,-1 3-38 0 0,3-1-71 0 0,1 2-104 0 0,-24 10 10 0 0,1 1 40 0 0,2-1-66 0 0,2-1 82 0 0,7-1-71 0 0,-9 2 73 0 0,-1 1-25 0 0,0 0-69 0 0,0 0-84 0 0,0 0-100 0 0,-1 1 52 0 0,0-1-65 0 0,0 0-70 0 0,0 1-75 0 0,0-1-82 0 0,0 1-86 0 0,0-1-94 0 0,0 0-97 0 0,5 0-1316 0 0,4-2-1265 0 0</inkml:trace>
  <inkml:trace contextRef="#ctx0" brushRef="#br0" timeOffset="418.87">709 92 11488 0 0,'0'0'264'0'0,"-1"0"39"0"0,0-1-105 0 0,-2-2-40 0 0,-2 0-14 0 0,3 1-54 0 0,-2-1-208 0 0,-1 1 71 0 0,0 0 63 0 0,1 0 58 0 0,-2-1 80 0 0,1 2 59 0 0,-3-1 194 0 0,0 1 68 0 0,-7 4 519 0 0,9-1-694 0 0,1 1-35 0 0,1 0-80 0 0,0 0-40 0 0,0 1-47 0 0,0 1-52 0 0,-4 4-7 0 0,5-6-38 0 0,0 1-1 0 0,0-1 1 0 0,0 1-1 0 0,0 0 1 0 0,1 0-1 0 0,0 0 1 0 0,0 0 0 0 0,0 0-1 0 0,-2 6 0 0 0,2-4 0 0 0,-1 1 0 0 0,1 0 0 0 0,0 0 0 0 0,0 0 0 0 0,1 1 0 0 0,0-1 0 0 0,0 5 0 0 0,4 30-11 0 0,-2-32 32 0 0,1-1 1 0 0,1 1-1 0 0,1 3-21 0 0,-2-7 29 0 0,1 1 1 0 0,0-1-1 0 0,0 1 0 0 0,1-1 0 0 0,0 0-29 0 0,-1-2 39 0 0,0 1-1 0 0,1-1 1 0 0,0 0 0 0 0,0 0 0 0 0,0-1 0 0 0,3 4-39 0 0,9 2 129 0 0,-1-4 42 0 0,-12-4-123 0 0,0-1 1 0 0,0 0 0 0 0,0 0 0 0 0,0 0 0 0 0,0 0-1 0 0,0 0 1 0 0,0 0 0 0 0,-1-1 0 0 0,1 1 0 0 0,0-1-1 0 0,0 0 1 0 0,0 0 0 0 0,1-1-49 0 0,20-12 371 0 0,-10 2-170 0 0,-3 0-79 0 0,0 0-55 0 0,-3 1 11 0 0,1 0-1 0 0,-2-1 1 0 0,1 0-1 0 0,-2 0 0 0 0,1 0 1 0 0,-1-4-78 0 0,-4 10 29 0 0,0 0 1 0 0,0 0 0 0 0,-1 0-1 0 0,0 0 1 0 0,0 0 0 0 0,-1-5-30 0 0,0 5 11 0 0,0 1 1 0 0,-1 0 0 0 0,1 0 0 0 0,-1 0-1 0 0,-1 0 1 0 0,1 0 0 0 0,-1 0-1 0 0,-1-4-11 0 0,1 6-147 0 0,0-1 45 0 0,0 1 39 0 0,0-1 32 0 0,-3-3 52 0 0,-7-10 174 0 0,7 11-200 0 0,1 2-65 0 0,0 0-77 0 0,0 0-95 0 0,0 0-112 0 0,1 1 22 0 0,0 0-72 0 0,0 1-79 0 0,1-1-85 0 0,-1 0-92 0 0,0 1-98 0 0,0-1-105 0 0,0 1-110 0 0,-2-3-1168 0 0,-2-1-1211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0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8032 0 0,'0'0'149'0'0,"1"0"-68"0"0,3 3-13 0 0,-1-3 6 0 0,-2 1 21 0 0,0-1 54 0 0,8 0-239 0 0,0 0 78 0 0,0 0 72 0 0,0 1 63 0 0,0-1 26 0 0,-1 0 34 0 0,9 1 273 0 0,-1-1 48 0 0,27-3 1054 0 0,-26 0-945 0 0,0 0-166 0 0,-13 3-315 0 0,0-1 0 0 0,0 0 0 0 0,0 0 0 0 0,1 0 1 0 0,-2 0-1 0 0,2-1-132 0 0,27-11 814 0 0,2-1-28 0 0,-14 4-291 0 0,1-1-93 0 0,0-1-85 0 0,0-1-77 0 0,-2-1-69 0 0,-1-2-59 0 0,-2 0-53 0 0,-2-3-42 0 0,-13 18-17 0 0,0-1 0 0 0,0 0 1 0 0,0 0-1 0 0,-1 1 0 0 0,1-1 1 0 0,-1 0-1 0 0,0 0 0 0 0,1 0 1 0 0,-1 0-1 0 0,0 1 0 0 0,0-1 1 0 0,0 0-1 0 0,0 0 0 0 0,0 0 1 0 0,-1 0-1 0 0,1 0 0 0 0,0 1 0 0 0,-1-1 1 0 0,0 0-1 0 0,1 0 0 0 0,-1 1 1 0 0,0-1-1 0 0,0 0 0 0 0,0 1 1 0 0,0-1-1 0 0,0 1 0 0 0,0-1 1 0 0,0 1-1 0 0,-1-1 0 0 0,1 1 1 0 0,0 0-1 0 0,-1 0 0 0 0,1 0 1 0 0,-2-1-2 0 0,-2 0-22 0 0,0 1-1 0 0,0-1 0 0 0,0 1 0 0 0,-1 0 0 0 0,1 1 0 0 0,0-1 0 0 0,0 1 0 0 0,-1 0 0 0 0,1 1 1 0 0,0-1-1 0 0,0 1 0 0 0,0 0 0 0 0,-1 0 0 0 0,1 1 0 0 0,0-1 0 0 0,-1 2 24 0 0,-5 1-46 0 0,0 1 0 0 0,0 0 0 0 0,0 1 46 0 0,-9 7-25 0 0,2-1 43 0 0,-7 12-36 0 0,3 4 52 0 0,-15 33 74 0 0,30-49-97 0 0,0 2-25 0 0,3-1 43 0 0,3-9-4 0 0,0-1 0 0 0,1 1 0 0 0,-1-1 0 0 0,1 1 0 0 0,0-1 0 0 0,0 2-25 0 0,1 1 51 0 0,0 0-1 0 0,0 0 0 0 0,1-1 1 0 0,0 1-1 0 0,0 0 1 0 0,0-1-1 0 0,1 1 0 0 0,1 2-50 0 0,-1-4 27 0 0,-1 1 0 0 0,1-1-1 0 0,1 0 1 0 0,-1 0 0 0 0,1 0-1 0 0,-1 0 1 0 0,1 0 0 0 0,4 2-27 0 0,-1-1 19 0 0,1 0 0 0 0,-1-1 1 0 0,1 1-1 0 0,0-2 1 0 0,2 2-20 0 0,17 4-2 0 0,1-2-38 0 0,-1-3-39 0 0,-1-1-44 0 0,-10-2-185 0 0,-1-1 1 0 0,11-2 307 0 0,-7 1-239 0 0,0-1-46 0 0,-3 0-10 0 0,0 0-331 0 0,-4 0 169 0 0,-3 0 30 0 0,0 0-56 0 0,-1 0 27 0 0,-1 1-58 0 0,1-1-64 0 0,-1 0-75 0 0,-1 0-41 0 0,-1 1-117 0 0,1-2-276 0 0,4 0-668 0 0,-10 3 1744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307 122 9216 0 0,'0'0'208'0'0,"0"0"-5"0"0,0 0-85 0 0,0-1-56 0 0,0-3-6 0 0,0 2 1 0 0,1-4 98 0 0,0 0-74 0 0,-1 0-53 0 0,-1-7-37 0 0,-1 8 39 0 0,1 1 25 0 0,0 1 35 0 0,-1 0 45 0 0,0-1 53 0 0,-6-6 686 0 0,0 1-107 0 0,-1 0-100 0 0,-1 2-92 0 0,0 0-85 0 0,-1 1-77 0 0,-1 1-70 0 0,1 0-62 0 0,-9 1 57 0 0,1 2-109 0 0,-5 4-57 0 0,19-1-145 0 0,1 0 0 0 0,-1 0 0 0 0,0 1 0 0 0,1-1 0 0 0,-1 1 0 0 0,0 1-27 0 0,-27 15 116 0 0,4 2-45 0 0,3 3-40 0 0,2 4-33 0 0,21-24 2 0 0,1 1 0 0 0,-1-1 0 0 0,0 0 0 0 0,1 0 0 0 0,0 1 0 0 0,0 0 0 0 0,-4 10 0 0 0,4-13-4 0 0,1 1 0 0 0,0-1 0 0 0,-1 0 0 0 0,1 1 0 0 0,0-1 0 0 0,0 1 0 0 0,0-1 0 0 0,0 1 0 0 0,0-1 0 0 0,1 1 0 0 0,-1-1 0 0 0,0 1 0 0 0,1-1 0 0 0,-1 0 0 0 0,1 1 0 0 0,-1-1 0 0 0,1 1 4 0 0,15 26-40 0 0,-4-8-15 0 0,0 1 8 0 0,2-2 38 0 0,6 11 65 0 0,-13-20-55 0 0,0 0 1 0 0,0-1-1 0 0,1 0 1 0 0,0 0-1 0 0,3 1-1 0 0,13 12 44 0 0,-7-6 49 0 0,-3-3-68 0 0,-3-2 75 0 0,-1-1 52 0 0,-3-4 39 0 0,-1 1 1 0 0,-1 0 0 0 0,6 7-192 0 0,-8-9 96 0 0,1 0-1 0 0,-1 1 1 0 0,-1 0 0 0 0,1-1 0 0 0,-1 2-96 0 0,-1-6 24 0 0,-1 1 0 0 0,1-1 0 0 0,-1 1 0 0 0,0 0 0 0 0,1 0 0 0 0,-1-1 0 0 0,0 1 0 0 0,0 0 0 0 0,0-1 0 0 0,0 1 0 0 0,-1 0 0 0 0,1-1 0 0 0,0 1-1 0 0,-1 0 1 0 0,1-1 0 0 0,-1 1 0 0 0,0 0 0 0 0,1-1 0 0 0,-1 1 0 0 0,0 0-24 0 0,-3 3 113 0 0,0 1-1 0 0,0-1 0 0 0,-1 0 0 0 0,1 0 1 0 0,-1 0-1 0 0,-1 0-112 0 0,-15 7 287 0 0,9-8-181 0 0,-1-3-35 0 0,4-1-124 0 0,1-1 50 0 0,3 1 46 0 0,0-1 0 0 0,1 1 0 0 0,-1-1 0 0 0,0 0 0 0 0,-3-2-43 0 0,-1-1-16 0 0,5 2-32 0 0,0-1-35 0 0,-2-1-106 0 0,1-1-97 0 0,-1 0-114 0 0,3 2 153 0 0,0 0-35 0 0,1 0-98 0 0,-2-1-273 0 0,1 1 106 0 0,-1-1-15 0 0,-2-3-203 0 0,-9-7-737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41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17287 0 0,'13'-8'507'0'0,"-11"6"-182"0"0,-1 2-149 0 0,-1 0-49 0 0,0 0-84 0 0,0 0-78 0 0,0 0-27 0 0,0 0 2 0 0,0 0-34 0 0,0 0-15 0 0,0 0-34 0 0,0 0-39 0 0,0 0-44 0 0,0 0-46 0 0,0 0-45 0 0,0 0-40 0 0,0 0-37 0 0,0 0-258 0 0,0 0-60 0 0,0 0-49 0 0,0 0-34 0 0,0 0-1427 0 0,0 0-1266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1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10680 0 0,'0'0'241'0'0,"0"0"38"0"0,0 0 11 0 0,0 0-28 0 0,0 0-197 0 0,1 1-37 0 0,4 14 132 0 0,0 0 104 0 0,-1 3 116 0 0,2 25 594 0 0,-5-27-683 0 0,2 3-41 0 0,-2-10-179 0 0,0 1-44 0 0,9 98 915 0 0,-8-72-588 0 0,0 0 42 0 0,-1-4-4 0 0,1 1 50 0 0,0-1 57 0 0,1 1 67 0 0,-2-12-413 0 0,0 10-21 0 0,1 25 57 0 0,-1-45-117 0 0,-1 0 0 0 0,0 0-1 0 0,-1 8-71 0 0,-6 13 100 0 0,7-32-305 0 0,0 1 66 0 0,0-1 58 0 0,-1 1 51 0 0,1-1 48 0 0,0 1 45 0 0,0-1 115 0 0,0 2 343 0 0,0-2-402 0 0,0 1-52 0 0,0-1-63 0 0,0 0-67 0 0,0 0-79 0 0,0 1-93 0 0,0-1-62 0 0,0 0-92 0 0,0 0-102 0 0,0 0-110 0 0,0 0-118 0 0,0 1 311 0 0,0-1-32 0 0,0 0-35 0 0,0 0-35 0 0,0 0-36 0 0,0 0-38 0 0,0 0-1634 0 0,0 0-1261 0 0</inkml:trace>
  <inkml:trace contextRef="#ctx0" brushRef="#br0" timeOffset="1131.97">1 247 9056 0 0,'14'-6'183'0'0,"1"0"2"0"0,-6 2-137 0 0,-7 2-7 0 0,2 1 75 0 0,-1-1 65 0 0,1 1 52 0 0,4 0 334 0 0,6 0 484 0 0,-8 1-631 0 0,-1 0-52 0 0,1 0-92 0 0,-3 0-173 0 0,0 0-45 0 0,13 1 293 0 0,1 0-55 0 0,22 1 355 0 0,-26-3-400 0 0,1-2 43 0 0,8-2 55 0 0,0 0-67 0 0,11-3 32 0 0,-1-1-84 0 0,9-2-99 0 0,1 1-86 0 0,2 0-98 0 0,1-2-112 0 0,-42 11 193 0 0,0 0-45 0 0,0 0-43 0 0,0 0-43 0 0,0 0-42 0 0,0 1-42 0 0,0-1-41 0 0,0 0-39 0 0,0 1-40 0 0,0-1-39 0 0,0 1-37 0 0,0-1-38 0 0,0 1-36 0 0,0-1-37 0 0,0 1-34 0 0,0 0-35 0 0,7-2-1323 0 0,4 0-1072 0 0,-13 2 2906 0 0</inkml:trace>
  <inkml:trace contextRef="#ctx0" brushRef="#br0" timeOffset="1410.22">744 396 11000 0 0,'0'2'248'0'0,"0"3"-52"0"0,0 2 16 0 0,0 0-39 0 0,0 7 70 0 0,1-4-139 0 0,0 1-54 0 0,4 11-68 0 0,-3-14 38 0 0,0-1 73 0 0,0 1 62 0 0,0-1 54 0 0,1 2 75 0 0,-1-1 40 0 0,5 21 846 0 0,-4-17-702 0 0,-1-5-222 0 0,0 0-35 0 0,4 21 717 0 0,-3-14-515 0 0,0 0-44 0 0,0 0-49 0 0,-1 0-58 0 0,1 0-64 0 0,-1 0-71 0 0,-2-6-138 0 0,0-7-94 0 0,0-1 25 0 0,0 0-80 0 0,0 0-93 0 0,0 0 74 0 0,0 0-43 0 0,0 0-44 0 0,0 0-42 0 0,0 0-40 0 0,0 0-35 0 0,0 0-249 0 0,0 0-59 0 0,0 0-45 0 0,-1 0-34 0 0,-1 0-1381 0 0,-2 0-1223 0 0</inkml:trace>
  <inkml:trace contextRef="#ctx0" brushRef="#br0" timeOffset="1652.57">751 88 10680 0 0,'0'-1'280'0'0,"0"-2"-76"0"0,0-1-55 0 0,0-6 143 0 0,0 7-52 0 0,1-5-75 0 0,1 5 5 0 0,-1 2-65 0 0,-1 0 380 0 0,0 1 25 0 0,0 0-218 0 0,0 0-142 0 0,3 0 34 0 0,0 0-168 0 0,-1 0-46 0 0,0 0-41 0 0,0 0-51 0 0,0 0-58 0 0,0 0-66 0 0,-2 0 44 0 0,1 0-35 0 0,1 0-325 0 0,-1 0 72 0 0,0 0-46 0 0,2 1-637 0 0,0 0-507 0 0,4 1-961 0 0,-7-2 2641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5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21 256 9904 0 0,'0'0'222'0'0,"0"0"30"0"0,0 0 20 0 0,0 0-31 0 0,1 0-102 0 0,0 0-67 0 0,4 2-8 0 0,-4 0 3 0 0,8 8 411 0 0,-2 5-105 0 0,-2 1-94 0 0,-1-2-84 0 0,-3-10-145 0 0,0-1-21 0 0,14 52 658 0 0,-8-27-299 0 0,0 0 43 0 0,0 10 225 0 0,-1-1 111 0 0,-2 2-202 0 0,-3-12-275 0 0,0-5-152 0 0,-1-11-118 0 0,1 0-37 0 0,-2-10-176 0 0,1 0 76 0 0,0 0 63 0 0,0 0 55 0 0,0 1 117 0 0,-1 5 366 0 0,1-5-393 0 0,-1 0-77 0 0,1-1-55 0 0,0 0-42 0 0,0 0-50 0 0,-1 0-56 0 0,1 1-82 0 0,0-1-78 0 0,-1 0-86 0 0,1 0-93 0 0,-1 0-101 0 0,1 0-107 0 0,-1 0-116 0 0,1 0-123 0 0,-1 0-980 0 0,-1 3-1111 0 0</inkml:trace>
  <inkml:trace contextRef="#ctx0" brushRef="#br0" timeOffset="270.26">8 58 9672 0 0,'0'-1'246'0'0,"-1"0"-88"0"0,1-1-67 0 0,-2-5 49 0 0,2 4-50 0 0,-1-1 39 0 0,0 2-43 0 0,0 0-20 0 0,0 1-53 0 0,1-2-35 0 0,0-2 86 0 0,0 4 22 0 0,0 1 97 0 0,0 0 151 0 0,0 0 2 0 0,0 0-39 0 0,0 0-226 0 0,0 0-6 0 0,0 0 10 0 0,0 0-39 0 0,0 0-47 0 0,0 0-49 0 0,0 0-97 0 0,0 0-170 0 0,0 0-22 0 0</inkml:trace>
  <inkml:trace contextRef="#ctx0" brushRef="#br0" timeOffset="661.22">703 115 7512 0 0,'0'0'117'0'0,"-1"0"-37"0"0,-1-2-5 0 0,-3-2 27 0 0,4 2-28 0 0,-1 1 47 0 0,-5-5-173 0 0,0-1 91 0 0,0 1 79 0 0,1-1 68 0 0,-3-1 150 0 0,0-1 78 0 0,-1 1 43 0 0,-12-10 675 0 0,6 8-494 0 0,7 5-313 0 0,-2 0-58 0 0,2 1-62 0 0,0 1 44 0 0,-19-5 606 0 0,15 7-455 0 0,-2 1-86 0 0,5 2-175 0 0,0 1-74 0 0,5-1-56 0 0,0 0 0 0 0,0 1 0 0 0,0-1 0 0 0,0 1 0 0 0,0 0 0 0 0,0 0 1 0 0,1 1-1 0 0,0-1 0 0 0,0 1 0 0 0,0 0 0 0 0,0 0 0 0 0,0 1 0 0 0,1-1 1 0 0,-1 1-10 0 0,0 2 21 0 0,1 0 1 0 0,-1 0 0 0 0,1 0 0 0 0,1 0 0 0 0,-1 0 0 0 0,1 1 0 0 0,0 0-1 0 0,1-1 1 0 0,0 1 0 0 0,0 1-22 0 0,-1 14 58 0 0,2 0 0 0 0,0 0-1 0 0,2 0 1 0 0,3 20-58 0 0,4 0 98 0 0,1 0 0 0 0,4 4-98 0 0,-2-6 197 0 0,-2 1 0 0 0,-2 0 0 0 0,0 14-197 0 0,-5-17 78 0 0,-1 0-54 0 0,-3-38 105 0 0,1 0-43 0 0,0-1-40 0 0,0 1-38 0 0,0 0-36 0 0,0 0-33 0 0,-1 0-152 0 0,1 0 34 0 0,-1-1-34 0 0,0 1-297 0 0,-1 0-213 0 0,0-2-469 0 0,-4-4-160 0 0</inkml:trace>
  <inkml:trace contextRef="#ctx0" brushRef="#br0" timeOffset="830.79">309 411 7368 0 0,'0'0'165'0'0,"0"0"22"0"0,0 0 10 0 0,1 1-16 0 0,9 1-239 0 0,0-1 82 0 0,1 0 69 0 0,0-1 58 0 0,10-1 225 0 0,25-3 668 0 0,-16 0-540 0 0,-1-1-62 0 0,-1-1-59 0 0,0-1-57 0 0,-1-1-54 0 0,1-2-52 0 0,-1 0-50 0 0,1-1-47 0 0,-23 9-63 0 0,0 0-47 0 0,0 0-49 0 0,0 0-49 0 0,1 0-49 0 0,-1 0-48 0 0,0 1-49 0 0,0-1-50 0 0,2-1-177 0 0,-1 1-90 0 0,1-1-90 0 0,0 1-92 0 0,6-4-692 0 0,5-2-815 0 0,-16 7 2066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6448 0 0,'0'0'141'0'0,"0"0"23"0"0,0 0 13 0 0,0 0-51 0 0,0 0-4 0 0,0 0 51 0 0,0 0 153 0 0,0 0 287 0 0,0 0 25 0 0,0 0-352 0 0,0 0-72 0 0,0 0-62 0 0,-1 0-51 0 0,1 0-13 0 0,-3 0-50 0 0,2 0 43 0 0,1 0 84 0 0,-1 0-15 0 0,1 0 46 0 0,0 0 51 0 0,-1 0 59 0 0,-5 3 80 0 0,1 1-37 0 0,0 0-35 0 0,0 1-33 0 0,-3 5 192 0 0,0 1-104 0 0,1-2-132 0 0,1 0-46 0 0,-3 2 47 0 0,2 2-45 0 0,-5 16 89 0 0,4-6-125 0 0,-1 12 36 0 0,8-31-171 0 0,-4 21 133 0 0,0 1-1 0 0,2 1 1 0 0,0 7-155 0 0,2 7 275 0 0,1 1 1 0 0,3-1 0 0 0,2 4-276 0 0,0-13 100 0 0,4-2-43 0 0,3 1-24 0 0,14 24-33 0 0,-20-42 2 0 0,-4-10-155 0 0,-1 0 62 0 0,1 0 51 0 0,0 0 44 0 0,2 3 95 0 0,7 8 269 0 0,-8-10-315 0 0,1 0-69 0 0,-2-2-38 0 0,0 0-37 0 0,0 0-45 0 0,1 1-48 0 0,-1-1-74 0 0,1 0-68 0 0,-1 0-74 0 0,1 1-81 0 0,-1-1-87 0 0,1 0-94 0 0,-1 0-99 0 0,1 0-106 0 0,2 2-1068 0 0,3 1-1102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99 7512 0 0,'0'-1'158'0'0,"0"-1"-63"0"0,-2-7 70 0 0,2 6-14 0 0,0-3-41 0 0,0 0-41 0 0,-1-3-20 0 0,-4-12-11 0 0,3 15 22 0 0,0 0 53 0 0,-1 2 46 0 0,-2 0 78 0 0,-13-5 673 0 0,7 5-497 0 0,1 1-52 0 0,0 1-43 0 0,0 0-35 0 0,-8 1 163 0 0,12 1-310 0 0,0 1 0 0 0,1-1 0 0 0,-1 1 0 0 0,1 0 0 0 0,0 1 0 0 0,-1 0 1 0 0,0 0-137 0 0,-15 7 495 0 0,7-1-204 0 0,4-1-86 0 0,0 1-44 0 0,3-1-67 0 0,-1 1-42 0 0,1 1-47 0 0,1 0-52 0 0,-4 4 88 0 0,1 1 1 0 0,1 1 0 0 0,0-1 0 0 0,1 1-1 0 0,1 1 1 0 0,-1 3-42 0 0,3-6 10 0 0,1-1 0 0 0,1 1 0 0 0,0-1 1 0 0,1 1-1 0 0,0 0 0 0 0,1 0 0 0 0,0-1 0 0 0,2 12-10 0 0,-1-19 3 0 0,-1 0-1 0 0,1 0 1 0 0,1 0-1 0 0,-1 0 1 0 0,1 0 0 0 0,-1-1-1 0 0,1 1 1 0 0,1 0 0 0 0,-1-1-1 0 0,1 1 1 0 0,0-1 0 0 0,0 0-1 0 0,0 0 1 0 0,0 0-1 0 0,1 0 1 0 0,-1-1 0 0 0,1 1-1 0 0,0-1 1 0 0,0 0 0 0 0,1 0-1 0 0,-1-1 1 0 0,0 1 0 0 0,3 0-3 0 0,-4-2 0 0 0,0 1 4 0 0,1 0 1 0 0,0-1 0 0 0,0 1 0 0 0,-1-1-1 0 0,1 0 1 0 0,0 0 0 0 0,0 0 0 0 0,0-1-1 0 0,0 1 1 0 0,0-1 0 0 0,0 0 0 0 0,0 0-1 0 0,0-1 1 0 0,4 0-5 0 0,0-1 20 0 0,27-8 109 0 0,-13-3 22 0 0,-5-2-31 0 0,0-1 48 0 0,0-6 81 0 0,-13 16-162 0 0,0 0 0 0 0,-1 1-1 0 0,0-1 1 0 0,0-1 0 0 0,-1 1-87 0 0,4-7 183 0 0,-3 3-91 0 0,1 1-36 0 0,-2-1-36 0 0,0 0-36 0 0,1-19 13 0 0,1 0 40 0 0,11-57 198 0 0,-15 79-240 0 0,0 5-75 0 0,0 2-14 0 0,1 1-1 0 0,1 1 52 0 0,5 8 27 0 0,-3 0 18 0 0,-1 1 1 0 0,0 0 0 0 0,0 0 0 0 0,-1 2-3 0 0,4 26 99 0 0,-1-8 65 0 0,1 0 99 0 0,0-1 31 0 0,-1-1-51 0 0,-1-7-106 0 0,1 1-47 0 0,-5-23-126 0 0,0 2 40 0 0,4 10 155 0 0,-2-6-207 0 0,-1-3-35 0 0,0-1-52 0 0,-1 1-60 0 0,1-1-70 0 0,-1-2 126 0 0,0 0 53 0 0,1 0 27 0 0,0 2 119 0 0,-1-1-97 0 0,1 0-73 0 0,-1-1 7 0 0,0 1-36 0 0,0-1-40 0 0,0 0-46 0 0,0 1-49 0 0,0-1-55 0 0,0 0-59 0 0,0 1-64 0 0,0-1 82 0 0,0 0-48 0 0,0 0-41 0 0,0 0-38 0 0,0 0-140 0 0,0 0-36 0 0,0 0-1475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9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6 6056 0 0,'0'0'176'0'0,"-1"0"-24"0"0,-1-1-90 0 0,-7-2-68 0 0,7 3 39 0 0,1 0 39 0 0,-7-1 700 0 0,1 0-72 0 0,1 2-69 0 0,-1 0-65 0 0,1 0-62 0 0,0 1-58 0 0,0 1-55 0 0,0 0-51 0 0,1 1-48 0 0,0 0-45 0 0,0 0-41 0 0,1 1-37 0 0,-4 5 69 0 0,0 2-108 0 0,1 3-80 0 0,3-6-73 0 0,0 1-1 0 0,1 0 1 0 0,-1 4 23 0 0,1 5 30 0 0,0-3 107 0 0,3-9-13 0 0,-1 1 44 0 0,0 21-33 0 0,0 0-49 0 0,1 7-29 0 0,2 17-24 0 0,4 0 1 0 0,1-18 25 0 0,0-7 29 0 0,2 0 50 0 0,-4-18-38 0 0,9 12 258 0 0,-8-16-279 0 0,0 0-42 0 0,-1-2-52 0 0,1 0-50 0 0,0 0-60 0 0,0-2-69 0 0,0 0-80 0 0,0-1-87 0 0,1 0-99 0 0,0-2-106 0 0,-6 1 273 0 0,0 0-43 0 0,0 0-37 0 0,0 0-33 0 0,1-1-675 0 0,2 0-702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8928 0 0,'0'8'241'0'0,"1"0"-53"0"0,-1-1-46 0 0,0 1-38 0 0,2 10 26 0 0,3 24-2 0 0,-3-27 4 0 0,-1-3 62 0 0,1 0 104 0 0,3 20 1296 0 0,-2-19-942 0 0,1 2 6 0 0,0 0-100 0 0,-1-2-175 0 0,-3-13-519 0 0,0 0 41 0 0,0 1 36 0 0,0-1 34 0 0,1 0 56 0 0,-1 0 81 0 0,1 1 292 0 0,-1-1-260 0 0,0 1-69 0 0,0-1-85 0 0,0 1-40 0 0,0 0-79 0 0,0-1-86 0 0,0 1-96 0 0,0 1-110 0 0,0-1-121 0 0,0 0 221 0 0,-1 0-34 0 0,1 0-37 0 0,0 0-38 0 0,0 0-39 0 0,-1 0-42 0 0,1-1-1268 0 0,0 0-1011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10104 0 0,'0'0'230'0'0,"0"0"30"0"0,0 0 19 0 0,1 0-154 0 0,0 1-36 0 0,1-1-35 0 0,1 2-35 0 0,7 1 44 0 0,-2 1 111 0 0,-1 0 39 0 0,0-1 44 0 0,13 11 710 0 0,-12-7-587 0 0,1 1-75 0 0,-5-4-198 0 0,1 1-37 0 0,15 21 461 0 0,-1 2-82 0 0,6 16 105 0 0,-4 3-95 0 0,-9-16-35 0 0,-2 0 0 0 0,0 6-424 0 0,-2-4 320 0 0,-2-1 46 0 0,-2 2-11 0 0,-1-1-76 0 0,-2-1-66 0 0,-1-1 292 0 0,-4 25-505 0 0,-1-19 248 0 0,0-14-58 0 0,1 1 35 0 0,-2-1 42 0 0,0 0 51 0 0,0-2-45 0 0,-2 0-91 0 0,-3 3-55 0 0,-9 8-53 0 0,18-29-197 0 0,-1 0 93 0 0,1 0 63 0 0,-6 5 175 0 0,4-5-156 0 0,1-1-63 0 0,0-1-59 0 0,0 0-77 0 0,0 0-91 0 0,0-1-108 0 0,2 0 128 0 0,-1 0-34 0 0,1 0-34 0 0,-1-1-38 0 0,1 1-39 0 0,-1-1-40 0 0,-5-5-991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20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38 120 11168 0 0,'0'0'330'0'0,"0"0"-8"0"0,0 0-181 0 0,0 0 20 0 0,0 0 30 0 0,0 0 8 0 0,0 0-16 0 0,1 0-74 0 0,0 1-48 0 0,2 1 9 0 0,-1-1-12 0 0,7 9 407 0 0,-2 2-117 0 0,-1 1-90 0 0,-2 1-63 0 0,4 27 242 0 0,-6-25-192 0 0,2 17 235 0 0,-1 0-87 0 0,1 5-22 0 0,0 50 409 0 0,-3-56-463 0 0,-1 4 141 0 0,1-10-160 0 0,-1 0-35 0 0,-2 0-46 0 0,0 0-54 0 0,1 0 6 0 0,1-4-57 0 0,0-21-92 0 0,0-1-117 0 0,0 0 17 0 0,0 0 15 0 0,0 0-35 0 0,0 0-14 0 0,0 0-36 0 0,0 0-38 0 0,0 0-45 0 0,0 0-47 0 0,0 0-45 0 0,0 0-42 0 0,0 0-38 0 0,0 0-262 0 0,0 0-63 0 0,0 0-49 0 0,0 0-34 0 0,0 0-1459 0 0,0 0-1293 0 0</inkml:trace>
  <inkml:trace contextRef="#ctx0" brushRef="#br0" timeOffset="763.95">0 104 9560 0 0,'0'0'216'0'0,"0"0"32"0"0,4-8 198 0 0,-3 6-387 0 0,1 0-36 0 0,9-10 42 0 0,1 1 114 0 0,4-1 147 0 0,11-2 294 0 0,2 1 16 0 0,-10 6-279 0 0,-4 3-142 0 0,0-1-101 0 0,16-2 353 0 0,1 2-93 0 0,0 4-77 0 0,0 2-61 0 0,-22 1-139 0 0,1 0 0 0 0,0 0-1 0 0,6 3-96 0 0,-8-2 52 0 0,-1 0-1 0 0,1 1 0 0 0,-1 0 1 0 0,0 1-1 0 0,0 0 0 0 0,-1 0 1 0 0,3 2-52 0 0,24 24 275 0 0,-27-23-177 0 0,0-1-1 0 0,-1 1 1 0 0,0 0-1 0 0,-1 1 0 0 0,4 7-97 0 0,-6-10 50 0 0,0-1 0 0 0,-1 1 0 0 0,0 1 0 0 0,0-1 0 0 0,-1 0 0 0 0,1 0 0 0 0,-1 1 0 0 0,-1-1 0 0 0,1 3-50 0 0,-1-3 35 0 0,-1 0 0 0 0,1 0 0 0 0,-1 0 0 0 0,0 1 0 0 0,-1-1 0 0 0,-1 4-35 0 0,-3 9 139 0 0,-3 0-36 0 0,-11 19 17 0 0,-1-12-86 0 0,17-22-34 0 0,0 0 0 0 0,0-1-1 0 0,0 1 1 0 0,-1-1-1 0 0,1 0 1 0 0,-1 0-1 0 0,-5 2 2 0 0,-15 6-1 0 0,-1-1 1 0 0,0-1-1 0 0,-4-1 0 0 0,6-3-32 0 0,0-1-36 0 0,15-4 32 0 0,-4 2 44 0 0,7-2 51 0 0,0 0 55 0 0,7 3-32 0 0,3 8-83 0 0,0-7 1 0 0,-1-1 0 0 0,1 1 0 0 0,0-1 0 0 0,0 0 0 0 0,0 0 0 0 0,1-1 0 0 0,-1 1 0 0 0,0-1 0 0 0,1 0 0 0 0,0 0 0 0 0,4 1 0 0 0,8 4 0 0 0,52 28 48 0 0,-39-20 18 0 0,1 0 76 0 0,0-1 110 0 0,-15-7-74 0 0,0-1 40 0 0,13 5 142 0 0,0-1 62 0 0,54 20 979 0 0,-80-29-1330 0 0,-2-1-38 0 0,9 6 8 0 0,1 3-51 0 0,-10-8-12 0 0,1 0-142 0 0,-2-1-49 0 0,0 0-101 0 0,0 1 88 0 0,0-1 80 0 0,0 0 69 0 0,0 0 58 0 0,0 0 38 0 0,0 0 106 0 0,0 1 75 0 0,1 0 327 0 0,-1-1-411 0 0,0 1-49 0 0,0-1-63 0 0,0 0-84 0 0,0 1-98 0 0,0-1-115 0 0,1 0-80 0 0,-1 1-117 0 0,0-1 198 0 0,0 0-34 0 0,0 0-35 0 0,0 0-36 0 0,0 0-38 0 0,0 0-39 0 0,0 0-41 0 0,0 0-43 0 0,0 0-43 0 0,0 0-45 0 0,0 0-47 0 0,0 0-48 0 0,0 0-1393 0 0,0 0-1201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1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18 8464 0 0,'0'0'190'0'0,"0"0"28"0"0,0 0 10 0 0,-1 0-62 0 0,0-1-90 0 0,0 0-59 0 0,-4-3-39 0 0,2 2 89 0 0,2 2 25 0 0,0-1 53 0 0,0 1 65 0 0,0-1 76 0 0,-9 1 342 0 0,-1-1-79 0 0,0 0-66 0 0,-1-1-57 0 0,-7 0 188 0 0,-10 0 178 0 0,0 3-156 0 0,21-1-411 0 0,-1 1 0 0 0,1 0 0 0 0,-1 1 0 0 0,1 0 0 0 0,0 0 1 0 0,-7 3-226 0 0,6-1 170 0 0,0-1-61 0 0,-3 1-32 0 0,-13 8 23 0 0,-22 26 262 0 0,18-10-63 0 0,13-8-71 0 0,3 2 41 0 0,3 1 49 0 0,3 2 56 0 0,4-9-346 0 0,0-5-53 0 0,1 0 1 0 0,1 1 0 0 0,0 0 0 0 0,1 2 24 0 0,3 14 22 0 0,-1-21 14 0 0,0 1-1 0 0,0 0 0 0 0,1 0 0 0 0,0-1 0 0 0,1 0 0 0 0,0 0 1 0 0,0 0-1 0 0,0 0 0 0 0,2 1-35 0 0,19 19 63 0 0,-1-7-98 0 0,3-3 46 0 0,-15-10 20 0 0,1-1 0 0 0,0 0 0 0 0,0-1 0 0 0,0-1 0 0 0,13 3-31 0 0,23 0 52 0 0,-37-7-63 0 0,0 0 1 0 0,0-1-1 0 0,0 0 11 0 0,19-5-94 0 0,0-4-75 0 0,-23 6 13 0 0,-5 3 68 0 0,0-1-35 0 0,0 0-14 0 0,0 1-39 0 0,0-1-44 0 0,-1 0-50 0 0,1 0 2 0 0,-1 1-42 0 0,0-1-48 0 0,-1 0-49 0 0,1 0-53 0 0,-1 0-58 0 0,1 1-60 0 0,-1-1-64 0 0,-1 1 268 0 0,0 0-42 0 0,1 0-519 0 0,0-1-328 0 0,0-1-789 0 0</inkml:trace>
  <inkml:trace contextRef="#ctx0" brushRef="#br0" timeOffset="285.2">63 339 10104 0 0,'0'0'230'0'0,"0"0"30"0"0,0 0 19 0 0,0 0-96 0 0,0 0-90 0 0,1 0-60 0 0,2-2-36 0 0,-1 2 48 0 0,6-3 392 0 0,1 1 1 0 0,0 0-1 0 0,4-1-437 0 0,2 1 379 0 0,-1 1-65 0 0,-5-1-157 0 0,-1 1-39 0 0,17-2 231 0 0,0 0-45 0 0,-7 1-122 0 0,1-1-52 0 0,-1 1-62 0 0,1-1-74 0 0,-1 0-85 0 0,1-1-95 0 0,0 1-107 0 0,-1-2-119 0 0,5-1-145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7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262 137 9184 0 0,'0'0'208'0'0,"0"0"33"0"0,0 0 14 0 0,0 0-75 0 0,0-2-100 0 0,-1 0-64 0 0,0-5-36 0 0,1 5 46 0 0,-1 1 37 0 0,0-6 336 0 0,0 0 47 0 0,-1-7 544 0 0,0 7-592 0 0,-4-4 157 0 0,1 0-38 0 0,-1 0-36 0 0,-1 2-33 0 0,-9-8 354 0 0,-6 2-110 0 0,-2 6-524 0 0,-3 5-58 0 0,0 5-47 0 0,1 6-35 0 0,21-6-28 0 0,1 1-1 0 0,0 0 0 0 0,0 0 1 0 0,0 0-1 0 0,0 0 0 0 0,0 1 1 0 0,1 0-1 0 0,-1 0 0 0 0,1 0 1 0 0,-1 0-1 0 0,1 0 0 0 0,0 0 1 0 0,1 1-1 0 0,-1 0 0 0 0,0 0 1 0 0,1-1-1 0 0,0 1 0 0 0,0 1 1 0 0,0-1-1 0 0,0 0 0 0 0,1 0 1 0 0,-1 5 0 0 0,1-7-13 0 0,1 1 0 0 0,0-1 0 0 0,0 1 0 0 0,0-1 0 0 0,0 1 0 0 0,0 0 0 0 0,0-1 0 0 0,1 1 0 0 0,-1-1 0 0 0,1 1 13 0 0,1 1-4 0 0,-1 1 1 0 0,1-1-1 0 0,0-1 0 0 0,0 1 0 0 0,1 0 0 0 0,-1 0 0 0 0,1-1 1 0 0,0 1-1 0 0,1 0 4 0 0,4 4 5 0 0,1 0 0 0 0,0 0 0 0 0,2 0-5 0 0,14 11-42 0 0,-6-5-67 0 0,19 12 52 0 0,-5-3 26 0 0,-13-8 115 0 0,-8-4 39 0 0,-1 0 70 0 0,-1 2 82 0 0,-2 0 97 0 0,-1 6 231 0 0,-8 0-82 0 0,-6-2-81 0 0,-5 0-81 0 0,-3-3-80 0 0,-2-1-80 0 0,-1-4-80 0 0,2-3-80 0 0,9-4-253 0 0,0 0 80 0 0,1 0 68 0 0,0 0 61 0 0,-3 0 79 0 0,0 1 70 0 0,-19 4 525 0 0,17-4-441 0 0,3-2-151 0 0,1-1-61 0 0,3 1-43 0 0,0-1-33 0 0,-1 0-36 0 0,1 0-40 0 0,-1 0-43 0 0,1-1-47 0 0,0 1-50 0 0,-1-1-54 0 0,1 0-56 0 0,-1 0-61 0 0,1 0-64 0 0,-1-1-67 0 0,1 0-71 0 0,-1 1-74 0 0,1-2-78 0 0,-1 1-81 0 0,2 1-1467 0 0,0-2-1334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7912 0 0,'0'0'232'0'0,"-6"0"-38"0"0,1 0-142 0 0,0 0-34 0 0,1 1 13 0 0,-1-1 59 0 0,0 0 51 0 0,0 1 42 0 0,-4 0 250 0 0,-17 5 1024 0 0,14-4-916 0 0,5 0-257 0 0,3-1-184 0 0,0 0-32 0 0,-9 3 528 0 0,1 2-83 0 0,0 1-74 0 0,2 2-70 0 0,0 1-60 0 0,1 2-55 0 0,2 0-47 0 0,-1 1-40 0 0,1 3-11 0 0,0 0-35 0 0,2 1 25 0 0,1-1 0 0 0,-1 6-146 0 0,1-1 153 0 0,3-11-65 0 0,0 0 1 0 0,1 0-1 0 0,0-1 1 0 0,0 1-1 0 0,1 0 1 0 0,1 0-1 0 0,1 3-88 0 0,7 22 221 0 0,-9-33-207 0 0,-1 0 1 0 0,1 0-1 0 0,0 1 1 0 0,1-1-1 0 0,-1 0 1 0 0,0 0-1 0 0,1 0 1 0 0,-1-1 0 0 0,1 1-1 0 0,-1 0 1 0 0,1-1-1 0 0,1 2-14 0 0,-1-2 24 0 0,0 1-1 0 0,0-1 0 0 0,0 0 1 0 0,1 0-1 0 0,-1-1 0 0 0,0 1 1 0 0,0 0-1 0 0,1-1 0 0 0,-1 1 1 0 0,0-1-1 0 0,0 0 0 0 0,1 0 1 0 0,-1 0-1 0 0,0 0 0 0 0,1 0 1 0 0,-1-1-1 0 0,1 1-23 0 0,2-1 50 0 0,0 0 0 0 0,0-1 0 0 0,0 0 0 0 0,0 0 0 0 0,-1 0 0 0 0,1 0 0 0 0,0-1 0 0 0,-1 0-50 0 0,19-15 180 0 0,-15 10-136 0 0,-1-1 0 0 0,0 0 0 0 0,-1 0-1 0 0,3-5-43 0 0,-4 4 43 0 0,1-1 0 0 0,-2 0 0 0 0,4-9-43 0 0,-2-2 43 0 0,-1-1 0 0 0,0 0 0 0 0,-2 0 0 0 0,-1-1-43 0 0,0 4 49 0 0,-2 8-43 0 0,2-1-1 0 0,1-10-5 0 0,0 18-16 0 0,-3 4-58 0 0,0 1-16 0 0,3 6 46 0 0,6 13-61 0 0,-1 13 25 0 0,-2-9 44 0 0,0 1-17 0 0,0 0 72 0 0,1 3 65 0 0,12 36 201 0 0,-11-40-119 0 0,6 12 3 0 0,2 0-68 0 0,-13-29-84 0 0,0 0 0 0 0,1-1 0 0 0,0 1 0 0 0,0-1 1 0 0,0 1-1 0 0,1-1 0 0 0,0-1 0 0 0,0 1 0 0 0,4 3-17 0 0,-7-7-166 0 0,-1 0 65 0 0,0-1 55 0 0,0 1 47 0 0,2 0 97 0 0,2 0 270 0 0,-3-1-323 0 0,-1 0-77 0 0,0 0-36 0 0,0 0-42 0 0,0-1-48 0 0,0 1-53 0 0,0 0-82 0 0,1-1-74 0 0,-1 1-82 0 0,0-1-89 0 0,0 1-94 0 0,0-1-103 0 0,0 1-109 0 0,0-1-116 0 0,2-1-1232 0 0,1-1-1249 0 0</inkml:trace>
  <inkml:trace contextRef="#ctx0" brushRef="#br0" timeOffset="415.88">588 27 10336 0 0,'0'0'233'0'0,"0"0"39"0"0,1 2 15 0 0,4 4-328 0 0,-1 0 48 0 0,1 1 45 0 0,-1 0 41 0 0,0 0 38 0 0,0-1 35 0 0,4 9 254 0 0,-1-2 41 0 0,-1 0 57 0 0,11 32 1337 0 0,-11-24-1109 0 0,-2-4-121 0 0,0 0-103 0 0,-1-2-165 0 0,1-1-50 0 0,-1 0-44 0 0,1 0-34 0 0,0 0 17 0 0,-2 1-39 0 0,3 13 164 0 0,-5-26-440 0 0,1 0 41 0 0,-1 2 77 0 0,1-1 37 0 0,-1 0 34 0 0,0-1 58 0 0,0 2 136 0 0,0-1 145 0 0,0-4-187 0 0,0 0-133 0 0,0-1-34 0 0,0-1-41 0 0,0-1-49 0 0,1-20 107 0 0,0 0-37 0 0,1-1-35 0 0,1 1-33 0 0,6-25-73 0 0,2 3-108 0 0,-8 35 90 0 0,1 1-1 0 0,-1 0 1 0 0,2 0 0 0 0,0 1 0 0 0,0-1 0 0 0,0 1 0 0 0,1 0 0 0 0,1 1 0 0 0,-1-1-1 0 0,6-3 75 0 0,-8 8-35 0 0,0 0-1 0 0,0 1 0 0 0,0 0 1 0 0,1 0-1 0 0,0 0 0 0 0,0 0 0 0 0,0 1 1 0 0,0-1-1 0 0,3 0 36 0 0,-3 2-23 0 0,-1 0 0 0 0,0 0 0 0 0,1 0 0 0 0,-1 1 1 0 0,4-1 22 0 0,-3 1-15 0 0,0 1 1 0 0,-1-1 0 0 0,1 1 0 0 0,0 0 0 0 0,3 1 14 0 0,14 7-69 0 0,-3 2 70 0 0,5 11 102 0 0,-5 5 84 0 0,-12-14-38 0 0,-1 0 0 0 0,0 0-1 0 0,2 9-148 0 0,-1 0 122 0 0,0 0-35 0 0,3 10-52 0 0,-1 0-16 0 0,-6-16 47 0 0,0 0 0 0 0,0 6-66 0 0,-2 1 30 0 0,-2-20-20 0 0,1-3-9 0 0,0 1 0 0 0,0-1 0 0 0,0 1 0 0 0,0-1 0 0 0,0 1 0 0 0,0-1 0 0 0,0 1 0 0 0,0-1 0 0 0,0 1 0 0 0,0 0 0 0 0,0-1 0 0 0,0 1 0 0 0,1-1 0 0 0,-1 1 0 0 0,0-1 0 0 0,0 0 0 0 0,1 1 0 0 0,-1-1 0 0 0,0 1 0 0 0,1-1 0 0 0,-1 1 0 0 0,0-1-1 0 0,1 1-116 0 0,-1-1-60 0 0,0 0 68 0 0,0 0 31 0 0,0 0-36 0 0,0 0-15 0 0,0 0-35 0 0,0 0-41 0 0,0 0-47 0 0,0 0-49 0 0,0 0-47 0 0,0 0-43 0 0,0 0-40 0 0,0 0-277 0 0,0 0-65 0 0,0 0-51 0 0,0 0-37 0 0,0 0-324 0 0,0 0-33 0 0,0 0-2547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0,'0'0'174'0'0,"0"0"29"0"0,0 0 13 0 0,3 4-50 0 0,3 3-109 0 0,-2-3-31 0 0,-1 1 47 0 0,0 0 40 0 0,1 0 36 0 0,3 7 306 0 0,4 7 331 0 0,-6-12-509 0 0,-1 0-39 0 0,0 1-55 0 0,0-2-71 0 0,12 20 1114 0 0,10 26-1226 0 0,26 72 1734 0 0,-43-100-1394 0 0,11 37 586 0 0,-9-29-378 0 0,0-1 105 0 0,-11-30-495 0 0,0-1-73 0 0,0 0 18 0 0,-1-1 56 0 0,1 0-37 0 0,-1-2 37 0 0,-1-1-87 0 0,0-4 19 0 0,2 6-24 0 0,-5-21 211 0 0,2-1-106 0 0,1-5-69 0 0,2-16-69 0 0,0 22-29 0 0,1-1 68 0 0,1 0-85 0 0,3-12-129 0 0,4 1-94 0 0,-5 25 130 0 0,-1 0 0 0 0,2 1 0 0 0,-1-1 0 0 0,2 1 0 0 0,4-7 105 0 0,5-3-127 0 0,2 1 50 0 0,-14 16 57 0 0,0-1 0 0 0,0 1 0 0 0,0 0 0 0 0,1 0 0 0 0,-1 0 0 0 0,0 0 0 0 0,1 1 0 0 0,-1-1 0 0 0,1 1 0 0 0,1-1 20 0 0,-1 2-14 0 0,-1-1 0 0 0,0 1 0 0 0,1-1 0 0 0,-1 1 1 0 0,1 0-1 0 0,-1 1 0 0 0,1-1 0 0 0,-1 0 0 0 0,1 1 0 0 0,-1 0 1 0 0,0 0-1 0 0,1 0 0 0 0,-1 0 0 0 0,0 1 0 0 0,0-1 0 0 0,0 1 0 0 0,3 1 14 0 0,30 24-11 0 0,-27-18-5 0 0,0 0 1 0 0,0 1-1 0 0,-1 0 1 0 0,0 0-1 0 0,-1 0 1 0 0,0 1-1 0 0,1 4 16 0 0,6 15 16 0 0,-4 2 52 0 0,-5-17-50 0 0,-1 0 65 0 0,1-1 43 0 0,-1 0 35 0 0,-1-3 14 0 0,-1-1 1 0 0,0 1 0 0 0,0 0-1 0 0,-1 0 1 0 0,0 4-176 0 0,-1-10 25 0 0,2 5-41 0 0,-1 1 11 0 0,-1-4 68 0 0,0-1 62 0 0,-2-1 91 0 0,1-4-142 0 0,1-1-2 0 0,0 0 0 0 0,0 0 2 0 0,0 0 4 0 0,0 0 2 0 0,0-1 25 0 0,-3-4-63 0 0,-1-5 3 0 0,2 6-24 0 0,1 1-1 0 0,-1-1 1 0 0,1 1 0 0 0,0-1-1 0 0,0 1 1 0 0,1-1-1 0 0,-1-2-20 0 0,0-1 8 0 0,-1-4-6 0 0,1 0 0 0 0,0 1-1 0 0,1-1 1 0 0,0 0-1 0 0,2-8-1 0 0,7-24-12 0 0,-6 33 17 0 0,0 0 0 0 0,0 0 1 0 0,1 1-1 0 0,1-1 0 0 0,0 0-5 0 0,-1 4-5 0 0,-1 1 0 0 0,1 0 0 0 0,0-1 0 0 0,1 1 0 0 0,-1 1 1 0 0,1-1-1 0 0,0 1 0 0 0,2-2 5 0 0,-1 2-25 0 0,-1 0-1 0 0,1 1 1 0 0,0 0 0 0 0,0 0-1 0 0,5-1 26 0 0,-6 2-33 0 0,0 1 0 0 0,0 0 0 0 0,0 0-1 0 0,0 0 1 0 0,0 0 0 0 0,4 1 33 0 0,-4 0-24 0 0,0 0 0 0 0,0 0 1 0 0,0 1-1 0 0,0 0 1 0 0,-1 0-1 0 0,4 2 24 0 0,-2-1-19 0 0,-1 0 1 0 0,1 1-1 0 0,-1-1 0 0 0,0 1 1 0 0,2 2 18 0 0,22 20-54 0 0,-20-16 47 0 0,-1 1 0 0 0,0 0 0 0 0,-1 1-1 0 0,1 1 8 0 0,0 3 4 0 0,0 0 0 0 0,-1 0 0 0 0,-1 0 0 0 0,2 10-4 0 0,-3-11 35 0 0,-1 0-1 0 0,-1 0 1 0 0,0 1 0 0 0,0 9-35 0 0,6 53 138 0 0,-9-74-239 0 0,1 0 68 0 0,-1 2 84 0 0,1 4 133 0 0,-1-6-139 0 0,0 1-62 0 0,0-1-91 0 0,0 1-90 0 0,0-1-117 0 0,0-2 107 0 0,0 1-37 0 0,0-1-40 0 0,0 1-42 0 0,0-2 127 0 0,0 0 37 0 0,0 0-5 0 0,0 0-40 0 0,0 0-2 0 0,0 1-41 0 0,0-1-46 0 0,0 0-51 0 0,0 0-56 0 0,0 0-51 0 0,0 0-46 0 0,0 0-40 0 0,0 0-153 0 0,0 0-40 0 0,0 0-185 0 0,0 0-502 0 0</inkml:trace>
  <inkml:trace contextRef="#ctx0" brushRef="#br0" timeOffset="434.83">1028 192 7920 0 0,'0'0'174'0'0,"0"0"-2"0"0,0 0-73 0 0,1 0-47 0 0,3 0-4 0 0,-2 0 0 0 0,7 0-197 0 0,-1 0 94 0 0,0 0 86 0 0,0 0 75 0 0,-1 0 33 0 0,0 0 41 0 0,7 0 276 0 0,-1 0 77 0 0,19 0 795 0 0,-22 0-963 0 0,-1 0-48 0 0,1 0-60 0 0,0 0-84 0 0,0 0-102 0 0,-1 0-118 0 0,6 0 156 0 0,-10 0-84 0 0,0-1 0 0 0,0 0 0 0 0,0 0 0 0 0,0 0 0 0 0,-1-1-1 0 0,2 0-24 0 0,6-3 80 0 0,1-3 44 0 0,-3 0-6 0 0,-8 6-103 0 0,-1-1 0 0 0,1 1 0 0 0,-1 0-1 0 0,0-1 1 0 0,1 0 0 0 0,-1 1 0 0 0,-1-1 0 0 0,1 0 0 0 0,0 0-15 0 0,-1 3 1 0 0,0 0 1 0 0,1-1 0 0 0,-1 1 0 0 0,0 0 0 0 0,0-1 0 0 0,0 1-1 0 0,0-1 1 0 0,0 1 0 0 0,0 0 0 0 0,0-1 0 0 0,0 1 0 0 0,0-1-1 0 0,0 1 1 0 0,0 0 0 0 0,0-1 0 0 0,0 1 0 0 0,0 0 0 0 0,0-1-1 0 0,0 1 1 0 0,0-1 0 0 0,0 1 0 0 0,-1 0 0 0 0,1-1 0 0 0,0 1-1 0 0,0 0 1 0 0,0-1 0 0 0,-1 1 0 0 0,1 0 0 0 0,0-1 0 0 0,-1 1-2 0 0,1-1 10 0 0,-1-1-3 0 0,1 0 0 0 0,-1 0 0 0 0,0 0 0 0 0,1 1 0 0 0,-1-1 0 0 0,0 0 0 0 0,0 0 0 0 0,0 1 0 0 0,0-1 0 0 0,-1 0 0 0 0,1 0-7 0 0,-10-4 136 0 0,4 5-11 0 0,0 2 50 0 0,3 0-116 0 0,0 0 0 0 0,1 0 1 0 0,0 1-1 0 0,-1-1 0 0 0,1 1 0 0 0,-3 1-59 0 0,1 0 74 0 0,1 1-1 0 0,-1-1 1 0 0,1 1 0 0 0,0 0-1 0 0,0 0 1 0 0,-2 4-74 0 0,-19 29 463 0 0,12-12-69 0 0,8-12-116 0 0,-1 1-35 0 0,-2 15 154 0 0,2 7-40 0 0,5-28-274 0 0,1 0 0 0 0,0 0 0 0 0,1 0 0 0 0,-1 0 0 0 0,2 4-83 0 0,7 16 200 0 0,5-3-63 0 0,5-4-53 0 0,4-3-42 0 0,-17-14-40 0 0,1 0 0 0 0,0-1-1 0 0,0 0 1 0 0,7 3-2 0 0,-6-4-5 0 0,0 0-1 0 0,-1 0 0 0 0,1-1 1 0 0,0 0-1 0 0,0-1 0 0 0,0 1 1 0 0,6-2 5 0 0,-9 1-208 0 0,0-1 90 0 0,-1 1 61 0 0,7-2-17 0 0,-4 1-51 0 0,-4 1-21 0 0,1-1-75 0 0,-1 0-34 0 0,0 1-74 0 0,1-1-85 0 0,-1 0-95 0 0,0 1-106 0 0,0-1-115 0 0,0 0-126 0 0,-1 1 377 0 0,0-1-34 0 0,4-1-1435 0 0,3-1-1100 0 0,-9 3 3024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2:59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5728 0 0,'0'0'132'0'0,"0"0"17"0"0,0 0 10 0 0,0 2-26 0 0,9 18-119 0 0,-3-11 53 0 0,-3-2 49 0 0,1-1 81 0 0,-1 1 100 0 0,0 0 120 0 0,17 47 1872 0 0,-14-35-1553 0 0,0-1-35 0 0,-2-2-154 0 0,1-1-41 0 0,-1 1-49 0 0,0-1-57 0 0,-2-7-185 0 0,6 27 605 0 0,0 0-85 0 0,-2 1-64 0 0,-4-1-48 0 0,-2-34-723 0 0,0 0 43 0 0,0 1 38 0 0,0 0 36 0 0,1 1 65 0 0,-1 0 60 0 0,0 0 47 0 0,1 0 34 0 0,0 5 882 0 0,-1-9-881 0 0,-1 0-54 0 0,0-3-70 0 0,0 0-87 0 0,-3-25 135 0 0,3-1-75 0 0,3-7-22 0 0,3-16-51 0 0,-3 39 21 0 0,4-18-212 0 0,5 0 62 0 0,-7 23 100 0 0,0 0 1 0 0,1 1-1 0 0,0-1 1 0 0,0 1-1 0 0,1 0 1 0 0,0 1-1 0 0,0-1 1 0 0,1 1-1 0 0,1-1 29 0 0,12-5-62 0 0,-18 12 51 0 0,-1 1 1 0 0,1-1-1 0 0,0 1 0 0 0,0-1 1 0 0,0 1-1 0 0,-1 0 0 0 0,1-1 0 0 0,0 1 1 0 0,0 0-1 0 0,0 0 0 0 0,0 0 1 0 0,0 1-1 0 0,1-1 11 0 0,0 1-15 0 0,0 0 0 0 0,-1 1 0 0 0,1-1-1 0 0,-1 0 1 0 0,1 1 0 0 0,-1-1 0 0 0,1 1 0 0 0,-1 0-1 0 0,0 0 1 0 0,0 0 0 0 0,0 0 0 0 0,0 0 0 0 0,0 0-1 0 0,0 1 1 0 0,-1-1 0 0 0,2 2 15 0 0,2 5-50 0 0,13 19-62 0 0,0 0 63 0 0,4 6 48 0 0,10 16 66 0 0,-24-36-35 0 0,0-1-1 0 0,-2 1 1 0 0,5 13-30 0 0,5 20 134 0 0,-15-44-229 0 0,0 1 85 0 0,-1-1 67 0 0,1-1 49 0 0,-1 0 242 0 0,0-4-148 0 0,0 0-100 0 0,0-1-50 0 0,0-1-41 0 0,-1-23 65 0 0,0 21-65 0 0,0 0 0 0 0,1-1 0 0 0,0 1 0 0 0,1 0 0 0 0,-1-1 0 0 0,1 1-1 0 0,0 0-8 0 0,4-15 18 0 0,-1 5-49 0 0,0 0-34 0 0,-3 11 22 0 0,1 0-1 0 0,0 0 1 0 0,0 0-1 0 0,1 1 0 0 0,0-2 44 0 0,10-12-102 0 0,-10 14 81 0 0,0 1 1 0 0,0 0 0 0 0,1 0-1 0 0,-1 0 1 0 0,1 0 0 0 0,0 0-1 0 0,0 1 1 0 0,3-2 20 0 0,15-6 6 0 0,1 7-35 0 0,-17 2 7 0 0,0 2 1 0 0,1-1-1 0 0,-1 1 0 0 0,0-1 0 0 0,0 2 1 0 0,4 0 21 0 0,-1 1-45 0 0,1 1 0 0 0,-1 0 1 0 0,1 0-1 0 0,-1 1 0 0 0,0 0 1 0 0,-1 1-1 0 0,0 0 0 0 0,3 2 45 0 0,-7-4 52 0 0,1 0 0 0 0,-1 1 0 0 0,0 0 0 0 0,0 0 0 0 0,-1 0 0 0 0,1 0-1 0 0,-1 1 1 0 0,0-1 0 0 0,-1 1 0 0 0,1 0 0 0 0,-1 0 0 0 0,1 4-52 0 0,5 33 226 0 0,-6-22-162 0 0,-1 0-43 0 0,0-5 62 0 0,-1-14-58 0 0,0 1 0 0 0,1 0 0 0 0,-1 0 0 0 0,-1 0 0 0 0,1 0 0 0 0,0 0 0 0 0,-1 2-25 0 0,1 1 85 0 0,0 0 18 0 0,-2 1 35 0 0,1-5-202 0 0,0-1 83 0 0,-1 2 268 0 0,1-2-234 0 0,0-1-90 0 0,0 1-71 0 0,0-1-106 0 0,1 0 63 0 0,-1 1-32 0 0,1-1-37 0 0,0 0-36 0 0,-1 0-42 0 0,1 1-42 0 0,0-1 128 0 0,0 0-204 0 0,0 0-65 0 0,0 0-56 0 0,0 0-49 0 0,0 0-174 0 0,0 0-48 0 0,0 0-210 0 0,0 0-561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3:36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51 6336 0 0,'0'0'141'0'0,"0"0"23"0"0,0 0 11 0 0,0 0-59 0 0,0 0-7 0 0,0 0 42 0 0,0 0 130 0 0,0 0-48 0 0,0 0-53 0 0,0 0-46 0 0,-1 0-38 0 0,1-1 16 0 0,-2-1-53 0 0,1 2-8 0 0,0-1 84 0 0,0 0 91 0 0,1 1-65 0 0,-1 0 37 0 0,-11-4 897 0 0,-1 0-113 0 0,5 0-431 0 0,2 1-201 0 0,3 0-223 0 0,0 1-38 0 0,-2-1 243 0 0,-2 0-59 0 0,-4 0-3 0 0,-4 0 73 0 0,10 3-189 0 0,-11-3 230 0 0,-1 0 11 0 0,6 1-181 0 0,2 0-90 0 0,1-1-65 0 0,5 3 34 0 0,-3 0-37 0 0,5 0 136 0 0,1 0 59 0 0,-2 0 5 0 0,-1 0-116 0 0,1 0-84 0 0,0 0-51 0 0,2 0-53 0 0,0 0-49 0 0,0 0 38 0 0,0 0 146 0 0,0 2 19 0 0,0 11-55 0 0,-2-13-34 0 0,1-1-24 0 0,0 4-15 0 0,0 34-62 0 0,1 96 633 0 0,0-77-385 0 0,5 16-151 0 0,4 61 137 0 0,-6-74-3 0 0,0-32-29 0 0,0 0-27 0 0,1-3-27 0 0,-3-7-58 0 0,3 33-9 0 0,0-17 16 0 0,-3-11 31 0 0,4 40 57 0 0,-2-38 0 0 0,-1 19-101 0 0,1 12 77 0 0,-1-26 18 0 0,-2 1 60 0 0,2-1-28 0 0,1 0-43 0 0,0 1-47 0 0,-2 0-56 0 0,0 10-35 0 0,1 0 43 0 0,1 8 44 0 0,4 25 75 0 0,-7-72-106 0 0,8 109 282 0 0,-4 18-284 0 0,0-64 61 0 0,0-1-48 0 0,6 99 28 0 0,0 0 68 0 0,-10-117-48 0 0,1 22-14 0 0,1 44 35 0 0,7 73-24 0 0,-2-53 20 0 0,7 58 65 0 0,-8-116-72 0 0,7 27-71 0 0,1 4 80 0 0,7 129 129 0 0,-6 1 60 0 0,-10-81-164 0 0,-4 77-11 0 0,-1-200-85 0 0,5 152-9 0 0,-3-95 11 0 0,0 2 42 0 0,3 28-4 0 0,0 1 34 0 0,0 75-71 0 0,-4-142 6 0 0,2 25 28 0 0,7 73-11 0 0,-5-58 48 0 0,4 0-83 0 0,3 35 26 0 0,-1 0 33 0 0,-1-40 3 0 0,-5-30-7 0 0,5 8-55 0 0,-3-3 10 0 0,-1-12 44 0 0,-5-35-5 0 0,0 19-63 0 0,-1-17 58 0 0,-1-6 29 0 0,1 2 48 0 0,0 1 60 0 0,0 2 71 0 0,0-7-174 0 0,-1-3-18 0 0,1-3-39 0 0,0 2-21 0 0,4 5 44 0 0,-2-5-18 0 0,1 7 29 0 0,-3-10-55 0 0,0 0 0 0 0,0 0 1 0 0,0 1-1 0 0,0-1 0 0 0,1 0 1 0 0,-1 1-1 0 0,0-1 0 0 0,1 0 1 0 0,-1 0-1 0 0,1 1 0 0 0,-1-1 0 0 0,1 0 1 0 0,0 0-1 0 0,-1 0 0 0 0,1 0 1 0 0,0 0-1 0 0,0 0 0 0 0,4 5 15 0 0,2 4 39 0 0,-7-7-52 0 0,3 1 2 0 0,8 6 54 0 0,-9-8-56 0 0,-1-1-1 0 0,1 0 1 0 0,0 1 0 0 0,0-1-1 0 0,0 0 1 0 0,0 0-1 0 0,0 0 1 0 0,0 0-1 0 0,0-1-1 0 0,20 3 50 0 0,-12-3 3 0 0,0-2 0 0 0,0 1 0 0 0,7-3-53 0 0,14-2 121 0 0,-2 2-63 0 0,15-4-49 0 0,10-2-12 0 0,-14 1 43 0 0,-11 1-8 0 0,-9 5-40 0 0,0 0 12 0 0,1 0-1 0 0,-1-1 0 0 0,3-2-3 0 0,12-4-28 0 0,-8 2-55 0 0,-15 5-19 0 0,13-6-60 0 0,-16 6 54 0 0,-2-1-30 0 0,-1 1-59 0 0,1 0-72 0 0,-1-1-87 0 0,-1 1-27 0 0,7-2-301 0 0,-9 4 426 0 0,1 0-71 0 0,-2 0 37 0 0,1 0-60 0 0,-1 1-68 0 0,1-1-79 0 0,-1 0 37 0 0,0 1-56 0 0,0 0-53 0 0,0-1-43 0 0,0 0-174 0 0,0 1-45 0 0,1-1-208 0 0,1 0-569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4:08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6000 0 0,'1'0'174'0'0,"20"-1"1"0"0,-1 0 41 0 0,20-3 323 0 0,8-4 245 0 0,23-10 525 0 0,-29 4-533 0 0,-14 3-295 0 0,-5 2-114 0 0,0-1-41 0 0,-4 2-93 0 0,0-1-39 0 0,0 0-45 0 0,0 0-50 0 0,38-18 540 0 0,30-11 452 0 0,-86 37-987 0 0,-1 1-7 0 0,0 0-26 0 0,7 4 25 0 0,1 6 43 0 0,-2 1 44 0 0,-2-1 45 0 0,-2-2-93 0 0,-1 1-1 0 0,0-1 1 0 0,0 0-1 0 0,-1 0 1 0 0,0 0-135 0 0,-1 29 387 0 0,0-8-119 0 0,-3 16 141 0 0,0 0-33 0 0,1 4-88 0 0,0 3-64 0 0,3 42 129 0 0,0 1-46 0 0,0 98 205 0 0,9-12-147 0 0,-3-75-166 0 0,10 76 95 0 0,23 90 65 0 0,-23-172-228 0 0,-1-15-7 0 0,25 115 268 0 0,-30-153-343 0 0,0-1-38 0 0,7 27-38 0 0,3-1 64 0 0,51 142 238 0 0,-37-118-186 0 0,-7-1 106 0 0,16 95-195 0 0,-28-114 45 0 0,4 32 132 0 0,0 38-177 0 0,2 111 165 0 0,-8-86-93 0 0,-7-101-70 0 0,10 113 36 0 0,9-3 52 0 0,-12-101-79 0 0,12 60-1 0 0,-16-93 30 0 0,4 22-27 0 0,3 20-2 0 0,-4-24 37 0 0,0-1-33 0 0,-3-21 29 0 0,19 104 84 0 0,-4-37-108 0 0,5 17 34 0 0,-3-13 69 0 0,-12-44-50 0 0,-2-24-66 0 0,-7-19 41 0 0,-1-1-39 0 0,-3-10-11 0 0,2 0 0 0 0,3 10 2 0 0,-3-8-5 0 0,0 9 38 0 0,-2-16-21 0 0,1 1 0 0 0,-1-1 0 0 0,3 4-12 0 0,0 6-20 0 0,-1 2 40 0 0,-4 45 156 0 0,0-29-96 0 0,3-10-82 0 0,-1-15 13 0 0,0 1 34 0 0,-1-6-42 0 0,1 1-1 0 0,0-1 1 0 0,1 1 0 0 0,1 1-3 0 0,-1-1 0 0 0,-1-1 0 0 0,1 0 0 0 0,-1 1-1 0 0,0 2 1 0 0,4 22 0 0 0,4 27 0 0 0,-10-59 0 0 0,1 1 0 0 0,0 0 0 0 0,0-1 0 0 0,0 1 0 0 0,0 0 0 0 0,0-1 0 0 0,0 1 0 0 0,0-1 0 0 0,1 1 0 0 0,-1 0 0 0 0,1-1 0 0 0,-1 1 0 0 0,1 0 0 0 0,6 17 0 0 0,-5-16 0 0 0,-2-3-5 0 0,-1 9 20 0 0,1 10 39 0 0,-1-16 10 0 0,-2 3 0 0 0,2-5-58 0 0,1-1 0 0 0,-1 1 0 0 0,0 0 0 0 0,1 0 0 0 0,-1-1 0 0 0,0 1 0 0 0,0 0-1 0 0,1-1 1 0 0,-1 1 0 0 0,0-1 0 0 0,0 1 0 0 0,0-1 0 0 0,0 1 0 0 0,0-1 0 0 0,0 1-6 0 0,-17 1 45 0 0,10-3-33 0 0,0 0 0 0 0,0-1 0 0 0,-6-1-12 0 0,2 0 22 0 0,-14 1-20 0 0,15 1-16 0 0,0 0-34 0 0,-22-4 36 0 0,28 4 5 0 0,0 1 0 0 0,0-1 0 0 0,0 1 1 0 0,0 0-1 0 0,-1 0 0 0 0,1 1 0 0 0,0 0 0 0 0,0-1 0 0 0,0 2 0 0 0,-1-1 7 0 0,-18 4 5 0 0,1 1-11 0 0,0 0-48 0 0,15-5-44 0 0,0 0 42 0 0,-2 0 34 0 0,-5 1 47 0 0,-11 2 49 0 0,17-3-81 0 0,0 0-35 0 0,2-1-26 0 0,0 1-37 0 0,0-1-43 0 0,0 1-49 0 0,1-1-10 0 0,0 0-42 0 0,0 0-45 0 0,0-1-49 0 0,0 1-53 0 0,0-1-56 0 0,1 1-60 0 0,-1-1-64 0 0,5 1 107 0 0,0-1-68 0 0,0 1-61 0 0,1 0-54 0 0,-1 0-189 0 0,0 0-54 0 0,0 0-229 0 0,0 0-618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7:0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9440 0 0,'0'0'216'0'0,"0"0"32"0"0,0 0 9 0 0,1 1-76 0 0,0 0-98 0 0,0 1-65 0 0,3 2-39 0 0,-3-2 43 0 0,-1-1 32 0 0,3 3 345 0 0,-1 0-55 0 0,0 1-49 0 0,-1 0-45 0 0,0 2 51 0 0,0 1-75 0 0,-1 0-60 0 0,0 1-44 0 0,-5 23 226 0 0,2-21-165 0 0,0-2 94 0 0,-5 16 269 0 0,-2 0-80 0 0,-2-1-103 0 0,5-12-227 0 0,-1-2-35 0 0,7-10-197 0 0,1 0 88 0 0,-1 2 203 0 0,0-2-205 0 0,1 0-53 0 0,0 1-84 0 0,0-1-104 0 0,0 0 81 0 0,0 1-34 0 0,-1-1-35 0 0,1 0-39 0 0,0 0-51 0 0,0 0-52 0 0,0 0-46 0 0,0 0-40 0 0,0 0-140 0 0,0 0-39 0 0,0 0-167 0 0,0 0-451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22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9672 0 0,'0'0'216'0'0,"0"0"32"0"0,0 0 13 0 0,2 0-52 0 0,1 0-154 0 0,0-1-36 0 0,2 0 7 0 0,0-1 46 0 0,5-2 184 0 0,-2 2 36 0 0,11-4 460 0 0,-12 4-522 0 0,1 1-41 0 0,0 1-84 0 0,-5-1-186 0 0,1 1 49 0 0,-1 0 43 0 0,0-1 36 0 0,4 0 118 0 0,10-4 513 0 0,-10 3-452 0 0,-2 0-146 0 0,0 0-105 0 0,-2 1-35 0 0,0 1-36 0 0,-1-1-41 0 0,1 0-43 0 0,0 0-48 0 0,-1 1-49 0 0,1-1-55 0 0,0 1-58 0 0,0 0-61 0 0,-1-1-64 0 0,1 1-69 0 0,0 0-71 0 0,1 0-974 0 0,2 0-932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5:4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6192 0 0,'0'0'133'0'0,"0"0"23"0"0,0 0 13 0 0,0 0 37 0 0,0 0 103 0 0,0 0 47 0 0,0 0 11 0 0,0 0-3 0 0,0 0-18 0 0,0 0-8 0 0,0 0-2 0 0,0 0-12 0 0,0 0-50 0 0,0 0-18 0 0,0 2-6 0 0,0 21 361 0 0,0 0-91 0 0,0 1-82 0 0,0-1-69 0 0,1 6-2 0 0,0 0-62 0 0,4 56 433 0 0,-3-53-493 0 0,1 17 98 0 0,10 64 497 0 0,0-24-64 0 0,-7-63-555 0 0,0 13 37 0 0,-1-6-27 0 0,-4-27-207 0 0,0 0 49 0 0,1 6 113 0 0,-1-6-124 0 0,0-3 18 0 0,-1-3 0 0 0,0 0 15 0 0,0 0 62 0 0,0 0 31 0 0,0 0 4 0 0,0 0-18 0 0,0 0-78 0 0,0 0-24 0 0,-1-6 11 0 0,0 0-69 0 0,-2-6-21 0 0,1-9 25 0 0,-1 3 29 0 0,4 6-48 0 0,10-27 55 0 0,-8 29-50 0 0,1 1 0 0 0,0 0 0 0 0,1 0 0 0 0,4-6-4 0 0,-5 8 0 0 0,1 1-1 0 0,0 0 1 0 0,0 0-1 0 0,0 1 0 0 0,1-1 1 0 0,0 1-1 0 0,0 0 1 0 0,0 1-1 0 0,1 0 1 0 0,-1 0-1 0 0,7-3 1 0 0,23-8-4 0 0,2 5-87 0 0,-30 8 61 0 0,-1 1 0 0 0,1 1-1 0 0,0-1 1 0 0,-1 1 0 0 0,1 0-1 0 0,0 1 1 0 0,-1 0 0 0 0,1 0-1 0 0,2 1 31 0 0,-7-1-4 0 0,1 1 0 0 0,-1-1-1 0 0,1 0 1 0 0,-1 1-1 0 0,0 0 1 0 0,0 0 0 0 0,0 0-1 0 0,0 0 1 0 0,0 0-1 0 0,0 1 1 0 0,0-1 0 0 0,-1 1-1 0 0,1 0 1 0 0,-1 0-1 0 0,0 0 1 0 0,1 1 4 0 0,-2-2 1 0 0,0 0-1 0 0,0 0 1 0 0,0 0 0 0 0,0 1-1 0 0,0-1 1 0 0,-1 0 0 0 0,1 0-1 0 0,-1 0 1 0 0,0 1-1 0 0,0 1 0 0 0,0 5-1 0 0,0 1 0 0 0,-1 0 0 0 0,0-1 0 0 0,-1 1 0 0 0,0-1 0 0 0,-3 9 1 0 0,3-13 3 0 0,0 1 1 0 0,-1-1-1 0 0,0 0 0 0 0,0 0 0 0 0,0 0 0 0 0,-3 3-3 0 0,3-4 12 0 0,-1 0 0 0 0,0-1 0 0 0,1 1 0 0 0,-1-1-1 0 0,-1 0-11 0 0,-7 6 22 0 0,6-4 26 0 0,0-1 0 0 0,0 0 0 0 0,0 0 0 0 0,-7 2-48 0 0,-2 1 14 0 0,5-3-17 0 0,0 1 1 0 0,0-2 0 0 0,-1 1 2 0 0,6-3 17 0 0,0 0 1 0 0,0 0 0 0 0,-1-1-1 0 0,-4 1-17 0 0,8-1-76 0 0,0 0 49 0 0,-1 0 43 0 0,-1 1 67 0 0,-2-1 39 0 0,2 0-111 0 0,1 0-87 0 0,0 0-108 0 0,0 0-74 0 0,0 0-112 0 0,2-1 138 0 0,0 1-35 0 0,0 0-37 0 0,-1-1-38 0 0,2 1 55 0 0,0 0-33 0 0,-1 0-410 0 0,0-1-101 0 0,0 1-82 0 0,0-1-187 0 0,-1 1-625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5008 0 0,'0'0'144'0'0,"0"0"-29"0"0,0 0 2 0 0,0 0 48 0 0,0 0 146 0 0,0 0 271 0 0,0 0 24 0 0,0 0-30 0 0,1 2-135 0 0,1 4-6 0 0,0 1-66 0 0,0 0-53 0 0,0 0-41 0 0,-1-1 3 0 0,0 0-1 0 0,1-1 0 0 0,-1 1 0 0 0,3 3-277 0 0,0 2 405 0 0,-1 5 110 0 0,-3-12-355 0 0,1 0-1 0 0,0 0 1 0 0,-1 0-1 0 0,2 0 0 0 0,0 2-159 0 0,1 3 226 0 0,-1 0 0 0 0,1-1-1 0 0,-2 1 1 0 0,1 0-1 0 0,-1 1-225 0 0,0 12 550 0 0,-1-21-474 0 0,0 1-4 0 0,0 3 0 0 0,0-4-41 0 0,0-1-44 0 0,0 0-66 0 0,0 0-50 0 0,0 0-189 0 0,0 0-30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10712 0 0,'0'0'241'0'0,"0"0"38"0"0,0 0 11 0 0,0 0-28 0 0,0 0-197 0 0,0-2-37 0 0,0-2-5 0 0,0 1 27 0 0,0 1 188 0 0,4-2 524 0 0,-2 3-460 0 0,0 0-80 0 0,0 0-66 0 0,1 1-86 0 0,-2-1-84 0 0,0 1-37 0 0,0 0-42 0 0,0 0-44 0 0,0 0-48 0 0,0 0-53 0 0,6 0-208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5520 0 0,'0'0'158'0'0,"0"0"-35"0"0,0 0 4 0 0,0 0 54 0 0,0 0 163 0 0,0 0 301 0 0,0 0 25 0 0,0 0-385 0 0,0 0-65 0 0,0 0-58 0 0,0 0-48 0 0,0 0-3 0 0,3 2-72 0 0,-3-1-1 0 0,1 0 38 0 0,12 10 431 0 0,-2 1-92 0 0,0-2-86 0 0,15 25 483 0 0,-16-18-424 0 0,2 6 64 0 0,-1 0-85 0 0,-1 1-68 0 0,0 0-52 0 0,-1 1 214 0 0,-1 0 1 0 0,5 25-462 0 0,-10-33 167 0 0,-3 0 77 0 0,-1 4 118 0 0,-6 8 241 0 0,5-26-510 0 0,0 1-1 0 0,1 0 1 0 0,-1-1 0 0 0,-1 1 0 0 0,1-1 0 0 0,0 1-93 0 0,-12 9 282 0 0,-1-4-136 0 0,-2-2-103 0 0,13-6-195 0 0,0-1 54 0 0,0 1 49 0 0,0-1 40 0 0,-4-1 78 0 0,-12-5 360 0 0,11 2-320 0 0,3 1-127 0 0,3 1-34 0 0,0 0-34 0 0,0 0-38 0 0,0-1-43 0 0,0 1-46 0 0,1 0-51 0 0,-1 0-54 0 0,0-1-58 0 0,1 1-63 0 0,-1 0-67 0 0,1-1-70 0 0,-1 1-75 0 0,1 0-79 0 0,0-1-83 0 0,-2-1-1021 0 0,-2-3-1038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8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9960 0 0,'0'0'222'0'0,"0"0"30"0"0,0 0 20 0 0,0 0-24 0 0,0-1-184 0 0,0 0-37 0 0,0-4 17 0 0,0 3 128 0 0,0 2 56 0 0,0 0 11 0 0,0 0-204 0 0,3 0 164 0 0,-2 0-170 0 0,0 0-45 0 0,0 0-72 0 0,0 0-97 0 0,0 0-118 0 0,-1 0 100 0 0,0 0-37 0 0,0 0-24 0 0,0 0-40 0 0,0 0-411 0 0,0 0-284 0 0,0 0-659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9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8288 0 0,'0'0'190'0'0,"0"0"28"0"0,0 0 7 0 0,2 0 39 0 0,7 0 229 0 0,21-4 1139 0 0,-16 1-1013 0 0,-8 2-393 0 0,0 0-41 0 0,-1-1-49 0 0,1 1-56 0 0,15-6 297 0 0,-10 2-195 0 0,2 2-44 0 0,2 0-57 0 0,3 2-67 0 0,-17 1-206 0 0,0 0 104 0 0,0 0 89 0 0,-1 0 137 0 0,1 0 106 0 0,0 0-203 0 0,-1 0-41 0 0,0 0-42 0 0,1 0-45 0 0,-1 0-54 0 0,0 0-60 0 0,1 0-18 0 0,-1 0-52 0 0,1 0-56 0 0,-1 0-61 0 0,1 0-64 0 0,-1 0-70 0 0,1 0-73 0 0,0 0-78 0 0,1 0-931 0 0,4 0-910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06:19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6592 0 0,'0'0'149'0'0,"0"0"23"0"0,0 0 11 0 0,0 0-62 0 0,0 0-9 0 0,0 0 42 0 0,0 0 132 0 0,0 0 242 0 0,0 0 16 0 0,0 0-7 0 0,0 0-55 0 0,0 0-30 0 0,0 0-4 0 0,0 0-158 0 0,1 0-106 0 0,0 0-93 0 0,0 1-41 0 0,3 0 5 0 0,-3 0 13 0 0,1-1 92 0 0,-2 0-33 0 0,1 1 40 0 0,5 0 84 0 0,1 0 56 0 0,19-2 846 0 0,-14-1-709 0 0,-4 1-200 0 0,-1 0-68 0 0,1 0-86 0 0,-1 1-105 0 0,20-4 144 0 0,-14 1-89 0 0,1 2-35 0 0,-10 0-34 0 0,5 0 87 0 0,-6 1-90 0 0,0-1-60 0 0,-1 1-51 0 0,1-1-73 0 0,-1 1-88 0 0,1 0-100 0 0,-1-1-113 0 0,-1 1 212 0 0,1 0-34 0 0,-1 0-34 0 0,0 0-38 0 0,0 0-37 0 0,1 0-41 0 0,3 0-1299 0 0,3 0-1028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0:39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5064 0 0,'0'0'108'0'0,"0"0"17"0"0,0 0 14 0 0,0 0 29 0 0,0 0 56 0 0,0 0 28 0 0,0 0 4 0 0,0 0-111 0 0,0 0-37 0 0,1 0 17 0 0,-1 0-86 0 0,1 2-43 0 0,-1-2 35 0 0,0 1 40 0 0,0-1 58 0 0,0 1 72 0 0,0 0 89 0 0,0-1 103 0 0,1 18 1044 0 0,0-9-845 0 0,0-1-94 0 0,-1 0-62 0 0,0 0-82 0 0,1 0-102 0 0,-1 14 330 0 0,-1 0-103 0 0,1-1-92 0 0,0 1-77 0 0,-1-1-78 0 0,1-1-46 0 0,-2 15 55 0 0,-2 44 235 0 0,3-55-280 0 0,-1 0 58 0 0,0-3-124 0 0,1-1 94 0 0,1 1 54 0 0,0 26 437 0 0,0-18-358 0 0,0-7-190 0 0,0-11-131 0 0,0-1-39 0 0,0-2 27 0 0,-1-1 1 0 0,0 0 0 0 0,0 1 0 0 0,-1-1 0 0 0,0 2-25 0 0,0-4 11 0 0,2-4 51 0 0,0 0-99 0 0,0-1-85 0 0,-1 1-76 0 0,1 0-124 0 0,0-1-73 0 0,-1 0-151 0 0,1 1-350 0 0,-1-2 5 0 0,1 1 354 0 0,-1-1 153 0 0,1 0 76 0 0,0 1 125 0 0,-1-1 77 0 0,1 0 89 0 0,0 0 99 0 0,-1 1-401 0 0,1-1-40 0 0,-1-1-461 0 0,1 1-299 0 0,-1-2-713 0 0</inkml:trace>
  <inkml:trace contextRef="#ctx0" brushRef="#br0" timeOffset="575.42">18 65 6048 0 0,'0'0'133'0'0,"0"0"23"0"0,0 0 11 0 0,0-1-42 0 0,1 0-72 0 0,0 0-48 0 0,3-3-54 0 0,-2 1 70 0 0,-1 2 30 0 0,0 0 40 0 0,0 0 46 0 0,-1 1 55 0 0,4-6 614 0 0,-1 3-412 0 0,-1 1-138 0 0,0 0 36 0 0,-1 0 43 0 0,1 1 50 0 0,0 0-20 0 0,-1-1 45 0 0,1 1 48 0 0,-1 0 54 0 0,1 1 57 0 0,-1-1 62 0 0,0 1 65 0 0,0 0 71 0 0,2 0-451 0 0,-1 1-38 0 0,1 1-36 0 0,0 0-33 0 0,3 3 119 0 0,0 2-104 0 0,-2-1-108 0 0,0-1-45 0 0,1 2-32 0 0,0 0-42 0 0,-4-4-11 0 0,11 17 237 0 0,12 32 379 0 0,-16-31-394 0 0,2 0-54 0 0,26 60 393 0 0,-3-7-22 0 0,-16-35-206 0 0,-3-2 481 0 0,5 20-800 0 0,-10-22 256 0 0,13 34 280 0 0,-15-48-355 0 0,-3-13-134 0 0,-4-7 6 0 0,0-1 15 0 0,0 0 16 0 0,0 0 4 0 0,0 0 0 0 0,0 0-50 0 0,0 0-57 0 0,0 0-58 0 0,0 0-110 0 0,0 0-35 0 0,0 0 47 0 0,0-2-66 0 0,0 0 105 0 0,-1-3-87 0 0,0 3 105 0 0,0 1-55 0 0,-1-5-1256 0 0,1 2 392 0 0,0 1 64 0 0,1 1 436 0 0,0 0-39 0 0,0 0 147 0 0,-1-6-1416 0 0</inkml:trace>
  <inkml:trace contextRef="#ctx0" brushRef="#br0" timeOffset="878.65">40 422 7584 0 0,'0'0'222'0'0,"0"0"33"0"0,0 0 28 0 0,0 0 23 0 0,2 0-114 0 0,0 0-86 0 0,5-1 55 0 0,-4 0-44 0 0,4-1 321 0 0,-1-1-51 0 0,1 0-47 0 0,-1-1-43 0 0,1 0-38 0 0,-1 0-34 0 0,6-4 139 0 0,3-2-28 0 0,8-3 58 0 0,0 2-217 0 0,-13 7-130 0 0,1-2-55 0 0,0 1-97 0 0,-1 0-112 0 0,1 0-7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19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10 7920 0 0,'0'0'174'0'0,"0"0"29"0"0,0 0 13 0 0,-1-1-31 0 0,-5-1-71 0 0,1 0 77 0 0,1 1 88 0 0,-4-1 451 0 0,6 1-504 0 0,1 1-85 0 0,-1 0-38 0 0,1 0-46 0 0,-1 0-55 0 0,-1 0 297 0 0,0 1-107 0 0,-1 0-61 0 0,-1 1-35 0 0,2-1-17 0 0,1 0 15 0 0,-2 1 114 0 0,-1 1-43 0 0,0 3-10 0 0,-3 3 32 0 0,2-1 34 0 0,4-6-166 0 0,1-1 1 0 0,0 1-1 0 0,0 0 1 0 0,-1 0 0 0 0,1-1-1 0 0,0 1 1 0 0,1 0-1 0 0,-2 1-55 0 0,-6 30 537 0 0,7-26-414 0 0,-1 5 9 0 0,0-1-33 0 0,-1 12 18 0 0,1 6-79 0 0,-1 14-68 0 0,2-23 28 0 0,0 0 37 0 0,-1 54 176 0 0,0-21-35 0 0,2 7 40 0 0,2-12 185 0 0,2-1 1 0 0,7 29-402 0 0,5-5 293 0 0,-12-55-191 0 0,2 0 1 0 0,3 7-103 0 0,31 56 200 0 0,-28-55-141 0 0,-7-15-113 0 0,1-1 61 0 0,4 3 72 0 0,-5-6-14 0 0,-1-1 1 0 0,1 0-1 0 0,0 0 0 0 0,4 2-65 0 0,-1-2 31 0 0,0 0-33 0 0,0-1-43 0 0,0 0-53 0 0,1-2-62 0 0,-1 0-72 0 0,0 0-82 0 0,0-2-91 0 0,-6 1 162 0 0,-1-1-36 0 0,1 1-377 0 0,-1-1 91 0 0,1 1-51 0 0,0-2-724 0 0,3-1-570 0 0,1-2-1085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7:06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48 7856 0 0,'-1'-2'137'0'0,"-4"-10"387"0"0,4 8-412 0 0,0 2-69 0 0,1 4-10 0 0,1 0 63 0 0,-1 1 56 0 0,0 0 49 0 0,0 0 43 0 0,0 1 37 0 0,0 5 366 0 0,0 19 1345 0 0,0-22-1600 0 0,0 0-35 0 0,0 1-16 0 0,1-1-71 0 0,-1 0-88 0 0,1 0-100 0 0,9 53 686 0 0,-3 3-78 0 0,-4 0-91 0 0,-6-2-103 0 0,2-36-347 0 0,-2 11-7 0 0,1-30-89 0 0,1-5-25 0 0,1 0-150 0 0,0 0-66 0 0,0 0-17 0 0,0 0 42 0 0,0 0 69 0 0,0 0-33 0 0,0 0-334 0 0,0 0 80 0 0,0-1 71 0 0,0 1 64 0 0,0 0 21 0 0,0-1 65 0 0,0 1 30 0 0,0-1 12 0 0,0 1 12 0 0,0-1 0 0 0,0 1-28 0 0,0-1-57 0 0,0-7-1321 0 0</inkml:trace>
  <inkml:trace contextRef="#ctx0" brushRef="#br0" timeOffset="496.67">1 101 7800 0 0,'0'0'174'0'0,"0"-1"-51"0"0,0-8 281 0 0,0 6-321 0 0,0 0-51 0 0,6-15 28 0 0,3 3 112 0 0,3 1 94 0 0,1 2 80 0 0,12-2 333 0 0,-19 12-442 0 0,1 0-1 0 0,-1 0 1 0 0,1 0-1 0 0,-1 1 1 0 0,5-1-237 0 0,22 2 866 0 0,-11 3-328 0 0,-5 2-134 0 0,0 1-55 0 0,-3 1-111 0 0,-2 1-56 0 0,-1 2-63 0 0,-1 1-73 0 0,-9-11-44 0 0,10 15 81 0 0,0 2 39 0 0,-5 1 40 0 0,-6-16-139 0 0,0 0 0 0 0,1 0 0 0 0,-1 0-1 0 0,-1-1 1 0 0,1 1 0 0 0,0 0 0 0 0,0 0-1 0 0,-1 0 1 0 0,1 1-23 0 0,-2 0 75 0 0,1 1 0 0 0,-1-1-1 0 0,0 1 1 0 0,0-1 0 0 0,0 1 0 0 0,0-1-1 0 0,-1 0 1 0 0,1 0 0 0 0,-4 2-75 0 0,-18 15 380 0 0,7-9-185 0 0,0-1-41 0 0,-1-1-48 0 0,2-1-54 0 0,1 0-58 0 0,-2-1 11 0 0,10-4-29 0 0,0 0-1 0 0,1 0 1 0 0,-1 1-1 0 0,0 1 25 0 0,-8 8-3 0 0,12-9-8 0 0,1 3-36 0 0,5-1 35 0 0,6 5 22 0 0,-7-10-14 0 0,7 8 80 0 0,2-1 36 0 0,13 5 184 0 0,28 8 366 0 0,-40-17-523 0 0,18 7 83 0 0,-1-2-33 0 0,31 7 109 0 0,-45-14-230 0 0,-2 0-35 0 0,-2 0-109 0 0,-11-2 141 0 0,1 0-42 0 0,0 1-40 0 0,0-1-40 0 0,0 0-40 0 0,0 1-39 0 0,0-1-39 0 0,0 0-37 0 0,-1 1-39 0 0,1-1-36 0 0,0 1-37 0 0,0-1-36 0 0,0 1-36 0 0,-1-1-35 0 0,1 0-34 0 0,0 1-35 0 0,-1-1-119 0 0,1 1-43 0 0,-1-1-44 0 0,1 0-42 0 0,-1 0-1219 0 0,1 0-1106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19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7688 0 0,'0'0'166'0'0,"0"0"29"0"0,0 0 14 0 0,1 2 13 0 0,6 16 183 0 0,1-4-166 0 0,0 3 7 0 0,-2-5-93 0 0,13 31 268 0 0,-12-21-248 0 0,-4-16-115 0 0,0 1 0 0 0,-1 0 0 0 0,0-1-1 0 0,0 1 1 0 0,-1 0 0 0 0,0 5-58 0 0,1 9 101 0 0,1 1 47 0 0,3 11 145 0 0,1-1 56 0 0,6 38 448 0 0,-1 10-37 0 0,-7-51-478 0 0,1 10 124 0 0,0-10-42 0 0,3 5 99 0 0,0-13-81 0 0,-8-19-149 0 0,0 5 227 0 0,1-7-14 0 0,0-1-257 0 0,-1-2-40 0 0,1 0-51 0 0,0-1-63 0 0,-1 2-60 0 0,1-1-57 0 0,10-20 204 0 0,8-24-122 0 0,-13 29 6 0 0,1 1-1 0 0,0 0 0 0 0,1 0 1 0 0,4-4-7 0 0,-9 16 1 0 0,0 0-1 0 0,1 1 0 0 0,-1-1 0 0 0,1 1 0 0 0,2-1 1 0 0,7-7-69 0 0,-12 10 61 0 0,0 0-1 0 0,0 1 1 0 0,0 0-1 0 0,0-1 1 0 0,0 1-1 0 0,0 0 1 0 0,0 0-1 0 0,2-1 9 0 0,11-1-45 0 0,-9 4 27 0 0,-4 1 4 0 0,20 4-11 0 0,-19-4 13 0 0,0-1 0 0 0,1 1 1 0 0,-1 0-1 0 0,-1 1 0 0 0,1-1 1 0 0,0 0-1 0 0,0 1 0 0 0,-1-1 1 0 0,0 1-1 0 0,1 0 0 0 0,-1 0 1 0 0,1 2 11 0 0,6 12-3 0 0,-1 6-49 0 0,-7-18 52 0 0,0-1 0 0 0,-1 1 0 0 0,0-1 0 0 0,1 1 0 0 0,-1 0-1 0 0,-1-1 1 0 0,1 1 0 0 0,-1 0 0 0 0,0-1 0 0 0,0 1 0 0 0,-1 2 0 0 0,-2 7 0 0 0,3-10 0 0 0,0-1 0 0 0,0 1 0 0 0,-1-1 0 0 0,1 0 0 0 0,-1 1 0 0 0,1-1 0 0 0,-1 0 0 0 0,0 0 0 0 0,0 0 0 0 0,-2 2 0 0 0,-2 1 0 0 0,4-4 1 0 0,0 1 1 0 0,0-1-1 0 0,0 0 0 0 0,0 0 0 0 0,0 0 1 0 0,-1-1-1 0 0,1 1 0 0 0,-3 1-1 0 0,-9 6 46 0 0,12-7-45 0 0,0-1 0 0 0,0 1 0 0 0,0-1 0 0 0,-1 0 0 0 0,1 1 0 0 0,-1-1 1 0 0,-1 0-2 0 0,-19 7 30 0 0,13-5-4 0 0,0 0 1 0 0,1 0 0 0 0,-10 0-27 0 0,2-2-7 0 0,-1-4-35 0 0,17 3-108 0 0,0 0 98 0 0,0 0 79 0 0,0 0 96 0 0,0 0-45 0 0,1 1-118 0 0,-1-2-85 0 0,0 1-108 0 0,0 0-62 0 0,0 0-106 0 0,0 0-120 0 0,1-1 211 0 0,-1 1-35 0 0,0 0-180 0 0,0 0-98 0 0,0-1-82 0 0,-1 1-64 0 0,1-1-183 0 0,-2 0-539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0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7424 0 0,'0'0'166'0'0,"0"0"29"0"0,0 0 12 0 0,0 2-34 0 0,1 16-101 0 0,3-11 66 0 0,-1-1 52 0 0,4 20 771 0 0,-2-11-413 0 0,-1 1-70 0 0,1 6 260 0 0,-3-16-464 0 0,0 0 0 0 0,-1 0 0 0 0,0 1 0 0 0,0-1 0 0 0,0 5-274 0 0,-1 5 414 0 0,0 0-111 0 0,0 0-100 0 0,0-1-87 0 0,0-14-287 0 0,0-1-229 0 0,0 0-411 0 0,0 0-49 0 0,0 0-10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0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49 7024 0 0,'-2'-1'157'0'0,"-7"-3"19"0"0,-1-1 52 0 0,2 1-106 0 0,3 1-68 0 0,0-1-63 0 0,-4-2-73 0 0,0 1 83 0 0,-1 1 74 0 0,0 0 63 0 0,-3 1 96 0 0,1 1 59 0 0,-4 0 109 0 0,-5 1 245 0 0,7 3-207 0 0,2 5-107 0 0,1 3-85 0 0,3 3-59 0 0,3-5-50 0 0,1 0 0 0 0,1 1 0 0 0,-3 5-139 0 0,2 0 225 0 0,-1 4 16 0 0,0 0-83 0 0,3-3-76 0 0,0 0-35 0 0,0 35 11 0 0,4-28-8 0 0,1-1 64 0 0,3 0 96 0 0,-1-8-96 0 0,2 0 53 0 0,4 1 83 0 0,9 3 181 0 0,-17-15-360 0 0,0 0 0 0 0,0-1 1 0 0,0 0-1 0 0,0 1 0 0 0,0-1 1 0 0,3 0-72 0 0,10 1 245 0 0,-3-5-84 0 0,0-3-53 0 0,-2 0-4 0 0,16-13 153 0 0,-16 7-180 0 0,-1-4-43 0 0,7-16 73 0 0,-11 22-81 0 0,0 0 0 0 0,-1-1-1 0 0,-1 0 1 0 0,1 0 0 0 0,-1-1-26 0 0,14-51 12 0 0,-17 55-23 0 0,4 20-51 0 0,3 6 17 0 0,7 68-25 0 0,-9-49 66 0 0,3-6-5 0 0,-2-14 38 0 0,1 2 40 0 0,-4-9 23 0 0,0-1-9 0 0,-2-5-17 0 0,2 2-63 0 0,-4-5-62 0 0,0-1-33 0 0,0 0 26 0 0,0 0-68 0 0,0 0-77 0 0,0 0 61 0 0,0 0-34 0 0,0 0-38 0 0,0 0-35 0 0,0 0-352 0 0,0 0 82 0 0,0 0-49 0 0,0 0-678 0 0,0 0-537 0 0,0 0-1018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1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0,'0'0'197'0'0,"0"0"24"0"0,0 0 19 0 0,0 0 4 0 0,2 0-36 0 0,7 0 159 0 0,0 1-1 0 0,0 0 1 0 0,6 2-367 0 0,8 2 490 0 0,-1 2-58 0 0,0 2-70 0 0,0 0-83 0 0,-2 1-96 0 0,-1 0-109 0 0,-3 0 229 0 0,-1 0-1 0 0,-1 0 1 0 0,5 6-303 0 0,1 2 275 0 0,-1 1-32 0 0,-4-3-75 0 0,-1 0-36 0 0,0 1-46 0 0,-2-1-50 0 0,-3-3 19 0 0,-1 0-1 0 0,0 0 0 0 0,0 2-54 0 0,-1 0 106 0 0,-1 1 0 0 0,3 11-106 0 0,5 33 263 0 0,-7 3 53 0 0,-1-19-80 0 0,-3-25-60 0 0,-1 1 1 0 0,-1 3-177 0 0,-4 73 521 0 0,0-65-324 0 0,-2 0 34 0 0,-2 5 143 0 0,-2-1-106 0 0,-5 6-56 0 0,8-25-126 0 0,-1-1 1 0 0,-7 12-87 0 0,11-21-60 0 0,-1 0 45 0 0,-2 2 47 0 0,-11 10 104 0 0,7-11-143 0 0,6-4-41 0 0,-1 0-40 0 0,-1-1-45 0 0,1 0-55 0 0,0-1-60 0 0,-1-1-69 0 0,6 0 49 0 0,0 0-44 0 0,0 0-40 0 0,-1 0-36 0 0,1 0-254 0 0,0 0-60 0 0,0 0-48 0 0,0 0-33 0 0,0 0-1409 0 0,0 0-1248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17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217 280 6392 0 0,'0'0'141'0'0,"0"0"23"0"0,0 0 12 0 0,0 0 3 0 0,-1-1-77 0 0,1 1-49 0 0,-2-2 0 0 0,1 1 1 0 0,0 0 21 0 0,0 1 37 0 0,1-1 47 0 0,-1 1 54 0 0,-5-2 322 0 0,1-1-94 0 0,0 0-81 0 0,0 1-67 0 0,0-1-44 0 0,-1 1-45 0 0,-11-5 336 0 0,9 6-275 0 0,3 0-72 0 0,-1 1 38 0 0,4 0-86 0 0,-1 1-61 0 0,1 1-40 0 0,-1 1-28 0 0,1-1 28 0 0,-25 19 81 0 0,20-14-115 0 0,0 0 0 0 0,1 1 0 0 0,-6 8-10 0 0,-13 27-6 0 0,10-14 68 0 0,9-15-45 0 0,-6 12 37 0 0,3 0 44 0 0,5 1 61 0 0,4-24-125 0 0,1 1-1 0 0,-1-1 1 0 0,1 1 0 0 0,0-1-1 0 0,-1 1 1 0 0,2-1 0 0 0,-1 1-34 0 0,0-1 33 0 0,2 3 51 0 0,-1 0 0 0 0,1 0 0 0 0,-1 0 0 0 0,2-1 0 0 0,-1 0 0 0 0,2 3-84 0 0,11 5 155 0 0,-11-9-87 0 0,0-1 0 0 0,1 0 0 0 0,0 0 0 0 0,0 0 0 0 0,0-1 0 0 0,0 0-68 0 0,16 0 303 0 0,-10-3-98 0 0,0-3 47 0 0,16-11 225 0 0,-2-8-97 0 0,-10 5-208 0 0,-4-1-81 0 0,3-4-2 0 0,-3 3-45 0 0,-2-1-33 0 0,-6 7-13 0 0,0 1 0 0 0,-2 0 0 0 0,1-1 1 0 0,-2 0-1 0 0,0 1 0 0 0,-1-1 1 0 0,0-10 1 0 0,0 23-64 0 0,0 1-24 0 0,0 0 9 0 0,0 0-2 0 0,0 2 15 0 0,1 5 64 0 0,7 34-49 0 0,-3-19 44 0 0,0 0 1 0 0,4 8 6 0 0,-5-19-20 0 0,0 1 48 0 0,1 0 40 0 0,1 1 53 0 0,4 5 108 0 0,-7-12-106 0 0,-1 9-28 0 0,-2-13-59 0 0,0 1 34 0 0,3-2-64 0 0,0 0-12 0 0,-1 1 35 0 0,1 2 32 0 0,-1 1 47 0 0,0-2-44 0 0,1 3-42 0 0,-1-4 57 0 0,-1 0-75 0 0,2 1-105 0 0,-1-1-90 0 0,3 3-297 0 0,-4-4 353 0 0,0 1 41 0 0,-1 0-107 0 0,0-2-168 0 0,0 0-315 0 0,0 0-20 0 0,0 0-34 0 0,3 0-46 0 0,0-1 88 0 0,0 0 81 0 0,0-1 73 0 0,-1 1 178 0 0,0-1 35 0 0,1-1-241 0 0,1-2 99 0 0,-1 1 73 0 0,7-15-946 0 0,-7 14 798 0 0,-3 2 222 0 0,1 1-44 0 0,4-16 24 0 0,1-14-338 0 0,-4 18 420 0 0,0-3 27 0 0,-1 9 169 0 0,1 0 42 0 0,1-10 73 0 0,0-1 94 0 0,6-8 165 0 0,-4 16 105 0 0,-2 3-62 0 0,-2 6 56 0 0,-1 2-175 0 0,1 0-53 0 0,-1 0-48 0 0,1-1-41 0 0,-1 1-26 0 0,1-1-38 0 0,0-1-64 0 0,1 1 33 0 0,-2 0 76 0 0,1 0 62 0 0,0 0 87 0 0,0 0 43 0 0,0 1 86 0 0,0 0 96 0 0,0 0 106 0 0,3 0-129 0 0,1 1-43 0 0,-1 0-38 0 0,1 1-34 0 0,5 3 220 0 0,1 1-86 0 0,16 14 612 0 0,-18-12-549 0 0,6 5-48 0 0,-2-2-19 0 0,16 19 642 0 0,-26-26-948 0 0,11 15 437 0 0,0 1-34 0 0,-9-14-289 0 0,-1 1-1 0 0,-1 0 1 0 0,1 1 0 0 0,2 6-245 0 0,-3-4 156 0 0,3 8 192 0 0,-5-1-42 0 0,-1-8-217 0 0,0-6 10 0 0,0-3 44 0 0,0 0-34 0 0,0 0-40 0 0,-1 2-16 0 0,-3 2 4 0 0,3-3 11 0 0,0 0 53 0 0,-5 2-37 0 0,1-3 54 0 0,-4-6-35 0 0,6 3-28 0 0,-1-8 30 0 0,2-2-36 0 0,4-6-20 0 0,5 0-44 0 0,-5 14-11 0 0,1 1 0 0 0,-1-1 0 0 0,1 1 0 0 0,0 0 1 0 0,0-1-1 0 0,3-1 6 0 0,12-8 16 0 0,-12 11-14 0 0,0 0-1 0 0,1 0 1 0 0,-1 1-1 0 0,0 0 0 0 0,1 0 1 0 0,1 1-2 0 0,-1 0-6 0 0,-1 0 0 0 0,1 0 0 0 0,-1 1 0 0 0,1 0 0 0 0,0 1 0 0 0,-1-1 0 0 0,1 1 1 0 0,-1 1-1 0 0,1-1 0 0 0,-1 1 0 0 0,0 0 0 0 0,1 0 0 0 0,-1 1 0 0 0,0 0 0 0 0,5 3 6 0 0,6 4 0 0 0,14 10 0 0 0,-22-13 0 0 0,-3-2 0 0 0,0 0 0 0 0,0 1 0 0 0,-1-1 0 0 0,0 1 0 0 0,5 6 0 0 0,-7-7-71 0 0,5 6-13 0 0,-5-7 31 0 0,-1-1-38 0 0,1 1-52 0 0,-1-1-69 0 0,0-1 26 0 0,0 0-43 0 0,0 0-45 0 0,0 0-52 0 0,-1-1-224 0 0,-1-1-318 0 0,0 0-620 0 0</inkml:trace>
  <inkml:trace contextRef="#ctx0" brushRef="#br0" timeOffset="505.64">1205 450 6000 0 0,'0'0'174'0'0,"-1"0"-7"0"0,0 0-250 0 0,0 0 33 0 0,-2-1 43 0 0,0 1 105 0 0,0-1 88 0 0,-1 0 62 0 0,0 0 47 0 0,-8-3 779 0 0,8 2-674 0 0,2 2-234 0 0,1-1-34 0 0,-1 1-42 0 0,1-1-47 0 0,1 1-79 0 0,-3 0 315 0 0,1 0-46 0 0,-1 1-41 0 0,0 0-35 0 0,-1 1-8 0 0,1 0-32 0 0,-5 5 129 0 0,-6 8 3 0 0,3 2-39 0 0,8-10-125 0 0,1-1 0 0 0,0 1 0 0 0,0-1 0 0 0,-1 8-85 0 0,0 5 193 0 0,1 0 0 0 0,1 0 0 0 0,1 8-193 0 0,2-2 163 0 0,-1-20-130 0 0,1 0 0 0 0,-1 0 1 0 0,1-1-1 0 0,0 1 1 0 0,0-1-1 0 0,1 1 1 0 0,-1-1-1 0 0,1 0 1 0 0,2 2-34 0 0,5 7 144 0 0,2-1 57 0 0,-7-8-63 0 0,2-3-34 0 0,8-3 33 0 0,11-8 75 0 0,-10-2-52 0 0,-3-4 35 0 0,2-3 90 0 0,0 2-168 0 0,-4-4-54 0 0,-7 14-54 0 0,-2 0-1 0 0,1 0 1 0 0,-1-1 0 0 0,0 1-1 0 0,-1-1 1 0 0,1 1 0 0 0,-2-1-1 0 0,1 0 1 0 0,-1-3-9 0 0,0 5 26 0 0,-1 0 0 0 0,1 0 0 0 0,-1 0 0 0 0,-2-4-26 0 0,-11-33 49 0 0,-1 0-39 0 0,-2-6-15 0 0,1-2 5 0 0,5 14 0 0 0,7 28 0 0 0,1-1 0 0 0,0 1 0 0 0,1-1 0 0 0,0 0 0 0 0,-1-8 0 0 0,-6-62-13 0 0,2 29-45 0 0,3 0-39 0 0,3 35 102 0 0,0 4-50 0 0,7 22 21 0 0,1 8 23 0 0,-1 1 0 0 0,-1 0 0 0 0,0 4 1 0 0,9 31 29 0 0,27 73 515 0 0,-32-99-377 0 0,0-1 52 0 0,-1-2 20 0 0,4 34 376 0 0,-3-14-212 0 0,-6-26-279 0 0,1 11 113 0 0,-1 5 39 0 0,2-12-128 0 0,-2-8-16 0 0,-1 0 0 0 0,0 1 0 0 0,-1 2-132 0 0,0 8 93 0 0,-1-24-50 0 0,0-2-130 0 0,0 0 52 0 0,0 0-23 0 0,0 0-27 0 0,0 0-47 0 0,0 0-22 0 0,0 0-48 0 0,0 0-54 0 0,0 0-61 0 0,0 0-66 0 0,0 0-61 0 0,0 0-55 0 0,0 0-46 0 0,0 0-164 0 0,0 0-46 0 0,0 0-196 0 0,0 0-527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6.7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47 5456 0 0,'0'0'158'0'0,"0"0"-35"0"0,0 0 4 0 0,0 0 54 0 0,0 0 163 0 0,0 0 301 0 0,0 0 25 0 0,0 0-277 0 0,0 0-158 0 0,0 0 53 0 0,0 0-105 0 0,-1 1-94 0 0,1 0-41 0 0,0 3 0 0 0,1-3 14 0 0,-1 1 90 0 0,0-1-29 0 0,1 0 38 0 0,1 5-5 0 0,0 0 40 0 0,0 2 79 0 0,1 6 183 0 0,2 8 296 0 0,-3-15-545 0 0,1 0-37 0 0,1 5 27 0 0,0 0-42 0 0,-2-7-82 0 0,-1 1 1 0 0,0-1-1 0 0,-1 1 1 0 0,1-1 0 0 0,-1 5-76 0 0,4 54 621 0 0,0-1-21 0 0,-7-20-297 0 0,0-13 137 0 0,1 27-440 0 0,2 3 242 0 0,0-21-128 0 0,-5 35 227 0 0,5-64-314 0 0,0-8 47 0 0,0-2 9 0 0,0 0 50 0 0,0 1 5 0 0,0 0-66 0 0,0 5 0 0 0,-2-6 33 0 0,1-1-88 0 0,0 1-54 0 0,0-2-51 0 0,0 1-51 0 0,0 0-49 0 0,1-1-48 0 0,-1 0-47 0 0,0 1-44 0 0,0-1-44 0 0,1 0-42 0 0,-1 0-41 0 0,1 0-39 0 0,-1 0-39 0 0,1 0-36 0 0,-1 0-35 0 0,1 1-34 0 0,-1-4-1122 0 0,1-3-988 0 0,0 8 2744 0 0</inkml:trace>
  <inkml:trace contextRef="#ctx0" brushRef="#br0" timeOffset="704.11">1 153 6536 0 0,'0'0'141'0'0,"1"-1"23"0"0,7-5 25 0 0,0-1-77 0 0,1-1-53 0 0,20-13-50 0 0,-17 14 47 0 0,0 2 105 0 0,-1 0 40 0 0,26-14 564 0 0,-21 10-473 0 0,-16 9-279 0 0,14-6 227 0 0,5 0 66 0 0,-1 1-27 0 0,-6 0-58 0 0,15-7 141 0 0,3 1-47 0 0,-14 6-132 0 0,1 1-1 0 0,-1 0 1 0 0,1 1-1 0 0,0 1 1 0 0,1 0-183 0 0,25 3 442 0 0,-39 0-442 0 0,0-1 0 0 0,-1 1 0 0 0,1 0 0 0 0,0 0 0 0 0,0 0 0 0 0,0 1 0 0 0,0-1 0 0 0,-1 1 0 0 0,2 1 0 0 0,4 5 0 0 0,-1 6-37 0 0,-3 1 51 0 0,-5 0 41 0 0,-2 1 33 0 0,-2-5 39 0 0,0 0 0 0 0,0-1-1 0 0,-1 1 1 0 0,-4 6-127 0 0,0 0 146 0 0,5-11-116 0 0,0 0 0 0 0,0 0 1 0 0,-1 0-1 0 0,0 0 0 0 0,0-1 1 0 0,-1 0-1 0 0,1 0 0 0 0,-2 0-30 0 0,-20 21 145 0 0,-5 4-86 0 0,-8 3 159 0 0,-3-1-218 0 0,5-3 43 0 0,19-19-43 0 0,15-9 0 0 0,0 1 0 0 0,0 0 0 0 0,0 0 0 0 0,0 1 0 0 0,0-1 0 0 0,1 1 0 0 0,-1 0 0 0 0,1 0 0 0 0,-1 0 0 0 0,-2 5 0 0 0,-1-1 21 0 0,6-5 88 0 0,2-1 33 0 0,7 6-12 0 0,0 0-35 0 0,8 7 8 0 0,-4-3-80 0 0,1 1-23 0 0,1-1 1 0 0,10 6-1 0 0,16 13-3 0 0,-6-3 14 0 0,-7-11 58 0 0,7 0 24 0 0,1-1 62 0 0,7 0 92 0 0,23 2 189 0 0,-36-9-202 0 0,-2 1 92 0 0,-26-8-198 0 0,-1-1-24 0 0,0 0-35 0 0,1 0-14 0 0,0 1-72 0 0,1 0-97 0 0,0-1 105 0 0,-1 0 47 0 0,0 0 66 0 0,0 1 84 0 0,0-1-7 0 0,0 0 52 0 0,0 1 57 0 0,-1-1 62 0 0,6 4-327 0 0,-4-3 34 0 0,-2-1 6 0 0,0 0-22 0 0,0 0-102 0 0,0 0-79 0 0,0 0 54 0 0,0 0-72 0 0,0 0-87 0 0,0 0 71 0 0,0 0-40 0 0,0 0-42 0 0,0 0-41 0 0,0 0-36 0 0,0 0-34 0 0,0 0-238 0 0,0 0-55 0 0,0 0-777 0 0,0 0-613 0 0,0 0-1165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26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6 7344 0 0,'0'0'165'0'0,"0"0"22"0"0,0 0 9 0 0,0 0 50 0 0,0 0 152 0 0,0 0 67 0 0,0 0 14 0 0,0 0-38 0 0,0 0-312 0 0,0 0 21 0 0,-2 0 56 0 0,-12-3 89 0 0,7 2-110 0 0,0 0 40 0 0,-1 2 52 0 0,1 2 63 0 0,1 0-125 0 0,0-1-52 0 0,-3 1-22 0 0,-5 0 0 0 0,-7 3 67 0 0,-1 4 21 0 0,1 5-97 0 0,1 3-74 0 0,2 2-52 0 0,8-6-26 0 0,0-1 0 0 0,1 1 0 0 0,-4 10 20 0 0,0 3 31 0 0,-1 14-23 0 0,11-30-22 0 0,0 1 0 0 0,1-1 0 0 0,0 1-1 0 0,1-1 1 0 0,1 4 14 0 0,2 16-7 0 0,1-16 7 0 0,0-1 67 0 0,5 11 152 0 0,9 13 240 0 0,-9-22-294 0 0,2 0-56 0 0,-1 0-90 0 0,-3-8 10 0 0,1 0 1 0 0,-1 0-1 0 0,1-1 0 0 0,1 0 1 0 0,-1 0-1 0 0,1 0 1 0 0,0-1-1 0 0,8 4-29 0 0,1 0 87 0 0,2 0 0 0 0,-1-1 0 0 0,17 5-87 0 0,-30-13-163 0 0,0 1 54 0 0,0-1 49 0 0,0 0 42 0 0,4-1 66 0 0,0 1 74 0 0,22-5 449 0 0,-18 0-418 0 0,-6 2-135 0 0,-1-1-53 0 0,1 1-64 0 0,-1-1-74 0 0,-1 0-53 0 0,0 0-74 0 0,0 0-82 0 0,0-1-89 0 0,-1 1-97 0 0,1-1-103 0 0,-1 1-111 0 0,-1-1-119 0 0,1-1-844 0 0,3-2-992 0 0</inkml:trace>
  <inkml:trace contextRef="#ctx0" brushRef="#br0" timeOffset="284.24">123 342 6176 0 0,'0'0'177'0'0,"1"0"0"0"0,5 0-249 0 0,1-1 67 0 0,-1 0 61 0 0,1-1 54 0 0,2 0 82 0 0,0 0 55 0 0,2-2 105 0 0,5-1 245 0 0,-2 1 33 0 0,19-8 269 0 0,-22 8-637 0 0,0 0-51 0 0,0 1-73 0 0,-1 0-93 0 0,0 0-93 0 0,1 0 60 0 0,20-7 152 0 0,-16 6-160 0 0,-8 2-55 0 0,1-1-49 0 0,2 0-127 0 0,-5 2 67 0 0,0-1-34 0 0,-3 2-33 0 0,0 0-36 0 0,2-1-359 0 0,0 0-252 0 0,3 0-580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1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31 7136 0 0,'0'0'165'0'0,"0"0"22"0"0,0 0-25 0 0,0 0-69 0 0,-1 0-52 0 0,-2 0-15 0 0,2 0 10 0 0,-8-5 28 0 0,7 3 4 0 0,1 0 34 0 0,0 0 20 0 0,-1 0 36 0 0,-12-9 943 0 0,2 6-300 0 0,1 3-23 0 0,4 3-335 0 0,1 0 43 0 0,-1 1-443 0 0,-1 0 59 0 0,0 0 44 0 0,-4 3 109 0 0,7-4-124 0 0,0 2 0 0 0,0-1 0 0 0,1 1-1 0 0,-1-1 1 0 0,-1 2-131 0 0,-8 7 121 0 0,3-4 89 0 0,1 2 1 0 0,-10 8-211 0 0,8-3 93 0 0,3 1-57 0 0,-6 16 3 0 0,10-21-1 0 0,1 1 0 0 0,0 0 1 0 0,1 1-1 0 0,0-1 0 0 0,-1 8-38 0 0,3-8 63 0 0,-1 0 86 0 0,0 1 0 0 0,1 12-149 0 0,1-19 32 0 0,1 0 0 0 0,-1 0 0 0 0,1 0 0 0 0,0-1 1 0 0,1 4-33 0 0,2 8 49 0 0,0 3-11 0 0,3-7 39 0 0,-4-9-70 0 0,3 3 40 0 0,0 1 36 0 0,18 14 287 0 0,-15-16-239 0 0,1-2-37 0 0,0 0 31 0 0,-4 0 6 0 0,-4-3 30 0 0,2 0-62 0 0,34-13 23 0 0,0-6-61 0 0,-10 2-36 0 0,18-16-25 0 0,-42 29 7 0 0,1 0 0 0 0,-1-1 0 0 0,0 1 1 0 0,0-1-1 0 0,0 0 0 0 0,-1 0 1 0 0,0-1-1 0 0,0 1 0 0 0,0-1 0 0 0,-1 1 1 0 0,1-1-1 0 0,-2 0 0 0 0,2-3-7 0 0,2-12 10 0 0,-1 0 0 0 0,-1 1 0 0 0,0-9-10 0 0,-2-8 0 0 0,-1 27 0 0 0,0-1 0 0 0,0 1 0 0 0,1-1 0 0 0,2-6 0 0 0,-2 16 0 0 0,-1 0 0 0 0,0 0 0 0 0,1 0 0 0 0,-1 0 0 0 0,0 0 0 0 0,1 0 0 0 0,-1 1 0 0 0,0-1 0 0 0,0 0 0 0 0,0 0 0 0 0,0 0 0 0 0,0 0 0 0 0,0 0 0 0 0,0 0 0 0 0,0 0 0 0 0,-1 0 0 0 0,1 0 0 0 0,0-3 0 0 0,0 4 0 0 0,0 0 0 0 0,0 0 0 0 0,0-1 0 0 0,0 1 0 0 0,0 0 0 0 0,0 0 0 0 0,0 0 0 0 0,0 0 0 0 0,0 0 0 0 0,0 0 0 0 0,0-1 0 0 0,0 1 0 0 0,0 0 0 0 0,0 0 0 0 0,0 0 0 0 0,0 0 0 0 0,1 0 0 0 0,-1 0 0 0 0,0-1 0 0 0,0 1 0 0 0,0 0 0 0 0,0 0 0 0 0,0 0 0 0 0,0 0 0 0 0,0 0 0 0 0,0 0 0 0 0,0 0 0 0 0,1 0 0 0 0,-1 0 0 0 0,0 0 0 0 0,0 0 0 0 0,0 0 0 0 0,0 0 0 0 0,0-1 0 0 0,0 1 0 0 0,1 0 0 0 0,-1 0 0 0 0,0 0 0 0 0,0 0 0 0 0,0 0 0 0 0,0 0 0 0 0,0 0 0 0 0,0 0 0 0 0,1 1 0 0 0,-1-1 0 0 0,0 0 0 0 0,0 0 0 0 0,0 0 0 0 0,2 4-8 0 0,0 0 1 0 0,0 0 0 0 0,0 0-1 0 0,-1 1 1 0 0,0-1 0 0 0,1 1-1 0 0,-2-1 1 0 0,1 1 0 0 0,0 4 7 0 0,3 16 2 0 0,4 12-52 0 0,-3 0 35 0 0,-2-17 15 0 0,0 0 1 0 0,3 7-1 0 0,1 6 8 0 0,-2-9 94 0 0,-2-12-9 0 0,1 1 33 0 0,-1-6-1 0 0,0 0-43 0 0,0 2-28 0 0,2 4-33 0 0,3 10-5 0 0,-5-15 31 0 0,0-1 42 0 0,-2-5 42 0 0,-1-2-10 0 0,0 0-42 0 0,0 0-162 0 0,0 0-23 0 0,0 0-2 0 0,0 0-42 0 0,0 0-11 0 0,0 0 69 0 0,0 0-69 0 0,0 0-83 0 0,0 0 73 0 0,0 0-38 0 0,0 0-42 0 0,0 0-39 0 0,0 0-394 0 0,0 0 94 0 0,0 0-54 0 0,0 0-760 0 0,0 0-597 0 0,0 0-1136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1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8464 0 0,'0'0'190'0'0,"2"0"28"0"0,10-9 56 0 0,-3 2-115 0 0,-3 3-120 0 0,8 0-14 0 0,-1 0 52 0 0,1 0 55 0 0,0 2 55 0 0,11-4 540 0 0,-11 3-325 0 0,-5 1-181 0 0,-2 1-81 0 0,1 1-51 0 0,-2 0-177 0 0,-1 0 60 0 0,0 0 48 0 0,0 0 42 0 0,6 0 145 0 0,11 0 395 0 0,-15 0-479 0 0,0 0-71 0 0,-3 0-64 0 0,0 0-38 0 0,0 0-44 0 0,0 0-48 0 0,1 0-70 0 0,-1 0-67 0 0,1 0-73 0 0,-1 0-80 0 0,1 0-85 0 0,-1 0-92 0 0,1 0-99 0 0,0 0-103 0 0,-5 0-547 0 0,0 0-768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1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8032 0 0,'0'0'182'0'0,"0"0"29"0"0,0 0 12 0 0,1 1-37 0 0,8 3 126 0 0,0-1 79 0 0,1-1 7 0 0,14-1 589 0 0,-6-2-340 0 0,-9 0-374 0 0,0 1-48 0 0,2-2-19 0 0,-6 2-151 0 0,0-1-37 0 0,-1 1-126 0 0,0-1 58 0 0,0 1 49 0 0,-1-1 43 0 0,5 0 129 0 0,10-2 378 0 0,-13 2-430 0 0,0 0-64 0 0,-1 0-61 0 0,-1 0-35 0 0,0 1-41 0 0,0-1-44 0 0,1 0-65 0 0,-1 0-62 0 0,1 1-69 0 0,-1-1-74 0 0,1 0-81 0 0,-1 0-87 0 0,1 0-91 0 0,-1 0-99 0 0,3-1-797 0 0,2 0-882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7:04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165 101 6272 0 0,'0'0'141'0'0,"0"0"23"0"0,0 0 11 0 0,-1 0-38 0 0,-1 0 44 0 0,-12-3 886 0 0,-4 2 22 0 0,6 1-226 0 0,3 0-316 0 0,3 0-124 0 0,-1 1-44 0 0,1 1-104 0 0,1 0-44 0 0,-1 1-50 0 0,0 1-58 0 0,-7 6 53 0 0,2 3-46 0 0,-1 4-21 0 0,-2 13-8 0 0,9-17-29 0 0,1 1 0 0 0,-3 12-72 0 0,2 8 188 0 0,4-25-139 0 0,1 0 1 0 0,0 1-1 0 0,0-1 1 0 0,1 0-1 0 0,0 0 1 0 0,1 0-1 0 0,0 2-49 0 0,5 7 127 0 0,2-2 36 0 0,2-3 46 0 0,4-3 56 0 0,-13-10-240 0 0,0 1-1 0 0,0 0 1 0 0,1-1 0 0 0,-1 1-1 0 0,0-1 1 0 0,0 0-1 0 0,0 0 1 0 0,1 0-1 0 0,-1 0 1 0 0,0 0 0 0 0,1 0-25 0 0,10-3 61 0 0,-4 0-90 0 0,1-1-105 0 0,-5 2 18 0 0,-1 0-38 0 0,0 0-41 0 0,0 0-45 0 0,4-3-214 0 0</inkml:trace>
  <inkml:trace contextRef="#ctx0" brushRef="#br0" timeOffset="803.83">42 247 6176 0 0,'0'0'177'0'0,"4"-3"287"0"0,2 0-61 0 0,-1 1 31 0 0,-3 1-174 0 0,-1 0 34 0 0,5-3 303 0 0,1 1-43 0 0,0 0-47 0 0,0 0-48 0 0,0 0-50 0 0,1 0-55 0 0,0 1-55 0 0,0-1-58 0 0,0 1-61 0 0,-1 0-63 0 0,1 1-65 0 0,0-1-69 0 0,0 1-70 0 0,0-1-73 0 0,-1 1-76 0 0,1 0-77 0 0,-8 1 48 0 0,1 0-43 0 0,0 0-37 0 0,0 0-33 0 0,0 0-636 0 0,2 0-670 0 0,-3 0 1674 0 0</inkml:trace>
  <inkml:trace contextRef="#ctx0" brushRef="#br0" timeOffset="1261.58">130 1 6896 0 0,'0'0'200'0'0,"0"0"-167"0"0,0 0 39 0 0,-1 1 162 0 0,-1 1 81 0 0,-4 2 532 0 0,4-2-613 0 0,1-1-37 0 0,-1 1-31 0 0,1-1-96 0 0,-1 1 47 0 0,0 1 0 0 0,0 0 0 0 0,0 0 1 0 0,1 0-1 0 0,-1 0 0 0 0,-1 3-117 0 0,-4 21 608 0 0,5-12-350 0 0,0-1-36 0 0,2 1-39 0 0,-1 0-44 0 0,1-2-50 0 0,-1-1-46 0 0,-5 108 265 0 0,4-82-181 0 0,0 0 41 0 0,0 0 56 0 0,-1-1 72 0 0,3-33-443 0 0,-1 0 73 0 0,1 0 61 0 0,-1 0 53 0 0,0 0 65 0 0,1 0 44 0 0,-3 9 409 0 0,2-8-387 0 0,0-1-40 0 0,0 1-57 0 0,0 0-77 0 0,0-2-50 0 0,1 0-46 0 0,-1 0-54 0 0,1 0-57 0 0,-1 0-13 0 0,1 0-47 0 0,0 0-50 0 0,0-1-53 0 0,-1 1-57 0 0,1 0-58 0 0,0 0-64 0 0,0 0-64 0 0,0-3-1031 0 0,0 0-934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42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7568 0 0,'0'0'166'0'0,"0"0"29"0"0,0 0 14 0 0,1 2-25 0 0,1 5-240 0 0,1 0 94 0 0,-1 1 73 0 0,1 1 56 0 0,5 18 501 0 0,-4-17-414 0 0,0-2-122 0 0,-1-2-59 0 0,4 4 43 0 0,-3-3-31 0 0,1-1 0 0 0,-1 1 0 0 0,0 1 0 0 0,-1-1 0 0 0,0 0 0 0 0,0 1 0 0 0,1 5-85 0 0,6 25 480 0 0,2-1-49 0 0,0-2-68 0 0,-3 1-45 0 0,14 52 320 0 0,-12-47-296 0 0,-1-1 74 0 0,-1-11-76 0 0,-4-13-139 0 0,-2-6-38 0 0,-1 6 197 0 0,-1-12-135 0 0,-1-2-106 0 0,2 0-74 0 0,0 0-65 0 0,0 0 25 0 0,-1-1 37 0 0,0 0 30 0 0,-1 0 41 0 0,0 0 20 0 0,0 0 41 0 0,0 1 45 0 0,0 0 51 0 0,-1-1-169 0 0,1 2-51 0 0,-1 9-5 0 0,1-8 21 0 0,1-3 84 0 0,-1-1-30 0 0,1-1 35 0 0,-1-1 41 0 0,1-2 46 0 0,6-16-189 0 0,7-14-55 0 0,-6 17 4 0 0,12-27 7 0 0,-4 18-32 0 0,7-3-68 0 0,8 4-100 0 0,-23 19 145 0 0,10-6-40 0 0,-16 11 80 0 0,1 0-1 0 0,-1 0 1 0 0,1 0 0 0 0,-1 0-1 0 0,1 0 1 0 0,-1 1-1 0 0,1-1 1 0 0,-1 1 0 0 0,1 0-1 0 0,0 0 1 0 0,0 0 6 0 0,24 2-49 0 0,-24-2 46 0 0,1 1 1 0 0,-1 0-1 0 0,1 0 0 0 0,-1 1 1 0 0,0-1-1 0 0,1 1 1 0 0,-1-1-1 0 0,0 1 0 0 0,0 0 1 0 0,0 0-1 0 0,0 1 0 0 0,0-1 1 0 0,0 1 2 0 0,12 14-64 0 0,-9-10 52 0 0,-1 1 0 0 0,0-1 0 0 0,0 1 0 0 0,0 1 0 0 0,-1-1 0 0 0,-1 1 0 0 0,2 4 12 0 0,3 20-5 0 0,-4 4 71 0 0,-5-19 7 0 0,-1 0 34 0 0,-7 10 101 0 0,5-21-148 0 0,0 0 1 0 0,0 0 0 0 0,-1 0-1 0 0,-3 4-60 0 0,-25 22 247 0 0,11-14-32 0 0,17-16-171 0 0,-1 1 0 0 0,1-1 0 0 0,-1 0 0 0 0,-3 1-44 0 0,0-1 51 0 0,0 0 0 0 0,-1 0-1 0 0,0 0 1 0 0,-5-1-51 0 0,1 0 102 0 0,-1 0 0 0 0,-11-2-102 0 0,-8-2 177 0 0,30 2-372 0 0,1-1 63 0 0,-1 1 55 0 0,0-1 49 0 0,0 0 46 0 0,0 0 43 0 0,-3 0 110 0 0,-9-5 328 0 0,11 5-385 0 0,1-1-49 0 0,-1 0-62 0 0,1 0-63 0 0,0 0-77 0 0,0-1-87 0 0,1 1-61 0 0,0 0-88 0 0,0 0-96 0 0,0 0-106 0 0,0 0-114 0 0,0-1-122 0 0,1 2 356 0 0,1 0-33 0 0,0 0-35 0 0,-1-1-36 0 0,2 2-1628 0 0,-1-1-1244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1:39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 1 6016 0 0,'0'0'133'0'0,"0"0"23"0"0,0 0 11 0 0,0 0 29 0 0,0 0 117 0 0,0 0 51 0 0,0 0 11 0 0,0 0-18 0 0,0 0-77 0 0,0 0-31 0 0,0 0-7 0 0,0 0-9 0 0,0 0-28 0 0,0 0-11 0 0,0 0-2 0 0,2 1 6 0 0,9 13 182 0 0,-2 6-37 0 0,-1 2-42 0 0,-2 0-49 0 0,-3-12-134 0 0,8 32 218 0 0,-3 1-54 0 0,-1 9 8 0 0,1 27 101 0 0,1 11 102 0 0,-4-44-241 0 0,4 31 155 0 0,1-25-60 0 0,-6-23-107 0 0,-3-22-157 0 0,0 0 1 0 0,0-1-1 0 0,1 0 1 0 0,-1 1 0 0 0,2 2-84 0 0,-2-7 96 0 0,-1-2-272 0 0,0 0 79 0 0,0 0 68 0 0,0 1 54 0 0,0-1 123 0 0,0 2 356 0 0,0-1-384 0 0,0 0-117 0 0,0-1-49 0 0,0 1-58 0 0,0-1-68 0 0,0 1-76 0 0,0-1-85 0 0,0 1 59 0 0,0-1-44 0 0,0 0-47 0 0,0 0-50 0 0,0 0-53 0 0,0 1-54 0 0,0-1-58 0 0,0 0-60 0 0,0 0-1174 0 0,0 0-1033 0 0</inkml:trace>
  <inkml:trace contextRef="#ctx0" brushRef="#br0" timeOffset="285.2">0 346 7632 0 0,'0'0'166'0'0,"0"0"29"0"0,0 0 14 0 0,3-1-25 0 0,32-11 203 0 0,67-29 972 0 0,-79 31-1099 0 0,-1 0-37 0 0,-3 1-66 0 0,0-1-48 0 0,0 1-58 0 0,-1 0-65 0 0,25-12 121 0 0,-16 9-97 0 0,-1-2-81 0 0,-6 4 40 0 0,-7 3-64 0 0,-1 2-55 0 0,0 0-81 0 0,-2 0-37 0 0,-1 2-77 0 0,1-1-88 0 0,-1 0-97 0 0,-6 3 193 0 0,0 0-61 0 0,1-2-292 0 0,0 1-76 0 0,-4 2 682 0 0,5-3-1035 0 0,0 0-623 0 0,-5 3 1741 0 0</inkml:trace>
  <inkml:trace contextRef="#ctx0" brushRef="#br0" timeOffset="673.19">514 120 5840 0 0,'0'0'132'0'0,"0"0"17"0"0,0 0 11 0 0,1 1-21 0 0,9 10-151 0 0,-1 2 93 0 0,-2 1 77 0 0,0 2 58 0 0,0 3 97 0 0,8 27 480 0 0,-10-27-492 0 0,1-1-74 0 0,4 7 287 0 0,0-1-102 0 0,2-1-83 0 0,0 0-67 0 0,4 8 13 0 0,-7-13-4 0 0,-1 1-1 0 0,6 19-270 0 0,-6-12 277 0 0,-1-1 63 0 0,-1 0 18 0 0,8 44 720 0 0,-9-39-641 0 0,-5-25-395 0 0,1 0 32 0 0,1 5 150 0 0,2 20 542 0 0,-4-24-641 0 0,0 0-36 0 0,0-4 133 0 0,0-2 28 0 0,0 0 7 0 0,0 0 6 0 0,0 0-22 0 0,0 0-96 0 0,1-1-33 0 0,-2-1-47 0 0,-1-7 1 0 0,2 8-33 0 0,-3-19 114 0 0,4 0-48 0 0,4-4-27 0 0,5-12-22 0 0,-2 8-22 0 0,4-8 20 0 0,12-18-43 0 0,-20 45-5 0 0,-1 4 0 0 0,0-1 0 0 0,1 1 0 0 0,-1-1 0 0 0,1 1 0 0 0,1 0-1 0 0,1-1 1 0 0,8-10-59 0 0,-13 14 58 0 0,-1 1-1 0 0,1 1 1 0 0,0-1-1 0 0,0 0 1 0 0,0 0-1 0 0,0 0 1 0 0,0 0-1 0 0,0 1 1 0 0,1-1-1 0 0,-1 0 1 0 0,0 1-1 0 0,0-1 1 0 0,0 1-1 0 0,1-1 1 0 0,0 1 1 0 0,2 1-58 0 0,10 11-31 0 0,-5-2 39 0 0,6 9 28 0 0,-7-7 8 0 0,8 16-45 0 0,1 19 58 0 0,-2-7-10 0 0,-12-32-11 0 0,-1-1-43 0 0,1 6-425 0 0,-4-12 416 0 0,2 2 96 0 0,-1-1-154 0 0,0-2-4 0 0,0 0-65 0 0,0 0-185 0 0,1 1 44 0 0,-1 0 71 0 0,0 0 62 0 0,0 0 48 0 0,1 0 16 0 0,0 2-148 0 0,0-2 139 0 0,0 0-115 0 0,-1-1 82 0 0,0 0-43 0 0,0 1-103 0 0,0-1-42 0 0,1 1-482 0 0,-1-1-316 0 0,0 0-749 0 0</inkml:trace>
  <inkml:trace contextRef="#ctx0" brushRef="#br0" timeOffset="1056.13">1045 516 6912 0 0,'0'0'157'0'0,"0"0"23"0"0,0 0 11 0 0,3 1-31 0 0,16 2-182 0 0,-5-3 71 0 0,-2-1 68 0 0,0 0 98 0 0,-4 1-5 0 0,1-1 62 0 0,-1 1 70 0 0,0-1 79 0 0,14-1 346 0 0,2-6-114 0 0,-12 4-373 0 0,-1-1-33 0 0,0 0-36 0 0,-2 0-37 0 0,0 1-53 0 0,-2-2-39 0 0,4-3-5 0 0,-8 5-61 0 0,1 0 0 0 0,-2 0-1 0 0,1 0 1 0 0,0 0 0 0 0,-1 0 0 0 0,1-1-16 0 0,1-5 68 0 0,0 0 46 0 0,-4 9-113 0 0,1 0-1 0 0,-1 0 1 0 0,1 0-1 0 0,-1 0 1 0 0,0 0-1 0 0,0 0 1 0 0,1 0 0 0 0,-1 0-1 0 0,0 0 1 0 0,0 0-1 0 0,0 0 1 0 0,0 0-1 0 0,0 0 1 0 0,-1 0 0 0 0,1 0-1 0 0,0 0 1 0 0,0 0-1 0 0,-1 0 1 0 0,1 0-1 0 0,0 0 1 0 0,-1 0-1 0 0,-1-4-1 0 0,-3-6-13 0 0,-8-2-53 0 0,5 8 80 0 0,3 1 40 0 0,-1 4 61 0 0,-4 3-88 0 0,7-3-13 0 0,-1 2 39 0 0,1 3-49 0 0,2-4 6 0 0,-4 5 16 0 0,0-1-1 0 0,1 1 1 0 0,0-1-1 0 0,0 1 1 0 0,0 1-1 0 0,1-1 1 0 0,0 0 0 0 0,0 1-1 0 0,1 0 1 0 0,-2 5-25 0 0,4-9 15 0 0,0 0 1 0 0,-1 0 0 0 0,2 0 0 0 0,-1 0 0 0 0,0 0-1 0 0,1 0 1 0 0,-1 0 0 0 0,1-1-16 0 0,1 14 66 0 0,-2 0 12 0 0,0 8 29 0 0,1-9 7 0 0,2-4 32 0 0,3 0 66 0 0,-2-6-100 0 0,3 4 39 0 0,0 0-52 0 0,4 2-29 0 0,3-2-61 0 0,-11-7 1 0 0,0 0-1 0 0,0-1 0 0 0,1 0 0 0 0,-1 1 1 0 0,0-1-1 0 0,1 0 0 0 0,-1-1 1 0 0,0 1-1 0 0,1 0-9 0 0,21-3 98 0 0,1-3-16 0 0,-2 0-37 0 0,1-1-52 0 0,1-4-65 0 0,-10 3-32 0 0,0 1 15 0 0,-5 1-15 0 0,-2 1-37 0 0,0 0-70 0 0,-2 0-31 0 0,0 0-71 0 0,1 0-83 0 0,-1-1-94 0 0,-6 4 188 0 0,1 0-43 0 0,0-1-37 0 0,0 1-34 0 0,3-3-687 0 0,2-1-715 0 0</inkml:trace>
  <inkml:trace contextRef="#ctx0" brushRef="#br0" timeOffset="1473.06">1650 304 7080 0 0,'0'0'157'0'0,"0"2"23"0"0,19 45 156 0 0,-12-24-273 0 0,-4-14-7 0 0,0 0 100 0 0,1 1 131 0 0,3 6 270 0 0,0 1 78 0 0,-2-6-260 0 0,-2 0-131 0 0,1-1-90 0 0,-2-1 126 0 0,2 2 74 0 0,2 6 229 0 0,-5-13-376 0 0,1 0 0 0 0,-1-1-1 0 0,1 1 1 0 0,1 0-1 0 0,-1 0 1 0 0,0-1 0 0 0,2 2-207 0 0,-3-4 239 0 0,-1 1-56 0 0,1 0-50 0 0,-1 0-40 0 0,1 2-1 0 0,0 4 6 0 0,-1-7-10 0 0,0 1 162 0 0,0-2-85 0 0,0 0-52 0 0,0 0-44 0 0,0 0-37 0 0,0 1-32 0 0,0 0-105 0 0,0-1 85 0 0,0 1 52 0 0,0-1 70 0 0,0 0 97 0 0,0 0-56 0 0,0 0 33 0 0,0 0 36 0 0,0 0 39 0 0,0-1 41 0 0,0 1 45 0 0,-8-24-159 0 0,3-1-63 0 0,5-6-41 0 0,1 25-68 0 0,0 0 0 0 0,0 0-1 0 0,1 0 1 0 0,-1 1 0 0 0,1-1-1 0 0,3-4-5 0 0,2-8-6 0 0,-4 10 9 0 0,1 1-1 0 0,-1 0 1 0 0,1-1 0 0 0,1 1-1 0 0,2-3-2 0 0,-6 8-2 0 0,1 0 0 0 0,0 1 0 0 0,0-1 0 0 0,0 0 0 0 0,0 1 0 0 0,0-1-1 0 0,0 1 1 0 0,2-1 2 0 0,-2 1-7 0 0,1 0 1 0 0,-1 0-1 0 0,0 0 0 0 0,1 1 0 0 0,-1-1 0 0 0,1 1 0 0 0,0-1 0 0 0,-1 1 0 0 0,3 0 7 0 0,8-1-13 0 0,-11 0 6 0 0,0 1 0 0 0,1 0 0 0 0,-1 0 0 0 0,0 0 0 0 0,1 0 0 0 0,-1 0 0 0 0,0 0 0 0 0,1 1 0 0 0,-1-1 0 0 0,0 1 0 0 0,2 0 7 0 0,8 5-26 0 0,0 0-1 0 0,0 1 1 0 0,-1 0 0 0 0,3 3 26 0 0,0 1-4 0 0,-1 0 0 0 0,0 1 0 0 0,0 2 4 0 0,-8-9 0 0 0,-1 0 0 0 0,0 1 0 0 0,0 0 0 0 0,0 0 0 0 0,0 0 0 0 0,-1 0 0 0 0,0 0 0 0 0,0 0 0 0 0,-1 1 0 0 0,0 0 0 0 0,0-1 0 0 0,-1 1 0 0 0,1 4 0 0 0,-1-6 2 0 0,-1 0 1 0 0,1 0 0 0 0,0 0-1 0 0,0 0 1 0 0,1 0 0 0 0,0 0-3 0 0,0 3 37 0 0,1 6 2 0 0,-2-8-50 0 0,-1-2-50 0 0,4 0-47 0 0,-3-3-60 0 0,-1 0 48 0 0,-2 1-141 0 0,2-1 110 0 0,-1 0-43 0 0,1-1-88 0 0,0 1 38 0 0,0 0-35 0 0,1 0-376 0 0,0 0 93 0 0,-1 1-51 0 0,2 0-717 0 0,0 2-564 0 0,1 1-1073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16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64 4832 0 0,'0'0'108'0'0,"0"0"17"0"0,0 0 10 0 0,-2 1-22 0 0,-6 3-168 0 0,2-1 98 0 0,0 0 82 0 0,1 0 68 0 0,-1 0 123 0 0,-7 4 738 0 0,7-5-653 0 0,1-2-134 0 0,2 1-179 0 0,1-1-36 0 0,1 0 135 0 0,0 0-41 0 0,0 1 46 0 0,-1 1-90 0 0,1 1-57 0 0,0-2-7 0 0,1 0 47 0 0,-9 5 324 0 0,-9 3 275 0 0,-3 2 129 0 0,11-5-484 0 0,0 1 0 0 0,0 0 0 0 0,-3 4-329 0 0,1 1 271 0 0,0 4-59 0 0,-3 8 0 0 0,3 0-44 0 0,9-16-118 0 0,0 0 0 0 0,1 0 0 0 0,-1 1 0 0 0,1-1 0 0 0,1 1 0 0 0,0 0 0 0 0,0 0 0 0 0,1 4-50 0 0,0 4 138 0 0,1 0 1 0 0,0 0 0 0 0,2 1-139 0 0,-2-12 45 0 0,0 0 0 0 0,1 1-1 0 0,0-1 1 0 0,0 0 0 0 0,1 1 0 0 0,-1-1 0 0 0,1-1 0 0 0,1 1 0 0 0,1 2-45 0 0,10 16 167 0 0,6 7 35 0 0,-7-13-68 0 0,-10-13-92 0 0,-1-1 0 0 0,1 1 0 0 0,0-1 1 0 0,0 1-1 0 0,1-1 0 0 0,-1-1 0 0 0,4 3-42 0 0,20 9 142 0 0,1-5 62 0 0,-23-9-142 0 0,-1 0-1 0 0,1-1 1 0 0,0 1-1 0 0,0-1 0 0 0,0 0-61 0 0,1-1 78 0 0,0 0-1 0 0,-1 0 0 0 0,1-1 1 0 0,-1 1-1 0 0,1-1 1 0 0,-1-1-1 0 0,4-1-77 0 0,2-2 229 0 0,1-1 0 0 0,-1 0 0 0 0,1-2-229 0 0,0 0 298 0 0,-1 0 0 0 0,9-11-298 0 0,5-9 317 0 0,-5-1-83 0 0,-5 3-80 0 0,17-30 116 0 0,-21 27-188 0 0,-6-1-48 0 0,-5 15 16 0 0,2-17 18 0 0,-4 29-63 0 0,1-1-1 0 0,-1 1 0 0 0,1-1 1 0 0,-1 1-1 0 0,0 0 1 0 0,-1-1-1 0 0,1 1 0 0 0,-1 0 1 0 0,-2-4-5 0 0,0 0 18 0 0,0 0 0 0 0,-1 0 0 0 0,0 1 1 0 0,0-1-1 0 0,-1 1 0 0 0,0 1 0 0 0,0-1 0 0 0,-1 1 0 0 0,1 0 1 0 0,-1 0-1 0 0,-4-1-18 0 0,-5-4 28 0 0,-1 0 1 0 0,0 2-1 0 0,-13-6-28 0 0,-10 1-3 0 0,13 2 3 0 0,21 9 0 0 0,0 0 0 0 0,-1 1 0 0 0,1 0 0 0 0,-3-1 0 0 0,-11-2-43 0 0,-9-3 78 0 0,9 2-32 0 0,7 3-45 0 0,3 0-35 0 0,-1 1-50 0 0,2 0-23 0 0,0 1-48 0 0,0 1-52 0 0,-1-1-61 0 0,7 2 177 0 0,0 0-59 0 0,1-1 15 0 0,0 1-51 0 0,0 0-97 0 0,0 0-89 0 0,0-1-104 0 0,0 1-116 0 0,1-1-607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17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202 137 5008 0 0,'0'0'144'0'0,"0"0"-29"0"0,0 0 1 0 0,0 0 46 0 0,0 0 143 0 0,0 0 262 0 0,-2 0 17 0 0,-10 0 73 0 0,0 1-74 0 0,-1 1-67 0 0,1 1-61 0 0,-7 2 128 0 0,0 2-100 0 0,1 2-78 0 0,0 1-56 0 0,0 5-118 0 0,-7 15-2 0 0,6 5-42 0 0,9-12-33 0 0,6-2-203 0 0,3-11 3 0 0,1 0 0 0 0,0 0 1 0 0,1 0-1 0 0,1 9 46 0 0,2-3-21 0 0,0-2 41 0 0,6 6-31 0 0,3-2 33 0 0,2-3 46 0 0,3-2 56 0 0,1-5 68 0 0,1-4 78 0 0,1-6 91 0 0,1-6 102 0 0,-6-1 42 0 0,-2-2-108 0 0,-2-1-96 0 0,-10 8-213 0 0,1 1 0 0 0,0-1 0 0 0,-1 0 0 0 0,0 0 0 0 0,0 0 0 0 0,0-1 0 0 0,0 1 0 0 0,1-4-88 0 0,0-13 340 0 0,-1 4-19 0 0,-2 1-112 0 0,-2-2-73 0 0,-6-12-74 0 0,6 25-65 0 0,0-1 1 0 0,0 1 0 0 0,0-1 0 0 0,-1 1-1 0 0,0 0 1 0 0,-1-2 2 0 0,-1 1-94 0 0,-3-9-57 0 0,4 8 7 0 0,2 4 33 0 0,1 0-34 0 0,-1-1-39 0 0,0 1-45 0 0,-1 0-51 0 0,1 1-55 0 0,1 1 97 0 0,1 0-33 0 0,-2-1-362 0 0,1 1 91 0 0,1 0-47 0 0,-2-1-687 0 0,1-1-541 0 0,-2-3-1026 0 0</inkml:trace>
  <inkml:trace contextRef="#ctx0" brushRef="#br0" timeOffset="392.94">289 22 6992 0 0,'0'0'157'0'0,"1"1"23"0"0,1 3-143 0 0,0 0-1 0 0,0 0 1 0 0,-1 1 0 0 0,1-1-1 0 0,-1 0 1 0 0,0 1 0 0 0,0-1-1 0 0,0 1 1 0 0,0 1-37 0 0,0 16 61 0 0,-1-15-38 0 0,2 1 42 0 0,2 3 91 0 0,1-1 45 0 0,5 18 307 0 0,-7-5-18 0 0,-3-17-308 0 0,1 0 0 0 0,0 1 1 0 0,0-1-1 0 0,1 0 0 0 0,1 3-182 0 0,-1-3 130 0 0,-1 1-1 0 0,1-1 1 0 0,-2 0-1 0 0,1 0 1 0 0,0 1-1 0 0,-1-1-129 0 0,0 6 231 0 0,1 0 34 0 0,1-1 43 0 0,2 1 53 0 0,-4-12-344 0 0,6 24 617 0 0,-7-12-263 0 0,-3-5-157 0 0,3-5 110 0 0,2 0-4 0 0,1 0-241 0 0,2 3 62 0 0,-3-2-51 0 0,1 1 71 0 0,-2 0 90 0 0,0-3 163 0 0,0-1 2 0 0,0 0-42 0 0,0 0-275 0 0,0 0 5 0 0,0 0 28 0 0,0 0-17 0 0,0 0 10 0 0,0 0 55 0 0,0 0 20 0 0,0 0-27 0 0,0 0-74 0 0,-1-1-48 0 0,-1-3-8 0 0,1 2 3 0 0,-3-10 186 0 0,1 0-45 0 0,1 0-42 0 0,0-1-37 0 0,0-13 7 0 0,2 0-107 0 0,4-6-100 0 0,-3 24 38 0 0,1-1 1 0 0,0 1-1 0 0,1 0 0 0 0,0 0 1 0 0,0 0-1 0 0,1 0 1 0 0,1-2 53 0 0,1 1-11 0 0,1 0 1 0 0,0 0 0 0 0,1 1-1 0 0,0 0 11 0 0,22-27-52 0 0,-25 29 46 0 0,1-1 0 0 0,0 1 0 0 0,0 0-1 0 0,0 0 1 0 0,1 1 0 0 0,0 0-1 0 0,0 0 1 0 0,0 1 0 0 0,1 0 0 0 0,4-2 6 0 0,-4 2-1 0 0,1 0 1 0 0,0 1 0 0 0,-1 1 0 0 0,1-1 0 0 0,0 1-1 0 0,1 1 1 0 0,7-1-46 0 0,3-1 64 0 0,-7 1-24 0 0,-6 1-58 0 0,-1 1-50 0 0,0-1-70 0 0,-2 1-35 0 0,2 0-69 0 0,-1-1-78 0 0,1 1-88 0 0,-4 0-446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19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1 101 5904 0 0,'0'0'132'0'0,"0"0"17"0"0,0 0 11 0 0,0 0-54 0 0,0 1-55 0 0,3 3-53 0 0,-2-2 24 0 0,0 0 88 0 0,0-1-7 0 0,-1 0 40 0 0,10 22 731 0 0,-1 0-82 0 0,0 0-78 0 0,1 0-75 0 0,-2 1-70 0 0,1 1-67 0 0,-1-1-63 0 0,0 1-60 0 0,-5-18-268 0 0,-2-3-12 0 0,1 0 0 0 0,-1 0 0 0 0,0 1 0 0 0,0-1 0 0 0,0 4-99 0 0,-1-6 39 0 0,0-1 1 0 0,1 1-1 0 0,-1 0 1 0 0,1-1-1 0 0,-1 1 1 0 0,1-1-1 0 0,0 1 1 0 0,0-1-1 0 0,0 1 1 0 0,0-1-1 0 0,0 1 1 0 0,0-1-1 0 0,1 2-39 0 0,10 9 424 0 0,-9-9-257 0 0,-1-2 113 0 0,-2 1-358 0 0,0-1 76 0 0,0 1 90 0 0,0 0 77 0 0,0 0 46 0 0,-1 0 340 0 0,0-1-278 0 0,0 0-170 0 0,-1-1-62 0 0,2 0 85 0 0,0 0-6 0 0,-3-1-6 0 0,2 1-99 0 0,-1-1 1 0 0,1 0 0 0 0,0 0 0 0 0,0 0 0 0 0,-1 0 0 0 0,1 0 0 0 0,0 0 0 0 0,0 0 0 0 0,0 0 0 0 0,0 0 0 0 0,0 0 0 0 0,0-1 0 0 0,0 1 0 0 0,1 0 0 0 0,-1-1 0 0 0,0 1 0 0 0,1-1 0 0 0,-1 1 0 0 0,1-1 0 0 0,-1 1 0 0 0,1-1 0 0 0,0 1 0 0 0,0-1 0 0 0,0 1 0 0 0,0-1 0 0 0,0 1-16 0 0,-2-27 164 0 0,3 2-81 0 0,0 8-105 0 0,-2 11 24 0 0,0-1 0 0 0,0 1 0 0 0,0 0 1 0 0,-1 0-1 0 0,0 0 0 0 0,0 0 0 0 0,-1 0-2 0 0,-2-9 38 0 0,4 9-37 0 0,-1 0 1 0 0,2 0-1 0 0,-1-1 1 0 0,1 1-1 0 0,1 0 1 0 0,-1 0 0 0 0,2-6-2 0 0,-1 10 0 0 0,1-1 0 0 0,-1 1 0 0 0,1 0 0 0 0,0 0 0 0 0,-1 0 0 0 0,1 0 0 0 0,1 1 0 0 0,-1-1 0 0 0,0 0 0 0 0,1 1 0 0 0,-1 0 0 0 0,1-1 0 0 0,0 1 0 0 0,11-11 0 0 0,-7 7 10 0 0,1 1-52 0 0,27-8-235 0 0,-22 10 209 0 0,-6 1 77 0 0,-5 2-9 0 0,2-1 0 0 0,0-1 0 0 0,0 2 0 0 0,1-1 0 0 0,-1 0 0 0 0,3 1 0 0 0,-5 0 5 0 0,0 0 0 0 0,0-1 1 0 0,0 1-1 0 0,0 0 0 0 0,0 1 1 0 0,0-1-1 0 0,0 0 1 0 0,0 0-1 0 0,0 1 0 0 0,-1 0 1 0 0,1-1-1 0 0,1 1-5 0 0,5 2 8 0 0,6 2-11 0 0,10 9-132 0 0,-10-5 54 0 0,67 42 68 0 0,-67-41 13 0 0,-5 3-3 0 0,-1 0 1 0 0,0 0-1 0 0,0 1 3 0 0,-2 1 23 0 0,-1 0 39 0 0,-1 1 54 0 0,-3-1 67 0 0,-1-12-151 0 0,1 4 12 0 0,-7 3 16 0 0,6-9 18 0 0,0-1 11 0 0,0 0-1 0 0,0 0-4 0 0,0 0-16 0 0,0 0-4 0 0,0 0 0 0 0,0 0 3 0 0,0 0 10 0 0,0 0 2 0 0,0 0-6 0 0,5 2 56 0 0,-3-5-64 0 0,-3-7-43 0 0,1 4-22 0 0,3-3 13 0 0,0-1 35 0 0,-4-1-45 0 0,1 8-3 0 0,0 0 0 0 0,0 0 0 0 0,0 0-1 0 0,1 1 1 0 0,-1-1 0 0 0,1 0 0 0 0,0 0-1 0 0,0 0 1 0 0,0 0 0 0 0,0 0 0 0 0,0 1-1 0 0,0-1 1 0 0,1 0 0 0 0,1-1 0 0 0,6-14 12 0 0,-5 0 33 0 0,-5 16-45 0 0,1 0 1 0 0,0 0-1 0 0,0 0 1 0 0,0 0-1 0 0,1 0 1 0 0,-1 0-1 0 0,0 0 1 0 0,1 0-1 0 0,-1 0 1 0 0,1 0-1 0 0,0 0 1 0 0,-1 0-1 0 0,1 0 1 0 0,0 1-1 0 0,0-1 1 0 0,0 0-1 0 0,1 0 1 0 0,-1 1-1 0 0,0-1 0 0 0,1 1 1 0 0,-1-1-1 0 0,1 1 0 0 0,-1 0 0 0 0,0-1 0 0 0,1 1 0 0 0,-1 0 0 0 0,0-1 0 0 0,0 1 0 0 0,0-1 0 0 0,0 1 0 0 0,0-1 0 0 0,0 0 0 0 0,0 1 0 0 0,-1-1 0 0 0,1 0 0 0 0,0 1 0 0 0,-1-1 0 0 0,0 0 0 0 0,1 0 0 0 0,0-2 0 0 0,1 0 0 0 0,0 1 0 0 0,0-1 0 0 0,0 1 0 0 0,1-1 0 0 0,-1 1 0 0 0,1 0 0 0 0,0 0 0 0 0,0 0 0 0 0,0 0 0 0 0,3-2 0 0 0,1-6 0 0 0,-7 11 0 0 0,0-1 0 0 0,1 0 0 0 0,-1 1 0 0 0,0-1 0 0 0,1 0 0 0 0,-1 1 0 0 0,0-1 0 0 0,1 1 0 0 0,-1-1 0 0 0,1 1 0 0 0,-1-1 0 0 0,1 1 0 0 0,-1-1 0 0 0,1 1 0 0 0,-1-1 0 0 0,1 1 0 0 0,0-1 0 0 0,0 1 0 0 0,7-3 0 0 0,-7 2 0 0 0,0 1 0 0 0,0 0 0 0 0,0 0 0 0 0,0-1 0 0 0,0 1 0 0 0,-1-1 0 0 0,1 1 0 0 0,0-1 0 0 0,0 1 0 0 0,0-1 0 0 0,-1 1 0 0 0,1-1 0 0 0,0 0 0 0 0,0 0 0 0 0,-1 1 0 0 0,1-1 0 0 0,-1 0 0 0 0,1 0 0 0 0,-1 0 0 0 0,1 1 0 0 0,-1-2 0 0 0,0 2 1 0 0,1-1-1 0 0,-1 1 0 0 0,0 0 0 0 0,0-1 0 0 0,0 1 0 0 0,0-1 0 0 0,1 1 0 0 0,-1 0 0 0 0,0-1 0 0 0,0 1 0 0 0,1 0 0 0 0,-1-1 0 0 0,0 1 0 0 0,1 0 0 0 0,-1 0 0 0 0,0-1 0 0 0,1 1 0 0 0,-1 0 0 0 0,0 0 0 0 0,1-1 0 0 0,-1 1 0 0 0,1 0 0 0 0,-1 0 0 0 0,0 0 0 0 0,1 0 0 0 0,-1 0 0 0 0,1 0 0 0 0,-1-1 0 0 0,1 1 0 0 0,-1 0 1 0 0,0 0-1 0 0,1 0 0 0 0,-1 0 0 0 0,1 1 0 0 0,2-2-2 0 0,1 1 0 0 0,-1 0 0 0 0,1-1 0 0 0,-1 0 0 0 0,0 0 0 0 0,1 0 0 0 0,0 0 2 0 0,7-2-59 0 0,5 4 61 0 0,-8 0-5 0 0,25 0 3 0 0,-17 4 0 0 0,2 5 0 0 0,-9-2-2 0 0,-7-5 7 0 0,0-1 0 0 0,0 0 0 0 0,-1 1 0 0 0,1-1 0 0 0,0 1 0 0 0,-1-1 0 0 0,1 1 0 0 0,-1 0 0 0 0,0 0 0 0 0,0 0 0 0 0,0 0 0 0 0,0-1 0 0 0,-1 1 0 0 0,1 0-1 0 0,-1 2-4 0 0,2 12 0 0 0,-1-13 0 0 0,1-1 0 0 0,-1 0 0 0 0,1 0 0 0 0,0-1 0 0 0,0 1 0 0 0,0 0 0 0 0,1 1 0 0 0,-1-2 0 0 0,0 1 0 0 0,0 0 0 0 0,0-1 0 0 0,0 1 0 0 0,0 0 0 0 0,-1 0 0 0 0,1 3 0 0 0,5 15 55 0 0,-3-17-14 0 0,-1-1-3 0 0,-1-1 116 0 0,-1 1 8 0 0,3 9-44 0 0,1 1-71 0 0,9 27-46 0 0,-14-36 21 0 0,-6 5-54 0 0,3-5 47 0 0,0 0 82 0 0,2-3-1 0 0,1 0 40 0 0,1 2-57 0 0,6-3-54 0 0,-4-1 2 0 0,-1 2 44 0 0,-5-3-41 0 0,3 1 12 0 0,11-11 14 0 0,-9 9-96 0 0,-1 0-46 0 0,-1-2-184 0 0,2-3-236 0 0,0 4 320 0 0,-1 3 276 0 0,0 0-91 0 0,0 0-79 0 0,-1-1-71 0 0,1 0-112 0 0,0 1-73 0 0,0-2-142 0 0,1 0-336 0 0,0-3-485 0 0,-1 4 907 0 0,0 1 42 0 0,0-1 99 0 0,0 1 46 0 0,-1 0 51 0 0,1 0 61 0 0,9-9-1473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1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26 8384 0 0,'0'-1'207'0'0,"0"1"-87"0"0,-1 0-63 0 0,-2-2-6 0 0,1 1 3 0 0,1 0-23 0 0,-6-2 30 0 0,4-2-37 0 0,1 3 29 0 0,2 2-53 0 0,0-1 109 0 0,0 1 128 0 0,0 0 224 0 0,0 0 19 0 0,1-1-198 0 0,-1 1-90 0 0,1-1-73 0 0,-1 0-57 0 0,0 0-39 0 0,3 0-33 0 0,-2 0 41 0 0,-1 1-31 0 0,1 0-345 0 0,1 0-110 0 0,-1 0 54 0 0,0 0-42 0 0,2 0-531 0 0,1-1-425 0 0,2-1-804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1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5584 0 0,'0'0'165'0'0,"2"0"-10"0"0,5-3 76 0 0,0 2 85 0 0,-1-1 0 0 0,0 1 35 0 0,16 0 889 0 0,-12 1-737 0 0,1 0-55 0 0,0 1-100 0 0,-2-1-176 0 0,0 0-87 0 0,0 0-99 0 0,1 0-114 0 0,-1 2-37 0 0,-7-2 58 0 0,-1 1-13 0 0,1-1-52 0 0,-1 1-141 0 0,-1-1-84 0 0,1 0-320 0 0,-1 0-99 0 0,0 0-348 0 0,0 0-661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1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6240 0 0,'0'0'182'0'0,"0"0"-46"0"0,0 0-5 0 0,0 0 49 0 0,0 0 155 0 0,0 0 286 0 0,0 0-382 0 0,0 0-44 0 0,0 0-41 0 0,1 0-34 0 0,0 0 16 0 0,0 0-62 0 0,3 0 23 0 0,-2 0 19 0 0,-1 0-8 0 0,0 0 44 0 0,0 0 53 0 0,0 0 60 0 0,9 0 201 0 0,0-1-38 0 0,0 1-42 0 0,0-1-43 0 0,1 0-46 0 0,-1-1-48 0 0,1 0-51 0 0,0-1-53 0 0,18-3 199 0 0,1 0-89 0 0,-6 2-134 0 0,-1-1-77 0 0,-16 4-110 0 0,8-1 51 0 0,-10 1-65 0 0,-2 1-3 0 0,0-1-36 0 0,-1 1-40 0 0,1 0-48 0 0,0 0-104 0 0,-1-1 26 0 0,-1 1-45 0 0,1 0-41 0 0,0 0-34 0 0,0-1-121 0 0,-1 1-35 0 0,5-1-1243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2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94 6296 0 0,'-11'-2'164'0'0,"-1"-1"-94"0"0,-16-3-25 0 0,18 5 5 0 0,1 0 52 0 0,1 1 38 0 0,0 1 62 0 0,1 0 74 0 0,-1 1 85 0 0,0 1 52 0 0,0 0-88 0 0,1 1-74 0 0,-1-1-64 0 0,-5 4 31 0 0,-15 11 54 0 0,13-3-111 0 0,0 13 3 0 0,9-16-96 0 0,-3 4 31 0 0,6-11-52 0 0,0 0-1 0 0,0 1 1 0 0,1 0-1 0 0,-1 0 1 0 0,1 0 0 0 0,0 1-47 0 0,-3 13 103 0 0,1-6-40 0 0,1-1-1 0 0,0 0 1 0 0,1 1-1 0 0,1 0 1 0 0,0 4-63 0 0,1 2 100 0 0,0-1 0 0 0,2 1 0 0 0,1-1 0 0 0,0 0 1 0 0,2 4-101 0 0,-2-14 66 0 0,0 0 0 0 0,1 0 1 0 0,-1 0-1 0 0,2 0 0 0 0,1 1-66 0 0,-3-4 63 0 0,2 0 0 0 0,-1 0 0 0 0,1 0-1 0 0,0 0 1 0 0,0-1 0 0 0,1 0 0 0 0,1 1-63 0 0,11 7 156 0 0,0-2-41 0 0,-9-6-63 0 0,1 0-1 0 0,-1-1 0 0 0,1-1 1 0 0,0 1-1 0 0,7 0-51 0 0,12 1 140 0 0,-10-4-25 0 0,-1-2 35 0 0,3 0 83 0 0,-1-2-1 0 0,1 0 1 0 0,-1-1-1 0 0,0-1 1 0 0,0-1 0 0 0,-1-1-1 0 0,17-8-232 0 0,-24 10 140 0 0,0-2 0 0 0,0 0 0 0 0,-1 0 0 0 0,1-1 0 0 0,-1-1-1 0 0,-1 0 1 0 0,0 0 0 0 0,0-1 0 0 0,-1 0 0 0 0,0-1 0 0 0,-1 0 0 0 0,1-2-140 0 0,-6 8 54 0 0,-1 0-1 0 0,1 0 1 0 0,-1 0 0 0 0,0 0 0 0 0,1-5-54 0 0,-2 5 45 0 0,0 0 1 0 0,0 0-1 0 0,-1-1 0 0 0,1 1 0 0 0,-1-4-45 0 0,-1 3 45 0 0,1-1 1 0 0,-1 1-1 0 0,-1 0 1 0 0,0-4-46 0 0,-12-24 142 0 0,-5 2-37 0 0,-4 1-37 0 0,-26-25-29 0 0,39 46-47 0 0,-19-22 4 0 0,-5 0 4 0 0,0 2-49 0 0,-3 3-35 0 0,-1 3-39 0 0,-2 5-42 0 0,-3 4-46 0 0,-1 7-48 0 0,42 8 278 0 0,0 0-50 0 0,0 0-50 0 0,0 0-47 0 0,1 0-44 0 0,-1 0-42 0 0,0 0-41 0 0,1 0-37 0 0,-1 0-35 0 0,1 1-33 0 0,-2-1-450 0 0,0 1-104 0 0,1 0-85 0 0,-2 0-949 0 0,-2 1-1108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2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7072 0 0,'0'2'202'0'0,"0"4"-62"0"0,0 0-64 0 0,1 3-44 0 0,-2 10-34 0 0,1-7 29 0 0,1-2 87 0 0,1 11 225 0 0,-3-19-310 0 0,-6 71 892 0 0,7-58-691 0 0,-1 1 39 0 0,-1 0-100 0 0,1-11-125 0 0,0 3-64 0 0,0 1-45 0 0,1 3-52 0 0,0-11-194 0 0,0 0-89 0 0,0-1 53 0 0,0 0-34 0 0,0 0-454 0 0,0 0-362 0 0,0 0-688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7:01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0 126 7688 0 0,'0'1'142'0'0,"0"-1"-59"0"0,0 8 53 0 0,1 7-127 0 0,-1 0 65 0 0,2-1 60 0 0,-1 1 52 0 0,1-1 47 0 0,0 1 40 0 0,3 14 369 0 0,-2-5-36 0 0,4 33 878 0 0,-5-22-654 0 0,-2-29-672 0 0,1-2 43 0 0,1 2 298 0 0,-1-6-462 0 0,-1 0 0 0 0,0 0 0 0 0,0 0 1 0 0,1 0-1 0 0,-1 1 0 0 0,0-1 0 0 0,0 0 0 0 0,1 0 0 0 0,-1 0 0 0 0,0 0 0 0 0,1 0 1 0 0,-1 0-1 0 0,0 0 0 0 0,0 0 0 0 0,1 0 0 0 0,-1 0 0 0 0,0 0 0 0 0,1 0 1 0 0,-1 0-1 0 0,0 0 0 0 0,0-1 0 0 0,1 1 0 0 0,-1 0 0 0 0,0 0 0 0 0,0 0 1 0 0,1 0-1 0 0,-1 0 0 0 0,0-1 0 0 0,0 1 0 0 0,1 0 0 0 0,-1 0-37 0 0,3-3 324 0 0,0 0-37 0 0,1-1-49 0 0,-1 0-64 0 0,-1 1-101 0 0,0 1-39 0 0,0-1-44 0 0,0 1-47 0 0,-1 0-31 0 0,7-9 207 0 0,1 0-81 0 0,6-5-100 0 0,2 2-93 0 0,-15 12 131 0 0,0 1 0 0 0,0 0 0 0 0,0 0 0 0 0,0 0 0 0 0,0 0-1 0 0,0 0 1 0 0,1 0 0 0 0,-1 0 0 0 0,0 1 0 0 0,1-1 0 0 0,-1 1 0 0 0,0 0 0 0 0,1 0 0 0 0,-1 0-1 0 0,2 0 25 0 0,10 4-75 0 0,0 5 49 0 0,-2 5-95 0 0,-3 3 36 0 0,-6 1 34 0 0,-3 1 36 0 0,-6-1 35 0 0,-3-3 36 0 0,-6-4 34 0 0,-4-5 35 0 0,16-6-225 0 0,-3 1 31 0 0,0-1 76 0 0,0 1 50 0 0,-9-1 143 0 0,7 0-131 0 0,3-1-81 0 0,0 0-56 0 0,0-1-72 0 0,1 0-85 0 0,0-1-99 0 0,0 0-114 0 0,3 1 172 0 0,-1 0-33 0 0,1-1-36 0 0,-1 1-37 0 0,2 1 51 0 0,0 1-45 0 0,0-1-39 0 0,-1 1-34 0 0,1-1-128 0 0,0 1-34 0 0,-1-2-1321 0 0,1 2 1914 0 0</inkml:trace>
  <inkml:trace contextRef="#ctx0" brushRef="#br0" timeOffset="396.91">375 370 6688 0 0,'0'0'197'0'0,"1"0"-65"0"0,0 1-63 0 0,6 4-11 0 0,-4-3 19 0 0,-1-1 19 0 0,-1-1 55 0 0,8 8 644 0 0,-1-1-108 0 0,-1 2-94 0 0,-2-1-80 0 0,0 4 15 0 0,-1 0-72 0 0,-3-1-87 0 0,-1 18 436 0 0,-1-25-674 0 0,0 0 0 0 0,0-1-1 0 0,0 1 1 0 0,0 0 0 0 0,-1-1-1 0 0,0 1 1 0 0,1-1 0 0 0,-1 0-1 0 0,-1 1 1 0 0,-1 2-131 0 0,-11 10 507 0 0,6-9-261 0 0,0 0-33 0 0,-1-3-41 0 0,1-1-47 0 0,8-3-31 0 0,0 0-63 0 0,0 0-56 0 0,0 0-49 0 0,0 0-95 0 0,-1-1-59 0 0,-2-1-660 0 0,3 1 572 0 0,-1-4-685 0 0</inkml:trace>
  <inkml:trace contextRef="#ctx0" brushRef="#br0" timeOffset="892.61">471 6 9152 0 0,'0'0'208'0'0,"0"0"33"0"0,0 0 14 0 0,1 0-133 0 0,-1-1-39 0 0,2 1-22 0 0,5-3 89 0 0,-5 3-62 0 0,-1 0 52 0 0,6-1 265 0 0,-1 1-41 0 0,0 0-39 0 0,1 0-35 0 0,6 2 196 0 0,1 2-104 0 0,2 1-27 0 0,-2 0-115 0 0,14 11 264 0 0,-13-5-126 0 0,6 8 8 0 0,-2 2-33 0 0,9 19 187 0 0,-21-27-341 0 0,0 1 1 0 0,0 1-1 0 0,-2-1 1 0 0,0 1 0 0 0,0 0-1 0 0,0 5-199 0 0,0 14 406 0 0,-3-1 44 0 0,-3-15-219 0 0,0-9-26 0 0,0 0 1 0 0,-1 0 0 0 0,-2 7-206 0 0,-5 8 313 0 0,0-8-174 0 0,-2-3-105 0 0,10-13-257 0 0,1 1 69 0 0,0-1 61 0 0,0 0 53 0 0,-1 0 75 0 0,1 0 71 0 0,-1 1 213 0 0,1-1-250 0 0,0 0-35 0 0,0 0-68 0 0,0 0-27 0 0,0 0-34 0 0,0 0-39 0 0,-1 0-42 0 0,1 0-47 0 0,0 0-51 0 0,0 0-54 0 0,0 0-60 0 0,0 1-61 0 0,0-1-68 0 0,0 0-71 0 0,0 0-74 0 0,0 0-79 0 0,0 0-83 0 0,0 0-1427 0 0,0 0-1280 0 0</inkml:trace>
  <inkml:trace contextRef="#ctx0" brushRef="#br0" timeOffset="1575.78">326 162 7584 0 0,'0'0'222'0'0,"0"0"-62"0"0,0 0-16 0 0,0 0 48 0 0,0 0 156 0 0,0 0 292 0 0,0 0 22 0 0,0 0-277 0 0,0 0-165 0 0,0 0-50 0 0,0 0 19 0 0,0 0 60 0 0,0 0-108 0 0,1 0-47 0 0,-1 0-42 0 0,1-1-33 0 0,0 1-59 0 0,4-2-192 0 0,-4 2 193 0 0,-1 0 47 0 0,1 0-192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3.2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0 5960 0 0,'0'0'132'0'0,"0"0"17"0"0,0 0 12 0 0,-1 2-32 0 0,-4 2-84 0 0,1 1-26 0 0,1-1 34 0 0,-5 4 145 0 0,3 0 43 0 0,0-1 49 0 0,-10 20 783 0 0,9-15-666 0 0,4-5-235 0 0,-1-1-33 0 0,1 1-40 0 0,-1 1-46 0 0,-6 28 363 0 0,3 2-106 0 0,1 1-83 0 0,2-1-59 0 0,2-37-161 0 0,0 32 141 0 0,1-13-32 0 0,1-1 0 0 0,4 16-116 0 0,-1-12 117 0 0,1 1 55 0 0,-4-21-125 0 0,0 1 0 0 0,0-1-1 0 0,1 0 1 0 0,-1 1 0 0 0,1-1 0 0 0,0 0 0 0 0,0 0 0 0 0,0 0-1 0 0,0 0 1 0 0,1-1 0 0 0,-1 1 0 0 0,1 0-47 0 0,14 10 275 0 0,-6-8-87 0 0,0-2 36 0 0,1-2 44 0 0,0-1 51 0 0,3-3-9 0 0,0-1-51 0 0,0-1-46 0 0,-1-2-41 0 0,13-9 70 0 0,-3-4-107 0 0,-17 12-110 0 0,1 0 0 0 0,-1-1 0 0 0,0 0-1 0 0,0 0 1 0 0,-1 0 0 0 0,4-10-25 0 0,4-16 115 0 0,-12 28-104 0 0,0 0 0 0 0,0-1 0 0 0,-1 1 0 0 0,0-1 0 0 0,-1 1 0 0 0,1-1 0 0 0,-2-6-11 0 0,-2-14-2 0 0,-5-2-95 0 0,3 15-5 0 0,-1 0-44 0 0,5 12 0 0 0,-1 0 38 0 0,-1-3-14 0 0,-1 0 92 0 0,-7-11 106 0 0,6 11-100 0 0,1 1-47 0 0,1 1-60 0 0,-1 0-74 0 0,0 0-90 0 0,2 1 23 0 0,-1 0-59 0 0,0 1-62 0 0,1-1-69 0 0,-1 0-73 0 0,1 1-78 0 0,-1-1-85 0 0,1 0-88 0 0,-2 0-592 0 0,0-2-773 0 0,3 5 1748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3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1 155 6536 0 0,'0'1'153'0'0,"0"0"-80"0"0,3 8-131 0 0,1 1 88 0 0,-1-1 79 0 0,1 1 72 0 0,1 3 182 0 0,0 1 106 0 0,0 2 203 0 0,0 11 480 0 0,3 16 56 0 0,-5-33-798 0 0,-1 0 0 0 0,0 0 0 0 0,-1 0 0 0 0,0 2-410 0 0,-1-10 365 0 0,0-2-12 0 0,0 0-7 0 0,0 0-2 0 0,0 0-14 0 0,0 0-54 0 0,0 0-20 0 0,0 0-6 0 0,0 0-8 0 0,0 0-22 0 0,0 0-10 0 0,0 0-2 0 0,2-9 39 0 0,0 0-94 0 0,-1 2-71 0 0,-3-16 30 0 0,0 12-27 0 0,0 4-43 0 0,1-1 0 0 0,0 0 0 0 0,1-8-42 0 0,-1-11 45 0 0,2 12-45 0 0,-1-11 44 0 0,5-15-30 0 0,-4 34-14 0 0,0 0-1 0 0,1 0 0 0 0,1 0 1 0 0,-1 0-1 0 0,1 1 1 0 0,0-1-1 0 0,0 1 0 0 0,3-3 1 0 0,21-22 0 0 0,-25 28-4 0 0,0 0-1 0 0,0 0 0 0 0,0 0 1 0 0,0 0-1 0 0,1 1 0 0 0,0-1 1 0 0,1 0 4 0 0,3-2-40 0 0,0 0 0 0 0,0 1 1 0 0,0 0-1 0 0,4-1 40 0 0,-2 0-34 0 0,0 2-141 0 0,6 0-198 0 0,-11 3 273 0 0,10-3-266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4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6392 0 0,'0'0'141'0'0,"0"0"23"0"0,0 0 12 0 0,0 1-24 0 0,0 12-35 0 0,0-10 122 0 0,0-2 109 0 0,0-1 11 0 0,1 2-5 0 0,1 6-115 0 0,0 1 0 0 0,-1 0 0 0 0,0-1-1 0 0,0 1 1 0 0,-1 0 0 0 0,0 0-1 0 0,0 0 1 0 0,-2 6-239 0 0,1 21 720 0 0,1-14-406 0 0,0 1-41 0 0,2 22 176 0 0,6 91 595 0 0,-1-66-511 0 0,1 1-68 0 0,-6-35-295 0 0,-1 0-58 0 0,2 5 61 0 0,0 3 86 0 0,-1-23-126 0 0,0 2 39 0 0,-5-9 19 0 0,2-13-58 0 0,1 2 24 0 0,0 5 17 0 0,0-6 2 0 0,0-2-14 0 0,0 0-58 0 0,1-2-34 0 0,4-8-41 0 0,-1-1 1 0 0,0 1 0 0 0,2-8-30 0 0,7-19 39 0 0,1 7-66 0 0,1 1-39 0 0,-4 11-11 0 0,2 1-33 0 0,-8 9 49 0 0,5-5-15 0 0,0 1 35 0 0,-7 9 39 0 0,0 0 1 0 0,1 0-1 0 0,-1 0 1 0 0,1 0-1 0 0,0 0 0 0 0,0 1 1 0 0,0-1-1 0 0,0 1 1 0 0,0 0 1 0 0,8-3-42 0 0,-2 1-58 0 0,3-1-73 0 0,6-1-134 0 0,0 3 31 0 0,-5 2 158 0 0,-3 2 85 0 0,2 1 78 0 0,-9-2-66 0 0,-2 0 6 0 0,1 1 0 0 0,0-1 0 0 0,0 1 0 0 0,-1-1 0 0 0,1 1 0 0 0,0 0 0 0 0,-1 0 0 0 0,1 0 0 0 0,-1 0 0 0 0,1 0 0 0 0,-1 1 0 0 0,0-1 0 0 0,1 1 0 0 0,-1 0 0 0 0,0-1 0 0 0,0 1 0 0 0,0 0 0 0 0,0 0 0 0 0,0 1 15 0 0,12 16-11 0 0,-9-14 11 0 0,-1 1 0 0 0,0 0 0 0 0,0 0 0 0 0,0 0 1 0 0,1 5-1 0 0,-2-3 0 0 0,0 0 0 0 0,0 0 0 0 0,-1 0 0 0 0,0 1 0 0 0,-1 0 0 0 0,2 9 1 0 0,0 1-1 0 0,-6-1 68 0 0,0-8 23 0 0,2-6-60 0 0,1-1 0 0 0,-1 0 0 0 0,0 0 0 0 0,0 0 1 0 0,-1 0-1 0 0,1 0 0 0 0,0 0 0 0 0,-1 0 0 0 0,0 0 1 0 0,0 0-32 0 0,-9 13 179 0 0,-6 6 25 0 0,15-21-193 0 0,1 1-1 0 0,-1-1 1 0 0,0 0-1 0 0,1 0 1 0 0,-1 0-1 0 0,0 0 1 0 0,0 0-1 0 0,0 0 1 0 0,0 0-1 0 0,0-1 1 0 0,0 1-1 0 0,0-1 1 0 0,-1 1-11 0 0,-33 2 18 0 0,11-2 38 0 0,1 3 100 0 0,9-4-32 0 0,0-3-109 0 0,3 1-79 0 0,4 1-29 0 0,-9-5-48 0 0,13 4 52 0 0,-1-1-49 0 0,0 0-95 0 0,0 0-106 0 0,2 2 123 0 0,1-1-34 0 0,0 1-38 0 0,0-1-41 0 0,1 2-167 0 0,1 0-117 0 0,0 0 88 0 0,0 0-43 0 0,0 0-665 0 0,0 0-518 0 0,0 0-988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4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0 5880 0 0,'0'0'168'0'0,"0"0"-42"0"0,0 0-10 0 0,0 0 37 0 0,0 0 124 0 0,-1 1 229 0 0,-1-1-406 0 0,-2 2 184 0 0,-1-1-43 0 0,1 1-39 0 0,-1 0-35 0 0,-3 1 80 0 0,-1 2-88 0 0,7-4-126 0 0,-1 0 1 0 0,1 1-1 0 0,0 0 1 0 0,0-1-1 0 0,0 1 1 0 0,0 0-1 0 0,0 0 1 0 0,0 1-34 0 0,-4 7 171 0 0,2 0 6 0 0,0 0-33 0 0,-6 12 102 0 0,-8 30 130 0 0,17-47-317 0 0,0 0 0 0 0,0 0 0 0 0,0 0 1 0 0,1 0-1 0 0,0 5-59 0 0,0-7 56 0 0,1 1 1 0 0,-1-1-1 0 0,1 1 0 0 0,0-1 1 0 0,0 1-1 0 0,0-1 0 0 0,1 2-56 0 0,-1-1 83 0 0,1-1-1 0 0,0 0 0 0 0,0 1 0 0 0,1-1 1 0 0,-1 0-1 0 0,3 2-82 0 0,-1-1 149 0 0,0 0-1 0 0,1 0 1 0 0,-1 0-1 0 0,5 2-148 0 0,-2-2 89 0 0,-5-3-56 0 0,0 1 0 0 0,0-1 0 0 0,1 1 0 0 0,-1-1 0 0 0,0 0 0 0 0,1 0 0 0 0,0 0 0 0 0,-1 0 0 0 0,1 0 0 0 0,-1-1 0 0 0,1 1 0 0 0,0-1 0 0 0,2 0-33 0 0,19 1 210 0 0,-7-1 61 0 0,-1 0 0 0 0,8-1-271 0 0,-19 0 70 0 0,1 0 0 0 0,-1 0 0 0 0,0 0 1 0 0,1-1-1 0 0,-1 1 0 0 0,0-2 0 0 0,0 1 0 0 0,0 0 1 0 0,1-2-71 0 0,4-2 78 0 0,0-1 0 0 0,-1 0 0 0 0,0 0-1 0 0,0-1 1 0 0,-1 0 0 0 0,7-8-78 0 0,-13 14 19 0 0,0-2 0 0 0,1 1 0 0 0,-1 0 0 0 0,-1 0-1 0 0,1-1 1 0 0,0 1 0 0 0,-1-1 0 0 0,0 1 0 0 0,1-1-1 0 0,-1 1 1 0 0,-1-1 0 0 0,1 0 0 0 0,-1 0-1 0 0,1 1 1 0 0,-1-1 0 0 0,0 0 0 0 0,0 0 0 0 0,-1 0-1 0 0,1 1 1 0 0,-1-1 0 0 0,0 0 0 0 0,0 0 0 0 0,0 0-19 0 0,-1 0 7 0 0,0 0 0 0 0,-1 0 0 0 0,1 0 0 0 0,-1 0 0 0 0,0 0 1 0 0,0 1-1 0 0,-1 0 0 0 0,1-1 0 0 0,-1 1 0 0 0,1 0 1 0 0,-1 0-1 0 0,-1 0-7 0 0,-14-8-36 0 0,1 5-72 0 0,-23-3-693 0 0,14 5 205 0 0,4 1 38 0 0,-1 3-73 0 0,8-1 127 0 0,4-4 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6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12528 0 0,'0'0'281'0'0,"0"0"40"0"0,0 0 22 0 0,0 0-143 0 0,0 0-96 0 0,0 0 71 0 0,0 0-55 0 0,0 0 122 0 0,0 0 221 0 0,0 0 17 0 0,0 0-200 0 0,0 0-128 0 0,0 0-46 0 0,0 0-9 0 0,0 0 0 0 0,0 0-22 0 0,0 0-31 0 0,0 0-110 0 0,0 0 37 0 0,0 0-22 0 0,0 0-26 0 0,0 0-44 0 0,0 0-21 0 0,0 0-44 0 0,0 0-50 0 0,0 0-58 0 0,0 0-60 0 0,0 0-58 0 0,0 0-50 0 0,0 0-44 0 0,0 0-151 0 0,0 0-44 0 0,0 0-182 0 0,0 0-488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5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5528 0 0,'0'0'124'0'0,"0"0"17"0"0,0 0-13 0 0,1 1-55 0 0,-2 2 10 0 0,-3 13 659 0 0,4-13-569 0 0,0 0 0 0 0,0 0-1 0 0,0 0 1 0 0,0 0-1 0 0,1 0 1 0 0,0 0-1 0 0,-1 0-172 0 0,9 20 1176 0 0,-2-8-490 0 0,-2-6-312 0 0,0 1-69 0 0,-2 0-82 0 0,0-1-94 0 0,3 12 354 0 0,0 1-44 0 0,8 21 342 0 0,4 15 164 0 0,-12-37-621 0 0,1 6-10 0 0,-1-5 224 0 0,3 20-538 0 0,-2 18 475 0 0,-3 2-1 0 0,-2 9-474 0 0,-1 12 368 0 0,-1-69-317 0 0,-2-4-10 0 0,1 2 2 0 0,0 5 39 0 0,0-11 24 0 0,-2-1-83 0 0,-2 2 15 0 0,0 2 86 0 0,5-7-160 0 0,0-2-35 0 0,0 0-189 0 0,0 0-57 0 0,0 0-16 0 0,0 0 121 0 0,0 0 42 0 0,0 0-38 0 0,0 0-154 0 0,0 0-289 0 0,0 0 374 0 0,0 0-16 0 0,0 0 126 0 0,0 0-32 0 0,0 0-39 0 0,0 0-41 0 0,0 0-47 0 0,0 0-41 0 0,0 0-38 0 0,0 0-33 0 0,0 0-720 0 0,0 0-740 0 0</inkml:trace>
  <inkml:trace contextRef="#ctx0" brushRef="#br0" timeOffset="370.01">1 431 6824 0 0,'0'0'149'0'0,"0"0"23"0"0,0 0 13 0 0,2-1-21 0 0,5-1-281 0 0,-1-1 109 0 0,-1 1 61 0 0,0 0 45 0 0,0 0 38 0 0,0 0 34 0 0,7-2 346 0 0,9 0 415 0 0,-2 0 169 0 0,-1-1 1 0 0,17-7-1101 0 0,-21 7 379 0 0,0 1-33 0 0,0 0-41 0 0,0 0-49 0 0,10-2 140 0 0,0 1-55 0 0,0 1-57 0 0,0-1-56 0 0,-1 2-55 0 0,1 0-57 0 0,0 0-55 0 0,0 1-55 0 0,12-1 118 0 0,23-6-124 0 0,-18 1-4 0 0,-14 2-131 0 0,-18 4 73 0 0,-1 1-42 0 0,1-1-61 0 0,0 0-80 0 0,-4 1 75 0 0,2-1-20 0 0,-2 2-7 0 0,-3-1 51 0 0,1 0-47 0 0,0 1-154 0 0,-2-1 128 0 0,1 0-35 0 0,1 0-255 0 0,-1 0-120 0 0,0 0 265 0 0,-1 0-36 0 0,1 0-37 0 0,-1 0-40 0 0,4-2-1073 0 0,4-2-873 0 0,-9 5 2402 0 0</inkml:trace>
  <inkml:trace contextRef="#ctx0" brushRef="#br0" timeOffset="943.47">768 225 5344 0 0,'0'0'157'0'0,"0"3"-9"0"0,0 17 662 0 0,1-1-87 0 0,1 1-79 0 0,0 0-70 0 0,1 0-59 0 0,0 0-52 0 0,0 0-42 0 0,0 0-33 0 0,9 71 1209 0 0,-9-68-1175 0 0,-2 1 70 0 0,0 1 58 0 0,-1-9-232 0 0,1 0-85 0 0,0-1-67 0 0,1 1-48 0 0,2 29 126 0 0,-3-26-102 0 0,0 19 201 0 0,2-1 88 0 0,1 38 486 0 0,-4-70-827 0 0,0 6 207 0 0,0-9-255 0 0,0 0-54 0 0,0 0 138 0 0,0-2 2 0 0,0 0-10 0 0,0 0-41 0 0,3-1 5 0 0,1-2-36 0 0,6-8-23 0 0,-7 8-17 0 0,2-3-6 0 0,-1 0 0 0 0,0 0 0 0 0,0-1 0 0 0,-1 1 0 0 0,0-1 0 0 0,1-1 0 0 0,14-28 0 0 0,-7 19 25 0 0,1 0-37 0 0,6-7-60 0 0,2 2-44 0 0,-13 16 64 0 0,0 0-1 0 0,0 0 1 0 0,0 1 0 0 0,1 0-1 0 0,3-2 53 0 0,-3 3-40 0 0,1 1 0 0 0,-1-1 0 0 0,7-1 40 0 0,-5 2-30 0 0,0 1 1 0 0,1 0-1 0 0,-1 0 0 0 0,1 1 0 0 0,0 0 1 0 0,1 0 29 0 0,-5 2-9 0 0,0 0 0 0 0,1 0 0 0 0,-1 0 0 0 0,0 0 0 0 0,0 1 0 0 0,0 1 0 0 0,0-1 0 0 0,0 1 1 0 0,2 1 8 0 0,-2 0-16 0 0,29 15-27 0 0,-31-16 42 0 0,-1 0 1 0 0,1 0-1 0 0,-1 1 1 0 0,0 0-1 0 0,0 0 1 0 0,0 0-1 0 0,-1 0 1 0 0,1 0-1 0 0,-1 1 1 0 0,1 0 0 0 0,6 14 65 0 0,-7-14-19 0 0,-1 1 1 0 0,0-1-1 0 0,0 1 1 0 0,0 0-1 0 0,-1-1 0 0 0,1 1 1 0 0,-2 0-1 0 0,1 3-46 0 0,-2 16 94 0 0,0-8-5 0 0,1-15-69 0 0,0 1 0 0 0,0 0 0 0 0,-1 0 0 0 0,1 0 0 0 0,-1-1 0 0 0,0 1 0 0 0,0 1-20 0 0,0 0 82 0 0,0-2-42 0 0,1 3-28 0 0,0-2 4 0 0,1 3 41 0 0,-1-1 14 0 0,0 2 35 0 0,0 1-131 0 0,0-7-98 0 0,0-1-7 0 0,0 0 44 0 0,0 0-8 0 0,0 1-27 0 0,0-1-42 0 0,0 1-38 0 0,1 0-34 0 0,1 1-325 0 0,1-1-93 0 0,0 1 86 0 0,3 1-1102 0 0,-4-2 981 0 0,-1-1 177 0 0,-2 0 48 0 0,3 0-1413 0 0,-1 1-1054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3:20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11 234 4896 0 0,'0'0'108'0'0,"0"0"17"0"0,0 0 10 0 0,2 2-22 0 0,5 6-198 0 0,1 1 117 0 0,0 0 106 0 0,-1 2 90 0 0,0 0 79 0 0,-2 0 63 0 0,-2 1 52 0 0,-2 0 37 0 0,3 11 177 0 0,3-1-36 0 0,-4-16-377 0 0,-1 1 0 0 0,0-1 0 0 0,0 0 0 0 0,0 6-223 0 0,1 7 351 0 0,-2-1-36 0 0,1 67 1011 0 0,-2-83-1286 0 0,0 0 0 0 0,-1 1 1 0 0,1-1-1 0 0,-1 0 0 0 0,1 0 1 0 0,-1 0-1 0 0,0 1 1 0 0,0-1-1 0 0,0 0 0 0 0,0 0-40 0 0,0 0 37 0 0,0-1 0 0 0,0 1 0 0 0,0 0-1 0 0,1-1 1 0 0,-1 1 0 0 0,0 0 0 0 0,1 0 0 0 0,0 0-1 0 0,-1 1-36 0 0,1-2 27 0 0,0 0 0 0 0,0 1 0 0 0,-1-1-1 0 0,1 0 1 0 0,-1 0 0 0 0,1 0 0 0 0,-1 1 0 0 0,1-1 0 0 0,-1 0-1 0 0,0 0 1 0 0,1 0 0 0 0,-1 0 0 0 0,0 0 0 0 0,0 0-1 0 0,-1 1-26 0 0,-8 7 232 0 0,3-4-113 0 0,1 0-37 0 0,4-3-216 0 0,-1-1 102 0 0,1 1 68 0 0,-4-1 136 0 0,2-1-137 0 0,2 0-75 0 0,0 0-53 0 0,0 0-66 0 0,1-1-78 0 0,-1 1 14 0 0,1-1-51 0 0,0 1-54 0 0,0-1-58 0 0,-1 1-64 0 0,1-1-67 0 0,0 1-72 0 0,0-1-76 0 0,-1 1-851 0 0,-1-1-861 0 0</inkml:trace>
  <inkml:trace contextRef="#ctx0" brushRef="#br0" timeOffset="272.27">40 0 8640 0 0,'0'0'197'0'0,"0"0"24"0"0,0 0 17 0 0,0 0-13 0 0,0 0-62 0 0,0 0-31 0 0,0 0-4 0 0,0 0-40 0 0,0 0-102 0 0,0 0-52 0 0,0 1-89 0 0,5 2-18 0 0</inkml:trace>
  <inkml:trace contextRef="#ctx0" brushRef="#br0" timeOffset="598.39">279 46 6880 0 0,'0'1'143'0'0,"0"-1"-59"0"0,-1 4 23 0 0,1-1-18 0 0,1-2 11 0 0,-1 0 48 0 0,0 0 77 0 0,0 0 84 0 0,0 0 97 0 0,1 0 111 0 0,-1 0-532 0 0,1-1 46 0 0,0 2 41 0 0,-1-1 35 0 0,1 0 62 0 0,-1 1 35 0 0,2 3 534 0 0,-1 0-36 0 0,0-2-327 0 0,1-1-168 0 0,-2 0-150 0 0,1-1-38 0 0,3 5 154 0 0,2 5 111 0 0,-4-6-149 0 0,0 0 57 0 0,2 3-135 0 0,-2-1 63 0 0,-1-4-47 0 0,0 0 0 0 0,-1 0 0 0 0,1-1 0 0 0,-1 1 0 0 0,0 0 0 0 0,0 0 0 0 0,0 0 0 0 0,0 2-73 0 0,-3 9 218 0 0,0-3-132 0 0,-1 0-47 0 0,0-7-15 0 0,3-4-7 0 0,1 0-34 0 0,0 0-44 0 0,0 0-92 0 0,0 0-166 0 0,0 0-22 0 0,0 0-3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12:33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9:13:31.666"/>
    </inkml:context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1 222 0 0,'4'4'0'0,"70"52"0"0,24 17 0 0,5433 4095 0 0,-4057-3057 0 0,-1398-1054 0 0,-50-37 0 0,-16-13 0 0,-2-1 0 0,-1 0 0 0,0-1 0 0,-1-1 0 0,34 26 0 0,-17-12 0 0,-10-8 0 0,-14-11 0 0</inkml:trace>
  <inkml:trace contextRef="#ctx1" brushRef="#br1">469 1581 6072 0 0,'0'0'133'0'0,"0"0"23"0"0,0 0 12 0 0,0 0 20 0 0,0 0 59 0 0,0 0 29 0 0,0 0 4 0 0,0 0 2 0 0,0 0 13 0 0,0 3 8 0 0,0 2-92 0 0,2 6 230 0 0,0-2-96 0 0,-2-2-151 0 0,1-2-72 0 0,-1 0-51 0 0,1 1 71 0 0,0 0 0 0 0,0 0 0 0 0,0-1 0 0 0,1 1 0 0 0,0-1-1 0 0,0 1 1 0 0,1-1 0 0 0,1 4-142 0 0,2 4 222 0 0,-1-1-51 0 0,4 13 165 0 0,16 49 590 0 0,-2-10-23 0 0,2-4 98 0 0,-12-7-445 0 0,-10-44-376 0 0,0 8 354 0 0,-3-13-408 0 0,0 0-48 0 0,0-2 28 0 0,0-2-22 0 0,0 0-10 0 0,0 0-2 0 0,0 0-2 0 0,0 0-4 0 0,0 0-3 0 0,0 2 1 0 0,0 6 3 0 0,1-4-3 0 0,-2-2-25 0 0,-5-2-15 0 0,-2 0 17 0 0,7 0-104 0 0,0 0 34 0 0,-5-3 26 0 0,4 1-84 0 0,0 1-78 0 0,1 0-116 0 0,0 1 88 0 0,1-1-40 0 0,-1 1-42 0 0,1-1-48 0 0,-1 1-44 0 0,1-1-57 0 0,-1 1-49 0 0,1-1-45 0 0,0 0-151 0 0,-1 0-44 0 0,1 0-185 0 0,-1-1-494 0 0</inkml:trace>
  <inkml:trace contextRef="#ctx1" brushRef="#br1" timeOffset="1141.94">1820 65 5120 0 0,'0'0'116'0'0,"0"0"17"0"0,0 0 10 0 0,0 0 21 0 0,-2 0 84 0 0,-3 0-147 0 0,0 1 81 0 0,-1 1 112 0 0,-4 1 223 0 0,-1 0-13 0 0,4-1-250 0 0,2-1-129 0 0,0-1-102 0 0,3 1 83 0 0,1-1-43 0 0,-1 3-14 0 0,0-1-7 0 0,-5 5 77 0 0,-9 10 188 0 0,1 5-173 0 0,12-17-80 0 0,1-3-49 0 0,1 0-1 0 0,0 0 0 0 0,0 0 1 0 0,0 0-1 0 0,0 1 0 0 0,0-1 1 0 0,1 0-1 0 0,-1 1 0 0 0,1-1 1 0 0,0 0-1 0 0,-1 1 0 0 0,1 0-4 0 0,-2 16 30 0 0,-2 4-6 0 0,3-18-21 0 0,0 0 0 0 0,0 0 1 0 0,0 0-1 0 0,0 0 1 0 0,1 0-1 0 0,0 0-3 0 0,0 9 36 0 0,1-1 1 0 0,3 13-37 0 0,1 23 59 0 0,-5-44-30 0 0,1-1 1 0 0,-1 1 0 0 0,1 0-1 0 0,0 0 1 0 0,0 0 0 0 0,1-1-1 0 0,-1 1 1 0 0,1-1 0 0 0,0 1 0 0 0,0-1-1 0 0,3 3-29 0 0,3 6 120 0 0,1-1 1 0 0,0-1-1 0 0,3 2-120 0 0,6 8 134 0 0,0-4-125 0 0,3-5 94 0 0,3-5 79 0 0,0-5 65 0 0,-17-2-123 0 0,0-1 0 0 0,0 1-1 0 0,-1-1 1 0 0,7-2-124 0 0,-7 1 123 0 0,1 0-1 0 0,-1 0 1 0 0,0-1 0 0 0,0 0-1 0 0,0 0 1 0 0,0-1 0 0 0,4-2-123 0 0,12-11 468 0 0,-3-1-73 0 0,-2-1-59 0 0,-2-5-47 0 0,-11 17-216 0 0,27-55 480 0 0,-27 53-476 0 0,-1 1 1 0 0,0-1 0 0 0,-1 0-1 0 0,1 0 1 0 0,-2 0 0 0 0,1-5-78 0 0,-1 2 86 0 0,0-11 10 0 0,0 16-78 0 0,-1 0 0 0 0,0 0 0 0 0,-1 0 0 0 0,1 0 0 0 0,-1 1 0 0 0,-2-6-18 0 0,0 2 19 0 0,-1 0 1 0 0,0 1-1 0 0,-1-1 0 0 0,0 1 1 0 0,0 0-1 0 0,-1 0 0 0 0,0 1 0 0 0,0 0 1 0 0,-1 0-1 0 0,-1 0 0 0 0,1 1 1 0 0,-1 0-1 0 0,-2-1-19 0 0,-12-12 5 0 0,1 1 5 0 0,6 10-61 0 0,5 4-23 0 0,-1 2-42 0 0,0 2-53 0 0,-2 3-59 0 0,9-1 71 0 0,-5 1-42 0 0,6-1 91 0 0,0 1-61 0 0,1-2-4 0 0,0 1-51 0 0,0 0-61 0 0,0 0-69 0 0,1 0 57 0 0,0 0-39 0 0,-1 1-441 0 0,0 1-297 0 0,1-2 377 0 0,-1 2-389 0 0,1-3 768 0 0</inkml:trace>
  <inkml:trace contextRef="#ctx1" brushRef="#br1" timeOffset="1931.83">862 1365 5120 0 0,'0'0'116'0'0,"0"0"17"0"0,0 0 10 0 0,1 0-23 0 0,1 0-38 0 0,3 0 226 0 0,-1-2 64 0 0,9-7 889 0 0,-7 3-702 0 0,-3 3-334 0 0,-1 0-51 0 0,1-1-37 0 0,-1 3-116 0 0,-1-1-37 0 0,-1 2 10 0 0,7-9 298 0 0,14-17 486 0 0,0 0-106 0 0,-1 0-99 0 0,0 0-92 0 0,1 0-86 0 0,-1 0-81 0 0,0 0-72 0 0,0-1-68 0 0,7-8 351 0 0,1 0-97 0 0,-11 16-247 0 0,-2 0-53 0 0,1-1-61 0 0,-2 0-69 0 0,10-13 85 0 0,-16 23-7 0 0,0 0 0 0 0,1 0 0 0 0,0 0 0 0 0,1 1 0 0 0,9-7-76 0 0,7-5 131 0 0,1-1-1 0 0,-6 9-91 0 0,-11 5-41 0 0,0-2 20 0 0,5 3 42 0 0,-14 6-2 0 0,-1 1 8 0 0,1-1-4 0 0,-1 1-62 0 0,0 0 0 0 0,0 0 0 0 0,0 0 0 0 0,0 0 0 0 0,0 0 0 0 0,0 0 0 0 0,0 0 0 0 0,0 0 0 0 0,0 0 0 0 0,0 0 0 0 0,0 0 0 0 0,0 0 0 0 0,0-1 0 0 0,0 1 0 0 0,0 0 0 0 0,0 0 0 0 0,0 0 0 0 0,0 0 0 0 0,0 0 0 0 0,0 0 0 0 0,0 0 0 0 0,0 0 0 0 0,-1 0 0 0 0,1 0 0 0 0,0 0 0 0 0,0 0 0 0 0,0 0 0 0 0,0 0 1 0 0,0 0-1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0,12-15 1 0 0,-11 14-3 0 0,1-1 0 0 0,-1 1 0 0 0,0-1 1 0 0,0 1-1 0 0,0 0 0 0 0,1 0 1 0 0,-1 0-1 0 0,1 0 0 0 0,-1 0 1 0 0,1 0-1 0 0,-1 0 0 0 0,1 0 2 0 0,2-4-93 0 0,-3 3-60 0 0,0 2-290 0 0,0 0 53 0 0,-1 0 46 0 0,1 0 39 0 0,1-1-171 0 0,0 0-486 0 0,0 0 391 0 0,-2 1 235 0 0,1 0-48 0 0,3-2-1383 0 0,1 0-1004 0 0</inkml:trace>
  <inkml:trace contextRef="#ctx1" brushRef="#br1" timeOffset="5394.56">3147 6 6072 0 0,'0'0'133'0'0,"0"0"23"0"0,0 0 12 0 0,0 0-51 0 0,0 0-3 0 0,0 0 112 0 0,0 0-48 0 0,0 1-41 0 0,0-1-35 0 0,0 0 31 0 0,-3 2 10 0 0,2-1-20 0 0,0-1-120 0 0,0 1 38 0 0,0-1 35 0 0,0 0 33 0 0,0 1 197 0 0,-1 0 102 0 0,0 0 70 0 0,0-1 60 0 0,-5 3 1680 0 0,5-3-1688 0 0,0 1 196 0 0,0-1-415 0 0,1 0-45 0 0,-1 1-15 0 0,0-1-85 0 0,1 0-95 0 0,-1 0-106 0 0,1 0 192 0 0,0 1 21 0 0,0 0-115 0 0,-1 0-35 0 0,-1 1 1 0 0,1-1 26 0 0,1 2 44 0 0,0-1 72 0 0,1 4-154 0 0,0 8 74 0 0,1 0 1 0 0,0 0-1 0 0,1 3-91 0 0,5 8 53 0 0,0-2-5 0 0,-3 2 39 0 0,4 14 141 0 0,-6-33-199 0 0,6 20 133 0 0,0-1 46 0 0,-3-11 48 0 0,1 0 0 0 0,4 7-256 0 0,-6-14 76 0 0,2 6 169 0 0,5 8 227 0 0,-7-14-372 0 0,-1-2-61 0 0,-2-3 52 0 0,-1-2-10 0 0,0 0-1 0 0,0 2-2 0 0,0 8-12 0 0,3-2-2 0 0,-3-7 0 0 0,0 1-10 0 0,0 12-35 0 0,0-12-22 0 0,0 3-32 0 0,0 7-45 0 0,0-11 156 0 0,0-1-44 0 0,0 1-44 0 0,0-1-39 0 0,0 1-37 0 0,0 0-35 0 0,0 0-214 0 0,0 1-73 0 0,0-1-73 0 0,0 2-445 0 0,0 1-707 0 0,0-2 965 0 0,0-1 49 0 0,0 0 93 0 0,0 3-1535 0 0,0 2-1170 0 0</inkml:trace>
  <inkml:trace contextRef="#ctx1" brushRef="#br1" timeOffset="7063.1">694 2878 6448 0 0,'0'0'141'0'0,"0"0"23"0"0,0 0 13 0 0,-2 1-19 0 0,-5 2-120 0 0,6-1-40 0 0,1 0-2 0 0,-3 3 31 0 0,1 1 51 0 0,-2-1 44 0 0,1 1 37 0 0,-6 6 332 0 0,-7 7 366 0 0,8-10-444 0 0,1 1-84 0 0,2-4-178 0 0,0 1-72 0 0,-8 12 288 0 0,2 0-94 0 0,0 0-105 0 0,2 1-117 0 0,-5 11-1 0 0,-4 11 55 0 0,8-12-73 0 0,7-20-27 0 0,-4 14 49 0 0,-1 12 93 0 0,5 1 8 0 0,6-13-84 0 0,4 16 322 0 0,-4-32-262 0 0,4 0-71 0 0,-1 0 12 0 0,-3-4-52 0 0,0 0 1 0 0,0-1-1 0 0,1 0 1 0 0,-1 1 0 0 0,1-1-1 0 0,3 2-20 0 0,11 10 114 0 0,-15-13-98 0 0,1 0-1 0 0,-1 0 1 0 0,1 0 0 0 0,-1-1 0 0 0,1 1 0 0 0,-1-1-1 0 0,1 0 1 0 0,0 0 0 0 0,0 0 0 0 0,0-1-1 0 0,2 1-15 0 0,5 1 56 0 0,13 1 88 0 0,-19-3-115 0 0,0 0 1 0 0,0 0 0 0 0,0-1 0 0 0,1 0-1 0 0,2-1-29 0 0,24-10 152 0 0,-13 3-3 0 0,-11 5-64 0 0,-3 1-27 0 0,0 0 0 0 0,0 0 1 0 0,0 0-1 0 0,-1 0 1 0 0,1-1-1 0 0,-1 1 0 0 0,0-1 1 0 0,0-1-1 0 0,2-1-58 0 0,2-5 186 0 0,-1-1 1 0 0,1 0-1 0 0,-1-1-186 0 0,4-8 242 0 0,-4 9-89 0 0,-2-1 0 0 0,1 0-1 0 0,-2 0 1 0 0,0 0 0 0 0,0 0-1 0 0,-1-4-152 0 0,-1 8 104 0 0,-1 0-1 0 0,0-1 0 0 0,0-6-103 0 0,-2 6 69 0 0,1 0-1 0 0,-1 0 1 0 0,-2-4-69 0 0,1 4 38 0 0,0 0 1 0 0,-1 1 0 0 0,-1-1-1 0 0,-1-3-38 0 0,1 6 20 0 0,0-1 1 0 0,0 1-1 0 0,-1 0 0 0 0,1 0 0 0 0,-2 1 1 0 0,1 0-1 0 0,-1 0 0 0 0,-3-4-20 0 0,-23-14 32 0 0,9 10-50 0 0,5 4-53 0 0,-1 0-75 0 0,8 4 20 0 0,0 0-36 0 0,0 0-40 0 0,0 0-44 0 0,1-1-49 0 0,-1 0-53 0 0,1 0-56 0 0,0-1-62 0 0,7 5 215 0 0,0 2-26 0 0,2 0 117 0 0,0 0-32 0 0,0 1-39 0 0,0-1-42 0 0,1 0-45 0 0,-1 1-43 0 0,-1-1-37 0 0,1 1-34 0 0,-1-2-710 0 0,-2 0-733 0 0</inkml:trace>
  <inkml:trace contextRef="#ctx1" brushRef="#br1" timeOffset="8415.48">1225 2848 4800 0 0,'0'0'136'0'0,"0"0"60"0"0,0 0 125 0 0,0 0 51 0 0,0 0-197 0 0,0 0-42 0 0,0-1 33 0 0,0 0-95 0 0,0-3-17 0 0,0 3-3 0 0,0 0 43 0 0,0 0 99 0 0,0 0 111 0 0,0-2 48 0 0,1 0-54 0 0,0 1-48 0 0,1-1-40 0 0,1-1 99 0 0,9-7 315 0 0,-8 9-285 0 0,-2 1-23 0 0,0-1-110 0 0,-1 1-70 0 0,0-1-68 0 0,0 0-29 0 0,1 0 57 0 0,0 1-15 0 0,1-1-22 0 0,1 0 0 0 0,-1 0 33 0 0,-1-1 49 0 0,1-1 84 0 0,-2 3-180 0 0,0 0 0 0 0,1-1-1 0 0,-1 1 1 0 0,0 0 0 0 0,1 0 0 0 0,-1 0-1 0 0,1 0 1 0 0,-1 0 0 0 0,1 0-1 0 0,0 1 1 0 0,-1-1 0 0 0,2 0-45 0 0,-1 0 57 0 0,0 0 100 0 0,0 0-48 0 0,0-1-25 0 0,-1-2-11 0 0,2 0 18 0 0,-1 1 27 0 0,5-6 98 0 0,7-17 420 0 0,-10 19-512 0 0,10-9 220 0 0,-7 9-223 0 0,0-1-42 0 0,5-5 49 0 0,2-4 48 0 0,-7 6-88 0 0,-6 7-63 0 0,1 1 0 0 0,0-1 0 0 0,0 1 0 0 0,0 0 0 0 0,1 0 0 0 0,-1 0 0 0 0,1 0 0 0 0,0 0 0 0 0,0 0-25 0 0,1 0 29 0 0,-1 0-1 0 0,0-1 1 0 0,0 1-1 0 0,0-1 1 0 0,1-3-29 0 0,1 1 21 0 0,0-1 0 0 0,0 1-1 0 0,1 0 1 0 0,0 0 0 0 0,6-4-21 0 0,12-13 85 0 0,36-36 54 0 0,-58 57-139 0 0,-1 0 0 0 0,1 1 1 0 0,-1-1-1 0 0,1 0 0 0 0,-1 0 1 0 0,1 0-1 0 0,-1 0 0 0 0,0-1 0 0 0,0 1 7 0 0,0 0-1 0 0,0 0 0 0 0,1 0 1 0 0,-1 1-1 0 0,0-1 0 0 0,1 0 1 0 0,-1 1-1 0 0,1-1-6 0 0,23-23 11 0 0,15-19-11 0 0,-22 24 10 0 0,-11 11 26 0 0,-1 3-13 0 0,0 0-1 0 0,-1 0 1 0 0,0-1-1 0 0,0 1 0 0 0,-1-1 1 0 0,0-1-23 0 0,-2 5 1 0 0,-1 0 1 0 0,1 0-1 0 0,0 0 0 0 0,0 0 1 0 0,0 0-1 0 0,0 1 0 0 0,2-2-1 0 0,9-12 55 0 0,40-59-34 0 0,-41 58 32 0 0,-9 14-53 0 0,0-1 0 0 0,-1 1 0 0 0,1 0 0 0 0,-1-1 0 0 0,0 0 0 0 0,0 0 0 0 0,-1 1 1 0 0,1-3-1 0 0,0 1 13 0 0,1 0 0 0 0,-1 0 0 0 0,1 0 0 0 0,-1 1 0 0 0,1-1 0 0 0,1 1 0 0 0,2-4-13 0 0,7-10 82 0 0,-3-1 61 0 0,-6 9-47 0 0,7-9 64 0 0,-2 9-64 0 0,2-6-75 0 0,-9 13-21 0 0,-1 0 0 0 0,1 0-1 0 0,0 0 1 0 0,0 1 0 0 0,0-1 0 0 0,1 1 0 0 0,-1-1 0 0 0,2 0-1 0 0,-1-1 0 0 0,0 0 0 0 0,0 0 1 0 0,0 0-1 0 0,-1 0 0 0 0,0 0 1 0 0,1 0-1 0 0,-1-1 1 0 0,8-14 10 0 0,4 2 51 0 0,7-5 104 0 0,-8 6-111 0 0,-3 1-79 0 0,-1 0-90 0 0,-5 5 64 0 0,-3 0 34 0 0,-1 8 17 0 0,0 0 0 0 0,0 0 1 0 0,0 0-1 0 0,0 1 0 0 0,1-1 0 0 0,-1 0 0 0 0,0 0 1 0 0,1 1-1 0 0,0-1 0 0 0,-1 0 0 0 0,1 1 0 0 0,0-1 1 0 0,0 1-1 0 0,0-1 0 0 0,0 1 0 0 0,0-1 1 0 0,1 0-1 0 0,8-9 1 0 0,-1 1 0 0 0,0-2 0 0 0,0 0 0 0 0,-1 0 0 0 0,1-3-1 0 0,7-11 59 0 0,-3 5-38 0 0,-3 3 27 0 0,1 6-53 0 0,-2-1 5 0 0,-8 12 0 0 0,0-1 0 0 0,0 0 0 0 0,0 1 0 0 0,0-1 0 0 0,0 1 0 0 0,1 0 0 0 0,-1-1 0 0 0,0 1 0 0 0,1 0 0 0 0,-1 0 0 0 0,2-1 0 0 0,-2 1 5 0 0,1-1 1 0 0,0 1-1 0 0,-1-1 1 0 0,1 1-1 0 0,-1-1 1 0 0,0 1-1 0 0,0-1 1 0 0,1 0-1 0 0,-1 0 1 0 0,0-1-6 0 0,1 0 1 0 0,-1 1 1 0 0,1-1-1 0 0,0 1 1 0 0,-1 0-1 0 0,1-1 1 0 0,2-1-2 0 0,23-22 0 0 0,-25 24 0 0 0,0-1 0 0 0,0 1 0 0 0,0 0 0 0 0,0-1 0 0 0,0 1 0 0 0,-1-1 0 0 0,2-2 0 0 0,11-15 0 0 0,-12 18 0 0 0,15-15 0 0 0,-1-1 0 0 0,-1 0 0 0 0,11-16 0 0 0,-2 7 0 0 0,-5 5 0 0 0,-9 5 0 0 0,-7 15 0 0 0,0-1 1 0 0,-1 1 0 0 0,0-1 0 0 0,0 0 0 0 0,0 0 0 0 0,0 0 0 0 0,0 0 0 0 0,0 0 0 0 0,-1 0-1 0 0,1-1 1 0 0,-1 1 0 0 0,0-1-1 0 0,-1 3 6 0 0,1 0-1 0 0,0-1 0 0 0,-1 1 1 0 0,1 0-1 0 0,0-1 0 0 0,-1 1 1 0 0,1 0-1 0 0,0 0 1 0 0,0 0-1 0 0,1-1-5 0 0,-1 1 1 0 0,0 0 0 0 0,0-1 0 0 0,0 1-1 0 0,0 0 1 0 0,0-1 0 0 0,0 1 0 0 0,0-1 0 0 0,-1 1 0 0 0,1-1-1 0 0,-1 1 1 0 0,1-1 0 0 0,-1 0-1 0 0,2-2 17 0 0,0-1 0 0 0,0 0-1 0 0,1 0 1 0 0,-1 1 0 0 0,1 0 0 0 0,0-1 0 0 0,3-2-17 0 0,-5 6 0 0 0,0 1 0 0 0,-1 0 0 0 0,1-1 0 0 0,-1 1 0 0 0,1-1 0 0 0,-1 1 0 0 0,1 0 0 0 0,-1-1 0 0 0,0 1 0 0 0,1-1 0 0 0,-1 1 0 0 0,0-1 0 0 0,1 1 0 0 0,-1-1 0 0 0,0 1 0 0 0,0-1 0 0 0,0 1 0 0 0,1-1 0 0 0,-1 1 0 0 0,0-1 0 0 0,0 1 0 0 0,0-1 0 0 0,0 0 0 0 0,0 0 0 0 0,0 1 0 0 0,0-1 0 0 0,0 1 0 0 0,0-1 0 0 0,0 1 0 0 0,0-1 0 0 0,0 1 0 0 0,1-1 0 0 0,-1 1 0 0 0,0-1 0 0 0,0 1 0 0 0,0 0 0 0 0,1-1 0 0 0,-1 1 0 0 0,0-1 0 0 0,0 1 0 0 0,1-1 0 0 0,-1 1 0 0 0,0 0 0 0 0,1-1 0 0 0,-1 1 0 0 0,0 0 0 0 0,1-1 0 0 0,-1 1 0 0 0,1 0 0 0 0,-1 0 0 0 0,1-1 0 0 0,-1 1 0 0 0,0 0 0 0 0,1 0 0 0 0,-1 0 0 0 0,1-1 0 0 0,-1 1 0 0 0,1 0 0 0 0,-1 0 0 0 0,1 0 0 0 0,-1 0 0 0 0,0 0 0 0 0,0 0 0 0 0,1 0 0 0 0,-1 0 0 0 0,0 0 0 0 0,0 0 0 0 0,1 0 0 0 0,-1 0 0 0 0,0-1 0 0 0,0 1 0 0 0,0 0 0 0 0,1 0 0 0 0,-1 0 0 0 0,0 0 0 0 0,0 0 0 0 0,0-1 0 0 0,1 1 0 0 0,-1 0 0 0 0,0 0 0 0 0,0 0 0 0 0,0-1 0 0 0,0 1 0 0 0,1 0 0 0 0,-1 0 0 0 0,0-1 0 0 0,4-9 32 0 0,7-13 10 0 0,-11 22-40 0 0,0 1 1 0 0,0 0-1 0 0,0-1 0 0 0,1 1 1 0 0,-1 0-1 0 0,0-1 0 0 0,0 1 1 0 0,0 0-1 0 0,0-1 0 0 0,0 1 0 0 0,1-1 1 0 0,-1 1-1 0 0,0 0 0 0 0,0-1 1 0 0,0 1-1 0 0,0 0 0 0 0,0-1 1 0 0,0 1-1 0 0,0-1 0 0 0,0 1 0 0 0,-1 0 1 0 0,1-1-1 0 0,0 1-2 0 0,0-1 0 0 0,0 1 0 0 0,0 0 0 0 0,0-1 0 0 0,0 1 0 0 0,0 0 0 0 0,0 0 0 0 0,0-1 0 0 0,0 1 0 0 0,0 0 0 0 0,0-1 0 0 0,0 1 0 0 0,0 0 0 0 0,0-1 0 0 0,0 1 0 0 0,0 0 0 0 0,0-1 0 0 0,0 1 0 0 0,1 0 0 0 0,-1 0 0 0 0,0-1 0 0 0,0 1 0 0 0,0 0 0 0 0,0 0 0 0 0,1-1 0 0 0,-1 1 0 0 0,0 0 0 0 0,0 0 0 0 0,1-1 0 0 0,-1 1 0 0 0,0 0 0 0 0,1 0 0 0 0,-1-1 1 0 0,4-3 0 0 0,-1-1 14 0 0,4-5 33 0 0,6-4-49 0 0,-7 6 2 0 0,-6 5-2 0 0,1 0 1 0 0,6-3 0 0 0,-5 5 0 0 0,0 0 0 0 0,0-1 0 0 0,-1 1 0 0 0,1-1 0 0 0,0 1 0 0 0,-1-1 0 0 0,1 0 0 0 0,-1 1 0 0 0,1-1 0 0 0,-1 0 0 0 0,0 0 0 0 0,1-2 1 0 0,12-9 50 0 0,0 0 21 0 0,-10 6-61 0 0,0-1-5 0 0,7-6 53 0 0,-2 6-56 0 0,-7 7 3 0 0,0 0 0 0 0,0-1 0 0 0,-1 1 0 0 0,1 0 0 0 0,-1-1 0 0 0,1 1 0 0 0,-1-1 0 0 0,0 1 0 0 0,0-1 0 0 0,1 0 0 0 0,-1 1 0 0 0,0-3-6 0 0,1 2 43 0 0,2 0-18 0 0,-4 1-235 0 0,1 1 89 0 0,-1-1 76 0 0,1 1 64 0 0,0-1 137 0 0,1-3 443 0 0,-2 4-465 0 0,1-1-55 0 0,-1 0-75 0 0,1 0-96 0 0,-1 1-34 0 0,1-1-57 0 0,-1 1-66 0 0,0-1-69 0 0,1 1-7 0 0,-1 0-56 0 0,0-1-61 0 0,1 1-64 0 0,-1 0-67 0 0,0 0-72 0 0,1 0-75 0 0,-1 0-79 0 0,2 0-1227 0 0,3 0-1154 0 0</inkml:trace>
  <inkml:trace contextRef="#ctx1" brushRef="#br1" timeOffset="9526.5">795 4210 4536 0 0,'0'0'133'0'0,"-2"1"-5"0"0,-2 1-183 0 0,-1-1 85 0 0,0 0 76 0 0,-1 0 66 0 0,0 0 60 0 0,0 0 46 0 0,0 1 101 0 0,-3 2 244 0 0,0 1-161 0 0,-1-1-95 0 0,-15 9 436 0 0,17-5-399 0 0,-2 6 123 0 0,-1 0-120 0 0,-1-1-100 0 0,0-1-83 0 0,-4 6-12 0 0,-7 10-14 0 0,5 3 10 0 0,10-8 23 0 0,6-18-182 0 0,-2 11 66 0 0,1 0-34 0 0,1-6-32 0 0,1 0 1 0 0,-1 0-1 0 0,2 9-49 0 0,0-7 50 0 0,0 1 1 0 0,2 0-1 0 0,-1 0 1 0 0,2-1-1 0 0,-1 1 0 0 0,2-1 1 0 0,0 0-1 0 0,0 1 1 0 0,1-2-1 0 0,2 5-50 0 0,12 17 237 0 0,-13-25-177 0 0,-1 0-1 0 0,1 0 1 0 0,1-1 0 0 0,2 3-60 0 0,-4-5 36 0 0,0-1 1 0 0,1 0-1 0 0,-1 0 0 0 0,1 0 1 0 0,0-1-1 0 0,4 3-36 0 0,-3-3 51 0 0,0-1-1 0 0,0 0 1 0 0,0 0-1 0 0,1 0-50 0 0,25 2 192 0 0,-1-6 97 0 0,4-7 152 0 0,-28 6-286 0 0,0-1-1 0 0,-1 0 1 0 0,1 0-1 0 0,-1-1 1 0 0,3-2-155 0 0,-2 1 196 0 0,0 0 0 0 0,-1-1 0 0 0,1-1 0 0 0,2-3-196 0 0,12-21 462 0 0,-7 4-149 0 0,-3-3-88 0 0,3-17 163 0 0,-2 0-92 0 0,-2-1-81 0 0,-3-2-72 0 0,-8 46-135 0 0,0 0 0 0 0,0-1 0 0 0,0 1 0 0 0,0 0 0 0 0,-1 0 0 0 0,0 0-1 0 0,0 0 1 0 0,-1 0 0 0 0,0-1-8 0 0,-3-9 65 0 0,-2 1-1 0 0,-3-6-64 0 0,-4-7 93 0 0,12 24-93 0 0,0 0 0 0 0,0 0 0 0 0,0 0 0 0 0,0 0-1 0 0,-1 0 1 0 0,1 0 0 0 0,-1 1 0 0 0,0-1 0 0 0,0 1-1 0 0,0-1 1 0 0,-9-5-61 0 0,-1 0-73 0 0,1 0-109 0 0,6 4 73 0 0,0 0-37 0 0,4 2 166 0 0,-1 0-109 0 0,1 1-107 0 0,0-1-103 0 0,-1 1-99 0 0,1 0-95 0 0,0 0-93 0 0,0 0-88 0 0,-1 0-88 0 0,1-1-83 0 0,-3 0-1069 0 0,-1-4-1116 0 0</inkml:trace>
  <inkml:trace contextRef="#ctx1" brushRef="#br1" timeOffset="10730.29">4844 283 6272 0 0,'0'0'141'0'0,"0"0"23"0"0,0 0 11 0 0,0 0 42 0 0,0 0-79 0 0,0 0 116 0 0,0-1 196 0 0,0 0-69 0 0,0 0-68 0 0,0-1-64 0 0,-1 0-62 0 0,0 0-60 0 0,1 1-56 0 0,-1 0-54 0 0,-5-3 345 0 0,2 0-33 0 0,-2 0-36 0 0,1 1-36 0 0,0 1-34 0 0,-1-1-37 0 0,0 1-36 0 0,-1 0-36 0 0,-16-3 348 0 0,-3-2-44 0 0,-1 3-93 0 0,0 6-75 0 0,23-2-217 0 0,1 1-1 0 0,-1 0 1 0 0,1 1-1 0 0,-1-1 0 0 0,1 0 1 0 0,-2 2-33 0 0,-10 5 39 0 0,-11 7 48 0 0,10-2-61 0 0,8-6-22 0 0,3-4 4 0 0,1 1-1 0 0,-1 1 0 0 0,1-1 1 0 0,0 0-1 0 0,1 1 1 0 0,-1 0-1 0 0,1 0 1 0 0,-1 3-8 0 0,-11 16 0 0 0,12-20 0 0 0,0 1 0 0 0,0-1 0 0 0,1 0 0 0 0,-1 1 0 0 0,1-1 0 0 0,0 1 0 0 0,-1 4 0 0 0,-2 15 0 0 0,2-11 0 0 0,0-1 0 0 0,1 1 0 0 0,0 0 0 0 0,1-1 0 0 0,0 1 0 0 0,1 0 0 0 0,1 3 0 0 0,0-8 0 0 0,0 1 0 0 0,0 0 0 0 0,1-1 0 0 0,0 0 0 0 0,1 1 0 0 0,0-1 0 0 0,0 0 0 0 0,0 0 0 0 0,1-1 0 0 0,1 1 0 0 0,2 3 0 0 0,9 10 26 0 0,2-1 45 0 0,-4-6 41 0 0,0-1 1 0 0,0-1-1 0 0,11 7-112 0 0,6 1 99 0 0,-13-13 111 0 0,12-4-34 0 0,-15-3-73 0 0,0-2 58 0 0,-5 1-3 0 0,-1-1 51 0 0,15-5 348 0 0,-2-4-95 0 0,-5 1-168 0 0,-2-2-36 0 0,13-16 180 0 0,-18 16-247 0 0,-1 0 1 0 0,0-1 0 0 0,-1 0 0 0 0,1-2-192 0 0,2-8 288 0 0,-1 0 47 0 0,-7 15-331 0 0,-1 0 1 0 0,0 0-1 0 0,0-1 1 0 0,-1-2-5 0 0,0 0 29 0 0,0-1 1 0 0,-1 0-1 0 0,0 1 1 0 0,-1-1-1 0 0,-1 0-29 0 0,0-1 37 0 0,-1-1 0 0 0,0 1 0 0 0,-1 0-1 0 0,-1-2-36 0 0,-14-24 18 0 0,16 34-29 0 0,-8-14-3 0 0,-18-26 67 0 0,17 29-58 0 0,-1 2-40 0 0,-1 1-57 0 0,-1 1-75 0 0,13 10 59 0 0,-1 1 47 0 0,-7-4-45 0 0,6 3 18 0 0,-1 1-99 0 0,3 1 46 0 0,0-1-42 0 0,-1 1-80 0 0,1 0-68 0 0,-1-1-77 0 0,1 1-85 0 0,-1 0-94 0 0,1 0-102 0 0,-1 0-110 0 0,0 1-119 0 0,-3 0-1153 0 0,-2 1-1176 0 0</inkml:trace>
  <inkml:trace contextRef="#ctx1" brushRef="#br1" timeOffset="12390.84">1618 3939 5328 0 0,'0'0'116'0'0,"0"0"17"0"0,0 0 12 0 0,2-1-14 0 0,1-2-147 0 0,0 0 88 0 0,1 0 65 0 0,8-4 435 0 0,-11 6-292 0 0,0 0-109 0 0,0 0-68 0 0,-1-1-58 0 0,1 0 9 0 0,-1 1 58 0 0,1 0 63 0 0,1-1 100 0 0,4-3 400 0 0,2-1-67 0 0,-1 1-159 0 0,0-1-42 0 0,0 1-41 0 0,-1-1-40 0 0,1 0-39 0 0,-2-1-36 0 0,0 1-35 0 0,-2-1-34 0 0,4-8 209 0 0,2 0-48 0 0,3-3 18 0 0,8-8 117 0 0,5-9 141 0 0,-20 28-500 0 0,2-3 98 0 0,-6 8-91 0 0,1 1-37 0 0,1-1-19 0 0,2 0-13 0 0,4-2 55 0 0,12-17 183 0 0,-1-2-61 0 0,32-49 339 0 0,-39 53-401 0 0,8-17 99 0 0,-17 26-193 0 0,2 1 0 0 0,0 0 0 0 0,0 0 1 0 0,3-3-79 0 0,7-8 139 0 0,-2 1 1 0 0,10-19-140 0 0,-9 14 191 0 0,16-19-191 0 0,-26 37 25 0 0,-1 0 0 0 0,0-1 1 0 0,0 0-1 0 0,-1 0 0 0 0,1-2-25 0 0,7-14 81 0 0,-3 4-54 0 0,-6 14-5 0 0,0 0 0 0 0,0 1 0 0 0,1-1 1 0 0,-1 0-1 0 0,1 1 0 0 0,3-4-22 0 0,91-108 154 0 0,-54 66-94 0 0,29-20-54 0 0,5-4-8 0 0,-61 58 0 0 0,9-6 47 0 0,-4 4-24 0 0,8-2-21 0 0,-23 16 0 0 0,-1 1 0 0 0,1-1 0 0 0,-1 0 0 0 0,1-1 0 0 0,3-4 0 0 0,-4 3-1 0 0,12-13 11 0 0,5 3 35 0 0,-5 5-38 0 0,0-1 1 0 0,-2-1 0 0 0,1 0 0 0 0,-2-1-1 0 0,6-8-7 0 0,1 2 36 0 0,40-42 39 0 0,-47 48-34 0 0,7-9-28 0 0,4-4-4 0 0,-8 11 35 0 0,51-42 1 0 0,-17 13-7 0 0,-15 16-47 0 0,28-27 68 0 0,-5 6-54 0 0,-7 1-5 0 0,-4 7 0 0 0,0 0 0 0 0,-12 14-6 0 0,-11 4 41 0 0,0 0 0 0 0,0-2-35 0 0,14-12 0 0 0,-26 25 0 0 0,1 0 0 0 0,6-9 0 0 0,-8 8 0 0 0,1 1 0 0 0,5-5 0 0 0,21-22 0 0 0,-15 15 1 0 0,15-10 43 0 0,12-11-25 0 0,-16 16-19 0 0,-26 22 0 0 0,0 1 0 0 0,0-1 0 0 0,2-3 0 0 0,190-201 0 0 0,-149 162 23 0 0,7-8 29 0 0,-20 16-63 0 0,-1 0 11 0 0,-10 19 11 0 0,-22 18 29 0 0,12-11-27 0 0,-5 0 5 0 0,-2 2 27 0 0,3 1-44 0 0,-13 11-1 0 0,1 0 0 0 0,0 0 0 0 0,-1 0 0 0 0,1 0 0 0 0,-1 0 0 0 0,0-1 0 0 0,1-1 0 0 0,10-13 0 0 0,17-18 0 0 0,-20 18 0 0 0,-3 11 0 0 0,2-1 0 0 0,-4-1 0 0 0,2 0 0 0 0,-5 7 0 0 0,0 0 0 0 0,-1 1 0 0 0,1-1 0 0 0,0 0 0 0 0,-1 1 0 0 0,1-1 0 0 0,0 0 0 0 0,-1 0 0 0 0,0 0 0 0 0,1 0 0 0 0,-1 1 0 0 0,1-1 0 0 0,-1 0 0 0 0,0 0 0 0 0,1 0 0 0 0,-1 0 0 0 0,0 0 0 0 0,0 0 0 0 0,0 0 0 0 0,0 0 0 0 0,0 0 0 0 0,0-3 0 0 0,10-19 0 0 0,-9 20 0 0 0,1 0 0 0 0,-1 1 0 0 0,0-1 0 0 0,0 0 0 0 0,0 1 0 0 0,0-1 0 0 0,0 0 0 0 0,-1 0 0 0 0,1 0 0 0 0,-1 0 0 0 0,0 2 0 0 0,0 0-1 0 0,0 1 0 0 0,0-1 1 0 0,0 1-1 0 0,0-1 1 0 0,0 1-1 0 0,0 0 0 0 0,0-1 1 0 0,0 1-1 0 0,0-1 1 0 0,0 1-1 0 0,0-1 1 0 0,0 1-1 0 0,1 0 0 0 0,-1-1 1 0 0,0 1-1 0 0,0-1 1 0 0,1 1-1 0 0,-1 0 1 0 0,0-1-1 0 0,0 1 0 0 0,1 0 1 0 0,-1 0-1 0 0,0-1 1 0 0,1 1-1 0 0,-1 0 0 0 0,1-1 1 0 0,-1 1-132 0 0,0-1 60 0 0,-2-2 5 0 0,1 2-14 0 0,0 0-2 0 0,1 1-36 0 0,-1 0-47 0 0,1 0-52 0 0,0 0-252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2:49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54 2304 0 0,'0'0'101'0'0,"1"0"1"0"0,2 0 63 0 0,-2 0 117 0 0,0 0 1 0 0,0 0-1 0 0,0 0 0 0 0,-1-1 1 0 0,1 1-1 0 0,0 0 0 0 0,0 0 0 0 0,0-1 1 0 0,-1 1-1 0 0,1 0 0 0 0,0-1 1 0 0,-1 1-1 0 0,1-1 0 0 0,0 1 1 0 0,-1-1-1 0 0,1 1 0 0 0,0-1 1 0 0,-1 1-1 0 0,1-1 0 0 0,-1 0 1 0 0,1 1-1 0 0,-1-1 0 0 0,1 0 1 0 0,-1 1-1 0 0,0-1 0 0 0,1 0-282 0 0,0-1-439 0 0,-1 1 944 0 0,0 1-7 0 0,0-6 1796 0 0,-3 3-2207 0 0,0 0 0 0 0,0 1 0 0 0,1-1 0 0 0,-2 1 1 0 0,1 0-1 0 0,0 0 0 0 0,0 0 0 0 0,-1 0 0 0 0,1 0 0 0 0,-1 1 0 0 0,1 0 0 0 0,-1 0 0 0 0,0 0 0 0 0,0 0 0 0 0,1 0 0 0 0,-5 0-87 0 0,-11 0 119 0 0,-1 0-1 0 0,-18 2-118 0 0,10-1 260 0 0,-12 8 16 0 0,36-7-269 0 0,-1 1 1 0 0,1-1-1 0 0,0 1 1 0 0,0 0-1 0 0,0 0 1 0 0,0 0 0 0 0,0 1-1 0 0,-1 1-7 0 0,-3 1 16 0 0,-12 10-16 0 0,14-2 0 0 0,6-13 0 0 0,0 1-2 0 0,0-1 0 0 0,-1 1 0 0 0,1 0 1 0 0,0-1-1 0 0,-1 1 0 0 0,1 0 0 0 0,0 0 1 0 0,0-1-1 0 0,0 1 0 0 0,0 0 0 0 0,0-1 1 0 0,0 1-1 0 0,0 0 0 0 0,0 0 1 0 0,0-1-1 0 0,0 1 0 0 0,0 0 0 0 0,0-1 1 0 0,1 1-1 0 0,-1 0 0 0 0,0-1 0 0 0,0 1 1 0 0,1 0-1 0 0,-1-1 0 0 0,0 1 0 0 0,1 0 1 0 0,-1-1-1 0 0,1 1 0 0 0,-1-1 0 0 0,1 1 1 0 0,-1-1-1 0 0,1 1 0 0 0,-1-1 1 0 0,1 1-1 0 0,0-1 2 0 0,1 2-23 0 0,2 2 33 0 0,0 0 1 0 0,1-1-1 0 0,-1 1 1 0 0,1-1-1 0 0,0 0 1 0 0,0 0 0 0 0,0-1-1 0 0,0 1 1 0 0,5 1-11 0 0,12 3-33 0 0,20 3 33 0 0,-8-1-130 0 0,-20-5 130 0 0,-5-2 2 0 0,0 0 1 0 0,0 2 0 0 0,0-1-1 0 0,4 3-2 0 0,-3-2 25 0 0,36 20 90 0 0,-36-16-33 0 0,-8-6-60 0 0,1 1 0 0 0,-1 0 0 0 0,0 0 1 0 0,0 0-1 0 0,0 0 0 0 0,-1 0 0 0 0,1 0 1 0 0,-1 0-1 0 0,0 1 0 0 0,0-1 1 0 0,0 0-1 0 0,0 1-22 0 0,0-2 32 0 0,-1 1 0 0 0,0-1 1 0 0,0 0-1 0 0,0 1 0 0 0,0-1 0 0 0,-1 0 1 0 0,1 1-1 0 0,0-1 0 0 0,-1 0 0 0 0,0 1 1 0 0,1-1-1 0 0,-1 0 0 0 0,0 0 0 0 0,0 0 1 0 0,0 0-1 0 0,-1 0 0 0 0,1 0 1 0 0,-2 1-33 0 0,-14 17 316 0 0,-1-2-1 0 0,-1 0 1 0 0,0-1 0 0 0,-1-1 0 0 0,-1-1 0 0 0,-18 9-316 0 0,-5 4 32 0 0,42-27-32 0 0,0 0 0 0 0,0 0 0 0 0,0 0 0 0 0,0 0 0 0 0,0-1 0 0 0,-1 1 0 0 0,1 0 0 0 0,0-1 0 0 0,0 0 0 0 0,-1 1 0 0 0,1-1 0 0 0,0 0 0 0 0,0 0 0 0 0,-1 0 0 0 0,1-1 0 0 0,-4 1 0 0 0,6 0 0 0 0,-1 1 0 0 0,0-1 0 0 0,0 0 0 0 0,1 0 0 0 0,-1 0 0 0 0,0 0 0 0 0,0 0 0 0 0,0 0 0 0 0,1 0 0 0 0,-1-1 0 0 0,0 1 0 0 0,0 0 0 0 0,1 0 0 0 0,-1 0 0 0 0,0-1 0 0 0,1 1 0 0 0,-1 0 0 0 0,0-1 0 0 0,1 1 0 0 0,-1-1 0 0 0,0 1 0 0 0,1-1 0 0 0,-1 1 0 0 0,1-1 0 0 0,-1 1 0 0 0,1-1 0 0 0,-1 0 0 0 0,1 1 0 0 0,-1-1 0 0 0,1 0 0 0 0,-2-1 0 0 0,1 0 10 0 0,0 0 0 0 0,0 1 0 0 0,0-1-1 0 0,0 0 1 0 0,0 1 0 0 0,0-1 0 0 0,1 0-1 0 0,-1 0 1 0 0,1 0 0 0 0,-1 0 0 0 0,1 0-1 0 0,0 0 1 0 0,-1 0 0 0 0,1 0-1 0 0,0 0 1 0 0,0 0 0 0 0,0 0 0 0 0,1 0-1 0 0,-1 0 1 0 0,0 0 0 0 0,1 0 0 0 0,-1 0-1 0 0,1 0-9 0 0,11-19-1229 0 0,5 5-3763 0 0,-8 11-162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2:55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64 1840 0 0,'4'-15'309'0'0,"-3"8"239"0"0,-2-7 5377 0 0,-1 13-3345 0 0,-3 7-2184 0 0,2-2-296 0 0,1 0 0 0 0,0 1 0 0 0,0-1-1 0 0,0 1 1 0 0,0 0 0 0 0,1 0-1 0 0,0-1 1 0 0,0 1 0 0 0,0 3-100 0 0,-1 44 546 0 0,2-43-478 0 0,0-6-35 0 0,0 0-1 0 0,1 0 0 0 0,-1 0 0 0 0,1 0 1 0 0,-1-1-1 0 0,1 1 0 0 0,0 0 1 0 0,0-1-1 0 0,1 1 0 0 0,-1 0 1 0 0,0-1-1 0 0,1 0 0 0 0,-1 1 1 0 0,1-1-1 0 0,0 0 0 0 0,0 0 0 0 0,0 0 1 0 0,0 0-1 0 0,0 0 0 0 0,1 0 1 0 0,-1 0-1 0 0,0-1 0 0 0,1 1 1 0 0,-1-1-1 0 0,1 0 0 0 0,-1 0 0 0 0,1 0 1 0 0,0 0-1 0 0,0 0 0 0 0,-1-1 1 0 0,1 1-1 0 0,0-1 0 0 0,0 1 1 0 0,0-1-1 0 0,0 0-32 0 0,2-1 44 0 0,0 0-1 0 0,-1 0 1 0 0,1-1 0 0 0,-1 1-1 0 0,0-1 1 0 0,1 0 0 0 0,-1 0-1 0 0,0-1 1 0 0,0 1 0 0 0,0-1-1 0 0,-1 0 1 0 0,1 0 0 0 0,-1 0-1 0 0,2-2-43 0 0,5-3 60 0 0,-5 3-40 0 0,-1 0 0 0 0,0 0 1 0 0,0-1-1 0 0,0 1 1 0 0,-1-1-1 0 0,1-1-20 0 0,11-17 67 0 0,-11 20-58 0 0,-2-1 0 0 0,1 0 0 0 0,-1 0 0 0 0,1 0 0 0 0,0-3-9 0 0,-2 3 6 0 0,1 1 0 0 0,0-1 0 0 0,0 1 0 0 0,1-1 0 0 0,2-3-6 0 0,-5 8 1 0 0,1-1 1 0 0,-1 0 0 0 0,1 0-1 0 0,-1 0 1 0 0,1 0 0 0 0,-1 0-1 0 0,0 0 1 0 0,1 0 0 0 0,-1 0 0 0 0,0 0-1 0 0,0 0 1 0 0,0 0 0 0 0,0 0-1 0 0,0-1-1 0 0,0 1 1 0 0,0 0 0 0 0,0 0 0 0 0,0 0 0 0 0,0 0-1 0 0,0 0 1 0 0,0 0 0 0 0,1 0 0 0 0,-1 0 0 0 0,0 0-1 0 0,1 1 1 0 0,-1-1 0 0 0,0 0 0 0 0,1 0 0 0 0,-1 0-1 0 0,1 0 1 0 0,-1 0 0 0 0,1 1 0 0 0,0-1 0 0 0,-1 0-1 0 0,1 1 1 0 0,0-1 0 0 0,-1 0 0 0 0,1 1-1 0 0,0-1 1 0 0,0 1 0 0 0,0-1 0 0 0,0 1 0 0 0,-1-1-1 0 0,1 1 1 0 0,0 0 0 0 0,0-1 0 0 0,0 1-1 0 0,0 0-69 0 0,1 0 63 0 0,-1 1 0 0 0,1-1 1 0 0,-1 1-1 0 0,1 0 1 0 0,-1 0-1 0 0,0 0 1 0 0,0 0-1 0 0,1 0 1 0 0,-1 0-1 0 0,0 0 1 0 0,0 0-1 0 0,0 0 1 0 0,0 1-1 0 0,0-1 1 0 0,-1 0-1 0 0,1 1 1 0 0,0-1-1 0 0,0 1 1 0 0,-1-1-1 0 0,1 1 1 0 0,-1-1-1 0 0,1 1 1 0 0,-1-1-1 0 0,0 1 6 0 0,7 17-10 0 0,4 3-1 0 0,-1 1 1 0 0,-1 0-1 0 0,-1 0 0 0 0,-2 1 1 0 0,5 24 10 0 0,-5-15 47 0 0,-1 0 0 0 0,-1 0 0 0 0,-2 1 0 0 0,-1-1 0 0 0,-2 1 0 0 0,-2 9-47 0 0,0-14 179 0 0,3-18-66 0 0,-2 0 0 0 0,1 0 1 0 0,-1 0-1 0 0,-3 8-113 0 0,-3 7 174 0 0,1-6 87 0 0,0 1 1 0 0,-6 9-262 0 0,10-24 99 0 0,0 0 0 0 0,0 0 0 0 0,-1 0 0 0 0,0-1-1 0 0,0 0 1 0 0,0 0 0 0 0,-1 0 0 0 0,0 0 0 0 0,0-1-1 0 0,-2 2-98 0 0,-2 1 136 0 0,0-1-1 0 0,-1 0 0 0 0,0 0 1 0 0,-5 0-136 0 0,13-4 1 0 0,-1-1 1 0 0,0 0 0 0 0,0 0 0 0 0,1 0 0 0 0,-1-1 0 0 0,0 1-1 0 0,0-1 1 0 0,0 1 0 0 0,0-1 0 0 0,0 0 0 0 0,0 0 0 0 0,0 0-1 0 0,0-1 1 0 0,0 1 0 0 0,0-1 0 0 0,0 0 0 0 0,0 0 0 0 0,1 0-1 0 0,-3 0-1 0 0,3-1-20 0 0,0 0 0 0 0,0 0 0 0 0,0 1-1 0 0,0-1 1 0 0,0-1 0 0 0,0 1-1 0 0,0 0 1 0 0,1 0 0 0 0,-1-1-1 0 0,1 1 1 0 0,-1-1 0 0 0,1 1-1 0 0,0-1 1 0 0,0 0 20 0 0,-1-3-114 0 0,0-1 1 0 0,0 1-1 0 0,1-1 0 0 0,-1 0 0 0 0,1-3 114 0 0,1-13-609 0 0,0-1-136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7:00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5 6992 0 0,'0'0'166'0'0,"-1"0"-57"0"0,-7-2 145 0 0,0 1-282 0 0,1 0 51 0 0,0 1 45 0 0,0 0 39 0 0,0 2 66 0 0,-1 0 37 0 0,-13 8 551 0 0,11-2-296 0 0,3-1-188 0 0,2-1-81 0 0,0 1-43 0 0,2-1-65 0 0,0 0-42 0 0,0 1-48 0 0,0-1-55 0 0,-7 24 408 0 0,8-18-198 0 0,0-1 0 0 0,0 1 0 0 0,1 0 0 0 0,0-1 0 0 0,1 4-153 0 0,1-4 185 0 0,0 1 0 0 0,1-1 0 0 0,0 0-185 0 0,1 1 159 0 0,-1-9-132 0 0,-1 1 1 0 0,1-1-1 0 0,0 0 0 0 0,0 0 1 0 0,0 0-1 0 0,0 0 0 0 0,1 0-27 0 0,0-2 201 0 0,1 0-52 0 0,13-4 209 0 0,-13 2-150 0 0,4-2 151 0 0,0-2-59 0 0,-1 0-53 0 0,0-1-49 0 0,-2-2-44 0 0,1 1-37 0 0,2-10 25 0 0,-2 2-93 0 0,4-26-26 0 0,-8 25 23 0 0,0 0-16 0 0,2-22 90 0 0,-1 22-99 0 0,-2 12-37 0 0,-1 4-60 0 0,0 0 1 0 0,0 0 4 0 0,1 4-25 0 0,2 2 37 0 0,2 3 28 0 0,4 29-54 0 0,-2-11 100 0 0,0 0 56 0 0,3 3 50 0 0,2 2 42 0 0,-8-23-78 0 0,-3-6-112 0 0,0-2-111 0 0,0-1 14 0 0,-1 0-42 0 0,1 1-149 0 0,0-1-109 0 0,-1 0 100 0 0,0 1-50 0 0,0-1-46 0 0,0 0-39 0 0,0 0-137 0 0,1 0-38 0 0,-1 0-166 0 0,0 0-441 0 0</inkml:trace>
  <inkml:trace contextRef="#ctx0" brushRef="#br0" timeOffset="299.19">364 229 10384 0 0,'0'0'301'0'0,"0"0"-137"0"0,0 1-43 0 0,1 2 16 0 0,-1 2-102 0 0,1 6-86 0 0,0-9 105 0 0,0 3 61 0 0,-1 0 59 0 0,3 13 573 0 0,-3-9-462 0 0,0-1-94 0 0,1-5-151 0 0,-1 1-47 0 0,0-2-41 0 0,1-1 87 0 0,0 0-82 0 0,-1-1-61 0 0,0 1-83 0 0,0-1-104 0 0,0 0 35 0 0</inkml:trace>
  <inkml:trace contextRef="#ctx0" brushRef="#br0" timeOffset="483.7">352 65 11144 0 0,'0'0'248'0'0,"0"0"34"0"0,0 0 22 0 0,-1-1-29 0 0,0-1-209 0 0,0 1-48 0 0,2-1-106 0 0,1 1-53 0 0,-1 1 39 0 0,0 0-36 0 0,-1 0-41 0 0,0 0-48 0 0,1-1-44 0 0,-1 1-45 0 0,1 0-40 0 0,-1 0-34 0 0,1-1-118 0 0,-1 1-33 0 0,2 0-1203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08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87 5528 0 0,'0'0'422'0'0,"0"0"-211"0"0,0 0 141 0 0,-6 10 1479 0 0,-6 16-542 0 0,-10 26 444 0 0,4-16-790 0 0,-15 55 836 0 0,2 6-329 0 0,-23 90-86 0 0,53-173-1305 0 0,1-12-47 0 0,0-1-1 0 0,0 1 1 0 0,-1 0-1 0 0,1 0 1 0 0,0 0-1 0 0,0-1 1 0 0,-1 1 0 0 0,1 0-1 0 0,-1 0 1 0 0,0-1-1 0 0,1 1 1 0 0,-1 0-1 0 0,-1 0-11 0 0,2-1 80 0 0,0-1 11 0 0,0 0-22 0 0,0 0-5 0 0,0 0 0 0 0,0-8 14 0 0,5-132 132 0 0,-5 128-210 0 0,2 0 0 0 0,0 1 0 0 0,0-1 0 0 0,3-7 0 0 0,1-3 0 0 0,20-65 0 0 0,-21 72 0 0 0,0 1 0 0 0,1 0 0 0 0,0 0 0 0 0,5-6 0 0 0,-2 2 0 0 0,0 0 0 0 0,-1-1 0 0 0,-1 0 0 0 0,2 0 0 0 0,0 1 0 0 0,2-2 0 0 0,-2 1-9 0 0,-7 15 0 0 0,0 0 0 0 0,0 0 0 0 0,0 0 0 0 0,1 0 0 0 0,-1 0 0 0 0,1 1 0 0 0,2-4 9 0 0,4-5-1 0 0,-7 10-4 0 0,-1 0 0 0 0,1 0 0 0 0,0-1 0 0 0,-1 1 0 0 0,1 0 0 0 0,0 1 0 0 0,0-1 0 0 0,0 0-1 0 0,0 1 1 0 0,1-1 0 0 0,-1 1 0 0 0,0-1 0 0 0,1 1 0 0 0,-1 0 0 0 0,1 0 5 0 0,-2 0-2 0 0,-1 1 1 0 0,1 0-1 0 0,-1-1 0 0 0,1 1 0 0 0,0 0 0 0 0,-1 0 1 0 0,1 0-1 0 0,-1-1 0 0 0,1 1 0 0 0,0 0 0 0 0,-1 0 1 0 0,1 0-1 0 0,-1 0 0 0 0,1 0 0 0 0,0 0 0 0 0,-1 0 1 0 0,1 0-1 0 0,0 0 0 0 0,-1 0 0 0 0,1 1 0 0 0,-1-1 1 0 0,1 0-1 0 0,0 0 0 0 0,-1 1 0 0 0,1-1 0 0 0,-1 0 1 0 0,1 0-1 0 0,-1 1 0 0 0,1-1 0 0 0,-1 1 0 0 0,1-1 1 0 0,-1 0-1 0 0,1 1 0 0 0,-1-1 0 0 0,0 1 0 0 0,1-1 1 0 0,-1 1 0 0 0,1 0-9 0 0,1 2 3 0 0,0 0-1 0 0,0 0 1 0 0,0 0 0 0 0,0 0 0 0 0,-1 1-1 0 0,1-1 1 0 0,-1 0 0 0 0,0 1 0 0 0,0-1-1 0 0,0 1 1 0 0,0 0 0 0 0,0 3 7 0 0,3 12-31 0 0,3 18 31 0 0,-6-28 0 0 0,0-1 0 0 0,0 1 0 0 0,3 5 0 0 0,9 50-64 0 0,-4-22 58 0 0,-7-31-9 0 0,0 0 1 0 0,1-1 0 0 0,0 1-1 0 0,1 0 15 0 0,0 2 0 0 0,0 0 0 0 0,2 10 0 0 0,7 23 0 0 0,-6-23 80 0 0,-1-1 0 0 0,0 4-80 0 0,0-3 166 0 0,6 19-166 0 0,-8-33 35 0 0,0 0 1 0 0,0 0 0 0 0,1 0-1 0 0,3 4-35 0 0,5 8 76 0 0,-12-19 0 0 0,-10 2-1406 0 0,5-3-247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08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3 177 7424 0 0,'0'0'340'0'0,"-1"-8"114"0"0,1 6-407 0 0,-1 0 1 0 0,1 0-1 0 0,0 0 0 0 0,0 0 0 0 0,0 0 0 0 0,0 0 0 0 0,0 0 0 0 0,0 0 0 0 0,1 0 0 0 0,-1 0 0 0 0,0 0 0 0 0,1 0 0 0 0,0 0 0 0 0,0 0 0 0 0,-1 0 0 0 0,1 0 0 0 0,0 0 0 0 0,0 1 0 0 0,1-1 0 0 0,-1 0 0 0 0,0 1 0 0 0,1-1 0 0 0,-1 1 1 0 0,0-1-1 0 0,1 1 0 0 0,0 0 0 0 0,1-1-47 0 0,7-6 256 0 0,1 1 0 0 0,-1 1 1 0 0,2 0-1 0 0,2-2-256 0 0,-2 2 86 0 0,29-13 224 0 0,1 1 1 0 0,42-12-311 0 0,-53 21-93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09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49 3680 0 0,'0'0'284'0'0,"0"0"-60"0"0,1-1 169 0 0,-1-1-1 0 0,0 0 1 0 0,0 1 0 0 0,0-1 0 0 0,0 1 0 0 0,-1-1-1 0 0,1 1 1 0 0,0-1 0 0 0,0 1 0 0 0,-1-2-393 0 0,-5-1 342 0 0,0 1 0 0 0,0-1 1 0 0,0 1-1 0 0,0 0 0 0 0,0 1 1 0 0,-1-1-1 0 0,1 1 0 0 0,-1 0 0 0 0,1 1 1 0 0,-1 0-1 0 0,0 0 0 0 0,0 0 1 0 0,-2 1-343 0 0,-5 0 227 0 0,1 0 1 0 0,-1 1 0 0 0,0 0 0 0 0,0 1 0 0 0,1 1 0 0 0,-5 2-228 0 0,13-4 1 0 0,0 1 0 0 0,0 0 0 0 0,0 1 0 0 0,0-1 0 0 0,0 1 0 0 0,1 0 0 0 0,-1 1 0 0 0,1-1 0 0 0,0 1 0 0 0,-1 0-1 0 0,-11 10 1 0 0,15-14-1 0 0,1 0 0 0 0,-1 1 0 0 0,1-1 0 0 0,-1 0 0 0 0,1 1 0 0 0,-1-1 0 0 0,1 1 0 0 0,-1-1 0 0 0,1 1 0 0 0,-1-1 0 0 0,1 1 0 0 0,0-1 0 0 0,0 1 0 0 0,-1-1 0 0 0,1 1 0 0 0,0 0 0 0 0,0-1 0 0 0,-1 1 0 0 0,1 0 0 0 0,3 3 0 0 0,-2-3 0 0 0,2 2 0 0 0,0 1 0 0 0,1-1 0 0 0,-1 0 0 0 0,0 0 0 0 0,1 0 0 0 0,0-1 0 0 0,-1 0 0 0 0,1 1 0 0 0,0-1 0 0 0,1 0 0 0 0,-1-1 0 0 0,3 2 0 0 0,10 2 0 0 0,0-1 0 0 0,13 2 0 0 0,17 4 0 0 0,1 3-58 0 0,-28-9 55 0 0,-1 1 0 0 0,0 1 0 0 0,-1 1 0 0 0,1 0 1 0 0,15 10 2 0 0,-26-12-19 0 0,-1 1 0 0 0,0-1 0 0 0,5 6 19 0 0,-10-9-1 0 0,0-1 0 0 0,-1 1 1 0 0,1 1-1 0 0,0-1 1 0 0,-1 0-1 0 0,1 0 1 0 0,-1 1-1 0 0,1-1 0 0 0,-1 0 1 0 0,0 1-1 0 0,0 0 1 0 0,0 0 0 0 0,3 14-16 0 0,-3-14-37 0 0,0 0 0 0 0,-1 0 0 0 0,1 0 1 0 0,-1 0-1 0 0,1 1 0 0 0,-1 2 53 0 0,0-5 15 0 0,0 0-1 0 0,-1 0 1 0 0,1 1 0 0 0,0-1 0 0 0,-1 0 0 0 0,1 0-1 0 0,-1 0 1 0 0,1 1 0 0 0,-1-1 0 0 0,0 0-1 0 0,1 0 1 0 0,-1 0 0 0 0,0 0 0 0 0,0 0-1 0 0,0 0 1 0 0,0-1 0 0 0,0 1 0 0 0,0 0-1 0 0,0 0 1 0 0,0 0-15 0 0,-9 6 400 0 0,6-4-222 0 0,0 0-1 0 0,1-1 0 0 0,-1 1 1 0 0,0-1-1 0 0,-1 0 0 0 0,1 0 1 0 0,0 0-1 0 0,-4 0-177 0 0,0 0 44 0 0,0-1 0 0 0,0 0 0 0 0,0 0 1 0 0,0-1-1 0 0,0 0 0 0 0,0 0 0 0 0,0-1 0 0 0,0 0 0 0 0,0 0 1 0 0,0-1-1 0 0,0 0 0 0 0,0 0 0 0 0,1-1 0 0 0,-1 0 1 0 0,-3-2-45 0 0,-1-1 31 0 0,1 0 1 0 0,-1-1-1 0 0,-5-4-31 0 0,14 8-124 0 0,-1 1-1 0 0,1-1 1 0 0,-1 0-1 0 0,1-1 0 0 0,0 1 1 0 0,1 0-1 0 0,-1-1 1 0 0,0 0-1 0 0,1 1 1 0 0,0-1-1 0 0,0 0 1 0 0,-1-3 124 0 0,-1-4-1100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09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2760 0 0,'0'2'207'0'0,"0"7"381"0"0,0 0 1 0 0,1-1 0 0 0,0 1 0 0 0,0 0 0 0 0,1-1 0 0 0,2 5-589 0 0,3 13 1567 0 0,-6-20-1235 0 0,1 0 0 0 0,0 0 0 0 0,0 0 1 0 0,0 0-1 0 0,1-1 0 0 0,1 3-332 0 0,7 17 698 0 0,-10-22-581 0 0,0 0 0 0 0,0 0-1 0 0,0 0 1 0 0,0 0 0 0 0,1-1 0 0 0,-1 1 0 0 0,1 0-1 0 0,0-1 1 0 0,0 1 0 0 0,0-1 0 0 0,0 0 0 0 0,1 1-117 0 0,0 0 163 0 0,0-1 1 0 0,0 0-1 0 0,0 0 1 0 0,0 0-1 0 0,0 0 1 0 0,1 0 0 0 0,-1 0-1 0 0,1-1 1 0 0,0 0-1 0 0,-1 0 1 0 0,1 0-1 0 0,0 0 1 0 0,3 0-164 0 0,4-1 370 0 0,1 0 1 0 0,-1 0-1 0 0,11-2-370 0 0,-13 1 19 0 0,-5 0 10 0 0,0 0 1 0 0,-1 0 0 0 0,1 0-1 0 0,-1-1 1 0 0,1 1 0 0 0,-1-1 0 0 0,0 1-1 0 0,0-1 1 0 0,1 0 0 0 0,1-3-30 0 0,26-23 148 0 0,-28 24-135 0 0,0 0 1 0 0,-1 1-1 0 0,0-1 0 0 0,0 0 1 0 0,0 0-1 0 0,0 0 0 0 0,0 0 1 0 0,-1 0-1 0 0,0 0 0 0 0,0-1 1 0 0,0 1-1 0 0,0 0 0 0 0,-1-1 1 0 0,0 1-1 0 0,0-3-13 0 0,0-13 37 0 0,-1 1-1 0 0,0-1 1 0 0,-2 1 0 0 0,-4-18-37 0 0,6 24 1 0 0,1-2-20 0 0,0 14-61 0 0,1 2 4 0 0,3 8 39 0 0,-1-1 1 0 0,0 1-1 0 0,0-1 0 0 0,-1 1 0 0 0,0 0 0 0 0,1 6 37 0 0,5 24-25 0 0,3 7-33 0 0,-1 1 1 0 0,-2 7 57 0 0,2 8-9 0 0,-7-41 35 0 0,0 0 1 0 0,-2 0-1 0 0,0 0 1 0 0,-2 8-27 0 0,0-16 103 0 0,0 0-1 0 0,-1 0 1 0 0,-1 0-1 0 0,0-1 1 0 0,-1 1-1 0 0,0 0 0 0 0,-4 6-102 0 0,6-14 47 0 0,-1 0 0 0 0,1-1-1 0 0,-1 1 1 0 0,0-1-1 0 0,-1 1 1 0 0,1-1 0 0 0,-1 0-1 0 0,0 0 1 0 0,0-1-1 0 0,0 1 1 0 0,0-1 0 0 0,-1 0-1 0 0,1 0 1 0 0,-1 0-1 0 0,0-1 1 0 0,0 0 0 0 0,0 1-1 0 0,-2-1-46 0 0,6-2 20 0 0,-1 0 1 0 0,0 0-1 0 0,0 0 0 0 0,1 0 0 0 0,-1 0 1 0 0,0 0-1 0 0,0-1 0 0 0,1 1 1 0 0,-1 0-1 0 0,0-1 0 0 0,1 0 0 0 0,-1 1 1 0 0,0-1-1 0 0,1 0 0 0 0,-1 0 0 0 0,1 0 1 0 0,-1 0-1 0 0,1 0 0 0 0,-1-1-20 0 0,-11-11-915 0 0,6-3-3485 0 0,2 2-924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0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6992 0 0,'0'0'157'0'0,"0"0"23"0"0,0 0 12 0 0,0 0 48 0 0,1 1 173 0 0,3 8 94 0 0,-1-1 0 0 0,1 1 0 0 0,-1 0 0 0 0,-1 0 0 0 0,0 0 0 0 0,1 10-507 0 0,-1-11 334 0 0,1 0 0 0 0,-1 0 1 0 0,1 0-1 0 0,3 6-334 0 0,5 11 631 0 0,7 45 1739 0 0,-17-68-2043 0 0,-1-2-58 0 0,0 0-11 0 0,0 0-21 0 0,0 0-79 0 0,0 0-35 0 0,0 0-10 0 0,0 0-1 0 0,0 0 0 0 0,0 0 0 0 0,0-5 94 0 0,0-18-115 0 0,1-1-1 0 0,2-4-90 0 0,-1 18 19 0 0,-1 1 0 0 0,2-1-1 0 0,-1 1 1 0 0,1-1 0 0 0,1 1-1 0 0,0 0 1 0 0,0 0-19 0 0,-1 5 10 0 0,0 0 1 0 0,0 0-1 0 0,0 0 0 0 0,0 1 1 0 0,1-1-1 0 0,-1 1 0 0 0,5-3-10 0 0,10-10 2 0 0,-3 2 2 0 0,-13 13-12 0 0,0-1 0 0 0,-1 1 0 0 0,1-1 0 0 0,0 0-1 0 0,0 0 1 0 0,-1 0 0 0 0,1 0 0 0 0,-1 0 0 0 0,0 0 0 0 0,0 0 0 0 0,0-1 0 0 0,0 1 0 0 0,0 0 0 0 0,1-2 8 0 0,-2 2-4 0 0,1 0 0 0 0,-1 1 0 0 0,1-1-1 0 0,0 0 1 0 0,0 1 0 0 0,0-1 0 0 0,0 1 0 0 0,0-1 0 0 0,0 1-1 0 0,1 0 1 0 0,-1-1 0 0 0,0 1 0 0 0,1 0 0 0 0,-1 0 0 0 0,0 0-1 0 0,1 0 1 0 0,0 0 0 0 0,-1 0 0 0 0,1 0 0 0 0,0 0 4 0 0,2 0 9 0 0,0 0 0 0 0,-1 0-1 0 0,1 1 1 0 0,0-1 0 0 0,-1 1 0 0 0,1 0 0 0 0,0 0 0 0 0,-1 0 0 0 0,1 0 0 0 0,1 1-9 0 0,1 0-25 0 0,0 0 1 0 0,0 1 0 0 0,-1-1 0 0 0,1 1 0 0 0,-1 0-1 0 0,1 0 1 0 0,-1 1 0 0 0,0 0 0 0 0,0 0-1 0 0,0 0 1 0 0,0 1 0 0 0,0-1 0 0 0,1 3 24 0 0,0 1-10 0 0,0 0 0 0 0,0 0-1 0 0,-1 0 1 0 0,0 1 0 0 0,-1 0 0 0 0,1 0 0 0 0,-2 0 0 0 0,1 0 0 0 0,-1 1-1 0 0,0 2 11 0 0,-1-7 3 0 0,-1-1 9 0 0,0 0-1 0 0,-1 1 0 0 0,1-1 0 0 0,-1 0 1 0 0,1 0-1 0 0,-1 0 0 0 0,0 0 0 0 0,0 1 1 0 0,0-1-1 0 0,0 0 0 0 0,-1 1-11 0 0,-1 17 192 0 0,2-19-112 0 0,0 1 0 0 0,-1 0 0 0 0,1 0 0 0 0,0 0 1 0 0,-1-1-1 0 0,0 1 0 0 0,1 0 0 0 0,-1-1 0 0 0,0 1 0 0 0,0 0-80 0 0,0-2 64 0 0,1-1 0 0 0,-9-12 118 0 0,8 10-177 0 0,1 0 0 0 0,0 0 1 0 0,0 0-1 0 0,0 0 1 0 0,1 0-1 0 0,-1 1 0 0 0,0-1 1 0 0,1 0-1 0 0,-1 0 0 0 0,1 0 1 0 0,0 0-1 0 0,-1 1 0 0 0,1-1-5 0 0,5-15 35 0 0,-6 12-30 0 0,1 1-1 0 0,0-1 1 0 0,0 1 0 0 0,1 0 0 0 0,-1-1-1 0 0,1 1 1 0 0,0 0 0 0 0,0 0 0 0 0,1 0-1 0 0,-1 0 1 0 0,1 1 0 0 0,0-1 0 0 0,0 1-1 0 0,1-2-4 0 0,9-9-13 0 0,2 0-1 0 0,-1 1 1 0 0,2 0 13 0 0,-9 8-13 0 0,0 0 0 0 0,0 0 0 0 0,1 1 0 0 0,-1 0 0 0 0,1 0 0 0 0,0 1-1 0 0,8-2 14 0 0,-12 4-7 0 0,0 0 0 0 0,0 1-1 0 0,0 0 1 0 0,0-1-1 0 0,1 2 1 0 0,-1-1-1 0 0,0 0 1 0 0,0 1 0 0 0,0 0-1 0 0,0 0 1 0 0,0 0-1 0 0,0 0 1 0 0,0 1-1 0 0,0 0 1 0 0,0-1 0 0 0,-1 1-1 0 0,1 1 1 0 0,-1-1-1 0 0,1 0 1 0 0,-1 1-1 0 0,0 0 8 0 0,8 5 0 0 0,-9-7 0 0 0,-1-1 0 0 0,0 1 0 0 0,0 0 0 0 0,0 0 0 0 0,0-1 0 0 0,0 1 0 0 0,0 0 0 0 0,0 0 0 0 0,-1 0 0 0 0,1 0 0 0 0,0 0 0 0 0,0 0 0 0 0,-1 1 0 0 0,1-1 0 0 0,0 0 0 0 0,-1 0 0 0 0,0 0 0 0 0,1 2 0 0 0,16 58 0 0 0,-17-47 16 0 0,0-10 8 0 0,-1 1 0 0 0,1-1 0 0 0,0 1 0 0 0,1-1-1 0 0,-1 3-23 0 0,0 20 57 0 0,-2-14-151 0 0,0-1-401 0 0,0 0-1 0 0,1 0 0 0 0,1 1 496 0 0,0-3-6242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1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4144 0 0,'0'0'191'0'0,"1"2"-11"0"0,33 104 6994 0 0,-12-57-5167 0 0,-12-9-1127 0 0,-1-10 25 0 0,-7-21 164 0 0,-2-8-52 0 0,-2-6-673 0 0,-4-10-315 0 0,5 12-25 0 0,-1 1 0 0 0,1-1 0 0 0,0 0 0 0 0,0 0 0 0 0,1 0 0 0 0,-1 1 0 0 0,1-1 0 0 0,-1 0-1 0 0,1-2-3 0 0,0-14 0 0 0,-1 6 0 0 0,1-1 0 0 0,1 0 0 0 0,0 1 0 0 0,3-10 0 0 0,-1-12 0 0 0,-3 30 0 0 0,0 0 0 0 0,0 0 0 0 0,0 0 0 0 0,1 0 0 0 0,0-1 0 0 0,0 1 0 0 0,0 0 0 0 0,1 0 0 0 0,0 0 0 0 0,33-51-24 0 0,-34 54-5 0 0,1 0-1 0 0,-1 1 0 0 0,1-1 0 0 0,0 0 0 0 0,0 1 1 0 0,-1-1-1 0 0,1 1 0 0 0,2-1 30 0 0,8-7-242 0 0,-12 9 232 0 0,1 0 0 0 0,-1 0 0 0 0,1-1 0 0 0,0 1-1 0 0,-1 0 1 0 0,1 0 0 0 0,-1 0 0 0 0,1-1 0 0 0,-1 1-1 0 0,1 0 1 0 0,0 0 0 0 0,-1 0 0 0 0,1 0 0 0 0,-1 0-1 0 0,1 0 1 0 0,0 0 0 0 0,-1 1 0 0 0,1-1 0 0 0,-1 0-1 0 0,1 0 1 0 0,-1 0 0 0 0,1 1 0 0 0,0-1 10 0 0,0 0-23 0 0,8 3 5 0 0,-1 1-1 0 0,0 0 1 0 0,0 0 0 0 0,-1 0-1 0 0,1 1 1 0 0,-1 0 0 0 0,0 0-1 0 0,0 1 1 0 0,-1 0 0 0 0,0 0-1 0 0,0 1 1 0 0,0-1-1 0 0,-1 1 19 0 0,-2-2 0 0 0,0 0 0 0 0,0 0 0 0 0,-1 0 0 0 0,0 0 0 0 0,0 1 0 0 0,-1-1 0 0 0,1 0 0 0 0,-1 1 0 0 0,0 0 0 0 0,7 24 0 0 0,-6-25 13 0 0,-1 1-1 0 0,0 0 0 0 0,0 0 0 0 0,0 0 0 0 0,0 0 0 0 0,-1 0 0 0 0,0 0 0 0 0,-1 0 0 0 0,0 4-12 0 0,-1 7 261 0 0,-2-1 0 0 0,-3 12-261 0 0,7-28 6 0 0,0 0-1 0 0,0 1 1 0 0,0-1-1 0 0,0 0 1 0 0,0 0 0 0 0,0 1-1 0 0,0-1 1 0 0,0 0-1 0 0,0 0 1 0 0,0 0-1 0 0,-1 1 1 0 0,1-1 0 0 0,0 0-1 0 0,0 0 1 0 0,0 0-1 0 0,0 0 1 0 0,0 1-1 0 0,0-1 1 0 0,-1 0 0 0 0,1 0-1 0 0,0 0 1 0 0,0 0-1 0 0,0 0 1 0 0,0 1 0 0 0,-1-1-1 0 0,1 0 1 0 0,0 0-1 0 0,0 0 1 0 0,0 0-1 0 0,-1 0 1 0 0,1 0 0 0 0,0 0-1 0 0,0 0 1 0 0,-1 0-1 0 0,1 0 1 0 0,0 0-1 0 0,0 0 1 0 0,0 0 0 0 0,-1 0-1 0 0,1 0 1 0 0,0 0-1 0 0,0 0 1 0 0,0 0-1 0 0,-1 0 1 0 0,1 0 0 0 0,0 0-1 0 0,0 0 1 0 0,0 0-1 0 0,-1-1 1 0 0,1 1 0 0 0,0 0-1 0 0,0 0 1 0 0,0 0-1 0 0,-1 0 1 0 0,1 0-1 0 0,0-1-5 0 0,-7-9 95 0 0,1-6-34 0 0,5 14-51 0 0,0 1 0 0 0,0-1-1 0 0,0 0 1 0 0,1 0-1 0 0,-1 1 1 0 0,1-1-1 0 0,-1 0 1 0 0,1 0 0 0 0,0 0-1 0 0,-1-2-9 0 0,1-4 3 0 0,1 1-1 0 0,0-1 0 0 0,0 0 1 0 0,1 0-1 0 0,-1 0 1 0 0,4-6-3 0 0,3-6-2 0 0,10-17 2 0 0,-18 36 0 0 0,4-6-17 0 0,1 1 0 0 0,0-1 0 0 0,0 1 0 0 0,1 0 0 0 0,0 0-1 0 0,0 1 1 0 0,0 0 0 0 0,1 0 0 0 0,6-4 17 0 0,-10 7-6 0 0,0 1 0 0 0,0-1 0 0 0,0 1 0 0 0,0-1-1 0 0,1 1 1 0 0,-1 0 0 0 0,0 0 0 0 0,1 0 0 0 0,-1 1 0 0 0,1-1 0 0 0,-1 1 0 0 0,1 0 0 0 0,-1 0 0 0 0,1 0 0 0 0,-1 0 0 0 0,2 1 6 0 0,-1 0-12 0 0,1 0 0 0 0,-1 1 0 0 0,1-1 0 0 0,-1 1 1 0 0,0 0-1 0 0,1 1 0 0 0,-1-1 0 0 0,0 1 0 0 0,-1-1 1 0 0,1 1-1 0 0,1 1 12 0 0,2 3-13 0 0,0 1 1 0 0,0 0 0 0 0,0 0 0 0 0,-1 0 0 0 0,0 1-1 0 0,-1 0 1 0 0,0 0 0 0 0,0 0 0 0 0,-1 1-1 0 0,2 5 13 0 0,6 15 14 0 0,-8-24 8 0 0,-1 1 0 0 0,-1 0 0 0 0,1 0 1 0 0,-1 0-1 0 0,0 1 0 0 0,-1-1 1 0 0,0 0-1 0 0,0 1 0 0 0,0-1 0 0 0,-1 3-22 0 0,0-8 95 0 0,0-2-3 0 0,0 0-69 0 0,0 0-249 0 0,0 0-107 0 0,0 0-1113 0 0,0 0-4386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4.4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86 6768 0 0,'0'0'306'0'0,"0"0"-4"0"0,0 0-102 0 0,0 0 288 0 0,2 0 148 0 0,23-1 1794 0 0,1-1-1 0 0,0-1-2429 0 0,6-2 1344 0 0,-1-1-1 0 0,25-9-1343 0 0,-40 8 155 0 0,7-3 1 0 0,-13 6-132 0 0,0-3 40 0 0,1 0 2 0 0,-8 6-2 0 0,-14-11 64 0 0,10 11-127 0 0,-1 0-1 0 0,1 0 0 0 0,-1 1 0 0 0,1-1 0 0 0,-1 1 0 0 0,0-1 0 0 0,1 1 0 0 0,-1-1 0 0 0,0 1 1 0 0,0 0-1 0 0,1 0 0 0 0,-1 0 0 0 0,0 0 0 0 0,1 0 0 0 0,-1 1 0 0 0,0-1 0 0 0,0 0 0 0 0,1 1 1 0 0,-2 0-1 0 0,-4 1-6 0 0,0 2 1 0 0,1-1-1 0 0,0 0 1 0 0,-3 3 5 0 0,-6 3-54 0 0,5-3 51 0 0,0 1 1 0 0,1 1-1 0 0,0 0 0 0 0,0 0 0 0 0,-3 5 3 0 0,-14 13-11 0 0,18-18 3 0 0,1 0 1 0 0,0 1 0 0 0,0 0-1 0 0,1 0 1 0 0,0 1-1 0 0,1-1 1 0 0,0 1 7 0 0,-8 14-2 0 0,1-3 2 0 0,2 1 0 0 0,0 1 0 0 0,1 0 0 0 0,1 0 0 0 0,-1 12 0 0 0,8-31-4 0 0,0 0 0 0 0,1-1 0 0 0,0 1 0 0 0,0 0 0 0 0,0 0 0 0 0,0 0 0 0 0,1 0 0 0 0,-1 0 0 0 0,1-1-1 0 0,0 1 1 0 0,0 0 0 0 0,0 0 0 0 0,1-1 0 0 0,-1 1 0 0 0,2 2 4 0 0,-1-4-2 0 0,-1 0 0 0 0,1 1 0 0 0,-1-1 0 0 0,1 0 0 0 0,0 0 0 0 0,0 0 0 0 0,-1 0 0 0 0,2-1 0 0 0,-1 1 0 0 0,0 0 0 0 0,0-1 0 0 0,0 0 0 0 0,1 1 0 0 0,-1-1 0 0 0,0 0 1 0 0,1 0-1 0 0,0 0 0 0 0,-1-1 0 0 0,1 1 0 0 0,-1 0 0 0 0,1-1 0 0 0,0 0 0 0 0,1 1 2 0 0,7-2 11 0 0,0 0 0 0 0,-1 0 0 0 0,1-1 0 0 0,-1 0 1 0 0,0-1-1 0 0,9-3-11 0 0,3-3-201 0 0,0-1 0 0 0,9-6 201 0 0,-13 5-364 0 0,-1-7-758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4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 4608 0 0,'4'-4'475'0'0,"23"-16"1463"0"0,-26 20-1810 0 0,-1-1 0 0 0,1 1 1 0 0,0 0-1 0 0,-1-1 0 0 0,1 1 0 0 0,0 0 0 0 0,-1 0 0 0 0,1 0 1 0 0,0 0-1 0 0,0 0 0 0 0,-1 0 0 0 0,1 0 0 0 0,0 0 0 0 0,-1 0 1 0 0,1 0-1 0 0,0 0 0 0 0,-1 0 0 0 0,1 0 0 0 0,0 0 0 0 0,-1 1 1 0 0,1-1-1 0 0,0 0 0 0 0,-1 1 0 0 0,1-1 0 0 0,0 0 0 0 0,-1 1 1 0 0,1-1-1 0 0,-1 1 0 0 0,1-1 0 0 0,-1 1 0 0 0,1-1 0 0 0,-1 1 1 0 0,1-1-1 0 0,-1 1 0 0 0,0-1 0 0 0,1 1 0 0 0,-1 0 0 0 0,0-1 1 0 0,1 1-1 0 0,-1 0 0 0 0,0-1 0 0 0,0 1 0 0 0,1 0 0 0 0,-1-1 1 0 0,0 1-1 0 0,0 0 0 0 0,0 0-128 0 0,1 6-31 0 0,0 0 0 0 0,-1 1 0 0 0,1-1 0 0 0,-2 6 31 0 0,1-6 509 0 0,1 20-197 0 0,0-20-220 0 0,-1-1-1 0 0,0 1 1 0 0,0 0 0 0 0,0-1 0 0 0,-2 7-92 0 0,-1 3 263 0 0,0 0 1 0 0,1-1 0 0 0,0 13-264 0 0,-2 7 305 0 0,3-27-236 0 0,0 0 0 0 0,0-1 1 0 0,0 1-1 0 0,2 7-69 0 0,1 16 154 0 0,2 4 30 0 0,-2 0 0 0 0,-2-1 0 0 0,-2 18-184 0 0,1-40 45 0 0,-1-1 0 0 0,0 1 1 0 0,-1 0-1 0 0,-1-1 0 0 0,1 0 0 0 0,-3 2-45 0 0,-6 32-553 0 0,10-40-4149 0 0,-2-1-162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5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0 233 5064 0 0,'5'-1'528'0'0,"21"-12"988"0"0,-22 12-1144 0 0,0-1 0 0 0,0 0 0 0 0,-1-1 1 0 0,1 1-1 0 0,0-1 0 0 0,-1 0-372 0 0,40-27 524 0 0,0 1 1 0 0,2 2-1 0 0,0 3 1 0 0,2 1-1 0 0,1 2 1 0 0,19-4-525 0 0,-51 20-308 0 0,-1 0 1 0 0,1 1-1 0 0,0 1 1 0 0,0 0-1 0 0,15 0 308 0 0,-29 3-430 0 0,-1 1 372 0 0,1 0 1 0 0,0 1-1 0 0,-1-1 0 0 0,0 1 1 0 0,1-1-1 0 0,-1 1 1 0 0,0 0-1 0 0,0 0 1 0 0,0-1-1 0 0,0 1 1 0 0,0 0-1 0 0,-1 0 1 0 0,1 0-1 0 0,0 0 0 0 0,-1 0 1 0 0,1 0-1 0 0,-1 0 1 0 0,0 0-1 0 0,0 0 1 0 0,0 1 57 0 0,5 18-321 0 0,-4-19 334 0 0,-1-1 1 0 0,1 1-1 0 0,0-1 1 0 0,-1 1-1 0 0,0-1 1 0 0,1 1-1 0 0,-1-1 1 0 0,0 1 0 0 0,0-1-1 0 0,0 1 1 0 0,0-1-1 0 0,0 1 1 0 0,0 0-1 0 0,0-1 1 0 0,0 1-1 0 0,-1-1 1 0 0,1 1-1 0 0,-1-1 1 0 0,1 1-1 0 0,-1-1-13 0 0,1 1 33 0 0,-1 0 1 0 0,1 0-1 0 0,0 0 0 0 0,0 0 0 0 0,0 0 0 0 0,1 0 0 0 0,-1-1 0 0 0,0 1 0 0 0,1 0 0 0 0,0 1-33 0 0,1 12 184 0 0,0 36 1700 0 0,8 47-1884 0 0,-9-96 27 0 0,1 25 923 0 0,-2 0 1 0 0,-1 16-951 0 0,0 1 3233 0 0,-4-63-2765 0 0,5-7-305 0 0,2 1 1 0 0,1-7-164 0 0,-1 1 58 0 0,-2 22-52 0 0,1 1 0 0 0,0 0 0 0 0,0-1 0 0 0,1 1 0 0 0,0 0 0 0 0,2-5-6 0 0,0 2 0 0 0,1 0 0 0 0,0 0 0 0 0,0 0 0 0 0,1 0 0 0 0,1 1 0 0 0,0 0 0 0 0,7-8 0 0 0,-5 10-59 0 0,0 0-1 0 0,0 0 0 0 0,5-2 60 0 0,22-19-654 0 0,-11 7-366 0 0,-5 12-3690 0 0,-7 5-118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5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1 7688 0 0,'0'1'349'0'0,"-1"2"-310"0"0,1-1 1 0 0,-1 0-1 0 0,0 0 1 0 0,1 1-1 0 0,-1-1 0 0 0,0 0 1 0 0,0 0-1 0 0,0 0 0 0 0,-1 0-39 0 0,-7 20 129 0 0,6-8 311 0 0,0-5 373 0 0,2 0 0 0 0,-1 0 0 0 0,1-1 0 0 0,0 6-813 0 0,1-6 739 0 0,-1 1 1 0 0,0-1 0 0 0,-3 8-740 0 0,3-9 314 0 0,0 21 796 0 0,1-15-853 0 0,0-11-258 0 0,0-1 1 0 0,0 1 0 0 0,0 0 0 0 0,0 0 0 0 0,-1 0 0 0 0,1 0 0 0 0,-1 0 0 0 0,1 0 0 0 0,-1 0 0 0 0,-5 3 2 0 0,2-1 7 0 0,4-4-3 0 0,0 1 1 0 0,-1 0-1 0 0,1 0 0 0 0,0 0 1 0 0,0-1-1 0 0,-1 1 0 0 0,1 0 1 0 0,0 0-1 0 0,0 0 0 0 0,0 0 1 0 0,0-1-1 0 0,0 1 0 0 0,0 0 1 0 0,0 0-1 0 0,1 0-6 0 0,-1-1-33 0 0,0 1-1 0 0,0-1 1 0 0,0 1 0 0 0,0-1 0 0 0,0 1-1 0 0,1 0 1 0 0,-1-1 0 0 0,0 1 0 0 0,0-1-1 0 0,-1 1 1 0 0,1-1 0 0 0,0 1 0 0 0,0-1-1 0 0,0 1 1 0 0,0-1 0 0 0,0 1 0 0 0,0-1-1 0 0,-1 1 1 0 0,1-1 0 0 0,0 0 0 0 0,0 1-1 0 0,-1-1 1 0 0,1 1 0 0 0,0-1 0 0 0,-1 1 0 0 0,1-1-1 0 0,0 0 1 0 0,-1 1 0 0 0,1-1 0 0 0,-1 0 33 0 0,-11 8-2284 0 0,11-7 1100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4:35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18 10248 0 0,'0'0'230'0'0,"1"-2"-64"0"0,2-6 403 0 0,-1 6-452 0 0,-1 0-71 0 0,-1 0-37 0 0,0 1 24 0 0,0 0 37 0 0,0 1 82 0 0,0 0 145 0 0,0 0 14 0 0,0 0-13 0 0,0 0-54 0 0,5 4 149 0 0,-2 4-108 0 0,-2-1-110 0 0,1 2 45 0 0,-2-7-147 0 0,4 29 426 0 0,0-1-91 0 0,-1 0-75 0 0,1 0-57 0 0,13 109 737 0 0,-13-110-746 0 0,1 1 52 0 0,-3-17-185 0 0,8 45 553 0 0,-7-33-444 0 0,-2-10-143 0 0,0 0-33 0 0,-1 2-39 0 0,1 0-47 0 0,-1-16-411 0 0,-1-1 71 0 0,0 0 62 0 0,1 1 54 0 0,-2-1-100 0 0,0 0 129 0 0,-1 0-230 0 0,2 0 270 0 0,0 0-39 0 0,-6-1-833 0 0</inkml:trace>
  <inkml:trace contextRef="#ctx0" brushRef="#br0" timeOffset="282.24">1 259 12176 0 0,'0'0'232'0'0,"0"-1"-96"0"0,0 1-63 0 0,2-2 3 0 0,-1 0-7 0 0,3-3 131 0 0,1 0-34 0 0,6-5 76 0 0,-2 3-127 0 0,0 0-46 0 0,12-5-28 0 0,22-9-61 0 0,-30 15 73 0 0,1 0 69 0 0,-14 6-120 0 0,18-7 48 0 0,0 1 0 0 0,0 0 0 0 0,12-1-50 0 0,-1 2 20 0 0,0 2-41 0 0,-4 1-40 0 0,-1 1-48 0 0,1 1-59 0 0,0 0-67 0 0,3 2-13 0 0</inkml:trace>
  <inkml:trace contextRef="#ctx0" brushRef="#br0" timeOffset="606.37">577 344 8464 0 0,'0'0'205'0'0,"1"0"-71"0"0,1-1-55 0 0,3-1 54 0 0,-3 1-48 0 0,4-1 65 0 0,1 0-78 0 0,13-2-31 0 0,-10 2 42 0 0,-6 1 7 0 0,1-1 43 0 0,1 1 128 0 0,0-1 114 0 0,0 0 0 0 0,1 0-53 0 0,-1-1-49 0 0,0 1-43 0 0,6-4 122 0 0,0-1-109 0 0,-9 5-176 0 0,1-1-1 0 0,-1 1 1 0 0,0-1 0 0 0,0 0-1 0 0,0 0 1 0 0,0 0 0 0 0,1-3-67 0 0,4-8 273 0 0,-5 1 64 0 0,-3 8-209 0 0,0 1 0 0 0,0 0 1 0 0,-1 0-1 0 0,0 0 0 0 0,0-1 0 0 0,0 1 0 0 0,-1-2-128 0 0,-2-4 222 0 0,0 2-62 0 0,2 5-144 0 0,0 0 1 0 0,-1 0-1 0 0,1 0 1 0 0,0 1-1 0 0,-1-1 1 0 0,0 1-1 0 0,0-1-16 0 0,0 1 24 0 0,1 1-1 0 0,0-1 0 0 0,-1 1 0 0 0,1 0 0 0 0,-1 0 0 0 0,1 0 0 0 0,-1 0 0 0 0,0 0 0 0 0,1 0 0 0 0,-1 1 0 0 0,0-1 0 0 0,1 1 1 0 0,-2 0-24 0 0,1 0 22 0 0,0 0 1 0 0,0 0 0 0 0,0 1 0 0 0,1-1 0 0 0,-1 1 0 0 0,0 0-1 0 0,0 0 1 0 0,1 0 0 0 0,-1 0 0 0 0,0 0 0 0 0,1 1 0 0 0,-3 0-23 0 0,2 1 11 0 0,0-1 1 0 0,0 1 0 0 0,0-1-1 0 0,0 1 1 0 0,0 0 0 0 0,-1 3-12 0 0,-4 5 18 0 0,0 1 0 0 0,1 0 1 0 0,-1 3-19 0 0,-2 8 72 0 0,1 0 0 0 0,1 1 0 0 0,1-1 1 0 0,-1 15-73 0 0,6-31 63 0 0,1 0 0 0 0,0 0 0 0 0,1 1 1 0 0,0 0-64 0 0,0-2 31 0 0,0-1 0 0 0,1 1 0 0 0,0-1 0 0 0,0 1 0 0 0,0-1 0 0 0,1 1 0 0 0,0-1 0 0 0,0 2-31 0 0,11 15 141 0 0,6-5 58 0 0,-4-8-17 0 0,3-2 52 0 0,-11-5-384 0 0,0-1 100 0 0,0 0 85 0 0,0 1 68 0 0,4-1 157 0 0,15 2 499 0 0,-17-3-550 0 0,1 0-87 0 0,-5 1-113 0 0,0-1-43 0 0,0 0-50 0 0,0 0-56 0 0,1 0-62 0 0,-1 0-68 0 0,0 0-72 0 0,0 0-81 0 0,0 0-84 0 0,0 0-91 0 0,-1 0 54 0 0,0 0-65 0 0,0 0-66 0 0,0 0-70 0 0,6 0-1415 0 0,5 0-1237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8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12 175 8088 0 0,'0'0'182'0'0,"0"0"29"0"0,0 9 167 0 0,0-4-309 0 0,0 3-33 0 0,1 0 66 0 0,0-1 56 0 0,0 1 47 0 0,2 7 251 0 0,5 18 762 0 0,-6-23-897 0 0,0-1-48 0 0,1 1-67 0 0,-1-1-85 0 0,4 15 807 0 0,-2-10-442 0 0,-3-8-283 0 0,1 2-39 0 0,-1 2-21 0 0,-1 1-107 0 0,0-11-140 0 0,0 1-33 0 0,0-1-62 0 0,0 0-143 0 0,0 0-698 0 0,0 0-42 0 0</inkml:trace>
  <inkml:trace contextRef="#ctx0" brushRef="#br0" timeOffset="275.25">0 67 7424 0 0,'0'0'166'0'0,"0"0"29"0"0,0 0 12 0 0,0 0-151 0 0,0 0-73 0 0,0 0-58 0 0,0 0-76 0 0,0 0-89 0 0,0 0-80 0 0,0 0-275 0 0,0 0-94 0 0,0 0-302 0 0,0 0-571 0 0</inkml:trace>
  <inkml:trace contextRef="#ctx0" brushRef="#br0" timeOffset="608.32">331 88 6016 0 0,'0'0'133'0'0,"0"0"23"0"0,-1-1 52 0 0,1-2-100 0 0,-1 0-73 0 0,-2-6-70 0 0,3 7 54 0 0,-5-8 851 0 0,0 0-45 0 0,-2 0-39 0 0,-1 1-37 0 0,-9-6 658 0 0,-3 3-92 0 0,11 9-988 0 0,0 2-62 0 0,1 2-57 0 0,0 1-49 0 0,1 2-45 0 0,0 1-37 0 0,-5 8-11 0 0,9-10-69 0 0,1 1-1 0 0,0 0 0 0 0,0-1 0 0 0,0 1 0 0 0,1 0 0 0 0,0 0 0 0 0,-1 0 1 0 0,1 1-1 0 0,0-1 0 0 0,1 0 0 0 0,-1 0 4 0 0,1 7 23 0 0,1-2 36 0 0,4 9 7 0 0,1 0-78 0 0,15 35-219 0 0,-15-38 187 0 0,0-1 39 0 0,0 0 54 0 0,-1 1 70 0 0,-1-3-29 0 0,3 5-100 0 0,0 2-60 0 0,-3-6 80 0 0,-1-2 82 0 0,0 0 111 0 0,-3-10-233 0 0,0 1 57 0 0,1 4 185 0 0,0-4-201 0 0,-1 0-58 0 0,0-1-53 0 0,-1 0-62 0 0,1 0-72 0 0,-2 3-156 0 0</inkml:trace>
  <inkml:trace contextRef="#ctx0" brushRef="#br0" timeOffset="765.98">183 211 7688 0 0,'0'0'166'0'0,"0"0"29"0"0,0 0 14 0 0,5-1-44 0 0,4-1-108 0 0,11-3 14 0 0,12 0 165 0 0,-15 3-132 0 0,1-2-91 0 0,-3 1-141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6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56 7800 0 0,'8'-11'423'0'0,"-6"9"-175"0"0,0-1-1 0 0,0 0 0 0 0,0 0 0 0 0,1 1 1 0 0,-1 0-1 0 0,1-1 0 0 0,0 1-247 0 0,-3 2 83 0 0,1-1 0 0 0,-1 1 0 0 0,1 0 0 0 0,-1-1 0 0 0,0 1 0 0 0,1 0 0 0 0,-1-1 0 0 0,0 1-1 0 0,0-1 1 0 0,1 1 0 0 0,-1 0 0 0 0,0-1 0 0 0,0 1 0 0 0,0-1 0 0 0,0 1 0 0 0,1-1 0 0 0,-1 1-1 0 0,0 0 1 0 0,0-1 0 0 0,0 1 0 0 0,0-1-83 0 0,0 0 26 0 0,0 1 0 0 0,0-1 1 0 0,0 1-1 0 0,0 0 0 0 0,0-1 0 0 0,0 1 0 0 0,1-1 1 0 0,-1 1-1 0 0,0 0 0 0 0,0-1 0 0 0,0 1 0 0 0,0 0 0 0 0,1-1 1 0 0,-1 1-1 0 0,0 0 0 0 0,0-1 0 0 0,1 1 0 0 0,-1 0 1 0 0,0-1-1 0 0,1 1 0 0 0,-1 0-26 0 0,0 0 42 0 0,1 0 1 0 0,-1 0-1 0 0,0-1 1 0 0,0 1-1 0 0,0 0 1 0 0,0 0-1 0 0,0 0 1 0 0,0 0-1 0 0,1 0 1 0 0,-1 0-1 0 0,0 0 0 0 0,0 0 1 0 0,0 0-1 0 0,0 0 1 0 0,0-1-1 0 0,0 1 1 0 0,0 0-1 0 0,1 0 1 0 0,-1 0-1 0 0,0 0 1 0 0,0 0-1 0 0,0 0 0 0 0,0-1 1 0 0,0 1-1 0 0,0 0 1 0 0,0 0-1 0 0,0 0 1 0 0,0 0-1 0 0,0 0 1 0 0,0-1-1 0 0,0 1 1 0 0,0 0-1 0 0,0 0 0 0 0,0 0 1 0 0,0 0-1 0 0,0-1 1 0 0,0 1-1 0 0,0 0 1 0 0,0 0-1 0 0,0 0 1 0 0,0 0-1 0 0,0 0 1 0 0,0-1-1 0 0,0 1 0 0 0,0 0 1 0 0,-1 0-1 0 0,1 0 1 0 0,0 0-1 0 0,0 0 1 0 0,0 0-1 0 0,0 0 1 0 0,0-1-1 0 0,0 1 1 0 0,0 0-1 0 0,-1 0 0 0 0,1 0 1 0 0,0 0-1 0 0,0 0 1 0 0,0 0-1 0 0,0 0 1 0 0,0 0-1 0 0,-1 0 1 0 0,1 0-1 0 0,0 0 1 0 0,0 0-1 0 0,0 0 1 0 0,0 0-1 0 0,0 0 0 0 0,-1 0-42 0 0,-11 0-17 0 0,3 4 45 0 0,0 1 1 0 0,1 1 0 0 0,0 0-1 0 0,0 0 1 0 0,0 0-1 0 0,1 1 1 0 0,0 0-1 0 0,1 0 1 0 0,-1 1 0 0 0,1 0-1 0 0,-2 4-28 0 0,-2 4 90 0 0,1 0 1 0 0,0 1-1 0 0,1 0 0 0 0,1 0 0 0 0,-3 12-90 0 0,8-19-4 0 0,1 0 0 0 0,-1 1 1 0 0,2-1-1 0 0,-1 1 0 0 0,1-1 0 0 0,1 1 0 0 0,0-1 0 0 0,1 1 0 0 0,-1-1 0 0 0,2 0 0 0 0,0 0 1 0 0,2 5 3 0 0,-2-8 16 0 0,0 0 1 0 0,0-1 0 0 0,1 0 0 0 0,0 0 0 0 0,0 0 0 0 0,0 0 0 0 0,1 0 0 0 0,3 3-17 0 0,-4-6 37 0 0,0 1 0 0 0,0-1 0 0 0,0 1 0 0 0,0-1 0 0 0,1-1 0 0 0,-1 1 0 0 0,1 0 0 0 0,-1-1 0 0 0,1 0 0 0 0,0 0 0 0 0,0-1 1 0 0,1 1-38 0 0,-2-2 48 0 0,0 1 1 0 0,-1-1 0 0 0,1-1-1 0 0,0 1 1 0 0,-1 0 0 0 0,1-1-1 0 0,-1 0 1 0 0,1 0 0 0 0,0 0 0 0 0,-1 0-1 0 0,0 0 1 0 0,2-2-49 0 0,2 0 90 0 0,0-1-1 0 0,0 0 0 0 0,0-1 1 0 0,-1 1-1 0 0,2-2-89 0 0,-6 4 33 0 0,1 0-39 0 0,0 0-1 0 0,-1-1 0 0 0,1 1 0 0 0,-1 0 0 0 0,0-1 0 0 0,0 1 1 0 0,1-1-1 0 0,-2 0 0 0 0,1 0 0 0 0,0 0 0 0 0,-1 0 0 0 0,1 0 0 0 0,0-2 7 0 0,2-6-117 0 0,-2 8-218 0 0,-1-1 0 0 0,0 1 0 0 0,0 0 0 0 0,0 0 0 0 0,0-1 0 0 0,0 1 0 0 0,-1-2 335 0 0,2-22-1331 0 0,2 5-11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16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6 11600 0 0,'-5'-5'256'0'0,"0"5"48"0"0,5 0 16 0 0,0 0 8 0 0,-3 0-264 0 0,3 0-64 0 0,0 0 0 0 0,0 0 0 0 0,0 0 272 0 0,0 0 40 0 0,0 0 8 0 0,0 0 0 0 0,0 0-512 0 0,0 0-104 0 0,0 0-24 0 0,27 20 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3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76 5328 0 0,'0'0'241'0'0,"0"0"36"0"0,3-14 3037 0 0,-4 19-3180 0 0,1-1 1 0 0,-1 1 0 0 0,-1-1 0 0 0,1 1-1 0 0,-1 1-134 0 0,-5 19 408 0 0,2 6 95 0 0,-1-1 1 0 0,-4 8-504 0 0,-2 9 578 0 0,6-20 2664 0 0,8-55-2511 0 0,-3 23-711 0 0,1 1 0 0 0,1-1 0 0 0,-1 1 0 0 0,0-1 0 0 0,1 1 1 0 0,0-2-21 0 0,5-21 78 0 0,3-10-23 0 0,-4 22-60 0 0,-3 8 13 0 0,0-1 0 0 0,1 0 0 0 0,1 0 0 0 0,-1 1 0 0 0,1 0 0 0 0,0 0 0 0 0,1 0 0 0 0,0 0 0 0 0,0 0 0 0 0,5-5-8 0 0,9-3 36 0 0,1 0 0 0 0,17-11-36 0 0,-35 24-5 0 0,2-1 12 0 0,13 1-103 0 0,-13 2 50 0 0,-3 0 43 0 0,0 0 1 0 0,0 0 0 0 0,0 0-1 0 0,0 0 1 0 0,0 0-1 0 0,0 0 1 0 0,0 0 0 0 0,0 1-1 0 0,0-1 1 0 0,0 0-1 0 0,-1 0 1 0 0,1 1 0 0 0,1-1 2 0 0,-1 2-8 0 0,1-1 0 0 0,0 1 1 0 0,-1-1-1 0 0,1 1 1 0 0,-1 0-1 0 0,0-1 1 0 0,0 1-1 0 0,1 0 0 0 0,-1 0 1 0 0,0 0 7 0 0,4 7-11 0 0,-1 0 0 0 0,-1-1 0 0 0,1 1 0 0 0,-1 1 0 0 0,0-1 0 0 0,-1 0 0 0 0,0 4 11 0 0,1 10-68 0 0,-2-1 0 0 0,0 15 68 0 0,-1-26 18 0 0,-1-1 0 0 0,0 0 0 0 0,-1 2-18 0 0,-3 25 14 0 0,4-30-10 0 0,1-4 1 0 0,-1-1 0 0 0,1 1 0 0 0,-1 0 0 0 0,1 0 0 0 0,-1 0 0 0 0,0-1 0 0 0,0 1 0 0 0,0 0 1 0 0,0-1-1 0 0,-1 1 0 0 0,1-1 0 0 0,-1 2-5 0 0,1-2 59 0 0,1 4-37 0 0,0-5 32 0 0,0-1 10 0 0,0-1-58 0 0,1 0 0 0 0,-1 0 0 0 0,1 0 0 0 0,-1 1 0 0 0,1-1 0 0 0,-1 0 0 0 0,1 0 0 0 0,0 0 0 0 0,0 1 0 0 0,-1-1 0 0 0,1 0 0 0 0,0 1 0 0 0,0-1 0 0 0,0 1 0 0 0,0-1 0 0 0,0 1 0 0 0,-1-1 0 0 0,2 1-6 0 0,1-2 22 0 0,1-1-8 0 0,0 0-1 0 0,-1-1 1 0 0,1 1 0 0 0,-1-1-1 0 0,0 1 1 0 0,0-1-14 0 0,1-1 3 0 0,-1 1 0 0 0,1-1 0 0 0,0 1 0 0 0,5-3-3 0 0,82-65 64 0 0,-67 53-65 0 0,-19 14 14 0 0,1 0 0 0 0,0 0 0 0 0,0 1 0 0 0,1 0 0 0 0,0 0-13 0 0,-5 3 7 0 0,0 0 1 0 0,0 0 0 0 0,1 0-1 0 0,-1 1 1 0 0,0-1 0 0 0,0 1-1 0 0,1-1 1 0 0,-1 1 0 0 0,0 0 0 0 0,1 0-1 0 0,-1 0 1 0 0,0 0 0 0 0,1 0-1 0 0,-1 1 1 0 0,0-1 0 0 0,1 1-1 0 0,-1 0 1 0 0,1 0-8 0 0,1 0 6 0 0,-1 0 1 0 0,0 0-1 0 0,0 1 0 0 0,0-1 0 0 0,0 1 0 0 0,0 0 1 0 0,0 0-1 0 0,0 0 0 0 0,0 0 0 0 0,-1 0 1 0 0,1 0-1 0 0,-1 1 0 0 0,0-1 0 0 0,0 1 0 0 0,0 0 1 0 0,0 0-1 0 0,0 0 0 0 0,0 0 0 0 0,-1 0 1 0 0,1 0-1 0 0,-1 0 0 0 0,0 0 0 0 0,0 1 0 0 0,0 1-6 0 0,0 3 6 0 0,-1-1 0 0 0,0 1 0 0 0,0 0-1 0 0,-1 0 1 0 0,0-1 0 0 0,0 1 0 0 0,-2 3-6 0 0,-2 9 24 0 0,-2-1-1 0 0,-2 5-23 0 0,-5 3 80 0 0,11-22-65 0 0,0-1 0 0 0,1 1 0 0 0,-1-1 0 0 0,1 1 0 0 0,0 0 0 0 0,1 0-1 0 0,-1 2-14 0 0,0 2-1 0 0,-1-1 4 0 0,-5 3-18 0 0,4-4-249 0 0,3-6-834 0 0,1-1-333 0 0,0 0-60 0 0,0 0-11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4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72 5984 0 0,'5'-5'799'0'0,"-4"4"-683"0"0,0 0-1 0 0,-1 0 1 0 0,1 0-1 0 0,0 1 1 0 0,-1-1-1 0 0,1 0 1 0 0,0 0-1 0 0,0 1 1 0 0,0-1-1 0 0,0 1 1 0 0,0-1-1 0 0,-1 1 1 0 0,1-1-1 0 0,0 1 1 0 0,0 0-1 0 0,0-1 1 0 0,0 1-1 0 0,0 0 1 0 0,0 0 0 0 0,0 0-1 0 0,1 0-115 0 0,0 0 879 0 0,-2 0-202 0 0,14 9 1474 0 0,-11-5-2007 0 0,0-1 0 0 0,0 1 0 0 0,-1 0 1 0 0,0 0-1 0 0,0 0 0 0 0,0 0 1 0 0,0 0-1 0 0,0 0 0 0 0,-1 0 0 0 0,0 1 1 0 0,1 3-145 0 0,0 4 315 0 0,0 1 0 0 0,-1-1 0 0 0,0 11-315 0 0,-6 37 838 0 0,0-22-317 0 0,4-35-393 0 0,1 0 0 0 0,-1 1-1 0 0,0-1 1 0 0,0 1-1 0 0,0-1 1 0 0,-1 2-128 0 0,1-2 50 0 0,0-1 110 0 0,1-2-16 0 0,0 0-61 0 0,0-2-8 0 0,1-3-53 0 0,-1 0 0 0 0,1 0 0 0 0,0 0 0 0 0,0 0 0 0 0,0 0 0 0 0,1 1 0 0 0,0-1 0 0 0,0 0 0 0 0,0 0-22 0 0,2-3 26 0 0,-1-1 1 0 0,0 0-1 0 0,1-4-26 0 0,-2 5 16 0 0,1 0 1 0 0,0 1-1 0 0,0 0 0 0 0,1-1 0 0 0,0 1 0 0 0,4-6-16 0 0,33-40 20 0 0,-34 46-19 0 0,0 0-1 0 0,1 0 0 0 0,0 1 0 0 0,0 0 0 0 0,1 0 0 0 0,0 1 0 0 0,0 0 0 0 0,1 0 0 0 0,27-16-65 0 0,-36 20 64 0 0,1 0-1 0 0,0 0 0 0 0,-1 1 0 0 0,1-1 0 0 0,0 0 0 0 0,0 1 0 0 0,0-1 0 0 0,-1 1 0 0 0,1 0 0 0 0,0-1 1 0 0,0 1-1 0 0,0 0 0 0 0,0 0 0 0 0,0 0 0 0 0,0 0 0 0 0,0 1 0 0 0,0-1 0 0 0,0 0 0 0 0,-1 1 0 0 0,3 0 2 0 0,-1 0-10 0 0,0 1 0 0 0,1 0 0 0 0,-1 0 0 0 0,0 0 0 0 0,0 0 0 0 0,0 0 0 0 0,0 0 0 0 0,-1 1 0 0 0,3 2 10 0 0,-2-2 0 0 0,0 1 0 0 0,0 0 0 0 0,0 0 0 0 0,-1 0 0 0 0,0 0 0 0 0,0 0 0 0 0,0 0 0 0 0,0 1 0 0 0,0-1 0 0 0,-1 1 0 0 0,0-1 0 0 0,0 1 0 0 0,0-1 0 0 0,0 5 0 0 0,-1 5 0 0 0,-1 0 0 0 0,0-1 0 0 0,0 1 0 0 0,-2 4 0 0 0,2-7 0 0 0,0 0 0 0 0,1 0 0 0 0,0 1 0 0 0,0-4 0 0 0,0 1 0 0 0,0-1 0 0 0,-1 1 0 0 0,0-1 0 0 0,0 1 0 0 0,-3-3 22 0 0,4-4 80 0 0,0-2 6 0 0,1-2-95 0 0,0 0-1 0 0,-1 1 1 0 0,1-1-1 0 0,0 1 1 0 0,0-1-1 0 0,-1 0 1 0 0,1 0-1 0 0,-1 1 1 0 0,1-1-1 0 0,-1 0 1 0 0,0-1-13 0 0,1-2 26 0 0,3-6-6 0 0,0 1-1 0 0,0 0 0 0 0,1 0 0 0 0,5-7-19 0 0,9-18-1 0 0,-11 20 1 0 0,2-1 0 0 0,0 1 0 0 0,0 1 0 0 0,2 0 0 0 0,-1 1 0 0 0,13-11 0 0 0,-17 18-1 0 0,1-1 0 0 0,-1 1 0 0 0,1 1 0 0 0,0 0 0 0 0,0 0 0 0 0,1 0 0 0 0,0 1-1 0 0,0 0 1 0 0,0 1 0 0 0,0 0 0 0 0,0 1 0 0 0,0-1 0 0 0,3 1 1 0 0,-10 2-3 0 0,1 0 0 0 0,-1 0 0 0 0,0 0-1 0 0,0 0 1 0 0,0 0 0 0 0,0 0 0 0 0,0 0 0 0 0,0 1 0 0 0,0-1 0 0 0,0 1 0 0 0,0-1 0 0 0,0 1 0 0 0,-1 0 0 0 0,1 0-1 0 0,0 0 1 0 0,0 0 0 0 0,-1 0 0 0 0,1 0 0 0 0,0 1 3 0 0,1 0-11 0 0,-1 1 1 0 0,0-1-1 0 0,0 1 0 0 0,-1-1 0 0 0,1 1 1 0 0,0 0-1 0 0,-1 0 0 0 0,0-1 1 0 0,0 1-1 0 0,0 0 0 0 0,1 3 11 0 0,0 4-22 0 0,0-1 0 0 0,-1 1 1 0 0,0 0-1 0 0,-1 0 0 0 0,0 0 0 0 0,-1 0 0 0 0,0 5 22 0 0,-13 50 84 0 0,10-48 7 0 0,-1 6-50 0 0,4-7-36 0 0,0-15-28 0 0,1 1 1 0 0,0 0-1 0 0,0 0 1 0 0,0 0-1 0 0,0 0 1 0 0,0-1-1 0 0,0 1 1 0 0,0 0-1 0 0,0 0 1 0 0,1 0 0 0 0,-1-1-1 0 0,1 1 23 0 0,-1 0-1348 0 0,0-2-4758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1 205 2760 0 0,'2'-1'207'0'0,"42"-6"2064"0"0,-36 7-1717 0 0,0-1 1 0 0,-1 0-1 0 0,1-1 1 0 0,0 0 0 0 0,0 0-1 0 0,-1 0 1 0 0,1-1-1 0 0,-1 0 1 0 0,0-1 0 0 0,0 0-555 0 0,-2 2 107 0 0,-1 0 1 0 0,0 0-1 0 0,0 0 1 0 0,1 1-1 0 0,-1-1 1 0 0,1 1-1 0 0,-1 0 1 0 0,2 0-108 0 0,0 0 205 0 0,-1 0 1 0 0,0 0-1 0 0,0 0 1 0 0,0-1 0 0 0,4-2-206 0 0,-1 0 228 0 0,-2-1 1 0 0,1 0-1 0 0,0 0 1 0 0,-1 0-1 0 0,0-1 1 0 0,4-5-229 0 0,15-12 363 0 0,-21 20-340 0 0,13-14 73 0 0,-10 6-85 0 0,-2 2-11 0 0,0-14 26 0 0,-5 22-23 0 0,0 0 1 0 0,0 0 0 0 0,0 0 0 0 0,0 1-1 0 0,0-1 1 0 0,0 0 0 0 0,-1 0 0 0 0,1 0-1 0 0,0 1 1 0 0,-1-1 0 0 0,1 0-1 0 0,0 0 1 0 0,-1 0-4 0 0,0 1 2 0 0,1-1 1 0 0,-1 1-1 0 0,1-1 0 0 0,-1 1 0 0 0,1 0 1 0 0,-1-1-1 0 0,1 1 0 0 0,-1 0 0 0 0,0 0 1 0 0,1-1-1 0 0,-1 1 0 0 0,1 0 0 0 0,-1 0 1 0 0,0 0-1 0 0,1 0 0 0 0,-1 0 0 0 0,0 0 1 0 0,1 0-1 0 0,-1 0-2 0 0,-1-1-4 0 0,-3-1-34 0 0,3 1 35 0 0,1 1 1 0 0,-1-1 0 0 0,1 1 0 0 0,-1 0 0 0 0,1 0-1 0 0,-1-1 1 0 0,1 1 0 0 0,-1 0 0 0 0,1 0 0 0 0,-1 0 0 0 0,1 0-1 0 0,-1 1 1 0 0,1-1 0 0 0,-1 0 0 0 0,1 1 0 0 0,-2 0 2 0 0,-1 0-4 0 0,0 0 0 0 0,-1 0 1 0 0,1 1-1 0 0,0 0 1 0 0,0 0-1 0 0,0 0 1 0 0,0 1-1 0 0,0-1 1 0 0,1 1-1 0 0,-1 0 0 0 0,1 0 1 0 0,0 0-1 0 0,0 0 1 0 0,0 1-1 0 0,0-1 1 0 0,0 1-1 0 0,1 0 1 0 0,-2 1 3 0 0,-7 11-55 0 0,7-11 34 0 0,0 1 0 0 0,1-1 0 0 0,-1 1-1 0 0,1-1 1 0 0,0 1 0 0 0,1 1 21 0 0,0-3-5 0 0,0 3 29 0 0,0-1 1 0 0,-1 1-1 0 0,0 0 1 0 0,0-1-1 0 0,0 0 1 0 0,-3 3-25 0 0,4-6 18 0 0,0 1 1 0 0,1-1-1 0 0,-1 1 1 0 0,1-1-1 0 0,0 1 1 0 0,0-1 0 0 0,0 1-1 0 0,1 0 1 0 0,-1 3-19 0 0,-1 36 196 0 0,2-34-142 0 0,0-5-24 0 0,0-1 0 0 0,1 1 0 0 0,-1 0 0 0 0,1-1 0 0 0,-1 1 0 0 0,1-1 0 0 0,0 1 0 0 0,0-1 0 0 0,1 1 0 0 0,-1-1 1 0 0,1 1-31 0 0,0-2 4 0 0,-1 0 1 0 0,0 0 0 0 0,1 0 0 0 0,0 0-1 0 0,-1-1 1 0 0,1 1 0 0 0,0-1 0 0 0,0 1-1 0 0,0-1 1 0 0,0 1 0 0 0,0-1 0 0 0,0 0-1 0 0,1 0 1 0 0,-1 0 0 0 0,0 0 0 0 0,3 0-5 0 0,0 0 88 0 0,0 0 1 0 0,0 0 0 0 0,0 0 0 0 0,1-1-1 0 0,-1 0 1 0 0,0 0 0 0 0,0-1 0 0 0,1 1-1 0 0,-1-1 1 0 0,4-1-89 0 0,7-3-1604 0 0,0 0-1 0 0,10-6 1605 0 0,-18 8-1424 0 0,10-5-3526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4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0 2304 0 0,'-2'0'167'0'0,"-3"0"30"0"0,4 0 648 0 0,1 0 271 0 0,5 13 1176 0 0,-2-7-1815 0 0,-1 0-1 0 0,0 0 0 0 0,0 1 1 0 0,0-1-1 0 0,-1 0 1 0 0,0 1-1 0 0,0-1 0 0 0,0 6-476 0 0,-1 7 1159 0 0,0-1 0 0 0,-3 12-1159 0 0,-7 41 2030 0 0,6-32-573 0 0,-6 23-1457 0 0,-3 16 830 0 0,10-51-443 0 0,1-17-352 0 0,0 1 0 0 0,1 0 0 0 0,0-1 0 0 0,1 1 0 0 0,0 0 0 0 0,1-1 0 0 0,0 1 0 0 0,3 9-35 0 0,-4-17 8 0 0,1-1 0 0 0,-1 1 0 0 0,1-1 0 0 0,-1 1 0 0 0,0-1 0 0 0,0 1 0 0 0,0-1 0 0 0,0 1 0 0 0,0-1 0 0 0,0 1-1 0 0,-1-1 1 0 0,1 1 0 0 0,-1-1 0 0 0,0 1 0 0 0,0-1 0 0 0,0 0 0 0 0,0 1 0 0 0,0-1 0 0 0,0 0 0 0 0,-1 0 0 0 0,1 0 0 0 0,-1 0 0 0 0,0 1-8 0 0,1-2-71 0 0,1-1-797 0 0,-1-1-3328 0 0,-6-4-1422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5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1 155 7344 0 0,'0'0'332'0'0,"0"0"-4"0"0,2-1-210 0 0,7-4 149 0 0,0 1 0 0 0,0-1 0 0 0,1 2 0 0 0,-1 0 0 0 0,4-1-267 0 0,22-7 977 0 0,-26 7-795 0 0,18-6 1370 0 0,14-8-1552 0 0,-18 8 206 0 0,1 2 1 0 0,0 0-1 0 0,1 2 1 0 0,-1 0-1 0 0,6 1-206 0 0,29-7 298 0 0,33-5 248 0 0,-43 9-1652 0 0,-9 2 366 0 0,-8 5-10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5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7 112 7568 0 0,'0'0'166'0'0,"0"3"29"0"0,1 2-145 0 0,-1-1 0 0 0,1 1-1 0 0,0 0 1 0 0,1-1 0 0 0,-1 2-50 0 0,1-1 36 0 0,0 1 1 0 0,-1 0-1 0 0,0-1 0 0 0,0 1 1 0 0,0 3-37 0 0,2 18 823 0 0,-2-22-526 0 0,0 0 1 0 0,-1 0-1 0 0,1 0 1 0 0,-1 0-1 0 0,0 1 1 0 0,-1-1-298 0 0,1 0 295 0 0,0 1 0 0 0,1-1 0 0 0,-1 1 0 0 0,1-1 1 0 0,0 0-1 0 0,0 0 0 0 0,1 1 0 0 0,1 3-295 0 0,0-1 287 0 0,-3-7-232 0 0,0 1 0 0 0,0-1 0 0 0,0 1 0 0 0,0-1 1 0 0,0 0-1 0 0,0 1 0 0 0,0-1 0 0 0,-1 1 0 0 0,1-1 1 0 0,0 0-1 0 0,-1 1 0 0 0,1-1 0 0 0,-1 0 0 0 0,1 1 1 0 0,-1-1-1 0 0,0 0 0 0 0,0 1-55 0 0,1-2 41 0 0,-1 1 0 0 0,1 0-1 0 0,-1-1 1 0 0,1 1 0 0 0,0 0 0 0 0,-1 0 0 0 0,1-1 0 0 0,0 1-1 0 0,-1 0 1 0 0,1 0 0 0 0,0-1 0 0 0,0 1 0 0 0,0 0 0 0 0,0 0-1 0 0,0 0 1 0 0,0 0 0 0 0,0-1 0 0 0,0 1 0 0 0,0 0 0 0 0,0 0-1 0 0,0 0 1 0 0,0-1 0 0 0,1 1 0 0 0,-1 0 0 0 0,0 0 0 0 0,1 0-41 0 0,-1 0 45 0 0,0 0 0 0 0,0 0 0 0 0,0-1 1 0 0,0 1-1 0 0,0 0 0 0 0,0 0 0 0 0,0 0 1 0 0,-1-1-1 0 0,1 1 0 0 0,0 0 1 0 0,0 0-1 0 0,-1-1 0 0 0,1 1 0 0 0,0 0 1 0 0,-1 0-46 0 0,0 0 73 0 0,1 6 165 0 0,0-5-13 0 0,0-2-1 0 0,0 2 0 0 0,-5 16 680 0 0,-3-35-592 0 0,4-4-94 0 0,2 11-139 0 0,0 1 1 0 0,1 0-1 0 0,-1-10-79 0 0,2-10 61 0 0,-1 19-60 0 0,1-1-1 0 0,0 0 1 0 0,0 0-1 0 0,2 1 1 0 0,-1-1-1 0 0,2-4 0 0 0,-1 7 0 0 0,1 1 0 0 0,-1 0 0 0 0,1 0 0 0 0,1 0 0 0 0,-1 0 0 0 0,1 0 0 0 0,0 1 0 0 0,1 0 0 0 0,2-4 0 0 0,9-12 0 0 0,-13 17 0 0 0,1-1 0 0 0,0 1 0 0 0,0 1 0 0 0,0-1 0 0 0,0 1 0 0 0,5-4 0 0 0,9-8 1 0 0,-14 12 5 0 0,-1 1 0 0 0,1-1-1 0 0,0 1 1 0 0,1 0 0 0 0,-1 0 0 0 0,0 1 0 0 0,1-1 0 0 0,-1 1 0 0 0,3-1-6 0 0,34-8 49 0 0,-23 4-132 0 0,-17 7 70 0 0,0-1-1 0 0,0 0 1 0 0,1 1 0 0 0,-1-1 0 0 0,0 1-1 0 0,0 0 1 0 0,1-1 0 0 0,-1 1-1 0 0,0 0 1 0 0,1 0 0 0 0,-1 0-1 0 0,1 0 14 0 0,0 0-333 0 0,-1 0-92 0 0,17 8-4934 0 0,-6-5-135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6 323 6448 0 0,'0'0'297'0'0,"0"0"-9"0"0,0 2-188 0 0,3 6 645 0 0,0 0 0 0 0,-1 1 0 0 0,0-1 0 0 0,-1 1 1 0 0,0-1-1 0 0,0 8-745 0 0,9 84 4132 0 0,-10-92-3904 0 0,-1 1 1 0 0,0-1 0 0 0,0 1 0 0 0,0-1 0 0 0,-1 1 0 0 0,-1-1 0 0 0,-1 4-229 0 0,4-11-199 0 0,-10 7-397 0 0,5-4 285 0 0</inkml:trace>
  <inkml:trace contextRef="#ctx0" brushRef="#br0" timeOffset="1">77 0 6912 0 0,'0'0'608'0'0,"0"0"-480"0"0,0 0-128 0 0,0 0 0 0 0,0 0 328 0 0,0 0 48 0 0,0 0 8 0 0,0 0 0 0 0,0 0 96 0 0,10 7 32 0 0,-10-7 0 0 0,13 8-4712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3:2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60 6072 0 0,'0'0'274'0'0,"0"0"0"0"0,-1-1-177 0 0,-34-48 1627 0 0,16 43 267 0 0,16 5-1801 0 0,0 0 1 0 0,0 1-1 0 0,0-1 0 0 0,-1 1 1 0 0,1 0-1 0 0,0-1 1 0 0,-1 1-1 0 0,1 1 1 0 0,0-1-1 0 0,-1 0 1 0 0,1 1-1 0 0,0 0 0 0 0,-3 1-190 0 0,-1 0 76 0 0,0 0 0 0 0,0 1 1 0 0,0 0-1 0 0,0 0 0 0 0,-3 3-76 0 0,-39 34 1320 0 0,41-33-1264 0 0,0 0 0 0 0,1 0 0 0 0,0 1 0 0 0,0 0 0 0 0,1 0 0 0 0,0 1 0 0 0,0 0 0 0 0,1 0 1 0 0,0 0-1 0 0,0 1 0 0 0,1-1 0 0 0,1 1 0 0 0,-2 7-56 0 0,3-8 2 0 0,0-1 0 0 0,1 0 0 0 0,0 0 0 0 0,0 0 0 0 0,1 1 0 0 0,0-1 0 0 0,0 0 0 0 0,1 0 0 0 0,0 1 0 0 0,1-1 0 0 0,0 0 0 0 0,0 0 0 0 0,0 0 0 0 0,1-1 0 0 0,1 1 1 0 0,-1-1-1 0 0,3 4-2 0 0,-1-3 176 0 0,1 0 1 0 0,0 0 0 0 0,0 0 0 0 0,1-1 0 0 0,-1 0 0 0 0,2-1 0 0 0,-1 1 0 0 0,1-2-1 0 0,6 5-176 0 0,-1-3 69 0 0,0 0 0 0 0,0-1-1 0 0,0 0 1 0 0,1-1 0 0 0,0-1-1 0 0,4 0-68 0 0,-3 0 148 0 0,-1-2-1 0 0,1 0 1 0 0,0-1-1 0 0,1-1 1 0 0,-1 0-1 0 0,3-1-147 0 0,31-5 1119 0 0,12-3-1119 0 0,-37 5 28 0 0,14-4 150 0 0,0 0 0 0 0,9-6-178 0 0,-26 7 213 0 0,-1 0 0 0 0,0-2 0 0 0,0 0 0 0 0,13-9-213 0 0,-32 17-114 0 0,1 0 0 0 0,0 0 1 0 0,-1-1-1 0 0,1 1 0 0 0,-1 0 0 0 0,1-1 0 0 0,-1 1 0 0 0,1 0 0 0 0,-1-1 0 0 0,0 0 0 0 0,0 1 0 0 0,0-1 0 0 0,0 0 0 0 0,0 1 0 0 0,0-1 0 0 0,0 0 0 0 0,0-1 114 0 0,3-17-1023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6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8208 0 0,'0'0'234'0'0,"0"0"6"0"0,0 0-121 0 0,0 0 36 0 0,0 0 34 0 0,0 0 10 0 0,0 0 3 0 0,0 1 27 0 0,0 0-85 0 0,0 0-64 0 0,0 5 34 0 0,0-3-35 0 0,2 22 710 0 0,1 0-96 0 0,2 0-81 0 0,1 1-66 0 0,1 2 0 0 0,0 14 198 0 0,-3-14-434 0 0,3 39 351 0 0,-5-43-392 0 0,0 2 70 0 0,0 0 73 0 0,-1-17-309 0 0,1 10 185 0 0,-2-10-79 0 0,0 0 0 0 0,0 0-1 0 0,-1-1 1 0 0,0 1 0 0 0,-1 4-209 0 0,-6 13 365 0 0,8-25-211 0 0,-1 0-99 0 0,0-1-88 0 0,1 1-80 0 0,-1-1-112 0 0,0 0-80 0 0,0-1-144 0 0,0 0-327 0 0,-1-1-33 0 0,2 1 303 0 0,-1 0 130 0 0,1 0 61 0 0,-1 1 112 0 0,1-1 65 0 0,0 1 75 0 0,0-1 85 0 0,-3-6-1751 0 0</inkml:trace>
  <inkml:trace contextRef="#ctx0" brushRef="#br0" timeOffset="581.41">25 27 8232 0 0,'0'0'182'0'0,"0"0"26"0"0,1-1-70 0 0,2-1-25 0 0,3-3 62 0 0,16-4-147 0 0,-11 7 16 0 0,1 0 71 0 0,0 1 99 0 0,-5 0-38 0 0,-1 0 48 0 0,24-1 443 0 0,0 3-70 0 0,0 3-62 0 0,-1 3-52 0 0,17 9 207 0 0,-29-8-230 0 0,1 1 0 0 0,11 8-460 0 0,-23-13 98 0 0,0 1 56 0 0,3 4 162 0 0,-1 0 65 0 0,-7-7-307 0 0,-1-1 0 0 0,1 1-1 0 0,0-1 1 0 0,0 1 0 0 0,-1 0 0 0 0,1-1 0 0 0,0 1 0 0 0,-1 0-1 0 0,0 0 1 0 0,1-1 0 0 0,-1 3-74 0 0,0-3 42 0 0,0 0-1 0 0,0 0 1 0 0,0 1-1 0 0,-1-1 1 0 0,1 0 0 0 0,0 0-1 0 0,-1 0 1 0 0,1 0-1 0 0,-1 0 1 0 0,1 0 0 0 0,-1 1-42 0 0,-10 14 232 0 0,-2-3-72 0 0,-5 2-37 0 0,-11 6-7 0 0,2-3 2 0 0,11-5 12 0 0,3-1-115 0 0,-2-2-48 0 0,-10 10-66 0 0,9-5 64 0 0,15-14 37 0 0,-2 0 3 0 0,1 3 90 0 0,2 6-233 0 0,5-4 99 0 0,2 0 36 0 0,9 3 31 0 0,-8-6-42 0 0,13 5 124 0 0,0 0 46 0 0,35 13 337 0 0,-33-11-306 0 0,4 0-42 0 0,-1 1-102 0 0,33 13 152 0 0,-18-10 33 0 0,-8-3 59 0 0,0 0 117 0 0,-27-9-404 0 0,-3 0-13 0 0,-2 0-38 0 0,-1-2 51 0 0,0 0-138 0 0,1 0-60 0 0,-1 0-271 0 0,0 0 350 0 0,0 0 7 0 0,0 0-19 0 0,0 0-44 0 0,0 0-15 0 0,0 0-45 0 0,0 0-52 0 0,0 0-60 0 0,0 0-62 0 0,0 0-60 0 0,0 0-51 0 0,0 0-47 0 0,0 0-164 0 0,0 0-45 0 0,0 0-199 0 0,0 0-536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04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183 123 1376 0 0,'0'0'267'0'0,"0"0"581"0"0,0 0 252 0 0,0 0 54 0 0,0 0-83 0 0,0 0-402 0 0,0 0-176 0 0,0 0-39 0 0,0 0-28 0 0,0 0-88 0 0,0 0-40 0 0,0 0-8 0 0,0 0-13 0 0,0 0-44 0 0,0 0-17 0 0,0 0-6 0 0,0 0 32 0 0,0 0 145 0 0,0 0 58 0 0,0 2 17 0 0,-1 4-282 0 0,0-1 0 0 0,0 1 1 0 0,-1 0-1 0 0,1-1 1 0 0,-1 1-1 0 0,-1 0-180 0 0,-5 17 371 0 0,-17 55 666 0 0,6-22-737 0 0,-14 46 1163 0 0,-10 11-1463 0 0,37-95 196 0 0,0-1 1 0 0,1 1 0 0 0,1 2-197 0 0,-12 40 484 0 0,15-56-379 0 0,-1-1 0 0 0,1 1 0 0 0,1-1-1 0 0,-1 0 1 0 0,0 1 0 0 0,1 0 0 0 0,0-1-1 0 0,0 1 1 0 0,0-1 0 0 0,0 1-1 0 0,1 1-104 0 0,9-13 144 0 0,-7 5-122 0 0,0 0 0 0 0,0-1 0 0 0,0 1 0 0 0,-1 0 0 0 0,1-1 0 0 0,-1 1 0 0 0,0-1-1 0 0,0 0 1 0 0,0-1-22 0 0,13-39 73 0 0,-2 4-31 0 0,4-5 4 0 0,-3-1-1 0 0,8-42-45 0 0,-12 45 37 0 0,2-9-37 0 0,-1 3 0 0 0,15-39 0 0 0,-15 54 0 0 0,-9 25 0 0 0,0 1 0 0 0,1-1 0 0 0,0 1 0 0 0,0 0 0 0 0,1 0 0 0 0,0 0 0 0 0,1 1 0 0 0,-1 0 0 0 0,6-6 0 0 0,30-31-10 0 0,-31 36-33 0 0,4 5 32 0 0,-11 3 4 0 0,0 0-1 0 0,1 0 0 0 0,-1 0 0 0 0,0 0 0 0 0,1 1 0 0 0,-1-1 0 0 0,0 1 0 0 0,1-1 1 0 0,-1 1-1 0 0,0 0 0 0 0,0 0 0 0 0,0 0 0 0 0,0 1 0 0 0,0-1 0 0 0,0 0 0 0 0,0 1 0 0 0,0-1 1 0 0,0 1-1 0 0,-1 0 0 0 0,1-1 0 0 0,1 2 8 0 0,4 6-8 0 0,-1 1-1 0 0,1-1 1 0 0,-1 1 0 0 0,0 1 8 0 0,0 1 6 0 0,1 0-9 0 0,-2 0 0 0 0,1 1 0 0 0,-2 0-1 0 0,0-1 1 0 0,1 5 3 0 0,11 67-50 0 0,-13-66 52 0 0,4 39-2 0 0,-3-26 0 0 0,2 12 0 0 0,8 29 64 0 0,-12-62-10 0 0,-2-9-45 0 0,0 1-1 0 0,0-1 1 0 0,0 1-1 0 0,0-1 1 0 0,1 0-1 0 0,-1 1 1 0 0,1-1-1 0 0,-1 0 1 0 0,1 1-1 0 0,-1-1 1 0 0,1 0-1 0 0,0 0 1 0 0,-1 1-1 0 0,1-1 1 0 0,1 1-9 0 0,1 0 7 0 0,-1 0-4 0 0,2 13-3 0 0,5 14 0 0 0,-6-18 0 0 0,-6-2-32 0 0,3-8-106 0 0,0 0 0 0 0,-1 0 0 0 0,0 0 0 0 0,1 0 0 0 0,-1 0 0 0 0,1 0 0 0 0,-1 0 0 0 0,0-1 0 0 0,0 1 0 0 0,0 0 0 0 0,0 0-1 0 0,1-1 1 0 0,-1 1 0 0 0,0 0 0 0 0,0-1 0 0 0,0 1 0 0 0,0-1 0 0 0,0 1 0 0 0,-1-1 0 0 0,1 1 0 0 0,0-1 0 0 0,0 0 0 0 0,0 0-1 0 0,0 1 1 0 0,0-1 0 0 0,0 0 0 0 0,-1 0 0 0 0,1 0 0 0 0,0 0 0 0 0,0 0 0 0 0,0-1 0 0 0,0 1 0 0 0,-1 0 0 0 0,1 0 0 0 0,0-1 0 0 0,0 1-1 0 0,0-1 1 0 0,0 1 0 0 0,-1-1 138 0 0,-1-1-1598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04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0 144 7368 0 0,'8'-9'784'0'0,"-7"6"-666"0"0,0 1 1 0 0,0 0 0 0 0,1-1-1 0 0,-1 1 1 0 0,0 0 0 0 0,1-1 0 0 0,0 1-1 0 0,-1 0 1 0 0,1 0 0 0 0,0 0-1 0 0,1 0-118 0 0,29-24 1222 0 0,-18 16-763 0 0,-3 3-265 0 0,1-1-1 0 0,0 1 0 0 0,0 1 0 0 0,1 0 1 0 0,0 1-1 0 0,0 1 0 0 0,0 0 0 0 0,8-1-193 0 0,14-2-128 0 0,0 1 0 0 0,25 1 128 0 0,-40 4-139 0 0,1 1 10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04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1 433 4144 0 0,'0'0'319'0'0,"0"1"-210"0"0,2 14 141 0 0,1 7 3862 0 0,-3-21-3534 0 0,0-1-5 0 0,0 0-12 0 0,0 0-7 0 0,0 0-2 0 0,0 0 2 0 0,0 0 12 0 0,0 0 2 0 0,0 0 0 0 0,0 0-43 0 0,0 0-180 0 0,3-11 175 0 0,0 3-426 0 0,-1 0 1 0 0,0 0-1 0 0,-1-1 0 0 0,0 1 1 0 0,0 0-1 0 0,-1-1 0 0 0,0-1-94 0 0,0-5 57 0 0,0-10 29 0 0,1 0 1 0 0,3-19-87 0 0,0 3 30 0 0,-2 23-13 0 0,0-1 0 0 0,4-10-17 0 0,-1 11 0 0 0,1-1 0 0 0,1 1-1 0 0,0 0 1 0 0,3-3 0 0 0,-6 13 0 0 0,1-1 0 0 0,0 1 0 0 0,0 1 0 0 0,1-1 1 0 0,0 1-1 0 0,1 0 0 0 0,-1 0 0 0 0,1 0 0 0 0,4-2 0 0 0,-2 4-14 0 0,-9 5 8 0 0,1 0 0 0 0,0 0 0 0 0,0 0 0 0 0,0-1 0 0 0,0 1 0 0 0,0 0-1 0 0,0 0 1 0 0,0 0 0 0 0,0 1 0 0 0,0-1 0 0 0,0 0 0 0 0,0 0 0 0 0,0 0 0 0 0,0 1 0 0 0,0-1-1 0 0,0 0 1 0 0,0 1 0 0 0,0-1 0 0 0,0 1 0 0 0,0 0 6 0 0,15 11-20 0 0,-13-9 15 0 0,0 1 1 0 0,-1-1 0 0 0,0 1 0 0 0,1-1 0 0 0,-1 1-1 0 0,-1 0 1 0 0,1 0 0 0 0,-1-1 0 0 0,1 1 0 0 0,-1 0-1 0 0,0 1 1 0 0,0-1 0 0 0,-1 0 0 0 0,1 2 4 0 0,6 27 52 0 0,12 26-41 0 0,-5-11-11 0 0,11 20 0 0 0,-16-46 0 0 0,-2 0 0 0 0,5 19 0 0 0,-10-36 0 0 0,0 1 0 0 0,0-1 0 0 0,1 0 0 0 0,-1 1 0 0 0,1-1 0 0 0,1 0 0 0 0,2 3 0 0 0,0 2 0 0 0,12 14 14 0 0,-18-23 60 0 0,0-1 14 0 0,6 1 0 0 0,-5-1-46 0 0,0 0 1 0 0,0 0-1 0 0,-1 0 0 0 0,1 0 0 0 0,0 1 0 0 0,0-1 0 0 0,0 0 1 0 0,0-1-1 0 0,0 1 0 0 0,-1 0 0 0 0,1 0 0 0 0,0 0 1 0 0,0 0-1 0 0,0-1 0 0 0,-1 1 0 0 0,1 0 0 0 0,0-1 0 0 0,0 1 1 0 0,0-1-1 0 0,-1 1 0 0 0,1-1 0 0 0,0 1 0 0 0,-1-1 0 0 0,1 1 1 0 0,-1-1-1 0 0,1 0-42 0 0,3-4 96 0 0,-1 0-1 0 0,0 0 1 0 0,0 0 0 0 0,0-1-1 0 0,-1 1 1 0 0,1-1 0 0 0,-1 0 0 0 0,0-4-96 0 0,2-9 106 0 0,0 0-1 0 0,-2-2-105 0 0,4-20 144 0 0,0-5-82 0 0,-6 35-39 0 0,1 0-1 0 0,1 0 0 0 0,0 1 0 0 0,1-1 0 0 0,0-3-22 0 0,20-53 0 0 0,-17 51 7 0 0,-1 3-178 0 0,1 0-1 0 0,5-7 172 0 0,-11 18-282 0 0,0 2-652 0 0,2 0-288 0 0,5-3-59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05.4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0 234 1840 0 0,'0'0'349'0'0,"0"2"795"0"0,2 12 470 0 0,-1-1-1 0 0,1 1 1 0 0,1-1 0 0 0,2 7-1614 0 0,0-2 746 0 0,-1 1 0 0 0,0 8-746 0 0,2 17 854 0 0,-2-23-214 0 0,-2 0 0 0 0,0 14-640 0 0,3 39 1135 0 0,-2-39-801 0 0,-1-26 87 0 0,-2-1 0 0 0,1 1 0 0 0,-1 0 0 0 0,-1 6-421 0 0,-8-24 455 0 0,7 4-375 0 0,-1 0 0 0 0,1 0 1 0 0,0-1-1 0 0,1 1 0 0 0,-1-1 0 0 0,1 0 0 0 0,0 1 0 0 0,0-3-80 0 0,-2-8 68 0 0,2 3-37 0 0,-1 0 0 0 0,1 1 0 0 0,1-9-31 0 0,-1-16 53 0 0,0 12-51 0 0,2 0 1 0 0,0 0-1 0 0,2 0 1 0 0,4-17-3 0 0,-4 20 0 0 0,1-1-1 0 0,1-1 0 0 0,1 1 1 0 0,6-14 0 0 0,-8 25 9 0 0,2 0 1 0 0,-1 0-1 0 0,2 0 1 0 0,-1 0-1 0 0,2 1 1 0 0,0 1-1 0 0,2-3-9 0 0,3-3-17 0 0,2 1-1 0 0,0 0 1 0 0,1 1-1 0 0,0 1 0 0 0,12-8 18 0 0,-24 18 4 0 0,1 0 0 0 0,-1 1 0 0 0,0 0 0 0 0,1-1 0 0 0,-1 1-1 0 0,1 1 1 0 0,-1-1 0 0 0,1 1 0 0 0,0 0 0 0 0,0 0 0 0 0,0 0 0 0 0,0 1-1 0 0,0 0 1 0 0,-1-1 0 0 0,1 2 0 0 0,0-1 0 0 0,0 1 0 0 0,0-1-1 0 0,0 1 1 0 0,0 1 0 0 0,-1-1 0 0 0,1 1 0 0 0,0 0 0 0 0,-1 0-1 0 0,2 1-3 0 0,7 4 0 0 0,-5-4 0 0 0,0 1 0 0 0,0 0 0 0 0,-1 1 0 0 0,1 0 0 0 0,-1 0 0 0 0,0 1 0 0 0,0 0 0 0 0,-1 0 0 0 0,3 3 0 0 0,2 6-1 0 0,-3-6-1 0 0,-1 0-1 0 0,-1 0 0 0 0,0 1 1 0 0,0 0-1 0 0,1 4 3 0 0,1 3-94 0 0,-5-12 37 0 0,-1-1 0 0 0,0 1 1 0 0,0 0-1 0 0,0 0 0 0 0,0 3 57 0 0,1 5-100 0 0,5 21 40 0 0,0 13 60 0 0,-4-23 0 0 0,1 16 0 0 0,-5-37 0 0 0,0 4 0 0 0,0-1 0 0 0,0 0 0 0 0,-1 1 0 0 0,1-1 0 0 0,-1 0 0 0 0,-2 4 0 0 0,-5 20 5 0 0,8-26 1 0 0,-1-1-1 0 0,0 1 1 0 0,0 0-1 0 0,0-1 1 0 0,0 1 0 0 0,0-1-1 0 0,-1 1 1 0 0,0-1-1 0 0,1 1 1 0 0,-1-1 0 0 0,-1 0-1 0 0,1 0 1 0 0,0 0-1 0 0,-1 0 1 0 0,1-1 0 0 0,-1 1-1 0 0,0 0 1 0 0,-2 1-6 0 0,-11 7 194 0 0,10-7-125 0 0,0 0 0 0 0,-1 0 0 0 0,1-1 1 0 0,-1 0-1 0 0,-1 1-69 0 0,-8 2 63 0 0,4-1-30 0 0,1-1 0 0 0,-1 0 0 0 0,0 0-1 0 0,-5-1-32 0 0,-5 1 0 0 0,-1-1 0 0 0,1-1 0 0 0,0-1 0 0 0,0 0 0 0 0,-6-3 0 0 0,3 0-8 0 0,18 2-3 0 0,-1 0 1 0 0,1-1-1 0 0,-1 0 0 0 0,1-1 1 0 0,0 1-1 0 0,0-2 1 0 0,0 1-1 0 0,0-1 0 0 0,0 0 1 0 0,-5-2 10 0 0,-30-20-866 0 0,36 19-1213 0 0,5 5-3453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06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0 125 5064 0 0,'0'0'389'0'0,"0"0"-185"0"0,0 0 149 0 0,0 0 95 0 0,2 0 22 0 0,21-5 909 0 0,0 2 0 0 0,-1 1 1 0 0,1 1-1 0 0,9 1-1379 0 0,45-9 1565 0 0,-35 7-1032 0 0,0-1 1 0 0,14-5-534 0 0,11-2 339 0 0,34-1 46 0 0,402-38 744 0 0,-397 42-1060 0 0,103-6 30 0 0,-131 12-190 0 0,51 6 91 0 0,-88-2 0 0 0,59 6 0 0 0,-95-8 1 0 0,16 5 9 0 0,-20-5 17 0 0,-1-1-102 0 0,-9 11-313 0 0,7-10 369 0 0,0 0 1 0 0,0 0-1 0 0,-1 0 0 0 0,1 0 0 0 0,0 0 0 0 0,-1 0 1 0 0,1 0-1 0 0,0-1 0 0 0,-1 1 0 0 0,1-1 0 0 0,-1 0 0 0 0,1 0 1 0 0,-1 0 18 0 0,-18 4-96 0 0,5 0-7 0 0,0-1-1 0 0,0 0 1 0 0,-16 0 103 0 0,4-1-342 0 0,-18 3-980 0 0,15-2-2336 0 0,0-2-912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06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1 112 7688 0 0,'0'0'166'0'0,"0"0"29"0"0,0 0 14 0 0,0 0 39 0 0,0 0 114 0 0,0 0 43 0 0,0 0 10 0 0,0 0-34 0 0,0 0-145 0 0,0 0-63 0 0,0 0-11 0 0,0 0 18 0 0,0 0 82 0 0,0 0 33 0 0,2 0 8 0 0,8 0-127 0 0,31 0 900 0 0,1-2 0 0 0,15-3-1076 0 0,-31 2 82 0 0,0 1 0 0 0,4 2-82 0 0,-2-1 300 0 0,16-2-300 0 0,32-8 293 0 0,63-6 302 0 0,172-14 349 0 0,-39 2-119 0 0,-201 25-410 0 0,1 2 0 0 0,1 3-415 0 0,-38 0 0 0 0,30 3 0 0 0,-51-5-1 0 0,-10 0 4 0 0,0 0 0 0 0,-1 1 0 0 0,1-1 0 0 0,0 1 0 0 0,-1 0-1 0 0,4 0-2 0 0,-5 0 75 0 0,-2 0-6 0 0,0 0-5 0 0,0 0 0 0 0,0 0 0 0 0,-1-1-10 0 0,-2-1-186 0 0,2 1-608 0 0,1 1-255 0 0,0 0-49 0 0,0 0-10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5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336 68 6048 0 0,'0'0'273'0'0,"0"0"-5"0"0,-2 0-55 0 0,-26-16 3653 0 0,28 16-3839 0 0,-1 0 0 0 0,1 0 0 0 0,0 0 1 0 0,0 0-1 0 0,0 0 0 0 0,0 0 0 0 0,0 0 1 0 0,-1 0-1 0 0,1 0 0 0 0,0 0 0 0 0,0 0 1 0 0,0 0-1 0 0,0 0 0 0 0,0-1 0 0 0,-1 1 1 0 0,1 0-1 0 0,0 0 0 0 0,0 0 0 0 0,0 0 1 0 0,0 0-1 0 0,0 0 0 0 0,0-1 0 0 0,0 1 1 0 0,0 0-1 0 0,0 0 0 0 0,0 0 0 0 0,-1 0 1 0 0,1-1-1 0 0,0 1 0 0 0,0 0 0 0 0,0 0 1 0 0,0 0-1 0 0,0 0 0 0 0,0-1 0 0 0,0 1 1 0 0,0 0-1 0 0,0 0 0 0 0,0 0-27 0 0,1 0 26 0 0,-1-1 0 0 0,0 1 0 0 0,0 0 0 0 0,0 0 0 0 0,0 0 0 0 0,0 0 0 0 0,0-1 0 0 0,0 1 0 0 0,0 0 0 0 0,-1 0 0 0 0,1 0 0 0 0,0 0 0 0 0,0-1 0 0 0,0 1 0 0 0,0 0 0 0 0,0 0 0 0 0,0 0 0 0 0,0 0 0 0 0,0 0 0 0 0,0-1 0 0 0,0 1 0 0 0,0 0 0 0 0,-1 0 0 0 0,1 0 0 0 0,0 0 0 0 0,0 0-1 0 0,0 0 1 0 0,0 0 0 0 0,0-1 0 0 0,-1 1 0 0 0,1 0 0 0 0,0 0 0 0 0,0 0 0 0 0,0 0 0 0 0,0 0 0 0 0,0 0 0 0 0,-1 0 0 0 0,1 0-26 0 0,-23-15 1454 0 0,20 14-1395 0 0,1 0 1 0 0,-1 0-1 0 0,1 0 1 0 0,-1 0-1 0 0,1 0 1 0 0,-1 0 0 0 0,0 1-1 0 0,0 0 1 0 0,1-1-1 0 0,-1 1 1 0 0,0 0 0 0 0,1 0-1 0 0,-1 0 1 0 0,0 1-1 0 0,0-1 1 0 0,1 1 0 0 0,-1-1-1 0 0,1 1 1 0 0,-1 0-1 0 0,0 0 1 0 0,1 0-1 0 0,-1 0 1 0 0,1 0 0 0 0,0 1-1 0 0,-1-1 1 0 0,1 1-1 0 0,0 0 1 0 0,0 0 0 0 0,-2 1-60 0 0,3-1 0 0 0,-1 0 0 0 0,0-1 0 0 0,0 1 0 0 0,1-1 0 0 0,-1 1 0 0 0,0-1 0 0 0,-1 0 0 0 0,1 0 0 0 0,-1 1 0 0 0,0-1 0 0 0,1 0 0 0 0,-1 1 0 0 0,1-1 0 0 0,-1 1 0 0 0,1-1 0 0 0,0 1 0 0 0,0 0 0 0 0,0 0 0 0 0,-1 1 0 0 0,-8 9 0 0 0,0 0 0 0 0,1 1 0 0 0,0 0 0 0 0,-4 9 0 0 0,4-4 0 0 0,6-12 0 0 0,0 0 0 0 0,1 0 0 0 0,0 1 0 0 0,-1 2 0 0 0,-22 46 0 0 0,-15 53 0 0 0,41-105 0 0 0,-1-1 0 0 0,0 0 0 0 0,1 1 0 0 0,0-1 0 0 0,-1 0 0 0 0,1 1 0 0 0,0-1 0 0 0,0 0 0 0 0,0 1 0 0 0,1-1 0 0 0,-1 0 0 0 0,1 1 0 0 0,0 14 0 0 0,-1-16 0 0 0,0 0 0 0 0,0-1 0 0 0,0 1 0 0 0,0 0 0 0 0,0 0 0 0 0,0 0 0 0 0,0 0 0 0 0,0 0 0 0 0,0 0 0 0 0,0-1 0 0 0,0 1 0 0 0,0 0 0 0 0,1 0 0 0 0,-1 0 0 0 0,0 0 0 0 0,1-1 0 0 0,-1 1 0 0 0,1 0 0 0 0,0 0 0 0 0,0 2 0 0 0,6 5 0 0 0,9-4 0 0 0,-8-3 0 0 0,-6-1 2 0 0,1 1 1 0 0,-1 0 0 0 0,0-1 0 0 0,1 0 0 0 0,-1 0 0 0 0,0 0 0 0 0,1 0-1 0 0,-1 0 1 0 0,0 0 0 0 0,1 0 0 0 0,-1-1 0 0 0,2 0-3 0 0,4-1 34 0 0,-2 1-8 0 0,1-1 1 0 0,-1 0 0 0 0,0 0 0 0 0,0-1-1 0 0,0 0 1 0 0,0 0 0 0 0,-1 0 0 0 0,1-1-1 0 0,-1 0 1 0 0,5-4-27 0 0,12-8-7 0 0,-11 9 13 0 0,0-2 0 0 0,0 0 0 0 0,0 0 0 0 0,-2-1 0 0 0,1 0 0 0 0,-1-1 0 0 0,0 0 1 0 0,-1 0-1 0 0,0-1 0 0 0,3-8-6 0 0,-5 9-12 0 0,-3 5 12 0 0,0 0-1 0 0,0 0 1 0 0,-1 0 0 0 0,1 0 0 0 0,0-5 0 0 0,19-66 0 0 0,-21 71 0 0 0,3-8 0 0 0,-1-1 0 0 0,-1 0 0 0 0,0 0 0 0 0,-1-4 0 0 0,4-12 0 0 0,-5 30 0 0 0,0 1 0 0 0,0 0 0 0 0,0-1 0 0 0,0 1 0 0 0,0 0 0 0 0,0-1 0 0 0,0 1 0 0 0,0-1 0 0 0,0 1 0 0 0,0 0 0 0 0,0-1 0 0 0,0 1 0 0 0,0 0 0 0 0,0-1 0 0 0,0 1 0 0 0,0 0 0 0 0,0-1 0 0 0,0 1 0 0 0,0 0 0 0 0,-1-1 0 0 0,1 1 0 0 0,0 0 0 0 0,0-1 0 0 0,0 1 0 0 0,-1 0 0 0 0,1 0 0 0 0,0-1 0 0 0,0 1 0 0 0,-1 0 0 0 0,1 0 0 0 0,0-1 0 0 0,-1 1 0 0 0,1 0 0 0 0,0 0 0 0 0,0 0 0 0 0,-1 0 0 0 0,1-1 0 0 0,0 1 0 0 0,-1 0 0 0 0,1 0 0 0 0,-1 0 0 0 0,1 0 0 0 0,0 0 0 0 0,-1 0 0 0 0,1 0 0 0 0,-1 0 0 0 0,1 0 0 0 0,-1 0 0 0 0,1 0 0 0 0,0 0 0 0 0,-1-1 0 0 0,1 1 0 0 0,-1 0 0 0 0,1 0 0 0 0,0 0 0 0 0,-1-1 0 0 0,1 1 0 0 0,0 0 0 0 0,0 0 0 0 0,-1-1 0 0 0,1 1 0 0 0,0 0 0 0 0,-1 0 0 0 0,1-1 0 0 0,0 1 0 0 0,0 0 0 0 0,0-1 0 0 0,-1 1 0 0 0,1-1 0 0 0,0 1 0 0 0,-3-5 0 0 0,-9 4-12 0 0,11 1-52 0 0,1 0-28 0 0,0 0 24 0 0,0 0 110 0 0,2 2 13 0 0,1 3-53 0 0,1 0 0 0 0,-1 0 1 0 0,-1 0-1 0 0,1 1 0 0 0,-1-1 1 0 0,1 1-1 0 0,-1 2-2 0 0,13 48-41 0 0,-9-31-79 0 0,-2-8 116 0 0,-2 1 1 0 0,0-1 0 0 0,-1 0 0 0 0,0 2 3 0 0,2 32 1 0 0,-2-38 80 0 0,-1 0 1 0 0,-1-1 0 0 0,0 8-82 0 0,-1 13 243 0 0,2-33-240 0 0,0 0 0 0 0,0 0 1 0 0,0 1-1 0 0,0-1 1 0 0,0 0-1 0 0,0 0 0 0 0,0 1 1 0 0,0-1-1 0 0,0 0 1 0 0,0 0-1 0 0,-1 0 1 0 0,1 1-1 0 0,0-1 0 0 0,0 0 1 0 0,0 0-1 0 0,0 0 1 0 0,0 1-1 0 0,0-1 0 0 0,-1 0 1 0 0,1 0-1 0 0,0 0 1 0 0,0 0-1 0 0,0 0 1 0 0,0 1-1 0 0,-1-1 0 0 0,1 0 1 0 0,0 0-1 0 0,0 0 1 0 0,0 0-1 0 0,-1 0 1 0 0,1 0-1 0 0,0 0 0 0 0,0 0 1 0 0,0 0-1 0 0,-1 0-3 0 0,1 0 4 0 0,0 0-1 0 0,-1 0 0 0 0,1 0 1 0 0,0 0-1 0 0,0 1 0 0 0,-1-1 1 0 0,1 0-1 0 0,0 0 0 0 0,0 0 1 0 0,0 0-1 0 0,-1 0 0 0 0,1 0 1 0 0,0 0-1 0 0,0 1 0 0 0,0-1 1 0 0,-1 0-1 0 0,1 0 0 0 0,0 0 1 0 0,0 1-1 0 0,0-1 0 0 0,0 0 1 0 0,0 0-1 0 0,0 0 0 0 0,-1 1 1 0 0,1-1-1 0 0,0 0 0 0 0,0 0 1 0 0,0 1-1 0 0,0-1 0 0 0,0 0 1 0 0,0 0-1 0 0,0 0 0 0 0,0 1 1 0 0,0-1-1 0 0,0 0 0 0 0,0 0-3 0 0,0 8 80 0 0,0-6-2 0 0,0-2-6 0 0,0 2 13 0 0,0 3-781 0 0,0-4-3224 0 0,0-1-1394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5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0 3224 0 0,'-1'9'288'0'0,"-3"3"80"0"0,-4 16 1712 0 0,-2 30 840 0 0,-8 22-612 0 0,18-76-2208 0 0,-1-1 0 0 0,1 0 0 0 0,0 0 0 0 0,-1 0 1 0 0,2 0-1 0 0,-1 4-100 0 0,1 5-673 0 0,-1-12-3283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6.6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308 48 3680 0 0,'0'0'284'0'0,"0"0"-76"0"0,-1-2 375 0 0,-2-1-213 0 0,0 0 0 0 0,-1 0 0 0 0,0 0 0 0 0,0 0 0 0 0,0 0 0 0 0,0 1 1 0 0,0 0-1 0 0,0 0 0 0 0,0 0 0 0 0,-1 0 0 0 0,1 1 0 0 0,-1-1 0 0 0,-1 1-370 0 0,-35-11 2128 0 0,35 12-2066 0 0,0-1 1 0 0,1 1-1 0 0,-1 0 0 0 0,0 0 0 0 0,0 1 0 0 0,1-1 0 0 0,-1 1 1 0 0,0 1-1 0 0,1-1 0 0 0,-1 1 0 0 0,1 0 0 0 0,0 0 0 0 0,0 1 1 0 0,-1-1-1 0 0,1 1 0 0 0,1 0 0 0 0,-1 1 0 0 0,0-1 0 0 0,1 1 0 0 0,0 0 1 0 0,-2 1-63 0 0,0 3 0 0 0,0-1 0 0 0,0 1 0 0 0,0 0 0 0 0,1 1 0 0 0,0-1 0 0 0,1 1 0 0 0,0 0 0 0 0,0 0 0 0 0,1 0 0 0 0,-1 5 0 0 0,-10 24 0 0 0,9-26-11 0 0,1 0 0 0 0,0 1 1 0 0,1-1-1 0 0,0 1 1 0 0,0 6 10 0 0,2-15 2 0 0,1 1 1 0 0,0 0-1 0 0,0-1 1 0 0,0 1 0 0 0,0 0-1 0 0,1-1 1 0 0,-1 1-1 0 0,1 0 1 0 0,0-1-1 0 0,1 1 1 0 0,-1-1-1 0 0,1 0 1 0 0,0 1 0 0 0,0-1-1 0 0,0 0 1 0 0,2 2-3 0 0,2 1 16 0 0,-6-5-1 0 0,1-1 0 0 0,0 0 0 0 0,0 1 0 0 0,0-1 0 0 0,0 0 1 0 0,0 1-1 0 0,1-1 0 0 0,-1 0 0 0 0,0 0 0 0 0,1 0 0 0 0,-1 0 0 0 0,0 0 0 0 0,1 0 0 0 0,-1 0 0 0 0,1-1 0 0 0,0 1 0 0 0,-1 0 0 0 0,1-1 0 0 0,0 1 1 0 0,-1-1-1 0 0,1 0 0 0 0,0 0 0 0 0,-1 1 0 0 0,1-1 0 0 0,0 0-15 0 0,6-1 116 0 0,-1 0 0 0 0,1 0 0 0 0,0 0 0 0 0,-1-1-1 0 0,1 0 1 0 0,-1-1 0 0 0,0 0 0 0 0,0 0 0 0 0,0 0 0 0 0,0-1 0 0 0,0 0 0 0 0,-1 0 0 0 0,1-1 0 0 0,0 0-116 0 0,6-7 124 0 0,0 1 1 0 0,-1-2-1 0 0,0 0 1 0 0,-1 0-1 0 0,7-11-124 0 0,-13 15 20 0 0,1 0 0 0 0,-2 0 0 0 0,1 0 0 0 0,-2 0-1 0 0,1-1 1 0 0,-1 0 0 0 0,0 0 0 0 0,-1 0 0 0 0,1-10-20 0 0,0-4 37 0 0,0 0 1 0 0,-2-19-38 0 0,-1 27-12 0 0,0 15-50 0 0,0 3-14 0 0,0 2 60 0 0,0-1 1 0 0,0 1-1 0 0,0-1 0 0 0,1 0 1 0 0,-1 1-1 0 0,1-1 0 0 0,0 0 1 0 0,0 1 15 0 0,1 4-5 0 0,9 31-29 0 0,-7-31 27 0 0,-2 2 0 0 0,1-1 1 0 0,-1 0-1 0 0,0 0 0 0 0,-1 1 0 0 0,0 0 7 0 0,1 30-56 0 0,0-30 59 0 0,-1 0-1 0 0,-1 0 1 0 0,0 0 0 0 0,0-1-1 0 0,-1 1 1 0 0,0 0 0 0 0,-2 4-3 0 0,-5 26 268 0 0,9-37-258 0 0,-1-2-7 0 0,0-1 1 0 0,0 1 0 0 0,0 0 0 0 0,0-1-1 0 0,-1 1 1 0 0,1-1 0 0 0,0 1-1 0 0,0-1 1 0 0,0 1 0 0 0,0-1 0 0 0,-1 1-1 0 0,1-1 1 0 0,0 1 0 0 0,0-1-1 0 0,-1 1 1 0 0,1-1 0 0 0,0 1 0 0 0,-1-1-1 0 0,1 1 1 0 0,0-1 0 0 0,-1 0 0 0 0,0 1-4 0 0,1 0 80 0 0,0-1-99 0 0,0 0-416 0 0,0 0-186 0 0,0 0-32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7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527 9 7632 0 0,'0'0'166'0'0,"0"0"29"0"0,-2 1 14 0 0,-1-1-192 0 0,0 1 0 0 0,0 0 0 0 0,0-1 1 0 0,0 1-1 0 0,0-1 0 0 0,-1 0 0 0 0,1 0 0 0 0,0 0 0 0 0,0-1 0 0 0,0 1 0 0 0,0-1 0 0 0,0 1 0 0 0,-1-1-17 0 0,3 0 33 0 0,0 1 0 0 0,-1 0 0 0 0,1 0 0 0 0,0 0 0 0 0,0 0 0 0 0,-1 0 0 0 0,1 0 0 0 0,0 1 0 0 0,-1-1 0 0 0,1 0 1 0 0,-1 1-34 0 0,-13 1 604 0 0,-8-7 244 0 0,14 3-400 0 0,0 0 0 0 0,1 0 0 0 0,-1 1 0 0 0,-7 0-448 0 0,-3 1 612 0 0,-1 1 1 0 0,0 1 0 0 0,1 0-1 0 0,-5 2-612 0 0,13-2 114 0 0,0 1 0 0 0,0 0 1 0 0,0 1-1 0 0,1 0 0 0 0,-1 1 0 0 0,1 0 0 0 0,0 0 0 0 0,0 1 0 0 0,1 1 1 0 0,-2 1-115 0 0,-18 18 159 0 0,15-14-132 0 0,1 0 0 0 0,0 1-1 0 0,1 0 1 0 0,0 1 0 0 0,1 0 0 0 0,-8 15-27 0 0,17-27 0 0 0,-3 7 2 0 0,1-1-1 0 0,-1 0 1 0 0,1 1-1 0 0,1 0 1 0 0,0-1-1 0 0,0 1 1 0 0,1 1-1 0 0,0-1 1 0 0,0 0 0 0 0,1 3-2 0 0,1-6 15 0 0,0-1 0 0 0,0 1 0 0 0,1-1 0 0 0,0 1 0 0 0,0-1 0 0 0,0 1 0 0 0,1-1 0 0 0,0 0 0 0 0,0 1 0 0 0,0-1 0 0 0,0 0 0 0 0,1 0 0 0 0,0-1 0 0 0,0 1 1 0 0,0-1-1 0 0,1 1 0 0 0,-1-1 0 0 0,1 0 0 0 0,0 0 0 0 0,1 0-15 0 0,2 1 75 0 0,0 0 1 0 0,0 0 0 0 0,1-1-1 0 0,-1 1 1 0 0,1-2-1 0 0,0 1 1 0 0,0-1 0 0 0,1-1-1 0 0,-1 1 1 0 0,1-1-1 0 0,-1-1 1 0 0,1 0 0 0 0,1 0-76 0 0,8 0 130 0 0,0 0 0 0 0,-1-1 1 0 0,1-1-1 0 0,0-1 0 0 0,16-4-130 0 0,-10 1-228 0 0,43-10 542 0 0,-60 13-684 0 0,1-1 0 0 0,-1 0 1 0 0,0 0-1 0 0,0 0 0 0 0,0-1 1 0 0,0 0-1 0 0,1-2 370 0 0,1-2-1305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4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5 8808 0 0,'0'0'197'0'0,"0"0"24"0"0,0 0 19 0 0,-1-1 418 0 0,-3-1-78 0 0,0 1-69 0 0,1 0-61 0 0,-6 2-159 0 0,0 1-56 0 0,0 2-49 0 0,1 1-43 0 0,-7 9 35 0 0,2 3-104 0 0,8-9-62 0 0,0 1-1 0 0,1 0 1 0 0,0 0 0 0 0,-3 9-12 0 0,4-7 48 0 0,0-1 37 0 0,1-1-87 0 0,1 0 0 0 0,0 0 1 0 0,1 1-1 0 0,0-1 0 0 0,0 1 0 0 0,1-1 1 0 0,1 6 1 0 0,7 20 31 0 0,4-9 42 0 0,4-4 60 0 0,-14-19-91 0 0,0 0 0 0 0,1-1 0 0 0,-1 1-1 0 0,0-1 1 0 0,4 2-42 0 0,-3-3 51 0 0,-1 1-1 0 0,1-1 1 0 0,0 1-1 0 0,0-1 0 0 0,0 0 1 0 0,1 0-51 0 0,-2-1-124 0 0,-1 0 42 0 0,3 0 22 0 0,-1 0 98 0 0,-1 0 59 0 0,9-2 379 0 0,-7 0-322 0 0,-3 1-115 0 0,1 0-36 0 0,-1 0-44 0 0,0 0-52 0 0,0 0-38 0 0,0 0-53 0 0,1 0-57 0 0,-1 0-63 0 0,0 0-67 0 0,0 0-74 0 0,0 0-78 0 0,0 0-83 0 0,0 0-28 0 0,0 0-78 0 0,0-1-952 0 0,1 0-945 0 0</inkml:trace>
  <inkml:trace contextRef="#ctx0" brushRef="#br0" timeOffset="857.7">1 154 7256 0 0,'0'0'165'0'0,"0"0"22"0"0,0 0 7 0 0,0 0 50 0 0,0 0-97 0 0,0 0 114 0 0,0 0 215 0 0,0 0 18 0 0,0 0 8 0 0,0 0 29 0 0,0 0 12 0 0,0 0-210 0 0,0 0-67 0 0,1 0-60 0 0,-1 0-49 0 0,2 0-8 0 0,-1 0-60 0 0,4 0 62 0 0,-3 0-10 0 0,6 0 404 0 0,-1-1-93 0 0,1-1-84 0 0,-1 0-74 0 0,1 0-65 0 0,0-1-57 0 0,-1 0-46 0 0,1 0-37 0 0,2-1-7 0 0,6-2-9 0 0,-2 1 27 0 0,-8 2-84 0 0,0 1-53 0 0,1-1-86 0 0,-3 1-7 0 0,0 0-50 0 0,-1 1-57 0 0,1-1-62 0 0,0 0-70 0 0,0 1-76 0 0,0 0-84 0 0,0-1-88 0 0,2 2-439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7.4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72 6912 0 0,'0'0'528'0'0,"0"0"-240"0"0,0 0 256 0 0,0 0 146 0 0,3-1 29 0 0,141-46 4022 0 0,-106 35-4329 0 0,-30 10-502 0 0,0 0-1 0 0,0 1 1 0 0,0 0-1 0 0,2 0 91 0 0,6-1-3636 0 0,-1 0-1008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7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1 2760 0 0,'-2'1'207'0'0,"-1"4"136"0"0,0-1 1 0 0,-1 1 0 0 0,2-1 0 0 0,-1 1 0 0 0,0 0 0 0 0,0 3-344 0 0,-1 0 523 0 0,-11 24 508 0 0,1 0 0 0 0,2 1 0 0 0,2 1 0 0 0,0 0 0 0 0,-2 26-1031 0 0,-32 158 2730 0 0,-1-30-764 0 0,25-107-1265 0 0,10-44 139 0 0,-1 16-840 0 0,-14 65 1310 0 0,6-29-406 0 0,5-24-188 0 0,8-53-740 0 0,6-12-2 0 0,0 0 0 0 0,-1 0 0 0 0,1 0 1 0 0,0 0-1 0 0,0 0 0 0 0,0 1 0 0 0,0-1 0 0 0,0 0 0 0 0,-1 0 1 0 0,1 0-1 0 0,0 0 0 0 0,0 0 0 0 0,0 0 0 0 0,0 0 0 0 0,-1 0 1 0 0,1 0-1 0 0,0 0 0 0 0,0 0 0 0 0,0 0 0 0 0,-1 0 0 0 0,1 0 1 0 0,0 0-1 0 0,0 0 0 0 0,0 0 0 0 0,0 0 0 0 0,-1 0 0 0 0,1 0 1 0 0,0 0-1 0 0,0 0 0 0 0,0 0 0 0 0,0 0 0 0 0,-1 0 0 0 0,1 0 1 0 0,0 0-1 0 0,0-1 0 0 0,0 1 0 0 0,0 0 0 0 0,0 0 0 0 0,-1 0 1 0 0,1 0-1 0 0,0 0 0 0 0,0 0 0 0 0,0-1 0 0 0,0 1 0 0 0,0 0 1 0 0,0 0-1 0 0,0 0 0 0 0,0 0 0 0 0,0-1 0 0 0,-1 1 0 0 0,1 0 1 0 0,0 0-1 0 0,0 0 0 0 0,0 0 0 0 0,0-1 0 0 0,0 1 0 0 0,0 0 1 0 0,0 0-1 0 0,0 0 0 0 0,0-1 0 0 0,0 1 0 0 0,0 0 0 0 0,1 0 26 0 0,-2-12-1168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8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1 2304 0 0,'-7'0'939'0'0,"6"0"2321"0"0,0 1 3405 0 0,-2 4-6561 0 0,1 0 1 0 0,1 1-1 0 0,-1-1 1 0 0,1 0 0 0 0,0 0-1 0 0,0 1 1 0 0,0 2-105 0 0,-5 26 414 0 0,1-17-73 0 0,1 1 1 0 0,-2 12-342 0 0,3-11 229 0 0,-1 0 1 0 0,-1 2-230 0 0,-4 14 492 0 0,2 1 0 0 0,-2 25-492 0 0,7-42 151 0 0,-2 28 235 0 0,4-32-107 0 0,-1 0 0 0 0,-3 13-279 0 0,-1 15 469 0 0,4-31-314 0 0,0-1 0 0 0,0 0 0 0 0,-2 0-1 0 0,1 1-154 0 0,0-7 86 0 0,2 1-1 0 0,-1-1 0 0 0,0 1 0 0 0,1 4-85 0 0,0-5 43 0 0,0-1 0 0 0,0 1-1 0 0,-1-1 1 0 0,1 1 0 0 0,-1-1 0 0 0,-1 3-43 0 0,1-5 66 0 0,-1 0 40 0 0,2-2-110 0 0,0 0-1 0 0,0 0 0 0 0,0 0 1 0 0,0 0-1 0 0,0 0 0 0 0,0 0 1 0 0,0 0-1 0 0,0 0 0 0 0,0 0 0 0 0,0 0 1 0 0,0 0-1 0 0,0 0 0 0 0,-1 0 1 0 0,1-1-1 0 0,0 1 0 0 0,0 0 1 0 0,0 0-1 0 0,0 0 0 0 0,0 0 1 0 0,0 0-1 0 0,0 0 0 0 0,0 0 1 0 0,0 0-1 0 0,0 0 0 0 0,0 0 1 0 0,0 0-1 0 0,0 0 0 0 0,0 0 1 0 0,0 0-1 0 0,0 0 0 0 0,0 0 1 0 0,0 0-1 0 0,0 0 0 0 0,0 0 1 0 0,0 0-1 0 0,0 0 0 0 0,0 0 1 0 0,0 0-1 0 0,0 0 0 0 0,0 0 1 0 0,0 0-1 0 0,-1 0 0 0 0,1 0 1 0 0,0 0-1 0 0,0 0 0 0 0,0 0 0 0 0,0 0 1 0 0,0 0-1 0 0,0 0 0 0 0,0 0 5 0 0,9-18-1768 0 0,0 7-39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9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22 165 1376 0 0,'0'0'65'0'0,"-2"-1"-6"0"0,-3-1-834 0 0,-7-4 5043 0 0,11 6-4219 0 0,1-1-1 0 0,0 1 1 0 0,0 0 0 0 0,0 0 0 0 0,0 0 0 0 0,0 0 0 0 0,0 0 0 0 0,-1 0-1 0 0,1-1 1 0 0,0 1 0 0 0,0 0 0 0 0,0 0 0 0 0,0 0 0 0 0,0 0 0 0 0,0 0 0 0 0,0-1-1 0 0,0 1 1 0 0,0 0 0 0 0,0 0 0 0 0,0 0 0 0 0,0 0 0 0 0,0-1 0 0 0,0 1-1 0 0,0 0 1 0 0,0 0 0 0 0,0 0 0 0 0,0 0 0 0 0,0-1 0 0 0,0 1 0 0 0,0 0 0 0 0,0 0-1 0 0,0 0 1 0 0,0 0 0 0 0,0 0 0 0 0,0-1 0 0 0,1 1 0 0 0,-1 0 0 0 0,0 0-1 0 0,0 0 1 0 0,0 0 0 0 0,0 0 0 0 0,0 0 0 0 0,0 0 0 0 0,1-1 0 0 0,-1 1 0 0 0,0 0-1 0 0,0 0 1 0 0,0 0 0 0 0,0 0 0 0 0,0 0 0 0 0,1 0 0 0 0,-1 0 0 0 0,0 0-1 0 0,0 0 1 0 0,0 0 0 0 0,0 0 0 0 0,1 0 0 0 0,-1 0 0 0 0,0 0 0 0 0,0 0 0 0 0,0 0-1 0 0,0 0-48 0 0,6-6 645 0 0,-4 3-523 0 0,5-2 12 0 0,0 0 0 0 0,0 1 0 0 0,0 0 0 0 0,0 0 0 0 0,1 1 0 0 0,3-1-134 0 0,11-6 279 0 0,29-10 312 0 0,-35 14-229 0 0,0-1 0 0 0,0 0 0 0 0,2-1-362 0 0,-8 3 165 0 0,0 0 1 0 0,1 2-1 0 0,-1-1 0 0 0,1 1 1 0 0,0 1-1 0 0,1 0-165 0 0,24-7 379 0 0,-11 3-54 0 0,1 2 0 0 0,0 0 0 0 0,24 0-325 0 0,-37 3 83 0 0,-1 1-41 0 0,0 0 0 0 0,0 0 0 0 0,0 1 0 0 0,-1 1 0 0 0,1 0 0 0 0,0 0 0 0 0,2 2-42 0 0,-12-3 6 0 0,0 0 1 0 0,0-1 0 0 0,0 1-1 0 0,0 0 1 0 0,-1 0 0 0 0,1 0 0 0 0,0 0-1 0 0,-1 1 1 0 0,1-1 0 0 0,-1 0 0 0 0,1 1-1 0 0,-1-1 1 0 0,1 1 0 0 0,-1-1-1 0 0,0 1 1 0 0,0 0 0 0 0,0-1 0 0 0,0 1-1 0 0,0 0 1 0 0,0 0 0 0 0,0 0 0 0 0,0 1-7 0 0,-1 0 13 0 0,0 0 1 0 0,0 0 0 0 0,0 0 0 0 0,0 0 0 0 0,0 0 0 0 0,0 0-1 0 0,-1 0 1 0 0,0 0 0 0 0,1 0 0 0 0,-1 0 0 0 0,0 0 0 0 0,-1-1 0 0 0,0 3-14 0 0,-2 5 27 0 0,-1 0 0 0 0,0-1 1 0 0,-1 0-1 0 0,1 0 1 0 0,-2 0-1 0 0,1 0 1 0 0,-5 3-28 0 0,-8 7 0 0 0,10-9 0 0 0,0-1 0 0 0,0 0 0 0 0,-1-1 0 0 0,0 0 0 0 0,-2 1 0 0 0,-12 6 14 0 0,7-4 20 0 0,-1 0 0 0 0,-5 1-34 0 0,-3 0 30 0 0,17-9-16 0 0,1 0-1 0 0,0 0 0 0 0,0 1 1 0 0,0 0-1 0 0,0 1 1 0 0,1 0-1 0 0,-1 0 0 0 0,1 1 1 0 0,1 0-1 0 0,-1 0 1 0 0,-4 6-14 0 0,8-9 8 0 0,-1 1 1 0 0,1-1 0 0 0,-1 0 0 0 0,0 0 0 0 0,0 0 0 0 0,0-1 0 0 0,0 1-1 0 0,0-1 1 0 0,-1 0 0 0 0,0 0-9 0 0,-26 15 274 0 0,22-12-83 0 0,0 0-1 0 0,-1 0 1 0 0,1-1 0 0 0,-1 0-1 0 0,-9 2-190 0 0,-13 5 526 0 0,31-11-454 0 0,11 9 18 0 0,-1-2 13 0 0,1-1-1 0 0,0-1 1 0 0,0 0-1 0 0,1 0 1 0 0,-1-1-1 0 0,2 0-102 0 0,65 18 430 0 0,-71-21-443 0 0,29 7 108 0 0,29 8 758 0 0,54 20-853 0 0,-105-32 201 0 0,0 0-1 0 0,1-1 0 0 0,0-1-200 0 0,17 5 326 0 0,73 20 421 0 0,-91-24-689 0 0,-1 0-1 0 0,0-1 1 0 0,6 0-58 0 0,5 1 181 0 0,-17-3-203 0 0,-5 0-86 0 0,-14 3-1035 0 0,10-2 712 0 0,1 0-1106 0 0,-3-1-79 0 0,-17 0-14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39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403 0 7688 0 0,'0'0'166'0'0,"0"0"29"0"0,-2 1 14 0 0,-52 30 9 0 0,24-14 388 0 0,1 1 0 0 0,-14 12-606 0 0,35-22 117 0 0,1-1 1 0 0,-1 2-1 0 0,1-1 1 0 0,1 1-1 0 0,0 0 1 0 0,0 0 0 0 0,-3 9-118 0 0,-6 8 129 0 0,-8 11 192 0 0,3 0 0 0 0,1 1 0 0 0,1 1 0 0 0,2 1 0 0 0,-9 38-321 0 0,15-36 142 0 0,-2 1 16 0 0,3 0 0 0 0,1 0 0 0 0,2 5-158 0 0,2 12 190 0 0,2 0 0 0 0,2 0 1 0 0,7 38-191 0 0,-4-80 44 0 0,0 0 0 0 0,2 0 0 0 0,0-1 0 0 0,1 1 0 0 0,0-1 0 0 0,2-1 0 0 0,0 1 0 0 0,0-1 0 0 0,2-1 0 0 0,0 0 0 0 0,1 0 0 0 0,12 13-44 0 0,-9-14 10 0 0,1 1 0 0 0,1-2 0 0 0,0 0-1 0 0,1-1 1 0 0,0 0 0 0 0,1-2 0 0 0,0 0-1 0 0,0-1 1 0 0,1 0 0 0 0,1-2 0 0 0,4 1-10 0 0,16 2-68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40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4608 0 0,'0'0'353'0'0,"0"0"-117"0"0,0 0 371 0 0,0 0 185 0 0,0 0 37 0 0,0 0-37 0 0,9 0 316 0 0,17-5 807 0 0,-24 5-1828 0 0,21 0 1008 0 0,-1 1 1 0 0,4 1-1096 0 0,-18-1 123 0 0,0 1 1 0 0,0 0 0 0 0,-1 0-1 0 0,1 1 1 0 0,-1-1 0 0 0,0 2 0 0 0,7 3-124 0 0,-6-3 73 0 0,1 1 1 0 0,-1 0 0 0 0,0 1 0 0 0,0 0-1 0 0,-1 0 1 0 0,0 1 0 0 0,0 0 0 0 0,0 0 0 0 0,0 2-74 0 0,6 7 98 0 0,-8-10-49 0 0,0 1-1 0 0,-1-1 1 0 0,1 1 0 0 0,-1 0-1 0 0,0 0 1 0 0,-1 0 0 0 0,0 0 0 0 0,1 3-49 0 0,7 30 272 0 0,-1-1 0 0 0,-3 1 0 0 0,-1 0-1 0 0,-2 1 1 0 0,-1 0 0 0 0,-3 1-272 0 0,1-3 398 0 0,0-21-217 0 0,-1 0 0 0 0,0 0 0 0 0,-1 0 1 0 0,-1 0-1 0 0,-1 0 0 0 0,0 0 0 0 0,-3 5-181 0 0,-6 11 290 0 0,-2 0 0 0 0,-1 0 1 0 0,-2-2-1 0 0,-7 10-290 0 0,15-27 6 0 0,8-12-82 0 0,-1 1 1 0 0,1-1 0 0 0,-1 0-1 0 0,0 0 1 0 0,-1 0-1 0 0,1 0 1 0 0,0 0 0 0 0,-1 0-1 0 0,0-1 1 0 0,1 1-1 0 0,-1-1 1 0 0,0 0-1 0 0,-2 1 76 0 0,4-2-668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48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9648 0 0,'0'0'438'0'0,"0"0"-8"0"0,0 0-121 0 0,0 0 510 0 0,0 0 254 0 0,0 0 51 0 0,0 0-49 0 0,0 0-251 0 0,0 0-110 0 0,1 0-18 0 0,19-10 333 0 0,-18 8-739 0 0,-2 2-24 0 0,0 0-19 0 0,0 0-75 0 0,0 0-39 0 0,0 0-5 0 0,0 0-1328 0 0,0 0-5311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49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378 31 6448 0 0,'0'0'498'0'0,"0"0"-240"0"0,0 0 208 0 0,0 0 129 0 0,0 0 21 0 0,0 0 4 0 0,-1-2-9 0 0,-1 0-453 0 0,0 0 0 0 0,0-1 0 0 0,-1 1 0 0 0,1 0 0 0 0,0 0 1 0 0,-1 0-1 0 0,0 0 0 0 0,1 1 0 0 0,-1-1 0 0 0,0 1 0 0 0,0 0 0 0 0,0-1 1 0 0,0 1-1 0 0,0 0 0 0 0,0 1 0 0 0,0-1 0 0 0,0 1 0 0 0,0-1 0 0 0,0 1 1 0 0,-1 0-1 0 0,-2 0-158 0 0,-6 0 285 0 0,0 1 0 0 0,0 0 1 0 0,0 1-1 0 0,0 0 1 0 0,-4 2-286 0 0,6-1 105 0 0,-7 1-10 0 0,0 1 0 0 0,0 1 0 0 0,0 0 0 0 0,1 1 0 0 0,-2 2-95 0 0,-3 0 148 0 0,17-7-113 0 0,0 0 0 0 0,-1 0 0 0 0,1 0 0 0 0,0 0 0 0 0,0 0 1 0 0,1 1-1 0 0,-1 0 0 0 0,-1 1-35 0 0,-3 5-73 0 0,5-7 40 0 0,0 0-1 0 0,1 1 0 0 0,0-1 0 0 0,0 1 1 0 0,0 0-1 0 0,0 0 0 0 0,0 0 0 0 0,0 0 1 0 0,0 0-1 0 0,1 0 0 0 0,0 0 1 0 0,-1 3 33 0 0,-3 9 0 0 0,4-14 0 0 0,1 0 0 0 0,-1 0 0 0 0,1 1 0 0 0,0-1 0 0 0,-1 0 0 0 0,1 0 0 0 0,0 0 0 0 0,0 0 0 0 0,-1 0 0 0 0,1 1 0 0 0,0-1 0 0 0,0 0 0 0 0,0 0 0 0 0,1 0 0 0 0,-1 1 0 0 0,0-1 0 0 0,0 0 0 0 0,1 0 0 0 0,-1 0 0 0 0,0 0 0 0 0,1 1 0 0 0,1 2 0 0 0,-1 0 0 0 0,1-1 0 0 0,0 1 0 0 0,0 0 0 0 0,0-1 0 0 0,0 1 0 0 0,1-1 0 0 0,-1 1 0 0 0,1-1 0 0 0,11 15 0 0 0,-12-15 0 0 0,0-1 0 0 0,0 1 0 0 0,0 0 0 0 0,0-1 0 0 0,0 1 0 0 0,1-1 0 0 0,1 2 0 0 0,23 18-92 0 0,-1 1 0 0 0,-2 2 0 0 0,18 21 92 0 0,-18-18-18 0 0,-17-20 27 0 0,0 0 0 0 0,-1 0 0 0 0,0 1 0 0 0,0 0 0 0 0,-1 0 0 0 0,1 2-9 0 0,-4-6 75 0 0,0 0-1 0 0,0 1 1 0 0,-1-1-1 0 0,1 0 1 0 0,-1 1-1 0 0,0-1 1 0 0,-1 0-1 0 0,1 1 1 0 0,-1-1-1 0 0,0 1 1 0 0,-1-1-1 0 0,0 3-74 0 0,1-5 55 0 0,-1 0 0 0 0,0-1 1 0 0,0 1-1 0 0,0-1 0 0 0,0 1 0 0 0,0-1 0 0 0,0 0 0 0 0,-1 1 0 0 0,1-1 0 0 0,-1 0 1 0 0,0 0-1 0 0,0 0 0 0 0,1 0 0 0 0,-1 0 0 0 0,0-1 0 0 0,-1 1 0 0 0,1-1 1 0 0,0 1-1 0 0,0-1 0 0 0,-1 0 0 0 0,1 0 0 0 0,-1 0 0 0 0,-1 1-55 0 0,-4 1 112 0 0,0-1-1 0 0,0 0 1 0 0,0-1 0 0 0,0 0-1 0 0,0 0 1 0 0,0-1-1 0 0,-1 0-111 0 0,-4 1 40 0 0,0-1 0 0 0,0-1 0 0 0,0-1 0 0 0,0 0 0 0 0,0 0 0 0 0,1-1 0 0 0,-8-3-40 0 0,15 4-3 0 0,0 0 0 0 0,1 0-1 0 0,-1 0 1 0 0,1 0 0 0 0,-1-1-1 0 0,1 0 4 0 0,2 2-87 0 0,0-1 0 0 0,0 0 0 0 0,0 0-1 0 0,1 0 1 0 0,-1 0 0 0 0,1-1 0 0 0,-1 1 0 0 0,1 0-1 0 0,0-1 1 0 0,0 1 0 0 0,0-1 0 0 0,0 0 87 0 0,-4-12-1577 0 0,2 2-4147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49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0 3680 0 0,'-3'5'327'0'0,"-12"19"-330"0"0,9-17 718 0 0,2 1 0 0 0,-1 0 1 0 0,1-1-1 0 0,-3 10-715 0 0,-28 67 2749 0 0,34-80-2657 0 0,1-1 0 0 0,-1 1 0 0 0,1 0 0 0 0,0 0 0 0 0,0 0 0 0 0,0 0 0 0 0,0 0 0 0 0,1 0 0 0 0,-1-1 0 0 0,1 1 0 0 0,0 0 0 0 0,0 0 0 0 0,0-1 0 0 0,1 1 0 0 0,0 0 0 0 0,-1-1 0 0 0,1 1 0 0 0,0-1 0 0 0,1 0 0 0 0,-1 0 0 0 0,0 0 0 0 0,1 0 0 0 0,0 0 0 0 0,0-1 0 0 0,0 1-92 0 0,-1-1 30 0 0,-1-1 0 0 0,1 1-1 0 0,0-1 1 0 0,0 0 0 0 0,1 1-1 0 0,-1-1 1 0 0,0 0 0 0 0,0 0 0 0 0,0-1-1 0 0,1 1 1 0 0,-1 0 0 0 0,0-1-1 0 0,1 1 1 0 0,-1-1 0 0 0,1 0-1 0 0,-1 0 1 0 0,1 0 0 0 0,-1 0 0 0 0,0 0-1 0 0,1-1 1 0 0,-1 1 0 0 0,2-1-30 0 0,9-4 147 0 0,-11 5-63 0 0,1-1 0 0 0,-1 0 1 0 0,1 1-1 0 0,-1-1 0 0 0,1-1 1 0 0,-1 1-1 0 0,0 0 0 0 0,1 0 1 0 0,-1-1-1 0 0,0 0 1 0 0,0 1-1 0 0,0-1 0 0 0,0 0 1 0 0,-1 0-1 0 0,1 0 0 0 0,0 0 1 0 0,-1 0-1 0 0,1-1-84 0 0,6-8 481 0 0,-7 9-395 0 0,1-1 1 0 0,0 1-1 0 0,-1 0 0 0 0,0-1 1 0 0,0 1-1 0 0,1-1 0 0 0,-1-1-86 0 0,2-5 162 0 0,-1 0 0 0 0,0 0 0 0 0,-1 1 0 0 0,1-1 0 0 0,-2-1 0 0 0,1-5-162 0 0,-2 12 10 0 0,1-1 1 0 0,0 1 0 0 0,-1-1-1 0 0,0 1 1 0 0,0 0 0 0 0,0-1 0 0 0,0 1-1 0 0,0 0 1 0 0,-1 0 0 0 0,1-1-1 0 0,-1 1 1 0 0,0 0 0 0 0,0 1-1 0 0,0-1 1 0 0,0 0 0 0 0,-1 0-1 0 0,1 1 1 0 0,-1-1-11 0 0,-6-5 34 0 0,8 7-32 0 0,-1-1 0 0 0,0 1-1 0 0,1-1 1 0 0,-1 1 0 0 0,0 0 0 0 0,0-1-1 0 0,0 1 1 0 0,0 0 0 0 0,0 0 0 0 0,0 0 0 0 0,-2 0-2 0 0,-5-2-34 0 0,7 2-60 0 0,0 0 0 0 0,1 1 0 0 0,-1-1-1 0 0,0 1 1 0 0,0-1 0 0 0,-1 1 0 0 0,1 0-1 0 0,0-1 1 0 0,0 1 0 0 0,0 0 0 0 0,0 0 0 0 0,0 1 94 0 0,-8 1-668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50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1 6448 0 0,'0'0'498'0'0,"0"0"-216"0"0,0 0 307 0 0,0 0 167 0 0,0 0 39 0 0,0 0-33 0 0,0 0-156 0 0,0 0-72 0 0,0 0-12 0 0,-1 2-17 0 0,-2 11 18 0 0,0 1 0 0 0,1-1 0 0 0,0 1 0 0 0,1 0 0 0 0,0 11-523 0 0,2 24 324 0 0,0-16-43 0 0,-2-1 0 0 0,-1 1 1 0 0,-2 9-282 0 0,-9 78 639 0 0,6-81-472 0 0,4-15 28 0 0,-1-1 0 0 0,-2 0-1 0 0,-5 15-194 0 0,0 6 107 0 0,9-34-79 0 0,0-1-1 0 0,-1 0 0 0 0,1 0 1 0 0,-2 0-1 0 0,1 0-27 0 0,-3 4-15 0 0,6-9 437 0 0,1 1-6325 0 0,-1-5 645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1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1 401 7136 0 0,'0'0'165'0'0,"0"0"22"0"0,0 0 6 0 0,2 3 92 0 0,0 2-27 0 0,0-1 52 0 0,-1-2-110 0 0,0-1 36 0 0,3 4 292 0 0,-1 0-44 0 0,1 0-44 0 0,-1-1-43 0 0,0 1-40 0 0,0-1-41 0 0,0 1-40 0 0,-1 0-37 0 0,1 0-38 0 0,-1-1-35 0 0,0 2-36 0 0,0-1-33 0 0,2 6-2 0 0,0 1-122 0 0,-4-11-19 0 0,0 0 92 0 0,1 0 19 0 0,-1-1-82 0 0,1 1-36 0 0,-1 0-25 0 0,0 0-37 0 0,0 1-42 0 0,0 0-48 0 0,0-1-202 0 0,0-1-115 0 0,0 0 69 0 0,0 0-42 0 0,0 0-584 0 0,0 0-456 0 0,0 0-867 0 0</inkml:trace>
  <inkml:trace contextRef="#ctx0" brushRef="#br0" timeOffset="635.29">211 38 6536 0 0,'0'0'141'0'0,"0"0"23"0"0,0 0 13 0 0,-1 4 593 0 0,1 2-348 0 0,-1-1-171 0 0,1-3-171 0 0,0-1-35 0 0,0 9 528 0 0,1 0-100 0 0,1 0-87 0 0,0 0-74 0 0,0 2-15 0 0,2 0-64 0 0,7 23 320 0 0,-6-19-230 0 0,25 83 1037 0 0,-18-55-734 0 0,0 4 159 0 0,-7-24-343 0 0,0 0 41 0 0,-5-22-525 0 0,0 1 35 0 0,1 2 82 0 0,-1 0 137 0 0,0 0 253 0 0,0-3-115 0 0,0-4-43 0 0,-1-2-98 0 0,1 1-159 0 0,0-2-46 0 0,2-12 184 0 0,2 1-115 0 0,2 1-96 0 0,3 0-79 0 0,0 2-43 0 0,2 2-37 0 0,-6 7 82 0 0,-1 0 0 0 0,1 1 1 0 0,-1-1-1 0 0,1 1 0 0 0,0 0 0 0 0,1 1 0 0 0,2-2 100 0 0,12-2-270 0 0,-4 7 264 0 0,-13-1-2 0 0,-1 1 0 0 0,1 0 0 0 0,-1 1 0 0 0,1-1 0 0 0,-1 0 0 0 0,0 1 0 0 0,1-1 0 0 0,0 2 8 0 0,0-1-3 0 0,-1 0 0 0 0,0 1 0 0 0,1-1 0 0 0,-1 1 0 0 0,0 0-1 0 0,1 1 4 0 0,3 9 74 0 0,-6-11-77 0 0,0-1 0 0 0,0 0 1 0 0,0 0-1 0 0,0 1 0 0 0,0-1 1 0 0,0 0-1 0 0,-1 0 0 0 0,1 0 1 0 0,0 1-1 0 0,-1-1 0 0 0,1 0 1 0 0,-1 0-1 0 0,1 0 0 0 0,-1 0 1 0 0,0 0-1 0 0,1 0 0 0 0,-1 0 1 0 0,0 0-1 0 0,0 0 0 0 0,0 0 1 0 0,0 0-1 0 0,0 0 0 0 0,0-1 1 0 0,0 1-1 0 0,0 0 0 0 0,-1 0 3 0 0,-14 9 3 0 0,1-4 101 0 0,12-4-315 0 0,-1-1 84 0 0,0 1 70 0 0,0-1 61 0 0,1 0 46 0 0,-1 1 36 0 0,-15 3 468 0 0,13-4-446 0 0,1 1-84 0 0,1-2-63 0 0,1 1-47 0 0,-1 0-55 0 0,1-1-60 0 0,-1 1-91 0 0,0-1-85 0 0,0 1-95 0 0,1-1-101 0 0,-1 0-111 0 0,0 1-119 0 0,1-1-126 0 0,1 0 414 0 0,0 0-35 0 0,0 0-1246 0 0,0 0-1014 0 0</inkml:trace>
  <inkml:trace contextRef="#ctx0" brushRef="#br0" timeOffset="1111.02">557 341 6056 0 0,'0'0'176'0'0,"1"2"-10"0"0,3 3 94 0 0,-1-2-9 0 0,-2-1 80 0 0,3 2 143 0 0,-1 1-46 0 0,0 1-46 0 0,-1 0-46 0 0,0 1-47 0 0,0 0-45 0 0,0-1-47 0 0,-1-1-46 0 0,0 6-112 0 0,1 0 58 0 0,-1 1 51 0 0,0 0 45 0 0,0 3 89 0 0,-1 0 46 0 0,-1 3 110 0 0,-3 6 272 0 0,4-22-668 0 0,0-1 1 0 0,-1 0 0 0 0,1 1 0 0 0,-1-1-1 0 0,1 0 1 0 0,-1 1 0 0 0,0-1-1 0 0,1 0 1 0 0,-1 0 0 0 0,0 0 0 0 0,0 0-1 0 0,0 0 1 0 0,0 0 0 0 0,0 0-1 0 0,0 1-42 0 0,-8 2 184 0 0,4-2-143 0 0,0-2-59 0 0,-1 0-69 0 0,0-2-83 0 0,-1 0-12 0 0</inkml:trace>
  <inkml:trace contextRef="#ctx0" brushRef="#br0" timeOffset="1379.31">581 185 11808 0 0,'0'0'316'0'0,"0"-2"-85"0"0,-1-1-7 0 0,0-5 185 0 0,1 6-340 0 0,0 0-41 0 0,0-2 4 0 0,0 3 75 0 0,0 1 22 0 0,0 0-110 0 0,0 0-92 0 0,0 0-83 0 0,0 0 35 0 0,0 0-33 0 0,0 0-37 0 0,0 0-34 0 0,0 0-315 0 0,0 0 68 0 0,0 0-48 0 0,1 0-619 0 0,1 0-493 0 0,3 0-933 0 0</inkml:trace>
  <inkml:trace contextRef="#ctx0" brushRef="#br0" timeOffset="1993.66">727 1 7424 0 0,'0'0'166'0'0,"0"0"29"0"0,1 0-35 0 0,-1 0-47 0 0,2 1 3 0 0,7 2-90 0 0,11 5 378 0 0,0 0 55 0 0,-5-1 308 0 0,0 0 0 0 0,10 8-767 0 0,5 7 895 0 0,-12-5-367 0 0,-5-1-156 0 0,0 2-78 0 0,4 14 159 0 0,-3 4-74 0 0,-4 0-72 0 0,-7-20-153 0 0,-1 1-1 0 0,0 0 1 0 0,-1 0 0 0 0,-1 0 0 0 0,0 1-154 0 0,-5 23 358 0 0,-2-15-53 0 0,-4 1-65 0 0,-3-2-52 0 0,-3-4-39 0 0,10-15-150 0 0,7-6-28 0 0,-1 0-19 0 0,1 0-20 0 0,0 0-34 0 0,0 0-39 0 0,0 0-35 0 0,0 0-140 0 0,0 0-41 0 0,0 0-957 0 0,0 0-59 0 0,0 0-16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50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0 362 9440 0 0,'0'0'216'0'0,"1"-1"32"0"0,4-5-164 0 0,0-1-1 0 0,1 2 1 0 0,-1-1 0 0 0,1 0 0 0 0,0 1 0 0 0,5-3-84 0 0,8-7 89 0 0,4-4 808 0 0,1 2-1 0 0,26-14-896 0 0,-29 18 133 0 0,1 1 81 0 0,21-9-214 0 0,-20 11 56 0 0,-1-1 0 0 0,3-4-56 0 0,26-14 1 0 0,2 2 1 0 0,22-6-2 0 0,10-5-1391 0 0,-19 15-420 0 0,-65 23 1628 0 0,-1-1 172 0 0,1 1-1 0 0,-1 0 1 0 0,0 0-1 0 0,0 0 1 0 0,0-1-1 0 0,0 1 0 0 0,0 0 1 0 0,0 0-1 0 0,1 0 1 0 0,-1-1-1 0 0,0 1 1 0 0,0 0-1 0 0,0 0 0 0 0,1 0 1 0 0,-1 0-1 0 0,0 0 1 0 0,0 0-1 0 0,0-1 1 0 0,1 1-1 0 0,-1 0 0 0 0,0 0 1 0 0,0 0-1 0 0,1 0 1 0 0,-1 0-1 0 0,0 0 1 0 0,0 0-1 0 0,1 0 0 0 0,-1 0 12 0 0,12 51 1294 0 0,-12-50-1252 0 0,0 1 0 0 0,0 0 0 0 0,1 0 0 0 0,-1 0 0 0 0,-1-1 0 0 0,1 1 0 0 0,0 0 0 0 0,0 0 0 0 0,-1 0 1 0 0,1-1-1 0 0,-1 1-42 0 0,-1 14 258 0 0,2 9 109 0 0,0 43 1050 0 0,4 10-1417 0 0,-3-46 616 0 0,-1-1 1 0 0,-2 17-617 0 0,0-21 655 0 0,1-1 0 0 0,1 0 1 0 0,4 24-656 0 0,-3-7 708 0 0,-1-28-489 0 0,0-13-97 0 0,0-2 4 0 0,0 0 2 0 0,0 0 0 0 0,0 0 3 0 0,0 0 12 0 0,0 0 7 0 0,0 0 2 0 0,0-2-112 0 0,0-1-1 0 0,0 1 1 0 0,0 1-1 0 0,1-1 0 0 0,-1 0 1 0 0,1 0-1 0 0,-1 0 1 0 0,1-1-40 0 0,0 2 36 0 0,7-28 12 0 0,1 1 0 0 0,1 1 0 0 0,2 0 0 0 0,4-6-48 0 0,-7 16 0 0 0,1 0 0 0 0,1 1 0 0 0,1 0 0 0 0,-2 1 0 0 0,-1 5-20 0 0,0-1-1 0 0,1 1 0 0 0,9-7 21 0 0,-7 6-28 0 0,-11 9 25 0 0,1 1 0 0 0,0 0 1 0 0,0-1-1 0 0,-1 1 0 0 0,1 0 0 0 0,0 0 1 0 0,0 0-1 0 0,0 0 0 0 0,0 0 0 0 0,0 0 1 0 0,0 1-1 0 0,0-1 0 0 0,0 1 0 0 0,1-1 1 0 0,-1 1-1 0 0,0 0 0 0 0,0 0 0 0 0,0 0 1 0 0,1 0 2 0 0,-1 0-4 0 0,0 1 1 0 0,0-1-1 0 0,-1 1 1 0 0,1 0-1 0 0,0-1 1 0 0,0 1-1 0 0,-1 0 1 0 0,1 0 0 0 0,-1 0-1 0 0,1 0 1 0 0,-1 0-1 0 0,1 1 1 0 0,-1-1-1 0 0,0 0 1 0 0,1 1-1 0 0,-1-1 1 0 0,0 1 0 0 0,0-1-1 0 0,0 1 1 0 0,0 0-1 0 0,0-1 1 0 0,0 2 3 0 0,2 4-5 0 0,-1 0 1 0 0,0 0-1 0 0,0 0 1 0 0,0 0-1 0 0,-1 1 1 0 0,0-1-1 0 0,0 1 1 0 0,-1-1-1 0 0,0 0 1 0 0,0 1-1 0 0,-1 1 5 0 0,0 18-4 0 0,0 2-49 0 0,-5 20 53 0 0,5-42-10 0 0,-5 15 9 0 0,3-15-23 0 0,2 0-169 0 0,1-4-1635 0 0,0-3 346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50.9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2760 0 0,'0'0'125'0'0,"0"0"261"0"0,0 0 1007 0 0,0 9 2361 0 0,-1-3-3054 0 0,1 1 0 0 0,1-1 0 0 0,0 1 0 0 0,-1 0 0 0 0,2-1 0 0 0,-1 1 0 0 0,1-1 0 0 0,2 4-700 0 0,3 23 819 0 0,-7-29-667 0 0,1 0-1 0 0,0 0 1 0 0,0 1-1 0 0,0-1 1 0 0,0-1-1 0 0,0 1 1 0 0,1 0-1 0 0,0 0 1 0 0,1 2-152 0 0,-2-5 43 0 0,0 1 1 0 0,0 0-1 0 0,0 0 1 0 0,0 0 0 0 0,0 1-1 0 0,-1-1 1 0 0,1 0-1 0 0,-1 0 1 0 0,1 0-1 0 0,-1 0 1 0 0,0 2-44 0 0,2 8 66 0 0,-1-11-87 0 0,-1 1 1 0 0,1-1-1 0 0,-1 1 0 0 0,1-1 0 0 0,-1 0 0 0 0,0 1 0 0 0,0-1 1 0 0,0 1-1 0 0,0-1 0 0 0,0 1 0 0 0,0-1 0 0 0,0 1 1 0 0,0-1-1 0 0,-1 2 21 0 0,0 1-590 0 0,1-3-507 0 0,-1 2-73 0 0,-3 9-12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51.3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20 5984 0 0,'0'0'273'0'0,"0"0"-5"0"0,-8-1-161 0 0,1-3 776 0 0,5 2-545 0 0,1 1-1 0 0,0 0 0 0 0,-1 1 1 0 0,1-1-1 0 0,-1 0 1 0 0,1 0-1 0 0,-1 1 0 0 0,1-1 1 0 0,-2 0-338 0 0,1 1 138 0 0,-4-2 205 0 0,-1 1 1 0 0,1 0 0 0 0,-1 0-1 0 0,1 0 1 0 0,-1 1 0 0 0,0 0-1 0 0,1 1 1 0 0,-1-1 0 0 0,1 1 0 0 0,-1 1-1 0 0,0-1-343 0 0,-9 3 328 0 0,15-4-298 0 0,0 0 0 0 0,0 0 0 0 0,0 1 0 0 0,-1-1 0 0 0,1 0 0 0 0,0 0 0 0 0,0 1 0 0 0,0-1 0 0 0,0 1 0 0 0,0-1 0 0 0,0 1 0 0 0,0-1 0 0 0,0 1 0 0 0,0 0 0 0 0,0-1 0 0 0,1 1 0 0 0,-1 0 0 0 0,0 0 0 0 0,0 0-30 0 0,-8 5 221 0 0,9-6-221 0 0,-1 0 0 0 0,1 1 1 0 0,0-1-1 0 0,-1 0 0 0 0,1 0 1 0 0,-1 1-1 0 0,1-1 0 0 0,0 0 0 0 0,-1 1 1 0 0,1-1-1 0 0,0 0 0 0 0,0 1 0 0 0,-1-1 1 0 0,1 1-1 0 0,0-1 0 0 0,0 0 1 0 0,-1 1-1 0 0,1-1 0 0 0,0 1 0 0 0,0-1 1 0 0,0 1-1 0 0,0-1 0 0 0,0 0 1 0 0,0 1-1 0 0,0-1 0 0 0,0 1 0 0 0,0-1 1 0 0,0 1-1 0 0,0-1 0 0 0,0 1 0 0 0,0-1 1 0 0,0 1-1 0 0,0-1 0 0 0,0 0 1 0 0,0 1-1 0 0,1 0 1 0 0,-2 0-2 0 0,1 1 1 0 0,0-1 0 0 0,0 1 0 0 0,1 0 0 0 0,-1-1 0 0 0,0 1 0 0 0,0-1 0 0 0,1 1-1 0 0,-1-1 1 0 0,1 1 0 0 0,-1-1 0 0 0,1 1 0 0 0,0-1 0 0 0,-1 0 0 0 0,1 1 0 0 0,0-1-1 0 0,0 0 1 0 0,0 0 0 0 0,0 1 0 0 0,3 3-8 0 0,5 7-10 0 0,0-1 0 0 0,1 1 0 0 0,8 6 18 0 0,10 11 1 0 0,-12-11-1 0 0,-9-11 0 0 0,-1 0 0 0 0,0 0 0 0 0,0 0 0 0 0,-1 0 0 0 0,2 5 0 0 0,4 4 0 0 0,-9-13 0 0 0,0-1 0 0 0,0 1 0 0 0,-1 0 0 0 0,1 0 0 0 0,-1 0 0 0 0,1 0 0 0 0,-1 0 0 0 0,0 0 0 0 0,1 2 0 0 0,-2-1 24 0 0,1 1 0 0 0,0-1 0 0 0,-1 1 0 0 0,0-1 0 0 0,0 0 0 0 0,-1 1 0 0 0,1-1 0 0 0,-1 0 0 0 0,0 1 0 0 0,0-1 0 0 0,0 0 0 0 0,0 0 0 0 0,-1 0 0 0 0,0 0 0 0 0,0 0 0 0 0,0 0 0 0 0,0 0 0 0 0,-1-1 0 0 0,1 1 0 0 0,-1-1 0 0 0,-3 3-24 0 0,3-2 62 0 0,1-2-39 0 0,0 1 0 0 0,0-1 0 0 0,0 1 0 0 0,0-1 0 0 0,-1 0 0 0 0,1 0 0 0 0,-1 0 0 0 0,1-1 0 0 0,-1 1 0 0 0,0-1 0 0 0,0 1 0 0 0,0-1 0 0 0,0 0 0 0 0,0 0 1 0 0,-2 1-24 0 0,-2-1 32 0 0,4 0-21 0 0,0 0 0 0 0,0 0 0 0 0,0-1 0 0 0,0 0-1 0 0,0 1 1 0 0,-1-1 0 0 0,1 0 0 0 0,0 0 0 0 0,0-1 0 0 0,0 1 0 0 0,0-1-11 0 0,-13-2 82 0 0,12 3-181 0 0,0-1 0 0 0,1 0 0 0 0,-1 1 0 0 0,1-1 0 0 0,-1-1 0 0 0,1 1 0 0 0,-1 0 0 0 0,0-1 99 0 0,-10-9-970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4:51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5528 0 0,'0'0'240'0'0,"0"0"56"0"0,0 0-232 0 0,0 0-64 0 0,0 0 0 0 0,0 0 0 0 0,0 0 384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00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6992 0 0,'0'0'322'0'0,"0"0"-7"0"0,10-6 449 0 0,1 2-20 0 0,-8 3-519 0 0,0 0 0 0 0,1 0 0 0 0,-1 0 1 0 0,1 0-1 0 0,0 0 0 0 0,-1 1 0 0 0,4-1-225 0 0,7 0 903 0 0,-13 1-812 0 0,0-1 0 0 0,0 1-1 0 0,1 0 1 0 0,-1 0 0 0 0,0 0 0 0 0,1 0 0 0 0,-1 0-1 0 0,0 0 1 0 0,0 0 0 0 0,1 1 0 0 0,-1-1-1 0 0,0 0 1 0 0,0 1 0 0 0,1-1 0 0 0,-1 1-1 0 0,0-1 1 0 0,0 1 0 0 0,0 0 0 0 0,0 0 0 0 0,1 0-91 0 0,1 2 64 0 0,1-1 1 0 0,-1 1 0 0 0,-1 0 0 0 0,1 0 0 0 0,0 1 0 0 0,-1-1-1 0 0,1 1 1 0 0,-1-1 0 0 0,0 1 0 0 0,0 0 0 0 0,0 1-65 0 0,1 3 19 0 0,0 0 0 0 0,0 0 0 0 0,-1 0 0 0 0,0 0 0 0 0,1 6-19 0 0,-2 7 71 0 0,0 0 1 0 0,-2 0 0 0 0,0 0 0 0 0,-2 0 0 0 0,0 0 0 0 0,-1-1 0 0 0,-1 1-1 0 0,-1-1 1 0 0,-1 0 0 0 0,-6 12-72 0 0,3-13 84 0 0,3-10-14 0 0,3-4-74 0 0,4-5-90 0 0,0 0-2 0 0,0 0-33 0 0,0 0-20 0 0,0 0-947 0 0,0 0-3776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01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5064 0 0,'10'-7'652'0'0,"-9"6"-516"0"0,-1 0-1 0 0,1 0 1 0 0,0 0 0 0 0,0 0 0 0 0,-1 0-1 0 0,1 0 1 0 0,0 0 0 0 0,-1 0 0 0 0,1 0-1 0 0,-1 0 1 0 0,0 0 0 0 0,1 0-1 0 0,-1-1 1 0 0,0 1 0 0 0,0 0 0 0 0,0 0-1 0 0,0 0 1 0 0,0-1 0 0 0,0 1 0 0 0,0 0-1 0 0,0 0-135 0 0,2-2 301 0 0,-1 1 0 0 0,1 0-1 0 0,0-1 1 0 0,0 1 0 0 0,0 0 0 0 0,2-1-301 0 0,-1 0 426 0 0,-3 2-63 0 0,1 2-327 0 0,0-1 1 0 0,0 1-1 0 0,0-1 1 0 0,-1 1-1 0 0,1 0 1 0 0,0-1-1 0 0,0 1 1 0 0,-1 0-1 0 0,1-1 1 0 0,-1 1-1 0 0,1 0 1 0 0,0 0-1 0 0,-1-1 1 0 0,0 1-1 0 0,1 0 1 0 0,-1 0-1 0 0,1 0 1 0 0,-1 0-1 0 0,0 0-36 0 0,3 4 139 0 0,4 5-41 0 0,-5-7-85 0 0,1 0-1 0 0,-1 0 1 0 0,0 1-1 0 0,0-1 1 0 0,-1 1 0 0 0,1 0-1 0 0,-1 0-12 0 0,5 13 69 0 0,-2 1 0 0 0,0 0-1 0 0,-2 0 1 0 0,1 6-69 0 0,1 74 576 0 0,-1-12 203 0 0,3 86 110 0 0,-4-143-294 0 0,2-1 1 0 0,2 6-596 0 0,-6-27 184 0 0,2 7-124 0 0,-2-14-43 0 0,0 0 1 0 0,0 0-1 0 0,0 0 1 0 0,0 0-1 0 0,0 0 1 0 0,0 0-1 0 0,0 0 0 0 0,0-1 1 0 0,0 1-1 0 0,0 0 1 0 0,0 0-1 0 0,0 0 1 0 0,0 0-1 0 0,0 0 0 0 0,1 0 1 0 0,-1 0-1 0 0,0 0 1 0 0,0 0-1 0 0,0 0 1 0 0,0 0-1 0 0,0 0 0 0 0,0 0 1 0 0,0 0-1 0 0,0 0 1 0 0,0 0-1 0 0,1 0 1 0 0,-1 0-1 0 0,0 0 0 0 0,0 0 1 0 0,0 0-1 0 0,0 0 1 0 0,0 0-1 0 0,0 0 1 0 0,0 0-1 0 0,0 0 1 0 0,1 0-1 0 0,-1 0 0 0 0,0 0 1 0 0,0 0-1 0 0,0 0 1 0 0,0 0-1 0 0,0 0 1 0 0,0 0-1 0 0,0 0 0 0 0,0 0 1 0 0,0 0-1 0 0,0 0 1 0 0,0 1-1 0 0,1-1-17 0 0,2-9 1 0 0,2 1-1 0 0,-1-1 1 0 0,1 1-1 0 0,0 1 1 0 0,1-1-1 0 0,0 1 1 0 0,0 0-1 0 0,1 0 1 0 0,0 1-1 0 0,0-1 1 0 0,0 2 0 0 0,1-1-1 0 0,0 1 1 0 0,0 0-1 0 0,0 1 1 0 0,1-1-1 0 0,-1 2 1 0 0,1-1-1 0 0,0 1 1 0 0,0 1-1 0 0,0 0 1 0 0,1 0-1 0 0,-1 1 1 0 0,0 0-1 0 0,7 0 0 0 0,-8 1-22 0 0,-1 0-1 0 0,1 0 1 0 0,-1 1-1 0 0,0 0 1 0 0,1 0-1 0 0,-1 0 1 0 0,0 1-1 0 0,0 1 1 0 0,0-1-1 0 0,0 1 0 0 0,6 3 23 0 0,0 3 1 0 0,-11-6 2 0 0,-1 0 4 0 0,0-2-3 0 0,-1-1 0 0 0,1 1-1 0 0,0 0 1 0 0,-1-1 0 0 0,1 1-1 0 0,-1 0 1 0 0,0 0 0 0 0,1 0-1 0 0,-1-1 1 0 0,1 1 0 0 0,-1 0-1 0 0,0 0 1 0 0,0 0 0 0 0,1 0-1 0 0,-1 0-3 0 0,-3 5-5 0 0,2-5 8 0 0,-1 3-3 0 0,0 0 0 0 0,0-1 0 0 0,0 1 0 0 0,-1 0 0 0 0,0-1 0 0 0,1 0 0 0 0,-1 1 0 0 0,0-1 0 0 0,-1 0 0 0 0,1-1 0 0 0,0 1 0 0 0,-1-1 0 0 0,0 1 0 0 0,0-1 0 0 0,-1 0 0 0 0,-12 7 0 0 0,-1-1 0 0 0,-14 4 0 0 0,27-10 0 0 0,-6 2-41 0 0,0 0-1 0 0,0-1 0 0 0,0 0 0 0 0,-1-1 1 0 0,0 0-1 0 0,1-1 0 0 0,-1-1 0 0 0,0 1 1 0 0,-5-2 41 0 0,16 1-153 0 0,1 0 0 0 0,-1-1 1 0 0,1 1-1 0 0,-1 0 1 0 0,1 0-1 0 0,-1-1 1 0 0,1 1-1 0 0,-1 0 0 0 0,1-1 1 0 0,0 1-1 0 0,-1 0 1 0 0,1-1-1 0 0,-1 1 1 0 0,1-1-1 0 0,0 1 0 0 0,0-1 1 0 0,-1 1-1 0 0,1 0 1 0 0,0-1-1 0 0,0 1 1 0 0,-1-1-1 0 0,1 1 0 0 0,0-1 1 0 0,0 1-1 0 0,0-1 1 0 0,0 0-1 0 0,0 1 153 0 0,-1-2 208 0 0,1 0-1552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01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3224 0 0,'0'0'416'0'0,"0"0"539"0"0,0 2 239 0 0,5 15 71 0 0,-1 1-1 0 0,0 0 1 0 0,-2 1-1 0 0,0-1 1 0 0,-1 1-1265 0 0,-1-14 116 0 0,1 1 1 0 0,-1-1 0 0 0,1 0-1 0 0,0 0 1 0 0,1 0 0 0 0,-1 1 0 0 0,1-1-1 0 0,0-1 1 0 0,0 1 0 0 0,1 0-1 0 0,-1 0 1 0 0,1-1 0 0 0,0 0-1 0 0,0 1 1 0 0,1-1 0 0 0,-1 0 0 0 0,1-1-1 0 0,0 1 1 0 0,0-1 0 0 0,0 1-1 0 0,0-1 1 0 0,1 0 0 0 0,-1-1-1 0 0,1 1 1 0 0,0-1 0 0 0,0 0 0 0 0,0 0-1 0 0,0 0 1 0 0,0-1 0 0 0,0 0-1 0 0,0 0 1 0 0,0 0 0 0 0,1-1 0 0 0,2 1-117 0 0,11 0 310 0 0,-16 0-238 0 0,0-1 0 0 0,0 0 1 0 0,0 0-1 0 0,0 0 0 0 0,0 0 1 0 0,0 0-1 0 0,0 0 0 0 0,0-1 1 0 0,0 0-1 0 0,2 0-72 0 0,11-5 103 0 0,1 0 0 0 0,-1-1 0 0 0,0-1 0 0 0,0-1 1 0 0,-1 0-1 0 0,0-1 0 0 0,-1-1 0 0 0,0 0 0 0 0,-1-1 0 0 0,0 0 0 0 0,6-9-103 0 0,-11 11 1 0 0,-4 6 0 0 0,0 0 1 0 0,-1 0-1 0 0,1-1 0 0 0,-1 0 0 0 0,0 1 0 0 0,0-1 0 0 0,-1 0 0 0 0,1-1 0 0 0,0-2-1 0 0,-1 0 17 0 0,1 1 0 0 0,0 0-1 0 0,0 0 1 0 0,0 0 0 0 0,1 1 0 0 0,0-1-1 0 0,2-1-16 0 0,-6 8-4 0 0,0 0-1 0 0,0 0 0 0 0,0 0 1 0 0,0 0-1 0 0,0 0 0 0 0,0 0 1 0 0,0 0-1 0 0,0 0 0 0 0,0 0 1 0 0,0 0-1 0 0,0 0 0 0 0,0 0 1 0 0,0 0-1 0 0,0 0 0 0 0,1 0 1 0 0,-1 0-1 0 0,0 0 0 0 0,0 0 1 0 0,0 0-1 0 0,0 0 0 0 0,0 0 1 0 0,0 0-1 0 0,0 0 0 0 0,0 0 1 0 0,0 0-1 0 0,0 0 0 0 0,0 0 1 0 0,0 0-1 0 0,0 0 0 0 0,0 0 1 0 0,0 0-1 0 0,0 0 0 0 0,0 0 1 0 0,0 0-1 0 0,1 0 0 0 0,-1 0 1 0 0,0 0-1 0 0,0 0 0 0 0,0 0 1 0 0,0 0-1 0 0,0 0 0 0 0,0 0 1 0 0,0 0-1 0 0,0 0 0 0 0,0 0 1 0 0,0 0-1 0 0,0 0 0 0 0,0-1 1 0 0,0 1-1 0 0,0 0 0 0 0,0 0 1 0 0,0 0-1 0 0,0 0 0 0 0,0 0 1 0 0,0 0-1 0 0,0 0 0 0 0,0 0 5 0 0,-1 8-169 0 0,-7 19-35 0 0,3-13 35 0 0,-6 29 9 0 0,10-40 160 0 0,0 0 0 0 0,0 0 0 0 0,0 0 0 0 0,0 1 0 0 0,1-1 0 0 0,-1 0 0 0 0,1 1 0 0 0,0-1 0 0 0,0 0 0 0 0,0 1 0 0 0,1-1 0 0 0,-1 0 0 0 0,1 1 0 0 0,3 7-13 0 0,0-4-51 0 0,-3-5-3 0 0,-1-2 3 0 0,0 0-73 0 0,0 0-307 0 0,0 0-130 0 0,1 0-30 0 0,6 3-4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02.3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8288 0 0,'0'-1'638'0'0,"0"0"-589"0"0,0 1 0 0 0,0-1 0 0 0,0 0 1 0 0,0 0-1 0 0,0 1 0 0 0,0-1 0 0 0,1 0 0 0 0,-1 0 0 0 0,0 1 0 0 0,0-1 0 0 0,1 0 0 0 0,-1 1 0 0 0,1-1 0 0 0,-1 1 0 0 0,0-1 0 0 0,1 0 0 0 0,-1 1 0 0 0,1-1 0 0 0,0 1 0 0 0,-1-1 0 0 0,1 1 0 0 0,-1 0 0 0 0,1-1 0 0 0,0 1 0 0 0,-1-1 0 0 0,1 1 0 0 0,0 0 0 0 0,-1 0 0 0 0,1-1 0 0 0,0 1 0 0 0,-1 0 0 0 0,2 0-49 0 0,1-2 466 0 0,15 14 810 0 0,-16-10-1190 0 0,1 0 1 0 0,-1 0-1 0 0,0 0 0 0 0,1 0 0 0 0,-1 0 1 0 0,0 1-1 0 0,-1-1 0 0 0,1 1 1 0 0,0 0-1 0 0,-1-1 0 0 0,1 1 0 0 0,-1 0 1 0 0,0 0-1 0 0,0 0 0 0 0,0 0 1 0 0,0 0-1 0 0,-1 0-86 0 0,2 10 223 0 0,0 0-1 0 0,-1 0 1 0 0,0 8-223 0 0,0 6 232 0 0,4 70 1169 0 0,-5 22-1401 0 0,-1-48 561 0 0,0-58-471 0 0,0 0 1 0 0,-1 0-1 0 0,-2 8-90 0 0,4-16 35 0 0,-1-3-22 0 0,1 0 0 0 0,-1-1-1 0 0,1 1 1 0 0,-1 0 0 0 0,0-1 0 0 0,1 1-1 0 0,-1-1 1 0 0,0 1 0 0 0,0-1-1 0 0,-1 2-12 0 0,1-3-77 0 0,1 0-1 0 0,0 1 1 0 0,0-1-1 0 0,0 0 1 0 0,-1 0-1 0 0,1 1 1 0 0,0-1-1 0 0,0 0 1 0 0,-1 0-1 0 0,1 1 0 0 0,0-1 1 0 0,-1 0-1 0 0,1 0 1 0 0,0 0-1 0 0,-1 0 1 0 0,1 0-1 0 0,0 0 1 0 0,-1 1-1 0 0,1-1 0 0 0,0 0 1 0 0,-1 0-1 0 0,1 0 1 0 0,-1 0-1 0 0,1 0 1 0 0,0 0-1 0 0,-1 0 1 0 0,1 0-1 0 0,0 0 0 0 0,-1-1 1 0 0,1 1-1 0 0,0 0 1 0 0,-1 0-1 0 0,1 0 1 0 0,0 0-1 0 0,-1 0 1 0 0,1-1-1 0 0,0 1 78 0 0,-1 0 196 0 0,0-1-1010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02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1 100 3680 0 0,'0'0'284'0'0,"2"-1"-65"0"0,49-17 5210 0 0,-30 11-4822 0 0,1 1 0 0 0,0 1 0 0 0,0 1 0 0 0,19 0-607 0 0,52-8 1062 0 0,-57 8-190 0 0,35-8-872 0 0,-30 5 210 0 0,-3 0-25 0 0,-16 2-132 0 0,0 2 1 0 0,0 0 0 0 0,0 2 0 0 0,4 0-54 0 0,-24 1-91 0 0,-2 0-53 0 0,0 0 12 0 0,0 0 11 0 0,0 1 38 0 0,0 0 1 0 0,0 0 0 0 0,-1-1 0 0 0,1 1 0 0 0,0 0 0 0 0,-1 0 0 0 0,1-1 0 0 0,0 1 0 0 0,-1 0-1 0 0,1 0 1 0 0,-1-1 0 0 0,1 1 0 0 0,-1-1 0 0 0,0 1 0 0 0,1 0 0 0 0,-1-1 0 0 0,0 1-1 0 0,1-1 1 0 0,-1 0 0 0 0,0 1 0 0 0,1-1 0 0 0,-2 1 82 0 0,1-1-577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0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2760 0 0,'0'0'125'0'0,"1"1"-3"0"0,4 8 775 0 0,-1 0 0 0 0,1 0 0 0 0,-2 1 0 0 0,0-1 0 0 0,0 1 0 0 0,0 0 0 0 0,-1 3-897 0 0,0-6 211 0 0,0-1-1 0 0,0 1 0 0 0,1 0 1 0 0,-1-1-1 0 0,2 1 0 0 0,-1-1 1 0 0,1 0-1 0 0,3 5-210 0 0,13 23 1135 0 0,-14-19-302 0 0,-1 0-1 0 0,3 15-832 0 0,0-2 667 0 0,0 11 51 0 0,-7-36-684 0 0,1 0 0 0 0,-2 0 0 0 0,1 1 0 0 0,0-1 1 0 0,-1 0-1 0 0,1 3-34 0 0,2 13 1912 0 0,-19-32-1530 0 0,13 7-368 0 0,1-1 1 0 0,-1 0-1 0 0,1 0 0 0 0,1 0 1 0 0,-1 0-1 0 0,1 0 0 0 0,0 0 1 0 0,1 0-1 0 0,0 0 1 0 0,0-1-1 0 0,0 1 0 0 0,1 0 1 0 0,1-2-15 0 0,3-15-10 0 0,1 0 1 0 0,1 0 0 0 0,3-5 9 0 0,-5 14 11 0 0,1-2-29 0 0,1 1 0 0 0,1 0 0 0 0,0 1 0 0 0,0 0 0 0 0,2 0 0 0 0,2-1 18 0 0,-9 12 19 0 0,2 0-1 0 0,-1 0 1 0 0,0 1-1 0 0,1 0 0 0 0,-1 0 1 0 0,1 0-1 0 0,0 0 0 0 0,0 1 1 0 0,4-2-19 0 0,-7 3-22 0 0,0 1 0 0 0,0 0 1 0 0,0-1-1 0 0,0 1 1 0 0,0 0-1 0 0,1 0 0 0 0,-1 0 1 0 0,0 0-1 0 0,0 1 0 0 0,0-1 1 0 0,0 0-1 0 0,0 1 0 0 0,0-1 1 0 0,0 1-1 0 0,0 0 0 0 0,0 0 1 0 0,0 0-1 0 0,0 0 0 0 0,0 0 1 0 0,-1 0-1 0 0,1 1 0 0 0,0-1 1 0 0,0 1 21 0 0,6 5-33 0 0,0 0 1 0 0,0 1-1 0 0,-1 0 1 0 0,1 1 32 0 0,15 17-70 0 0,-16-20 63 0 0,-1 1 0 0 0,0-1 0 0 0,-1 1 1 0 0,0 0-1 0 0,0 1 0 0 0,0-1 0 0 0,3 8 7 0 0,-4-3 4 0 0,1-1-14 0 0,0 0 1 0 0,-1 0-1 0 0,0 1 0 0 0,-1 0 1 0 0,0-1-1 0 0,-1 1 0 0 0,0 7 10 0 0,1 38 0 0 0,-3-53 1 0 0,0-2 0 0 0,0-1-1 0 0,0 0 0 0 0,1 1 0 0 0,-1-1 0 0 0,0 0 0 0 0,0 1 0 0 0,1-1 0 0 0,-1 0 0 0 0,1 0 0 0 0,-1 1 0 0 0,1 0 0 0 0,4 11 9 0 0,-4-11 44 0 0,-1-2 14 0 0,0 0 8 0 0,0 0-3 0 0,-1-2 24 0 0,-1-1-63 0 0,0 0 0 0 0,1-1 0 0 0,-1 1 0 0 0,1-1 0 0 0,0 1 0 0 0,0-1 0 0 0,1 1 0 0 0,-1-1 0 0 0,1 1 0 0 0,-1-1 0 0 0,1 0 0 0 0,0 1 0 0 0,0-1 0 0 0,1-3-33 0 0,1-8-79 0 0,1 0 1 0 0,0 0-1 0 0,1-1 79 0 0,2-9 27 0 0,-5 18 7 0 0,0 1 0 0 0,1-1 0 0 0,0 1 0 0 0,0-1 0 0 0,0 1 0 0 0,2-2-34 0 0,2-2-25 0 0,-4 8 7 0 0,-1 0 0 0 0,1 0 0 0 0,-1 0 0 0 0,0-1-1 0 0,0 1 1 0 0,0 0 0 0 0,1-2 18 0 0,0-3-5 0 0,0 2-1 0 0,1-1 1 0 0,-1 0-1 0 0,1 0 1 0 0,1 1-1 0 0,-1-1 1 0 0,1 1-1 0 0,0 0 1 0 0,0 0-1 0 0,1 1 1 0 0,-1-1-1 0 0,1 1 1 0 0,0 0-1 0 0,0 0 1 0 0,1 1 0 0 0,-1 0-1 0 0,1-1 1 0 0,0 2-1 0 0,0-1 6 0 0,4-1-163 0 0,-9 4 156 0 0,0-1 0 0 0,0 1 0 0 0,0-1 0 0 0,1 1 1 0 0,-1-1-1 0 0,0 1 0 0 0,0 0 0 0 0,1 0 0 0 0,-1-1 1 0 0,0 1-1 0 0,1 0 0 0 0,-1 0 0 0 0,0 0 0 0 0,1 0 0 0 0,-1 1 1 0 0,0-1-1 0 0,0 0 0 0 0,1 1 0 0 0,-1-1 0 0 0,0 0 1 0 0,0 1-1 0 0,1 0 7 0 0,-2-1-3 0 0,1 1 0 0 0,-1-1-1 0 0,0 1 1 0 0,0-1 0 0 0,1 1 0 0 0,-1-1 0 0 0,0 1 0 0 0,0-1 0 0 0,0 1-1 0 0,0 0 1 0 0,0-1 0 0 0,1 1 0 0 0,-1-1 0 0 0,0 1 0 0 0,0-1 0 0 0,-1 1 0 0 0,1 0-1 0 0,0-1 4 0 0,0 2-10 0 0,2 5-8 0 0,0-1 0 0 0,1 0 0 0 0,-1 0 0 0 0,1 0 1 0 0,1 0-1 0 0,-1 0 0 0 0,1 0 18 0 0,0 0-1 0 0,0 1 0 0 0,0 0 0 0 0,-1 0 0 0 0,0 0-1 0 0,1 2 2 0 0,37 98 0 0 0,-34-87 0 0 0,-5-15 0 0 0,0 0 0 0 0,0 1 0 0 0,-1-1 0 0 0,1 0 0 0 0,-1 1 0 0 0,-1-1 0 0 0,1 0 0 0 0,-1 1 0 0 0,0-1 0 0 0,0 2 0 0 0,0-5-33 0 0,0 0-1 0 0,0 0 0 0 0,-1 0 0 0 0,1 0 0 0 0,-1-1 0 0 0,1 1 1 0 0,-1 0-1 0 0,0 1 34 0 0,0-1-299 0 0,1-2-689 0 0,1 2-2845 0 0,3 5-1216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6:50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13 7368 0 0,'0'0'165'0'0,"-2"-1"-50"0"0,-9-5 265 0 0,8 5-302 0 0,1 0-48 0 0,-5-2-1 0 0,-1 3 53 0 0,1 1 46 0 0,0 2 38 0 0,-3 4 161 0 0,-5 8 245 0 0,0 8 111 0 0,7-8-312 0 0,3-3-158 0 0,3-7-150 0 0,0 0-33 0 0,1-3-14 0 0,-5 14 98 0 0,0 0 0 0 0,1 0 0 0 0,-2 16-114 0 0,5-11 109 0 0,4 0 38 0 0,4-2 52 0 0,5-2 68 0 0,-10-16-234 0 0,0 0 1 0 0,0 0 0 0 0,-1 0 0 0 0,1 0 0 0 0,0-1 0 0 0,0 1-1 0 0,0 0 1 0 0,0-1 0 0 0,0 1 0 0 0,0 0 0 0 0,0-1 0 0 0,0 1-1 0 0,0-1 1 0 0,1 0 0 0 0,-1 1 0 0 0,0-1 0 0 0,0 0-1 0 0,0 0 1 0 0,1 0 0 0 0,-1 1 0 0 0,0-1 0 0 0,1-1-34 0 0,0 1 69 0 0,1-1 0 0 0,-1 1-1 0 0,0-1 1 0 0,0 0 0 0 0,0 0 0 0 0,0 0 0 0 0,0 0 0 0 0,0 0 0 0 0,0 0 0 0 0,0-1 0 0 0,1 0-69 0 0,10-10 324 0 0,-2 0-70 0 0,-2 0-93 0 0,-1 1-117 0 0,-2 1 4 0 0,-1 0-1 0 0,1 0 1 0 0,-2 0-48 0 0,12-34 88 0 0,-7 10 41 0 0,2-21-129 0 0,-11 54 2 0 0,0-1-2 0 0,0 1-1 0 0,1-1 0 0 0,-1 1 1 0 0,1 0-1 0 0,-1-1 0 0 0,1 1 1 0 0,0-1-1 0 0,0 1 1 0 0,0 0-1 0 0,0-1 1 0 0,-1 1-69 0 0,0 1 1 0 0,0 1 6 0 0,1 5 60 0 0,1 14 8 0 0,10 37-116 0 0,-6-33 98 0 0,-3-10 40 0 0,1 1 39 0 0,-1 0 47 0 0,0 0 57 0 0,-2-12-321 0 0,0 1 79 0 0,0 0 68 0 0,0 0 54 0 0,2 4 165 0 0,2 4 264 0 0,-3-7-306 0 0,0 1-61 0 0,0-1-98 0 0,0-2-66 0 0,-1 0-53 0 0,1 0-59 0 0,-1 0-67 0 0,0 0-6 0 0,0-1-51 0 0,0 1-53 0 0,0-1-58 0 0,0 0-60 0 0,1 1-65 0 0,-1-1-67 0 0,0 0-71 0 0,-1-1-1236 0 0,0-1-1086 0 0</inkml:trace>
  <inkml:trace contextRef="#ctx0" brushRef="#br0" timeOffset="285.26">355 152 7400 0 0,'-2'11'390'0'0,"2"-8"-336"0"0,0-1-34 0 0,1 1 11 0 0,0 0 60 0 0,0 0 54 0 0,-1 1 49 0 0,1-1 43 0 0,0 0 39 0 0,0 3 368 0 0,1 1 81 0 0,1 7 1072 0 0,-1-9-1278 0 0,-1-1-42 0 0,1 1-13 0 0,0 0-90 0 0,0 0-111 0 0,-1-3-180 0 0,0 1-35 0 0,1 0 299 0 0,0 0-88 0 0,-1-1-74 0 0,1 0-57 0 0,-1 1-28 0 0,4 5 55 0 0,-1 1 8 0 0,-3-8-305 0 0,-1-1-196 0 0,0 0-347 0 0,0 0-41 0 0,0 0-8 0 0</inkml:trace>
  <inkml:trace contextRef="#ctx0" brushRef="#br0" timeOffset="481.71">467 69 9704 0 0,'0'0'282'0'0,"0"0"-2"0"0,0 0-122 0 0,0 0-55 0 0,0 0 106 0 0,0 0 185 0 0,0 0 20 0 0,0 0-176 0 0,0 0-111 0 0,0 0-43 0 0,0 0-9 0 0,0 0-79 0 0,0 0-38 0 0,0 0-34 0 0,0 0-20 0 0,0 0-35 0 0,0 0-39 0 0,0 0-45 0 0,0 0-47 0 0,0 0-46 0 0,0 0-39 0 0,0 0-34 0 0,0 0-116 0 0,0 0-34 0 0,0 0-1181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0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4144 0 0,'0'0'191'0'0,"-3"10"1035"0"0,4-4-252 0 0,0 1 1 0 0,-1-1-1 0 0,0 1 0 0 0,0 0 0 0 0,-1 5-974 0 0,0 13 1128 0 0,4 13 890 0 0,-1-23-1226 0 0,0 0 0 0 0,-1 13-792 0 0,-5-7-204 0 0,3-19-93 0 0,1-2-20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1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7920 0 0,'0'0'352'0'0,"0"0"64"0"0,0 0-328 0 0,0 0-88 0 0,0 0 0 0 0,0 0 0 0 0,0 0 320 0 0,0 0 40 0 0,0 0 16 0 0,0 0 0 0 0,0 0-376 0 0,0 0-104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1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6768 0 0,'0'0'306'0'0,"0"0"-4"0"0,0 0-94 0 0,0 2 321 0 0,0 8 559 0 0,-2 1-1 0 0,1 0 1 0 0,-1-1 0 0 0,-2 5-1088 0 0,0 26 1768 0 0,2-10-1087 0 0,2-24-422 0 0,0 1-1 0 0,-1-1 1 0 0,0 0 0 0 0,-1 5-259 0 0,-10 55 531 0 0,11-64-529 0 0,1-2-5 0 0,1 14 51 0 0,-1-14-132 0 0,0-1-721 0 0,0 1-2999 0 0,5 6-1285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1.7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18 6448 0 0,'0'0'288'0'0,"0"0"56"0"0,0 0-280 0 0,0 0-64 0 0,-5-5 0 0 0,5 5 0 0 0,-5-9 1096 0 0,5 9 208 0 0,0 0 40 0 0,0 0 0 0 0,0 0-928 0 0,0 0-192 0 0,5-3-40 0 0,-5 3-3640 0 0,0 0-736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2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24 3680 0 0,'0'0'167'0'0,"0"0"169"0"0,0 0 604 0 0,0 0 255 0 0,1 0 56 0 0,9-1-579 0 0,0 0 1 0 0,-1-1-1 0 0,1-1 0 0 0,-1 0 0 0 0,5-2-672 0 0,-8 3 88 0 0,0 0 0 0 0,0 1 0 0 0,0 0 0 0 0,1 0 0 0 0,-1 0 0 0 0,0 0 0 0 0,0 1 0 0 0,1 0 0 0 0,1 1-88 0 0,2-1 15 0 0,-8 0-72 0 0,-2 0-31 0 0</inkml:trace>
  <inkml:trace contextRef="#ctx0" brushRef="#br0" timeOffset="1">1 209 7512 0 0,'0'0'341'0'0,"0"0"-1"0"0,0 0-135 0 0,0 0 242 0 0,0 0 128 0 0,0 0 29 0 0,1 1-43 0 0,1 0-511 0 0,0 1-1 0 0,-1-1 1 0 0,1 0 0 0 0,0 0-1 0 0,0 0 1 0 0,-1-1-1 0 0,1 1 1 0 0,0 0 0 0 0,0-1-1 0 0,0 1 1 0 0,0-1 0 0 0,0 1-1 0 0,1-1-49 0 0,29-1 850 0 0,7-2-466 0 0,-15 0-2277 0 0,-18 1 372 0 0,9-1-2361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5:42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43 3680 0 0,'0'0'284'0'0,"-8"4"-27"0"0,-14 1 2058 0 0,18-5-1758 0 0,0 1 0 0 0,0-1 0 0 0,0 1 0 0 0,0 1 0 0 0,0-1 1 0 0,1 0-1 0 0,-3 2-557 0 0,3-2 89 0 0,0 1 0 0 0,0 0 0 0 0,-1 0 0 0 0,1 0 0 0 0,0 1 0 0 0,1-1 0 0 0,-1 1 0 0 0,0-1 0 0 0,0 2-89 0 0,-2 2 35 0 0,1-1-1 0 0,1 1 1 0 0,-1-1 0 0 0,1 1-1 0 0,0 0 1 0 0,0 0 0 0 0,1 0-1 0 0,-1 1 1 0 0,2-1 0 0 0,-1 0-1 0 0,1 1 1 0 0,-1 0 0 0 0,1 2-35 0 0,-1 12 0 0 0,1-17 0 0 0,0-1 0 0 0,1 1 0 0 0,-1-1 0 0 0,1 1 0 0 0,0-1 0 0 0,0 1 0 0 0,0-1 0 0 0,0 1 0 0 0,1-1 0 0 0,0 3 0 0 0,3 7 29 0 0,1-1 1 0 0,1 1-1 0 0,0-1 1 0 0,0 0-1 0 0,2-1 1 0 0,-1 0-1 0 0,1 0 1 0 0,1 0-1 0 0,0-1 1 0 0,0 0 0 0 0,1-1-1 0 0,0 0 1 0 0,2 0-30 0 0,-5-4 25 0 0,0-2 0 0 0,0 1-1 0 0,0-1 1 0 0,1 0 0 0 0,-1 0 0 0 0,1-1 0 0 0,-1 0 0 0 0,1-1 0 0 0,0 1 0 0 0,0-2 0 0 0,0 1 0 0 0,0-1 0 0 0,0 0 0 0 0,0-1 0 0 0,0 1 0 0 0,0-2 0 0 0,2 0-25 0 0,-2-1 144 0 0,-1 0-1 0 0,0 0 1 0 0,0-1 0 0 0,-1 0 0 0 0,1 0 0 0 0,-1-1 0 0 0,0 0 0 0 0,0 0 0 0 0,0-1-1 0 0,1-1-143 0 0,12-12 615 0 0,-13 14-527 0 0,-1-1-1 0 0,0 0 1 0 0,-1 0 0 0 0,0 0-1 0 0,0-1 1 0 0,0 1 0 0 0,0-1-1 0 0,-1 0 1 0 0,-1 0 0 0 0,1 0 0 0 0,-1 0-1 0 0,0-1 1 0 0,0 1 0 0 0,-1-1-1 0 0,0 1 1 0 0,-1-1 0 0 0,0 1 0 0 0,0-2-88 0 0,-1 3 15 0 0,0-1 1 0 0,0 0 0 0 0,-1 1 0 0 0,0-1-1 0 0,0 1 1 0 0,0 0 0 0 0,-1-1 0 0 0,0 1-1 0 0,0 1 1 0 0,-1-1 0 0 0,0 0 0 0 0,0 1-1 0 0,0-1 1 0 0,-1 1 0 0 0,1 1-1 0 0,-4-3-14 0 0,-10-8 36 0 0,0 1 1 0 0,-2 1-1 0 0,1 0 1 0 0,-4 0-38 0 0,-12-8 6 0 0,29 18-44 0 0,1 1 0 0 0,-1-1 1 0 0,0 1-1 0 0,0 0 0 0 0,0 0 1 0 0,0 1-1 0 0,0 0 0 0 0,0 0 38 0 0,-10-1-1102 0 0,-1 1 0 0 0,-6 0 1102 0 0,0 1-5118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6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1 5528 0 0,'-20'4'249'0'0,"17"-3"-1"0"0,3-1-40 0 0,0 0 404 0 0,0 0 195 0 0,0 0 38 0 0,-4 8 1898 0 0,-1 48-2743 0 0,4-32 326 0 0,-1-1 1 0 0,-2 1 0 0 0,0 0-327 0 0,-1 0 374 0 0,2 1 0 0 0,0-1 0 0 0,2 3-374 0 0,0-6 456 0 0,-1-1 0 0 0,-1 0-1 0 0,-1 4-455 0 0,-3 19 665 0 0,3-23-422 0 0,-2 11 80 0 0,1 17-95 0 0,5-46-229 0 0,0 0 1 0 0,-1 0 0 0 0,0 0-1 0 0,1 0 1 0 0,-1 0 0 0 0,0 0 0 0 0,0 0-1 0 0,0 0 1 0 0,-1 0 0 0 0,1-1-1 0 0,0 1 1 0 0,0 0 0 0 0,-2 0 0 0 0,-3 7-87 0 0,5-8-161 0 0,1-1-737 0 0,0 0-297 0 0,0 0-50 0 0,0 0-10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6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1 7344 0 0,'0'0'332'0'0,"0"0"-4"0"0,0 0-148 0 0,0 0 149 0 0,0 0 88 0 0,0 0 21 0 0,0 0-13 0 0,0 0-60 0 0,0 0-21 0 0,-4 7 302 0 0,-58 65 400 0 0,61-70-1020 0 0,-3 2 31 0 0,1-1 1 0 0,0 1 0 0 0,0 0 0 0 0,0 0 0 0 0,0 0 0 0 0,0 1 0 0 0,1-1 0 0 0,0 1-1 0 0,0-1 1 0 0,-2 6-58 0 0,-1 5 72 0 0,4-14-66 0 0,1 0 0 0 0,-1 1-1 0 0,0-1 1 0 0,1 0 0 0 0,0 1-1 0 0,-1-1 1 0 0,1 0 0 0 0,0 1 0 0 0,-1-1-1 0 0,1 1 1 0 0,0-1 0 0 0,0 0-1 0 0,0 1 1 0 0,0-1 0 0 0,1 1 0 0 0,-1-1-1 0 0,0 0 1 0 0,0 1 0 0 0,1-1-1 0 0,-1 0 1 0 0,1 1 0 0 0,0-1 0 0 0,-1 0-1 0 0,1 1 1 0 0,0 0-6 0 0,1 1 7 0 0,3 2 33 0 0,11 6 101 0 0,-13-9-93 0 0,0 0 1 0 0,1 0-1 0 0,-1 0 1 0 0,1 0-1 0 0,-1-1 1 0 0,1 1-1 0 0,-1-1 1 0 0,1 0-1 0 0,0 0 1 0 0,0 0-49 0 0,7 0 199 0 0,1 0 0 0 0,0-1 1 0 0,0 0-200 0 0,14-1 76 0 0,-5 3-144 0 0,-18-1-12 0 0,-1-1-52 0 0,-2 0 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7.2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0 4144 0 0,'-27'8'621'0'0,"26"-8"483"0"0,1 0 368 0 0,0 0 61 0 0,0 0-154 0 0,0 0-715 0 0,0 0-315 0 0,0 0-58 0 0,0 0-30 0 0,0 0-59 0 0,0 0-30 0 0,0 0-4 0 0,10 16 182 0 0,-7-14-319 0 0,-1 0-1 0 0,1 0 1 0 0,0-1-1 0 0,0 1 0 0 0,0-1 1 0 0,0 0-1 0 0,0 0 1 0 0,0 0-1 0 0,0 0 1 0 0,0 0-1 0 0,0-1 1 0 0,0 1-1 0 0,3-1-30 0 0,7 0 151 0 0,1 0-1 0 0,10-2-150 0 0,6 1 3 0 0,6-4-3872 0 0,-23 1-240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3224 0 0,'0'0'473'0'0,"0"0"779"0"0,0 0 341 0 0,0 0 67 0 0,0 0-122 0 0,0 0-586 0 0,0 0-258 0 0,0 0-48 0 0,0 0-46 0 0,0 2-168 0 0,1 13 97 0 0,1 0 0 0 0,0 0 0 0 0,2 6-529 0 0,3 22 389 0 0,-5-35-340 0 0,0 0 0 0 0,1 0 1 0 0,0 0-1 0 0,0-1 0 0 0,0 1 1 0 0,3 2-50 0 0,5 13 169 0 0,6 12-162 0 0,-16-33-182 0 0,7 1-653 0 0,-6-3 351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7:09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76 5672 0 0,'-5'-9'296'0'0,"4"4"-240"0"0,0 1-15 0 0,0 0 78 0 0,1 1 69 0 0,0 0 61 0 0,1-1 117 0 0,0 1 61 0 0,1-1 146 0 0,1 0 356 0 0,2 0 9 0 0,-1 1-349 0 0,-1 1-141 0 0,1 1-56 0 0,-1-1-118 0 0,0 1-56 0 0,1-1-65 0 0,-1 1-73 0 0,8-3 278 0 0,1 0-41 0 0,1 2-37 0 0,0 0-33 0 0,7 0 66 0 0,0 0-55 0 0,-1 2-46 0 0,-2 0-32 0 0,1-1-139 0 0,20 2 52 0 0,-14 4 29 0 0,-20-4-99 0 0,-3 2 90 0 0,-2 9-70 0 0,-3 5 128 0 0,-3-1-85 0 0,-4 3-56 0 0,-7 8-41 0 0,8-14 25 0 0,2 1 42 0 0,-15 20 37 0 0,-12 17-14 0 0,-5 5 31 0 0,16-17 38 0 0,11-21-136 0 0,3-4 28 0 0,4-5 57 0 0,2 1 54 0 0,0 1 81 0 0,3-5-212 0 0,2-2-20 0 0,12 12 196 0 0,-8-9-139 0 0,-1-1-79 0 0,-2 0 21 0 0,0-1 0 0 0,-1 1 0 0 0,0 0 0 0 0,0 0 0 0 0,-1 1 0 0 0,0-1 0 0 0,0 0 0 0 0,0 0 0 0 0,-1 2 1 0 0,0 8 22 0 0,0 0 42 0 0,0-1 60 0 0,1 1 4 0 0,1 1-41 0 0,1 5-24 0 0,3 9-23 0 0,-3-24-30 0 0,0 0 0 0 0,0-1 0 0 0,0 0 0 0 0,1 1 0 0 0,0-1 0 0 0,2 3-10 0 0,-3-5 20 0 0,1-1 1 0 0,-1 0-1 0 0,1 0 0 0 0,0 0 0 0 0,0 0 0 0 0,0 0 0 0 0,0 0-20 0 0,22 14 71 0 0,-1-2-54 0 0,-9-6-19 0 0,-2 0-1 0 0,1 0 0 0 0,5 6 3 0 0,-19-15 0 0 0,28 25 0 0 0,-1 0 0 0 0,-2 2 0 0 0,8 11 0 0 0,-11-7 33 0 0,-12-15-48 0 0,0 0-1 0 0,-1 0 1 0 0,-1 1-1 0 0,-1 1 16 0 0,3 14 22 0 0,-4 0 70 0 0,-5 1 98 0 0,-2-17-49 0 0,-3 0 35 0 0,2-8-87 0 0,-1 0 0 0 0,0 0-1 0 0,0-1 1 0 0,-4 7-89 0 0,0-3 103 0 0,1 0-1 0 0,-2-1 0 0 0,0 0-102 0 0,-4 4 139 0 0,0-1-1 0 0,-1-1 1 0 0,0-1-1 0 0,-11 8-138 0 0,17-14 54 0 0,0 0-1 0 0,-1-1 0 0 0,0 0 0 0 0,0-1 0 0 0,-6 3-53 0 0,1-2 61 0 0,0 0 1 0 0,-1-1-1 0 0,-4 0-61 0 0,-17 0 124 0 0,-1-1 0 0 0,-11-1-124 0 0,42-1 42 0 0,-7-2 197 0 0,6 1-171 0 0,2 0-69 0 0,1-1-87 0 0,2 1-191 0 0,1 1-375 0 0,0-1 88 0 0,0 1 75 0 0,0 0 61 0 0,0-1 55 0 0,0 1 34 0 0,0-1-690 0 0,0 1 552 0 0,0-1-85 0 0,0 0-111 0 0,0-1-1645 0 0,0-2-1312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7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10912 0 0,'0'0'240'0'0,"0"0"48"0"0,0 0 16 0 0,0-7 0 0 0,0-1-240 0 0,0 8-64 0 0,0-9 0 0 0,0 9 0 0 0,0 0 88 0 0,0 0 8 0 0,0 0 0 0 0,0 0 0 0 0,0 0-264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8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 3680 0 0,'0'0'284'0'0,"0"0"-36"0"0,0 0 544 0 0,-1 15 2384 0 0,-1-9-2886 0 0,-1-1 1 0 0,1 1-1 0 0,-1-1 0 0 0,0 0 1 0 0,-1 0-1 0 0,1 0 1 0 0,-1 0-1 0 0,0 0-290 0 0,-37 34 511 0 0,7-6 209 0 0,32-31-714 0 0,-1 0 0 0 0,0 1 0 0 0,0-1 0 0 0,0 0 0 0 0,0 0-1 0 0,-1 0-5 0 0,-16 11 107 0 0,19-6 52 0 0,1-7-155 0 0,1 1 0 0 0,-1-1 0 0 0,0 0 0 0 0,0 1 0 0 0,0-1 0 0 0,0 1 0 0 0,0-1 0 0 0,0 0 0 0 0,0 1 0 0 0,0-1 1 0 0,0 1-1 0 0,0-1 0 0 0,0 0 0 0 0,0 1 0 0 0,-1-1 0 0 0,1 0 0 0 0,0 1 0 0 0,0-1 0 0 0,0 0 0 0 0,0 1 0 0 0,-1-1 0 0 0,1 0 0 0 0,0 1 0 0 0,0-1 1 0 0,-1 0-1 0 0,1 1 0 0 0,0-1 0 0 0,0 0 0 0 0,-1 0 0 0 0,1 1-4 0 0,-2 0-11 0 0,1 2 289 0 0,2-2-275 0 0,0 0 0 0 0,0 0 0 0 0,0 0 1 0 0,0 0-1 0 0,0 0 0 0 0,0 0 1 0 0,0 0-1 0 0,0-1 0 0 0,1 1 0 0 0,-1 0 1 0 0,0-1-1 0 0,0 1 0 0 0,1-1 1 0 0,-1 1-1 0 0,0-1 0 0 0,1 1 1 0 0,-1-1-4 0 0,9 3 8 0 0,37 18-8 0 0,-10-6 0 0 0,-15-5-178 0 0,-21-9-36 0 0,-1-1-12 0 0,0 0-56 0 0,3 2-221 0 0,8 5-94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8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2304 0 0,'0'0'101'0'0,"0"1"1"0"0,0 2 212 0 0,0-2 1206 0 0,0-1 519 0 0,0 0 103 0 0,0 0-215 0 0,1 1-1837 0 0,-1 1-1 0 0,1-1 1 0 0,-1 0-1 0 0,1 0 1 0 0,0 0-1 0 0,-1 0 1 0 0,1 0 0 0 0,0 0-1 0 0,0 0 1 0 0,-1 0-1 0 0,1 0 1 0 0,0-1-1 0 0,0 1 1 0 0,0 0 0 0 0,0 0-1 0 0,0-1 1 0 0,0 1-1 0 0,1-1 1 0 0,-1 1-1 0 0,0-1 1 0 0,0 1 0 0 0,0-1-1 0 0,0 0 1 0 0,1 1-1 0 0,-1-1 1 0 0,0 0-1 0 0,0 0 1 0 0,1 0-90 0 0,20 1 448 0 0,-12-1-288 0 0,1 1 0 0 0,-1-2 0 0 0,10-1-160 0 0,6 0 78 0 0,1 0 0 0 0,16 2-78 0 0,-23 0-293 0 0,-7 0 41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9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 7136 0 0,'0'0'330'0'0,"0"0"-8"0"0,0 0-137 0 0,0 0 206 0 0,0 0 110 0 0,0 0 19 0 0,1 2-7 0 0,12 13 386 0 0,0 0-1 0 0,-2 2 0 0 0,6 8-898 0 0,-5-7 568 0 0,-10-14-498 0 0,-1-1 1 0 0,1 0-1 0 0,-1 1 1 0 0,0-1-1 0 0,0 1 0 0 0,0 0 1 0 0,0-1-1 0 0,-1 1 1 0 0,1 0-1 0 0,-1-1 0 0 0,0 1 1 0 0,0 2-71 0 0,-1 9 106 0 0,-1 0 1 0 0,-1 7-107 0 0,2-16 99 0 0,-11 33 647 0 0,11-37-580 0 0,1-2-71 0 0,-2 0-23 0 0,-3 2 15 0 0,4-2-78 0 0,1 0 1 0 0,-1 0 0 0 0,1 0-1 0 0,-1-1 1 0 0,1 1 0 0 0,-1 0 0 0 0,1 0-1 0 0,-1-1 1 0 0,1 1 0 0 0,-1 0 0 0 0,1-1-1 0 0,-1 1 1 0 0,1-1 0 0 0,-1 1 0 0 0,1-1-1 0 0,0 1 1 0 0,-1-1 0 0 0,1 1 0 0 0,0-1-1 0 0,0 1 1 0 0,-1-1 0 0 0,1 1 0 0 0,0-1-1 0 0,0 1 1 0 0,0-1 0 0 0,-1 0-10 0 0,1-4 25 0 0,0 0-1 0 0,0 1 1 0 0,0-1 0 0 0,0 0 0 0 0,1 0-1 0 0,-1 0 1 0 0,1 0 0 0 0,1 0 0 0 0,-1 1-1 0 0,1-1 1 0 0,-1 0 0 0 0,1 1 0 0 0,1-1 0 0 0,-1 1-25 0 0,5-9-87 0 0,-2 0 1 0 0,1 0-1 0 0,1-7 87 0 0,-4 9-158 0 0,1 1 0 0 0,0 0 0 0 0,0 0 0 0 0,1 0 0 0 0,1 1 0 0 0,5-8 158 0 0,-2 5-106 0 0,1 0 0 0 0,0 2 0 0 0,1-1 0 0 0,1 1 0 0 0,-1 1 0 0 0,11-7 106 0 0,-14 11-8 0 0,0 1 0 0 0,0-1 0 0 0,0 2 0 0 0,6-3 8 0 0,-11 5-3 0 0,0 0 1 0 0,0 0 0 0 0,0 1-1 0 0,0-1 1 0 0,0 1 0 0 0,0 0 0 0 0,0-1-1 0 0,0 1 1 0 0,0 1 0 0 0,0-1-1 0 0,0 0 1 0 0,1 1 0 0 0,-1 0 0 0 0,2 0 2 0 0,2 2-34 0 0,0 0 1 0 0,-1 0-1 0 0,0 0 0 0 0,0 1 1 0 0,0 0-1 0 0,0 0 1 0 0,3 3 33 0 0,-7-5-14 0 0,0 0 0 0 0,0 1 0 0 0,0-1 0 0 0,0 0 0 0 0,0 1 0 0 0,0 0 0 0 0,-1-1 1 0 0,1 1-1 0 0,-1 0 0 0 0,0-1 0 0 0,0 1 0 0 0,0 0 0 0 0,0 0 0 0 0,0 0 0 0 0,0 0 0 0 0,-1 0 0 0 0,0 0 0 0 0,1 2 14 0 0,-1 11 90 0 0,-1 0 0 0 0,0 0 0 0 0,-2 0 0 0 0,-2 11-90 0 0,5-26 27 0 0,0 0 0 0 0,0 1 0 0 0,0-1 0 0 0,0 1 0 0 0,0-1 0 0 0,0 0 0 0 0,0 1 0 0 0,1-1 0 0 0,-1 1 0 0 0,1-1 0 0 0,-1 1-27 0 0,3 9-69 0 0,-3-11-49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09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6912 0 0,'0'0'608'0'0,"0"0"-480"0"0,0 0-128 0 0,0 0 0 0 0,0 0 1400 0 0,-3 8 256 0 0,-7-4 48 0 0,10-4 16 0 0,0 0-816 0 0,0 0-160 0 0,0 0-33 0 0,0 0-7 0 0,0 0-384 0 0,0 0-72 0 0,0 0-24 0 0,0 0-7391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3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378 113 4056 0 0,'0'0'184'0'0,"2"0"-5"0"0,0 0-187 0 0,0 0 1 0 0,0 0-1 0 0,0-1 1 0 0,0 1-1 0 0,0-1 1 0 0,0 1-1 0 0,0-1 1 0 0,0 0-1 0 0,0 0 1 0 0,0 0 7 0 0,-1 1 79 0 0,0-1 0 0 0,0 1 0 0 0,0-1 0 0 0,-1 1 0 0 0,1-1 0 0 0,0 1 0 0 0,-1-1 0 0 0,1 0-1 0 0,0 1 1 0 0,-1-1 0 0 0,1 0 0 0 0,-1 1 0 0 0,1-1 0 0 0,-1 0 0 0 0,1 0 0 0 0,-1 0 0 0 0,0 1 0 0 0,1-1 0 0 0,-1 0 0 0 0,0 0 0 0 0,0 0 0 0 0,0 0 0 0 0,1 0-79 0 0,-2-1 194 0 0,1 0 0 0 0,0 0 1 0 0,-1 0-1 0 0,1 0 0 0 0,-1 0 1 0 0,0 1-1 0 0,0-1 0 0 0,1 0 1 0 0,-1 0-1 0 0,0 1 0 0 0,0-1 1 0 0,-1 1-1 0 0,1-1 0 0 0,0 1 1 0 0,0-1-1 0 0,-1 1 0 0 0,1 0 1 0 0,-1 0-1 0 0,1-1 0 0 0,-1 1 1 0 0,0 0-1 0 0,0 0-194 0 0,-10-8 549 0 0,5 4-120 0 0,0 0 1 0 0,-1 1-1 0 0,0 0 1 0 0,1 0-1 0 0,-2 1 1 0 0,1 0-1 0 0,-5-2-429 0 0,3 2 224 0 0,6 1-173 0 0,-1 1-1 0 0,1-1 1 0 0,-1 1-1 0 0,0 0 1 0 0,1 1-1 0 0,-1-1 1 0 0,0 1-1 0 0,1 0 1 0 0,-1 0-1 0 0,0 0 0 0 0,1 1 1 0 0,-1 0-1 0 0,0 0 1 0 0,0 0-51 0 0,-12 4 149 0 0,14-4-122 0 0,0 0 0 0 0,0 0-1 0 0,0 0 1 0 0,0 0 0 0 0,0 0-1 0 0,0 1 1 0 0,-1 0-27 0 0,-10 9 32 0 0,0 0 0 0 0,0 0-1 0 0,1 1 1 0 0,0 1 0 0 0,1 0 0 0 0,1 1 0 0 0,0 0 0 0 0,-3 8-32 0 0,5-9-41 0 0,-4 6 1 0 0,1 1 0 0 0,1 1 0 0 0,-1 3 40 0 0,9-17-4 0 0,0 0-1 0 0,1 1 0 0 0,0 0 1 0 0,0-1-1 0 0,1 1 1 0 0,0 0-1 0 0,0 0 1 0 0,0 0-1 0 0,1 0 0 0 0,1-1 1 0 0,0 4 4 0 0,0 0-7 0 0,1 1 1 0 0,1-1-1 0 0,0 1 0 0 0,0-1 1 0 0,1 0-1 0 0,1 0 0 0 0,-1 0 1 0 0,2-1-1 0 0,0 0 0 0 0,0 1 7 0 0,-3-7 6 0 0,1 1-1 0 0,0-1 0 0 0,-1 0 1 0 0,1 0-1 0 0,0 0 0 0 0,1 0 1 0 0,-1-1-1 0 0,1 1 0 0 0,0-1 1 0 0,0 0-1 0 0,0-1 0 0 0,0 1 1 0 0,0-1-1 0 0,0 0 0 0 0,1 0 1 0 0,-1-1-1 0 0,1 0 0 0 0,-1 0 1 0 0,1 0-1 0 0,-1 0 0 0 0,5-1-5 0 0,7-1 148 0 0,0-1 1 0 0,-1-1-1 0 0,0 0 0 0 0,1-1 0 0 0,-1-1 0 0 0,-1-1 1 0 0,13-5-150 0 0,-21 7 77 0 0,0 0 0 0 0,0-1 0 0 0,-1 0 0 0 0,0 0 0 0 0,1 0 0 0 0,-2-1 0 0 0,1 0 0 0 0,-1 0 0 0 0,4-5-76 0 0,8-9 188 0 0,0 3-7 0 0,-1-1-1 0 0,-1-1 0 0 0,-1 0 0 0 0,10-18-180 0 0,-20 32 15 0 0,-1-1 1 0 0,-1-1-1 0 0,1 1 1 0 0,-1 0-1 0 0,0-1 0 0 0,0 1 1 0 0,-1-1-1 0 0,0 1 1 0 0,0-1-1 0 0,0 0 0 0 0,-1 0 1 0 0,0 1-1 0 0,0-1 1 0 0,-1 0-1 0 0,0 1 1 0 0,0-1-1 0 0,0 0 0 0 0,-1 1 1 0 0,-1-4-16 0 0,1 7 10 0 0,0-1 0 0 0,0 0-1 0 0,0 1 1 0 0,-1-1 0 0 0,1 1 0 0 0,-1 0 0 0 0,-1-2-10 0 0,1 2 13 0 0,1 1 0 0 0,-1-1 0 0 0,1 0 0 0 0,0-1 0 0 0,0 1 0 0 0,0 0 0 0 0,0-1 0 0 0,1 1 0 0 0,-1-1-13 0 0,2 2 7 0 0,0 0-1 0 0,-1 0 1 0 0,0 0-1 0 0,1 0 1 0 0,-1 0-1 0 0,0 0 1 0 0,0 0-1 0 0,0 0 1 0 0,0 0 0 0 0,-1 1-1 0 0,1-1 1 0 0,0 0-1 0 0,-1 1 1 0 0,1-1-1 0 0,-1 1 1 0 0,0-1-1 0 0,1 1 1 0 0,-1 0-1 0 0,0 0 1 0 0,0 0-1 0 0,0 0 1 0 0,0 0-1 0 0,0 0 1 0 0,0 0-1 0 0,0 1-6 0 0,-6-3-37 0 0,7 3-18 0 0,-1-1 0 0 0,1 1 0 0 0,0-1 0 0 0,0 1 0 0 0,0 0 0 0 0,-1 0-1 0 0,1-1 1 0 0,0 1 0 0 0,0 0 0 0 0,-1 0 0 0 0,1 0 0 0 0,0 0 0 0 0,0 0-1 0 0,-1 1 1 0 0,1-1 0 0 0,0 0 0 0 0,0 1 0 0 0,-1-1 55 0 0,-8 4-4277 0 0,-3-1-1443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4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13 920 0 0,'0'0'237'0'0,"0"0"661"0"0,0 0 286 0 0,0 0 57 0 0,0 0-68 0 0,0 0-313 0 0,0 0-136 0 0,-1-1-27 0 0,-2 1-547 0 0,0-1-1 0 0,0 1 0 0 0,0 0 1 0 0,-1 0-1 0 0,1 0 0 0 0,0 1 0 0 0,0-1 1 0 0,0 1-1 0 0,0 0 0 0 0,0 0 0 0 0,1 0 1 0 0,-1 0-1 0 0,0 0 0 0 0,0 0 0 0 0,0 1 1 0 0,1 0-150 0 0,-14 7 763 0 0,1 0 0 0 0,-3 4-763 0 0,13-10 80 0 0,-4 5 2 0 0,-1 0-1 0 0,1 1 1 0 0,1-1 0 0 0,0 2 0 0 0,0-1-1 0 0,1 1 1 0 0,0 0 0 0 0,0 1 0 0 0,1-1-1 0 0,-3 10-81 0 0,4-6 42 0 0,1 0 0 0 0,0 1 0 0 0,-1 13-42 0 0,0-4 65 0 0,3-10-63 0 0,0 1 0 0 0,1-1 0 0 0,0 0 0 0 0,1 1 0 0 0,1-1 1 0 0,0 0-1 0 0,3 14-2 0 0,0-5 0 0 0,-4-19 1 0 0,0 0 0 0 0,1 0-1 0 0,-1 0 1 0 0,1 0 0 0 0,0 0 0 0 0,0-1 0 0 0,1 1-1 0 0,-1 0 1 0 0,1-1 0 0 0,0 1 0 0 0,0-1-1 0 0,0 0 1 0 0,1 2-1 0 0,-1-2 33 0 0,1 0 0 0 0,0 0-1 0 0,-1 0 1 0 0,1 0 0 0 0,0-1 0 0 0,1 1-1 0 0,-1-1 1 0 0,0 0 0 0 0,1 0-1 0 0,-1 0 1 0 0,1 0 0 0 0,-1-1 0 0 0,1 0-1 0 0,0 1 1 0 0,2-1-33 0 0,0 0 77 0 0,-1-1 1 0 0,0 0-1 0 0,0 0 0 0 0,0-1 1 0 0,0 0-1 0 0,0 0 0 0 0,0 0 1 0 0,0 0-1 0 0,0-1 0 0 0,0 0 1 0 0,4-1-78 0 0,5-4 192 0 0,1-1 0 0 0,-1-1 0 0 0,0 0 0 0 0,-1 0 0 0 0,0-1 0 0 0,-1-1 0 0 0,0 0 0 0 0,5-7-192 0 0,-2 2 172 0 0,-1-2 0 0 0,-1 0 0 0 0,0 0-1 0 0,-2-2 1 0 0,0 1 0 0 0,-1-1 0 0 0,0-1 0 0 0,5-21-172 0 0,-12 34 63 0 0,-1-1-1 0 0,-1 1 0 0 0,1-1 0 0 0,-1 0 0 0 0,-1 0 0 0 0,0 0 0 0 0,0 0 0 0 0,-1-7-62 0 0,0 11 23 0 0,0 0 0 0 0,0 0 0 0 0,-1 0 0 0 0,1 0-1 0 0,-1 0 1 0 0,0 0 0 0 0,0 1 0 0 0,-1-1 0 0 0,1 1 0 0 0,-1-1 0 0 0,0 1 0 0 0,-1 0 0 0 0,1 0 0 0 0,0 0-1 0 0,-3-1-22 0 0,0 0 12 0 0,0 0 0 0 0,-1 0 0 0 0,1 1 0 0 0,-1 0 0 0 0,0 0 0 0 0,0 1-1 0 0,0 0 1 0 0,-7-2-12 0 0,3 2 7 0 0,0 0 0 0 0,0 2-1 0 0,0-1 1 0 0,0 1-1 0 0,-11 1-6 0 0,-41 4-796 0 0,37 0-4253 0 0,16-4-265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5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350 150 3680 0 0,'0'0'284'0'0,"-1"-1"-96"0"0,-5-3 380 0 0,0 0 1 0 0,0 1-1 0 0,0-1 0 0 0,0 1 1 0 0,-1 1-1 0 0,1-1 0 0 0,-1 1 1 0 0,-2 0-569 0 0,-21-9 1555 0 0,22 8-1264 0 0,-1 0 0 0 0,0 0 0 0 0,0 1-1 0 0,0 0 1 0 0,0 0 0 0 0,-1 1-1 0 0,1 1 1 0 0,-8-1-291 0 0,12 1 101 0 0,-1 1 0 0 0,0-1 0 0 0,0 1 0 0 0,0 0 0 0 0,0 1 0 0 0,1-1 0 0 0,-1 1-1 0 0,1 0 1 0 0,-1 0 0 0 0,1 1 0 0 0,0 0 0 0 0,0 0 0 0 0,0 0 0 0 0,-2 2-101 0 0,3-1 28 0 0,0 1 0 0 0,1-1-1 0 0,-1 1 1 0 0,1-1 0 0 0,1 1 0 0 0,-2 2-28 0 0,-9 14 40 0 0,6-10-48 0 0,1 1 1 0 0,-1-1 0 0 0,2 2 0 0 0,0-1 0 0 0,0 0-1 0 0,1 1 1 0 0,1 0 0 0 0,0 0 0 0 0,1 0 0 0 0,-1 9 7 0 0,3-8 0 0 0,0 0 0 0 0,1 0 0 0 0,1 0 0 0 0,0 0 0 0 0,1-1 0 0 0,0 1 0 0 0,4 9 0 0 0,6 31 0 0 0,-12-49 4 0 0,0-1 1 0 0,0 1-1 0 0,1-1 1 0 0,-1 1 0 0 0,1-1-1 0 0,0 0 1 0 0,0 0 0 0 0,0 1-1 0 0,1-1 1 0 0,0-1 0 0 0,-1 1-1 0 0,1 0 1 0 0,1-1-1 0 0,-1 1 1 0 0,0-1 0 0 0,1 0-1 0 0,-1 0 1 0 0,1-1 0 0 0,0 1-1 0 0,0-1 1 0 0,0 1 0 0 0,1-1-1 0 0,-1-1 1 0 0,0 1-1 0 0,1 0 1 0 0,-1-1 0 0 0,1 0-1 0 0,0 0 1 0 0,-1-1 0 0 0,1 1-1 0 0,0-1 1 0 0,1 0-5 0 0,5 0 98 0 0,0-1 0 0 0,0 0 1 0 0,0 0-1 0 0,0-1 0 0 0,0-1 0 0 0,0 0 1 0 0,-1 0-1 0 0,0-1 0 0 0,0 0 0 0 0,0-1 0 0 0,0 0 1 0 0,0-1-1 0 0,3-3-98 0 0,3-4 278 0 0,0-1 1 0 0,-2-1-1 0 0,0 0 1 0 0,12-17-279 0 0,-9 10 230 0 0,-9 12-108 0 0,-1-1 0 0 0,0 1 0 0 0,-1-1 0 0 0,0 0 0 0 0,-1-1 0 0 0,0 1 0 0 0,2-10-122 0 0,0-7 96 0 0,0-1 0 0 0,2-21-96 0 0,-8 40 8 0 0,0 0 0 0 0,-1 0 0 0 0,0 0-1 0 0,0 0 1 0 0,-1 0 0 0 0,0 0 0 0 0,-1 0 0 0 0,0 1-1 0 0,-1-1 1 0 0,0 0 0 0 0,0 1 0 0 0,-1 0-1 0 0,0 0 1 0 0,-1 0 0 0 0,0 0 0 0 0,0 1-1 0 0,-1 0 1 0 0,0 0 0 0 0,0 0 0 0 0,-1 1-1 0 0,0 0 1 0 0,-6-5-8 0 0,9 10-23 0 0,1 0 0 0 0,-1 0 0 0 0,0 1 0 0 0,1-1 0 0 0,-1 1 0 0 0,0 0 0 0 0,0 0-1 0 0,0 0 1 0 0,0 0 0 0 0,0 1 0 0 0,0-1 0 0 0,0 1 0 0 0,0 0 0 0 0,0 0 0 0 0,0 1 0 0 0,-1-1 0 0 0,1 1 23 0 0,-4 1-830 0 0,0 0 0 0 0,0 0 1 0 0,0 0-1 0 0,0 1 1 0 0,1 1-1 0 0,-1-1 0 0 0,-6 5 830 0 0,-7 6-5130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6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499 223 5064 0 0,'-23'-21'394'0'0,"19"17"62"0"0,0-1 0 0 0,0 1 0 0 0,-1 0-1 0 0,0 1 1 0 0,1-1 0 0 0,-1 1 0 0 0,-1 0 0 0 0,-3-2-456 0 0,-20-7 2098 0 0,18 7-1728 0 0,1 1 0 0 0,-2-1 0 0 0,1 2 0 0 0,0 0 0 0 0,-1 0 0 0 0,1 1 1 0 0,-1 0-1 0 0,-9 1-370 0 0,4 1 130 0 0,1 0 0 0 0,-1 2 1 0 0,0 0-1 0 0,1 1 1 0 0,-8 2-131 0 0,11 0 26 0 0,1-1 1 0 0,-1 2 0 0 0,1 0 0 0 0,0 0 0 0 0,1 1 0 0 0,-1 1 0 0 0,1-1-1 0 0,-9 10-26 0 0,14-11 5 0 0,0 0-1 0 0,1 0 0 0 0,-1 1 0 0 0,1-1 0 0 0,0 1 0 0 0,1 0 0 0 0,0 0 0 0 0,0 1 0 0 0,0 0 0 0 0,1-1 0 0 0,0 1 0 0 0,1 0 0 0 0,0 0 1 0 0,-2 8-5 0 0,2 0-3 0 0,1 0 0 0 0,0 1 0 0 0,1-1 1 0 0,1 0-1 0 0,0 0 0 0 0,3 8 3 0 0,-2-14-4 0 0,0 0-1 0 0,1 0 1 0 0,0-1 0 0 0,1 1-1 0 0,0-1 1 0 0,1 0 0 0 0,0-1-1 0 0,0 1 1 0 0,1-1 0 0 0,0 0 0 0 0,1 1 4 0 0,-1-3 8 0 0,0-1 1 0 0,1 1 0 0 0,0-1 0 0 0,0-1 0 0 0,0 1 0 0 0,1-1 0 0 0,-1 0 0 0 0,1-1 0 0 0,0 0 0 0 0,0 0 0 0 0,0-1 0 0 0,1 0 0 0 0,-1 0 0 0 0,8 0-9 0 0,-12-2 45 0 0,1 0-1 0 0,0 0 1 0 0,0-1 0 0 0,0 1-1 0 0,0-1 1 0 0,-1 0 0 0 0,1-1-1 0 0,0 1 1 0 0,-1-1 0 0 0,1 0-1 0 0,-1 0 1 0 0,0 0 0 0 0,0-1-1 0 0,0 1 1 0 0,0-1 0 0 0,0 0-1 0 0,0 0 1 0 0,-1-1 0 0 0,2 0-45 0 0,3-4 158 0 0,0-1 1 0 0,0 0-1 0 0,-1-1 1 0 0,0 1-1 0 0,-1-2 1 0 0,0 1-1 0 0,1-3-158 0 0,2-7 137 0 0,0 1 0 0 0,-1-1-1 0 0,-1 0 1 0 0,-1-1 0 0 0,-1 0-1 0 0,0-3-136 0 0,-2 2 50 0 0,0 7-13 0 0,-1-1-1 0 0,0 1 1 0 0,-2-1-1 0 0,1 0 0 0 0,-2 0 1 0 0,0 1-1 0 0,-1-1 1 0 0,-2-4-37 0 0,-2-4 57 0 0,-10-24-57 0 0,13 40 3 0 0,0 1 1 0 0,-1 0-1 0 0,0-1 0 0 0,-1 1 0 0 0,1 0 0 0 0,-1 1 0 0 0,0-1 0 0 0,-2 0-3 0 0,3 2-20 0 0,-1 0 0 0 0,0 1 0 0 0,-1-1-1 0 0,1 1 1 0 0,-1 0 0 0 0,0 0-1 0 0,0 1 1 0 0,-3-1 20 0 0,6 3-68 0 0,0 0-1 0 0,0 0 1 0 0,0 0 0 0 0,0 1-1 0 0,0-1 1 0 0,-1 1 0 0 0,1 0-1 0 0,0 0 1 0 0,0 0 0 0 0,0 1-1 0 0,-1-1 1 0 0,1 1 0 0 0,0 0-1 0 0,0-1 1 0 0,0 1 0 0 0,0 1-1 0 0,0-1 1 0 0,0 0-1 0 0,0 1 1 0 0,0 0 68 0 0,-15 10-801 0 0,1 3-28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6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302 47 3536 0 0,'0'0'165'0'0,"-14"8"742"0"0,-6-7 385 0 0,1 1 0 0 0,0 1 1 0 0,0 1-1 0 0,0 0 0 0 0,0 2-1292 0 0,6-3 504 0 0,8-1-410 0 0,0-1 0 0 0,0 0 0 0 0,0 1 0 0 0,1 0 0 0 0,-1 0 0 0 0,0 1 0 0 0,1-1 0 0 0,0 1-1 0 0,-1 0 1 0 0,1 0 0 0 0,-1 2-94 0 0,-8 7 177 0 0,0 1 218 0 0,1 0-1 0 0,-6 7-394 0 0,14-14 7 0 0,1 0 1 0 0,-1 0 0 0 0,1 0-1 0 0,0 0 1 0 0,0 0 0 0 0,0 1-1 0 0,1-1 1 0 0,-1 3-8 0 0,-3 19-51 0 0,1 0 0 0 0,1 0 0 0 0,1 1 0 0 0,2-1 0 0 0,1 1 1 0 0,1 8 50 0 0,1-28-21 0 0,-1 0 1 0 0,1 0 0 0 0,0 1-1 0 0,1-2 1 0 0,0 1-1 0 0,0 0 1 0 0,1-1 0 0 0,0 1-1 0 0,1-1 1 0 0,0 0 0 0 0,0-1-1 0 0,6 7 21 0 0,-7-9 37 0 0,-1-1 0 0 0,1 0 0 0 0,1 0-1 0 0,-1 0 1 0 0,0-1 0 0 0,1 1 0 0 0,0-1 0 0 0,0 0-1 0 0,0 0 1 0 0,0-1 0 0 0,0 0 0 0 0,1 0-1 0 0,-1 0 1 0 0,1 0 0 0 0,-1-1 0 0 0,1 0-1 0 0,-1 0 1 0 0,1-1 0 0 0,0 1 0 0 0,-1-1 0 0 0,4-1-37 0 0,3 0 141 0 0,-1-1 1 0 0,0 0-1 0 0,1-1 1 0 0,-1-1-1 0 0,0 0 1 0 0,-1 0-1 0 0,1-1 1 0 0,-1 0-1 0 0,1-1 1 0 0,-2 0-1 0 0,1 0 1 0 0,-1-1-1 0 0,0-1 1 0 0,0 0-1 0 0,-1 0 1 0 0,0 0-1 0 0,1-3-141 0 0,-1 0 107 0 0,0 0-1 0 0,0 0 1 0 0,-2-1-1 0 0,1 0 1 0 0,-2 0-1 0 0,1-1 0 0 0,-2 0 1 0 0,1 0-1 0 0,-2 0 1 0 0,0 0-1 0 0,0-1 1 0 0,-2 1-1 0 0,1-1 0 0 0,-2-8-106 0 0,0 17 28 0 0,0-40 322 0 0,-4-19-350 0 0,3 50 24 0 0,-1 0-1 0 0,-1 0 1 0 0,0 0 0 0 0,-1 1 0 0 0,-1-1-1 0 0,-3-7-23 0 0,0 5 13 0 0,5 8-2 0 0,0 1 1 0 0,-1 0-1 0 0,1 1 1 0 0,-5-6-12 0 0,6 9-6 0 0,0 1 1 0 0,0 0 0 0 0,0 0-1 0 0,-1 0 1 0 0,1 0-1 0 0,0 0 1 0 0,-1 1 0 0 0,1-1-1 0 0,-1 1 1 0 0,0 0-1 0 0,1-1 1 0 0,-1 1 0 0 0,0 0-1 0 0,-1 0 6 0 0,0 0-69 0 0,1 1-1 0 0,0-1 0 0 0,-1 1 1 0 0,1-1-1 0 0,0 1 1 0 0,-1 0-1 0 0,1 0 1 0 0,0 1-1 0 0,-1-1 0 0 0,1 1 1 0 0,0-1-1 0 0,-1 1 1 0 0,1 0 69 0 0,-5 3-501 0 0,0-1 0 0 0,0 1 1 0 0,1 1-1 0 0,-4 2 501 0 0,-10 6-1698 0 0,-11 6 159 0 0,29-16 1229 0 0,-1 1 0 0 0,1-1 0 0 0,0 1 0 0 0,0-1 0 0 0,-3 4 310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17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48 6072 0 0,'0'0'133'0'0,"0"0"23"0"0,0 0 12 0 0,0 0-6 0 0,0-1 53 0 0,0 1 45 0 0,1-2 38 0 0,0-1 470 0 0,1-3 612 0 0,-1 4-815 0 0,-1 1 34 0 0,0-3-93 0 0,-1 1-34 0 0,0 0-36 0 0,0 0-32 0 0,-2-2 311 0 0,-1 1-115 0 0,-1 1-103 0 0,0 0-93 0 0,-2 1-80 0 0,1 0-69 0 0,-3 1-25 0 0,1 1-64 0 0,-2 0-32 0 0,-10 3 115 0 0,14-1-131 0 0,-13 4 95 0 0,0 2-37 0 0,0 2-35 0 0,2 1-32 0 0,-15 15 14 0 0,4 3-116 0 0,7-6-7 0 0,14-16 0 0 0,0 0 0 0 0,0 0 0 0 0,1 0 0 0 0,0 1 0 0 0,1 0 0 0 0,0 0 0 0 0,0 0 0 0 0,1 1 0 0 0,-3 5 0 0 0,5 3 8 0 0,2-15-12 0 0,0-1-1 0 0,0 1 1 0 0,0-1 0 0 0,0 1 0 0 0,1-1 0 0 0,-1 1 0 0 0,1-1 0 0 0,-1 1-1 0 0,1-1 1 0 0,-1 1 0 0 0,1-1 0 0 0,0 1 0 0 0,0-1 0 0 0,-1 0 0 0 0,1 0 0 0 0,0 1-1 0 0,0-1 1 0 0,1 0 0 0 0,-1 0 0 0 0,0 0 0 0 0,0 0 0 0 0,0 0 0 0 0,1 0 0 0 0,0 0 3 0 0,15 9-43 0 0,1-1 0 0 0,0-1 0 0 0,12 4 44 0 0,-9-4-66 0 0,0 1 0 0 0,14 8 66 0 0,-20-9 2 0 0,1 0 38 0 0,-8-3-7 0 0,0 0 0 0 0,1 1 0 0 0,-2 0 0 0 0,1 0 0 0 0,-1 1 0 0 0,0 0 0 0 0,0 0 0 0 0,1 2-33 0 0,9 17 160 0 0,-6 0 90 0 0,-8-13-153 0 0,0 0 50 0 0,-1 2 80 0 0,-2 7 176 0 0,0-18-329 0 0,-1-1 0 0 0,0 0 1 0 0,0 1-1 0 0,0-1 0 0 0,0 1 0 0 0,0-1 0 0 0,0 0 0 0 0,-1 0 0 0 0,0 2-74 0 0,-6 6 175 0 0,-3-1-43 0 0,7-6-98 0 0,-1-1 0 0 0,0 1 0 0 0,0-1 0 0 0,-1 0 0 0 0,1 0-1 0 0,-1-1 1 0 0,1 0 0 0 0,-1 0 0 0 0,0 0 0 0 0,-5 1-34 0 0,-20 1 116 0 0,4-4-70 0 0,0-2-67 0 0,2-2-88 0 0,0-1-110 0 0,20 4 11 0 0,-1 0 74 0 0,-10-5-134 0 0,10 2 60 0 0,3 2 10 0 0,1-1-75 0 0,-1 0-92 0 0,1-1-107 0 0,2 3 190 0 0,-1-1-32 0 0,1-1-36 0 0,-1 1-37 0 0,1 0-38 0 0,0-1-42 0 0,0 1-43 0 0,1-1-46 0 0,-1 3 185 0 0,0-1-47 0 0,0 0-41 0 0,0 1-37 0 0,1-1-138 0 0,-1 0-36 0 0,1-2-1464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7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544 158 6272 0 0,'0'0'289'0'0,"-4"-12"102"0"0,3 9-260 0 0,-1-1 1 0 0,0 0-1 0 0,1 1 0 0 0,-1-1 1 0 0,0 1-1 0 0,-1-1 1 0 0,1 1-1 0 0,-1 0 0 0 0,1 0 1 0 0,-1 0-1 0 0,0 1 0 0 0,0-1 1 0 0,0 1-1 0 0,0-1 1 0 0,-1 1-1 0 0,1 0 0 0 0,-1 0-131 0 0,-7-3 838 0 0,-2 0-1 0 0,1 0 0 0 0,0 1 1 0 0,-9-1-838 0 0,-9-3 529 0 0,17 5-381 0 0,1 1 0 0 0,-1 0 0 0 0,1 0-1 0 0,-1 1 1 0 0,-11 1-148 0 0,-20 3 540 0 0,-2 1-540 0 0,13-1 201 0 0,9 0-73 0 0,1 1 1 0 0,-1 1 0 0 0,1 1-1 0 0,-13 6-128 0 0,32-11 5 0 0,1 0-1 0 0,0 1 1 0 0,0-1-1 0 0,0 1 1 0 0,0 0-1 0 0,1 0 1 0 0,-1 0-1 0 0,0 0 1 0 0,1 0-1 0 0,-1 0 1 0 0,1 1-1 0 0,0-1 1 0 0,-1 1-1 0 0,1 0 1 0 0,1 0-1 0 0,-1 0 1 0 0,0 0-1 0 0,1 0 1 0 0,-1 0-1 0 0,1 0 1 0 0,0 0-1 0 0,0 0 1 0 0,0 1 0 0 0,1-1-1 0 0,-1 0 1 0 0,1 4-5 0 0,0-1-9 0 0,1 1 1 0 0,-1-1-1 0 0,2 1 1 0 0,-1-1-1 0 0,1 1 1 0 0,0-1-1 0 0,0 0 1 0 0,0 0-1 0 0,1 0 1 0 0,0 0-1 0 0,1 0 1 0 0,-1-1-1 0 0,1 1 1 0 0,0-1-1 0 0,0 0 1 0 0,4 4 8 0 0,2 1 2 0 0,-1 0 0 0 0,2-1 1 0 0,-1 0-1 0 0,1-1 0 0 0,0 0 1 0 0,1-1-1 0 0,0 0 0 0 0,0-1 1 0 0,10 4-3 0 0,-11-5 3 0 0,0-1 1 0 0,1-1-1 0 0,-1 0 1 0 0,1-1-1 0 0,0 0 1 0 0,0-1-1 0 0,0 0 1 0 0,0-1-1 0 0,-1 0 1 0 0,1 0 0 0 0,6-3-4 0 0,-3 1 4 0 0,3-1 31 0 0,-1 0 0 0 0,14-5-35 0 0,-25 6 16 0 0,-1 0 0 0 0,1-1 0 0 0,-1 1 0 0 0,0-1 1 0 0,0 0-1 0 0,0 0 0 0 0,0-1 0 0 0,0 0 0 0 0,-1 1 1 0 0,2-3-17 0 0,1-2 41 0 0,0 1 1 0 0,-1-1-1 0 0,0 0 1 0 0,0 0 0 0 0,-1-1-1 0 0,0 0 1 0 0,0 0-1 0 0,-1 0 1 0 0,0 0 0 0 0,1-6-42 0 0,-3 6 62 0 0,1 0 0 0 0,-1 0 0 0 0,-1 0 0 0 0,0 0 0 0 0,0 0 0 0 0,-1 0 0 0 0,0 0 0 0 0,0 0 0 0 0,-1 0 0 0 0,0 0 0 0 0,-1 0-62 0 0,0 2 25 0 0,1 0 0 0 0,-1 0 0 0 0,-1 0 0 0 0,0 0 0 0 0,0 1 0 0 0,0 0 0 0 0,0-1 0 0 0,-1 1 0 0 0,0 0 0 0 0,-1 1 0 0 0,1-1 0 0 0,-1 1 0 0 0,0 0 0 0 0,0 0 0 0 0,-1 0 0 0 0,0 1 0 0 0,-4-3-25 0 0,8 6-72 0 0,1 1 0 0 0,0-1 0 0 0,-1 1 0 0 0,1 0 0 0 0,-1 0 0 0 0,1-1 0 0 0,-1 1 0 0 0,1 0 0 0 0,-1 0 0 0 0,1 1 0 0 0,-1-1 0 0 0,1 0 0 0 0,-1 0 0 0 0,1 1 0 0 0,0-1 0 0 0,-1 1 0 0 0,1-1 0 0 0,0 1 0 0 0,-2 0 72 0 0,1 0-459 0 0,-7 3-4981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8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281 104 2304 0 0,'0'0'161'0'0,"1"0"0"0"0,-1 0 0 0 0,1-1 0 0 0,-1 1 1 0 0,1 0-1 0 0,-1 0 0 0 0,0 0 0 0 0,1 0 0 0 0,-1-1 0 0 0,1 1 0 0 0,-1 0 1 0 0,0 0-1 0 0,1 0 0 0 0,-1-1 0 0 0,0 1 0 0 0,1 0 0 0 0,-1-1 0 0 0,0 1 1 0 0,1 0-1 0 0,-1-1 0 0 0,0 0-161 0 0,0 0 273 0 0,0-1-1 0 0,0 0 1 0 0,0 0 0 0 0,-1 1-1 0 0,1-1 1 0 0,0 0 0 0 0,-1 1-1 0 0,0-1 1 0 0,1 0 0 0 0,-1 1-1 0 0,0-1 1 0 0,0 1 0 0 0,0-1-1 0 0,0 1 1 0 0,0-1 0 0 0,0 1-1 0 0,0 0 1 0 0,0 0 0 0 0,-1-1-1 0 0,1 1 1 0 0,0 0 0 0 0,-1 0 0 0 0,1 0-1 0 0,-1 0 1 0 0,1 1 0 0 0,-1-1-1 0 0,0 0-272 0 0,-15-4 1011 0 0,15 4-921 0 0,0 0-1 0 0,0 0 1 0 0,-1 0 0 0 0,1 1-1 0 0,0-1 1 0 0,-1 1 0 0 0,1 0 0 0 0,0-1-1 0 0,-1 1 1 0 0,1 0 0 0 0,-1 0-90 0 0,-9 2 125 0 0,1 0 0 0 0,-1 1 0 0 0,1 0 1 0 0,0 0-1 0 0,0 1 0 0 0,0 1 0 0 0,0 0 1 0 0,1 0-1 0 0,-2 2-125 0 0,5-2 7 0 0,0 0-1 0 0,0 0 1 0 0,0 1 0 0 0,0 0 0 0 0,1 1-1 0 0,0 0 1 0 0,1 0 0 0 0,-1 0-1 0 0,1 0 1 0 0,0 1 0 0 0,1 0 0 0 0,-1 3-7 0 0,-1 1 0 0 0,2 1 0 0 0,-1-1 0 0 0,2 1 0 0 0,0 0 0 0 0,0 0 0 0 0,1 1 0 0 0,1-1 0 0 0,0 0 0 0 0,1 1 0 0 0,0-1 0 0 0,2 3 0 0 0,-1-9-1 0 0,0-1 0 0 0,0 0 1 0 0,1 0-1 0 0,0 0 1 0 0,0 0-1 0 0,0 0 1 0 0,1 0-1 0 0,0-1 0 0 0,0 1 1 0 0,1-1-1 0 0,0 0 1 0 0,-1 0-1 0 0,2 0 1 0 0,-1-1-1 0 0,0 1 0 0 0,1-1 1 0 0,1 1 0 0 0,-2-2 6 0 0,1 1 0 0 0,0-1 1 0 0,0 0-1 0 0,0-1 0 0 0,0 1 0 0 0,0-1 1 0 0,0 0-1 0 0,1 0 0 0 0,-1-1 1 0 0,1 0-1 0 0,-1 0 0 0 0,1 0 0 0 0,0 0 1 0 0,-1-1-1 0 0,1 0 0 0 0,0 0 0 0 0,0-1 1 0 0,-1 1-1 0 0,1-1-6 0 0,0-1 40 0 0,-1 2 18 0 0,0-1-1 0 0,0 0 1 0 0,0-1-1 0 0,0 0 0 0 0,0 1 1 0 0,0-1-1 0 0,0-1 1 0 0,-1 1-1 0 0,4-3-57 0 0,2-3 155 0 0,0 0 1 0 0,-1-1-1 0 0,0-1 0 0 0,-1 0 1 0 0,1 0-1 0 0,-2 0 0 0 0,0-1 1 0 0,0 0-1 0 0,0-1-155 0 0,0-4 99 0 0,0 1-1 0 0,-1-1 1 0 0,-1 0-1 0 0,-1 0 1 0 0,0-1-1 0 0,1-10-98 0 0,-3 14 31 0 0,-1 0 0 0 0,0 0 0 0 0,-1 0 0 0 0,-1 0 0 0 0,0 0 0 0 0,0 0 0 0 0,-1 1 0 0 0,-2-5-31 0 0,4 16-3 0 0,-3-15-59 0 0,-2 0 1 0 0,1 1 0 0 0,-2 0-1 0 0,-3-7 62 0 0,9 21-115 0 0,0 0 1 0 0,-1 0-1 0 0,1 0 0 0 0,-1 1 1 0 0,0-1-1 0 0,1 0 0 0 0,-1 0 1 0 0,0 1-1 0 0,1-1 0 0 0,-1 0 1 0 0,0 1-1 0 0,0-1 0 0 0,1 1 1 0 0,-1-1-1 0 0,0 1 0 0 0,0-1 115 0 0,-1 1-6171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8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246 124 7632 0 0,'0'0'348'0'0,"0"0"-7"0"0,0 0-104 0 0,0 0 377 0 0,-2 1 186 0 0,-31 7 1060 0 0,24-7-1640 0 0,1 1 0 0 0,-1 0 1 0 0,0 1-1 0 0,0 0-220 0 0,-17 8 559 0 0,25-11-535 0 0,1 0 1 0 0,-1 0-1 0 0,1 1 0 0 0,-1-1 1 0 0,0 0-1 0 0,1 1 1 0 0,-1-1-1 0 0,1 1 1 0 0,-1-1-1 0 0,1 1 1 0 0,-1-1-1 0 0,1 1 1 0 0,0-1-1 0 0,-1 1 0 0 0,1-1 1 0 0,-1 1-1 0 0,1-1 1 0 0,0 1-1 0 0,-1 0-24 0 0,-1 2 64 0 0,-30 21-17 0 0,25-20-22 0 0,0 1 0 0 0,0 0 0 0 0,1 1-1 0 0,-5 4-24 0 0,4-4 20 0 0,1 1 1 0 0,1 0-1 0 0,-1 1 0 0 0,1-1 0 0 0,0 1 0 0 0,1 0 1 0 0,0 0-1 0 0,0 1 0 0 0,1-1 0 0 0,0 1 0 0 0,-1 4-20 0 0,3-6-1 0 0,0-1 0 0 0,0 1 0 0 0,1-1 0 0 0,0 1 0 0 0,0-1 0 0 0,1 1 0 0 0,0-1 0 0 0,0 0 0 0 0,0 1 0 0 0,1-1 0 0 0,0 0 0 0 0,0 0 0 0 0,0 0 0 0 0,1 0 0 0 0,0 0 0 0 0,2 2 1 0 0,-1-2 6 0 0,0 0 1 0 0,0 0 0 0 0,0 0-1 0 0,1-1 1 0 0,0 0 0 0 0,0 0 0 0 0,0 0-1 0 0,1-1 1 0 0,-1 0 0 0 0,1 0-1 0 0,0 0 1 0 0,0-1 0 0 0,1 0 0 0 0,-1 0-1 0 0,1 0 1 0 0,0-1 0 0 0,-1 0-1 0 0,1 0 1 0 0,0-1 0 0 0,0 0 0 0 0,0 0-1 0 0,0 0 1 0 0,0-1 0 0 0,0 0 0 0 0,0-1-1 0 0,4 0-6 0 0,5-2 118 0 0,-1-1 0 0 0,0 0 1 0 0,-1-1-1 0 0,1 0 0 0 0,-1-1 0 0 0,0-1 0 0 0,0 0 0 0 0,-1-1 0 0 0,0-1 1 0 0,-1 0-1 0 0,1 0 0 0 0,-2-1 0 0 0,1-1 0 0 0,-2 0 0 0 0,1 0 0 0 0,-2-1 0 0 0,1-1 1 0 0,-1 0-1 0 0,-1 0 0 0 0,-1 0 0 0 0,0-1 0 0 0,0 0 0 0 0,-2 0 0 0 0,0-1 0 0 0,1-4-118 0 0,-2 2 172 0 0,-1-1 0 0 0,0 0-1 0 0,-1-8-171 0 0,-1 18 37 0 0,-1 0 0 0 0,-1 1 0 0 0,0-1 0 0 0,0 0 0 0 0,0 1 0 0 0,-1-1 0 0 0,0 1 0 0 0,-1-1 0 0 0,0 0-37 0 0,0 0 8 0 0,-1 0 0 0 0,0 0-1 0 0,0 0 1 0 0,-1 1 0 0 0,1 0-1 0 0,-2 0 1 0 0,1 0 0 0 0,-1 0-8 0 0,3 5-18 0 0,0-1 0 0 0,0 1 1 0 0,0 0-1 0 0,0 0 0 0 0,0 0 1 0 0,0 0-1 0 0,-1 0 0 0 0,1 1 1 0 0,-1-1-1 0 0,1 1 0 0 0,-1 0 1 0 0,0 0-1 0 0,1 0 0 0 0,-1 1 1 0 0,0-1-1 0 0,0 1 0 0 0,0 0 0 0 0,1 0 1 0 0,-3 0 17 0 0,0 1-174 0 0,0 0 1 0 0,-1 0 0 0 0,1 0-1 0 0,0 1 1 0 0,0 0-1 0 0,0 0 1 0 0,0 1-1 0 0,0 0 1 0 0,0 0-1 0 0,1 0 1 0 0,0 0 0 0 0,-1 1-1 0 0,-1 2 174 0 0,-4 5-742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9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362 92 7200 0 0,'0'0'330'0'0,"-9"0"104"0"0,-1 0-34 0 0,-1 1 0 0 0,0 0 0 0 0,1 1 0 0 0,-1 0 0 0 0,1 0 1 0 0,-1 2-1 0 0,1-1 0 0 0,0 1 0 0 0,-1 1-400 0 0,-2 0 191 0 0,6-2-80 0 0,0 0-1 0 0,0 0 0 0 0,0 1 0 0 0,0 0 1 0 0,-2 2-111 0 0,7-4 18 0 0,-10 6 75 0 0,0 1 0 0 0,1 1 1 0 0,0 0-1 0 0,1 0 0 0 0,0 1 0 0 0,0 0 0 0 0,1 1 1 0 0,1 0-94 0 0,-37 53 424 0 0,38-52-358 0 0,0 1 0 0 0,0 0 0 0 0,1 0 0 0 0,1 0 0 0 0,-3 11-66 0 0,5-11 29 0 0,1-6-8 0 0,0 0-1 0 0,1 0 1 0 0,0 1-1 0 0,-1 6-20 0 0,2-12 11 0 0,1-1 1 0 0,-1 1-1 0 0,0-1 1 0 0,1 1-1 0 0,-1-1 1 0 0,1 1-1 0 0,0-1 1 0 0,0 0-1 0 0,0 1 0 0 0,0-1 1 0 0,0 0-1 0 0,0 0 1 0 0,1 0-1 0 0,-1 1 1 0 0,1-1-1 0 0,0-1 1 0 0,0 2-12 0 0,0-1 98 0 0,-2-2-82 0 0,1 1 0 0 0,0 0 0 0 0,0-1 0 0 0,-1 1 0 0 0,1 0 0 0 0,0-1 0 0 0,0 1 0 0 0,0-1-1 0 0,-1 1 1 0 0,1-1 0 0 0,0 0 0 0 0,1 1-16 0 0,-2-1 1 0 0,3 1 31 0 0,-1-1-1 0 0,1 1 1 0 0,-1-1-1 0 0,1 0 1 0 0,0 1-1 0 0,-1-1 1 0 0,1 0 0 0 0,-1-1-1 0 0,1 1 1 0 0,0 0-1 0 0,-1-1 1 0 0,1 0-1 0 0,2 0-31 0 0,36-15 416 0 0,-25 8-263 0 0,-5 3-52 0 0,0 0-1 0 0,-1-1 1 0 0,0 0-1 0 0,0-1 1 0 0,0 0 0 0 0,-1-1-1 0 0,7-7-100 0 0,11-13 254 0 0,16-22-254 0 0,-34 38 22 0 0,13-14 16 0 0,16-28-38 0 0,-30 42 9 0 0,-1-1 1 0 0,0 0-1 0 0,-1 0 1 0 0,-1-1-1 0 0,3-10-9 0 0,-6 17-1 0 0,1 0-1 0 0,-2-1 1 0 0,1 1 0 0 0,-1 0 0 0 0,0 0-1 0 0,-1-1 1 0 0,1 1 0 0 0,-2-1-1 0 0,1 1 1 0 0,-2-8 1 0 0,0 6-81 0 0,1 1-254 0 0,-1 1 1 0 0,0 0-1 0 0,0-1 1 0 0,-1 1-1 0 0,0 0 1 0 0,0 0-1 0 0,-1 0 335 0 0,-6-6-5118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19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0 6648 0 0,'0'0'300'0'0,"0"0"0"0"0,-2 1-192 0 0,-16 4 246 0 0,0 1 0 0 0,1 1-1 0 0,0 1 1 0 0,1 0 0 0 0,0 1 0 0 0,0 1 0 0 0,1 0 0 0 0,0 1 0 0 0,1 1 0 0 0,0 0 0 0 0,1 1-1 0 0,0 1 1 0 0,1 0 0 0 0,-9 14-354 0 0,14-18 167 0 0,1 2-1 0 0,0-1 1 0 0,-2 10-167 0 0,6-16 44 0 0,0 0 0 0 0,0 0 0 0 0,1 1 0 0 0,0-1 1 0 0,0 0-1 0 0,1 1 0 0 0,-1-1 0 0 0,1 1 1 0 0,0 3-45 0 0,2 2 53 0 0,0 0 0 0 0,0-1 0 0 0,1 1 0 0 0,0-1 0 0 0,1 1 0 0 0,0-1 1 0 0,2 2-54 0 0,-3-6 23 0 0,0-1 1 0 0,1 0 0 0 0,0 1-1 0 0,0-1 1 0 0,0-1 0 0 0,1 1-1 0 0,-1-1 1 0 0,1 1 0 0 0,0-1 0 0 0,1-1-1 0 0,-1 1 1 0 0,1-1 0 0 0,0 0-24 0 0,5 3 0 0 0,1 0 0 0 0,1-1 0 0 0,-1 0 0 0 0,1-1 0 0 0,7 1 0 0 0,-13-4 0 0 0,0 0 0 0 0,0 0 0 0 0,0-1 0 0 0,0 0 0 0 0,0 0 0 0 0,0-1 0 0 0,0 0 0 0 0,0 0 0 0 0,0 0 0 0 0,0-1 0 0 0,1-1 0 0 0,16-4 10 0 0,-14 4 4 0 0,-1 0 1 0 0,1 0 0 0 0,0-1 0 0 0,-1-1 0 0 0,0 1 0 0 0,0-1 0 0 0,0-1 0 0 0,0 0 0 0 0,4-4-15 0 0,4-5 74 0 0,-12 11-53 0 0,-1 0 0 0 0,1 1 0 0 0,-1-1 0 0 0,0 0 0 0 0,-1-1-1 0 0,1 1 1 0 0,-1-1 0 0 0,0 0 0 0 0,0 0 0 0 0,0 0 0 0 0,1-4-21 0 0,1-5 72 0 0,0-1 0 0 0,-1 0 0 0 0,-1 0-72 0 0,-3 9 15 0 0,1 1 1 0 0,-1-1-1 0 0,0 1 1 0 0,0-1-1 0 0,-1 1 1 0 0,1-1-1 0 0,-1 1 0 0 0,0 0 1 0 0,-1-1-1 0 0,0 1-15 0 0,1-2-59 0 0,-2-1 1 0 0,1 1-1 0 0,-1 0 0 0 0,0 1 0 0 0,-1-1 1 0 0,1 1-1 0 0,-1-1 0 0 0,-1 1 0 0 0,1 0 1 0 0,-1 0-1 0 0,0 1 0 0 0,0 0 0 0 0,-1 0 1 0 0,-4-4 58 0 0,0 1-3386 0 0,1 0-1128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18:56:20.4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35 3224 0 0,'-4'1'95'0'0,"-14"1"339"0"0,-3-2 2467 0 0,19 0-1177 0 0,2 0-137 0 0,-14 6 9 0 0,11-5-1530 0 0,-2 1 140 0 0,0 0-1 0 0,-1 0 0 0 0,1 1 0 0 0,0-1 0 0 0,0 1 0 0 0,1 1 1 0 0,-2 0-206 0 0,-25 17 537 0 0,23-17-406 0 0,1 0 0 0 0,0 1 0 0 0,-6 5-131 0 0,4-4 26 0 0,1 1-1 0 0,1 1 0 0 0,-1-1 1 0 0,1 1-1 0 0,0 0 0 0 0,1 1 1 0 0,0-1-1 0 0,0 1 0 0 0,1 0 1 0 0,-3 8-26 0 0,3-6 0 0 0,0 2 0 0 0,0 0 0 0 0,-2 11 0 0 0,6-19 0 0 0,0 1 0 0 0,0-1 0 0 0,1 0 0 0 0,0 1 0 0 0,0-1 0 0 0,0 1 0 0 0,0-1 0 0 0,1 0 0 0 0,0 2 0 0 0,4 17-5 0 0,-4-15 2 0 0,0 0-1 0 0,1 0 1 0 0,0-1-1 0 0,1 1 1 0 0,0-1-1 0 0,3 8 4 0 0,-4-14 2 0 0,-1 1 0 0 0,1-1 0 0 0,-1 0 0 0 0,1 0 0 0 0,0 0 0 0 0,0 0 0 0 0,0 0-1 0 0,0-1 1 0 0,0 1 0 0 0,0 0 0 0 0,1-1 0 0 0,-1 1 0 0 0,1-1 0 0 0,-1 0 0 0 0,1 0 0 0 0,-1 0 0 0 0,1 0 0 0 0,-1-1 0 0 0,1 1 0 0 0,0-1 0 0 0,0 1-1 0 0,-1-1 1 0 0,1 0 0 0 0,0 0 0 0 0,0 0-2 0 0,5 0 70 0 0,0-1 0 0 0,0 0 0 0 0,0 0 0 0 0,-1 0 0 0 0,1-1 0 0 0,0 0 0 0 0,-1-1 0 0 0,6-2-70 0 0,0-1 150 0 0,1-2 1 0 0,-1 0 0 0 0,-1 0 0 0 0,3-3-151 0 0,27-18 334 0 0,-23 16-187 0 0,0 0 0 0 0,-1-2-1 0 0,-1 1 1 0 0,-1-2-147 0 0,1 0 138 0 0,18-13-138 0 0,-23 20 41 0 0,-1-1 1 0 0,0 0 0 0 0,0 0 0 0 0,-1-1 0 0 0,0 0 0 0 0,3-7-42 0 0,5-5 81 0 0,-12 15-42 0 0,-1 1 0 0 0,0 0 0 0 0,4-8-39 0 0,-8 12 12 0 0,0 0 0 0 0,0 0 0 0 0,0 0 0 0 0,0 0-1 0 0,0 0 1 0 0,0 0 0 0 0,-1 0 0 0 0,1 0 0 0 0,-1-1 0 0 0,0 1 0 0 0,0 0 0 0 0,-1 0-1 0 0,1-1-11 0 0,0-8 41 0 0,0 11-32 0 0,0-1-1 0 0,0 1 1 0 0,0-1 0 0 0,0 1 0 0 0,0-1-1 0 0,0 1 1 0 0,0-1 0 0 0,-1 1 0 0 0,1-1-1 0 0,-1 1 1 0 0,1-1 0 0 0,-1 1 0 0 0,1-1-1 0 0,-1 1 1 0 0,0 0 0 0 0,1-1 0 0 0,-1 1-1 0 0,0 0 1 0 0,0 0 0 0 0,0-1-1 0 0,-1 1-8 0 0,-1-2 14 0 0,-1 1 0 0 0,0 0 0 0 0,0 0 0 0 0,0 0 0 0 0,0 1 0 0 0,0-1 0 0 0,-1 1 0 0 0,1 0 0 0 0,0 0 0 0 0,-1 1 0 0 0,1-1 0 0 0,0 1 0 0 0,-1 0-14 0 0,-11 0-66 0 0,1 1 0 0 0,0 1 0 0 0,-1 0 66 0 0,13-1-26 0 0,1-1-71 0 0,0 0 0 0 0,0 1 1 0 0,0 0-1 0 0,0-1 0 0 0,0 1 0 0 0,0 0 0 0 0,0 0 1 0 0,0 0-1 0 0,0 0 0 0 0,0 0 0 0 0,0 1 97 0 0,-13 8-4088 0 0,-6-2-1124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16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34 7688 0 0,'0'0'166'0'0,"0"0"29"0"0,0 0 14 0 0,0 0 31 0 0,0 0 80 0 0,0 0 31 0 0,0 0-175 0 0,0 0-38 0 0,-1-1 49 0 0,0-1-85 0 0,-3-2 46 0 0,3 2-68 0 0,0 1 41 0 0,1 0 98 0 0,-1 0 105 0 0,-6-6 236 0 0,3 3-281 0 0,1 0-41 0 0,2 3-70 0 0,0 1-35 0 0,-1-1 49 0 0,-1 1-88 0 0,-4-1 39 0 0,6 0-16 0 0,-29-1 0 0 0,2 4 106 0 0,-4 7 147 0 0,23-6-204 0 0,0 1-1 0 0,1 1 0 0 0,-1 0 1 0 0,0 0-166 0 0,-3 3 321 0 0,1 1 1 0 0,-6 6-322 0 0,-8 9 339 0 0,6-3-154 0 0,10-10-134 0 0,0-1-33 0 0,1 2-22 0 0,0-1 1 0 0,1 1 0 0 0,0 0 0 0 0,1 0 0 0 0,-4 14 3 0 0,-3 11-33 0 0,-3 17 33 0 0,7-20-11 0 0,7-20 2 0 0,0 0 0 0 0,0 1 0 0 0,2-1 0 0 0,-1 1 1 0 0,2-1-1 0 0,0 1 0 0 0,1-1 0 0 0,1 2 9 0 0,1 16-5 0 0,-2-12 21 0 0,2 0 1 0 0,1 4-17 0 0,2 3 66 0 0,2 0 1 0 0,6 12-67 0 0,4 3 145 0 0,4 4-145 0 0,8 10 57 0 0,-17-33 12 0 0,1 0 1 0 0,4 2-70 0 0,65 73 131 0 0,-51-61-92 0 0,-28-32-25 0 0,15 18 29 0 0,1-1 0 0 0,6 4-43 0 0,-18-19 21 0 0,-1-1-1 0 0,1 0 0 0 0,0 0 1 0 0,6 2-21 0 0,-9-5 31 0 0,0 0 1 0 0,0-1-1 0 0,1 0 1 0 0,4 1-32 0 0,21 2 99 0 0,0-5 57 0 0,-21-1-51 0 0,-1 0 0 0 0,0-1 0 0 0,6-2-105 0 0,-5 1 190 0 0,0-1 0 0 0,11-6-190 0 0,-9 4 160 0 0,1-2 1 0 0,-1 0-1 0 0,-1-1 1 0 0,1 0-1 0 0,2-4-160 0 0,-1 0 223 0 0,0 0 0 0 0,3-7-223 0 0,-8 9 144 0 0,0-1-1 0 0,0-1 0 0 0,3-7-143 0 0,-2 0 181 0 0,-1 1-1 0 0,2-7-180 0 0,10-43 288 0 0,-7 3-73 0 0,-9 30 4 0 0,0-10-219 0 0,-4 9 179 0 0,-1-9-179 0 0,-2 11 86 0 0,-1-1 0 0 0,-2 1 0 0 0,-6-21-86 0 0,2 23 49 0 0,-1 0 1 0 0,-1 1-1 0 0,-13-25-49 0 0,10 28 18 0 0,-2 1-1 0 0,-1 0 1 0 0,-1 1-1 0 0,-3-1-17 0 0,14 19 2 0 0,0 1 0 0 0,-1 0 0 0 0,0 1-1 0 0,0 0 1 0 0,0 0 0 0 0,-1 0 0 0 0,-3 0-2 0 0,-22-10-23 0 0,5 8-49 0 0,-2 5-69 0 0,-1 5-92 0 0,-1 5-112 0 0,27-4 129 0 0,-1 0 76 0 0,-13 6-106 0 0,12-5 84 0 0,3 0 7 0 0,-1-1-63 0 0,1 0-102 0 0,0 1-105 0 0,2-2 166 0 0,0 0-32 0 0,1 0-37 0 0,-1 1-37 0 0,-1 0-305 0 0,0 0-111 0 0,-1 0-122 0 0,3-1 403 0 0,0-1-34 0 0,-7 5-1665 0 0,-5 2-1239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7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7312 0 0,'1'2'165'0'0,"1"6"51"0"0,0 1-58 0 0,0 0-49 0 0,0-1-40 0 0,2 10-20 0 0,3 22-52 0 0,-5-28 64 0 0,0 1 69 0 0,-1-5-10 0 0,0-1 39 0 0,0 1 42 0 0,0-1 48 0 0,0 1 71 0 0,0 1 66 0 0,2 13 364 0 0,1 12 416 0 0,2 17 558 0 0,-1-17-671 0 0,1-5-284 0 0,-3-16-432 0 0,1 1-37 0 0,0 0-75 0 0,0 19 241 0 0,-4-32-656 0 0,0-1 78 0 0,0 1 68 0 0,0 0 57 0 0,0-1 56 0 0,0 1 43 0 0,1 0 372 0 0,0-1-313 0 0,-1 0-105 0 0,0 0-38 0 0,0 0-71 0 0,1 1-22 0 0,-1-1-33 0 0,0 0-38 0 0,0 0-39 0 0,0 0-43 0 0,0 0-47 0 0,0 0-50 0 0,0 1-52 0 0,1-1-56 0 0,-1 0-60 0 0,0 0-62 0 0,0 1-66 0 0,0-1-68 0 0,0 0-73 0 0,0 0-1242 0 0,0 0-1133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7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32 11144 0 0,'-3'-3'14'0'0,"1"1"55"0"0,-1 0 71 0 0,-2-1 144 0 0,-3-3 217 0 0,2 1-259 0 0,4 3-186 0 0,-1 0-37 0 0,0-1-41 0 0,0 0-48 0 0,2 2 158 0 0,1 1 23 0 0,0 0-98 0 0,0 0-84 0 0,0 0-79 0 0,0 0-110 0 0,0 0-132 0 0,0 0-116 0 0,0 0 63 0 0,0 0-43 0 0,0 0-583 0 0,0 0-464 0 0,0 0-878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9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466 73 6880 0 0,'0'0'157'0'0,"0"0"23"0"0,-5-6 144 0 0,2 2-265 0 0,0 1-25 0 0,0 0 62 0 0,-1 0 53 0 0,1 0 45 0 0,-4-2 241 0 0,-10-6 748 0 0,10 6-707 0 0,3 2-277 0 0,1 1-36 0 0,-4-2 360 0 0,1 0-60 0 0,-2 1-55 0 0,1 0-48 0 0,-1 1-43 0 0,0 0-38 0 0,-9-1 194 0 0,3 1-138 0 0,-19 1 390 0 0,14 1-200 0 0,-3 1-241 0 0,0 3-55 0 0,1 2-51 0 0,0 2-48 0 0,1 2-42 0 0,1 2-40 0 0,-16 15-52 0 0,30-23-5 0 0,-5 5-51 0 0,0 0 1 0 0,-8 10 59 0 0,4 3 3 0 0,9-9 37 0 0,0 1 35 0 0,4-10-94 0 0,0 1 1 0 0,1-1 0 0 0,-1 1 0 0 0,1-1 0 0 0,0 1 0 0 0,0-1 0 0 0,0 1 0 0 0,1-1 0 0 0,0 1-1 0 0,-1-1 1 0 0,2 1 0 0 0,0 3 18 0 0,1-2-12 0 0,-1-1 0 0 0,1 0 0 0 0,0 1 0 0 0,0-1 0 0 0,1 0 0 0 0,-1 0 0 0 0,1-1 0 0 0,1 1 0 0 0,-1 0 12 0 0,4 1-7 0 0,-1 1 0 0 0,1-1-1 0 0,0 0 1 0 0,2 0 7 0 0,1 1 3 0 0,1-2-1 0 0,-1 1 1 0 0,1-1 0 0 0,10 2-3 0 0,31 9 66 0 0,32 9 78 0 0,-50-13 38 0 0,13 7-182 0 0,-25-7 82 0 0,-3 2 41 0 0,-2 3 39 0 0,-2 1 34 0 0,-12-12-115 0 0,0 0 1 0 0,-1 0-1 0 0,0 0 0 0 0,0 0 0 0 0,0 1 1 0 0,-1 0-82 0 0,0-1 99 0 0,0 1 1 0 0,-1 0-1 0 0,0-1 1 0 0,0 1-1 0 0,0 0 0 0 0,-1 2-99 0 0,0-3 58 0 0,0 1 0 0 0,0-1 0 0 0,-1 0 0 0 0,0 0-1 0 0,0 0 1 0 0,-1 0 0 0 0,1 0 0 0 0,-1 0-1 0 0,0 0 1 0 0,-1 0 0 0 0,0 0 0 0 0,1-1 0 0 0,-2 0-1 0 0,1 1 1 0 0,-1-1 0 0 0,0 0 0 0 0,0-1-1 0 0,-1 2-57 0 0,-4 3 104 0 0,-1-1 0 0 0,0 0-1 0 0,-5 4-103 0 0,5-6 106 0 0,0-1-1 0 0,0 1 0 0 0,0-1 1 0 0,-1-1-1 0 0,1 0 1 0 0,-12 2-106 0 0,-16 1 231 0 0,-2-6-68 0 0,-2-7-109 0 0,28 3-138 0 0,-1-1 45 0 0,-31-11 33 0 0,26 7-36 0 0,0-1-92 0 0,11 4 20 0 0,-1 0-41 0 0,-1-1-71 0 0,1 0-64 0 0,0 0-72 0 0,-1 0-80 0 0,1-1-88 0 0,0 1-96 0 0,1-1-103 0 0,-1 0-113 0 0,8 5 429 0 0,0 0-50 0 0,-1 1-45 0 0,1-1-38 0 0,-1-1-154 0 0,1 1-37 0 0,-2-1-185 0 0,-1-1-503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17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6896 0 0,'0'0'200'0'0,"0"0"-53"0"0,0 0-14 0 0,0 0 127 0 0,0 0-52 0 0,1 1-43 0 0,-1 0-36 0 0,1 1 51 0 0,2 3 151 0 0,-3-3-169 0 0,1 0 67 0 0,0 4 190 0 0,1 0-54 0 0,-1-1-49 0 0,0 1-41 0 0,0 2 8 0 0,1-1-40 0 0,1 16 360 0 0,3 8 65 0 0,3 0-78 0 0,5 5 38 0 0,12 15 220 0 0,-23-47-763 0 0,0 0-1 0 0,-1 0 1 0 0,2 0 0 0 0,-1-1-1 0 0,0 1 1 0 0,2 1-85 0 0,-2-3 85 0 0,0 1 1 0 0,1-1-1 0 0,-1 0 0 0 0,1 0 1 0 0,-1 0-1 0 0,1 0 0 0 0,2 0-85 0 0,-4-1 66 0 0,1 0-1 0 0,0 0 1 0 0,0-1-1 0 0,0 1 1 0 0,0-1-1 0 0,-1 0 1 0 0,1 0-1 0 0,0 0-65 0 0,0 0 56 0 0,0 0-1 0 0,-1-1 0 0 0,1 1 0 0 0,-1-1 0 0 0,1 0 1 0 0,-1 0-1 0 0,0 0 0 0 0,1 0 0 0 0,-1 0 0 0 0,0 0 1 0 0,1 0-1 0 0,-1-1 0 0 0,0 1 0 0 0,0-1 0 0 0,0 0-55 0 0,1-1 65 0 0,0 0-1 0 0,0-1 0 0 0,0 1 0 0 0,-1-1 1 0 0,0 1-1 0 0,1-1 0 0 0,-1 0 0 0 0,0 0 0 0 0,-1 0 1 0 0,1 0-1 0 0,-1 0 0 0 0,0 0 0 0 0,1-3-64 0 0,1-20 287 0 0,-4 3-143 0 0,1 12-116 0 0,-2 0-35 0 0,0 0-39 0 0,1 0-44 0 0,-1 0-47 0 0,0 1-52 0 0,-1-4-163 0 0,1 0-118 0 0,1 13 324 0 0,1 1 43 0 0,1-4-137 0 0,-1 3 83 0 0,0 0-103 0 0,1 1 77 0 0,-1 0-42 0 0,0-1-200 0 0,0 1 167 0 0,1 1-34 0 0,-1-1-81 0 0,0 0-49 0 0,0 1-44 0 0,0-1-39 0 0,0 0-144 0 0,0 0-38 0 0,0 0-175 0 0,0-1-471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8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18 8088 0 0,'-1'0'155'0'0,"1"0"-64"0"0,-1 0-42 0 0,-4-2 2 0 0,3 1-4 0 0,-6-3-34 0 0,-1 1 34 0 0,-10-2 134 0 0,0 3 101 0 0,0 1 83 0 0,-3 3 153 0 0,15-1-314 0 0,1 1 0 0 0,0 0 0 0 0,-1 0 0 0 0,1 0 1 0 0,0 1-1 0 0,0-1 0 0 0,0 2 0 0 0,-3 1-204 0 0,-12 13 646 0 0,-1 8-263 0 0,4 4-90 0 0,4 3-71 0 0,4 2-53 0 0,5-12-67 0 0,2-1 0 0 0,0 1 0 0 0,1 1 0 0 0,2-1 1 0 0,0 4-103 0 0,5 22 154 0 0,4-1 37 0 0,6-2 36 0 0,6 0 35 0 0,-15-37-215 0 0,0 0 0 0 0,1-1 0 0 0,0 0 0 0 0,0 0 0 0 0,1 0 1 0 0,0-1-1 0 0,0 0 0 0 0,0 0 0 0 0,1-1-47 0 0,19 12 172 0 0,1-1 0 0 0,8 3-172 0 0,-31-17 48 0 0,0 0 0 0 0,1-1 1 0 0,-1 1-1 0 0,1-2 0 0 0,-1 1 0 0 0,1-1 0 0 0,-1 0 0 0 0,1 0 1 0 0,0 0-1 0 0,2-1-48 0 0,10-1 80 0 0,0-2-44 0 0,0-1-57 0 0,1-2-72 0 0,14-6-181 0 0,-26 9 168 0 0,-1 0-51 0 0,1-1-99 0 0,0 0-106 0 0,-4 2 135 0 0,0 0-35 0 0,0 0-37 0 0,0-1-40 0 0,-2 2 3 0 0,0 0-47 0 0,-1 0-41 0 0,1-1-37 0 0,1 1-133 0 0,-1-1-37 0 0,1 0-162 0 0,1-1-437 0 0,-4 3 1150 0 0</inkml:trace>
  <inkml:trace contextRef="#ctx0" brushRef="#br0" timeOffset="463.75">762 367 7200 0 0,'10'0'212'0'0,"2"0"-23"0"0,0 0-66 0 0,26-3 93 0 0,-22 0-79 0 0,-6 1-6 0 0,0-1 51 0 0,14-5 572 0 0,-2 0-100 0 0,1 0-91 0 0,-1-2-82 0 0,0 0-72 0 0,0 0-64 0 0,0-1-54 0 0,-1-2-45 0 0,-5-1-172 0 0,-2-7 49 0 0,-12 19-93 0 0,-1-1 1 0 0,0 0 0 0 0,0 0 0 0 0,0 0 0 0 0,0 0 0 0 0,0-3-31 0 0,-1 4 21 0 0,0 1 1 0 0,0-1 0 0 0,0 0 0 0 0,0 1-1 0 0,0-1 1 0 0,-1 0 0 0 0,1 1 0 0 0,0-1-1 0 0,-1 1 1 0 0,1-1 0 0 0,-1 0 0 0 0,0 0-22 0 0,-14-26 643 0 0,-3 1-102 0 0,9 14-322 0 0,-2 1-42 0 0,0 1-46 0 0,-1 0-53 0 0,-7-4 181 0 0,-26-14 441 0 0,27 20-504 0 0,15 7-143 0 0,0 1 0 0 0,0 0 0 0 0,0 0 1 0 0,0 0-1 0 0,-1 0 0 0 0,-1 0-53 0 0,-19 2 227 0 0,0 6-73 0 0,1 5-56 0 0,12-5-61 0 0,1 1 0 0 0,0 0 0 0 0,0 0 1 0 0,1 1-1 0 0,0 1 0 0 0,-7 10-37 0 0,6-6 36 0 0,-1 1 0 0 0,2 1 0 0 0,0 0 1 0 0,1 0-1 0 0,1 1 0 0 0,-4 12-36 0 0,7-17 13 0 0,1 1-1 0 0,0 0 1 0 0,1 0 0 0 0,0 0-1 0 0,1 0 1 0 0,1 2-13 0 0,0-1 12 0 0,1 1 1 0 0,0 0-1 0 0,1 0 0 0 0,1-1 1 0 0,0 1-1 0 0,1-1 0 0 0,1 0 1 0 0,4 11-13 0 0,-5-17 11 0 0,0-1 0 0 0,1 1 0 0 0,0 0 0 0 0,0-1 0 0 0,0 0 0 0 0,1-1 1 0 0,1 1-12 0 0,-2-1 16 0 0,1-2-1 0 0,0 1 1 0 0,0-1 0 0 0,0 0 0 0 0,0 0 0 0 0,1 0 0 0 0,-1-1 0 0 0,1 0 0 0 0,0 0-16 0 0,1 0 24 0 0,0-1 0 0 0,0 0 0 0 0,0 0-1 0 0,0-1 1 0 0,0 0 0 0 0,0 0 0 0 0,7-1-24 0 0,20-4 68 0 0,2-4-34 0 0,-18 3-17 0 0,-11 2-86 0 0,-3 2-21 0 0,-1 0-48 0 0,1-1-60 0 0,0 1-68 0 0,-2 0-14 0 0,1-1-61 0 0,0 1-66 0 0,0 0-70 0 0,0 0-77 0 0,0 0-83 0 0,-1 0-88 0 0,1-1-93 0 0,7-1-1297 0 0,5-1-1202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6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161 369 8384 0 0,'0'0'242'0'0,"0"0"5"0"0,-3 0-159 0 0,-7-3-73 0 0,7 2 10 0 0,0-1 49 0 0,0 1 43 0 0,0 0 37 0 0,-3 0 175 0 0,0 0 67 0 0,-13 2 1064 0 0,10 0-909 0 0,5 0-320 0 0,1 1-46 0 0,-1-1-55 0 0,0 0-64 0 0,-5 5 208 0 0,2 2-48 0 0,1 1-41 0 0,1 2-36 0 0,-3 13 62 0 0,2 0-78 0 0,1-3-31 0 0,-9 41 82 0 0,5 1 436 0 0,1 22-620 0 0,5-45 118 0 0,3-16-146 0 0,3 1 50 0 0,0-10 34 0 0,1 1 45 0 0,1-4 24 0 0,0 1 41 0 0,0-1 48 0 0,0 0 52 0 0,-4-10-265 0 0,0 0 0 0 0,0 0-1 0 0,0-1 1 0 0,0 1 0 0 0,1 0-1 0 0,-1-1 1 0 0,0 1 0 0 0,1-1-1 0 0,-1 1 1 0 0,2 0-1 0 0,-2-1 10 0 0,1 0 1 0 0,0 0-1 0 0,-1-1 0 0 0,1 1 0 0 0,0 0 1 0 0,-1-1-1 0 0,1 1 0 0 0,0-1 0 0 0,-1 1 1 0 0,1-1-1 0 0,0 0 0 0 0,0 0 0 0 0,0 0 1 0 0,0 0-1 0 0,1 0-10 0 0,0-1 23 0 0,1 1-1 0 0,-1-1 1 0 0,0 0 0 0 0,0 0-1 0 0,0 0 1 0 0,0 0 0 0 0,0-1-1 0 0,0 1 1 0 0,0-1-23 0 0,15-12 97 0 0,-12 7-57 0 0,0 1 0 0 0,0-1 0 0 0,-1-1 0 0 0,0 1 0 0 0,0-1 0 0 0,0 0 1 0 0,-1 0-1 0 0,-1-1 0 0 0,1 1 0 0 0,1-9-40 0 0,6-31 78 0 0,-8 18 6 0 0,0-1-36 0 0,-1-6-25 0 0,-1-18-30 0 0,3-38 3 0 0,-4 87 4 0 0,1 0 0 0 0,1 0 0 0 0,-1 0 0 0 0,1 0 0 0 0,0 0-1 0 0,2-4 1 0 0,4-8-72 0 0,-6 12 45 0 0,-2 5-31 0 0,1 2-10 0 0,16 18-48 0 0,-14-15 101 0 0,1 1 1 0 0,-1 0 0 0 0,0 0-1 0 0,-1 0 1 0 0,1 0-1 0 0,-1 1 15 0 0,13 33-26 0 0,25 70-46 0 0,-28-72 92 0 0,-2 0 45 0 0,1 6 59 0 0,1 0 48 0 0,2 7 85 0 0,11 26 192 0 0,-21-58-306 0 0,-4-16-78 0 0,0-2-1 0 0,0 0 0 0 0,0 0-58 0 0,0 0-98 0 0,0 0-128 0 0,0 0-12 0 0,0 0-36 0 0,0 0-732 0 0,0 0-57 0 0</inkml:trace>
  <inkml:trace contextRef="#ctx0" brushRef="#br0" timeOffset="583.41">635 1 6048 0 0,'0'0'133'0'0,"0"0"23"0"0,0 0 11 0 0,0 0-49 0 0,0 0 13 0 0,0 0 149 0 0,0 0-65 0 0,0 0-57 0 0,1 1-46 0 0,-1-1 7 0 0,2 3-2 0 0,-2-3-24 0 0,1 1 73 0 0,-1 0-23 0 0,1-1 41 0 0,-1 0 45 0 0,1 1 51 0 0,9 10 534 0 0,0 0-117 0 0,0 2-106 0 0,-1 0-97 0 0,0 0-84 0 0,0 1-75 0 0,-1 0-63 0 0,0 0-54 0 0,7 14 93 0 0,13 40 234 0 0,-20-45-272 0 0,7 31 197 0 0,1 28 134 0 0,-7-30-198 0 0,3 23 840 0 0,-2 8-1246 0 0,-5-16 563 0 0,-2-37-291 0 0,6 39 431 0 0,-5-44-480 0 0,0-1-48 0 0,-3-15-96 0 0,-2 3-13 0 0,1-1-4 0 0,-1 0 9 0 0,1-10 38 0 0,0-1-17 0 0,0 0-11 0 0,0 0-27 0 0,0 0-79 0 0,0 0-69 0 0,0 0-44 0 0,0 0-137 0 0,0 0-76 0 0,-1 0 109 0 0,0 0 105 0 0,0-1 42 0 0,-3 0-100 0 0,2 1 70 0 0,0-1-92 0 0,2 1 61 0 0,-1-1-40 0 0,-2-1-227 0 0,2 1 164 0 0,-1 0-33 0 0,0 0-108 0 0,0-1-56 0 0,0 1-60 0 0,0-1-63 0 0,-3-4-1079 0 0</inkml:trace>
  <inkml:trace contextRef="#ctx0" brushRef="#br0" timeOffset="976.38">497 374 5344 0 0,'0'0'157'0'0,"0"-1"-32"0"0,2 1-69 0 0,4-5-48 0 0,-3 3 66 0 0,15-7 1159 0 0,-5 3-400 0 0,-5 1-307 0 0,-1 2-117 0 0,0 0-34 0 0,5-1 156 0 0,-6 2-318 0 0,0 0-41 0 0,5-1 139 0 0,0 0-46 0 0,10-5 164 0 0,18-5 232 0 0,-6 5-424 0 0,20-6 42 0 0,9-1 211 0 0,0 3-490 0 0,-33 7 115 0 0,-2 0-49 0 0,45-8 17 0 0,-63 12-135 0 0,0 0 42 0 0,34-4 121 0 0,-31 4-155 0 0,2 0-101 0 0,-5 1-42 0 0,0-1-84 0 0,1 1-98 0 0,-1 0-111 0 0,-9 0 480 0 0,3 0-415 0 0,0 0-97 0 0,-1 0 74 0 0,0 0-36 0 0,2-1-554 0 0,1 0-401 0 0,3-1-806 0 0,-8 2 2157 0 0</inkml:trace>
  <inkml:trace contextRef="#ctx0" brushRef="#br0" timeOffset="1470.05">1263 311 7800 0 0,'0'0'174'0'0,"0"0"29"0"0,0 0-21 0 0,0 1-79 0 0,0-1-56 0 0,2 4-18 0 0,0-1 11 0 0,1 3-105 0 0,-1 0 43 0 0,1 0 38 0 0,-1 1 35 0 0,1 2 83 0 0,0 1 56 0 0,2 10 307 0 0,2 7 256 0 0,-1-9-311 0 0,13 43 589 0 0,-3 2-76 0 0,-7-14-184 0 0,-4-17-271 0 0,0-12-206 0 0,3 28 474 0 0,-4-19-203 0 0,4 0 97 0 0,-6-20-419 0 0,0 0-68 0 0,0 5 86 0 0,3-5-37 0 0,-5-8-58 0 0,2 3 232 0 0,-1-2-75 0 0,0-1-68 0 0,0-2-61 0 0,0 0-52 0 0,0-2-45 0 0,0-4-5 0 0,2-19-92 0 0,-2 22 44 0 0,-1 1 45 0 0,0-42 34 0 0,0-1-37 0 0,0 1-39 0 0,0 0-39 0 0,0 31-7 0 0,1 0-1 0 0,1-1 0 0 0,1 1 0 0 0,0 0 0 0 0,0 1 0 0 0,2-1 0 0 0,-1 0 0 0 0,2 1 1 0 0,5-10-1 0 0,-5 11-22 0 0,1 1 0 0 0,1 0 0 0 0,6-8 22 0 0,5-6-13 0 0,-8 10-11 0 0,1 1-39 0 0,-4 5-12 0 0,1 0-36 0 0,-2 3-12 0 0,1 0-33 0 0,1 1-37 0 0,0 1-41 0 0,-3 1 126 0 0,1-1-106 0 0,-1 1-107 0 0,0-1-108 0 0,-1 2 66 0 0,-1-1-53 0 0,1 1-54 0 0,-1-1-56 0 0,0 1-55 0 0,1 0-57 0 0,-1 1-56 0 0,0 0-59 0 0,-2 0-765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4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6216 0 0,'0'0'133'0'0,"0"0"23"0"0,0 0 15 0 0,0 0 54 0 0,0 0-40 0 0,0 0-39 0 0,0 0 48 0 0,0 1-89 0 0,0 3 4 0 0,0-1-11 0 0,0 6 403 0 0,0 0-40 0 0,1 1-34 0 0,0 0-34 0 0,2 9 306 0 0,0 1-97 0 0,0 2-41 0 0,3 18 199 0 0,0 0-113 0 0,-2-14-277 0 0,0 0-34 0 0,4 27 250 0 0,-1-6-125 0 0,5 66 541 0 0,-11-101-907 0 0,1 19 105 0 0,1 1-52 0 0,13 115 309 0 0,-9-88 50 0 0,-3 0-507 0 0,-2-22 139 0 0,1-1-38 0 0,0 48 83 0 0,-3-66-117 0 0,0 0 36 0 0,0-18-102 0 0,1 10 325 0 0,-1-2 18 0 0,4 11 517 0 0,-3-14-629 0 0,1-1-36 0 0,-1-2-224 0 0,-1-2-64 0 0,0 0-36 0 0,0 0-408 0 0,0 0-59 0 0,0 0-17 0 0,0 0-23 0 0,0 0-6 0 0,0 0 381 0 0,0 0 3 0 0,0 0-50 0 0,0 0-115 0 0,0 0 159 0 0,0 0-32 0 0,0 0-384 0 0,0 0 105 0 0,0 0-46 0 0,0 0-716 0 0,0 0-555 0 0,0 0-1059 0 0</inkml:trace>
  <inkml:trace contextRef="#ctx0" brushRef="#br0" timeOffset="651.25">12 106 8352 0 0,'0'0'190'0'0,"1"-1"28"0"0,6-3-10 0 0,-2 0-81 0 0,1 1-48 0 0,0-1-32 0 0,4 0-32 0 0,1 2-7 0 0,-3 3 28 0 0,0 1 29 0 0,0 1 44 0 0,22 13 412 0 0,-20-10-264 0 0,-1 1-1 0 0,0 0 1 0 0,0 1 0 0 0,0 0-1 0 0,4 6-256 0 0,4 7 436 0 0,-1 2-36 0 0,-1 2-51 0 0,-2 0-64 0 0,14 27 297 0 0,1-1-89 0 0,7 13 605 0 0,-1 5-1098 0 0,-25-49 284 0 0,0 0-64 0 0,0 0-56 0 0,0 0-44 0 0,10 19 19 0 0,13 25-16 0 0,-18-37-43 0 0,1 0 56 0 0,-1 1 81 0 0,-13-26-139 0 0,1 0-41 0 0,6 7-82 0 0,-4-6 93 0 0,-3-1 18 0 0,1 0 36 0 0,-1-1 44 0 0,0 1 51 0 0,1 0 56 0 0,-1 0 64 0 0,0-1-107 0 0,2-1-63 0 0,0-3-49 0 0,0 0-40 0 0,6-10 17 0 0,-6 5-53 0 0,-1 0-1 0 0,0 0 1 0 0,0 0-1 0 0,0 0 0 0 0,-1-1 1 0 0,0 1-1 0 0,-1 0 0 0 0,0-1 1 0 0,-1-5-22 0 0,1 0 33 0 0,-2-53 81 0 0,-2 0-51 0 0,0 20-44 0 0,2-1 0 0 0,2 0 0 0 0,6-44-19 0 0,4 47-5 0 0,-7 35-29 0 0,1 1 0 0 0,0-1 0 0 0,0 0 0 0 0,1 1-1 0 0,3-4 35 0 0,-4 7 7 0 0,12-5-140 0 0,-11 10 113 0 0,15 2-34 0 0,-17-1 54 0 0,0 1 0 0 0,0 0 0 0 0,0 0 0 0 0,0 0 0 0 0,-1 0 0 0 0,1 0 0 0 0,0 1 0 0 0,-1-1 0 0 0,1 1 0 0 0,-1 0 0 0 0,0-1 0 0 0,1 1 0 0 0,0 2 0 0 0,9 7-16 0 0,0 1 0 0 0,5 8 16 0 0,-3 0-101 0 0,0-1 0 0 0,9 19 101 0 0,3 13-126 0 0,-12-17 69 0 0,-3-6 40 0 0,-1-1 35 0 0,2 11-44 0 0,-2 1 54 0 0,15 78 215 0 0,-15-71-153 0 0,0 0-49 0 0,-2-3-46 0 0,-2 2 5 0 0,1 1 34 0 0,-3-23 19 0 0,1-1 33 0 0,1 16 13 0 0,-4-27-71 0 0,0 0-1 0 0,0 0 1 0 0,2 3-28 0 0,18 68 210 0 0,-21-81-130 0 0,2 0-58 0 0,-1 0-58 0 0,0 0-80 0 0,0 0-113 0 0,-1-1 62 0 0,1 0-41 0 0,-1 0-44 0 0,1-1-50 0 0,-1 1 22 0 0,0 0-44 0 0,0-1-39 0 0,-1 1-36 0 0,2-1-258 0 0,-1 1-60 0 0,0-1-46 0 0,0 0-33 0 0,2-2-1427 0 0,2-4-1261 0 0,-5 7 3483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32 6448 0 0,'0'0'141'0'0,"0"0"23"0"0,0 0 13 0 0,-4-2-36 0 0,-4 0-92 0 0,3 1-21 0 0,1 0 52 0 0,-1-1 46 0 0,1 1 42 0 0,-5-3 270 0 0,0 0 100 0 0,-13-4 1013 0 0,12 5-960 0 0,4 1-315 0 0,0 1-50 0 0,0 1-62 0 0,0-1-70 0 0,-14 3 339 0 0,3 2-69 0 0,1 4-63 0 0,1 1-57 0 0,3 3-51 0 0,0 1-43 0 0,-6 19 45 0 0,4 2-102 0 0,9-16-52 0 0,1 1 0 0 0,0 0 0 0 0,0 8-41 0 0,2 0 96 0 0,1-6-66 0 0,1 0 0 0 0,1 0 1 0 0,1 0-1 0 0,3 14-30 0 0,-1-15 7 0 0,1 0 0 0 0,1-1-1 0 0,0 0 1 0 0,2 0 0 0 0,0-1 0 0 0,1 0 0 0 0,1 0 0 0 0,0-1-7 0 0,1 0-3 0 0,1-1 0 0 0,0-1 0 0 0,1 0 0 0 0,4 3 3 0 0,-8-10 11 0 0,-1-1-1 0 0,1 0 0 0 0,5 3-10 0 0,9 2 58 0 0,3-1 41 0 0,-5-4-55 0 0,0-3 75 0 0,-1-3 60 0 0,0-2 45 0 0,-16 0-163 0 0,1 0 0 0 0,-1 0 0 0 0,0-1 0 0 0,1 0-1 0 0,-1 1 1 0 0,0-1 0 0 0,0 0 0 0 0,-1-1-1 0 0,1 1 1 0 0,0-1 0 0 0,-1 0 0 0 0,1 0-1 0 0,-1 0 1 0 0,0 0 0 0 0,0 0 0 0 0,0-1 0 0 0,1-2-61 0 0,2-3 140 0 0,-1 0 0 0 0,0 0 1 0 0,0-1-1 0 0,-1 1 0 0 0,3-10-140 0 0,-3 7 219 0 0,-1 0 0 0 0,1-10-219 0 0,0-18 333 0 0,-5-1-36 0 0,-5-10 7 0 0,-5 0-87 0 0,-2 3-104 0 0,-2 1-122 0 0,9 31 25 0 0,-1-1 0 0 0,-1 1 0 0 0,0 0 0 0 0,-4-3-16 0 0,-5-6-34 0 0,-2 0-59 0 0,15 22-148 0 0,1-1 71 0 0,-1 0 62 0 0,0 1 50 0 0,-4-4 52 0 0,-6-3 120 0 0,7 6-90 0 0,0 0-56 0 0,0 1-86 0 0,3 1-5 0 0,0 0-47 0 0,-1 0-53 0 0,1 1-59 0 0,-1-1-93 0 0,1 1-82 0 0,-1 0-90 0 0,1 0-97 0 0,-1 0-106 0 0,1 1-112 0 0,-1 0-120 0 0,3 0 444 0 0,0 0-33 0 0,1 0-1242 0 0,0 0-1018 0 0</inkml:trace>
  <inkml:trace contextRef="#ctx0" brushRef="#br0" timeOffset="485.69">652 52 8032 0 0,'1'1'182'0'0,"1"5"38"0"0,1 1-53 0 0,0-1-45 0 0,0 0-39 0 0,4 6-9 0 0,14 21-101 0 0,-12-19 80 0 0,-4-8 16 0 0,-1 0 35 0 0,0 0 45 0 0,0 0 51 0 0,20 33 884 0 0,0 2-105 0 0,-1 0-86 0 0,0 0-73 0 0,-6-8-203 0 0,3 9 180 0 0,-15-28-442 0 0,0 0 1 0 0,-2 0 0 0 0,1 0 0 0 0,-1 3-356 0 0,0 15 579 0 0,-4 1-51 0 0,-3 1-94 0 0,3-31-373 0 0,-1 4-15 0 0,-1 0 13 0 0,2-2 23 0 0,0-1 34 0 0,2-1 57 0 0,-1-3-169 0 0,0 1 0 0 0,0-1 0 0 0,0 0-1 0 0,0 0 1 0 0,0 0 0 0 0,0 0 0 0 0,0 0-1 0 0,0 0 1 0 0,0 0 0 0 0,0 1 0 0 0,0-1-1 0 0,0 0 1 0 0,0 0 0 0 0,0 0 0 0 0,-1 0-1 0 0,1 0 1 0 0,0 0 0 0 0,0 0 0 0 0,0 1-1 0 0,0-1 1 0 0,0 0 0 0 0,0 0 0 0 0,0 0-1 0 0,0 0 1 0 0,0 0 0 0 0,0 0 0 0 0,0 0-1 0 0,0 0 1 0 0,-1 0 0 0 0,1 0 0 0 0,0 0-1 0 0,0 0 1 0 0,0 1 0 0 0,0-1 0 0 0,0 0-1 0 0,0 0 1 0 0,0 0 0 0 0,-1 0 0 0 0,1 0-1 0 0,0 0-3 0 0,-7 0 116 0 0,-6-4 18 0 0,11 3-116 0 0,1-1-1 0 0,0 1 1 0 0,-1-1-1 0 0,1 1 0 0 0,0-1 1 0 0,0 0-1 0 0,0 1 0 0 0,0-1 1 0 0,0 0-18 0 0,-7-21 114 0 0,4-1-40 0 0,2 3-41 0 0,2 19-32 0 0,-2-12 20 0 0,2 0 1 0 0,0-1-1 0 0,1 1 0 0 0,1 0 1 0 0,0-3-22 0 0,3-8 5 0 0,2 0 0 0 0,4-11-5 0 0,11-28-19 0 0,7-1-48 0 0,-23 54 40 0 0,0 0 0 0 0,1 0 1 0 0,0 0-1 0 0,1 1 0 0 0,0 0 0 0 0,0 0 0 0 0,1 1 0 0 0,1 0 0 0 0,8-6 27 0 0,-12 11-14 0 0,1 0 0 0 0,-1 0 0 0 0,1 1 0 0 0,0 0 0 0 0,0 0 0 0 0,0 0 0 0 0,0 1 0 0 0,1 0 0 0 0,-1 1-1 0 0,0 0 1 0 0,1 0 0 0 0,-1 0 0 0 0,1 1 0 0 0,4 0 14 0 0,-3 1-14 0 0,0 0-1 0 0,0 1 0 0 0,0 0 1 0 0,0 1-1 0 0,0-1 1 0 0,-1 2-1 0 0,1-1 1 0 0,-1 1-1 0 0,1 0 1 0 0,-1 1-1 0 0,4 4 15 0 0,-5-4-11 0 0,-1 0 0 0 0,0 1 0 0 0,0 0 0 0 0,-1 0 1 0 0,0 1-1 0 0,0 0 0 0 0,4 7 11 0 0,7 13 9 0 0,-15-25-6 0 0,3 5 14 0 0,0 2 0 0 0,0-1 0 0 0,1 7-17 0 0,6 29 125 0 0,-8-22 47 0 0,-1 1 0 0 0,0 20-172 0 0,-9 53 499 0 0,5-64-386 0 0,-1-1 0 0 0,-3 11-113 0 0,0-1 91 0 0,4-27-94 0 0,-1-5-38 0 0,1 2-81 0 0,-1 1-108 0 0,3-2-25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2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160 165 5264 0 0,'0'0'116'0'0,"0"0"17"0"0,0 0 12 0 0,0 0-41 0 0,0-2-52 0 0,-5-7-50 0 0,2 2 730 0 0,-1 2-98 0 0,-1 2-87 0 0,0 1-81 0 0,0 1-72 0 0,0 2-63 0 0,-1 0-55 0 0,1 1-47 0 0,-2 2-4 0 0,1 0-41 0 0,-10 11 308 0 0,11-10-242 0 0,-7 12 106 0 0,1 2-85 0 0,-1 5-29 0 0,-3 12 30 0 0,7-14-107 0 0,2 0 0 0 0,-1 12-165 0 0,2-5 274 0 0,-1 25-274 0 0,5-22 210 0 0,2 20-210 0 0,1-23 138 0 0,5 21-138 0 0,-2-27 8 0 0,0 0 0 0 0,2-1 1 0 0,3 6-9 0 0,-4-13 33 0 0,1 1 0 0 0,7 11-33 0 0,-10-21 14 0 0,-1-1 0 0 0,1 0 0 0 0,0 0-1 0 0,0-1 1 0 0,1 1 0 0 0,-1-1 0 0 0,1 0 0 0 0,0 0 0 0 0,1 0-14 0 0,-1 0 29 0 0,1-1 0 0 0,0 0 0 0 0,0 0 0 0 0,0-1 0 0 0,0 1 0 0 0,0-1 0 0 0,0-1 0 0 0,4 1-29 0 0,-4-1 38 0 0,-1 0 0 0 0,1-1 1 0 0,0 1-1 0 0,-1-2 0 0 0,1 1 1 0 0,0 0-1 0 0,-1-1 0 0 0,1 0 1 0 0,4-2-39 0 0,-5 1 42 0 0,0 1 1 0 0,-1-2-1 0 0,1 1 1 0 0,-1 0-1 0 0,1-1 0 0 0,-1 0 1 0 0,0 0-1 0 0,0 0 1 0 0,0 0-1 0 0,0-1 1 0 0,1-2-43 0 0,23-31 609 0 0,-7-2-69 0 0,-5-4-68 0 0,-7 0-68 0 0,-5-2-70 0 0,-5 0-69 0 0,-5 0-68 0 0,-4 0-70 0 0,-2 4-128 0 0,-3-4 201 0 0,-3-3-200 0 0,6 20 2 0 0,-1 1-77 0 0,3 8-43 0 0,0-1-64 0 0,0 1-76 0 0,-1 0-85 0 0,10 17 330 0 0,0 1-34 0 0,0-1-36 0 0,0 0-39 0 0,1 0-39 0 0,-1 0-42 0 0,0 0-43 0 0,0 0-46 0 0,1 1-13 0 0,-1-1-39 0 0,0 0-42 0 0,1 1-43 0 0,-1-1-43 0 0,0 1-46 0 0,1-1-46 0 0,-1 1-48 0 0,-2-2-1280 0 0,-1-1-1067 0 0,4 4 2937 0 0</inkml:trace>
  <inkml:trace contextRef="#ctx0" brushRef="#br0" timeOffset="500.65">572 90 7688 0 0,'0'0'166'0'0,"0"0"29"0"0,-1 1 14 0 0,-1 9-170 0 0,1 1 37 0 0,2 12 171 0 0,3 1 108 0 0,1-1 85 0 0,0 4 173 0 0,0-3-34 0 0,0 0-48 0 0,1 0-45 0 0,0-1-42 0 0,1 6 50 0 0,0 0-58 0 0,-2-10-90 0 0,0-1-71 0 0,2 3-15 0 0,4 11 47 0 0,3 8 69 0 0,-6-13-44 0 0,-2-5 41 0 0,-4-10-142 0 0,0 0 36 0 0,-1-7-96 0 0,-1 0-86 0 0,1 2-63 0 0,-1 5-73 0 0,1-7 55 0 0,-1-1 33 0 0,0 0 40 0 0,0 0 52 0 0,1 0 63 0 0,-1 0 74 0 0,0 0 83 0 0,1-1 97 0 0,-1 1 105 0 0,-2-10-374 0 0,-2-5-59 0 0,-2-3-17 0 0,-3-33 107 0 0,5-1-69 0 0,4 1-59 0 0,4 0-46 0 0,0 19-45 0 0,6-18 11 0 0,-1 10-37 0 0,3 0-1 0 0,2-1 38 0 0,-7 20-24 0 0,2 0-1 0 0,0 1 0 0 0,1 0 1 0 0,1 0-1 0 0,0 1 1 0 0,1 1-1 0 0,2-1 25 0 0,-11 11-11 0 0,1 0 0 0 0,0 1 0 0 0,0 0 0 0 0,0 0 0 0 0,0 0 0 0 0,0 0 0 0 0,1 1 0 0 0,-1 0 0 0 0,1 0 0 0 0,0 0 0 0 0,0 0 0 0 0,-1 1 0 0 0,1-1 0 0 0,0 1 0 0 0,0 0 0 0 0,0 1 0 0 0,0-1 0 0 0,1 1 0 0 0,-1 0 0 0 0,0 1 11 0 0,3 0-17 0 0,-1 0 0 0 0,0 0-1 0 0,1 1 1 0 0,-1 0-1 0 0,0 0 1 0 0,0 1-1 0 0,0 0 1 0 0,0 1-1 0 0,0-1 1 0 0,-1 1-1 0 0,1 0 1 0 0,4 5 17 0 0,-2-1-15 0 0,-1-1-1 0 0,0 2 1 0 0,-1-1 0 0 0,0 1 0 0 0,0 0 0 0 0,-1 0-1 0 0,1 4 16 0 0,10 19-13 0 0,8 22 13 0 0,-22-46 2 0 0,11 28 47 0 0,-5-8-33 0 0,-1 0-1 0 0,-1 6-15 0 0,-1-1 47 0 0,-1 2 60 0 0,-2 0 83 0 0,1 15 32 0 0,1-7-97 0 0,-3 0-93 0 0,-2-42-240 0 0,0 0 66 0 0,0-1 61 0 0,0 1 51 0 0,0 0 50 0 0,0 0 45 0 0,0 0 119 0 0,0 3 353 0 0,0-3-414 0 0,0 0-53 0 0,0 0-65 0 0,0-1-68 0 0,0 1-81 0 0,0 0-95 0 0,0 0-63 0 0,0 0-95 0 0,0-1-104 0 0,0 1-112 0 0,0 0-121 0 0,0 0 318 0 0,0-1-34 0 0,0 0-34 0 0,0 1-37 0 0,0-1-37 0 0,0 1-39 0 0,0-1-1651 0 0,0 0-1278 0 0</inkml:trace>
  <inkml:trace contextRef="#ctx0" brushRef="#br0" timeOffset="972.39">1677 56 9328 0 0,'0'0'208'0'0,"0"0"-5"0"0,0-1-85 0 0,-1 1-56 0 0,-1-3-5 0 0,0 2 0 0 0,-6-7-93 0 0,-1 2 86 0 0,0-1 78 0 0,-1 2 65 0 0,-5-2 168 0 0,-1 1 79 0 0,6 3-32 0 0,0 0 1 0 0,-1 1-1 0 0,1 0 1 0 0,-1 1-409 0 0,-11 0 613 0 0,-5 3-52 0 0,2 3-98 0 0,1 3-90 0 0,2 4-80 0 0,-1 6-32 0 0,4 3-85 0 0,14-15-147 0 0,2 0-1 0 0,-1 0 1 0 0,1 0 0 0 0,-1 0-1 0 0,1 3-28 0 0,0-2 10 0 0,1 1-1 0 0,0-1 1 0 0,0 1 0 0 0,1-1-1 0 0,0 2-9 0 0,0 4-203 0 0,1-1 37 0 0,4 12-69 0 0,2-7 132 0 0,1-1 51 0 0,13 15 62 0 0,-9-17 50 0 0,1-1 0 0 0,0-1 0 0 0,4 3-60 0 0,2 1 19 0 0,0 0-63 0 0,-14-13 24 0 0,27 22 21 0 0,23 13-1 0 0,-17-14 68 0 0,-5-5 99 0 0,9 4 48 0 0,-28-14-104 0 0,0 0 33 0 0,1 4 94 0 0,-2 0 79 0 0,-3 2 94 0 0,-4 2 108 0 0,-4-1 34 0 0,-5 0-96 0 0,-3 0-83 0 0,-4-1-72 0 0,-1-1-60 0 0,-2-1-50 0 0,-12 6 91 0 0,-8-1-151 0 0,-3-6-66 0 0,-1-5-68 0 0,1-3-69 0 0,32-4-95 0 0,0 1 64 0 0,-10-2-40 0 0,9 0 33 0 0,2 0-8 0 0,1 1-53 0 0,-1-1-86 0 0,0 0-93 0 0,0 0-107 0 0,2 0 182 0 0,0 1-33 0 0,1-1-123 0 0,-1 1-64 0 0,1 0-56 0 0,0 0-49 0 0,-1-1-174 0 0,1 1-49 0 0,-1-1-211 0 0,0 1-569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0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250 524 7200 0 0,'0'0'165'0'0,"0"-1"-8"0"0,0 1-66 0 0,0-1-44 0 0,-2-3-6 0 0,1 2 3 0 0,-3-7 54 0 0,-7-12 21 0 0,6 15-51 0 0,1 0 41 0 0,-1-1 81 0 0,0 1 92 0 0,-1 1 113 0 0,3 2-148 0 0,0 1 36 0 0,-3-3 104 0 0,-20-13 1100 0 0,9 10-594 0 0,6 6-396 0 0,-1 2-58 0 0,0 5-68 0 0,0 4-77 0 0,1 1-5 0 0,1 2-79 0 0,1 1-65 0 0,2 1-51 0 0,-1 3-25 0 0,-8 23 36 0 0,15-38-95 0 0,-8 24 93 0 0,-5 24-103 0 0,6-10 55 0 0,-4 38-55 0 0,12-60 0 0 0,1 1 0 0 0,0-1 0 0 0,1 1 0 0 0,1-1 0 0 0,3 9 0 0 0,-4-14 0 0 0,0-4 0 0 0,1 0 0 0 0,0-1 0 0 0,0 1 0 0 0,0-1 0 0 0,1 1 0 0 0,1-1 0 0 0,-1 0 0 0 0,1-1 0 0 0,1 1 0 0 0,-1-1 0 0 0,3 2 0 0 0,-6-7 3 0 0,-1-1 1 0 0,1 1-1 0 0,0 0 1 0 0,0-1-1 0 0,0 0 1 0 0,0 1-1 0 0,0-1 1 0 0,1 0-1 0 0,-1 0 1 0 0,0 0-1 0 0,1 0 1 0 0,-1 0-1 0 0,0-1 1 0 0,1 1-1 0 0,-1-1 1 0 0,2 0-4 0 0,0 1 8 0 0,0-1 1 0 0,0-1-1 0 0,0 1 1 0 0,0-1-1 0 0,0 1 1 0 0,0-1-1 0 0,0 0 1 0 0,0-1-1 0 0,2 0-8 0 0,5-3 35 0 0,-1 0 0 0 0,0-1 0 0 0,0-1-1 0 0,0 1 1 0 0,-1-1 0 0 0,5-5-35 0 0,0-1 50 0 0,-1 0 1 0 0,-1-1-1 0 0,0 0 1 0 0,1-4-51 0 0,-5 6 61 0 0,0-1-1 0 0,0-1 1 0 0,0-2-61 0 0,-4 7 31 0 0,-1 0 0 0 0,0 0 0 0 0,0 0 0 0 0,0-4-31 0 0,-2 5 17 0 0,0-1 0 0 0,0 1 1 0 0,-1-1-1 0 0,0 1 0 0 0,0-1 1 0 0,-1 1-1 0 0,0 0 1 0 0,-1-3-18 0 0,-5-38 52 0 0,3 16-19 0 0,0 13-42 0 0,4 14 9 0 0,0 5-1 0 0,0 0 0 0 0,0 0 0 0 0,0 0 1 0 0,0 0-1 0 0,0 0 0 0 0,0 0 0 0 0,0 0 1 0 0,0 0-1 0 0,-1 1 0 0 0,1-1 0 0 0,0 0 0 0 0,-1 0 1 0 0,1 0-1 0 0,-1 0 1 0 0,1 0-55 0 0,0 1-18 0 0,0 0-8 0 0,4 1 13 0 0,6 8 70 0 0,-10-9-4 0 0,7 9 0 0 0,0-1 1 0 0,-1 1 0 0 0,0 1 0 0 0,-1-1 0 0 0,2 4 1 0 0,6 15 25 0 0,-5-11 20 0 0,5 11 38 0 0,0 1 64 0 0,24 67 486 0 0,-23-54-441 0 0,8 19-21 0 0,-15-42-117 0 0,-5-15-37 0 0,-1 0 0 0 0,1 0 1 0 0,-1 0-1 0 0,0 0 0 0 0,0 0 0 0 0,0 4-17 0 0,-1-7-77 0 0,0-1 12 0 0,0 0-82 0 0,0 0-90 0 0,0 0 67 0 0,0 0-40 0 0,0 0-44 0 0,0 0-41 0 0,0 0-38 0 0,0 0-33 0 0,0 0-240 0 0,0 0-57 0 0,0 0-783 0 0,0 0-619 0 0,0 0-1176 0 0</inkml:trace>
  <inkml:trace contextRef="#ctx0" brushRef="#br0" timeOffset="420.87">720 0 8720 0 0,'0'0'197'0'0,"0"0"24"0"0,0 0 19 0 0,0 0-1 0 0,0 0-58 0 0,0 0-21 0 0,0 0-6 0 0,0 0 34 0 0,0 0-29 0 0,0 0-37 0 0,0 1 32 0 0,0 0-85 0 0,0 2-5 0 0,0-2-14 0 0,0 0 40 0 0,0 0 88 0 0,0 0 101 0 0,4 8 104 0 0,-1 0-59 0 0,0 1-50 0 0,0 0-44 0 0,2 7 73 0 0,3 7 54 0 0,2 1-30 0 0,-2-1-41 0 0,8 26 185 0 0,-2 12-31 0 0,4 31 121 0 0,7 60 157 0 0,-15-87-368 0 0,0 14 125 0 0,4 41 326 0 0,1 11 81 0 0,-12-101-676 0 0,-1-9-37 0 0,1 0 0 0 0,4 11-169 0 0,-4-18 81 0 0,-1 0-34 0 0,-1-9-28 0 0,-1 0 0 0 0,1 0 0 0 0,1 0 0 0 0,-1 0 0 0 0,1-1 0 0 0,1 2-19 0 0,-2-5-4 0 0,2 7 142 0 0,-1-5-116 0 0,-1 0-75 0 0,0-1-99 0 0,-1-1-75 0 0,1 0-111 0 0,-1-1 123 0 0,0-1-35 0 0,0 1-37 0 0,0-1-39 0 0,0 0-41 0 0,-1-1-44 0 0,1 1-46 0 0,-1-1-48 0 0,1 0-50 0 0,-1 0-53 0 0,0-1-55 0 0,0 0-58 0 0,-2-2-1536 0 0,-1-2-1276 0 0</inkml:trace>
  <inkml:trace contextRef="#ctx0" brushRef="#br0" timeOffset="986.33">589 480 5008 0 0,'0'0'108'0'0,"0"0"17"0"0,0 0 13 0 0,0 0-40 0 0,0 0-1 0 0,0 0 40 0 0,0 0 121 0 0,0 0 223 0 0,0 0 21 0 0,0 0-18 0 0,0 0-86 0 0,0 0-40 0 0,0 0-194 0 0,0 0-39 0 0,0 0 24 0 0,1 1-94 0 0,0 1-50 0 0,0-1 67 0 0,0 0 43 0 0,-1-1 72 0 0,1 1 86 0 0,-1-1 102 0 0,10 8 186 0 0,2-4-37 0 0,1-2-46 0 0,1-3-53 0 0,1-1-59 0 0,0-2-69 0 0,-1 1-74 0 0,0-2-83 0 0,-2 2-90 0 0,19-7 138 0 0,1 0-53 0 0,5-2-28 0 0,19-7-18 0 0,42-15 34 0 0,-54 18-75 0 0,-1-1 36 0 0,12-5 54 0 0,-34 12-149 0 0,3-1-52 0 0,-6 5-177 0 0,-12 3 70 0 0,-3 2 37 0 0,0 0-43 0 0,1 0-50 0 0,-1 0-58 0 0,0 1-66 0 0,0-1-73 0 0,-2 1 130 0 0,0 0-40 0 0,0 0-439 0 0,1 0-297 0 0,1 0-692 0 0</inkml:trace>
  <inkml:trace contextRef="#ctx0" brushRef="#br0" timeOffset="1296.52">1267 380 6384 0 0,'1'2'184'0'0,"12"53"88"0"0,-7-30-62 0 0,-2-11-33 0 0,0 0 57 0 0,-1-1 68 0 0,1 1 79 0 0,3 10 185 0 0,2 5 247 0 0,2 17 529 0 0,6 17 331 0 0,-10-41-1121 0 0,-1-1-46 0 0,-1 1-67 0 0,-1 1-85 0 0,2 10 183 0 0,1 9 129 0 0,-9-15-264 0 0,2-14-194 0 0,0-9-191 0 0,0-1-44 0 0,0-1-60 0 0,-1 0-75 0 0,1-1-91 0 0,-2-1-105 0 0,0-2-121 0 0,1 1 189 0 0,0-1-36 0 0,0 2-32 0 0,1-1-50 0 0,-1 0-45 0 0,1 0-39 0 0,-1 1-143 0 0,1-1-39 0 0,-1 0-173 0 0,0-1-465 0 0,1 2 1310 0 0</inkml:trace>
  <inkml:trace contextRef="#ctx0" brushRef="#br0" timeOffset="1547.85">1240 174 8032 0 0,'0'0'182'0'0,"0"0"29"0"0,0 0 12 0 0,0-1-37 0 0,-3-3-106 0 0,2 3 134 0 0,1 1-59 0 0,0-1-50 0 0,-1 0-44 0 0,1 0-41 0 0,-1 0-57 0 0,0 0-69 0 0,1 0-55 0 0,0 1-40 0 0,-1 0 2 0 0,1-1-36 0 0,0 1-331 0 0,0 0-240 0 0,0 0-544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17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6392 0 0,'0'0'141'0'0,"0"0"23"0"0,0 0 12 0 0,0 0-56 0 0,0 0-8 0 0,0 0 42 0 0,0 0 132 0 0,0 0 242 0 0,0 0 16 0 0,0 0 3 0 0,0 0-17 0 0,0 0-8 0 0,0 0-2 0 0,0 0-8 0 0,0 0-35 0 0,0 0-18 0 0,0 0-3 0 0,0 0-23 0 0,0 0-94 0 0,0 0-41 0 0,0 2-8 0 0,2 4-87 0 0,2-1-46 0 0,4 14 225 0 0,-2 3-185 0 0,8 34 205 0 0,0 0-110 0 0,1 0-76 0 0,24 73 214 0 0,-25-91-267 0 0,0 1 36 0 0,2 7 67 0 0,-2 2 0 0 0,-3 0 0 0 0,0 9-266 0 0,6 25 287 0 0,-7-35-153 0 0,-1 0 54 0 0,19 80 395 0 0,-27-124-538 0 0,-1 0-38 0 0,1 1-38 0 0,0-1 45 0 0,-1 2 56 0 0,0 2 84 0 0,0 0 3 0 0,-6-11-153 0 0,-1 1-77 0 0,1 0-89 0 0,4 2 38 0 0,1 0-34 0 0,-4-5-169 0 0,4 4 174 0 0,-1-1-42 0 0,1 1-6 0 0,0 0-42 0 0,0 0-49 0 0,0 0-55 0 0,0 0 11 0 0,1 0-47 0 0,-1 0-49 0 0,0 0-55 0 0,1 1-56 0 0,-1-1-62 0 0,1 0-65 0 0,-1 0-69 0 0,0-4-1379 0 0,-1-4-1193 0 0</inkml:trace>
  <inkml:trace contextRef="#ctx0" brushRef="#br0" timeOffset="490.68">96 63 5696 0 0,'0'0'132'0'0,"0"0"17"0"0,0 0 10 0 0,0 0-52 0 0,1 0-47 0 0,0-1-33 0 0,5 0-71 0 0,-4 0 76 0 0,0 0 54 0 0,0 1 51 0 0,-1 0 72 0 0,0-1 83 0 0,0 1 98 0 0,9-3 146 0 0,2 2-45 0 0,1 1-47 0 0,0 1-48 0 0,1 1-48 0 0,-1 1-49 0 0,-1 0-51 0 0,-1 0-52 0 0,9 3 146 0 0,0-1-62 0 0,15 5 102 0 0,-24-7-259 0 0,1 1-1 0 0,-1 1 0 0 0,0-1 0 0 0,-1 2 0 0 0,1 0 1 0 0,-1 0-123 0 0,9 6 236 0 0,-1 2 1 0 0,0 0 0 0 0,-1 1 0 0 0,-1 1 0 0 0,4 5-237 0 0,-15-15 85 0 0,7 8 181 0 0,-1 0-1 0 0,-1 1 1 0 0,1 0-266 0 0,-8-10 74 0 0,-1 0 1 0 0,1 1 0 0 0,-1-1-1 0 0,0 1 1 0 0,0-1-1 0 0,-1 1 1 0 0,1 0-1 0 0,-1 0 1 0 0,0 0 0 0 0,-1-1-1 0 0,0 3-74 0 0,0 19 311 0 0,-4-1-66 0 0,-4-2-49 0 0,-6-2-36 0 0,-11 8 61 0 0,12-17-152 0 0,-2 0-37 0 0,3-3 39 0 0,-1 1-11 0 0,-2-2-37 0 0,-4 4 28 0 0,12-9-34 0 0,1 0-1 0 0,0 0 1 0 0,-1-1-1 0 0,-5 3-15 0 0,-1-2 25 0 0,1-1 1 0 0,-1 0 0 0 0,0 0 0 0 0,0-1 0 0 0,-13 0-27 0 0,-6-3-16 0 0,3-4-80 0 0,29 5 74 0 0,0-1-116 0 0,-1 1 103 0 0,0 0 67 0 0,0 0 126 0 0,1-1-136 0 0,-1 1-83 0 0,1 0-78 0 0,-1-1-119 0 0,1 1 80 0 0,-1 0-37 0 0,1 0-39 0 0,-1-1-43 0 0,1 1-46 0 0,-1 0-49 0 0,1 0 46 0 0,0-1-48 0 0,-1 1-360 0 0,1 0-98 0 0,-1-1-263 0 0,0 0-662 0 0</inkml:trace>
  <inkml:trace contextRef="#ctx0" brushRef="#br0" timeOffset="1174.83">612 288 6648 0 0,'0'0'149'0'0,"0"0"23"0"0,0 0 12 0 0,2 0-42 0 0,4 0-93 0 0,7-1 3 0 0,-1 1 94 0 0,1-2 83 0 0,-1 1 70 0 0,3-1 101 0 0,-1-1 53 0 0,32-8 1174 0 0,-26 6-973 0 0,-8 2-307 0 0,-1 0-46 0 0,-2 1-101 0 0,0-1-41 0 0,0 1-44 0 0,0 0-51 0 0,13-5 328 0 0,-1 0-42 0 0,1 0-41 0 0,-1-1-35 0 0,2 0-16 0 0,-1 0-34 0 0,36-9 195 0 0,-55 16-432 0 0,0 1 64 0 0,0-1 97 0 0,2 0 75 0 0,1-2 59 0 0,3-1 40 0 0,-7 3-237 0 0,-2 1-15 0 0,0 0-6 0 0,0 0 0 0 0,0 0 0 0 0,0 0 0 0 0,0 0 0 0 0,0 0 5 0 0,0 0 22 0 0,0 0 5 0 0,0 0 0 0 0,0 0-5 0 0,0 0-15 0 0,0 0-4 0 0,0 0 0 0 0,0 0 2 0 0,0 0 4 0 0,0-3-63 0 0,-1 0-1 0 0,1 0 0 0 0,0 1 0 0 0,-1-1 0 0 0,1 0 0 0 0,-1 0 0 0 0,0 0 0 0 0,0 0 0 0 0,0 1 0 0 0,0-1 0 0 0,-1 1 0 0 0,1-1 0 0 0,-2-1-14 0 0,1 1 29 0 0,0 1-1 0 0,-1-1 0 0 0,1 1 1 0 0,0 0-1 0 0,-1 0 1 0 0,0 0-1 0 0,0 0 1 0 0,1 0-1 0 0,-1 0 1 0 0,-3-1-29 0 0,1 1 45 0 0,0 1 1 0 0,1-1 0 0 0,-1 1 0 0 0,0 0 0 0 0,0 0-1 0 0,0 1 1 0 0,0-1 0 0 0,0 1 0 0 0,0 0 0 0 0,0 0-1 0 0,0 1 1 0 0,0-1 0 0 0,0 1 0 0 0,1 0 0 0 0,-1 1-1 0 0,-1 0-45 0 0,-5 2 53 0 0,-1 1 0 0 0,1 1-1 0 0,-3 2-52 0 0,4-2 31 0 0,0 1 0 0 0,0 0 0 0 0,-3 5-31 0 0,5-5 14 0 0,0 1 0 0 0,1 0 0 0 0,-6 9-14 0 0,7-9 1 0 0,1 1 0 0 0,0-1 0 0 0,1 1-1 0 0,-2 5 0 0 0,4-7 0 0 0,0 0 0 0 0,1 1 0 0 0,-1-1 0 0 0,2 1 0 0 0,-1 0 0 0 0,1-1 0 0 0,0 1 0 0 0,1 0 0 0 0,1 6 0 0 0,-1 2 0 0 0,1-8 6 0 0,-1-1-1 0 0,1 1 0 0 0,0-1 0 0 0,0 0 1 0 0,1 0-1 0 0,0 0 0 0 0,0 0 0 0 0,1 0 1 0 0,0-1-1 0 0,2 4-5 0 0,6 6 28 0 0,0 0 0 0 0,1-1-1 0 0,7 5-27 0 0,17 15 19 0 0,4-3 34 0 0,-32-27-32 0 0,0 1-1 0 0,0-1 1 0 0,0 0 0 0 0,1-1 0 0 0,0 0-1 0 0,0-1 1 0 0,0 0 0 0 0,8 1-21 0 0,1 0 25 0 0,14 1 41 0 0,-12-3-79 0 0,-2-3-77 0 0,2-2-104 0 0,-18 3 62 0 0,0-1 57 0 0,8-2 0 0 0,-6 2 5 0 0,0 0-103 0 0,-3 0 30 0 0,1 0-45 0 0,-1 0-85 0 0,1 0-74 0 0,0 0-86 0 0,-1 0-93 0 0,1 0-105 0 0,0-1-113 0 0,-1 1-122 0 0,0 0 383 0 0,-1 1-33 0 0,5-4-1650 0 0,4-3-1224 0 0</inkml:trace>
  <inkml:trace contextRef="#ctx0" brushRef="#br0" timeOffset="1592.74">1351 117 4800 0 0,'0'0'136'0'0,"0"0"-280"0"0,0 0 61 0 0,0 0 55 0 0,0-1 52 0 0,0 1 46 0 0,1 0 44 0 0,-1 0 37 0 0,0-1 35 0 0,1 1 101 0 0,-1-1 41 0 0,1 0 288 0 0,2-1 906 0 0,-2 2-1100 0 0,0 0-49 0 0,0-1-97 0 0,0 1-65 0 0,0 0-76 0 0,0 0-90 0 0,5 2 464 0 0,-1 0-42 0 0,0 1-41 0 0,0 1-38 0 0,4 5 286 0 0,0 2-120 0 0,-2-2-182 0 0,0 1-51 0 0,0 2 10 0 0,3 5 97 0 0,-3-4-70 0 0,1 2-28 0 0,0-1-34 0 0,5 15 206 0 0,1 7-23 0 0,5 20 92 0 0,-1-4-58 0 0,-5-17-114 0 0,4 13 113 0 0,-6-14-122 0 0,-5-12-86 0 0,2 0 50 0 0,-7-17-267 0 0,1 4 107 0 0,1 0 10 0 0,-2-5-113 0 0,0-3 101 0 0,-1-1-8 0 0,0 0-34 0 0,0 0-20 0 0,0 0-2 0 0,0 0 6 0 0,0-1 40 0 0,0-1-66 0 0,-1-3-39 0 0,-1-1-16 0 0,1 3 17 0 0,-3-25 190 0 0,1 0-61 0 0,0 0-52 0 0,2-1-45 0 0,2-4-31 0 0,1-1-43 0 0,1 8-47 0 0,1 1 0 0 0,1 0 0 0 0,1 0 19 0 0,2-1-28 0 0,0 1-1 0 0,2 0 1 0 0,1-2 28 0 0,-5 16-12 0 0,0 0 0 0 0,0 0-1 0 0,1 1 1 0 0,0 0 0 0 0,1 0-1 0 0,0 1 1 0 0,7-6 12 0 0,0 1-153 0 0,0 1 0 0 0,1 0 0 0 0,16-9 153 0 0,8 3-240 0 0,-35 17 266 0 0,-2 1-65 0 0,0 0-41 0 0,0 0-44 0 0,0 0-50 0 0,1 0-54 0 0,-1 0-59 0 0,0 0-62 0 0,0-1-68 0 0,0 1-72 0 0,0 0-76 0 0,0 0-82 0 0,1 0-84 0 0,-1 0-91 0 0,0 0-94 0 0,2 0-315 0 0,-1-1-35 0 0,10-2-2650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33.5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0,'5805'0'0'0,"2923"0"0"0,-6879 0 0 0,-1818 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46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44 6824 0 0,'0'0'149'0'0,"0"0"23"0"0,0 0 13 0 0,-1-1-21 0 0,-1-2-130 0 0,-1-4 136 0 0,2 2 106 0 0,-1 0 119 0 0,0-2 628 0 0,2 5-707 0 0,0 0-118 0 0,0 1-53 0 0,0-1-62 0 0,0 1-76 0 0,0 0 476 0 0,0 1-3 0 0,0 0-194 0 0,0-1-89 0 0,0 1-75 0 0,0 0-63 0 0,0-1-48 0 0,0 1-35 0 0,0-2-137 0 0,0 1 132 0 0,0 1 75 0 0,0-1 18 0 0,0 1 32 0 0,0 0 42 0 0,0-1 43 0 0,0 1 50 0 0,0 0 54 0 0,0 0 59 0 0,0 0 63 0 0,0 0 70 0 0,0 1 73 0 0,1 20-245 0 0,3 0-65 0 0,-2-11-97 0 0,0 1 1 0 0,-1 0 0 0 0,0 4-144 0 0,3 50 409 0 0,5 3-95 0 0,-2-13-107 0 0,3 68 154 0 0,-5-48-173 0 0,0 26 63 0 0,-3-37-61 0 0,3 0 41 0 0,-2-27-71 0 0,-2 0 33 0 0,-1 1 36 0 0,0 0 42 0 0,-1 17 219 0 0,3-20-227 0 0,0-13-109 0 0,-2-9-83 0 0,0-12 1 0 0,0-1 7 0 0,0 0-13 0 0,0 0-2 0 0,0 0-37 0 0,0 0-62 0 0,0 0-59 0 0,-2 0-97 0 0,1-3 39 0 0,0-8-235 0 0,1 6 194 0 0,-1 3 34 0 0,1 0-38 0 0,-1-6-291 0 0,0 0-52 0 0,0 3 151 0 0,0 0-35 0 0,1 0-44 0 0,-1 0-48 0 0,1 0-54 0 0,-1-1-60 0 0,1 1-66 0 0,0-1-71 0 0,0-8-987 0 0</inkml:trace>
  <inkml:trace contextRef="#ctx0" brushRef="#br0" timeOffset="1092.08">48 140 7512 0 0,'0'0'166'0'0,"0"-1"29"0"0,0-4-22 0 0,1-1-57 0 0,1-6-5 0 0,1-5-56 0 0,-2 11-2 0 0,-1 5 86 0 0,0 1 158 0 0,0-1-18 0 0,1 0 50 0 0,0-1 60 0 0,0-1 70 0 0,0 0 80 0 0,1 1 88 0 0,-1 0 99 0 0,0 1 109 0 0,4 0-252 0 0,-1 1-107 0 0,0 0-95 0 0,-1 0-83 0 0,1 2-35 0 0,-1-1-82 0 0,2 2-43 0 0,1 2-20 0 0,1 1 6 0 0,-2-3 26 0 0,11 13 287 0 0,-1 3-96 0 0,0 0-32 0 0,29 34 534 0 0,-26-30-532 0 0,24 38 43 0 0,-3 5 292 0 0,7 18-646 0 0,-19-28 310 0 0,-13-29-131 0 0,7 14 138 0 0,-17-32-201 0 0,0-1-1 0 0,1 0 0 0 0,5 7-115 0 0,9 10 302 0 0,-17-22-251 0 0,0 0-21 0 0,0-1 20 0 0,4 1 85 0 0,-1 0-24 0 0,2 0 35 0 0,0-1 13 0 0,1-4-35 0 0,-7 1-106 0 0,0 0 1 0 0,1 0-1 0 0,-1 0 1 0 0,0-1-1 0 0,1 1 0 0 0,-1 0 1 0 0,0-1-1 0 0,0 1 0 0 0,0-1-18 0 0,8-13 73 0 0,0-6-17 0 0,-6 14-40 0 0,2-8 22 0 0,0 0-1 0 0,-1-1 1 0 0,0-4-38 0 0,5-19 30 0 0,-3 13 20 0 0,2-14-48 0 0,-3 12 27 0 0,-1 9 39 0 0,3-11 87 0 0,-1-1-76 0 0,4-16-70 0 0,9-22-142 0 0,-8 32 76 0 0,-7 20 59 0 0,1 1-1 0 0,2-4-1 0 0,6-18-67 0 0,-9 22 70 0 0,-1 9-3 0 0,1 1-10 0 0,-3 4-33 0 0,1 0 22 0 0,-1 2-33 0 0,1-1-1 0 0,1 0 46 0 0,7 6 63 0 0,-5-1-65 0 0,-1 0-1 0 0,0 0 1 0 0,0 1 0 0 0,-1-1 0 0 0,1 1 0 0 0,-1 0 0 0 0,0 0 0 0 0,0 0 0 0 0,0 0 0 0 0,0 3 11 0 0,4 6-7 0 0,8 22-4 0 0,-10-17 43 0 0,-1 1 35 0 0,1 2 61 0 0,2 1 67 0 0,7 30-182 0 0,-3 0-1 0 0,-1 1 1 0 0,-3 2-13 0 0,2 7-74 0 0,-4-31-3 0 0,0-1-35 0 0,1-3 25 0 0,-1-1 56 0 0,0-1 39 0 0,2 5 41 0 0,4 15 78 0 0,2 3 105 0 0,-6-17-51 0 0,-1-7-3 0 0,0-2 51 0 0,4 1 91 0 0,-10-23-224 0 0,0 5 81 0 0,4 4-26 0 0,0-3-112 0 0,-2-1 40 0 0,3 12 275 0 0,0-2-129 0 0,-1-1-170 0 0,-2 0-100 0 0,-3-12 31 0 0,1 1 0 0 0,0-1 0 0 0,1 1-1 0 0,-1-1 1 0 0,1 1 0 0 0,0 0 14 0 0,9 24-6 0 0,-9-27 216 0 0,-1 0-82 0 0,0 0-74 0 0,1 0-66 0 0,-1 1-58 0 0,0-1-50 0 0,0-1-43 0 0,0 1-34 0 0,0 0-139 0 0,0 0-533 0 0,1-3 314 0 0,0 1 338 0 0,0-1 62 0 0,0 0-125 0 0,0 0-47 0 0,0 1-42 0 0,-1-1-39 0 0,1-2-498 0 0,0 0-91 0 0,1-5-854 0 0</inkml:trace>
  <inkml:trace contextRef="#ctx0" brushRef="#br0" timeOffset="7558.78">1564 978 6072 0 0,'0'0'133'0'0,"0"0"23"0"0,0 0 12 0 0,1-1-38 0 0,-2-5-85 0 0,-1 2-34 0 0,1 2 31 0 0,1 2-42 0 0,-2-3 284 0 0,0 0-40 0 0,0-2 143 0 0,-1 0-77 0 0,-5-5 309 0 0,4 6-332 0 0,-3 1-214 0 0,1 0 47 0 0,-2 1 39 0 0,1 1 33 0 0,-8 0 254 0 0,10 2-255 0 0,1-1 0 0 0,-1 1 0 0 0,1 0 1 0 0,-1 0-1 0 0,1 0 0 0 0,-4 2-191 0 0,-2 2 308 0 0,1 1-54 0 0,-1 2-46 0 0,6-4-151 0 0,1 1-37 0 0,-4 5-6 0 0,5-8-7 0 0,0 1 0 0 0,0-1 0 0 0,1 1 0 0 0,-1 0 0 0 0,1-1 1 0 0,-1 1-1 0 0,1 0-7 0 0,-2 7 0 0 0,0 0 0 0 0,0 0 0 0 0,1 1 0 0 0,0 8 0 0 0,1-13 0 0 0,1 0 0 0 0,1 1 0 0 0,-1-1 0 0 0,1 0 0 0 0,0 0 0 0 0,1 0 0 0 0,-1 0 0 0 0,1 0 0 0 0,0 0 0 0 0,-1-4 0 0 0,2 7 0 0 0,1 0 0 0 0,0 0 0 0 0,3 3 0 0 0,-6-9 0 0 0,1-1 0 0 0,0 1 0 0 0,0-1 0 0 0,0 1 0 0 0,0-1 0 0 0,0 0 0 0 0,1 0 0 0 0,-1 0 0 0 0,1 0 0 0 0,-1 0 0 0 0,1 0 0 0 0,2 1 0 0 0,-2-2 29 0 0,-1 0 1 0 0,1 0 0 0 0,0-1-1 0 0,-1 1 1 0 0,1 0-1 0 0,0-1 1 0 0,0 0 0 0 0,0 1-30 0 0,0-1 37 0 0,-1 0 0 0 0,0-1 0 0 0,1 1 0 0 0,-1 0 0 0 0,0-1 0 0 0,0 1 0 0 0,1-1-1 0 0,0-1-36 0 0,1 1 59 0 0,-1-1 0 0 0,1 0-1 0 0,-1 0 1 0 0,0-1-1 0 0,0 1 1 0 0,0-1 0 0 0,-1 1-1 0 0,1-1 1 0 0,0 0-1 0 0,-1 0 1 0 0,1-2-59 0 0,13-22 338 0 0,-4-3-100 0 0,-6 11-163 0 0,-3 2-83 0 0,-2 6 37 0 0,0 0 1 0 0,-1 0 0 0 0,0 0 0 0 0,-1-3-30 0 0,-1-18 82 0 0,3 30-81 0 0,-2-1 0 0 0,1 0 1 0 0,0 0-1 0 0,-1 1 0 0 0,1-1 0 0 0,-1 0 0 0 0,0 1 1 0 0,0-2-2 0 0,-1-4 1 0 0,1 4-1 0 0,-2-3 0 0 0,2 1-11 0 0,1 5-42 0 0,0 1-11 0 0,2 2 3 0 0,5 2 56 0 0,-5-2-4 0 0,14 13-34 0 0,-2 0 1 0 0,1 1-1 0 0,-2 1 0 0 0,3 6 43 0 0,15 20-45 0 0,8 18 45 0 0,-29-42-15 0 0,0 0 0 0 0,3 12 15 0 0,2 17 15 0 0,-10-24 31 0 0,0 0 36 0 0,-1-1 35 0 0,-1 1 35 0 0,0 23 248 0 0,-6 2 125 0 0,-2-19-241 0 0,4-22-158 0 0,-1 0-1 0 0,-1 0 0 0 0,1 0 1 0 0,-3 4-126 0 0,-6 7 237 0 0,-5-5-39 0 0,3-7-97 0 0,-2-3-34 0 0,-2-3-70 0 0,0-2 44 0 0,9 0 7 0 0,0 0 0 0 0,0-1 0 0 0,0 0 0 0 0,1 0 0 0 0,-7-3-48 0 0,-7-6 48 0 0,8 4-65 0 0,1 0-45 0 0,1-2-55 0 0,0 0-65 0 0,0 0-75 0 0,1 0-84 0 0,0-1-95 0 0,0 0-103 0 0,9 8 312 0 0,-1 0 38 0 0,-4-7-311 0 0,4 6 260 0 0,0-2-133 0 0,1 3 115 0 0,1-1-52 0 0,-1 1-62 0 0,0 0-70 0 0,1 1 130 0 0,0 0-38 0 0,0-1-450 0 0,0-1-292 0 0,0 0-695 0 0</inkml:trace>
  <inkml:trace contextRef="#ctx0" brushRef="#br0" timeOffset="8089.35">2153 547 7080 0 0,'0'0'157'0'0,"0"0"23"0"0,0 0 13 0 0,0 0 47 0 0,0 0 147 0 0,0 0-177 0 0,1 0-45 0 0,-1 0-40 0 0,0 0-34 0 0,1 0 21 0 0,3 0-12 0 0,-2 0 4 0 0,6-1 385 0 0,1-1-40 0 0,5 0 236 0 0,0 0-101 0 0,1-1-91 0 0,-1 0-81 0 0,0 0-69 0 0,1-1-59 0 0,-1-1-48 0 0,0-1-38 0 0,20-3-123 0 0,-33 9-125 0 0,0-1-95 0 0,0 1-60 0 0,0-1-66 0 0,1 1-58 0 0,-1 0-55 0 0,1-1-280 0 0,0 1-89 0 0,1-1-70 0 0,-2 1-52 0 0,-1 0-622 0 0,0 0-843 0 0</inkml:trace>
  <inkml:trace contextRef="#ctx0" brushRef="#br0" timeOffset="8495.26">2199 749 5784 0 0,'0'0'132'0'0,"0"0"17"0"0,0 0 10 0 0,0 0 30 0 0,0 0 123 0 0,0 0 52 0 0,0 0 11 0 0,0 0-1 0 0,0 0-4 0 0,0 0-2 0 0,0 0 0 0 0,0 0-3 0 0,0 0-10 0 0,0 1-116 0 0,0-1-88 0 0,1 1-61 0 0,1 2-19 0 0,-1-2 2 0 0,0 0 77 0 0,-1 0-32 0 0,1-1 35 0 0,4 1 35 0 0,3 2 188 0 0,3 0 97 0 0,-4-1-204 0 0,0 0-110 0 0,-1-1-85 0 0,14 1 287 0 0,-1-1-95 0 0,3-2-31 0 0,14-3 55 0 0,-6 1-156 0 0,-19 3-22 0 0,-10 0-24 0 0,1 0-6 0 0,3 0 50 0 0,0 0-54 0 0,-1 0-64 0 0,-1 0-73 0 0,-1 1-84 0 0,0-1-93 0 0,0 0-104 0 0,0 1-114 0 0,-2-1 149 0 0,1 0-40 0 0,0 0-41 0 0,0 0-44 0 0,-1 0-45 0 0,1 0-46 0 0,0 0-49 0 0,0 0-50 0 0,0 0-921 0 0,-1 0-866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0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8 6704 0 0,'0'0'149'0'0,"0"0"23"0"0,0 0 12 0 0,-4-3-42 0 0,-4 1-93 0 0,5 2-7 0 0,-1 0 75 0 0,-1 0 96 0 0,-2-1 198 0 0,0 0-7 0 0,3 1-165 0 0,1 0-77 0 0,0-1-50 0 0,-3 2 333 0 0,1-1-60 0 0,0 1-55 0 0,0 1-47 0 0,-1 0 3 0 0,0 0-50 0 0,-1 1-2 0 0,-4 2 54 0 0,-2 0 39 0 0,5-2-69 0 0,-8 4 53 0 0,1 2-35 0 0,-10 11 184 0 0,5 6-112 0 0,6 3-93 0 0,6-4-106 0 0,3 1-39 0 0,4 7-17 0 0,1-22-62 0 0,1 1-1 0 0,0-1 1 0 0,2 4-31 0 0,1 1 12 0 0,1 0-1 0 0,0 0 0 0 0,1-1 0 0 0,1 0 1 0 0,0 0-1 0 0,1 0 0 0 0,6 8-11 0 0,-5-10 23 0 0,1 0 0 0 0,0-1 1 0 0,0-1-1 0 0,1 0 0 0 0,3 2-23 0 0,-9-9 10 0 0,5 5 31 0 0,0 0-1 0 0,1-1 1 0 0,4 1-41 0 0,11 3 108 0 0,-22-11-77 0 0,0 0 0 0 0,1 0 1 0 0,-1-1-1 0 0,1 1 0 0 0,3-1-31 0 0,-8 0 3 0 0,20 0 115 0 0,-2-2 36 0 0,-1-2 49 0 0,1-5 63 0 0,-13 6-148 0 0,1-2 1 0 0,-1 1-1 0 0,0 0 0 0 0,2-3-118 0 0,-1 1 111 0 0,0-1 0 0 0,-1 0 0 0 0,0 0 0 0 0,0 0 0 0 0,0-3-111 0 0,1-3 268 0 0,0 0 1 0 0,4-12-269 0 0,0-10 441 0 0,-6 15-279 0 0,-1 0-71 0 0,-3-10-59 0 0,-3 1-79 0 0,0 12-22 0 0,-1 0 1 0 0,-3-7 68 0 0,1 5-5 0 0,0 1 45 0 0,-4-3-46 0 0,6 14 40 0 0,0 0 0 0 0,-1 0-1 0 0,0 0 1 0 0,0 1 0 0 0,-1 0 0 0 0,0-1-34 0 0,-10-6 20 0 0,-2 3-89 0 0,9 6-12 0 0,0 1-37 0 0,-1 1-43 0 0,0 2-47 0 0,8 0 40 0 0,-1 0 62 0 0,-8 3-109 0 0,9-2 122 0 0,0-1-50 0 0,-1 1-65 0 0,1-1-79 0 0,0 1-95 0 0,-1-1-107 0 0,1 1-123 0 0,0-1 255 0 0,1 0-36 0 0,1 0 37 0 0,-1 0-49 0 0,1 0-42 0 0,-1 0-38 0 0,0 0-138 0 0,1 0-37 0 0,-3 0-1450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18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8576 0 0,'0'0'197'0'0,"0"0"24"0"0,0 0 17 0 0,0 1-77 0 0,0 0-61 0 0,1 6 70 0 0,0-3-29 0 0,2 8 380 0 0,-1 0-32 0 0,5 12 394 0 0,0-1-114 0 0,0 1-102 0 0,1 0-89 0 0,0-1-76 0 0,1 1-65 0 0,0-1-52 0 0,3 11 109 0 0,15 45 553 0 0,-20-56-830 0 0,-2 0 84 0 0,-1 0 67 0 0,0-1 49 0 0,-3-13-372 0 0,-1-4-44 0 0,0 1-47 0 0,0 4-66 0 0,0-9 159 0 0,0-1 30 0 0,0 0 43 0 0,-1-1 14 0 0,0 0-56 0 0,-6-5 33 0 0,1-5 27 0 0,1-1-37 0 0,-3-13 21 0 0,-4-10-28 0 0,1 6-30 0 0,3-2-68 0 0,6 19-48 0 0,0-1-1 0 0,0-10 53 0 0,2 12-61 0 0,0 0-1 0 0,1 1 1 0 0,1-6 61 0 0,-1 8-38 0 0,1 1 0 0 0,0 0-1 0 0,0 0 1 0 0,0 0 0 0 0,1 0 0 0 0,0 0 0 0 0,0 0-1 0 0,1 1 1 0 0,0 0 0 0 0,0 0 0 0 0,3-4 38 0 0,16-11-106 0 0,6 4 39 0 0,-27 16 67 0 0,0 1 0 0 0,0-1 0 0 0,-1 0 0 0 0,1 1 0 0 0,0-1 0 0 0,0 1 0 0 0,0-1 0 0 0,0 1 0 0 0,0 0 0 0 0,0 0 0 0 0,1 0 0 0 0,-2 0 0 0 0,-1 0 0 0 0,0 0 0 0 0,1 0 0 0 0,-1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0,0-1 0 0 0,1 1 0 0 0,-1 1 0 0 0,1-1 0 0 0,0 1 0 0 0,0 0 0 0 0,-1 0 0 0 0,1-1 0 0 0,-1 1 0 0 0,1 0 0 0 0,-1 0 0 0 0,0 0 0 0 0,1 0 0 0 0,-1-1 0 0 0,0 1 0 0 0,0 0 0 0 0,-1 0 0 0 0,1 0 0 0 0,0 0 0 0 0,-1 0 0 0 0,1-1 0 0 0,-1 1 0 0 0,1 0 0 0 0,-1 0 0 0 0,-1 1 0 0 0,-2 6 0 0 0,-1 1 0 0 0,0-1 0 0 0,-5 5 0 0 0,5-6 0 0 0,0 0 5 0 0,-1 0-59 0 0,-15 18-264 0 0,12-17 245 0 0,8-9-84 0 0,1 0 49 0 0,0 1 45 0 0,0-1 39 0 0,0 0 55 0 0,-1 0 69 0 0,0 1 384 0 0,1-1-364 0 0,-1 1-115 0 0,1-1-49 0 0,0 0-61 0 0,-1 0-68 0 0,1 0-48 0 0,0 0-70 0 0,0 0-76 0 0,0 0-83 0 0,-1 0-90 0 0,1 0-97 0 0,0 0-103 0 0,0 0-110 0 0,0 0 480 0 0,0 0-43 0 0,0 0-37 0 0,0 0-33 0 0,0 0-782 0 0,0 0-795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01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7488 0 0,'0'0'217'0'0,"0"0"-54"0"0,0 0-9 0 0,0 0 54 0 0,0 0 175 0 0,0 0 326 0 0,0 0 25 0 0,0 0 2 0 0,0 0 0 0 0,0 0 0 0 0,0 0 0 0 0,0 0-31 0 0,0 0-128 0 0,0 0-53 0 0,0 0-10 0 0,0 0-24 0 0,0 0-88 0 0,0 0-40 0 0,0 0-9 0 0,0 0-13 0 0,0 0-52 0 0,0 0-28 0 0,0 0-4 0 0,0 0-13 0 0,0 0-56 0 0,0 0-26 0 0,0 0-8 0 0,0 0 14 0 0,0 0 61 0 0,0 0 27 0 0,0 0 7 0 0,0 0-24 0 0,0 0-143 0 0,1 0-46 0 0,0 3-26 0 0,0-2 10 0 0,0-1 18 0 0,0 1 34 0 0,7 6 135 0 0,-1 1-62 0 0,-1 1-53 0 0,0 2-44 0 0,2 7-31 0 0,2 10-67 0 0,1 2 22 0 0,-4-7 19 0 0,-2 0 65 0 0,-1 0 49 0 0,0-2-49 0 0,-2 1-54 0 0,4 17-18 0 0,-3-19-5 0 0,-1-1 42 0 0,4 23 147 0 0,-4-30-135 0 0,0 1 46 0 0,0 23 303 0 0,-1-21-257 0 0,0-1-48 0 0,0-4-70 0 0,1 0-40 0 0,-1 12 31 0 0,-1-13 23 0 0,0 8 66 0 0,-1 8 99 0 0,1-16-145 0 0,0-7-209 0 0,0 0 49 0 0,0 0 45 0 0,0-1 38 0 0,0 1 57 0 0,0-1 67 0 0,0 1 383 0 0,0-1-364 0 0,0-1-114 0 0,0 0-50 0 0,0 1-60 0 0,0-1-68 0 0,0 1-48 0 0,0-1-69 0 0,0 1-76 0 0,0 0-82 0 0,0 1-90 0 0,0-1-96 0 0,0 1-102 0 0,0 1-110 0 0,0-3 365 0 0,0 0-64 0 0,0 0-54 0 0,0 0-50 0 0,0 0-184 0 0,0 0-48 0 0,0 0-222 0 0,0 0-604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1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7312 0 0,'0'0'165'0'0,"0"0"22"0"0,0 0 9 0 0,0 0 54 0 0,0 0-58 0 0,0 0 35 0 0,0 0 269 0 0,0 0 15 0 0,0 0-147 0 0,0 0-32 0 0,0-1 255 0 0,2-4 1078 0 0,-1 4-1262 0 0,-1 0 49 0 0,1 1 74 0 0,-1-1 82 0 0,1 1 95 0 0,-1 0 113 0 0,3 3-805 0 0,-1 0 0 0 0,0 0 0 0 0,0 0 0 0 0,0 0 0 0 0,-1 0 0 0 0,1 0 0 0 0,-1 0 0 0 0,0 1 0 0 0,0-1 0 0 0,0 1 0 0 0,0-1 0 0 0,0 1-11 0 0,5 47 73 0 0,-3-17 2 0 0,15 60 188 0 0,-7-35-39 0 0,-5-29-69 0 0,-1 0 40 0 0,0 10 142 0 0,-1 0 108 0 0,0-3-37 0 0,0 2 45 0 0,-3-13-202 0 0,-1-25-176 0 0,0-1-10 0 0,0 0-1 0 0,0 0 0 0 0,0 0 0 0 0,0 0-48 0 0,0 0-74 0 0,0 0-90 0 0,0 0-195 0 0,0 0-344 0 0,0 0 522 0 0,0 0 22 0 0,0 0-11 0 0,0 0-44 0 0,0 0-8 0 0,0 0-44 0 0,0 0-51 0 0,0 0-56 0 0,0 0-62 0 0,0 0-56 0 0,0 0-50 0 0,0 0-45 0 0,0 0-163 0 0,0 0-44 0 0,0 0-197 0 0,0 0-534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1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12 7256 0 0,'0'0'165'0'0,"0"0"22"0"0,0 0 7 0 0,-2 0-23 0 0,-6-1-219 0 0,-2 1 84 0 0,2-1 42 0 0,1 0 42 0 0,-1 1 44 0 0,0 0 43 0 0,1 1 43 0 0,0 0 43 0 0,0 1 44 0 0,1 1 43 0 0,-1-1-127 0 0,-1-1-42 0 0,-6 2 133 0 0,-17 17 213 0 0,22-12-415 0 0,1 2-39 0 0,0 0-33 0 0,-2 1 1 0 0,5-1-52 0 0,2-4-16 0 0,0-1 4 0 0,1-1-1 0 0,0 0 1 0 0,0 1 0 0 0,1 0 0 0 0,-1-1-1 0 0,1 1 1 0 0,0 0 0 0 0,0 0 0 0 0,1 3-7 0 0,-2 32 9 0 0,1-22 5 0 0,1-1 1 0 0,0 1 0 0 0,3 14-15 0 0,11 38 86 0 0,-10-56-36 0 0,1 1-1 0 0,0-1 1 0 0,8 14-50 0 0,-10-22 30 0 0,1 1 1 0 0,0-1 0 0 0,0 0 0 0 0,0-1 0 0 0,1 1 0 0 0,0-1-1 0 0,0 0 1 0 0,6 5-31 0 0,-7-7 29 0 0,0-1-1 0 0,0 1 1 0 0,0-1-1 0 0,0 0 1 0 0,1 0-1 0 0,0 0-28 0 0,0 0 35 0 0,0-1 0 0 0,0 0 0 0 0,0 0 0 0 0,0 0-1 0 0,-1-1 1 0 0,5 0-35 0 0,-1 0 97 0 0,1 0-1 0 0,-1-1 0 0 0,1 0 0 0 0,-1-1 1 0 0,1 0-1 0 0,-1 0 0 0 0,0-1 0 0 0,0 0 1 0 0,0-1-1 0 0,0 1 0 0 0,0-1 0 0 0,-1-1 0 0 0,0 0 1 0 0,0 0-1 0 0,0 0 0 0 0,5-5-96 0 0,22-22 435 0 0,-2-2-80 0 0,-25 25-258 0 0,0 0 0 0 0,-1 0 0 0 0,0-1-97 0 0,-2 2 60 0 0,0 0 0 0 0,0 0 0 0 0,-1-1 1 0 0,1-2-61 0 0,1-6 82 0 0,-2 7-27 0 0,0 0-1 0 0,0 0 0 0 0,-1 0 0 0 0,0-1 0 0 0,-1 1 1 0 0,0-5-55 0 0,-1 5 42 0 0,-1-1 1 0 0,0 1-1 0 0,0 0 1 0 0,-1-1-1 0 0,0 1 1 0 0,-1 0-1 0 0,-3-6-42 0 0,4 9 17 0 0,-1 1 1 0 0,-1-1-1 0 0,1 1 1 0 0,-1 0-1 0 0,-1-1-17 0 0,0 1 1 0 0,1 1 1 0 0,-1 0-1 0 0,0 0 1 0 0,-1 0 0 0 0,-3-2-2 0 0,-21-10 26 0 0,-6 5-57 0 0,27 10 7 0 0,-1 0-1 0 0,1 1 1 0 0,-1 0 0 0 0,1 1-1 0 0,-1 0 1 0 0,0 0 0 0 0,1 1-1 0 0,-1 0 1 0 0,1 1 0 0 0,-7 2 24 0 0,6-1 17 0 0,1-1-58 0 0,0 1-61 0 0,1 1-64 0 0,0 0-70 0 0,7-3 114 0 0,1-1 10 0 0,0 0-42 0 0,0 0-132 0 0,0 0-242 0 0,0 0 295 0 0,0 0 114 0 0,0 0-34 0 0,0 0-7 0 0,0 0-35 0 0,0 0-40 0 0,0 0-44 0 0,0 0-50 0 0,0 0-44 0 0,0 0-40 0 0,0 0-34 0 0,0 0-130 0 0,0 0-34 0 0,0 0-1343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57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31 5136 0 0,'4'0'49'0'0,"2"0"-14"0"0,-4 0 9 0 0,2 0 56 0 0,2 0 77 0 0,-6 0-38 0 0,0 0 159 0 0,0 0 269 0 0,0 0 17 0 0,0 0-8 0 0,0 0-61 0 0,0 0-31 0 0,0 0-4 0 0,0 0-279 0 0,0 0-49 0 0,0-1-42 0 0,0 1-35 0 0,0-1-5 0 0,-1-2-44 0 0,0 2 18 0 0,1 1 50 0 0,-1-1 108 0 0,1 1-55 0 0,-1-1 36 0 0,-2 0-93 0 0,-1-3 177 0 0,-3-1 83 0 0,2 3-209 0 0,-13-3 199 0 0,-2 1-46 0 0,0 3-40 0 0,0 1-35 0 0,-21 3 131 0 0,2 4-79 0 0,1-1-5 0 0,-1 0 1 0 0,12 1-42 0 0,-8 4 32 0 0,-8 3 82 0 0,18 0-168 0 0,12-7-109 0 0,0-4 48 0 0,8 0 3 0 0,-3 4-54 0 0,5-3-16 0 0,-2 0-17 0 0,-9 12 149 0 0,10-9-134 0 0,-4 22 97 0 0,6 1-47 0 0,4-10-36 0 0,0 0-1 0 0,1 1-54 0 0,3 20 81 0 0,-5 7 4 0 0,2 10 30 0 0,5 17 28 0 0,-3 1 81 0 0,1-3 28 0 0,-4-43-135 0 0,5 50 161 0 0,1-28-146 0 0,0 26 27 0 0,-1-11-46 0 0,1 11 4 0 0,-3-18-33 0 0,1-21 3 0 0,1 17-10 0 0,-5 1 69 0 0,-1-22 207 0 0,4 23-353 0 0,1-12 103 0 0,-1 0-76 0 0,6 38-40 0 0,-3-28 70 0 0,-2-18-47 0 0,2 19 63 0 0,2 23 53 0 0,-4-33-35 0 0,-4-22 45 0 0,6 23-136 0 0,10 53 184 0 0,-14-77-138 0 0,-2 0 0 0 0,0 1-46 0 0,2 19 69 0 0,3 35 35 0 0,-2-8-40 0 0,3-24 11 0 0,2 33 110 0 0,-6-34-48 0 0,6 17-54 0 0,0 1-25 0 0,-6 0-47 0 0,-3-45 10 0 0,1 0 0 0 0,0 0 0 0 0,2 1-21 0 0,2 20 55 0 0,1 29-34 0 0,1 5 184 0 0,-4-39-81 0 0,-2-7-48 0 0,-3 12-31 0 0,0-13 1 0 0,1 9 50 0 0,0-34-19 0 0,0-2 1 0 0,0 2 22 0 0,8 9 289 0 0,-1-4-256 0 0,-5-5-74 0 0,4 3 6 0 0,-5-5-47 0 0,1 1 0 0 0,0-1 0 0 0,-1 1-1 0 0,1-1 1 0 0,-1 0 0 0 0,1 0 0 0 0,0 1-1 0 0,-1-1 1 0 0,1-1 0 0 0,0 1 0 0 0,-1 0-1 0 0,1 0 1 0 0,0-1-18 0 0,2 1 73 0 0,20-3 24 0 0,4-1-50 0 0,-17 3-31 0 0,1 0-1 0 0,0-1 1 0 0,0-1-1 0 0,0 0-15 0 0,28-5 2 0 0,98-9-2 0 0,-69 11 0 0 0,1 3 11 0 0,-24-1 38 0 0,-16 1 20 0 0,2 1 38 0 0,0 0 47 0 0,3 1 56 0 0,-32 1-156 0 0,3 0-32 0 0,-5 0 37 0 0,-1 0 6 0 0,0 0 2 0 0,0 0 8 0 0,0 0-61 0 0,0 0-84 0 0,0 0-105 0 0,0 0-226 0 0,0 0-410 0 0,0 0 615 0 0,0 0 27 0 0,0 0-14 0 0,0 0-51 0 0,0 0-10 0 0,0 0-52 0 0,0 0-60 0 0,0 0-67 0 0,0 0-72 0 0,0 0-68 0 0,0 0-59 0 0,0 0-52 0 0,0 0-193 0 0,0 0-52 0 0,0 0-234 0 0,0 0-631 0 0</inkml:trace>
  <inkml:trace contextRef="#ctx0" brushRef="#br0" timeOffset="1648.58">1169 237 6592 0 0,'0'0'149'0'0,"0"0"23"0"0,0 0 11 0 0,0 0 41 0 0,0 0-46 0 0,0 0 37 0 0,0 0-4 0 0,0 0-49 0 0,0 1-43 0 0,0-1-36 0 0,-1 0 4 0 0,0 3-58 0 0,0-2 57 0 0,0-1 49 0 0,1 1 83 0 0,0 0 99 0 0,-1-1 120 0 0,-3 10 387 0 0,1-1-101 0 0,2 1-94 0 0,1 0-84 0 0,1 1-76 0 0,0-1-67 0 0,2 0-60 0 0,-1 1-49 0 0,2 5 85 0 0,-1 0-68 0 0,0 7 40 0 0,1 1-34 0 0,6 22 249 0 0,2 8 36 0 0,13 88 826 0 0,-18-100-953 0 0,0-1 88 0 0,-6-35-459 0 0,2-1-31 0 0,-1 1-18 0 0,-1 1 26 0 0,0 4 47 0 0,-1 4 80 0 0,0-13-204 0 0,0 0-66 0 0,0-2-56 0 0,0 1-137 0 0,0-1-226 0 0,0 0 363 0 0,0 0 6 0 0,0 0-19 0 0,0 0-47 0 0,0 0-15 0 0,0 1-47 0 0,0-1-53 0 0,0 1-62 0 0,0-1-65 0 0,0 1-61 0 0,0 0-54 0 0,0 0-47 0 0,0 0-170 0 0,0 0-47 0 0,0 1-205 0 0,0 0-552 0 0</inkml:trace>
  <inkml:trace contextRef="#ctx0" brushRef="#br0" timeOffset="4331.39">1346 1394 7968 0 0,'0'0'233'0'0,"0"0"60"0"0,0 0 106 0 0,0 0 45 0 0,0 0 11 0 0,0 0-6 0 0,0 0-29 0 0,0 0-17 0 0,0 0-3 0 0,0 0-19 0 0,0 0-80 0 0,0 0-39 0 0,0 0-6 0 0,0 0 5 0 0,0 0-24 0 0,0 0-100 0 0,1 0-67 0 0,3 2-9 0 0,-2 0 5 0 0,7 7 365 0 0,-1 6-99 0 0,-2 2-82 0 0,-2-1-63 0 0,0-5-73 0 0,8 47 542 0 0,-5-24-357 0 0,1 5-254 0 0,1 1-51 0 0,-3-13 34 0 0,0-5 49 0 0,0 0 71 0 0,4 22 190 0 0,-3-11-39 0 0,3 1 54 0 0,-7-27-291 0 0,0 8 163 0 0,0-4-66 0 0,-1-6-145 0 0,-2-3 45 0 0,0-2-184 0 0,0 0 52 0 0,0 1 43 0 0,0-1 39 0 0,0 0 88 0 0,0 2 284 0 0,0-2-300 0 0,0 1-52 0 0,0-1-87 0 0,0 1-18 0 0,0-1-38 0 0,0 0-54 0 0,0 0-53 0 0,0 0-57 0 0,0 1-63 0 0,0-1-67 0 0,0 0-73 0 0,0 0-78 0 0,0 0-83 0 0,0 0 261 0 0,0 0-49 0 0,0 0-45 0 0,0 0-37 0 0,0 0-146 0 0,0 0-38 0 0,0 0-176 0 0,0 0-477 0 0</inkml:trace>
  <inkml:trace contextRef="#ctx0" brushRef="#br0" timeOffset="16010.17">1596 2410 6216 0 0,'0'0'133'0'0,"-2"-1"23"0"0,-7-2-208 0 0,0 1 62 0 0,0 0 56 0 0,-1 1 51 0 0,-2 0 81 0 0,0 1 54 0 0,-7 0 206 0 0,1 3 65 0 0,-19 5 587 0 0,13 0-432 0 0,5 0-218 0 0,10-4-282 0 0,1 0-41 0 0,-4 4 162 0 0,1 0-66 0 0,2 1-56 0 0,0 1-45 0 0,0 3-17 0 0,6-7-71 0 0,-1 0 0 0 0,1 1 1 0 0,0 0-1 0 0,1 0 1 0 0,-1 1-45 0 0,-2 11 126 0 0,5-12-77 0 0,0 0-43 0 0,5 17-123 0 0,-1-7 37 0 0,0-1 113 0 0,15 23 193 0 0,-12-26-227 0 0,-7-13-2 0 0,8 13-129 0 0,2-1 92 0 0,-3-3 61 0 0,1-1 34 0 0,10 6 132 0 0,-14-11-121 0 0,1-1 1 0 0,-1 1 0 0 0,1-1 0 0 0,-1 0-1 0 0,1-1 1 0 0,0 1 0 0 0,4 0-67 0 0,6 0 120 0 0,0-2-47 0 0,23-7 197 0 0,-26 4-99 0 0,1-1 0 0 0,-1-1 0 0 0,5-3-171 0 0,34-21 534 0 0,-20 7-227 0 0,-13 6-136 0 0,-13 10-133 0 0,0 1-1 0 0,-1-1 0 0 0,0 0 0 0 0,3-5-37 0 0,-5 7 14 0 0,0 1-1 0 0,-1-1 1 0 0,1 1-1 0 0,-1-1 1 0 0,0 0 0 0 0,0 0-1 0 0,0 0 1 0 0,0 0-1 0 0,-1-1-13 0 0,0 3 13 0 0,0 0-1 0 0,0 0 1 0 0,0 0-1 0 0,0 0 1 0 0,-1 0 0 0 0,1-1-1 0 0,-1 1 1 0 0,1 0-1 0 0,-1 0 1 0 0,-1-1-13 0 0,-1-3 18 0 0,0 1 0 0 0,0-1 0 0 0,-1 1 0 0 0,0 0 0 0 0,0 0 0 0 0,0 0 0 0 0,-1 1 0 0 0,-3-3-18 0 0,-15-10 32 0 0,16 13-77 0 0,0-1-76 0 0,0 0-63 0 0,1 0-44 0 0,-21-13-782 0 0,15 11 675 0 0,1 0-430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4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7080 0 0,'0'0'157'0'0,"0"0"23"0"0,0 0 13 0 0,0-1-22 0 0,0-1-110 0 0,0 1-7 0 0,0 0 76 0 0,0 1 148 0 0,0 0 244 0 0,0 0 20 0 0,0 0-16 0 0,0 0-72 0 0,0 0-34 0 0,0 0-4 0 0,0 0-14 0 0,0 0-55 0 0,0 0-26 0 0,0 0-7 0 0,0 0-14 0 0,0 0-51 0 0,0 0-22 0 0,0 0-3 0 0,0 0-27 0 0,1 1-105 0 0,9 28 208 0 0,-6-21-175 0 0,-1 1-1 0 0,0-1 1 0 0,-1 1 0 0 0,2 5-125 0 0,3 22 303 0 0,1 3 50 0 0,-2-10-89 0 0,1 4 104 0 0,0 25 164 0 0,-3-29-252 0 0,-2-10-53 0 0,0-5-57 0 0,0 10 148 0 0,-1-9-6 0 0,-1-12-168 0 0,3 4-58 0 0,-2-7-309 0 0,-1 1 95 0 0,0 0 81 0 0,0-1 66 0 0,0 1 53 0 0,0-1 39 0 0,0 1 366 0 0,0 0-296 0 0,0-1-64 0 0,0 0-104 0 0,0 1-112 0 0,0-1 3 0 0,0 0-35 0 0,0 0-37 0 0,0 0-41 0 0,0 0-43 0 0,0 0-47 0 0,0 1-48 0 0,0-1-53 0 0,0 0-55 0 0,0 0-57 0 0,0 0-62 0 0,0 1-63 0 0,0-1-67 0 0,0 0-69 0 0,0 0-1394 0 0,0 0-1231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7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5008 0 0,'0'0'144'0'0,"0"0"-28"0"0,0 0 4 0 0,0 0 51 0 0,0 0 152 0 0,0 0 279 0 0,0 0 26 0 0,0 0-35 0 0,0 0-311 0 0,0 1-104 0 0,1-1-90 0 0,-1 1-41 0 0,3 2 1 0 0,-1-2 15 0 0,-1 0 89 0 0,0-1-29 0 0,-1 0 37 0 0,6 3 203 0 0,-1 1-69 0 0,-1 2-60 0 0,0 0-50 0 0,0 5 32 0 0,2 7 7 0 0,-1-3-38 0 0,-1-6-20 0 0,1 5 188 0 0,0 0 0 0 0,-1 1-1 0 0,2 11-352 0 0,-3-13 160 0 0,1 7 62 0 0,0 0 46 0 0,3 21 305 0 0,0-16-252 0 0,-4-16-100 0 0,-1 1 0 0 0,0 0 0 0 0,0 7-221 0 0,1 2 346 0 0,-1 18 597 0 0,-1-19-519 0 0,-1-8-249 0 0,1 0-34 0 0,2 5-22 0 0,1 1-94 0 0,-3-10 33 0 0,-1-5 8 0 0,0-1-2 0 0,0 0-55 0 0,0 0-88 0 0,0 0-112 0 0,0 0-246 0 0,0 0-431 0 0,0 0-48 0 0,0 0-10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8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89 5960 0 0,'0'-14'132'0'0,"0"11"17"0"0,0 3 12 0 0,0-1-17 0 0,3-5-114 0 0,2 0 33 0 0,0 2 106 0 0,1 1 124 0 0,3-1 211 0 0,-4 2-214 0 0,-1 0-99 0 0,2-1 163 0 0,0 0-43 0 0,0 1-39 0 0,1 0-34 0 0,7 0 147 0 0,0 0-96 0 0,1 1-55 0 0,6-3 55 0 0,13-3 321 0 0,-20 5-382 0 0,-1 0-68 0 0,-9 1-92 0 0,9-3 116 0 0,1 1-53 0 0,-7 1-41 0 0,1 1 0 0 0,0 0 0 0 0,7 0-90 0 0,1 2 288 0 0,-1 4-57 0 0,-2 1-83 0 0,-3 0-106 0 0,-7-1 28 0 0,-1 1-47 0 0,-2-2-9 0 0,9 17 63 0 0,1 11 103 0 0,1 2 22 0 0,-9-28-158 0 0,0 1 0 0 0,-1 0 0 0 0,0 0 0 0 0,0 0 1 0 0,0 1-45 0 0,4 28 179 0 0,8 34 145 0 0,-3-17-94 0 0,5 30 200 0 0,4 15 71 0 0,-11-66-378 0 0,0-1-38 0 0,0-2 77 0 0,1 15-162 0 0,1 4 79 0 0,40 175 264 0 0,-15-61-112 0 0,-23-93-107 0 0,2 10 75 0 0,5 32 47 0 0,-2 2-77 0 0,2 14-76 0 0,3 10 37 0 0,15 97-73 0 0,-28-184 1 0 0,0 0 46 0 0,-5-31-53 0 0,1 9 136 0 0,2 1-57 0 0,0 0-46 0 0,0-1-39 0 0,3 6-26 0 0,20 61-48 0 0,-16-55 45 0 0,34 109-21 0 0,-36-109 29 0 0,0 0 35 0 0,6 11 61 0 0,-7-20-63 0 0,-1 1-40 0 0,0-2-108 0 0,9 16 91 0 0,-1-2-7 0 0,-4 0 73 0 0,20 112 276 0 0,-2-11-14 0 0,-26-116-278 0 0,1 17 81 0 0,3 16 24 0 0,-9-56-135 0 0,0 7-40 0 0,-2-5 60 0 0,1 2 68 0 0,-1-8-50 0 0,-1 2-34 0 0,0-2 36 0 0,-2 5 2 0 0,2-6-52 0 0,-2 0 3 0 0,-4 6 57 0 0,6-6-65 0 0,0 0 0 0 0,1 0 0 0 0,-1-1 0 0 0,0 1-1 0 0,0 0 1 0 0,0-1 0 0 0,0 1 0 0 0,1-1 0 0 0,-1 1 0 0 0,0-1 0 0 0,0 0-1 0 0,-1 0-4 0 0,-28 0-9 0 0,21 0 13 0 0,-13-1-1 0 0,-12-5 91 0 0,10 2-26 0 0,8 3-57 0 0,-13-3-11 0 0,1-1 0 0 0,-20-6 0 0 0,10 2 0 0 0,8 1 0 0 0,-21-4 0 0 0,9 5 0 0 0,18 3 0 0 0,0 1 0 0 0,-21 0 0 0 0,-2 1 5 0 0,25 1-18 0 0,1 1-51 0 0,19 0 64 0 0,-9-4 0 0 0,11 4-285 0 0,1 0 89 0 0,-1 0 82 0 0,1 0 70 0 0,-1 0 54 0 0,1 0 38 0 0,-1 0 133 0 0,-2 1 698 0 0,2-1-743 0 0,1 0-54 0 0,-1 1-72 0 0,0-1-90 0 0,1 0-109 0 0,0 0 49 0 0,-1 0-34 0 0,1 1-226 0 0,0-1 153 0 0,0 0-32 0 0,-1 0-35 0 0,1 0-36 0 0,0 0-38 0 0,0 0-39 0 0,0 0-41 0 0,0 0-42 0 0,0 0-44 0 0,0 1-45 0 0,-1-1-47 0 0,1 0-48 0 0,0 0-50 0 0,0 0-51 0 0,0 0-1313 0 0,0 0-1188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2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5904 0 0,'0'0'132'0'0,"0"0"-6"0"0,0 0-53 0 0,1-7 37 0 0,1-1 11 0 0,1 0-75 0 0,5-17-46 0 0,-8 21 1 0 0,2 0 45 0 0,-1 1 41 0 0,1-1 39 0 0,0 1 38 0 0,0-1 34 0 0,0-4 294 0 0,0-3 203 0 0,0 7-420 0 0,-1 0 40 0 0,0 1-11 0 0,0 0 43 0 0,1 0 51 0 0,-1 1 58 0 0,0 1 52 0 0,-1 1-52 0 0,0 0-28 0 0,0 0-4 0 0,0 0-18 0 0,0 0-74 0 0,0 0-38 0 0,0 0-6 0 0,0 0-15 0 0,1 1-61 0 0,8 11 119 0 0,-2 3-69 0 0,-2 1-53 0 0,-1 1-43 0 0,5 17 107 0 0,-1-8-28 0 0,0-1-1 0 0,1 13-244 0 0,12 101 579 0 0,-7-40-214 0 0,0-13-73 0 0,-1 1 83 0 0,-7-43-145 0 0,-1 0 35 0 0,1 0 40 0 0,0-1 43 0 0,-2-5-11 0 0,6 15 118 0 0,-5-23-247 0 0,-1 0-39 0 0,-2-11-64 0 0,1 27 44 0 0,-3-30-48 0 0,0-13-32 0 0,-4 3-241 0 0,3-6 165 0 0,1 0 1 0 0,0 1-1 0 0,0-1 0 0 0,-1 0 0 0 0,1 0 0 0 0,0 0 1 0 0,-1 1-1 0 0,1-1 0 0 0,-1 0 0 0 0,1 0 0 0 0,0 0 1 0 0,-1 0-1 0 0,1 0 0 0 0,0 0 0 0 0,-1 0 0 0 0,1 1 0 0 0,-1-1 1 0 0,1 0-1 0 0,0 0 0 0 0,-1-1 0 0 0,1 1 0 0 0,-1 0 1 0 0,1 0-1 0 0,0 0 0 0 0,-1 0 0 0 0,1 0 0 0 0,-1 0 7 0 0,-2-2-132 0 0,-1-1-107 0 0,3 2 66 0 0,0 0-43 0 0,0 0-50 0 0,0 0-53 0 0,0 0 36 0 0,1 1-37 0 0,-1-1-119 0 0,1 1-66 0 0,-1-1-56 0 0,0 0-52 0 0,0 0-178 0 0,0 0-50 0 0,0 0-217 0 0,-1 0-581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3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493 194 8144 0 0,'0'0'234'0'0,"0"0"6"0"0,0-1-153 0 0,-1-6-72 0 0,0 3 11 0 0,0-1 48 0 0,-1 1 44 0 0,1-1 39 0 0,-2-2 178 0 0,0 0 69 0 0,-8-15 1099 0 0,6 12-923 0 0,1 6-332 0 0,1-1-45 0 0,-1 1-52 0 0,1-1-62 0 0,-4-2 246 0 0,1-1-47 0 0,-4-4 131 0 0,-9-7 188 0 0,10 11-320 0 0,-13-7 147 0 0,0 2-39 0 0,-2 3-48 0 0,0 2-53 0 0,-1 4-61 0 0,0 5-66 0 0,0 5-74 0 0,0 6-80 0 0,15-5-13 0 0,0 0 0 0 0,1 1 0 0 0,-1 1 0 0 0,1-1 0 0 0,1 2 0 0 0,0-1 0 0 0,-5 8-1 0 0,11-14 1 0 0,0 0 0 0 0,0 0 0 0 0,1 0 0 0 0,-1 0 0 0 0,1 0 0 0 0,0 0-1 0 0,0 0 1 0 0,0 0 0 0 0,0 1 0 0 0,0-1 0 0 0,1 0 0 0 0,-1 1 0 0 0,1-1-1 0 0,0 1 1 0 0,0-1 0 0 0,0 0 0 0 0,1 1 0 0 0,0 2 0 0 0,2 7-15 0 0,1 0 0 0 0,0-1-1 0 0,0 1 1 0 0,4 4 15 0 0,7 19-9 0 0,-4-2 10 0 0,6 15 5 0 0,-7-15 47 0 0,4 12 2 0 0,-7-23 3 0 0,0 0-1 0 0,-2 1-57 0 0,9 57 165 0 0,-4-19-21 0 0,-2-21-3 0 0,-2-5-15 0 0,1 1 44 0 0,-1-6 14 0 0,3 42 292 0 0,-6-40 112 0 0,4 18-588 0 0,5 4 423 0 0,-4-17-207 0 0,-1-8-113 0 0,-7-22-37 0 0,0-6 12 0 0,0-2-12 0 0,0 0-44 0 0,0 0-60 0 0,0 0-66 0 0,0 0-133 0 0,0-1 6 0 0,1-3-229 0 0,-1 2 95 0 0,0 1 131 0 0,0 0-49 0 0,0-1-190 0 0,0 2 187 0 0,0-1-36 0 0,0 0-307 0 0,-1 0 267 0 0,1 1-33 0 0,0-1-36 0 0,0 0-38 0 0,0 1-40 0 0,0-1-42 0 0,-1-2-1674 0 0,-2-1-1256 0 0</inkml:trace>
  <inkml:trace contextRef="#ctx0" brushRef="#br0" timeOffset="283.24">0 662 10536 0 0,'0'0'233'0'0,"0"0"39"0"0,1 0-29 0 0,-1 0-103 0 0,1-1-77 0 0,3 0-17 0 0,-2-1 13 0 0,6-1-29 0 0,0 0 0 0 0,-1 0 0 0 0,1 0 0 0 0,0 1 0 0 0,1 0-30 0 0,8-2 144 0 0,-8 3-27 0 0,0-1 39 0 0,2 0 100 0 0,-1 0 82 0 0,16-3 246 0 0,0 1-60 0 0,1-1-55 0 0,0 1-49 0 0,-1-1-43 0 0,1 1-39 0 0,26-6 243 0 0,-34 7-386 0 0,0 0-35 0 0,20-1 81 0 0,25-3 6 0 0,-59 6-401 0 0,0 0 101 0 0,0 0 84 0 0,10 0 259 0 0,-8 0-214 0 0,-1 1-106 0 0,-4-1-35 0 0,1 1-39 0 0,0 0-27 0 0,-1 0-40 0 0,1-1-44 0 0,0 1-48 0 0,-1 0-52 0 0,1 0-55 0 0,-1 0-60 0 0,1 0-63 0 0,-1-1 15 0 0,0 1-53 0 0,1 0-54 0 0,-1 0-57 0 0,6-1-1393 0 0,3 0-1162 0 0,-10 1 3173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7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114 631 6880 0 0,'0'0'157'0'0,"0"0"23"0"0,0 0-20 0 0,0 0-69 0 0,-1 0-51 0 0,-4 0-15 0 0,2 0 10 0 0,-4 0-104 0 0,-1 1 56 0 0,1 1 47 0 0,1 0 44 0 0,-2 1 62 0 0,1 1 43 0 0,-1 1 78 0 0,-3 5 177 0 0,2 2 2 0 0,4-4-174 0 0,1-1-77 0 0,0 1-41 0 0,2-1-63 0 0,0 0-41 0 0,0 0-48 0 0,0 0-52 0 0,-5 41 242 0 0,4-28-111 0 0,1 1-1 0 0,2-1 0 0 0,0 0 1 0 0,2 11-75 0 0,-2-24 7 0 0,2 0 1 0 0,-1-1 0 0 0,1 1 0 0 0,0-1-1 0 0,0 1 1 0 0,1-1-8 0 0,-1-1 19 0 0,1 1-1 0 0,0-1 0 0 0,0 0 0 0 0,0 0 1 0 0,1 0-1 0 0,4 4-18 0 0,-6-7 11 0 0,0 1 1 0 0,1-1-1 0 0,0 0 0 0 0,-1 1 0 0 0,1-1 1 0 0,0-1-1 0 0,0 1 0 0 0,0 0 0 0 0,0-1 0 0 0,0 1 1 0 0,1-1-1 0 0,-1 0 0 0 0,0 0 0 0 0,1 0 1 0 0,-1-1-1 0 0,1 1 0 0 0,-1-1 0 0 0,1 0 1 0 0,-1 0-1 0 0,0 0 0 0 0,1 0 0 0 0,-1-1 1 0 0,1 1-1 0 0,-1-1 0 0 0,4-1-11 0 0,-2 0 26 0 0,1 0 1 0 0,0 0-1 0 0,-1-1 0 0 0,3-2-26 0 0,19-16 70 0 0,-5-5-34 0 0,-4-4-35 0 0,-13 21-20 0 0,-1-1 0 0 0,-1 0 0 0 0,0 0-1 0 0,0 0 1 0 0,1-8 19 0 0,-3 9-37 0 0,0 0-1 0 0,-1 0 1 0 0,1 0 0 0 0,-2 0-1 0 0,1 0 1 0 0,-2-4 37 0 0,-2-9-84 0 0,-1 1-1 0 0,-6-15 85 0 0,-10-19-122 0 0,-4-4 122 0 0,-20-50-73 0 0,-19-114 24 0 0,48 159 45 0 0,9 38 36 0 0,3 0 54 0 0,-1-5 332 0 0,1-24-418 0 0,3 19 129 0 0,1 35 78 0 0,0 1-2 0 0,0 0-10 0 0,0 0-3 0 0,0 0 0 0 0,3 1-2 0 0,0 2-88 0 0,1 0-62 0 0,4 5-16 0 0,-6-6 18 0 0,15 17 89 0 0,-1 2-35 0 0,28 46 87 0 0,-37-56-154 0 0,8 16 88 0 0,-2 0 1 0 0,0 1-1 0 0,3 16-117 0 0,-8-21 76 0 0,16 47 343 0 0,-4 2 44 0 0,-5-2 558 0 0,-1 6-1021 0 0,-10-29 468 0 0,-1 0 0 0 0,-3-1 0 0 0,-1 1-468 0 0,-1 26 523 0 0,-2 70 532 0 0,4-138-1088 0 0,0-1 70 0 0,1 6 154 0 0,-2-6-164 0 0,1 0-52 0 0,-1 0-48 0 0,-1 1-61 0 0,1 0-72 0 0,-1 1-83 0 0,1-5 27 0 0,1-1-46 0 0,0 0-41 0 0,0 1-37 0 0,0-1-255 0 0,0 0-62 0 0,0 0-49 0 0,0 0-36 0 0,0 0-1420 0 0,0 0-1264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48:19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86 7584 0 0,'0'0'222'0'0,"0"0"31"0"0,1 0-90 0 0,0 0-64 0 0,3 1 56 0 0,-1 0 3 0 0,-2 0-27 0 0,0-1 48 0 0,-1 0 58 0 0,1 1 70 0 0,14 11 916 0 0,-3-3-311 0 0,-6-3-506 0 0,-1 1-45 0 0,1 2 110 0 0,0 1-59 0 0,0 0-51 0 0,-1 0-45 0 0,4 9 184 0 0,14 36 644 0 0,-15-31-573 0 0,-1 0-95 0 0,-1 2-68 0 0,-2 5 19 0 0,-1 14 152 0 0,-3-38-505 0 0,-1-5 47 0 0,1-2 33 0 0,-2-4 174 0 0,0-1-161 0 0,1 0-99 0 0,-1 0-112 0 0,-2-8 106 0 0,0 0-35 0 0,-2-13-63 0 0,1-2-95 0 0,1 2-67 0 0,1-17-125 0 0,3-1-76 0 0,5-10-152 0 0,-3 40 325 0 0,2 0 1 0 0,-1 0-1 0 0,2 0 1 0 0,2-6 225 0 0,6-4-318 0 0,-10 21 286 0 0,-1 0 0 0 0,0 0-1 0 0,1 0 1 0 0,0 0-1 0 0,0 1 1 0 0,1-2 32 0 0,-2 3-7 0 0,-1 0 1 0 0,1 0 0 0 0,0 0 0 0 0,0 0-1 0 0,0 0 1 0 0,0 1 0 0 0,0-1-1 0 0,0 0 1 0 0,0 1 0 0 0,0 0 0 0 0,2-1 6 0 0,9 2 14 0 0,2 6 33 0 0,4 8 20 0 0,-3 3-95 0 0,-6 2-62 0 0,-8-16 64 0 0,-1 0 0 0 0,0 0 0 0 0,0 0 0 0 0,0 0 0 0 0,0 1 0 0 0,-1-1 0 0 0,1 0 0 0 0,-1 0-1 0 0,-1 1 1 0 0,1-1 0 0 0,0 1 26 0 0,-1 0-17 0 0,0-1 0 0 0,0 1 0 0 0,-1-1 0 0 0,1 1 0 0 0,-1-1 0 0 0,-1 2 17 0 0,0-1 1 0 0,-5 12 101 0 0,-8 9 192 0 0,3-13-135 0 0,3-5-96 0 0,0-2-52 0 0,-1-2-47 0 0,11-4 118 0 0,-1 0-35 0 0,0-1-48 0 0,-1 0-111 0 0,1 0-94 0 0,-1-1-143 0 0,0-1-80 0 0,-1-1-1048 0 0,1-3 48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6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482 254 5904 0 0,'0'0'169'0'0,"-3"-5"-19"0"0,-1-4-93 0 0,0 1-22 0 0,-1 1 68 0 0,1-1 60 0 0,-1 1 55 0 0,-3-4 198 0 0,0 1 89 0 0,0-1 67 0 0,-1 1 48 0 0,-17-18 1191 0 0,15 16-1084 0 0,-2 0-14 0 0,7 5-410 0 0,-1 1-43 0 0,2 1-71 0 0,-1-1-43 0 0,1 1-47 0 0,0 0-51 0 0,-7-7 245 0 0,0 2 0 0 0,-11-8-293 0 0,14 11 172 0 0,-1 2 0 0 0,1-1-1 0 0,-1 1 1 0 0,-9-3-172 0 0,13 6 101 0 0,0 0-1 0 0,-1 0 1 0 0,1 1-1 0 0,-1-1 1 0 0,1 2-1 0 0,-4-1-100 0 0,5 1 64 0 0,0 0-1 0 0,0 0 1 0 0,1 1 0 0 0,-1 0-1 0 0,0 0 1 0 0,1 0-1 0 0,-1 0 1 0 0,1 1 0 0 0,-1 0-1 0 0,1 0 1 0 0,0 0-1 0 0,-1 0 1 0 0,1 0 0 0 0,1 1-1 0 0,-2 0-63 0 0,-14 15 125 0 0,3 1-106 0 0,4-2-108 0 0,2 1-1 0 0,-6 12 90 0 0,5-9-7 0 0,6-12 35 0 0,1 1 0 0 0,0-1 1 0 0,1 1-1 0 0,-1 0-28 0 0,1 4 11 0 0,0-1 0 0 0,0 11-11 0 0,1 6-14 0 0,1 0 1 0 0,2 14 13 0 0,5 10-141 0 0,8 2 95 0 0,5-3 90 0 0,-12-39 22 0 0,0 0 0 0 0,5 7-66 0 0,-1-6 3 0 0,-1 1 0 0 0,2-1 0 0 0,0-1-1 0 0,1 1-2 0 0,-7-10 0 0 0,1 1 0 0 0,-1-1 0 0 0,1 0 0 0 0,0 0 0 0 0,0-1 0 0 0,1 1 0 0 0,-1-2 0 0 0,1 1 0 0 0,0-1 0 0 0,2 0 0 0 0,19 3 41 0 0,-22-5-40 0 0,0 0 0 0 0,1-1 1 0 0,-1 0-1 0 0,0-1 0 0 0,0 1 0 0 0,0-1 0 0 0,0-1 0 0 0,0 1 0 0 0,0-1 0 0 0,2-2-1 0 0,22-12 40 0 0,-7-4 56 0 0,-4-7 84 0 0,-10 11-128 0 0,-2 0 0 0 0,5-12-52 0 0,-5 7-1 0 0,-1 1 1 0 0,0-4 0 0 0,6-42-83 0 0,-6-2-58 0 0,-8 36 13 0 0,0-1 0 0 0,-2 1 0 0 0,-1 0 128 0 0,-1-5-291 0 0,1-33 291 0 0,4 69 58 0 0,0 1-24 0 0,0 0-72 0 0,0 0-35 0 0,0 0-130 0 0,0 1 50 0 0,1 0 37 0 0,1 2-28 0 0,1 3 87 0 0,0 3 85 0 0,-1-4-40 0 0,7 13 12 0 0,4 8 0 0 0,-2 1 0 0 0,0 1 0 0 0,-1 3 0 0 0,7 27 46 0 0,-1-6 85 0 0,-3 2 84 0 0,15 47 102 0 0,-21-79-199 0 0,0-1 55 0 0,-2-6-85 0 0,1 9-99 0 0,-6-23-136 0 0,1 0 46 0 0,-1-1 43 0 0,0 1 34 0 0,0 0 41 0 0,1-1 42 0 0,0 1 242 0 0,-1 0-219 0 0,1-1-78 0 0,-1 0-74 0 0,0 1-95 0 0,0-1-115 0 0,0 0 91 0 0,1 0-36 0 0,-1 1-39 0 0,0-1-42 0 0,0 0-43 0 0,0 0-47 0 0,0 1-48 0 0,0-1-52 0 0,0 0 158 0 0,0 0-45 0 0,0 0-38 0 0,0 0-36 0 0,0 0-129 0 0,0 0-35 0 0,0 0-1359 0 0</inkml:trace>
  <inkml:trace contextRef="#ctx0" brushRef="#br0" timeOffset="414.88">656 72 6072 0 0,'0'0'133'0'0,"0"0"23"0"0,0 0 12 0 0,1 1-23 0 0,2 2-101 0 0,0 0 36 0 0,4 3 169 0 0,0 1 102 0 0,9 10 572 0 0,-11-12-680 0 0,-1 2-47 0 0,18 30 498 0 0,-6-13-88 0 0,-2 0 0 0 0,-1 2-1 0 0,-1-1 1 0 0,6 20-606 0 0,-9-17 222 0 0,4 13 114 0 0,-4-12-66 0 0,-3-6 4 0 0,1 1 59 0 0,-3-4 1 0 0,0 0 59 0 0,-1 0 67 0 0,-1 0 77 0 0,-1-17-571 0 0,-1 0 60 0 0,0 4 115 0 0,1-1 100 0 0,0 1 140 0 0,-1 2 287 0 0,0-5-122 0 0,-1-5-234 0 0,0 0-153 0 0,0-2-34 0 0,0-1-42 0 0,0-2-48 0 0,-3-15 125 0 0,3 0-84 0 0,1-4-57 0 0,8-32-62 0 0,-3 38 63 0 0,7-22 0 0 0,6 0-69 0 0,-15 34 21 0 0,2 1 0 0 0,-1-1-1 0 0,1 1 1 0 0,2-3 28 0 0,-3 5-29 0 0,0 0 1 0 0,-1 1-1 0 0,1 0 0 0 0,1-1 1 0 0,-1 1-1 0 0,5-2 29 0 0,-6 4-9 0 0,-1 0 1 0 0,1 1-1 0 0,-1-1 1 0 0,1 0-1 0 0,0 1 1 0 0,0 0-1 0 0,-1 0 1 0 0,1 0-1 0 0,0 0 1 0 0,0 0 0 0 0,-1 0-1 0 0,1 1 1 0 0,0-1-1 0 0,-1 1 1 0 0,1 0-1 0 0,0-1 1 0 0,-1 2-1 0 0,1-1 1 0 0,-1 0-1 0 0,0 0 1 0 0,1 1-1 0 0,-1-1 1 0 0,0 1-1 0 0,0 0 1 0 0,2 1 8 0 0,2 2-25 0 0,0 0 1 0 0,0 1 0 0 0,-1 0-1 0 0,5 6 25 0 0,5 11 0 0 0,9 29-54 0 0,7 28 44 0 0,-28-72 10 0 0,1 2-60 0 0,0 0 55 0 0,9 19 117 0 0,-9-20-98 0 0,0 1-42 0 0,0-1-60 0 0,0 1-80 0 0,-2-4 3 0 0,1 1-49 0 0,-1-1-55 0 0,0 1-59 0 0,0-4-57 0 0,1 5-363 0 0,-2-6 484 0 0,1 0-49 0 0,-2-1 49 0 0,1 1-42 0 0,0-1-49 0 0,0 0-56 0 0,0 0 50 0 0,-1 0-41 0 0,1 1-503 0 0,0-1-319 0 0,0 2-766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9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1172 7744 0 0,'0'0'174'0'0,"0"0"29"0"0,0 0 12 0 0,0 0-73 0 0,0 0-11 0 0,0 0 49 0 0,0 0 155 0 0,0 0 286 0 0,0 0 19 0 0,0 0-3 0 0,1 0-67 0 0,0-2-71 0 0,0-1-68 0 0,1 0-63 0 0,0-1-59 0 0,0 1-57 0 0,0 0-52 0 0,-1 1-47 0 0,1-4 278 0 0,1 0-52 0 0,-2-1-47 0 0,1 0-43 0 0,-1-2 11 0 0,-1 0-43 0 0,0-2 8 0 0,-2-4 79 0 0,0-3 112 0 0,-1 1-53 0 0,0-1-51 0 0,0 0-44 0 0,0 0-40 0 0,-1 0-35 0 0,-3-18 145 0 0,-1-6-47 0 0,-9-53 328 0 0,5 17-435 0 0,-2-5-67 0 0,10 45-104 0 0,0-8-53 0 0,-7-102 58 0 0,0 11-52 0 0,5 70-6 0 0,2 32 0 0 0,2-16 0 0 0,0-1 6 0 0,0 15-21 0 0,1 7-45 0 0,3 34-60 0 0,4 5 63 0 0,2 5 31 0 0,13 32-81 0 0,7 16-8 0 0,5-1 77 0 0,16 18-33 0 0,-20-35 57 0 0,-1 1 34 0 0,-1 1 46 0 0,-2 1 57 0 0,3 6-38 0 0,18 26-72 0 0,-2-6-15 0 0,-33-54 10 0 0,0 0-40 0 0,27 38-182 0 0,-20-33 152 0 0,1 0 73 0 0,-10-12 34 0 0,1 1 33 0 0,12 11 62 0 0,2 0-77 0 0,-8-9-73 0 0,-1 0-42 0 0,3 1-29 0 0,-5-8 139 0 0,-6-4 10 0 0,0-2 15 0 0,-2-3 1 0 0,5-10 30 0 0,-10 11-89 0 0,7-10 137 0 0,-3-1-36 0 0,-1-14 35 0 0,-4 4-95 0 0,-3-11-20 0 0,1 4 2 0 0,-2-30 46 0 0,-1 0-44 0 0,1-2-31 0 0,-1-4-24 0 0,3 0 0 0 0,5-49 5 0 0,3 69-4 0 0,3 0-1 0 0,6-20 5 0 0,-12 52-7 0 0,0 6-18 0 0,-1 1 0 0 0,1 0-1 0 0,0-1 1 0 0,0 1 0 0 0,0 0-1 0 0,3-3 26 0 0,8-12-97 0 0,6-3-75 0 0,-13 17 105 0 0,-2 2 3 0 0,-4 4 60 0 0,1 0 1 0 0,0 0-1 0 0,-1 0 0 0 0,1 0 0 0 0,-1 0 0 0 0,1 0 0 0 0,-1 0 0 0 0,1 0 0 0 0,0 0 0 0 0,-1 0 1 0 0,1 0-1 0 0,-1 0 0 0 0,1 1 0 0 0,-1-1 0 0 0,1 0 0 0 0,0 0 0 0 0,-1 0 0 0 0,1 1 0 0 0,-1-1 0 0 0,1 0 1 0 0,-1 1-1 0 0,0-1 0 0 0,1 1 0 0 0,0-1 4 0 0,11 12-38 0 0,-10-11 29 0 0,5 7-29 0 0,-1 0-1 0 0,0 0 0 0 0,0 1 0 0 0,3 6 39 0 0,11 16-67 0 0,-1-4 62 0 0,-1 1 0 0 0,-2 1 1 0 0,-1 1-1 0 0,-1 0 0 0 0,-1 3 5 0 0,19 59-26 0 0,-2 6 26 0 0,2 7-100 0 0,-17-54 136 0 0,-1 0 41 0 0,21 107 282 0 0,-24-94-179 0 0,9 46 224 0 0,-14-77-261 0 0,-3-3 58 0 0,-3-28-137 0 0,0-2 0 0 0,0 0 6 0 0,0 0 15 0 0,0 0-13 0 0,0 0 5 0 0,0 0 1 0 0,0 0-12 0 0,0 0-40 0 0,0 0-78 0 0,0 0-35 0 0,0 0-128 0 0,0 0-10 0 0,0 0 47 0 0,0 0 77 0 0,0 0-36 0 0,0 0-42 0 0,0 0-37 0 0,0 0-162 0 0,0 0-45 0 0,0 0-175 0 0,0 0-343 0 0,0 0-667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2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104 152 6688 0 0,'0'0'197'0'0,"0"0"1"0"0,1 0-80 0 0,-1-1-53 0 0,3-3 9 0 0,-2 2-12 0 0,3-3 122 0 0,0-1 64 0 0,0-1 110 0 0,3-5 241 0 0,-2 3-112 0 0,-1 3-195 0 0,-1 1-83 0 0,0 0-42 0 0,1 0 65 0 0,-1 0-72 0 0,3-13 179 0 0,-5 10-116 0 0,0 4-56 0 0,-1 0 49 0 0,0 0 59 0 0,0-1 68 0 0,-1-1-133 0 0,-3-1-65 0 0,-1 2-50 0 0,-1 0-35 0 0,-14-5 56 0 0,13 8-27 0 0,2 1-44 0 0,-1 1 1 0 0,1 0-1 0 0,0 0 1 0 0,-1 0-1 0 0,-4 1-45 0 0,6 0 19 0 0,0 0 0 0 0,-1 0 0 0 0,1 0 0 0 0,0 1 0 0 0,0 0 0 0 0,-4 2-19 0 0,5-3 2 0 0,0 1-1 0 0,0 0 0 0 0,0 0 1 0 0,0 1-1 0 0,1-1 1 0 0,-1 1-1 0 0,1-1 1 0 0,-3 3-2 0 0,3-2-9 0 0,1 0 0 0 0,-1 0 1 0 0,0 0-1 0 0,1 0 0 0 0,-1 1 0 0 0,1-1 1 0 0,0 0-1 0 0,0 1 0 0 0,0 2 9 0 0,-2 30 38 0 0,7-1-42 0 0,-1-27-6 0 0,-1 0 0 0 0,1-1 0 0 0,0 1 1 0 0,1 0-1 0 0,0-1 0 0 0,0 0 0 0 0,0 0 0 0 0,1 0 0 0 0,0-1 0 0 0,1 1 1 0 0,5 4 9 0 0,23 25-23 0 0,6 6-26 0 0,-11-16 57 0 0,-27-25-8 0 0,12 9 0 0 0,0 2 0 0 0,0-1 0 0 0,-2 2 0 0 0,1 0 0 0 0,3 5 0 0 0,-7-5-22 0 0,7 9 60 0 0,-2 1 103 0 0,-13-20-99 0 0,0 1 1 0 0,0-1-1 0 0,0 0 1 0 0,0 1-1 0 0,0-1 1 0 0,0 2-43 0 0,-2 8 174 0 0,-2 0 33 0 0,1-8-79 0 0,0 0 0 0 0,0 0 1 0 0,0 0-1 0 0,-1-1 0 0 0,0 1 0 0 0,0-1-128 0 0,-13 14 473 0 0,0-6-121 0 0,0-2-50 0 0,-7 0-12 0 0,-1-2-117 0 0,12-5-138 0 0,-1-1-38 0 0,1 0-40 0 0,0 0-44 0 0,2-1-7 0 0,0-1 63 0 0,-22-5 120 0 0,18 1-84 0 0,6 2-45 0 0,0-2-46 0 0,0 1-71 0 0,0-1-81 0 0,1-1-95 0 0,1 0-108 0 0,5 5 207 0 0,0-1-34 0 0,-1 0-362 0 0,1-1 87 0 0,0 1-48 0 0,-1-1-695 0 0,-1-2-544 0 0,-3-2-1036 0 0,6 6 2858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2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7512 0 0,'0'0'166'0'0,"0"0"29"0"0,0 0 13 0 0,1 0-71 0 0,-1 0-67 0 0,1-1-45 0 0,4 0-26 0 0,-3 0 35 0 0,12-5 608 0 0,1 1-69 0 0,1 1-66 0 0,-1 1-68 0 0,1 2-65 0 0,-1 0-64 0 0,1 2-66 0 0,-1 0-62 0 0,12 1-34 0 0,-1 0-6 0 0,-8 2-105 0 0,4 1-93 0 0,12 0-122 0 0,-33-5 14 0 0,0 0 106 0 0,3 2 130 0 0,-3-2-95 0 0,-1 0-44 0 0,1 1-60 0 0,-1-1-73 0 0,0 0-88 0 0,1 0-103 0 0,-1 0 388 0 0,0 0-522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3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8288 0 0,'0'0'190'0'0,"0"0"28"0"0,0 0 7 0 0,1 1-33 0 0,21 7 633 0 0,-13-5-328 0 0,1-1 0 0 0,-1 0 0 0 0,1-1 0 0 0,6 0-497 0 0,5 0 667 0 0,0-1-54 0 0,0-1-75 0 0,-1-1-96 0 0,-5 2-199 0 0,-1-1-64 0 0,0 0-70 0 0,-1 1-76 0 0,-10 0-182 0 0,1 0 71 0 0,-1 0 60 0 0,1 0 50 0 0,2 0 142 0 0,10 0 419 0 0,-11 0-468 0 0,0 0-75 0 0,-3 0-67 0 0,1 0-41 0 0,0 0-48 0 0,0 0-53 0 0,0 0-77 0 0,0 0-75 0 0,0 0-82 0 0,0 0-89 0 0,-1 0-96 0 0,1 0-103 0 0,0 0-110 0 0,0 0-118 0 0,-2 0-890 0 0,-1 0-1024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4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606 9 7976 0 0,'0'0'174'0'0,"0"0"29"0"0,-10-1 174 0 0,5-1-307 0 0,-2-1-9 0 0,0 1 99 0 0,2 1 42 0 0,-6 2 340 0 0,6 0-343 0 0,1-1-50 0 0,-6 0 286 0 0,-1 1-99 0 0,3 0-137 0 0,-1 0-36 0 0,-7 2 85 0 0,0-1-49 0 0,-19 2 41 0 0,0-2 55 0 0,-41 5 470 0 0,21 0-156 0 0,26-3-318 0 0,1 0-38 0 0,-1 1-48 0 0,1 2-58 0 0,26-7-138 0 0,-38 13 103 0 0,29-10-97 0 0,0 2 1 0 0,-1 0 0 0 0,2 0 0 0 0,-3 2-16 0 0,-10 9 56 0 0,14-6 17 0 0,3 1-34 0 0,4-4-32 0 0,0-1-1 0 0,1 0 1 0 0,0 0 0 0 0,0 1 0 0 0,0 1-7 0 0,0 8 36 0 0,-9 90-22 0 0,8-83 27 0 0,1 0 36 0 0,-1 9 116 0 0,0 15 123 0 0,0 0-60 0 0,1 0-52 0 0,1 0-44 0 0,0 10-16 0 0,1 0-39 0 0,3 113 110 0 0,-4-162-205 0 0,5 70 63 0 0,5 10-73 0 0,2 13 7 0 0,-8-56-12 0 0,1-1 48 0 0,4 38 118 0 0,-3-25-80 0 0,0 0 74 0 0,14 178 730 0 0,-15-135-558 0 0,1 50 5 0 0,0-9-18 0 0,-1-47-13 0 0,-4-59-44 0 0,1 0-83 0 0,0 17-30 0 0,0 0-93 0 0,3 58-7 0 0,-4-74 20 0 0,1 0 56 0 0,0 4-52 0 0,1 24-56 0 0,1-18-88 0 0,-2 0 77 0 0,0 95 180 0 0,-3-90-159 0 0,1 16-25 0 0,0-21 32 0 0,0-9 33 0 0,0-1 48 0 0,0-32-20 0 0,0 0-57 0 0,-1 5-78 0 0,0-5 79 0 0,1-2 54 0 0,-1 1 74 0 0,1 0 94 0 0,-1 1 112 0 0,2-4-302 0 0,2 0-35 0 0,13-1-32 0 0,12-6 1 0 0,-1 0 0 0 0,26-13 0 0 0,-19 8 0 0 0,16-4 0 0 0,11-2 0 0 0,-39 10 0 0 0,1 1 0 0 0,1 1 0 0 0,19-1 0 0 0,7 2 0 0 0,-41 5-26 0 0,-3 0 55 0 0,14-4 347 0 0,-7 0-341 0 0,-3-1-82 0 0,-4-1-79 0 0,-1 2-77 0 0,-3 2 125 0 0,-2 2-194 0 0,0 0 84 0 0,0 0 74 0 0,0 0 66 0 0,0 0 53 0 0,0 0 33 0 0,0-1 122 0 0,1 1 649 0 0,-1 0-678 0 0,0 0-47 0 0,0 0-63 0 0,0-1-81 0 0,1 1-96 0 0,-1 0-112 0 0,0 0-79 0 0,0 0-114 0 0,0 0-123 0 0,0 0 241 0 0,0 0-34 0 0,0 0-38 0 0,0 0-37 0 0,0 0-40 0 0,0 0-41 0 0,0 0-42 0 0,0 0-44 0 0,0 0-44 0 0,0 0-47 0 0,0 0 122 0 0,0 0-1865 0 0,0 0-1388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9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5904 0 0,'0'0'169'0'0,"0"0"-37"0"0,0 0-7 0 0,0 0 44 0 0,0 0 142 0 0,0 0 265 0 0,0 0 22 0 0,0 0-21 0 0,0 0-94 0 0,0 0-41 0 0,0 0-8 0 0,0 0-29 0 0,0 0-112 0 0,0 0-49 0 0,0 0-10 0 0,0 0 8 0 0,0 0 46 0 0,0 0 22 0 0,0 0 2 0 0,0 0-12 0 0,0 0-51 0 0,0 0-22 0 0,0 0-3 0 0,0 0-6 0 0,0 0-23 0 0,0 0-16 0 0,0 0-32 0 0,0 1-63 0 0,3 5 31 0 0,6 10 139 0 0,-2-1-61 0 0,-3-7-65 0 0,0 0-1 0 0,-1 0 1 0 0,1 6-128 0 0,15 57 602 0 0,-11-34 342 0 0,4 36-944 0 0,-8-44 156 0 0,-1 1 58 0 0,10 68 663 0 0,-7-57-535 0 0,-5-30-247 0 0,-1-9-72 0 0,0 0 1 0 0,0-1-1 0 0,0 1 0 0 0,0 0 1 0 0,0-1-1 0 0,1 1 0 0 0,-1 0 1 0 0,1-1-1 0 0,-1 1 0 0 0,1 0-23 0 0,0-1 104 0 0,-1 1-6 0 0,0 5-24 0 0,0-6 6 0 0,0-1-38 0 0,0 0-125 0 0,0 0-82 0 0,0 0 61 0 0,0 0 30 0 0,0 0-32 0 0,0 0-14 0 0,0 0-33 0 0,0 0-38 0 0,0 0-43 0 0,0 0-45 0 0,0 0-45 0 0,0 0-40 0 0,0 0-35 0 0,0 0-260 0 0,0 0-60 0 0,0 0-47 0 0,0 0-34 0 0,0 0-1434 0 0,0 0-1269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0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49 6392 0 0,'-1'0'148'0'0,"-1"1"-50"0"0,-11 0 137 0 0,2-3-281 0 0,-2 1 111 0 0,1-1 94 0 0,-1 1 76 0 0,2 1 28 0 0,-1 0 36 0 0,-24 3 771 0 0,22 1-644 0 0,8-2-352 0 0,0 1 1 0 0,1-1 0 0 0,0 1-1 0 0,-1 0 1 0 0,1 0-1 0 0,0 1 1 0 0,1 0 0 0 0,-1-1-1 0 0,1 2 1 0 0,-1-1-1 0 0,1 0 1 0 0,-1 2-75 0 0,-18 28 359 0 0,12-17-228 0 0,1 0-44 0 0,6-11-67 0 0,-6 16 31 0 0,3 1 53 0 0,3 6 71 0 0,3-19-70 0 0,1 0 1 0 0,0 1 0 0 0,1 2-106 0 0,7 31 310 0 0,1-16-146 0 0,1-6-74 0 0,1-2-57 0 0,-3-7-13 0 0,0-2 35 0 0,4 2 48 0 0,8 1 97 0 0,-18-13-172 0 0,1 0 1 0 0,-1 0 0 0 0,1 0-1 0 0,0 0 1 0 0,0 0 0 0 0,-1-1-1 0 0,1 1 1 0 0,0-1 0 0 0,0 0-1 0 0,-1 0 1 0 0,1 0 0 0 0,3 0-29 0 0,-3-1 21 0 0,0 1 0 0 0,1-1 1 0 0,-1 0-1 0 0,0 0 1 0 0,0 0-1 0 0,0-1 1 0 0,3 0-22 0 0,9-7 298 0 0,0-1 0 0 0,0 0 1 0 0,-1-1-1 0 0,-1-1 0 0 0,0 0 1 0 0,0-1-299 0 0,14-18 557 0 0,-3-2-56 0 0,-20 27-423 0 0,0 0 1 0 0,-1-1 0 0 0,0 1 0 0 0,2-5-79 0 0,-3 4 67 0 0,0 0 0 0 0,0-1-1 0 0,-1 1 1 0 0,1-2-67 0 0,-1-30 213 0 0,-8 0-58 0 0,-6 2-63 0 0,-5 1-69 0 0,-6 5-73 0 0,-3 4-78 0 0,0 10-199 0 0,15 12 132 0 0,5 3 48 0 0,0 0-37 0 0,0 1-45 0 0,0 0-51 0 0,1 0 1 0 0,-1 1-46 0 0,1 1-49 0 0,0-1-55 0 0,0 1-58 0 0,0 1-64 0 0,0 0-66 0 0,0 0-72 0 0,-5 5-637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0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7024 0 0,'0'0'157'0'0,"0"0"23"0"0,0 0 12 0 0,0 0 11 0 0,0 0-65 0 0,0 0-55 0 0,0 0-44 0 0,0 0-37 0 0,1-1-111 0 0,-1 1 102 0 0,0-1 69 0 0,1 1 93 0 0,-1 0-31 0 0,0 0 35 0 0,0-1 40 0 0,1 1 42 0 0,-1 0 47 0 0,0 0 49 0 0,1-1 55 0 0,-1 1 58 0 0,1-1-454 0 0,0 1 122 0 0,0-1 109 0 0,0 1 96 0 0,0-1 170 0 0,0 1 93 0 0,1 1 206 0 0,0-1 492 0 0,0 2-8 0 0,-1-1-500 0 0,0 0-209 0 0,0 0-99 0 0,0 0-170 0 0,0 0-99 0 0,0 0-113 0 0,0 0-90 0 0,-1-1-33 0 0,1 1-88 0 0,0 0-90 0 0,0 0-96 0 0,-1 0-101 0 0,9 11 613 0 0,-2 1-48 0 0,1 14 53 0 0,2 4-45 0 0,-8-26-128 0 0,0 0 0 0 0,-1 1 0 0 0,0-1 0 0 0,0 1 0 0 0,0 3-33 0 0,3 15 115 0 0,6 17 110 0 0,7 21 118 0 0,-15-54-268 0 0,0 0-1 0 0,-1 1 1 0 0,1 4-75 0 0,3 18 168 0 0,0 7 153 0 0,-4-30-186 0 0,0 0 0 0 0,0 0 0 0 0,2 6-135 0 0,1 4 209 0 0,-2 1-42 0 0,-2 4-10 0 0,-1 14 35 0 0,0-1 13 0 0,1-23-90 0 0,0 24 298 0 0,0-36-333 0 0,0-1 0 0 0,0 0-37 0 0,0 2-35 0 0,1 1-60 0 0,-1-1 68 0 0,-1 0 38 0 0,1 0 32 0 0,-1-1 43 0 0,0 1 53 0 0,0 0 60 0 0,0-1-150 0 0,1-1-1 0 0,0 0-22 0 0,0 0 1 0 0,0 0 18 0 0,0 0-7 0 0,0 0-8 0 0,0 0-29 0 0,0 0-112 0 0,0 0-25 0 0,0 0-11 0 0,0 0-81 0 0,0 0-17 0 0,-1 0 123 0 0,0 0-106 0 0,1-1-89 0 0,-1 0-73 0 0,0 0-188 0 0,-1-2-1167 0 0,2 2 1026 0 0,0 0 174 0 0,-1 1 301 0 0,1-1 42 0 0,0 1 30 0 0,0 0-324 0 0,0 0-55 0 0,0 0-49 0 0,0-1-42 0 0,0 1-168 0 0,0 0-42 0 0,0 0-202 0 0,0 0-551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4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35 5960 0 0,'0'0'132'0'0,"0"0"17"0"0,-1-1 12 0 0,-3-1-48 0 0,2 0-60 0 0,2 2-42 0 0,-3-3-15 0 0,-3-3 69 0 0,3 4 124 0 0,-1 1 34 0 0,-20 0 954 0 0,16 1-846 0 0,3 1-169 0 0,0-1-86 0 0,-5 1 196 0 0,0 3-39 0 0,0 1-36 0 0,1 1-35 0 0,-6 2 40 0 0,-1 0-39 0 0,1 2-41 0 0,-6 6-2 0 0,0 3-52 0 0,-15 23 18 0 0,14-14 16 0 0,17-20-71 0 0,0 0 0 0 0,0 0 0 0 0,1 0-1 0 0,0 0 1 0 0,1 1 0 0 0,0-1 0 0 0,0 2-31 0 0,-7 39 180 0 0,10-20-37 0 0,8 2-40 0 0,6-3-46 0 0,-11-25-56 0 0,-1 0 0 0 0,0 0 0 0 0,1 0 0 0 0,0 0 0 0 0,-1 0 0 0 0,3 1-1 0 0,13 9 141 0 0,-11-7-54 0 0,0 0 0 0 0,1-1 0 0 0,0 0-1 0 0,3 1-86 0 0,16 6 211 0 0,2-4 39 0 0,-19-6-100 0 0,0 0 0 0 0,0-1 1 0 0,0 0-1 0 0,9-1-150 0 0,-10-1 142 0 0,0 0 1 0 0,-1 0 0 0 0,1-1-1 0 0,-1 0 1 0 0,7-2-143 0 0,-7 1 132 0 0,-1 0 1 0 0,0 0-1 0 0,0-1 1 0 0,0 0-1 0 0,0-1 1 0 0,3-2-133 0 0,-2 0 174 0 0,0 0 0 0 0,0-1 0 0 0,1-1-174 0 0,-3 2 139 0 0,-1 0-1 0 0,0 0 0 0 0,4-8-138 0 0,-5 8 83 0 0,-1 0-1 0 0,0-1 1 0 0,0 1-1 0 0,1-5-82 0 0,-3 4 67 0 0,1 0 0 0 0,-1 1 1 0 0,0-1-1 0 0,-1-7-67 0 0,0 5 56 0 0,0 0 0 0 0,-2-1 1 0 0,0-2-57 0 0,-9-27 72 0 0,4 20-81 0 0,-2 0-32 0 0,0 1-37 0 0,-1-1-39 0 0,-14-19-145 0 0,14 26 146 0 0,0 1-38 0 0,0 3-15 0 0,0 1-46 0 0,0 1-53 0 0,-1 2-63 0 0,11 4 130 0 0,0 1 69 0 0,-1 0 61 0 0,1 0 51 0 0,0 0 50 0 0,-1 0 46 0 0,1-1 262 0 0,-1 1-217 0 0,1 0-65 0 0,0-1-72 0 0,-1 1-55 0 0,1 0-37 0 0,0 0-50 0 0,0 0-58 0 0,-1 0-63 0 0,1-1-5 0 0,0 1-52 0 0,-1 0-54 0 0,1 0-58 0 0,-1 0-62 0 0,1 0-64 0 0,-1-1-69 0 0,1 1-72 0 0,-2-1-924 0 0,-2 0-924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5.xml"/><Relationship Id="rId117" Type="http://schemas.openxmlformats.org/officeDocument/2006/relationships/image" Target="../media/image637.png"/><Relationship Id="rId21" Type="http://schemas.openxmlformats.org/officeDocument/2006/relationships/image" Target="../media/image583.png"/><Relationship Id="rId42" Type="http://schemas.openxmlformats.org/officeDocument/2006/relationships/customXml" Target="../ink/ink1043.xml"/><Relationship Id="rId47" Type="http://schemas.openxmlformats.org/officeDocument/2006/relationships/image" Target="../media/image596.png"/><Relationship Id="rId63" Type="http://schemas.openxmlformats.org/officeDocument/2006/relationships/image" Target="../media/image604.png"/><Relationship Id="rId68" Type="http://schemas.openxmlformats.org/officeDocument/2006/relationships/customXml" Target="../ink/ink1056.xml"/><Relationship Id="rId84" Type="http://schemas.openxmlformats.org/officeDocument/2006/relationships/customXml" Target="../ink/ink1064.xml"/><Relationship Id="rId89" Type="http://schemas.openxmlformats.org/officeDocument/2006/relationships/image" Target="../media/image617.png"/><Relationship Id="rId112" Type="http://schemas.openxmlformats.org/officeDocument/2006/relationships/customXml" Target="../ink/ink1077.xml"/><Relationship Id="rId16" Type="http://schemas.openxmlformats.org/officeDocument/2006/relationships/customXml" Target="../ink/ink1030.xml"/><Relationship Id="rId107" Type="http://schemas.openxmlformats.org/officeDocument/2006/relationships/image" Target="../media/image632.png"/><Relationship Id="rId11" Type="http://schemas.openxmlformats.org/officeDocument/2006/relationships/image" Target="../media/image578.png"/><Relationship Id="rId32" Type="http://schemas.openxmlformats.org/officeDocument/2006/relationships/customXml" Target="../ink/ink1038.xml"/><Relationship Id="rId37" Type="http://schemas.openxmlformats.org/officeDocument/2006/relationships/image" Target="../media/image591.png"/><Relationship Id="rId53" Type="http://schemas.openxmlformats.org/officeDocument/2006/relationships/image" Target="../media/image599.png"/><Relationship Id="rId58" Type="http://schemas.openxmlformats.org/officeDocument/2006/relationships/customXml" Target="../ink/ink1051.xml"/><Relationship Id="rId74" Type="http://schemas.openxmlformats.org/officeDocument/2006/relationships/customXml" Target="../ink/ink1059.xml"/><Relationship Id="rId79" Type="http://schemas.openxmlformats.org/officeDocument/2006/relationships/image" Target="../media/image612.png"/><Relationship Id="rId102" Type="http://schemas.openxmlformats.org/officeDocument/2006/relationships/customXml" Target="../ink/ink1073.xml"/><Relationship Id="rId5" Type="http://schemas.openxmlformats.org/officeDocument/2006/relationships/image" Target="../media/image5750.png"/><Relationship Id="rId90" Type="http://schemas.openxmlformats.org/officeDocument/2006/relationships/customXml" Target="../ink/ink1067.xml"/><Relationship Id="rId95" Type="http://schemas.openxmlformats.org/officeDocument/2006/relationships/image" Target="../media/image620.png"/><Relationship Id="rId22" Type="http://schemas.openxmlformats.org/officeDocument/2006/relationships/customXml" Target="../ink/ink1033.xml"/><Relationship Id="rId27" Type="http://schemas.openxmlformats.org/officeDocument/2006/relationships/image" Target="../media/image586.png"/><Relationship Id="rId43" Type="http://schemas.openxmlformats.org/officeDocument/2006/relationships/image" Target="../media/image594.png"/><Relationship Id="rId48" Type="http://schemas.openxmlformats.org/officeDocument/2006/relationships/customXml" Target="../ink/ink1046.xml"/><Relationship Id="rId64" Type="http://schemas.openxmlformats.org/officeDocument/2006/relationships/customXml" Target="../ink/ink1054.xml"/><Relationship Id="rId69" Type="http://schemas.openxmlformats.org/officeDocument/2006/relationships/image" Target="../media/image607.png"/><Relationship Id="rId113" Type="http://schemas.openxmlformats.org/officeDocument/2006/relationships/image" Target="../media/image635.png"/><Relationship Id="rId118" Type="http://schemas.openxmlformats.org/officeDocument/2006/relationships/customXml" Target="../ink/ink1080.xml"/><Relationship Id="rId80" Type="http://schemas.openxmlformats.org/officeDocument/2006/relationships/customXml" Target="../ink/ink1062.xml"/><Relationship Id="rId85" Type="http://schemas.openxmlformats.org/officeDocument/2006/relationships/image" Target="../media/image615.png"/><Relationship Id="rId12" Type="http://schemas.openxmlformats.org/officeDocument/2006/relationships/customXml" Target="../ink/ink1028.xml"/><Relationship Id="rId17" Type="http://schemas.openxmlformats.org/officeDocument/2006/relationships/image" Target="../media/image581.png"/><Relationship Id="rId33" Type="http://schemas.openxmlformats.org/officeDocument/2006/relationships/image" Target="../media/image589.png"/><Relationship Id="rId38" Type="http://schemas.openxmlformats.org/officeDocument/2006/relationships/customXml" Target="../ink/ink1041.xml"/><Relationship Id="rId59" Type="http://schemas.openxmlformats.org/officeDocument/2006/relationships/image" Target="../media/image602.png"/><Relationship Id="rId108" Type="http://schemas.openxmlformats.org/officeDocument/2006/relationships/customXml" Target="../ink/ink1075.xml"/><Relationship Id="rId54" Type="http://schemas.openxmlformats.org/officeDocument/2006/relationships/customXml" Target="../ink/ink1049.xml"/><Relationship Id="rId70" Type="http://schemas.openxmlformats.org/officeDocument/2006/relationships/customXml" Target="../ink/ink1057.xml"/><Relationship Id="rId75" Type="http://schemas.openxmlformats.org/officeDocument/2006/relationships/image" Target="../media/image610.png"/><Relationship Id="rId91" Type="http://schemas.openxmlformats.org/officeDocument/2006/relationships/image" Target="../media/image618.png"/><Relationship Id="rId96" Type="http://schemas.openxmlformats.org/officeDocument/2006/relationships/customXml" Target="../ink/ink10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5.xml"/><Relationship Id="rId23" Type="http://schemas.openxmlformats.org/officeDocument/2006/relationships/image" Target="../media/image584.png"/><Relationship Id="rId28" Type="http://schemas.openxmlformats.org/officeDocument/2006/relationships/customXml" Target="../ink/ink1036.xml"/><Relationship Id="rId49" Type="http://schemas.openxmlformats.org/officeDocument/2006/relationships/image" Target="../media/image597.png"/><Relationship Id="rId114" Type="http://schemas.openxmlformats.org/officeDocument/2006/relationships/customXml" Target="../ink/ink1078.xml"/><Relationship Id="rId119" Type="http://schemas.openxmlformats.org/officeDocument/2006/relationships/image" Target="../media/image638.png"/><Relationship Id="rId10" Type="http://schemas.openxmlformats.org/officeDocument/2006/relationships/customXml" Target="../ink/ink1027.xml"/><Relationship Id="rId31" Type="http://schemas.openxmlformats.org/officeDocument/2006/relationships/image" Target="../media/image588.png"/><Relationship Id="rId44" Type="http://schemas.openxmlformats.org/officeDocument/2006/relationships/customXml" Target="../ink/ink1044.xml"/><Relationship Id="rId52" Type="http://schemas.openxmlformats.org/officeDocument/2006/relationships/customXml" Target="../ink/ink1048.xml"/><Relationship Id="rId60" Type="http://schemas.openxmlformats.org/officeDocument/2006/relationships/customXml" Target="../ink/ink1052.xml"/><Relationship Id="rId65" Type="http://schemas.openxmlformats.org/officeDocument/2006/relationships/image" Target="../media/image605.png"/><Relationship Id="rId73" Type="http://schemas.openxmlformats.org/officeDocument/2006/relationships/image" Target="../media/image609.png"/><Relationship Id="rId78" Type="http://schemas.openxmlformats.org/officeDocument/2006/relationships/customXml" Target="../ink/ink1061.xml"/><Relationship Id="rId81" Type="http://schemas.openxmlformats.org/officeDocument/2006/relationships/image" Target="../media/image613.png"/><Relationship Id="rId86" Type="http://schemas.openxmlformats.org/officeDocument/2006/relationships/customXml" Target="../ink/ink1065.xml"/><Relationship Id="rId94" Type="http://schemas.openxmlformats.org/officeDocument/2006/relationships/customXml" Target="../ink/ink1069.xml"/><Relationship Id="rId99" Type="http://schemas.openxmlformats.org/officeDocument/2006/relationships/image" Target="../media/image623.png"/><Relationship Id="rId101" Type="http://schemas.openxmlformats.org/officeDocument/2006/relationships/image" Target="../media/image624.png"/><Relationship Id="rId9" Type="http://schemas.openxmlformats.org/officeDocument/2006/relationships/image" Target="../media/image577.png"/><Relationship Id="rId13" Type="http://schemas.openxmlformats.org/officeDocument/2006/relationships/image" Target="../media/image579.png"/><Relationship Id="rId18" Type="http://schemas.openxmlformats.org/officeDocument/2006/relationships/customXml" Target="../ink/ink1031.xml"/><Relationship Id="rId39" Type="http://schemas.openxmlformats.org/officeDocument/2006/relationships/image" Target="../media/image592.png"/><Relationship Id="rId109" Type="http://schemas.openxmlformats.org/officeDocument/2006/relationships/image" Target="../media/image6330.png"/><Relationship Id="rId34" Type="http://schemas.openxmlformats.org/officeDocument/2006/relationships/customXml" Target="../ink/ink1039.xml"/><Relationship Id="rId50" Type="http://schemas.openxmlformats.org/officeDocument/2006/relationships/customXml" Target="../ink/ink1047.xml"/><Relationship Id="rId55" Type="http://schemas.openxmlformats.org/officeDocument/2006/relationships/image" Target="../media/image600.png"/><Relationship Id="rId76" Type="http://schemas.openxmlformats.org/officeDocument/2006/relationships/customXml" Target="../ink/ink1060.xml"/><Relationship Id="rId97" Type="http://schemas.openxmlformats.org/officeDocument/2006/relationships/image" Target="../media/image621.png"/><Relationship Id="rId120" Type="http://schemas.openxmlformats.org/officeDocument/2006/relationships/customXml" Target="../ink/ink1081.xml"/><Relationship Id="rId7" Type="http://schemas.openxmlformats.org/officeDocument/2006/relationships/image" Target="../media/image576.png"/><Relationship Id="rId71" Type="http://schemas.openxmlformats.org/officeDocument/2006/relationships/image" Target="../media/image608.png"/><Relationship Id="rId92" Type="http://schemas.openxmlformats.org/officeDocument/2006/relationships/customXml" Target="../ink/ink1068.xml"/><Relationship Id="rId2" Type="http://schemas.openxmlformats.org/officeDocument/2006/relationships/customXml" Target="../ink/ink1024.xml"/><Relationship Id="rId29" Type="http://schemas.openxmlformats.org/officeDocument/2006/relationships/image" Target="../media/image587.png"/><Relationship Id="rId24" Type="http://schemas.openxmlformats.org/officeDocument/2006/relationships/customXml" Target="../ink/ink1034.xml"/><Relationship Id="rId40" Type="http://schemas.openxmlformats.org/officeDocument/2006/relationships/customXml" Target="../ink/ink1042.xml"/><Relationship Id="rId45" Type="http://schemas.openxmlformats.org/officeDocument/2006/relationships/image" Target="../media/image595.png"/><Relationship Id="rId66" Type="http://schemas.openxmlformats.org/officeDocument/2006/relationships/customXml" Target="../ink/ink1055.xml"/><Relationship Id="rId87" Type="http://schemas.openxmlformats.org/officeDocument/2006/relationships/image" Target="../media/image616.png"/><Relationship Id="rId110" Type="http://schemas.openxmlformats.org/officeDocument/2006/relationships/customXml" Target="../ink/ink1076.xml"/><Relationship Id="rId115" Type="http://schemas.openxmlformats.org/officeDocument/2006/relationships/image" Target="../media/image636.png"/><Relationship Id="rId61" Type="http://schemas.openxmlformats.org/officeDocument/2006/relationships/image" Target="../media/image603.png"/><Relationship Id="rId82" Type="http://schemas.openxmlformats.org/officeDocument/2006/relationships/customXml" Target="../ink/ink1063.xml"/><Relationship Id="rId19" Type="http://schemas.openxmlformats.org/officeDocument/2006/relationships/image" Target="../media/image582.png"/><Relationship Id="rId14" Type="http://schemas.openxmlformats.org/officeDocument/2006/relationships/customXml" Target="../ink/ink1029.xml"/><Relationship Id="rId30" Type="http://schemas.openxmlformats.org/officeDocument/2006/relationships/customXml" Target="../ink/ink1037.xml"/><Relationship Id="rId35" Type="http://schemas.openxmlformats.org/officeDocument/2006/relationships/image" Target="../media/image590.png"/><Relationship Id="rId56" Type="http://schemas.openxmlformats.org/officeDocument/2006/relationships/customXml" Target="../ink/ink1050.xml"/><Relationship Id="rId77" Type="http://schemas.openxmlformats.org/officeDocument/2006/relationships/image" Target="../media/image611.png"/><Relationship Id="rId100" Type="http://schemas.openxmlformats.org/officeDocument/2006/relationships/customXml" Target="../ink/ink1072.xml"/><Relationship Id="rId105" Type="http://schemas.openxmlformats.org/officeDocument/2006/relationships/image" Target="../media/image626.png"/><Relationship Id="rId8" Type="http://schemas.openxmlformats.org/officeDocument/2006/relationships/customXml" Target="../ink/ink1026.xml"/><Relationship Id="rId51" Type="http://schemas.openxmlformats.org/officeDocument/2006/relationships/image" Target="../media/image598.png"/><Relationship Id="rId72" Type="http://schemas.openxmlformats.org/officeDocument/2006/relationships/customXml" Target="../ink/ink1058.xml"/><Relationship Id="rId93" Type="http://schemas.openxmlformats.org/officeDocument/2006/relationships/image" Target="../media/image619.png"/><Relationship Id="rId98" Type="http://schemas.openxmlformats.org/officeDocument/2006/relationships/customXml" Target="../ink/ink1071.xml"/><Relationship Id="rId121" Type="http://schemas.openxmlformats.org/officeDocument/2006/relationships/image" Target="../media/image4981.png"/><Relationship Id="rId25" Type="http://schemas.openxmlformats.org/officeDocument/2006/relationships/image" Target="../media/image585.png"/><Relationship Id="rId46" Type="http://schemas.openxmlformats.org/officeDocument/2006/relationships/customXml" Target="../ink/ink1045.xml"/><Relationship Id="rId67" Type="http://schemas.openxmlformats.org/officeDocument/2006/relationships/image" Target="../media/image606.png"/><Relationship Id="rId116" Type="http://schemas.openxmlformats.org/officeDocument/2006/relationships/customXml" Target="../ink/ink1079.xml"/><Relationship Id="rId20" Type="http://schemas.openxmlformats.org/officeDocument/2006/relationships/customXml" Target="../ink/ink1032.xml"/><Relationship Id="rId41" Type="http://schemas.openxmlformats.org/officeDocument/2006/relationships/image" Target="../media/image593.png"/><Relationship Id="rId62" Type="http://schemas.openxmlformats.org/officeDocument/2006/relationships/customXml" Target="../ink/ink1053.xml"/><Relationship Id="rId83" Type="http://schemas.openxmlformats.org/officeDocument/2006/relationships/image" Target="../media/image614.png"/><Relationship Id="rId88" Type="http://schemas.openxmlformats.org/officeDocument/2006/relationships/customXml" Target="../ink/ink1066.xml"/><Relationship Id="rId111" Type="http://schemas.openxmlformats.org/officeDocument/2006/relationships/image" Target="../media/image634.png"/><Relationship Id="rId15" Type="http://schemas.openxmlformats.org/officeDocument/2006/relationships/image" Target="../media/image580.png"/><Relationship Id="rId36" Type="http://schemas.openxmlformats.org/officeDocument/2006/relationships/customXml" Target="../ink/ink1040.xml"/><Relationship Id="rId57" Type="http://schemas.openxmlformats.org/officeDocument/2006/relationships/image" Target="../media/image601.png"/><Relationship Id="rId106" Type="http://schemas.openxmlformats.org/officeDocument/2006/relationships/customXml" Target="../ink/ink107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31.png"/><Relationship Id="rId21" Type="http://schemas.openxmlformats.org/officeDocument/2006/relationships/image" Target="../media/image295.png"/><Relationship Id="rId42" Type="http://schemas.openxmlformats.org/officeDocument/2006/relationships/customXml" Target="../ink/ink1101.xml"/><Relationship Id="rId63" Type="http://schemas.openxmlformats.org/officeDocument/2006/relationships/image" Target="../media/image316.png"/><Relationship Id="rId84" Type="http://schemas.openxmlformats.org/officeDocument/2006/relationships/customXml" Target="../ink/ink1122.xml"/><Relationship Id="rId138" Type="http://schemas.openxmlformats.org/officeDocument/2006/relationships/customXml" Target="../ink/ink1149.xml"/><Relationship Id="rId159" Type="http://schemas.openxmlformats.org/officeDocument/2006/relationships/image" Target="../media/image5241.png"/><Relationship Id="rId170" Type="http://schemas.openxmlformats.org/officeDocument/2006/relationships/customXml" Target="../ink/ink1165.xml"/><Relationship Id="rId191" Type="http://schemas.openxmlformats.org/officeDocument/2006/relationships/image" Target="../media/image5400.png"/><Relationship Id="rId205" Type="http://schemas.openxmlformats.org/officeDocument/2006/relationships/image" Target="../media/image5470.png"/><Relationship Id="rId226" Type="http://schemas.openxmlformats.org/officeDocument/2006/relationships/customXml" Target="../ink/ink1193.xml"/><Relationship Id="rId107" Type="http://schemas.openxmlformats.org/officeDocument/2006/relationships/image" Target="../media/image338.png"/><Relationship Id="rId11" Type="http://schemas.openxmlformats.org/officeDocument/2006/relationships/image" Target="../media/image290.png"/><Relationship Id="rId32" Type="http://schemas.openxmlformats.org/officeDocument/2006/relationships/customXml" Target="../ink/ink1096.xml"/><Relationship Id="rId53" Type="http://schemas.openxmlformats.org/officeDocument/2006/relationships/image" Target="../media/image311.png"/><Relationship Id="rId74" Type="http://schemas.openxmlformats.org/officeDocument/2006/relationships/customXml" Target="../ink/ink1117.xml"/><Relationship Id="rId128" Type="http://schemas.openxmlformats.org/officeDocument/2006/relationships/customXml" Target="../ink/ink1144.xml"/><Relationship Id="rId149" Type="http://schemas.openxmlformats.org/officeDocument/2006/relationships/image" Target="../media/image5191.png"/><Relationship Id="rId5" Type="http://schemas.openxmlformats.org/officeDocument/2006/relationships/image" Target="../media/image2870.png"/><Relationship Id="rId95" Type="http://schemas.openxmlformats.org/officeDocument/2006/relationships/image" Target="../media/image332.png"/><Relationship Id="rId160" Type="http://schemas.openxmlformats.org/officeDocument/2006/relationships/customXml" Target="../ink/ink1160.xml"/><Relationship Id="rId181" Type="http://schemas.openxmlformats.org/officeDocument/2006/relationships/image" Target="../media/image5350.png"/><Relationship Id="rId216" Type="http://schemas.openxmlformats.org/officeDocument/2006/relationships/customXml" Target="../ink/ink1188.xml"/><Relationship Id="rId237" Type="http://schemas.openxmlformats.org/officeDocument/2006/relationships/image" Target="../media/image5630.png"/><Relationship Id="rId22" Type="http://schemas.openxmlformats.org/officeDocument/2006/relationships/customXml" Target="../ink/ink1091.xml"/><Relationship Id="rId43" Type="http://schemas.openxmlformats.org/officeDocument/2006/relationships/image" Target="../media/image306.png"/><Relationship Id="rId64" Type="http://schemas.openxmlformats.org/officeDocument/2006/relationships/customXml" Target="../ink/ink1112.xml"/><Relationship Id="rId118" Type="http://schemas.openxmlformats.org/officeDocument/2006/relationships/customXml" Target="../ink/ink1139.xml"/><Relationship Id="rId139" Type="http://schemas.openxmlformats.org/officeDocument/2006/relationships/image" Target="../media/image5141.png"/><Relationship Id="rId85" Type="http://schemas.openxmlformats.org/officeDocument/2006/relationships/image" Target="../media/image327.png"/><Relationship Id="rId150" Type="http://schemas.openxmlformats.org/officeDocument/2006/relationships/customXml" Target="../ink/ink1155.xml"/><Relationship Id="rId171" Type="http://schemas.openxmlformats.org/officeDocument/2006/relationships/image" Target="../media/image5300.png"/><Relationship Id="rId192" Type="http://schemas.openxmlformats.org/officeDocument/2006/relationships/customXml" Target="../ink/ink1176.xml"/><Relationship Id="rId206" Type="http://schemas.openxmlformats.org/officeDocument/2006/relationships/customXml" Target="../ink/ink1183.xml"/><Relationship Id="rId227" Type="http://schemas.openxmlformats.org/officeDocument/2006/relationships/image" Target="../media/image5580.png"/><Relationship Id="rId12" Type="http://schemas.openxmlformats.org/officeDocument/2006/relationships/customXml" Target="../ink/ink1086.xml"/><Relationship Id="rId33" Type="http://schemas.openxmlformats.org/officeDocument/2006/relationships/image" Target="../media/image301.png"/><Relationship Id="rId108" Type="http://schemas.openxmlformats.org/officeDocument/2006/relationships/customXml" Target="../ink/ink1134.xml"/><Relationship Id="rId129" Type="http://schemas.openxmlformats.org/officeDocument/2006/relationships/image" Target="../media/image5091.png"/><Relationship Id="rId54" Type="http://schemas.openxmlformats.org/officeDocument/2006/relationships/customXml" Target="../ink/ink1107.xml"/><Relationship Id="rId75" Type="http://schemas.openxmlformats.org/officeDocument/2006/relationships/image" Target="../media/image322.png"/><Relationship Id="rId96" Type="http://schemas.openxmlformats.org/officeDocument/2006/relationships/customXml" Target="../ink/ink1128.xml"/><Relationship Id="rId140" Type="http://schemas.openxmlformats.org/officeDocument/2006/relationships/customXml" Target="../ink/ink1150.xml"/><Relationship Id="rId161" Type="http://schemas.openxmlformats.org/officeDocument/2006/relationships/image" Target="../media/image5251.png"/><Relationship Id="rId182" Type="http://schemas.openxmlformats.org/officeDocument/2006/relationships/customXml" Target="../ink/ink1171.xml"/><Relationship Id="rId217" Type="http://schemas.openxmlformats.org/officeDocument/2006/relationships/image" Target="../media/image5530.png"/><Relationship Id="rId6" Type="http://schemas.openxmlformats.org/officeDocument/2006/relationships/customXml" Target="../ink/ink1083.xml"/><Relationship Id="rId238" Type="http://schemas.openxmlformats.org/officeDocument/2006/relationships/customXml" Target="../ink/ink1199.xml"/><Relationship Id="rId23" Type="http://schemas.openxmlformats.org/officeDocument/2006/relationships/image" Target="../media/image296.png"/><Relationship Id="rId119" Type="http://schemas.openxmlformats.org/officeDocument/2006/relationships/image" Target="../media/image5041.png"/><Relationship Id="rId44" Type="http://schemas.openxmlformats.org/officeDocument/2006/relationships/customXml" Target="../ink/ink1102.xml"/><Relationship Id="rId65" Type="http://schemas.openxmlformats.org/officeDocument/2006/relationships/image" Target="../media/image317.png"/><Relationship Id="rId86" Type="http://schemas.openxmlformats.org/officeDocument/2006/relationships/customXml" Target="../ink/ink1123.xml"/><Relationship Id="rId130" Type="http://schemas.openxmlformats.org/officeDocument/2006/relationships/customXml" Target="../ink/ink1145.xml"/><Relationship Id="rId151" Type="http://schemas.openxmlformats.org/officeDocument/2006/relationships/image" Target="../media/image5201.png"/><Relationship Id="rId172" Type="http://schemas.openxmlformats.org/officeDocument/2006/relationships/customXml" Target="../ink/ink1166.xml"/><Relationship Id="rId193" Type="http://schemas.openxmlformats.org/officeDocument/2006/relationships/image" Target="../media/image5410.png"/><Relationship Id="rId207" Type="http://schemas.openxmlformats.org/officeDocument/2006/relationships/image" Target="../media/image5480.png"/><Relationship Id="rId228" Type="http://schemas.openxmlformats.org/officeDocument/2006/relationships/customXml" Target="../ink/ink1194.xml"/><Relationship Id="rId13" Type="http://schemas.openxmlformats.org/officeDocument/2006/relationships/image" Target="../media/image291.png"/><Relationship Id="rId109" Type="http://schemas.openxmlformats.org/officeDocument/2006/relationships/image" Target="../media/image339.png"/><Relationship Id="rId34" Type="http://schemas.openxmlformats.org/officeDocument/2006/relationships/customXml" Target="../ink/ink1097.xml"/><Relationship Id="rId55" Type="http://schemas.openxmlformats.org/officeDocument/2006/relationships/image" Target="../media/image312.png"/><Relationship Id="rId76" Type="http://schemas.openxmlformats.org/officeDocument/2006/relationships/customXml" Target="../ink/ink1118.xml"/><Relationship Id="rId97" Type="http://schemas.openxmlformats.org/officeDocument/2006/relationships/image" Target="../media/image333.png"/><Relationship Id="rId120" Type="http://schemas.openxmlformats.org/officeDocument/2006/relationships/customXml" Target="../ink/ink1140.xml"/><Relationship Id="rId141" Type="http://schemas.openxmlformats.org/officeDocument/2006/relationships/image" Target="../media/image5151.png"/><Relationship Id="rId7" Type="http://schemas.openxmlformats.org/officeDocument/2006/relationships/image" Target="../media/image288.png"/><Relationship Id="rId162" Type="http://schemas.openxmlformats.org/officeDocument/2006/relationships/customXml" Target="../ink/ink1161.xml"/><Relationship Id="rId183" Type="http://schemas.openxmlformats.org/officeDocument/2006/relationships/image" Target="../media/image5360.png"/><Relationship Id="rId218" Type="http://schemas.openxmlformats.org/officeDocument/2006/relationships/customXml" Target="../ink/ink1189.xml"/><Relationship Id="rId239" Type="http://schemas.openxmlformats.org/officeDocument/2006/relationships/image" Target="../media/image5640.png"/><Relationship Id="rId24" Type="http://schemas.openxmlformats.org/officeDocument/2006/relationships/customXml" Target="../ink/ink1092.xml"/><Relationship Id="rId45" Type="http://schemas.openxmlformats.org/officeDocument/2006/relationships/image" Target="../media/image307.png"/><Relationship Id="rId66" Type="http://schemas.openxmlformats.org/officeDocument/2006/relationships/customXml" Target="../ink/ink1113.xml"/><Relationship Id="rId87" Type="http://schemas.openxmlformats.org/officeDocument/2006/relationships/image" Target="../media/image328.png"/><Relationship Id="rId110" Type="http://schemas.openxmlformats.org/officeDocument/2006/relationships/customXml" Target="../ink/ink1135.xml"/><Relationship Id="rId131" Type="http://schemas.openxmlformats.org/officeDocument/2006/relationships/image" Target="../media/image5101.png"/><Relationship Id="rId152" Type="http://schemas.openxmlformats.org/officeDocument/2006/relationships/customXml" Target="../ink/ink1156.xml"/><Relationship Id="rId173" Type="http://schemas.openxmlformats.org/officeDocument/2006/relationships/image" Target="../media/image5310.png"/><Relationship Id="rId194" Type="http://schemas.openxmlformats.org/officeDocument/2006/relationships/customXml" Target="../ink/ink1177.xml"/><Relationship Id="rId208" Type="http://schemas.openxmlformats.org/officeDocument/2006/relationships/customXml" Target="../ink/ink1184.xml"/><Relationship Id="rId229" Type="http://schemas.openxmlformats.org/officeDocument/2006/relationships/image" Target="../media/image5590.png"/><Relationship Id="rId14" Type="http://schemas.openxmlformats.org/officeDocument/2006/relationships/customXml" Target="../ink/ink1087.xml"/><Relationship Id="rId35" Type="http://schemas.openxmlformats.org/officeDocument/2006/relationships/image" Target="../media/image302.png"/><Relationship Id="rId56" Type="http://schemas.openxmlformats.org/officeDocument/2006/relationships/customXml" Target="../ink/ink1108.xml"/><Relationship Id="rId77" Type="http://schemas.openxmlformats.org/officeDocument/2006/relationships/image" Target="../media/image323.png"/><Relationship Id="rId100" Type="http://schemas.openxmlformats.org/officeDocument/2006/relationships/customXml" Target="../ink/ink1130.xml"/><Relationship Id="rId8" Type="http://schemas.openxmlformats.org/officeDocument/2006/relationships/customXml" Target="../ink/ink1084.xml"/><Relationship Id="rId98" Type="http://schemas.openxmlformats.org/officeDocument/2006/relationships/customXml" Target="../ink/ink1129.xml"/><Relationship Id="rId121" Type="http://schemas.openxmlformats.org/officeDocument/2006/relationships/image" Target="../media/image5051.png"/><Relationship Id="rId142" Type="http://schemas.openxmlformats.org/officeDocument/2006/relationships/customXml" Target="../ink/ink1151.xml"/><Relationship Id="rId163" Type="http://schemas.openxmlformats.org/officeDocument/2006/relationships/image" Target="../media/image5261.png"/><Relationship Id="rId184" Type="http://schemas.openxmlformats.org/officeDocument/2006/relationships/customXml" Target="../ink/ink1172.xml"/><Relationship Id="rId219" Type="http://schemas.openxmlformats.org/officeDocument/2006/relationships/image" Target="../media/image5540.png"/><Relationship Id="rId230" Type="http://schemas.openxmlformats.org/officeDocument/2006/relationships/customXml" Target="../ink/ink1195.xml"/><Relationship Id="rId25" Type="http://schemas.openxmlformats.org/officeDocument/2006/relationships/image" Target="../media/image297.png"/><Relationship Id="rId46" Type="http://schemas.openxmlformats.org/officeDocument/2006/relationships/customXml" Target="../ink/ink1103.xml"/><Relationship Id="rId67" Type="http://schemas.openxmlformats.org/officeDocument/2006/relationships/image" Target="../media/image318.png"/><Relationship Id="rId88" Type="http://schemas.openxmlformats.org/officeDocument/2006/relationships/customXml" Target="../ink/ink1124.xml"/><Relationship Id="rId111" Type="http://schemas.openxmlformats.org/officeDocument/2006/relationships/image" Target="../media/image5001.png"/><Relationship Id="rId132" Type="http://schemas.openxmlformats.org/officeDocument/2006/relationships/customXml" Target="../ink/ink1146.xml"/><Relationship Id="rId153" Type="http://schemas.openxmlformats.org/officeDocument/2006/relationships/image" Target="../media/image5211.png"/><Relationship Id="rId174" Type="http://schemas.openxmlformats.org/officeDocument/2006/relationships/customXml" Target="../ink/ink1167.xml"/><Relationship Id="rId195" Type="http://schemas.openxmlformats.org/officeDocument/2006/relationships/image" Target="../media/image5420.png"/><Relationship Id="rId209" Type="http://schemas.openxmlformats.org/officeDocument/2006/relationships/image" Target="../media/image5490.png"/><Relationship Id="rId190" Type="http://schemas.openxmlformats.org/officeDocument/2006/relationships/customXml" Target="../ink/ink1175.xml"/><Relationship Id="rId204" Type="http://schemas.openxmlformats.org/officeDocument/2006/relationships/customXml" Target="../ink/ink1182.xml"/><Relationship Id="rId220" Type="http://schemas.openxmlformats.org/officeDocument/2006/relationships/customXml" Target="../ink/ink1190.xml"/><Relationship Id="rId225" Type="http://schemas.openxmlformats.org/officeDocument/2006/relationships/image" Target="../media/image5570.png"/><Relationship Id="rId15" Type="http://schemas.openxmlformats.org/officeDocument/2006/relationships/image" Target="../media/image292.png"/><Relationship Id="rId36" Type="http://schemas.openxmlformats.org/officeDocument/2006/relationships/customXml" Target="../ink/ink1098.xml"/><Relationship Id="rId57" Type="http://schemas.openxmlformats.org/officeDocument/2006/relationships/image" Target="../media/image313.png"/><Relationship Id="rId106" Type="http://schemas.openxmlformats.org/officeDocument/2006/relationships/customXml" Target="../ink/ink1133.xml"/><Relationship Id="rId127" Type="http://schemas.openxmlformats.org/officeDocument/2006/relationships/image" Target="../media/image5081.png"/><Relationship Id="rId10" Type="http://schemas.openxmlformats.org/officeDocument/2006/relationships/customXml" Target="../ink/ink1085.xml"/><Relationship Id="rId31" Type="http://schemas.openxmlformats.org/officeDocument/2006/relationships/image" Target="../media/image300.png"/><Relationship Id="rId52" Type="http://schemas.openxmlformats.org/officeDocument/2006/relationships/customXml" Target="../ink/ink1106.xml"/><Relationship Id="rId73" Type="http://schemas.openxmlformats.org/officeDocument/2006/relationships/image" Target="../media/image321.png"/><Relationship Id="rId78" Type="http://schemas.openxmlformats.org/officeDocument/2006/relationships/customXml" Target="../ink/ink1119.xml"/><Relationship Id="rId94" Type="http://schemas.openxmlformats.org/officeDocument/2006/relationships/customXml" Target="../ink/ink1127.xml"/><Relationship Id="rId99" Type="http://schemas.openxmlformats.org/officeDocument/2006/relationships/image" Target="../media/image334.png"/><Relationship Id="rId101" Type="http://schemas.openxmlformats.org/officeDocument/2006/relationships/image" Target="../media/image335.png"/><Relationship Id="rId122" Type="http://schemas.openxmlformats.org/officeDocument/2006/relationships/customXml" Target="../ink/ink1141.xml"/><Relationship Id="rId143" Type="http://schemas.openxmlformats.org/officeDocument/2006/relationships/image" Target="../media/image5161.png"/><Relationship Id="rId148" Type="http://schemas.openxmlformats.org/officeDocument/2006/relationships/customXml" Target="../ink/ink1154.xml"/><Relationship Id="rId164" Type="http://schemas.openxmlformats.org/officeDocument/2006/relationships/customXml" Target="../ink/ink1162.xml"/><Relationship Id="rId169" Type="http://schemas.openxmlformats.org/officeDocument/2006/relationships/image" Target="../media/image5290.png"/><Relationship Id="rId185" Type="http://schemas.openxmlformats.org/officeDocument/2006/relationships/image" Target="../media/image5370.png"/><Relationship Id="rId9" Type="http://schemas.openxmlformats.org/officeDocument/2006/relationships/image" Target="../media/image289.png"/><Relationship Id="rId180" Type="http://schemas.openxmlformats.org/officeDocument/2006/relationships/customXml" Target="../ink/ink1170.xml"/><Relationship Id="rId210" Type="http://schemas.openxmlformats.org/officeDocument/2006/relationships/customXml" Target="../ink/ink1185.xml"/><Relationship Id="rId215" Type="http://schemas.openxmlformats.org/officeDocument/2006/relationships/image" Target="../media/image5520.png"/><Relationship Id="rId236" Type="http://schemas.openxmlformats.org/officeDocument/2006/relationships/customXml" Target="../ink/ink1198.xml"/><Relationship Id="rId26" Type="http://schemas.openxmlformats.org/officeDocument/2006/relationships/customXml" Target="../ink/ink1093.xml"/><Relationship Id="rId231" Type="http://schemas.openxmlformats.org/officeDocument/2006/relationships/image" Target="../media/image5600.png"/><Relationship Id="rId47" Type="http://schemas.openxmlformats.org/officeDocument/2006/relationships/image" Target="../media/image308.png"/><Relationship Id="rId68" Type="http://schemas.openxmlformats.org/officeDocument/2006/relationships/customXml" Target="../ink/ink1114.xml"/><Relationship Id="rId89" Type="http://schemas.openxmlformats.org/officeDocument/2006/relationships/image" Target="../media/image329.png"/><Relationship Id="rId112" Type="http://schemas.openxmlformats.org/officeDocument/2006/relationships/customXml" Target="../ink/ink1136.xml"/><Relationship Id="rId133" Type="http://schemas.openxmlformats.org/officeDocument/2006/relationships/image" Target="../media/image5111.png"/><Relationship Id="rId154" Type="http://schemas.openxmlformats.org/officeDocument/2006/relationships/customXml" Target="../ink/ink1157.xml"/><Relationship Id="rId175" Type="http://schemas.openxmlformats.org/officeDocument/2006/relationships/image" Target="../media/image5320.png"/><Relationship Id="rId196" Type="http://schemas.openxmlformats.org/officeDocument/2006/relationships/customXml" Target="../ink/ink1178.xml"/><Relationship Id="rId200" Type="http://schemas.openxmlformats.org/officeDocument/2006/relationships/customXml" Target="../ink/ink1180.xml"/><Relationship Id="rId16" Type="http://schemas.openxmlformats.org/officeDocument/2006/relationships/customXml" Target="../ink/ink1088.xml"/><Relationship Id="rId221" Type="http://schemas.openxmlformats.org/officeDocument/2006/relationships/image" Target="../media/image5550.png"/><Relationship Id="rId37" Type="http://schemas.openxmlformats.org/officeDocument/2006/relationships/image" Target="../media/image303.png"/><Relationship Id="rId58" Type="http://schemas.openxmlformats.org/officeDocument/2006/relationships/customXml" Target="../ink/ink1109.xml"/><Relationship Id="rId79" Type="http://schemas.openxmlformats.org/officeDocument/2006/relationships/image" Target="../media/image324.png"/><Relationship Id="rId102" Type="http://schemas.openxmlformats.org/officeDocument/2006/relationships/customXml" Target="../ink/ink1131.xml"/><Relationship Id="rId123" Type="http://schemas.openxmlformats.org/officeDocument/2006/relationships/image" Target="../media/image5061.png"/><Relationship Id="rId144" Type="http://schemas.openxmlformats.org/officeDocument/2006/relationships/customXml" Target="../ink/ink1152.xml"/><Relationship Id="rId90" Type="http://schemas.openxmlformats.org/officeDocument/2006/relationships/customXml" Target="../ink/ink1125.xml"/><Relationship Id="rId165" Type="http://schemas.openxmlformats.org/officeDocument/2006/relationships/image" Target="../media/image5271.png"/><Relationship Id="rId186" Type="http://schemas.openxmlformats.org/officeDocument/2006/relationships/customXml" Target="../ink/ink1173.xml"/><Relationship Id="rId211" Type="http://schemas.openxmlformats.org/officeDocument/2006/relationships/image" Target="../media/image5500.png"/><Relationship Id="rId232" Type="http://schemas.openxmlformats.org/officeDocument/2006/relationships/customXml" Target="../ink/ink1196.xml"/><Relationship Id="rId27" Type="http://schemas.openxmlformats.org/officeDocument/2006/relationships/image" Target="../media/image298.png"/><Relationship Id="rId48" Type="http://schemas.openxmlformats.org/officeDocument/2006/relationships/customXml" Target="../ink/ink1104.xml"/><Relationship Id="rId69" Type="http://schemas.openxmlformats.org/officeDocument/2006/relationships/image" Target="../media/image319.png"/><Relationship Id="rId113" Type="http://schemas.openxmlformats.org/officeDocument/2006/relationships/image" Target="../media/image5011.png"/><Relationship Id="rId134" Type="http://schemas.openxmlformats.org/officeDocument/2006/relationships/customXml" Target="../ink/ink1147.xml"/><Relationship Id="rId80" Type="http://schemas.openxmlformats.org/officeDocument/2006/relationships/customXml" Target="../ink/ink1120.xml"/><Relationship Id="rId155" Type="http://schemas.openxmlformats.org/officeDocument/2006/relationships/image" Target="../media/image5221.png"/><Relationship Id="rId176" Type="http://schemas.openxmlformats.org/officeDocument/2006/relationships/customXml" Target="../ink/ink1168.xml"/><Relationship Id="rId197" Type="http://schemas.openxmlformats.org/officeDocument/2006/relationships/image" Target="../media/image5430.png"/><Relationship Id="rId201" Type="http://schemas.openxmlformats.org/officeDocument/2006/relationships/image" Target="../media/image5450.png"/><Relationship Id="rId222" Type="http://schemas.openxmlformats.org/officeDocument/2006/relationships/customXml" Target="../ink/ink1191.xml"/><Relationship Id="rId17" Type="http://schemas.openxmlformats.org/officeDocument/2006/relationships/image" Target="../media/image293.png"/><Relationship Id="rId38" Type="http://schemas.openxmlformats.org/officeDocument/2006/relationships/customXml" Target="../ink/ink1099.xml"/><Relationship Id="rId59" Type="http://schemas.openxmlformats.org/officeDocument/2006/relationships/image" Target="../media/image314.png"/><Relationship Id="rId103" Type="http://schemas.openxmlformats.org/officeDocument/2006/relationships/image" Target="../media/image336.png"/><Relationship Id="rId124" Type="http://schemas.openxmlformats.org/officeDocument/2006/relationships/customXml" Target="../ink/ink1142.xml"/><Relationship Id="rId70" Type="http://schemas.openxmlformats.org/officeDocument/2006/relationships/customXml" Target="../ink/ink1115.xml"/><Relationship Id="rId91" Type="http://schemas.openxmlformats.org/officeDocument/2006/relationships/image" Target="../media/image330.png"/><Relationship Id="rId145" Type="http://schemas.openxmlformats.org/officeDocument/2006/relationships/image" Target="../media/image5171.png"/><Relationship Id="rId166" Type="http://schemas.openxmlformats.org/officeDocument/2006/relationships/customXml" Target="../ink/ink1163.xml"/><Relationship Id="rId187" Type="http://schemas.openxmlformats.org/officeDocument/2006/relationships/image" Target="../media/image538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86.xml"/><Relationship Id="rId233" Type="http://schemas.openxmlformats.org/officeDocument/2006/relationships/image" Target="../media/image5610.png"/><Relationship Id="rId28" Type="http://schemas.openxmlformats.org/officeDocument/2006/relationships/customXml" Target="../ink/ink1094.xml"/><Relationship Id="rId49" Type="http://schemas.openxmlformats.org/officeDocument/2006/relationships/image" Target="../media/image309.png"/><Relationship Id="rId114" Type="http://schemas.openxmlformats.org/officeDocument/2006/relationships/customXml" Target="../ink/ink1137.xml"/><Relationship Id="rId60" Type="http://schemas.openxmlformats.org/officeDocument/2006/relationships/customXml" Target="../ink/ink1110.xml"/><Relationship Id="rId81" Type="http://schemas.openxmlformats.org/officeDocument/2006/relationships/image" Target="../media/image325.png"/><Relationship Id="rId135" Type="http://schemas.openxmlformats.org/officeDocument/2006/relationships/image" Target="../media/image5121.png"/><Relationship Id="rId156" Type="http://schemas.openxmlformats.org/officeDocument/2006/relationships/customXml" Target="../ink/ink1158.xml"/><Relationship Id="rId177" Type="http://schemas.openxmlformats.org/officeDocument/2006/relationships/image" Target="../media/image5330.png"/><Relationship Id="rId198" Type="http://schemas.openxmlformats.org/officeDocument/2006/relationships/customXml" Target="../ink/ink1179.xml"/><Relationship Id="rId202" Type="http://schemas.openxmlformats.org/officeDocument/2006/relationships/customXml" Target="../ink/ink1181.xml"/><Relationship Id="rId223" Type="http://schemas.openxmlformats.org/officeDocument/2006/relationships/image" Target="../media/image5560.png"/><Relationship Id="rId18" Type="http://schemas.openxmlformats.org/officeDocument/2006/relationships/customXml" Target="../ink/ink1089.xml"/><Relationship Id="rId39" Type="http://schemas.openxmlformats.org/officeDocument/2006/relationships/image" Target="../media/image304.png"/><Relationship Id="rId50" Type="http://schemas.openxmlformats.org/officeDocument/2006/relationships/customXml" Target="../ink/ink1105.xml"/><Relationship Id="rId104" Type="http://schemas.openxmlformats.org/officeDocument/2006/relationships/customXml" Target="../ink/ink1132.xml"/><Relationship Id="rId125" Type="http://schemas.openxmlformats.org/officeDocument/2006/relationships/image" Target="../media/image5071.png"/><Relationship Id="rId146" Type="http://schemas.openxmlformats.org/officeDocument/2006/relationships/customXml" Target="../ink/ink1153.xml"/><Relationship Id="rId167" Type="http://schemas.openxmlformats.org/officeDocument/2006/relationships/image" Target="../media/image5281.png"/><Relationship Id="rId188" Type="http://schemas.openxmlformats.org/officeDocument/2006/relationships/customXml" Target="../ink/ink1174.xml"/><Relationship Id="rId71" Type="http://schemas.openxmlformats.org/officeDocument/2006/relationships/image" Target="../media/image320.png"/><Relationship Id="rId92" Type="http://schemas.openxmlformats.org/officeDocument/2006/relationships/customXml" Target="../ink/ink1126.xml"/><Relationship Id="rId213" Type="http://schemas.openxmlformats.org/officeDocument/2006/relationships/image" Target="../media/image5510.png"/><Relationship Id="rId234" Type="http://schemas.openxmlformats.org/officeDocument/2006/relationships/customXml" Target="../ink/ink1197.xml"/><Relationship Id="rId2" Type="http://schemas.openxmlformats.org/officeDocument/2006/relationships/customXml" Target="../ink/ink1082.xml"/><Relationship Id="rId29" Type="http://schemas.openxmlformats.org/officeDocument/2006/relationships/image" Target="../media/image299.png"/><Relationship Id="rId40" Type="http://schemas.openxmlformats.org/officeDocument/2006/relationships/customXml" Target="../ink/ink1100.xml"/><Relationship Id="rId115" Type="http://schemas.openxmlformats.org/officeDocument/2006/relationships/image" Target="../media/image5021.png"/><Relationship Id="rId136" Type="http://schemas.openxmlformats.org/officeDocument/2006/relationships/customXml" Target="../ink/ink1148.xml"/><Relationship Id="rId157" Type="http://schemas.openxmlformats.org/officeDocument/2006/relationships/image" Target="../media/image5231.png"/><Relationship Id="rId178" Type="http://schemas.openxmlformats.org/officeDocument/2006/relationships/customXml" Target="../ink/ink1169.xml"/><Relationship Id="rId61" Type="http://schemas.openxmlformats.org/officeDocument/2006/relationships/image" Target="../media/image315.png"/><Relationship Id="rId82" Type="http://schemas.openxmlformats.org/officeDocument/2006/relationships/customXml" Target="../ink/ink1121.xml"/><Relationship Id="rId199" Type="http://schemas.openxmlformats.org/officeDocument/2006/relationships/image" Target="../media/image5440.png"/><Relationship Id="rId203" Type="http://schemas.openxmlformats.org/officeDocument/2006/relationships/image" Target="../media/image5460.png"/><Relationship Id="rId19" Type="http://schemas.openxmlformats.org/officeDocument/2006/relationships/image" Target="../media/image294.png"/><Relationship Id="rId224" Type="http://schemas.openxmlformats.org/officeDocument/2006/relationships/customXml" Target="../ink/ink1192.xml"/><Relationship Id="rId30" Type="http://schemas.openxmlformats.org/officeDocument/2006/relationships/customXml" Target="../ink/ink1095.xml"/><Relationship Id="rId105" Type="http://schemas.openxmlformats.org/officeDocument/2006/relationships/image" Target="../media/image337.png"/><Relationship Id="rId126" Type="http://schemas.openxmlformats.org/officeDocument/2006/relationships/customXml" Target="../ink/ink1143.xml"/><Relationship Id="rId147" Type="http://schemas.openxmlformats.org/officeDocument/2006/relationships/image" Target="../media/image5181.png"/><Relationship Id="rId168" Type="http://schemas.openxmlformats.org/officeDocument/2006/relationships/customXml" Target="../ink/ink1164.xml"/><Relationship Id="rId51" Type="http://schemas.openxmlformats.org/officeDocument/2006/relationships/image" Target="../media/image310.png"/><Relationship Id="rId72" Type="http://schemas.openxmlformats.org/officeDocument/2006/relationships/customXml" Target="../ink/ink1116.xml"/><Relationship Id="rId93" Type="http://schemas.openxmlformats.org/officeDocument/2006/relationships/image" Target="../media/image331.png"/><Relationship Id="rId189" Type="http://schemas.openxmlformats.org/officeDocument/2006/relationships/image" Target="../media/image5390.png"/><Relationship Id="rId214" Type="http://schemas.openxmlformats.org/officeDocument/2006/relationships/customXml" Target="../ink/ink1187.xml"/><Relationship Id="rId235" Type="http://schemas.openxmlformats.org/officeDocument/2006/relationships/image" Target="../media/image5620.png"/><Relationship Id="rId116" Type="http://schemas.openxmlformats.org/officeDocument/2006/relationships/customXml" Target="../ink/ink1138.xml"/><Relationship Id="rId137" Type="http://schemas.openxmlformats.org/officeDocument/2006/relationships/image" Target="../media/image5131.png"/><Relationship Id="rId158" Type="http://schemas.openxmlformats.org/officeDocument/2006/relationships/customXml" Target="../ink/ink1159.xml"/><Relationship Id="rId20" Type="http://schemas.openxmlformats.org/officeDocument/2006/relationships/customXml" Target="../ink/ink1090.xml"/><Relationship Id="rId41" Type="http://schemas.openxmlformats.org/officeDocument/2006/relationships/image" Target="../media/image305.png"/><Relationship Id="rId62" Type="http://schemas.openxmlformats.org/officeDocument/2006/relationships/customXml" Target="../ink/ink1111.xml"/><Relationship Id="rId83" Type="http://schemas.openxmlformats.org/officeDocument/2006/relationships/image" Target="../media/image326.png"/><Relationship Id="rId179" Type="http://schemas.openxmlformats.org/officeDocument/2006/relationships/image" Target="../media/image5340.png"/></Relationships>
</file>

<file path=ppt/slides/_rels/slide12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698.png"/><Relationship Id="rId21" Type="http://schemas.openxmlformats.org/officeDocument/2006/relationships/image" Target="../media/image5050.png"/><Relationship Id="rId63" Type="http://schemas.openxmlformats.org/officeDocument/2006/relationships/image" Target="../media/image5260.png"/><Relationship Id="rId159" Type="http://schemas.openxmlformats.org/officeDocument/2006/relationships/image" Target="../media/image5740.png"/><Relationship Id="rId324" Type="http://schemas.openxmlformats.org/officeDocument/2006/relationships/customXml" Target="../ink/ink1315.xml"/><Relationship Id="rId366" Type="http://schemas.openxmlformats.org/officeDocument/2006/relationships/image" Target="../media/image731.png"/><Relationship Id="rId170" Type="http://schemas.openxmlformats.org/officeDocument/2006/relationships/customXml" Target="../ink/ink1238.xml"/><Relationship Id="rId226" Type="http://schemas.openxmlformats.org/officeDocument/2006/relationships/customXml" Target="../ink/ink1266.xml"/><Relationship Id="rId268" Type="http://schemas.openxmlformats.org/officeDocument/2006/relationships/customXml" Target="../ink/ink1287.xml"/><Relationship Id="rId32" Type="http://schemas.openxmlformats.org/officeDocument/2006/relationships/customXml" Target="../ink/ink1214.xml"/><Relationship Id="rId335" Type="http://schemas.openxmlformats.org/officeDocument/2006/relationships/customXml" Target="../ink/ink1321.xml"/><Relationship Id="rId377" Type="http://schemas.openxmlformats.org/officeDocument/2006/relationships/customXml" Target="../ink/ink1342.xml"/><Relationship Id="rId5" Type="http://schemas.openxmlformats.org/officeDocument/2006/relationships/image" Target="../media/image4970.png"/><Relationship Id="rId181" Type="http://schemas.openxmlformats.org/officeDocument/2006/relationships/image" Target="../media/image640.png"/><Relationship Id="rId237" Type="http://schemas.openxmlformats.org/officeDocument/2006/relationships/image" Target="../media/image668.png"/><Relationship Id="rId279" Type="http://schemas.openxmlformats.org/officeDocument/2006/relationships/image" Target="../media/image688.png"/><Relationship Id="rId43" Type="http://schemas.openxmlformats.org/officeDocument/2006/relationships/image" Target="../media/image5160.png"/><Relationship Id="rId290" Type="http://schemas.openxmlformats.org/officeDocument/2006/relationships/customXml" Target="../ink/ink1298.xml"/><Relationship Id="rId304" Type="http://schemas.openxmlformats.org/officeDocument/2006/relationships/customXml" Target="../ink/ink1305.xml"/><Relationship Id="rId346" Type="http://schemas.openxmlformats.org/officeDocument/2006/relationships/image" Target="../media/image721.png"/><Relationship Id="rId388" Type="http://schemas.openxmlformats.org/officeDocument/2006/relationships/image" Target="../media/image742.png"/><Relationship Id="rId192" Type="http://schemas.openxmlformats.org/officeDocument/2006/relationships/customXml" Target="../ink/ink1249.xml"/><Relationship Id="rId206" Type="http://schemas.openxmlformats.org/officeDocument/2006/relationships/customXml" Target="../ink/ink1256.xml"/><Relationship Id="rId248" Type="http://schemas.openxmlformats.org/officeDocument/2006/relationships/customXml" Target="../ink/ink1277.xml"/><Relationship Id="rId12" Type="http://schemas.openxmlformats.org/officeDocument/2006/relationships/customXml" Target="../ink/ink1204.xml"/><Relationship Id="rId315" Type="http://schemas.openxmlformats.org/officeDocument/2006/relationships/image" Target="../media/image706.png"/><Relationship Id="rId357" Type="http://schemas.openxmlformats.org/officeDocument/2006/relationships/customXml" Target="../ink/ink1332.xml"/><Relationship Id="rId54" Type="http://schemas.openxmlformats.org/officeDocument/2006/relationships/customXml" Target="../ink/ink1225.xml"/><Relationship Id="rId161" Type="http://schemas.openxmlformats.org/officeDocument/2006/relationships/image" Target="../media/image5660.png"/><Relationship Id="rId182" Type="http://schemas.openxmlformats.org/officeDocument/2006/relationships/customXml" Target="../ink/ink1244.xml"/><Relationship Id="rId217" Type="http://schemas.openxmlformats.org/officeDocument/2006/relationships/image" Target="../media/image658.png"/><Relationship Id="rId378" Type="http://schemas.openxmlformats.org/officeDocument/2006/relationships/image" Target="../media/image737.png"/><Relationship Id="rId6" Type="http://schemas.openxmlformats.org/officeDocument/2006/relationships/customXml" Target="../ink/ink1201.xml"/><Relationship Id="rId238" Type="http://schemas.openxmlformats.org/officeDocument/2006/relationships/customXml" Target="../ink/ink1272.xml"/><Relationship Id="rId259" Type="http://schemas.openxmlformats.org/officeDocument/2006/relationships/image" Target="../media/image678.png"/><Relationship Id="rId23" Type="http://schemas.openxmlformats.org/officeDocument/2006/relationships/image" Target="../media/image5060.png"/><Relationship Id="rId270" Type="http://schemas.openxmlformats.org/officeDocument/2006/relationships/customXml" Target="../ink/ink1288.xml"/><Relationship Id="rId291" Type="http://schemas.openxmlformats.org/officeDocument/2006/relationships/image" Target="../media/image694.png"/><Relationship Id="rId305" Type="http://schemas.openxmlformats.org/officeDocument/2006/relationships/image" Target="../media/image701.png"/><Relationship Id="rId326" Type="http://schemas.openxmlformats.org/officeDocument/2006/relationships/customXml" Target="../ink/ink1316.xml"/><Relationship Id="rId347" Type="http://schemas.openxmlformats.org/officeDocument/2006/relationships/customXml" Target="../ink/ink1327.xml"/><Relationship Id="rId44" Type="http://schemas.openxmlformats.org/officeDocument/2006/relationships/customXml" Target="../ink/ink1220.xml"/><Relationship Id="rId65" Type="http://schemas.openxmlformats.org/officeDocument/2006/relationships/image" Target="../media/image5270.png"/><Relationship Id="rId368" Type="http://schemas.openxmlformats.org/officeDocument/2006/relationships/image" Target="../media/image732.png"/><Relationship Id="rId389" Type="http://schemas.openxmlformats.org/officeDocument/2006/relationships/customXml" Target="../ink/ink1348.xml"/><Relationship Id="rId172" Type="http://schemas.openxmlformats.org/officeDocument/2006/relationships/customXml" Target="../ink/ink1239.xml"/><Relationship Id="rId193" Type="http://schemas.openxmlformats.org/officeDocument/2006/relationships/image" Target="../media/image646.png"/><Relationship Id="rId207" Type="http://schemas.openxmlformats.org/officeDocument/2006/relationships/image" Target="../media/image653.png"/><Relationship Id="rId228" Type="http://schemas.openxmlformats.org/officeDocument/2006/relationships/customXml" Target="../ink/ink1267.xml"/><Relationship Id="rId249" Type="http://schemas.openxmlformats.org/officeDocument/2006/relationships/image" Target="../media/image674.png"/><Relationship Id="rId13" Type="http://schemas.openxmlformats.org/officeDocument/2006/relationships/image" Target="../media/image5010.png"/><Relationship Id="rId260" Type="http://schemas.openxmlformats.org/officeDocument/2006/relationships/customXml" Target="../ink/ink1283.xml"/><Relationship Id="rId281" Type="http://schemas.openxmlformats.org/officeDocument/2006/relationships/image" Target="../media/image689.png"/><Relationship Id="rId316" Type="http://schemas.openxmlformats.org/officeDocument/2006/relationships/customXml" Target="../ink/ink1311.xml"/><Relationship Id="rId337" Type="http://schemas.openxmlformats.org/officeDocument/2006/relationships/customXml" Target="../ink/ink1322.xml"/><Relationship Id="rId34" Type="http://schemas.openxmlformats.org/officeDocument/2006/relationships/customXml" Target="../ink/ink1215.xml"/><Relationship Id="rId55" Type="http://schemas.openxmlformats.org/officeDocument/2006/relationships/image" Target="../media/image5220.png"/><Relationship Id="rId358" Type="http://schemas.openxmlformats.org/officeDocument/2006/relationships/image" Target="../media/image727.png"/><Relationship Id="rId379" Type="http://schemas.openxmlformats.org/officeDocument/2006/relationships/customXml" Target="../ink/ink1343.xml"/><Relationship Id="rId7" Type="http://schemas.openxmlformats.org/officeDocument/2006/relationships/image" Target="../media/image4980.png"/><Relationship Id="rId162" Type="http://schemas.openxmlformats.org/officeDocument/2006/relationships/customXml" Target="../ink/ink1234.xml"/><Relationship Id="rId183" Type="http://schemas.openxmlformats.org/officeDocument/2006/relationships/image" Target="../media/image641.png"/><Relationship Id="rId218" Type="http://schemas.openxmlformats.org/officeDocument/2006/relationships/customXml" Target="../ink/ink1262.xml"/><Relationship Id="rId239" Type="http://schemas.openxmlformats.org/officeDocument/2006/relationships/image" Target="../media/image669.png"/><Relationship Id="rId390" Type="http://schemas.openxmlformats.org/officeDocument/2006/relationships/image" Target="../media/image743.png"/><Relationship Id="rId250" Type="http://schemas.openxmlformats.org/officeDocument/2006/relationships/customXml" Target="../ink/ink1278.xml"/><Relationship Id="rId271" Type="http://schemas.openxmlformats.org/officeDocument/2006/relationships/image" Target="../media/image684.png"/><Relationship Id="rId292" Type="http://schemas.openxmlformats.org/officeDocument/2006/relationships/customXml" Target="../ink/ink1299.xml"/><Relationship Id="rId306" Type="http://schemas.openxmlformats.org/officeDocument/2006/relationships/customXml" Target="../ink/ink1306.xml"/><Relationship Id="rId24" Type="http://schemas.openxmlformats.org/officeDocument/2006/relationships/customXml" Target="../ink/ink1210.xml"/><Relationship Id="rId45" Type="http://schemas.openxmlformats.org/officeDocument/2006/relationships/image" Target="../media/image5170.png"/><Relationship Id="rId66" Type="http://schemas.openxmlformats.org/officeDocument/2006/relationships/customXml" Target="../ink/ink1231.xml"/><Relationship Id="rId327" Type="http://schemas.openxmlformats.org/officeDocument/2006/relationships/image" Target="../media/image712.png"/><Relationship Id="rId348" Type="http://schemas.openxmlformats.org/officeDocument/2006/relationships/image" Target="../media/image722.png"/><Relationship Id="rId369" Type="http://schemas.openxmlformats.org/officeDocument/2006/relationships/customXml" Target="../ink/ink1338.xml"/><Relationship Id="rId173" Type="http://schemas.openxmlformats.org/officeDocument/2006/relationships/image" Target="../media/image5720.png"/><Relationship Id="rId194" Type="http://schemas.openxmlformats.org/officeDocument/2006/relationships/customXml" Target="../ink/ink1250.xml"/><Relationship Id="rId208" Type="http://schemas.openxmlformats.org/officeDocument/2006/relationships/customXml" Target="../ink/ink1257.xml"/><Relationship Id="rId229" Type="http://schemas.openxmlformats.org/officeDocument/2006/relationships/image" Target="../media/image664.png"/><Relationship Id="rId380" Type="http://schemas.openxmlformats.org/officeDocument/2006/relationships/image" Target="../media/image738.png"/><Relationship Id="rId240" Type="http://schemas.openxmlformats.org/officeDocument/2006/relationships/customXml" Target="../ink/ink1273.xml"/><Relationship Id="rId261" Type="http://schemas.openxmlformats.org/officeDocument/2006/relationships/image" Target="../media/image679.png"/><Relationship Id="rId14" Type="http://schemas.openxmlformats.org/officeDocument/2006/relationships/customXml" Target="../ink/ink1205.xml"/><Relationship Id="rId35" Type="http://schemas.openxmlformats.org/officeDocument/2006/relationships/image" Target="../media/image5120.png"/><Relationship Id="rId56" Type="http://schemas.openxmlformats.org/officeDocument/2006/relationships/customXml" Target="../ink/ink1226.xml"/><Relationship Id="rId282" Type="http://schemas.openxmlformats.org/officeDocument/2006/relationships/customXml" Target="../ink/ink1294.xml"/><Relationship Id="rId317" Type="http://schemas.openxmlformats.org/officeDocument/2006/relationships/image" Target="../media/image707.png"/><Relationship Id="rId338" Type="http://schemas.openxmlformats.org/officeDocument/2006/relationships/image" Target="../media/image717.png"/><Relationship Id="rId359" Type="http://schemas.openxmlformats.org/officeDocument/2006/relationships/customXml" Target="../ink/ink1333.xml"/><Relationship Id="rId8" Type="http://schemas.openxmlformats.org/officeDocument/2006/relationships/customXml" Target="../ink/ink1202.xml"/><Relationship Id="rId163" Type="http://schemas.openxmlformats.org/officeDocument/2006/relationships/image" Target="../media/image5670.png"/><Relationship Id="rId184" Type="http://schemas.openxmlformats.org/officeDocument/2006/relationships/customXml" Target="../ink/ink1245.xml"/><Relationship Id="rId219" Type="http://schemas.openxmlformats.org/officeDocument/2006/relationships/image" Target="../media/image659.png"/><Relationship Id="rId370" Type="http://schemas.openxmlformats.org/officeDocument/2006/relationships/image" Target="../media/image733.png"/><Relationship Id="rId230" Type="http://schemas.openxmlformats.org/officeDocument/2006/relationships/customXml" Target="../ink/ink1268.xml"/><Relationship Id="rId251" Type="http://schemas.openxmlformats.org/officeDocument/2006/relationships/image" Target="../media/image675.png"/><Relationship Id="rId25" Type="http://schemas.openxmlformats.org/officeDocument/2006/relationships/image" Target="../media/image5070.png"/><Relationship Id="rId46" Type="http://schemas.openxmlformats.org/officeDocument/2006/relationships/customXml" Target="../ink/ink1221.xml"/><Relationship Id="rId67" Type="http://schemas.openxmlformats.org/officeDocument/2006/relationships/image" Target="../media/image5280.png"/><Relationship Id="rId272" Type="http://schemas.openxmlformats.org/officeDocument/2006/relationships/customXml" Target="../ink/ink1289.xml"/><Relationship Id="rId293" Type="http://schemas.openxmlformats.org/officeDocument/2006/relationships/image" Target="../media/image695.png"/><Relationship Id="rId307" Type="http://schemas.openxmlformats.org/officeDocument/2006/relationships/image" Target="../media/image702.png"/><Relationship Id="rId328" Type="http://schemas.openxmlformats.org/officeDocument/2006/relationships/customXml" Target="../ink/ink1317.xml"/><Relationship Id="rId349" Type="http://schemas.openxmlformats.org/officeDocument/2006/relationships/customXml" Target="../ink/ink1328.xml"/><Relationship Id="rId174" Type="http://schemas.openxmlformats.org/officeDocument/2006/relationships/customXml" Target="../ink/ink1240.xml"/><Relationship Id="rId195" Type="http://schemas.openxmlformats.org/officeDocument/2006/relationships/image" Target="../media/image647.png"/><Relationship Id="rId209" Type="http://schemas.openxmlformats.org/officeDocument/2006/relationships/image" Target="../media/image654.png"/><Relationship Id="rId360" Type="http://schemas.openxmlformats.org/officeDocument/2006/relationships/image" Target="../media/image728.png"/><Relationship Id="rId381" Type="http://schemas.openxmlformats.org/officeDocument/2006/relationships/customXml" Target="../ink/ink1344.xml"/><Relationship Id="rId220" Type="http://schemas.openxmlformats.org/officeDocument/2006/relationships/customXml" Target="../ink/ink1263.xml"/><Relationship Id="rId241" Type="http://schemas.openxmlformats.org/officeDocument/2006/relationships/image" Target="../media/image670.png"/><Relationship Id="rId15" Type="http://schemas.openxmlformats.org/officeDocument/2006/relationships/image" Target="../media/image5020.png"/><Relationship Id="rId36" Type="http://schemas.openxmlformats.org/officeDocument/2006/relationships/customXml" Target="../ink/ink1216.xml"/><Relationship Id="rId57" Type="http://schemas.openxmlformats.org/officeDocument/2006/relationships/image" Target="../media/image5230.png"/><Relationship Id="rId262" Type="http://schemas.openxmlformats.org/officeDocument/2006/relationships/customXml" Target="../ink/ink1284.xml"/><Relationship Id="rId283" Type="http://schemas.openxmlformats.org/officeDocument/2006/relationships/image" Target="../media/image690.png"/><Relationship Id="rId318" Type="http://schemas.openxmlformats.org/officeDocument/2006/relationships/customXml" Target="../ink/ink1312.xml"/><Relationship Id="rId339" Type="http://schemas.openxmlformats.org/officeDocument/2006/relationships/customXml" Target="../ink/ink1323.xml"/><Relationship Id="rId164" Type="http://schemas.openxmlformats.org/officeDocument/2006/relationships/customXml" Target="../ink/ink1235.xml"/><Relationship Id="rId185" Type="http://schemas.openxmlformats.org/officeDocument/2006/relationships/image" Target="../media/image642.png"/><Relationship Id="rId350" Type="http://schemas.openxmlformats.org/officeDocument/2006/relationships/image" Target="../media/image723.png"/><Relationship Id="rId371" Type="http://schemas.openxmlformats.org/officeDocument/2006/relationships/customXml" Target="../ink/ink1339.xml"/><Relationship Id="rId9" Type="http://schemas.openxmlformats.org/officeDocument/2006/relationships/image" Target="../media/image4990.png"/><Relationship Id="rId210" Type="http://schemas.openxmlformats.org/officeDocument/2006/relationships/customXml" Target="../ink/ink1258.xml"/><Relationship Id="rId26" Type="http://schemas.openxmlformats.org/officeDocument/2006/relationships/customXml" Target="../ink/ink1211.xml"/><Relationship Id="rId231" Type="http://schemas.openxmlformats.org/officeDocument/2006/relationships/image" Target="../media/image665.png"/><Relationship Id="rId252" Type="http://schemas.openxmlformats.org/officeDocument/2006/relationships/customXml" Target="../ink/ink1279.xml"/><Relationship Id="rId273" Type="http://schemas.openxmlformats.org/officeDocument/2006/relationships/image" Target="../media/image685.png"/><Relationship Id="rId294" Type="http://schemas.openxmlformats.org/officeDocument/2006/relationships/customXml" Target="../ink/ink1300.xml"/><Relationship Id="rId308" Type="http://schemas.openxmlformats.org/officeDocument/2006/relationships/customXml" Target="../ink/ink1307.xml"/><Relationship Id="rId329" Type="http://schemas.openxmlformats.org/officeDocument/2006/relationships/image" Target="../media/image713.png"/><Relationship Id="rId47" Type="http://schemas.openxmlformats.org/officeDocument/2006/relationships/image" Target="../media/image5180.png"/><Relationship Id="rId68" Type="http://schemas.openxmlformats.org/officeDocument/2006/relationships/customXml" Target="../ink/ink1232.xml"/><Relationship Id="rId175" Type="http://schemas.openxmlformats.org/officeDocument/2006/relationships/image" Target="../media/image5730.png"/><Relationship Id="rId340" Type="http://schemas.openxmlformats.org/officeDocument/2006/relationships/image" Target="../media/image718.png"/><Relationship Id="rId361" Type="http://schemas.openxmlformats.org/officeDocument/2006/relationships/customXml" Target="../ink/ink1334.xml"/><Relationship Id="rId196" Type="http://schemas.openxmlformats.org/officeDocument/2006/relationships/customXml" Target="../ink/ink1251.xml"/><Relationship Id="rId200" Type="http://schemas.openxmlformats.org/officeDocument/2006/relationships/customXml" Target="../ink/ink1253.xml"/><Relationship Id="rId382" Type="http://schemas.openxmlformats.org/officeDocument/2006/relationships/image" Target="../media/image739.png"/><Relationship Id="rId16" Type="http://schemas.openxmlformats.org/officeDocument/2006/relationships/customXml" Target="../ink/ink1206.xml"/><Relationship Id="rId221" Type="http://schemas.openxmlformats.org/officeDocument/2006/relationships/image" Target="../media/image660.png"/><Relationship Id="rId242" Type="http://schemas.openxmlformats.org/officeDocument/2006/relationships/customXml" Target="../ink/ink1274.xml"/><Relationship Id="rId263" Type="http://schemas.openxmlformats.org/officeDocument/2006/relationships/image" Target="../media/image680.png"/><Relationship Id="rId284" Type="http://schemas.openxmlformats.org/officeDocument/2006/relationships/customXml" Target="../ink/ink1295.xml"/><Relationship Id="rId319" Type="http://schemas.openxmlformats.org/officeDocument/2006/relationships/image" Target="../media/image708.png"/><Relationship Id="rId37" Type="http://schemas.openxmlformats.org/officeDocument/2006/relationships/image" Target="../media/image5130.png"/><Relationship Id="rId58" Type="http://schemas.openxmlformats.org/officeDocument/2006/relationships/customXml" Target="../ink/ink1227.xml"/><Relationship Id="rId330" Type="http://schemas.openxmlformats.org/officeDocument/2006/relationships/customXml" Target="../ink/ink1318.xml"/><Relationship Id="rId165" Type="http://schemas.openxmlformats.org/officeDocument/2006/relationships/image" Target="../media/image5680.png"/><Relationship Id="rId186" Type="http://schemas.openxmlformats.org/officeDocument/2006/relationships/customXml" Target="../ink/ink1246.xml"/><Relationship Id="rId351" Type="http://schemas.openxmlformats.org/officeDocument/2006/relationships/customXml" Target="../ink/ink1329.xml"/><Relationship Id="rId372" Type="http://schemas.openxmlformats.org/officeDocument/2006/relationships/image" Target="../media/image734.png"/><Relationship Id="rId211" Type="http://schemas.openxmlformats.org/officeDocument/2006/relationships/image" Target="../media/image655.png"/><Relationship Id="rId232" Type="http://schemas.openxmlformats.org/officeDocument/2006/relationships/customXml" Target="../ink/ink1269.xml"/><Relationship Id="rId253" Type="http://schemas.openxmlformats.org/officeDocument/2006/relationships/image" Target="../media/image676.png"/><Relationship Id="rId274" Type="http://schemas.openxmlformats.org/officeDocument/2006/relationships/customXml" Target="../ink/ink1290.xml"/><Relationship Id="rId295" Type="http://schemas.openxmlformats.org/officeDocument/2006/relationships/image" Target="../media/image696.png"/><Relationship Id="rId309" Type="http://schemas.openxmlformats.org/officeDocument/2006/relationships/image" Target="../media/image703.png"/><Relationship Id="rId27" Type="http://schemas.openxmlformats.org/officeDocument/2006/relationships/image" Target="../media/image5080.png"/><Relationship Id="rId48" Type="http://schemas.openxmlformats.org/officeDocument/2006/relationships/customXml" Target="../ink/ink1222.xml"/><Relationship Id="rId320" Type="http://schemas.openxmlformats.org/officeDocument/2006/relationships/customXml" Target="../ink/ink1313.xml"/><Relationship Id="rId176" Type="http://schemas.openxmlformats.org/officeDocument/2006/relationships/customXml" Target="../ink/ink1241.xml"/><Relationship Id="rId197" Type="http://schemas.openxmlformats.org/officeDocument/2006/relationships/image" Target="../media/image648.png"/><Relationship Id="rId341" Type="http://schemas.openxmlformats.org/officeDocument/2006/relationships/customXml" Target="../ink/ink1324.xml"/><Relationship Id="rId362" Type="http://schemas.openxmlformats.org/officeDocument/2006/relationships/image" Target="../media/image729.png"/><Relationship Id="rId383" Type="http://schemas.openxmlformats.org/officeDocument/2006/relationships/customXml" Target="../ink/ink1345.xml"/><Relationship Id="rId201" Type="http://schemas.openxmlformats.org/officeDocument/2006/relationships/image" Target="../media/image650.png"/><Relationship Id="rId222" Type="http://schemas.openxmlformats.org/officeDocument/2006/relationships/customXml" Target="../ink/ink1264.xml"/><Relationship Id="rId243" Type="http://schemas.openxmlformats.org/officeDocument/2006/relationships/image" Target="../media/image671.png"/><Relationship Id="rId264" Type="http://schemas.openxmlformats.org/officeDocument/2006/relationships/customXml" Target="../ink/ink1285.xml"/><Relationship Id="rId285" Type="http://schemas.openxmlformats.org/officeDocument/2006/relationships/image" Target="../media/image691.png"/><Relationship Id="rId17" Type="http://schemas.openxmlformats.org/officeDocument/2006/relationships/image" Target="../media/image5030.png"/><Relationship Id="rId38" Type="http://schemas.openxmlformats.org/officeDocument/2006/relationships/customXml" Target="../ink/ink1217.xml"/><Relationship Id="rId59" Type="http://schemas.openxmlformats.org/officeDocument/2006/relationships/image" Target="../media/image5240.png"/><Relationship Id="rId310" Type="http://schemas.openxmlformats.org/officeDocument/2006/relationships/customXml" Target="../ink/ink1308.xml"/><Relationship Id="rId166" Type="http://schemas.openxmlformats.org/officeDocument/2006/relationships/customXml" Target="../ink/ink1236.xml"/><Relationship Id="rId187" Type="http://schemas.openxmlformats.org/officeDocument/2006/relationships/image" Target="../media/image643.png"/><Relationship Id="rId331" Type="http://schemas.openxmlformats.org/officeDocument/2006/relationships/customXml" Target="../ink/ink1319.xml"/><Relationship Id="rId352" Type="http://schemas.openxmlformats.org/officeDocument/2006/relationships/image" Target="../media/image724.png"/><Relationship Id="rId373" Type="http://schemas.openxmlformats.org/officeDocument/2006/relationships/customXml" Target="../ink/ink134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59.xml"/><Relationship Id="rId233" Type="http://schemas.openxmlformats.org/officeDocument/2006/relationships/image" Target="../media/image666.png"/><Relationship Id="rId254" Type="http://schemas.openxmlformats.org/officeDocument/2006/relationships/customXml" Target="../ink/ink1280.xml"/><Relationship Id="rId28" Type="http://schemas.openxmlformats.org/officeDocument/2006/relationships/customXml" Target="../ink/ink1212.xml"/><Relationship Id="rId49" Type="http://schemas.openxmlformats.org/officeDocument/2006/relationships/image" Target="../media/image5190.png"/><Relationship Id="rId275" Type="http://schemas.openxmlformats.org/officeDocument/2006/relationships/image" Target="../media/image686.png"/><Relationship Id="rId296" Type="http://schemas.openxmlformats.org/officeDocument/2006/relationships/customXml" Target="../ink/ink1301.xml"/><Relationship Id="rId300" Type="http://schemas.openxmlformats.org/officeDocument/2006/relationships/customXml" Target="../ink/ink1303.xml"/><Relationship Id="rId60" Type="http://schemas.openxmlformats.org/officeDocument/2006/relationships/customXml" Target="../ink/ink1228.xml"/><Relationship Id="rId177" Type="http://schemas.openxmlformats.org/officeDocument/2006/relationships/image" Target="../media/image5751.png"/><Relationship Id="rId198" Type="http://schemas.openxmlformats.org/officeDocument/2006/relationships/customXml" Target="../ink/ink1252.xml"/><Relationship Id="rId321" Type="http://schemas.openxmlformats.org/officeDocument/2006/relationships/image" Target="../media/image709.png"/><Relationship Id="rId342" Type="http://schemas.openxmlformats.org/officeDocument/2006/relationships/image" Target="../media/image719.png"/><Relationship Id="rId363" Type="http://schemas.openxmlformats.org/officeDocument/2006/relationships/customXml" Target="../ink/ink1335.xml"/><Relationship Id="rId384" Type="http://schemas.openxmlformats.org/officeDocument/2006/relationships/image" Target="../media/image740.png"/><Relationship Id="rId202" Type="http://schemas.openxmlformats.org/officeDocument/2006/relationships/customXml" Target="../ink/ink1254.xml"/><Relationship Id="rId223" Type="http://schemas.openxmlformats.org/officeDocument/2006/relationships/image" Target="../media/image661.png"/><Relationship Id="rId244" Type="http://schemas.openxmlformats.org/officeDocument/2006/relationships/customXml" Target="../ink/ink1275.xml"/><Relationship Id="rId18" Type="http://schemas.openxmlformats.org/officeDocument/2006/relationships/customXml" Target="../ink/ink1207.xml"/><Relationship Id="rId39" Type="http://schemas.openxmlformats.org/officeDocument/2006/relationships/image" Target="../media/image5140.png"/><Relationship Id="rId265" Type="http://schemas.openxmlformats.org/officeDocument/2006/relationships/image" Target="../media/image681.png"/><Relationship Id="rId286" Type="http://schemas.openxmlformats.org/officeDocument/2006/relationships/customXml" Target="../ink/ink1296.xml"/><Relationship Id="rId50" Type="http://schemas.openxmlformats.org/officeDocument/2006/relationships/customXml" Target="../ink/ink1223.xml"/><Relationship Id="rId167" Type="http://schemas.openxmlformats.org/officeDocument/2006/relationships/image" Target="../media/image5690.png"/><Relationship Id="rId188" Type="http://schemas.openxmlformats.org/officeDocument/2006/relationships/customXml" Target="../ink/ink1247.xml"/><Relationship Id="rId311" Type="http://schemas.openxmlformats.org/officeDocument/2006/relationships/image" Target="../media/image704.png"/><Relationship Id="rId332" Type="http://schemas.openxmlformats.org/officeDocument/2006/relationships/image" Target="../media/image714.png"/><Relationship Id="rId353" Type="http://schemas.openxmlformats.org/officeDocument/2006/relationships/customXml" Target="../ink/ink1330.xml"/><Relationship Id="rId374" Type="http://schemas.openxmlformats.org/officeDocument/2006/relationships/image" Target="../media/image735.png"/><Relationship Id="rId213" Type="http://schemas.openxmlformats.org/officeDocument/2006/relationships/image" Target="../media/image656.png"/><Relationship Id="rId234" Type="http://schemas.openxmlformats.org/officeDocument/2006/relationships/customXml" Target="../ink/ink1270.xml"/><Relationship Id="rId2" Type="http://schemas.openxmlformats.org/officeDocument/2006/relationships/customXml" Target="../ink/ink1200.xml"/><Relationship Id="rId29" Type="http://schemas.openxmlformats.org/officeDocument/2006/relationships/image" Target="../media/image5090.png"/><Relationship Id="rId255" Type="http://schemas.openxmlformats.org/officeDocument/2006/relationships/image" Target="../media/image633.png"/><Relationship Id="rId276" Type="http://schemas.openxmlformats.org/officeDocument/2006/relationships/customXml" Target="../ink/ink1291.xml"/><Relationship Id="rId297" Type="http://schemas.openxmlformats.org/officeDocument/2006/relationships/image" Target="../media/image697.png"/><Relationship Id="rId40" Type="http://schemas.openxmlformats.org/officeDocument/2006/relationships/customXml" Target="../ink/ink1218.xml"/><Relationship Id="rId178" Type="http://schemas.openxmlformats.org/officeDocument/2006/relationships/customXml" Target="../ink/ink1242.xml"/><Relationship Id="rId301" Type="http://schemas.openxmlformats.org/officeDocument/2006/relationships/image" Target="../media/image699.png"/><Relationship Id="rId322" Type="http://schemas.openxmlformats.org/officeDocument/2006/relationships/customXml" Target="../ink/ink1314.xml"/><Relationship Id="rId343" Type="http://schemas.openxmlformats.org/officeDocument/2006/relationships/customXml" Target="../ink/ink1325.xml"/><Relationship Id="rId364" Type="http://schemas.openxmlformats.org/officeDocument/2006/relationships/image" Target="../media/image730.png"/><Relationship Id="rId61" Type="http://schemas.openxmlformats.org/officeDocument/2006/relationships/image" Target="../media/image5250.png"/><Relationship Id="rId199" Type="http://schemas.openxmlformats.org/officeDocument/2006/relationships/image" Target="../media/image649.png"/><Relationship Id="rId203" Type="http://schemas.openxmlformats.org/officeDocument/2006/relationships/image" Target="../media/image651.png"/><Relationship Id="rId385" Type="http://schemas.openxmlformats.org/officeDocument/2006/relationships/customXml" Target="../ink/ink1346.xml"/><Relationship Id="rId19" Type="http://schemas.openxmlformats.org/officeDocument/2006/relationships/image" Target="../media/image5040.png"/><Relationship Id="rId224" Type="http://schemas.openxmlformats.org/officeDocument/2006/relationships/customXml" Target="../ink/ink1265.xml"/><Relationship Id="rId245" Type="http://schemas.openxmlformats.org/officeDocument/2006/relationships/image" Target="../media/image672.png"/><Relationship Id="rId266" Type="http://schemas.openxmlformats.org/officeDocument/2006/relationships/customXml" Target="../ink/ink1286.xml"/><Relationship Id="rId287" Type="http://schemas.openxmlformats.org/officeDocument/2006/relationships/image" Target="../media/image692.png"/><Relationship Id="rId30" Type="http://schemas.openxmlformats.org/officeDocument/2006/relationships/customXml" Target="../ink/ink1213.xml"/><Relationship Id="rId168" Type="http://schemas.openxmlformats.org/officeDocument/2006/relationships/customXml" Target="../ink/ink1237.xml"/><Relationship Id="rId312" Type="http://schemas.openxmlformats.org/officeDocument/2006/relationships/customXml" Target="../ink/ink1309.xml"/><Relationship Id="rId333" Type="http://schemas.openxmlformats.org/officeDocument/2006/relationships/customXml" Target="../ink/ink1320.xml"/><Relationship Id="rId354" Type="http://schemas.openxmlformats.org/officeDocument/2006/relationships/image" Target="../media/image725.png"/><Relationship Id="rId51" Type="http://schemas.openxmlformats.org/officeDocument/2006/relationships/image" Target="../media/image5200.png"/><Relationship Id="rId189" Type="http://schemas.openxmlformats.org/officeDocument/2006/relationships/image" Target="../media/image644.png"/><Relationship Id="rId375" Type="http://schemas.openxmlformats.org/officeDocument/2006/relationships/customXml" Target="../ink/ink1341.xml"/><Relationship Id="rId214" Type="http://schemas.openxmlformats.org/officeDocument/2006/relationships/customXml" Target="../ink/ink1260.xml"/><Relationship Id="rId235" Type="http://schemas.openxmlformats.org/officeDocument/2006/relationships/image" Target="../media/image667.png"/><Relationship Id="rId256" Type="http://schemas.openxmlformats.org/officeDocument/2006/relationships/customXml" Target="../ink/ink1281.xml"/><Relationship Id="rId277" Type="http://schemas.openxmlformats.org/officeDocument/2006/relationships/image" Target="../media/image687.png"/><Relationship Id="rId298" Type="http://schemas.openxmlformats.org/officeDocument/2006/relationships/customXml" Target="../ink/ink1302.xml"/><Relationship Id="rId302" Type="http://schemas.openxmlformats.org/officeDocument/2006/relationships/customXml" Target="../ink/ink1304.xml"/><Relationship Id="rId323" Type="http://schemas.openxmlformats.org/officeDocument/2006/relationships/image" Target="../media/image710.png"/><Relationship Id="rId344" Type="http://schemas.openxmlformats.org/officeDocument/2006/relationships/image" Target="../media/image720.png"/><Relationship Id="rId20" Type="http://schemas.openxmlformats.org/officeDocument/2006/relationships/customXml" Target="../ink/ink1208.xml"/><Relationship Id="rId41" Type="http://schemas.openxmlformats.org/officeDocument/2006/relationships/image" Target="../media/image5150.png"/><Relationship Id="rId62" Type="http://schemas.openxmlformats.org/officeDocument/2006/relationships/customXml" Target="../ink/ink1229.xml"/><Relationship Id="rId179" Type="http://schemas.openxmlformats.org/officeDocument/2006/relationships/image" Target="../media/image639.png"/><Relationship Id="rId365" Type="http://schemas.openxmlformats.org/officeDocument/2006/relationships/customXml" Target="../ink/ink1336.xml"/><Relationship Id="rId386" Type="http://schemas.openxmlformats.org/officeDocument/2006/relationships/image" Target="../media/image741.png"/><Relationship Id="rId190" Type="http://schemas.openxmlformats.org/officeDocument/2006/relationships/customXml" Target="../ink/ink1248.xml"/><Relationship Id="rId204" Type="http://schemas.openxmlformats.org/officeDocument/2006/relationships/customXml" Target="../ink/ink1255.xml"/><Relationship Id="rId225" Type="http://schemas.openxmlformats.org/officeDocument/2006/relationships/image" Target="../media/image662.png"/><Relationship Id="rId246" Type="http://schemas.openxmlformats.org/officeDocument/2006/relationships/customXml" Target="../ink/ink1276.xml"/><Relationship Id="rId267" Type="http://schemas.openxmlformats.org/officeDocument/2006/relationships/image" Target="../media/image682.png"/><Relationship Id="rId288" Type="http://schemas.openxmlformats.org/officeDocument/2006/relationships/customXml" Target="../ink/ink1297.xml"/><Relationship Id="rId313" Type="http://schemas.openxmlformats.org/officeDocument/2006/relationships/image" Target="../media/image705.png"/><Relationship Id="rId10" Type="http://schemas.openxmlformats.org/officeDocument/2006/relationships/customXml" Target="../ink/ink1203.xml"/><Relationship Id="rId31" Type="http://schemas.openxmlformats.org/officeDocument/2006/relationships/image" Target="../media/image5100.png"/><Relationship Id="rId52" Type="http://schemas.openxmlformats.org/officeDocument/2006/relationships/customXml" Target="../ink/ink1224.xml"/><Relationship Id="rId169" Type="http://schemas.openxmlformats.org/officeDocument/2006/relationships/image" Target="../media/image5700.png"/><Relationship Id="rId334" Type="http://schemas.openxmlformats.org/officeDocument/2006/relationships/image" Target="../media/image715.png"/><Relationship Id="rId355" Type="http://schemas.openxmlformats.org/officeDocument/2006/relationships/customXml" Target="../ink/ink1331.xml"/><Relationship Id="rId376" Type="http://schemas.openxmlformats.org/officeDocument/2006/relationships/image" Target="../media/image736.png"/><Relationship Id="rId180" Type="http://schemas.openxmlformats.org/officeDocument/2006/relationships/customXml" Target="../ink/ink1243.xml"/><Relationship Id="rId215" Type="http://schemas.openxmlformats.org/officeDocument/2006/relationships/image" Target="../media/image657.png"/><Relationship Id="rId236" Type="http://schemas.openxmlformats.org/officeDocument/2006/relationships/customXml" Target="../ink/ink1271.xml"/><Relationship Id="rId257" Type="http://schemas.openxmlformats.org/officeDocument/2006/relationships/image" Target="../media/image677.png"/><Relationship Id="rId278" Type="http://schemas.openxmlformats.org/officeDocument/2006/relationships/customXml" Target="../ink/ink1292.xml"/><Relationship Id="rId303" Type="http://schemas.openxmlformats.org/officeDocument/2006/relationships/image" Target="../media/image700.png"/><Relationship Id="rId42" Type="http://schemas.openxmlformats.org/officeDocument/2006/relationships/customXml" Target="../ink/ink1219.xml"/><Relationship Id="rId345" Type="http://schemas.openxmlformats.org/officeDocument/2006/relationships/customXml" Target="../ink/ink1326.xml"/><Relationship Id="rId387" Type="http://schemas.openxmlformats.org/officeDocument/2006/relationships/customXml" Target="../ink/ink1347.xml"/><Relationship Id="rId191" Type="http://schemas.openxmlformats.org/officeDocument/2006/relationships/image" Target="../media/image645.png"/><Relationship Id="rId205" Type="http://schemas.openxmlformats.org/officeDocument/2006/relationships/image" Target="../media/image652.png"/><Relationship Id="rId247" Type="http://schemas.openxmlformats.org/officeDocument/2006/relationships/image" Target="../media/image673.png"/><Relationship Id="rId289" Type="http://schemas.openxmlformats.org/officeDocument/2006/relationships/image" Target="../media/image693.png"/><Relationship Id="rId11" Type="http://schemas.openxmlformats.org/officeDocument/2006/relationships/image" Target="../media/image5000.png"/><Relationship Id="rId53" Type="http://schemas.openxmlformats.org/officeDocument/2006/relationships/image" Target="../media/image5210.png"/><Relationship Id="rId314" Type="http://schemas.openxmlformats.org/officeDocument/2006/relationships/customXml" Target="../ink/ink1310.xml"/><Relationship Id="rId356" Type="http://schemas.openxmlformats.org/officeDocument/2006/relationships/image" Target="../media/image726.png"/><Relationship Id="rId160" Type="http://schemas.openxmlformats.org/officeDocument/2006/relationships/customXml" Target="../ink/ink1233.xml"/><Relationship Id="rId216" Type="http://schemas.openxmlformats.org/officeDocument/2006/relationships/customXml" Target="../ink/ink1261.xml"/><Relationship Id="rId258" Type="http://schemas.openxmlformats.org/officeDocument/2006/relationships/customXml" Target="../ink/ink1282.xml"/><Relationship Id="rId22" Type="http://schemas.openxmlformats.org/officeDocument/2006/relationships/customXml" Target="../ink/ink1209.xml"/><Relationship Id="rId64" Type="http://schemas.openxmlformats.org/officeDocument/2006/relationships/customXml" Target="../ink/ink1230.xml"/><Relationship Id="rId325" Type="http://schemas.openxmlformats.org/officeDocument/2006/relationships/image" Target="../media/image711.png"/><Relationship Id="rId367" Type="http://schemas.openxmlformats.org/officeDocument/2006/relationships/customXml" Target="../ink/ink1337.xml"/><Relationship Id="rId171" Type="http://schemas.openxmlformats.org/officeDocument/2006/relationships/image" Target="../media/image5710.png"/><Relationship Id="rId227" Type="http://schemas.openxmlformats.org/officeDocument/2006/relationships/image" Target="../media/image663.png"/><Relationship Id="rId269" Type="http://schemas.openxmlformats.org/officeDocument/2006/relationships/image" Target="../media/image683.png"/><Relationship Id="rId33" Type="http://schemas.openxmlformats.org/officeDocument/2006/relationships/image" Target="../media/image5110.png"/><Relationship Id="rId280" Type="http://schemas.openxmlformats.org/officeDocument/2006/relationships/customXml" Target="../ink/ink1293.xml"/><Relationship Id="rId336" Type="http://schemas.openxmlformats.org/officeDocument/2006/relationships/image" Target="../media/image7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49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79.xml"/><Relationship Id="rId324" Type="http://schemas.openxmlformats.org/officeDocument/2006/relationships/image" Target="../media/image161.png"/><Relationship Id="rId366" Type="http://schemas.openxmlformats.org/officeDocument/2006/relationships/image" Target="../media/image182.png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image" Target="../media/image63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image" Target="../media/image207.png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0.png"/><Relationship Id="rId279" Type="http://schemas.openxmlformats.org/officeDocument/2006/relationships/customXml" Target="../ink/ink139.xml"/><Relationship Id="rId43" Type="http://schemas.openxmlformats.org/officeDocument/2006/relationships/image" Target="../media/image21.png"/><Relationship Id="rId139" Type="http://schemas.openxmlformats.org/officeDocument/2006/relationships/customXml" Target="../ink/ink69.xml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46" Type="http://schemas.openxmlformats.org/officeDocument/2006/relationships/image" Target="../media/image172.png"/><Relationship Id="rId388" Type="http://schemas.openxmlformats.org/officeDocument/2006/relationships/image" Target="../media/image193.png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48" Type="http://schemas.openxmlformats.org/officeDocument/2006/relationships/image" Target="../media/image123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image" Target="../media/image162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368" Type="http://schemas.openxmlformats.org/officeDocument/2006/relationships/image" Target="../media/image183.png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image" Target="../media/image3.png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4.png"/><Relationship Id="rId404" Type="http://schemas.openxmlformats.org/officeDocument/2006/relationships/image" Target="../media/image201.png"/><Relationship Id="rId250" Type="http://schemas.openxmlformats.org/officeDocument/2006/relationships/image" Target="../media/image124.png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image" Target="../media/image173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61" Type="http://schemas.openxmlformats.org/officeDocument/2006/relationships/customXml" Target="../ink/ink130.xml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4.png"/><Relationship Id="rId230" Type="http://schemas.openxmlformats.org/officeDocument/2006/relationships/image" Target="../media/image114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328" Type="http://schemas.openxmlformats.org/officeDocument/2006/relationships/image" Target="../media/image163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36" Type="http://schemas.openxmlformats.org/officeDocument/2006/relationships/customXml" Target="../ink/ink17.xml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4.png"/><Relationship Id="rId406" Type="http://schemas.openxmlformats.org/officeDocument/2006/relationships/image" Target="../media/image202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392" Type="http://schemas.openxmlformats.org/officeDocument/2006/relationships/image" Target="../media/image195.png"/><Relationship Id="rId252" Type="http://schemas.openxmlformats.org/officeDocument/2006/relationships/image" Target="../media/image125.png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image" Target="../media/image76.png"/><Relationship Id="rId361" Type="http://schemas.openxmlformats.org/officeDocument/2006/relationships/customXml" Target="../ink/ink180.xml"/><Relationship Id="rId196" Type="http://schemas.openxmlformats.org/officeDocument/2006/relationships/image" Target="../media/image97.png"/><Relationship Id="rId16" Type="http://schemas.openxmlformats.org/officeDocument/2006/relationships/customXml" Target="../ink/ink7.xml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58" Type="http://schemas.openxmlformats.org/officeDocument/2006/relationships/customXml" Target="../ink/ink28.xml"/><Relationship Id="rId123" Type="http://schemas.openxmlformats.org/officeDocument/2006/relationships/customXml" Target="../ink/ink61.xml"/><Relationship Id="rId330" Type="http://schemas.openxmlformats.org/officeDocument/2006/relationships/image" Target="../media/image164.png"/><Relationship Id="rId165" Type="http://schemas.openxmlformats.org/officeDocument/2006/relationships/customXml" Target="../ink/ink82.xml"/><Relationship Id="rId372" Type="http://schemas.openxmlformats.org/officeDocument/2006/relationships/image" Target="../media/image185.png"/><Relationship Id="rId232" Type="http://schemas.openxmlformats.org/officeDocument/2006/relationships/image" Target="../media/image115.png"/><Relationship Id="rId274" Type="http://schemas.openxmlformats.org/officeDocument/2006/relationships/image" Target="../media/image136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320" Type="http://schemas.openxmlformats.org/officeDocument/2006/relationships/image" Target="../media/image159.png"/><Relationship Id="rId80" Type="http://schemas.openxmlformats.org/officeDocument/2006/relationships/customXml" Target="../ink/ink39.xml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0.png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285" Type="http://schemas.openxmlformats.org/officeDocument/2006/relationships/customXml" Target="../ink/ink142.xml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image" Target="../media/image61.png"/><Relationship Id="rId310" Type="http://schemas.openxmlformats.org/officeDocument/2006/relationships/image" Target="../media/image154.png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5.png"/><Relationship Id="rId373" Type="http://schemas.openxmlformats.org/officeDocument/2006/relationships/customXml" Target="../ink/ink186.xml"/><Relationship Id="rId394" Type="http://schemas.openxmlformats.org/officeDocument/2006/relationships/image" Target="../media/image196.png"/><Relationship Id="rId408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customXml" Target="../ink/ink137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321" Type="http://schemas.openxmlformats.org/officeDocument/2006/relationships/customXml" Target="../ink/ink160.xml"/><Relationship Id="rId342" Type="http://schemas.openxmlformats.org/officeDocument/2006/relationships/image" Target="../media/image170.png"/><Relationship Id="rId363" Type="http://schemas.openxmlformats.org/officeDocument/2006/relationships/customXml" Target="../ink/ink181.xml"/><Relationship Id="rId384" Type="http://schemas.openxmlformats.org/officeDocument/2006/relationships/image" Target="../media/image191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customXml" Target="../ink/ink132.xml"/><Relationship Id="rId286" Type="http://schemas.openxmlformats.org/officeDocument/2006/relationships/image" Target="../media/image142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311" Type="http://schemas.openxmlformats.org/officeDocument/2006/relationships/customXml" Target="../ink/ink155.xml"/><Relationship Id="rId332" Type="http://schemas.openxmlformats.org/officeDocument/2006/relationships/image" Target="../media/image165.png"/><Relationship Id="rId353" Type="http://schemas.openxmlformats.org/officeDocument/2006/relationships/customXml" Target="../ink/ink176.xml"/><Relationship Id="rId374" Type="http://schemas.openxmlformats.org/officeDocument/2006/relationships/image" Target="../media/image186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7.xml"/><Relationship Id="rId276" Type="http://schemas.openxmlformats.org/officeDocument/2006/relationships/image" Target="../media/image137.png"/><Relationship Id="rId297" Type="http://schemas.openxmlformats.org/officeDocument/2006/relationships/customXml" Target="../ink/ink148.xml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301" Type="http://schemas.openxmlformats.org/officeDocument/2006/relationships/customXml" Target="../ink/ink150.xml"/><Relationship Id="rId322" Type="http://schemas.openxmlformats.org/officeDocument/2006/relationships/image" Target="../media/image160.png"/><Relationship Id="rId343" Type="http://schemas.openxmlformats.org/officeDocument/2006/relationships/customXml" Target="../ink/ink171.xml"/><Relationship Id="rId364" Type="http://schemas.openxmlformats.org/officeDocument/2006/relationships/image" Target="../media/image181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287" Type="http://schemas.openxmlformats.org/officeDocument/2006/relationships/customXml" Target="../ink/ink143.xml"/><Relationship Id="rId410" Type="http://schemas.openxmlformats.org/officeDocument/2006/relationships/image" Target="../media/image204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312" Type="http://schemas.openxmlformats.org/officeDocument/2006/relationships/image" Target="../media/image155.png"/><Relationship Id="rId333" Type="http://schemas.openxmlformats.org/officeDocument/2006/relationships/customXml" Target="../ink/ink166.xml"/><Relationship Id="rId354" Type="http://schemas.openxmlformats.org/officeDocument/2006/relationships/image" Target="../media/image176.png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7.png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277" Type="http://schemas.openxmlformats.org/officeDocument/2006/relationships/customXml" Target="../ink/ink138.xml"/><Relationship Id="rId298" Type="http://schemas.openxmlformats.org/officeDocument/2006/relationships/image" Target="../media/image148.png"/><Relationship Id="rId400" Type="http://schemas.openxmlformats.org/officeDocument/2006/relationships/image" Target="../media/image199.png"/><Relationship Id="rId116" Type="http://schemas.openxmlformats.org/officeDocument/2006/relationships/customXml" Target="../ink/ink57.xml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302" Type="http://schemas.openxmlformats.org/officeDocument/2006/relationships/image" Target="../media/image150.png"/><Relationship Id="rId323" Type="http://schemas.openxmlformats.org/officeDocument/2006/relationships/customXml" Target="../ink/ink161.xml"/><Relationship Id="rId344" Type="http://schemas.openxmlformats.org/officeDocument/2006/relationships/image" Target="../media/image171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2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288" Type="http://schemas.openxmlformats.org/officeDocument/2006/relationships/image" Target="../media/image143.png"/><Relationship Id="rId411" Type="http://schemas.openxmlformats.org/officeDocument/2006/relationships/customXml" Target="../ink/ink205.xml"/><Relationship Id="rId106" Type="http://schemas.openxmlformats.org/officeDocument/2006/relationships/customXml" Target="../ink/ink52.xml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334" Type="http://schemas.openxmlformats.org/officeDocument/2006/relationships/image" Target="../media/image166.png"/><Relationship Id="rId355" Type="http://schemas.openxmlformats.org/officeDocument/2006/relationships/customXml" Target="../ink/ink177.xml"/><Relationship Id="rId376" Type="http://schemas.openxmlformats.org/officeDocument/2006/relationships/image" Target="../media/image187.png"/><Relationship Id="rId397" Type="http://schemas.openxmlformats.org/officeDocument/2006/relationships/customXml" Target="../ink/ink198.xml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278" Type="http://schemas.openxmlformats.org/officeDocument/2006/relationships/image" Target="../media/image138.png"/><Relationship Id="rId401" Type="http://schemas.openxmlformats.org/officeDocument/2006/relationships/customXml" Target="../ink/ink200.xml"/><Relationship Id="rId303" Type="http://schemas.openxmlformats.org/officeDocument/2006/relationships/customXml" Target="../ink/ink151.xml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image" Target="../media/image68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5.png"/><Relationship Id="rId107" Type="http://schemas.openxmlformats.org/officeDocument/2006/relationships/image" Target="../media/image53.png"/><Relationship Id="rId289" Type="http://schemas.openxmlformats.org/officeDocument/2006/relationships/customXml" Target="../ink/ink14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4.xml"/><Relationship Id="rId314" Type="http://schemas.openxmlformats.org/officeDocument/2006/relationships/image" Target="../media/image156.png"/><Relationship Id="rId356" Type="http://schemas.openxmlformats.org/officeDocument/2006/relationships/image" Target="../media/image177.png"/><Relationship Id="rId398" Type="http://schemas.openxmlformats.org/officeDocument/2006/relationships/image" Target="../media/image198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258" Type="http://schemas.openxmlformats.org/officeDocument/2006/relationships/image" Target="../media/image128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image" Target="../media/image16.png"/><Relationship Id="rId129" Type="http://schemas.openxmlformats.org/officeDocument/2006/relationships/customXml" Target="../ink/ink64.xml"/><Relationship Id="rId280" Type="http://schemas.openxmlformats.org/officeDocument/2006/relationships/image" Target="../media/image139.png"/><Relationship Id="rId336" Type="http://schemas.openxmlformats.org/officeDocument/2006/relationships/image" Target="../media/image167.png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image" Target="../media/image188.png"/><Relationship Id="rId403" Type="http://schemas.openxmlformats.org/officeDocument/2006/relationships/customXml" Target="../ink/ink201.xml"/><Relationship Id="rId6" Type="http://schemas.openxmlformats.org/officeDocument/2006/relationships/customXml" Target="../ink/ink2.xml"/><Relationship Id="rId238" Type="http://schemas.openxmlformats.org/officeDocument/2006/relationships/image" Target="../media/image118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image" Target="../media/image157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image" Target="../media/image178.png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271" Type="http://schemas.openxmlformats.org/officeDocument/2006/relationships/customXml" Target="../ink/ink135.xml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89.png"/><Relationship Id="rId240" Type="http://schemas.openxmlformats.org/officeDocument/2006/relationships/image" Target="../media/image119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image" Target="../media/image140.png"/><Relationship Id="rId338" Type="http://schemas.openxmlformats.org/officeDocument/2006/relationships/image" Target="../media/image168.png"/><Relationship Id="rId8" Type="http://schemas.openxmlformats.org/officeDocument/2006/relationships/customXml" Target="../ink/ink3.xml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251" Type="http://schemas.openxmlformats.org/officeDocument/2006/relationships/customXml" Target="../ink/ink125.xml"/><Relationship Id="rId46" Type="http://schemas.openxmlformats.org/officeDocument/2006/relationships/customXml" Target="../ink/ink22.xml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79.png"/><Relationship Id="rId220" Type="http://schemas.openxmlformats.org/officeDocument/2006/relationships/image" Target="../media/image109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image" Target="../media/image158.png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image" Target="../media/image81.png"/><Relationship Id="rId371" Type="http://schemas.openxmlformats.org/officeDocument/2006/relationships/customXml" Target="../ink/ink185.xml"/><Relationship Id="rId26" Type="http://schemas.openxmlformats.org/officeDocument/2006/relationships/customXml" Target="../ink/ink12.xml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68" Type="http://schemas.openxmlformats.org/officeDocument/2006/relationships/customXml" Target="../ink/ink33.xml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69.png"/><Relationship Id="rId200" Type="http://schemas.openxmlformats.org/officeDocument/2006/relationships/image" Target="../media/image99.png"/><Relationship Id="rId382" Type="http://schemas.openxmlformats.org/officeDocument/2006/relationships/image" Target="../media/image190.png"/><Relationship Id="rId242" Type="http://schemas.openxmlformats.org/officeDocument/2006/relationships/image" Target="../media/image120.png"/><Relationship Id="rId284" Type="http://schemas.openxmlformats.org/officeDocument/2006/relationships/image" Target="../media/image141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image" Target="../media/image71.png"/><Relationship Id="rId90" Type="http://schemas.openxmlformats.org/officeDocument/2006/relationships/customXml" Target="../ink/ink44.xml"/><Relationship Id="rId186" Type="http://schemas.openxmlformats.org/officeDocument/2006/relationships/image" Target="../media/image92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2.png"/><Relationship Id="rId21" Type="http://schemas.openxmlformats.org/officeDocument/2006/relationships/image" Target="../media/image214.png"/><Relationship Id="rId42" Type="http://schemas.openxmlformats.org/officeDocument/2006/relationships/customXml" Target="../ink/ink225.xml"/><Relationship Id="rId63" Type="http://schemas.openxmlformats.org/officeDocument/2006/relationships/image" Target="../media/image235.png"/><Relationship Id="rId84" Type="http://schemas.openxmlformats.org/officeDocument/2006/relationships/customXml" Target="../ink/ink246.xml"/><Relationship Id="rId138" Type="http://schemas.openxmlformats.org/officeDocument/2006/relationships/customXml" Target="../ink/ink273.xml"/><Relationship Id="rId159" Type="http://schemas.openxmlformats.org/officeDocument/2006/relationships/image" Target="../media/image283.png"/><Relationship Id="rId107" Type="http://schemas.openxmlformats.org/officeDocument/2006/relationships/image" Target="../media/image257.png"/><Relationship Id="rId11" Type="http://schemas.openxmlformats.org/officeDocument/2006/relationships/image" Target="../media/image209.png"/><Relationship Id="rId32" Type="http://schemas.openxmlformats.org/officeDocument/2006/relationships/customXml" Target="../ink/ink220.xml"/><Relationship Id="rId53" Type="http://schemas.openxmlformats.org/officeDocument/2006/relationships/image" Target="../media/image230.png"/><Relationship Id="rId74" Type="http://schemas.openxmlformats.org/officeDocument/2006/relationships/customXml" Target="../ink/ink241.xml"/><Relationship Id="rId128" Type="http://schemas.openxmlformats.org/officeDocument/2006/relationships/customXml" Target="../ink/ink268.xml"/><Relationship Id="rId149" Type="http://schemas.openxmlformats.org/officeDocument/2006/relationships/image" Target="../media/image278.png"/><Relationship Id="rId5" Type="http://schemas.openxmlformats.org/officeDocument/2006/relationships/image" Target="../media/image2060.png"/><Relationship Id="rId95" Type="http://schemas.openxmlformats.org/officeDocument/2006/relationships/image" Target="../media/image251.png"/><Relationship Id="rId160" Type="http://schemas.openxmlformats.org/officeDocument/2006/relationships/customXml" Target="../ink/ink284.xml"/><Relationship Id="rId22" Type="http://schemas.openxmlformats.org/officeDocument/2006/relationships/customXml" Target="../ink/ink215.xml"/><Relationship Id="rId43" Type="http://schemas.openxmlformats.org/officeDocument/2006/relationships/image" Target="../media/image225.png"/><Relationship Id="rId64" Type="http://schemas.openxmlformats.org/officeDocument/2006/relationships/customXml" Target="../ink/ink236.xml"/><Relationship Id="rId118" Type="http://schemas.openxmlformats.org/officeDocument/2006/relationships/customXml" Target="../ink/ink263.xml"/><Relationship Id="rId139" Type="http://schemas.openxmlformats.org/officeDocument/2006/relationships/image" Target="../media/image273.png"/><Relationship Id="rId85" Type="http://schemas.openxmlformats.org/officeDocument/2006/relationships/image" Target="../media/image246.png"/><Relationship Id="rId150" Type="http://schemas.openxmlformats.org/officeDocument/2006/relationships/customXml" Target="../ink/ink279.xml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223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08" Type="http://schemas.openxmlformats.org/officeDocument/2006/relationships/customXml" Target="../ink/ink258.xml"/><Relationship Id="rId124" Type="http://schemas.openxmlformats.org/officeDocument/2006/relationships/customXml" Target="../ink/ink266.xml"/><Relationship Id="rId129" Type="http://schemas.openxmlformats.org/officeDocument/2006/relationships/image" Target="../media/image268.png"/><Relationship Id="rId54" Type="http://schemas.openxmlformats.org/officeDocument/2006/relationships/customXml" Target="../ink/ink231.xml"/><Relationship Id="rId70" Type="http://schemas.openxmlformats.org/officeDocument/2006/relationships/customXml" Target="../ink/ink239.xml"/><Relationship Id="rId75" Type="http://schemas.openxmlformats.org/officeDocument/2006/relationships/image" Target="../media/image241.png"/><Relationship Id="rId91" Type="http://schemas.openxmlformats.org/officeDocument/2006/relationships/image" Target="../media/image249.png"/><Relationship Id="rId96" Type="http://schemas.openxmlformats.org/officeDocument/2006/relationships/customXml" Target="../ink/ink252.xml"/><Relationship Id="rId140" Type="http://schemas.openxmlformats.org/officeDocument/2006/relationships/customXml" Target="../ink/ink274.xml"/><Relationship Id="rId145" Type="http://schemas.openxmlformats.org/officeDocument/2006/relationships/image" Target="../media/image276.png"/><Relationship Id="rId161" Type="http://schemas.openxmlformats.org/officeDocument/2006/relationships/image" Target="../media/image2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7.xml"/><Relationship Id="rId23" Type="http://schemas.openxmlformats.org/officeDocument/2006/relationships/image" Target="../media/image215.png"/><Relationship Id="rId28" Type="http://schemas.openxmlformats.org/officeDocument/2006/relationships/customXml" Target="../ink/ink218.xml"/><Relationship Id="rId49" Type="http://schemas.openxmlformats.org/officeDocument/2006/relationships/image" Target="../media/image228.png"/><Relationship Id="rId114" Type="http://schemas.openxmlformats.org/officeDocument/2006/relationships/customXml" Target="../ink/ink261.xml"/><Relationship Id="rId119" Type="http://schemas.openxmlformats.org/officeDocument/2006/relationships/image" Target="../media/image263.png"/><Relationship Id="rId44" Type="http://schemas.openxmlformats.org/officeDocument/2006/relationships/customXml" Target="../ink/ink226.xml"/><Relationship Id="rId60" Type="http://schemas.openxmlformats.org/officeDocument/2006/relationships/customXml" Target="../ink/ink234.xml"/><Relationship Id="rId65" Type="http://schemas.openxmlformats.org/officeDocument/2006/relationships/image" Target="../media/image236.png"/><Relationship Id="rId81" Type="http://schemas.openxmlformats.org/officeDocument/2006/relationships/image" Target="../media/image244.png"/><Relationship Id="rId86" Type="http://schemas.openxmlformats.org/officeDocument/2006/relationships/customXml" Target="../ink/ink247.xml"/><Relationship Id="rId130" Type="http://schemas.openxmlformats.org/officeDocument/2006/relationships/customXml" Target="../ink/ink269.xml"/><Relationship Id="rId135" Type="http://schemas.openxmlformats.org/officeDocument/2006/relationships/image" Target="../media/image271.png"/><Relationship Id="rId151" Type="http://schemas.openxmlformats.org/officeDocument/2006/relationships/image" Target="../media/image279.png"/><Relationship Id="rId156" Type="http://schemas.openxmlformats.org/officeDocument/2006/relationships/customXml" Target="../ink/ink282.xml"/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39" Type="http://schemas.openxmlformats.org/officeDocument/2006/relationships/image" Target="../media/image223.png"/><Relationship Id="rId109" Type="http://schemas.openxmlformats.org/officeDocument/2006/relationships/image" Target="../media/image258.png"/><Relationship Id="rId34" Type="http://schemas.openxmlformats.org/officeDocument/2006/relationships/customXml" Target="../ink/ink221.xml"/><Relationship Id="rId50" Type="http://schemas.openxmlformats.org/officeDocument/2006/relationships/customXml" Target="../ink/ink229.xml"/><Relationship Id="rId55" Type="http://schemas.openxmlformats.org/officeDocument/2006/relationships/image" Target="../media/image231.png"/><Relationship Id="rId76" Type="http://schemas.openxmlformats.org/officeDocument/2006/relationships/customXml" Target="../ink/ink242.xml"/><Relationship Id="rId97" Type="http://schemas.openxmlformats.org/officeDocument/2006/relationships/image" Target="../media/image252.png"/><Relationship Id="rId104" Type="http://schemas.openxmlformats.org/officeDocument/2006/relationships/customXml" Target="../ink/ink256.xml"/><Relationship Id="rId120" Type="http://schemas.openxmlformats.org/officeDocument/2006/relationships/customXml" Target="../ink/ink264.xml"/><Relationship Id="rId125" Type="http://schemas.openxmlformats.org/officeDocument/2006/relationships/image" Target="../media/image266.png"/><Relationship Id="rId141" Type="http://schemas.openxmlformats.org/officeDocument/2006/relationships/image" Target="../media/image274.png"/><Relationship Id="rId146" Type="http://schemas.openxmlformats.org/officeDocument/2006/relationships/customXml" Target="../ink/ink277.xml"/><Relationship Id="rId7" Type="http://schemas.openxmlformats.org/officeDocument/2006/relationships/image" Target="../media/image2070.png"/><Relationship Id="rId71" Type="http://schemas.openxmlformats.org/officeDocument/2006/relationships/image" Target="../media/image239.png"/><Relationship Id="rId92" Type="http://schemas.openxmlformats.org/officeDocument/2006/relationships/customXml" Target="../ink/ink250.xml"/><Relationship Id="rId162" Type="http://schemas.openxmlformats.org/officeDocument/2006/relationships/customXml" Target="../ink/ink285.xml"/><Relationship Id="rId2" Type="http://schemas.openxmlformats.org/officeDocument/2006/relationships/customXml" Target="../ink/ink206.xml"/><Relationship Id="rId29" Type="http://schemas.openxmlformats.org/officeDocument/2006/relationships/image" Target="../media/image218.png"/><Relationship Id="rId24" Type="http://schemas.openxmlformats.org/officeDocument/2006/relationships/customXml" Target="../ink/ink216.xml"/><Relationship Id="rId40" Type="http://schemas.openxmlformats.org/officeDocument/2006/relationships/customXml" Target="../ink/ink224.xml"/><Relationship Id="rId45" Type="http://schemas.openxmlformats.org/officeDocument/2006/relationships/image" Target="../media/image226.png"/><Relationship Id="rId66" Type="http://schemas.openxmlformats.org/officeDocument/2006/relationships/customXml" Target="../ink/ink237.xml"/><Relationship Id="rId87" Type="http://schemas.openxmlformats.org/officeDocument/2006/relationships/image" Target="../media/image247.png"/><Relationship Id="rId110" Type="http://schemas.openxmlformats.org/officeDocument/2006/relationships/customXml" Target="../ink/ink259.xml"/><Relationship Id="rId115" Type="http://schemas.openxmlformats.org/officeDocument/2006/relationships/image" Target="../media/image261.png"/><Relationship Id="rId131" Type="http://schemas.openxmlformats.org/officeDocument/2006/relationships/image" Target="../media/image269.png"/><Relationship Id="rId136" Type="http://schemas.openxmlformats.org/officeDocument/2006/relationships/customXml" Target="../ink/ink272.xml"/><Relationship Id="rId157" Type="http://schemas.openxmlformats.org/officeDocument/2006/relationships/image" Target="../media/image282.png"/><Relationship Id="rId61" Type="http://schemas.openxmlformats.org/officeDocument/2006/relationships/image" Target="../media/image234.png"/><Relationship Id="rId82" Type="http://schemas.openxmlformats.org/officeDocument/2006/relationships/customXml" Target="../ink/ink245.xml"/><Relationship Id="rId152" Type="http://schemas.openxmlformats.org/officeDocument/2006/relationships/customXml" Target="../ink/ink280.xml"/><Relationship Id="rId19" Type="http://schemas.openxmlformats.org/officeDocument/2006/relationships/image" Target="../media/image213.png"/><Relationship Id="rId14" Type="http://schemas.openxmlformats.org/officeDocument/2006/relationships/customXml" Target="../ink/ink211.xml"/><Relationship Id="rId30" Type="http://schemas.openxmlformats.org/officeDocument/2006/relationships/customXml" Target="../ink/ink219.xml"/><Relationship Id="rId35" Type="http://schemas.openxmlformats.org/officeDocument/2006/relationships/image" Target="../media/image221.png"/><Relationship Id="rId56" Type="http://schemas.openxmlformats.org/officeDocument/2006/relationships/customXml" Target="../ink/ink232.xml"/><Relationship Id="rId77" Type="http://schemas.openxmlformats.org/officeDocument/2006/relationships/image" Target="../media/image242.png"/><Relationship Id="rId100" Type="http://schemas.openxmlformats.org/officeDocument/2006/relationships/customXml" Target="../ink/ink254.xml"/><Relationship Id="rId105" Type="http://schemas.openxmlformats.org/officeDocument/2006/relationships/image" Target="../media/image256.png"/><Relationship Id="rId126" Type="http://schemas.openxmlformats.org/officeDocument/2006/relationships/customXml" Target="../ink/ink267.xml"/><Relationship Id="rId147" Type="http://schemas.openxmlformats.org/officeDocument/2006/relationships/image" Target="../media/image277.png"/><Relationship Id="rId8" Type="http://schemas.openxmlformats.org/officeDocument/2006/relationships/customXml" Target="../ink/ink208.xml"/><Relationship Id="rId51" Type="http://schemas.openxmlformats.org/officeDocument/2006/relationships/image" Target="../media/image229.png"/><Relationship Id="rId72" Type="http://schemas.openxmlformats.org/officeDocument/2006/relationships/customXml" Target="../ink/ink240.xml"/><Relationship Id="rId93" Type="http://schemas.openxmlformats.org/officeDocument/2006/relationships/image" Target="../media/image250.png"/><Relationship Id="rId98" Type="http://schemas.openxmlformats.org/officeDocument/2006/relationships/customXml" Target="../ink/ink253.xml"/><Relationship Id="rId121" Type="http://schemas.openxmlformats.org/officeDocument/2006/relationships/image" Target="../media/image264.png"/><Relationship Id="rId142" Type="http://schemas.openxmlformats.org/officeDocument/2006/relationships/customXml" Target="../ink/ink275.xml"/><Relationship Id="rId163" Type="http://schemas.openxmlformats.org/officeDocument/2006/relationships/image" Target="../media/image285.png"/><Relationship Id="rId25" Type="http://schemas.openxmlformats.org/officeDocument/2006/relationships/image" Target="../media/image216.png"/><Relationship Id="rId46" Type="http://schemas.openxmlformats.org/officeDocument/2006/relationships/customXml" Target="../ink/ink227.xml"/><Relationship Id="rId67" Type="http://schemas.openxmlformats.org/officeDocument/2006/relationships/image" Target="../media/image237.png"/><Relationship Id="rId116" Type="http://schemas.openxmlformats.org/officeDocument/2006/relationships/customXml" Target="../ink/ink262.xml"/><Relationship Id="rId137" Type="http://schemas.openxmlformats.org/officeDocument/2006/relationships/image" Target="../media/image272.png"/><Relationship Id="rId158" Type="http://schemas.openxmlformats.org/officeDocument/2006/relationships/customXml" Target="../ink/ink283.xml"/><Relationship Id="rId20" Type="http://schemas.openxmlformats.org/officeDocument/2006/relationships/customXml" Target="../ink/ink214.xml"/><Relationship Id="rId41" Type="http://schemas.openxmlformats.org/officeDocument/2006/relationships/image" Target="../media/image224.png"/><Relationship Id="rId62" Type="http://schemas.openxmlformats.org/officeDocument/2006/relationships/customXml" Target="../ink/ink235.xml"/><Relationship Id="rId83" Type="http://schemas.openxmlformats.org/officeDocument/2006/relationships/image" Target="../media/image245.png"/><Relationship Id="rId88" Type="http://schemas.openxmlformats.org/officeDocument/2006/relationships/customXml" Target="../ink/ink248.xml"/><Relationship Id="rId111" Type="http://schemas.openxmlformats.org/officeDocument/2006/relationships/image" Target="../media/image259.png"/><Relationship Id="rId132" Type="http://schemas.openxmlformats.org/officeDocument/2006/relationships/customXml" Target="../ink/ink270.xml"/><Relationship Id="rId153" Type="http://schemas.openxmlformats.org/officeDocument/2006/relationships/image" Target="../media/image280.png"/><Relationship Id="rId15" Type="http://schemas.openxmlformats.org/officeDocument/2006/relationships/image" Target="../media/image211.png"/><Relationship Id="rId36" Type="http://schemas.openxmlformats.org/officeDocument/2006/relationships/customXml" Target="../ink/ink222.xml"/><Relationship Id="rId57" Type="http://schemas.openxmlformats.org/officeDocument/2006/relationships/image" Target="../media/image232.png"/><Relationship Id="rId106" Type="http://schemas.openxmlformats.org/officeDocument/2006/relationships/customXml" Target="../ink/ink257.xml"/><Relationship Id="rId127" Type="http://schemas.openxmlformats.org/officeDocument/2006/relationships/image" Target="../media/image267.png"/><Relationship Id="rId10" Type="http://schemas.openxmlformats.org/officeDocument/2006/relationships/customXml" Target="../ink/ink209.xml"/><Relationship Id="rId31" Type="http://schemas.openxmlformats.org/officeDocument/2006/relationships/image" Target="../media/image219.png"/><Relationship Id="rId52" Type="http://schemas.openxmlformats.org/officeDocument/2006/relationships/customXml" Target="../ink/ink230.xml"/><Relationship Id="rId73" Type="http://schemas.openxmlformats.org/officeDocument/2006/relationships/image" Target="../media/image240.png"/><Relationship Id="rId78" Type="http://schemas.openxmlformats.org/officeDocument/2006/relationships/customXml" Target="../ink/ink243.xml"/><Relationship Id="rId94" Type="http://schemas.openxmlformats.org/officeDocument/2006/relationships/customXml" Target="../ink/ink251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122" Type="http://schemas.openxmlformats.org/officeDocument/2006/relationships/customXml" Target="../ink/ink265.xml"/><Relationship Id="rId143" Type="http://schemas.openxmlformats.org/officeDocument/2006/relationships/image" Target="../media/image275.png"/><Relationship Id="rId148" Type="http://schemas.openxmlformats.org/officeDocument/2006/relationships/customXml" Target="../ink/ink278.xml"/><Relationship Id="rId164" Type="http://schemas.openxmlformats.org/officeDocument/2006/relationships/customXml" Target="../ink/ink286.xml"/><Relationship Id="rId9" Type="http://schemas.openxmlformats.org/officeDocument/2006/relationships/image" Target="../media/image208.png"/><Relationship Id="rId26" Type="http://schemas.openxmlformats.org/officeDocument/2006/relationships/customXml" Target="../ink/ink217.xml"/><Relationship Id="rId47" Type="http://schemas.openxmlformats.org/officeDocument/2006/relationships/image" Target="../media/image227.png"/><Relationship Id="rId68" Type="http://schemas.openxmlformats.org/officeDocument/2006/relationships/customXml" Target="../ink/ink238.xml"/><Relationship Id="rId89" Type="http://schemas.openxmlformats.org/officeDocument/2006/relationships/image" Target="../media/image248.png"/><Relationship Id="rId112" Type="http://schemas.openxmlformats.org/officeDocument/2006/relationships/customXml" Target="../ink/ink260.xml"/><Relationship Id="rId133" Type="http://schemas.openxmlformats.org/officeDocument/2006/relationships/image" Target="../media/image270.png"/><Relationship Id="rId154" Type="http://schemas.openxmlformats.org/officeDocument/2006/relationships/customXml" Target="../ink/ink281.xml"/><Relationship Id="rId16" Type="http://schemas.openxmlformats.org/officeDocument/2006/relationships/customXml" Target="../ink/ink212.xml"/><Relationship Id="rId37" Type="http://schemas.openxmlformats.org/officeDocument/2006/relationships/image" Target="../media/image222.png"/><Relationship Id="rId58" Type="http://schemas.openxmlformats.org/officeDocument/2006/relationships/customXml" Target="../ink/ink233.xml"/><Relationship Id="rId79" Type="http://schemas.openxmlformats.org/officeDocument/2006/relationships/image" Target="../media/image243.png"/><Relationship Id="rId102" Type="http://schemas.openxmlformats.org/officeDocument/2006/relationships/customXml" Target="../ink/ink255.xml"/><Relationship Id="rId123" Type="http://schemas.openxmlformats.org/officeDocument/2006/relationships/image" Target="../media/image265.png"/><Relationship Id="rId144" Type="http://schemas.openxmlformats.org/officeDocument/2006/relationships/customXml" Target="../ink/ink276.xml"/><Relationship Id="rId90" Type="http://schemas.openxmlformats.org/officeDocument/2006/relationships/customXml" Target="../ink/ink249.xml"/><Relationship Id="rId165" Type="http://schemas.openxmlformats.org/officeDocument/2006/relationships/image" Target="../media/image286.png"/><Relationship Id="rId27" Type="http://schemas.openxmlformats.org/officeDocument/2006/relationships/image" Target="../media/image217.png"/><Relationship Id="rId48" Type="http://schemas.openxmlformats.org/officeDocument/2006/relationships/customXml" Target="../ink/ink228.xml"/><Relationship Id="rId69" Type="http://schemas.openxmlformats.org/officeDocument/2006/relationships/image" Target="../media/image238.png"/><Relationship Id="rId113" Type="http://schemas.openxmlformats.org/officeDocument/2006/relationships/image" Target="../media/image260.png"/><Relationship Id="rId134" Type="http://schemas.openxmlformats.org/officeDocument/2006/relationships/customXml" Target="../ink/ink271.xml"/><Relationship Id="rId80" Type="http://schemas.openxmlformats.org/officeDocument/2006/relationships/customXml" Target="../ink/ink244.xml"/><Relationship Id="rId155" Type="http://schemas.openxmlformats.org/officeDocument/2006/relationships/image" Target="../media/image28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3.png"/><Relationship Id="rId21" Type="http://schemas.openxmlformats.org/officeDocument/2006/relationships/image" Target="../media/image295.png"/><Relationship Id="rId42" Type="http://schemas.openxmlformats.org/officeDocument/2006/relationships/customXml" Target="../ink/ink306.xml"/><Relationship Id="rId63" Type="http://schemas.openxmlformats.org/officeDocument/2006/relationships/image" Target="../media/image316.png"/><Relationship Id="rId84" Type="http://schemas.openxmlformats.org/officeDocument/2006/relationships/customXml" Target="../ink/ink327.xml"/><Relationship Id="rId138" Type="http://schemas.openxmlformats.org/officeDocument/2006/relationships/customXml" Target="../ink/ink354.xml"/><Relationship Id="rId159" Type="http://schemas.openxmlformats.org/officeDocument/2006/relationships/image" Target="../media/image363.png"/><Relationship Id="rId170" Type="http://schemas.openxmlformats.org/officeDocument/2006/relationships/customXml" Target="../ink/ink370.xml"/><Relationship Id="rId191" Type="http://schemas.openxmlformats.org/officeDocument/2006/relationships/image" Target="../media/image379.png"/><Relationship Id="rId205" Type="http://schemas.openxmlformats.org/officeDocument/2006/relationships/image" Target="../media/image386.png"/><Relationship Id="rId107" Type="http://schemas.openxmlformats.org/officeDocument/2006/relationships/image" Target="../media/image338.png"/><Relationship Id="rId11" Type="http://schemas.openxmlformats.org/officeDocument/2006/relationships/image" Target="../media/image290.png"/><Relationship Id="rId32" Type="http://schemas.openxmlformats.org/officeDocument/2006/relationships/customXml" Target="../ink/ink301.xml"/><Relationship Id="rId53" Type="http://schemas.openxmlformats.org/officeDocument/2006/relationships/image" Target="../media/image311.png"/><Relationship Id="rId74" Type="http://schemas.openxmlformats.org/officeDocument/2006/relationships/customXml" Target="../ink/ink322.xml"/><Relationship Id="rId128" Type="http://schemas.openxmlformats.org/officeDocument/2006/relationships/customXml" Target="../ink/ink349.xml"/><Relationship Id="rId149" Type="http://schemas.openxmlformats.org/officeDocument/2006/relationships/image" Target="../media/image358.png"/><Relationship Id="rId5" Type="http://schemas.openxmlformats.org/officeDocument/2006/relationships/image" Target="../media/image2870.png"/><Relationship Id="rId95" Type="http://schemas.openxmlformats.org/officeDocument/2006/relationships/image" Target="../media/image332.png"/><Relationship Id="rId160" Type="http://schemas.openxmlformats.org/officeDocument/2006/relationships/customXml" Target="../ink/ink365.xml"/><Relationship Id="rId181" Type="http://schemas.openxmlformats.org/officeDocument/2006/relationships/image" Target="../media/image374.png"/><Relationship Id="rId22" Type="http://schemas.openxmlformats.org/officeDocument/2006/relationships/customXml" Target="../ink/ink296.xml"/><Relationship Id="rId43" Type="http://schemas.openxmlformats.org/officeDocument/2006/relationships/image" Target="../media/image306.png"/><Relationship Id="rId64" Type="http://schemas.openxmlformats.org/officeDocument/2006/relationships/customXml" Target="../ink/ink317.xml"/><Relationship Id="rId118" Type="http://schemas.openxmlformats.org/officeDocument/2006/relationships/customXml" Target="../ink/ink344.xml"/><Relationship Id="rId139" Type="http://schemas.openxmlformats.org/officeDocument/2006/relationships/image" Target="../media/image353.png"/><Relationship Id="rId85" Type="http://schemas.openxmlformats.org/officeDocument/2006/relationships/image" Target="../media/image327.png"/><Relationship Id="rId150" Type="http://schemas.openxmlformats.org/officeDocument/2006/relationships/customXml" Target="../ink/ink360.xml"/><Relationship Id="rId171" Type="http://schemas.openxmlformats.org/officeDocument/2006/relationships/image" Target="../media/image369.png"/><Relationship Id="rId192" Type="http://schemas.openxmlformats.org/officeDocument/2006/relationships/customXml" Target="../ink/ink381.xml"/><Relationship Id="rId206" Type="http://schemas.openxmlformats.org/officeDocument/2006/relationships/customXml" Target="../ink/ink388.xml"/><Relationship Id="rId12" Type="http://schemas.openxmlformats.org/officeDocument/2006/relationships/customXml" Target="../ink/ink291.xml"/><Relationship Id="rId33" Type="http://schemas.openxmlformats.org/officeDocument/2006/relationships/image" Target="../media/image301.png"/><Relationship Id="rId108" Type="http://schemas.openxmlformats.org/officeDocument/2006/relationships/customXml" Target="../ink/ink339.xml"/><Relationship Id="rId129" Type="http://schemas.openxmlformats.org/officeDocument/2006/relationships/image" Target="../media/image188.png"/><Relationship Id="rId54" Type="http://schemas.openxmlformats.org/officeDocument/2006/relationships/customXml" Target="../ink/ink312.xml"/><Relationship Id="rId75" Type="http://schemas.openxmlformats.org/officeDocument/2006/relationships/image" Target="../media/image322.png"/><Relationship Id="rId96" Type="http://schemas.openxmlformats.org/officeDocument/2006/relationships/customXml" Target="../ink/ink333.xml"/><Relationship Id="rId140" Type="http://schemas.openxmlformats.org/officeDocument/2006/relationships/customXml" Target="../ink/ink355.xml"/><Relationship Id="rId161" Type="http://schemas.openxmlformats.org/officeDocument/2006/relationships/image" Target="../media/image364.png"/><Relationship Id="rId182" Type="http://schemas.openxmlformats.org/officeDocument/2006/relationships/customXml" Target="../ink/ink376.xml"/><Relationship Id="rId6" Type="http://schemas.openxmlformats.org/officeDocument/2006/relationships/customXml" Target="../ink/ink288.xml"/><Relationship Id="rId23" Type="http://schemas.openxmlformats.org/officeDocument/2006/relationships/image" Target="../media/image296.png"/><Relationship Id="rId119" Type="http://schemas.openxmlformats.org/officeDocument/2006/relationships/image" Target="../media/image344.png"/><Relationship Id="rId44" Type="http://schemas.openxmlformats.org/officeDocument/2006/relationships/customXml" Target="../ink/ink307.xml"/><Relationship Id="rId65" Type="http://schemas.openxmlformats.org/officeDocument/2006/relationships/image" Target="../media/image317.png"/><Relationship Id="rId86" Type="http://schemas.openxmlformats.org/officeDocument/2006/relationships/customXml" Target="../ink/ink328.xml"/><Relationship Id="rId130" Type="http://schemas.openxmlformats.org/officeDocument/2006/relationships/customXml" Target="../ink/ink350.xml"/><Relationship Id="rId151" Type="http://schemas.openxmlformats.org/officeDocument/2006/relationships/image" Target="../media/image359.png"/><Relationship Id="rId172" Type="http://schemas.openxmlformats.org/officeDocument/2006/relationships/customXml" Target="../ink/ink371.xml"/><Relationship Id="rId193" Type="http://schemas.openxmlformats.org/officeDocument/2006/relationships/image" Target="../media/image380.png"/><Relationship Id="rId207" Type="http://schemas.openxmlformats.org/officeDocument/2006/relationships/image" Target="../media/image387.png"/><Relationship Id="rId13" Type="http://schemas.openxmlformats.org/officeDocument/2006/relationships/image" Target="../media/image291.png"/><Relationship Id="rId109" Type="http://schemas.openxmlformats.org/officeDocument/2006/relationships/image" Target="../media/image339.png"/><Relationship Id="rId34" Type="http://schemas.openxmlformats.org/officeDocument/2006/relationships/customXml" Target="../ink/ink302.xml"/><Relationship Id="rId55" Type="http://schemas.openxmlformats.org/officeDocument/2006/relationships/image" Target="../media/image312.png"/><Relationship Id="rId76" Type="http://schemas.openxmlformats.org/officeDocument/2006/relationships/customXml" Target="../ink/ink323.xml"/><Relationship Id="rId97" Type="http://schemas.openxmlformats.org/officeDocument/2006/relationships/image" Target="../media/image333.png"/><Relationship Id="rId120" Type="http://schemas.openxmlformats.org/officeDocument/2006/relationships/customXml" Target="../ink/ink345.xml"/><Relationship Id="rId141" Type="http://schemas.openxmlformats.org/officeDocument/2006/relationships/image" Target="../media/image354.png"/><Relationship Id="rId7" Type="http://schemas.openxmlformats.org/officeDocument/2006/relationships/image" Target="../media/image288.png"/><Relationship Id="rId162" Type="http://schemas.openxmlformats.org/officeDocument/2006/relationships/customXml" Target="../ink/ink366.xml"/><Relationship Id="rId183" Type="http://schemas.openxmlformats.org/officeDocument/2006/relationships/image" Target="../media/image375.png"/><Relationship Id="rId24" Type="http://schemas.openxmlformats.org/officeDocument/2006/relationships/customXml" Target="../ink/ink297.xml"/><Relationship Id="rId45" Type="http://schemas.openxmlformats.org/officeDocument/2006/relationships/image" Target="../media/image307.png"/><Relationship Id="rId66" Type="http://schemas.openxmlformats.org/officeDocument/2006/relationships/customXml" Target="../ink/ink318.xml"/><Relationship Id="rId87" Type="http://schemas.openxmlformats.org/officeDocument/2006/relationships/image" Target="../media/image328.png"/><Relationship Id="rId110" Type="http://schemas.openxmlformats.org/officeDocument/2006/relationships/customXml" Target="../ink/ink340.xml"/><Relationship Id="rId131" Type="http://schemas.openxmlformats.org/officeDocument/2006/relationships/image" Target="../media/image349.png"/><Relationship Id="rId61" Type="http://schemas.openxmlformats.org/officeDocument/2006/relationships/image" Target="../media/image315.png"/><Relationship Id="rId82" Type="http://schemas.openxmlformats.org/officeDocument/2006/relationships/customXml" Target="../ink/ink326.xml"/><Relationship Id="rId152" Type="http://schemas.openxmlformats.org/officeDocument/2006/relationships/customXml" Target="../ink/ink361.xml"/><Relationship Id="rId173" Type="http://schemas.openxmlformats.org/officeDocument/2006/relationships/image" Target="../media/image370.png"/><Relationship Id="rId194" Type="http://schemas.openxmlformats.org/officeDocument/2006/relationships/customXml" Target="../ink/ink382.xml"/><Relationship Id="rId199" Type="http://schemas.openxmlformats.org/officeDocument/2006/relationships/image" Target="../media/image383.png"/><Relationship Id="rId203" Type="http://schemas.openxmlformats.org/officeDocument/2006/relationships/image" Target="../media/image385.png"/><Relationship Id="rId208" Type="http://schemas.openxmlformats.org/officeDocument/2006/relationships/customXml" Target="../ink/ink389.xml"/><Relationship Id="rId19" Type="http://schemas.openxmlformats.org/officeDocument/2006/relationships/image" Target="../media/image294.png"/><Relationship Id="rId14" Type="http://schemas.openxmlformats.org/officeDocument/2006/relationships/customXml" Target="../ink/ink292.xml"/><Relationship Id="rId30" Type="http://schemas.openxmlformats.org/officeDocument/2006/relationships/customXml" Target="../ink/ink300.xml"/><Relationship Id="rId35" Type="http://schemas.openxmlformats.org/officeDocument/2006/relationships/image" Target="../media/image302.png"/><Relationship Id="rId56" Type="http://schemas.openxmlformats.org/officeDocument/2006/relationships/customXml" Target="../ink/ink313.xml"/><Relationship Id="rId77" Type="http://schemas.openxmlformats.org/officeDocument/2006/relationships/image" Target="../media/image323.png"/><Relationship Id="rId100" Type="http://schemas.openxmlformats.org/officeDocument/2006/relationships/customXml" Target="../ink/ink335.xml"/><Relationship Id="rId105" Type="http://schemas.openxmlformats.org/officeDocument/2006/relationships/image" Target="../media/image337.png"/><Relationship Id="rId126" Type="http://schemas.openxmlformats.org/officeDocument/2006/relationships/customXml" Target="../ink/ink348.xml"/><Relationship Id="rId147" Type="http://schemas.openxmlformats.org/officeDocument/2006/relationships/image" Target="../media/image357.png"/><Relationship Id="rId168" Type="http://schemas.openxmlformats.org/officeDocument/2006/relationships/customXml" Target="../ink/ink369.xml"/><Relationship Id="rId8" Type="http://schemas.openxmlformats.org/officeDocument/2006/relationships/customXml" Target="../ink/ink289.xml"/><Relationship Id="rId51" Type="http://schemas.openxmlformats.org/officeDocument/2006/relationships/image" Target="../media/image310.png"/><Relationship Id="rId72" Type="http://schemas.openxmlformats.org/officeDocument/2006/relationships/customXml" Target="../ink/ink321.xml"/><Relationship Id="rId93" Type="http://schemas.openxmlformats.org/officeDocument/2006/relationships/image" Target="../media/image331.png"/><Relationship Id="rId98" Type="http://schemas.openxmlformats.org/officeDocument/2006/relationships/customXml" Target="../ink/ink334.xml"/><Relationship Id="rId121" Type="http://schemas.openxmlformats.org/officeDocument/2006/relationships/image" Target="../media/image345.png"/><Relationship Id="rId142" Type="http://schemas.openxmlformats.org/officeDocument/2006/relationships/customXml" Target="../ink/ink356.xml"/><Relationship Id="rId163" Type="http://schemas.openxmlformats.org/officeDocument/2006/relationships/image" Target="../media/image365.png"/><Relationship Id="rId184" Type="http://schemas.openxmlformats.org/officeDocument/2006/relationships/customXml" Target="../ink/ink377.xml"/><Relationship Id="rId189" Type="http://schemas.openxmlformats.org/officeDocument/2006/relationships/image" Target="../media/image378.png"/><Relationship Id="rId25" Type="http://schemas.openxmlformats.org/officeDocument/2006/relationships/image" Target="../media/image297.png"/><Relationship Id="rId46" Type="http://schemas.openxmlformats.org/officeDocument/2006/relationships/customXml" Target="../ink/ink308.xml"/><Relationship Id="rId67" Type="http://schemas.openxmlformats.org/officeDocument/2006/relationships/image" Target="../media/image318.png"/><Relationship Id="rId116" Type="http://schemas.openxmlformats.org/officeDocument/2006/relationships/customXml" Target="../ink/ink343.xml"/><Relationship Id="rId137" Type="http://schemas.openxmlformats.org/officeDocument/2006/relationships/image" Target="../media/image352.png"/><Relationship Id="rId158" Type="http://schemas.openxmlformats.org/officeDocument/2006/relationships/customXml" Target="../ink/ink364.xml"/><Relationship Id="rId20" Type="http://schemas.openxmlformats.org/officeDocument/2006/relationships/customXml" Target="../ink/ink295.xml"/><Relationship Id="rId41" Type="http://schemas.openxmlformats.org/officeDocument/2006/relationships/image" Target="../media/image305.png"/><Relationship Id="rId62" Type="http://schemas.openxmlformats.org/officeDocument/2006/relationships/customXml" Target="../ink/ink316.xml"/><Relationship Id="rId83" Type="http://schemas.openxmlformats.org/officeDocument/2006/relationships/image" Target="../media/image326.png"/><Relationship Id="rId88" Type="http://schemas.openxmlformats.org/officeDocument/2006/relationships/customXml" Target="../ink/ink329.xml"/><Relationship Id="rId111" Type="http://schemas.openxmlformats.org/officeDocument/2006/relationships/image" Target="../media/image340.png"/><Relationship Id="rId132" Type="http://schemas.openxmlformats.org/officeDocument/2006/relationships/customXml" Target="../ink/ink351.xml"/><Relationship Id="rId153" Type="http://schemas.openxmlformats.org/officeDocument/2006/relationships/image" Target="../media/image360.png"/><Relationship Id="rId174" Type="http://schemas.openxmlformats.org/officeDocument/2006/relationships/customXml" Target="../ink/ink372.xml"/><Relationship Id="rId179" Type="http://schemas.openxmlformats.org/officeDocument/2006/relationships/image" Target="../media/image373.png"/><Relationship Id="rId195" Type="http://schemas.openxmlformats.org/officeDocument/2006/relationships/image" Target="../media/image381.png"/><Relationship Id="rId209" Type="http://schemas.openxmlformats.org/officeDocument/2006/relationships/image" Target="../media/image388.png"/><Relationship Id="rId190" Type="http://schemas.openxmlformats.org/officeDocument/2006/relationships/customXml" Target="../ink/ink380.xml"/><Relationship Id="rId204" Type="http://schemas.openxmlformats.org/officeDocument/2006/relationships/customXml" Target="../ink/ink387.xml"/><Relationship Id="rId15" Type="http://schemas.openxmlformats.org/officeDocument/2006/relationships/image" Target="../media/image292.png"/><Relationship Id="rId36" Type="http://schemas.openxmlformats.org/officeDocument/2006/relationships/customXml" Target="../ink/ink303.xml"/><Relationship Id="rId57" Type="http://schemas.openxmlformats.org/officeDocument/2006/relationships/image" Target="../media/image313.png"/><Relationship Id="rId106" Type="http://schemas.openxmlformats.org/officeDocument/2006/relationships/customXml" Target="../ink/ink338.xml"/><Relationship Id="rId127" Type="http://schemas.openxmlformats.org/officeDocument/2006/relationships/image" Target="../media/image348.png"/><Relationship Id="rId10" Type="http://schemas.openxmlformats.org/officeDocument/2006/relationships/customXml" Target="../ink/ink290.xml"/><Relationship Id="rId31" Type="http://schemas.openxmlformats.org/officeDocument/2006/relationships/image" Target="../media/image300.png"/><Relationship Id="rId52" Type="http://schemas.openxmlformats.org/officeDocument/2006/relationships/customXml" Target="../ink/ink311.xml"/><Relationship Id="rId73" Type="http://schemas.openxmlformats.org/officeDocument/2006/relationships/image" Target="../media/image321.png"/><Relationship Id="rId78" Type="http://schemas.openxmlformats.org/officeDocument/2006/relationships/customXml" Target="../ink/ink324.xml"/><Relationship Id="rId94" Type="http://schemas.openxmlformats.org/officeDocument/2006/relationships/customXml" Target="../ink/ink332.xml"/><Relationship Id="rId99" Type="http://schemas.openxmlformats.org/officeDocument/2006/relationships/image" Target="../media/image334.png"/><Relationship Id="rId101" Type="http://schemas.openxmlformats.org/officeDocument/2006/relationships/image" Target="../media/image335.png"/><Relationship Id="rId122" Type="http://schemas.openxmlformats.org/officeDocument/2006/relationships/customXml" Target="../ink/ink346.xml"/><Relationship Id="rId143" Type="http://schemas.openxmlformats.org/officeDocument/2006/relationships/image" Target="../media/image355.png"/><Relationship Id="rId148" Type="http://schemas.openxmlformats.org/officeDocument/2006/relationships/customXml" Target="../ink/ink359.xml"/><Relationship Id="rId164" Type="http://schemas.openxmlformats.org/officeDocument/2006/relationships/customXml" Target="../ink/ink367.xml"/><Relationship Id="rId169" Type="http://schemas.openxmlformats.org/officeDocument/2006/relationships/image" Target="../media/image368.png"/><Relationship Id="rId185" Type="http://schemas.openxmlformats.org/officeDocument/2006/relationships/image" Target="../media/image376.png"/><Relationship Id="rId9" Type="http://schemas.openxmlformats.org/officeDocument/2006/relationships/image" Target="../media/image289.png"/><Relationship Id="rId180" Type="http://schemas.openxmlformats.org/officeDocument/2006/relationships/customXml" Target="../ink/ink375.xml"/><Relationship Id="rId210" Type="http://schemas.openxmlformats.org/officeDocument/2006/relationships/customXml" Target="../ink/ink390.xml"/><Relationship Id="rId26" Type="http://schemas.openxmlformats.org/officeDocument/2006/relationships/customXml" Target="../ink/ink298.xml"/><Relationship Id="rId47" Type="http://schemas.openxmlformats.org/officeDocument/2006/relationships/image" Target="../media/image308.png"/><Relationship Id="rId68" Type="http://schemas.openxmlformats.org/officeDocument/2006/relationships/customXml" Target="../ink/ink319.xml"/><Relationship Id="rId89" Type="http://schemas.openxmlformats.org/officeDocument/2006/relationships/image" Target="../media/image329.png"/><Relationship Id="rId112" Type="http://schemas.openxmlformats.org/officeDocument/2006/relationships/customXml" Target="../ink/ink341.xml"/><Relationship Id="rId133" Type="http://schemas.openxmlformats.org/officeDocument/2006/relationships/image" Target="../media/image350.png"/><Relationship Id="rId154" Type="http://schemas.openxmlformats.org/officeDocument/2006/relationships/customXml" Target="../ink/ink362.xml"/><Relationship Id="rId175" Type="http://schemas.openxmlformats.org/officeDocument/2006/relationships/image" Target="../media/image371.png"/><Relationship Id="rId196" Type="http://schemas.openxmlformats.org/officeDocument/2006/relationships/customXml" Target="../ink/ink383.xml"/><Relationship Id="rId200" Type="http://schemas.openxmlformats.org/officeDocument/2006/relationships/customXml" Target="../ink/ink385.xml"/><Relationship Id="rId16" Type="http://schemas.openxmlformats.org/officeDocument/2006/relationships/customXml" Target="../ink/ink293.xml"/><Relationship Id="rId37" Type="http://schemas.openxmlformats.org/officeDocument/2006/relationships/image" Target="../media/image303.png"/><Relationship Id="rId58" Type="http://schemas.openxmlformats.org/officeDocument/2006/relationships/customXml" Target="../ink/ink314.xml"/><Relationship Id="rId79" Type="http://schemas.openxmlformats.org/officeDocument/2006/relationships/image" Target="../media/image324.png"/><Relationship Id="rId102" Type="http://schemas.openxmlformats.org/officeDocument/2006/relationships/customXml" Target="../ink/ink336.xml"/><Relationship Id="rId123" Type="http://schemas.openxmlformats.org/officeDocument/2006/relationships/image" Target="../media/image346.png"/><Relationship Id="rId144" Type="http://schemas.openxmlformats.org/officeDocument/2006/relationships/customXml" Target="../ink/ink357.xml"/><Relationship Id="rId90" Type="http://schemas.openxmlformats.org/officeDocument/2006/relationships/customXml" Target="../ink/ink330.xml"/><Relationship Id="rId165" Type="http://schemas.openxmlformats.org/officeDocument/2006/relationships/image" Target="../media/image366.png"/><Relationship Id="rId186" Type="http://schemas.openxmlformats.org/officeDocument/2006/relationships/customXml" Target="../ink/ink378.xml"/><Relationship Id="rId211" Type="http://schemas.openxmlformats.org/officeDocument/2006/relationships/image" Target="../media/image389.png"/><Relationship Id="rId27" Type="http://schemas.openxmlformats.org/officeDocument/2006/relationships/image" Target="../media/image298.png"/><Relationship Id="rId48" Type="http://schemas.openxmlformats.org/officeDocument/2006/relationships/customXml" Target="../ink/ink309.xml"/><Relationship Id="rId69" Type="http://schemas.openxmlformats.org/officeDocument/2006/relationships/image" Target="../media/image319.png"/><Relationship Id="rId113" Type="http://schemas.openxmlformats.org/officeDocument/2006/relationships/image" Target="../media/image341.png"/><Relationship Id="rId134" Type="http://schemas.openxmlformats.org/officeDocument/2006/relationships/customXml" Target="../ink/ink352.xml"/><Relationship Id="rId80" Type="http://schemas.openxmlformats.org/officeDocument/2006/relationships/customXml" Target="../ink/ink325.xml"/><Relationship Id="rId155" Type="http://schemas.openxmlformats.org/officeDocument/2006/relationships/image" Target="../media/image361.png"/><Relationship Id="rId176" Type="http://schemas.openxmlformats.org/officeDocument/2006/relationships/customXml" Target="../ink/ink373.xml"/><Relationship Id="rId197" Type="http://schemas.openxmlformats.org/officeDocument/2006/relationships/image" Target="../media/image382.png"/><Relationship Id="rId201" Type="http://schemas.openxmlformats.org/officeDocument/2006/relationships/image" Target="../media/image384.png"/><Relationship Id="rId17" Type="http://schemas.openxmlformats.org/officeDocument/2006/relationships/image" Target="../media/image293.png"/><Relationship Id="rId38" Type="http://schemas.openxmlformats.org/officeDocument/2006/relationships/customXml" Target="../ink/ink304.xml"/><Relationship Id="rId59" Type="http://schemas.openxmlformats.org/officeDocument/2006/relationships/image" Target="../media/image314.png"/><Relationship Id="rId103" Type="http://schemas.openxmlformats.org/officeDocument/2006/relationships/image" Target="../media/image336.png"/><Relationship Id="rId124" Type="http://schemas.openxmlformats.org/officeDocument/2006/relationships/customXml" Target="../ink/ink347.xml"/><Relationship Id="rId70" Type="http://schemas.openxmlformats.org/officeDocument/2006/relationships/customXml" Target="../ink/ink320.xml"/><Relationship Id="rId91" Type="http://schemas.openxmlformats.org/officeDocument/2006/relationships/image" Target="../media/image330.png"/><Relationship Id="rId145" Type="http://schemas.openxmlformats.org/officeDocument/2006/relationships/image" Target="../media/image356.png"/><Relationship Id="rId166" Type="http://schemas.openxmlformats.org/officeDocument/2006/relationships/customXml" Target="../ink/ink368.xml"/><Relationship Id="rId187" Type="http://schemas.openxmlformats.org/officeDocument/2006/relationships/image" Target="../media/image37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91.xml"/><Relationship Id="rId28" Type="http://schemas.openxmlformats.org/officeDocument/2006/relationships/customXml" Target="../ink/ink299.xml"/><Relationship Id="rId49" Type="http://schemas.openxmlformats.org/officeDocument/2006/relationships/image" Target="../media/image309.png"/><Relationship Id="rId114" Type="http://schemas.openxmlformats.org/officeDocument/2006/relationships/customXml" Target="../ink/ink342.xml"/><Relationship Id="rId60" Type="http://schemas.openxmlformats.org/officeDocument/2006/relationships/customXml" Target="../ink/ink315.xml"/><Relationship Id="rId81" Type="http://schemas.openxmlformats.org/officeDocument/2006/relationships/image" Target="../media/image325.png"/><Relationship Id="rId135" Type="http://schemas.openxmlformats.org/officeDocument/2006/relationships/image" Target="../media/image351.png"/><Relationship Id="rId156" Type="http://schemas.openxmlformats.org/officeDocument/2006/relationships/customXml" Target="../ink/ink363.xml"/><Relationship Id="rId177" Type="http://schemas.openxmlformats.org/officeDocument/2006/relationships/image" Target="../media/image372.png"/><Relationship Id="rId198" Type="http://schemas.openxmlformats.org/officeDocument/2006/relationships/customXml" Target="../ink/ink384.xml"/><Relationship Id="rId202" Type="http://schemas.openxmlformats.org/officeDocument/2006/relationships/customXml" Target="../ink/ink386.xml"/><Relationship Id="rId18" Type="http://schemas.openxmlformats.org/officeDocument/2006/relationships/customXml" Target="../ink/ink294.xml"/><Relationship Id="rId39" Type="http://schemas.openxmlformats.org/officeDocument/2006/relationships/image" Target="../media/image304.png"/><Relationship Id="rId50" Type="http://schemas.openxmlformats.org/officeDocument/2006/relationships/customXml" Target="../ink/ink310.xml"/><Relationship Id="rId104" Type="http://schemas.openxmlformats.org/officeDocument/2006/relationships/customXml" Target="../ink/ink337.xml"/><Relationship Id="rId125" Type="http://schemas.openxmlformats.org/officeDocument/2006/relationships/image" Target="../media/image347.png"/><Relationship Id="rId146" Type="http://schemas.openxmlformats.org/officeDocument/2006/relationships/customXml" Target="../ink/ink358.xml"/><Relationship Id="rId167" Type="http://schemas.openxmlformats.org/officeDocument/2006/relationships/image" Target="../media/image367.png"/><Relationship Id="rId188" Type="http://schemas.openxmlformats.org/officeDocument/2006/relationships/customXml" Target="../ink/ink379.xml"/><Relationship Id="rId71" Type="http://schemas.openxmlformats.org/officeDocument/2006/relationships/image" Target="../media/image320.png"/><Relationship Id="rId92" Type="http://schemas.openxmlformats.org/officeDocument/2006/relationships/customXml" Target="../ink/ink331.xml"/><Relationship Id="rId213" Type="http://schemas.openxmlformats.org/officeDocument/2006/relationships/image" Target="../media/image390.png"/><Relationship Id="rId2" Type="http://schemas.openxmlformats.org/officeDocument/2006/relationships/customXml" Target="../ink/ink287.xml"/><Relationship Id="rId29" Type="http://schemas.openxmlformats.org/officeDocument/2006/relationships/image" Target="../media/image299.png"/><Relationship Id="rId40" Type="http://schemas.openxmlformats.org/officeDocument/2006/relationships/customXml" Target="../ink/ink305.xml"/><Relationship Id="rId115" Type="http://schemas.openxmlformats.org/officeDocument/2006/relationships/image" Target="../media/image342.png"/><Relationship Id="rId136" Type="http://schemas.openxmlformats.org/officeDocument/2006/relationships/customXml" Target="../ink/ink353.xml"/><Relationship Id="rId157" Type="http://schemas.openxmlformats.org/officeDocument/2006/relationships/image" Target="../media/image362.png"/><Relationship Id="rId178" Type="http://schemas.openxmlformats.org/officeDocument/2006/relationships/customXml" Target="../ink/ink37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3.png"/><Relationship Id="rId21" Type="http://schemas.openxmlformats.org/officeDocument/2006/relationships/image" Target="../media/image295.png"/><Relationship Id="rId42" Type="http://schemas.openxmlformats.org/officeDocument/2006/relationships/customXml" Target="../ink/ink411.xml"/><Relationship Id="rId63" Type="http://schemas.openxmlformats.org/officeDocument/2006/relationships/image" Target="../media/image316.png"/><Relationship Id="rId84" Type="http://schemas.openxmlformats.org/officeDocument/2006/relationships/customXml" Target="../ink/ink432.xml"/><Relationship Id="rId138" Type="http://schemas.openxmlformats.org/officeDocument/2006/relationships/customXml" Target="../ink/ink456.xml"/><Relationship Id="rId159" Type="http://schemas.openxmlformats.org/officeDocument/2006/relationships/image" Target="../media/image363.png"/><Relationship Id="rId170" Type="http://schemas.openxmlformats.org/officeDocument/2006/relationships/customXml" Target="../ink/ink472.xml"/><Relationship Id="rId191" Type="http://schemas.openxmlformats.org/officeDocument/2006/relationships/image" Target="../media/image379.png"/><Relationship Id="rId226" Type="http://schemas.openxmlformats.org/officeDocument/2006/relationships/customXml" Target="../ink/ink496.xml"/><Relationship Id="rId247" Type="http://schemas.openxmlformats.org/officeDocument/2006/relationships/image" Target="../media/image408.png"/><Relationship Id="rId107" Type="http://schemas.openxmlformats.org/officeDocument/2006/relationships/image" Target="../media/image338.png"/><Relationship Id="rId11" Type="http://schemas.openxmlformats.org/officeDocument/2006/relationships/image" Target="../media/image290.png"/><Relationship Id="rId32" Type="http://schemas.openxmlformats.org/officeDocument/2006/relationships/customXml" Target="../ink/ink406.xml"/><Relationship Id="rId53" Type="http://schemas.openxmlformats.org/officeDocument/2006/relationships/image" Target="../media/image311.png"/><Relationship Id="rId74" Type="http://schemas.openxmlformats.org/officeDocument/2006/relationships/customXml" Target="../ink/ink427.xml"/><Relationship Id="rId128" Type="http://schemas.openxmlformats.org/officeDocument/2006/relationships/customXml" Target="../ink/ink451.xml"/><Relationship Id="rId149" Type="http://schemas.openxmlformats.org/officeDocument/2006/relationships/image" Target="../media/image358.png"/><Relationship Id="rId5" Type="http://schemas.openxmlformats.org/officeDocument/2006/relationships/image" Target="../media/image2870.png"/><Relationship Id="rId95" Type="http://schemas.openxmlformats.org/officeDocument/2006/relationships/image" Target="../media/image332.png"/><Relationship Id="rId160" Type="http://schemas.openxmlformats.org/officeDocument/2006/relationships/customXml" Target="../ink/ink467.xml"/><Relationship Id="rId181" Type="http://schemas.openxmlformats.org/officeDocument/2006/relationships/image" Target="../media/image374.png"/><Relationship Id="rId216" Type="http://schemas.openxmlformats.org/officeDocument/2006/relationships/customXml" Target="../ink/ink491.xml"/><Relationship Id="rId237" Type="http://schemas.openxmlformats.org/officeDocument/2006/relationships/image" Target="../media/image403.png"/><Relationship Id="rId258" Type="http://schemas.openxmlformats.org/officeDocument/2006/relationships/customXml" Target="../ink/ink512.xml"/><Relationship Id="rId22" Type="http://schemas.openxmlformats.org/officeDocument/2006/relationships/customXml" Target="../ink/ink401.xml"/><Relationship Id="rId43" Type="http://schemas.openxmlformats.org/officeDocument/2006/relationships/image" Target="../media/image306.png"/><Relationship Id="rId64" Type="http://schemas.openxmlformats.org/officeDocument/2006/relationships/customXml" Target="../ink/ink422.xml"/><Relationship Id="rId118" Type="http://schemas.openxmlformats.org/officeDocument/2006/relationships/customXml" Target="../ink/ink446.xml"/><Relationship Id="rId139" Type="http://schemas.openxmlformats.org/officeDocument/2006/relationships/image" Target="../media/image353.png"/><Relationship Id="rId85" Type="http://schemas.openxmlformats.org/officeDocument/2006/relationships/image" Target="../media/image327.png"/><Relationship Id="rId150" Type="http://schemas.openxmlformats.org/officeDocument/2006/relationships/customXml" Target="../ink/ink462.xml"/><Relationship Id="rId192" Type="http://schemas.openxmlformats.org/officeDocument/2006/relationships/customXml" Target="../ink/ink482.xml"/><Relationship Id="rId227" Type="http://schemas.openxmlformats.org/officeDocument/2006/relationships/image" Target="../media/image398.png"/><Relationship Id="rId248" Type="http://schemas.openxmlformats.org/officeDocument/2006/relationships/customXml" Target="../ink/ink507.xml"/><Relationship Id="rId12" Type="http://schemas.openxmlformats.org/officeDocument/2006/relationships/customXml" Target="../ink/ink396.xml"/><Relationship Id="rId33" Type="http://schemas.openxmlformats.org/officeDocument/2006/relationships/image" Target="../media/image301.png"/><Relationship Id="rId108" Type="http://schemas.openxmlformats.org/officeDocument/2006/relationships/customXml" Target="../ink/ink444.xml"/><Relationship Id="rId129" Type="http://schemas.openxmlformats.org/officeDocument/2006/relationships/image" Target="../media/image188.png"/><Relationship Id="rId54" Type="http://schemas.openxmlformats.org/officeDocument/2006/relationships/customXml" Target="../ink/ink417.xml"/><Relationship Id="rId75" Type="http://schemas.openxmlformats.org/officeDocument/2006/relationships/image" Target="../media/image322.png"/><Relationship Id="rId96" Type="http://schemas.openxmlformats.org/officeDocument/2006/relationships/customXml" Target="../ink/ink438.xml"/><Relationship Id="rId140" Type="http://schemas.openxmlformats.org/officeDocument/2006/relationships/customXml" Target="../ink/ink457.xml"/><Relationship Id="rId161" Type="http://schemas.openxmlformats.org/officeDocument/2006/relationships/image" Target="../media/image364.png"/><Relationship Id="rId182" Type="http://schemas.openxmlformats.org/officeDocument/2006/relationships/customXml" Target="../ink/ink477.xml"/><Relationship Id="rId217" Type="http://schemas.openxmlformats.org/officeDocument/2006/relationships/image" Target="../media/image393.png"/><Relationship Id="rId6" Type="http://schemas.openxmlformats.org/officeDocument/2006/relationships/customXml" Target="../ink/ink393.xml"/><Relationship Id="rId238" Type="http://schemas.openxmlformats.org/officeDocument/2006/relationships/customXml" Target="../ink/ink502.xml"/><Relationship Id="rId259" Type="http://schemas.openxmlformats.org/officeDocument/2006/relationships/image" Target="../media/image414.png"/><Relationship Id="rId23" Type="http://schemas.openxmlformats.org/officeDocument/2006/relationships/image" Target="../media/image296.png"/><Relationship Id="rId119" Type="http://schemas.openxmlformats.org/officeDocument/2006/relationships/image" Target="../media/image344.png"/><Relationship Id="rId44" Type="http://schemas.openxmlformats.org/officeDocument/2006/relationships/customXml" Target="../ink/ink412.xml"/><Relationship Id="rId65" Type="http://schemas.openxmlformats.org/officeDocument/2006/relationships/image" Target="../media/image317.png"/><Relationship Id="rId86" Type="http://schemas.openxmlformats.org/officeDocument/2006/relationships/customXml" Target="../ink/ink433.xml"/><Relationship Id="rId130" Type="http://schemas.openxmlformats.org/officeDocument/2006/relationships/customXml" Target="../ink/ink452.xml"/><Relationship Id="rId151" Type="http://schemas.openxmlformats.org/officeDocument/2006/relationships/image" Target="../media/image359.png"/><Relationship Id="rId193" Type="http://schemas.openxmlformats.org/officeDocument/2006/relationships/image" Target="../media/image380.png"/><Relationship Id="rId207" Type="http://schemas.openxmlformats.org/officeDocument/2006/relationships/image" Target="../media/image387.png"/><Relationship Id="rId228" Type="http://schemas.openxmlformats.org/officeDocument/2006/relationships/customXml" Target="../ink/ink497.xml"/><Relationship Id="rId249" Type="http://schemas.openxmlformats.org/officeDocument/2006/relationships/image" Target="../media/image409.png"/><Relationship Id="rId13" Type="http://schemas.openxmlformats.org/officeDocument/2006/relationships/image" Target="../media/image291.png"/><Relationship Id="rId109" Type="http://schemas.openxmlformats.org/officeDocument/2006/relationships/image" Target="../media/image339.png"/><Relationship Id="rId260" Type="http://schemas.openxmlformats.org/officeDocument/2006/relationships/customXml" Target="../ink/ink513.xml"/><Relationship Id="rId34" Type="http://schemas.openxmlformats.org/officeDocument/2006/relationships/customXml" Target="../ink/ink407.xml"/><Relationship Id="rId55" Type="http://schemas.openxmlformats.org/officeDocument/2006/relationships/image" Target="../media/image312.png"/><Relationship Id="rId76" Type="http://schemas.openxmlformats.org/officeDocument/2006/relationships/customXml" Target="../ink/ink428.xml"/><Relationship Id="rId97" Type="http://schemas.openxmlformats.org/officeDocument/2006/relationships/image" Target="../media/image333.png"/><Relationship Id="rId120" Type="http://schemas.openxmlformats.org/officeDocument/2006/relationships/customXml" Target="../ink/ink447.xml"/><Relationship Id="rId141" Type="http://schemas.openxmlformats.org/officeDocument/2006/relationships/image" Target="../media/image354.png"/><Relationship Id="rId7" Type="http://schemas.openxmlformats.org/officeDocument/2006/relationships/image" Target="../media/image288.png"/><Relationship Id="rId162" Type="http://schemas.openxmlformats.org/officeDocument/2006/relationships/customXml" Target="../ink/ink468.xml"/><Relationship Id="rId183" Type="http://schemas.openxmlformats.org/officeDocument/2006/relationships/image" Target="../media/image375.png"/><Relationship Id="rId218" Type="http://schemas.openxmlformats.org/officeDocument/2006/relationships/customXml" Target="../ink/ink492.xml"/><Relationship Id="rId239" Type="http://schemas.openxmlformats.org/officeDocument/2006/relationships/image" Target="../media/image404.png"/><Relationship Id="rId250" Type="http://schemas.openxmlformats.org/officeDocument/2006/relationships/customXml" Target="../ink/ink508.xml"/><Relationship Id="rId24" Type="http://schemas.openxmlformats.org/officeDocument/2006/relationships/customXml" Target="../ink/ink402.xml"/><Relationship Id="rId45" Type="http://schemas.openxmlformats.org/officeDocument/2006/relationships/image" Target="../media/image307.png"/><Relationship Id="rId66" Type="http://schemas.openxmlformats.org/officeDocument/2006/relationships/customXml" Target="../ink/ink423.xml"/><Relationship Id="rId87" Type="http://schemas.openxmlformats.org/officeDocument/2006/relationships/image" Target="../media/image328.png"/><Relationship Id="rId110" Type="http://schemas.openxmlformats.org/officeDocument/2006/relationships/customXml" Target="../ink/ink445.xml"/><Relationship Id="rId131" Type="http://schemas.openxmlformats.org/officeDocument/2006/relationships/image" Target="../media/image349.png"/><Relationship Id="rId152" Type="http://schemas.openxmlformats.org/officeDocument/2006/relationships/customXml" Target="../ink/ink463.xml"/><Relationship Id="rId173" Type="http://schemas.openxmlformats.org/officeDocument/2006/relationships/image" Target="../media/image370.png"/><Relationship Id="rId194" Type="http://schemas.openxmlformats.org/officeDocument/2006/relationships/customXml" Target="../ink/ink483.xml"/><Relationship Id="rId208" Type="http://schemas.openxmlformats.org/officeDocument/2006/relationships/customXml" Target="../ink/ink488.xml"/><Relationship Id="rId229" Type="http://schemas.openxmlformats.org/officeDocument/2006/relationships/image" Target="../media/image399.png"/><Relationship Id="rId240" Type="http://schemas.openxmlformats.org/officeDocument/2006/relationships/customXml" Target="../ink/ink503.xml"/><Relationship Id="rId261" Type="http://schemas.openxmlformats.org/officeDocument/2006/relationships/image" Target="../media/image415.png"/><Relationship Id="rId14" Type="http://schemas.openxmlformats.org/officeDocument/2006/relationships/customXml" Target="../ink/ink397.xml"/><Relationship Id="rId35" Type="http://schemas.openxmlformats.org/officeDocument/2006/relationships/image" Target="../media/image302.png"/><Relationship Id="rId56" Type="http://schemas.openxmlformats.org/officeDocument/2006/relationships/customXml" Target="../ink/ink418.xml"/><Relationship Id="rId77" Type="http://schemas.openxmlformats.org/officeDocument/2006/relationships/image" Target="../media/image323.png"/><Relationship Id="rId100" Type="http://schemas.openxmlformats.org/officeDocument/2006/relationships/customXml" Target="../ink/ink440.xml"/><Relationship Id="rId8" Type="http://schemas.openxmlformats.org/officeDocument/2006/relationships/customXml" Target="../ink/ink394.xml"/><Relationship Id="rId98" Type="http://schemas.openxmlformats.org/officeDocument/2006/relationships/customXml" Target="../ink/ink439.xml"/><Relationship Id="rId121" Type="http://schemas.openxmlformats.org/officeDocument/2006/relationships/image" Target="../media/image345.png"/><Relationship Id="rId142" Type="http://schemas.openxmlformats.org/officeDocument/2006/relationships/customXml" Target="../ink/ink458.xml"/><Relationship Id="rId163" Type="http://schemas.openxmlformats.org/officeDocument/2006/relationships/image" Target="../media/image365.png"/><Relationship Id="rId184" Type="http://schemas.openxmlformats.org/officeDocument/2006/relationships/customXml" Target="../ink/ink478.xml"/><Relationship Id="rId219" Type="http://schemas.openxmlformats.org/officeDocument/2006/relationships/image" Target="../media/image394.png"/><Relationship Id="rId230" Type="http://schemas.openxmlformats.org/officeDocument/2006/relationships/customXml" Target="../ink/ink498.xml"/><Relationship Id="rId251" Type="http://schemas.openxmlformats.org/officeDocument/2006/relationships/image" Target="../media/image410.png"/><Relationship Id="rId25" Type="http://schemas.openxmlformats.org/officeDocument/2006/relationships/image" Target="../media/image297.png"/><Relationship Id="rId46" Type="http://schemas.openxmlformats.org/officeDocument/2006/relationships/customXml" Target="../ink/ink413.xml"/><Relationship Id="rId67" Type="http://schemas.openxmlformats.org/officeDocument/2006/relationships/image" Target="../media/image318.png"/><Relationship Id="rId88" Type="http://schemas.openxmlformats.org/officeDocument/2006/relationships/customXml" Target="../ink/ink434.xml"/><Relationship Id="rId132" Type="http://schemas.openxmlformats.org/officeDocument/2006/relationships/customXml" Target="../ink/ink453.xml"/><Relationship Id="rId153" Type="http://schemas.openxmlformats.org/officeDocument/2006/relationships/image" Target="../media/image360.png"/><Relationship Id="rId174" Type="http://schemas.openxmlformats.org/officeDocument/2006/relationships/customXml" Target="../ink/ink473.xml"/><Relationship Id="rId195" Type="http://schemas.openxmlformats.org/officeDocument/2006/relationships/image" Target="../media/image381.png"/><Relationship Id="rId209" Type="http://schemas.openxmlformats.org/officeDocument/2006/relationships/image" Target="../media/image388.png"/><Relationship Id="rId220" Type="http://schemas.openxmlformats.org/officeDocument/2006/relationships/customXml" Target="../ink/ink493.xml"/><Relationship Id="rId241" Type="http://schemas.openxmlformats.org/officeDocument/2006/relationships/image" Target="../media/image405.png"/><Relationship Id="rId15" Type="http://schemas.openxmlformats.org/officeDocument/2006/relationships/image" Target="../media/image292.png"/><Relationship Id="rId36" Type="http://schemas.openxmlformats.org/officeDocument/2006/relationships/customXml" Target="../ink/ink408.xml"/><Relationship Id="rId57" Type="http://schemas.openxmlformats.org/officeDocument/2006/relationships/image" Target="../media/image313.png"/><Relationship Id="rId262" Type="http://schemas.openxmlformats.org/officeDocument/2006/relationships/customXml" Target="../ink/ink514.xml"/><Relationship Id="rId78" Type="http://schemas.openxmlformats.org/officeDocument/2006/relationships/customXml" Target="../ink/ink429.xml"/><Relationship Id="rId99" Type="http://schemas.openxmlformats.org/officeDocument/2006/relationships/image" Target="../media/image334.png"/><Relationship Id="rId101" Type="http://schemas.openxmlformats.org/officeDocument/2006/relationships/image" Target="../media/image335.png"/><Relationship Id="rId122" Type="http://schemas.openxmlformats.org/officeDocument/2006/relationships/customXml" Target="../ink/ink448.xml"/><Relationship Id="rId143" Type="http://schemas.openxmlformats.org/officeDocument/2006/relationships/image" Target="../media/image355.png"/><Relationship Id="rId164" Type="http://schemas.openxmlformats.org/officeDocument/2006/relationships/customXml" Target="../ink/ink469.xml"/><Relationship Id="rId185" Type="http://schemas.openxmlformats.org/officeDocument/2006/relationships/image" Target="../media/image376.png"/><Relationship Id="rId9" Type="http://schemas.openxmlformats.org/officeDocument/2006/relationships/image" Target="../media/image289.png"/><Relationship Id="rId180" Type="http://schemas.openxmlformats.org/officeDocument/2006/relationships/customXml" Target="../ink/ink476.xml"/><Relationship Id="rId210" Type="http://schemas.openxmlformats.org/officeDocument/2006/relationships/customXml" Target="../ink/ink489.xml"/><Relationship Id="rId215" Type="http://schemas.openxmlformats.org/officeDocument/2006/relationships/image" Target="../media/image392.png"/><Relationship Id="rId236" Type="http://schemas.openxmlformats.org/officeDocument/2006/relationships/customXml" Target="../ink/ink501.xml"/><Relationship Id="rId257" Type="http://schemas.openxmlformats.org/officeDocument/2006/relationships/image" Target="../media/image413.png"/><Relationship Id="rId26" Type="http://schemas.openxmlformats.org/officeDocument/2006/relationships/customXml" Target="../ink/ink403.xml"/><Relationship Id="rId231" Type="http://schemas.openxmlformats.org/officeDocument/2006/relationships/image" Target="../media/image400.png"/><Relationship Id="rId252" Type="http://schemas.openxmlformats.org/officeDocument/2006/relationships/customXml" Target="../ink/ink509.xml"/><Relationship Id="rId47" Type="http://schemas.openxmlformats.org/officeDocument/2006/relationships/image" Target="../media/image308.png"/><Relationship Id="rId68" Type="http://schemas.openxmlformats.org/officeDocument/2006/relationships/customXml" Target="../ink/ink424.xml"/><Relationship Id="rId89" Type="http://schemas.openxmlformats.org/officeDocument/2006/relationships/image" Target="../media/image329.png"/><Relationship Id="rId133" Type="http://schemas.openxmlformats.org/officeDocument/2006/relationships/image" Target="../media/image350.png"/><Relationship Id="rId154" Type="http://schemas.openxmlformats.org/officeDocument/2006/relationships/customXml" Target="../ink/ink464.xml"/><Relationship Id="rId175" Type="http://schemas.openxmlformats.org/officeDocument/2006/relationships/image" Target="../media/image371.png"/><Relationship Id="rId196" Type="http://schemas.openxmlformats.org/officeDocument/2006/relationships/customXml" Target="../ink/ink484.xml"/><Relationship Id="rId200" Type="http://schemas.openxmlformats.org/officeDocument/2006/relationships/customXml" Target="../ink/ink486.xml"/><Relationship Id="rId16" Type="http://schemas.openxmlformats.org/officeDocument/2006/relationships/customXml" Target="../ink/ink398.xml"/><Relationship Id="rId221" Type="http://schemas.openxmlformats.org/officeDocument/2006/relationships/image" Target="../media/image395.png"/><Relationship Id="rId242" Type="http://schemas.openxmlformats.org/officeDocument/2006/relationships/customXml" Target="../ink/ink504.xml"/><Relationship Id="rId263" Type="http://schemas.openxmlformats.org/officeDocument/2006/relationships/image" Target="../media/image416.png"/><Relationship Id="rId37" Type="http://schemas.openxmlformats.org/officeDocument/2006/relationships/image" Target="../media/image303.png"/><Relationship Id="rId58" Type="http://schemas.openxmlformats.org/officeDocument/2006/relationships/customXml" Target="../ink/ink419.xml"/><Relationship Id="rId79" Type="http://schemas.openxmlformats.org/officeDocument/2006/relationships/image" Target="../media/image324.png"/><Relationship Id="rId102" Type="http://schemas.openxmlformats.org/officeDocument/2006/relationships/customXml" Target="../ink/ink441.xml"/><Relationship Id="rId123" Type="http://schemas.openxmlformats.org/officeDocument/2006/relationships/image" Target="../media/image346.png"/><Relationship Id="rId144" Type="http://schemas.openxmlformats.org/officeDocument/2006/relationships/customXml" Target="../ink/ink459.xml"/><Relationship Id="rId90" Type="http://schemas.openxmlformats.org/officeDocument/2006/relationships/customXml" Target="../ink/ink435.xml"/><Relationship Id="rId165" Type="http://schemas.openxmlformats.org/officeDocument/2006/relationships/image" Target="../media/image366.png"/><Relationship Id="rId186" Type="http://schemas.openxmlformats.org/officeDocument/2006/relationships/customXml" Target="../ink/ink479.xml"/><Relationship Id="rId232" Type="http://schemas.openxmlformats.org/officeDocument/2006/relationships/customXml" Target="../ink/ink499.xml"/><Relationship Id="rId253" Type="http://schemas.openxmlformats.org/officeDocument/2006/relationships/image" Target="../media/image411.png"/><Relationship Id="rId27" Type="http://schemas.openxmlformats.org/officeDocument/2006/relationships/image" Target="../media/image298.png"/><Relationship Id="rId48" Type="http://schemas.openxmlformats.org/officeDocument/2006/relationships/customXml" Target="../ink/ink414.xml"/><Relationship Id="rId69" Type="http://schemas.openxmlformats.org/officeDocument/2006/relationships/image" Target="../media/image319.png"/><Relationship Id="rId134" Type="http://schemas.openxmlformats.org/officeDocument/2006/relationships/customXml" Target="../ink/ink454.xml"/><Relationship Id="rId80" Type="http://schemas.openxmlformats.org/officeDocument/2006/relationships/customXml" Target="../ink/ink430.xml"/><Relationship Id="rId155" Type="http://schemas.openxmlformats.org/officeDocument/2006/relationships/image" Target="../media/image361.png"/><Relationship Id="rId176" Type="http://schemas.openxmlformats.org/officeDocument/2006/relationships/customXml" Target="../ink/ink474.xml"/><Relationship Id="rId197" Type="http://schemas.openxmlformats.org/officeDocument/2006/relationships/image" Target="../media/image382.png"/><Relationship Id="rId201" Type="http://schemas.openxmlformats.org/officeDocument/2006/relationships/image" Target="../media/image384.png"/><Relationship Id="rId222" Type="http://schemas.openxmlformats.org/officeDocument/2006/relationships/customXml" Target="../ink/ink494.xml"/><Relationship Id="rId243" Type="http://schemas.openxmlformats.org/officeDocument/2006/relationships/image" Target="../media/image406.png"/><Relationship Id="rId264" Type="http://schemas.openxmlformats.org/officeDocument/2006/relationships/customXml" Target="../ink/ink515.xml"/><Relationship Id="rId17" Type="http://schemas.openxmlformats.org/officeDocument/2006/relationships/image" Target="../media/image293.png"/><Relationship Id="rId38" Type="http://schemas.openxmlformats.org/officeDocument/2006/relationships/customXml" Target="../ink/ink409.xml"/><Relationship Id="rId59" Type="http://schemas.openxmlformats.org/officeDocument/2006/relationships/image" Target="../media/image314.png"/><Relationship Id="rId103" Type="http://schemas.openxmlformats.org/officeDocument/2006/relationships/image" Target="../media/image336.png"/><Relationship Id="rId124" Type="http://schemas.openxmlformats.org/officeDocument/2006/relationships/customXml" Target="../ink/ink449.xml"/><Relationship Id="rId70" Type="http://schemas.openxmlformats.org/officeDocument/2006/relationships/customXml" Target="../ink/ink425.xml"/><Relationship Id="rId91" Type="http://schemas.openxmlformats.org/officeDocument/2006/relationships/image" Target="../media/image330.png"/><Relationship Id="rId145" Type="http://schemas.openxmlformats.org/officeDocument/2006/relationships/image" Target="../media/image356.png"/><Relationship Id="rId166" Type="http://schemas.openxmlformats.org/officeDocument/2006/relationships/customXml" Target="../ink/ink470.xml"/><Relationship Id="rId187" Type="http://schemas.openxmlformats.org/officeDocument/2006/relationships/image" Target="../media/image377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01.png"/><Relationship Id="rId254" Type="http://schemas.openxmlformats.org/officeDocument/2006/relationships/customXml" Target="../ink/ink510.xml"/><Relationship Id="rId28" Type="http://schemas.openxmlformats.org/officeDocument/2006/relationships/customXml" Target="../ink/ink404.xml"/><Relationship Id="rId49" Type="http://schemas.openxmlformats.org/officeDocument/2006/relationships/image" Target="../media/image309.png"/><Relationship Id="rId60" Type="http://schemas.openxmlformats.org/officeDocument/2006/relationships/customXml" Target="../ink/ink420.xml"/><Relationship Id="rId81" Type="http://schemas.openxmlformats.org/officeDocument/2006/relationships/image" Target="../media/image325.png"/><Relationship Id="rId135" Type="http://schemas.openxmlformats.org/officeDocument/2006/relationships/image" Target="../media/image351.png"/><Relationship Id="rId156" Type="http://schemas.openxmlformats.org/officeDocument/2006/relationships/customXml" Target="../ink/ink465.xml"/><Relationship Id="rId177" Type="http://schemas.openxmlformats.org/officeDocument/2006/relationships/image" Target="../media/image372.png"/><Relationship Id="rId198" Type="http://schemas.openxmlformats.org/officeDocument/2006/relationships/customXml" Target="../ink/ink485.xml"/><Relationship Id="rId202" Type="http://schemas.openxmlformats.org/officeDocument/2006/relationships/customXml" Target="../ink/ink487.xml"/><Relationship Id="rId223" Type="http://schemas.openxmlformats.org/officeDocument/2006/relationships/image" Target="../media/image396.png"/><Relationship Id="rId244" Type="http://schemas.openxmlformats.org/officeDocument/2006/relationships/customXml" Target="../ink/ink505.xml"/><Relationship Id="rId18" Type="http://schemas.openxmlformats.org/officeDocument/2006/relationships/customXml" Target="../ink/ink399.xml"/><Relationship Id="rId39" Type="http://schemas.openxmlformats.org/officeDocument/2006/relationships/image" Target="../media/image304.png"/><Relationship Id="rId265" Type="http://schemas.openxmlformats.org/officeDocument/2006/relationships/image" Target="../media/image417.png"/><Relationship Id="rId50" Type="http://schemas.openxmlformats.org/officeDocument/2006/relationships/customXml" Target="../ink/ink415.xml"/><Relationship Id="rId104" Type="http://schemas.openxmlformats.org/officeDocument/2006/relationships/customXml" Target="../ink/ink442.xml"/><Relationship Id="rId125" Type="http://schemas.openxmlformats.org/officeDocument/2006/relationships/image" Target="../media/image347.png"/><Relationship Id="rId146" Type="http://schemas.openxmlformats.org/officeDocument/2006/relationships/customXml" Target="../ink/ink460.xml"/><Relationship Id="rId167" Type="http://schemas.openxmlformats.org/officeDocument/2006/relationships/image" Target="../media/image367.png"/><Relationship Id="rId188" Type="http://schemas.openxmlformats.org/officeDocument/2006/relationships/customXml" Target="../ink/ink480.xml"/><Relationship Id="rId71" Type="http://schemas.openxmlformats.org/officeDocument/2006/relationships/image" Target="../media/image320.png"/><Relationship Id="rId92" Type="http://schemas.openxmlformats.org/officeDocument/2006/relationships/customXml" Target="../ink/ink436.xml"/><Relationship Id="rId213" Type="http://schemas.openxmlformats.org/officeDocument/2006/relationships/image" Target="../media/image390.png"/><Relationship Id="rId234" Type="http://schemas.openxmlformats.org/officeDocument/2006/relationships/customXml" Target="../ink/ink500.xml"/><Relationship Id="rId2" Type="http://schemas.openxmlformats.org/officeDocument/2006/relationships/customXml" Target="../ink/ink392.xml"/><Relationship Id="rId29" Type="http://schemas.openxmlformats.org/officeDocument/2006/relationships/image" Target="../media/image299.png"/><Relationship Id="rId255" Type="http://schemas.openxmlformats.org/officeDocument/2006/relationships/image" Target="../media/image412.png"/><Relationship Id="rId40" Type="http://schemas.openxmlformats.org/officeDocument/2006/relationships/customXml" Target="../ink/ink410.xml"/><Relationship Id="rId136" Type="http://schemas.openxmlformats.org/officeDocument/2006/relationships/customXml" Target="../ink/ink455.xml"/><Relationship Id="rId157" Type="http://schemas.openxmlformats.org/officeDocument/2006/relationships/image" Target="../media/image362.png"/><Relationship Id="rId178" Type="http://schemas.openxmlformats.org/officeDocument/2006/relationships/customXml" Target="../ink/ink475.xml"/><Relationship Id="rId61" Type="http://schemas.openxmlformats.org/officeDocument/2006/relationships/image" Target="../media/image315.png"/><Relationship Id="rId82" Type="http://schemas.openxmlformats.org/officeDocument/2006/relationships/customXml" Target="../ink/ink431.xml"/><Relationship Id="rId199" Type="http://schemas.openxmlformats.org/officeDocument/2006/relationships/image" Target="../media/image383.png"/><Relationship Id="rId19" Type="http://schemas.openxmlformats.org/officeDocument/2006/relationships/image" Target="../media/image294.png"/><Relationship Id="rId224" Type="http://schemas.openxmlformats.org/officeDocument/2006/relationships/customXml" Target="../ink/ink495.xml"/><Relationship Id="rId245" Type="http://schemas.openxmlformats.org/officeDocument/2006/relationships/image" Target="../media/image407.png"/><Relationship Id="rId30" Type="http://schemas.openxmlformats.org/officeDocument/2006/relationships/customXml" Target="../ink/ink405.xml"/><Relationship Id="rId105" Type="http://schemas.openxmlformats.org/officeDocument/2006/relationships/image" Target="../media/image337.png"/><Relationship Id="rId126" Type="http://schemas.openxmlformats.org/officeDocument/2006/relationships/customXml" Target="../ink/ink450.xml"/><Relationship Id="rId147" Type="http://schemas.openxmlformats.org/officeDocument/2006/relationships/image" Target="../media/image357.png"/><Relationship Id="rId168" Type="http://schemas.openxmlformats.org/officeDocument/2006/relationships/customXml" Target="../ink/ink471.xml"/><Relationship Id="rId51" Type="http://schemas.openxmlformats.org/officeDocument/2006/relationships/image" Target="../media/image310.png"/><Relationship Id="rId72" Type="http://schemas.openxmlformats.org/officeDocument/2006/relationships/customXml" Target="../ink/ink426.xml"/><Relationship Id="rId93" Type="http://schemas.openxmlformats.org/officeDocument/2006/relationships/image" Target="../media/image331.png"/><Relationship Id="rId189" Type="http://schemas.openxmlformats.org/officeDocument/2006/relationships/image" Target="../media/image378.png"/><Relationship Id="rId214" Type="http://schemas.openxmlformats.org/officeDocument/2006/relationships/customXml" Target="../ink/ink490.xml"/><Relationship Id="rId235" Type="http://schemas.openxmlformats.org/officeDocument/2006/relationships/image" Target="../media/image402.png"/><Relationship Id="rId256" Type="http://schemas.openxmlformats.org/officeDocument/2006/relationships/customXml" Target="../ink/ink511.xml"/><Relationship Id="rId137" Type="http://schemas.openxmlformats.org/officeDocument/2006/relationships/image" Target="../media/image352.png"/><Relationship Id="rId158" Type="http://schemas.openxmlformats.org/officeDocument/2006/relationships/customXml" Target="../ink/ink466.xml"/><Relationship Id="rId20" Type="http://schemas.openxmlformats.org/officeDocument/2006/relationships/customXml" Target="../ink/ink400.xml"/><Relationship Id="rId41" Type="http://schemas.openxmlformats.org/officeDocument/2006/relationships/image" Target="../media/image305.png"/><Relationship Id="rId62" Type="http://schemas.openxmlformats.org/officeDocument/2006/relationships/customXml" Target="../ink/ink421.xml"/><Relationship Id="rId83" Type="http://schemas.openxmlformats.org/officeDocument/2006/relationships/image" Target="../media/image326.png"/><Relationship Id="rId179" Type="http://schemas.openxmlformats.org/officeDocument/2006/relationships/image" Target="../media/image373.png"/><Relationship Id="rId190" Type="http://schemas.openxmlformats.org/officeDocument/2006/relationships/customXml" Target="../ink/ink481.xml"/><Relationship Id="rId225" Type="http://schemas.openxmlformats.org/officeDocument/2006/relationships/image" Target="../media/image397.png"/><Relationship Id="rId246" Type="http://schemas.openxmlformats.org/officeDocument/2006/relationships/customXml" Target="../ink/ink506.xml"/><Relationship Id="rId106" Type="http://schemas.openxmlformats.org/officeDocument/2006/relationships/customXml" Target="../ink/ink443.xml"/><Relationship Id="rId127" Type="http://schemas.openxmlformats.org/officeDocument/2006/relationships/image" Target="../media/image348.png"/><Relationship Id="rId10" Type="http://schemas.openxmlformats.org/officeDocument/2006/relationships/customXml" Target="../ink/ink395.xml"/><Relationship Id="rId31" Type="http://schemas.openxmlformats.org/officeDocument/2006/relationships/image" Target="../media/image300.png"/><Relationship Id="rId52" Type="http://schemas.openxmlformats.org/officeDocument/2006/relationships/customXml" Target="../ink/ink416.xml"/><Relationship Id="rId73" Type="http://schemas.openxmlformats.org/officeDocument/2006/relationships/image" Target="../media/image321.png"/><Relationship Id="rId94" Type="http://schemas.openxmlformats.org/officeDocument/2006/relationships/customXml" Target="../ink/ink437.xml"/><Relationship Id="rId148" Type="http://schemas.openxmlformats.org/officeDocument/2006/relationships/customXml" Target="../ink/ink461.xml"/><Relationship Id="rId169" Type="http://schemas.openxmlformats.org/officeDocument/2006/relationships/image" Target="../media/image36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95.png"/><Relationship Id="rId63" Type="http://schemas.openxmlformats.org/officeDocument/2006/relationships/image" Target="../media/image316.png"/><Relationship Id="rId159" Type="http://schemas.openxmlformats.org/officeDocument/2006/relationships/image" Target="../media/image3920.png"/><Relationship Id="rId170" Type="http://schemas.openxmlformats.org/officeDocument/2006/relationships/customXml" Target="../ink/ink599.xml"/><Relationship Id="rId226" Type="http://schemas.openxmlformats.org/officeDocument/2006/relationships/customXml" Target="../ink/ink627.xml"/><Relationship Id="rId268" Type="http://schemas.openxmlformats.org/officeDocument/2006/relationships/customXml" Target="../ink/ink648.xml"/><Relationship Id="rId32" Type="http://schemas.openxmlformats.org/officeDocument/2006/relationships/customXml" Target="../ink/ink530.xml"/><Relationship Id="rId74" Type="http://schemas.openxmlformats.org/officeDocument/2006/relationships/customXml" Target="../ink/ink551.xml"/><Relationship Id="rId128" Type="http://schemas.openxmlformats.org/officeDocument/2006/relationships/customXml" Target="../ink/ink578.xml"/><Relationship Id="rId5" Type="http://schemas.openxmlformats.org/officeDocument/2006/relationships/image" Target="../media/image2870.png"/><Relationship Id="rId181" Type="http://schemas.openxmlformats.org/officeDocument/2006/relationships/image" Target="../media/image4030.png"/><Relationship Id="rId237" Type="http://schemas.openxmlformats.org/officeDocument/2006/relationships/image" Target="../media/image431.png"/><Relationship Id="rId279" Type="http://schemas.openxmlformats.org/officeDocument/2006/relationships/image" Target="../media/image452.png"/><Relationship Id="rId22" Type="http://schemas.openxmlformats.org/officeDocument/2006/relationships/customXml" Target="../ink/ink525.xml"/><Relationship Id="rId43" Type="http://schemas.openxmlformats.org/officeDocument/2006/relationships/image" Target="../media/image306.png"/><Relationship Id="rId64" Type="http://schemas.openxmlformats.org/officeDocument/2006/relationships/customXml" Target="../ink/ink546.xml"/><Relationship Id="rId118" Type="http://schemas.openxmlformats.org/officeDocument/2006/relationships/customXml" Target="../ink/ink573.xml"/><Relationship Id="rId139" Type="http://schemas.openxmlformats.org/officeDocument/2006/relationships/image" Target="../media/image358.png"/><Relationship Id="rId85" Type="http://schemas.openxmlformats.org/officeDocument/2006/relationships/image" Target="../media/image327.png"/><Relationship Id="rId150" Type="http://schemas.openxmlformats.org/officeDocument/2006/relationships/customXml" Target="../ink/ink589.xml"/><Relationship Id="rId171" Type="http://schemas.openxmlformats.org/officeDocument/2006/relationships/image" Target="../media/image3980.png"/><Relationship Id="rId192" Type="http://schemas.openxmlformats.org/officeDocument/2006/relationships/customXml" Target="../ink/ink610.xml"/><Relationship Id="rId206" Type="http://schemas.openxmlformats.org/officeDocument/2006/relationships/customXml" Target="../ink/ink617.xml"/><Relationship Id="rId227" Type="http://schemas.openxmlformats.org/officeDocument/2006/relationships/image" Target="../media/image426.png"/><Relationship Id="rId248" Type="http://schemas.openxmlformats.org/officeDocument/2006/relationships/customXml" Target="../ink/ink638.xml"/><Relationship Id="rId269" Type="http://schemas.openxmlformats.org/officeDocument/2006/relationships/image" Target="../media/image447.png"/><Relationship Id="rId12" Type="http://schemas.openxmlformats.org/officeDocument/2006/relationships/customXml" Target="../ink/ink520.xml"/><Relationship Id="rId33" Type="http://schemas.openxmlformats.org/officeDocument/2006/relationships/image" Target="../media/image301.png"/><Relationship Id="rId108" Type="http://schemas.openxmlformats.org/officeDocument/2006/relationships/customXml" Target="../ink/ink568.xml"/><Relationship Id="rId129" Type="http://schemas.openxmlformats.org/officeDocument/2006/relationships/image" Target="../media/image353.png"/><Relationship Id="rId280" Type="http://schemas.openxmlformats.org/officeDocument/2006/relationships/customXml" Target="../ink/ink654.xml"/><Relationship Id="rId54" Type="http://schemas.openxmlformats.org/officeDocument/2006/relationships/customXml" Target="../ink/ink541.xml"/><Relationship Id="rId75" Type="http://schemas.openxmlformats.org/officeDocument/2006/relationships/image" Target="../media/image322.png"/><Relationship Id="rId96" Type="http://schemas.openxmlformats.org/officeDocument/2006/relationships/customXml" Target="../ink/ink562.xml"/><Relationship Id="rId140" Type="http://schemas.openxmlformats.org/officeDocument/2006/relationships/customXml" Target="../ink/ink584.xml"/><Relationship Id="rId161" Type="http://schemas.openxmlformats.org/officeDocument/2006/relationships/image" Target="../media/image3930.png"/><Relationship Id="rId182" Type="http://schemas.openxmlformats.org/officeDocument/2006/relationships/customXml" Target="../ink/ink605.xml"/><Relationship Id="rId217" Type="http://schemas.openxmlformats.org/officeDocument/2006/relationships/image" Target="../media/image421.png"/><Relationship Id="rId6" Type="http://schemas.openxmlformats.org/officeDocument/2006/relationships/customXml" Target="../ink/ink517.xml"/><Relationship Id="rId238" Type="http://schemas.openxmlformats.org/officeDocument/2006/relationships/customXml" Target="../ink/ink633.xml"/><Relationship Id="rId259" Type="http://schemas.openxmlformats.org/officeDocument/2006/relationships/image" Target="../media/image442.png"/><Relationship Id="rId23" Type="http://schemas.openxmlformats.org/officeDocument/2006/relationships/image" Target="../media/image296.png"/><Relationship Id="rId119" Type="http://schemas.openxmlformats.org/officeDocument/2006/relationships/image" Target="../media/image348.png"/><Relationship Id="rId270" Type="http://schemas.openxmlformats.org/officeDocument/2006/relationships/customXml" Target="../ink/ink649.xml"/><Relationship Id="rId44" Type="http://schemas.openxmlformats.org/officeDocument/2006/relationships/customXml" Target="../ink/ink536.xml"/><Relationship Id="rId65" Type="http://schemas.openxmlformats.org/officeDocument/2006/relationships/image" Target="../media/image317.png"/><Relationship Id="rId86" Type="http://schemas.openxmlformats.org/officeDocument/2006/relationships/customXml" Target="../ink/ink557.xml"/><Relationship Id="rId130" Type="http://schemas.openxmlformats.org/officeDocument/2006/relationships/customXml" Target="../ink/ink579.xml"/><Relationship Id="rId151" Type="http://schemas.openxmlformats.org/officeDocument/2006/relationships/image" Target="../media/image364.png"/><Relationship Id="rId172" Type="http://schemas.openxmlformats.org/officeDocument/2006/relationships/customXml" Target="../ink/ink600.xml"/><Relationship Id="rId193" Type="http://schemas.openxmlformats.org/officeDocument/2006/relationships/image" Target="../media/image4090.png"/><Relationship Id="rId207" Type="http://schemas.openxmlformats.org/officeDocument/2006/relationships/image" Target="../media/image4160.png"/><Relationship Id="rId228" Type="http://schemas.openxmlformats.org/officeDocument/2006/relationships/customXml" Target="../ink/ink628.xml"/><Relationship Id="rId249" Type="http://schemas.openxmlformats.org/officeDocument/2006/relationships/image" Target="../media/image437.png"/><Relationship Id="rId13" Type="http://schemas.openxmlformats.org/officeDocument/2006/relationships/image" Target="../media/image291.png"/><Relationship Id="rId109" Type="http://schemas.openxmlformats.org/officeDocument/2006/relationships/image" Target="../media/image339.png"/><Relationship Id="rId260" Type="http://schemas.openxmlformats.org/officeDocument/2006/relationships/customXml" Target="../ink/ink644.xml"/><Relationship Id="rId281" Type="http://schemas.openxmlformats.org/officeDocument/2006/relationships/image" Target="../media/image453.png"/><Relationship Id="rId34" Type="http://schemas.openxmlformats.org/officeDocument/2006/relationships/customXml" Target="../ink/ink531.xml"/><Relationship Id="rId55" Type="http://schemas.openxmlformats.org/officeDocument/2006/relationships/image" Target="../media/image312.png"/><Relationship Id="rId76" Type="http://schemas.openxmlformats.org/officeDocument/2006/relationships/customXml" Target="../ink/ink552.xml"/><Relationship Id="rId97" Type="http://schemas.openxmlformats.org/officeDocument/2006/relationships/image" Target="../media/image333.png"/><Relationship Id="rId120" Type="http://schemas.openxmlformats.org/officeDocument/2006/relationships/customXml" Target="../ink/ink574.xml"/><Relationship Id="rId141" Type="http://schemas.openxmlformats.org/officeDocument/2006/relationships/image" Target="../media/image359.png"/><Relationship Id="rId7" Type="http://schemas.openxmlformats.org/officeDocument/2006/relationships/image" Target="../media/image288.png"/><Relationship Id="rId162" Type="http://schemas.openxmlformats.org/officeDocument/2006/relationships/customXml" Target="../ink/ink595.xml"/><Relationship Id="rId183" Type="http://schemas.openxmlformats.org/officeDocument/2006/relationships/image" Target="../media/image4040.png"/><Relationship Id="rId218" Type="http://schemas.openxmlformats.org/officeDocument/2006/relationships/customXml" Target="../ink/ink623.xml"/><Relationship Id="rId239" Type="http://schemas.openxmlformats.org/officeDocument/2006/relationships/image" Target="../media/image432.png"/><Relationship Id="rId250" Type="http://schemas.openxmlformats.org/officeDocument/2006/relationships/customXml" Target="../ink/ink639.xml"/><Relationship Id="rId271" Type="http://schemas.openxmlformats.org/officeDocument/2006/relationships/image" Target="../media/image448.png"/><Relationship Id="rId24" Type="http://schemas.openxmlformats.org/officeDocument/2006/relationships/customXml" Target="../ink/ink526.xml"/><Relationship Id="rId45" Type="http://schemas.openxmlformats.org/officeDocument/2006/relationships/image" Target="../media/image307.png"/><Relationship Id="rId66" Type="http://schemas.openxmlformats.org/officeDocument/2006/relationships/customXml" Target="../ink/ink547.xml"/><Relationship Id="rId87" Type="http://schemas.openxmlformats.org/officeDocument/2006/relationships/image" Target="../media/image328.png"/><Relationship Id="rId110" Type="http://schemas.openxmlformats.org/officeDocument/2006/relationships/customXml" Target="../ink/ink569.xml"/><Relationship Id="rId131" Type="http://schemas.openxmlformats.org/officeDocument/2006/relationships/image" Target="../media/image354.png"/><Relationship Id="rId152" Type="http://schemas.openxmlformats.org/officeDocument/2006/relationships/customXml" Target="../ink/ink590.xml"/><Relationship Id="rId173" Type="http://schemas.openxmlformats.org/officeDocument/2006/relationships/image" Target="../media/image3990.png"/><Relationship Id="rId194" Type="http://schemas.openxmlformats.org/officeDocument/2006/relationships/customXml" Target="../ink/ink611.xml"/><Relationship Id="rId208" Type="http://schemas.openxmlformats.org/officeDocument/2006/relationships/customXml" Target="../ink/ink618.xml"/><Relationship Id="rId229" Type="http://schemas.openxmlformats.org/officeDocument/2006/relationships/image" Target="../media/image427.png"/><Relationship Id="rId240" Type="http://schemas.openxmlformats.org/officeDocument/2006/relationships/customXml" Target="../ink/ink634.xml"/><Relationship Id="rId261" Type="http://schemas.openxmlformats.org/officeDocument/2006/relationships/image" Target="../media/image443.png"/><Relationship Id="rId14" Type="http://schemas.openxmlformats.org/officeDocument/2006/relationships/customXml" Target="../ink/ink521.xml"/><Relationship Id="rId35" Type="http://schemas.openxmlformats.org/officeDocument/2006/relationships/image" Target="../media/image302.png"/><Relationship Id="rId56" Type="http://schemas.openxmlformats.org/officeDocument/2006/relationships/customXml" Target="../ink/ink542.xml"/><Relationship Id="rId77" Type="http://schemas.openxmlformats.org/officeDocument/2006/relationships/image" Target="../media/image323.png"/><Relationship Id="rId100" Type="http://schemas.openxmlformats.org/officeDocument/2006/relationships/customXml" Target="../ink/ink564.xml"/><Relationship Id="rId282" Type="http://schemas.openxmlformats.org/officeDocument/2006/relationships/customXml" Target="../ink/ink655.xml"/><Relationship Id="rId8" Type="http://schemas.openxmlformats.org/officeDocument/2006/relationships/customXml" Target="../ink/ink518.xml"/><Relationship Id="rId98" Type="http://schemas.openxmlformats.org/officeDocument/2006/relationships/customXml" Target="../ink/ink563.xml"/><Relationship Id="rId121" Type="http://schemas.openxmlformats.org/officeDocument/2006/relationships/image" Target="../media/image349.png"/><Relationship Id="rId142" Type="http://schemas.openxmlformats.org/officeDocument/2006/relationships/customXml" Target="../ink/ink585.xml"/><Relationship Id="rId163" Type="http://schemas.openxmlformats.org/officeDocument/2006/relationships/image" Target="../media/image3940.png"/><Relationship Id="rId184" Type="http://schemas.openxmlformats.org/officeDocument/2006/relationships/customXml" Target="../ink/ink606.xml"/><Relationship Id="rId219" Type="http://schemas.openxmlformats.org/officeDocument/2006/relationships/image" Target="../media/image422.png"/><Relationship Id="rId230" Type="http://schemas.openxmlformats.org/officeDocument/2006/relationships/customXml" Target="../ink/ink629.xml"/><Relationship Id="rId251" Type="http://schemas.openxmlformats.org/officeDocument/2006/relationships/image" Target="../media/image438.png"/><Relationship Id="rId25" Type="http://schemas.openxmlformats.org/officeDocument/2006/relationships/image" Target="../media/image297.png"/><Relationship Id="rId46" Type="http://schemas.openxmlformats.org/officeDocument/2006/relationships/customXml" Target="../ink/ink537.xml"/><Relationship Id="rId67" Type="http://schemas.openxmlformats.org/officeDocument/2006/relationships/image" Target="../media/image318.png"/><Relationship Id="rId272" Type="http://schemas.openxmlformats.org/officeDocument/2006/relationships/customXml" Target="../ink/ink650.xml"/><Relationship Id="rId88" Type="http://schemas.openxmlformats.org/officeDocument/2006/relationships/customXml" Target="../ink/ink558.xml"/><Relationship Id="rId111" Type="http://schemas.openxmlformats.org/officeDocument/2006/relationships/image" Target="../media/image343.png"/><Relationship Id="rId132" Type="http://schemas.openxmlformats.org/officeDocument/2006/relationships/customXml" Target="../ink/ink580.xml"/><Relationship Id="rId153" Type="http://schemas.openxmlformats.org/officeDocument/2006/relationships/image" Target="../media/image384.png"/><Relationship Id="rId174" Type="http://schemas.openxmlformats.org/officeDocument/2006/relationships/customXml" Target="../ink/ink601.xml"/><Relationship Id="rId195" Type="http://schemas.openxmlformats.org/officeDocument/2006/relationships/image" Target="../media/image4100.png"/><Relationship Id="rId209" Type="http://schemas.openxmlformats.org/officeDocument/2006/relationships/image" Target="../media/image4170.png"/><Relationship Id="rId220" Type="http://schemas.openxmlformats.org/officeDocument/2006/relationships/customXml" Target="../ink/ink624.xml"/><Relationship Id="rId241" Type="http://schemas.openxmlformats.org/officeDocument/2006/relationships/image" Target="../media/image433.png"/><Relationship Id="rId15" Type="http://schemas.openxmlformats.org/officeDocument/2006/relationships/image" Target="../media/image292.png"/><Relationship Id="rId36" Type="http://schemas.openxmlformats.org/officeDocument/2006/relationships/customXml" Target="../ink/ink532.xml"/><Relationship Id="rId57" Type="http://schemas.openxmlformats.org/officeDocument/2006/relationships/image" Target="../media/image313.png"/><Relationship Id="rId262" Type="http://schemas.openxmlformats.org/officeDocument/2006/relationships/customXml" Target="../ink/ink645.xml"/><Relationship Id="rId283" Type="http://schemas.openxmlformats.org/officeDocument/2006/relationships/image" Target="../media/image454.png"/><Relationship Id="rId78" Type="http://schemas.openxmlformats.org/officeDocument/2006/relationships/customXml" Target="../ink/ink553.xml"/><Relationship Id="rId99" Type="http://schemas.openxmlformats.org/officeDocument/2006/relationships/image" Target="../media/image334.png"/><Relationship Id="rId101" Type="http://schemas.openxmlformats.org/officeDocument/2006/relationships/image" Target="../media/image335.png"/><Relationship Id="rId122" Type="http://schemas.openxmlformats.org/officeDocument/2006/relationships/customXml" Target="../ink/ink575.xml"/><Relationship Id="rId143" Type="http://schemas.openxmlformats.org/officeDocument/2006/relationships/image" Target="../media/image360.png"/><Relationship Id="rId164" Type="http://schemas.openxmlformats.org/officeDocument/2006/relationships/customXml" Target="../ink/ink596.xml"/><Relationship Id="rId185" Type="http://schemas.openxmlformats.org/officeDocument/2006/relationships/image" Target="../media/image4050.png"/><Relationship Id="rId9" Type="http://schemas.openxmlformats.org/officeDocument/2006/relationships/image" Target="../media/image289.png"/><Relationship Id="rId210" Type="http://schemas.openxmlformats.org/officeDocument/2006/relationships/customXml" Target="../ink/ink619.xml"/><Relationship Id="rId26" Type="http://schemas.openxmlformats.org/officeDocument/2006/relationships/customXml" Target="../ink/ink527.xml"/><Relationship Id="rId231" Type="http://schemas.openxmlformats.org/officeDocument/2006/relationships/image" Target="../media/image428.png"/><Relationship Id="rId252" Type="http://schemas.openxmlformats.org/officeDocument/2006/relationships/customXml" Target="../ink/ink640.xml"/><Relationship Id="rId273" Type="http://schemas.openxmlformats.org/officeDocument/2006/relationships/image" Target="../media/image449.png"/><Relationship Id="rId47" Type="http://schemas.openxmlformats.org/officeDocument/2006/relationships/image" Target="../media/image308.png"/><Relationship Id="rId68" Type="http://schemas.openxmlformats.org/officeDocument/2006/relationships/customXml" Target="../ink/ink548.xml"/><Relationship Id="rId89" Type="http://schemas.openxmlformats.org/officeDocument/2006/relationships/image" Target="../media/image329.png"/><Relationship Id="rId112" Type="http://schemas.openxmlformats.org/officeDocument/2006/relationships/customXml" Target="../ink/ink570.xml"/><Relationship Id="rId133" Type="http://schemas.openxmlformats.org/officeDocument/2006/relationships/image" Target="../media/image355.png"/><Relationship Id="rId154" Type="http://schemas.openxmlformats.org/officeDocument/2006/relationships/customXml" Target="../ink/ink591.xml"/><Relationship Id="rId175" Type="http://schemas.openxmlformats.org/officeDocument/2006/relationships/image" Target="../media/image4000.png"/><Relationship Id="rId196" Type="http://schemas.openxmlformats.org/officeDocument/2006/relationships/customXml" Target="../ink/ink612.xml"/><Relationship Id="rId200" Type="http://schemas.openxmlformats.org/officeDocument/2006/relationships/customXml" Target="../ink/ink614.xml"/><Relationship Id="rId16" Type="http://schemas.openxmlformats.org/officeDocument/2006/relationships/customXml" Target="../ink/ink522.xml"/><Relationship Id="rId221" Type="http://schemas.openxmlformats.org/officeDocument/2006/relationships/image" Target="../media/image423.png"/><Relationship Id="rId242" Type="http://schemas.openxmlformats.org/officeDocument/2006/relationships/customXml" Target="../ink/ink635.xml"/><Relationship Id="rId263" Type="http://schemas.openxmlformats.org/officeDocument/2006/relationships/image" Target="../media/image444.png"/><Relationship Id="rId37" Type="http://schemas.openxmlformats.org/officeDocument/2006/relationships/image" Target="../media/image303.png"/><Relationship Id="rId58" Type="http://schemas.openxmlformats.org/officeDocument/2006/relationships/customXml" Target="../ink/ink543.xml"/><Relationship Id="rId79" Type="http://schemas.openxmlformats.org/officeDocument/2006/relationships/image" Target="../media/image324.png"/><Relationship Id="rId102" Type="http://schemas.openxmlformats.org/officeDocument/2006/relationships/customXml" Target="../ink/ink565.xml"/><Relationship Id="rId123" Type="http://schemas.openxmlformats.org/officeDocument/2006/relationships/image" Target="../media/image350.png"/><Relationship Id="rId144" Type="http://schemas.openxmlformats.org/officeDocument/2006/relationships/customXml" Target="../ink/ink586.xml"/><Relationship Id="rId90" Type="http://schemas.openxmlformats.org/officeDocument/2006/relationships/customXml" Target="../ink/ink559.xml"/><Relationship Id="rId165" Type="http://schemas.openxmlformats.org/officeDocument/2006/relationships/image" Target="../media/image3950.png"/><Relationship Id="rId186" Type="http://schemas.openxmlformats.org/officeDocument/2006/relationships/customXml" Target="../ink/ink607.xml"/><Relationship Id="rId211" Type="http://schemas.openxmlformats.org/officeDocument/2006/relationships/image" Target="../media/image4180.png"/><Relationship Id="rId232" Type="http://schemas.openxmlformats.org/officeDocument/2006/relationships/customXml" Target="../ink/ink630.xml"/><Relationship Id="rId253" Type="http://schemas.openxmlformats.org/officeDocument/2006/relationships/image" Target="../media/image439.png"/><Relationship Id="rId274" Type="http://schemas.openxmlformats.org/officeDocument/2006/relationships/customXml" Target="../ink/ink651.xml"/><Relationship Id="rId27" Type="http://schemas.openxmlformats.org/officeDocument/2006/relationships/image" Target="../media/image298.png"/><Relationship Id="rId48" Type="http://schemas.openxmlformats.org/officeDocument/2006/relationships/customXml" Target="../ink/ink538.xml"/><Relationship Id="rId69" Type="http://schemas.openxmlformats.org/officeDocument/2006/relationships/image" Target="../media/image319.png"/><Relationship Id="rId113" Type="http://schemas.openxmlformats.org/officeDocument/2006/relationships/image" Target="../media/image344.png"/><Relationship Id="rId134" Type="http://schemas.openxmlformats.org/officeDocument/2006/relationships/customXml" Target="../ink/ink581.xml"/><Relationship Id="rId80" Type="http://schemas.openxmlformats.org/officeDocument/2006/relationships/customXml" Target="../ink/ink554.xml"/><Relationship Id="rId155" Type="http://schemas.openxmlformats.org/officeDocument/2006/relationships/image" Target="../media/image390.png"/><Relationship Id="rId176" Type="http://schemas.openxmlformats.org/officeDocument/2006/relationships/customXml" Target="../ink/ink602.xml"/><Relationship Id="rId197" Type="http://schemas.openxmlformats.org/officeDocument/2006/relationships/image" Target="../media/image4110.png"/><Relationship Id="rId201" Type="http://schemas.openxmlformats.org/officeDocument/2006/relationships/image" Target="../media/image4130.png"/><Relationship Id="rId222" Type="http://schemas.openxmlformats.org/officeDocument/2006/relationships/customXml" Target="../ink/ink625.xml"/><Relationship Id="rId243" Type="http://schemas.openxmlformats.org/officeDocument/2006/relationships/image" Target="../media/image434.png"/><Relationship Id="rId264" Type="http://schemas.openxmlformats.org/officeDocument/2006/relationships/customXml" Target="../ink/ink646.xml"/><Relationship Id="rId17" Type="http://schemas.openxmlformats.org/officeDocument/2006/relationships/image" Target="../media/image293.png"/><Relationship Id="rId38" Type="http://schemas.openxmlformats.org/officeDocument/2006/relationships/customXml" Target="../ink/ink533.xml"/><Relationship Id="rId59" Type="http://schemas.openxmlformats.org/officeDocument/2006/relationships/image" Target="../media/image314.png"/><Relationship Id="rId103" Type="http://schemas.openxmlformats.org/officeDocument/2006/relationships/image" Target="../media/image336.png"/><Relationship Id="rId124" Type="http://schemas.openxmlformats.org/officeDocument/2006/relationships/customXml" Target="../ink/ink576.xml"/><Relationship Id="rId70" Type="http://schemas.openxmlformats.org/officeDocument/2006/relationships/customXml" Target="../ink/ink549.xml"/><Relationship Id="rId91" Type="http://schemas.openxmlformats.org/officeDocument/2006/relationships/image" Target="../media/image330.png"/><Relationship Id="rId145" Type="http://schemas.openxmlformats.org/officeDocument/2006/relationships/image" Target="../media/image361.png"/><Relationship Id="rId166" Type="http://schemas.openxmlformats.org/officeDocument/2006/relationships/customXml" Target="../ink/ink597.xml"/><Relationship Id="rId187" Type="http://schemas.openxmlformats.org/officeDocument/2006/relationships/image" Target="../media/image40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20.xml"/><Relationship Id="rId233" Type="http://schemas.openxmlformats.org/officeDocument/2006/relationships/image" Target="../media/image429.png"/><Relationship Id="rId254" Type="http://schemas.openxmlformats.org/officeDocument/2006/relationships/customXml" Target="../ink/ink641.xml"/><Relationship Id="rId28" Type="http://schemas.openxmlformats.org/officeDocument/2006/relationships/customXml" Target="../ink/ink528.xml"/><Relationship Id="rId49" Type="http://schemas.openxmlformats.org/officeDocument/2006/relationships/image" Target="../media/image309.png"/><Relationship Id="rId114" Type="http://schemas.openxmlformats.org/officeDocument/2006/relationships/customXml" Target="../ink/ink571.xml"/><Relationship Id="rId275" Type="http://schemas.openxmlformats.org/officeDocument/2006/relationships/image" Target="../media/image450.png"/><Relationship Id="rId60" Type="http://schemas.openxmlformats.org/officeDocument/2006/relationships/customXml" Target="../ink/ink544.xml"/><Relationship Id="rId81" Type="http://schemas.openxmlformats.org/officeDocument/2006/relationships/image" Target="../media/image325.png"/><Relationship Id="rId135" Type="http://schemas.openxmlformats.org/officeDocument/2006/relationships/image" Target="../media/image356.png"/><Relationship Id="rId156" Type="http://schemas.openxmlformats.org/officeDocument/2006/relationships/customXml" Target="../ink/ink592.xml"/><Relationship Id="rId177" Type="http://schemas.openxmlformats.org/officeDocument/2006/relationships/image" Target="../media/image4010.png"/><Relationship Id="rId198" Type="http://schemas.openxmlformats.org/officeDocument/2006/relationships/customXml" Target="../ink/ink613.xml"/><Relationship Id="rId202" Type="http://schemas.openxmlformats.org/officeDocument/2006/relationships/customXml" Target="../ink/ink615.xml"/><Relationship Id="rId223" Type="http://schemas.openxmlformats.org/officeDocument/2006/relationships/image" Target="../media/image424.png"/><Relationship Id="rId244" Type="http://schemas.openxmlformats.org/officeDocument/2006/relationships/customXml" Target="../ink/ink636.xml"/><Relationship Id="rId18" Type="http://schemas.openxmlformats.org/officeDocument/2006/relationships/customXml" Target="../ink/ink523.xml"/><Relationship Id="rId39" Type="http://schemas.openxmlformats.org/officeDocument/2006/relationships/image" Target="../media/image304.png"/><Relationship Id="rId265" Type="http://schemas.openxmlformats.org/officeDocument/2006/relationships/image" Target="../media/image445.png"/><Relationship Id="rId50" Type="http://schemas.openxmlformats.org/officeDocument/2006/relationships/customXml" Target="../ink/ink539.xml"/><Relationship Id="rId104" Type="http://schemas.openxmlformats.org/officeDocument/2006/relationships/customXml" Target="../ink/ink566.xml"/><Relationship Id="rId125" Type="http://schemas.openxmlformats.org/officeDocument/2006/relationships/image" Target="../media/image351.png"/><Relationship Id="rId146" Type="http://schemas.openxmlformats.org/officeDocument/2006/relationships/customXml" Target="../ink/ink587.xml"/><Relationship Id="rId167" Type="http://schemas.openxmlformats.org/officeDocument/2006/relationships/image" Target="../media/image3960.png"/><Relationship Id="rId188" Type="http://schemas.openxmlformats.org/officeDocument/2006/relationships/customXml" Target="../ink/ink608.xml"/><Relationship Id="rId71" Type="http://schemas.openxmlformats.org/officeDocument/2006/relationships/image" Target="../media/image320.png"/><Relationship Id="rId92" Type="http://schemas.openxmlformats.org/officeDocument/2006/relationships/customXml" Target="../ink/ink560.xml"/><Relationship Id="rId213" Type="http://schemas.openxmlformats.org/officeDocument/2006/relationships/image" Target="../media/image419.png"/><Relationship Id="rId234" Type="http://schemas.openxmlformats.org/officeDocument/2006/relationships/customXml" Target="../ink/ink631.xml"/><Relationship Id="rId2" Type="http://schemas.openxmlformats.org/officeDocument/2006/relationships/customXml" Target="../ink/ink516.xml"/><Relationship Id="rId29" Type="http://schemas.openxmlformats.org/officeDocument/2006/relationships/image" Target="../media/image299.png"/><Relationship Id="rId255" Type="http://schemas.openxmlformats.org/officeDocument/2006/relationships/image" Target="../media/image440.png"/><Relationship Id="rId276" Type="http://schemas.openxmlformats.org/officeDocument/2006/relationships/customXml" Target="../ink/ink652.xml"/><Relationship Id="rId40" Type="http://schemas.openxmlformats.org/officeDocument/2006/relationships/customXml" Target="../ink/ink534.xml"/><Relationship Id="rId115" Type="http://schemas.openxmlformats.org/officeDocument/2006/relationships/image" Target="../media/image345.png"/><Relationship Id="rId136" Type="http://schemas.openxmlformats.org/officeDocument/2006/relationships/customXml" Target="../ink/ink582.xml"/><Relationship Id="rId157" Type="http://schemas.openxmlformats.org/officeDocument/2006/relationships/image" Target="../media/image3910.png"/><Relationship Id="rId178" Type="http://schemas.openxmlformats.org/officeDocument/2006/relationships/customXml" Target="../ink/ink603.xml"/><Relationship Id="rId61" Type="http://schemas.openxmlformats.org/officeDocument/2006/relationships/image" Target="../media/image315.png"/><Relationship Id="rId82" Type="http://schemas.openxmlformats.org/officeDocument/2006/relationships/customXml" Target="../ink/ink555.xml"/><Relationship Id="rId199" Type="http://schemas.openxmlformats.org/officeDocument/2006/relationships/image" Target="../media/image4120.png"/><Relationship Id="rId203" Type="http://schemas.openxmlformats.org/officeDocument/2006/relationships/image" Target="../media/image4140.png"/><Relationship Id="rId19" Type="http://schemas.openxmlformats.org/officeDocument/2006/relationships/image" Target="../media/image294.png"/><Relationship Id="rId224" Type="http://schemas.openxmlformats.org/officeDocument/2006/relationships/customXml" Target="../ink/ink626.xml"/><Relationship Id="rId245" Type="http://schemas.openxmlformats.org/officeDocument/2006/relationships/image" Target="../media/image435.png"/><Relationship Id="rId266" Type="http://schemas.openxmlformats.org/officeDocument/2006/relationships/customXml" Target="../ink/ink647.xml"/><Relationship Id="rId30" Type="http://schemas.openxmlformats.org/officeDocument/2006/relationships/customXml" Target="../ink/ink529.xml"/><Relationship Id="rId105" Type="http://schemas.openxmlformats.org/officeDocument/2006/relationships/image" Target="../media/image337.png"/><Relationship Id="rId126" Type="http://schemas.openxmlformats.org/officeDocument/2006/relationships/customXml" Target="../ink/ink577.xml"/><Relationship Id="rId147" Type="http://schemas.openxmlformats.org/officeDocument/2006/relationships/image" Target="../media/image362.png"/><Relationship Id="rId168" Type="http://schemas.openxmlformats.org/officeDocument/2006/relationships/customXml" Target="../ink/ink598.xml"/><Relationship Id="rId51" Type="http://schemas.openxmlformats.org/officeDocument/2006/relationships/image" Target="../media/image310.png"/><Relationship Id="rId72" Type="http://schemas.openxmlformats.org/officeDocument/2006/relationships/customXml" Target="../ink/ink550.xml"/><Relationship Id="rId93" Type="http://schemas.openxmlformats.org/officeDocument/2006/relationships/image" Target="../media/image331.png"/><Relationship Id="rId189" Type="http://schemas.openxmlformats.org/officeDocument/2006/relationships/image" Target="../media/image4070.png"/><Relationship Id="rId214" Type="http://schemas.openxmlformats.org/officeDocument/2006/relationships/customXml" Target="../ink/ink621.xml"/><Relationship Id="rId235" Type="http://schemas.openxmlformats.org/officeDocument/2006/relationships/image" Target="../media/image430.png"/><Relationship Id="rId256" Type="http://schemas.openxmlformats.org/officeDocument/2006/relationships/customXml" Target="../ink/ink642.xml"/><Relationship Id="rId277" Type="http://schemas.openxmlformats.org/officeDocument/2006/relationships/image" Target="../media/image451.png"/><Relationship Id="rId116" Type="http://schemas.openxmlformats.org/officeDocument/2006/relationships/customXml" Target="../ink/ink572.xml"/><Relationship Id="rId137" Type="http://schemas.openxmlformats.org/officeDocument/2006/relationships/image" Target="../media/image357.png"/><Relationship Id="rId158" Type="http://schemas.openxmlformats.org/officeDocument/2006/relationships/customXml" Target="../ink/ink593.xml"/><Relationship Id="rId20" Type="http://schemas.openxmlformats.org/officeDocument/2006/relationships/customXml" Target="../ink/ink524.xml"/><Relationship Id="rId41" Type="http://schemas.openxmlformats.org/officeDocument/2006/relationships/image" Target="../media/image305.png"/><Relationship Id="rId62" Type="http://schemas.openxmlformats.org/officeDocument/2006/relationships/customXml" Target="../ink/ink545.xml"/><Relationship Id="rId83" Type="http://schemas.openxmlformats.org/officeDocument/2006/relationships/image" Target="../media/image326.png"/><Relationship Id="rId179" Type="http://schemas.openxmlformats.org/officeDocument/2006/relationships/image" Target="../media/image4020.png"/><Relationship Id="rId190" Type="http://schemas.openxmlformats.org/officeDocument/2006/relationships/customXml" Target="../ink/ink609.xml"/><Relationship Id="rId204" Type="http://schemas.openxmlformats.org/officeDocument/2006/relationships/customXml" Target="../ink/ink616.xml"/><Relationship Id="rId225" Type="http://schemas.openxmlformats.org/officeDocument/2006/relationships/image" Target="../media/image425.png"/><Relationship Id="rId246" Type="http://schemas.openxmlformats.org/officeDocument/2006/relationships/customXml" Target="../ink/ink637.xml"/><Relationship Id="rId267" Type="http://schemas.openxmlformats.org/officeDocument/2006/relationships/image" Target="../media/image446.png"/><Relationship Id="rId106" Type="http://schemas.openxmlformats.org/officeDocument/2006/relationships/customXml" Target="../ink/ink567.xml"/><Relationship Id="rId127" Type="http://schemas.openxmlformats.org/officeDocument/2006/relationships/image" Target="../media/image352.png"/><Relationship Id="rId10" Type="http://schemas.openxmlformats.org/officeDocument/2006/relationships/customXml" Target="../ink/ink519.xml"/><Relationship Id="rId31" Type="http://schemas.openxmlformats.org/officeDocument/2006/relationships/image" Target="../media/image300.png"/><Relationship Id="rId52" Type="http://schemas.openxmlformats.org/officeDocument/2006/relationships/customXml" Target="../ink/ink540.xml"/><Relationship Id="rId73" Type="http://schemas.openxmlformats.org/officeDocument/2006/relationships/image" Target="../media/image321.png"/><Relationship Id="rId94" Type="http://schemas.openxmlformats.org/officeDocument/2006/relationships/customXml" Target="../ink/ink561.xml"/><Relationship Id="rId148" Type="http://schemas.openxmlformats.org/officeDocument/2006/relationships/customXml" Target="../ink/ink588.xml"/><Relationship Id="rId169" Type="http://schemas.openxmlformats.org/officeDocument/2006/relationships/image" Target="../media/image3970.png"/><Relationship Id="rId180" Type="http://schemas.openxmlformats.org/officeDocument/2006/relationships/customXml" Target="../ink/ink604.xml"/><Relationship Id="rId215" Type="http://schemas.openxmlformats.org/officeDocument/2006/relationships/image" Target="../media/image420.png"/><Relationship Id="rId236" Type="http://schemas.openxmlformats.org/officeDocument/2006/relationships/customXml" Target="../ink/ink632.xml"/><Relationship Id="rId257" Type="http://schemas.openxmlformats.org/officeDocument/2006/relationships/image" Target="../media/image441.png"/><Relationship Id="rId278" Type="http://schemas.openxmlformats.org/officeDocument/2006/relationships/customXml" Target="../ink/ink653.xml"/><Relationship Id="rId42" Type="http://schemas.openxmlformats.org/officeDocument/2006/relationships/customXml" Target="../ink/ink535.xml"/><Relationship Id="rId84" Type="http://schemas.openxmlformats.org/officeDocument/2006/relationships/customXml" Target="../ink/ink556.xml"/><Relationship Id="rId138" Type="http://schemas.openxmlformats.org/officeDocument/2006/relationships/customXml" Target="../ink/ink583.xml"/><Relationship Id="rId191" Type="http://schemas.openxmlformats.org/officeDocument/2006/relationships/image" Target="../media/image4080.png"/><Relationship Id="rId205" Type="http://schemas.openxmlformats.org/officeDocument/2006/relationships/image" Target="../media/image4150.png"/><Relationship Id="rId247" Type="http://schemas.openxmlformats.org/officeDocument/2006/relationships/image" Target="../media/image436.png"/><Relationship Id="rId107" Type="http://schemas.openxmlformats.org/officeDocument/2006/relationships/image" Target="../media/image338.png"/><Relationship Id="rId11" Type="http://schemas.openxmlformats.org/officeDocument/2006/relationships/image" Target="../media/image290.png"/><Relationship Id="rId53" Type="http://schemas.openxmlformats.org/officeDocument/2006/relationships/image" Target="../media/image311.png"/><Relationship Id="rId149" Type="http://schemas.openxmlformats.org/officeDocument/2006/relationships/image" Target="../media/image363.png"/><Relationship Id="rId95" Type="http://schemas.openxmlformats.org/officeDocument/2006/relationships/image" Target="../media/image332.png"/><Relationship Id="rId160" Type="http://schemas.openxmlformats.org/officeDocument/2006/relationships/customXml" Target="../ink/ink594.xml"/><Relationship Id="rId216" Type="http://schemas.openxmlformats.org/officeDocument/2006/relationships/customXml" Target="../ink/ink622.xml"/><Relationship Id="rId258" Type="http://schemas.openxmlformats.org/officeDocument/2006/relationships/customXml" Target="../ink/ink64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95.png"/><Relationship Id="rId42" Type="http://schemas.openxmlformats.org/officeDocument/2006/relationships/customXml" Target="../ink/ink675.xml"/><Relationship Id="rId63" Type="http://schemas.openxmlformats.org/officeDocument/2006/relationships/image" Target="../media/image316.png"/><Relationship Id="rId84" Type="http://schemas.openxmlformats.org/officeDocument/2006/relationships/customXml" Target="../ink/ink696.xml"/><Relationship Id="rId138" Type="http://schemas.openxmlformats.org/officeDocument/2006/relationships/customXml" Target="../ink/ink723.xml"/><Relationship Id="rId159" Type="http://schemas.openxmlformats.org/officeDocument/2006/relationships/image" Target="../media/image4050.png"/><Relationship Id="rId170" Type="http://schemas.openxmlformats.org/officeDocument/2006/relationships/customXml" Target="../ink/ink739.xml"/><Relationship Id="rId191" Type="http://schemas.openxmlformats.org/officeDocument/2006/relationships/image" Target="../media/image463.png"/><Relationship Id="rId205" Type="http://schemas.openxmlformats.org/officeDocument/2006/relationships/image" Target="../media/image470.png"/><Relationship Id="rId226" Type="http://schemas.openxmlformats.org/officeDocument/2006/relationships/customXml" Target="../ink/ink767.xml"/><Relationship Id="rId247" Type="http://schemas.openxmlformats.org/officeDocument/2006/relationships/image" Target="../media/image491.png"/><Relationship Id="rId107" Type="http://schemas.openxmlformats.org/officeDocument/2006/relationships/image" Target="../media/image338.png"/><Relationship Id="rId11" Type="http://schemas.openxmlformats.org/officeDocument/2006/relationships/image" Target="../media/image290.png"/><Relationship Id="rId32" Type="http://schemas.openxmlformats.org/officeDocument/2006/relationships/customXml" Target="../ink/ink670.xml"/><Relationship Id="rId53" Type="http://schemas.openxmlformats.org/officeDocument/2006/relationships/image" Target="../media/image311.png"/><Relationship Id="rId74" Type="http://schemas.openxmlformats.org/officeDocument/2006/relationships/customXml" Target="../ink/ink691.xml"/><Relationship Id="rId128" Type="http://schemas.openxmlformats.org/officeDocument/2006/relationships/customXml" Target="../ink/ink718.xml"/><Relationship Id="rId149" Type="http://schemas.openxmlformats.org/officeDocument/2006/relationships/image" Target="../media/image363.png"/><Relationship Id="rId5" Type="http://schemas.openxmlformats.org/officeDocument/2006/relationships/image" Target="../media/image2870.png"/><Relationship Id="rId95" Type="http://schemas.openxmlformats.org/officeDocument/2006/relationships/image" Target="../media/image332.png"/><Relationship Id="rId160" Type="http://schemas.openxmlformats.org/officeDocument/2006/relationships/customXml" Target="../ink/ink734.xml"/><Relationship Id="rId181" Type="http://schemas.openxmlformats.org/officeDocument/2006/relationships/image" Target="../media/image459.png"/><Relationship Id="rId216" Type="http://schemas.openxmlformats.org/officeDocument/2006/relationships/customXml" Target="../ink/ink762.xml"/><Relationship Id="rId237" Type="http://schemas.openxmlformats.org/officeDocument/2006/relationships/image" Target="../media/image486.png"/><Relationship Id="rId258" Type="http://schemas.openxmlformats.org/officeDocument/2006/relationships/customXml" Target="../ink/ink783.xml"/><Relationship Id="rId22" Type="http://schemas.openxmlformats.org/officeDocument/2006/relationships/customXml" Target="../ink/ink665.xml"/><Relationship Id="rId43" Type="http://schemas.openxmlformats.org/officeDocument/2006/relationships/image" Target="../media/image306.png"/><Relationship Id="rId64" Type="http://schemas.openxmlformats.org/officeDocument/2006/relationships/customXml" Target="../ink/ink686.xml"/><Relationship Id="rId118" Type="http://schemas.openxmlformats.org/officeDocument/2006/relationships/customXml" Target="../ink/ink713.xml"/><Relationship Id="rId139" Type="http://schemas.openxmlformats.org/officeDocument/2006/relationships/image" Target="../media/image358.png"/><Relationship Id="rId85" Type="http://schemas.openxmlformats.org/officeDocument/2006/relationships/image" Target="../media/image327.png"/><Relationship Id="rId150" Type="http://schemas.openxmlformats.org/officeDocument/2006/relationships/customXml" Target="../ink/ink729.xml"/><Relationship Id="rId171" Type="http://schemas.openxmlformats.org/officeDocument/2006/relationships/image" Target="../media/image426.png"/><Relationship Id="rId192" Type="http://schemas.openxmlformats.org/officeDocument/2006/relationships/customXml" Target="../ink/ink750.xml"/><Relationship Id="rId206" Type="http://schemas.openxmlformats.org/officeDocument/2006/relationships/customXml" Target="../ink/ink757.xml"/><Relationship Id="rId227" Type="http://schemas.openxmlformats.org/officeDocument/2006/relationships/image" Target="../media/image481.png"/><Relationship Id="rId248" Type="http://schemas.openxmlformats.org/officeDocument/2006/relationships/customXml" Target="../ink/ink778.xml"/><Relationship Id="rId12" Type="http://schemas.openxmlformats.org/officeDocument/2006/relationships/customXml" Target="../ink/ink660.xml"/><Relationship Id="rId33" Type="http://schemas.openxmlformats.org/officeDocument/2006/relationships/image" Target="../media/image301.png"/><Relationship Id="rId108" Type="http://schemas.openxmlformats.org/officeDocument/2006/relationships/customXml" Target="../ink/ink708.xml"/><Relationship Id="rId129" Type="http://schemas.openxmlformats.org/officeDocument/2006/relationships/image" Target="../media/image353.png"/><Relationship Id="rId54" Type="http://schemas.openxmlformats.org/officeDocument/2006/relationships/customXml" Target="../ink/ink681.xml"/><Relationship Id="rId75" Type="http://schemas.openxmlformats.org/officeDocument/2006/relationships/image" Target="../media/image322.png"/><Relationship Id="rId96" Type="http://schemas.openxmlformats.org/officeDocument/2006/relationships/customXml" Target="../ink/ink702.xml"/><Relationship Id="rId140" Type="http://schemas.openxmlformats.org/officeDocument/2006/relationships/customXml" Target="../ink/ink724.xml"/><Relationship Id="rId161" Type="http://schemas.openxmlformats.org/officeDocument/2006/relationships/image" Target="../media/image421.png"/><Relationship Id="rId182" Type="http://schemas.openxmlformats.org/officeDocument/2006/relationships/customXml" Target="../ink/ink745.xml"/><Relationship Id="rId217" Type="http://schemas.openxmlformats.org/officeDocument/2006/relationships/image" Target="../media/image476.png"/><Relationship Id="rId6" Type="http://schemas.openxmlformats.org/officeDocument/2006/relationships/customXml" Target="../ink/ink657.xml"/><Relationship Id="rId238" Type="http://schemas.openxmlformats.org/officeDocument/2006/relationships/customXml" Target="../ink/ink773.xml"/><Relationship Id="rId259" Type="http://schemas.openxmlformats.org/officeDocument/2006/relationships/image" Target="../media/image496.png"/><Relationship Id="rId23" Type="http://schemas.openxmlformats.org/officeDocument/2006/relationships/image" Target="../media/image296.png"/><Relationship Id="rId119" Type="http://schemas.openxmlformats.org/officeDocument/2006/relationships/image" Target="../media/image348.png"/><Relationship Id="rId44" Type="http://schemas.openxmlformats.org/officeDocument/2006/relationships/customXml" Target="../ink/ink676.xml"/><Relationship Id="rId65" Type="http://schemas.openxmlformats.org/officeDocument/2006/relationships/image" Target="../media/image317.png"/><Relationship Id="rId86" Type="http://schemas.openxmlformats.org/officeDocument/2006/relationships/customXml" Target="../ink/ink697.xml"/><Relationship Id="rId130" Type="http://schemas.openxmlformats.org/officeDocument/2006/relationships/customXml" Target="../ink/ink719.xml"/><Relationship Id="rId151" Type="http://schemas.openxmlformats.org/officeDocument/2006/relationships/image" Target="../media/image364.png"/><Relationship Id="rId172" Type="http://schemas.openxmlformats.org/officeDocument/2006/relationships/customXml" Target="../ink/ink740.xml"/><Relationship Id="rId193" Type="http://schemas.openxmlformats.org/officeDocument/2006/relationships/image" Target="../media/image464.png"/><Relationship Id="rId207" Type="http://schemas.openxmlformats.org/officeDocument/2006/relationships/image" Target="../media/image471.png"/><Relationship Id="rId228" Type="http://schemas.openxmlformats.org/officeDocument/2006/relationships/customXml" Target="../ink/ink768.xml"/><Relationship Id="rId249" Type="http://schemas.openxmlformats.org/officeDocument/2006/relationships/image" Target="../media/image492.png"/><Relationship Id="rId13" Type="http://schemas.openxmlformats.org/officeDocument/2006/relationships/image" Target="../media/image291.png"/><Relationship Id="rId109" Type="http://schemas.openxmlformats.org/officeDocument/2006/relationships/image" Target="../media/image339.png"/><Relationship Id="rId34" Type="http://schemas.openxmlformats.org/officeDocument/2006/relationships/customXml" Target="../ink/ink671.xml"/><Relationship Id="rId55" Type="http://schemas.openxmlformats.org/officeDocument/2006/relationships/image" Target="../media/image312.png"/><Relationship Id="rId76" Type="http://schemas.openxmlformats.org/officeDocument/2006/relationships/customXml" Target="../ink/ink692.xml"/><Relationship Id="rId97" Type="http://schemas.openxmlformats.org/officeDocument/2006/relationships/image" Target="../media/image333.png"/><Relationship Id="rId120" Type="http://schemas.openxmlformats.org/officeDocument/2006/relationships/customXml" Target="../ink/ink714.xml"/><Relationship Id="rId141" Type="http://schemas.openxmlformats.org/officeDocument/2006/relationships/image" Target="../media/image359.png"/><Relationship Id="rId7" Type="http://schemas.openxmlformats.org/officeDocument/2006/relationships/image" Target="../media/image288.png"/><Relationship Id="rId162" Type="http://schemas.openxmlformats.org/officeDocument/2006/relationships/customXml" Target="../ink/ink735.xml"/><Relationship Id="rId183" Type="http://schemas.openxmlformats.org/officeDocument/2006/relationships/image" Target="../media/image460.png"/><Relationship Id="rId218" Type="http://schemas.openxmlformats.org/officeDocument/2006/relationships/customXml" Target="../ink/ink763.xml"/><Relationship Id="rId239" Type="http://schemas.openxmlformats.org/officeDocument/2006/relationships/image" Target="../media/image487.png"/><Relationship Id="rId250" Type="http://schemas.openxmlformats.org/officeDocument/2006/relationships/customXml" Target="../ink/ink779.xml"/><Relationship Id="rId24" Type="http://schemas.openxmlformats.org/officeDocument/2006/relationships/customXml" Target="../ink/ink666.xml"/><Relationship Id="rId45" Type="http://schemas.openxmlformats.org/officeDocument/2006/relationships/image" Target="../media/image307.png"/><Relationship Id="rId66" Type="http://schemas.openxmlformats.org/officeDocument/2006/relationships/customXml" Target="../ink/ink687.xml"/><Relationship Id="rId87" Type="http://schemas.openxmlformats.org/officeDocument/2006/relationships/image" Target="../media/image328.png"/><Relationship Id="rId110" Type="http://schemas.openxmlformats.org/officeDocument/2006/relationships/customXml" Target="../ink/ink709.xml"/><Relationship Id="rId131" Type="http://schemas.openxmlformats.org/officeDocument/2006/relationships/image" Target="../media/image354.png"/><Relationship Id="rId152" Type="http://schemas.openxmlformats.org/officeDocument/2006/relationships/customXml" Target="../ink/ink730.xml"/><Relationship Id="rId173" Type="http://schemas.openxmlformats.org/officeDocument/2006/relationships/image" Target="../media/image4550.png"/><Relationship Id="rId194" Type="http://schemas.openxmlformats.org/officeDocument/2006/relationships/customXml" Target="../ink/ink751.xml"/><Relationship Id="rId208" Type="http://schemas.openxmlformats.org/officeDocument/2006/relationships/customXml" Target="../ink/ink758.xml"/><Relationship Id="rId229" Type="http://schemas.openxmlformats.org/officeDocument/2006/relationships/image" Target="../media/image482.png"/><Relationship Id="rId240" Type="http://schemas.openxmlformats.org/officeDocument/2006/relationships/customXml" Target="../ink/ink774.xml"/><Relationship Id="rId14" Type="http://schemas.openxmlformats.org/officeDocument/2006/relationships/customXml" Target="../ink/ink661.xml"/><Relationship Id="rId35" Type="http://schemas.openxmlformats.org/officeDocument/2006/relationships/image" Target="../media/image302.png"/><Relationship Id="rId56" Type="http://schemas.openxmlformats.org/officeDocument/2006/relationships/customXml" Target="../ink/ink682.xml"/><Relationship Id="rId77" Type="http://schemas.openxmlformats.org/officeDocument/2006/relationships/image" Target="../media/image323.png"/><Relationship Id="rId100" Type="http://schemas.openxmlformats.org/officeDocument/2006/relationships/customXml" Target="../ink/ink704.xml"/><Relationship Id="rId8" Type="http://schemas.openxmlformats.org/officeDocument/2006/relationships/customXml" Target="../ink/ink658.xml"/><Relationship Id="rId98" Type="http://schemas.openxmlformats.org/officeDocument/2006/relationships/customXml" Target="../ink/ink703.xml"/><Relationship Id="rId121" Type="http://schemas.openxmlformats.org/officeDocument/2006/relationships/image" Target="../media/image349.png"/><Relationship Id="rId142" Type="http://schemas.openxmlformats.org/officeDocument/2006/relationships/customXml" Target="../ink/ink725.xml"/><Relationship Id="rId163" Type="http://schemas.openxmlformats.org/officeDocument/2006/relationships/image" Target="../media/image422.png"/><Relationship Id="rId184" Type="http://schemas.openxmlformats.org/officeDocument/2006/relationships/customXml" Target="../ink/ink746.xml"/><Relationship Id="rId219" Type="http://schemas.openxmlformats.org/officeDocument/2006/relationships/image" Target="../media/image477.png"/><Relationship Id="rId230" Type="http://schemas.openxmlformats.org/officeDocument/2006/relationships/customXml" Target="../ink/ink769.xml"/><Relationship Id="rId251" Type="http://schemas.openxmlformats.org/officeDocument/2006/relationships/image" Target="../media/image493.png"/><Relationship Id="rId25" Type="http://schemas.openxmlformats.org/officeDocument/2006/relationships/image" Target="../media/image297.png"/><Relationship Id="rId46" Type="http://schemas.openxmlformats.org/officeDocument/2006/relationships/customXml" Target="../ink/ink677.xml"/><Relationship Id="rId67" Type="http://schemas.openxmlformats.org/officeDocument/2006/relationships/image" Target="../media/image318.png"/><Relationship Id="rId88" Type="http://schemas.openxmlformats.org/officeDocument/2006/relationships/customXml" Target="../ink/ink698.xml"/><Relationship Id="rId111" Type="http://schemas.openxmlformats.org/officeDocument/2006/relationships/image" Target="../media/image343.png"/><Relationship Id="rId132" Type="http://schemas.openxmlformats.org/officeDocument/2006/relationships/customXml" Target="../ink/ink720.xml"/><Relationship Id="rId153" Type="http://schemas.openxmlformats.org/officeDocument/2006/relationships/image" Target="../media/image384.png"/><Relationship Id="rId174" Type="http://schemas.openxmlformats.org/officeDocument/2006/relationships/customXml" Target="../ink/ink741.xml"/><Relationship Id="rId195" Type="http://schemas.openxmlformats.org/officeDocument/2006/relationships/image" Target="../media/image465.png"/><Relationship Id="rId209" Type="http://schemas.openxmlformats.org/officeDocument/2006/relationships/image" Target="../media/image472.png"/><Relationship Id="rId220" Type="http://schemas.openxmlformats.org/officeDocument/2006/relationships/customXml" Target="../ink/ink764.xml"/><Relationship Id="rId241" Type="http://schemas.openxmlformats.org/officeDocument/2006/relationships/image" Target="../media/image488.png"/><Relationship Id="rId15" Type="http://schemas.openxmlformats.org/officeDocument/2006/relationships/image" Target="../media/image292.png"/><Relationship Id="rId36" Type="http://schemas.openxmlformats.org/officeDocument/2006/relationships/customXml" Target="../ink/ink672.xml"/><Relationship Id="rId57" Type="http://schemas.openxmlformats.org/officeDocument/2006/relationships/image" Target="../media/image313.png"/><Relationship Id="rId78" Type="http://schemas.openxmlformats.org/officeDocument/2006/relationships/customXml" Target="../ink/ink693.xml"/><Relationship Id="rId99" Type="http://schemas.openxmlformats.org/officeDocument/2006/relationships/image" Target="../media/image334.png"/><Relationship Id="rId101" Type="http://schemas.openxmlformats.org/officeDocument/2006/relationships/image" Target="../media/image335.png"/><Relationship Id="rId122" Type="http://schemas.openxmlformats.org/officeDocument/2006/relationships/customXml" Target="../ink/ink715.xml"/><Relationship Id="rId143" Type="http://schemas.openxmlformats.org/officeDocument/2006/relationships/image" Target="../media/image360.png"/><Relationship Id="rId164" Type="http://schemas.openxmlformats.org/officeDocument/2006/relationships/customXml" Target="../ink/ink736.xml"/><Relationship Id="rId185" Type="http://schemas.openxmlformats.org/officeDocument/2006/relationships/image" Target="../media/image461.png"/><Relationship Id="rId9" Type="http://schemas.openxmlformats.org/officeDocument/2006/relationships/image" Target="../media/image289.png"/><Relationship Id="rId210" Type="http://schemas.openxmlformats.org/officeDocument/2006/relationships/customXml" Target="../ink/ink759.xml"/><Relationship Id="rId26" Type="http://schemas.openxmlformats.org/officeDocument/2006/relationships/customXml" Target="../ink/ink667.xml"/><Relationship Id="rId231" Type="http://schemas.openxmlformats.org/officeDocument/2006/relationships/image" Target="../media/image483.png"/><Relationship Id="rId252" Type="http://schemas.openxmlformats.org/officeDocument/2006/relationships/customXml" Target="../ink/ink780.xml"/><Relationship Id="rId47" Type="http://schemas.openxmlformats.org/officeDocument/2006/relationships/image" Target="../media/image308.png"/><Relationship Id="rId68" Type="http://schemas.openxmlformats.org/officeDocument/2006/relationships/customXml" Target="../ink/ink688.xml"/><Relationship Id="rId89" Type="http://schemas.openxmlformats.org/officeDocument/2006/relationships/image" Target="../media/image329.png"/><Relationship Id="rId112" Type="http://schemas.openxmlformats.org/officeDocument/2006/relationships/customXml" Target="../ink/ink710.xml"/><Relationship Id="rId133" Type="http://schemas.openxmlformats.org/officeDocument/2006/relationships/image" Target="../media/image355.png"/><Relationship Id="rId154" Type="http://schemas.openxmlformats.org/officeDocument/2006/relationships/customXml" Target="../ink/ink731.xml"/><Relationship Id="rId175" Type="http://schemas.openxmlformats.org/officeDocument/2006/relationships/image" Target="../media/image456.png"/><Relationship Id="rId196" Type="http://schemas.openxmlformats.org/officeDocument/2006/relationships/customXml" Target="../ink/ink752.xml"/><Relationship Id="rId200" Type="http://schemas.openxmlformats.org/officeDocument/2006/relationships/customXml" Target="../ink/ink754.xml"/><Relationship Id="rId16" Type="http://schemas.openxmlformats.org/officeDocument/2006/relationships/customXml" Target="../ink/ink662.xml"/><Relationship Id="rId221" Type="http://schemas.openxmlformats.org/officeDocument/2006/relationships/image" Target="../media/image478.png"/><Relationship Id="rId242" Type="http://schemas.openxmlformats.org/officeDocument/2006/relationships/customXml" Target="../ink/ink775.xml"/><Relationship Id="rId37" Type="http://schemas.openxmlformats.org/officeDocument/2006/relationships/image" Target="../media/image303.png"/><Relationship Id="rId58" Type="http://schemas.openxmlformats.org/officeDocument/2006/relationships/customXml" Target="../ink/ink683.xml"/><Relationship Id="rId79" Type="http://schemas.openxmlformats.org/officeDocument/2006/relationships/image" Target="../media/image324.png"/><Relationship Id="rId102" Type="http://schemas.openxmlformats.org/officeDocument/2006/relationships/customXml" Target="../ink/ink705.xml"/><Relationship Id="rId123" Type="http://schemas.openxmlformats.org/officeDocument/2006/relationships/image" Target="../media/image350.png"/><Relationship Id="rId144" Type="http://schemas.openxmlformats.org/officeDocument/2006/relationships/customXml" Target="../ink/ink726.xml"/><Relationship Id="rId90" Type="http://schemas.openxmlformats.org/officeDocument/2006/relationships/customXml" Target="../ink/ink699.xml"/><Relationship Id="rId165" Type="http://schemas.openxmlformats.org/officeDocument/2006/relationships/image" Target="../media/image423.png"/><Relationship Id="rId186" Type="http://schemas.openxmlformats.org/officeDocument/2006/relationships/customXml" Target="../ink/ink747.xml"/><Relationship Id="rId211" Type="http://schemas.openxmlformats.org/officeDocument/2006/relationships/image" Target="../media/image473.png"/><Relationship Id="rId232" Type="http://schemas.openxmlformats.org/officeDocument/2006/relationships/customXml" Target="../ink/ink770.xml"/><Relationship Id="rId253" Type="http://schemas.openxmlformats.org/officeDocument/2006/relationships/image" Target="../media/image188.png"/><Relationship Id="rId27" Type="http://schemas.openxmlformats.org/officeDocument/2006/relationships/image" Target="../media/image298.png"/><Relationship Id="rId48" Type="http://schemas.openxmlformats.org/officeDocument/2006/relationships/customXml" Target="../ink/ink678.xml"/><Relationship Id="rId69" Type="http://schemas.openxmlformats.org/officeDocument/2006/relationships/image" Target="../media/image319.png"/><Relationship Id="rId113" Type="http://schemas.openxmlformats.org/officeDocument/2006/relationships/image" Target="../media/image344.png"/><Relationship Id="rId134" Type="http://schemas.openxmlformats.org/officeDocument/2006/relationships/customXml" Target="../ink/ink721.xml"/><Relationship Id="rId80" Type="http://schemas.openxmlformats.org/officeDocument/2006/relationships/customXml" Target="../ink/ink694.xml"/><Relationship Id="rId155" Type="http://schemas.openxmlformats.org/officeDocument/2006/relationships/image" Target="../media/image390.png"/><Relationship Id="rId176" Type="http://schemas.openxmlformats.org/officeDocument/2006/relationships/customXml" Target="../ink/ink742.xml"/><Relationship Id="rId197" Type="http://schemas.openxmlformats.org/officeDocument/2006/relationships/image" Target="../media/image466.png"/><Relationship Id="rId201" Type="http://schemas.openxmlformats.org/officeDocument/2006/relationships/image" Target="../media/image468.png"/><Relationship Id="rId222" Type="http://schemas.openxmlformats.org/officeDocument/2006/relationships/customXml" Target="../ink/ink765.xml"/><Relationship Id="rId243" Type="http://schemas.openxmlformats.org/officeDocument/2006/relationships/image" Target="../media/image489.png"/><Relationship Id="rId17" Type="http://schemas.openxmlformats.org/officeDocument/2006/relationships/image" Target="../media/image293.png"/><Relationship Id="rId38" Type="http://schemas.openxmlformats.org/officeDocument/2006/relationships/customXml" Target="../ink/ink673.xml"/><Relationship Id="rId59" Type="http://schemas.openxmlformats.org/officeDocument/2006/relationships/image" Target="../media/image314.png"/><Relationship Id="rId103" Type="http://schemas.openxmlformats.org/officeDocument/2006/relationships/image" Target="../media/image336.png"/><Relationship Id="rId124" Type="http://schemas.openxmlformats.org/officeDocument/2006/relationships/customXml" Target="../ink/ink716.xml"/><Relationship Id="rId70" Type="http://schemas.openxmlformats.org/officeDocument/2006/relationships/customXml" Target="../ink/ink689.xml"/><Relationship Id="rId91" Type="http://schemas.openxmlformats.org/officeDocument/2006/relationships/image" Target="../media/image330.png"/><Relationship Id="rId145" Type="http://schemas.openxmlformats.org/officeDocument/2006/relationships/image" Target="../media/image361.png"/><Relationship Id="rId166" Type="http://schemas.openxmlformats.org/officeDocument/2006/relationships/customXml" Target="../ink/ink737.xml"/><Relationship Id="rId187" Type="http://schemas.openxmlformats.org/officeDocument/2006/relationships/image" Target="../media/image46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60.xml"/><Relationship Id="rId233" Type="http://schemas.openxmlformats.org/officeDocument/2006/relationships/image" Target="../media/image484.png"/><Relationship Id="rId254" Type="http://schemas.openxmlformats.org/officeDocument/2006/relationships/customXml" Target="../ink/ink781.xml"/><Relationship Id="rId28" Type="http://schemas.openxmlformats.org/officeDocument/2006/relationships/customXml" Target="../ink/ink668.xml"/><Relationship Id="rId49" Type="http://schemas.openxmlformats.org/officeDocument/2006/relationships/image" Target="../media/image309.png"/><Relationship Id="rId114" Type="http://schemas.openxmlformats.org/officeDocument/2006/relationships/customXml" Target="../ink/ink711.xml"/><Relationship Id="rId60" Type="http://schemas.openxmlformats.org/officeDocument/2006/relationships/customXml" Target="../ink/ink684.xml"/><Relationship Id="rId81" Type="http://schemas.openxmlformats.org/officeDocument/2006/relationships/image" Target="../media/image325.png"/><Relationship Id="rId135" Type="http://schemas.openxmlformats.org/officeDocument/2006/relationships/image" Target="../media/image356.png"/><Relationship Id="rId156" Type="http://schemas.openxmlformats.org/officeDocument/2006/relationships/customXml" Target="../ink/ink732.xml"/><Relationship Id="rId177" Type="http://schemas.openxmlformats.org/officeDocument/2006/relationships/image" Target="../media/image457.png"/><Relationship Id="rId198" Type="http://schemas.openxmlformats.org/officeDocument/2006/relationships/customXml" Target="../ink/ink753.xml"/><Relationship Id="rId202" Type="http://schemas.openxmlformats.org/officeDocument/2006/relationships/customXml" Target="../ink/ink755.xml"/><Relationship Id="rId223" Type="http://schemas.openxmlformats.org/officeDocument/2006/relationships/image" Target="../media/image479.png"/><Relationship Id="rId244" Type="http://schemas.openxmlformats.org/officeDocument/2006/relationships/customXml" Target="../ink/ink776.xml"/><Relationship Id="rId18" Type="http://schemas.openxmlformats.org/officeDocument/2006/relationships/customXml" Target="../ink/ink663.xml"/><Relationship Id="rId39" Type="http://schemas.openxmlformats.org/officeDocument/2006/relationships/image" Target="../media/image304.png"/><Relationship Id="rId50" Type="http://schemas.openxmlformats.org/officeDocument/2006/relationships/customXml" Target="../ink/ink679.xml"/><Relationship Id="rId104" Type="http://schemas.openxmlformats.org/officeDocument/2006/relationships/customXml" Target="../ink/ink706.xml"/><Relationship Id="rId125" Type="http://schemas.openxmlformats.org/officeDocument/2006/relationships/image" Target="../media/image351.png"/><Relationship Id="rId146" Type="http://schemas.openxmlformats.org/officeDocument/2006/relationships/customXml" Target="../ink/ink727.xml"/><Relationship Id="rId167" Type="http://schemas.openxmlformats.org/officeDocument/2006/relationships/image" Target="../media/image424.png"/><Relationship Id="rId188" Type="http://schemas.openxmlformats.org/officeDocument/2006/relationships/customXml" Target="../ink/ink748.xml"/><Relationship Id="rId71" Type="http://schemas.openxmlformats.org/officeDocument/2006/relationships/image" Target="../media/image320.png"/><Relationship Id="rId92" Type="http://schemas.openxmlformats.org/officeDocument/2006/relationships/customXml" Target="../ink/ink700.xml"/><Relationship Id="rId213" Type="http://schemas.openxmlformats.org/officeDocument/2006/relationships/image" Target="../media/image474.png"/><Relationship Id="rId234" Type="http://schemas.openxmlformats.org/officeDocument/2006/relationships/customXml" Target="../ink/ink771.xml"/><Relationship Id="rId2" Type="http://schemas.openxmlformats.org/officeDocument/2006/relationships/customXml" Target="../ink/ink656.xml"/><Relationship Id="rId29" Type="http://schemas.openxmlformats.org/officeDocument/2006/relationships/image" Target="../media/image299.png"/><Relationship Id="rId255" Type="http://schemas.openxmlformats.org/officeDocument/2006/relationships/image" Target="../media/image494.png"/><Relationship Id="rId40" Type="http://schemas.openxmlformats.org/officeDocument/2006/relationships/customXml" Target="../ink/ink674.xml"/><Relationship Id="rId115" Type="http://schemas.openxmlformats.org/officeDocument/2006/relationships/image" Target="../media/image345.png"/><Relationship Id="rId136" Type="http://schemas.openxmlformats.org/officeDocument/2006/relationships/customXml" Target="../ink/ink722.xml"/><Relationship Id="rId157" Type="http://schemas.openxmlformats.org/officeDocument/2006/relationships/image" Target="../media/image4030.png"/><Relationship Id="rId178" Type="http://schemas.openxmlformats.org/officeDocument/2006/relationships/customXml" Target="../ink/ink743.xml"/><Relationship Id="rId61" Type="http://schemas.openxmlformats.org/officeDocument/2006/relationships/image" Target="../media/image315.png"/><Relationship Id="rId82" Type="http://schemas.openxmlformats.org/officeDocument/2006/relationships/customXml" Target="../ink/ink695.xml"/><Relationship Id="rId199" Type="http://schemas.openxmlformats.org/officeDocument/2006/relationships/image" Target="../media/image467.png"/><Relationship Id="rId203" Type="http://schemas.openxmlformats.org/officeDocument/2006/relationships/image" Target="../media/image469.png"/><Relationship Id="rId19" Type="http://schemas.openxmlformats.org/officeDocument/2006/relationships/image" Target="../media/image294.png"/><Relationship Id="rId224" Type="http://schemas.openxmlformats.org/officeDocument/2006/relationships/customXml" Target="../ink/ink766.xml"/><Relationship Id="rId245" Type="http://schemas.openxmlformats.org/officeDocument/2006/relationships/image" Target="../media/image490.png"/><Relationship Id="rId30" Type="http://schemas.openxmlformats.org/officeDocument/2006/relationships/customXml" Target="../ink/ink669.xml"/><Relationship Id="rId105" Type="http://schemas.openxmlformats.org/officeDocument/2006/relationships/image" Target="../media/image337.png"/><Relationship Id="rId126" Type="http://schemas.openxmlformats.org/officeDocument/2006/relationships/customXml" Target="../ink/ink717.xml"/><Relationship Id="rId147" Type="http://schemas.openxmlformats.org/officeDocument/2006/relationships/image" Target="../media/image362.png"/><Relationship Id="rId168" Type="http://schemas.openxmlformats.org/officeDocument/2006/relationships/customXml" Target="../ink/ink738.xml"/><Relationship Id="rId51" Type="http://schemas.openxmlformats.org/officeDocument/2006/relationships/image" Target="../media/image310.png"/><Relationship Id="rId72" Type="http://schemas.openxmlformats.org/officeDocument/2006/relationships/customXml" Target="../ink/ink690.xml"/><Relationship Id="rId93" Type="http://schemas.openxmlformats.org/officeDocument/2006/relationships/image" Target="../media/image331.png"/><Relationship Id="rId189" Type="http://schemas.openxmlformats.org/officeDocument/2006/relationships/image" Target="../media/image3950.png"/><Relationship Id="rId214" Type="http://schemas.openxmlformats.org/officeDocument/2006/relationships/customXml" Target="../ink/ink761.xml"/><Relationship Id="rId235" Type="http://schemas.openxmlformats.org/officeDocument/2006/relationships/image" Target="../media/image485.png"/><Relationship Id="rId256" Type="http://schemas.openxmlformats.org/officeDocument/2006/relationships/customXml" Target="../ink/ink782.xml"/><Relationship Id="rId116" Type="http://schemas.openxmlformats.org/officeDocument/2006/relationships/customXml" Target="../ink/ink712.xml"/><Relationship Id="rId137" Type="http://schemas.openxmlformats.org/officeDocument/2006/relationships/image" Target="../media/image357.png"/><Relationship Id="rId158" Type="http://schemas.openxmlformats.org/officeDocument/2006/relationships/customXml" Target="../ink/ink733.xml"/><Relationship Id="rId20" Type="http://schemas.openxmlformats.org/officeDocument/2006/relationships/customXml" Target="../ink/ink664.xml"/><Relationship Id="rId41" Type="http://schemas.openxmlformats.org/officeDocument/2006/relationships/image" Target="../media/image305.png"/><Relationship Id="rId62" Type="http://schemas.openxmlformats.org/officeDocument/2006/relationships/customXml" Target="../ink/ink685.xml"/><Relationship Id="rId83" Type="http://schemas.openxmlformats.org/officeDocument/2006/relationships/image" Target="../media/image326.png"/><Relationship Id="rId179" Type="http://schemas.openxmlformats.org/officeDocument/2006/relationships/image" Target="../media/image458.png"/><Relationship Id="rId190" Type="http://schemas.openxmlformats.org/officeDocument/2006/relationships/customXml" Target="../ink/ink749.xml"/><Relationship Id="rId204" Type="http://schemas.openxmlformats.org/officeDocument/2006/relationships/customXml" Target="../ink/ink756.xml"/><Relationship Id="rId225" Type="http://schemas.openxmlformats.org/officeDocument/2006/relationships/image" Target="../media/image480.png"/><Relationship Id="rId246" Type="http://schemas.openxmlformats.org/officeDocument/2006/relationships/customXml" Target="../ink/ink777.xml"/><Relationship Id="rId106" Type="http://schemas.openxmlformats.org/officeDocument/2006/relationships/customXml" Target="../ink/ink707.xml"/><Relationship Id="rId127" Type="http://schemas.openxmlformats.org/officeDocument/2006/relationships/image" Target="../media/image352.png"/><Relationship Id="rId10" Type="http://schemas.openxmlformats.org/officeDocument/2006/relationships/customXml" Target="../ink/ink659.xml"/><Relationship Id="rId31" Type="http://schemas.openxmlformats.org/officeDocument/2006/relationships/image" Target="../media/image300.png"/><Relationship Id="rId52" Type="http://schemas.openxmlformats.org/officeDocument/2006/relationships/customXml" Target="../ink/ink680.xml"/><Relationship Id="rId73" Type="http://schemas.openxmlformats.org/officeDocument/2006/relationships/image" Target="../media/image321.png"/><Relationship Id="rId94" Type="http://schemas.openxmlformats.org/officeDocument/2006/relationships/customXml" Target="../ink/ink701.xml"/><Relationship Id="rId148" Type="http://schemas.openxmlformats.org/officeDocument/2006/relationships/customXml" Target="../ink/ink728.xml"/><Relationship Id="rId169" Type="http://schemas.openxmlformats.org/officeDocument/2006/relationships/image" Target="../media/image425.png"/><Relationship Id="rId180" Type="http://schemas.openxmlformats.org/officeDocument/2006/relationships/customXml" Target="../ink/ink744.xml"/><Relationship Id="rId215" Type="http://schemas.openxmlformats.org/officeDocument/2006/relationships/image" Target="../media/image475.png"/><Relationship Id="rId236" Type="http://schemas.openxmlformats.org/officeDocument/2006/relationships/customXml" Target="../ink/ink772.xml"/><Relationship Id="rId257" Type="http://schemas.openxmlformats.org/officeDocument/2006/relationships/image" Target="../media/image49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99" Type="http://schemas.openxmlformats.org/officeDocument/2006/relationships/customXml" Target="../ink/ink906.xml"/><Relationship Id="rId21" Type="http://schemas.openxmlformats.org/officeDocument/2006/relationships/image" Target="../media/image295.png"/><Relationship Id="rId63" Type="http://schemas.openxmlformats.org/officeDocument/2006/relationships/image" Target="../media/image316.png"/><Relationship Id="rId159" Type="http://schemas.openxmlformats.org/officeDocument/2006/relationships/image" Target="../media/image4050.png"/><Relationship Id="rId324" Type="http://schemas.openxmlformats.org/officeDocument/2006/relationships/image" Target="../media/image528.png"/><Relationship Id="rId366" Type="http://schemas.openxmlformats.org/officeDocument/2006/relationships/image" Target="../media/image549.png"/><Relationship Id="rId170" Type="http://schemas.openxmlformats.org/officeDocument/2006/relationships/customXml" Target="../ink/ink857.xml"/><Relationship Id="rId226" Type="http://schemas.openxmlformats.org/officeDocument/2006/relationships/customXml" Target="../ink/ink871.xml"/><Relationship Id="rId268" Type="http://schemas.openxmlformats.org/officeDocument/2006/relationships/image" Target="../media/image500.png"/><Relationship Id="rId32" Type="http://schemas.openxmlformats.org/officeDocument/2006/relationships/customXml" Target="../ink/ink798.xml"/><Relationship Id="rId74" Type="http://schemas.openxmlformats.org/officeDocument/2006/relationships/customXml" Target="../ink/ink819.xml"/><Relationship Id="rId335" Type="http://schemas.openxmlformats.org/officeDocument/2006/relationships/customXml" Target="../ink/ink924.xml"/><Relationship Id="rId377" Type="http://schemas.openxmlformats.org/officeDocument/2006/relationships/image" Target="../media/image554.png"/><Relationship Id="rId5" Type="http://schemas.openxmlformats.org/officeDocument/2006/relationships/image" Target="../media/image2870.png"/><Relationship Id="rId237" Type="http://schemas.openxmlformats.org/officeDocument/2006/relationships/image" Target="../media/image486.png"/><Relationship Id="rId402" Type="http://schemas.openxmlformats.org/officeDocument/2006/relationships/customXml" Target="../ink/ink958.xml"/><Relationship Id="rId279" Type="http://schemas.openxmlformats.org/officeDocument/2006/relationships/customXml" Target="../ink/ink896.xml"/><Relationship Id="rId43" Type="http://schemas.openxmlformats.org/officeDocument/2006/relationships/image" Target="../media/image306.png"/><Relationship Id="rId139" Type="http://schemas.openxmlformats.org/officeDocument/2006/relationships/image" Target="../media/image358.png"/><Relationship Id="rId290" Type="http://schemas.openxmlformats.org/officeDocument/2006/relationships/image" Target="../media/image511.png"/><Relationship Id="rId304" Type="http://schemas.openxmlformats.org/officeDocument/2006/relationships/image" Target="../media/image518.png"/><Relationship Id="rId346" Type="http://schemas.openxmlformats.org/officeDocument/2006/relationships/image" Target="../media/image539.png"/><Relationship Id="rId388" Type="http://schemas.openxmlformats.org/officeDocument/2006/relationships/customXml" Target="../ink/ink951.xml"/><Relationship Id="rId85" Type="http://schemas.openxmlformats.org/officeDocument/2006/relationships/image" Target="../media/image327.png"/><Relationship Id="rId206" Type="http://schemas.openxmlformats.org/officeDocument/2006/relationships/customXml" Target="../ink/ink861.xml"/><Relationship Id="rId413" Type="http://schemas.openxmlformats.org/officeDocument/2006/relationships/image" Target="../media/image572.png"/><Relationship Id="rId248" Type="http://schemas.openxmlformats.org/officeDocument/2006/relationships/customXml" Target="../ink/ink882.xml"/><Relationship Id="rId12" Type="http://schemas.openxmlformats.org/officeDocument/2006/relationships/customXml" Target="../ink/ink788.xml"/><Relationship Id="rId108" Type="http://schemas.openxmlformats.org/officeDocument/2006/relationships/customXml" Target="../ink/ink836.xml"/><Relationship Id="rId315" Type="http://schemas.openxmlformats.org/officeDocument/2006/relationships/customXml" Target="../ink/ink914.xml"/><Relationship Id="rId357" Type="http://schemas.openxmlformats.org/officeDocument/2006/relationships/customXml" Target="../ink/ink935.xml"/><Relationship Id="rId54" Type="http://schemas.openxmlformats.org/officeDocument/2006/relationships/customXml" Target="../ink/ink809.xml"/><Relationship Id="rId96" Type="http://schemas.openxmlformats.org/officeDocument/2006/relationships/customXml" Target="../ink/ink830.xml"/><Relationship Id="rId161" Type="http://schemas.openxmlformats.org/officeDocument/2006/relationships/image" Target="../media/image421.png"/><Relationship Id="rId217" Type="http://schemas.openxmlformats.org/officeDocument/2006/relationships/image" Target="../media/image476.png"/><Relationship Id="rId399" Type="http://schemas.openxmlformats.org/officeDocument/2006/relationships/image" Target="../media/image565.png"/><Relationship Id="rId259" Type="http://schemas.openxmlformats.org/officeDocument/2006/relationships/image" Target="../media/image496.png"/><Relationship Id="rId23" Type="http://schemas.openxmlformats.org/officeDocument/2006/relationships/image" Target="../media/image296.png"/><Relationship Id="rId119" Type="http://schemas.openxmlformats.org/officeDocument/2006/relationships/image" Target="../media/image348.png"/><Relationship Id="rId270" Type="http://schemas.openxmlformats.org/officeDocument/2006/relationships/image" Target="../media/image501.png"/><Relationship Id="rId326" Type="http://schemas.openxmlformats.org/officeDocument/2006/relationships/image" Target="../media/image529.png"/><Relationship Id="rId65" Type="http://schemas.openxmlformats.org/officeDocument/2006/relationships/image" Target="../media/image317.png"/><Relationship Id="rId368" Type="http://schemas.openxmlformats.org/officeDocument/2006/relationships/image" Target="../media/image550.png"/><Relationship Id="rId172" Type="http://schemas.openxmlformats.org/officeDocument/2006/relationships/customXml" Target="../ink/ink858.xml"/><Relationship Id="rId228" Type="http://schemas.openxmlformats.org/officeDocument/2006/relationships/customXml" Target="../ink/ink872.xml"/><Relationship Id="rId281" Type="http://schemas.openxmlformats.org/officeDocument/2006/relationships/customXml" Target="../ink/ink897.xml"/><Relationship Id="rId337" Type="http://schemas.openxmlformats.org/officeDocument/2006/relationships/customXml" Target="../ink/ink925.xml"/><Relationship Id="rId34" Type="http://schemas.openxmlformats.org/officeDocument/2006/relationships/customXml" Target="../ink/ink799.xml"/><Relationship Id="rId76" Type="http://schemas.openxmlformats.org/officeDocument/2006/relationships/customXml" Target="../ink/ink820.xml"/><Relationship Id="rId141" Type="http://schemas.openxmlformats.org/officeDocument/2006/relationships/image" Target="../media/image359.png"/><Relationship Id="rId379" Type="http://schemas.openxmlformats.org/officeDocument/2006/relationships/image" Target="../media/image555.png"/><Relationship Id="rId7" Type="http://schemas.openxmlformats.org/officeDocument/2006/relationships/image" Target="../media/image288.png"/><Relationship Id="rId183" Type="http://schemas.openxmlformats.org/officeDocument/2006/relationships/image" Target="../media/image460.png"/><Relationship Id="rId239" Type="http://schemas.openxmlformats.org/officeDocument/2006/relationships/image" Target="../media/image487.png"/><Relationship Id="rId390" Type="http://schemas.openxmlformats.org/officeDocument/2006/relationships/customXml" Target="../ink/ink952.xml"/><Relationship Id="rId404" Type="http://schemas.openxmlformats.org/officeDocument/2006/relationships/customXml" Target="../ink/ink959.xml"/><Relationship Id="rId250" Type="http://schemas.openxmlformats.org/officeDocument/2006/relationships/customXml" Target="../ink/ink883.xml"/><Relationship Id="rId292" Type="http://schemas.openxmlformats.org/officeDocument/2006/relationships/image" Target="../media/image512.png"/><Relationship Id="rId306" Type="http://schemas.openxmlformats.org/officeDocument/2006/relationships/image" Target="../media/image519.png"/><Relationship Id="rId45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customXml" Target="../ink/ink837.xml"/><Relationship Id="rId348" Type="http://schemas.openxmlformats.org/officeDocument/2006/relationships/image" Target="../media/image540.png"/><Relationship Id="rId152" Type="http://schemas.openxmlformats.org/officeDocument/2006/relationships/customXml" Target="../ink/ink848.xml"/><Relationship Id="rId208" Type="http://schemas.openxmlformats.org/officeDocument/2006/relationships/customXml" Target="../ink/ink862.xml"/><Relationship Id="rId415" Type="http://schemas.openxmlformats.org/officeDocument/2006/relationships/image" Target="../media/image573.png"/><Relationship Id="rId14" Type="http://schemas.openxmlformats.org/officeDocument/2006/relationships/customXml" Target="../ink/ink789.xml"/><Relationship Id="rId56" Type="http://schemas.openxmlformats.org/officeDocument/2006/relationships/customXml" Target="../ink/ink810.xml"/><Relationship Id="rId317" Type="http://schemas.openxmlformats.org/officeDocument/2006/relationships/customXml" Target="../ink/ink915.xml"/><Relationship Id="rId359" Type="http://schemas.openxmlformats.org/officeDocument/2006/relationships/customXml" Target="../ink/ink936.xml"/><Relationship Id="rId98" Type="http://schemas.openxmlformats.org/officeDocument/2006/relationships/customXml" Target="../ink/ink831.xml"/><Relationship Id="rId121" Type="http://schemas.openxmlformats.org/officeDocument/2006/relationships/image" Target="../media/image349.png"/><Relationship Id="rId163" Type="http://schemas.openxmlformats.org/officeDocument/2006/relationships/image" Target="../media/image422.png"/><Relationship Id="rId219" Type="http://schemas.openxmlformats.org/officeDocument/2006/relationships/image" Target="../media/image477.png"/><Relationship Id="rId370" Type="http://schemas.openxmlformats.org/officeDocument/2006/relationships/customXml" Target="../ink/ink942.xml"/><Relationship Id="rId230" Type="http://schemas.openxmlformats.org/officeDocument/2006/relationships/customXml" Target="../ink/ink873.xml"/><Relationship Id="rId25" Type="http://schemas.openxmlformats.org/officeDocument/2006/relationships/image" Target="../media/image297.png"/><Relationship Id="rId67" Type="http://schemas.openxmlformats.org/officeDocument/2006/relationships/image" Target="../media/image318.png"/><Relationship Id="rId272" Type="http://schemas.openxmlformats.org/officeDocument/2006/relationships/image" Target="../media/image502.png"/><Relationship Id="rId328" Type="http://schemas.openxmlformats.org/officeDocument/2006/relationships/image" Target="../media/image530.png"/><Relationship Id="rId88" Type="http://schemas.openxmlformats.org/officeDocument/2006/relationships/customXml" Target="../ink/ink826.xml"/><Relationship Id="rId111" Type="http://schemas.openxmlformats.org/officeDocument/2006/relationships/image" Target="../media/image343.png"/><Relationship Id="rId153" Type="http://schemas.openxmlformats.org/officeDocument/2006/relationships/image" Target="../media/image384.png"/><Relationship Id="rId209" Type="http://schemas.openxmlformats.org/officeDocument/2006/relationships/image" Target="../media/image472.png"/><Relationship Id="rId360" Type="http://schemas.openxmlformats.org/officeDocument/2006/relationships/image" Target="../media/image546.png"/><Relationship Id="rId381" Type="http://schemas.openxmlformats.org/officeDocument/2006/relationships/image" Target="../media/image556.png"/><Relationship Id="rId416" Type="http://schemas.openxmlformats.org/officeDocument/2006/relationships/customXml" Target="../ink/ink965.xml"/><Relationship Id="rId220" Type="http://schemas.openxmlformats.org/officeDocument/2006/relationships/customXml" Target="../ink/ink868.xml"/><Relationship Id="rId241" Type="http://schemas.openxmlformats.org/officeDocument/2006/relationships/image" Target="../media/image488.png"/><Relationship Id="rId15" Type="http://schemas.openxmlformats.org/officeDocument/2006/relationships/image" Target="../media/image292.png"/><Relationship Id="rId36" Type="http://schemas.openxmlformats.org/officeDocument/2006/relationships/customXml" Target="../ink/ink800.xml"/><Relationship Id="rId57" Type="http://schemas.openxmlformats.org/officeDocument/2006/relationships/image" Target="../media/image313.png"/><Relationship Id="rId283" Type="http://schemas.openxmlformats.org/officeDocument/2006/relationships/customXml" Target="../ink/ink898.xml"/><Relationship Id="rId318" Type="http://schemas.openxmlformats.org/officeDocument/2006/relationships/image" Target="../media/image525.png"/><Relationship Id="rId339" Type="http://schemas.openxmlformats.org/officeDocument/2006/relationships/customXml" Target="../ink/ink926.xml"/><Relationship Id="rId78" Type="http://schemas.openxmlformats.org/officeDocument/2006/relationships/customXml" Target="../ink/ink821.xml"/><Relationship Id="rId99" Type="http://schemas.openxmlformats.org/officeDocument/2006/relationships/image" Target="../media/image334.png"/><Relationship Id="rId101" Type="http://schemas.openxmlformats.org/officeDocument/2006/relationships/image" Target="../media/image335.png"/><Relationship Id="rId122" Type="http://schemas.openxmlformats.org/officeDocument/2006/relationships/customXml" Target="../ink/ink843.xml"/><Relationship Id="rId143" Type="http://schemas.openxmlformats.org/officeDocument/2006/relationships/image" Target="../media/image360.png"/><Relationship Id="rId164" Type="http://schemas.openxmlformats.org/officeDocument/2006/relationships/customXml" Target="../ink/ink854.xml"/><Relationship Id="rId350" Type="http://schemas.openxmlformats.org/officeDocument/2006/relationships/image" Target="../media/image541.png"/><Relationship Id="rId371" Type="http://schemas.openxmlformats.org/officeDocument/2006/relationships/image" Target="../media/image551.png"/><Relationship Id="rId406" Type="http://schemas.openxmlformats.org/officeDocument/2006/relationships/customXml" Target="../ink/ink960.xml"/><Relationship Id="rId9" Type="http://schemas.openxmlformats.org/officeDocument/2006/relationships/image" Target="../media/image289.png"/><Relationship Id="rId210" Type="http://schemas.openxmlformats.org/officeDocument/2006/relationships/customXml" Target="../ink/ink863.xml"/><Relationship Id="rId392" Type="http://schemas.openxmlformats.org/officeDocument/2006/relationships/customXml" Target="../ink/ink953.xml"/><Relationship Id="rId26" Type="http://schemas.openxmlformats.org/officeDocument/2006/relationships/customXml" Target="../ink/ink795.xml"/><Relationship Id="rId231" Type="http://schemas.openxmlformats.org/officeDocument/2006/relationships/image" Target="../media/image483.png"/><Relationship Id="rId252" Type="http://schemas.openxmlformats.org/officeDocument/2006/relationships/customXml" Target="../ink/ink884.xml"/><Relationship Id="rId273" Type="http://schemas.openxmlformats.org/officeDocument/2006/relationships/customXml" Target="../ink/ink893.xml"/><Relationship Id="rId294" Type="http://schemas.openxmlformats.org/officeDocument/2006/relationships/image" Target="../media/image513.png"/><Relationship Id="rId308" Type="http://schemas.openxmlformats.org/officeDocument/2006/relationships/image" Target="../media/image520.png"/><Relationship Id="rId329" Type="http://schemas.openxmlformats.org/officeDocument/2006/relationships/customXml" Target="../ink/ink921.xml"/><Relationship Id="rId47" Type="http://schemas.openxmlformats.org/officeDocument/2006/relationships/image" Target="../media/image308.png"/><Relationship Id="rId68" Type="http://schemas.openxmlformats.org/officeDocument/2006/relationships/customXml" Target="../ink/ink816.xml"/><Relationship Id="rId89" Type="http://schemas.openxmlformats.org/officeDocument/2006/relationships/image" Target="../media/image329.png"/><Relationship Id="rId112" Type="http://schemas.openxmlformats.org/officeDocument/2006/relationships/customXml" Target="../ink/ink838.xml"/><Relationship Id="rId154" Type="http://schemas.openxmlformats.org/officeDocument/2006/relationships/customXml" Target="../ink/ink849.xml"/><Relationship Id="rId340" Type="http://schemas.openxmlformats.org/officeDocument/2006/relationships/image" Target="../media/image536.png"/><Relationship Id="rId361" Type="http://schemas.openxmlformats.org/officeDocument/2006/relationships/customXml" Target="../ink/ink937.xml"/><Relationship Id="rId382" Type="http://schemas.openxmlformats.org/officeDocument/2006/relationships/customXml" Target="../ink/ink948.xml"/><Relationship Id="rId417" Type="http://schemas.openxmlformats.org/officeDocument/2006/relationships/image" Target="../media/image574.png"/><Relationship Id="rId16" Type="http://schemas.openxmlformats.org/officeDocument/2006/relationships/customXml" Target="../ink/ink790.xml"/><Relationship Id="rId221" Type="http://schemas.openxmlformats.org/officeDocument/2006/relationships/image" Target="../media/image478.png"/><Relationship Id="rId242" Type="http://schemas.openxmlformats.org/officeDocument/2006/relationships/customXml" Target="../ink/ink879.xml"/><Relationship Id="rId284" Type="http://schemas.openxmlformats.org/officeDocument/2006/relationships/image" Target="../media/image508.png"/><Relationship Id="rId319" Type="http://schemas.openxmlformats.org/officeDocument/2006/relationships/customXml" Target="../ink/ink916.xml"/><Relationship Id="rId37" Type="http://schemas.openxmlformats.org/officeDocument/2006/relationships/image" Target="../media/image303.png"/><Relationship Id="rId58" Type="http://schemas.openxmlformats.org/officeDocument/2006/relationships/customXml" Target="../ink/ink811.xml"/><Relationship Id="rId79" Type="http://schemas.openxmlformats.org/officeDocument/2006/relationships/image" Target="../media/image324.png"/><Relationship Id="rId102" Type="http://schemas.openxmlformats.org/officeDocument/2006/relationships/customXml" Target="../ink/ink833.xml"/><Relationship Id="rId123" Type="http://schemas.openxmlformats.org/officeDocument/2006/relationships/image" Target="../media/image350.png"/><Relationship Id="rId144" Type="http://schemas.openxmlformats.org/officeDocument/2006/relationships/customXml" Target="../ink/ink847.xml"/><Relationship Id="rId330" Type="http://schemas.openxmlformats.org/officeDocument/2006/relationships/image" Target="../media/image531.png"/><Relationship Id="rId90" Type="http://schemas.openxmlformats.org/officeDocument/2006/relationships/customXml" Target="../ink/ink827.xml"/><Relationship Id="rId165" Type="http://schemas.openxmlformats.org/officeDocument/2006/relationships/image" Target="../media/image423.png"/><Relationship Id="rId351" Type="http://schemas.openxmlformats.org/officeDocument/2006/relationships/customXml" Target="../ink/ink932.xml"/><Relationship Id="rId372" Type="http://schemas.openxmlformats.org/officeDocument/2006/relationships/customXml" Target="../ink/ink943.xml"/><Relationship Id="rId393" Type="http://schemas.openxmlformats.org/officeDocument/2006/relationships/image" Target="../media/image562.png"/><Relationship Id="rId407" Type="http://schemas.openxmlformats.org/officeDocument/2006/relationships/image" Target="../media/image569.png"/><Relationship Id="rId211" Type="http://schemas.openxmlformats.org/officeDocument/2006/relationships/image" Target="../media/image473.png"/><Relationship Id="rId232" Type="http://schemas.openxmlformats.org/officeDocument/2006/relationships/customXml" Target="../ink/ink874.xml"/><Relationship Id="rId253" Type="http://schemas.openxmlformats.org/officeDocument/2006/relationships/image" Target="../media/image188.png"/><Relationship Id="rId274" Type="http://schemas.openxmlformats.org/officeDocument/2006/relationships/image" Target="../media/image503.png"/><Relationship Id="rId295" Type="http://schemas.openxmlformats.org/officeDocument/2006/relationships/customXml" Target="../ink/ink904.xml"/><Relationship Id="rId309" Type="http://schemas.openxmlformats.org/officeDocument/2006/relationships/customXml" Target="../ink/ink911.xml"/><Relationship Id="rId27" Type="http://schemas.openxmlformats.org/officeDocument/2006/relationships/image" Target="../media/image298.png"/><Relationship Id="rId48" Type="http://schemas.openxmlformats.org/officeDocument/2006/relationships/customXml" Target="../ink/ink806.xml"/><Relationship Id="rId69" Type="http://schemas.openxmlformats.org/officeDocument/2006/relationships/image" Target="../media/image319.png"/><Relationship Id="rId113" Type="http://schemas.openxmlformats.org/officeDocument/2006/relationships/image" Target="../media/image344.png"/><Relationship Id="rId320" Type="http://schemas.openxmlformats.org/officeDocument/2006/relationships/image" Target="../media/image526.png"/><Relationship Id="rId80" Type="http://schemas.openxmlformats.org/officeDocument/2006/relationships/customXml" Target="../ink/ink822.xml"/><Relationship Id="rId155" Type="http://schemas.openxmlformats.org/officeDocument/2006/relationships/image" Target="../media/image390.png"/><Relationship Id="rId341" Type="http://schemas.openxmlformats.org/officeDocument/2006/relationships/customXml" Target="../ink/ink927.xml"/><Relationship Id="rId362" Type="http://schemas.openxmlformats.org/officeDocument/2006/relationships/image" Target="../media/image547.png"/><Relationship Id="rId383" Type="http://schemas.openxmlformats.org/officeDocument/2006/relationships/image" Target="../media/image557.png"/><Relationship Id="rId222" Type="http://schemas.openxmlformats.org/officeDocument/2006/relationships/customXml" Target="../ink/ink869.xml"/><Relationship Id="rId243" Type="http://schemas.openxmlformats.org/officeDocument/2006/relationships/image" Target="../media/image489.png"/><Relationship Id="rId264" Type="http://schemas.openxmlformats.org/officeDocument/2006/relationships/image" Target="../media/image498.png"/><Relationship Id="rId285" Type="http://schemas.openxmlformats.org/officeDocument/2006/relationships/customXml" Target="../ink/ink899.xml"/><Relationship Id="rId17" Type="http://schemas.openxmlformats.org/officeDocument/2006/relationships/image" Target="../media/image293.png"/><Relationship Id="rId38" Type="http://schemas.openxmlformats.org/officeDocument/2006/relationships/customXml" Target="../ink/ink801.xml"/><Relationship Id="rId59" Type="http://schemas.openxmlformats.org/officeDocument/2006/relationships/image" Target="../media/image314.png"/><Relationship Id="rId103" Type="http://schemas.openxmlformats.org/officeDocument/2006/relationships/image" Target="../media/image336.png"/><Relationship Id="rId124" Type="http://schemas.openxmlformats.org/officeDocument/2006/relationships/customXml" Target="../ink/ink844.xml"/><Relationship Id="rId310" Type="http://schemas.openxmlformats.org/officeDocument/2006/relationships/image" Target="../media/image521.png"/><Relationship Id="rId70" Type="http://schemas.openxmlformats.org/officeDocument/2006/relationships/customXml" Target="../ink/ink817.xml"/><Relationship Id="rId91" Type="http://schemas.openxmlformats.org/officeDocument/2006/relationships/image" Target="../media/image330.png"/><Relationship Id="rId166" Type="http://schemas.openxmlformats.org/officeDocument/2006/relationships/customXml" Target="../ink/ink855.xml"/><Relationship Id="rId331" Type="http://schemas.openxmlformats.org/officeDocument/2006/relationships/customXml" Target="../ink/ink922.xml"/><Relationship Id="rId352" Type="http://schemas.openxmlformats.org/officeDocument/2006/relationships/image" Target="../media/image542.png"/><Relationship Id="rId373" Type="http://schemas.openxmlformats.org/officeDocument/2006/relationships/image" Target="../media/image552.png"/><Relationship Id="rId394" Type="http://schemas.openxmlformats.org/officeDocument/2006/relationships/customXml" Target="../ink/ink954.xml"/><Relationship Id="rId408" Type="http://schemas.openxmlformats.org/officeDocument/2006/relationships/customXml" Target="../ink/ink96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64.xml"/><Relationship Id="rId233" Type="http://schemas.openxmlformats.org/officeDocument/2006/relationships/image" Target="../media/image484.png"/><Relationship Id="rId254" Type="http://schemas.openxmlformats.org/officeDocument/2006/relationships/customXml" Target="../ink/ink885.xml"/><Relationship Id="rId28" Type="http://schemas.openxmlformats.org/officeDocument/2006/relationships/customXml" Target="../ink/ink796.xml"/><Relationship Id="rId49" Type="http://schemas.openxmlformats.org/officeDocument/2006/relationships/image" Target="../media/image309.png"/><Relationship Id="rId114" Type="http://schemas.openxmlformats.org/officeDocument/2006/relationships/customXml" Target="../ink/ink839.xml"/><Relationship Id="rId275" Type="http://schemas.openxmlformats.org/officeDocument/2006/relationships/customXml" Target="../ink/ink894.xml"/><Relationship Id="rId296" Type="http://schemas.openxmlformats.org/officeDocument/2006/relationships/image" Target="../media/image514.png"/><Relationship Id="rId300" Type="http://schemas.openxmlformats.org/officeDocument/2006/relationships/image" Target="../media/image516.png"/><Relationship Id="rId60" Type="http://schemas.openxmlformats.org/officeDocument/2006/relationships/customXml" Target="../ink/ink812.xml"/><Relationship Id="rId81" Type="http://schemas.openxmlformats.org/officeDocument/2006/relationships/image" Target="../media/image325.png"/><Relationship Id="rId156" Type="http://schemas.openxmlformats.org/officeDocument/2006/relationships/customXml" Target="../ink/ink850.xml"/><Relationship Id="rId321" Type="http://schemas.openxmlformats.org/officeDocument/2006/relationships/customXml" Target="../ink/ink917.xml"/><Relationship Id="rId342" Type="http://schemas.openxmlformats.org/officeDocument/2006/relationships/image" Target="../media/image537.png"/><Relationship Id="rId363" Type="http://schemas.openxmlformats.org/officeDocument/2006/relationships/customXml" Target="../ink/ink938.xml"/><Relationship Id="rId384" Type="http://schemas.openxmlformats.org/officeDocument/2006/relationships/customXml" Target="../ink/ink949.xml"/><Relationship Id="rId223" Type="http://schemas.openxmlformats.org/officeDocument/2006/relationships/image" Target="../media/image479.png"/><Relationship Id="rId244" Type="http://schemas.openxmlformats.org/officeDocument/2006/relationships/customXml" Target="../ink/ink880.xml"/><Relationship Id="rId18" Type="http://schemas.openxmlformats.org/officeDocument/2006/relationships/customXml" Target="../ink/ink791.xml"/><Relationship Id="rId39" Type="http://schemas.openxmlformats.org/officeDocument/2006/relationships/image" Target="../media/image304.png"/><Relationship Id="rId265" Type="http://schemas.openxmlformats.org/officeDocument/2006/relationships/customXml" Target="../ink/ink889.xml"/><Relationship Id="rId286" Type="http://schemas.openxmlformats.org/officeDocument/2006/relationships/image" Target="../media/image509.png"/><Relationship Id="rId50" Type="http://schemas.openxmlformats.org/officeDocument/2006/relationships/customXml" Target="../ink/ink807.xml"/><Relationship Id="rId104" Type="http://schemas.openxmlformats.org/officeDocument/2006/relationships/customXml" Target="../ink/ink834.xml"/><Relationship Id="rId167" Type="http://schemas.openxmlformats.org/officeDocument/2006/relationships/image" Target="../media/image424.png"/><Relationship Id="rId311" Type="http://schemas.openxmlformats.org/officeDocument/2006/relationships/customXml" Target="../ink/ink912.xml"/><Relationship Id="rId332" Type="http://schemas.openxmlformats.org/officeDocument/2006/relationships/image" Target="../media/image532.png"/><Relationship Id="rId353" Type="http://schemas.openxmlformats.org/officeDocument/2006/relationships/customXml" Target="../ink/ink933.xml"/><Relationship Id="rId374" Type="http://schemas.openxmlformats.org/officeDocument/2006/relationships/customXml" Target="../ink/ink944.xml"/><Relationship Id="rId395" Type="http://schemas.openxmlformats.org/officeDocument/2006/relationships/image" Target="../media/image563.png"/><Relationship Id="rId409" Type="http://schemas.openxmlformats.org/officeDocument/2006/relationships/image" Target="../media/image570.png"/><Relationship Id="rId71" Type="http://schemas.openxmlformats.org/officeDocument/2006/relationships/image" Target="../media/image320.png"/><Relationship Id="rId92" Type="http://schemas.openxmlformats.org/officeDocument/2006/relationships/customXml" Target="../ink/ink828.xml"/><Relationship Id="rId213" Type="http://schemas.openxmlformats.org/officeDocument/2006/relationships/image" Target="../media/image474.png"/><Relationship Id="rId234" Type="http://schemas.openxmlformats.org/officeDocument/2006/relationships/customXml" Target="../ink/ink875.xml"/><Relationship Id="rId2" Type="http://schemas.openxmlformats.org/officeDocument/2006/relationships/customXml" Target="../ink/ink784.xml"/><Relationship Id="rId29" Type="http://schemas.openxmlformats.org/officeDocument/2006/relationships/image" Target="../media/image299.png"/><Relationship Id="rId255" Type="http://schemas.openxmlformats.org/officeDocument/2006/relationships/image" Target="../media/image494.png"/><Relationship Id="rId276" Type="http://schemas.openxmlformats.org/officeDocument/2006/relationships/image" Target="../media/image504.png"/><Relationship Id="rId297" Type="http://schemas.openxmlformats.org/officeDocument/2006/relationships/customXml" Target="../ink/ink905.xml"/><Relationship Id="rId40" Type="http://schemas.openxmlformats.org/officeDocument/2006/relationships/customXml" Target="../ink/ink802.xml"/><Relationship Id="rId115" Type="http://schemas.openxmlformats.org/officeDocument/2006/relationships/image" Target="../media/image345.png"/><Relationship Id="rId157" Type="http://schemas.openxmlformats.org/officeDocument/2006/relationships/image" Target="../media/image4030.png"/><Relationship Id="rId301" Type="http://schemas.openxmlformats.org/officeDocument/2006/relationships/customXml" Target="../ink/ink907.xml"/><Relationship Id="rId322" Type="http://schemas.openxmlformats.org/officeDocument/2006/relationships/image" Target="../media/image527.png"/><Relationship Id="rId343" Type="http://schemas.openxmlformats.org/officeDocument/2006/relationships/customXml" Target="../ink/ink928.xml"/><Relationship Id="rId364" Type="http://schemas.openxmlformats.org/officeDocument/2006/relationships/image" Target="../media/image548.png"/><Relationship Id="rId61" Type="http://schemas.openxmlformats.org/officeDocument/2006/relationships/image" Target="../media/image315.png"/><Relationship Id="rId82" Type="http://schemas.openxmlformats.org/officeDocument/2006/relationships/customXml" Target="../ink/ink823.xml"/><Relationship Id="rId203" Type="http://schemas.openxmlformats.org/officeDocument/2006/relationships/image" Target="../media/image469.png"/><Relationship Id="rId385" Type="http://schemas.openxmlformats.org/officeDocument/2006/relationships/image" Target="../media/image558.png"/><Relationship Id="rId19" Type="http://schemas.openxmlformats.org/officeDocument/2006/relationships/image" Target="../media/image294.png"/><Relationship Id="rId224" Type="http://schemas.openxmlformats.org/officeDocument/2006/relationships/customXml" Target="../ink/ink870.xml"/><Relationship Id="rId245" Type="http://schemas.openxmlformats.org/officeDocument/2006/relationships/image" Target="../media/image490.png"/><Relationship Id="rId266" Type="http://schemas.openxmlformats.org/officeDocument/2006/relationships/image" Target="../media/image499.png"/><Relationship Id="rId287" Type="http://schemas.openxmlformats.org/officeDocument/2006/relationships/customXml" Target="../ink/ink900.xml"/><Relationship Id="rId410" Type="http://schemas.openxmlformats.org/officeDocument/2006/relationships/customXml" Target="../ink/ink962.xml"/><Relationship Id="rId30" Type="http://schemas.openxmlformats.org/officeDocument/2006/relationships/customXml" Target="../ink/ink797.xml"/><Relationship Id="rId105" Type="http://schemas.openxmlformats.org/officeDocument/2006/relationships/image" Target="../media/image337.png"/><Relationship Id="rId168" Type="http://schemas.openxmlformats.org/officeDocument/2006/relationships/customXml" Target="../ink/ink856.xml"/><Relationship Id="rId312" Type="http://schemas.openxmlformats.org/officeDocument/2006/relationships/image" Target="../media/image522.png"/><Relationship Id="rId333" Type="http://schemas.openxmlformats.org/officeDocument/2006/relationships/customXml" Target="../ink/ink923.xml"/><Relationship Id="rId354" Type="http://schemas.openxmlformats.org/officeDocument/2006/relationships/image" Target="../media/image543.png"/><Relationship Id="rId51" Type="http://schemas.openxmlformats.org/officeDocument/2006/relationships/image" Target="../media/image310.png"/><Relationship Id="rId72" Type="http://schemas.openxmlformats.org/officeDocument/2006/relationships/customXml" Target="../ink/ink818.xml"/><Relationship Id="rId93" Type="http://schemas.openxmlformats.org/officeDocument/2006/relationships/image" Target="../media/image331.png"/><Relationship Id="rId375" Type="http://schemas.openxmlformats.org/officeDocument/2006/relationships/image" Target="../media/image553.png"/><Relationship Id="rId396" Type="http://schemas.openxmlformats.org/officeDocument/2006/relationships/customXml" Target="../ink/ink955.xml"/><Relationship Id="rId214" Type="http://schemas.openxmlformats.org/officeDocument/2006/relationships/customXml" Target="../ink/ink865.xml"/><Relationship Id="rId235" Type="http://schemas.openxmlformats.org/officeDocument/2006/relationships/image" Target="../media/image485.png"/><Relationship Id="rId256" Type="http://schemas.openxmlformats.org/officeDocument/2006/relationships/customXml" Target="../ink/ink886.xml"/><Relationship Id="rId277" Type="http://schemas.openxmlformats.org/officeDocument/2006/relationships/customXml" Target="../ink/ink895.xml"/><Relationship Id="rId298" Type="http://schemas.openxmlformats.org/officeDocument/2006/relationships/image" Target="../media/image515.png"/><Relationship Id="rId400" Type="http://schemas.openxmlformats.org/officeDocument/2006/relationships/customXml" Target="../ink/ink957.xml"/><Relationship Id="rId116" Type="http://schemas.openxmlformats.org/officeDocument/2006/relationships/customXml" Target="../ink/ink840.xml"/><Relationship Id="rId158" Type="http://schemas.openxmlformats.org/officeDocument/2006/relationships/customXml" Target="../ink/ink851.xml"/><Relationship Id="rId302" Type="http://schemas.openxmlformats.org/officeDocument/2006/relationships/image" Target="../media/image517.png"/><Relationship Id="rId323" Type="http://schemas.openxmlformats.org/officeDocument/2006/relationships/customXml" Target="../ink/ink918.xml"/><Relationship Id="rId344" Type="http://schemas.openxmlformats.org/officeDocument/2006/relationships/image" Target="../media/image538.png"/><Relationship Id="rId20" Type="http://schemas.openxmlformats.org/officeDocument/2006/relationships/customXml" Target="../ink/ink792.xml"/><Relationship Id="rId41" Type="http://schemas.openxmlformats.org/officeDocument/2006/relationships/image" Target="../media/image305.png"/><Relationship Id="rId62" Type="http://schemas.openxmlformats.org/officeDocument/2006/relationships/customXml" Target="../ink/ink813.xml"/><Relationship Id="rId83" Type="http://schemas.openxmlformats.org/officeDocument/2006/relationships/image" Target="../media/image326.png"/><Relationship Id="rId365" Type="http://schemas.openxmlformats.org/officeDocument/2006/relationships/customXml" Target="../ink/ink939.xml"/><Relationship Id="rId386" Type="http://schemas.openxmlformats.org/officeDocument/2006/relationships/customXml" Target="../ink/ink950.xml"/><Relationship Id="rId204" Type="http://schemas.openxmlformats.org/officeDocument/2006/relationships/customXml" Target="../ink/ink860.xml"/><Relationship Id="rId225" Type="http://schemas.openxmlformats.org/officeDocument/2006/relationships/image" Target="../media/image480.png"/><Relationship Id="rId246" Type="http://schemas.openxmlformats.org/officeDocument/2006/relationships/customXml" Target="../ink/ink881.xml"/><Relationship Id="rId267" Type="http://schemas.openxmlformats.org/officeDocument/2006/relationships/customXml" Target="../ink/ink890.xml"/><Relationship Id="rId288" Type="http://schemas.openxmlformats.org/officeDocument/2006/relationships/image" Target="../media/image510.png"/><Relationship Id="rId411" Type="http://schemas.openxmlformats.org/officeDocument/2006/relationships/image" Target="../media/image571.png"/><Relationship Id="rId106" Type="http://schemas.openxmlformats.org/officeDocument/2006/relationships/customXml" Target="../ink/ink835.xml"/><Relationship Id="rId313" Type="http://schemas.openxmlformats.org/officeDocument/2006/relationships/customXml" Target="../ink/ink913.xml"/><Relationship Id="rId10" Type="http://schemas.openxmlformats.org/officeDocument/2006/relationships/customXml" Target="../ink/ink787.xml"/><Relationship Id="rId31" Type="http://schemas.openxmlformats.org/officeDocument/2006/relationships/image" Target="../media/image300.png"/><Relationship Id="rId52" Type="http://schemas.openxmlformats.org/officeDocument/2006/relationships/customXml" Target="../ink/ink808.xml"/><Relationship Id="rId73" Type="http://schemas.openxmlformats.org/officeDocument/2006/relationships/image" Target="../media/image321.png"/><Relationship Id="rId94" Type="http://schemas.openxmlformats.org/officeDocument/2006/relationships/customXml" Target="../ink/ink829.xml"/><Relationship Id="rId169" Type="http://schemas.openxmlformats.org/officeDocument/2006/relationships/image" Target="../media/image425.png"/><Relationship Id="rId334" Type="http://schemas.openxmlformats.org/officeDocument/2006/relationships/image" Target="../media/image533.png"/><Relationship Id="rId355" Type="http://schemas.openxmlformats.org/officeDocument/2006/relationships/customXml" Target="../ink/ink934.xml"/><Relationship Id="rId376" Type="http://schemas.openxmlformats.org/officeDocument/2006/relationships/customXml" Target="../ink/ink945.xml"/><Relationship Id="rId397" Type="http://schemas.openxmlformats.org/officeDocument/2006/relationships/image" Target="../media/image564.png"/><Relationship Id="rId215" Type="http://schemas.openxmlformats.org/officeDocument/2006/relationships/image" Target="../media/image475.png"/><Relationship Id="rId236" Type="http://schemas.openxmlformats.org/officeDocument/2006/relationships/customXml" Target="../ink/ink876.xml"/><Relationship Id="rId257" Type="http://schemas.openxmlformats.org/officeDocument/2006/relationships/image" Target="../media/image495.png"/><Relationship Id="rId278" Type="http://schemas.openxmlformats.org/officeDocument/2006/relationships/image" Target="../media/image505.png"/><Relationship Id="rId401" Type="http://schemas.openxmlformats.org/officeDocument/2006/relationships/image" Target="../media/image566.png"/><Relationship Id="rId303" Type="http://schemas.openxmlformats.org/officeDocument/2006/relationships/customXml" Target="../ink/ink908.xml"/><Relationship Id="rId42" Type="http://schemas.openxmlformats.org/officeDocument/2006/relationships/customXml" Target="../ink/ink803.xml"/><Relationship Id="rId84" Type="http://schemas.openxmlformats.org/officeDocument/2006/relationships/customXml" Target="../ink/ink824.xml"/><Relationship Id="rId345" Type="http://schemas.openxmlformats.org/officeDocument/2006/relationships/customXml" Target="../ink/ink929.xml"/><Relationship Id="rId387" Type="http://schemas.openxmlformats.org/officeDocument/2006/relationships/image" Target="../media/image559.png"/><Relationship Id="rId205" Type="http://schemas.openxmlformats.org/officeDocument/2006/relationships/image" Target="../media/image470.png"/><Relationship Id="rId247" Type="http://schemas.openxmlformats.org/officeDocument/2006/relationships/image" Target="../media/image491.png"/><Relationship Id="rId412" Type="http://schemas.openxmlformats.org/officeDocument/2006/relationships/customXml" Target="../ink/ink963.xml"/><Relationship Id="rId107" Type="http://schemas.openxmlformats.org/officeDocument/2006/relationships/image" Target="../media/image338.png"/><Relationship Id="rId289" Type="http://schemas.openxmlformats.org/officeDocument/2006/relationships/customXml" Target="../ink/ink901.xml"/><Relationship Id="rId11" Type="http://schemas.openxmlformats.org/officeDocument/2006/relationships/image" Target="../media/image290.png"/><Relationship Id="rId53" Type="http://schemas.openxmlformats.org/officeDocument/2006/relationships/image" Target="../media/image311.png"/><Relationship Id="rId314" Type="http://schemas.openxmlformats.org/officeDocument/2006/relationships/image" Target="../media/image523.png"/><Relationship Id="rId356" Type="http://schemas.openxmlformats.org/officeDocument/2006/relationships/image" Target="../media/image544.png"/><Relationship Id="rId398" Type="http://schemas.openxmlformats.org/officeDocument/2006/relationships/customXml" Target="../ink/ink956.xml"/><Relationship Id="rId95" Type="http://schemas.openxmlformats.org/officeDocument/2006/relationships/image" Target="../media/image332.png"/><Relationship Id="rId160" Type="http://schemas.openxmlformats.org/officeDocument/2006/relationships/customXml" Target="../ink/ink852.xml"/><Relationship Id="rId216" Type="http://schemas.openxmlformats.org/officeDocument/2006/relationships/customXml" Target="../ink/ink866.xml"/><Relationship Id="rId258" Type="http://schemas.openxmlformats.org/officeDocument/2006/relationships/customXml" Target="../ink/ink887.xml"/><Relationship Id="rId22" Type="http://schemas.openxmlformats.org/officeDocument/2006/relationships/customXml" Target="../ink/ink793.xml"/><Relationship Id="rId64" Type="http://schemas.openxmlformats.org/officeDocument/2006/relationships/customXml" Target="../ink/ink814.xml"/><Relationship Id="rId118" Type="http://schemas.openxmlformats.org/officeDocument/2006/relationships/customXml" Target="../ink/ink841.xml"/><Relationship Id="rId325" Type="http://schemas.openxmlformats.org/officeDocument/2006/relationships/customXml" Target="../ink/ink919.xml"/><Relationship Id="rId367" Type="http://schemas.openxmlformats.org/officeDocument/2006/relationships/customXml" Target="../ink/ink940.xml"/><Relationship Id="rId171" Type="http://schemas.openxmlformats.org/officeDocument/2006/relationships/image" Target="../media/image426.png"/><Relationship Id="rId227" Type="http://schemas.openxmlformats.org/officeDocument/2006/relationships/image" Target="../media/image481.png"/><Relationship Id="rId269" Type="http://schemas.openxmlformats.org/officeDocument/2006/relationships/customXml" Target="../ink/ink891.xml"/><Relationship Id="rId33" Type="http://schemas.openxmlformats.org/officeDocument/2006/relationships/image" Target="../media/image301.png"/><Relationship Id="rId280" Type="http://schemas.openxmlformats.org/officeDocument/2006/relationships/image" Target="../media/image506.png"/><Relationship Id="rId336" Type="http://schemas.openxmlformats.org/officeDocument/2006/relationships/image" Target="../media/image534.png"/><Relationship Id="rId75" Type="http://schemas.openxmlformats.org/officeDocument/2006/relationships/image" Target="../media/image322.png"/><Relationship Id="rId140" Type="http://schemas.openxmlformats.org/officeDocument/2006/relationships/customXml" Target="../ink/ink845.xml"/><Relationship Id="rId378" Type="http://schemas.openxmlformats.org/officeDocument/2006/relationships/customXml" Target="../ink/ink946.xml"/><Relationship Id="rId403" Type="http://schemas.openxmlformats.org/officeDocument/2006/relationships/image" Target="../media/image567.png"/><Relationship Id="rId6" Type="http://schemas.openxmlformats.org/officeDocument/2006/relationships/customXml" Target="../ink/ink785.xml"/><Relationship Id="rId238" Type="http://schemas.openxmlformats.org/officeDocument/2006/relationships/customXml" Target="../ink/ink877.xml"/><Relationship Id="rId291" Type="http://schemas.openxmlformats.org/officeDocument/2006/relationships/customXml" Target="../ink/ink902.xml"/><Relationship Id="rId305" Type="http://schemas.openxmlformats.org/officeDocument/2006/relationships/customXml" Target="../ink/ink909.xml"/><Relationship Id="rId347" Type="http://schemas.openxmlformats.org/officeDocument/2006/relationships/customXml" Target="../ink/ink930.xml"/><Relationship Id="rId44" Type="http://schemas.openxmlformats.org/officeDocument/2006/relationships/customXml" Target="../ink/ink804.xml"/><Relationship Id="rId86" Type="http://schemas.openxmlformats.org/officeDocument/2006/relationships/customXml" Target="../ink/ink825.xml"/><Relationship Id="rId151" Type="http://schemas.openxmlformats.org/officeDocument/2006/relationships/image" Target="../media/image364.png"/><Relationship Id="rId389" Type="http://schemas.openxmlformats.org/officeDocument/2006/relationships/image" Target="../media/image560.png"/><Relationship Id="rId207" Type="http://schemas.openxmlformats.org/officeDocument/2006/relationships/image" Target="../media/image471.png"/><Relationship Id="rId249" Type="http://schemas.openxmlformats.org/officeDocument/2006/relationships/image" Target="../media/image492.png"/><Relationship Id="rId414" Type="http://schemas.openxmlformats.org/officeDocument/2006/relationships/customXml" Target="../ink/ink964.xml"/><Relationship Id="rId13" Type="http://schemas.openxmlformats.org/officeDocument/2006/relationships/image" Target="../media/image291.png"/><Relationship Id="rId109" Type="http://schemas.openxmlformats.org/officeDocument/2006/relationships/image" Target="../media/image339.png"/><Relationship Id="rId260" Type="http://schemas.openxmlformats.org/officeDocument/2006/relationships/customXml" Target="../ink/ink888.xml"/><Relationship Id="rId316" Type="http://schemas.openxmlformats.org/officeDocument/2006/relationships/image" Target="../media/image524.png"/><Relationship Id="rId55" Type="http://schemas.openxmlformats.org/officeDocument/2006/relationships/image" Target="../media/image312.png"/><Relationship Id="rId97" Type="http://schemas.openxmlformats.org/officeDocument/2006/relationships/image" Target="../media/image333.png"/><Relationship Id="rId120" Type="http://schemas.openxmlformats.org/officeDocument/2006/relationships/customXml" Target="../ink/ink842.xml"/><Relationship Id="rId358" Type="http://schemas.openxmlformats.org/officeDocument/2006/relationships/image" Target="../media/image545.png"/><Relationship Id="rId162" Type="http://schemas.openxmlformats.org/officeDocument/2006/relationships/customXml" Target="../ink/ink853.xml"/><Relationship Id="rId218" Type="http://schemas.openxmlformats.org/officeDocument/2006/relationships/customXml" Target="../ink/ink867.xml"/><Relationship Id="rId271" Type="http://schemas.openxmlformats.org/officeDocument/2006/relationships/customXml" Target="../ink/ink892.xml"/><Relationship Id="rId24" Type="http://schemas.openxmlformats.org/officeDocument/2006/relationships/customXml" Target="../ink/ink794.xml"/><Relationship Id="rId66" Type="http://schemas.openxmlformats.org/officeDocument/2006/relationships/customXml" Target="../ink/ink815.xml"/><Relationship Id="rId327" Type="http://schemas.openxmlformats.org/officeDocument/2006/relationships/customXml" Target="../ink/ink920.xml"/><Relationship Id="rId369" Type="http://schemas.openxmlformats.org/officeDocument/2006/relationships/customXml" Target="../ink/ink941.xml"/><Relationship Id="rId229" Type="http://schemas.openxmlformats.org/officeDocument/2006/relationships/image" Target="../media/image482.png"/><Relationship Id="rId380" Type="http://schemas.openxmlformats.org/officeDocument/2006/relationships/customXml" Target="../ink/ink947.xml"/><Relationship Id="rId240" Type="http://schemas.openxmlformats.org/officeDocument/2006/relationships/customXml" Target="../ink/ink878.xml"/><Relationship Id="rId35" Type="http://schemas.openxmlformats.org/officeDocument/2006/relationships/image" Target="../media/image302.png"/><Relationship Id="rId77" Type="http://schemas.openxmlformats.org/officeDocument/2006/relationships/image" Target="../media/image323.png"/><Relationship Id="rId100" Type="http://schemas.openxmlformats.org/officeDocument/2006/relationships/customXml" Target="../ink/ink832.xml"/><Relationship Id="rId282" Type="http://schemas.openxmlformats.org/officeDocument/2006/relationships/image" Target="../media/image507.png"/><Relationship Id="rId338" Type="http://schemas.openxmlformats.org/officeDocument/2006/relationships/image" Target="../media/image535.png"/><Relationship Id="rId8" Type="http://schemas.openxmlformats.org/officeDocument/2006/relationships/customXml" Target="../ink/ink786.xml"/><Relationship Id="rId142" Type="http://schemas.openxmlformats.org/officeDocument/2006/relationships/customXml" Target="../ink/ink846.xml"/><Relationship Id="rId184" Type="http://schemas.openxmlformats.org/officeDocument/2006/relationships/customXml" Target="../ink/ink859.xml"/><Relationship Id="rId391" Type="http://schemas.openxmlformats.org/officeDocument/2006/relationships/image" Target="../media/image561.png"/><Relationship Id="rId405" Type="http://schemas.openxmlformats.org/officeDocument/2006/relationships/image" Target="../media/image568.png"/><Relationship Id="rId251" Type="http://schemas.openxmlformats.org/officeDocument/2006/relationships/image" Target="../media/image493.png"/><Relationship Id="rId46" Type="http://schemas.openxmlformats.org/officeDocument/2006/relationships/customXml" Target="../ink/ink805.xml"/><Relationship Id="rId293" Type="http://schemas.openxmlformats.org/officeDocument/2006/relationships/customXml" Target="../ink/ink903.xml"/><Relationship Id="rId307" Type="http://schemas.openxmlformats.org/officeDocument/2006/relationships/customXml" Target="../ink/ink910.xml"/><Relationship Id="rId349" Type="http://schemas.openxmlformats.org/officeDocument/2006/relationships/customXml" Target="../ink/ink93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7.xml"/><Relationship Id="rId117" Type="http://schemas.openxmlformats.org/officeDocument/2006/relationships/image" Target="../media/image631.png"/><Relationship Id="rId21" Type="http://schemas.openxmlformats.org/officeDocument/2006/relationships/image" Target="../media/image583.png"/><Relationship Id="rId42" Type="http://schemas.openxmlformats.org/officeDocument/2006/relationships/customXml" Target="../ink/ink985.xml"/><Relationship Id="rId47" Type="http://schemas.openxmlformats.org/officeDocument/2006/relationships/image" Target="../media/image596.png"/><Relationship Id="rId63" Type="http://schemas.openxmlformats.org/officeDocument/2006/relationships/image" Target="../media/image604.png"/><Relationship Id="rId68" Type="http://schemas.openxmlformats.org/officeDocument/2006/relationships/customXml" Target="../ink/ink998.xml"/><Relationship Id="rId84" Type="http://schemas.openxmlformats.org/officeDocument/2006/relationships/customXml" Target="../ink/ink1006.xml"/><Relationship Id="rId89" Type="http://schemas.openxmlformats.org/officeDocument/2006/relationships/image" Target="../media/image617.png"/><Relationship Id="rId112" Type="http://schemas.openxmlformats.org/officeDocument/2006/relationships/customXml" Target="../ink/ink1020.xml"/><Relationship Id="rId16" Type="http://schemas.openxmlformats.org/officeDocument/2006/relationships/customXml" Target="../ink/ink972.xml"/><Relationship Id="rId107" Type="http://schemas.openxmlformats.org/officeDocument/2006/relationships/image" Target="../media/image626.png"/><Relationship Id="rId11" Type="http://schemas.openxmlformats.org/officeDocument/2006/relationships/image" Target="../media/image578.png"/><Relationship Id="rId32" Type="http://schemas.openxmlformats.org/officeDocument/2006/relationships/customXml" Target="../ink/ink980.xml"/><Relationship Id="rId37" Type="http://schemas.openxmlformats.org/officeDocument/2006/relationships/image" Target="../media/image591.png"/><Relationship Id="rId53" Type="http://schemas.openxmlformats.org/officeDocument/2006/relationships/image" Target="../media/image599.png"/><Relationship Id="rId58" Type="http://schemas.openxmlformats.org/officeDocument/2006/relationships/customXml" Target="../ink/ink993.xml"/><Relationship Id="rId74" Type="http://schemas.openxmlformats.org/officeDocument/2006/relationships/customXml" Target="../ink/ink1001.xml"/><Relationship Id="rId79" Type="http://schemas.openxmlformats.org/officeDocument/2006/relationships/image" Target="../media/image612.png"/><Relationship Id="rId102" Type="http://schemas.openxmlformats.org/officeDocument/2006/relationships/customXml" Target="../ink/ink1015.xml"/><Relationship Id="rId5" Type="http://schemas.openxmlformats.org/officeDocument/2006/relationships/image" Target="../media/image5750.png"/><Relationship Id="rId90" Type="http://schemas.openxmlformats.org/officeDocument/2006/relationships/customXml" Target="../ink/ink1009.xml"/><Relationship Id="rId95" Type="http://schemas.openxmlformats.org/officeDocument/2006/relationships/image" Target="../media/image620.png"/><Relationship Id="rId22" Type="http://schemas.openxmlformats.org/officeDocument/2006/relationships/customXml" Target="../ink/ink975.xml"/><Relationship Id="rId27" Type="http://schemas.openxmlformats.org/officeDocument/2006/relationships/image" Target="../media/image586.png"/><Relationship Id="rId43" Type="http://schemas.openxmlformats.org/officeDocument/2006/relationships/image" Target="../media/image594.png"/><Relationship Id="rId48" Type="http://schemas.openxmlformats.org/officeDocument/2006/relationships/customXml" Target="../ink/ink988.xml"/><Relationship Id="rId64" Type="http://schemas.openxmlformats.org/officeDocument/2006/relationships/customXml" Target="../ink/ink996.xml"/><Relationship Id="rId69" Type="http://schemas.openxmlformats.org/officeDocument/2006/relationships/image" Target="../media/image607.png"/><Relationship Id="rId113" Type="http://schemas.openxmlformats.org/officeDocument/2006/relationships/image" Target="../media/image629.png"/><Relationship Id="rId118" Type="http://schemas.openxmlformats.org/officeDocument/2006/relationships/customXml" Target="../ink/ink1023.xml"/><Relationship Id="rId80" Type="http://schemas.openxmlformats.org/officeDocument/2006/relationships/customXml" Target="../ink/ink1004.xml"/><Relationship Id="rId85" Type="http://schemas.openxmlformats.org/officeDocument/2006/relationships/image" Target="../media/image615.png"/><Relationship Id="rId12" Type="http://schemas.openxmlformats.org/officeDocument/2006/relationships/customXml" Target="../ink/ink970.xml"/><Relationship Id="rId17" Type="http://schemas.openxmlformats.org/officeDocument/2006/relationships/image" Target="../media/image581.png"/><Relationship Id="rId33" Type="http://schemas.openxmlformats.org/officeDocument/2006/relationships/image" Target="../media/image589.png"/><Relationship Id="rId38" Type="http://schemas.openxmlformats.org/officeDocument/2006/relationships/customXml" Target="../ink/ink983.xml"/><Relationship Id="rId59" Type="http://schemas.openxmlformats.org/officeDocument/2006/relationships/image" Target="../media/image602.png"/><Relationship Id="rId103" Type="http://schemas.openxmlformats.org/officeDocument/2006/relationships/image" Target="../media/image624.png"/><Relationship Id="rId108" Type="http://schemas.openxmlformats.org/officeDocument/2006/relationships/customXml" Target="../ink/ink1018.xml"/><Relationship Id="rId54" Type="http://schemas.openxmlformats.org/officeDocument/2006/relationships/customXml" Target="../ink/ink991.xml"/><Relationship Id="rId70" Type="http://schemas.openxmlformats.org/officeDocument/2006/relationships/customXml" Target="../ink/ink999.xml"/><Relationship Id="rId75" Type="http://schemas.openxmlformats.org/officeDocument/2006/relationships/image" Target="../media/image610.png"/><Relationship Id="rId91" Type="http://schemas.openxmlformats.org/officeDocument/2006/relationships/image" Target="../media/image618.png"/><Relationship Id="rId96" Type="http://schemas.openxmlformats.org/officeDocument/2006/relationships/customXml" Target="../ink/ink10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7.xml"/><Relationship Id="rId23" Type="http://schemas.openxmlformats.org/officeDocument/2006/relationships/image" Target="../media/image584.png"/><Relationship Id="rId28" Type="http://schemas.openxmlformats.org/officeDocument/2006/relationships/customXml" Target="../ink/ink978.xml"/><Relationship Id="rId49" Type="http://schemas.openxmlformats.org/officeDocument/2006/relationships/image" Target="../media/image597.png"/><Relationship Id="rId114" Type="http://schemas.openxmlformats.org/officeDocument/2006/relationships/customXml" Target="../ink/ink1021.xml"/><Relationship Id="rId119" Type="http://schemas.openxmlformats.org/officeDocument/2006/relationships/image" Target="../media/image632.png"/><Relationship Id="rId10" Type="http://schemas.openxmlformats.org/officeDocument/2006/relationships/customXml" Target="../ink/ink969.xml"/><Relationship Id="rId31" Type="http://schemas.openxmlformats.org/officeDocument/2006/relationships/image" Target="../media/image588.png"/><Relationship Id="rId44" Type="http://schemas.openxmlformats.org/officeDocument/2006/relationships/customXml" Target="../ink/ink986.xml"/><Relationship Id="rId52" Type="http://schemas.openxmlformats.org/officeDocument/2006/relationships/customXml" Target="../ink/ink990.xml"/><Relationship Id="rId60" Type="http://schemas.openxmlformats.org/officeDocument/2006/relationships/customXml" Target="../ink/ink994.xml"/><Relationship Id="rId65" Type="http://schemas.openxmlformats.org/officeDocument/2006/relationships/image" Target="../media/image605.png"/><Relationship Id="rId73" Type="http://schemas.openxmlformats.org/officeDocument/2006/relationships/image" Target="../media/image609.png"/><Relationship Id="rId78" Type="http://schemas.openxmlformats.org/officeDocument/2006/relationships/customXml" Target="../ink/ink1003.xml"/><Relationship Id="rId81" Type="http://schemas.openxmlformats.org/officeDocument/2006/relationships/image" Target="../media/image613.png"/><Relationship Id="rId86" Type="http://schemas.openxmlformats.org/officeDocument/2006/relationships/customXml" Target="../ink/ink1007.xml"/><Relationship Id="rId94" Type="http://schemas.openxmlformats.org/officeDocument/2006/relationships/customXml" Target="../ink/ink1011.xml"/><Relationship Id="rId99" Type="http://schemas.openxmlformats.org/officeDocument/2006/relationships/image" Target="../media/image622.png"/><Relationship Id="rId101" Type="http://schemas.openxmlformats.org/officeDocument/2006/relationships/image" Target="../media/image623.png"/><Relationship Id="rId9" Type="http://schemas.openxmlformats.org/officeDocument/2006/relationships/image" Target="../media/image577.png"/><Relationship Id="rId13" Type="http://schemas.openxmlformats.org/officeDocument/2006/relationships/image" Target="../media/image579.png"/><Relationship Id="rId18" Type="http://schemas.openxmlformats.org/officeDocument/2006/relationships/customXml" Target="../ink/ink973.xml"/><Relationship Id="rId39" Type="http://schemas.openxmlformats.org/officeDocument/2006/relationships/image" Target="../media/image592.png"/><Relationship Id="rId109" Type="http://schemas.openxmlformats.org/officeDocument/2006/relationships/image" Target="../media/image627.png"/><Relationship Id="rId34" Type="http://schemas.openxmlformats.org/officeDocument/2006/relationships/customXml" Target="../ink/ink981.xml"/><Relationship Id="rId50" Type="http://schemas.openxmlformats.org/officeDocument/2006/relationships/customXml" Target="../ink/ink989.xml"/><Relationship Id="rId55" Type="http://schemas.openxmlformats.org/officeDocument/2006/relationships/image" Target="../media/image600.png"/><Relationship Id="rId76" Type="http://schemas.openxmlformats.org/officeDocument/2006/relationships/customXml" Target="../ink/ink1002.xml"/><Relationship Id="rId97" Type="http://schemas.openxmlformats.org/officeDocument/2006/relationships/image" Target="../media/image621.png"/><Relationship Id="rId104" Type="http://schemas.openxmlformats.org/officeDocument/2006/relationships/customXml" Target="../ink/ink1016.xml"/><Relationship Id="rId7" Type="http://schemas.openxmlformats.org/officeDocument/2006/relationships/image" Target="../media/image576.png"/><Relationship Id="rId71" Type="http://schemas.openxmlformats.org/officeDocument/2006/relationships/image" Target="../media/image608.png"/><Relationship Id="rId92" Type="http://schemas.openxmlformats.org/officeDocument/2006/relationships/customXml" Target="../ink/ink1010.xml"/><Relationship Id="rId2" Type="http://schemas.openxmlformats.org/officeDocument/2006/relationships/customXml" Target="../ink/ink966.xml"/><Relationship Id="rId29" Type="http://schemas.openxmlformats.org/officeDocument/2006/relationships/image" Target="../media/image587.png"/><Relationship Id="rId24" Type="http://schemas.openxmlformats.org/officeDocument/2006/relationships/customXml" Target="../ink/ink976.xml"/><Relationship Id="rId40" Type="http://schemas.openxmlformats.org/officeDocument/2006/relationships/customXml" Target="../ink/ink984.xml"/><Relationship Id="rId45" Type="http://schemas.openxmlformats.org/officeDocument/2006/relationships/image" Target="../media/image595.png"/><Relationship Id="rId66" Type="http://schemas.openxmlformats.org/officeDocument/2006/relationships/customXml" Target="../ink/ink997.xml"/><Relationship Id="rId87" Type="http://schemas.openxmlformats.org/officeDocument/2006/relationships/image" Target="../media/image616.png"/><Relationship Id="rId110" Type="http://schemas.openxmlformats.org/officeDocument/2006/relationships/customXml" Target="../ink/ink1019.xml"/><Relationship Id="rId115" Type="http://schemas.openxmlformats.org/officeDocument/2006/relationships/image" Target="../media/image630.png"/><Relationship Id="rId61" Type="http://schemas.openxmlformats.org/officeDocument/2006/relationships/image" Target="../media/image603.png"/><Relationship Id="rId82" Type="http://schemas.openxmlformats.org/officeDocument/2006/relationships/customXml" Target="../ink/ink1005.xml"/><Relationship Id="rId19" Type="http://schemas.openxmlformats.org/officeDocument/2006/relationships/image" Target="../media/image582.png"/><Relationship Id="rId14" Type="http://schemas.openxmlformats.org/officeDocument/2006/relationships/customXml" Target="../ink/ink971.xml"/><Relationship Id="rId30" Type="http://schemas.openxmlformats.org/officeDocument/2006/relationships/customXml" Target="../ink/ink979.xml"/><Relationship Id="rId35" Type="http://schemas.openxmlformats.org/officeDocument/2006/relationships/image" Target="../media/image590.png"/><Relationship Id="rId56" Type="http://schemas.openxmlformats.org/officeDocument/2006/relationships/customXml" Target="../ink/ink992.xml"/><Relationship Id="rId77" Type="http://schemas.openxmlformats.org/officeDocument/2006/relationships/image" Target="../media/image611.png"/><Relationship Id="rId100" Type="http://schemas.openxmlformats.org/officeDocument/2006/relationships/customXml" Target="../ink/ink1014.xml"/><Relationship Id="rId105" Type="http://schemas.openxmlformats.org/officeDocument/2006/relationships/image" Target="../media/image625.png"/><Relationship Id="rId8" Type="http://schemas.openxmlformats.org/officeDocument/2006/relationships/customXml" Target="../ink/ink968.xml"/><Relationship Id="rId51" Type="http://schemas.openxmlformats.org/officeDocument/2006/relationships/image" Target="../media/image598.png"/><Relationship Id="rId72" Type="http://schemas.openxmlformats.org/officeDocument/2006/relationships/customXml" Target="../ink/ink1000.xml"/><Relationship Id="rId93" Type="http://schemas.openxmlformats.org/officeDocument/2006/relationships/image" Target="../media/image619.png"/><Relationship Id="rId98" Type="http://schemas.openxmlformats.org/officeDocument/2006/relationships/customXml" Target="../ink/ink1013.xml"/><Relationship Id="rId25" Type="http://schemas.openxmlformats.org/officeDocument/2006/relationships/image" Target="../media/image585.png"/><Relationship Id="rId46" Type="http://schemas.openxmlformats.org/officeDocument/2006/relationships/customXml" Target="../ink/ink987.xml"/><Relationship Id="rId67" Type="http://schemas.openxmlformats.org/officeDocument/2006/relationships/image" Target="../media/image606.png"/><Relationship Id="rId116" Type="http://schemas.openxmlformats.org/officeDocument/2006/relationships/customXml" Target="../ink/ink1022.xml"/><Relationship Id="rId20" Type="http://schemas.openxmlformats.org/officeDocument/2006/relationships/customXml" Target="../ink/ink974.xml"/><Relationship Id="rId41" Type="http://schemas.openxmlformats.org/officeDocument/2006/relationships/image" Target="../media/image593.png"/><Relationship Id="rId62" Type="http://schemas.openxmlformats.org/officeDocument/2006/relationships/customXml" Target="../ink/ink995.xml"/><Relationship Id="rId83" Type="http://schemas.openxmlformats.org/officeDocument/2006/relationships/image" Target="../media/image614.png"/><Relationship Id="rId88" Type="http://schemas.openxmlformats.org/officeDocument/2006/relationships/customXml" Target="../ink/ink1008.xml"/><Relationship Id="rId111" Type="http://schemas.openxmlformats.org/officeDocument/2006/relationships/image" Target="../media/image628.png"/><Relationship Id="rId15" Type="http://schemas.openxmlformats.org/officeDocument/2006/relationships/image" Target="../media/image580.png"/><Relationship Id="rId36" Type="http://schemas.openxmlformats.org/officeDocument/2006/relationships/customXml" Target="../ink/ink982.xml"/><Relationship Id="rId57" Type="http://schemas.openxmlformats.org/officeDocument/2006/relationships/image" Target="../media/image601.png"/><Relationship Id="rId106" Type="http://schemas.openxmlformats.org/officeDocument/2006/relationships/customXml" Target="../ink/ink10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437668" y="1893083"/>
            <a:ext cx="112917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Matrix Representations of Relations and Properties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A939C-C90E-4C11-B62F-61C26DD3932C}"/>
                  </a:ext>
                </a:extLst>
              </p14:cNvPr>
              <p14:cNvContentPartPr/>
              <p14:nvPr/>
            </p14:nvContentPartPr>
            <p14:xfrm>
              <a:off x="283994" y="268874"/>
              <a:ext cx="304560" cy="41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A939C-C90E-4C11-B62F-61C26DD393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994" y="251234"/>
                <a:ext cx="3402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5EE6B8-2AA2-4A6B-9C3B-A19DD7E2B1B7}"/>
                  </a:ext>
                </a:extLst>
              </p14:cNvPr>
              <p14:cNvContentPartPr/>
              <p14:nvPr/>
            </p14:nvContentPartPr>
            <p14:xfrm>
              <a:off x="5011514" y="434834"/>
              <a:ext cx="26640" cy="15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5EE6B8-2AA2-4A6B-9C3B-A19DD7E2B1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3514" y="416834"/>
                <a:ext cx="62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1BF4D1-F6F9-44BA-9FE8-894DC750F65A}"/>
                  </a:ext>
                </a:extLst>
              </p14:cNvPr>
              <p14:cNvContentPartPr/>
              <p14:nvPr/>
            </p14:nvContentPartPr>
            <p14:xfrm>
              <a:off x="4976594" y="304154"/>
              <a:ext cx="14040" cy="1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1BF4D1-F6F9-44BA-9FE8-894DC750F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8594" y="286154"/>
                <a:ext cx="49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8E671C-9FF3-4BF2-BBB3-01DE9A7D1E70}"/>
                  </a:ext>
                </a:extLst>
              </p14:cNvPr>
              <p14:cNvContentPartPr/>
              <p14:nvPr/>
            </p14:nvContentPartPr>
            <p14:xfrm>
              <a:off x="5694794" y="407474"/>
              <a:ext cx="190080" cy="269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8E671C-9FF3-4BF2-BBB3-01DE9A7D1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6794" y="389834"/>
                <a:ext cx="225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BF53DD-7AF6-4B32-A033-2746C96AF6C0}"/>
                  </a:ext>
                </a:extLst>
              </p14:cNvPr>
              <p14:cNvContentPartPr/>
              <p14:nvPr/>
            </p14:nvContentPartPr>
            <p14:xfrm>
              <a:off x="5209514" y="418634"/>
              <a:ext cx="390960" cy="233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BF53DD-7AF6-4B32-A033-2746C96AF6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1874" y="400634"/>
                <a:ext cx="426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060739C-8250-49C4-AC26-4BE16494430D}"/>
                  </a:ext>
                </a:extLst>
              </p14:cNvPr>
              <p14:cNvContentPartPr/>
              <p14:nvPr/>
            </p14:nvContentPartPr>
            <p14:xfrm>
              <a:off x="4303034" y="326474"/>
              <a:ext cx="585360" cy="324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060739C-8250-49C4-AC26-4BE1649443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5383" y="308814"/>
                <a:ext cx="621022" cy="3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6CB932-DCC2-44D1-9A17-A2CB3E867F96}"/>
                  </a:ext>
                </a:extLst>
              </p14:cNvPr>
              <p14:cNvContentPartPr/>
              <p14:nvPr/>
            </p14:nvContentPartPr>
            <p14:xfrm>
              <a:off x="3853754" y="263474"/>
              <a:ext cx="351360" cy="390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6CB932-DCC2-44D1-9A17-A2CB3E867F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6114" y="245818"/>
                <a:ext cx="387000" cy="425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A0EB98-5CA6-4010-9464-28B73F7EB64C}"/>
                  </a:ext>
                </a:extLst>
              </p14:cNvPr>
              <p14:cNvContentPartPr/>
              <p14:nvPr/>
            </p14:nvContentPartPr>
            <p14:xfrm>
              <a:off x="3053834" y="453194"/>
              <a:ext cx="466200" cy="23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A0EB98-5CA6-4010-9464-28B73F7EB6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5848" y="435194"/>
                <a:ext cx="501813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98C210-7549-4833-A194-0325B8D2BB6F}"/>
                  </a:ext>
                </a:extLst>
              </p14:cNvPr>
              <p14:cNvContentPartPr/>
              <p14:nvPr/>
            </p14:nvContentPartPr>
            <p14:xfrm>
              <a:off x="2148434" y="434834"/>
              <a:ext cx="628920" cy="293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98C210-7549-4833-A194-0325B8D2BB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0444" y="416812"/>
                <a:ext cx="66454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01C146-DDBA-444D-8F80-2417E13DB0FE}"/>
                  </a:ext>
                </a:extLst>
              </p14:cNvPr>
              <p14:cNvContentPartPr/>
              <p14:nvPr/>
            </p14:nvContentPartPr>
            <p14:xfrm>
              <a:off x="1500434" y="342674"/>
              <a:ext cx="497520" cy="39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1C146-DDBA-444D-8F80-2417E13DB0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2434" y="324674"/>
                <a:ext cx="5331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4A121E-91A0-4A07-9337-E8E5B90285A6}"/>
                  </a:ext>
                </a:extLst>
              </p14:cNvPr>
              <p14:cNvContentPartPr/>
              <p14:nvPr/>
            </p14:nvContentPartPr>
            <p14:xfrm>
              <a:off x="707714" y="444554"/>
              <a:ext cx="676440" cy="348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4A121E-91A0-4A07-9337-E8E5B90285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0074" y="426554"/>
                <a:ext cx="7120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A188D3-A694-4977-8FD3-192819537174}"/>
                  </a:ext>
                </a:extLst>
              </p14:cNvPr>
              <p14:cNvContentPartPr/>
              <p14:nvPr/>
            </p14:nvContentPartPr>
            <p14:xfrm>
              <a:off x="282194" y="1106234"/>
              <a:ext cx="590868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A188D3-A694-4977-8FD3-1928195371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194" y="1088594"/>
                <a:ext cx="5944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ABFFB7-20F0-4FEA-A9BB-8CC073D05490}"/>
                  </a:ext>
                </a:extLst>
              </p14:cNvPr>
              <p14:cNvContentPartPr/>
              <p14:nvPr/>
            </p14:nvContentPartPr>
            <p14:xfrm>
              <a:off x="1902194" y="1982474"/>
              <a:ext cx="871920" cy="55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ABFFB7-20F0-4FEA-A9BB-8CC073D054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4561" y="1964474"/>
                <a:ext cx="907545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24DC84-BE67-4826-AB2A-71B7C09D4D9A}"/>
                  </a:ext>
                </a:extLst>
              </p14:cNvPr>
              <p14:cNvContentPartPr/>
              <p14:nvPr/>
            </p14:nvContentPartPr>
            <p14:xfrm>
              <a:off x="3749354" y="1680434"/>
              <a:ext cx="145800" cy="18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24DC84-BE67-4826-AB2A-71B7C09D4D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1714" y="1662434"/>
                <a:ext cx="181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7739E1-90A6-4FD1-A985-F3D3B2FBCB95}"/>
                  </a:ext>
                </a:extLst>
              </p14:cNvPr>
              <p14:cNvContentPartPr/>
              <p14:nvPr/>
            </p14:nvContentPartPr>
            <p14:xfrm>
              <a:off x="4204754" y="1638314"/>
              <a:ext cx="40680" cy="203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7739E1-90A6-4FD1-A985-F3D3B2FBCB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6754" y="1620674"/>
                <a:ext cx="76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DAD2F6-8A00-465F-A78C-89975E121145}"/>
                  </a:ext>
                </a:extLst>
              </p14:cNvPr>
              <p14:cNvContentPartPr/>
              <p14:nvPr/>
            </p14:nvContentPartPr>
            <p14:xfrm>
              <a:off x="3835754" y="2024594"/>
              <a:ext cx="33480" cy="188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DAD2F6-8A00-465F-A78C-89975E1211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18114" y="2006594"/>
                <a:ext cx="69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F775BA-9765-4C10-8309-A1E33B0B03C1}"/>
                  </a:ext>
                </a:extLst>
              </p14:cNvPr>
              <p14:cNvContentPartPr/>
              <p14:nvPr/>
            </p14:nvContentPartPr>
            <p14:xfrm>
              <a:off x="4197914" y="2069234"/>
              <a:ext cx="154080" cy="176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F775BA-9765-4C10-8309-A1E33B0B03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0274" y="2051594"/>
                <a:ext cx="1897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3DD808-0F5B-413E-8E27-A0096BD128A2}"/>
                  </a:ext>
                </a:extLst>
              </p14:cNvPr>
              <p14:cNvContentPartPr/>
              <p14:nvPr/>
            </p14:nvContentPartPr>
            <p14:xfrm>
              <a:off x="2955194" y="1573154"/>
              <a:ext cx="617760" cy="108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3DD808-0F5B-413E-8E27-A0096BD128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37204" y="1555514"/>
                <a:ext cx="653379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D5A2DE1-1535-4ED4-94F2-470557612952}"/>
                  </a:ext>
                </a:extLst>
              </p14:cNvPr>
              <p14:cNvContentPartPr/>
              <p14:nvPr/>
            </p14:nvContentPartPr>
            <p14:xfrm>
              <a:off x="3780674" y="2412314"/>
              <a:ext cx="28080" cy="141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D5A2DE1-1535-4ED4-94F2-4705576129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62674" y="2394674"/>
                <a:ext cx="63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1143EF-7B26-4361-B01F-C7C43B830E94}"/>
                  </a:ext>
                </a:extLst>
              </p14:cNvPr>
              <p14:cNvContentPartPr/>
              <p14:nvPr/>
            </p14:nvContentPartPr>
            <p14:xfrm>
              <a:off x="4236434" y="2367674"/>
              <a:ext cx="41760" cy="160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1143EF-7B26-4361-B01F-C7C43B830E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18794" y="2350034"/>
                <a:ext cx="77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A0EAB1-38A3-4DCA-9DF8-7A9E7AD0D9F3}"/>
                  </a:ext>
                </a:extLst>
              </p14:cNvPr>
              <p14:cNvContentPartPr/>
              <p14:nvPr/>
            </p14:nvContentPartPr>
            <p14:xfrm>
              <a:off x="4459634" y="1467314"/>
              <a:ext cx="377640" cy="1208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A0EAB1-38A3-4DCA-9DF8-7A9E7AD0D9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41994" y="1449674"/>
                <a:ext cx="41328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3C17C38-6277-41C0-819A-26A0EBE7901F}"/>
                  </a:ext>
                </a:extLst>
              </p14:cNvPr>
              <p14:cNvContentPartPr/>
              <p14:nvPr/>
            </p14:nvContentPartPr>
            <p14:xfrm>
              <a:off x="717074" y="2002994"/>
              <a:ext cx="75600" cy="365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3C17C38-6277-41C0-819A-26A0EBE790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9074" y="1985354"/>
                <a:ext cx="1112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D901B0-799D-4515-B02D-739EEA5BA083}"/>
                  </a:ext>
                </a:extLst>
              </p14:cNvPr>
              <p14:cNvContentPartPr/>
              <p14:nvPr/>
            </p14:nvContentPartPr>
            <p14:xfrm>
              <a:off x="937754" y="1993994"/>
              <a:ext cx="202680" cy="386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D901B0-799D-4515-B02D-739EEA5BA0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9754" y="1975994"/>
                <a:ext cx="2383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7E87000-DF8F-4A8D-AD4B-B9348B5984B4}"/>
                  </a:ext>
                </a:extLst>
              </p14:cNvPr>
              <p14:cNvContentPartPr/>
              <p14:nvPr/>
            </p14:nvContentPartPr>
            <p14:xfrm>
              <a:off x="5836634" y="1855034"/>
              <a:ext cx="101880" cy="36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7E87000-DF8F-4A8D-AD4B-B9348B5984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8994" y="1837394"/>
                <a:ext cx="137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0FC9C5C-1193-4132-904B-046325B2A458}"/>
                  </a:ext>
                </a:extLst>
              </p14:cNvPr>
              <p14:cNvContentPartPr/>
              <p14:nvPr/>
            </p14:nvContentPartPr>
            <p14:xfrm>
              <a:off x="5288354" y="1995794"/>
              <a:ext cx="425520" cy="249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0FC9C5C-1193-4132-904B-046325B2A4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70369" y="1978154"/>
                <a:ext cx="46113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18D4F13-65BE-4E52-9D65-C3ADFEAE516B}"/>
                  </a:ext>
                </a:extLst>
              </p14:cNvPr>
              <p14:cNvContentPartPr/>
              <p14:nvPr/>
            </p14:nvContentPartPr>
            <p14:xfrm>
              <a:off x="6341714" y="1751354"/>
              <a:ext cx="385920" cy="429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18D4F13-65BE-4E52-9D65-C3ADFEAE51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23714" y="1733354"/>
                <a:ext cx="4215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957C13A-EBAB-446E-A036-3E37E5DA3F9C}"/>
                  </a:ext>
                </a:extLst>
              </p14:cNvPr>
              <p14:cNvContentPartPr/>
              <p14:nvPr/>
            </p14:nvContentPartPr>
            <p14:xfrm>
              <a:off x="6842114" y="2121074"/>
              <a:ext cx="105480" cy="225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957C13A-EBAB-446E-A036-3E37E5DA3F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24114" y="2103434"/>
                <a:ext cx="141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D0370BF-2116-4D0B-9965-AB89487294A8}"/>
                  </a:ext>
                </a:extLst>
              </p14:cNvPr>
              <p14:cNvContentPartPr/>
              <p14:nvPr/>
            </p14:nvContentPartPr>
            <p14:xfrm>
              <a:off x="7246754" y="2004794"/>
              <a:ext cx="96120" cy="8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D0370BF-2116-4D0B-9965-AB89487294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28754" y="1986794"/>
                <a:ext cx="131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AB5E2E-04FB-4E0F-A809-9099A1601DF1}"/>
                  </a:ext>
                </a:extLst>
              </p14:cNvPr>
              <p14:cNvContentPartPr/>
              <p14:nvPr/>
            </p14:nvContentPartPr>
            <p14:xfrm>
              <a:off x="7260434" y="2089034"/>
              <a:ext cx="107280" cy="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AB5E2E-04FB-4E0F-A809-9099A1601D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42794" y="2071394"/>
                <a:ext cx="142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8453E7E-BE63-45B7-8D24-0E20DE3659AB}"/>
                  </a:ext>
                </a:extLst>
              </p14:cNvPr>
              <p14:cNvContentPartPr/>
              <p14:nvPr/>
            </p14:nvContentPartPr>
            <p14:xfrm>
              <a:off x="7658234" y="1452914"/>
              <a:ext cx="228960" cy="1109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8453E7E-BE63-45B7-8D24-0E20DE3659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40594" y="1434914"/>
                <a:ext cx="26460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B86B3D-0305-4AF5-BE56-B846B9A55D88}"/>
                  </a:ext>
                </a:extLst>
              </p14:cNvPr>
              <p14:cNvContentPartPr/>
              <p14:nvPr/>
            </p14:nvContentPartPr>
            <p14:xfrm>
              <a:off x="8192474" y="1568114"/>
              <a:ext cx="37800" cy="179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B86B3D-0305-4AF5-BE56-B846B9A55D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74474" y="1550474"/>
                <a:ext cx="734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29550-CD9D-464C-B0A1-2448C53D37E9}"/>
                  </a:ext>
                </a:extLst>
              </p14:cNvPr>
              <p14:cNvContentPartPr/>
              <p14:nvPr/>
            </p14:nvContentPartPr>
            <p14:xfrm>
              <a:off x="8667674" y="1556954"/>
              <a:ext cx="119520" cy="166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29550-CD9D-464C-B0A1-2448C53D37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50034" y="1538954"/>
                <a:ext cx="155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7547F5-8A72-4C84-9399-A4F71A7E27BC}"/>
                  </a:ext>
                </a:extLst>
              </p14:cNvPr>
              <p14:cNvContentPartPr/>
              <p14:nvPr/>
            </p14:nvContentPartPr>
            <p14:xfrm>
              <a:off x="9197234" y="1521314"/>
              <a:ext cx="46800" cy="218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7547F5-8A72-4C84-9399-A4F71A7E27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79594" y="1503314"/>
                <a:ext cx="82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FC0914-3C99-4CAE-BBEF-F4665C2EB602}"/>
                  </a:ext>
                </a:extLst>
              </p14:cNvPr>
              <p14:cNvContentPartPr/>
              <p14:nvPr/>
            </p14:nvContentPartPr>
            <p14:xfrm>
              <a:off x="8175554" y="1920554"/>
              <a:ext cx="147240" cy="164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FC0914-3C99-4CAE-BBEF-F4665C2EB6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7914" y="1902914"/>
                <a:ext cx="182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1FB912-B0A8-4B2A-9113-CD30DC95AF00}"/>
                  </a:ext>
                </a:extLst>
              </p14:cNvPr>
              <p14:cNvContentPartPr/>
              <p14:nvPr/>
            </p14:nvContentPartPr>
            <p14:xfrm>
              <a:off x="8745074" y="1883834"/>
              <a:ext cx="60120" cy="174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1FB912-B0A8-4B2A-9113-CD30DC95AF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27074" y="1865834"/>
                <a:ext cx="95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28DEC3A-C46C-41AC-B014-FF0D9106C8D3}"/>
                  </a:ext>
                </a:extLst>
              </p14:cNvPr>
              <p14:cNvContentPartPr/>
              <p14:nvPr/>
            </p14:nvContentPartPr>
            <p14:xfrm>
              <a:off x="9178874" y="1878074"/>
              <a:ext cx="174960" cy="171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28DEC3A-C46C-41AC-B014-FF0D9106C8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60874" y="1860074"/>
                <a:ext cx="210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FCDCC9-49AF-46B3-B9A7-A3E962D92DE1}"/>
                  </a:ext>
                </a:extLst>
              </p14:cNvPr>
              <p14:cNvContentPartPr/>
              <p14:nvPr/>
            </p14:nvContentPartPr>
            <p14:xfrm>
              <a:off x="8168714" y="2275514"/>
              <a:ext cx="175320" cy="178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FCDCC9-49AF-46B3-B9A7-A3E962D92D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51074" y="2257874"/>
                <a:ext cx="210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5838ABF-CABB-4B10-A9BB-789077DB595B}"/>
                  </a:ext>
                </a:extLst>
              </p14:cNvPr>
              <p14:cNvContentPartPr/>
              <p14:nvPr/>
            </p14:nvContentPartPr>
            <p14:xfrm>
              <a:off x="8728874" y="2239514"/>
              <a:ext cx="145800" cy="162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5838ABF-CABB-4B10-A9BB-789077DB59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10874" y="2221874"/>
                <a:ext cx="181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9C0BBA7-E533-41F1-BDE9-DFCB2C6AAC79}"/>
                  </a:ext>
                </a:extLst>
              </p14:cNvPr>
              <p14:cNvContentPartPr/>
              <p14:nvPr/>
            </p14:nvContentPartPr>
            <p14:xfrm>
              <a:off x="9172034" y="2310074"/>
              <a:ext cx="145800" cy="140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9C0BBA7-E533-41F1-BDE9-DFCB2C6AAC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54394" y="2292434"/>
                <a:ext cx="1814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B377CA1-70B0-4902-915A-4F2AC03E529F}"/>
                  </a:ext>
                </a:extLst>
              </p14:cNvPr>
              <p14:cNvContentPartPr/>
              <p14:nvPr/>
            </p14:nvContentPartPr>
            <p14:xfrm>
              <a:off x="9546434" y="1395674"/>
              <a:ext cx="280080" cy="1145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B377CA1-70B0-4902-915A-4F2AC03E52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28794" y="1377674"/>
                <a:ext cx="31572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26D0E63-EEB3-49AA-AA83-64B4828CD45E}"/>
                  </a:ext>
                </a:extLst>
              </p14:cNvPr>
              <p14:cNvContentPartPr/>
              <p14:nvPr/>
            </p14:nvContentPartPr>
            <p14:xfrm>
              <a:off x="10806135" y="2069594"/>
              <a:ext cx="184680" cy="197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26D0E63-EEB3-49AA-AA83-64B4828CD45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88135" y="2051954"/>
                <a:ext cx="220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C7BEA21-AD49-4138-80D9-A0CFA532BF1E}"/>
                  </a:ext>
                </a:extLst>
              </p14:cNvPr>
              <p14:cNvContentPartPr/>
              <p14:nvPr/>
            </p14:nvContentPartPr>
            <p14:xfrm>
              <a:off x="11096295" y="1928114"/>
              <a:ext cx="126000" cy="358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C7BEA21-AD49-4138-80D9-A0CFA532BF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78655" y="1910474"/>
                <a:ext cx="1616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457A02E-C30A-41D4-8774-D92F926D79D2}"/>
                  </a:ext>
                </a:extLst>
              </p14:cNvPr>
              <p14:cNvContentPartPr/>
              <p14:nvPr/>
            </p14:nvContentPartPr>
            <p14:xfrm>
              <a:off x="11494815" y="2033954"/>
              <a:ext cx="1440" cy="15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457A02E-C30A-41D4-8774-D92F926D79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77175" y="2015954"/>
                <a:ext cx="37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7F5B28C-BDE2-4D8F-AA62-3E65D36938A6}"/>
                  </a:ext>
                </a:extLst>
              </p14:cNvPr>
              <p14:cNvContentPartPr/>
              <p14:nvPr/>
            </p14:nvContentPartPr>
            <p14:xfrm>
              <a:off x="11485095" y="2151314"/>
              <a:ext cx="1440" cy="2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7F5B28C-BDE2-4D8F-AA62-3E65D36938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67455" y="2133314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D2A478-3582-4A13-A8B4-3568F1EAD0DB}"/>
                  </a:ext>
                </a:extLst>
              </p14:cNvPr>
              <p14:cNvContentPartPr/>
              <p14:nvPr/>
            </p14:nvContentPartPr>
            <p14:xfrm>
              <a:off x="10359375" y="1851434"/>
              <a:ext cx="319320" cy="371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D2A478-3582-4A13-A8B4-3568F1EAD0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41375" y="1833794"/>
                <a:ext cx="3549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506FF14-A560-479F-A48B-B61D4A97D3C4}"/>
                  </a:ext>
                </a:extLst>
              </p14:cNvPr>
              <p14:cNvContentPartPr/>
              <p14:nvPr/>
            </p14:nvContentPartPr>
            <p14:xfrm>
              <a:off x="1259171" y="3831087"/>
              <a:ext cx="132480" cy="319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506FF14-A560-479F-A48B-B61D4A97D3C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41531" y="3813087"/>
                <a:ext cx="168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D1C863-E06F-4E44-BC72-00E100008A59}"/>
                  </a:ext>
                </a:extLst>
              </p14:cNvPr>
              <p14:cNvContentPartPr/>
              <p14:nvPr/>
            </p14:nvContentPartPr>
            <p14:xfrm>
              <a:off x="883331" y="3611487"/>
              <a:ext cx="262800" cy="344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D1C863-E06F-4E44-BC72-00E100008A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5691" y="3593847"/>
                <a:ext cx="298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7BB897-B280-4D2D-A16F-8301C5A5AE24}"/>
                  </a:ext>
                </a:extLst>
              </p14:cNvPr>
              <p14:cNvContentPartPr/>
              <p14:nvPr/>
            </p14:nvContentPartPr>
            <p14:xfrm>
              <a:off x="2038931" y="3614727"/>
              <a:ext cx="233640" cy="356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7BB897-B280-4D2D-A16F-8301C5A5AE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20931" y="3596727"/>
                <a:ext cx="2692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FF722D-83D2-42DD-BC7E-6CEAD2D227DF}"/>
                  </a:ext>
                </a:extLst>
              </p14:cNvPr>
              <p14:cNvContentPartPr/>
              <p14:nvPr/>
            </p14:nvContentPartPr>
            <p14:xfrm>
              <a:off x="2393171" y="3836487"/>
              <a:ext cx="65880" cy="157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FF722D-83D2-42DD-BC7E-6CEAD2D227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75531" y="3818487"/>
                <a:ext cx="1015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FD056F-6E24-431B-BF1B-06079D172DFD}"/>
                  </a:ext>
                </a:extLst>
              </p14:cNvPr>
              <p14:cNvContentPartPr/>
              <p14:nvPr/>
            </p14:nvContentPartPr>
            <p14:xfrm>
              <a:off x="855644" y="5277447"/>
              <a:ext cx="355680" cy="396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FD056F-6E24-431B-BF1B-06079D172D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7644" y="5259431"/>
                <a:ext cx="391320" cy="432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20CEA79-8D84-4A14-96B7-B217A341A747}"/>
                  </a:ext>
                </a:extLst>
              </p14:cNvPr>
              <p14:cNvContentPartPr/>
              <p14:nvPr/>
            </p14:nvContentPartPr>
            <p14:xfrm>
              <a:off x="2670764" y="3713967"/>
              <a:ext cx="141840" cy="86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20CEA79-8D84-4A14-96B7-B217A341A7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53079" y="3695891"/>
                <a:ext cx="177571" cy="121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FBA663-7690-449F-9F6A-2A39E4ED61BC}"/>
                  </a:ext>
                </a:extLst>
              </p14:cNvPr>
              <p14:cNvContentPartPr/>
              <p14:nvPr/>
            </p14:nvContentPartPr>
            <p14:xfrm>
              <a:off x="1570244" y="3755727"/>
              <a:ext cx="149400" cy="13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FBA663-7690-449F-9F6A-2A39E4ED61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52244" y="3737727"/>
                <a:ext cx="185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F0A937-F13A-4206-B9E3-8E4B29F32DA6}"/>
                  </a:ext>
                </a:extLst>
              </p14:cNvPr>
              <p14:cNvContentPartPr/>
              <p14:nvPr/>
            </p14:nvContentPartPr>
            <p14:xfrm>
              <a:off x="623444" y="5168007"/>
              <a:ext cx="244440" cy="69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F0A937-F13A-4206-B9E3-8E4B29F32DA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5444" y="5150007"/>
                <a:ext cx="28008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8D117B-4F37-4B5A-A6D2-F12FB69E33A1}"/>
                  </a:ext>
                </a:extLst>
              </p14:cNvPr>
              <p14:cNvContentPartPr/>
              <p14:nvPr/>
            </p14:nvContentPartPr>
            <p14:xfrm>
              <a:off x="1605524" y="5195007"/>
              <a:ext cx="153360" cy="58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8D117B-4F37-4B5A-A6D2-F12FB69E33A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87884" y="5177007"/>
                <a:ext cx="1890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F0C91C-D68A-4885-8FC6-D5F666411237}"/>
                  </a:ext>
                </a:extLst>
              </p14:cNvPr>
              <p14:cNvContentPartPr/>
              <p14:nvPr/>
            </p14:nvContentPartPr>
            <p14:xfrm>
              <a:off x="1943204" y="5039847"/>
              <a:ext cx="138240" cy="14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F0C91C-D68A-4885-8FC6-D5F66641123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25564" y="5022207"/>
                <a:ext cx="173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C0A631-FAC6-470A-BC2B-75A73F8BD0FF}"/>
                  </a:ext>
                </a:extLst>
              </p14:cNvPr>
              <p14:cNvContentPartPr/>
              <p14:nvPr/>
            </p14:nvContentPartPr>
            <p14:xfrm>
              <a:off x="2385284" y="5422527"/>
              <a:ext cx="6984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C0A631-FAC6-470A-BC2B-75A73F8BD0F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67644" y="5404527"/>
                <a:ext cx="105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B89309-B72E-46FE-A61C-86F9EB936EDD}"/>
                  </a:ext>
                </a:extLst>
              </p14:cNvPr>
              <p14:cNvContentPartPr/>
              <p14:nvPr/>
            </p14:nvContentPartPr>
            <p14:xfrm>
              <a:off x="2423444" y="5517207"/>
              <a:ext cx="71280" cy="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B89309-B72E-46FE-A61C-86F9EB936ED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05444" y="5499567"/>
                <a:ext cx="106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A86EBE-5E12-4BD4-92FA-A9F433B655B1}"/>
                  </a:ext>
                </a:extLst>
              </p14:cNvPr>
              <p14:cNvContentPartPr/>
              <p14:nvPr/>
            </p14:nvContentPartPr>
            <p14:xfrm>
              <a:off x="1353851" y="5640447"/>
              <a:ext cx="126720" cy="19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A86EBE-5E12-4BD4-92FA-A9F433B655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36211" y="5622447"/>
                <a:ext cx="16236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41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14:cNvPr>
              <p14:cNvContentPartPr/>
              <p14:nvPr/>
            </p14:nvContentPartPr>
            <p14:xfrm>
              <a:off x="73288" y="152052"/>
              <a:ext cx="7862760" cy="55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8" y="134412"/>
                <a:ext cx="7898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14:cNvPr>
              <p14:cNvContentPartPr/>
              <p14:nvPr/>
            </p14:nvContentPartPr>
            <p14:xfrm>
              <a:off x="255808" y="1106848"/>
              <a:ext cx="668520" cy="303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68" y="1088848"/>
                <a:ext cx="704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14:cNvPr>
              <p14:cNvContentPartPr/>
              <p14:nvPr/>
            </p14:nvContentPartPr>
            <p14:xfrm>
              <a:off x="3089368" y="1225288"/>
              <a:ext cx="160920" cy="14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368" y="1207648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14:cNvPr>
              <p14:cNvContentPartPr/>
              <p14:nvPr/>
            </p14:nvContentPartPr>
            <p14:xfrm>
              <a:off x="5797648" y="1206568"/>
              <a:ext cx="151200" cy="15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008" y="1188928"/>
                <a:ext cx="18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14:cNvPr>
              <p14:cNvContentPartPr/>
              <p14:nvPr/>
            </p14:nvContentPartPr>
            <p14:xfrm>
              <a:off x="6223528" y="1100728"/>
              <a:ext cx="552240" cy="260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540" y="1082703"/>
                <a:ext cx="587857" cy="2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14:cNvPr>
              <p14:cNvContentPartPr/>
              <p14:nvPr/>
            </p14:nvContentPartPr>
            <p14:xfrm>
              <a:off x="5200048" y="1214488"/>
              <a:ext cx="375480" cy="179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08" y="1196848"/>
                <a:ext cx="411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14:cNvPr>
              <p14:cNvContentPartPr/>
              <p14:nvPr/>
            </p14:nvContentPartPr>
            <p14:xfrm>
              <a:off x="4107448" y="1094608"/>
              <a:ext cx="893520" cy="302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808" y="1076629"/>
                <a:ext cx="929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14:cNvPr>
              <p14:cNvContentPartPr/>
              <p14:nvPr/>
            </p14:nvContentPartPr>
            <p14:xfrm>
              <a:off x="3546928" y="1061488"/>
              <a:ext cx="469800" cy="297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288" y="1043848"/>
                <a:ext cx="50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14:cNvPr>
              <p14:cNvContentPartPr/>
              <p14:nvPr/>
            </p14:nvContentPartPr>
            <p14:xfrm>
              <a:off x="2518768" y="1073728"/>
              <a:ext cx="331560" cy="33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1147" y="1056088"/>
                <a:ext cx="36716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14:cNvPr>
              <p14:cNvContentPartPr/>
              <p14:nvPr/>
            </p14:nvContentPartPr>
            <p14:xfrm>
              <a:off x="1114408" y="1088488"/>
              <a:ext cx="1182240" cy="36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408" y="1070831"/>
                <a:ext cx="1217880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14:cNvPr>
              <p14:cNvContentPartPr/>
              <p14:nvPr/>
            </p14:nvContentPartPr>
            <p14:xfrm>
              <a:off x="7026688" y="1359208"/>
              <a:ext cx="21240" cy="10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8688" y="1341208"/>
                <a:ext cx="56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14:cNvPr>
              <p14:cNvContentPartPr/>
              <p14:nvPr/>
            </p14:nvContentPartPr>
            <p14:xfrm>
              <a:off x="8519968" y="1222768"/>
              <a:ext cx="47160" cy="13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328" y="1205128"/>
                <a:ext cx="82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14:cNvPr>
              <p14:cNvContentPartPr/>
              <p14:nvPr/>
            </p14:nvContentPartPr>
            <p14:xfrm>
              <a:off x="8647768" y="1210888"/>
              <a:ext cx="81720" cy="145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9768" y="1193248"/>
                <a:ext cx="117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14:cNvPr>
              <p14:cNvContentPartPr/>
              <p14:nvPr/>
            </p14:nvContentPartPr>
            <p14:xfrm>
              <a:off x="8543728" y="1083808"/>
              <a:ext cx="8280" cy="1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728" y="1066168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14:cNvPr>
              <p14:cNvContentPartPr/>
              <p14:nvPr/>
            </p14:nvContentPartPr>
            <p14:xfrm>
              <a:off x="8922088" y="1161568"/>
              <a:ext cx="150840" cy="168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4448" y="114356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14:cNvPr>
              <p14:cNvContentPartPr/>
              <p14:nvPr/>
            </p14:nvContentPartPr>
            <p14:xfrm>
              <a:off x="8001208" y="1094608"/>
              <a:ext cx="313560" cy="28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208" y="1076608"/>
                <a:ext cx="349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14:cNvPr>
              <p14:cNvContentPartPr/>
              <p14:nvPr/>
            </p14:nvContentPartPr>
            <p14:xfrm>
              <a:off x="7263568" y="1105768"/>
              <a:ext cx="648000" cy="279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928" y="1087768"/>
                <a:ext cx="683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14:cNvPr>
              <p14:cNvContentPartPr/>
              <p14:nvPr/>
            </p14:nvContentPartPr>
            <p14:xfrm>
              <a:off x="9423474" y="1158688"/>
              <a:ext cx="138240" cy="15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5474" y="1140688"/>
                <a:ext cx="17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14:cNvPr>
              <p14:cNvContentPartPr/>
              <p14:nvPr/>
            </p14:nvContentPartPr>
            <p14:xfrm>
              <a:off x="9645234" y="1184968"/>
              <a:ext cx="154080" cy="19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7594" y="1166968"/>
                <a:ext cx="189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14:cNvPr>
              <p14:cNvContentPartPr/>
              <p14:nvPr/>
            </p14:nvContentPartPr>
            <p14:xfrm>
              <a:off x="9940434" y="1199368"/>
              <a:ext cx="101880" cy="10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434" y="1181728"/>
                <a:ext cx="13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14:cNvPr>
              <p14:cNvContentPartPr/>
              <p14:nvPr/>
            </p14:nvContentPartPr>
            <p14:xfrm>
              <a:off x="10837554" y="1163008"/>
              <a:ext cx="2469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9554" y="1145368"/>
                <a:ext cx="282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14:cNvPr>
              <p14:cNvContentPartPr/>
              <p14:nvPr/>
            </p14:nvContentPartPr>
            <p14:xfrm>
              <a:off x="11668074" y="1047088"/>
              <a:ext cx="18720" cy="2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50434" y="1029088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14:cNvPr>
              <p14:cNvContentPartPr/>
              <p14:nvPr/>
            </p14:nvContentPartPr>
            <p14:xfrm>
              <a:off x="11654394" y="1127368"/>
              <a:ext cx="343440" cy="284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36754" y="1109706"/>
                <a:ext cx="3790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14:cNvPr>
              <p14:cNvContentPartPr/>
              <p14:nvPr/>
            </p14:nvContentPartPr>
            <p14:xfrm>
              <a:off x="11157594" y="1061488"/>
              <a:ext cx="416520" cy="242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9594" y="1043848"/>
                <a:ext cx="45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14:cNvPr>
              <p14:cNvContentPartPr/>
              <p14:nvPr/>
            </p14:nvContentPartPr>
            <p14:xfrm>
              <a:off x="10171554" y="1169128"/>
              <a:ext cx="4960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3901" y="1151175"/>
                <a:ext cx="531746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14:cNvPr>
              <p14:cNvContentPartPr/>
              <p14:nvPr/>
            </p14:nvContentPartPr>
            <p14:xfrm>
              <a:off x="3075328" y="1840813"/>
              <a:ext cx="1440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7328" y="1823173"/>
                <a:ext cx="50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14:cNvPr>
              <p14:cNvContentPartPr/>
              <p14:nvPr/>
            </p14:nvContentPartPr>
            <p14:xfrm>
              <a:off x="3031768" y="1768813"/>
              <a:ext cx="6120" cy="1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13768" y="1751173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14:cNvPr>
              <p14:cNvContentPartPr/>
              <p14:nvPr/>
            </p14:nvContentPartPr>
            <p14:xfrm>
              <a:off x="4075408" y="1818853"/>
              <a:ext cx="104760" cy="122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7408" y="1801213"/>
                <a:ext cx="140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14:cNvPr>
              <p14:cNvContentPartPr/>
              <p14:nvPr/>
            </p14:nvContentPartPr>
            <p14:xfrm>
              <a:off x="4838968" y="1692493"/>
              <a:ext cx="65160" cy="23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1328" y="1674493"/>
                <a:ext cx="1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14:cNvPr>
              <p14:cNvContentPartPr/>
              <p14:nvPr/>
            </p14:nvContentPartPr>
            <p14:xfrm>
              <a:off x="5006368" y="1820293"/>
              <a:ext cx="129600" cy="12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368" y="1802293"/>
                <a:ext cx="165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14:cNvPr>
              <p14:cNvContentPartPr/>
              <p14:nvPr/>
            </p14:nvContentPartPr>
            <p14:xfrm>
              <a:off x="6142168" y="1674133"/>
              <a:ext cx="223920" cy="26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4168" y="1656133"/>
                <a:ext cx="259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14:cNvPr>
              <p14:cNvContentPartPr/>
              <p14:nvPr/>
            </p14:nvContentPartPr>
            <p14:xfrm>
              <a:off x="6990328" y="1745773"/>
              <a:ext cx="124200" cy="21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688" y="1728133"/>
                <a:ext cx="159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14:cNvPr>
              <p14:cNvContentPartPr/>
              <p14:nvPr/>
            </p14:nvContentPartPr>
            <p14:xfrm>
              <a:off x="7833808" y="1789693"/>
              <a:ext cx="133920" cy="113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5808" y="1771693"/>
                <a:ext cx="16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14:cNvPr>
              <p14:cNvContentPartPr/>
              <p14:nvPr/>
            </p14:nvContentPartPr>
            <p14:xfrm>
              <a:off x="8048368" y="1779973"/>
              <a:ext cx="23760" cy="10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30368" y="1762333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14:cNvPr>
              <p14:cNvContentPartPr/>
              <p14:nvPr/>
            </p14:nvContentPartPr>
            <p14:xfrm>
              <a:off x="8152768" y="1771333"/>
              <a:ext cx="163440" cy="123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4768" y="1753693"/>
                <a:ext cx="19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14:cNvPr>
              <p14:cNvContentPartPr/>
              <p14:nvPr/>
            </p14:nvContentPartPr>
            <p14:xfrm>
              <a:off x="8049808" y="1665493"/>
              <a:ext cx="57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168" y="16474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14:cNvPr>
              <p14:cNvContentPartPr/>
              <p14:nvPr/>
            </p14:nvContentPartPr>
            <p14:xfrm>
              <a:off x="7210648" y="1695733"/>
              <a:ext cx="509400" cy="26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2635" y="1678069"/>
                <a:ext cx="54506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14:cNvPr>
              <p14:cNvContentPartPr/>
              <p14:nvPr/>
            </p14:nvContentPartPr>
            <p14:xfrm>
              <a:off x="6452128" y="1789333"/>
              <a:ext cx="285480" cy="146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4466" y="1771693"/>
                <a:ext cx="32116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14:cNvPr>
              <p14:cNvContentPartPr/>
              <p14:nvPr/>
            </p14:nvContentPartPr>
            <p14:xfrm>
              <a:off x="5596408" y="1840813"/>
              <a:ext cx="300240" cy="152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78408" y="1823173"/>
                <a:ext cx="33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14:cNvPr>
              <p14:cNvContentPartPr/>
              <p14:nvPr/>
            </p14:nvContentPartPr>
            <p14:xfrm>
              <a:off x="5242528" y="1728853"/>
              <a:ext cx="271440" cy="235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528" y="1711213"/>
                <a:ext cx="30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14:cNvPr>
              <p14:cNvContentPartPr/>
              <p14:nvPr/>
            </p14:nvContentPartPr>
            <p14:xfrm>
              <a:off x="4426408" y="1777453"/>
              <a:ext cx="319680" cy="162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8768" y="1759813"/>
                <a:ext cx="355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14:cNvPr>
              <p14:cNvContentPartPr/>
              <p14:nvPr/>
            </p14:nvContentPartPr>
            <p14:xfrm>
              <a:off x="3581488" y="1683853"/>
              <a:ext cx="402480" cy="24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3832" y="1665853"/>
                <a:ext cx="43815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14:cNvPr>
              <p14:cNvContentPartPr/>
              <p14:nvPr/>
            </p14:nvContentPartPr>
            <p14:xfrm>
              <a:off x="3193408" y="1723813"/>
              <a:ext cx="113040" cy="243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5408" y="1705813"/>
                <a:ext cx="14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14:cNvPr>
              <p14:cNvContentPartPr/>
              <p14:nvPr/>
            </p14:nvContentPartPr>
            <p14:xfrm>
              <a:off x="1093528" y="1741093"/>
              <a:ext cx="1679040" cy="289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888" y="1723115"/>
                <a:ext cx="171468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14:cNvPr>
              <p14:cNvContentPartPr/>
              <p14:nvPr/>
            </p14:nvContentPartPr>
            <p14:xfrm>
              <a:off x="356968" y="1779613"/>
              <a:ext cx="531360" cy="255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316" y="1761613"/>
                <a:ext cx="567024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14:cNvPr>
              <p14:cNvContentPartPr/>
              <p14:nvPr/>
            </p14:nvContentPartPr>
            <p14:xfrm>
              <a:off x="8650914" y="1761688"/>
              <a:ext cx="120240" cy="302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3274" y="1743688"/>
                <a:ext cx="15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14:cNvPr>
              <p14:cNvContentPartPr/>
              <p14:nvPr/>
            </p14:nvContentPartPr>
            <p14:xfrm>
              <a:off x="9752154" y="1786888"/>
              <a:ext cx="96480" cy="109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34514" y="1769248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14:cNvPr>
              <p14:cNvContentPartPr/>
              <p14:nvPr/>
            </p14:nvContentPartPr>
            <p14:xfrm>
              <a:off x="9297114" y="1785088"/>
              <a:ext cx="374400" cy="252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9474" y="176708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14:cNvPr>
              <p14:cNvContentPartPr/>
              <p14:nvPr/>
            </p14:nvContentPartPr>
            <p14:xfrm>
              <a:off x="8875914" y="1793008"/>
              <a:ext cx="293400" cy="134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8296" y="1775008"/>
                <a:ext cx="3289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14:cNvPr>
              <p14:cNvContentPartPr/>
              <p14:nvPr/>
            </p14:nvContentPartPr>
            <p14:xfrm>
              <a:off x="10321314" y="1764928"/>
              <a:ext cx="198000" cy="136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674" y="1746928"/>
                <a:ext cx="23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14:cNvPr>
              <p14:cNvContentPartPr/>
              <p14:nvPr/>
            </p14:nvContentPartPr>
            <p14:xfrm>
              <a:off x="10595274" y="1694368"/>
              <a:ext cx="111600" cy="204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77274" y="1676728"/>
                <a:ext cx="14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14:cNvPr>
              <p14:cNvContentPartPr/>
              <p14:nvPr/>
            </p14:nvContentPartPr>
            <p14:xfrm>
              <a:off x="10892274" y="1836928"/>
              <a:ext cx="5760" cy="3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74274" y="1819288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14:cNvPr>
              <p14:cNvContentPartPr/>
              <p14:nvPr/>
            </p14:nvContentPartPr>
            <p14:xfrm>
              <a:off x="9920994" y="1671328"/>
              <a:ext cx="288000" cy="251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3376" y="1653688"/>
                <a:ext cx="32359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2893AC-6FF1-43A8-B780-8434E629C208}"/>
                  </a:ext>
                </a:extLst>
              </p14:cNvPr>
              <p14:cNvContentPartPr/>
              <p14:nvPr/>
            </p14:nvContentPartPr>
            <p14:xfrm>
              <a:off x="6652331" y="333687"/>
              <a:ext cx="77400" cy="146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2893AC-6FF1-43A8-B780-8434E629C2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34691" y="315687"/>
                <a:ext cx="1130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804BB1-39B9-478E-9CF7-0C8C7C3C07B1}"/>
                  </a:ext>
                </a:extLst>
              </p14:cNvPr>
              <p14:cNvContentPartPr/>
              <p14:nvPr/>
            </p14:nvContentPartPr>
            <p14:xfrm>
              <a:off x="6815411" y="365007"/>
              <a:ext cx="19080" cy="65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804BB1-39B9-478E-9CF7-0C8C7C3C07B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97411" y="347007"/>
                <a:ext cx="54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1EE06E-9549-4021-800C-ACC78D1E685A}"/>
                  </a:ext>
                </a:extLst>
              </p14:cNvPr>
              <p14:cNvContentPartPr/>
              <p14:nvPr/>
            </p14:nvContentPartPr>
            <p14:xfrm>
              <a:off x="6843491" y="305967"/>
              <a:ext cx="11520" cy="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1EE06E-9549-4021-800C-ACC78D1E68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25491" y="288327"/>
                <a:ext cx="47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59A47C-FCAA-4518-A13D-73C339B178C4}"/>
                  </a:ext>
                </a:extLst>
              </p14:cNvPr>
              <p14:cNvContentPartPr/>
              <p14:nvPr/>
            </p14:nvContentPartPr>
            <p14:xfrm>
              <a:off x="7293851" y="296247"/>
              <a:ext cx="145080" cy="13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59A47C-FCAA-4518-A13D-73C339B178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276211" y="278247"/>
                <a:ext cx="180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6B95AE-3771-408C-8B6E-5C6897B0307D}"/>
                  </a:ext>
                </a:extLst>
              </p14:cNvPr>
              <p14:cNvContentPartPr/>
              <p14:nvPr/>
            </p14:nvContentPartPr>
            <p14:xfrm>
              <a:off x="7572851" y="345207"/>
              <a:ext cx="220320" cy="165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6B95AE-3771-408C-8B6E-5C6897B030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55211" y="327567"/>
                <a:ext cx="2559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7415F8-4FBA-499C-BECD-FEE831B4F4B5}"/>
                  </a:ext>
                </a:extLst>
              </p14:cNvPr>
              <p14:cNvContentPartPr/>
              <p14:nvPr/>
            </p14:nvContentPartPr>
            <p14:xfrm>
              <a:off x="6987491" y="251247"/>
              <a:ext cx="202680" cy="243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7415F8-4FBA-499C-BECD-FEE831B4F4B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69820" y="233247"/>
                <a:ext cx="238383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6A69E3-B652-4333-B6C5-F5903896BE52}"/>
                  </a:ext>
                </a:extLst>
              </p14:cNvPr>
              <p14:cNvContentPartPr/>
              <p14:nvPr/>
            </p14:nvContentPartPr>
            <p14:xfrm>
              <a:off x="5809211" y="248367"/>
              <a:ext cx="701280" cy="257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6A69E3-B652-4333-B6C5-F5903896BE5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91571" y="230367"/>
                <a:ext cx="736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DC2FC3-FC3C-48F2-8086-DA8777D92E01}"/>
                  </a:ext>
                </a:extLst>
              </p14:cNvPr>
              <p14:cNvContentPartPr/>
              <p14:nvPr/>
            </p14:nvContentPartPr>
            <p14:xfrm>
              <a:off x="608651" y="2562807"/>
              <a:ext cx="88920" cy="111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DC2FC3-FC3C-48F2-8086-DA8777D92E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0651" y="2545167"/>
                <a:ext cx="124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08FEAD-7BDD-4145-AA05-0058677498F7}"/>
                  </a:ext>
                </a:extLst>
              </p14:cNvPr>
              <p14:cNvContentPartPr/>
              <p14:nvPr/>
            </p14:nvContentPartPr>
            <p14:xfrm>
              <a:off x="1133171" y="2585487"/>
              <a:ext cx="84240" cy="11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08FEAD-7BDD-4145-AA05-0058677498F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5531" y="2567847"/>
                <a:ext cx="119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44D818-C033-49C7-9DD0-58B94FA3E4CD}"/>
                  </a:ext>
                </a:extLst>
              </p14:cNvPr>
              <p14:cNvContentPartPr/>
              <p14:nvPr/>
            </p14:nvContentPartPr>
            <p14:xfrm>
              <a:off x="1290851" y="2630487"/>
              <a:ext cx="22680" cy="63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44D818-C033-49C7-9DD0-58B94FA3E4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73211" y="2612847"/>
                <a:ext cx="58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745763-8362-4F05-9309-73C7D1251DD7}"/>
                  </a:ext>
                </a:extLst>
              </p14:cNvPr>
              <p14:cNvContentPartPr/>
              <p14:nvPr/>
            </p14:nvContentPartPr>
            <p14:xfrm>
              <a:off x="1276811" y="2546607"/>
              <a:ext cx="6840" cy="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745763-8362-4F05-9309-73C7D1251DD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59171" y="2528607"/>
                <a:ext cx="424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AFEE7E-9F16-4671-B218-AB494A6EF1C3}"/>
                  </a:ext>
                </a:extLst>
              </p14:cNvPr>
              <p14:cNvContentPartPr/>
              <p14:nvPr/>
            </p14:nvContentPartPr>
            <p14:xfrm>
              <a:off x="1885571" y="2541927"/>
              <a:ext cx="103680" cy="90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AFEE7E-9F16-4671-B218-AB494A6EF1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67931" y="2524287"/>
                <a:ext cx="139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C30E6F-5F66-4CED-AF9E-50257077CBC4}"/>
                  </a:ext>
                </a:extLst>
              </p14:cNvPr>
              <p14:cNvContentPartPr/>
              <p14:nvPr/>
            </p14:nvContentPartPr>
            <p14:xfrm>
              <a:off x="1415771" y="2508447"/>
              <a:ext cx="349200" cy="19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C30E6F-5F66-4CED-AF9E-50257077CB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97771" y="2490807"/>
                <a:ext cx="384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6AD397-C82A-4949-B79B-1D69385C0413}"/>
                  </a:ext>
                </a:extLst>
              </p14:cNvPr>
              <p14:cNvContentPartPr/>
              <p14:nvPr/>
            </p14:nvContentPartPr>
            <p14:xfrm>
              <a:off x="812771" y="2584407"/>
              <a:ext cx="235080" cy="105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6AD397-C82A-4949-B79B-1D69385C041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5131" y="2566767"/>
                <a:ext cx="270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ECB2F0-7D21-49DE-B1AB-B85CFE492112}"/>
                  </a:ext>
                </a:extLst>
              </p14:cNvPr>
              <p14:cNvContentPartPr/>
              <p14:nvPr/>
            </p14:nvContentPartPr>
            <p14:xfrm>
              <a:off x="390851" y="2509887"/>
              <a:ext cx="152280" cy="18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ECB2F0-7D21-49DE-B1AB-B85CFE49211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3211" y="2491887"/>
                <a:ext cx="187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DE7806-650B-442E-BAF1-C6F32BC5A199}"/>
                  </a:ext>
                </a:extLst>
              </p14:cNvPr>
              <p14:cNvContentPartPr/>
              <p14:nvPr/>
            </p14:nvContentPartPr>
            <p14:xfrm>
              <a:off x="2283371" y="2536527"/>
              <a:ext cx="21600" cy="76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DE7806-650B-442E-BAF1-C6F32BC5A1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65731" y="2518887"/>
                <a:ext cx="57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D1C3EA-C0A0-4D8A-9F54-A7266F00AED0}"/>
                  </a:ext>
                </a:extLst>
              </p14:cNvPr>
              <p14:cNvContentPartPr/>
              <p14:nvPr/>
            </p14:nvContentPartPr>
            <p14:xfrm>
              <a:off x="2288771" y="2417007"/>
              <a:ext cx="6840" cy="5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D1C3EA-C0A0-4D8A-9F54-A7266F00AED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71131" y="2399007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24E658A-8993-484C-BE6C-0A82607EDE86}"/>
                  </a:ext>
                </a:extLst>
              </p14:cNvPr>
              <p14:cNvContentPartPr/>
              <p14:nvPr/>
            </p14:nvContentPartPr>
            <p14:xfrm>
              <a:off x="2841731" y="2366967"/>
              <a:ext cx="57600" cy="248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24E658A-8993-484C-BE6C-0A82607EDE8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823731" y="2348967"/>
                <a:ext cx="93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DCCC696-B2ED-4091-9D14-BFB646A71C81}"/>
                  </a:ext>
                </a:extLst>
              </p14:cNvPr>
              <p14:cNvContentPartPr/>
              <p14:nvPr/>
            </p14:nvContentPartPr>
            <p14:xfrm>
              <a:off x="2968091" y="2467407"/>
              <a:ext cx="114120" cy="115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DCCC696-B2ED-4091-9D14-BFB646A71C8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50451" y="2449407"/>
                <a:ext cx="149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4E858C-1FDE-4CC6-8EA2-828F727665E2}"/>
                  </a:ext>
                </a:extLst>
              </p14:cNvPr>
              <p14:cNvContentPartPr/>
              <p14:nvPr/>
            </p14:nvContentPartPr>
            <p14:xfrm>
              <a:off x="3184811" y="2585487"/>
              <a:ext cx="19080" cy="60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4E858C-1FDE-4CC6-8EA2-828F727665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66811" y="2567847"/>
                <a:ext cx="547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D3E5D68-95D4-4ACD-9BB6-595F56FD7D3F}"/>
                  </a:ext>
                </a:extLst>
              </p14:cNvPr>
              <p14:cNvContentPartPr/>
              <p14:nvPr/>
            </p14:nvContentPartPr>
            <p14:xfrm>
              <a:off x="3711851" y="2396127"/>
              <a:ext cx="123480" cy="176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D3E5D68-95D4-4ACD-9BB6-595F56FD7D3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93851" y="2378127"/>
                <a:ext cx="159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B1924BE-124C-488D-A411-307AB68FA3AE}"/>
                  </a:ext>
                </a:extLst>
              </p14:cNvPr>
              <p14:cNvContentPartPr/>
              <p14:nvPr/>
            </p14:nvContentPartPr>
            <p14:xfrm>
              <a:off x="3310811" y="2328807"/>
              <a:ext cx="244080" cy="288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B1924BE-124C-488D-A411-307AB68FA3A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92811" y="2311167"/>
                <a:ext cx="2797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6E678C-1DD6-40FF-AEAB-8601D08415B4}"/>
                  </a:ext>
                </a:extLst>
              </p14:cNvPr>
              <p14:cNvContentPartPr/>
              <p14:nvPr/>
            </p14:nvContentPartPr>
            <p14:xfrm>
              <a:off x="2400731" y="2402247"/>
              <a:ext cx="98280" cy="222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6E678C-1DD6-40FF-AEAB-8601D08415B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83091" y="2384607"/>
                <a:ext cx="1339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F936FA3-B6EB-4BCC-86FE-21E570D06D70}"/>
                  </a:ext>
                </a:extLst>
              </p14:cNvPr>
              <p14:cNvContentPartPr/>
              <p14:nvPr/>
            </p14:nvContentPartPr>
            <p14:xfrm>
              <a:off x="4326371" y="2263287"/>
              <a:ext cx="127080" cy="123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F936FA3-B6EB-4BCC-86FE-21E570D06D7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08371" y="2245287"/>
                <a:ext cx="16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ACE2F6A-C466-4117-934E-F0C5DAD66A3D}"/>
                  </a:ext>
                </a:extLst>
              </p14:cNvPr>
              <p14:cNvContentPartPr/>
              <p14:nvPr/>
            </p14:nvContentPartPr>
            <p14:xfrm>
              <a:off x="4062491" y="2356887"/>
              <a:ext cx="174240" cy="246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ACE2F6A-C466-4117-934E-F0C5DAD66A3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44491" y="2338887"/>
                <a:ext cx="209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1157481-8E2E-405A-B24C-A7E8592856CC}"/>
                  </a:ext>
                </a:extLst>
              </p14:cNvPr>
              <p14:cNvContentPartPr/>
              <p14:nvPr/>
            </p14:nvContentPartPr>
            <p14:xfrm>
              <a:off x="4574411" y="2544807"/>
              <a:ext cx="13320" cy="86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1157481-8E2E-405A-B24C-A7E8592856C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56411" y="2526807"/>
                <a:ext cx="48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FEBF3C5-6A81-49C5-9D0F-BB191A519167}"/>
                  </a:ext>
                </a:extLst>
              </p14:cNvPr>
              <p14:cNvContentPartPr/>
              <p14:nvPr/>
            </p14:nvContentPartPr>
            <p14:xfrm>
              <a:off x="5800931" y="2467047"/>
              <a:ext cx="125280" cy="131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FEBF3C5-6A81-49C5-9D0F-BB191A51916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83291" y="2449047"/>
                <a:ext cx="160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AE6B96A-4DEF-4BA9-9184-58AEA5ED77C3}"/>
                  </a:ext>
                </a:extLst>
              </p14:cNvPr>
              <p14:cNvContentPartPr/>
              <p14:nvPr/>
            </p14:nvContentPartPr>
            <p14:xfrm>
              <a:off x="6047891" y="2555967"/>
              <a:ext cx="16560" cy="10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AE6B96A-4DEF-4BA9-9184-58AEA5ED77C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30251" y="2537967"/>
                <a:ext cx="52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6C4001A-D5D3-48CE-9AD2-B78EA407BF1A}"/>
                  </a:ext>
                </a:extLst>
              </p14:cNvPr>
              <p14:cNvContentPartPr/>
              <p14:nvPr/>
            </p14:nvContentPartPr>
            <p14:xfrm>
              <a:off x="6190091" y="2402967"/>
              <a:ext cx="156960" cy="196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6C4001A-D5D3-48CE-9AD2-B78EA407BF1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72091" y="2385327"/>
                <a:ext cx="192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EEE6767-6F5B-4702-863D-A92E21DBF83F}"/>
                  </a:ext>
                </a:extLst>
              </p14:cNvPr>
              <p14:cNvContentPartPr/>
              <p14:nvPr/>
            </p14:nvContentPartPr>
            <p14:xfrm>
              <a:off x="7231931" y="2462007"/>
              <a:ext cx="2160" cy="3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EEE6767-6F5B-4702-863D-A92E21DBF83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14291" y="2444007"/>
                <a:ext cx="37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70582D2-B075-458D-87E2-2D7E4A728285}"/>
                  </a:ext>
                </a:extLst>
              </p14:cNvPr>
              <p14:cNvContentPartPr/>
              <p14:nvPr/>
            </p14:nvContentPartPr>
            <p14:xfrm>
              <a:off x="6885971" y="2286687"/>
              <a:ext cx="209520" cy="224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70582D2-B075-458D-87E2-2D7E4A72828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868301" y="2269047"/>
                <a:ext cx="245221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C914B5-084F-469D-8E43-01CC7703F242}"/>
                  </a:ext>
                </a:extLst>
              </p14:cNvPr>
              <p14:cNvContentPartPr/>
              <p14:nvPr/>
            </p14:nvContentPartPr>
            <p14:xfrm>
              <a:off x="6511931" y="2405847"/>
              <a:ext cx="175320" cy="159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C914B5-084F-469D-8E43-01CC7703F24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94291" y="2388207"/>
                <a:ext cx="2109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D4A6F0A-D4C6-4FAE-A81A-03C7417866CA}"/>
                  </a:ext>
                </a:extLst>
              </p14:cNvPr>
              <p14:cNvContentPartPr/>
              <p14:nvPr/>
            </p14:nvContentPartPr>
            <p14:xfrm>
              <a:off x="5264171" y="2468847"/>
              <a:ext cx="280080" cy="140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D4A6F0A-D4C6-4FAE-A81A-03C7417866C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46171" y="2451207"/>
                <a:ext cx="3157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2B14ADF-8B3E-4B0C-85F9-00C657E579FC}"/>
                  </a:ext>
                </a:extLst>
              </p14:cNvPr>
              <p14:cNvContentPartPr/>
              <p14:nvPr/>
            </p14:nvContentPartPr>
            <p14:xfrm>
              <a:off x="4774931" y="2356887"/>
              <a:ext cx="379080" cy="266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2B14ADF-8B3E-4B0C-85F9-00C657E579F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757291" y="2338887"/>
                <a:ext cx="4147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FDA9955-EE5F-4C85-8A06-146FA09CF140}"/>
                  </a:ext>
                </a:extLst>
              </p14:cNvPr>
              <p14:cNvContentPartPr/>
              <p14:nvPr/>
            </p14:nvContentPartPr>
            <p14:xfrm>
              <a:off x="1243059" y="3871715"/>
              <a:ext cx="411840" cy="397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FDA9955-EE5F-4C85-8A06-146FA09CF14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25419" y="3853715"/>
                <a:ext cx="4474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EE8E45D-FAD3-455C-A3DA-9061C271DC08}"/>
                  </a:ext>
                </a:extLst>
              </p14:cNvPr>
              <p14:cNvContentPartPr/>
              <p14:nvPr/>
            </p14:nvContentPartPr>
            <p14:xfrm>
              <a:off x="1726539" y="4146755"/>
              <a:ext cx="72360" cy="243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EE8E45D-FAD3-455C-A3DA-9061C271DC0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708539" y="4128755"/>
                <a:ext cx="108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4BD61C-6BFF-4281-89D5-EA8C5A7B7381}"/>
                  </a:ext>
                </a:extLst>
              </p14:cNvPr>
              <p14:cNvContentPartPr/>
              <p14:nvPr/>
            </p14:nvContentPartPr>
            <p14:xfrm>
              <a:off x="1978899" y="4103195"/>
              <a:ext cx="61200" cy="13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4BD61C-6BFF-4281-89D5-EA8C5A7B738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960899" y="4085195"/>
                <a:ext cx="96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9174D30-F5AD-4880-A9D3-D5BBE155981B}"/>
                  </a:ext>
                </a:extLst>
              </p14:cNvPr>
              <p14:cNvContentPartPr/>
              <p14:nvPr/>
            </p14:nvContentPartPr>
            <p14:xfrm>
              <a:off x="1982499" y="4173755"/>
              <a:ext cx="76680" cy="27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9174D30-F5AD-4880-A9D3-D5BBE155981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964499" y="4155755"/>
                <a:ext cx="1123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147C75E-E646-4C0A-B750-BF3BBB820537}"/>
                  </a:ext>
                </a:extLst>
              </p14:cNvPr>
              <p14:cNvContentPartPr/>
              <p14:nvPr/>
            </p14:nvContentPartPr>
            <p14:xfrm>
              <a:off x="2273379" y="3633035"/>
              <a:ext cx="360720" cy="925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147C75E-E646-4C0A-B750-BF3BBB82053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255739" y="3615395"/>
                <a:ext cx="39636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55C9825-7291-4432-B749-12C1EF7E0586}"/>
                  </a:ext>
                </a:extLst>
              </p14:cNvPr>
              <p14:cNvContentPartPr/>
              <p14:nvPr/>
            </p14:nvContentPartPr>
            <p14:xfrm>
              <a:off x="2818059" y="3688475"/>
              <a:ext cx="23040" cy="171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55C9825-7291-4432-B749-12C1EF7E058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00059" y="3670835"/>
                <a:ext cx="58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480969E-E4BA-4E49-9F44-DA3E6F713024}"/>
                  </a:ext>
                </a:extLst>
              </p14:cNvPr>
              <p14:cNvContentPartPr/>
              <p14:nvPr/>
            </p14:nvContentPartPr>
            <p14:xfrm>
              <a:off x="3149979" y="3667955"/>
              <a:ext cx="156240" cy="155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480969E-E4BA-4E49-9F44-DA3E6F71302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132339" y="3650315"/>
                <a:ext cx="1918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95B6F31-9629-447D-A1AA-D40BDE82B320}"/>
                  </a:ext>
                </a:extLst>
              </p14:cNvPr>
              <p14:cNvContentPartPr/>
              <p14:nvPr/>
            </p14:nvContentPartPr>
            <p14:xfrm>
              <a:off x="3719859" y="3601355"/>
              <a:ext cx="25920" cy="192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95B6F31-9629-447D-A1AA-D40BDE82B32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02219" y="3583715"/>
                <a:ext cx="61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5530C7F-3D9F-4980-BB30-0908439B2BD8}"/>
                  </a:ext>
                </a:extLst>
              </p14:cNvPr>
              <p14:cNvContentPartPr/>
              <p14:nvPr/>
            </p14:nvContentPartPr>
            <p14:xfrm>
              <a:off x="2789619" y="3998075"/>
              <a:ext cx="142920" cy="169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5530C7F-3D9F-4980-BB30-0908439B2BD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771979" y="3980075"/>
                <a:ext cx="178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63109E9-7665-4C89-807D-95E949732D78}"/>
                  </a:ext>
                </a:extLst>
              </p14:cNvPr>
              <p14:cNvContentPartPr/>
              <p14:nvPr/>
            </p14:nvContentPartPr>
            <p14:xfrm>
              <a:off x="3233499" y="3983315"/>
              <a:ext cx="32760" cy="135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63109E9-7665-4C89-807D-95E949732D7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15859" y="3965315"/>
                <a:ext cx="684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005DCA3-D0F3-4874-B58E-B0C08E488503}"/>
                  </a:ext>
                </a:extLst>
              </p14:cNvPr>
              <p14:cNvContentPartPr/>
              <p14:nvPr/>
            </p14:nvContentPartPr>
            <p14:xfrm>
              <a:off x="3686379" y="3948755"/>
              <a:ext cx="112680" cy="167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005DCA3-D0F3-4874-B58E-B0C08E48850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668739" y="3930755"/>
                <a:ext cx="148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53878F2-7C17-4708-9FA3-700B0C4E5777}"/>
                  </a:ext>
                </a:extLst>
              </p14:cNvPr>
              <p14:cNvContentPartPr/>
              <p14:nvPr/>
            </p14:nvContentPartPr>
            <p14:xfrm>
              <a:off x="2784939" y="4333595"/>
              <a:ext cx="119880" cy="131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53878F2-7C17-4708-9FA3-700B0C4E577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66939" y="4315955"/>
                <a:ext cx="155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3760831-EE54-4B91-9F1B-391604787AE6}"/>
                  </a:ext>
                </a:extLst>
              </p14:cNvPr>
              <p14:cNvContentPartPr/>
              <p14:nvPr/>
            </p14:nvContentPartPr>
            <p14:xfrm>
              <a:off x="3209379" y="4318115"/>
              <a:ext cx="142920" cy="124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3760831-EE54-4B91-9F1B-391604787AE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91379" y="4300115"/>
                <a:ext cx="178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A7CC05D-3A6E-4DF6-A27D-0AC1E60D404C}"/>
                  </a:ext>
                </a:extLst>
              </p14:cNvPr>
              <p14:cNvContentPartPr/>
              <p14:nvPr/>
            </p14:nvContentPartPr>
            <p14:xfrm>
              <a:off x="3759459" y="4262315"/>
              <a:ext cx="102960" cy="162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A7CC05D-3A6E-4DF6-A27D-0AC1E60D404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41819" y="4244315"/>
                <a:ext cx="1386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57160A7-5BA8-45C7-B8AF-1DB64491A8AE}"/>
                  </a:ext>
                </a:extLst>
              </p14:cNvPr>
              <p14:cNvContentPartPr/>
              <p14:nvPr/>
            </p14:nvContentPartPr>
            <p14:xfrm>
              <a:off x="4134219" y="3444395"/>
              <a:ext cx="342000" cy="1054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57160A7-5BA8-45C7-B8AF-1DB64491A8A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116219" y="3426395"/>
                <a:ext cx="377640" cy="10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AB3DFC7-0509-439E-B8AC-7DD4AF383A99}"/>
                  </a:ext>
                </a:extLst>
              </p14:cNvPr>
              <p14:cNvContentPartPr/>
              <p14:nvPr/>
            </p14:nvContentPartPr>
            <p14:xfrm>
              <a:off x="6527499" y="3456275"/>
              <a:ext cx="139680" cy="160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AB3DFC7-0509-439E-B8AC-7DD4AF383A9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09859" y="3438275"/>
                <a:ext cx="175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A7CBE36-6F31-4C26-91FB-94DB5D70915D}"/>
                  </a:ext>
                </a:extLst>
              </p14:cNvPr>
              <p14:cNvContentPartPr/>
              <p14:nvPr/>
            </p14:nvContentPartPr>
            <p14:xfrm>
              <a:off x="6977859" y="3779555"/>
              <a:ext cx="74880" cy="79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A7CBE36-6F31-4C26-91FB-94DB5D70915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959859" y="3761915"/>
                <a:ext cx="110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E24ED4E-44DD-4812-B94D-4B6D41B8BA69}"/>
                  </a:ext>
                </a:extLst>
              </p14:cNvPr>
              <p14:cNvContentPartPr/>
              <p14:nvPr/>
            </p14:nvContentPartPr>
            <p14:xfrm>
              <a:off x="7000539" y="3858035"/>
              <a:ext cx="44280" cy="5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E24ED4E-44DD-4812-B94D-4B6D41B8BA6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982539" y="3840395"/>
                <a:ext cx="79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C2F2150-A7F5-48AC-83B0-4445506E5DB5}"/>
                  </a:ext>
                </a:extLst>
              </p14:cNvPr>
              <p14:cNvContentPartPr/>
              <p14:nvPr/>
            </p14:nvContentPartPr>
            <p14:xfrm>
              <a:off x="6053739" y="3582635"/>
              <a:ext cx="311400" cy="590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C2F2150-A7F5-48AC-83B0-4445506E5DB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035760" y="3564635"/>
                <a:ext cx="346999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F7E1B1-C02B-46CC-B9B7-1DA0478DE78E}"/>
                  </a:ext>
                </a:extLst>
              </p14:cNvPr>
              <p14:cNvContentPartPr/>
              <p14:nvPr/>
            </p14:nvContentPartPr>
            <p14:xfrm>
              <a:off x="5314299" y="3577235"/>
              <a:ext cx="632880" cy="698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F7E1B1-C02B-46CC-B9B7-1DA0478DE78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296309" y="3559235"/>
                <a:ext cx="6685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B2E61E0-860A-4566-B01C-098F41E96ABC}"/>
                  </a:ext>
                </a:extLst>
              </p14:cNvPr>
              <p14:cNvContentPartPr/>
              <p14:nvPr/>
            </p14:nvContentPartPr>
            <p14:xfrm>
              <a:off x="7490499" y="3176195"/>
              <a:ext cx="322560" cy="1194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B2E61E0-860A-4566-B01C-098F41E96AB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472499" y="3158195"/>
                <a:ext cx="35820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4BB36A-AAE2-4AA4-8B09-D2D30EEEF23C}"/>
                  </a:ext>
                </a:extLst>
              </p14:cNvPr>
              <p14:cNvContentPartPr/>
              <p14:nvPr/>
            </p14:nvContentPartPr>
            <p14:xfrm>
              <a:off x="8056059" y="3384995"/>
              <a:ext cx="19440" cy="17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4BB36A-AAE2-4AA4-8B09-D2D30EEEF2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038419" y="3366995"/>
                <a:ext cx="55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5523AE5-A866-4EED-813F-9F3228728DAE}"/>
                  </a:ext>
                </a:extLst>
              </p14:cNvPr>
              <p14:cNvContentPartPr/>
              <p14:nvPr/>
            </p14:nvContentPartPr>
            <p14:xfrm>
              <a:off x="8416419" y="3318755"/>
              <a:ext cx="128160" cy="181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5523AE5-A866-4EED-813F-9F3228728DA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98779" y="3301115"/>
                <a:ext cx="163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94F535F-B5AF-4164-9A5A-8F9CD45D0D03}"/>
                  </a:ext>
                </a:extLst>
              </p14:cNvPr>
              <p14:cNvContentPartPr/>
              <p14:nvPr/>
            </p14:nvContentPartPr>
            <p14:xfrm>
              <a:off x="9114099" y="3257555"/>
              <a:ext cx="33480" cy="179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94F535F-B5AF-4164-9A5A-8F9CD45D0D0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096099" y="3239555"/>
                <a:ext cx="69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558BEA6-4961-4730-BAD5-F51E1B6A1624}"/>
                  </a:ext>
                </a:extLst>
              </p14:cNvPr>
              <p14:cNvContentPartPr/>
              <p14:nvPr/>
            </p14:nvContentPartPr>
            <p14:xfrm>
              <a:off x="8116179" y="3715475"/>
              <a:ext cx="160920" cy="150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558BEA6-4961-4730-BAD5-F51E1B6A162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98179" y="3697835"/>
                <a:ext cx="196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35E7A94-A836-440E-B995-25787DF98F52}"/>
                  </a:ext>
                </a:extLst>
              </p14:cNvPr>
              <p14:cNvContentPartPr/>
              <p14:nvPr/>
            </p14:nvContentPartPr>
            <p14:xfrm>
              <a:off x="8720979" y="3719075"/>
              <a:ext cx="11520" cy="114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35E7A94-A836-440E-B995-25787DF98F5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703339" y="3701075"/>
                <a:ext cx="47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AF0FEC6-7764-40EA-9DDB-670ADD3C4FE2}"/>
                  </a:ext>
                </a:extLst>
              </p14:cNvPr>
              <p14:cNvContentPartPr/>
              <p14:nvPr/>
            </p14:nvContentPartPr>
            <p14:xfrm>
              <a:off x="9128859" y="3651035"/>
              <a:ext cx="138600" cy="143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AF0FEC6-7764-40EA-9DDB-670ADD3C4FE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11219" y="3633035"/>
                <a:ext cx="174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1AECFF6-87FA-4B01-B3BC-1EDC5B6811BB}"/>
                  </a:ext>
                </a:extLst>
              </p14:cNvPr>
              <p14:cNvContentPartPr/>
              <p14:nvPr/>
            </p14:nvContentPartPr>
            <p14:xfrm>
              <a:off x="8157219" y="4113995"/>
              <a:ext cx="159120" cy="1692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1AECFF6-87FA-4B01-B3BC-1EDC5B6811B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139219" y="4096355"/>
                <a:ext cx="194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6E2541B-F000-47F0-A521-9F33AAD7533C}"/>
                  </a:ext>
                </a:extLst>
              </p14:cNvPr>
              <p14:cNvContentPartPr/>
              <p14:nvPr/>
            </p14:nvContentPartPr>
            <p14:xfrm>
              <a:off x="8661939" y="4129115"/>
              <a:ext cx="157320" cy="144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6E2541B-F000-47F0-A521-9F33AAD7533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644299" y="4111115"/>
                <a:ext cx="1929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E16376A-4F70-488C-9CD3-BFAC77FC247D}"/>
                  </a:ext>
                </a:extLst>
              </p14:cNvPr>
              <p14:cNvContentPartPr/>
              <p14:nvPr/>
            </p14:nvContentPartPr>
            <p14:xfrm>
              <a:off x="9167019" y="4135955"/>
              <a:ext cx="117000" cy="154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E16376A-4F70-488C-9CD3-BFAC77FC247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49379" y="4118315"/>
                <a:ext cx="152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542B2B8-7C96-4FEB-9F82-C871AEDFC691}"/>
                  </a:ext>
                </a:extLst>
              </p14:cNvPr>
              <p14:cNvContentPartPr/>
              <p14:nvPr/>
            </p14:nvContentPartPr>
            <p14:xfrm>
              <a:off x="9577779" y="3078275"/>
              <a:ext cx="317520" cy="1248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542B2B8-7C96-4FEB-9F82-C871AEDFC69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560139" y="3060275"/>
                <a:ext cx="353160" cy="12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0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4A04C8-701E-4566-B732-33AC225565E7}"/>
                  </a:ext>
                </a:extLst>
              </p14:cNvPr>
              <p14:cNvContentPartPr/>
              <p14:nvPr/>
            </p14:nvContentPartPr>
            <p14:xfrm>
              <a:off x="452761" y="258630"/>
              <a:ext cx="42120" cy="28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4A04C8-701E-4566-B732-33AC22556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761" y="240990"/>
                <a:ext cx="777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5A9619-5D0C-4702-90E0-24BEBEB88EA1}"/>
                  </a:ext>
                </a:extLst>
              </p14:cNvPr>
              <p14:cNvContentPartPr/>
              <p14:nvPr/>
            </p14:nvContentPartPr>
            <p14:xfrm>
              <a:off x="594601" y="341790"/>
              <a:ext cx="160560" cy="17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5A9619-5D0C-4702-90E0-24BEBEB88E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601" y="324150"/>
                <a:ext cx="1962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060A27-0350-4E46-BD08-B6FBAE9833A1}"/>
                  </a:ext>
                </a:extLst>
              </p14:cNvPr>
              <p14:cNvContentPartPr/>
              <p14:nvPr/>
            </p14:nvContentPartPr>
            <p14:xfrm>
              <a:off x="1345201" y="474990"/>
              <a:ext cx="12600" cy="8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060A27-0350-4E46-BD08-B6FBAE9833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201" y="456990"/>
                <a:ext cx="482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8DB46F-5BB2-4787-AA83-D1C49CE4B298}"/>
                  </a:ext>
                </a:extLst>
              </p14:cNvPr>
              <p14:cNvContentPartPr/>
              <p14:nvPr/>
            </p14:nvContentPartPr>
            <p14:xfrm>
              <a:off x="989881" y="227310"/>
              <a:ext cx="221040" cy="27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8DB46F-5BB2-4787-AA83-D1C49CE4B2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2241" y="209670"/>
                <a:ext cx="256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E938610-25DE-4D1D-84C7-7FC5E18C67EF}"/>
                  </a:ext>
                </a:extLst>
              </p14:cNvPr>
              <p14:cNvContentPartPr/>
              <p14:nvPr/>
            </p14:nvContentPartPr>
            <p14:xfrm>
              <a:off x="4000392" y="221778"/>
              <a:ext cx="108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E938610-25DE-4D1D-84C7-7FC5E18C67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2392" y="204138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B8D8776-A2CB-4220-BA9B-966501F6F8FA}"/>
                  </a:ext>
                </a:extLst>
              </p14:cNvPr>
              <p14:cNvContentPartPr/>
              <p14:nvPr/>
            </p14:nvContentPartPr>
            <p14:xfrm>
              <a:off x="4784112" y="302418"/>
              <a:ext cx="104400" cy="104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B8D8776-A2CB-4220-BA9B-966501F6F8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6472" y="284778"/>
                <a:ext cx="140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6C1EB29-CBEC-49BD-9D06-5A7CF217E3A1}"/>
                  </a:ext>
                </a:extLst>
              </p14:cNvPr>
              <p14:cNvContentPartPr/>
              <p14:nvPr/>
            </p14:nvContentPartPr>
            <p14:xfrm>
              <a:off x="4371192" y="180378"/>
              <a:ext cx="323640" cy="208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6C1EB29-CBEC-49BD-9D06-5A7CF217E3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53572" y="162738"/>
                <a:ext cx="359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40C6DBD-046E-4AF8-8A15-536BAC9FBA52}"/>
                  </a:ext>
                </a:extLst>
              </p14:cNvPr>
              <p14:cNvContentPartPr/>
              <p14:nvPr/>
            </p14:nvContentPartPr>
            <p14:xfrm>
              <a:off x="3961152" y="302418"/>
              <a:ext cx="189720" cy="98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40C6DBD-046E-4AF8-8A15-536BAC9FBA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43152" y="284778"/>
                <a:ext cx="225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BE64561-81EE-4322-BF1C-88E8AA20E4BA}"/>
                  </a:ext>
                </a:extLst>
              </p14:cNvPr>
              <p14:cNvContentPartPr/>
              <p14:nvPr/>
            </p14:nvContentPartPr>
            <p14:xfrm>
              <a:off x="3451752" y="179298"/>
              <a:ext cx="248400" cy="255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BE64561-81EE-4322-BF1C-88E8AA20E4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4086" y="161298"/>
                <a:ext cx="284092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636D911-0451-4035-96B2-C6AE4785EAEC}"/>
                  </a:ext>
                </a:extLst>
              </p14:cNvPr>
              <p14:cNvContentPartPr/>
              <p14:nvPr/>
            </p14:nvContentPartPr>
            <p14:xfrm>
              <a:off x="2643912" y="217818"/>
              <a:ext cx="693360" cy="252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636D911-0451-4035-96B2-C6AE4785EA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6272" y="199818"/>
                <a:ext cx="729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6D63CD7-B9C7-4165-A362-C5E7970EF432}"/>
                  </a:ext>
                </a:extLst>
              </p14:cNvPr>
              <p14:cNvContentPartPr/>
              <p14:nvPr/>
            </p14:nvContentPartPr>
            <p14:xfrm>
              <a:off x="2232792" y="333738"/>
              <a:ext cx="323280" cy="131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6D63CD7-B9C7-4165-A362-C5E7970EF4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4792" y="315738"/>
                <a:ext cx="358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E6AA5C0-B8FA-4DEA-AFCB-EF5AA63C0A99}"/>
                  </a:ext>
                </a:extLst>
              </p14:cNvPr>
              <p14:cNvContentPartPr/>
              <p14:nvPr/>
            </p14:nvContentPartPr>
            <p14:xfrm>
              <a:off x="1983312" y="333378"/>
              <a:ext cx="168480" cy="231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E6AA5C0-B8FA-4DEA-AFCB-EF5AA63C0A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5312" y="315378"/>
                <a:ext cx="204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5F0E075-CE12-4E2C-8CF7-A7CD6B7D50F9}"/>
                  </a:ext>
                </a:extLst>
              </p14:cNvPr>
              <p14:cNvContentPartPr/>
              <p14:nvPr/>
            </p14:nvContentPartPr>
            <p14:xfrm>
              <a:off x="1580112" y="329418"/>
              <a:ext cx="308520" cy="152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5F0E075-CE12-4E2C-8CF7-A7CD6B7D50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2451" y="311778"/>
                <a:ext cx="344202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236685C-4F30-43C7-8BBF-7A6A785186DD}"/>
                  </a:ext>
                </a:extLst>
              </p14:cNvPr>
              <p14:cNvContentPartPr/>
              <p14:nvPr/>
            </p14:nvContentPartPr>
            <p14:xfrm>
              <a:off x="5128033" y="269298"/>
              <a:ext cx="246960" cy="136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236685C-4F30-43C7-8BBF-7A6A785186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10393" y="251298"/>
                <a:ext cx="282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57BAEC0-4A97-4B69-8DFD-22D5E32E300C}"/>
                  </a:ext>
                </a:extLst>
              </p14:cNvPr>
              <p14:cNvContentPartPr/>
              <p14:nvPr/>
            </p14:nvContentPartPr>
            <p14:xfrm>
              <a:off x="6716353" y="201978"/>
              <a:ext cx="35640" cy="162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57BAEC0-4A97-4B69-8DFD-22D5E32E30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8713" y="184338"/>
                <a:ext cx="712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6FCA85C-D021-4DA2-9B42-941A0199C711}"/>
                  </a:ext>
                </a:extLst>
              </p14:cNvPr>
              <p14:cNvContentPartPr/>
              <p14:nvPr/>
            </p14:nvContentPartPr>
            <p14:xfrm>
              <a:off x="6826873" y="257418"/>
              <a:ext cx="85680" cy="1184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6FCA85C-D021-4DA2-9B42-941A0199C7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08873" y="239778"/>
                <a:ext cx="121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0C0A975-2043-467D-8972-0F08B7E73B9C}"/>
                  </a:ext>
                </a:extLst>
              </p14:cNvPr>
              <p14:cNvContentPartPr/>
              <p14:nvPr/>
            </p14:nvContentPartPr>
            <p14:xfrm>
              <a:off x="6983113" y="242298"/>
              <a:ext cx="180360" cy="125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0C0A975-2043-467D-8972-0F08B7E73B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65113" y="224298"/>
                <a:ext cx="216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7C07D66-13D9-483A-A539-DB51081E7D93}"/>
                  </a:ext>
                </a:extLst>
              </p14:cNvPr>
              <p14:cNvContentPartPr/>
              <p14:nvPr/>
            </p14:nvContentPartPr>
            <p14:xfrm>
              <a:off x="7259233" y="360738"/>
              <a:ext cx="12240" cy="78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7C07D66-13D9-483A-A539-DB51081E7D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41593" y="343098"/>
                <a:ext cx="47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61625F4-195E-4FE1-9B58-46641837C996}"/>
                  </a:ext>
                </a:extLst>
              </p14:cNvPr>
              <p14:cNvContentPartPr/>
              <p14:nvPr/>
            </p14:nvContentPartPr>
            <p14:xfrm>
              <a:off x="6389833" y="185778"/>
              <a:ext cx="254880" cy="184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61625F4-195E-4FE1-9B58-46641837C9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1833" y="167778"/>
                <a:ext cx="290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B2F6F37-90FE-472B-94B3-1B374B635024}"/>
                  </a:ext>
                </a:extLst>
              </p14:cNvPr>
              <p14:cNvContentPartPr/>
              <p14:nvPr/>
            </p14:nvContentPartPr>
            <p14:xfrm>
              <a:off x="6033793" y="230058"/>
              <a:ext cx="110160" cy="1706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B2F6F37-90FE-472B-94B3-1B374B6350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16153" y="212418"/>
                <a:ext cx="145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E0EA951-CF1F-4105-BD42-211D55BA621C}"/>
                  </a:ext>
                </a:extLst>
              </p14:cNvPr>
              <p14:cNvContentPartPr/>
              <p14:nvPr/>
            </p14:nvContentPartPr>
            <p14:xfrm>
              <a:off x="5450593" y="203058"/>
              <a:ext cx="450000" cy="213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E0EA951-CF1F-4105-BD42-211D55BA62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32939" y="185418"/>
                <a:ext cx="485669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FA2FD8A-5D92-446E-BB7A-DFAB0FDF6D88}"/>
                  </a:ext>
                </a:extLst>
              </p14:cNvPr>
              <p14:cNvContentPartPr/>
              <p14:nvPr/>
            </p14:nvContentPartPr>
            <p14:xfrm>
              <a:off x="7500654" y="246258"/>
              <a:ext cx="111240" cy="126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FA2FD8A-5D92-446E-BB7A-DFAB0FDF6D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82654" y="228618"/>
                <a:ext cx="146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44C9FB8-D907-418D-BBC2-1CCA28F7CFA1}"/>
                  </a:ext>
                </a:extLst>
              </p14:cNvPr>
              <p14:cNvContentPartPr/>
              <p14:nvPr/>
            </p14:nvContentPartPr>
            <p14:xfrm>
              <a:off x="7691454" y="267858"/>
              <a:ext cx="115200" cy="126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44C9FB8-D907-418D-BBC2-1CCA28F7CF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73454" y="249858"/>
                <a:ext cx="150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5CA4161-4AAB-4096-88CF-A6A879586992}"/>
                  </a:ext>
                </a:extLst>
              </p14:cNvPr>
              <p14:cNvContentPartPr/>
              <p14:nvPr/>
            </p14:nvContentPartPr>
            <p14:xfrm>
              <a:off x="8146494" y="207018"/>
              <a:ext cx="24840" cy="187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5CA4161-4AAB-4096-88CF-A6A87958699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28494" y="189018"/>
                <a:ext cx="604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A8EB014-6CC2-40CC-ADDF-84416F75A1D7}"/>
                  </a:ext>
                </a:extLst>
              </p14:cNvPr>
              <p14:cNvContentPartPr/>
              <p14:nvPr/>
            </p14:nvContentPartPr>
            <p14:xfrm>
              <a:off x="8280774" y="270018"/>
              <a:ext cx="87840" cy="119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A8EB014-6CC2-40CC-ADDF-84416F75A1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63134" y="252378"/>
                <a:ext cx="123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AB33B24-3E50-4D16-BBCA-61F6260BE8B5}"/>
                  </a:ext>
                </a:extLst>
              </p14:cNvPr>
              <p14:cNvContentPartPr/>
              <p14:nvPr/>
            </p14:nvContentPartPr>
            <p14:xfrm>
              <a:off x="8617374" y="300258"/>
              <a:ext cx="18720" cy="954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AB33B24-3E50-4D16-BBCA-61F6260BE8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99734" y="282258"/>
                <a:ext cx="54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5DED65D-25B3-4CBC-9323-A126859ED30F}"/>
                  </a:ext>
                </a:extLst>
              </p14:cNvPr>
              <p14:cNvContentPartPr/>
              <p14:nvPr/>
            </p14:nvContentPartPr>
            <p14:xfrm>
              <a:off x="8595774" y="216018"/>
              <a:ext cx="6120" cy="28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5DED65D-25B3-4CBC-9323-A126859ED3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78134" y="198378"/>
                <a:ext cx="417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596B37D-82F2-482A-92BE-D1BE79B37F57}"/>
                  </a:ext>
                </a:extLst>
              </p14:cNvPr>
              <p14:cNvContentPartPr/>
              <p14:nvPr/>
            </p14:nvContentPartPr>
            <p14:xfrm>
              <a:off x="8775054" y="272538"/>
              <a:ext cx="117720" cy="108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596B37D-82F2-482A-92BE-D1BE79B37F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57414" y="254898"/>
                <a:ext cx="153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23DE45E-69C1-4443-9515-8091BD28E93A}"/>
                  </a:ext>
                </a:extLst>
              </p14:cNvPr>
              <p14:cNvContentPartPr/>
              <p14:nvPr/>
            </p14:nvContentPartPr>
            <p14:xfrm>
              <a:off x="8954334" y="252738"/>
              <a:ext cx="117000" cy="121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23DE45E-69C1-4443-9515-8091BD28E93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36694" y="235098"/>
                <a:ext cx="152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30FE839-6A3D-4E56-9DF8-1C45D83D29C7}"/>
                  </a:ext>
                </a:extLst>
              </p14:cNvPr>
              <p14:cNvContentPartPr/>
              <p14:nvPr/>
            </p14:nvContentPartPr>
            <p14:xfrm>
              <a:off x="9207774" y="337338"/>
              <a:ext cx="18000" cy="907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30FE839-6A3D-4E56-9DF8-1C45D83D29C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89774" y="319698"/>
                <a:ext cx="53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30E5622-655A-46FC-9B41-20F8DF07BADF}"/>
                  </a:ext>
                </a:extLst>
              </p14:cNvPr>
              <p14:cNvContentPartPr/>
              <p14:nvPr/>
            </p14:nvContentPartPr>
            <p14:xfrm>
              <a:off x="8443494" y="265698"/>
              <a:ext cx="97560" cy="135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30E5622-655A-46FC-9B41-20F8DF07BA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25854" y="248058"/>
                <a:ext cx="133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46D07FF-1FE8-4FD1-80E0-C219D4653D26}"/>
                  </a:ext>
                </a:extLst>
              </p14:cNvPr>
              <p14:cNvContentPartPr/>
              <p14:nvPr/>
            </p14:nvContentPartPr>
            <p14:xfrm>
              <a:off x="7895574" y="170658"/>
              <a:ext cx="150840" cy="219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46D07FF-1FE8-4FD1-80E0-C219D4653D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77934" y="152658"/>
                <a:ext cx="1864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62E0993-CDC2-4D34-84E3-CB81B187C65C}"/>
                  </a:ext>
                </a:extLst>
              </p14:cNvPr>
              <p14:cNvContentPartPr/>
              <p14:nvPr/>
            </p14:nvContentPartPr>
            <p14:xfrm>
              <a:off x="2815640" y="2702083"/>
              <a:ext cx="1049400" cy="550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62E0993-CDC2-4D34-84E3-CB81B187C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98000" y="2684443"/>
                <a:ext cx="108504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CB7EE-41EC-4278-B80B-F97070F7FA10}"/>
                  </a:ext>
                </a:extLst>
              </p14:cNvPr>
              <p14:cNvContentPartPr/>
              <p14:nvPr/>
            </p14:nvContentPartPr>
            <p14:xfrm>
              <a:off x="9456216" y="256230"/>
              <a:ext cx="20160" cy="10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CB7EE-41EC-4278-B80B-F97070F7FA1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438576" y="238230"/>
                <a:ext cx="55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9EC48F-CF7A-4786-A811-3647ECE6F3B3}"/>
                  </a:ext>
                </a:extLst>
              </p14:cNvPr>
              <p14:cNvContentPartPr/>
              <p14:nvPr/>
            </p14:nvContentPartPr>
            <p14:xfrm>
              <a:off x="9544776" y="230670"/>
              <a:ext cx="207360" cy="133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9EC48F-CF7A-4786-A811-3647ECE6F3B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27136" y="213030"/>
                <a:ext cx="243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82571D-8817-4316-8A19-8F6D0A6D703A}"/>
                  </a:ext>
                </a:extLst>
              </p14:cNvPr>
              <p14:cNvContentPartPr/>
              <p14:nvPr/>
            </p14:nvContentPartPr>
            <p14:xfrm>
              <a:off x="9470976" y="158310"/>
              <a:ext cx="7920" cy="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82571D-8817-4316-8A19-8F6D0A6D703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53336" y="140670"/>
                <a:ext cx="43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86CCDF-858F-4FCF-81AD-D086ECF73745}"/>
                  </a:ext>
                </a:extLst>
              </p14:cNvPr>
              <p14:cNvContentPartPr/>
              <p14:nvPr/>
            </p14:nvContentPartPr>
            <p14:xfrm>
              <a:off x="9812976" y="252270"/>
              <a:ext cx="109800" cy="7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86CCDF-858F-4FCF-81AD-D086ECF7374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795336" y="234630"/>
                <a:ext cx="145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28F146-5E40-4BD0-8F15-8FC4204A15E2}"/>
                  </a:ext>
                </a:extLst>
              </p14:cNvPr>
              <p14:cNvContentPartPr/>
              <p14:nvPr/>
            </p14:nvContentPartPr>
            <p14:xfrm>
              <a:off x="10167216" y="156870"/>
              <a:ext cx="28080" cy="174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28F146-5E40-4BD0-8F15-8FC4204A15E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149216" y="138870"/>
                <a:ext cx="63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09263A-2ACB-41BE-AF99-C77C430880B0}"/>
                  </a:ext>
                </a:extLst>
              </p14:cNvPr>
              <p14:cNvContentPartPr/>
              <p14:nvPr/>
            </p14:nvContentPartPr>
            <p14:xfrm>
              <a:off x="10611456" y="255150"/>
              <a:ext cx="33120" cy="7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09263A-2ACB-41BE-AF99-C77C430880B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593816" y="237150"/>
                <a:ext cx="687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379473A-F354-4DEB-B601-AC3C6F11C7CF}"/>
                  </a:ext>
                </a:extLst>
              </p14:cNvPr>
              <p14:cNvContentPartPr/>
              <p14:nvPr/>
            </p14:nvContentPartPr>
            <p14:xfrm>
              <a:off x="10715856" y="248310"/>
              <a:ext cx="88200" cy="96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379473A-F354-4DEB-B601-AC3C6F11C7C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698216" y="230670"/>
                <a:ext cx="123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1C3D2C-E695-4195-A180-1D131268B39A}"/>
                  </a:ext>
                </a:extLst>
              </p14:cNvPr>
              <p14:cNvContentPartPr/>
              <p14:nvPr/>
            </p14:nvContentPartPr>
            <p14:xfrm>
              <a:off x="10877496" y="263790"/>
              <a:ext cx="128880" cy="100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1C3D2C-E695-4195-A180-1D131268B39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859496" y="246150"/>
                <a:ext cx="164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CA98CF-7B04-4BEB-B8DC-92E20BECDE6E}"/>
                  </a:ext>
                </a:extLst>
              </p14:cNvPr>
              <p14:cNvContentPartPr/>
              <p14:nvPr/>
            </p14:nvContentPartPr>
            <p14:xfrm>
              <a:off x="11106096" y="316350"/>
              <a:ext cx="13320" cy="73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CA98CF-7B04-4BEB-B8DC-92E20BECDE6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88456" y="298350"/>
                <a:ext cx="489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E1D591-731B-44AE-9E8D-1EFDCA904669}"/>
                  </a:ext>
                </a:extLst>
              </p14:cNvPr>
              <p14:cNvContentPartPr/>
              <p14:nvPr/>
            </p14:nvContentPartPr>
            <p14:xfrm>
              <a:off x="10257216" y="223110"/>
              <a:ext cx="267840" cy="120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E1D591-731B-44AE-9E8D-1EFDCA90466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39240" y="205110"/>
                <a:ext cx="303432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C81F15-8892-4663-BAD4-CBAD3FE0F140}"/>
                  </a:ext>
                </a:extLst>
              </p14:cNvPr>
              <p14:cNvContentPartPr/>
              <p14:nvPr/>
            </p14:nvContentPartPr>
            <p14:xfrm>
              <a:off x="9989376" y="146790"/>
              <a:ext cx="108000" cy="190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C81F15-8892-4663-BAD4-CBAD3FE0F1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971376" y="128790"/>
                <a:ext cx="1436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E8CBAF5-3431-41B9-92A1-78258AA6D891}"/>
                  </a:ext>
                </a:extLst>
              </p14:cNvPr>
              <p14:cNvContentPartPr/>
              <p14:nvPr/>
            </p14:nvContentPartPr>
            <p14:xfrm>
              <a:off x="1674270" y="833670"/>
              <a:ext cx="27000" cy="78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8CBAF5-3431-41B9-92A1-78258AA6D89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656270" y="815670"/>
                <a:ext cx="626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86CFDF-977C-47BB-9483-7D49E006CDA7}"/>
                  </a:ext>
                </a:extLst>
              </p14:cNvPr>
              <p14:cNvContentPartPr/>
              <p14:nvPr/>
            </p14:nvContentPartPr>
            <p14:xfrm>
              <a:off x="1672110" y="774630"/>
              <a:ext cx="4320" cy="1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86CFDF-977C-47BB-9483-7D49E006CDA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54470" y="756990"/>
                <a:ext cx="39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23ACE3E-458B-425D-9867-2E89B462C4CD}"/>
                  </a:ext>
                </a:extLst>
              </p14:cNvPr>
              <p14:cNvContentPartPr/>
              <p14:nvPr/>
            </p14:nvContentPartPr>
            <p14:xfrm>
              <a:off x="1816110" y="792270"/>
              <a:ext cx="73800" cy="136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23ACE3E-458B-425D-9867-2E89B462C4C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798110" y="774630"/>
                <a:ext cx="109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BF0988-6E19-4F9A-B2FA-47827BDD5AF1}"/>
                  </a:ext>
                </a:extLst>
              </p14:cNvPr>
              <p14:cNvContentPartPr/>
              <p14:nvPr/>
            </p14:nvContentPartPr>
            <p14:xfrm>
              <a:off x="2011950" y="886230"/>
              <a:ext cx="12960" cy="6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BF0988-6E19-4F9A-B2FA-47827BDD5AF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993950" y="868230"/>
                <a:ext cx="48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CF6BA2-7186-4559-AEF1-DAB835F7F6DC}"/>
                  </a:ext>
                </a:extLst>
              </p14:cNvPr>
              <p14:cNvContentPartPr/>
              <p14:nvPr/>
            </p14:nvContentPartPr>
            <p14:xfrm>
              <a:off x="2826270" y="790830"/>
              <a:ext cx="47880" cy="10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CF6BA2-7186-4559-AEF1-DAB835F7F6D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808270" y="772830"/>
                <a:ext cx="835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C9368D-6C74-4FAC-A3C8-FFDE13E764BA}"/>
                  </a:ext>
                </a:extLst>
              </p14:cNvPr>
              <p14:cNvContentPartPr/>
              <p14:nvPr/>
            </p14:nvContentPartPr>
            <p14:xfrm>
              <a:off x="2949030" y="730710"/>
              <a:ext cx="89640" cy="162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C9368D-6C74-4FAC-A3C8-FFDE13E764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931030" y="712710"/>
                <a:ext cx="125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68372C-8F48-497B-9568-0CFCCA267721}"/>
                  </a:ext>
                </a:extLst>
              </p14:cNvPr>
              <p14:cNvContentPartPr/>
              <p14:nvPr/>
            </p14:nvContentPartPr>
            <p14:xfrm>
              <a:off x="4319550" y="695790"/>
              <a:ext cx="91440" cy="13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68372C-8F48-497B-9568-0CFCCA26772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301550" y="677790"/>
                <a:ext cx="127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BCF8AE6-E1AF-492F-A0E2-86978697EFBA}"/>
                  </a:ext>
                </a:extLst>
              </p14:cNvPr>
              <p14:cNvContentPartPr/>
              <p14:nvPr/>
            </p14:nvContentPartPr>
            <p14:xfrm>
              <a:off x="4539150" y="777510"/>
              <a:ext cx="26280" cy="73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BCF8AE6-E1AF-492F-A0E2-86978697EFB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21510" y="759510"/>
                <a:ext cx="61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2D994E-C061-4BA6-AEAB-A808C83B08DB}"/>
                  </a:ext>
                </a:extLst>
              </p14:cNvPr>
              <p14:cNvContentPartPr/>
              <p14:nvPr/>
            </p14:nvContentPartPr>
            <p14:xfrm>
              <a:off x="3808350" y="667710"/>
              <a:ext cx="411120" cy="171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2D994E-C061-4BA6-AEAB-A808C83B08D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90334" y="650070"/>
                <a:ext cx="446791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5935026-A504-40B0-B2CC-1D8B0A48F883}"/>
                  </a:ext>
                </a:extLst>
              </p14:cNvPr>
              <p14:cNvContentPartPr/>
              <p14:nvPr/>
            </p14:nvContentPartPr>
            <p14:xfrm>
              <a:off x="3301110" y="748350"/>
              <a:ext cx="435960" cy="105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5935026-A504-40B0-B2CC-1D8B0A48F88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83110" y="730350"/>
                <a:ext cx="471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1B4F200-77AA-42E1-84F4-4222F036F62A}"/>
                  </a:ext>
                </a:extLst>
              </p14:cNvPr>
              <p14:cNvContentPartPr/>
              <p14:nvPr/>
            </p14:nvContentPartPr>
            <p14:xfrm>
              <a:off x="3123630" y="768870"/>
              <a:ext cx="86760" cy="215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1B4F200-77AA-42E1-84F4-4222F036F62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06063" y="750870"/>
                <a:ext cx="122253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560EF4E-0E08-4C89-9A2B-F03EAFAA740C}"/>
                  </a:ext>
                </a:extLst>
              </p14:cNvPr>
              <p14:cNvContentPartPr/>
              <p14:nvPr/>
            </p14:nvContentPartPr>
            <p14:xfrm>
              <a:off x="2202750" y="684630"/>
              <a:ext cx="539640" cy="217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560EF4E-0E08-4C89-9A2B-F03EAFAA740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84750" y="666990"/>
                <a:ext cx="575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D4A64A-3FDB-4298-833B-14F23032014A}"/>
                  </a:ext>
                </a:extLst>
              </p14:cNvPr>
              <p14:cNvContentPartPr/>
              <p14:nvPr/>
            </p14:nvContentPartPr>
            <p14:xfrm>
              <a:off x="1384830" y="757710"/>
              <a:ext cx="222480" cy="173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D4A64A-3FDB-4298-833B-14F23032014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367161" y="739710"/>
                <a:ext cx="258178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D5C66C8-DF54-4029-A30D-2EB87B054388}"/>
                  </a:ext>
                </a:extLst>
              </p14:cNvPr>
              <p14:cNvContentPartPr/>
              <p14:nvPr/>
            </p14:nvContentPartPr>
            <p14:xfrm>
              <a:off x="787230" y="863910"/>
              <a:ext cx="532800" cy="120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D5C66C8-DF54-4029-A30D-2EB87B05438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69590" y="846217"/>
                <a:ext cx="568440" cy="15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AD7AC-0F21-4841-A9EE-FE606FCFA7E7}"/>
                  </a:ext>
                </a:extLst>
              </p14:cNvPr>
              <p14:cNvContentPartPr/>
              <p14:nvPr/>
            </p14:nvContentPartPr>
            <p14:xfrm>
              <a:off x="486630" y="799830"/>
              <a:ext cx="231120" cy="312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AD7AC-0F21-4841-A9EE-FE606FCFA7E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8990" y="781830"/>
                <a:ext cx="2667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0318F14-123E-461E-9491-25EF1CE2C7F4}"/>
                  </a:ext>
                </a:extLst>
              </p14:cNvPr>
              <p14:cNvContentPartPr/>
              <p14:nvPr/>
            </p14:nvContentPartPr>
            <p14:xfrm>
              <a:off x="5398110" y="611190"/>
              <a:ext cx="60480" cy="23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0318F14-123E-461E-9491-25EF1CE2C7F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380470" y="593550"/>
                <a:ext cx="96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D7E976E-034D-4E75-BD90-8194FC6F9115}"/>
                  </a:ext>
                </a:extLst>
              </p14:cNvPr>
              <p14:cNvContentPartPr/>
              <p14:nvPr/>
            </p14:nvContentPartPr>
            <p14:xfrm>
              <a:off x="6743070" y="672390"/>
              <a:ext cx="27720" cy="79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D7E976E-034D-4E75-BD90-8194FC6F911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25430" y="654750"/>
                <a:ext cx="63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216033-01CC-453B-A2F1-7C3E56E5A5AA}"/>
                  </a:ext>
                </a:extLst>
              </p14:cNvPr>
              <p14:cNvContentPartPr/>
              <p14:nvPr/>
            </p14:nvContentPartPr>
            <p14:xfrm>
              <a:off x="6743070" y="588870"/>
              <a:ext cx="2520" cy="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216033-01CC-453B-A2F1-7C3E56E5A5A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725430" y="570870"/>
                <a:ext cx="38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51439D4-E943-4778-AE7E-714C0D5C0048}"/>
                  </a:ext>
                </a:extLst>
              </p14:cNvPr>
              <p14:cNvContentPartPr/>
              <p14:nvPr/>
            </p14:nvContentPartPr>
            <p14:xfrm>
              <a:off x="7319430" y="634230"/>
              <a:ext cx="65520" cy="96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51439D4-E943-4778-AE7E-714C0D5C004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01430" y="616230"/>
                <a:ext cx="1011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B0F13C3-2718-440A-9766-912F0F41CC42}"/>
                  </a:ext>
                </a:extLst>
              </p14:cNvPr>
              <p14:cNvContentPartPr/>
              <p14:nvPr/>
            </p14:nvContentPartPr>
            <p14:xfrm>
              <a:off x="7549110" y="539550"/>
              <a:ext cx="94320" cy="10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B0F13C3-2718-440A-9766-912F0F41CC4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31110" y="521910"/>
                <a:ext cx="129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7C59BA-F876-41AC-8B6D-8AAD3591D572}"/>
                  </a:ext>
                </a:extLst>
              </p14:cNvPr>
              <p14:cNvContentPartPr/>
              <p14:nvPr/>
            </p14:nvContentPartPr>
            <p14:xfrm>
              <a:off x="7612470" y="714150"/>
              <a:ext cx="17280" cy="2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7C59BA-F876-41AC-8B6D-8AAD3591D57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594830" y="696150"/>
                <a:ext cx="52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11F5AD7-687A-4551-ACB7-173EE4A0BC5D}"/>
                  </a:ext>
                </a:extLst>
              </p14:cNvPr>
              <p14:cNvContentPartPr/>
              <p14:nvPr/>
            </p14:nvContentPartPr>
            <p14:xfrm>
              <a:off x="6857190" y="573750"/>
              <a:ext cx="366120" cy="180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11F5AD7-687A-4551-ACB7-173EE4A0BC5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839208" y="556110"/>
                <a:ext cx="40172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8E446DC-DAFC-4192-ABDC-7D4337D60754}"/>
                  </a:ext>
                </a:extLst>
              </p14:cNvPr>
              <p14:cNvContentPartPr/>
              <p14:nvPr/>
            </p14:nvContentPartPr>
            <p14:xfrm>
              <a:off x="5926950" y="641430"/>
              <a:ext cx="728640" cy="176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8E446DC-DAFC-4192-ABDC-7D4337D6075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08950" y="623430"/>
                <a:ext cx="764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B5FD476-A03D-4796-8D40-1856518B60CE}"/>
                  </a:ext>
                </a:extLst>
              </p14:cNvPr>
              <p14:cNvContentPartPr/>
              <p14:nvPr/>
            </p14:nvContentPartPr>
            <p14:xfrm>
              <a:off x="5569470" y="708030"/>
              <a:ext cx="223560" cy="100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B5FD476-A03D-4796-8D40-1856518B60C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551830" y="690030"/>
                <a:ext cx="259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4A35896-E586-4196-A4CC-3C15767F0CE6}"/>
                  </a:ext>
                </a:extLst>
              </p14:cNvPr>
              <p14:cNvContentPartPr/>
              <p14:nvPr/>
            </p14:nvContentPartPr>
            <p14:xfrm>
              <a:off x="4802670" y="588150"/>
              <a:ext cx="424800" cy="206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4A35896-E586-4196-A4CC-3C15767F0C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784685" y="570510"/>
                <a:ext cx="46041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CE5427E-0560-48B7-93AA-95AFBA978883}"/>
                  </a:ext>
                </a:extLst>
              </p14:cNvPr>
              <p14:cNvContentPartPr/>
              <p14:nvPr/>
            </p14:nvContentPartPr>
            <p14:xfrm>
              <a:off x="4433651" y="2252487"/>
              <a:ext cx="273600" cy="1351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CE5427E-0560-48B7-93AA-95AFBA97888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415651" y="2234487"/>
                <a:ext cx="30924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1938FD-64E8-48C5-844C-8097BBABEF80}"/>
                  </a:ext>
                </a:extLst>
              </p14:cNvPr>
              <p14:cNvContentPartPr/>
              <p14:nvPr/>
            </p14:nvContentPartPr>
            <p14:xfrm>
              <a:off x="4990931" y="2362647"/>
              <a:ext cx="11520" cy="196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1938FD-64E8-48C5-844C-8097BBABEF8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972931" y="2345007"/>
                <a:ext cx="47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3460927-C58C-48EF-B3BC-727916EEBEF1}"/>
                  </a:ext>
                </a:extLst>
              </p14:cNvPr>
              <p14:cNvContentPartPr/>
              <p14:nvPr/>
            </p14:nvContentPartPr>
            <p14:xfrm>
              <a:off x="5525891" y="2302167"/>
              <a:ext cx="23040" cy="191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3460927-C58C-48EF-B3BC-727916EEBEF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507891" y="2284167"/>
                <a:ext cx="58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72FE063-891C-4FCC-9373-FB7305376490}"/>
                  </a:ext>
                </a:extLst>
              </p14:cNvPr>
              <p14:cNvContentPartPr/>
              <p14:nvPr/>
            </p14:nvContentPartPr>
            <p14:xfrm>
              <a:off x="6186851" y="2329887"/>
              <a:ext cx="27360" cy="239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72FE063-891C-4FCC-9373-FB730537649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168851" y="2312247"/>
                <a:ext cx="63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2F67ECB-BD73-4E8E-8B1D-8A6673619B74}"/>
                  </a:ext>
                </a:extLst>
              </p14:cNvPr>
              <p14:cNvContentPartPr/>
              <p14:nvPr/>
            </p14:nvContentPartPr>
            <p14:xfrm>
              <a:off x="5126291" y="2787447"/>
              <a:ext cx="9720" cy="279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2F67ECB-BD73-4E8E-8B1D-8A6673619B7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108651" y="2769807"/>
                <a:ext cx="453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1AB1B42-A154-45F3-9346-209CC73AB809}"/>
                  </a:ext>
                </a:extLst>
              </p14:cNvPr>
              <p14:cNvContentPartPr/>
              <p14:nvPr/>
            </p14:nvContentPartPr>
            <p14:xfrm>
              <a:off x="5521211" y="2806167"/>
              <a:ext cx="160560" cy="207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1AB1B42-A154-45F3-9346-209CC73AB80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503571" y="2788527"/>
                <a:ext cx="196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52DBD5C-51F6-4A2B-A957-A006666514DC}"/>
                  </a:ext>
                </a:extLst>
              </p14:cNvPr>
              <p14:cNvContentPartPr/>
              <p14:nvPr/>
            </p14:nvContentPartPr>
            <p14:xfrm>
              <a:off x="6199091" y="2754327"/>
              <a:ext cx="22680" cy="205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52DBD5C-51F6-4A2B-A957-A006666514D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181451" y="2736327"/>
                <a:ext cx="583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FB1B45C-5D7C-4FDC-A511-EA8A0ECCA1DF}"/>
                  </a:ext>
                </a:extLst>
              </p14:cNvPr>
              <p14:cNvContentPartPr/>
              <p14:nvPr/>
            </p14:nvContentPartPr>
            <p14:xfrm>
              <a:off x="5098211" y="3290007"/>
              <a:ext cx="39960" cy="210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FB1B45C-5D7C-4FDC-A511-EA8A0ECCA1D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080571" y="3272367"/>
                <a:ext cx="756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3B37986-7C9E-4E0B-90F1-77574BDB5A05}"/>
                  </a:ext>
                </a:extLst>
              </p14:cNvPr>
              <p14:cNvContentPartPr/>
              <p14:nvPr/>
            </p14:nvContentPartPr>
            <p14:xfrm>
              <a:off x="5654411" y="3286047"/>
              <a:ext cx="23760" cy="187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3B37986-7C9E-4E0B-90F1-77574BDB5A0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636771" y="3268407"/>
                <a:ext cx="59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863BBA-756A-491A-B491-290D78DEADEC}"/>
                  </a:ext>
                </a:extLst>
              </p14:cNvPr>
              <p14:cNvContentPartPr/>
              <p14:nvPr/>
            </p14:nvContentPartPr>
            <p14:xfrm>
              <a:off x="6224651" y="3211887"/>
              <a:ext cx="17280" cy="202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863BBA-756A-491A-B491-290D78DEAD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207011" y="3193887"/>
                <a:ext cx="52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090B4FC-F786-4879-A0D3-4E2F868D4F31}"/>
                  </a:ext>
                </a:extLst>
              </p14:cNvPr>
              <p14:cNvContentPartPr/>
              <p14:nvPr/>
            </p14:nvContentPartPr>
            <p14:xfrm>
              <a:off x="6388091" y="2027127"/>
              <a:ext cx="288720" cy="1446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090B4FC-F786-4879-A0D3-4E2F868D4F3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370451" y="2009127"/>
                <a:ext cx="324360" cy="14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FD9739C-49E3-4382-9846-7ED63BC41049}"/>
                  </a:ext>
                </a:extLst>
              </p14:cNvPr>
              <p14:cNvContentPartPr/>
              <p14:nvPr/>
            </p14:nvContentPartPr>
            <p14:xfrm>
              <a:off x="1666872" y="4031293"/>
              <a:ext cx="115920" cy="122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FD9739C-49E3-4382-9846-7ED63BC4104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648872" y="4013346"/>
                <a:ext cx="151560" cy="15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CE226A1-8D47-463E-B1D1-4C9116199855}"/>
                  </a:ext>
                </a:extLst>
              </p14:cNvPr>
              <p14:cNvContentPartPr/>
              <p14:nvPr/>
            </p14:nvContentPartPr>
            <p14:xfrm>
              <a:off x="2605392" y="4040653"/>
              <a:ext cx="20520" cy="67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CE226A1-8D47-463E-B1D1-4C911619985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587702" y="4022653"/>
                <a:ext cx="55546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28F64C7-872F-4C5F-85F8-C46DE663ED01}"/>
                  </a:ext>
                </a:extLst>
              </p14:cNvPr>
              <p14:cNvContentPartPr/>
              <p14:nvPr/>
            </p14:nvContentPartPr>
            <p14:xfrm>
              <a:off x="2548152" y="3946693"/>
              <a:ext cx="46440" cy="4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28F64C7-872F-4C5F-85F8-C46DE663ED0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530152" y="3928693"/>
                <a:ext cx="82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E913C2D-E9DA-4E29-9633-876B1339D84C}"/>
                  </a:ext>
                </a:extLst>
              </p14:cNvPr>
              <p14:cNvContentPartPr/>
              <p14:nvPr/>
            </p14:nvContentPartPr>
            <p14:xfrm>
              <a:off x="2719152" y="3993853"/>
              <a:ext cx="101160" cy="117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E913C2D-E9DA-4E29-9633-876B1339D84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701152" y="3975853"/>
                <a:ext cx="1368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FC53A56-EFA0-438D-9AE9-CD5CC2AA564A}"/>
                  </a:ext>
                </a:extLst>
              </p14:cNvPr>
              <p14:cNvContentPartPr/>
              <p14:nvPr/>
            </p14:nvContentPartPr>
            <p14:xfrm>
              <a:off x="2908152" y="4006093"/>
              <a:ext cx="120600" cy="127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FC53A56-EFA0-438D-9AE9-CD5CC2AA564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890152" y="3988093"/>
                <a:ext cx="156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4209F4C-6B23-4A85-8CFE-968AD74790AC}"/>
                  </a:ext>
                </a:extLst>
              </p14:cNvPr>
              <p14:cNvContentPartPr/>
              <p14:nvPr/>
            </p14:nvContentPartPr>
            <p14:xfrm>
              <a:off x="2057472" y="3925813"/>
              <a:ext cx="420480" cy="222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4209F4C-6B23-4A85-8CFE-968AD74790A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039472" y="3907813"/>
                <a:ext cx="456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BDE8229-153F-44D3-9CB1-34D5107CC92B}"/>
                  </a:ext>
                </a:extLst>
              </p14:cNvPr>
              <p14:cNvContentPartPr/>
              <p14:nvPr/>
            </p14:nvContentPartPr>
            <p14:xfrm>
              <a:off x="1859112" y="3895933"/>
              <a:ext cx="125640" cy="282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BDE8229-153F-44D3-9CB1-34D5107CC92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841112" y="3877933"/>
                <a:ext cx="161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1B6826D-C635-4F49-A90F-282940DD946B}"/>
                  </a:ext>
                </a:extLst>
              </p14:cNvPr>
              <p14:cNvContentPartPr/>
              <p14:nvPr/>
            </p14:nvContentPartPr>
            <p14:xfrm>
              <a:off x="1358712" y="3845173"/>
              <a:ext cx="234720" cy="345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1B6826D-C635-4F49-A90F-282940DD946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340712" y="3827173"/>
                <a:ext cx="2703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8BCB89D-D411-4224-972E-1AA4642FCA66}"/>
                  </a:ext>
                </a:extLst>
              </p14:cNvPr>
              <p14:cNvContentPartPr/>
              <p14:nvPr/>
            </p14:nvContentPartPr>
            <p14:xfrm>
              <a:off x="1388952" y="4518013"/>
              <a:ext cx="46440" cy="231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8BCB89D-D411-4224-972E-1AA4642FCA6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370952" y="4500013"/>
                <a:ext cx="82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21B22F9-1FD8-4E91-BE84-CE139C2349FE}"/>
                  </a:ext>
                </a:extLst>
              </p14:cNvPr>
              <p14:cNvContentPartPr/>
              <p14:nvPr/>
            </p14:nvContentPartPr>
            <p14:xfrm>
              <a:off x="1510632" y="4616293"/>
              <a:ext cx="92160" cy="126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21B22F9-1FD8-4E91-BE84-CE139C2349F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492632" y="4598293"/>
                <a:ext cx="127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8D2B94F-EBBE-450F-AFB4-E2E375227E66}"/>
                  </a:ext>
                </a:extLst>
              </p14:cNvPr>
              <p14:cNvContentPartPr/>
              <p14:nvPr/>
            </p14:nvContentPartPr>
            <p14:xfrm>
              <a:off x="1721952" y="4616293"/>
              <a:ext cx="59040" cy="128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8D2B94F-EBBE-450F-AFB4-E2E375227E66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704061" y="4598293"/>
                <a:ext cx="94464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CD17B6E-2BBA-4CC2-A522-31FE5160F2B6}"/>
                  </a:ext>
                </a:extLst>
              </p14:cNvPr>
              <p14:cNvContentPartPr/>
              <p14:nvPr/>
            </p14:nvContentPartPr>
            <p14:xfrm>
              <a:off x="1923552" y="4642573"/>
              <a:ext cx="81720" cy="113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CD17B6E-2BBA-4CC2-A522-31FE5160F2B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905472" y="4624516"/>
                <a:ext cx="117518" cy="14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A58BE31-04B6-44EE-9096-1EC458A9AE8E}"/>
                  </a:ext>
                </a:extLst>
              </p14:cNvPr>
              <p14:cNvContentPartPr/>
              <p14:nvPr/>
            </p14:nvContentPartPr>
            <p14:xfrm>
              <a:off x="2353032" y="4547173"/>
              <a:ext cx="50400" cy="184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A58BE31-04B6-44EE-9096-1EC458A9AE8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335032" y="4529138"/>
                <a:ext cx="86040" cy="22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843DB05-B7A7-4DBB-8D21-8921BD6C5B1C}"/>
                  </a:ext>
                </a:extLst>
              </p14:cNvPr>
              <p14:cNvContentPartPr/>
              <p14:nvPr/>
            </p14:nvContentPartPr>
            <p14:xfrm>
              <a:off x="2478672" y="4609453"/>
              <a:ext cx="104760" cy="140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843DB05-B7A7-4DBB-8D21-8921BD6C5B1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460672" y="4591453"/>
                <a:ext cx="1404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BF8DEC8-043A-48C0-B3E3-6B6B3BA5FB9C}"/>
                  </a:ext>
                </a:extLst>
              </p14:cNvPr>
              <p14:cNvContentPartPr/>
              <p14:nvPr/>
            </p14:nvContentPartPr>
            <p14:xfrm>
              <a:off x="2846952" y="4599013"/>
              <a:ext cx="72720" cy="139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BF8DEC8-043A-48C0-B3E3-6B6B3BA5FB9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28952" y="4581013"/>
                <a:ext cx="108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E35D566-51FA-47CC-B90F-0AFD0E9CEC27}"/>
                  </a:ext>
                </a:extLst>
              </p14:cNvPr>
              <p14:cNvContentPartPr/>
              <p14:nvPr/>
            </p14:nvContentPartPr>
            <p14:xfrm>
              <a:off x="2979432" y="4619173"/>
              <a:ext cx="120600" cy="109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E35D566-51FA-47CC-B90F-0AFD0E9CEC2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61432" y="4601173"/>
                <a:ext cx="156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0F61B3F-CD3E-41BE-9B7B-FE9A1BFF8F53}"/>
                  </a:ext>
                </a:extLst>
              </p14:cNvPr>
              <p14:cNvContentPartPr/>
              <p14:nvPr/>
            </p14:nvContentPartPr>
            <p14:xfrm>
              <a:off x="3184992" y="4579933"/>
              <a:ext cx="105840" cy="112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0F61B3F-CD3E-41BE-9B7B-FE9A1BFF8F5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167053" y="4561875"/>
                <a:ext cx="141359" cy="14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BFA2481-32F8-4EE3-9562-ED8E573953D1}"/>
                  </a:ext>
                </a:extLst>
              </p14:cNvPr>
              <p14:cNvContentPartPr/>
              <p14:nvPr/>
            </p14:nvContentPartPr>
            <p14:xfrm>
              <a:off x="3044232" y="4457173"/>
              <a:ext cx="6840" cy="6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BFA2481-32F8-4EE3-9562-ED8E573953D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025232" y="4438114"/>
                <a:ext cx="44460" cy="44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0CE6ECE-02B2-400E-9F4E-7C7823448064}"/>
                  </a:ext>
                </a:extLst>
              </p14:cNvPr>
              <p14:cNvContentPartPr/>
              <p14:nvPr/>
            </p14:nvContentPartPr>
            <p14:xfrm>
              <a:off x="2673072" y="4596133"/>
              <a:ext cx="98280" cy="139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0CE6ECE-02B2-400E-9F4E-7C782344806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655138" y="4578133"/>
                <a:ext cx="13379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B412673-03F5-4D42-9FEF-0C01F69F5CD7}"/>
                  </a:ext>
                </a:extLst>
              </p14:cNvPr>
              <p14:cNvContentPartPr/>
              <p14:nvPr/>
            </p14:nvContentPartPr>
            <p14:xfrm>
              <a:off x="2133072" y="4534573"/>
              <a:ext cx="134640" cy="215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B412673-03F5-4D42-9FEF-0C01F69F5CD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115072" y="4516573"/>
                <a:ext cx="170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DC98624-1074-4365-B077-C5E511CFE7AC}"/>
                  </a:ext>
                </a:extLst>
              </p14:cNvPr>
              <p14:cNvContentPartPr/>
              <p14:nvPr/>
            </p14:nvContentPartPr>
            <p14:xfrm>
              <a:off x="1339992" y="5107693"/>
              <a:ext cx="155160" cy="212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DC98624-1074-4365-B077-C5E511CFE7A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321992" y="5089662"/>
                <a:ext cx="190800" cy="24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411D57A-7CE6-4CC5-8F4B-F4A9DFC8D9FB}"/>
                  </a:ext>
                </a:extLst>
              </p14:cNvPr>
              <p14:cNvContentPartPr/>
              <p14:nvPr/>
            </p14:nvContentPartPr>
            <p14:xfrm>
              <a:off x="1789992" y="5228293"/>
              <a:ext cx="263160" cy="115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411D57A-7CE6-4CC5-8F4B-F4A9DFC8D9F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771967" y="5210293"/>
                <a:ext cx="298849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8C3DF8D-2743-4DCC-9DD3-59EA125FA317}"/>
                  </a:ext>
                </a:extLst>
              </p14:cNvPr>
              <p14:cNvContentPartPr/>
              <p14:nvPr/>
            </p14:nvContentPartPr>
            <p14:xfrm>
              <a:off x="2120472" y="5216773"/>
              <a:ext cx="233640" cy="122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8C3DF8D-2743-4DCC-9DD3-59EA125FA31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102500" y="5198826"/>
                <a:ext cx="269225" cy="15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D8DF543-02EA-4DAA-A8D8-E831FB8F1306}"/>
                  </a:ext>
                </a:extLst>
              </p14:cNvPr>
              <p14:cNvContentPartPr/>
              <p14:nvPr/>
            </p14:nvContentPartPr>
            <p14:xfrm>
              <a:off x="2473992" y="5230453"/>
              <a:ext cx="73440" cy="135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D8DF543-02EA-4DAA-A8D8-E831FB8F1306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455903" y="5212453"/>
                <a:ext cx="109256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71E0E48-2AD0-4308-B752-E81FE1BDC044}"/>
                  </a:ext>
                </a:extLst>
              </p14:cNvPr>
              <p14:cNvContentPartPr/>
              <p14:nvPr/>
            </p14:nvContentPartPr>
            <p14:xfrm>
              <a:off x="3193632" y="5149453"/>
              <a:ext cx="177840" cy="1414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71E0E48-2AD0-4308-B752-E81FE1BDC04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175595" y="5131453"/>
                <a:ext cx="213552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01310EB-5F75-493D-8776-A846A0D0547F}"/>
                  </a:ext>
                </a:extLst>
              </p14:cNvPr>
              <p14:cNvContentPartPr/>
              <p14:nvPr/>
            </p14:nvContentPartPr>
            <p14:xfrm>
              <a:off x="1634112" y="5886733"/>
              <a:ext cx="148680" cy="133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01310EB-5F75-493D-8776-A846A0D0547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616155" y="5868733"/>
                <a:ext cx="184234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4B4C5D0-15AB-41FF-9594-E3772E534FC5}"/>
                  </a:ext>
                </a:extLst>
              </p14:cNvPr>
              <p14:cNvContentPartPr/>
              <p14:nvPr/>
            </p14:nvContentPartPr>
            <p14:xfrm>
              <a:off x="1360512" y="5803933"/>
              <a:ext cx="166680" cy="2401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4B4C5D0-15AB-41FF-9594-E3772E534FC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342512" y="5785933"/>
                <a:ext cx="2023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55D0BFB-0381-4AF7-AF20-966B5FBAF293}"/>
                  </a:ext>
                </a:extLst>
              </p14:cNvPr>
              <p14:cNvContentPartPr/>
              <p14:nvPr/>
            </p14:nvContentPartPr>
            <p14:xfrm>
              <a:off x="2666592" y="5112733"/>
              <a:ext cx="360360" cy="221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55D0BFB-0381-4AF7-AF20-966B5FBAF29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648610" y="5094733"/>
                <a:ext cx="395964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667DD75-3563-40CB-BFDF-D999655DECE7}"/>
                  </a:ext>
                </a:extLst>
              </p14:cNvPr>
              <p14:cNvContentPartPr/>
              <p14:nvPr/>
            </p14:nvContentPartPr>
            <p14:xfrm>
              <a:off x="1573992" y="5223613"/>
              <a:ext cx="129600" cy="2768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667DD75-3563-40CB-BFDF-D999655DECE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555942" y="5205613"/>
                <a:ext cx="165339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27B2822-726C-4D7E-957E-C587E2573754}"/>
                  </a:ext>
                </a:extLst>
              </p14:cNvPr>
              <p14:cNvContentPartPr/>
              <p14:nvPr/>
            </p14:nvContentPartPr>
            <p14:xfrm>
              <a:off x="2585952" y="5910133"/>
              <a:ext cx="257760" cy="1065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27B2822-726C-4D7E-957E-C587E257375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567952" y="5892133"/>
                <a:ext cx="293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6E84BEB-1FC1-4344-9451-E5B39BDEB779}"/>
                  </a:ext>
                </a:extLst>
              </p14:cNvPr>
              <p14:cNvContentPartPr/>
              <p14:nvPr/>
            </p14:nvContentPartPr>
            <p14:xfrm>
              <a:off x="2934072" y="5884213"/>
              <a:ext cx="232200" cy="99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6E84BEB-1FC1-4344-9451-E5B39BDEB77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916072" y="5866213"/>
                <a:ext cx="267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970D5C8-2472-4684-AEE1-1F1EAB6134F2}"/>
                  </a:ext>
                </a:extLst>
              </p14:cNvPr>
              <p14:cNvContentPartPr/>
              <p14:nvPr/>
            </p14:nvContentPartPr>
            <p14:xfrm>
              <a:off x="3268512" y="5870533"/>
              <a:ext cx="78120" cy="103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970D5C8-2472-4684-AEE1-1F1EAB6134F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250512" y="5852533"/>
                <a:ext cx="1137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2BEF03B-3843-42C6-B47C-CD9134FCB123}"/>
                  </a:ext>
                </a:extLst>
              </p14:cNvPr>
              <p14:cNvContentPartPr/>
              <p14:nvPr/>
            </p14:nvContentPartPr>
            <p14:xfrm>
              <a:off x="3820032" y="5819053"/>
              <a:ext cx="17640" cy="889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2BEF03B-3843-42C6-B47C-CD9134FCB12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802032" y="5801126"/>
                <a:ext cx="53280" cy="124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8CCAEB4-7E80-4BFD-9F3E-F208C78A2358}"/>
                  </a:ext>
                </a:extLst>
              </p14:cNvPr>
              <p14:cNvContentPartPr/>
              <p14:nvPr/>
            </p14:nvContentPartPr>
            <p14:xfrm>
              <a:off x="3794112" y="5720773"/>
              <a:ext cx="20880" cy="1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8CCAEB4-7E80-4BFD-9F3E-F208C78A235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775796" y="5702773"/>
                <a:ext cx="57145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0F67495-44C1-4D85-9E65-119D5DF7FC61}"/>
                  </a:ext>
                </a:extLst>
              </p14:cNvPr>
              <p14:cNvContentPartPr/>
              <p14:nvPr/>
            </p14:nvContentPartPr>
            <p14:xfrm>
              <a:off x="3985272" y="5757133"/>
              <a:ext cx="93240" cy="153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0F67495-44C1-4D85-9E65-119D5DF7FC6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967272" y="5739133"/>
                <a:ext cx="128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A4603F-141B-4866-B751-DC78D322D78D}"/>
                  </a:ext>
                </a:extLst>
              </p14:cNvPr>
              <p14:cNvContentPartPr/>
              <p14:nvPr/>
            </p14:nvContentPartPr>
            <p14:xfrm>
              <a:off x="4194072" y="5600173"/>
              <a:ext cx="114480" cy="157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A4603F-141B-4866-B751-DC78D322D78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176072" y="5582173"/>
                <a:ext cx="1501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DD311EC-13BE-43F1-926D-ECCF3B5EC65B}"/>
                  </a:ext>
                </a:extLst>
              </p14:cNvPr>
              <p14:cNvContentPartPr/>
              <p14:nvPr/>
            </p14:nvContentPartPr>
            <p14:xfrm>
              <a:off x="4288392" y="5858653"/>
              <a:ext cx="360" cy="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DD311EC-13BE-43F1-926D-ECCF3B5EC65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270392" y="58406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0860132-5116-4099-B536-902197462B4A}"/>
                  </a:ext>
                </a:extLst>
              </p14:cNvPr>
              <p14:cNvContentPartPr/>
              <p14:nvPr/>
            </p14:nvContentPartPr>
            <p14:xfrm>
              <a:off x="3570192" y="5014453"/>
              <a:ext cx="140400" cy="138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0860132-5116-4099-B536-902197462B4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552192" y="4996453"/>
                <a:ext cx="176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1A8C4D8-1487-412D-8D82-F082458DD632}"/>
                  </a:ext>
                </a:extLst>
              </p14:cNvPr>
              <p14:cNvContentPartPr/>
              <p14:nvPr/>
            </p14:nvContentPartPr>
            <p14:xfrm>
              <a:off x="3685752" y="5263213"/>
              <a:ext cx="360" cy="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1A8C4D8-1487-412D-8D82-F082458DD63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667752" y="52452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0C93E53-EC99-4DCF-86C5-DF8B9DC3092C}"/>
                  </a:ext>
                </a:extLst>
              </p14:cNvPr>
              <p14:cNvContentPartPr/>
              <p14:nvPr/>
            </p14:nvContentPartPr>
            <p14:xfrm>
              <a:off x="3514752" y="4458973"/>
              <a:ext cx="127800" cy="1137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0C93E53-EC99-4DCF-86C5-DF8B9DC3092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496803" y="4440973"/>
                <a:ext cx="1633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2DFDD26-5871-49D2-96A8-BD2DF5AFD2DC}"/>
                  </a:ext>
                </a:extLst>
              </p14:cNvPr>
              <p14:cNvContentPartPr/>
              <p14:nvPr/>
            </p14:nvContentPartPr>
            <p14:xfrm>
              <a:off x="3603312" y="4685053"/>
              <a:ext cx="360" cy="68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2DFDD26-5871-49D2-96A8-BD2DF5AFD2DC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585312" y="4667953"/>
                <a:ext cx="36000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42300F0-E1E4-41BA-9139-3C0566BD8A7C}"/>
                  </a:ext>
                </a:extLst>
              </p14:cNvPr>
              <p14:cNvContentPartPr/>
              <p14:nvPr/>
            </p14:nvContentPartPr>
            <p14:xfrm>
              <a:off x="3353472" y="3795853"/>
              <a:ext cx="106920" cy="123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42300F0-E1E4-41BA-9139-3C0566BD8A7C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335472" y="3777853"/>
                <a:ext cx="142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9023392-B06E-456C-87E7-06243AB47F0C}"/>
                  </a:ext>
                </a:extLst>
              </p14:cNvPr>
              <p14:cNvContentPartPr/>
              <p14:nvPr/>
            </p14:nvContentPartPr>
            <p14:xfrm>
              <a:off x="3440592" y="4032013"/>
              <a:ext cx="360" cy="50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9023392-B06E-456C-87E7-06243AB47F0C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422592" y="4014013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DE53B5C-6600-49EE-BFFB-5AD4C268D97A}"/>
                  </a:ext>
                </a:extLst>
              </p14:cNvPr>
              <p14:cNvContentPartPr/>
              <p14:nvPr/>
            </p14:nvContentPartPr>
            <p14:xfrm>
              <a:off x="3429432" y="5744893"/>
              <a:ext cx="276840" cy="1965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DE53B5C-6600-49EE-BFFB-5AD4C268D97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3411455" y="5726893"/>
                <a:ext cx="312434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30A99BA-9674-4FC2-BD54-A7F9A22BD78D}"/>
                  </a:ext>
                </a:extLst>
              </p14:cNvPr>
              <p14:cNvContentPartPr/>
              <p14:nvPr/>
            </p14:nvContentPartPr>
            <p14:xfrm>
              <a:off x="2221272" y="5880973"/>
              <a:ext cx="272880" cy="245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30A99BA-9674-4FC2-BD54-A7F9A22BD78D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203272" y="5862999"/>
                <a:ext cx="308520" cy="28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27F3F30-05D3-4674-8338-64194418B574}"/>
                  </a:ext>
                </a:extLst>
              </p14:cNvPr>
              <p14:cNvContentPartPr/>
              <p14:nvPr/>
            </p14:nvContentPartPr>
            <p14:xfrm>
              <a:off x="1878912" y="5771173"/>
              <a:ext cx="244800" cy="2419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27F3F30-05D3-4674-8338-64194418B57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860912" y="5753173"/>
                <a:ext cx="280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326B9E3-80FE-480A-AEF5-036EB93EC531}"/>
                  </a:ext>
                </a:extLst>
              </p14:cNvPr>
              <p14:cNvContentPartPr/>
              <p14:nvPr/>
            </p14:nvContentPartPr>
            <p14:xfrm>
              <a:off x="7100891" y="4250847"/>
              <a:ext cx="115920" cy="1026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326B9E3-80FE-480A-AEF5-036EB93EC531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082891" y="4232847"/>
                <a:ext cx="151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55E1A42-9427-4FED-A1B3-99490E33CB5C}"/>
                  </a:ext>
                </a:extLst>
              </p14:cNvPr>
              <p14:cNvContentPartPr/>
              <p14:nvPr/>
            </p14:nvContentPartPr>
            <p14:xfrm>
              <a:off x="7301771" y="4223847"/>
              <a:ext cx="88920" cy="1069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55E1A42-9427-4FED-A1B3-99490E33CB5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283771" y="4206207"/>
                <a:ext cx="124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A483DF2-1FC6-4566-87D3-32003A49AE81}"/>
                  </a:ext>
                </a:extLst>
              </p14:cNvPr>
              <p14:cNvContentPartPr/>
              <p14:nvPr/>
            </p14:nvContentPartPr>
            <p14:xfrm>
              <a:off x="7476731" y="4267047"/>
              <a:ext cx="10440" cy="410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A483DF2-1FC6-4566-87D3-32003A49AE81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458731" y="4249407"/>
                <a:ext cx="46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A01EA51-686D-4640-B10C-E614BDE1462E}"/>
                  </a:ext>
                </a:extLst>
              </p14:cNvPr>
              <p14:cNvContentPartPr/>
              <p14:nvPr/>
            </p14:nvContentPartPr>
            <p14:xfrm>
              <a:off x="7442171" y="4160847"/>
              <a:ext cx="14400" cy="11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A01EA51-686D-4640-B10C-E614BDE1462E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7424531" y="4142847"/>
                <a:ext cx="50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B586208-BE6C-478B-A37B-B20734EE0654}"/>
                  </a:ext>
                </a:extLst>
              </p14:cNvPr>
              <p14:cNvContentPartPr/>
              <p14:nvPr/>
            </p14:nvContentPartPr>
            <p14:xfrm>
              <a:off x="8111771" y="4105407"/>
              <a:ext cx="91080" cy="146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B586208-BE6C-478B-A37B-B20734EE0654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093771" y="4087767"/>
                <a:ext cx="126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4A8712A-96EF-4496-9940-81381E7B7142}"/>
                  </a:ext>
                </a:extLst>
              </p14:cNvPr>
              <p14:cNvContentPartPr/>
              <p14:nvPr/>
            </p14:nvContentPartPr>
            <p14:xfrm>
              <a:off x="7903331" y="4061127"/>
              <a:ext cx="3240" cy="1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4A8712A-96EF-4496-9940-81381E7B714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885331" y="4043127"/>
                <a:ext cx="38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86299B1-C73D-4434-B82E-4C7191CF45DB}"/>
                  </a:ext>
                </a:extLst>
              </p14:cNvPr>
              <p14:cNvContentPartPr/>
              <p14:nvPr/>
            </p14:nvContentPartPr>
            <p14:xfrm>
              <a:off x="8437211" y="3895887"/>
              <a:ext cx="142560" cy="1486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86299B1-C73D-4434-B82E-4C7191CF45DB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419571" y="3878247"/>
                <a:ext cx="178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ED16DEF-2309-41F2-90CD-7716764D4D3E}"/>
                  </a:ext>
                </a:extLst>
              </p14:cNvPr>
              <p14:cNvContentPartPr/>
              <p14:nvPr/>
            </p14:nvContentPartPr>
            <p14:xfrm>
              <a:off x="8545931" y="4238967"/>
              <a:ext cx="360" cy="9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ED16DEF-2309-41F2-90CD-7716764D4D3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527931" y="4221327"/>
                <a:ext cx="36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242EAE4-F335-44AA-83BB-35598C330CB7}"/>
                  </a:ext>
                </a:extLst>
              </p14:cNvPr>
              <p14:cNvContentPartPr/>
              <p14:nvPr/>
            </p14:nvContentPartPr>
            <p14:xfrm>
              <a:off x="7557011" y="4118367"/>
              <a:ext cx="439920" cy="178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242EAE4-F335-44AA-83BB-35598C330CB7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539371" y="4100367"/>
                <a:ext cx="475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62568753-3E1A-4CE0-8182-5A753A2D1061}"/>
                  </a:ext>
                </a:extLst>
              </p14:cNvPr>
              <p14:cNvContentPartPr/>
              <p14:nvPr/>
            </p14:nvContentPartPr>
            <p14:xfrm>
              <a:off x="6448931" y="4132767"/>
              <a:ext cx="573480" cy="2080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62568753-3E1A-4CE0-8182-5A753A2D106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430931" y="4115127"/>
                <a:ext cx="6091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81F76E2-5371-499D-AC07-0CC34576E892}"/>
              </a:ext>
            </a:extLst>
          </p:cNvPr>
          <p:cNvGrpSpPr/>
          <p:nvPr/>
        </p:nvGrpSpPr>
        <p:grpSpPr>
          <a:xfrm>
            <a:off x="1413970" y="6371492"/>
            <a:ext cx="1956240" cy="344880"/>
            <a:chOff x="1413970" y="6371492"/>
            <a:chExt cx="195624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792718-AE72-4E61-86F5-37F48EDC772B}"/>
                    </a:ext>
                  </a:extLst>
                </p14:cNvPr>
                <p14:cNvContentPartPr/>
                <p14:nvPr/>
              </p14:nvContentPartPr>
              <p14:xfrm>
                <a:off x="1413970" y="6398132"/>
                <a:ext cx="148320" cy="25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792718-AE72-4E61-86F5-37F48EDC772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396330" y="6380132"/>
                  <a:ext cx="183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A83447-CE66-4422-AAB8-D45AC1297BFA}"/>
                    </a:ext>
                  </a:extLst>
                </p14:cNvPr>
                <p14:cNvContentPartPr/>
                <p14:nvPr/>
              </p14:nvContentPartPr>
              <p14:xfrm>
                <a:off x="1437010" y="6538532"/>
                <a:ext cx="53640" cy="4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A83447-CE66-4422-AAB8-D45AC1297BF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419370" y="6520532"/>
                  <a:ext cx="89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4CE04E-9253-4463-B725-FBF9354865FF}"/>
                    </a:ext>
                  </a:extLst>
                </p14:cNvPr>
                <p14:cNvContentPartPr/>
                <p14:nvPr/>
              </p14:nvContentPartPr>
              <p14:xfrm>
                <a:off x="1655890" y="6480932"/>
                <a:ext cx="96480" cy="16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4CE04E-9253-4463-B725-FBF9354865F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37890" y="6462932"/>
                  <a:ext cx="132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B7E48B-019A-4786-BE63-D7991F050974}"/>
                    </a:ext>
                  </a:extLst>
                </p14:cNvPr>
                <p14:cNvContentPartPr/>
                <p14:nvPr/>
              </p14:nvContentPartPr>
              <p14:xfrm>
                <a:off x="1822210" y="6485252"/>
                <a:ext cx="109080" cy="23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B7E48B-019A-4786-BE63-D7991F05097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804570" y="6467612"/>
                  <a:ext cx="144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0ED1CF-4FA6-42E4-9EF1-8D344C2F943F}"/>
                    </a:ext>
                  </a:extLst>
                </p14:cNvPr>
                <p14:cNvContentPartPr/>
                <p14:nvPr/>
              </p14:nvContentPartPr>
              <p14:xfrm>
                <a:off x="1972330" y="6521252"/>
                <a:ext cx="234000" cy="13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0ED1CF-4FA6-42E4-9EF1-8D344C2F943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954690" y="6503252"/>
                  <a:ext cx="269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6C4A45-1530-40E6-B6BD-D52BE53DED36}"/>
                    </a:ext>
                  </a:extLst>
                </p14:cNvPr>
                <p14:cNvContentPartPr/>
                <p14:nvPr/>
              </p14:nvContentPartPr>
              <p14:xfrm>
                <a:off x="2261410" y="6528812"/>
                <a:ext cx="283320" cy="12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6C4A45-1530-40E6-B6BD-D52BE53DED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243410" y="6511172"/>
                  <a:ext cx="318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5A7591-A31A-4AC2-942A-4D59C649B031}"/>
                    </a:ext>
                  </a:extLst>
                </p14:cNvPr>
                <p14:cNvContentPartPr/>
                <p14:nvPr/>
              </p14:nvContentPartPr>
              <p14:xfrm>
                <a:off x="2596210" y="6503252"/>
                <a:ext cx="115200" cy="12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5A7591-A31A-4AC2-942A-4D59C649B03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578570" y="6485252"/>
                  <a:ext cx="150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871352-0C2B-4E2B-A8B5-8DE9D8723A25}"/>
                    </a:ext>
                  </a:extLst>
                </p14:cNvPr>
                <p14:cNvContentPartPr/>
                <p14:nvPr/>
              </p14:nvContentPartPr>
              <p14:xfrm>
                <a:off x="2840290" y="6379412"/>
                <a:ext cx="52560" cy="25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871352-0C2B-4E2B-A8B5-8DE9D8723A2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822290" y="6361412"/>
                  <a:ext cx="8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45C658-1DD3-4BAF-B26A-8E9AAB252241}"/>
                    </a:ext>
                  </a:extLst>
                </p14:cNvPr>
                <p14:cNvContentPartPr/>
                <p14:nvPr/>
              </p14:nvContentPartPr>
              <p14:xfrm>
                <a:off x="2807890" y="6441332"/>
                <a:ext cx="29520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45C658-1DD3-4BAF-B26A-8E9AAB2522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790250" y="6423692"/>
                  <a:ext cx="330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17438A-4B7F-405E-8A86-4B9EB317107D}"/>
                    </a:ext>
                  </a:extLst>
                </p14:cNvPr>
                <p14:cNvContentPartPr/>
                <p14:nvPr/>
              </p14:nvContentPartPr>
              <p14:xfrm>
                <a:off x="3136930" y="6371492"/>
                <a:ext cx="14760" cy="21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17438A-4B7F-405E-8A86-4B9EB317107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118930" y="6353852"/>
                  <a:ext cx="50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8A6BCF-20D9-4E16-B16C-01201A0A1E65}"/>
                    </a:ext>
                  </a:extLst>
                </p14:cNvPr>
                <p14:cNvContentPartPr/>
                <p14:nvPr/>
              </p14:nvContentPartPr>
              <p14:xfrm>
                <a:off x="3302170" y="6424772"/>
                <a:ext cx="68040" cy="16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8A6BCF-20D9-4E16-B16C-01201A0A1E6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284170" y="6407132"/>
                  <a:ext cx="10368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9C6DD3F-A4A1-4A52-8D6F-2FE8AD0ADF0E}"/>
                  </a:ext>
                </a:extLst>
              </p14:cNvPr>
              <p14:cNvContentPartPr/>
              <p14:nvPr/>
            </p14:nvContentPartPr>
            <p14:xfrm>
              <a:off x="3570370" y="6202652"/>
              <a:ext cx="115200" cy="120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9C6DD3F-A4A1-4A52-8D6F-2FE8AD0ADF0E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552730" y="6184652"/>
                <a:ext cx="150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763F9F-CFB9-4745-AFFA-8A49145D7F3F}"/>
                  </a:ext>
                </a:extLst>
              </p14:cNvPr>
              <p14:cNvContentPartPr/>
              <p14:nvPr/>
            </p14:nvContentPartPr>
            <p14:xfrm>
              <a:off x="3659290" y="6454652"/>
              <a:ext cx="6840" cy="2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763F9F-CFB9-4745-AFFA-8A49145D7F3F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641650" y="6437012"/>
                <a:ext cx="4248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76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18363" y="1909541"/>
            <a:ext cx="9569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Representing Relations Using Digraphs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E1720E4-D192-4DC7-A27D-CB04AD9B1EB3}"/>
                  </a:ext>
                </a:extLst>
              </p14:cNvPr>
              <p14:cNvContentPartPr/>
              <p14:nvPr/>
            </p14:nvContentPartPr>
            <p14:xfrm>
              <a:off x="142811" y="177723"/>
              <a:ext cx="7873569" cy="639804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E1720E4-D192-4DC7-A27D-CB04AD9B1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171" y="159721"/>
                <a:ext cx="7909209" cy="675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AD9C236-6993-4367-A1A1-625DD3917FE9}"/>
                  </a:ext>
                </a:extLst>
              </p14:cNvPr>
              <p14:cNvContentPartPr/>
              <p14:nvPr/>
            </p14:nvContentPartPr>
            <p14:xfrm>
              <a:off x="492105" y="1128225"/>
              <a:ext cx="207000" cy="294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AD9C236-6993-4367-A1A1-625DD3917F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434" y="1110225"/>
                <a:ext cx="242702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0E007C-7450-4D01-8383-5CF762E0AFA9}"/>
                  </a:ext>
                </a:extLst>
              </p14:cNvPr>
              <p14:cNvContentPartPr/>
              <p14:nvPr/>
            </p14:nvContentPartPr>
            <p14:xfrm>
              <a:off x="1845705" y="1202025"/>
              <a:ext cx="288720" cy="19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0E007C-7450-4D01-8383-5CF762E0AF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8043" y="1184385"/>
                <a:ext cx="324404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986D10C-E941-450E-8F74-97D56696A15A}"/>
                  </a:ext>
                </a:extLst>
              </p14:cNvPr>
              <p14:cNvContentPartPr/>
              <p14:nvPr/>
            </p14:nvContentPartPr>
            <p14:xfrm>
              <a:off x="938505" y="1137225"/>
              <a:ext cx="807840" cy="286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986D10C-E941-450E-8F74-97D56696A1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865" y="1119225"/>
                <a:ext cx="843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1A69C2-90DF-452D-AE2D-16575360F569}"/>
                  </a:ext>
                </a:extLst>
              </p14:cNvPr>
              <p14:cNvContentPartPr/>
              <p14:nvPr/>
            </p14:nvContentPartPr>
            <p14:xfrm>
              <a:off x="2388945" y="1121025"/>
              <a:ext cx="707400" cy="249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1A69C2-90DF-452D-AE2D-16575360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0954" y="1103025"/>
                <a:ext cx="743022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7339FF-7344-430D-A88C-E3F72116F06A}"/>
                  </a:ext>
                </a:extLst>
              </p14:cNvPr>
              <p14:cNvContentPartPr/>
              <p14:nvPr/>
            </p14:nvContentPartPr>
            <p14:xfrm>
              <a:off x="4398825" y="1199505"/>
              <a:ext cx="103320" cy="142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7339FF-7344-430D-A88C-E3F72116F0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1185" y="1181505"/>
                <a:ext cx="138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9C6FB0-6346-41DB-882D-0F291E285A59}"/>
                  </a:ext>
                </a:extLst>
              </p14:cNvPr>
              <p14:cNvContentPartPr/>
              <p14:nvPr/>
            </p14:nvContentPartPr>
            <p14:xfrm>
              <a:off x="5712465" y="1188705"/>
              <a:ext cx="83880" cy="154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9C6FB0-6346-41DB-882D-0F291E285A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4825" y="1170705"/>
                <a:ext cx="119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DB5671E-69AC-4EE5-98BA-5EC06E8112BB}"/>
                  </a:ext>
                </a:extLst>
              </p14:cNvPr>
              <p14:cNvContentPartPr/>
              <p14:nvPr/>
            </p14:nvContentPartPr>
            <p14:xfrm>
              <a:off x="5871585" y="1127505"/>
              <a:ext cx="424800" cy="223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DB5671E-69AC-4EE5-98BA-5EC06E8112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3945" y="1109505"/>
                <a:ext cx="4604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7B61269-F61F-46D6-9671-340919D64260}"/>
                  </a:ext>
                </a:extLst>
              </p14:cNvPr>
              <p14:cNvContentPartPr/>
              <p14:nvPr/>
            </p14:nvContentPartPr>
            <p14:xfrm>
              <a:off x="5244465" y="1154505"/>
              <a:ext cx="280800" cy="190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7B61269-F61F-46D6-9671-340919D642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6825" y="1136539"/>
                <a:ext cx="316440" cy="226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D4ECEE4-A657-48F5-B304-A262A256F640}"/>
                  </a:ext>
                </a:extLst>
              </p14:cNvPr>
              <p14:cNvContentPartPr/>
              <p14:nvPr/>
            </p14:nvContentPartPr>
            <p14:xfrm>
              <a:off x="4967265" y="1158465"/>
              <a:ext cx="200160" cy="187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D4ECEE4-A657-48F5-B304-A262A256F6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9265" y="1140465"/>
                <a:ext cx="235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408678C-E661-4EFC-B256-7BBC4437E533}"/>
                  </a:ext>
                </a:extLst>
              </p14:cNvPr>
              <p14:cNvContentPartPr/>
              <p14:nvPr/>
            </p14:nvContentPartPr>
            <p14:xfrm>
              <a:off x="4678905" y="1090425"/>
              <a:ext cx="211320" cy="265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408678C-E661-4EFC-B256-7BBC4437E5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1265" y="1072425"/>
                <a:ext cx="2469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4E6DC44-A4F4-4EE8-AB6C-331DB9483D37}"/>
                  </a:ext>
                </a:extLst>
              </p14:cNvPr>
              <p14:cNvContentPartPr/>
              <p14:nvPr/>
            </p14:nvContentPartPr>
            <p14:xfrm>
              <a:off x="3931185" y="1143345"/>
              <a:ext cx="361440" cy="219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4E6DC44-A4F4-4EE8-AB6C-331DB9483D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13527" y="1125345"/>
                <a:ext cx="397116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6BC304D-7812-4938-93A3-E07283D077CB}"/>
                  </a:ext>
                </a:extLst>
              </p14:cNvPr>
              <p14:cNvContentPartPr/>
              <p14:nvPr/>
            </p14:nvContentPartPr>
            <p14:xfrm>
              <a:off x="3184185" y="1186185"/>
              <a:ext cx="538920" cy="165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6BC304D-7812-4938-93A3-E07283D077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6545" y="1168185"/>
                <a:ext cx="574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3D483A9-2A95-43F2-A83B-416463EA8A6C}"/>
                  </a:ext>
                </a:extLst>
              </p14:cNvPr>
              <p14:cNvContentPartPr/>
              <p14:nvPr/>
            </p14:nvContentPartPr>
            <p14:xfrm>
              <a:off x="7171116" y="1079265"/>
              <a:ext cx="157320" cy="220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3D483A9-2A95-43F2-A83B-416463EA8A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3476" y="1061265"/>
                <a:ext cx="192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EE46653-2380-4F8C-B55F-5F010FC146D1}"/>
                  </a:ext>
                </a:extLst>
              </p14:cNvPr>
              <p14:cNvContentPartPr/>
              <p14:nvPr/>
            </p14:nvContentPartPr>
            <p14:xfrm>
              <a:off x="7405836" y="1172505"/>
              <a:ext cx="77760" cy="127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EE46653-2380-4F8C-B55F-5F010FC146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8196" y="1154865"/>
                <a:ext cx="113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DA55F72-C88B-4500-BD31-1B2E2C442954}"/>
                  </a:ext>
                </a:extLst>
              </p14:cNvPr>
              <p14:cNvContentPartPr/>
              <p14:nvPr/>
            </p14:nvContentPartPr>
            <p14:xfrm>
              <a:off x="9542076" y="1086465"/>
              <a:ext cx="99720" cy="109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DA55F72-C88B-4500-BD31-1B2E2C4429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24076" y="1068465"/>
                <a:ext cx="135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8DA2F9E-D5B1-446A-B563-41FC045808F6}"/>
                  </a:ext>
                </a:extLst>
              </p14:cNvPr>
              <p14:cNvContentPartPr/>
              <p14:nvPr/>
            </p14:nvContentPartPr>
            <p14:xfrm>
              <a:off x="9712716" y="1061985"/>
              <a:ext cx="82080" cy="134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8DA2F9E-D5B1-446A-B563-41FC045808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95076" y="1043985"/>
                <a:ext cx="1177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F1498FD-DBB5-4174-B14B-AC2AF6E1A68E}"/>
                  </a:ext>
                </a:extLst>
              </p14:cNvPr>
              <p14:cNvContentPartPr/>
              <p14:nvPr/>
            </p14:nvContentPartPr>
            <p14:xfrm>
              <a:off x="10165596" y="1092585"/>
              <a:ext cx="111240" cy="275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F1498FD-DBB5-4174-B14B-AC2AF6E1A6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47596" y="1074585"/>
                <a:ext cx="146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80C18C-02D3-44B3-943E-9A280AC7A014}"/>
                  </a:ext>
                </a:extLst>
              </p14:cNvPr>
              <p14:cNvContentPartPr/>
              <p14:nvPr/>
            </p14:nvContentPartPr>
            <p14:xfrm>
              <a:off x="9844836" y="992865"/>
              <a:ext cx="2160" cy="4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80C18C-02D3-44B3-943E-9A280AC7A0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26836" y="975225"/>
                <a:ext cx="37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E7532A2-50EE-44BD-8FC2-C0BB225525D8}"/>
                  </a:ext>
                </a:extLst>
              </p14:cNvPr>
              <p14:cNvContentPartPr/>
              <p14:nvPr/>
            </p14:nvContentPartPr>
            <p14:xfrm>
              <a:off x="10452516" y="1102665"/>
              <a:ext cx="135720" cy="119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E7532A2-50EE-44BD-8FC2-C0BB225525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34876" y="1085025"/>
                <a:ext cx="171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118E509-8817-417B-AF46-E34B35841719}"/>
                  </a:ext>
                </a:extLst>
              </p14:cNvPr>
              <p14:cNvContentPartPr/>
              <p14:nvPr/>
            </p14:nvContentPartPr>
            <p14:xfrm>
              <a:off x="9866076" y="1075305"/>
              <a:ext cx="227880" cy="125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118E509-8817-417B-AF46-E34B358417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48408" y="1057356"/>
                <a:ext cx="263576" cy="16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7C11EEE-669E-4204-A5B2-02691592C23A}"/>
                  </a:ext>
                </a:extLst>
              </p14:cNvPr>
              <p14:cNvContentPartPr/>
              <p14:nvPr/>
            </p14:nvContentPartPr>
            <p14:xfrm>
              <a:off x="8515356" y="995025"/>
              <a:ext cx="808560" cy="248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7C11EEE-669E-4204-A5B2-02691592C2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97716" y="977025"/>
                <a:ext cx="844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2BDE74D-082B-48DD-9EB3-CEC2BBA42B4C}"/>
                  </a:ext>
                </a:extLst>
              </p14:cNvPr>
              <p14:cNvContentPartPr/>
              <p14:nvPr/>
            </p14:nvContentPartPr>
            <p14:xfrm>
              <a:off x="7694916" y="1104825"/>
              <a:ext cx="740880" cy="217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2BDE74D-082B-48DD-9EB3-CEC2BBA42B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76925" y="1086825"/>
                <a:ext cx="776503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5FF9A60-AA80-4A56-BF19-D071828BBFB5}"/>
                  </a:ext>
                </a:extLst>
              </p14:cNvPr>
              <p14:cNvContentPartPr/>
              <p14:nvPr/>
            </p14:nvContentPartPr>
            <p14:xfrm>
              <a:off x="6549396" y="1150185"/>
              <a:ext cx="456840" cy="169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5FF9A60-AA80-4A56-BF19-D071828BBF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31742" y="1132185"/>
                <a:ext cx="49250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229F683-899E-4B17-981D-E285254F7F45}"/>
                  </a:ext>
                </a:extLst>
              </p14:cNvPr>
              <p14:cNvContentPartPr/>
              <p14:nvPr/>
            </p14:nvContentPartPr>
            <p14:xfrm>
              <a:off x="10854907" y="1069545"/>
              <a:ext cx="92160" cy="177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229F683-899E-4B17-981D-E285254F7F4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36907" y="1051905"/>
                <a:ext cx="127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25DD4FE-C9D4-469B-8565-690168DD3C88}"/>
                  </a:ext>
                </a:extLst>
              </p14:cNvPr>
              <p14:cNvContentPartPr/>
              <p14:nvPr/>
            </p14:nvContentPartPr>
            <p14:xfrm>
              <a:off x="11466907" y="1099785"/>
              <a:ext cx="474480" cy="1270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25DD4FE-C9D4-469B-8565-690168DD3C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48893" y="1082145"/>
                <a:ext cx="510147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EBAB2EF-E836-42E6-A7EE-150208D2BA2C}"/>
                  </a:ext>
                </a:extLst>
              </p14:cNvPr>
              <p14:cNvContentPartPr/>
              <p14:nvPr/>
            </p14:nvContentPartPr>
            <p14:xfrm>
              <a:off x="11013307" y="1095105"/>
              <a:ext cx="369720" cy="140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EBAB2EF-E836-42E6-A7EE-150208D2BA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95307" y="1077151"/>
                <a:ext cx="405360" cy="175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5848532-284A-40B2-AEA7-10136A66F45F}"/>
                  </a:ext>
                </a:extLst>
              </p14:cNvPr>
              <p14:cNvContentPartPr/>
              <p14:nvPr/>
            </p14:nvContentPartPr>
            <p14:xfrm>
              <a:off x="510465" y="1622145"/>
              <a:ext cx="947160" cy="2196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5848532-284A-40B2-AEA7-10136A66F4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818" y="1604145"/>
                <a:ext cx="982814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6560F17-5CA6-4866-8A4C-FDF9CBE2D009}"/>
                  </a:ext>
                </a:extLst>
              </p14:cNvPr>
              <p14:cNvContentPartPr/>
              <p14:nvPr/>
            </p14:nvContentPartPr>
            <p14:xfrm>
              <a:off x="1619985" y="1808265"/>
              <a:ext cx="4320" cy="14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6560F17-5CA6-4866-8A4C-FDF9CBE2D00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02345" y="1790625"/>
                <a:ext cx="39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E94DF45-310B-41EC-BBC7-668CD6E9A21F}"/>
                  </a:ext>
                </a:extLst>
              </p14:cNvPr>
              <p14:cNvContentPartPr/>
              <p14:nvPr/>
            </p14:nvContentPartPr>
            <p14:xfrm>
              <a:off x="1849305" y="1640505"/>
              <a:ext cx="38160" cy="184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E94DF45-310B-41EC-BBC7-668CD6E9A2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31305" y="1622505"/>
                <a:ext cx="73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92D8602-CB37-4F36-9E8C-F48CF47EA99D}"/>
                  </a:ext>
                </a:extLst>
              </p14:cNvPr>
              <p14:cNvContentPartPr/>
              <p14:nvPr/>
            </p14:nvContentPartPr>
            <p14:xfrm>
              <a:off x="2606025" y="1574265"/>
              <a:ext cx="1440" cy="2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92D8602-CB37-4F36-9E8C-F48CF47EA9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88385" y="1556265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105CB72-FB4B-409C-B127-1DDB53627332}"/>
                  </a:ext>
                </a:extLst>
              </p14:cNvPr>
              <p14:cNvContentPartPr/>
              <p14:nvPr/>
            </p14:nvContentPartPr>
            <p14:xfrm>
              <a:off x="2897625" y="1667145"/>
              <a:ext cx="108720" cy="110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105CB72-FB4B-409C-B127-1DDB536273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9985" y="1649505"/>
                <a:ext cx="144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D41039B-D22A-47C8-9CCC-D3839EFA1615}"/>
                  </a:ext>
                </a:extLst>
              </p14:cNvPr>
              <p14:cNvContentPartPr/>
              <p14:nvPr/>
            </p14:nvContentPartPr>
            <p14:xfrm>
              <a:off x="5118465" y="1649505"/>
              <a:ext cx="500400" cy="146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D41039B-D22A-47C8-9CCC-D3839EFA16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00812" y="1631505"/>
                <a:ext cx="536066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B15F102-8A9C-438E-BFC5-FC06AA9C5545}"/>
                  </a:ext>
                </a:extLst>
              </p14:cNvPr>
              <p14:cNvContentPartPr/>
              <p14:nvPr/>
            </p14:nvContentPartPr>
            <p14:xfrm>
              <a:off x="4404225" y="1529625"/>
              <a:ext cx="637560" cy="247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B15F102-8A9C-438E-BFC5-FC06AA9C55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86575" y="1511985"/>
                <a:ext cx="6732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5E73C61-5EF8-4CE0-AA23-5405D5778B64}"/>
                  </a:ext>
                </a:extLst>
              </p14:cNvPr>
              <p14:cNvContentPartPr/>
              <p14:nvPr/>
            </p14:nvContentPartPr>
            <p14:xfrm>
              <a:off x="3953505" y="1634385"/>
              <a:ext cx="247680" cy="113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5E73C61-5EF8-4CE0-AA23-5405D5778B6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35865" y="1616745"/>
                <a:ext cx="283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FA3C344-7FEA-479D-8F6E-8A222EE74C0A}"/>
                  </a:ext>
                </a:extLst>
              </p14:cNvPr>
              <p14:cNvContentPartPr/>
              <p14:nvPr/>
            </p14:nvContentPartPr>
            <p14:xfrm>
              <a:off x="3162225" y="1577145"/>
              <a:ext cx="718560" cy="216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FA3C344-7FEA-479D-8F6E-8A222EE74C0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44225" y="1559145"/>
                <a:ext cx="754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C0C2A82-6B5B-4D9B-A7E9-6505CD99D5E0}"/>
                  </a:ext>
                </a:extLst>
              </p14:cNvPr>
              <p14:cNvContentPartPr/>
              <p14:nvPr/>
            </p14:nvContentPartPr>
            <p14:xfrm>
              <a:off x="2602425" y="1670385"/>
              <a:ext cx="124920" cy="117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C0C2A82-6B5B-4D9B-A7E9-6505CD99D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84785" y="1652745"/>
                <a:ext cx="160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2FD5CD4-D6FA-406B-9180-31EB6A8EA5BA}"/>
                  </a:ext>
                </a:extLst>
              </p14:cNvPr>
              <p14:cNvContentPartPr/>
              <p14:nvPr/>
            </p14:nvContentPartPr>
            <p14:xfrm>
              <a:off x="2284185" y="1584345"/>
              <a:ext cx="173880" cy="225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2FD5CD4-D6FA-406B-9180-31EB6A8EA5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66185" y="1566345"/>
                <a:ext cx="209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5B8F313-32EB-4B3A-BE18-1DA5F849F390}"/>
                  </a:ext>
                </a:extLst>
              </p14:cNvPr>
              <p14:cNvContentPartPr/>
              <p14:nvPr/>
            </p14:nvContentPartPr>
            <p14:xfrm>
              <a:off x="1958745" y="1606665"/>
              <a:ext cx="100800" cy="221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5B8F313-32EB-4B3A-BE18-1DA5F849F39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40745" y="1589025"/>
                <a:ext cx="136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4B87091-DD12-4D53-B80D-4D0D99FE4269}"/>
                  </a:ext>
                </a:extLst>
              </p14:cNvPr>
              <p14:cNvContentPartPr/>
              <p14:nvPr/>
            </p14:nvContentPartPr>
            <p14:xfrm>
              <a:off x="6171861" y="1666425"/>
              <a:ext cx="45720" cy="370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4B87091-DD12-4D53-B80D-4D0D99FE42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3861" y="1648425"/>
                <a:ext cx="81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E47E8C7-D4AC-46C9-BA0C-C1CFF5D87DE3}"/>
                  </a:ext>
                </a:extLst>
              </p14:cNvPr>
              <p14:cNvContentPartPr/>
              <p14:nvPr/>
            </p14:nvContentPartPr>
            <p14:xfrm>
              <a:off x="5923461" y="1566705"/>
              <a:ext cx="147960" cy="2106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E47E8C7-D4AC-46C9-BA0C-C1CFF5D87DE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05778" y="1549065"/>
                <a:ext cx="183687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1267867-4588-4340-8D34-E92119F21016}"/>
                  </a:ext>
                </a:extLst>
              </p14:cNvPr>
              <p14:cNvContentPartPr/>
              <p14:nvPr/>
            </p14:nvContentPartPr>
            <p14:xfrm>
              <a:off x="6371661" y="1531065"/>
              <a:ext cx="115200" cy="2944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1267867-4588-4340-8D34-E92119F210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53661" y="1513425"/>
                <a:ext cx="1508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FDB5BE6-4645-415E-BF81-B75AF7EB20FB}"/>
                  </a:ext>
                </a:extLst>
              </p14:cNvPr>
              <p14:cNvContentPartPr/>
              <p14:nvPr/>
            </p14:nvContentPartPr>
            <p14:xfrm>
              <a:off x="6860901" y="1820505"/>
              <a:ext cx="2880" cy="51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FDB5BE6-4645-415E-BF81-B75AF7EB20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42901" y="1802865"/>
                <a:ext cx="38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3221587-7B60-4A18-9D9A-732BD35D8717}"/>
                  </a:ext>
                </a:extLst>
              </p14:cNvPr>
              <p14:cNvContentPartPr/>
              <p14:nvPr/>
            </p14:nvContentPartPr>
            <p14:xfrm>
              <a:off x="6945501" y="1688025"/>
              <a:ext cx="89280" cy="109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3221587-7B60-4A18-9D9A-732BD35D871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27501" y="1670385"/>
                <a:ext cx="124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79648BE-DCB5-4BB7-B3AF-CCB1BEC71029}"/>
                  </a:ext>
                </a:extLst>
              </p14:cNvPr>
              <p14:cNvContentPartPr/>
              <p14:nvPr/>
            </p14:nvContentPartPr>
            <p14:xfrm>
              <a:off x="7107501" y="1729785"/>
              <a:ext cx="66240" cy="777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79648BE-DCB5-4BB7-B3AF-CCB1BEC710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89501" y="1711785"/>
                <a:ext cx="1018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DA6FAA3-1393-4319-817F-8C807A11FDCA}"/>
                  </a:ext>
                </a:extLst>
              </p14:cNvPr>
              <p14:cNvContentPartPr/>
              <p14:nvPr/>
            </p14:nvContentPartPr>
            <p14:xfrm>
              <a:off x="7258701" y="1819785"/>
              <a:ext cx="2880" cy="590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DA6FAA3-1393-4319-817F-8C807A11FDC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40701" y="1802145"/>
                <a:ext cx="3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A7646CA-6997-4ADE-8D45-4F5C6441E4D8}"/>
                  </a:ext>
                </a:extLst>
              </p14:cNvPr>
              <p14:cNvContentPartPr/>
              <p14:nvPr/>
            </p14:nvContentPartPr>
            <p14:xfrm>
              <a:off x="7358781" y="1703145"/>
              <a:ext cx="101880" cy="145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A7646CA-6997-4ADE-8D45-4F5C6441E4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40781" y="1685145"/>
                <a:ext cx="137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981AE93-B43D-411D-8229-77DE95A089FF}"/>
                  </a:ext>
                </a:extLst>
              </p14:cNvPr>
              <p14:cNvContentPartPr/>
              <p14:nvPr/>
            </p14:nvContentPartPr>
            <p14:xfrm>
              <a:off x="7532301" y="1765425"/>
              <a:ext cx="47880" cy="90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981AE93-B43D-411D-8229-77DE95A089F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14661" y="1747425"/>
                <a:ext cx="83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7CFD6F1-765A-45DA-B6E4-70CE9E466B7E}"/>
                  </a:ext>
                </a:extLst>
              </p14:cNvPr>
              <p14:cNvContentPartPr/>
              <p14:nvPr/>
            </p14:nvContentPartPr>
            <p14:xfrm>
              <a:off x="6586941" y="1667505"/>
              <a:ext cx="194400" cy="1479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7CFD6F1-765A-45DA-B6E4-70CE9E466B7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69301" y="1649505"/>
                <a:ext cx="230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9140306-D4D8-4907-A0B2-52EA1397C39E}"/>
                  </a:ext>
                </a:extLst>
              </p14:cNvPr>
              <p14:cNvContentPartPr/>
              <p14:nvPr/>
            </p14:nvContentPartPr>
            <p14:xfrm>
              <a:off x="7676301" y="1838505"/>
              <a:ext cx="10440" cy="72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9140306-D4D8-4907-A0B2-52EA1397C3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58301" y="1820505"/>
                <a:ext cx="46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3CCDF0F-CC2D-455E-A998-C8B95AA69DCB}"/>
                  </a:ext>
                </a:extLst>
              </p14:cNvPr>
              <p14:cNvContentPartPr/>
              <p14:nvPr/>
            </p14:nvContentPartPr>
            <p14:xfrm>
              <a:off x="7795461" y="1800345"/>
              <a:ext cx="99000" cy="17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3CCDF0F-CC2D-455E-A998-C8B95AA69DC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77821" y="1782345"/>
                <a:ext cx="134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6EEDFC9-50B8-4CB7-A509-A19284E4E56E}"/>
                  </a:ext>
                </a:extLst>
              </p14:cNvPr>
              <p14:cNvContentPartPr/>
              <p14:nvPr/>
            </p14:nvContentPartPr>
            <p14:xfrm>
              <a:off x="7994901" y="1807185"/>
              <a:ext cx="6480" cy="622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6EEDFC9-50B8-4CB7-A509-A19284E4E56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76901" y="1789185"/>
                <a:ext cx="42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041ED49-6252-4275-AC0F-77849DDB45FE}"/>
                  </a:ext>
                </a:extLst>
              </p14:cNvPr>
              <p14:cNvContentPartPr/>
              <p14:nvPr/>
            </p14:nvContentPartPr>
            <p14:xfrm>
              <a:off x="8094981" y="1692345"/>
              <a:ext cx="112680" cy="1105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041ED49-6252-4275-AC0F-77849DDB45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77341" y="1674345"/>
                <a:ext cx="148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0FC28F2-C720-41B5-B6DE-7D41929B91D6}"/>
                  </a:ext>
                </a:extLst>
              </p14:cNvPr>
              <p14:cNvContentPartPr/>
              <p14:nvPr/>
            </p14:nvContentPartPr>
            <p14:xfrm>
              <a:off x="8458941" y="1556625"/>
              <a:ext cx="144720" cy="207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0FC28F2-C720-41B5-B6DE-7D41929B91D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41301" y="1538985"/>
                <a:ext cx="180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56068EC-960B-4E3B-B4A5-33D44A61660E}"/>
                  </a:ext>
                </a:extLst>
              </p14:cNvPr>
              <p14:cNvContentPartPr/>
              <p14:nvPr/>
            </p14:nvContentPartPr>
            <p14:xfrm>
              <a:off x="8282901" y="1763985"/>
              <a:ext cx="103680" cy="72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56068EC-960B-4E3B-B4A5-33D44A61660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65261" y="1746345"/>
                <a:ext cx="139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2B68749-1ECB-4990-B2C4-C85AF38E667A}"/>
                  </a:ext>
                </a:extLst>
              </p14:cNvPr>
              <p14:cNvContentPartPr/>
              <p14:nvPr/>
            </p14:nvContentPartPr>
            <p14:xfrm>
              <a:off x="8735781" y="1592265"/>
              <a:ext cx="373680" cy="154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2B68749-1ECB-4990-B2C4-C85AF38E667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17798" y="1574625"/>
                <a:ext cx="409286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DD30A71-C64F-4B65-80D3-2C88C91F8855}"/>
                  </a:ext>
                </a:extLst>
              </p14:cNvPr>
              <p14:cNvContentPartPr/>
              <p14:nvPr/>
            </p14:nvContentPartPr>
            <p14:xfrm>
              <a:off x="9752947" y="1445385"/>
              <a:ext cx="87840" cy="2908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DD30A71-C64F-4B65-80D3-2C88C91F885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34947" y="1427385"/>
                <a:ext cx="123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5E2A594-269C-4604-A07B-C69D903F0518}"/>
                  </a:ext>
                </a:extLst>
              </p14:cNvPr>
              <p14:cNvContentPartPr/>
              <p14:nvPr/>
            </p14:nvContentPartPr>
            <p14:xfrm>
              <a:off x="9949507" y="1503705"/>
              <a:ext cx="80640" cy="178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5E2A594-269C-4604-A07B-C69D903F05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31507" y="1486065"/>
                <a:ext cx="1162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31C2D76-927C-4A1D-92DB-4DBEF6E5C0C6}"/>
                  </a:ext>
                </a:extLst>
              </p14:cNvPr>
              <p14:cNvContentPartPr/>
              <p14:nvPr/>
            </p14:nvContentPartPr>
            <p14:xfrm>
              <a:off x="10096387" y="1653105"/>
              <a:ext cx="6840" cy="57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31C2D76-927C-4A1D-92DB-4DBEF6E5C0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78387" y="1635105"/>
                <a:ext cx="424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14E1501-DC31-4843-B532-DCEF6DA82506}"/>
                  </a:ext>
                </a:extLst>
              </p14:cNvPr>
              <p14:cNvContentPartPr/>
              <p14:nvPr/>
            </p14:nvContentPartPr>
            <p14:xfrm>
              <a:off x="10211947" y="1689465"/>
              <a:ext cx="2880" cy="51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14E1501-DC31-4843-B532-DCEF6DA825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94307" y="1671825"/>
                <a:ext cx="385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974C5E8-24C8-4212-9040-56E3F697AB0D}"/>
                  </a:ext>
                </a:extLst>
              </p14:cNvPr>
              <p14:cNvContentPartPr/>
              <p14:nvPr/>
            </p14:nvContentPartPr>
            <p14:xfrm>
              <a:off x="10287547" y="1521345"/>
              <a:ext cx="82440" cy="1656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974C5E8-24C8-4212-9040-56E3F697AB0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269907" y="1503345"/>
                <a:ext cx="118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217B4AD-4C5E-473B-9314-4682CDB85C38}"/>
                  </a:ext>
                </a:extLst>
              </p14:cNvPr>
              <p14:cNvContentPartPr/>
              <p14:nvPr/>
            </p14:nvContentPartPr>
            <p14:xfrm>
              <a:off x="10435147" y="1626465"/>
              <a:ext cx="56160" cy="94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217B4AD-4C5E-473B-9314-4682CDB85C3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417147" y="1608465"/>
                <a:ext cx="91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CB3C38F-D9C0-485F-B869-B8B0847C5BD9}"/>
                  </a:ext>
                </a:extLst>
              </p14:cNvPr>
              <p14:cNvContentPartPr/>
              <p14:nvPr/>
            </p14:nvContentPartPr>
            <p14:xfrm>
              <a:off x="10578067" y="1679385"/>
              <a:ext cx="8280" cy="56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CB3C38F-D9C0-485F-B869-B8B0847C5BD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560427" y="1661385"/>
                <a:ext cx="43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4FFD1C8-7471-4639-828C-1AA100B6410B}"/>
                  </a:ext>
                </a:extLst>
              </p14:cNvPr>
              <p14:cNvContentPartPr/>
              <p14:nvPr/>
            </p14:nvContentPartPr>
            <p14:xfrm>
              <a:off x="10916107" y="1498305"/>
              <a:ext cx="122400" cy="1692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4FFD1C8-7471-4639-828C-1AA100B6410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898467" y="1480305"/>
                <a:ext cx="158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5C7DA6F-80C0-4AEB-BE5E-C24BEAF2FA5C}"/>
                  </a:ext>
                </a:extLst>
              </p14:cNvPr>
              <p14:cNvContentPartPr/>
              <p14:nvPr/>
            </p14:nvContentPartPr>
            <p14:xfrm>
              <a:off x="11118067" y="1619625"/>
              <a:ext cx="77040" cy="63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5C7DA6F-80C0-4AEB-BE5E-C24BEAF2FA5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00427" y="1601625"/>
                <a:ext cx="1126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8EC372A-AF03-487C-BA3D-C838007E349D}"/>
                  </a:ext>
                </a:extLst>
              </p14:cNvPr>
              <p14:cNvContentPartPr/>
              <p14:nvPr/>
            </p14:nvContentPartPr>
            <p14:xfrm>
              <a:off x="11275387" y="1428105"/>
              <a:ext cx="112320" cy="205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8EC372A-AF03-487C-BA3D-C838007E349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257747" y="1410105"/>
                <a:ext cx="147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507F611-B5E2-4E86-AA44-50CD55D075E4}"/>
                  </a:ext>
                </a:extLst>
              </p14:cNvPr>
              <p14:cNvContentPartPr/>
              <p14:nvPr/>
            </p14:nvContentPartPr>
            <p14:xfrm>
              <a:off x="10693267" y="1655265"/>
              <a:ext cx="99720" cy="14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507F611-B5E2-4E86-AA44-50CD55D075E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75332" y="1637625"/>
                <a:ext cx="135232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78A6131-1510-498F-87F3-2708172252FC}"/>
                  </a:ext>
                </a:extLst>
              </p14:cNvPr>
              <p14:cNvContentPartPr/>
              <p14:nvPr/>
            </p14:nvContentPartPr>
            <p14:xfrm>
              <a:off x="9621187" y="1551225"/>
              <a:ext cx="42120" cy="45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78A6131-1510-498F-87F3-2708172252F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603547" y="1533225"/>
                <a:ext cx="77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60EEA2C-7263-48BD-B5BA-8481133D65C4}"/>
                  </a:ext>
                </a:extLst>
              </p14:cNvPr>
              <p14:cNvContentPartPr/>
              <p14:nvPr/>
            </p14:nvContentPartPr>
            <p14:xfrm>
              <a:off x="9405187" y="1465545"/>
              <a:ext cx="150840" cy="217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60EEA2C-7263-48BD-B5BA-8481133D65C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387187" y="1447905"/>
                <a:ext cx="1864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B9C1A94-2C7A-4CB9-9887-A3E5B22CE1D0}"/>
                  </a:ext>
                </a:extLst>
              </p14:cNvPr>
              <p14:cNvContentPartPr/>
              <p14:nvPr/>
            </p14:nvContentPartPr>
            <p14:xfrm>
              <a:off x="11563747" y="1601625"/>
              <a:ext cx="3960" cy="63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B9C1A94-2C7A-4CB9-9887-A3E5B22CE1D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545747" y="1583985"/>
                <a:ext cx="39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0A285B4-E0C0-4B63-9B0A-A7F60F8A20A0}"/>
                  </a:ext>
                </a:extLst>
              </p14:cNvPr>
              <p14:cNvContentPartPr/>
              <p14:nvPr/>
            </p14:nvContentPartPr>
            <p14:xfrm>
              <a:off x="581025" y="2097538"/>
              <a:ext cx="539280" cy="178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0A285B4-E0C0-4B63-9B0A-A7F60F8A20A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63025" y="2079898"/>
                <a:ext cx="574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E7E3378-FF95-4156-93AB-513681AECF5A}"/>
                  </a:ext>
                </a:extLst>
              </p14:cNvPr>
              <p14:cNvContentPartPr/>
              <p14:nvPr/>
            </p14:nvContentPartPr>
            <p14:xfrm>
              <a:off x="1637625" y="2236498"/>
              <a:ext cx="92160" cy="1112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E7E3378-FF95-4156-93AB-513681AECF5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619625" y="2218498"/>
                <a:ext cx="127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BF4F74D-B864-4032-94FD-29626E584CD9}"/>
                  </a:ext>
                </a:extLst>
              </p14:cNvPr>
              <p14:cNvContentPartPr/>
              <p14:nvPr/>
            </p14:nvContentPartPr>
            <p14:xfrm>
              <a:off x="1364745" y="2057938"/>
              <a:ext cx="187920" cy="237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BF4F74D-B864-4032-94FD-29626E584CD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347071" y="2039938"/>
                <a:ext cx="223628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FAA8DB8-2E83-4009-9C29-2FB2415D057F}"/>
                  </a:ext>
                </a:extLst>
              </p14:cNvPr>
              <p14:cNvContentPartPr/>
              <p14:nvPr/>
            </p14:nvContentPartPr>
            <p14:xfrm>
              <a:off x="1823745" y="2205178"/>
              <a:ext cx="56160" cy="47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FAA8DB8-2E83-4009-9C29-2FB2415D057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805745" y="2187178"/>
                <a:ext cx="918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CF8475F-8237-4FBF-9EFC-AB3F8ADA9BEE}"/>
                  </a:ext>
                </a:extLst>
              </p14:cNvPr>
              <p14:cNvContentPartPr/>
              <p14:nvPr/>
            </p14:nvContentPartPr>
            <p14:xfrm>
              <a:off x="4452105" y="2153698"/>
              <a:ext cx="46800" cy="565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CF8475F-8237-4FBF-9EFC-AB3F8ADA9BE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434465" y="2135698"/>
                <a:ext cx="824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6851107-39D3-4EB6-9550-BFEDAE7176DE}"/>
                  </a:ext>
                </a:extLst>
              </p14:cNvPr>
              <p14:cNvContentPartPr/>
              <p14:nvPr/>
            </p14:nvContentPartPr>
            <p14:xfrm>
              <a:off x="3937665" y="2127058"/>
              <a:ext cx="394200" cy="2034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6851107-39D3-4EB6-9550-BFEDAE7176D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919681" y="2109058"/>
                <a:ext cx="429807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F56B24E-31B1-43B0-8439-EFF2687609FC}"/>
                  </a:ext>
                </a:extLst>
              </p14:cNvPr>
              <p14:cNvContentPartPr/>
              <p14:nvPr/>
            </p14:nvContentPartPr>
            <p14:xfrm>
              <a:off x="2950185" y="2115898"/>
              <a:ext cx="688680" cy="1548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F56B24E-31B1-43B0-8439-EFF2687609F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932545" y="2097898"/>
                <a:ext cx="724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7D90BEA-CE3B-45D7-9826-BAA3DA1721A7}"/>
                  </a:ext>
                </a:extLst>
              </p14:cNvPr>
              <p14:cNvContentPartPr/>
              <p14:nvPr/>
            </p14:nvContentPartPr>
            <p14:xfrm>
              <a:off x="2003025" y="2033818"/>
              <a:ext cx="741240" cy="3409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7D90BEA-CE3B-45D7-9826-BAA3DA1721A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85025" y="2015818"/>
                <a:ext cx="776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A8BF3BF-63F8-4035-9BE0-39171EC97B38}"/>
                  </a:ext>
                </a:extLst>
              </p14:cNvPr>
              <p14:cNvContentPartPr/>
              <p14:nvPr/>
            </p14:nvContentPartPr>
            <p14:xfrm>
              <a:off x="4603305" y="1913218"/>
              <a:ext cx="138600" cy="4860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A8BF3BF-63F8-4035-9BE0-39171EC97B3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585305" y="1895218"/>
                <a:ext cx="1742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005CEEC-0489-4AB9-8458-6972BB6EF3D3}"/>
                  </a:ext>
                </a:extLst>
              </p14:cNvPr>
              <p14:cNvContentPartPr/>
              <p14:nvPr/>
            </p14:nvContentPartPr>
            <p14:xfrm>
              <a:off x="4897065" y="1968658"/>
              <a:ext cx="18720" cy="1198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005CEEC-0489-4AB9-8458-6972BB6EF3D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79065" y="1950658"/>
                <a:ext cx="54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166C4F9-1387-4EEC-81EF-7B3E2D917116}"/>
                  </a:ext>
                </a:extLst>
              </p14:cNvPr>
              <p14:cNvContentPartPr/>
              <p14:nvPr/>
            </p14:nvContentPartPr>
            <p14:xfrm>
              <a:off x="5099745" y="1937698"/>
              <a:ext cx="150840" cy="1270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166C4F9-1387-4EEC-81EF-7B3E2D91711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081745" y="1920058"/>
                <a:ext cx="186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6037637-76BD-4096-BDEA-51E637330C81}"/>
                  </a:ext>
                </a:extLst>
              </p14:cNvPr>
              <p14:cNvContentPartPr/>
              <p14:nvPr/>
            </p14:nvContentPartPr>
            <p14:xfrm>
              <a:off x="5421585" y="1907334"/>
              <a:ext cx="34920" cy="1940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6037637-76BD-4096-BDEA-51E637330C8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403945" y="1889334"/>
                <a:ext cx="705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8F5CC4E-1CD4-4FD7-8FF6-8BB64E033F88}"/>
                  </a:ext>
                </a:extLst>
              </p14:cNvPr>
              <p14:cNvContentPartPr/>
              <p14:nvPr/>
            </p14:nvContentPartPr>
            <p14:xfrm>
              <a:off x="4877625" y="2238534"/>
              <a:ext cx="128520" cy="1256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8F5CC4E-1CD4-4FD7-8FF6-8BB64E033F8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859985" y="2220894"/>
                <a:ext cx="164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8F5EBDD-BB37-4B58-8031-E9008D42A95F}"/>
                  </a:ext>
                </a:extLst>
              </p14:cNvPr>
              <p14:cNvContentPartPr/>
              <p14:nvPr/>
            </p14:nvContentPartPr>
            <p14:xfrm>
              <a:off x="5424825" y="2197134"/>
              <a:ext cx="47880" cy="1839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8F5EBDD-BB37-4B58-8031-E9008D42A95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406825" y="2179134"/>
                <a:ext cx="83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BE9832D-7245-4250-A017-23FCB01C9959}"/>
                  </a:ext>
                </a:extLst>
              </p14:cNvPr>
              <p14:cNvContentPartPr/>
              <p14:nvPr/>
            </p14:nvContentPartPr>
            <p14:xfrm>
              <a:off x="5774745" y="2367414"/>
              <a:ext cx="21960" cy="770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BE9832D-7245-4250-A017-23FCB01C995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756745" y="2349414"/>
                <a:ext cx="57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722DA20-007F-49EF-9884-E6BAB2274A6C}"/>
                  </a:ext>
                </a:extLst>
              </p14:cNvPr>
              <p14:cNvContentPartPr/>
              <p14:nvPr/>
            </p14:nvContentPartPr>
            <p14:xfrm>
              <a:off x="6518145" y="2184174"/>
              <a:ext cx="132120" cy="1537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722DA20-007F-49EF-9884-E6BAB2274A6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500145" y="2166534"/>
                <a:ext cx="167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1E9074D-A52E-4834-895C-855C9C0997DA}"/>
                  </a:ext>
                </a:extLst>
              </p14:cNvPr>
              <p14:cNvContentPartPr/>
              <p14:nvPr/>
            </p14:nvContentPartPr>
            <p14:xfrm>
              <a:off x="6230505" y="2198934"/>
              <a:ext cx="67320" cy="183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1E9074D-A52E-4834-895C-855C9C0997D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212865" y="2181294"/>
                <a:ext cx="102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7BA94BF-D589-4789-AA86-D2F0D90724BC}"/>
                  </a:ext>
                </a:extLst>
              </p14:cNvPr>
              <p14:cNvContentPartPr/>
              <p14:nvPr/>
            </p14:nvContentPartPr>
            <p14:xfrm>
              <a:off x="5873745" y="2212974"/>
              <a:ext cx="261720" cy="1998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7BA94BF-D589-4789-AA86-D2F0D90724B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855745" y="2195334"/>
                <a:ext cx="2973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ED4A8B1-D2E9-4382-BD5F-A2B8C8B290BD}"/>
                  </a:ext>
                </a:extLst>
              </p14:cNvPr>
              <p14:cNvContentPartPr/>
              <p14:nvPr/>
            </p14:nvContentPartPr>
            <p14:xfrm>
              <a:off x="5557665" y="2263734"/>
              <a:ext cx="135000" cy="1112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ED4A8B1-D2E9-4382-BD5F-A2B8C8B290B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539665" y="2246094"/>
                <a:ext cx="170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FC10C5B-3F7D-4B3A-A444-4790F3158001}"/>
                  </a:ext>
                </a:extLst>
              </p14:cNvPr>
              <p14:cNvContentPartPr/>
              <p14:nvPr/>
            </p14:nvContentPartPr>
            <p14:xfrm>
              <a:off x="5153385" y="2203254"/>
              <a:ext cx="119520" cy="1368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FC10C5B-3F7D-4B3A-A444-4790F315800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135331" y="2185301"/>
                <a:ext cx="155268" cy="172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42EB8B9-9767-4F5D-91FC-2488537595BF}"/>
                  </a:ext>
                </a:extLst>
              </p14:cNvPr>
              <p14:cNvContentPartPr/>
              <p14:nvPr/>
            </p14:nvContentPartPr>
            <p14:xfrm>
              <a:off x="6421305" y="1925334"/>
              <a:ext cx="203040" cy="1699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42EB8B9-9767-4F5D-91FC-2488537595B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403305" y="1907657"/>
                <a:ext cx="238680" cy="20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65BCB85-C7BC-4932-B8A0-711FDDBF468F}"/>
                  </a:ext>
                </a:extLst>
              </p14:cNvPr>
              <p14:cNvContentPartPr/>
              <p14:nvPr/>
            </p14:nvContentPartPr>
            <p14:xfrm>
              <a:off x="6196305" y="1968174"/>
              <a:ext cx="71280" cy="1105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65BCB85-C7BC-4932-B8A0-711FDDBF468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178665" y="1950174"/>
                <a:ext cx="106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38A2631-0743-4161-ACA8-9980B4380665}"/>
                  </a:ext>
                </a:extLst>
              </p14:cNvPr>
              <p14:cNvContentPartPr/>
              <p14:nvPr/>
            </p14:nvContentPartPr>
            <p14:xfrm>
              <a:off x="5777265" y="1954494"/>
              <a:ext cx="344880" cy="1958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38A2631-0743-4161-ACA8-9980B438066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759625" y="1936854"/>
                <a:ext cx="380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76C6CE5-E9C2-416A-8FE7-44C8BE8D9FA1}"/>
                  </a:ext>
                </a:extLst>
              </p14:cNvPr>
              <p14:cNvContentPartPr/>
              <p14:nvPr/>
            </p14:nvContentPartPr>
            <p14:xfrm>
              <a:off x="5538585" y="1987614"/>
              <a:ext cx="168120" cy="986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76C6CE5-E9C2-416A-8FE7-44C8BE8D9FA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520585" y="1969974"/>
                <a:ext cx="2037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1D49F80-381D-4777-8800-B9B42E76EDBD}"/>
                  </a:ext>
                </a:extLst>
              </p14:cNvPr>
              <p14:cNvContentPartPr/>
              <p14:nvPr/>
            </p14:nvContentPartPr>
            <p14:xfrm>
              <a:off x="6791348" y="1934049"/>
              <a:ext cx="147240" cy="4723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1D49F80-381D-4777-8800-B9B42E76EDB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773348" y="1916049"/>
                <a:ext cx="1828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51620F7-2AC3-40AC-BF7B-CA31F5B4D442}"/>
                  </a:ext>
                </a:extLst>
              </p14:cNvPr>
              <p14:cNvContentPartPr/>
              <p14:nvPr/>
            </p14:nvContentPartPr>
            <p14:xfrm>
              <a:off x="655571" y="2756095"/>
              <a:ext cx="113760" cy="2178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51620F7-2AC3-40AC-BF7B-CA31F5B4D44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37931" y="2738095"/>
                <a:ext cx="1494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15FA3EA-B0DD-4B7F-B542-D7CA4118FBA5}"/>
                  </a:ext>
                </a:extLst>
              </p14:cNvPr>
              <p14:cNvContentPartPr/>
              <p14:nvPr/>
            </p14:nvContentPartPr>
            <p14:xfrm>
              <a:off x="842411" y="2886055"/>
              <a:ext cx="79920" cy="982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15FA3EA-B0DD-4B7F-B542-D7CA4118FBA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24411" y="2868415"/>
                <a:ext cx="115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9CADB8E7-F512-4215-BCAF-CC5A73A51862}"/>
                  </a:ext>
                </a:extLst>
              </p14:cNvPr>
              <p14:cNvContentPartPr/>
              <p14:nvPr/>
            </p14:nvContentPartPr>
            <p14:xfrm>
              <a:off x="1014131" y="2904775"/>
              <a:ext cx="68400" cy="1576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9CADB8E7-F512-4215-BCAF-CC5A73A5186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96491" y="2886775"/>
                <a:ext cx="104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5C5B9A78-33E4-4A9A-9B94-EE1357E29604}"/>
                  </a:ext>
                </a:extLst>
              </p14:cNvPr>
              <p14:cNvContentPartPr/>
              <p14:nvPr/>
            </p14:nvContentPartPr>
            <p14:xfrm>
              <a:off x="1150571" y="2900455"/>
              <a:ext cx="95400" cy="1429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5C5B9A78-33E4-4A9A-9B94-EE1357E2960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32931" y="2882455"/>
                <a:ext cx="1310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C13445A-1F96-4838-95E6-05A22B153C96}"/>
                  </a:ext>
                </a:extLst>
              </p14:cNvPr>
              <p14:cNvContentPartPr/>
              <p14:nvPr/>
            </p14:nvContentPartPr>
            <p14:xfrm>
              <a:off x="1338131" y="2893615"/>
              <a:ext cx="39960" cy="87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C13445A-1F96-4838-95E6-05A22B153C9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320131" y="2875615"/>
                <a:ext cx="75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99F1B7E-2278-4FFD-93CC-4712CB9E7E4F}"/>
                  </a:ext>
                </a:extLst>
              </p14:cNvPr>
              <p14:cNvContentPartPr/>
              <p14:nvPr/>
            </p14:nvContentPartPr>
            <p14:xfrm>
              <a:off x="1446491" y="2862295"/>
              <a:ext cx="56520" cy="990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99F1B7E-2278-4FFD-93CC-4712CB9E7E4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428851" y="2844295"/>
                <a:ext cx="921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35A5319-8CEE-4C91-8C33-50B9E3E7A516}"/>
                  </a:ext>
                </a:extLst>
              </p14:cNvPr>
              <p14:cNvContentPartPr/>
              <p14:nvPr/>
            </p14:nvContentPartPr>
            <p14:xfrm>
              <a:off x="1578971" y="2869855"/>
              <a:ext cx="130320" cy="889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35A5319-8CEE-4C91-8C33-50B9E3E7A51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561331" y="2852215"/>
                <a:ext cx="1659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4DF0940-DCE4-4D33-B9CC-D9D847354EC9}"/>
                  </a:ext>
                </a:extLst>
              </p14:cNvPr>
              <p14:cNvContentPartPr/>
              <p14:nvPr/>
            </p14:nvContentPartPr>
            <p14:xfrm>
              <a:off x="2246771" y="2864815"/>
              <a:ext cx="33480" cy="9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4DF0940-DCE4-4D33-B9CC-D9D847354EC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229131" y="2846815"/>
                <a:ext cx="69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EAE60744-D030-486A-AB73-0F9DBA8C6F87}"/>
                  </a:ext>
                </a:extLst>
              </p14:cNvPr>
              <p14:cNvContentPartPr/>
              <p14:nvPr/>
            </p14:nvContentPartPr>
            <p14:xfrm>
              <a:off x="2239931" y="2927815"/>
              <a:ext cx="33480" cy="32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EAE60744-D030-486A-AB73-0F9DBA8C6F8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221931" y="2910175"/>
                <a:ext cx="69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687D9A6-9420-4526-857F-0E31BFD1DAFB}"/>
                  </a:ext>
                </a:extLst>
              </p14:cNvPr>
              <p14:cNvContentPartPr/>
              <p14:nvPr/>
            </p14:nvContentPartPr>
            <p14:xfrm>
              <a:off x="1992251" y="2773015"/>
              <a:ext cx="152280" cy="2149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687D9A6-9420-4526-857F-0E31BFD1DAF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974611" y="2755015"/>
                <a:ext cx="187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015AA2D-AF65-4994-8F1F-8DD2E91A862D}"/>
                  </a:ext>
                </a:extLst>
              </p14:cNvPr>
              <p14:cNvContentPartPr/>
              <p14:nvPr/>
            </p14:nvContentPartPr>
            <p14:xfrm>
              <a:off x="2421371" y="2720455"/>
              <a:ext cx="98640" cy="2829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015AA2D-AF65-4994-8F1F-8DD2E91A862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403371" y="2702815"/>
                <a:ext cx="134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BB3BC5DB-79A4-4944-A7D7-1F514A920677}"/>
                  </a:ext>
                </a:extLst>
              </p14:cNvPr>
              <p14:cNvContentPartPr/>
              <p14:nvPr/>
            </p14:nvContentPartPr>
            <p14:xfrm>
              <a:off x="2642051" y="2836735"/>
              <a:ext cx="95040" cy="121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BB3BC5DB-79A4-4944-A7D7-1F514A92067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624411" y="2819095"/>
                <a:ext cx="130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84966F6-56D7-4C8D-A8A2-1D826F759639}"/>
                  </a:ext>
                </a:extLst>
              </p14:cNvPr>
              <p14:cNvContentPartPr/>
              <p14:nvPr/>
            </p14:nvContentPartPr>
            <p14:xfrm>
              <a:off x="2864171" y="2946175"/>
              <a:ext cx="12240" cy="802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84966F6-56D7-4C8D-A8A2-1D826F75963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846171" y="2928535"/>
                <a:ext cx="47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DC7D651-CA0C-4963-9A2C-B65C1ECF53B9}"/>
                  </a:ext>
                </a:extLst>
              </p14:cNvPr>
              <p14:cNvContentPartPr/>
              <p14:nvPr/>
            </p14:nvContentPartPr>
            <p14:xfrm>
              <a:off x="2990531" y="2807935"/>
              <a:ext cx="40680" cy="1015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DC7D651-CA0C-4963-9A2C-B65C1ECF53B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72891" y="2790295"/>
                <a:ext cx="763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28D595A-3275-41BB-8813-E35E19E5C6DF}"/>
                  </a:ext>
                </a:extLst>
              </p14:cNvPr>
              <p14:cNvContentPartPr/>
              <p14:nvPr/>
            </p14:nvContentPartPr>
            <p14:xfrm>
              <a:off x="3140291" y="2932135"/>
              <a:ext cx="16920" cy="622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28D595A-3275-41BB-8813-E35E19E5C6D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122651" y="2914495"/>
                <a:ext cx="52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0F59C8E-A6C8-46EA-8A30-ACCEC0F5CEE5}"/>
                  </a:ext>
                </a:extLst>
              </p14:cNvPr>
              <p14:cNvContentPartPr/>
              <p14:nvPr/>
            </p14:nvContentPartPr>
            <p14:xfrm>
              <a:off x="3260531" y="2788495"/>
              <a:ext cx="176040" cy="1522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0F59C8E-A6C8-46EA-8A30-ACCEC0F5CEE5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242531" y="2770495"/>
                <a:ext cx="2116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65012DFC-9A4A-4541-A1A0-BBFDEDBC39BF}"/>
                  </a:ext>
                </a:extLst>
              </p14:cNvPr>
              <p14:cNvContentPartPr/>
              <p14:nvPr/>
            </p14:nvContentPartPr>
            <p14:xfrm>
              <a:off x="3499211" y="2711095"/>
              <a:ext cx="124920" cy="2638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65012DFC-9A4A-4541-A1A0-BBFDEDBC39B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481211" y="2693095"/>
                <a:ext cx="160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DA2B8E3C-10B9-4193-A2DB-944506F78A02}"/>
                  </a:ext>
                </a:extLst>
              </p14:cNvPr>
              <p14:cNvContentPartPr/>
              <p14:nvPr/>
            </p14:nvContentPartPr>
            <p14:xfrm>
              <a:off x="4123811" y="2749615"/>
              <a:ext cx="65160" cy="214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DA2B8E3C-10B9-4193-A2DB-944506F78A0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105811" y="2731975"/>
                <a:ext cx="100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60438C0-0EDF-4542-8AC9-281902FFFDCE}"/>
                  </a:ext>
                </a:extLst>
              </p14:cNvPr>
              <p14:cNvContentPartPr/>
              <p14:nvPr/>
            </p14:nvContentPartPr>
            <p14:xfrm>
              <a:off x="4731131" y="2792815"/>
              <a:ext cx="46080" cy="122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60438C0-0EDF-4542-8AC9-281902FFFDCE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713131" y="2774815"/>
                <a:ext cx="81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51DF386-74B6-439F-B97F-E83E40C11003}"/>
                  </a:ext>
                </a:extLst>
              </p14:cNvPr>
              <p14:cNvContentPartPr/>
              <p14:nvPr/>
            </p14:nvContentPartPr>
            <p14:xfrm>
              <a:off x="4740851" y="2846455"/>
              <a:ext cx="43200" cy="64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51DF386-74B6-439F-B97F-E83E40C1100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723211" y="2828455"/>
                <a:ext cx="78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EEC7299-F72C-46FB-8C9B-F746DB073317}"/>
                  </a:ext>
                </a:extLst>
              </p14:cNvPr>
              <p14:cNvContentPartPr/>
              <p14:nvPr/>
            </p14:nvContentPartPr>
            <p14:xfrm>
              <a:off x="4933811" y="2699215"/>
              <a:ext cx="122760" cy="2602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EEC7299-F72C-46FB-8C9B-F746DB073317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916171" y="2681575"/>
                <a:ext cx="1584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1885934-4910-4D82-A5A0-DECB06061BAC}"/>
                  </a:ext>
                </a:extLst>
              </p14:cNvPr>
              <p14:cNvContentPartPr/>
              <p14:nvPr/>
            </p14:nvContentPartPr>
            <p14:xfrm>
              <a:off x="4467251" y="2722615"/>
              <a:ext cx="173160" cy="2131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1885934-4910-4D82-A5A0-DECB06061BAC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449288" y="2704975"/>
                <a:ext cx="208726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70F58ACA-E627-43A4-9A0D-75D02E6C803E}"/>
                  </a:ext>
                </a:extLst>
              </p14:cNvPr>
              <p14:cNvContentPartPr/>
              <p14:nvPr/>
            </p14:nvContentPartPr>
            <p14:xfrm>
              <a:off x="3838331" y="2853655"/>
              <a:ext cx="218880" cy="741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70F58ACA-E627-43A4-9A0D-75D02E6C803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820691" y="2836015"/>
                <a:ext cx="254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CCC78908-AD42-4E66-88EC-337A44BD8787}"/>
                  </a:ext>
                </a:extLst>
              </p14:cNvPr>
              <p14:cNvContentPartPr/>
              <p14:nvPr/>
            </p14:nvContentPartPr>
            <p14:xfrm>
              <a:off x="5200931" y="2748535"/>
              <a:ext cx="11520" cy="1386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CCC78908-AD42-4E66-88EC-337A44BD878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183291" y="2730895"/>
                <a:ext cx="47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E6A0BC12-F24E-44E1-BC4C-001D72C121F2}"/>
                  </a:ext>
                </a:extLst>
              </p14:cNvPr>
              <p14:cNvContentPartPr/>
              <p14:nvPr/>
            </p14:nvContentPartPr>
            <p14:xfrm>
              <a:off x="5298131" y="2924215"/>
              <a:ext cx="2160" cy="3420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E6A0BC12-F24E-44E1-BC4C-001D72C121F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280131" y="2906215"/>
                <a:ext cx="378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E84D700-1996-42B3-9565-847641937E41}"/>
                  </a:ext>
                </a:extLst>
              </p14:cNvPr>
              <p14:cNvContentPartPr/>
              <p14:nvPr/>
            </p14:nvContentPartPr>
            <p14:xfrm>
              <a:off x="5428811" y="2729095"/>
              <a:ext cx="126000" cy="16200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E84D700-1996-42B3-9565-847641937E4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410811" y="2711095"/>
                <a:ext cx="161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3D74B083-A0C5-48E0-88E4-744953EA3813}"/>
                  </a:ext>
                </a:extLst>
              </p14:cNvPr>
              <p14:cNvContentPartPr/>
              <p14:nvPr/>
            </p14:nvContentPartPr>
            <p14:xfrm>
              <a:off x="5637611" y="2878135"/>
              <a:ext cx="3240" cy="547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3D74B083-A0C5-48E0-88E4-744953EA381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619611" y="2860135"/>
                <a:ext cx="38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9D4412A-FD53-43C4-9220-47AB5A3291E8}"/>
                  </a:ext>
                </a:extLst>
              </p14:cNvPr>
              <p14:cNvContentPartPr/>
              <p14:nvPr/>
            </p14:nvContentPartPr>
            <p14:xfrm>
              <a:off x="5763971" y="2732695"/>
              <a:ext cx="151200" cy="1648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9D4412A-FD53-43C4-9220-47AB5A3291E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746331" y="2714695"/>
                <a:ext cx="186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1553B62C-52F1-4AC4-98AE-2C6C874EC923}"/>
                  </a:ext>
                </a:extLst>
              </p14:cNvPr>
              <p14:cNvContentPartPr/>
              <p14:nvPr/>
            </p14:nvContentPartPr>
            <p14:xfrm>
              <a:off x="5988611" y="2862295"/>
              <a:ext cx="11520" cy="615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1553B62C-52F1-4AC4-98AE-2C6C874EC92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70971" y="2844295"/>
                <a:ext cx="47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2A54F2F2-27E6-4582-A8D7-EC436D424254}"/>
                  </a:ext>
                </a:extLst>
              </p14:cNvPr>
              <p14:cNvContentPartPr/>
              <p14:nvPr/>
            </p14:nvContentPartPr>
            <p14:xfrm>
              <a:off x="6165011" y="2698135"/>
              <a:ext cx="148680" cy="1598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2A54F2F2-27E6-4582-A8D7-EC436D42425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147371" y="2680495"/>
                <a:ext cx="1843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A9CC8D7-A4FF-4FCC-A7DD-50FED3A156D4}"/>
                  </a:ext>
                </a:extLst>
              </p14:cNvPr>
              <p14:cNvContentPartPr/>
              <p14:nvPr/>
            </p14:nvContentPartPr>
            <p14:xfrm>
              <a:off x="6420251" y="2682655"/>
              <a:ext cx="123120" cy="2466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A9CC8D7-A4FF-4FCC-A7DD-50FED3A156D4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402251" y="2664655"/>
                <a:ext cx="158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FAD03CC-350F-4F99-9128-42833293149D}"/>
                  </a:ext>
                </a:extLst>
              </p14:cNvPr>
              <p14:cNvContentPartPr/>
              <p14:nvPr/>
            </p14:nvContentPartPr>
            <p14:xfrm>
              <a:off x="6666491" y="2889655"/>
              <a:ext cx="9720" cy="558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FAD03CC-350F-4F99-9128-42833293149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648851" y="2871655"/>
                <a:ext cx="45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F412B69-E292-493E-AEF7-6E041EEB176E}"/>
                  </a:ext>
                </a:extLst>
              </p14:cNvPr>
              <p14:cNvContentPartPr/>
              <p14:nvPr/>
            </p14:nvContentPartPr>
            <p14:xfrm>
              <a:off x="6873491" y="2802895"/>
              <a:ext cx="146160" cy="121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F412B69-E292-493E-AEF7-6E041EEB176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855851" y="2784895"/>
                <a:ext cx="181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77FACA4-E584-40A4-91F4-14C099C9CE5B}"/>
                  </a:ext>
                </a:extLst>
              </p14:cNvPr>
              <p14:cNvContentPartPr/>
              <p14:nvPr/>
            </p14:nvContentPartPr>
            <p14:xfrm>
              <a:off x="7094891" y="2766175"/>
              <a:ext cx="320040" cy="1620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77FACA4-E584-40A4-91F4-14C099C9CE5B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077251" y="2748215"/>
                <a:ext cx="355680" cy="197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7CE70A0B-F54B-4D07-B601-AF58134CC29F}"/>
                  </a:ext>
                </a:extLst>
              </p14:cNvPr>
              <p14:cNvContentPartPr/>
              <p14:nvPr/>
            </p14:nvContentPartPr>
            <p14:xfrm>
              <a:off x="8143919" y="2803742"/>
              <a:ext cx="101160" cy="928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7CE70A0B-F54B-4D07-B601-AF58134CC29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126279" y="2785742"/>
                <a:ext cx="136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31E1A854-BC2E-4E51-A65E-DB9E48CCDE3B}"/>
                  </a:ext>
                </a:extLst>
              </p14:cNvPr>
              <p14:cNvContentPartPr/>
              <p14:nvPr/>
            </p14:nvContentPartPr>
            <p14:xfrm>
              <a:off x="8448479" y="2761622"/>
              <a:ext cx="53280" cy="1022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31E1A854-BC2E-4E51-A65E-DB9E48CCDE3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430479" y="2743622"/>
                <a:ext cx="88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EA21C98-BADC-472D-ACB4-49A4C4BF2584}"/>
                  </a:ext>
                </a:extLst>
              </p14:cNvPr>
              <p14:cNvContentPartPr/>
              <p14:nvPr/>
            </p14:nvContentPartPr>
            <p14:xfrm>
              <a:off x="8584199" y="2771702"/>
              <a:ext cx="87480" cy="997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EA21C98-BADC-472D-ACB4-49A4C4BF258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566199" y="2754062"/>
                <a:ext cx="123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2BAC9852-0547-4DBA-9EC4-A905B7131DE6}"/>
                  </a:ext>
                </a:extLst>
              </p14:cNvPr>
              <p14:cNvContentPartPr/>
              <p14:nvPr/>
            </p14:nvContentPartPr>
            <p14:xfrm>
              <a:off x="8745119" y="2700422"/>
              <a:ext cx="36000" cy="1609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2BAC9852-0547-4DBA-9EC4-A905B7131DE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727119" y="2682422"/>
                <a:ext cx="716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B34A53D2-2CD5-4183-A10C-28BA620EBB93}"/>
                  </a:ext>
                </a:extLst>
              </p14:cNvPr>
              <p14:cNvContentPartPr/>
              <p14:nvPr/>
            </p14:nvContentPartPr>
            <p14:xfrm>
              <a:off x="10295279" y="2730302"/>
              <a:ext cx="164160" cy="7416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B34A53D2-2CD5-4183-A10C-28BA620EBB9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77639" y="2712302"/>
                <a:ext cx="1998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DF6C43A6-C697-43C4-9C0A-7DACFE4674D5}"/>
                  </a:ext>
                </a:extLst>
              </p14:cNvPr>
              <p14:cNvContentPartPr/>
              <p14:nvPr/>
            </p14:nvContentPartPr>
            <p14:xfrm>
              <a:off x="10517039" y="2715902"/>
              <a:ext cx="103320" cy="878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DF6C43A6-C697-43C4-9C0A-7DACFE4674D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99399" y="2698262"/>
                <a:ext cx="138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643D4AF-4B3D-4AEA-9652-DAB36924D572}"/>
                  </a:ext>
                </a:extLst>
              </p14:cNvPr>
              <p14:cNvContentPartPr/>
              <p14:nvPr/>
            </p14:nvContentPartPr>
            <p14:xfrm>
              <a:off x="10096919" y="2666222"/>
              <a:ext cx="87120" cy="1706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643D4AF-4B3D-4AEA-9652-DAB36924D57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078919" y="2648582"/>
                <a:ext cx="122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AA3850A8-8255-4223-B45C-DF5E7D9BB444}"/>
                  </a:ext>
                </a:extLst>
              </p14:cNvPr>
              <p14:cNvContentPartPr/>
              <p14:nvPr/>
            </p14:nvContentPartPr>
            <p14:xfrm>
              <a:off x="9759239" y="2656862"/>
              <a:ext cx="268920" cy="17604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AA3850A8-8255-4223-B45C-DF5E7D9BB44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741239" y="2638862"/>
                <a:ext cx="304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49101D3A-3FFD-4977-9C97-A836F20F506F}"/>
                  </a:ext>
                </a:extLst>
              </p14:cNvPr>
              <p14:cNvContentPartPr/>
              <p14:nvPr/>
            </p14:nvContentPartPr>
            <p14:xfrm>
              <a:off x="9279359" y="2769182"/>
              <a:ext cx="263880" cy="1044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49101D3A-3FFD-4977-9C97-A836F20F506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261334" y="2751542"/>
                <a:ext cx="29956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9D6AB3D-8E3B-4AAF-9B00-3B7582D7383B}"/>
                  </a:ext>
                </a:extLst>
              </p14:cNvPr>
              <p14:cNvContentPartPr/>
              <p14:nvPr/>
            </p14:nvContentPartPr>
            <p14:xfrm>
              <a:off x="8885879" y="2693942"/>
              <a:ext cx="318600" cy="18648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9D6AB3D-8E3B-4AAF-9B00-3B7582D7383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868219" y="2676302"/>
                <a:ext cx="354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8877C11D-6F58-4B57-9810-232670E5339A}"/>
                  </a:ext>
                </a:extLst>
              </p14:cNvPr>
              <p14:cNvContentPartPr/>
              <p14:nvPr/>
            </p14:nvContentPartPr>
            <p14:xfrm>
              <a:off x="7692479" y="2657942"/>
              <a:ext cx="231840" cy="2512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8877C11D-6F58-4B57-9810-232670E5339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674479" y="2639942"/>
                <a:ext cx="267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4369B302-210E-4561-B566-0110690E64F9}"/>
                  </a:ext>
                </a:extLst>
              </p14:cNvPr>
              <p14:cNvContentPartPr/>
              <p14:nvPr/>
            </p14:nvContentPartPr>
            <p14:xfrm>
              <a:off x="10708559" y="2713382"/>
              <a:ext cx="295920" cy="11124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4369B302-210E-4561-B566-0110690E64F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690559" y="2695382"/>
                <a:ext cx="331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5EE08C4-9252-4ADB-BC5B-87F7B4F9263D}"/>
                  </a:ext>
                </a:extLst>
              </p14:cNvPr>
              <p14:cNvContentPartPr/>
              <p14:nvPr/>
            </p14:nvContentPartPr>
            <p14:xfrm>
              <a:off x="11280959" y="2611862"/>
              <a:ext cx="178200" cy="2527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5EE08C4-9252-4ADB-BC5B-87F7B4F9263D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262959" y="2593862"/>
                <a:ext cx="2138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1E7B2F7D-8FC1-48C3-90C7-B0000C74A9E1}"/>
                  </a:ext>
                </a:extLst>
              </p14:cNvPr>
              <p14:cNvContentPartPr/>
              <p14:nvPr/>
            </p14:nvContentPartPr>
            <p14:xfrm>
              <a:off x="1030065" y="3252745"/>
              <a:ext cx="70200" cy="16884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1E7B2F7D-8FC1-48C3-90C7-B0000C74A9E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12065" y="3234745"/>
                <a:ext cx="105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B8F23AB-717F-4AC9-B11A-CD7113F4CF67}"/>
                  </a:ext>
                </a:extLst>
              </p14:cNvPr>
              <p14:cNvContentPartPr/>
              <p14:nvPr/>
            </p14:nvContentPartPr>
            <p14:xfrm>
              <a:off x="1275945" y="3211345"/>
              <a:ext cx="205560" cy="2386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B8F23AB-717F-4AC9-B11A-CD7113F4CF6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258274" y="3193345"/>
                <a:ext cx="241263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EFE88BD9-B620-44E7-9F03-B82E6BBB9C50}"/>
                  </a:ext>
                </a:extLst>
              </p14:cNvPr>
              <p14:cNvContentPartPr/>
              <p14:nvPr/>
            </p14:nvContentPartPr>
            <p14:xfrm>
              <a:off x="701745" y="3299545"/>
              <a:ext cx="257400" cy="10404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EFE88BD9-B620-44E7-9F03-B82E6BBB9C50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84105" y="3281545"/>
                <a:ext cx="293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59792526-1805-4821-8905-E2E434120B2B}"/>
                  </a:ext>
                </a:extLst>
              </p14:cNvPr>
              <p14:cNvContentPartPr/>
              <p14:nvPr/>
            </p14:nvContentPartPr>
            <p14:xfrm>
              <a:off x="1740705" y="3311065"/>
              <a:ext cx="159120" cy="1062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59792526-1805-4821-8905-E2E434120B2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722705" y="3293065"/>
                <a:ext cx="194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86C9ACFB-D03A-4DE1-A06B-740094C4E5D9}"/>
                  </a:ext>
                </a:extLst>
              </p14:cNvPr>
              <p14:cNvContentPartPr/>
              <p14:nvPr/>
            </p14:nvContentPartPr>
            <p14:xfrm>
              <a:off x="1997025" y="3332305"/>
              <a:ext cx="2880" cy="5076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86C9ACFB-D03A-4DE1-A06B-740094C4E5D9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979025" y="3314665"/>
                <a:ext cx="38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FD19B06B-6092-40D2-AFCD-363A0AD9F379}"/>
                  </a:ext>
                </a:extLst>
              </p14:cNvPr>
              <p14:cNvContentPartPr/>
              <p14:nvPr/>
            </p14:nvContentPartPr>
            <p14:xfrm>
              <a:off x="1979385" y="3258505"/>
              <a:ext cx="360" cy="21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FD19B06B-6092-40D2-AFCD-363A0AD9F37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961385" y="3240865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B5075C67-1DBB-4778-8CF4-2788393E3297}"/>
                  </a:ext>
                </a:extLst>
              </p14:cNvPr>
              <p14:cNvContentPartPr/>
              <p14:nvPr/>
            </p14:nvContentPartPr>
            <p14:xfrm>
              <a:off x="2090985" y="3214225"/>
              <a:ext cx="217080" cy="2106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B5075C67-1DBB-4778-8CF4-2788393E3297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073345" y="3196585"/>
                <a:ext cx="252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91EE21C7-B4BC-4669-990F-D9136C512647}"/>
                  </a:ext>
                </a:extLst>
              </p14:cNvPr>
              <p14:cNvContentPartPr/>
              <p14:nvPr/>
            </p14:nvContentPartPr>
            <p14:xfrm>
              <a:off x="2867865" y="3271105"/>
              <a:ext cx="38520" cy="792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91EE21C7-B4BC-4669-990F-D9136C51264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849865" y="3253465"/>
                <a:ext cx="74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A399A9E-9E8C-4D33-B3C5-094531D7ACA2}"/>
                  </a:ext>
                </a:extLst>
              </p14:cNvPr>
              <p14:cNvContentPartPr/>
              <p14:nvPr/>
            </p14:nvContentPartPr>
            <p14:xfrm>
              <a:off x="2867865" y="3332305"/>
              <a:ext cx="54360" cy="1260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A399A9E-9E8C-4D33-B3C5-094531D7ACA2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849865" y="3314665"/>
                <a:ext cx="90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25A96FA6-3848-41C7-AA12-AE0E0C581125}"/>
                  </a:ext>
                </a:extLst>
              </p14:cNvPr>
              <p14:cNvContentPartPr/>
              <p14:nvPr/>
            </p14:nvContentPartPr>
            <p14:xfrm>
              <a:off x="3084225" y="3171025"/>
              <a:ext cx="122400" cy="27324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25A96FA6-3848-41C7-AA12-AE0E0C58112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066225" y="3153385"/>
                <a:ext cx="158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BEE1FFB5-BBBF-4CFC-BBC5-42D47A95C147}"/>
                  </a:ext>
                </a:extLst>
              </p14:cNvPr>
              <p14:cNvContentPartPr/>
              <p14:nvPr/>
            </p14:nvContentPartPr>
            <p14:xfrm>
              <a:off x="3368985" y="3173185"/>
              <a:ext cx="51120" cy="26316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BEE1FFB5-BBBF-4CFC-BBC5-42D47A95C14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350985" y="3155545"/>
                <a:ext cx="867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6D2518E1-63B7-4D1D-BA8A-A304D3C0F778}"/>
                  </a:ext>
                </a:extLst>
              </p14:cNvPr>
              <p14:cNvContentPartPr/>
              <p14:nvPr/>
            </p14:nvContentPartPr>
            <p14:xfrm>
              <a:off x="3511545" y="3230065"/>
              <a:ext cx="106560" cy="1296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6D2518E1-63B7-4D1D-BA8A-A304D3C0F778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493905" y="3212065"/>
                <a:ext cx="142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1D8D2E80-9A94-45B0-871E-413C31E05769}"/>
                  </a:ext>
                </a:extLst>
              </p14:cNvPr>
              <p14:cNvContentPartPr/>
              <p14:nvPr/>
            </p14:nvContentPartPr>
            <p14:xfrm>
              <a:off x="3682545" y="3337345"/>
              <a:ext cx="5400" cy="982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1D8D2E80-9A94-45B0-871E-413C31E05769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664545" y="3319705"/>
                <a:ext cx="41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BEF25E72-8959-4019-A695-17835395BD79}"/>
                  </a:ext>
                </a:extLst>
              </p14:cNvPr>
              <p14:cNvContentPartPr/>
              <p14:nvPr/>
            </p14:nvContentPartPr>
            <p14:xfrm>
              <a:off x="2542425" y="3176785"/>
              <a:ext cx="201600" cy="22572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BEF25E72-8959-4019-A695-17835395BD7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524457" y="3159145"/>
                <a:ext cx="237176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FAF2BC7C-7BD6-4DA5-A856-5339600DDAE2}"/>
                  </a:ext>
                </a:extLst>
              </p14:cNvPr>
              <p14:cNvContentPartPr/>
              <p14:nvPr/>
            </p14:nvContentPartPr>
            <p14:xfrm>
              <a:off x="4057665" y="3337345"/>
              <a:ext cx="12960" cy="856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FAF2BC7C-7BD6-4DA5-A856-5339600DDAE2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039665" y="3319705"/>
                <a:ext cx="48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B5BB812F-607C-46AC-ABDB-A940C7E237F6}"/>
                  </a:ext>
                </a:extLst>
              </p14:cNvPr>
              <p14:cNvContentPartPr/>
              <p14:nvPr/>
            </p14:nvContentPartPr>
            <p14:xfrm>
              <a:off x="4205985" y="3137905"/>
              <a:ext cx="66600" cy="23832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B5BB812F-607C-46AC-ABDB-A940C7E237F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188345" y="3119905"/>
                <a:ext cx="1022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464B217D-B6DE-4A43-BFD7-657CFC15E516}"/>
                  </a:ext>
                </a:extLst>
              </p14:cNvPr>
              <p14:cNvContentPartPr/>
              <p14:nvPr/>
            </p14:nvContentPartPr>
            <p14:xfrm>
              <a:off x="4333785" y="3190105"/>
              <a:ext cx="96480" cy="14040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464B217D-B6DE-4A43-BFD7-657CFC15E516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315785" y="3172465"/>
                <a:ext cx="132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B0E808B6-9675-491C-A086-DA082323C905}"/>
                  </a:ext>
                </a:extLst>
              </p14:cNvPr>
              <p14:cNvContentPartPr/>
              <p14:nvPr/>
            </p14:nvContentPartPr>
            <p14:xfrm>
              <a:off x="4505145" y="3344545"/>
              <a:ext cx="9360" cy="421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B0E808B6-9675-491C-A086-DA082323C905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487505" y="3326545"/>
                <a:ext cx="45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B4E22E6-C402-4A99-9768-A1131CDEA064}"/>
                  </a:ext>
                </a:extLst>
              </p14:cNvPr>
              <p14:cNvContentPartPr/>
              <p14:nvPr/>
            </p14:nvContentPartPr>
            <p14:xfrm>
              <a:off x="4975305" y="3324025"/>
              <a:ext cx="13320" cy="9360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B4E22E6-C402-4A99-9768-A1131CDEA064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957305" y="3306385"/>
                <a:ext cx="48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BD59BC3E-E364-490A-A534-FB49CACA4226}"/>
                  </a:ext>
                </a:extLst>
              </p14:cNvPr>
              <p14:cNvContentPartPr/>
              <p14:nvPr/>
            </p14:nvContentPartPr>
            <p14:xfrm>
              <a:off x="4664265" y="3128185"/>
              <a:ext cx="217080" cy="22716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BD59BC3E-E364-490A-A534-FB49CACA422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646625" y="3110185"/>
                <a:ext cx="252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DB456168-E516-46F3-9B9D-90ED1D7794B6}"/>
                  </a:ext>
                </a:extLst>
              </p14:cNvPr>
              <p14:cNvContentPartPr/>
              <p14:nvPr/>
            </p14:nvContentPartPr>
            <p14:xfrm>
              <a:off x="3804225" y="3153745"/>
              <a:ext cx="147600" cy="22572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DB456168-E516-46F3-9B9D-90ED1D7794B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786269" y="3135745"/>
                <a:ext cx="183153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54D6A51-0E2A-4052-99DE-329A276B335F}"/>
                  </a:ext>
                </a:extLst>
              </p14:cNvPr>
              <p14:cNvContentPartPr/>
              <p14:nvPr/>
            </p14:nvContentPartPr>
            <p14:xfrm>
              <a:off x="5168985" y="3114505"/>
              <a:ext cx="39240" cy="24192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54D6A51-0E2A-4052-99DE-329A276B335F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151345" y="3096865"/>
                <a:ext cx="748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67DC5800-F784-423C-B7BD-A46A103BB79E}"/>
                  </a:ext>
                </a:extLst>
              </p14:cNvPr>
              <p14:cNvContentPartPr/>
              <p14:nvPr/>
            </p14:nvContentPartPr>
            <p14:xfrm>
              <a:off x="5293545" y="3159865"/>
              <a:ext cx="29520" cy="14940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67DC5800-F784-423C-B7BD-A46A103BB79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5275905" y="3142225"/>
                <a:ext cx="65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EBB1BB1D-2095-4CEE-A3FC-DBF99C72B4EF}"/>
                  </a:ext>
                </a:extLst>
              </p14:cNvPr>
              <p14:cNvContentPartPr/>
              <p14:nvPr/>
            </p14:nvContentPartPr>
            <p14:xfrm>
              <a:off x="5414505" y="3279745"/>
              <a:ext cx="2160" cy="6660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EBB1BB1D-2095-4CEE-A3FC-DBF99C72B4EF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396865" y="3262105"/>
                <a:ext cx="37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24127BFB-EB4F-40C1-8794-8A511EC62BFD}"/>
                  </a:ext>
                </a:extLst>
              </p14:cNvPr>
              <p14:cNvContentPartPr/>
              <p14:nvPr/>
            </p14:nvContentPartPr>
            <p14:xfrm>
              <a:off x="5522145" y="3117745"/>
              <a:ext cx="28800" cy="18468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24127BFB-EB4F-40C1-8794-8A511EC62BF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504145" y="3099745"/>
                <a:ext cx="644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8B14E747-CDCB-422A-9D53-A7514AC3CFDA}"/>
                  </a:ext>
                </a:extLst>
              </p14:cNvPr>
              <p14:cNvContentPartPr/>
              <p14:nvPr/>
            </p14:nvContentPartPr>
            <p14:xfrm>
              <a:off x="5659305" y="3081745"/>
              <a:ext cx="95040" cy="23400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8B14E747-CDCB-422A-9D53-A7514AC3CFDA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641305" y="3064105"/>
                <a:ext cx="130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6128F26-09E7-4DB7-832B-A3FF8C839A66}"/>
                  </a:ext>
                </a:extLst>
              </p14:cNvPr>
              <p14:cNvContentPartPr/>
              <p14:nvPr/>
            </p14:nvContentPartPr>
            <p14:xfrm>
              <a:off x="5847225" y="3295945"/>
              <a:ext cx="6480" cy="687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6128F26-09E7-4DB7-832B-A3FF8C839A66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5829225" y="3277945"/>
                <a:ext cx="421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5FF0E30D-D5FC-4170-AD0D-66FC47D2E626}"/>
                  </a:ext>
                </a:extLst>
              </p14:cNvPr>
              <p14:cNvContentPartPr/>
              <p14:nvPr/>
            </p14:nvContentPartPr>
            <p14:xfrm>
              <a:off x="6022185" y="3091825"/>
              <a:ext cx="48600" cy="23976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5FF0E30D-D5FC-4170-AD0D-66FC47D2E62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004545" y="3074185"/>
                <a:ext cx="84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ABE4C27E-A6BF-43CB-8552-C3F5E07E60A9}"/>
                  </a:ext>
                </a:extLst>
              </p14:cNvPr>
              <p14:cNvContentPartPr/>
              <p14:nvPr/>
            </p14:nvContentPartPr>
            <p14:xfrm>
              <a:off x="6176625" y="3141505"/>
              <a:ext cx="15120" cy="1645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ABE4C27E-A6BF-43CB-8552-C3F5E07E60A9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158625" y="3123865"/>
                <a:ext cx="507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686B1C08-CA3B-4FC4-98EA-B3B45B13CDC5}"/>
                  </a:ext>
                </a:extLst>
              </p14:cNvPr>
              <p14:cNvContentPartPr/>
              <p14:nvPr/>
            </p14:nvContentPartPr>
            <p14:xfrm>
              <a:off x="6284985" y="3286945"/>
              <a:ext cx="3960" cy="640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686B1C08-CA3B-4FC4-98EA-B3B45B13CDC5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267345" y="3268945"/>
                <a:ext cx="39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9D26BDE0-06B1-4DC3-A527-E04FAAE7FE61}"/>
                  </a:ext>
                </a:extLst>
              </p14:cNvPr>
              <p14:cNvContentPartPr/>
              <p14:nvPr/>
            </p14:nvContentPartPr>
            <p14:xfrm>
              <a:off x="6386145" y="3167065"/>
              <a:ext cx="82440" cy="1504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9D26BDE0-06B1-4DC3-A527-E04FAAE7FE61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368145" y="3149425"/>
                <a:ext cx="1180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9CE99DCD-8A7C-4F7C-BEE1-622822EB48CB}"/>
                  </a:ext>
                </a:extLst>
              </p14:cNvPr>
              <p14:cNvContentPartPr/>
              <p14:nvPr/>
            </p14:nvContentPartPr>
            <p14:xfrm>
              <a:off x="6545985" y="3094345"/>
              <a:ext cx="68760" cy="2433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9CE99DCD-8A7C-4F7C-BEE1-622822EB48CB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527985" y="3076345"/>
                <a:ext cx="1044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0497D28A-2343-4F57-A012-47F1329E33C4}"/>
                  </a:ext>
                </a:extLst>
              </p14:cNvPr>
              <p14:cNvContentPartPr/>
              <p14:nvPr/>
            </p14:nvContentPartPr>
            <p14:xfrm>
              <a:off x="6746534" y="3288550"/>
              <a:ext cx="3960" cy="6336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0497D28A-2343-4F57-A012-47F1329E33C4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728534" y="3270910"/>
                <a:ext cx="39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1A459FED-C6D4-4A46-ACA0-E63DA499214F}"/>
                  </a:ext>
                </a:extLst>
              </p14:cNvPr>
              <p14:cNvContentPartPr/>
              <p14:nvPr/>
            </p14:nvContentPartPr>
            <p14:xfrm>
              <a:off x="6859934" y="3119350"/>
              <a:ext cx="83160" cy="22896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1A459FED-C6D4-4A46-ACA0-E63DA499214F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841934" y="3101350"/>
                <a:ext cx="118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42F12528-0C54-476E-8C70-EA2A84858978}"/>
                  </a:ext>
                </a:extLst>
              </p14:cNvPr>
              <p14:cNvContentPartPr/>
              <p14:nvPr/>
            </p14:nvContentPartPr>
            <p14:xfrm>
              <a:off x="7033454" y="3157150"/>
              <a:ext cx="38520" cy="1494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42F12528-0C54-476E-8C70-EA2A8485897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015454" y="3139510"/>
                <a:ext cx="74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0BD2DEBB-7EB0-4ACA-9DD4-ACC5E8B579E4}"/>
                  </a:ext>
                </a:extLst>
              </p14:cNvPr>
              <p14:cNvContentPartPr/>
              <p14:nvPr/>
            </p14:nvContentPartPr>
            <p14:xfrm>
              <a:off x="7167374" y="3279190"/>
              <a:ext cx="12240" cy="9000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0BD2DEBB-7EB0-4ACA-9DD4-ACC5E8B579E4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7149374" y="3261190"/>
                <a:ext cx="478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AA0D7B1D-0913-457A-8330-FC01675DBB4D}"/>
                  </a:ext>
                </a:extLst>
              </p14:cNvPr>
              <p14:cNvContentPartPr/>
              <p14:nvPr/>
            </p14:nvContentPartPr>
            <p14:xfrm>
              <a:off x="7290854" y="3140230"/>
              <a:ext cx="132120" cy="19152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AA0D7B1D-0913-457A-8330-FC01675DBB4D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7273214" y="3122230"/>
                <a:ext cx="167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EE5FFFCF-8C31-4229-A4C6-C17C8C2A7D4B}"/>
                  </a:ext>
                </a:extLst>
              </p14:cNvPr>
              <p14:cNvContentPartPr/>
              <p14:nvPr/>
            </p14:nvContentPartPr>
            <p14:xfrm>
              <a:off x="7482734" y="3091270"/>
              <a:ext cx="97200" cy="22788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EE5FFFCF-8C31-4229-A4C6-C17C8C2A7D4B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465094" y="3073630"/>
                <a:ext cx="132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08412029-6684-420F-A835-BC4483FAAE49}"/>
                  </a:ext>
                </a:extLst>
              </p14:cNvPr>
              <p14:cNvContentPartPr/>
              <p14:nvPr/>
            </p14:nvContentPartPr>
            <p14:xfrm>
              <a:off x="7686494" y="3302950"/>
              <a:ext cx="31320" cy="730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08412029-6684-420F-A835-BC4483FAAE4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7668494" y="3285310"/>
                <a:ext cx="66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38B4ADBD-C136-421D-8F58-985293BE672E}"/>
                  </a:ext>
                </a:extLst>
              </p14:cNvPr>
              <p14:cNvContentPartPr/>
              <p14:nvPr/>
            </p14:nvContentPartPr>
            <p14:xfrm>
              <a:off x="7917614" y="3097030"/>
              <a:ext cx="43560" cy="22140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38B4ADBD-C136-421D-8F58-985293BE672E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7899974" y="3079390"/>
                <a:ext cx="79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5EE4E519-0B0F-4599-B1FE-5CE28BDA7C1D}"/>
                  </a:ext>
                </a:extLst>
              </p14:cNvPr>
              <p14:cNvContentPartPr/>
              <p14:nvPr/>
            </p14:nvContentPartPr>
            <p14:xfrm>
              <a:off x="8061614" y="3149950"/>
              <a:ext cx="98280" cy="17172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5EE4E519-0B0F-4599-B1FE-5CE28BDA7C1D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043974" y="3132310"/>
                <a:ext cx="133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2538D42F-DC9D-4112-BE45-A15454DF5A97}"/>
                  </a:ext>
                </a:extLst>
              </p14:cNvPr>
              <p14:cNvContentPartPr/>
              <p14:nvPr/>
            </p14:nvContentPartPr>
            <p14:xfrm>
              <a:off x="8291654" y="3265870"/>
              <a:ext cx="2160" cy="9792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2538D42F-DC9D-4112-BE45-A15454DF5A9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273654" y="3247870"/>
                <a:ext cx="37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EC27AC1A-A42B-40E4-8C1A-2F1D7D7D6D12}"/>
                  </a:ext>
                </a:extLst>
              </p14:cNvPr>
              <p14:cNvContentPartPr/>
              <p14:nvPr/>
            </p14:nvContentPartPr>
            <p14:xfrm>
              <a:off x="8402534" y="3115390"/>
              <a:ext cx="140040" cy="1792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EC27AC1A-A42B-40E4-8C1A-2F1D7D7D6D1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8384894" y="3097750"/>
                <a:ext cx="1756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DD9A1FB2-8B86-4BB1-AD49-A0FD1895BF0A}"/>
                  </a:ext>
                </a:extLst>
              </p14:cNvPr>
              <p14:cNvContentPartPr/>
              <p14:nvPr/>
            </p14:nvContentPartPr>
            <p14:xfrm>
              <a:off x="8614574" y="3068590"/>
              <a:ext cx="72000" cy="25956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DD9A1FB2-8B86-4BB1-AD49-A0FD1895BF0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8596934" y="3050950"/>
                <a:ext cx="107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D3B242A7-A92A-4102-93D4-E525FBC4CC72}"/>
                  </a:ext>
                </a:extLst>
              </p14:cNvPr>
              <p14:cNvContentPartPr/>
              <p14:nvPr/>
            </p14:nvContentPartPr>
            <p14:xfrm>
              <a:off x="8814734" y="3033310"/>
              <a:ext cx="145800" cy="27252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D3B242A7-A92A-4102-93D4-E525FBC4CC7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796734" y="3015670"/>
                <a:ext cx="181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9EF4EA2C-2DDD-46DF-8AC0-31E03F335D47}"/>
                  </a:ext>
                </a:extLst>
              </p14:cNvPr>
              <p14:cNvContentPartPr/>
              <p14:nvPr/>
            </p14:nvContentPartPr>
            <p14:xfrm>
              <a:off x="11888773" y="3038981"/>
              <a:ext cx="360" cy="3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9EF4EA2C-2DDD-46DF-8AC0-31E03F335D47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1870773" y="302098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51E52F89-8CA8-45D4-84B5-08382CDC782D}"/>
                  </a:ext>
                </a:extLst>
              </p14:cNvPr>
              <p14:cNvContentPartPr/>
              <p14:nvPr/>
            </p14:nvContentPartPr>
            <p14:xfrm>
              <a:off x="9121093" y="3311179"/>
              <a:ext cx="1800" cy="612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51E52F89-8CA8-45D4-84B5-08382CDC782D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103453" y="3293539"/>
                <a:ext cx="37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EC2C524-3ECA-4FA9-A5BE-415F2B967AC6}"/>
                  </a:ext>
                </a:extLst>
              </p14:cNvPr>
              <p14:cNvContentPartPr/>
              <p14:nvPr/>
            </p14:nvContentPartPr>
            <p14:xfrm>
              <a:off x="9610693" y="3228019"/>
              <a:ext cx="99720" cy="936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EC2C524-3ECA-4FA9-A5BE-415F2B967AC6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9593053" y="3210019"/>
                <a:ext cx="135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F8B39C52-A549-4E15-8FC2-AEE6AB660092}"/>
                  </a:ext>
                </a:extLst>
              </p14:cNvPr>
              <p14:cNvContentPartPr/>
              <p14:nvPr/>
            </p14:nvContentPartPr>
            <p14:xfrm>
              <a:off x="9768373" y="3229099"/>
              <a:ext cx="121680" cy="961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F8B39C52-A549-4E15-8FC2-AEE6AB660092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9750373" y="3211459"/>
                <a:ext cx="157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F97312B2-FCC7-4E46-9E88-625EFC44D940}"/>
                  </a:ext>
                </a:extLst>
              </p14:cNvPr>
              <p14:cNvContentPartPr/>
              <p14:nvPr/>
            </p14:nvContentPartPr>
            <p14:xfrm>
              <a:off x="10362013" y="3235579"/>
              <a:ext cx="120600" cy="961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F97312B2-FCC7-4E46-9E88-625EFC44D940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10344373" y="3217939"/>
                <a:ext cx="1562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7C202BF7-37DD-465D-B7F5-53284C165583}"/>
                  </a:ext>
                </a:extLst>
              </p14:cNvPr>
              <p14:cNvContentPartPr/>
              <p14:nvPr/>
            </p14:nvContentPartPr>
            <p14:xfrm>
              <a:off x="9998053" y="3137299"/>
              <a:ext cx="297360" cy="1947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7C202BF7-37DD-465D-B7F5-53284C165583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980053" y="3119299"/>
                <a:ext cx="333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7B41E3D5-FDBA-4330-9AB0-68074088C210}"/>
                  </a:ext>
                </a:extLst>
              </p14:cNvPr>
              <p14:cNvContentPartPr/>
              <p14:nvPr/>
            </p14:nvContentPartPr>
            <p14:xfrm>
              <a:off x="9255733" y="3107419"/>
              <a:ext cx="275040" cy="2462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7B41E3D5-FDBA-4330-9AB0-68074088C210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9237757" y="3089419"/>
                <a:ext cx="310633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4C0DFF89-9D1F-4E8B-8A8C-0C043B688B1E}"/>
                  </a:ext>
                </a:extLst>
              </p14:cNvPr>
              <p14:cNvContentPartPr/>
              <p14:nvPr/>
            </p14:nvContentPartPr>
            <p14:xfrm>
              <a:off x="10653973" y="3207139"/>
              <a:ext cx="228960" cy="12024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4C0DFF89-9D1F-4E8B-8A8C-0C043B688B1E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635973" y="3189499"/>
                <a:ext cx="264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8375B2A1-A25A-48DB-8E03-E6A3997E4CB6}"/>
                  </a:ext>
                </a:extLst>
              </p14:cNvPr>
              <p14:cNvContentPartPr/>
              <p14:nvPr/>
            </p14:nvContentPartPr>
            <p14:xfrm>
              <a:off x="11511493" y="3208579"/>
              <a:ext cx="105480" cy="12204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8375B2A1-A25A-48DB-8E03-E6A3997E4CB6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11493493" y="3190579"/>
                <a:ext cx="1411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9CD3B9B4-510D-4813-88BC-8AE91D6A9C24}"/>
                  </a:ext>
                </a:extLst>
              </p14:cNvPr>
              <p14:cNvContentPartPr/>
              <p14:nvPr/>
            </p14:nvContentPartPr>
            <p14:xfrm>
              <a:off x="10968613" y="3133339"/>
              <a:ext cx="466200" cy="19548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9CD3B9B4-510D-4813-88BC-8AE91D6A9C24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10950973" y="3115372"/>
                <a:ext cx="501840" cy="231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C1B33F5D-ACDC-4D2F-B7B9-431BC40F6B68}"/>
                  </a:ext>
                </a:extLst>
              </p14:cNvPr>
              <p14:cNvContentPartPr/>
              <p14:nvPr/>
            </p14:nvContentPartPr>
            <p14:xfrm>
              <a:off x="2842509" y="3670086"/>
              <a:ext cx="50040" cy="15660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C1B33F5D-ACDC-4D2F-B7B9-431BC40F6B68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824869" y="3652446"/>
                <a:ext cx="85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28CF1BB4-AFE9-4506-A4B2-411B23DA1DA5}"/>
                  </a:ext>
                </a:extLst>
              </p14:cNvPr>
              <p14:cNvContentPartPr/>
              <p14:nvPr/>
            </p14:nvContentPartPr>
            <p14:xfrm>
              <a:off x="3535149" y="3773766"/>
              <a:ext cx="7920" cy="108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28CF1BB4-AFE9-4506-A4B2-411B23DA1DA5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3517509" y="3755766"/>
                <a:ext cx="43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4AE643F9-5980-4CB6-A026-11790704507D}"/>
                  </a:ext>
                </a:extLst>
              </p14:cNvPr>
              <p14:cNvContentPartPr/>
              <p14:nvPr/>
            </p14:nvContentPartPr>
            <p14:xfrm>
              <a:off x="3175869" y="3581526"/>
              <a:ext cx="209880" cy="24588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4AE643F9-5980-4CB6-A026-11790704507D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3157869" y="3563552"/>
                <a:ext cx="245520" cy="28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49249A73-060D-4468-A3A5-8791C5F1184C}"/>
                  </a:ext>
                </a:extLst>
              </p14:cNvPr>
              <p14:cNvContentPartPr/>
              <p14:nvPr/>
            </p14:nvContentPartPr>
            <p14:xfrm>
              <a:off x="2665029" y="3606726"/>
              <a:ext cx="88560" cy="19152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49249A73-060D-4468-A3A5-8791C5F1184C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2647389" y="3589086"/>
                <a:ext cx="124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0338E081-961E-47E9-807D-685A02A6F09E}"/>
                  </a:ext>
                </a:extLst>
              </p14:cNvPr>
              <p14:cNvContentPartPr/>
              <p14:nvPr/>
            </p14:nvContentPartPr>
            <p14:xfrm>
              <a:off x="2340669" y="3702846"/>
              <a:ext cx="263160" cy="10260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0338E081-961E-47E9-807D-685A02A6F09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323029" y="3684846"/>
                <a:ext cx="298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CF0B411D-358A-4D14-B5A1-9F5E27338497}"/>
                  </a:ext>
                </a:extLst>
              </p14:cNvPr>
              <p14:cNvContentPartPr/>
              <p14:nvPr/>
            </p14:nvContentPartPr>
            <p14:xfrm>
              <a:off x="1737309" y="3687006"/>
              <a:ext cx="518760" cy="1897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CF0B411D-358A-4D14-B5A1-9F5E27338497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1719309" y="3669366"/>
                <a:ext cx="554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CA5DF081-D205-4F8D-95FF-3CC1CA95926B}"/>
                  </a:ext>
                </a:extLst>
              </p14:cNvPr>
              <p14:cNvContentPartPr/>
              <p14:nvPr/>
            </p14:nvContentPartPr>
            <p14:xfrm>
              <a:off x="1455789" y="3701406"/>
              <a:ext cx="207360" cy="12240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CA5DF081-D205-4F8D-95FF-3CC1CA95926B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438149" y="3683766"/>
                <a:ext cx="243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5C311819-79EC-43AB-AD20-96375BC75C1A}"/>
                  </a:ext>
                </a:extLst>
              </p14:cNvPr>
              <p14:cNvContentPartPr/>
              <p14:nvPr/>
            </p14:nvContentPartPr>
            <p14:xfrm>
              <a:off x="722109" y="3655686"/>
              <a:ext cx="549000" cy="22320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5C311819-79EC-43AB-AD20-96375BC75C1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704469" y="3638018"/>
                <a:ext cx="584640" cy="2588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81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EC46C1-352C-4EC7-B75B-3137CE769714}"/>
                  </a:ext>
                </a:extLst>
              </p14:cNvPr>
              <p14:cNvContentPartPr/>
              <p14:nvPr/>
            </p14:nvContentPartPr>
            <p14:xfrm>
              <a:off x="1559847" y="313167"/>
              <a:ext cx="79560" cy="61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EC46C1-352C-4EC7-B75B-3137CE769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2207" y="295527"/>
                <a:ext cx="1152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8A2DD1-7540-47B7-9F40-37F4D7079F44}"/>
                  </a:ext>
                </a:extLst>
              </p14:cNvPr>
              <p14:cNvContentPartPr/>
              <p14:nvPr/>
            </p14:nvContentPartPr>
            <p14:xfrm>
              <a:off x="1239807" y="186807"/>
              <a:ext cx="205560" cy="298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8A2DD1-7540-47B7-9F40-37F4D7079F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198" y="168807"/>
                <a:ext cx="241138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011DEE-84A2-4911-92C0-5FFEFD60468D}"/>
                  </a:ext>
                </a:extLst>
              </p14:cNvPr>
              <p14:cNvContentPartPr/>
              <p14:nvPr/>
            </p14:nvContentPartPr>
            <p14:xfrm>
              <a:off x="320007" y="205887"/>
              <a:ext cx="610920" cy="336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011DEE-84A2-4911-92C0-5FFEFD6046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367" y="187887"/>
                <a:ext cx="6465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CDD9FF-2E1E-4657-BD79-2A3A4FD6BADE}"/>
                  </a:ext>
                </a:extLst>
              </p14:cNvPr>
              <p14:cNvContentPartPr/>
              <p14:nvPr/>
            </p14:nvContentPartPr>
            <p14:xfrm>
              <a:off x="1812927" y="142167"/>
              <a:ext cx="153000" cy="351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CDD9FF-2E1E-4657-BD79-2A3A4FD6BA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4927" y="124527"/>
                <a:ext cx="1886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D6798A-706B-4D41-AB8C-39B3FE56BD35}"/>
                  </a:ext>
                </a:extLst>
              </p14:cNvPr>
              <p14:cNvContentPartPr/>
              <p14:nvPr/>
            </p14:nvContentPartPr>
            <p14:xfrm>
              <a:off x="2123607" y="317127"/>
              <a:ext cx="144000" cy="142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D6798A-706B-4D41-AB8C-39B3FE56BD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5967" y="299127"/>
                <a:ext cx="179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CB02A6-5E9E-4949-8871-229B1E83B18B}"/>
                  </a:ext>
                </a:extLst>
              </p14:cNvPr>
              <p14:cNvContentPartPr/>
              <p14:nvPr/>
            </p14:nvContentPartPr>
            <p14:xfrm>
              <a:off x="2353647" y="441327"/>
              <a:ext cx="9360" cy="4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CB02A6-5E9E-4949-8871-229B1E83B1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5647" y="423327"/>
                <a:ext cx="450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515D76-8E67-414A-909C-1CA4FA4AF8CC}"/>
                  </a:ext>
                </a:extLst>
              </p14:cNvPr>
              <p14:cNvContentPartPr/>
              <p14:nvPr/>
            </p14:nvContentPartPr>
            <p14:xfrm>
              <a:off x="2486127" y="469767"/>
              <a:ext cx="6480" cy="8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515D76-8E67-414A-909C-1CA4FA4AF8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8487" y="452127"/>
                <a:ext cx="42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402872-20C4-4EB0-8902-322A1CCDBBD8}"/>
                  </a:ext>
                </a:extLst>
              </p14:cNvPr>
              <p14:cNvContentPartPr/>
              <p14:nvPr/>
            </p14:nvContentPartPr>
            <p14:xfrm>
              <a:off x="2617887" y="307767"/>
              <a:ext cx="127440" cy="161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402872-20C4-4EB0-8902-322A1CCDBB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0247" y="289767"/>
                <a:ext cx="1630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26BA4D8-227D-4C6F-B63D-4BFB56EED9F3}"/>
                  </a:ext>
                </a:extLst>
              </p14:cNvPr>
              <p14:cNvContentPartPr/>
              <p14:nvPr/>
            </p14:nvContentPartPr>
            <p14:xfrm>
              <a:off x="2812287" y="405687"/>
              <a:ext cx="68400" cy="73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26BA4D8-227D-4C6F-B63D-4BFB56EED9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4287" y="387687"/>
                <a:ext cx="1040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1B8083-45F8-4AB9-AADC-371383EC9931}"/>
                  </a:ext>
                </a:extLst>
              </p14:cNvPr>
              <p14:cNvContentPartPr/>
              <p14:nvPr/>
            </p14:nvContentPartPr>
            <p14:xfrm>
              <a:off x="2962407" y="471207"/>
              <a:ext cx="1224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1B8083-45F8-4AB9-AADC-371383EC99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4767" y="453207"/>
                <a:ext cx="47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9593F3-C7F7-4301-967A-925A1C052FD9}"/>
                  </a:ext>
                </a:extLst>
              </p14:cNvPr>
              <p14:cNvContentPartPr/>
              <p14:nvPr/>
            </p14:nvContentPartPr>
            <p14:xfrm>
              <a:off x="3084807" y="298047"/>
              <a:ext cx="165960" cy="14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9593F3-C7F7-4301-967A-925A1C052F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66807" y="280407"/>
                <a:ext cx="201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B2B280-622B-408A-AD43-97C3C0646F1A}"/>
                  </a:ext>
                </a:extLst>
              </p14:cNvPr>
              <p14:cNvContentPartPr/>
              <p14:nvPr/>
            </p14:nvContentPartPr>
            <p14:xfrm>
              <a:off x="3323847" y="359247"/>
              <a:ext cx="54360" cy="10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B2B280-622B-408A-AD43-97C3C0646F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05847" y="341247"/>
                <a:ext cx="900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DCC6987-262B-421B-A808-854E1C109901}"/>
                  </a:ext>
                </a:extLst>
              </p14:cNvPr>
              <p14:cNvContentPartPr/>
              <p14:nvPr/>
            </p14:nvContentPartPr>
            <p14:xfrm>
              <a:off x="3446967" y="135327"/>
              <a:ext cx="141840" cy="34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DCC6987-262B-421B-A808-854E1C1099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8967" y="117327"/>
                <a:ext cx="1774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5298B0-BE03-4799-BB4C-62DDA64B04F3}"/>
                  </a:ext>
                </a:extLst>
              </p14:cNvPr>
              <p14:cNvContentPartPr/>
              <p14:nvPr/>
            </p14:nvContentPartPr>
            <p14:xfrm>
              <a:off x="4095327" y="235047"/>
              <a:ext cx="56160" cy="22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5298B0-BE03-4799-BB4C-62DDA64B04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7327" y="217047"/>
                <a:ext cx="91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FA93B3-B637-4208-81F5-A48CE244FA66}"/>
                  </a:ext>
                </a:extLst>
              </p14:cNvPr>
              <p14:cNvContentPartPr/>
              <p14:nvPr/>
            </p14:nvContentPartPr>
            <p14:xfrm>
              <a:off x="4794087" y="283647"/>
              <a:ext cx="75960" cy="11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FA93B3-B637-4208-81F5-A48CE244FA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76447" y="265647"/>
                <a:ext cx="111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DA3352-8AE6-445D-8A9A-88849DAFE915}"/>
                  </a:ext>
                </a:extLst>
              </p14:cNvPr>
              <p14:cNvContentPartPr/>
              <p14:nvPr/>
            </p14:nvContentPartPr>
            <p14:xfrm>
              <a:off x="4795167" y="349887"/>
              <a:ext cx="51840" cy="9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DA3352-8AE6-445D-8A9A-88849DAFE9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77527" y="332247"/>
                <a:ext cx="87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D23E17B-2344-4F3D-9ACE-608CCEF7E30C}"/>
                  </a:ext>
                </a:extLst>
              </p14:cNvPr>
              <p14:cNvContentPartPr/>
              <p14:nvPr/>
            </p14:nvContentPartPr>
            <p14:xfrm>
              <a:off x="4502127" y="178527"/>
              <a:ext cx="175320" cy="265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D23E17B-2344-4F3D-9ACE-608CCEF7E3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4127" y="160887"/>
                <a:ext cx="2109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664551-B629-4C12-AE0D-B47612624DA8}"/>
                  </a:ext>
                </a:extLst>
              </p14:cNvPr>
              <p14:cNvContentPartPr/>
              <p14:nvPr/>
            </p14:nvContentPartPr>
            <p14:xfrm>
              <a:off x="3786087" y="342327"/>
              <a:ext cx="219960" cy="100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664551-B629-4C12-AE0D-B47612624D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8447" y="324687"/>
                <a:ext cx="255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35898C-3417-40DD-82A5-90D84CF61138}"/>
                  </a:ext>
                </a:extLst>
              </p14:cNvPr>
              <p14:cNvContentPartPr/>
              <p14:nvPr/>
            </p14:nvContentPartPr>
            <p14:xfrm>
              <a:off x="5102967" y="159087"/>
              <a:ext cx="127080" cy="275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35898C-3417-40DD-82A5-90D84CF611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4967" y="141447"/>
                <a:ext cx="1627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9FA695-F206-422D-BF32-E4BE8AEA2175}"/>
                  </a:ext>
                </a:extLst>
              </p14:cNvPr>
              <p14:cNvContentPartPr/>
              <p14:nvPr/>
            </p14:nvContentPartPr>
            <p14:xfrm>
              <a:off x="5407167" y="186807"/>
              <a:ext cx="93240" cy="233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9FA695-F206-422D-BF32-E4BE8AEA21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89167" y="168807"/>
                <a:ext cx="1288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849A57-D21A-4FE3-AA2E-C06094991760}"/>
                  </a:ext>
                </a:extLst>
              </p14:cNvPr>
              <p14:cNvContentPartPr/>
              <p14:nvPr/>
            </p14:nvContentPartPr>
            <p14:xfrm>
              <a:off x="5578887" y="379767"/>
              <a:ext cx="8640" cy="7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849A57-D21A-4FE3-AA2E-C060949917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61247" y="361767"/>
                <a:ext cx="44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A7B70BD-FB16-4DE4-93D4-19231A80D8C8}"/>
                  </a:ext>
                </a:extLst>
              </p14:cNvPr>
              <p14:cNvContentPartPr/>
              <p14:nvPr/>
            </p14:nvContentPartPr>
            <p14:xfrm>
              <a:off x="5719647" y="461487"/>
              <a:ext cx="5400" cy="44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A7B70BD-FB16-4DE4-93D4-19231A80D8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01647" y="443847"/>
                <a:ext cx="410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50F72A-C20B-4A0B-B54D-19847DBA9B6D}"/>
                  </a:ext>
                </a:extLst>
              </p14:cNvPr>
              <p14:cNvContentPartPr/>
              <p14:nvPr/>
            </p14:nvContentPartPr>
            <p14:xfrm>
              <a:off x="6267567" y="440247"/>
              <a:ext cx="2160" cy="77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50F72A-C20B-4A0B-B54D-19847DBA9B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9927" y="422607"/>
                <a:ext cx="37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1F6FF2-7080-446E-B8A3-209FB252B3BD}"/>
                  </a:ext>
                </a:extLst>
              </p14:cNvPr>
              <p14:cNvContentPartPr/>
              <p14:nvPr/>
            </p14:nvContentPartPr>
            <p14:xfrm>
              <a:off x="6499047" y="182487"/>
              <a:ext cx="131760" cy="270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1F6FF2-7080-446E-B8A3-209FB252B3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1407" y="164847"/>
                <a:ext cx="167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331E21-995F-48E9-9A19-97E1E6F0E570}"/>
                  </a:ext>
                </a:extLst>
              </p14:cNvPr>
              <p14:cNvContentPartPr/>
              <p14:nvPr/>
            </p14:nvContentPartPr>
            <p14:xfrm>
              <a:off x="6695967" y="374727"/>
              <a:ext cx="69120" cy="107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331E21-995F-48E9-9A19-97E1E6F0E57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78327" y="357087"/>
                <a:ext cx="1047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3D2630-E712-4CD6-918B-08AD29165262}"/>
                  </a:ext>
                </a:extLst>
              </p14:cNvPr>
              <p14:cNvContentPartPr/>
              <p14:nvPr/>
            </p14:nvContentPartPr>
            <p14:xfrm>
              <a:off x="6899007" y="469767"/>
              <a:ext cx="13680" cy="83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3D2630-E712-4CD6-918B-08AD291652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81367" y="452127"/>
                <a:ext cx="49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4D6671-0B53-4C30-86F9-D4D789132724}"/>
                  </a:ext>
                </a:extLst>
              </p14:cNvPr>
              <p14:cNvContentPartPr/>
              <p14:nvPr/>
            </p14:nvContentPartPr>
            <p14:xfrm>
              <a:off x="7447287" y="448887"/>
              <a:ext cx="3600" cy="43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4D6671-0B53-4C30-86F9-D4D7891327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29647" y="430887"/>
                <a:ext cx="39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7113D73-8EDB-4564-9451-33D96026AE1A}"/>
                  </a:ext>
                </a:extLst>
              </p14:cNvPr>
              <p14:cNvContentPartPr/>
              <p14:nvPr/>
            </p14:nvContentPartPr>
            <p14:xfrm>
              <a:off x="7938327" y="137847"/>
              <a:ext cx="130680" cy="30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7113D73-8EDB-4564-9451-33D96026AE1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20687" y="119847"/>
                <a:ext cx="1663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61B703-F416-472C-AD25-920A5EC11974}"/>
                  </a:ext>
                </a:extLst>
              </p14:cNvPr>
              <p14:cNvContentPartPr/>
              <p14:nvPr/>
            </p14:nvContentPartPr>
            <p14:xfrm>
              <a:off x="8166567" y="374727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61B703-F416-472C-AD25-920A5EC119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48567" y="3570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D7426D-E5C8-4657-B288-EE889BE0F7B6}"/>
                  </a:ext>
                </a:extLst>
              </p14:cNvPr>
              <p14:cNvContentPartPr/>
              <p14:nvPr/>
            </p14:nvContentPartPr>
            <p14:xfrm>
              <a:off x="7633407" y="159447"/>
              <a:ext cx="245160" cy="29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D7426D-E5C8-4657-B288-EE889BE0F7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15741" y="141807"/>
                <a:ext cx="280852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147F9DD-8A9B-4009-81CD-ED47CA6F7C81}"/>
                  </a:ext>
                </a:extLst>
              </p14:cNvPr>
              <p14:cNvContentPartPr/>
              <p14:nvPr/>
            </p14:nvContentPartPr>
            <p14:xfrm>
              <a:off x="7090527" y="187527"/>
              <a:ext cx="282600" cy="289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147F9DD-8A9B-4009-81CD-ED47CA6F7C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72550" y="169527"/>
                <a:ext cx="318195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F2560B3-47DF-4B7C-A2B5-34933651F778}"/>
                  </a:ext>
                </a:extLst>
              </p14:cNvPr>
              <p14:cNvContentPartPr/>
              <p14:nvPr/>
            </p14:nvContentPartPr>
            <p14:xfrm>
              <a:off x="5917287" y="159447"/>
              <a:ext cx="242640" cy="302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F2560B3-47DF-4B7C-A2B5-34933651F77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99647" y="141807"/>
                <a:ext cx="278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D44E3E2-0223-40A0-A1BB-414127994AD4}"/>
                  </a:ext>
                </a:extLst>
              </p14:cNvPr>
              <p14:cNvContentPartPr/>
              <p14:nvPr/>
            </p14:nvContentPartPr>
            <p14:xfrm>
              <a:off x="8400694" y="195087"/>
              <a:ext cx="220320" cy="216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D44E3E2-0223-40A0-A1BB-414127994A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83054" y="177087"/>
                <a:ext cx="255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FE349F7-ABCB-4019-8A94-1F87AE18EDA0}"/>
                  </a:ext>
                </a:extLst>
              </p14:cNvPr>
              <p14:cNvContentPartPr/>
              <p14:nvPr/>
            </p14:nvContentPartPr>
            <p14:xfrm>
              <a:off x="8682934" y="208767"/>
              <a:ext cx="167040" cy="237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FE349F7-ABCB-4019-8A94-1F87AE18E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64934" y="190767"/>
                <a:ext cx="202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770666-E5E0-4105-A729-F0686B8A88C7}"/>
                  </a:ext>
                </a:extLst>
              </p14:cNvPr>
              <p14:cNvContentPartPr/>
              <p14:nvPr/>
            </p14:nvContentPartPr>
            <p14:xfrm>
              <a:off x="9539734" y="305247"/>
              <a:ext cx="99000" cy="14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770666-E5E0-4105-A729-F0686B8A88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21734" y="287247"/>
                <a:ext cx="1346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080E201-B398-4053-B4DD-CE3A4669704D}"/>
                  </a:ext>
                </a:extLst>
              </p14:cNvPr>
              <p14:cNvContentPartPr/>
              <p14:nvPr/>
            </p14:nvContentPartPr>
            <p14:xfrm>
              <a:off x="9740614" y="316047"/>
              <a:ext cx="68400" cy="118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080E201-B398-4053-B4DD-CE3A4669704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22614" y="298407"/>
                <a:ext cx="1040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0F85667-A07F-46FC-AAD6-144F569606F4}"/>
                  </a:ext>
                </a:extLst>
              </p14:cNvPr>
              <p14:cNvContentPartPr/>
              <p14:nvPr/>
            </p14:nvContentPartPr>
            <p14:xfrm>
              <a:off x="9878134" y="205167"/>
              <a:ext cx="98640" cy="241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0F85667-A07F-46FC-AAD6-144F569606F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60134" y="187167"/>
                <a:ext cx="1342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8E8426F-82FD-4738-B787-D89161ED0EB8}"/>
                  </a:ext>
                </a:extLst>
              </p14:cNvPr>
              <p14:cNvContentPartPr/>
              <p14:nvPr/>
            </p14:nvContentPartPr>
            <p14:xfrm>
              <a:off x="10503454" y="177087"/>
              <a:ext cx="92160" cy="254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8E8426F-82FD-4738-B787-D89161ED0E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85814" y="159087"/>
                <a:ext cx="127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9856711-BEF5-4F22-805E-0E93B10376FE}"/>
                  </a:ext>
                </a:extLst>
              </p14:cNvPr>
              <p14:cNvContentPartPr/>
              <p14:nvPr/>
            </p14:nvContentPartPr>
            <p14:xfrm>
              <a:off x="10804414" y="294807"/>
              <a:ext cx="127800" cy="224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9856711-BEF5-4F22-805E-0E93B10376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86774" y="277167"/>
                <a:ext cx="163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2BA195B-01F4-4D7D-BBA8-D2C7432F0B47}"/>
                  </a:ext>
                </a:extLst>
              </p14:cNvPr>
              <p14:cNvContentPartPr/>
              <p14:nvPr/>
            </p14:nvContentPartPr>
            <p14:xfrm>
              <a:off x="11033374" y="304527"/>
              <a:ext cx="113040" cy="9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2BA195B-01F4-4D7D-BBA8-D2C7432F0B4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15734" y="286527"/>
                <a:ext cx="148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E94B39E-2412-4FB9-A864-D8ECFE4AC5F3}"/>
                  </a:ext>
                </a:extLst>
              </p14:cNvPr>
              <p14:cNvContentPartPr/>
              <p14:nvPr/>
            </p14:nvContentPartPr>
            <p14:xfrm>
              <a:off x="11483734" y="258807"/>
              <a:ext cx="12096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E94B39E-2412-4FB9-A864-D8ECFE4AC5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66094" y="241167"/>
                <a:ext cx="156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11E8C5D-3C4E-49F2-A2C8-F2EC095F36B7}"/>
                  </a:ext>
                </a:extLst>
              </p14:cNvPr>
              <p14:cNvContentPartPr/>
              <p14:nvPr/>
            </p14:nvContentPartPr>
            <p14:xfrm>
              <a:off x="11227414" y="296967"/>
              <a:ext cx="169560" cy="109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11E8C5D-3C4E-49F2-A2C8-F2EC095F36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09452" y="278967"/>
                <a:ext cx="205124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68531F-4491-4001-B34D-FDE064DB236E}"/>
                  </a:ext>
                </a:extLst>
              </p14:cNvPr>
              <p14:cNvContentPartPr/>
              <p14:nvPr/>
            </p14:nvContentPartPr>
            <p14:xfrm>
              <a:off x="10054174" y="306687"/>
              <a:ext cx="349560" cy="106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68531F-4491-4001-B34D-FDE064DB23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36174" y="288987"/>
                <a:ext cx="385200" cy="1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388147F-D00C-4BE4-B46C-37D016027937}"/>
                  </a:ext>
                </a:extLst>
              </p14:cNvPr>
              <p14:cNvContentPartPr/>
              <p14:nvPr/>
            </p14:nvContentPartPr>
            <p14:xfrm>
              <a:off x="9051214" y="235407"/>
              <a:ext cx="247320" cy="21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388147F-D00C-4BE4-B46C-37D0160279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3214" y="217407"/>
                <a:ext cx="282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417D492-02CF-4051-BF27-942415CDE735}"/>
                  </a:ext>
                </a:extLst>
              </p14:cNvPr>
              <p14:cNvContentPartPr/>
              <p14:nvPr/>
            </p14:nvContentPartPr>
            <p14:xfrm>
              <a:off x="8915494" y="276807"/>
              <a:ext cx="25560" cy="162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417D492-02CF-4051-BF27-942415CDE73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97494" y="259128"/>
                <a:ext cx="61200" cy="197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C79229C-2AD8-4FBB-80A9-E136F99F8CB0}"/>
                  </a:ext>
                </a:extLst>
              </p14:cNvPr>
              <p14:cNvContentPartPr/>
              <p14:nvPr/>
            </p14:nvContentPartPr>
            <p14:xfrm>
              <a:off x="346580" y="852380"/>
              <a:ext cx="147960" cy="187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C79229C-2AD8-4FBB-80A9-E136F99F8CB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8940" y="834740"/>
                <a:ext cx="1836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A102561-E11F-40DB-AAB0-32F25F0C3324}"/>
                  </a:ext>
                </a:extLst>
              </p14:cNvPr>
              <p14:cNvContentPartPr/>
              <p14:nvPr/>
            </p14:nvContentPartPr>
            <p14:xfrm>
              <a:off x="565100" y="841220"/>
              <a:ext cx="93960" cy="149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A102561-E11F-40DB-AAB0-32F25F0C332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100" y="823580"/>
                <a:ext cx="129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EDB3A8B-76F8-47AE-A29F-69B88B612E73}"/>
                  </a:ext>
                </a:extLst>
              </p14:cNvPr>
              <p14:cNvContentPartPr/>
              <p14:nvPr/>
            </p14:nvContentPartPr>
            <p14:xfrm>
              <a:off x="780380" y="826460"/>
              <a:ext cx="103680" cy="209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EDB3A8B-76F8-47AE-A29F-69B88B612E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2740" y="808820"/>
                <a:ext cx="139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ABAA03F-186C-4BFA-B80E-9C0E648423A4}"/>
                  </a:ext>
                </a:extLst>
              </p14:cNvPr>
              <p14:cNvContentPartPr/>
              <p14:nvPr/>
            </p14:nvContentPartPr>
            <p14:xfrm>
              <a:off x="1213100" y="808820"/>
              <a:ext cx="18720" cy="175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ABAA03F-186C-4BFA-B80E-9C0E648423A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95460" y="790820"/>
                <a:ext cx="543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567AECA-C738-4634-9B93-B7BB13D02952}"/>
                  </a:ext>
                </a:extLst>
              </p14:cNvPr>
              <p14:cNvContentPartPr/>
              <p14:nvPr/>
            </p14:nvContentPartPr>
            <p14:xfrm>
              <a:off x="1327580" y="814580"/>
              <a:ext cx="136800" cy="17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567AECA-C738-4634-9B93-B7BB13D029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09940" y="796580"/>
                <a:ext cx="17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C40FFD9-99A1-4514-BD9A-A0871957D279}"/>
                  </a:ext>
                </a:extLst>
              </p14:cNvPr>
              <p14:cNvContentPartPr/>
              <p14:nvPr/>
            </p14:nvContentPartPr>
            <p14:xfrm>
              <a:off x="1239380" y="743300"/>
              <a:ext cx="288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C40FFD9-99A1-4514-BD9A-A0871957D2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21740" y="725300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B1943F5-BCA2-471C-8239-00B5117AFF3F}"/>
                  </a:ext>
                </a:extLst>
              </p14:cNvPr>
              <p14:cNvContentPartPr/>
              <p14:nvPr/>
            </p14:nvContentPartPr>
            <p14:xfrm>
              <a:off x="2421260" y="816740"/>
              <a:ext cx="306360" cy="167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B1943F5-BCA2-471C-8239-00B5117AF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03620" y="798740"/>
                <a:ext cx="342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7CC693F-8D19-4E21-A9E7-B69FC73E8553}"/>
                  </a:ext>
                </a:extLst>
              </p14:cNvPr>
              <p14:cNvContentPartPr/>
              <p14:nvPr/>
            </p14:nvContentPartPr>
            <p14:xfrm>
              <a:off x="4178420" y="791180"/>
              <a:ext cx="144000" cy="265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7CC693F-8D19-4E21-A9E7-B69FC73E855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60420" y="773180"/>
                <a:ext cx="1796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EE39B75-CC6D-48C6-B2B9-EE61E2A6CFBE}"/>
                  </a:ext>
                </a:extLst>
              </p14:cNvPr>
              <p14:cNvContentPartPr/>
              <p14:nvPr/>
            </p14:nvContentPartPr>
            <p14:xfrm>
              <a:off x="4764500" y="761660"/>
              <a:ext cx="66240" cy="211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EE39B75-CC6D-48C6-B2B9-EE61E2A6CF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46500" y="744020"/>
                <a:ext cx="101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E75F4DB-4D14-45DF-9729-F077F0DC00DB}"/>
                  </a:ext>
                </a:extLst>
              </p14:cNvPr>
              <p14:cNvContentPartPr/>
              <p14:nvPr/>
            </p14:nvContentPartPr>
            <p14:xfrm>
              <a:off x="5544620" y="862100"/>
              <a:ext cx="67680" cy="114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E75F4DB-4D14-45DF-9729-F077F0DC00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26980" y="844100"/>
                <a:ext cx="103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E0083C9-5D2C-46D1-8664-BCF6EF2ED95A}"/>
                  </a:ext>
                </a:extLst>
              </p14:cNvPr>
              <p14:cNvContentPartPr/>
              <p14:nvPr/>
            </p14:nvContentPartPr>
            <p14:xfrm>
              <a:off x="5717060" y="716660"/>
              <a:ext cx="92520" cy="288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E0083C9-5D2C-46D1-8664-BCF6EF2ED9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99420" y="699020"/>
                <a:ext cx="1281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ACE1132-711D-444F-9E22-9EB73282A054}"/>
                  </a:ext>
                </a:extLst>
              </p14:cNvPr>
              <p14:cNvContentPartPr/>
              <p14:nvPr/>
            </p14:nvContentPartPr>
            <p14:xfrm>
              <a:off x="6100820" y="755900"/>
              <a:ext cx="159120" cy="195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ACE1132-711D-444F-9E22-9EB73282A05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083180" y="738260"/>
                <a:ext cx="194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DEBACD5-3594-4D97-AC3E-77580A7F4CBF}"/>
                  </a:ext>
                </a:extLst>
              </p14:cNvPr>
              <p14:cNvContentPartPr/>
              <p14:nvPr/>
            </p14:nvContentPartPr>
            <p14:xfrm>
              <a:off x="6358580" y="830780"/>
              <a:ext cx="162000" cy="327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DEBACD5-3594-4D97-AC3E-77580A7F4CB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40940" y="813140"/>
                <a:ext cx="1976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9AE6462-C7C9-46F6-96D7-9CDE6F5F6393}"/>
                  </a:ext>
                </a:extLst>
              </p14:cNvPr>
              <p14:cNvContentPartPr/>
              <p14:nvPr/>
            </p14:nvContentPartPr>
            <p14:xfrm>
              <a:off x="6773660" y="714500"/>
              <a:ext cx="1800" cy="1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9AE6462-C7C9-46F6-96D7-9CDE6F5F639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55660" y="696500"/>
                <a:ext cx="37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CB6D0F7-5A75-46AB-8F78-DBDEFB9C001F}"/>
                  </a:ext>
                </a:extLst>
              </p14:cNvPr>
              <p14:cNvContentPartPr/>
              <p14:nvPr/>
            </p14:nvContentPartPr>
            <p14:xfrm>
              <a:off x="6785540" y="814580"/>
              <a:ext cx="2880" cy="11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CB6D0F7-5A75-46AB-8F78-DBDEFB9C001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767540" y="796580"/>
                <a:ext cx="38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5EC9BE4-24C7-4646-92FF-52B7AA81D97C}"/>
                  </a:ext>
                </a:extLst>
              </p14:cNvPr>
              <p14:cNvContentPartPr/>
              <p14:nvPr/>
            </p14:nvContentPartPr>
            <p14:xfrm>
              <a:off x="4927580" y="765260"/>
              <a:ext cx="545760" cy="232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5EC9BE4-24C7-4646-92FF-52B7AA81D97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09592" y="747260"/>
                <a:ext cx="581377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657454D-4E27-42BE-B22B-6E2D3599008F}"/>
                  </a:ext>
                </a:extLst>
              </p14:cNvPr>
              <p14:cNvContentPartPr/>
              <p14:nvPr/>
            </p14:nvContentPartPr>
            <p14:xfrm>
              <a:off x="4407740" y="759140"/>
              <a:ext cx="271800" cy="192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657454D-4E27-42BE-B22B-6E2D359900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90100" y="741500"/>
                <a:ext cx="307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02470F7-BF81-417A-9514-DEBC04DEE66C}"/>
                  </a:ext>
                </a:extLst>
              </p14:cNvPr>
              <p14:cNvContentPartPr/>
              <p14:nvPr/>
            </p14:nvContentPartPr>
            <p14:xfrm>
              <a:off x="3786740" y="789380"/>
              <a:ext cx="317880" cy="190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02470F7-BF81-417A-9514-DEBC04DEE6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69100" y="771380"/>
                <a:ext cx="3535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02CF9BD-7A44-4C7F-AF0D-BDA49F871533}"/>
                  </a:ext>
                </a:extLst>
              </p14:cNvPr>
              <p14:cNvContentPartPr/>
              <p14:nvPr/>
            </p14:nvContentPartPr>
            <p14:xfrm>
              <a:off x="2809340" y="737540"/>
              <a:ext cx="734040" cy="295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02CF9BD-7A44-4C7F-AF0D-BDA49F8715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91691" y="719562"/>
                <a:ext cx="769697" cy="330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1AB1BB0-ED49-4051-8322-215F59F27356}"/>
                  </a:ext>
                </a:extLst>
              </p14:cNvPr>
              <p14:cNvContentPartPr/>
              <p14:nvPr/>
            </p14:nvContentPartPr>
            <p14:xfrm>
              <a:off x="1680380" y="743300"/>
              <a:ext cx="535320" cy="265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1AB1BB0-ED49-4051-8322-215F59F2735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62392" y="725300"/>
                <a:ext cx="570936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8965AE9-CD2F-4966-80B8-320F97162E1A}"/>
                  </a:ext>
                </a:extLst>
              </p14:cNvPr>
              <p14:cNvContentPartPr/>
              <p14:nvPr/>
            </p14:nvContentPartPr>
            <p14:xfrm>
              <a:off x="1842020" y="2128220"/>
              <a:ext cx="302400" cy="435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8965AE9-CD2F-4966-80B8-320F97162E1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24380" y="2110235"/>
                <a:ext cx="338040" cy="47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11B3626-227E-4AFA-8EF2-627BFC3B7F03}"/>
                  </a:ext>
                </a:extLst>
              </p14:cNvPr>
              <p14:cNvContentPartPr/>
              <p14:nvPr/>
            </p14:nvContentPartPr>
            <p14:xfrm>
              <a:off x="2222900" y="2457260"/>
              <a:ext cx="174240" cy="167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11B3626-227E-4AFA-8EF2-627BFC3B7F0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05260" y="2439260"/>
                <a:ext cx="209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CF1369B-C417-44AB-BDF2-FCAE17C0BB39}"/>
                  </a:ext>
                </a:extLst>
              </p14:cNvPr>
              <p14:cNvContentPartPr/>
              <p14:nvPr/>
            </p14:nvContentPartPr>
            <p14:xfrm>
              <a:off x="2475980" y="2364380"/>
              <a:ext cx="58680" cy="15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CF1369B-C417-44AB-BDF2-FCAE17C0BB3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58340" y="2346740"/>
                <a:ext cx="943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BEC6C15-78D2-497B-B0DF-3166CE2672F9}"/>
                  </a:ext>
                </a:extLst>
              </p14:cNvPr>
              <p14:cNvContentPartPr/>
              <p14:nvPr/>
            </p14:nvContentPartPr>
            <p14:xfrm>
              <a:off x="2510900" y="2454380"/>
              <a:ext cx="35280" cy="8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BEC6C15-78D2-497B-B0DF-3166CE2672F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93260" y="2436740"/>
                <a:ext cx="70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FA430C8-DFF0-4326-8581-5C9A3F376FED}"/>
                  </a:ext>
                </a:extLst>
              </p14:cNvPr>
              <p14:cNvContentPartPr/>
              <p14:nvPr/>
            </p14:nvContentPartPr>
            <p14:xfrm>
              <a:off x="3602780" y="1897100"/>
              <a:ext cx="225000" cy="238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FA430C8-DFF0-4326-8581-5C9A3F376F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85140" y="1879100"/>
                <a:ext cx="260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E2C34DA-AE64-4BE6-83D4-E40265084345}"/>
                  </a:ext>
                </a:extLst>
              </p14:cNvPr>
              <p14:cNvContentPartPr/>
              <p14:nvPr/>
            </p14:nvContentPartPr>
            <p14:xfrm>
              <a:off x="4201820" y="1888820"/>
              <a:ext cx="42840" cy="210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E2C34DA-AE64-4BE6-83D4-E4026508434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83820" y="1870820"/>
                <a:ext cx="78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73949B2-ABE7-4D75-B277-05AEFB8DB11E}"/>
                  </a:ext>
                </a:extLst>
              </p14:cNvPr>
              <p14:cNvContentPartPr/>
              <p14:nvPr/>
            </p14:nvContentPartPr>
            <p14:xfrm>
              <a:off x="4736060" y="1908260"/>
              <a:ext cx="41400" cy="183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73949B2-ABE7-4D75-B277-05AEFB8DB11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18060" y="1890620"/>
                <a:ext cx="77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91A4735-99CE-47D4-AD14-CD95C9B41B37}"/>
                  </a:ext>
                </a:extLst>
              </p14:cNvPr>
              <p14:cNvContentPartPr/>
              <p14:nvPr/>
            </p14:nvContentPartPr>
            <p14:xfrm>
              <a:off x="3605300" y="2366900"/>
              <a:ext cx="171000" cy="240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91A4735-99CE-47D4-AD14-CD95C9B41B3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587300" y="2348900"/>
                <a:ext cx="206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DCCA4AF-7FB5-49E7-96A0-10CD16DE566A}"/>
                  </a:ext>
                </a:extLst>
              </p14:cNvPr>
              <p14:cNvContentPartPr/>
              <p14:nvPr/>
            </p14:nvContentPartPr>
            <p14:xfrm>
              <a:off x="4123340" y="2349620"/>
              <a:ext cx="168840" cy="219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DCCA4AF-7FB5-49E7-96A0-10CD16DE566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05340" y="2331620"/>
                <a:ext cx="204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E30A50D-435C-4112-AED3-DB04C6B5B624}"/>
                  </a:ext>
                </a:extLst>
              </p14:cNvPr>
              <p14:cNvContentPartPr/>
              <p14:nvPr/>
            </p14:nvContentPartPr>
            <p14:xfrm>
              <a:off x="4681340" y="2323340"/>
              <a:ext cx="62640" cy="182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E30A50D-435C-4112-AED3-DB04C6B5B62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63340" y="2305340"/>
                <a:ext cx="98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F00297C-A4EE-4A6D-8D74-734B40E28491}"/>
                  </a:ext>
                </a:extLst>
              </p14:cNvPr>
              <p14:cNvContentPartPr/>
              <p14:nvPr/>
            </p14:nvContentPartPr>
            <p14:xfrm>
              <a:off x="2822300" y="1724300"/>
              <a:ext cx="443520" cy="1437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F00297C-A4EE-4A6D-8D74-734B40E2849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04646" y="1706300"/>
                <a:ext cx="479189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49305B8-2FBD-4B31-BECA-E07C80EAB7D4}"/>
                  </a:ext>
                </a:extLst>
              </p14:cNvPr>
              <p14:cNvContentPartPr/>
              <p14:nvPr/>
            </p14:nvContentPartPr>
            <p14:xfrm>
              <a:off x="3350060" y="2884220"/>
              <a:ext cx="32400" cy="1929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49305B8-2FBD-4B31-BECA-E07C80EAB7D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332060" y="2866220"/>
                <a:ext cx="68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0690FA2-3F29-4D82-B02E-536F8FECCF15}"/>
                  </a:ext>
                </a:extLst>
              </p14:cNvPr>
              <p14:cNvContentPartPr/>
              <p14:nvPr/>
            </p14:nvContentPartPr>
            <p14:xfrm>
              <a:off x="3631220" y="2893220"/>
              <a:ext cx="149040" cy="182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0690FA2-3F29-4D82-B02E-536F8FECCF1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13220" y="2875580"/>
                <a:ext cx="184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F32034-7233-435F-B036-0CB8342FE0F7}"/>
                  </a:ext>
                </a:extLst>
              </p14:cNvPr>
              <p14:cNvContentPartPr/>
              <p14:nvPr/>
            </p14:nvContentPartPr>
            <p14:xfrm>
              <a:off x="4152500" y="2799980"/>
              <a:ext cx="36720" cy="219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F32034-7233-435F-B036-0CB8342FE0F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34500" y="2781980"/>
                <a:ext cx="723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C10B59C-7104-4657-8BC2-1BA69384CF2B}"/>
                  </a:ext>
                </a:extLst>
              </p14:cNvPr>
              <p14:cNvContentPartPr/>
              <p14:nvPr/>
            </p14:nvContentPartPr>
            <p14:xfrm>
              <a:off x="4564340" y="2821940"/>
              <a:ext cx="142200" cy="181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C10B59C-7104-4657-8BC2-1BA69384CF2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546340" y="2804300"/>
                <a:ext cx="177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8DDCC41-2925-4657-908E-B45C01107953}"/>
                  </a:ext>
                </a:extLst>
              </p14:cNvPr>
              <p14:cNvContentPartPr/>
              <p14:nvPr/>
            </p14:nvContentPartPr>
            <p14:xfrm>
              <a:off x="5025860" y="1595780"/>
              <a:ext cx="531720" cy="15012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8DDCC41-2925-4657-908E-B45C0110795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007872" y="1578140"/>
                <a:ext cx="567336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51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14:cNvPr>
              <p14:cNvContentPartPr/>
              <p14:nvPr/>
            </p14:nvContentPartPr>
            <p14:xfrm>
              <a:off x="73288" y="152052"/>
              <a:ext cx="7862760" cy="55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8" y="134412"/>
                <a:ext cx="7898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14:cNvPr>
              <p14:cNvContentPartPr/>
              <p14:nvPr/>
            </p14:nvContentPartPr>
            <p14:xfrm>
              <a:off x="255808" y="1106848"/>
              <a:ext cx="668520" cy="303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68" y="1088848"/>
                <a:ext cx="704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14:cNvPr>
              <p14:cNvContentPartPr/>
              <p14:nvPr/>
            </p14:nvContentPartPr>
            <p14:xfrm>
              <a:off x="3089368" y="1225288"/>
              <a:ext cx="160920" cy="14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368" y="1207648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14:cNvPr>
              <p14:cNvContentPartPr/>
              <p14:nvPr/>
            </p14:nvContentPartPr>
            <p14:xfrm>
              <a:off x="5797648" y="1206568"/>
              <a:ext cx="151200" cy="15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008" y="1188928"/>
                <a:ext cx="18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14:cNvPr>
              <p14:cNvContentPartPr/>
              <p14:nvPr/>
            </p14:nvContentPartPr>
            <p14:xfrm>
              <a:off x="6223528" y="1100728"/>
              <a:ext cx="552240" cy="260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540" y="1082703"/>
                <a:ext cx="587857" cy="2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14:cNvPr>
              <p14:cNvContentPartPr/>
              <p14:nvPr/>
            </p14:nvContentPartPr>
            <p14:xfrm>
              <a:off x="5200048" y="1214488"/>
              <a:ext cx="375480" cy="179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08" y="1196848"/>
                <a:ext cx="411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14:cNvPr>
              <p14:cNvContentPartPr/>
              <p14:nvPr/>
            </p14:nvContentPartPr>
            <p14:xfrm>
              <a:off x="4107448" y="1094608"/>
              <a:ext cx="893520" cy="302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808" y="1076629"/>
                <a:ext cx="929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14:cNvPr>
              <p14:cNvContentPartPr/>
              <p14:nvPr/>
            </p14:nvContentPartPr>
            <p14:xfrm>
              <a:off x="3546928" y="1061488"/>
              <a:ext cx="469800" cy="297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288" y="1043848"/>
                <a:ext cx="50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14:cNvPr>
              <p14:cNvContentPartPr/>
              <p14:nvPr/>
            </p14:nvContentPartPr>
            <p14:xfrm>
              <a:off x="2518768" y="1073728"/>
              <a:ext cx="331560" cy="33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1147" y="1056088"/>
                <a:ext cx="36716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14:cNvPr>
              <p14:cNvContentPartPr/>
              <p14:nvPr/>
            </p14:nvContentPartPr>
            <p14:xfrm>
              <a:off x="1114408" y="1088488"/>
              <a:ext cx="1182240" cy="36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408" y="1070831"/>
                <a:ext cx="1217880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14:cNvPr>
              <p14:cNvContentPartPr/>
              <p14:nvPr/>
            </p14:nvContentPartPr>
            <p14:xfrm>
              <a:off x="7026688" y="1359208"/>
              <a:ext cx="21240" cy="10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8688" y="1341208"/>
                <a:ext cx="56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14:cNvPr>
              <p14:cNvContentPartPr/>
              <p14:nvPr/>
            </p14:nvContentPartPr>
            <p14:xfrm>
              <a:off x="8519968" y="1222768"/>
              <a:ext cx="47160" cy="13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328" y="1205128"/>
                <a:ext cx="82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14:cNvPr>
              <p14:cNvContentPartPr/>
              <p14:nvPr/>
            </p14:nvContentPartPr>
            <p14:xfrm>
              <a:off x="8647768" y="1210888"/>
              <a:ext cx="81720" cy="145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9768" y="1193248"/>
                <a:ext cx="117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14:cNvPr>
              <p14:cNvContentPartPr/>
              <p14:nvPr/>
            </p14:nvContentPartPr>
            <p14:xfrm>
              <a:off x="8543728" y="1083808"/>
              <a:ext cx="8280" cy="1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728" y="1066168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14:cNvPr>
              <p14:cNvContentPartPr/>
              <p14:nvPr/>
            </p14:nvContentPartPr>
            <p14:xfrm>
              <a:off x="8922088" y="1161568"/>
              <a:ext cx="150840" cy="168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4448" y="114356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14:cNvPr>
              <p14:cNvContentPartPr/>
              <p14:nvPr/>
            </p14:nvContentPartPr>
            <p14:xfrm>
              <a:off x="8001208" y="1094608"/>
              <a:ext cx="313560" cy="28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208" y="1076608"/>
                <a:ext cx="349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14:cNvPr>
              <p14:cNvContentPartPr/>
              <p14:nvPr/>
            </p14:nvContentPartPr>
            <p14:xfrm>
              <a:off x="7263568" y="1105768"/>
              <a:ext cx="648000" cy="279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928" y="1087768"/>
                <a:ext cx="683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14:cNvPr>
              <p14:cNvContentPartPr/>
              <p14:nvPr/>
            </p14:nvContentPartPr>
            <p14:xfrm>
              <a:off x="9423474" y="1158688"/>
              <a:ext cx="138240" cy="15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5474" y="1140688"/>
                <a:ext cx="17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14:cNvPr>
              <p14:cNvContentPartPr/>
              <p14:nvPr/>
            </p14:nvContentPartPr>
            <p14:xfrm>
              <a:off x="9645234" y="1184968"/>
              <a:ext cx="154080" cy="19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7594" y="1166968"/>
                <a:ext cx="189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14:cNvPr>
              <p14:cNvContentPartPr/>
              <p14:nvPr/>
            </p14:nvContentPartPr>
            <p14:xfrm>
              <a:off x="9940434" y="1199368"/>
              <a:ext cx="101880" cy="10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434" y="1181728"/>
                <a:ext cx="13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14:cNvPr>
              <p14:cNvContentPartPr/>
              <p14:nvPr/>
            </p14:nvContentPartPr>
            <p14:xfrm>
              <a:off x="10837554" y="1163008"/>
              <a:ext cx="2469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9554" y="1145368"/>
                <a:ext cx="282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14:cNvPr>
              <p14:cNvContentPartPr/>
              <p14:nvPr/>
            </p14:nvContentPartPr>
            <p14:xfrm>
              <a:off x="11668074" y="1047088"/>
              <a:ext cx="18720" cy="2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50434" y="1029088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14:cNvPr>
              <p14:cNvContentPartPr/>
              <p14:nvPr/>
            </p14:nvContentPartPr>
            <p14:xfrm>
              <a:off x="11654394" y="1127368"/>
              <a:ext cx="343440" cy="284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36754" y="1109706"/>
                <a:ext cx="3790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14:cNvPr>
              <p14:cNvContentPartPr/>
              <p14:nvPr/>
            </p14:nvContentPartPr>
            <p14:xfrm>
              <a:off x="11157594" y="1061488"/>
              <a:ext cx="416520" cy="242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9594" y="1043848"/>
                <a:ext cx="45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14:cNvPr>
              <p14:cNvContentPartPr/>
              <p14:nvPr/>
            </p14:nvContentPartPr>
            <p14:xfrm>
              <a:off x="10171554" y="1169128"/>
              <a:ext cx="4960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3901" y="1151175"/>
                <a:ext cx="531746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14:cNvPr>
              <p14:cNvContentPartPr/>
              <p14:nvPr/>
            </p14:nvContentPartPr>
            <p14:xfrm>
              <a:off x="3075328" y="1840813"/>
              <a:ext cx="1440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7328" y="1823173"/>
                <a:ext cx="50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14:cNvPr>
              <p14:cNvContentPartPr/>
              <p14:nvPr/>
            </p14:nvContentPartPr>
            <p14:xfrm>
              <a:off x="3031768" y="1768813"/>
              <a:ext cx="6120" cy="1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13768" y="1751173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14:cNvPr>
              <p14:cNvContentPartPr/>
              <p14:nvPr/>
            </p14:nvContentPartPr>
            <p14:xfrm>
              <a:off x="4075408" y="1818853"/>
              <a:ext cx="104760" cy="122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7408" y="1801213"/>
                <a:ext cx="140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14:cNvPr>
              <p14:cNvContentPartPr/>
              <p14:nvPr/>
            </p14:nvContentPartPr>
            <p14:xfrm>
              <a:off x="4838968" y="1692493"/>
              <a:ext cx="65160" cy="23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1328" y="1674493"/>
                <a:ext cx="1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14:cNvPr>
              <p14:cNvContentPartPr/>
              <p14:nvPr/>
            </p14:nvContentPartPr>
            <p14:xfrm>
              <a:off x="5006368" y="1820293"/>
              <a:ext cx="129600" cy="12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368" y="1802293"/>
                <a:ext cx="165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14:cNvPr>
              <p14:cNvContentPartPr/>
              <p14:nvPr/>
            </p14:nvContentPartPr>
            <p14:xfrm>
              <a:off x="6142168" y="1674133"/>
              <a:ext cx="223920" cy="26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4168" y="1656133"/>
                <a:ext cx="259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14:cNvPr>
              <p14:cNvContentPartPr/>
              <p14:nvPr/>
            </p14:nvContentPartPr>
            <p14:xfrm>
              <a:off x="6990328" y="1745773"/>
              <a:ext cx="124200" cy="21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688" y="1728133"/>
                <a:ext cx="159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14:cNvPr>
              <p14:cNvContentPartPr/>
              <p14:nvPr/>
            </p14:nvContentPartPr>
            <p14:xfrm>
              <a:off x="7833808" y="1789693"/>
              <a:ext cx="133920" cy="113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5808" y="1771693"/>
                <a:ext cx="16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14:cNvPr>
              <p14:cNvContentPartPr/>
              <p14:nvPr/>
            </p14:nvContentPartPr>
            <p14:xfrm>
              <a:off x="8048368" y="1779973"/>
              <a:ext cx="23760" cy="10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30368" y="1762333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14:cNvPr>
              <p14:cNvContentPartPr/>
              <p14:nvPr/>
            </p14:nvContentPartPr>
            <p14:xfrm>
              <a:off x="8152768" y="1771333"/>
              <a:ext cx="163440" cy="123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4768" y="1753693"/>
                <a:ext cx="19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14:cNvPr>
              <p14:cNvContentPartPr/>
              <p14:nvPr/>
            </p14:nvContentPartPr>
            <p14:xfrm>
              <a:off x="8049808" y="1665493"/>
              <a:ext cx="57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168" y="16474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14:cNvPr>
              <p14:cNvContentPartPr/>
              <p14:nvPr/>
            </p14:nvContentPartPr>
            <p14:xfrm>
              <a:off x="7210648" y="1695733"/>
              <a:ext cx="509400" cy="26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2635" y="1678069"/>
                <a:ext cx="54506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14:cNvPr>
              <p14:cNvContentPartPr/>
              <p14:nvPr/>
            </p14:nvContentPartPr>
            <p14:xfrm>
              <a:off x="6452128" y="1789333"/>
              <a:ext cx="285480" cy="146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4466" y="1771693"/>
                <a:ext cx="32116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14:cNvPr>
              <p14:cNvContentPartPr/>
              <p14:nvPr/>
            </p14:nvContentPartPr>
            <p14:xfrm>
              <a:off x="5596408" y="1840813"/>
              <a:ext cx="300240" cy="152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78408" y="1823173"/>
                <a:ext cx="33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14:cNvPr>
              <p14:cNvContentPartPr/>
              <p14:nvPr/>
            </p14:nvContentPartPr>
            <p14:xfrm>
              <a:off x="5242528" y="1728853"/>
              <a:ext cx="271440" cy="235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528" y="1711213"/>
                <a:ext cx="30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14:cNvPr>
              <p14:cNvContentPartPr/>
              <p14:nvPr/>
            </p14:nvContentPartPr>
            <p14:xfrm>
              <a:off x="4426408" y="1777453"/>
              <a:ext cx="319680" cy="162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8768" y="1759813"/>
                <a:ext cx="355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14:cNvPr>
              <p14:cNvContentPartPr/>
              <p14:nvPr/>
            </p14:nvContentPartPr>
            <p14:xfrm>
              <a:off x="3581488" y="1683853"/>
              <a:ext cx="402480" cy="24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3832" y="1665853"/>
                <a:ext cx="43815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14:cNvPr>
              <p14:cNvContentPartPr/>
              <p14:nvPr/>
            </p14:nvContentPartPr>
            <p14:xfrm>
              <a:off x="3193408" y="1723813"/>
              <a:ext cx="113040" cy="243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5408" y="1705813"/>
                <a:ext cx="14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14:cNvPr>
              <p14:cNvContentPartPr/>
              <p14:nvPr/>
            </p14:nvContentPartPr>
            <p14:xfrm>
              <a:off x="1093528" y="1741093"/>
              <a:ext cx="1679040" cy="289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888" y="1723115"/>
                <a:ext cx="171468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14:cNvPr>
              <p14:cNvContentPartPr/>
              <p14:nvPr/>
            </p14:nvContentPartPr>
            <p14:xfrm>
              <a:off x="356968" y="1779613"/>
              <a:ext cx="531360" cy="255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316" y="1761613"/>
                <a:ext cx="567024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14:cNvPr>
              <p14:cNvContentPartPr/>
              <p14:nvPr/>
            </p14:nvContentPartPr>
            <p14:xfrm>
              <a:off x="8650914" y="1761688"/>
              <a:ext cx="120240" cy="302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3274" y="1743688"/>
                <a:ext cx="15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14:cNvPr>
              <p14:cNvContentPartPr/>
              <p14:nvPr/>
            </p14:nvContentPartPr>
            <p14:xfrm>
              <a:off x="9752154" y="1786888"/>
              <a:ext cx="96480" cy="109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34514" y="1769248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14:cNvPr>
              <p14:cNvContentPartPr/>
              <p14:nvPr/>
            </p14:nvContentPartPr>
            <p14:xfrm>
              <a:off x="9297114" y="1785088"/>
              <a:ext cx="374400" cy="252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9474" y="176708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14:cNvPr>
              <p14:cNvContentPartPr/>
              <p14:nvPr/>
            </p14:nvContentPartPr>
            <p14:xfrm>
              <a:off x="8875914" y="1793008"/>
              <a:ext cx="293400" cy="134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8296" y="1775008"/>
                <a:ext cx="3289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14:cNvPr>
              <p14:cNvContentPartPr/>
              <p14:nvPr/>
            </p14:nvContentPartPr>
            <p14:xfrm>
              <a:off x="10321314" y="1764928"/>
              <a:ext cx="198000" cy="136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674" y="1746928"/>
                <a:ext cx="23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14:cNvPr>
              <p14:cNvContentPartPr/>
              <p14:nvPr/>
            </p14:nvContentPartPr>
            <p14:xfrm>
              <a:off x="10595274" y="1694368"/>
              <a:ext cx="111600" cy="204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77274" y="1676728"/>
                <a:ext cx="14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14:cNvPr>
              <p14:cNvContentPartPr/>
              <p14:nvPr/>
            </p14:nvContentPartPr>
            <p14:xfrm>
              <a:off x="10892274" y="1836928"/>
              <a:ext cx="5760" cy="3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74274" y="1819288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14:cNvPr>
              <p14:cNvContentPartPr/>
              <p14:nvPr/>
            </p14:nvContentPartPr>
            <p14:xfrm>
              <a:off x="9920994" y="1671328"/>
              <a:ext cx="288000" cy="251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3376" y="1653688"/>
                <a:ext cx="32359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5FB07B0-474B-46EB-ACB5-DC755AAD28EB}"/>
                  </a:ext>
                </a:extLst>
              </p14:cNvPr>
              <p14:cNvContentPartPr/>
              <p14:nvPr/>
            </p14:nvContentPartPr>
            <p14:xfrm>
              <a:off x="1669429" y="2507837"/>
              <a:ext cx="339840" cy="2019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5FB07B0-474B-46EB-ACB5-DC755AAD28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51429" y="2490165"/>
                <a:ext cx="375480" cy="23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1D0167B-8265-468D-929B-B6F7013D2659}"/>
                  </a:ext>
                </a:extLst>
              </p14:cNvPr>
              <p14:cNvContentPartPr/>
              <p14:nvPr/>
            </p14:nvContentPartPr>
            <p14:xfrm>
              <a:off x="453709" y="2394437"/>
              <a:ext cx="1106640" cy="334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1D0167B-8265-468D-929B-B6F7013D265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5715" y="2376797"/>
                <a:ext cx="1142268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3893105-B869-49ED-AC01-77AEA1CCB0F4}"/>
                  </a:ext>
                </a:extLst>
              </p14:cNvPr>
              <p14:cNvContentPartPr/>
              <p14:nvPr/>
            </p14:nvContentPartPr>
            <p14:xfrm>
              <a:off x="2191789" y="2563997"/>
              <a:ext cx="166680" cy="90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3893105-B869-49ED-AC01-77AEA1CCB0F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73789" y="2545997"/>
                <a:ext cx="202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14:cNvPr>
              <p14:cNvContentPartPr/>
              <p14:nvPr/>
            </p14:nvContentPartPr>
            <p14:xfrm>
              <a:off x="2810269" y="2392277"/>
              <a:ext cx="268200" cy="243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92629" y="2374637"/>
                <a:ext cx="30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14:cNvPr>
              <p14:cNvContentPartPr/>
              <p14:nvPr/>
            </p14:nvContentPartPr>
            <p14:xfrm>
              <a:off x="3317149" y="2377517"/>
              <a:ext cx="49680" cy="247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99509" y="2359877"/>
                <a:ext cx="85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14:cNvPr>
              <p14:cNvContentPartPr/>
              <p14:nvPr/>
            </p14:nvContentPartPr>
            <p14:xfrm>
              <a:off x="3472309" y="2461397"/>
              <a:ext cx="138960" cy="149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54669" y="2443757"/>
                <a:ext cx="174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14:cNvPr>
              <p14:cNvContentPartPr/>
              <p14:nvPr/>
            </p14:nvContentPartPr>
            <p14:xfrm>
              <a:off x="3723949" y="2602877"/>
              <a:ext cx="12600" cy="84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05949" y="2585237"/>
                <a:ext cx="482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8697137-C0BB-47AD-9C2A-53DD9FBE4FC6}"/>
                  </a:ext>
                </a:extLst>
              </p14:cNvPr>
              <p14:cNvContentPartPr/>
              <p14:nvPr/>
            </p14:nvContentPartPr>
            <p14:xfrm>
              <a:off x="3861109" y="2482997"/>
              <a:ext cx="140040" cy="141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8697137-C0BB-47AD-9C2A-53DD9FBE4F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43109" y="2464997"/>
                <a:ext cx="1756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14:cNvPr>
              <p14:cNvContentPartPr/>
              <p14:nvPr/>
            </p14:nvContentPartPr>
            <p14:xfrm>
              <a:off x="4096189" y="2380037"/>
              <a:ext cx="81000" cy="289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78189" y="2362037"/>
                <a:ext cx="1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657EFA4-5B41-4727-9A5D-AE5547A0D8F0}"/>
                  </a:ext>
                </a:extLst>
              </p14:cNvPr>
              <p14:cNvContentPartPr/>
              <p14:nvPr/>
            </p14:nvContentPartPr>
            <p14:xfrm>
              <a:off x="5037949" y="2523317"/>
              <a:ext cx="360" cy="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657EFA4-5B41-4727-9A5D-AE5547A0D8F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20309" y="25056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14:cNvPr>
              <p14:cNvContentPartPr/>
              <p14:nvPr/>
            </p14:nvContentPartPr>
            <p14:xfrm>
              <a:off x="4680109" y="2324237"/>
              <a:ext cx="228240" cy="234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62109" y="2306597"/>
                <a:ext cx="263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14:cNvPr>
              <p14:cNvContentPartPr/>
              <p14:nvPr/>
            </p14:nvContentPartPr>
            <p14:xfrm>
              <a:off x="4337749" y="2426477"/>
              <a:ext cx="146160" cy="1720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20109" y="2408477"/>
                <a:ext cx="181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14:cNvPr>
              <p14:cNvContentPartPr/>
              <p14:nvPr/>
            </p14:nvContentPartPr>
            <p14:xfrm>
              <a:off x="1038709" y="3136757"/>
              <a:ext cx="121680" cy="1249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0709" y="3118757"/>
                <a:ext cx="1573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14:cNvPr>
              <p14:cNvContentPartPr/>
              <p14:nvPr/>
            </p14:nvContentPartPr>
            <p14:xfrm>
              <a:off x="1328509" y="3127397"/>
              <a:ext cx="271800" cy="1191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10509" y="3109757"/>
                <a:ext cx="307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14:cNvPr>
              <p14:cNvContentPartPr/>
              <p14:nvPr/>
            </p14:nvContentPartPr>
            <p14:xfrm>
              <a:off x="2247589" y="2983757"/>
              <a:ext cx="15480" cy="3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29589" y="2966117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14:cNvPr>
              <p14:cNvContentPartPr/>
              <p14:nvPr/>
            </p14:nvContentPartPr>
            <p14:xfrm>
              <a:off x="2636029" y="3252677"/>
              <a:ext cx="6480" cy="738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18389" y="3234677"/>
                <a:ext cx="4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14:cNvPr>
              <p14:cNvContentPartPr/>
              <p14:nvPr/>
            </p14:nvContentPartPr>
            <p14:xfrm>
              <a:off x="3213829" y="3105437"/>
              <a:ext cx="52920" cy="126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96189" y="3087797"/>
                <a:ext cx="88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14:cNvPr>
              <p14:cNvContentPartPr/>
              <p14:nvPr/>
            </p14:nvContentPartPr>
            <p14:xfrm>
              <a:off x="3343789" y="3093917"/>
              <a:ext cx="80280" cy="1393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25789" y="3076277"/>
                <a:ext cx="11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14:cNvPr>
              <p14:cNvContentPartPr/>
              <p14:nvPr/>
            </p14:nvContentPartPr>
            <p14:xfrm>
              <a:off x="3225709" y="3016517"/>
              <a:ext cx="7560" cy="3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07709" y="2998877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14:cNvPr>
              <p14:cNvContentPartPr/>
              <p14:nvPr/>
            </p14:nvContentPartPr>
            <p14:xfrm>
              <a:off x="4727629" y="3022277"/>
              <a:ext cx="94680" cy="1688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09989" y="3004637"/>
                <a:ext cx="130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14:cNvPr>
              <p14:cNvContentPartPr/>
              <p14:nvPr/>
            </p14:nvContentPartPr>
            <p14:xfrm>
              <a:off x="4238029" y="3085637"/>
              <a:ext cx="378000" cy="158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220389" y="3067637"/>
                <a:ext cx="41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14:cNvPr>
              <p14:cNvContentPartPr/>
              <p14:nvPr/>
            </p14:nvContentPartPr>
            <p14:xfrm>
              <a:off x="3643309" y="3070877"/>
              <a:ext cx="501480" cy="171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25669" y="3052877"/>
                <a:ext cx="53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14:cNvPr>
              <p14:cNvContentPartPr/>
              <p14:nvPr/>
            </p14:nvContentPartPr>
            <p14:xfrm>
              <a:off x="2799829" y="3027317"/>
              <a:ext cx="314640" cy="2318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782189" y="3009289"/>
                <a:ext cx="350280" cy="267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14:cNvPr>
              <p14:cNvContentPartPr/>
              <p14:nvPr/>
            </p14:nvContentPartPr>
            <p14:xfrm>
              <a:off x="1687429" y="3040637"/>
              <a:ext cx="788040" cy="2142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69437" y="3022667"/>
                <a:ext cx="823664" cy="24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14:cNvPr>
              <p14:cNvContentPartPr/>
              <p14:nvPr/>
            </p14:nvContentPartPr>
            <p14:xfrm>
              <a:off x="533989" y="3079517"/>
              <a:ext cx="320040" cy="190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6349" y="3061877"/>
                <a:ext cx="355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14:cNvPr>
              <p14:cNvContentPartPr/>
              <p14:nvPr/>
            </p14:nvContentPartPr>
            <p14:xfrm>
              <a:off x="5207149" y="3013637"/>
              <a:ext cx="259200" cy="14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89149" y="2995637"/>
                <a:ext cx="294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32D281F-A7F8-4AF4-B751-AE953F8BD8D8}"/>
                  </a:ext>
                </a:extLst>
              </p14:cNvPr>
              <p14:cNvContentPartPr/>
              <p14:nvPr/>
            </p14:nvContentPartPr>
            <p14:xfrm>
              <a:off x="5596309" y="3199757"/>
              <a:ext cx="12240" cy="468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32D281F-A7F8-4AF4-B751-AE953F8BD8D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78669" y="3181757"/>
                <a:ext cx="47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A67E921-7DF3-49D5-9526-558D9DE5A95F}"/>
                  </a:ext>
                </a:extLst>
              </p14:cNvPr>
              <p14:cNvContentPartPr/>
              <p14:nvPr/>
            </p14:nvContentPartPr>
            <p14:xfrm>
              <a:off x="5602429" y="3110837"/>
              <a:ext cx="1080" cy="46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A67E921-7DF3-49D5-9526-558D9DE5A95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84789" y="3092837"/>
                <a:ext cx="36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BE65C98-0E12-46E0-929A-1259AAD10462}"/>
                  </a:ext>
                </a:extLst>
              </p14:cNvPr>
              <p14:cNvContentPartPr/>
              <p14:nvPr/>
            </p14:nvContentPartPr>
            <p14:xfrm>
              <a:off x="5712949" y="3206237"/>
              <a:ext cx="8640" cy="403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BE65C98-0E12-46E0-929A-1259AAD104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95309" y="3188237"/>
                <a:ext cx="44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FF39697-3C57-49D1-AE24-D34B7839713C}"/>
                  </a:ext>
                </a:extLst>
              </p14:cNvPr>
              <p14:cNvContentPartPr/>
              <p14:nvPr/>
            </p14:nvContentPartPr>
            <p14:xfrm>
              <a:off x="5699989" y="3100397"/>
              <a:ext cx="2880" cy="25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FF39697-3C57-49D1-AE24-D34B7839713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682349" y="3082397"/>
                <a:ext cx="38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8182D0D-F87B-4CBE-A28D-929FC31DCC34}"/>
                  </a:ext>
                </a:extLst>
              </p14:cNvPr>
              <p14:cNvContentPartPr/>
              <p14:nvPr/>
            </p14:nvContentPartPr>
            <p14:xfrm>
              <a:off x="6118669" y="2954597"/>
              <a:ext cx="49320" cy="2174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8182D0D-F87B-4CBE-A28D-929FC31DCC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101029" y="2936957"/>
                <a:ext cx="849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E231FAD-459E-4071-81BE-110131E7FD00}"/>
                  </a:ext>
                </a:extLst>
              </p14:cNvPr>
              <p14:cNvContentPartPr/>
              <p14:nvPr/>
            </p14:nvContentPartPr>
            <p14:xfrm>
              <a:off x="5869909" y="3046757"/>
              <a:ext cx="73800" cy="680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E231FAD-459E-4071-81BE-110131E7FD0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851909" y="3028757"/>
                <a:ext cx="109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0C1A551-49BB-4A45-A467-4F2D69F897BE}"/>
                  </a:ext>
                </a:extLst>
              </p14:cNvPr>
              <p14:cNvContentPartPr/>
              <p14:nvPr/>
            </p14:nvContentPartPr>
            <p14:xfrm>
              <a:off x="6796164" y="3028359"/>
              <a:ext cx="93240" cy="1310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0C1A551-49BB-4A45-A467-4F2D69F897B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778164" y="3010359"/>
                <a:ext cx="128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5FE22A9-003A-47B3-AFEC-DC7973DCD013}"/>
                  </a:ext>
                </a:extLst>
              </p14:cNvPr>
              <p14:cNvContentPartPr/>
              <p14:nvPr/>
            </p14:nvContentPartPr>
            <p14:xfrm>
              <a:off x="6490164" y="2934039"/>
              <a:ext cx="232200" cy="2480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5FE22A9-003A-47B3-AFEC-DC7973DCD01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472164" y="2916399"/>
                <a:ext cx="267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138F4E3-640F-40BD-826D-F51299F74EC7}"/>
                  </a:ext>
                </a:extLst>
              </p14:cNvPr>
              <p14:cNvContentPartPr/>
              <p14:nvPr/>
            </p14:nvContentPartPr>
            <p14:xfrm>
              <a:off x="7174164" y="3045639"/>
              <a:ext cx="35280" cy="1242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138F4E3-640F-40BD-826D-F51299F74EC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56164" y="3027999"/>
                <a:ext cx="70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5FC06E9-812F-42C1-93F3-EE1D909C5E3C}"/>
                  </a:ext>
                </a:extLst>
              </p14:cNvPr>
              <p14:cNvContentPartPr/>
              <p14:nvPr/>
            </p14:nvContentPartPr>
            <p14:xfrm>
              <a:off x="7165884" y="2969319"/>
              <a:ext cx="5040" cy="122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5FC06E9-812F-42C1-93F3-EE1D909C5E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47884" y="2951319"/>
                <a:ext cx="40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A95A33B-E604-4F38-BDCE-D9472FF44790}"/>
                  </a:ext>
                </a:extLst>
              </p14:cNvPr>
              <p14:cNvContentPartPr/>
              <p14:nvPr/>
            </p14:nvContentPartPr>
            <p14:xfrm>
              <a:off x="7321764" y="3030519"/>
              <a:ext cx="38520" cy="18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A95A33B-E604-4F38-BDCE-D9472FF447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04124" y="3012879"/>
                <a:ext cx="74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3E2A228-C779-4BAE-AECC-C594A796FB9C}"/>
                  </a:ext>
                </a:extLst>
              </p14:cNvPr>
              <p14:cNvContentPartPr/>
              <p14:nvPr/>
            </p14:nvContentPartPr>
            <p14:xfrm>
              <a:off x="7313844" y="3097479"/>
              <a:ext cx="46800" cy="126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3E2A228-C779-4BAE-AECC-C594A796FB9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95844" y="3079479"/>
                <a:ext cx="82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58C3BD4-A9C0-4073-AAFC-488BBA935A1B}"/>
                  </a:ext>
                </a:extLst>
              </p14:cNvPr>
              <p14:cNvContentPartPr/>
              <p14:nvPr/>
            </p14:nvContentPartPr>
            <p14:xfrm>
              <a:off x="7502124" y="2957439"/>
              <a:ext cx="31680" cy="158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58C3BD4-A9C0-4073-AAFC-488BBA935A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84124" y="2939439"/>
                <a:ext cx="67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F924037-0470-4273-B1B3-8AE8AB6067FB}"/>
                  </a:ext>
                </a:extLst>
              </p14:cNvPr>
              <p14:cNvContentPartPr/>
              <p14:nvPr/>
            </p14:nvContentPartPr>
            <p14:xfrm>
              <a:off x="7616244" y="3126279"/>
              <a:ext cx="3600" cy="45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F924037-0470-4273-B1B3-8AE8AB6067F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98604" y="3108279"/>
                <a:ext cx="39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00F7D7F-5BD7-4BB7-8699-4174EE76BE43}"/>
                  </a:ext>
                </a:extLst>
              </p14:cNvPr>
              <p14:cNvContentPartPr/>
              <p14:nvPr/>
            </p14:nvContentPartPr>
            <p14:xfrm>
              <a:off x="7734684" y="2961759"/>
              <a:ext cx="127080" cy="2138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00F7D7F-5BD7-4BB7-8699-4174EE76BE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16684" y="2944119"/>
                <a:ext cx="162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3138F94-625F-44B1-AFC1-A0CDEF8A6660}"/>
                  </a:ext>
                </a:extLst>
              </p14:cNvPr>
              <p14:cNvContentPartPr/>
              <p14:nvPr/>
            </p14:nvContentPartPr>
            <p14:xfrm>
              <a:off x="7976244" y="3164439"/>
              <a:ext cx="2880" cy="554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3138F94-625F-44B1-AFC1-A0CDEF8A666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58604" y="3146799"/>
                <a:ext cx="38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0A56F0A-2434-40F6-9BEE-B59363B7CDF3}"/>
                  </a:ext>
                </a:extLst>
              </p14:cNvPr>
              <p14:cNvContentPartPr/>
              <p14:nvPr/>
            </p14:nvContentPartPr>
            <p14:xfrm>
              <a:off x="8368644" y="3034119"/>
              <a:ext cx="135360" cy="1166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0A56F0A-2434-40F6-9BEE-B59363B7CDF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50644" y="3016479"/>
                <a:ext cx="171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8BCCD7E-CEE0-4710-9078-D699FF214BBF}"/>
                  </a:ext>
                </a:extLst>
              </p14:cNvPr>
              <p14:cNvContentPartPr/>
              <p14:nvPr/>
            </p14:nvContentPartPr>
            <p14:xfrm>
              <a:off x="8649084" y="3127359"/>
              <a:ext cx="1800" cy="10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8BCCD7E-CEE0-4710-9078-D699FF214BB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631084" y="3109719"/>
                <a:ext cx="37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453F0550-DF82-4B52-8C07-F02E56600E04}"/>
                  </a:ext>
                </a:extLst>
              </p14:cNvPr>
              <p14:cNvContentPartPr/>
              <p14:nvPr/>
            </p14:nvContentPartPr>
            <p14:xfrm>
              <a:off x="8089644" y="3122319"/>
              <a:ext cx="127080" cy="187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453F0550-DF82-4B52-8C07-F02E56600E0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72004" y="3104679"/>
                <a:ext cx="162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14:cNvPr>
              <p14:cNvContentPartPr/>
              <p14:nvPr/>
            </p14:nvContentPartPr>
            <p14:xfrm>
              <a:off x="4165299" y="3785139"/>
              <a:ext cx="440280" cy="21171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47645" y="3767499"/>
                <a:ext cx="475949" cy="21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414DF41E-183F-42C7-A674-2B5E6E38310E}"/>
                  </a:ext>
                </a:extLst>
              </p14:cNvPr>
              <p14:cNvContentPartPr/>
              <p14:nvPr/>
            </p14:nvContentPartPr>
            <p14:xfrm>
              <a:off x="4996179" y="4266819"/>
              <a:ext cx="46800" cy="1771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414DF41E-183F-42C7-A674-2B5E6E3831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78539" y="4248819"/>
                <a:ext cx="82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4C8ACAD-657A-4F81-8921-90EF66B5A94B}"/>
                  </a:ext>
                </a:extLst>
              </p14:cNvPr>
              <p14:cNvContentPartPr/>
              <p14:nvPr/>
            </p14:nvContentPartPr>
            <p14:xfrm>
              <a:off x="5478219" y="4673979"/>
              <a:ext cx="14760" cy="20160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4C8ACAD-657A-4F81-8921-90EF66B5A94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460579" y="4655979"/>
                <a:ext cx="50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4B4E884-0FA3-4365-869B-310E6001E63B}"/>
                  </a:ext>
                </a:extLst>
              </p14:cNvPr>
              <p14:cNvContentPartPr/>
              <p14:nvPr/>
            </p14:nvContentPartPr>
            <p14:xfrm>
              <a:off x="5776659" y="5058459"/>
              <a:ext cx="5400" cy="4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4B4E884-0FA3-4365-869B-310E6001E6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59019" y="5040819"/>
                <a:ext cx="41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1514900-7DFC-4E0F-9852-90A6958200AD}"/>
                  </a:ext>
                </a:extLst>
              </p14:cNvPr>
              <p14:cNvContentPartPr/>
              <p14:nvPr/>
            </p14:nvContentPartPr>
            <p14:xfrm>
              <a:off x="5914539" y="5134059"/>
              <a:ext cx="10440" cy="46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1514900-7DFC-4E0F-9852-90A6958200A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896539" y="5116059"/>
                <a:ext cx="46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4AFA6A69-A205-4CA6-906C-71350F7027D0}"/>
                  </a:ext>
                </a:extLst>
              </p14:cNvPr>
              <p14:cNvContentPartPr/>
              <p14:nvPr/>
            </p14:nvContentPartPr>
            <p14:xfrm>
              <a:off x="6246819" y="5317659"/>
              <a:ext cx="29160" cy="1969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4AFA6A69-A205-4CA6-906C-71350F7027D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229179" y="5299659"/>
                <a:ext cx="64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14:cNvPr>
              <p14:cNvContentPartPr/>
              <p14:nvPr/>
            </p14:nvContentPartPr>
            <p14:xfrm>
              <a:off x="6616179" y="3986739"/>
              <a:ext cx="497880" cy="2072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98539" y="3968739"/>
                <a:ext cx="53352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3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14:cNvPr>
              <p14:cNvContentPartPr/>
              <p14:nvPr/>
            </p14:nvContentPartPr>
            <p14:xfrm>
              <a:off x="73288" y="152052"/>
              <a:ext cx="7862760" cy="55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8" y="134412"/>
                <a:ext cx="7898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14:cNvPr>
              <p14:cNvContentPartPr/>
              <p14:nvPr/>
            </p14:nvContentPartPr>
            <p14:xfrm>
              <a:off x="255808" y="1106848"/>
              <a:ext cx="668520" cy="303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68" y="1088848"/>
                <a:ext cx="704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14:cNvPr>
              <p14:cNvContentPartPr/>
              <p14:nvPr/>
            </p14:nvContentPartPr>
            <p14:xfrm>
              <a:off x="3089368" y="1225288"/>
              <a:ext cx="160920" cy="14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368" y="1207648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14:cNvPr>
              <p14:cNvContentPartPr/>
              <p14:nvPr/>
            </p14:nvContentPartPr>
            <p14:xfrm>
              <a:off x="5797648" y="1206568"/>
              <a:ext cx="151200" cy="15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008" y="1188928"/>
                <a:ext cx="18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14:cNvPr>
              <p14:cNvContentPartPr/>
              <p14:nvPr/>
            </p14:nvContentPartPr>
            <p14:xfrm>
              <a:off x="6223528" y="1100728"/>
              <a:ext cx="552240" cy="260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540" y="1082703"/>
                <a:ext cx="587857" cy="2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14:cNvPr>
              <p14:cNvContentPartPr/>
              <p14:nvPr/>
            </p14:nvContentPartPr>
            <p14:xfrm>
              <a:off x="5200048" y="1214488"/>
              <a:ext cx="375480" cy="179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08" y="1196848"/>
                <a:ext cx="411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14:cNvPr>
              <p14:cNvContentPartPr/>
              <p14:nvPr/>
            </p14:nvContentPartPr>
            <p14:xfrm>
              <a:off x="4107448" y="1094608"/>
              <a:ext cx="893520" cy="302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808" y="1076629"/>
                <a:ext cx="929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14:cNvPr>
              <p14:cNvContentPartPr/>
              <p14:nvPr/>
            </p14:nvContentPartPr>
            <p14:xfrm>
              <a:off x="3546928" y="1061488"/>
              <a:ext cx="469800" cy="297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288" y="1043848"/>
                <a:ext cx="50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14:cNvPr>
              <p14:cNvContentPartPr/>
              <p14:nvPr/>
            </p14:nvContentPartPr>
            <p14:xfrm>
              <a:off x="2518768" y="1073728"/>
              <a:ext cx="331560" cy="33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1147" y="1056088"/>
                <a:ext cx="36716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14:cNvPr>
              <p14:cNvContentPartPr/>
              <p14:nvPr/>
            </p14:nvContentPartPr>
            <p14:xfrm>
              <a:off x="1114408" y="1088488"/>
              <a:ext cx="1182240" cy="36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408" y="1070831"/>
                <a:ext cx="1217880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14:cNvPr>
              <p14:cNvContentPartPr/>
              <p14:nvPr/>
            </p14:nvContentPartPr>
            <p14:xfrm>
              <a:off x="7026688" y="1359208"/>
              <a:ext cx="21240" cy="10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8688" y="1341208"/>
                <a:ext cx="56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14:cNvPr>
              <p14:cNvContentPartPr/>
              <p14:nvPr/>
            </p14:nvContentPartPr>
            <p14:xfrm>
              <a:off x="8519968" y="1222768"/>
              <a:ext cx="47160" cy="13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328" y="1205128"/>
                <a:ext cx="82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14:cNvPr>
              <p14:cNvContentPartPr/>
              <p14:nvPr/>
            </p14:nvContentPartPr>
            <p14:xfrm>
              <a:off x="8647768" y="1210888"/>
              <a:ext cx="81720" cy="145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9768" y="1193248"/>
                <a:ext cx="117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14:cNvPr>
              <p14:cNvContentPartPr/>
              <p14:nvPr/>
            </p14:nvContentPartPr>
            <p14:xfrm>
              <a:off x="8543728" y="1083808"/>
              <a:ext cx="8280" cy="1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728" y="1066168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14:cNvPr>
              <p14:cNvContentPartPr/>
              <p14:nvPr/>
            </p14:nvContentPartPr>
            <p14:xfrm>
              <a:off x="8922088" y="1161568"/>
              <a:ext cx="150840" cy="168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4448" y="114356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14:cNvPr>
              <p14:cNvContentPartPr/>
              <p14:nvPr/>
            </p14:nvContentPartPr>
            <p14:xfrm>
              <a:off x="8001208" y="1094608"/>
              <a:ext cx="313560" cy="28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208" y="1076608"/>
                <a:ext cx="349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14:cNvPr>
              <p14:cNvContentPartPr/>
              <p14:nvPr/>
            </p14:nvContentPartPr>
            <p14:xfrm>
              <a:off x="7263568" y="1105768"/>
              <a:ext cx="648000" cy="279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928" y="1087768"/>
                <a:ext cx="683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14:cNvPr>
              <p14:cNvContentPartPr/>
              <p14:nvPr/>
            </p14:nvContentPartPr>
            <p14:xfrm>
              <a:off x="9423474" y="1158688"/>
              <a:ext cx="138240" cy="15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5474" y="1140688"/>
                <a:ext cx="17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14:cNvPr>
              <p14:cNvContentPartPr/>
              <p14:nvPr/>
            </p14:nvContentPartPr>
            <p14:xfrm>
              <a:off x="9645234" y="1184968"/>
              <a:ext cx="154080" cy="19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7594" y="1166968"/>
                <a:ext cx="189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14:cNvPr>
              <p14:cNvContentPartPr/>
              <p14:nvPr/>
            </p14:nvContentPartPr>
            <p14:xfrm>
              <a:off x="9940434" y="1199368"/>
              <a:ext cx="101880" cy="10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434" y="1181728"/>
                <a:ext cx="13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14:cNvPr>
              <p14:cNvContentPartPr/>
              <p14:nvPr/>
            </p14:nvContentPartPr>
            <p14:xfrm>
              <a:off x="10837554" y="1163008"/>
              <a:ext cx="2469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9554" y="1145368"/>
                <a:ext cx="282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14:cNvPr>
              <p14:cNvContentPartPr/>
              <p14:nvPr/>
            </p14:nvContentPartPr>
            <p14:xfrm>
              <a:off x="11668074" y="1047088"/>
              <a:ext cx="18720" cy="2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50434" y="1029088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14:cNvPr>
              <p14:cNvContentPartPr/>
              <p14:nvPr/>
            </p14:nvContentPartPr>
            <p14:xfrm>
              <a:off x="11654394" y="1127368"/>
              <a:ext cx="343440" cy="284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36754" y="1109706"/>
                <a:ext cx="3790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14:cNvPr>
              <p14:cNvContentPartPr/>
              <p14:nvPr/>
            </p14:nvContentPartPr>
            <p14:xfrm>
              <a:off x="11157594" y="1061488"/>
              <a:ext cx="416520" cy="242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9594" y="1043848"/>
                <a:ext cx="45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14:cNvPr>
              <p14:cNvContentPartPr/>
              <p14:nvPr/>
            </p14:nvContentPartPr>
            <p14:xfrm>
              <a:off x="10171554" y="1169128"/>
              <a:ext cx="4960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3901" y="1151175"/>
                <a:ext cx="531746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14:cNvPr>
              <p14:cNvContentPartPr/>
              <p14:nvPr/>
            </p14:nvContentPartPr>
            <p14:xfrm>
              <a:off x="3075328" y="1840813"/>
              <a:ext cx="1440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7328" y="1823173"/>
                <a:ext cx="50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14:cNvPr>
              <p14:cNvContentPartPr/>
              <p14:nvPr/>
            </p14:nvContentPartPr>
            <p14:xfrm>
              <a:off x="3031768" y="1768813"/>
              <a:ext cx="6120" cy="1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13768" y="1751173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14:cNvPr>
              <p14:cNvContentPartPr/>
              <p14:nvPr/>
            </p14:nvContentPartPr>
            <p14:xfrm>
              <a:off x="4075408" y="1818853"/>
              <a:ext cx="104760" cy="122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7408" y="1801213"/>
                <a:ext cx="140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14:cNvPr>
              <p14:cNvContentPartPr/>
              <p14:nvPr/>
            </p14:nvContentPartPr>
            <p14:xfrm>
              <a:off x="4838968" y="1692493"/>
              <a:ext cx="65160" cy="23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1328" y="1674493"/>
                <a:ext cx="1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14:cNvPr>
              <p14:cNvContentPartPr/>
              <p14:nvPr/>
            </p14:nvContentPartPr>
            <p14:xfrm>
              <a:off x="5006368" y="1820293"/>
              <a:ext cx="129600" cy="12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368" y="1802293"/>
                <a:ext cx="165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14:cNvPr>
              <p14:cNvContentPartPr/>
              <p14:nvPr/>
            </p14:nvContentPartPr>
            <p14:xfrm>
              <a:off x="6142168" y="1674133"/>
              <a:ext cx="223920" cy="26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4168" y="1656133"/>
                <a:ext cx="259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14:cNvPr>
              <p14:cNvContentPartPr/>
              <p14:nvPr/>
            </p14:nvContentPartPr>
            <p14:xfrm>
              <a:off x="6990328" y="1745773"/>
              <a:ext cx="124200" cy="21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688" y="1728133"/>
                <a:ext cx="159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14:cNvPr>
              <p14:cNvContentPartPr/>
              <p14:nvPr/>
            </p14:nvContentPartPr>
            <p14:xfrm>
              <a:off x="7833808" y="1789693"/>
              <a:ext cx="133920" cy="113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5808" y="1771693"/>
                <a:ext cx="16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14:cNvPr>
              <p14:cNvContentPartPr/>
              <p14:nvPr/>
            </p14:nvContentPartPr>
            <p14:xfrm>
              <a:off x="8048368" y="1779973"/>
              <a:ext cx="23760" cy="10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30368" y="1762333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14:cNvPr>
              <p14:cNvContentPartPr/>
              <p14:nvPr/>
            </p14:nvContentPartPr>
            <p14:xfrm>
              <a:off x="8152768" y="1771333"/>
              <a:ext cx="163440" cy="123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4768" y="1753693"/>
                <a:ext cx="19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14:cNvPr>
              <p14:cNvContentPartPr/>
              <p14:nvPr/>
            </p14:nvContentPartPr>
            <p14:xfrm>
              <a:off x="8049808" y="1665493"/>
              <a:ext cx="57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168" y="16474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14:cNvPr>
              <p14:cNvContentPartPr/>
              <p14:nvPr/>
            </p14:nvContentPartPr>
            <p14:xfrm>
              <a:off x="7210648" y="1695733"/>
              <a:ext cx="509400" cy="26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2635" y="1678069"/>
                <a:ext cx="54506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14:cNvPr>
              <p14:cNvContentPartPr/>
              <p14:nvPr/>
            </p14:nvContentPartPr>
            <p14:xfrm>
              <a:off x="6452128" y="1789333"/>
              <a:ext cx="285480" cy="146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4466" y="1771693"/>
                <a:ext cx="32116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14:cNvPr>
              <p14:cNvContentPartPr/>
              <p14:nvPr/>
            </p14:nvContentPartPr>
            <p14:xfrm>
              <a:off x="5596408" y="1840813"/>
              <a:ext cx="300240" cy="152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78408" y="1823173"/>
                <a:ext cx="33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14:cNvPr>
              <p14:cNvContentPartPr/>
              <p14:nvPr/>
            </p14:nvContentPartPr>
            <p14:xfrm>
              <a:off x="5242528" y="1728853"/>
              <a:ext cx="271440" cy="235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528" y="1711213"/>
                <a:ext cx="30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14:cNvPr>
              <p14:cNvContentPartPr/>
              <p14:nvPr/>
            </p14:nvContentPartPr>
            <p14:xfrm>
              <a:off x="4426408" y="1777453"/>
              <a:ext cx="319680" cy="162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8768" y="1759813"/>
                <a:ext cx="355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14:cNvPr>
              <p14:cNvContentPartPr/>
              <p14:nvPr/>
            </p14:nvContentPartPr>
            <p14:xfrm>
              <a:off x="3581488" y="1683853"/>
              <a:ext cx="402480" cy="24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3832" y="1665853"/>
                <a:ext cx="43815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14:cNvPr>
              <p14:cNvContentPartPr/>
              <p14:nvPr/>
            </p14:nvContentPartPr>
            <p14:xfrm>
              <a:off x="3193408" y="1723813"/>
              <a:ext cx="113040" cy="243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5408" y="1705813"/>
                <a:ext cx="14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14:cNvPr>
              <p14:cNvContentPartPr/>
              <p14:nvPr/>
            </p14:nvContentPartPr>
            <p14:xfrm>
              <a:off x="1093528" y="1741093"/>
              <a:ext cx="1679040" cy="289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888" y="1723115"/>
                <a:ext cx="171468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14:cNvPr>
              <p14:cNvContentPartPr/>
              <p14:nvPr/>
            </p14:nvContentPartPr>
            <p14:xfrm>
              <a:off x="356968" y="1779613"/>
              <a:ext cx="531360" cy="255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316" y="1761613"/>
                <a:ext cx="567024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14:cNvPr>
              <p14:cNvContentPartPr/>
              <p14:nvPr/>
            </p14:nvContentPartPr>
            <p14:xfrm>
              <a:off x="8650914" y="1761688"/>
              <a:ext cx="120240" cy="302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3274" y="1743688"/>
                <a:ext cx="15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14:cNvPr>
              <p14:cNvContentPartPr/>
              <p14:nvPr/>
            </p14:nvContentPartPr>
            <p14:xfrm>
              <a:off x="9752154" y="1786888"/>
              <a:ext cx="96480" cy="109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34514" y="1769248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14:cNvPr>
              <p14:cNvContentPartPr/>
              <p14:nvPr/>
            </p14:nvContentPartPr>
            <p14:xfrm>
              <a:off x="9297114" y="1785088"/>
              <a:ext cx="374400" cy="252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9474" y="176708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14:cNvPr>
              <p14:cNvContentPartPr/>
              <p14:nvPr/>
            </p14:nvContentPartPr>
            <p14:xfrm>
              <a:off x="8875914" y="1793008"/>
              <a:ext cx="293400" cy="134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8296" y="1775008"/>
                <a:ext cx="3289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14:cNvPr>
              <p14:cNvContentPartPr/>
              <p14:nvPr/>
            </p14:nvContentPartPr>
            <p14:xfrm>
              <a:off x="10321314" y="1764928"/>
              <a:ext cx="198000" cy="136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674" y="1746928"/>
                <a:ext cx="23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14:cNvPr>
              <p14:cNvContentPartPr/>
              <p14:nvPr/>
            </p14:nvContentPartPr>
            <p14:xfrm>
              <a:off x="10595274" y="1694368"/>
              <a:ext cx="111600" cy="204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77274" y="1676728"/>
                <a:ext cx="14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14:cNvPr>
              <p14:cNvContentPartPr/>
              <p14:nvPr/>
            </p14:nvContentPartPr>
            <p14:xfrm>
              <a:off x="10892274" y="1836928"/>
              <a:ext cx="5760" cy="3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74274" y="1819288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14:cNvPr>
              <p14:cNvContentPartPr/>
              <p14:nvPr/>
            </p14:nvContentPartPr>
            <p14:xfrm>
              <a:off x="9920994" y="1671328"/>
              <a:ext cx="288000" cy="251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3376" y="1653688"/>
                <a:ext cx="32359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14:cNvPr>
              <p14:cNvContentPartPr/>
              <p14:nvPr/>
            </p14:nvContentPartPr>
            <p14:xfrm>
              <a:off x="2810269" y="2392277"/>
              <a:ext cx="268200" cy="243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92629" y="2374637"/>
                <a:ext cx="30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14:cNvPr>
              <p14:cNvContentPartPr/>
              <p14:nvPr/>
            </p14:nvContentPartPr>
            <p14:xfrm>
              <a:off x="3317149" y="2377517"/>
              <a:ext cx="49680" cy="247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99509" y="2359877"/>
                <a:ext cx="85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14:cNvPr>
              <p14:cNvContentPartPr/>
              <p14:nvPr/>
            </p14:nvContentPartPr>
            <p14:xfrm>
              <a:off x="3472309" y="2461397"/>
              <a:ext cx="138960" cy="149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54669" y="2443757"/>
                <a:ext cx="174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14:cNvPr>
              <p14:cNvContentPartPr/>
              <p14:nvPr/>
            </p14:nvContentPartPr>
            <p14:xfrm>
              <a:off x="3723949" y="2602877"/>
              <a:ext cx="12600" cy="84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05949" y="2585237"/>
                <a:ext cx="482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8697137-C0BB-47AD-9C2A-53DD9FBE4FC6}"/>
                  </a:ext>
                </a:extLst>
              </p14:cNvPr>
              <p14:cNvContentPartPr/>
              <p14:nvPr/>
            </p14:nvContentPartPr>
            <p14:xfrm>
              <a:off x="3861109" y="2482997"/>
              <a:ext cx="140040" cy="141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8697137-C0BB-47AD-9C2A-53DD9FBE4F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43109" y="2464997"/>
                <a:ext cx="1756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14:cNvPr>
              <p14:cNvContentPartPr/>
              <p14:nvPr/>
            </p14:nvContentPartPr>
            <p14:xfrm>
              <a:off x="4096189" y="2380037"/>
              <a:ext cx="81000" cy="289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78189" y="2362037"/>
                <a:ext cx="1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657EFA4-5B41-4727-9A5D-AE5547A0D8F0}"/>
                  </a:ext>
                </a:extLst>
              </p14:cNvPr>
              <p14:cNvContentPartPr/>
              <p14:nvPr/>
            </p14:nvContentPartPr>
            <p14:xfrm>
              <a:off x="5037949" y="2523317"/>
              <a:ext cx="360" cy="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657EFA4-5B41-4727-9A5D-AE5547A0D8F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20309" y="25056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14:cNvPr>
              <p14:cNvContentPartPr/>
              <p14:nvPr/>
            </p14:nvContentPartPr>
            <p14:xfrm>
              <a:off x="4680109" y="2324237"/>
              <a:ext cx="228240" cy="234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62109" y="2306597"/>
                <a:ext cx="263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14:cNvPr>
              <p14:cNvContentPartPr/>
              <p14:nvPr/>
            </p14:nvContentPartPr>
            <p14:xfrm>
              <a:off x="4337749" y="2426477"/>
              <a:ext cx="146160" cy="1720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20109" y="2408477"/>
                <a:ext cx="181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14:cNvPr>
              <p14:cNvContentPartPr/>
              <p14:nvPr/>
            </p14:nvContentPartPr>
            <p14:xfrm>
              <a:off x="1038709" y="3136757"/>
              <a:ext cx="121680" cy="1249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0709" y="3118757"/>
                <a:ext cx="1573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14:cNvPr>
              <p14:cNvContentPartPr/>
              <p14:nvPr/>
            </p14:nvContentPartPr>
            <p14:xfrm>
              <a:off x="1328509" y="3127397"/>
              <a:ext cx="271800" cy="1191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10509" y="3109757"/>
                <a:ext cx="307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14:cNvPr>
              <p14:cNvContentPartPr/>
              <p14:nvPr/>
            </p14:nvContentPartPr>
            <p14:xfrm>
              <a:off x="2247589" y="2983757"/>
              <a:ext cx="15480" cy="3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29589" y="2966117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14:cNvPr>
              <p14:cNvContentPartPr/>
              <p14:nvPr/>
            </p14:nvContentPartPr>
            <p14:xfrm>
              <a:off x="2636029" y="3252677"/>
              <a:ext cx="6480" cy="738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18389" y="3234677"/>
                <a:ext cx="4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14:cNvPr>
              <p14:cNvContentPartPr/>
              <p14:nvPr/>
            </p14:nvContentPartPr>
            <p14:xfrm>
              <a:off x="3213829" y="3105437"/>
              <a:ext cx="52920" cy="126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96189" y="3087797"/>
                <a:ext cx="88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14:cNvPr>
              <p14:cNvContentPartPr/>
              <p14:nvPr/>
            </p14:nvContentPartPr>
            <p14:xfrm>
              <a:off x="3343789" y="3093917"/>
              <a:ext cx="80280" cy="1393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25789" y="3076277"/>
                <a:ext cx="11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14:cNvPr>
              <p14:cNvContentPartPr/>
              <p14:nvPr/>
            </p14:nvContentPartPr>
            <p14:xfrm>
              <a:off x="3225709" y="3016517"/>
              <a:ext cx="7560" cy="3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07709" y="2998877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14:cNvPr>
              <p14:cNvContentPartPr/>
              <p14:nvPr/>
            </p14:nvContentPartPr>
            <p14:xfrm>
              <a:off x="4727629" y="3022277"/>
              <a:ext cx="94680" cy="1688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09989" y="3004637"/>
                <a:ext cx="130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14:cNvPr>
              <p14:cNvContentPartPr/>
              <p14:nvPr/>
            </p14:nvContentPartPr>
            <p14:xfrm>
              <a:off x="4238029" y="3085637"/>
              <a:ext cx="378000" cy="158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220389" y="3067637"/>
                <a:ext cx="41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14:cNvPr>
              <p14:cNvContentPartPr/>
              <p14:nvPr/>
            </p14:nvContentPartPr>
            <p14:xfrm>
              <a:off x="3643309" y="3070877"/>
              <a:ext cx="501480" cy="171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25669" y="3052877"/>
                <a:ext cx="53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14:cNvPr>
              <p14:cNvContentPartPr/>
              <p14:nvPr/>
            </p14:nvContentPartPr>
            <p14:xfrm>
              <a:off x="2799829" y="3027317"/>
              <a:ext cx="314640" cy="2318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782189" y="3009289"/>
                <a:ext cx="350280" cy="267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14:cNvPr>
              <p14:cNvContentPartPr/>
              <p14:nvPr/>
            </p14:nvContentPartPr>
            <p14:xfrm>
              <a:off x="1687429" y="3040637"/>
              <a:ext cx="788040" cy="2142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69437" y="3022667"/>
                <a:ext cx="823664" cy="24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14:cNvPr>
              <p14:cNvContentPartPr/>
              <p14:nvPr/>
            </p14:nvContentPartPr>
            <p14:xfrm>
              <a:off x="533989" y="3079517"/>
              <a:ext cx="320040" cy="190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6349" y="3061877"/>
                <a:ext cx="355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14:cNvPr>
              <p14:cNvContentPartPr/>
              <p14:nvPr/>
            </p14:nvContentPartPr>
            <p14:xfrm>
              <a:off x="5207149" y="3013637"/>
              <a:ext cx="259200" cy="14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89149" y="2995637"/>
                <a:ext cx="294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32D281F-A7F8-4AF4-B751-AE953F8BD8D8}"/>
                  </a:ext>
                </a:extLst>
              </p14:cNvPr>
              <p14:cNvContentPartPr/>
              <p14:nvPr/>
            </p14:nvContentPartPr>
            <p14:xfrm>
              <a:off x="5596309" y="3199757"/>
              <a:ext cx="12240" cy="468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32D281F-A7F8-4AF4-B751-AE953F8BD8D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78669" y="3181757"/>
                <a:ext cx="47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A67E921-7DF3-49D5-9526-558D9DE5A95F}"/>
                  </a:ext>
                </a:extLst>
              </p14:cNvPr>
              <p14:cNvContentPartPr/>
              <p14:nvPr/>
            </p14:nvContentPartPr>
            <p14:xfrm>
              <a:off x="5602429" y="3110837"/>
              <a:ext cx="1080" cy="46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A67E921-7DF3-49D5-9526-558D9DE5A95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84789" y="3092837"/>
                <a:ext cx="36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BE65C98-0E12-46E0-929A-1259AAD10462}"/>
                  </a:ext>
                </a:extLst>
              </p14:cNvPr>
              <p14:cNvContentPartPr/>
              <p14:nvPr/>
            </p14:nvContentPartPr>
            <p14:xfrm>
              <a:off x="5712949" y="3206237"/>
              <a:ext cx="8640" cy="403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BE65C98-0E12-46E0-929A-1259AAD104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95309" y="3188237"/>
                <a:ext cx="44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FF39697-3C57-49D1-AE24-D34B7839713C}"/>
                  </a:ext>
                </a:extLst>
              </p14:cNvPr>
              <p14:cNvContentPartPr/>
              <p14:nvPr/>
            </p14:nvContentPartPr>
            <p14:xfrm>
              <a:off x="5699989" y="3100397"/>
              <a:ext cx="2880" cy="25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FF39697-3C57-49D1-AE24-D34B7839713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682349" y="3082397"/>
                <a:ext cx="38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E231FAD-459E-4071-81BE-110131E7FD00}"/>
                  </a:ext>
                </a:extLst>
              </p14:cNvPr>
              <p14:cNvContentPartPr/>
              <p14:nvPr/>
            </p14:nvContentPartPr>
            <p14:xfrm>
              <a:off x="5869909" y="3046757"/>
              <a:ext cx="73800" cy="680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E231FAD-459E-4071-81BE-110131E7FD0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851909" y="3028757"/>
                <a:ext cx="109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0C1A551-49BB-4A45-A467-4F2D69F897BE}"/>
                  </a:ext>
                </a:extLst>
              </p14:cNvPr>
              <p14:cNvContentPartPr/>
              <p14:nvPr/>
            </p14:nvContentPartPr>
            <p14:xfrm>
              <a:off x="6796164" y="3028359"/>
              <a:ext cx="93240" cy="1310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0C1A551-49BB-4A45-A467-4F2D69F897B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778164" y="3010359"/>
                <a:ext cx="128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5FE22A9-003A-47B3-AFEC-DC7973DCD013}"/>
                  </a:ext>
                </a:extLst>
              </p14:cNvPr>
              <p14:cNvContentPartPr/>
              <p14:nvPr/>
            </p14:nvContentPartPr>
            <p14:xfrm>
              <a:off x="6490164" y="2934039"/>
              <a:ext cx="232200" cy="2480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5FE22A9-003A-47B3-AFEC-DC7973DCD01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472164" y="2916399"/>
                <a:ext cx="267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138F4E3-640F-40BD-826D-F51299F74EC7}"/>
                  </a:ext>
                </a:extLst>
              </p14:cNvPr>
              <p14:cNvContentPartPr/>
              <p14:nvPr/>
            </p14:nvContentPartPr>
            <p14:xfrm>
              <a:off x="7174164" y="3045639"/>
              <a:ext cx="35280" cy="1242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138F4E3-640F-40BD-826D-F51299F74EC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56164" y="3027999"/>
                <a:ext cx="70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5FC06E9-812F-42C1-93F3-EE1D909C5E3C}"/>
                  </a:ext>
                </a:extLst>
              </p14:cNvPr>
              <p14:cNvContentPartPr/>
              <p14:nvPr/>
            </p14:nvContentPartPr>
            <p14:xfrm>
              <a:off x="7165884" y="2969319"/>
              <a:ext cx="5040" cy="122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5FC06E9-812F-42C1-93F3-EE1D909C5E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47884" y="2951319"/>
                <a:ext cx="40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A95A33B-E604-4F38-BDCE-D9472FF44790}"/>
                  </a:ext>
                </a:extLst>
              </p14:cNvPr>
              <p14:cNvContentPartPr/>
              <p14:nvPr/>
            </p14:nvContentPartPr>
            <p14:xfrm>
              <a:off x="7321764" y="3030519"/>
              <a:ext cx="38520" cy="18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A95A33B-E604-4F38-BDCE-D9472FF447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04124" y="3012879"/>
                <a:ext cx="74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3E2A228-C779-4BAE-AECC-C594A796FB9C}"/>
                  </a:ext>
                </a:extLst>
              </p14:cNvPr>
              <p14:cNvContentPartPr/>
              <p14:nvPr/>
            </p14:nvContentPartPr>
            <p14:xfrm>
              <a:off x="7313844" y="3097479"/>
              <a:ext cx="46800" cy="126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3E2A228-C779-4BAE-AECC-C594A796FB9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95844" y="3079479"/>
                <a:ext cx="82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58C3BD4-A9C0-4073-AAFC-488BBA935A1B}"/>
                  </a:ext>
                </a:extLst>
              </p14:cNvPr>
              <p14:cNvContentPartPr/>
              <p14:nvPr/>
            </p14:nvContentPartPr>
            <p14:xfrm>
              <a:off x="7502124" y="2957439"/>
              <a:ext cx="31680" cy="158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58C3BD4-A9C0-4073-AAFC-488BBA935A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84124" y="2939439"/>
                <a:ext cx="67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F924037-0470-4273-B1B3-8AE8AB6067FB}"/>
                  </a:ext>
                </a:extLst>
              </p14:cNvPr>
              <p14:cNvContentPartPr/>
              <p14:nvPr/>
            </p14:nvContentPartPr>
            <p14:xfrm>
              <a:off x="7616244" y="3126279"/>
              <a:ext cx="3600" cy="45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F924037-0470-4273-B1B3-8AE8AB6067F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98604" y="3108279"/>
                <a:ext cx="39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00F7D7F-5BD7-4BB7-8699-4174EE76BE43}"/>
                  </a:ext>
                </a:extLst>
              </p14:cNvPr>
              <p14:cNvContentPartPr/>
              <p14:nvPr/>
            </p14:nvContentPartPr>
            <p14:xfrm>
              <a:off x="7734684" y="2961759"/>
              <a:ext cx="127080" cy="2138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00F7D7F-5BD7-4BB7-8699-4174EE76BE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16684" y="2944119"/>
                <a:ext cx="162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3138F94-625F-44B1-AFC1-A0CDEF8A6660}"/>
                  </a:ext>
                </a:extLst>
              </p14:cNvPr>
              <p14:cNvContentPartPr/>
              <p14:nvPr/>
            </p14:nvContentPartPr>
            <p14:xfrm>
              <a:off x="7976244" y="3164439"/>
              <a:ext cx="2880" cy="554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3138F94-625F-44B1-AFC1-A0CDEF8A666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58604" y="3146799"/>
                <a:ext cx="38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0A56F0A-2434-40F6-9BEE-B59363B7CDF3}"/>
                  </a:ext>
                </a:extLst>
              </p14:cNvPr>
              <p14:cNvContentPartPr/>
              <p14:nvPr/>
            </p14:nvContentPartPr>
            <p14:xfrm>
              <a:off x="8368644" y="3034119"/>
              <a:ext cx="135360" cy="1166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0A56F0A-2434-40F6-9BEE-B59363B7CDF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50644" y="3016479"/>
                <a:ext cx="171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8BCCD7E-CEE0-4710-9078-D699FF214BBF}"/>
                  </a:ext>
                </a:extLst>
              </p14:cNvPr>
              <p14:cNvContentPartPr/>
              <p14:nvPr/>
            </p14:nvContentPartPr>
            <p14:xfrm>
              <a:off x="8649084" y="3127359"/>
              <a:ext cx="1800" cy="10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8BCCD7E-CEE0-4710-9078-D699FF214BB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631084" y="3109719"/>
                <a:ext cx="37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453F0550-DF82-4B52-8C07-F02E56600E04}"/>
                  </a:ext>
                </a:extLst>
              </p14:cNvPr>
              <p14:cNvContentPartPr/>
              <p14:nvPr/>
            </p14:nvContentPartPr>
            <p14:xfrm>
              <a:off x="8089644" y="3122319"/>
              <a:ext cx="127080" cy="187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453F0550-DF82-4B52-8C07-F02E56600E0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72004" y="3104679"/>
                <a:ext cx="162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14:cNvPr>
              <p14:cNvContentPartPr/>
              <p14:nvPr/>
            </p14:nvContentPartPr>
            <p14:xfrm>
              <a:off x="4165299" y="3785139"/>
              <a:ext cx="354600" cy="21168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47645" y="3767499"/>
                <a:ext cx="475949" cy="21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4B4E884-0FA3-4365-869B-310E6001E63B}"/>
                  </a:ext>
                </a:extLst>
              </p14:cNvPr>
              <p14:cNvContentPartPr/>
              <p14:nvPr/>
            </p14:nvContentPartPr>
            <p14:xfrm>
              <a:off x="5776659" y="5058459"/>
              <a:ext cx="5400" cy="4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4B4E884-0FA3-4365-869B-310E6001E6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59019" y="5040819"/>
                <a:ext cx="41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1514900-7DFC-4E0F-9852-90A6958200AD}"/>
                  </a:ext>
                </a:extLst>
              </p14:cNvPr>
              <p14:cNvContentPartPr/>
              <p14:nvPr/>
            </p14:nvContentPartPr>
            <p14:xfrm>
              <a:off x="5914539" y="5134059"/>
              <a:ext cx="10440" cy="46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1514900-7DFC-4E0F-9852-90A6958200A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896539" y="5116059"/>
                <a:ext cx="46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14:cNvPr>
              <p14:cNvContentPartPr/>
              <p14:nvPr/>
            </p14:nvContentPartPr>
            <p14:xfrm>
              <a:off x="6616179" y="3986739"/>
              <a:ext cx="497880" cy="2072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98539" y="3968739"/>
                <a:ext cx="533520" cy="21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52EE7FB-F685-4BBF-9E22-D783D844C175}"/>
                  </a:ext>
                </a:extLst>
              </p14:cNvPr>
              <p14:cNvContentPartPr/>
              <p14:nvPr/>
            </p14:nvContentPartPr>
            <p14:xfrm>
              <a:off x="6887010" y="272250"/>
              <a:ext cx="12960" cy="208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52EE7FB-F685-4BBF-9E22-D783D844C17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869010" y="254250"/>
                <a:ext cx="48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C3906B-C6AB-4B8B-B7B9-9252913F8434}"/>
                  </a:ext>
                </a:extLst>
              </p14:cNvPr>
              <p14:cNvContentPartPr/>
              <p14:nvPr/>
            </p14:nvContentPartPr>
            <p14:xfrm>
              <a:off x="6973770" y="368730"/>
              <a:ext cx="92520" cy="122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C3906B-C6AB-4B8B-B7B9-9252913F843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55770" y="351090"/>
                <a:ext cx="128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60C1AD0-E516-41E5-AA5D-48AD1EF1416C}"/>
                  </a:ext>
                </a:extLst>
              </p14:cNvPr>
              <p14:cNvContentPartPr/>
              <p14:nvPr/>
            </p14:nvContentPartPr>
            <p14:xfrm>
              <a:off x="7351050" y="395370"/>
              <a:ext cx="19440" cy="104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60C1AD0-E516-41E5-AA5D-48AD1EF1416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33410" y="377370"/>
                <a:ext cx="55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5BBAEB-E3B5-4CEB-B6B6-6A336F8DC6E3}"/>
                  </a:ext>
                </a:extLst>
              </p14:cNvPr>
              <p14:cNvContentPartPr/>
              <p14:nvPr/>
            </p14:nvContentPartPr>
            <p14:xfrm>
              <a:off x="7344210" y="331650"/>
              <a:ext cx="5760" cy="3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5BBAEB-E3B5-4CEB-B6B6-6A336F8DC6E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326570" y="314010"/>
                <a:ext cx="41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22C7F4-1E39-408F-86E8-77F635487571}"/>
                  </a:ext>
                </a:extLst>
              </p14:cNvPr>
              <p14:cNvContentPartPr/>
              <p14:nvPr/>
            </p14:nvContentPartPr>
            <p14:xfrm>
              <a:off x="7455090" y="364410"/>
              <a:ext cx="120600" cy="122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22C7F4-1E39-408F-86E8-77F63548757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437090" y="346770"/>
                <a:ext cx="156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1724C7-6BDA-41D4-9DFD-022B30C64BD3}"/>
                  </a:ext>
                </a:extLst>
              </p14:cNvPr>
              <p14:cNvContentPartPr/>
              <p14:nvPr/>
            </p14:nvContentPartPr>
            <p14:xfrm>
              <a:off x="7681530" y="377010"/>
              <a:ext cx="141120" cy="138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1724C7-6BDA-41D4-9DFD-022B30C64B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663890" y="359010"/>
                <a:ext cx="176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18E75E-C085-49B2-BFD8-D4C8BD879172}"/>
                  </a:ext>
                </a:extLst>
              </p14:cNvPr>
              <p14:cNvContentPartPr/>
              <p14:nvPr/>
            </p14:nvContentPartPr>
            <p14:xfrm>
              <a:off x="7150890" y="351090"/>
              <a:ext cx="105480" cy="174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18E75E-C085-49B2-BFD8-D4C8BD87917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33250" y="333450"/>
                <a:ext cx="1411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8FF92CD-9664-480D-840B-25B9FA245B7C}"/>
                  </a:ext>
                </a:extLst>
              </p14:cNvPr>
              <p14:cNvContentPartPr/>
              <p14:nvPr/>
            </p14:nvContentPartPr>
            <p14:xfrm>
              <a:off x="6680730" y="261450"/>
              <a:ext cx="123120" cy="221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8FF92CD-9664-480D-840B-25B9FA245B7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62730" y="243450"/>
                <a:ext cx="158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4E0C9EC-9870-4702-87E5-2F1061092C04}"/>
                  </a:ext>
                </a:extLst>
              </p14:cNvPr>
              <p14:cNvContentPartPr/>
              <p14:nvPr/>
            </p14:nvContentPartPr>
            <p14:xfrm>
              <a:off x="6396330" y="342810"/>
              <a:ext cx="227520" cy="145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4E0C9EC-9870-4702-87E5-2F1061092C0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78690" y="324854"/>
                <a:ext cx="263160" cy="180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F6FC040-F7A8-45B6-B540-A9D921063EC5}"/>
                  </a:ext>
                </a:extLst>
              </p14:cNvPr>
              <p14:cNvContentPartPr/>
              <p14:nvPr/>
            </p14:nvContentPartPr>
            <p14:xfrm>
              <a:off x="2476890" y="2544784"/>
              <a:ext cx="101520" cy="11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F6FC040-F7A8-45B6-B540-A9D921063EC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459250" y="2526784"/>
                <a:ext cx="137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A82D673-0D64-4F95-BA54-69712A92ED28}"/>
                  </a:ext>
                </a:extLst>
              </p14:cNvPr>
              <p14:cNvContentPartPr/>
              <p14:nvPr/>
            </p14:nvContentPartPr>
            <p14:xfrm>
              <a:off x="4348665" y="2281793"/>
              <a:ext cx="104040" cy="437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A82D673-0D64-4F95-BA54-69712A92ED2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331025" y="2264153"/>
                <a:ext cx="1396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7807DAF-0A02-4886-BAA9-E16FDC998896}"/>
                  </a:ext>
                </a:extLst>
              </p14:cNvPr>
              <p14:cNvContentPartPr/>
              <p14:nvPr/>
            </p14:nvContentPartPr>
            <p14:xfrm>
              <a:off x="6036973" y="2921787"/>
              <a:ext cx="139680" cy="238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7807DAF-0A02-4886-BAA9-E16FDC99889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19333" y="2903787"/>
                <a:ext cx="175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1F061E6-D5CD-4987-9666-2861715750D9}"/>
                  </a:ext>
                </a:extLst>
              </p14:cNvPr>
              <p14:cNvContentPartPr/>
              <p14:nvPr/>
            </p14:nvContentPartPr>
            <p14:xfrm>
              <a:off x="4483933" y="3961467"/>
              <a:ext cx="159120" cy="177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1F061E6-D5CD-4987-9666-2861715750D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465933" y="3943827"/>
                <a:ext cx="1947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BE0E66-9B7C-4902-8414-230CE8685246}"/>
                  </a:ext>
                </a:extLst>
              </p14:cNvPr>
              <p14:cNvContentPartPr/>
              <p14:nvPr/>
            </p14:nvContentPartPr>
            <p14:xfrm>
              <a:off x="4819453" y="4177467"/>
              <a:ext cx="128160" cy="168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BE0E66-9B7C-4902-8414-230CE868524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801813" y="4159827"/>
                <a:ext cx="163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438BF5-5572-4199-A391-1C3827CEF083}"/>
                  </a:ext>
                </a:extLst>
              </p14:cNvPr>
              <p14:cNvContentPartPr/>
              <p14:nvPr/>
            </p14:nvContentPartPr>
            <p14:xfrm>
              <a:off x="5047693" y="4401747"/>
              <a:ext cx="136800" cy="201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438BF5-5572-4199-A391-1C3827CEF08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030053" y="4383747"/>
                <a:ext cx="172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5114A4-1B9C-4281-8293-E25FBD435980}"/>
                  </a:ext>
                </a:extLst>
              </p14:cNvPr>
              <p14:cNvContentPartPr/>
              <p14:nvPr/>
            </p14:nvContentPartPr>
            <p14:xfrm>
              <a:off x="5413093" y="4699467"/>
              <a:ext cx="128160" cy="209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55114A4-1B9C-4281-8293-E25FBD43598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395093" y="4681467"/>
                <a:ext cx="1638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2460D70-6F3C-41EC-99BD-D2C2620DD287}"/>
                  </a:ext>
                </a:extLst>
              </p14:cNvPr>
              <p14:cNvContentPartPr/>
              <p14:nvPr/>
            </p14:nvContentPartPr>
            <p14:xfrm>
              <a:off x="6272773" y="5373387"/>
              <a:ext cx="133560" cy="172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2460D70-6F3C-41EC-99BD-D2C2620DD28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254773" y="5355387"/>
                <a:ext cx="169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18AB074-F474-4803-B767-79B260779950}"/>
                  </a:ext>
                </a:extLst>
              </p14:cNvPr>
              <p14:cNvContentPartPr/>
              <p14:nvPr/>
            </p14:nvContentPartPr>
            <p14:xfrm>
              <a:off x="6501733" y="5640507"/>
              <a:ext cx="126720" cy="193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18AB074-F474-4803-B767-79B26077995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483733" y="5622507"/>
                <a:ext cx="162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27E78D6-380B-4BF7-9BB0-E4748E2ADDAC}"/>
                  </a:ext>
                </a:extLst>
              </p14:cNvPr>
              <p14:cNvContentPartPr/>
              <p14:nvPr/>
            </p14:nvContentPartPr>
            <p14:xfrm>
              <a:off x="6053568" y="233869"/>
              <a:ext cx="21960" cy="248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27E78D6-380B-4BF7-9BB0-E4748E2ADDA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035568" y="216229"/>
                <a:ext cx="57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07B473F-5D9D-4E8F-9DC2-1A32B386BD7C}"/>
                  </a:ext>
                </a:extLst>
              </p14:cNvPr>
              <p14:cNvContentPartPr/>
              <p14:nvPr/>
            </p14:nvContentPartPr>
            <p14:xfrm>
              <a:off x="6165888" y="322789"/>
              <a:ext cx="136440" cy="121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07B473F-5D9D-4E8F-9DC2-1A32B386BD7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147888" y="304789"/>
                <a:ext cx="172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ECB25C2-2158-4918-AC00-42272194066A}"/>
                  </a:ext>
                </a:extLst>
              </p14:cNvPr>
              <p14:cNvContentPartPr/>
              <p14:nvPr/>
            </p14:nvContentPartPr>
            <p14:xfrm>
              <a:off x="1906798" y="2480676"/>
              <a:ext cx="136440" cy="118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ECB25C2-2158-4918-AC00-42272194066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888798" y="2462676"/>
                <a:ext cx="172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B7F1CCD-1180-44FB-A1A7-3DA70C79C767}"/>
                  </a:ext>
                </a:extLst>
              </p14:cNvPr>
              <p14:cNvContentPartPr/>
              <p14:nvPr/>
            </p14:nvContentPartPr>
            <p14:xfrm>
              <a:off x="2119558" y="2490396"/>
              <a:ext cx="155880" cy="115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B7F1CCD-1180-44FB-A1A7-3DA70C79C76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101558" y="2472756"/>
                <a:ext cx="191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51023F2-792B-4D8A-9995-590AE18BD6C8}"/>
                  </a:ext>
                </a:extLst>
              </p14:cNvPr>
              <p14:cNvContentPartPr/>
              <p14:nvPr/>
            </p14:nvContentPartPr>
            <p14:xfrm>
              <a:off x="1592158" y="2430636"/>
              <a:ext cx="198360" cy="185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51023F2-792B-4D8A-9995-590AE18BD6C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574158" y="2412996"/>
                <a:ext cx="234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0A4C62-ABDC-48B1-88DE-19DCB2C49860}"/>
                  </a:ext>
                </a:extLst>
              </p14:cNvPr>
              <p14:cNvContentPartPr/>
              <p14:nvPr/>
            </p14:nvContentPartPr>
            <p14:xfrm>
              <a:off x="1346638" y="2410116"/>
              <a:ext cx="180000" cy="1724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0A4C62-ABDC-48B1-88DE-19DCB2C4986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328998" y="2392476"/>
                <a:ext cx="2156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55C2630-8BB3-45CE-8D13-93FF896E9E08}"/>
                  </a:ext>
                </a:extLst>
              </p14:cNvPr>
              <p14:cNvContentPartPr/>
              <p14:nvPr/>
            </p14:nvContentPartPr>
            <p14:xfrm>
              <a:off x="1183198" y="2367636"/>
              <a:ext cx="99360" cy="220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55C2630-8BB3-45CE-8D13-93FF896E9E0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65198" y="2349996"/>
                <a:ext cx="135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63DAFAA-7948-40B7-9A28-F4595170ACDD}"/>
                  </a:ext>
                </a:extLst>
              </p14:cNvPr>
              <p14:cNvContentPartPr/>
              <p14:nvPr/>
            </p14:nvContentPartPr>
            <p14:xfrm>
              <a:off x="596398" y="2335596"/>
              <a:ext cx="489240" cy="262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63DAFAA-7948-40B7-9A28-F4595170ACD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78758" y="2317596"/>
                <a:ext cx="52488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14:cNvPr>
              <p14:cNvContentPartPr/>
              <p14:nvPr/>
            </p14:nvContentPartPr>
            <p14:xfrm>
              <a:off x="73288" y="152052"/>
              <a:ext cx="7862760" cy="55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8" y="134412"/>
                <a:ext cx="7898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14:cNvPr>
              <p14:cNvContentPartPr/>
              <p14:nvPr/>
            </p14:nvContentPartPr>
            <p14:xfrm>
              <a:off x="255808" y="1106848"/>
              <a:ext cx="668520" cy="303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68" y="1088848"/>
                <a:ext cx="704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14:cNvPr>
              <p14:cNvContentPartPr/>
              <p14:nvPr/>
            </p14:nvContentPartPr>
            <p14:xfrm>
              <a:off x="3089368" y="1225288"/>
              <a:ext cx="160920" cy="14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368" y="1207648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14:cNvPr>
              <p14:cNvContentPartPr/>
              <p14:nvPr/>
            </p14:nvContentPartPr>
            <p14:xfrm>
              <a:off x="5797648" y="1206568"/>
              <a:ext cx="151200" cy="15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008" y="1188928"/>
                <a:ext cx="18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14:cNvPr>
              <p14:cNvContentPartPr/>
              <p14:nvPr/>
            </p14:nvContentPartPr>
            <p14:xfrm>
              <a:off x="6223528" y="1100728"/>
              <a:ext cx="552240" cy="260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540" y="1082703"/>
                <a:ext cx="587857" cy="2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14:cNvPr>
              <p14:cNvContentPartPr/>
              <p14:nvPr/>
            </p14:nvContentPartPr>
            <p14:xfrm>
              <a:off x="5200048" y="1214488"/>
              <a:ext cx="375480" cy="179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08" y="1196848"/>
                <a:ext cx="411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14:cNvPr>
              <p14:cNvContentPartPr/>
              <p14:nvPr/>
            </p14:nvContentPartPr>
            <p14:xfrm>
              <a:off x="4107448" y="1094608"/>
              <a:ext cx="893520" cy="302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808" y="1076629"/>
                <a:ext cx="929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14:cNvPr>
              <p14:cNvContentPartPr/>
              <p14:nvPr/>
            </p14:nvContentPartPr>
            <p14:xfrm>
              <a:off x="3546928" y="1061488"/>
              <a:ext cx="469800" cy="297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288" y="1043848"/>
                <a:ext cx="50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14:cNvPr>
              <p14:cNvContentPartPr/>
              <p14:nvPr/>
            </p14:nvContentPartPr>
            <p14:xfrm>
              <a:off x="2518768" y="1073728"/>
              <a:ext cx="331560" cy="33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1147" y="1056088"/>
                <a:ext cx="36716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14:cNvPr>
              <p14:cNvContentPartPr/>
              <p14:nvPr/>
            </p14:nvContentPartPr>
            <p14:xfrm>
              <a:off x="1114408" y="1088488"/>
              <a:ext cx="1182240" cy="36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408" y="1070831"/>
                <a:ext cx="1217880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14:cNvPr>
              <p14:cNvContentPartPr/>
              <p14:nvPr/>
            </p14:nvContentPartPr>
            <p14:xfrm>
              <a:off x="7026688" y="1359208"/>
              <a:ext cx="21240" cy="10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8688" y="1341208"/>
                <a:ext cx="56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14:cNvPr>
              <p14:cNvContentPartPr/>
              <p14:nvPr/>
            </p14:nvContentPartPr>
            <p14:xfrm>
              <a:off x="8519968" y="1222768"/>
              <a:ext cx="47160" cy="13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328" y="1205128"/>
                <a:ext cx="82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14:cNvPr>
              <p14:cNvContentPartPr/>
              <p14:nvPr/>
            </p14:nvContentPartPr>
            <p14:xfrm>
              <a:off x="8647768" y="1210888"/>
              <a:ext cx="81720" cy="145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9768" y="1193248"/>
                <a:ext cx="117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14:cNvPr>
              <p14:cNvContentPartPr/>
              <p14:nvPr/>
            </p14:nvContentPartPr>
            <p14:xfrm>
              <a:off x="8543728" y="1083808"/>
              <a:ext cx="8280" cy="1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728" y="1066168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14:cNvPr>
              <p14:cNvContentPartPr/>
              <p14:nvPr/>
            </p14:nvContentPartPr>
            <p14:xfrm>
              <a:off x="8922088" y="1161568"/>
              <a:ext cx="150840" cy="168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4448" y="114356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14:cNvPr>
              <p14:cNvContentPartPr/>
              <p14:nvPr/>
            </p14:nvContentPartPr>
            <p14:xfrm>
              <a:off x="8001208" y="1094608"/>
              <a:ext cx="313560" cy="28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208" y="1076608"/>
                <a:ext cx="349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14:cNvPr>
              <p14:cNvContentPartPr/>
              <p14:nvPr/>
            </p14:nvContentPartPr>
            <p14:xfrm>
              <a:off x="7263568" y="1105768"/>
              <a:ext cx="648000" cy="279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928" y="1087768"/>
                <a:ext cx="683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14:cNvPr>
              <p14:cNvContentPartPr/>
              <p14:nvPr/>
            </p14:nvContentPartPr>
            <p14:xfrm>
              <a:off x="9423474" y="1158688"/>
              <a:ext cx="138240" cy="15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5474" y="1140688"/>
                <a:ext cx="17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14:cNvPr>
              <p14:cNvContentPartPr/>
              <p14:nvPr/>
            </p14:nvContentPartPr>
            <p14:xfrm>
              <a:off x="9645234" y="1184968"/>
              <a:ext cx="154080" cy="19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7594" y="1166968"/>
                <a:ext cx="189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14:cNvPr>
              <p14:cNvContentPartPr/>
              <p14:nvPr/>
            </p14:nvContentPartPr>
            <p14:xfrm>
              <a:off x="9940434" y="1199368"/>
              <a:ext cx="101880" cy="10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434" y="1181728"/>
                <a:ext cx="13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14:cNvPr>
              <p14:cNvContentPartPr/>
              <p14:nvPr/>
            </p14:nvContentPartPr>
            <p14:xfrm>
              <a:off x="10837554" y="1163008"/>
              <a:ext cx="2469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9554" y="1145368"/>
                <a:ext cx="282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14:cNvPr>
              <p14:cNvContentPartPr/>
              <p14:nvPr/>
            </p14:nvContentPartPr>
            <p14:xfrm>
              <a:off x="11668074" y="1047088"/>
              <a:ext cx="18720" cy="2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50434" y="1029088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14:cNvPr>
              <p14:cNvContentPartPr/>
              <p14:nvPr/>
            </p14:nvContentPartPr>
            <p14:xfrm>
              <a:off x="11654394" y="1127368"/>
              <a:ext cx="343440" cy="284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36754" y="1109706"/>
                <a:ext cx="3790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14:cNvPr>
              <p14:cNvContentPartPr/>
              <p14:nvPr/>
            </p14:nvContentPartPr>
            <p14:xfrm>
              <a:off x="11157594" y="1061488"/>
              <a:ext cx="416520" cy="242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9594" y="1043848"/>
                <a:ext cx="45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14:cNvPr>
              <p14:cNvContentPartPr/>
              <p14:nvPr/>
            </p14:nvContentPartPr>
            <p14:xfrm>
              <a:off x="10171554" y="1169128"/>
              <a:ext cx="4960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3901" y="1151175"/>
                <a:ext cx="531746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14:cNvPr>
              <p14:cNvContentPartPr/>
              <p14:nvPr/>
            </p14:nvContentPartPr>
            <p14:xfrm>
              <a:off x="3075328" y="1840813"/>
              <a:ext cx="1440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7328" y="1823173"/>
                <a:ext cx="50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14:cNvPr>
              <p14:cNvContentPartPr/>
              <p14:nvPr/>
            </p14:nvContentPartPr>
            <p14:xfrm>
              <a:off x="3031768" y="1768813"/>
              <a:ext cx="6120" cy="1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13768" y="1751173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14:cNvPr>
              <p14:cNvContentPartPr/>
              <p14:nvPr/>
            </p14:nvContentPartPr>
            <p14:xfrm>
              <a:off x="4075408" y="1818853"/>
              <a:ext cx="104760" cy="122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7408" y="1801213"/>
                <a:ext cx="140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14:cNvPr>
              <p14:cNvContentPartPr/>
              <p14:nvPr/>
            </p14:nvContentPartPr>
            <p14:xfrm>
              <a:off x="4838968" y="1692493"/>
              <a:ext cx="65160" cy="23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1328" y="1674493"/>
                <a:ext cx="1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14:cNvPr>
              <p14:cNvContentPartPr/>
              <p14:nvPr/>
            </p14:nvContentPartPr>
            <p14:xfrm>
              <a:off x="5006368" y="1820293"/>
              <a:ext cx="129600" cy="12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368" y="1802293"/>
                <a:ext cx="165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14:cNvPr>
              <p14:cNvContentPartPr/>
              <p14:nvPr/>
            </p14:nvContentPartPr>
            <p14:xfrm>
              <a:off x="6142168" y="1674133"/>
              <a:ext cx="223920" cy="26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4168" y="1656133"/>
                <a:ext cx="259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14:cNvPr>
              <p14:cNvContentPartPr/>
              <p14:nvPr/>
            </p14:nvContentPartPr>
            <p14:xfrm>
              <a:off x="6990328" y="1745773"/>
              <a:ext cx="124200" cy="21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688" y="1728133"/>
                <a:ext cx="159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14:cNvPr>
              <p14:cNvContentPartPr/>
              <p14:nvPr/>
            </p14:nvContentPartPr>
            <p14:xfrm>
              <a:off x="7833808" y="1789693"/>
              <a:ext cx="133920" cy="113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5808" y="1771693"/>
                <a:ext cx="16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14:cNvPr>
              <p14:cNvContentPartPr/>
              <p14:nvPr/>
            </p14:nvContentPartPr>
            <p14:xfrm>
              <a:off x="8048368" y="1779973"/>
              <a:ext cx="23760" cy="10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30368" y="1762333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14:cNvPr>
              <p14:cNvContentPartPr/>
              <p14:nvPr/>
            </p14:nvContentPartPr>
            <p14:xfrm>
              <a:off x="8152768" y="1771333"/>
              <a:ext cx="163440" cy="123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4768" y="1753693"/>
                <a:ext cx="19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14:cNvPr>
              <p14:cNvContentPartPr/>
              <p14:nvPr/>
            </p14:nvContentPartPr>
            <p14:xfrm>
              <a:off x="8049808" y="1665493"/>
              <a:ext cx="57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168" y="16474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14:cNvPr>
              <p14:cNvContentPartPr/>
              <p14:nvPr/>
            </p14:nvContentPartPr>
            <p14:xfrm>
              <a:off x="7210648" y="1695733"/>
              <a:ext cx="509400" cy="26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2635" y="1678069"/>
                <a:ext cx="54506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14:cNvPr>
              <p14:cNvContentPartPr/>
              <p14:nvPr/>
            </p14:nvContentPartPr>
            <p14:xfrm>
              <a:off x="6452128" y="1789333"/>
              <a:ext cx="285480" cy="146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4466" y="1771693"/>
                <a:ext cx="32116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14:cNvPr>
              <p14:cNvContentPartPr/>
              <p14:nvPr/>
            </p14:nvContentPartPr>
            <p14:xfrm>
              <a:off x="5596408" y="1840813"/>
              <a:ext cx="300240" cy="152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78408" y="1823173"/>
                <a:ext cx="33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14:cNvPr>
              <p14:cNvContentPartPr/>
              <p14:nvPr/>
            </p14:nvContentPartPr>
            <p14:xfrm>
              <a:off x="5242528" y="1728853"/>
              <a:ext cx="271440" cy="235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528" y="1711213"/>
                <a:ext cx="30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14:cNvPr>
              <p14:cNvContentPartPr/>
              <p14:nvPr/>
            </p14:nvContentPartPr>
            <p14:xfrm>
              <a:off x="4426408" y="1777453"/>
              <a:ext cx="319680" cy="162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8768" y="1759813"/>
                <a:ext cx="355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14:cNvPr>
              <p14:cNvContentPartPr/>
              <p14:nvPr/>
            </p14:nvContentPartPr>
            <p14:xfrm>
              <a:off x="3581488" y="1683853"/>
              <a:ext cx="402480" cy="24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3832" y="1665853"/>
                <a:ext cx="43815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14:cNvPr>
              <p14:cNvContentPartPr/>
              <p14:nvPr/>
            </p14:nvContentPartPr>
            <p14:xfrm>
              <a:off x="3193408" y="1723813"/>
              <a:ext cx="113040" cy="243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5408" y="1705813"/>
                <a:ext cx="14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14:cNvPr>
              <p14:cNvContentPartPr/>
              <p14:nvPr/>
            </p14:nvContentPartPr>
            <p14:xfrm>
              <a:off x="1093528" y="1741093"/>
              <a:ext cx="1679040" cy="289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888" y="1723115"/>
                <a:ext cx="171468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14:cNvPr>
              <p14:cNvContentPartPr/>
              <p14:nvPr/>
            </p14:nvContentPartPr>
            <p14:xfrm>
              <a:off x="356968" y="1779613"/>
              <a:ext cx="531360" cy="255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316" y="1761613"/>
                <a:ext cx="567024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14:cNvPr>
              <p14:cNvContentPartPr/>
              <p14:nvPr/>
            </p14:nvContentPartPr>
            <p14:xfrm>
              <a:off x="8650914" y="1761688"/>
              <a:ext cx="120240" cy="302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3274" y="1743688"/>
                <a:ext cx="15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14:cNvPr>
              <p14:cNvContentPartPr/>
              <p14:nvPr/>
            </p14:nvContentPartPr>
            <p14:xfrm>
              <a:off x="9752154" y="1786888"/>
              <a:ext cx="96480" cy="109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34514" y="1769248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14:cNvPr>
              <p14:cNvContentPartPr/>
              <p14:nvPr/>
            </p14:nvContentPartPr>
            <p14:xfrm>
              <a:off x="9297114" y="1785088"/>
              <a:ext cx="374400" cy="252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9474" y="176708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14:cNvPr>
              <p14:cNvContentPartPr/>
              <p14:nvPr/>
            </p14:nvContentPartPr>
            <p14:xfrm>
              <a:off x="8875914" y="1793008"/>
              <a:ext cx="293400" cy="134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8296" y="1775008"/>
                <a:ext cx="3289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14:cNvPr>
              <p14:cNvContentPartPr/>
              <p14:nvPr/>
            </p14:nvContentPartPr>
            <p14:xfrm>
              <a:off x="10321314" y="1764928"/>
              <a:ext cx="198000" cy="136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674" y="1746928"/>
                <a:ext cx="23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14:cNvPr>
              <p14:cNvContentPartPr/>
              <p14:nvPr/>
            </p14:nvContentPartPr>
            <p14:xfrm>
              <a:off x="10595274" y="1694368"/>
              <a:ext cx="111600" cy="204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77274" y="1676728"/>
                <a:ext cx="14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14:cNvPr>
              <p14:cNvContentPartPr/>
              <p14:nvPr/>
            </p14:nvContentPartPr>
            <p14:xfrm>
              <a:off x="10892274" y="1836928"/>
              <a:ext cx="5760" cy="3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74274" y="1819288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14:cNvPr>
              <p14:cNvContentPartPr/>
              <p14:nvPr/>
            </p14:nvContentPartPr>
            <p14:xfrm>
              <a:off x="9920994" y="1671328"/>
              <a:ext cx="288000" cy="251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3376" y="1653688"/>
                <a:ext cx="32359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14:cNvPr>
              <p14:cNvContentPartPr/>
              <p14:nvPr/>
            </p14:nvContentPartPr>
            <p14:xfrm>
              <a:off x="2810269" y="2392277"/>
              <a:ext cx="268200" cy="243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92629" y="2374637"/>
                <a:ext cx="30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14:cNvPr>
              <p14:cNvContentPartPr/>
              <p14:nvPr/>
            </p14:nvContentPartPr>
            <p14:xfrm>
              <a:off x="3317149" y="2377517"/>
              <a:ext cx="49680" cy="247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99509" y="2359877"/>
                <a:ext cx="85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14:cNvPr>
              <p14:cNvContentPartPr/>
              <p14:nvPr/>
            </p14:nvContentPartPr>
            <p14:xfrm>
              <a:off x="3472309" y="2461397"/>
              <a:ext cx="138960" cy="149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4669" y="2443757"/>
                <a:ext cx="174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14:cNvPr>
              <p14:cNvContentPartPr/>
              <p14:nvPr/>
            </p14:nvContentPartPr>
            <p14:xfrm>
              <a:off x="3723949" y="2602877"/>
              <a:ext cx="12600" cy="84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05949" y="2585237"/>
                <a:ext cx="482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14:cNvPr>
              <p14:cNvContentPartPr/>
              <p14:nvPr/>
            </p14:nvContentPartPr>
            <p14:xfrm>
              <a:off x="4096189" y="2380037"/>
              <a:ext cx="81000" cy="289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78189" y="2362037"/>
                <a:ext cx="1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14:cNvPr>
              <p14:cNvContentPartPr/>
              <p14:nvPr/>
            </p14:nvContentPartPr>
            <p14:xfrm>
              <a:off x="4680109" y="2324237"/>
              <a:ext cx="228240" cy="234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62109" y="2306597"/>
                <a:ext cx="263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14:cNvPr>
              <p14:cNvContentPartPr/>
              <p14:nvPr/>
            </p14:nvContentPartPr>
            <p14:xfrm>
              <a:off x="4337749" y="2426477"/>
              <a:ext cx="146160" cy="1720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20109" y="2408477"/>
                <a:ext cx="181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14:cNvPr>
              <p14:cNvContentPartPr/>
              <p14:nvPr/>
            </p14:nvContentPartPr>
            <p14:xfrm>
              <a:off x="1038709" y="3136757"/>
              <a:ext cx="121680" cy="1249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0709" y="3118757"/>
                <a:ext cx="1573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14:cNvPr>
              <p14:cNvContentPartPr/>
              <p14:nvPr/>
            </p14:nvContentPartPr>
            <p14:xfrm>
              <a:off x="1328509" y="3127397"/>
              <a:ext cx="271800" cy="1191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10509" y="3109757"/>
                <a:ext cx="307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14:cNvPr>
              <p14:cNvContentPartPr/>
              <p14:nvPr/>
            </p14:nvContentPartPr>
            <p14:xfrm>
              <a:off x="2247589" y="2983757"/>
              <a:ext cx="15480" cy="3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29589" y="2966117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14:cNvPr>
              <p14:cNvContentPartPr/>
              <p14:nvPr/>
            </p14:nvContentPartPr>
            <p14:xfrm>
              <a:off x="2636029" y="3252677"/>
              <a:ext cx="6480" cy="738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18389" y="3234677"/>
                <a:ext cx="4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14:cNvPr>
              <p14:cNvContentPartPr/>
              <p14:nvPr/>
            </p14:nvContentPartPr>
            <p14:xfrm>
              <a:off x="3213829" y="3105437"/>
              <a:ext cx="52920" cy="126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96189" y="3087797"/>
                <a:ext cx="88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14:cNvPr>
              <p14:cNvContentPartPr/>
              <p14:nvPr/>
            </p14:nvContentPartPr>
            <p14:xfrm>
              <a:off x="3343789" y="3093917"/>
              <a:ext cx="80280" cy="1393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25789" y="3076277"/>
                <a:ext cx="11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14:cNvPr>
              <p14:cNvContentPartPr/>
              <p14:nvPr/>
            </p14:nvContentPartPr>
            <p14:xfrm>
              <a:off x="3225709" y="3016517"/>
              <a:ext cx="7560" cy="3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07709" y="2998877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14:cNvPr>
              <p14:cNvContentPartPr/>
              <p14:nvPr/>
            </p14:nvContentPartPr>
            <p14:xfrm>
              <a:off x="4727629" y="3022277"/>
              <a:ext cx="94680" cy="1688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09989" y="3004637"/>
                <a:ext cx="130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14:cNvPr>
              <p14:cNvContentPartPr/>
              <p14:nvPr/>
            </p14:nvContentPartPr>
            <p14:xfrm>
              <a:off x="4238029" y="3085637"/>
              <a:ext cx="378000" cy="158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20389" y="3067637"/>
                <a:ext cx="41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14:cNvPr>
              <p14:cNvContentPartPr/>
              <p14:nvPr/>
            </p14:nvContentPartPr>
            <p14:xfrm>
              <a:off x="3643309" y="3070877"/>
              <a:ext cx="501480" cy="171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25669" y="3052877"/>
                <a:ext cx="53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14:cNvPr>
              <p14:cNvContentPartPr/>
              <p14:nvPr/>
            </p14:nvContentPartPr>
            <p14:xfrm>
              <a:off x="2799829" y="3027317"/>
              <a:ext cx="314640" cy="2318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782189" y="3009289"/>
                <a:ext cx="350280" cy="267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14:cNvPr>
              <p14:cNvContentPartPr/>
              <p14:nvPr/>
            </p14:nvContentPartPr>
            <p14:xfrm>
              <a:off x="1687429" y="3040637"/>
              <a:ext cx="788040" cy="2142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69437" y="3022667"/>
                <a:ext cx="823664" cy="24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14:cNvPr>
              <p14:cNvContentPartPr/>
              <p14:nvPr/>
            </p14:nvContentPartPr>
            <p14:xfrm>
              <a:off x="533989" y="3079517"/>
              <a:ext cx="320040" cy="190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6349" y="3061877"/>
                <a:ext cx="355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14:cNvPr>
              <p14:cNvContentPartPr/>
              <p14:nvPr/>
            </p14:nvContentPartPr>
            <p14:xfrm>
              <a:off x="5207149" y="3013637"/>
              <a:ext cx="259200" cy="14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89149" y="2995637"/>
                <a:ext cx="294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14:cNvPr>
              <p14:cNvContentPartPr/>
              <p14:nvPr/>
            </p14:nvContentPartPr>
            <p14:xfrm>
              <a:off x="4165299" y="3785139"/>
              <a:ext cx="354600" cy="21171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47659" y="3767499"/>
                <a:ext cx="390240" cy="21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14:cNvPr>
              <p14:cNvContentPartPr/>
              <p14:nvPr/>
            </p14:nvContentPartPr>
            <p14:xfrm>
              <a:off x="6616179" y="3986739"/>
              <a:ext cx="497880" cy="2072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98539" y="3968739"/>
                <a:ext cx="533520" cy="21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FF7A91-3623-47C2-8E43-86104DF5D3BB}"/>
                  </a:ext>
                </a:extLst>
              </p14:cNvPr>
              <p14:cNvContentPartPr/>
              <p14:nvPr/>
            </p14:nvContentPartPr>
            <p14:xfrm>
              <a:off x="5760819" y="244982"/>
              <a:ext cx="144000" cy="21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FF7A91-3623-47C2-8E43-86104DF5D3B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42819" y="227342"/>
                <a:ext cx="179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A71353-A0A9-455F-87FB-FF66EF6713C6}"/>
                  </a:ext>
                </a:extLst>
              </p14:cNvPr>
              <p14:cNvContentPartPr/>
              <p14:nvPr/>
            </p14:nvContentPartPr>
            <p14:xfrm>
              <a:off x="6194619" y="384662"/>
              <a:ext cx="140400" cy="1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A71353-A0A9-455F-87FB-FF66EF6713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76979" y="366662"/>
                <a:ext cx="176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9969B1-C0C8-4B40-A077-C74650D386FA}"/>
                  </a:ext>
                </a:extLst>
              </p14:cNvPr>
              <p14:cNvContentPartPr/>
              <p14:nvPr/>
            </p14:nvContentPartPr>
            <p14:xfrm>
              <a:off x="7091379" y="360182"/>
              <a:ext cx="100800" cy="11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9969B1-C0C8-4B40-A077-C74650D386F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73739" y="342542"/>
                <a:ext cx="136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568129-5D59-4E8E-9588-9FFD7BB9F88B}"/>
                  </a:ext>
                </a:extLst>
              </p14:cNvPr>
              <p14:cNvContentPartPr/>
              <p14:nvPr/>
            </p14:nvContentPartPr>
            <p14:xfrm>
              <a:off x="7262019" y="356942"/>
              <a:ext cx="25200" cy="9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568129-5D59-4E8E-9588-9FFD7BB9F88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244019" y="339302"/>
                <a:ext cx="60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08C23A-9BD2-4F50-9CCD-1B0A60180A26}"/>
                  </a:ext>
                </a:extLst>
              </p14:cNvPr>
              <p14:cNvContentPartPr/>
              <p14:nvPr/>
            </p14:nvContentPartPr>
            <p14:xfrm>
              <a:off x="7319259" y="300422"/>
              <a:ext cx="5400" cy="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08C23A-9BD2-4F50-9CCD-1B0A60180A2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301619" y="282782"/>
                <a:ext cx="41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486D80-5D91-4650-B601-2864E18CD09F}"/>
                  </a:ext>
                </a:extLst>
              </p14:cNvPr>
              <p14:cNvContentPartPr/>
              <p14:nvPr/>
            </p14:nvContentPartPr>
            <p14:xfrm>
              <a:off x="7444539" y="354782"/>
              <a:ext cx="204480" cy="153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486D80-5D91-4650-B601-2864E18CD09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26539" y="337142"/>
                <a:ext cx="240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F955A8-7A69-4C00-B59F-E4FADE0435F6}"/>
                  </a:ext>
                </a:extLst>
              </p14:cNvPr>
              <p14:cNvContentPartPr/>
              <p14:nvPr/>
            </p14:nvContentPartPr>
            <p14:xfrm>
              <a:off x="6882579" y="288902"/>
              <a:ext cx="142920" cy="20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F955A8-7A69-4C00-B59F-E4FADE0435F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64579" y="270902"/>
                <a:ext cx="178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C33AAC-28CF-4601-A482-E14BECCF8B67}"/>
                  </a:ext>
                </a:extLst>
              </p14:cNvPr>
              <p14:cNvContentPartPr/>
              <p14:nvPr/>
            </p14:nvContentPartPr>
            <p14:xfrm>
              <a:off x="6436539" y="378902"/>
              <a:ext cx="355680" cy="11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C33AAC-28CF-4601-A482-E14BECCF8B6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18539" y="360902"/>
                <a:ext cx="391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1ACCB8-3C7A-4D05-941F-3C7FB7520048}"/>
                  </a:ext>
                </a:extLst>
              </p14:cNvPr>
              <p14:cNvContentPartPr/>
              <p14:nvPr/>
            </p14:nvContentPartPr>
            <p14:xfrm>
              <a:off x="5999139" y="368822"/>
              <a:ext cx="82800" cy="19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1ACCB8-3C7A-4D05-941F-3C7FB752004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81139" y="350822"/>
                <a:ext cx="118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6CD6C4-EE28-4B97-8EE6-60753D0F93E6}"/>
                  </a:ext>
                </a:extLst>
              </p14:cNvPr>
              <p14:cNvContentPartPr/>
              <p14:nvPr/>
            </p14:nvContentPartPr>
            <p14:xfrm>
              <a:off x="949931" y="2593767"/>
              <a:ext cx="513360" cy="10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6CD6C4-EE28-4B97-8EE6-60753D0F93E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32291" y="2576127"/>
                <a:ext cx="549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699AA9-70B9-468F-8D70-032730EF0819}"/>
                  </a:ext>
                </a:extLst>
              </p14:cNvPr>
              <p14:cNvContentPartPr/>
              <p14:nvPr/>
            </p14:nvContentPartPr>
            <p14:xfrm>
              <a:off x="458891" y="2385687"/>
              <a:ext cx="393480" cy="42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699AA9-70B9-468F-8D70-032730EF081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0891" y="2368062"/>
                <a:ext cx="429120" cy="458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ABA949-1BBA-45FA-AFF6-08FE7FB4A6D1}"/>
                  </a:ext>
                </a:extLst>
              </p14:cNvPr>
              <p14:cNvContentPartPr/>
              <p14:nvPr/>
            </p14:nvContentPartPr>
            <p14:xfrm>
              <a:off x="2322251" y="2567487"/>
              <a:ext cx="105840" cy="168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ABA949-1BBA-45FA-AFF6-08FE7FB4A6D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04251" y="2549847"/>
                <a:ext cx="141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3FAAD6-B4B7-4236-84E3-79A5C590B771}"/>
                  </a:ext>
                </a:extLst>
              </p14:cNvPr>
              <p14:cNvContentPartPr/>
              <p14:nvPr/>
            </p14:nvContentPartPr>
            <p14:xfrm>
              <a:off x="2567411" y="2588727"/>
              <a:ext cx="63360" cy="1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3FAAD6-B4B7-4236-84E3-79A5C590B7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549411" y="2570727"/>
                <a:ext cx="99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39EC51-839D-4DCC-ACB6-6B397180027E}"/>
                  </a:ext>
                </a:extLst>
              </p14:cNvPr>
              <p14:cNvContentPartPr/>
              <p14:nvPr/>
            </p14:nvContentPartPr>
            <p14:xfrm>
              <a:off x="1589651" y="2462007"/>
              <a:ext cx="614520" cy="261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39EC51-839D-4DCC-ACB6-6B397180027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572001" y="2444007"/>
                <a:ext cx="65018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B96D03-E13D-4C27-9995-19C96908E2AD}"/>
                  </a:ext>
                </a:extLst>
              </p14:cNvPr>
              <p14:cNvContentPartPr/>
              <p14:nvPr/>
            </p14:nvContentPartPr>
            <p14:xfrm>
              <a:off x="3860531" y="2394687"/>
              <a:ext cx="134640" cy="23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B96D03-E13D-4C27-9995-19C96908E2A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42891" y="2377047"/>
                <a:ext cx="170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AFE53B-3B32-4CB0-8A76-3AA1880EF12F}"/>
                  </a:ext>
                </a:extLst>
              </p14:cNvPr>
              <p14:cNvContentPartPr/>
              <p14:nvPr/>
            </p14:nvContentPartPr>
            <p14:xfrm>
              <a:off x="5752691" y="2459487"/>
              <a:ext cx="150120" cy="167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AFE53B-3B32-4CB0-8A76-3AA1880EF12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734691" y="2441847"/>
                <a:ext cx="185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CE8224-2A35-4E3F-9A01-7276D79546BC}"/>
                  </a:ext>
                </a:extLst>
              </p14:cNvPr>
              <p14:cNvContentPartPr/>
              <p14:nvPr/>
            </p14:nvContentPartPr>
            <p14:xfrm>
              <a:off x="5973371" y="2409807"/>
              <a:ext cx="64080" cy="169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CE8224-2A35-4E3F-9A01-7276D79546B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955371" y="2392167"/>
                <a:ext cx="99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6719FA-1538-483E-A979-F9B8AB51E23E}"/>
                  </a:ext>
                </a:extLst>
              </p14:cNvPr>
              <p14:cNvContentPartPr/>
              <p14:nvPr/>
            </p14:nvContentPartPr>
            <p14:xfrm>
              <a:off x="6122051" y="2492967"/>
              <a:ext cx="37800" cy="7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6719FA-1538-483E-A979-F9B8AB51E23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104411" y="2474967"/>
                <a:ext cx="73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396E18-2D96-406D-A0F0-3E476F17DAC5}"/>
                  </a:ext>
                </a:extLst>
              </p14:cNvPr>
              <p14:cNvContentPartPr/>
              <p14:nvPr/>
            </p14:nvContentPartPr>
            <p14:xfrm>
              <a:off x="6123131" y="2414487"/>
              <a:ext cx="11520" cy="1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396E18-2D96-406D-A0F0-3E476F17DA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105491" y="2396847"/>
                <a:ext cx="47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15EE1F-2485-47F5-A387-EA686ADAB775}"/>
                  </a:ext>
                </a:extLst>
              </p14:cNvPr>
              <p14:cNvContentPartPr/>
              <p14:nvPr/>
            </p14:nvContentPartPr>
            <p14:xfrm>
              <a:off x="6290891" y="2440047"/>
              <a:ext cx="122040" cy="12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15EE1F-2485-47F5-A387-EA686ADAB77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272891" y="2422047"/>
                <a:ext cx="157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1AEE39-EE51-490D-8CD0-DADA353D8AF1}"/>
                  </a:ext>
                </a:extLst>
              </p14:cNvPr>
              <p14:cNvContentPartPr/>
              <p14:nvPr/>
            </p14:nvContentPartPr>
            <p14:xfrm>
              <a:off x="6505451" y="2410527"/>
              <a:ext cx="10800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1AEE39-EE51-490D-8CD0-DADA353D8AF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487811" y="2392527"/>
                <a:ext cx="1436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948B160-E674-4266-BE54-6C43571CBDE3}"/>
                  </a:ext>
                </a:extLst>
              </p14:cNvPr>
              <p14:cNvContentPartPr/>
              <p14:nvPr/>
            </p14:nvContentPartPr>
            <p14:xfrm>
              <a:off x="6929891" y="2279847"/>
              <a:ext cx="75240" cy="299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948B160-E674-4266-BE54-6C43571CBDE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11891" y="2261847"/>
                <a:ext cx="110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D347130-A1AC-4125-AC47-F45D3C4C6E69}"/>
                  </a:ext>
                </a:extLst>
              </p14:cNvPr>
              <p14:cNvContentPartPr/>
              <p14:nvPr/>
            </p14:nvContentPartPr>
            <p14:xfrm>
              <a:off x="7156331" y="2312967"/>
              <a:ext cx="149040" cy="244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D347130-A1AC-4125-AC47-F45D3C4C6E6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138331" y="2295327"/>
                <a:ext cx="184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92556D6-0909-46D7-A63C-1072A0144096}"/>
                  </a:ext>
                </a:extLst>
              </p14:cNvPr>
              <p14:cNvContentPartPr/>
              <p14:nvPr/>
            </p14:nvContentPartPr>
            <p14:xfrm>
              <a:off x="7431011" y="2487567"/>
              <a:ext cx="11520" cy="108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92556D6-0909-46D7-A63C-1072A014409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413371" y="2469927"/>
                <a:ext cx="47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8E00D1-EDF0-46C5-B15B-3B5449E0D040}"/>
                  </a:ext>
                </a:extLst>
              </p14:cNvPr>
              <p14:cNvContentPartPr/>
              <p14:nvPr/>
            </p14:nvContentPartPr>
            <p14:xfrm>
              <a:off x="7570331" y="2402607"/>
              <a:ext cx="165960" cy="129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8E00D1-EDF0-46C5-B15B-3B5449E0D04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552691" y="2384967"/>
                <a:ext cx="2016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DB1915-A672-4752-9862-146AB736F3C6}"/>
                  </a:ext>
                </a:extLst>
              </p14:cNvPr>
              <p14:cNvContentPartPr/>
              <p14:nvPr/>
            </p14:nvContentPartPr>
            <p14:xfrm>
              <a:off x="7832051" y="2264007"/>
              <a:ext cx="106920" cy="313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DB1915-A672-4752-9862-146AB736F3C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14411" y="2246367"/>
                <a:ext cx="1425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2FFB8DD-507F-4E30-9A94-2B1BF8B5905F}"/>
                  </a:ext>
                </a:extLst>
              </p14:cNvPr>
              <p14:cNvContentPartPr/>
              <p14:nvPr/>
            </p14:nvContentPartPr>
            <p14:xfrm>
              <a:off x="5236091" y="2445447"/>
              <a:ext cx="426240" cy="12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2FFB8DD-507F-4E30-9A94-2B1BF8B5905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218106" y="2427447"/>
                <a:ext cx="46185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101CC08-D0D3-43E7-B3A2-1DEACFFF0EE7}"/>
                  </a:ext>
                </a:extLst>
              </p14:cNvPr>
              <p14:cNvContentPartPr/>
              <p14:nvPr/>
            </p14:nvContentPartPr>
            <p14:xfrm>
              <a:off x="8838251" y="2532567"/>
              <a:ext cx="2160" cy="1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101CC08-D0D3-43E7-B3A2-1DEACFFF0EE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820251" y="2514567"/>
                <a:ext cx="37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6557A1A-31BF-4BFA-858B-BE57CA684502}"/>
                  </a:ext>
                </a:extLst>
              </p14:cNvPr>
              <p14:cNvContentPartPr/>
              <p14:nvPr/>
            </p14:nvContentPartPr>
            <p14:xfrm>
              <a:off x="8419931" y="2291007"/>
              <a:ext cx="257400" cy="228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557A1A-31BF-4BFA-858B-BE57CA68450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401956" y="2273007"/>
                <a:ext cx="29299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E63B83-242F-456D-BBB9-0CBCEBCFF512}"/>
                  </a:ext>
                </a:extLst>
              </p14:cNvPr>
              <p14:cNvContentPartPr/>
              <p14:nvPr/>
            </p14:nvContentPartPr>
            <p14:xfrm>
              <a:off x="8073611" y="2342847"/>
              <a:ext cx="150480" cy="16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E63B83-242F-456D-BBB9-0CBCEBCFF51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55971" y="232520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562598-8730-49FC-9506-264526D34B15}"/>
                  </a:ext>
                </a:extLst>
              </p14:cNvPr>
              <p14:cNvContentPartPr/>
              <p14:nvPr/>
            </p14:nvContentPartPr>
            <p14:xfrm>
              <a:off x="5588171" y="3201807"/>
              <a:ext cx="16200" cy="72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562598-8730-49FC-9506-264526D34B1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570171" y="3184167"/>
                <a:ext cx="51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D16AA0-E472-45B6-B3A5-0E9DEEEAFA37}"/>
                  </a:ext>
                </a:extLst>
              </p14:cNvPr>
              <p14:cNvContentPartPr/>
              <p14:nvPr/>
            </p14:nvContentPartPr>
            <p14:xfrm>
              <a:off x="5589971" y="3121887"/>
              <a:ext cx="9720" cy="7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D16AA0-E472-45B6-B3A5-0E9DEEEAFA3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571971" y="3104247"/>
                <a:ext cx="45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B86C87-B454-4B5B-96AF-B8C08BA2BEAB}"/>
                  </a:ext>
                </a:extLst>
              </p14:cNvPr>
              <p14:cNvContentPartPr/>
              <p14:nvPr/>
            </p14:nvContentPartPr>
            <p14:xfrm>
              <a:off x="5700131" y="3201807"/>
              <a:ext cx="63000" cy="152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B86C87-B454-4B5B-96AF-B8C08BA2BEA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682131" y="3184167"/>
                <a:ext cx="98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2792CF-C69F-4045-B7E9-030EBD9998DA}"/>
                  </a:ext>
                </a:extLst>
              </p14:cNvPr>
              <p14:cNvContentPartPr/>
              <p14:nvPr/>
            </p14:nvContentPartPr>
            <p14:xfrm>
              <a:off x="5723891" y="3113247"/>
              <a:ext cx="3240" cy="3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2792CF-C69F-4045-B7E9-030EBD9998D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06251" y="3095247"/>
                <a:ext cx="38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3BF091-1562-485E-A824-4A300FFC2D6B}"/>
                  </a:ext>
                </a:extLst>
              </p14:cNvPr>
              <p14:cNvContentPartPr/>
              <p14:nvPr/>
            </p14:nvContentPartPr>
            <p14:xfrm>
              <a:off x="5971931" y="3080127"/>
              <a:ext cx="63360" cy="11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3BF091-1562-485E-A824-4A300FFC2D6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954291" y="3062127"/>
                <a:ext cx="99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BF62B4-F587-494E-AA86-E952ED3283D2}"/>
                  </a:ext>
                </a:extLst>
              </p14:cNvPr>
              <p14:cNvContentPartPr/>
              <p14:nvPr/>
            </p14:nvContentPartPr>
            <p14:xfrm>
              <a:off x="5984171" y="3148167"/>
              <a:ext cx="71640" cy="7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BF62B4-F587-494E-AA86-E952ED3283D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66531" y="3130527"/>
                <a:ext cx="107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5DF27E-98FD-401D-9BD6-781F119BF971}"/>
                  </a:ext>
                </a:extLst>
              </p14:cNvPr>
              <p14:cNvContentPartPr/>
              <p14:nvPr/>
            </p14:nvContentPartPr>
            <p14:xfrm>
              <a:off x="6281531" y="2994087"/>
              <a:ext cx="20880" cy="196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5DF27E-98FD-401D-9BD6-781F119BF97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63531" y="2976447"/>
                <a:ext cx="56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8AD7870-F524-427D-93A9-14864B7A2B57}"/>
                  </a:ext>
                </a:extLst>
              </p14:cNvPr>
              <p14:cNvContentPartPr/>
              <p14:nvPr/>
            </p14:nvContentPartPr>
            <p14:xfrm>
              <a:off x="6654491" y="3064287"/>
              <a:ext cx="186480" cy="102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8AD7870-F524-427D-93A9-14864B7A2B5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636491" y="3046287"/>
                <a:ext cx="222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9ABD51B-9AA1-450F-951A-3544A9F61DF1}"/>
                  </a:ext>
                </a:extLst>
              </p14:cNvPr>
              <p14:cNvContentPartPr/>
              <p14:nvPr/>
            </p14:nvContentPartPr>
            <p14:xfrm>
              <a:off x="6959051" y="2963127"/>
              <a:ext cx="164520" cy="204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9ABD51B-9AA1-450F-951A-3544A9F61DF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41051" y="2945127"/>
                <a:ext cx="200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905F5B-E6D3-4CAB-93C9-1876E5C4DE3F}"/>
                  </a:ext>
                </a:extLst>
              </p14:cNvPr>
              <p14:cNvContentPartPr/>
              <p14:nvPr/>
            </p14:nvContentPartPr>
            <p14:xfrm>
              <a:off x="7200611" y="3041967"/>
              <a:ext cx="318960" cy="118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905F5B-E6D3-4CAB-93C9-1876E5C4DE3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182611" y="3024273"/>
                <a:ext cx="354600" cy="154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FAF9F8-C048-4B44-A0B6-221FF4B40101}"/>
                  </a:ext>
                </a:extLst>
              </p14:cNvPr>
              <p14:cNvContentPartPr/>
              <p14:nvPr/>
            </p14:nvContentPartPr>
            <p14:xfrm>
              <a:off x="8176571" y="3043407"/>
              <a:ext cx="115920" cy="136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FAF9F8-C048-4B44-A0B6-221FF4B4010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158571" y="3025407"/>
                <a:ext cx="151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7CAB402-567A-4453-8DA3-B4AC0466AD47}"/>
                  </a:ext>
                </a:extLst>
              </p14:cNvPr>
              <p14:cNvContentPartPr/>
              <p14:nvPr/>
            </p14:nvContentPartPr>
            <p14:xfrm>
              <a:off x="8392931" y="3019287"/>
              <a:ext cx="120600" cy="131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7CAB402-567A-4453-8DA3-B4AC0466AD4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374931" y="3001287"/>
                <a:ext cx="156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6FCF4B-5C32-4065-90D7-12D70AB9DF4D}"/>
                  </a:ext>
                </a:extLst>
              </p14:cNvPr>
              <p14:cNvContentPartPr/>
              <p14:nvPr/>
            </p14:nvContentPartPr>
            <p14:xfrm>
              <a:off x="8896571" y="2955207"/>
              <a:ext cx="340200" cy="128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6FCF4B-5C32-4065-90D7-12D70AB9DF4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78931" y="2937207"/>
                <a:ext cx="375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572409-7C30-440A-AD58-01B6EFCBDEF2}"/>
                  </a:ext>
                </a:extLst>
              </p14:cNvPr>
              <p14:cNvContentPartPr/>
              <p14:nvPr/>
            </p14:nvContentPartPr>
            <p14:xfrm>
              <a:off x="7675811" y="3047367"/>
              <a:ext cx="433440" cy="123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572409-7C30-440A-AD58-01B6EFCBDE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57811" y="3029367"/>
                <a:ext cx="469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FB5EA44-5EE9-4B56-9A55-8FCBDD9BE221}"/>
                  </a:ext>
                </a:extLst>
              </p14:cNvPr>
              <p14:cNvContentPartPr/>
              <p14:nvPr/>
            </p14:nvContentPartPr>
            <p14:xfrm>
              <a:off x="9360971" y="3065727"/>
              <a:ext cx="81720" cy="183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FB5EA44-5EE9-4B56-9A55-8FCBDD9BE22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343331" y="3048087"/>
                <a:ext cx="117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DAD296C-475C-4F5B-8A46-6EAE5419CA6A}"/>
                  </a:ext>
                </a:extLst>
              </p14:cNvPr>
              <p14:cNvContentPartPr/>
              <p14:nvPr/>
            </p14:nvContentPartPr>
            <p14:xfrm>
              <a:off x="9402011" y="2960247"/>
              <a:ext cx="3240" cy="3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DAD296C-475C-4F5B-8A46-6EAE5419CA6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84011" y="2942607"/>
                <a:ext cx="38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1A50242-962C-457D-A66A-1A5CCE824839}"/>
                  </a:ext>
                </a:extLst>
              </p14:cNvPr>
              <p14:cNvContentPartPr/>
              <p14:nvPr/>
            </p14:nvContentPartPr>
            <p14:xfrm>
              <a:off x="9538091" y="3041967"/>
              <a:ext cx="27360" cy="84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1A50242-962C-457D-A66A-1A5CCE82483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520091" y="3024327"/>
                <a:ext cx="630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81F6A6-60D1-4F1C-B837-555DB2160C5C}"/>
                  </a:ext>
                </a:extLst>
              </p14:cNvPr>
              <p14:cNvContentPartPr/>
              <p14:nvPr/>
            </p14:nvContentPartPr>
            <p14:xfrm>
              <a:off x="9553571" y="2921367"/>
              <a:ext cx="12600" cy="4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81F6A6-60D1-4F1C-B837-555DB2160C5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535931" y="2903367"/>
                <a:ext cx="48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E8977DE-A895-4484-B178-2C2D403CB0FA}"/>
                  </a:ext>
                </a:extLst>
              </p14:cNvPr>
              <p14:cNvContentPartPr/>
              <p14:nvPr/>
            </p14:nvContentPartPr>
            <p14:xfrm>
              <a:off x="9752651" y="2921007"/>
              <a:ext cx="95040" cy="25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E8977DE-A895-4484-B178-2C2D403CB0F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735011" y="2903367"/>
                <a:ext cx="130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899366E-92CD-4F30-BDA7-31ECE20CC03D}"/>
                  </a:ext>
                </a:extLst>
              </p14:cNvPr>
              <p14:cNvContentPartPr/>
              <p14:nvPr/>
            </p14:nvContentPartPr>
            <p14:xfrm>
              <a:off x="9813851" y="3053127"/>
              <a:ext cx="85680" cy="6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899366E-92CD-4F30-BDA7-31ECE20CC03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796211" y="3035487"/>
                <a:ext cx="121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C9EBC7A-E8E2-410E-BABA-D9424711F733}"/>
                  </a:ext>
                </a:extLst>
              </p14:cNvPr>
              <p14:cNvContentPartPr/>
              <p14:nvPr/>
            </p14:nvContentPartPr>
            <p14:xfrm>
              <a:off x="10140731" y="2849367"/>
              <a:ext cx="42840" cy="250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C9EBC7A-E8E2-410E-BABA-D9424711F73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123091" y="2831727"/>
                <a:ext cx="784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7318255-B7C5-41E1-9127-DB64D118EA11}"/>
                  </a:ext>
                </a:extLst>
              </p14:cNvPr>
              <p14:cNvContentPartPr/>
              <p14:nvPr/>
            </p14:nvContentPartPr>
            <p14:xfrm>
              <a:off x="10776851" y="2876727"/>
              <a:ext cx="124920" cy="191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7318255-B7C5-41E1-9127-DB64D118EA1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759211" y="2859087"/>
                <a:ext cx="160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7C778DD-3405-4B52-86B1-AD5A5160D2C5}"/>
                  </a:ext>
                </a:extLst>
              </p14:cNvPr>
              <p14:cNvContentPartPr/>
              <p14:nvPr/>
            </p14:nvContentPartPr>
            <p14:xfrm>
              <a:off x="11025251" y="2912367"/>
              <a:ext cx="106560" cy="147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7C778DD-3405-4B52-86B1-AD5A5160D2C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007251" y="2894727"/>
                <a:ext cx="142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C325A8E-C574-42B3-85F4-D0CE4F461FAA}"/>
                  </a:ext>
                </a:extLst>
              </p14:cNvPr>
              <p14:cNvContentPartPr/>
              <p14:nvPr/>
            </p14:nvContentPartPr>
            <p14:xfrm>
              <a:off x="11392091" y="2911287"/>
              <a:ext cx="9720" cy="101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C325A8E-C574-42B3-85F4-D0CE4F461FA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374451" y="2893647"/>
                <a:ext cx="45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D988C4-8929-4E39-83B9-BCA33600DBEA}"/>
                  </a:ext>
                </a:extLst>
              </p14:cNvPr>
              <p14:cNvContentPartPr/>
              <p14:nvPr/>
            </p14:nvContentPartPr>
            <p14:xfrm>
              <a:off x="11390291" y="2846487"/>
              <a:ext cx="324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D988C4-8929-4E39-83B9-BCA33600DBE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372651" y="2828847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190CEFA-7A67-456E-877A-9479EA13BA71}"/>
                  </a:ext>
                </a:extLst>
              </p14:cNvPr>
              <p14:cNvContentPartPr/>
              <p14:nvPr/>
            </p14:nvContentPartPr>
            <p14:xfrm>
              <a:off x="11559131" y="2782767"/>
              <a:ext cx="153720" cy="234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190CEFA-7A67-456E-877A-9479EA13BA7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541131" y="2764767"/>
                <a:ext cx="189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7A65372-5077-4186-B9ED-43403247917F}"/>
                  </a:ext>
                </a:extLst>
              </p14:cNvPr>
              <p14:cNvContentPartPr/>
              <p14:nvPr/>
            </p14:nvContentPartPr>
            <p14:xfrm>
              <a:off x="10401731" y="3085167"/>
              <a:ext cx="83880" cy="144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7A65372-5077-4186-B9ED-43403247917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384091" y="3067527"/>
                <a:ext cx="119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1F5C619-106E-46E7-8A91-EED0F8338032}"/>
                  </a:ext>
                </a:extLst>
              </p14:cNvPr>
              <p14:cNvContentPartPr/>
              <p14:nvPr/>
            </p14:nvContentPartPr>
            <p14:xfrm>
              <a:off x="8166851" y="3658287"/>
              <a:ext cx="331920" cy="292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1F5C619-106E-46E7-8A91-EED0F833803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149211" y="3640647"/>
                <a:ext cx="3675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6FA48F8-ADE9-49E1-80D6-91E6D21AF66D}"/>
                  </a:ext>
                </a:extLst>
              </p14:cNvPr>
              <p14:cNvContentPartPr/>
              <p14:nvPr/>
            </p14:nvContentPartPr>
            <p14:xfrm>
              <a:off x="8664371" y="3923247"/>
              <a:ext cx="117720" cy="118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6FA48F8-ADE9-49E1-80D6-91E6D21AF66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646371" y="3905607"/>
                <a:ext cx="153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E4FCBF8-159F-4860-A575-19212AFF23CC}"/>
                  </a:ext>
                </a:extLst>
              </p14:cNvPr>
              <p14:cNvContentPartPr/>
              <p14:nvPr/>
            </p14:nvContentPartPr>
            <p14:xfrm>
              <a:off x="8950211" y="3802647"/>
              <a:ext cx="101160" cy="64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E4FCBF8-159F-4860-A575-19212AFF23C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932571" y="3784647"/>
                <a:ext cx="13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F3BE88E-D010-4686-8E4D-D4CB314BDA7F}"/>
                  </a:ext>
                </a:extLst>
              </p14:cNvPr>
              <p14:cNvContentPartPr/>
              <p14:nvPr/>
            </p14:nvContentPartPr>
            <p14:xfrm>
              <a:off x="9807731" y="3557487"/>
              <a:ext cx="284400" cy="507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F3BE88E-D010-4686-8E4D-D4CB314BDA7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789754" y="3539847"/>
                <a:ext cx="319995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0B5000-E92B-4602-B0C9-038C5232FA8C}"/>
                  </a:ext>
                </a:extLst>
              </p14:cNvPr>
              <p14:cNvContentPartPr/>
              <p14:nvPr/>
            </p14:nvContentPartPr>
            <p14:xfrm>
              <a:off x="9225251" y="3519327"/>
              <a:ext cx="448560" cy="497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0B5000-E92B-4602-B0C9-038C5232FA8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207251" y="3501687"/>
                <a:ext cx="4842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7D6E51C-F5E9-4853-9B7B-E4D86839A726}"/>
                  </a:ext>
                </a:extLst>
              </p14:cNvPr>
              <p14:cNvContentPartPr/>
              <p14:nvPr/>
            </p14:nvContentPartPr>
            <p14:xfrm>
              <a:off x="10166651" y="3470007"/>
              <a:ext cx="167760" cy="126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7D6E51C-F5E9-4853-9B7B-E4D86839A72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148651" y="3452007"/>
                <a:ext cx="203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24B8E7-02E0-46F1-80C1-D43908D84449}"/>
                  </a:ext>
                </a:extLst>
              </p14:cNvPr>
              <p14:cNvContentPartPr/>
              <p14:nvPr/>
            </p14:nvContentPartPr>
            <p14:xfrm>
              <a:off x="4208281" y="3882927"/>
              <a:ext cx="2737800" cy="2063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24B8E7-02E0-46F1-80C1-D43908D8444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190281" y="3864927"/>
                <a:ext cx="2773440" cy="20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97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14:cNvPr>
              <p14:cNvContentPartPr/>
              <p14:nvPr/>
            </p14:nvContentPartPr>
            <p14:xfrm>
              <a:off x="73288" y="152052"/>
              <a:ext cx="7862760" cy="55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8" y="134412"/>
                <a:ext cx="7898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14:cNvPr>
              <p14:cNvContentPartPr/>
              <p14:nvPr/>
            </p14:nvContentPartPr>
            <p14:xfrm>
              <a:off x="255808" y="1106848"/>
              <a:ext cx="668520" cy="303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68" y="1088848"/>
                <a:ext cx="704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14:cNvPr>
              <p14:cNvContentPartPr/>
              <p14:nvPr/>
            </p14:nvContentPartPr>
            <p14:xfrm>
              <a:off x="3089368" y="1225288"/>
              <a:ext cx="160920" cy="14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368" y="1207648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14:cNvPr>
              <p14:cNvContentPartPr/>
              <p14:nvPr/>
            </p14:nvContentPartPr>
            <p14:xfrm>
              <a:off x="5797648" y="1206568"/>
              <a:ext cx="151200" cy="15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008" y="1188928"/>
                <a:ext cx="18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14:cNvPr>
              <p14:cNvContentPartPr/>
              <p14:nvPr/>
            </p14:nvContentPartPr>
            <p14:xfrm>
              <a:off x="6223528" y="1100728"/>
              <a:ext cx="552240" cy="260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540" y="1082703"/>
                <a:ext cx="587857" cy="2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14:cNvPr>
              <p14:cNvContentPartPr/>
              <p14:nvPr/>
            </p14:nvContentPartPr>
            <p14:xfrm>
              <a:off x="5200048" y="1214488"/>
              <a:ext cx="375480" cy="179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08" y="1196848"/>
                <a:ext cx="411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14:cNvPr>
              <p14:cNvContentPartPr/>
              <p14:nvPr/>
            </p14:nvContentPartPr>
            <p14:xfrm>
              <a:off x="4107448" y="1094608"/>
              <a:ext cx="893520" cy="302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808" y="1076629"/>
                <a:ext cx="929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14:cNvPr>
              <p14:cNvContentPartPr/>
              <p14:nvPr/>
            </p14:nvContentPartPr>
            <p14:xfrm>
              <a:off x="3546928" y="1061488"/>
              <a:ext cx="469800" cy="297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288" y="1043848"/>
                <a:ext cx="50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14:cNvPr>
              <p14:cNvContentPartPr/>
              <p14:nvPr/>
            </p14:nvContentPartPr>
            <p14:xfrm>
              <a:off x="2518768" y="1073728"/>
              <a:ext cx="331560" cy="33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1147" y="1056088"/>
                <a:ext cx="36716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14:cNvPr>
              <p14:cNvContentPartPr/>
              <p14:nvPr/>
            </p14:nvContentPartPr>
            <p14:xfrm>
              <a:off x="1114408" y="1088488"/>
              <a:ext cx="1182240" cy="36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408" y="1070831"/>
                <a:ext cx="1217880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14:cNvPr>
              <p14:cNvContentPartPr/>
              <p14:nvPr/>
            </p14:nvContentPartPr>
            <p14:xfrm>
              <a:off x="7026688" y="1359208"/>
              <a:ext cx="21240" cy="10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8688" y="1341208"/>
                <a:ext cx="56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14:cNvPr>
              <p14:cNvContentPartPr/>
              <p14:nvPr/>
            </p14:nvContentPartPr>
            <p14:xfrm>
              <a:off x="8519968" y="1222768"/>
              <a:ext cx="47160" cy="13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328" y="1205128"/>
                <a:ext cx="82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14:cNvPr>
              <p14:cNvContentPartPr/>
              <p14:nvPr/>
            </p14:nvContentPartPr>
            <p14:xfrm>
              <a:off x="8647768" y="1210888"/>
              <a:ext cx="81720" cy="145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9768" y="1193248"/>
                <a:ext cx="117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14:cNvPr>
              <p14:cNvContentPartPr/>
              <p14:nvPr/>
            </p14:nvContentPartPr>
            <p14:xfrm>
              <a:off x="8543728" y="1083808"/>
              <a:ext cx="8280" cy="1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728" y="1066168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14:cNvPr>
              <p14:cNvContentPartPr/>
              <p14:nvPr/>
            </p14:nvContentPartPr>
            <p14:xfrm>
              <a:off x="8922088" y="1161568"/>
              <a:ext cx="150840" cy="168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4448" y="114356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14:cNvPr>
              <p14:cNvContentPartPr/>
              <p14:nvPr/>
            </p14:nvContentPartPr>
            <p14:xfrm>
              <a:off x="8001208" y="1094608"/>
              <a:ext cx="313560" cy="28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208" y="1076608"/>
                <a:ext cx="349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14:cNvPr>
              <p14:cNvContentPartPr/>
              <p14:nvPr/>
            </p14:nvContentPartPr>
            <p14:xfrm>
              <a:off x="7263568" y="1105768"/>
              <a:ext cx="648000" cy="279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928" y="1087768"/>
                <a:ext cx="683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14:cNvPr>
              <p14:cNvContentPartPr/>
              <p14:nvPr/>
            </p14:nvContentPartPr>
            <p14:xfrm>
              <a:off x="9423474" y="1158688"/>
              <a:ext cx="138240" cy="15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5474" y="1140688"/>
                <a:ext cx="17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14:cNvPr>
              <p14:cNvContentPartPr/>
              <p14:nvPr/>
            </p14:nvContentPartPr>
            <p14:xfrm>
              <a:off x="9645234" y="1184968"/>
              <a:ext cx="154080" cy="19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7594" y="1166968"/>
                <a:ext cx="189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14:cNvPr>
              <p14:cNvContentPartPr/>
              <p14:nvPr/>
            </p14:nvContentPartPr>
            <p14:xfrm>
              <a:off x="9940434" y="1199368"/>
              <a:ext cx="101880" cy="10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434" y="1181728"/>
                <a:ext cx="13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14:cNvPr>
              <p14:cNvContentPartPr/>
              <p14:nvPr/>
            </p14:nvContentPartPr>
            <p14:xfrm>
              <a:off x="10837554" y="1163008"/>
              <a:ext cx="2469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9554" y="1145368"/>
                <a:ext cx="282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14:cNvPr>
              <p14:cNvContentPartPr/>
              <p14:nvPr/>
            </p14:nvContentPartPr>
            <p14:xfrm>
              <a:off x="11668074" y="1047088"/>
              <a:ext cx="18720" cy="2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50434" y="1029088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14:cNvPr>
              <p14:cNvContentPartPr/>
              <p14:nvPr/>
            </p14:nvContentPartPr>
            <p14:xfrm>
              <a:off x="11654394" y="1127368"/>
              <a:ext cx="343440" cy="284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36754" y="1109706"/>
                <a:ext cx="3790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14:cNvPr>
              <p14:cNvContentPartPr/>
              <p14:nvPr/>
            </p14:nvContentPartPr>
            <p14:xfrm>
              <a:off x="11157594" y="1061488"/>
              <a:ext cx="416520" cy="242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9594" y="1043848"/>
                <a:ext cx="45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14:cNvPr>
              <p14:cNvContentPartPr/>
              <p14:nvPr/>
            </p14:nvContentPartPr>
            <p14:xfrm>
              <a:off x="10171554" y="1169128"/>
              <a:ext cx="4960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3901" y="1151175"/>
                <a:ext cx="531746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14:cNvPr>
              <p14:cNvContentPartPr/>
              <p14:nvPr/>
            </p14:nvContentPartPr>
            <p14:xfrm>
              <a:off x="3075328" y="1840813"/>
              <a:ext cx="1440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7328" y="1823173"/>
                <a:ext cx="50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14:cNvPr>
              <p14:cNvContentPartPr/>
              <p14:nvPr/>
            </p14:nvContentPartPr>
            <p14:xfrm>
              <a:off x="3031768" y="1768813"/>
              <a:ext cx="6120" cy="1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13768" y="1751173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14:cNvPr>
              <p14:cNvContentPartPr/>
              <p14:nvPr/>
            </p14:nvContentPartPr>
            <p14:xfrm>
              <a:off x="4075408" y="1818853"/>
              <a:ext cx="104760" cy="122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7408" y="1801213"/>
                <a:ext cx="140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14:cNvPr>
              <p14:cNvContentPartPr/>
              <p14:nvPr/>
            </p14:nvContentPartPr>
            <p14:xfrm>
              <a:off x="4838968" y="1692493"/>
              <a:ext cx="65160" cy="23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1328" y="1674493"/>
                <a:ext cx="1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14:cNvPr>
              <p14:cNvContentPartPr/>
              <p14:nvPr/>
            </p14:nvContentPartPr>
            <p14:xfrm>
              <a:off x="5006368" y="1820293"/>
              <a:ext cx="129600" cy="12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368" y="1802293"/>
                <a:ext cx="165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14:cNvPr>
              <p14:cNvContentPartPr/>
              <p14:nvPr/>
            </p14:nvContentPartPr>
            <p14:xfrm>
              <a:off x="6142168" y="1674133"/>
              <a:ext cx="223920" cy="26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4168" y="1656133"/>
                <a:ext cx="259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14:cNvPr>
              <p14:cNvContentPartPr/>
              <p14:nvPr/>
            </p14:nvContentPartPr>
            <p14:xfrm>
              <a:off x="6990328" y="1745773"/>
              <a:ext cx="124200" cy="21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688" y="1728133"/>
                <a:ext cx="159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14:cNvPr>
              <p14:cNvContentPartPr/>
              <p14:nvPr/>
            </p14:nvContentPartPr>
            <p14:xfrm>
              <a:off x="7833808" y="1789693"/>
              <a:ext cx="133920" cy="113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5808" y="1771693"/>
                <a:ext cx="16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14:cNvPr>
              <p14:cNvContentPartPr/>
              <p14:nvPr/>
            </p14:nvContentPartPr>
            <p14:xfrm>
              <a:off x="8048368" y="1779973"/>
              <a:ext cx="23760" cy="10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30368" y="1762333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14:cNvPr>
              <p14:cNvContentPartPr/>
              <p14:nvPr/>
            </p14:nvContentPartPr>
            <p14:xfrm>
              <a:off x="8152768" y="1771333"/>
              <a:ext cx="163440" cy="123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4768" y="1753693"/>
                <a:ext cx="19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14:cNvPr>
              <p14:cNvContentPartPr/>
              <p14:nvPr/>
            </p14:nvContentPartPr>
            <p14:xfrm>
              <a:off x="8049808" y="1665493"/>
              <a:ext cx="57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168" y="16474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14:cNvPr>
              <p14:cNvContentPartPr/>
              <p14:nvPr/>
            </p14:nvContentPartPr>
            <p14:xfrm>
              <a:off x="7210648" y="1695733"/>
              <a:ext cx="509400" cy="26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2635" y="1678069"/>
                <a:ext cx="54506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14:cNvPr>
              <p14:cNvContentPartPr/>
              <p14:nvPr/>
            </p14:nvContentPartPr>
            <p14:xfrm>
              <a:off x="6452128" y="1789333"/>
              <a:ext cx="285480" cy="146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4466" y="1771693"/>
                <a:ext cx="32116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14:cNvPr>
              <p14:cNvContentPartPr/>
              <p14:nvPr/>
            </p14:nvContentPartPr>
            <p14:xfrm>
              <a:off x="5596408" y="1840813"/>
              <a:ext cx="300240" cy="152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78408" y="1823173"/>
                <a:ext cx="33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14:cNvPr>
              <p14:cNvContentPartPr/>
              <p14:nvPr/>
            </p14:nvContentPartPr>
            <p14:xfrm>
              <a:off x="5242528" y="1728853"/>
              <a:ext cx="271440" cy="235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528" y="1711213"/>
                <a:ext cx="30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14:cNvPr>
              <p14:cNvContentPartPr/>
              <p14:nvPr/>
            </p14:nvContentPartPr>
            <p14:xfrm>
              <a:off x="4426408" y="1777453"/>
              <a:ext cx="319680" cy="162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8768" y="1759813"/>
                <a:ext cx="355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14:cNvPr>
              <p14:cNvContentPartPr/>
              <p14:nvPr/>
            </p14:nvContentPartPr>
            <p14:xfrm>
              <a:off x="3581488" y="1683853"/>
              <a:ext cx="402480" cy="24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3832" y="1665853"/>
                <a:ext cx="43815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14:cNvPr>
              <p14:cNvContentPartPr/>
              <p14:nvPr/>
            </p14:nvContentPartPr>
            <p14:xfrm>
              <a:off x="3193408" y="1723813"/>
              <a:ext cx="113040" cy="243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5408" y="1705813"/>
                <a:ext cx="14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14:cNvPr>
              <p14:cNvContentPartPr/>
              <p14:nvPr/>
            </p14:nvContentPartPr>
            <p14:xfrm>
              <a:off x="1093528" y="1741093"/>
              <a:ext cx="1679040" cy="289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888" y="1723115"/>
                <a:ext cx="171468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14:cNvPr>
              <p14:cNvContentPartPr/>
              <p14:nvPr/>
            </p14:nvContentPartPr>
            <p14:xfrm>
              <a:off x="356968" y="1779613"/>
              <a:ext cx="531360" cy="255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316" y="1761613"/>
                <a:ext cx="567024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14:cNvPr>
              <p14:cNvContentPartPr/>
              <p14:nvPr/>
            </p14:nvContentPartPr>
            <p14:xfrm>
              <a:off x="8650914" y="1761688"/>
              <a:ext cx="120240" cy="302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3274" y="1743688"/>
                <a:ext cx="15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14:cNvPr>
              <p14:cNvContentPartPr/>
              <p14:nvPr/>
            </p14:nvContentPartPr>
            <p14:xfrm>
              <a:off x="9752154" y="1786888"/>
              <a:ext cx="96480" cy="109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34514" y="1769248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14:cNvPr>
              <p14:cNvContentPartPr/>
              <p14:nvPr/>
            </p14:nvContentPartPr>
            <p14:xfrm>
              <a:off x="9297114" y="1785088"/>
              <a:ext cx="374400" cy="252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9474" y="176708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14:cNvPr>
              <p14:cNvContentPartPr/>
              <p14:nvPr/>
            </p14:nvContentPartPr>
            <p14:xfrm>
              <a:off x="8875914" y="1793008"/>
              <a:ext cx="293400" cy="134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8296" y="1775008"/>
                <a:ext cx="3289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14:cNvPr>
              <p14:cNvContentPartPr/>
              <p14:nvPr/>
            </p14:nvContentPartPr>
            <p14:xfrm>
              <a:off x="10321314" y="1764928"/>
              <a:ext cx="198000" cy="136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674" y="1746928"/>
                <a:ext cx="23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14:cNvPr>
              <p14:cNvContentPartPr/>
              <p14:nvPr/>
            </p14:nvContentPartPr>
            <p14:xfrm>
              <a:off x="10595274" y="1694368"/>
              <a:ext cx="111600" cy="204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77274" y="1676728"/>
                <a:ext cx="14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14:cNvPr>
              <p14:cNvContentPartPr/>
              <p14:nvPr/>
            </p14:nvContentPartPr>
            <p14:xfrm>
              <a:off x="10892274" y="1836928"/>
              <a:ext cx="5760" cy="3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74274" y="1819288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14:cNvPr>
              <p14:cNvContentPartPr/>
              <p14:nvPr/>
            </p14:nvContentPartPr>
            <p14:xfrm>
              <a:off x="9920994" y="1671328"/>
              <a:ext cx="288000" cy="251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3376" y="1653688"/>
                <a:ext cx="32359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14:cNvPr>
              <p14:cNvContentPartPr/>
              <p14:nvPr/>
            </p14:nvContentPartPr>
            <p14:xfrm>
              <a:off x="2810269" y="2392277"/>
              <a:ext cx="268200" cy="243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92629" y="2374637"/>
                <a:ext cx="30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14:cNvPr>
              <p14:cNvContentPartPr/>
              <p14:nvPr/>
            </p14:nvContentPartPr>
            <p14:xfrm>
              <a:off x="3317149" y="2377517"/>
              <a:ext cx="49680" cy="247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99509" y="2359877"/>
                <a:ext cx="85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14:cNvPr>
              <p14:cNvContentPartPr/>
              <p14:nvPr/>
            </p14:nvContentPartPr>
            <p14:xfrm>
              <a:off x="3472309" y="2461397"/>
              <a:ext cx="138960" cy="149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4669" y="2443757"/>
                <a:ext cx="174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14:cNvPr>
              <p14:cNvContentPartPr/>
              <p14:nvPr/>
            </p14:nvContentPartPr>
            <p14:xfrm>
              <a:off x="3723949" y="2602877"/>
              <a:ext cx="12600" cy="84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05949" y="2585237"/>
                <a:ext cx="482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14:cNvPr>
              <p14:cNvContentPartPr/>
              <p14:nvPr/>
            </p14:nvContentPartPr>
            <p14:xfrm>
              <a:off x="4096189" y="2380037"/>
              <a:ext cx="81000" cy="289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78189" y="2362037"/>
                <a:ext cx="1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14:cNvPr>
              <p14:cNvContentPartPr/>
              <p14:nvPr/>
            </p14:nvContentPartPr>
            <p14:xfrm>
              <a:off x="4680109" y="2324237"/>
              <a:ext cx="228240" cy="234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62109" y="2306597"/>
                <a:ext cx="263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14:cNvPr>
              <p14:cNvContentPartPr/>
              <p14:nvPr/>
            </p14:nvContentPartPr>
            <p14:xfrm>
              <a:off x="4337749" y="2426477"/>
              <a:ext cx="146160" cy="1720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20109" y="2408477"/>
                <a:ext cx="181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14:cNvPr>
              <p14:cNvContentPartPr/>
              <p14:nvPr/>
            </p14:nvContentPartPr>
            <p14:xfrm>
              <a:off x="1038709" y="3136757"/>
              <a:ext cx="121680" cy="1249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2F11EE2-BCB1-4510-B06F-C3950994F87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0709" y="3118757"/>
                <a:ext cx="1573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14:cNvPr>
              <p14:cNvContentPartPr/>
              <p14:nvPr/>
            </p14:nvContentPartPr>
            <p14:xfrm>
              <a:off x="1328509" y="3127397"/>
              <a:ext cx="271800" cy="1191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4B559CF-4FCC-432D-B1B5-6BEE84B0797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10509" y="3109757"/>
                <a:ext cx="307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14:cNvPr>
              <p14:cNvContentPartPr/>
              <p14:nvPr/>
            </p14:nvContentPartPr>
            <p14:xfrm>
              <a:off x="2247589" y="2983757"/>
              <a:ext cx="15480" cy="3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2D8FCD9-22CD-45BC-BC68-C6464D1105B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29589" y="2966117"/>
                <a:ext cx="51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14:cNvPr>
              <p14:cNvContentPartPr/>
              <p14:nvPr/>
            </p14:nvContentPartPr>
            <p14:xfrm>
              <a:off x="2636029" y="3252677"/>
              <a:ext cx="6480" cy="738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3340C82-27D6-4C0A-814A-5FE2FCECA45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18389" y="3234677"/>
                <a:ext cx="4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14:cNvPr>
              <p14:cNvContentPartPr/>
              <p14:nvPr/>
            </p14:nvContentPartPr>
            <p14:xfrm>
              <a:off x="3213829" y="3105437"/>
              <a:ext cx="52920" cy="126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A87F41F-28C1-4A9F-B949-8A515051E3D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96189" y="3087797"/>
                <a:ext cx="88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14:cNvPr>
              <p14:cNvContentPartPr/>
              <p14:nvPr/>
            </p14:nvContentPartPr>
            <p14:xfrm>
              <a:off x="3343789" y="3093917"/>
              <a:ext cx="80280" cy="1393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7F34FDB-F463-484A-B364-F2DE82E2ED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25789" y="3076277"/>
                <a:ext cx="11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14:cNvPr>
              <p14:cNvContentPartPr/>
              <p14:nvPr/>
            </p14:nvContentPartPr>
            <p14:xfrm>
              <a:off x="3225709" y="3016517"/>
              <a:ext cx="7560" cy="3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7D7E693-EDAF-4552-9D76-6CECC819BDB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07709" y="2998877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14:cNvPr>
              <p14:cNvContentPartPr/>
              <p14:nvPr/>
            </p14:nvContentPartPr>
            <p14:xfrm>
              <a:off x="4727629" y="3022277"/>
              <a:ext cx="94680" cy="1688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09989" y="3004637"/>
                <a:ext cx="130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14:cNvPr>
              <p14:cNvContentPartPr/>
              <p14:nvPr/>
            </p14:nvContentPartPr>
            <p14:xfrm>
              <a:off x="4238029" y="3085637"/>
              <a:ext cx="378000" cy="158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20389" y="3067637"/>
                <a:ext cx="41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14:cNvPr>
              <p14:cNvContentPartPr/>
              <p14:nvPr/>
            </p14:nvContentPartPr>
            <p14:xfrm>
              <a:off x="3643309" y="3070877"/>
              <a:ext cx="501480" cy="171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25669" y="3052877"/>
                <a:ext cx="53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14:cNvPr>
              <p14:cNvContentPartPr/>
              <p14:nvPr/>
            </p14:nvContentPartPr>
            <p14:xfrm>
              <a:off x="2799829" y="3027317"/>
              <a:ext cx="314640" cy="2318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0883373-C4C7-4D94-BEA3-1BD21485080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782189" y="3009289"/>
                <a:ext cx="350280" cy="267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14:cNvPr>
              <p14:cNvContentPartPr/>
              <p14:nvPr/>
            </p14:nvContentPartPr>
            <p14:xfrm>
              <a:off x="1687429" y="3040637"/>
              <a:ext cx="788040" cy="2142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048CF38-E435-4EE1-9D1B-E8A615FB35F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69437" y="3022667"/>
                <a:ext cx="823664" cy="24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14:cNvPr>
              <p14:cNvContentPartPr/>
              <p14:nvPr/>
            </p14:nvContentPartPr>
            <p14:xfrm>
              <a:off x="533989" y="3079517"/>
              <a:ext cx="320040" cy="190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03B299D-6330-439E-BB87-9F8836DBAA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6349" y="3061877"/>
                <a:ext cx="355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14:cNvPr>
              <p14:cNvContentPartPr/>
              <p14:nvPr/>
            </p14:nvContentPartPr>
            <p14:xfrm>
              <a:off x="5207149" y="3013637"/>
              <a:ext cx="259200" cy="14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89149" y="2995637"/>
                <a:ext cx="294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14:cNvPr>
              <p14:cNvContentPartPr/>
              <p14:nvPr/>
            </p14:nvContentPartPr>
            <p14:xfrm>
              <a:off x="4165299" y="3785139"/>
              <a:ext cx="354600" cy="21171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47659" y="3767499"/>
                <a:ext cx="390240" cy="21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14:cNvPr>
              <p14:cNvContentPartPr/>
              <p14:nvPr/>
            </p14:nvContentPartPr>
            <p14:xfrm>
              <a:off x="6616179" y="3986739"/>
              <a:ext cx="497880" cy="2072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98539" y="3968739"/>
                <a:ext cx="533520" cy="21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3FAAD6-B4B7-4236-84E3-79A5C590B771}"/>
                  </a:ext>
                </a:extLst>
              </p14:cNvPr>
              <p14:cNvContentPartPr/>
              <p14:nvPr/>
            </p14:nvContentPartPr>
            <p14:xfrm>
              <a:off x="2567411" y="2588727"/>
              <a:ext cx="63360" cy="1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3FAAD6-B4B7-4236-84E3-79A5C590B77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49411" y="2570727"/>
                <a:ext cx="99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B96D03-E13D-4C27-9995-19C96908E2AD}"/>
                  </a:ext>
                </a:extLst>
              </p14:cNvPr>
              <p14:cNvContentPartPr/>
              <p14:nvPr/>
            </p14:nvContentPartPr>
            <p14:xfrm>
              <a:off x="3860531" y="2394687"/>
              <a:ext cx="134640" cy="23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B96D03-E13D-4C27-9995-19C96908E2A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42891" y="2377047"/>
                <a:ext cx="170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562598-8730-49FC-9506-264526D34B15}"/>
                  </a:ext>
                </a:extLst>
              </p14:cNvPr>
              <p14:cNvContentPartPr/>
              <p14:nvPr/>
            </p14:nvContentPartPr>
            <p14:xfrm>
              <a:off x="5588171" y="3201807"/>
              <a:ext cx="16200" cy="72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562598-8730-49FC-9506-264526D34B1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70171" y="3184167"/>
                <a:ext cx="51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D16AA0-E472-45B6-B3A5-0E9DEEEAFA37}"/>
                  </a:ext>
                </a:extLst>
              </p14:cNvPr>
              <p14:cNvContentPartPr/>
              <p14:nvPr/>
            </p14:nvContentPartPr>
            <p14:xfrm>
              <a:off x="5589971" y="3121887"/>
              <a:ext cx="9720" cy="7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D16AA0-E472-45B6-B3A5-0E9DEEEAFA3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71971" y="3104247"/>
                <a:ext cx="45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B86C87-B454-4B5B-96AF-B8C08BA2BEAB}"/>
                  </a:ext>
                </a:extLst>
              </p14:cNvPr>
              <p14:cNvContentPartPr/>
              <p14:nvPr/>
            </p14:nvContentPartPr>
            <p14:xfrm>
              <a:off x="5700131" y="3201807"/>
              <a:ext cx="63000" cy="152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B86C87-B454-4B5B-96AF-B8C08BA2BE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82131" y="3184167"/>
                <a:ext cx="98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2792CF-C69F-4045-B7E9-030EBD9998DA}"/>
                  </a:ext>
                </a:extLst>
              </p14:cNvPr>
              <p14:cNvContentPartPr/>
              <p14:nvPr/>
            </p14:nvContentPartPr>
            <p14:xfrm>
              <a:off x="5723891" y="3113247"/>
              <a:ext cx="3240" cy="3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2792CF-C69F-4045-B7E9-030EBD9998D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06251" y="3095247"/>
                <a:ext cx="38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3BF091-1562-485E-A824-4A300FFC2D6B}"/>
                  </a:ext>
                </a:extLst>
              </p14:cNvPr>
              <p14:cNvContentPartPr/>
              <p14:nvPr/>
            </p14:nvContentPartPr>
            <p14:xfrm>
              <a:off x="5971931" y="3080127"/>
              <a:ext cx="63360" cy="11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3BF091-1562-485E-A824-4A300FFC2D6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954291" y="3062127"/>
                <a:ext cx="99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BF62B4-F587-494E-AA86-E952ED3283D2}"/>
                  </a:ext>
                </a:extLst>
              </p14:cNvPr>
              <p14:cNvContentPartPr/>
              <p14:nvPr/>
            </p14:nvContentPartPr>
            <p14:xfrm>
              <a:off x="5984171" y="3148167"/>
              <a:ext cx="71640" cy="7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BF62B4-F587-494E-AA86-E952ED3283D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66531" y="3130527"/>
                <a:ext cx="107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E06C0C-9C73-4E53-8214-9DC0B4BB1E97}"/>
                  </a:ext>
                </a:extLst>
              </p14:cNvPr>
              <p14:cNvContentPartPr/>
              <p14:nvPr/>
            </p14:nvContentPartPr>
            <p14:xfrm>
              <a:off x="7115642" y="401792"/>
              <a:ext cx="52200" cy="10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E06C0C-9C73-4E53-8214-9DC0B4BB1E9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98002" y="384152"/>
                <a:ext cx="87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D5039C-564C-47F6-9D8B-94D84B310634}"/>
                  </a:ext>
                </a:extLst>
              </p14:cNvPr>
              <p14:cNvContentPartPr/>
              <p14:nvPr/>
            </p14:nvContentPartPr>
            <p14:xfrm>
              <a:off x="7243082" y="283352"/>
              <a:ext cx="147600" cy="225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D5039C-564C-47F6-9D8B-94D84B31063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225442" y="265712"/>
                <a:ext cx="183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4378F4-150A-478F-ACE9-706162B7D026}"/>
                  </a:ext>
                </a:extLst>
              </p14:cNvPr>
              <p14:cNvContentPartPr/>
              <p14:nvPr/>
            </p14:nvContentPartPr>
            <p14:xfrm>
              <a:off x="6616682" y="355352"/>
              <a:ext cx="432720" cy="172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4378F4-150A-478F-ACE9-706162B7D02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598682" y="337352"/>
                <a:ext cx="468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A438BC-93C7-4FA5-A65D-80066AFD0ECD}"/>
                  </a:ext>
                </a:extLst>
              </p14:cNvPr>
              <p14:cNvContentPartPr/>
              <p14:nvPr/>
            </p14:nvContentPartPr>
            <p14:xfrm>
              <a:off x="6459362" y="353552"/>
              <a:ext cx="74160" cy="254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A438BC-93C7-4FA5-A65D-80066AFD0E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41274" y="335552"/>
                <a:ext cx="109974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E2F8B9-85D8-4FA4-ACC7-7816E6228729}"/>
                  </a:ext>
                </a:extLst>
              </p14:cNvPr>
              <p14:cNvContentPartPr/>
              <p14:nvPr/>
            </p14:nvContentPartPr>
            <p14:xfrm>
              <a:off x="6234002" y="268232"/>
              <a:ext cx="168480" cy="245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E2F8B9-85D8-4FA4-ACC7-7816E622872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16362" y="250592"/>
                <a:ext cx="2041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F601C2-05B6-4535-8931-56871520D89E}"/>
                  </a:ext>
                </a:extLst>
              </p14:cNvPr>
              <p14:cNvContentPartPr/>
              <p14:nvPr/>
            </p14:nvContentPartPr>
            <p14:xfrm>
              <a:off x="5723882" y="269312"/>
              <a:ext cx="433080" cy="222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F601C2-05B6-4535-8931-56871520D8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06242" y="251700"/>
                <a:ext cx="468720" cy="25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7AD34C0-6246-4624-B7AD-D33FB9469B46}"/>
                  </a:ext>
                </a:extLst>
              </p14:cNvPr>
              <p14:cNvContentPartPr/>
              <p14:nvPr/>
            </p14:nvContentPartPr>
            <p14:xfrm>
              <a:off x="7468802" y="374792"/>
              <a:ext cx="109080" cy="149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7AD34C0-6246-4624-B7AD-D33FB9469B4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50802" y="356792"/>
                <a:ext cx="144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5D7A564-2B3C-473D-8B8C-273F8471205D}"/>
                  </a:ext>
                </a:extLst>
              </p14:cNvPr>
              <p14:cNvContentPartPr/>
              <p14:nvPr/>
            </p14:nvContentPartPr>
            <p14:xfrm>
              <a:off x="7639802" y="388472"/>
              <a:ext cx="12240" cy="114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5D7A564-2B3C-473D-8B8C-273F8471205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622162" y="370472"/>
                <a:ext cx="47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14F5C7-BC51-45FD-AFF3-7678E17322B8}"/>
                  </a:ext>
                </a:extLst>
              </p14:cNvPr>
              <p14:cNvContentPartPr/>
              <p14:nvPr/>
            </p14:nvContentPartPr>
            <p14:xfrm>
              <a:off x="7645922" y="309632"/>
              <a:ext cx="8280" cy="5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14F5C7-BC51-45FD-AFF3-7678E17322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27922" y="291632"/>
                <a:ext cx="43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C4291DB-57CC-45BB-AE72-8F5FAD6FB80F}"/>
                  </a:ext>
                </a:extLst>
              </p14:cNvPr>
              <p14:cNvContentPartPr/>
              <p14:nvPr/>
            </p14:nvContentPartPr>
            <p14:xfrm>
              <a:off x="7758242" y="347792"/>
              <a:ext cx="163080" cy="180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C4291DB-57CC-45BB-AE72-8F5FAD6FB80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40602" y="329792"/>
                <a:ext cx="198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AECFD08-EEE3-4D7D-B92C-A1B0DA030291}"/>
                  </a:ext>
                </a:extLst>
              </p14:cNvPr>
              <p14:cNvContentPartPr/>
              <p14:nvPr/>
            </p14:nvContentPartPr>
            <p14:xfrm>
              <a:off x="2359321" y="2540310"/>
              <a:ext cx="82440" cy="163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AECFD08-EEE3-4D7D-B92C-A1B0DA03029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41321" y="2522310"/>
                <a:ext cx="118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B2AE955-EC2C-47C9-99BE-57F9A31DA4B8}"/>
                  </a:ext>
                </a:extLst>
              </p14:cNvPr>
              <p14:cNvContentPartPr/>
              <p14:nvPr/>
            </p14:nvContentPartPr>
            <p14:xfrm>
              <a:off x="1881961" y="2450670"/>
              <a:ext cx="418320" cy="254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B2AE955-EC2C-47C9-99BE-57F9A31DA4B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864306" y="2432695"/>
                <a:ext cx="453991" cy="290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4F00D81-E2D9-46F5-8808-5309F12B362D}"/>
                  </a:ext>
                </a:extLst>
              </p14:cNvPr>
              <p14:cNvContentPartPr/>
              <p14:nvPr/>
            </p14:nvContentPartPr>
            <p14:xfrm>
              <a:off x="1435201" y="2570550"/>
              <a:ext cx="386640" cy="153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4F00D81-E2D9-46F5-8808-5309F12B362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417218" y="2552910"/>
                <a:ext cx="422247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2BEB32-A66A-45B7-A404-1FF81F6A5A09}"/>
                  </a:ext>
                </a:extLst>
              </p14:cNvPr>
              <p14:cNvContentPartPr/>
              <p14:nvPr/>
            </p14:nvContentPartPr>
            <p14:xfrm>
              <a:off x="1041721" y="2485590"/>
              <a:ext cx="307800" cy="335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2BEB32-A66A-45B7-A404-1FF81F6A5A0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23721" y="2467950"/>
                <a:ext cx="343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CEC5EE6-303F-413A-A278-F4876165D9E8}"/>
                  </a:ext>
                </a:extLst>
              </p14:cNvPr>
              <p14:cNvContentPartPr/>
              <p14:nvPr/>
            </p14:nvContentPartPr>
            <p14:xfrm>
              <a:off x="418561" y="2478030"/>
              <a:ext cx="530280" cy="290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CEC5EE6-303F-413A-A278-F4876165D9E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00561" y="2460030"/>
                <a:ext cx="5659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BAB5391-1577-4E88-ACA9-81FB0C748DDD}"/>
                  </a:ext>
                </a:extLst>
              </p14:cNvPr>
              <p14:cNvContentPartPr/>
              <p14:nvPr/>
            </p14:nvContentPartPr>
            <p14:xfrm>
              <a:off x="5892721" y="2272470"/>
              <a:ext cx="86400" cy="32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BAB5391-1577-4E88-ACA9-81FB0C748DD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75081" y="2254830"/>
                <a:ext cx="1220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F857A8D-A56B-4A09-BC60-E26ECDBF1945}"/>
                  </a:ext>
                </a:extLst>
              </p14:cNvPr>
              <p14:cNvContentPartPr/>
              <p14:nvPr/>
            </p14:nvContentPartPr>
            <p14:xfrm>
              <a:off x="6061921" y="2328270"/>
              <a:ext cx="145080" cy="225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F857A8D-A56B-4A09-BC60-E26ECDBF19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43921" y="2310270"/>
                <a:ext cx="180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2E1561C-3A32-412F-A259-B1F66537C706}"/>
                  </a:ext>
                </a:extLst>
              </p14:cNvPr>
              <p14:cNvContentPartPr/>
              <p14:nvPr/>
            </p14:nvContentPartPr>
            <p14:xfrm>
              <a:off x="6308521" y="2515110"/>
              <a:ext cx="13680" cy="78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2E1561C-3A32-412F-A259-B1F66537C70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90881" y="2497110"/>
                <a:ext cx="49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C2FEA3A-D70C-4493-8BAA-88161FB341C3}"/>
                  </a:ext>
                </a:extLst>
              </p14:cNvPr>
              <p14:cNvContentPartPr/>
              <p14:nvPr/>
            </p14:nvContentPartPr>
            <p14:xfrm>
              <a:off x="6446401" y="2398110"/>
              <a:ext cx="114480" cy="127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C2FEA3A-D70C-4493-8BAA-88161FB341C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428401" y="2380470"/>
                <a:ext cx="150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6CCFBA6-E985-489A-93B0-638D30FD777C}"/>
                  </a:ext>
                </a:extLst>
              </p14:cNvPr>
              <p14:cNvContentPartPr/>
              <p14:nvPr/>
            </p14:nvContentPartPr>
            <p14:xfrm>
              <a:off x="6634321" y="2248350"/>
              <a:ext cx="150840" cy="334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6CCFBA6-E985-489A-93B0-638D30FD777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16681" y="2230710"/>
                <a:ext cx="186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24478B4-A088-44AF-AD48-566339C030D7}"/>
                  </a:ext>
                </a:extLst>
              </p14:cNvPr>
              <p14:cNvContentPartPr/>
              <p14:nvPr/>
            </p14:nvContentPartPr>
            <p14:xfrm>
              <a:off x="5136361" y="2356350"/>
              <a:ext cx="474840" cy="255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24478B4-A088-44AF-AD48-566339C030D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118361" y="2338710"/>
                <a:ext cx="510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CF6256B-BF0C-4983-868C-39FE11D8CA7F}"/>
                  </a:ext>
                </a:extLst>
              </p14:cNvPr>
              <p14:cNvContentPartPr/>
              <p14:nvPr/>
            </p14:nvContentPartPr>
            <p14:xfrm>
              <a:off x="7245241" y="2278950"/>
              <a:ext cx="210960" cy="235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CF6256B-BF0C-4983-868C-39FE11D8CA7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27601" y="2260950"/>
                <a:ext cx="246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7B6D533-82F6-4591-ABFA-E38162FAECD6}"/>
                  </a:ext>
                </a:extLst>
              </p14:cNvPr>
              <p14:cNvContentPartPr/>
              <p14:nvPr/>
            </p14:nvContentPartPr>
            <p14:xfrm>
              <a:off x="6959761" y="2310990"/>
              <a:ext cx="146160" cy="208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B6D533-82F6-4591-ABFA-E38162FAEC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42121" y="2293350"/>
                <a:ext cx="181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7BA6E2B-1837-416D-A094-5DE8F31035BA}"/>
                  </a:ext>
                </a:extLst>
              </p14:cNvPr>
              <p14:cNvContentPartPr/>
              <p14:nvPr/>
            </p14:nvContentPartPr>
            <p14:xfrm>
              <a:off x="8710441" y="2375070"/>
              <a:ext cx="149040" cy="143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7BA6E2B-1837-416D-A094-5DE8F31035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692441" y="2357070"/>
                <a:ext cx="1846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C4F23CB-6734-4A73-A9E0-8E685F4330FB}"/>
                  </a:ext>
                </a:extLst>
              </p14:cNvPr>
              <p14:cNvContentPartPr/>
              <p14:nvPr/>
            </p14:nvContentPartPr>
            <p14:xfrm>
              <a:off x="9038761" y="2403510"/>
              <a:ext cx="96480" cy="16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C4F23CB-6734-4A73-A9E0-8E685F4330F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20761" y="2385510"/>
                <a:ext cx="132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FA2727B-5201-4D74-8083-0DDB161A50D7}"/>
                  </a:ext>
                </a:extLst>
              </p14:cNvPr>
              <p14:cNvContentPartPr/>
              <p14:nvPr/>
            </p14:nvContentPartPr>
            <p14:xfrm>
              <a:off x="9076201" y="2475510"/>
              <a:ext cx="78120" cy="10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FA2727B-5201-4D74-8083-0DDB161A50D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58561" y="2457510"/>
                <a:ext cx="113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6F26B4F-8D8B-4AFA-B172-03E3465056BB}"/>
                  </a:ext>
                </a:extLst>
              </p14:cNvPr>
              <p14:cNvContentPartPr/>
              <p14:nvPr/>
            </p14:nvContentPartPr>
            <p14:xfrm>
              <a:off x="9296881" y="2275710"/>
              <a:ext cx="178920" cy="262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6F26B4F-8D8B-4AFA-B172-03E3465056B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279241" y="2258070"/>
                <a:ext cx="214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972AC2A-D0DB-4B36-93F2-1018FD0DE647}"/>
                  </a:ext>
                </a:extLst>
              </p14:cNvPr>
              <p14:cNvContentPartPr/>
              <p14:nvPr/>
            </p14:nvContentPartPr>
            <p14:xfrm>
              <a:off x="7730161" y="2286510"/>
              <a:ext cx="737640" cy="258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972AC2A-D0DB-4B36-93F2-1018FD0DE64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12161" y="2268870"/>
                <a:ext cx="7732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6CD3C81-C0F5-4213-BC41-2A10B06AEA7B}"/>
                  </a:ext>
                </a:extLst>
              </p14:cNvPr>
              <p14:cNvContentPartPr/>
              <p14:nvPr/>
            </p14:nvContentPartPr>
            <p14:xfrm>
              <a:off x="6221761" y="2988870"/>
              <a:ext cx="172440" cy="2095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6CD3C81-C0F5-4213-BC41-2A10B06AEA7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04121" y="2970870"/>
                <a:ext cx="2080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45E06F6-D524-44F4-B793-2A02BF774C56}"/>
                  </a:ext>
                </a:extLst>
              </p14:cNvPr>
              <p14:cNvContentPartPr/>
              <p14:nvPr/>
            </p14:nvContentPartPr>
            <p14:xfrm>
              <a:off x="6760321" y="2983110"/>
              <a:ext cx="240480" cy="167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45E06F6-D524-44F4-B793-2A02BF774C5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42348" y="2965110"/>
                <a:ext cx="276067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2F8C292-6DE2-41B8-835F-D0C2DA991E4D}"/>
                  </a:ext>
                </a:extLst>
              </p14:cNvPr>
              <p14:cNvContentPartPr/>
              <p14:nvPr/>
            </p14:nvContentPartPr>
            <p14:xfrm>
              <a:off x="7402201" y="3003630"/>
              <a:ext cx="309600" cy="140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2F8C292-6DE2-41B8-835F-D0C2DA991E4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84561" y="2985630"/>
                <a:ext cx="345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6584E0E-F056-4794-A2A9-2E234DFF7AD2}"/>
                  </a:ext>
                </a:extLst>
              </p14:cNvPr>
              <p14:cNvContentPartPr/>
              <p14:nvPr/>
            </p14:nvContentPartPr>
            <p14:xfrm>
              <a:off x="7930321" y="2987430"/>
              <a:ext cx="9360" cy="9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6584E0E-F056-4794-A2A9-2E234DFF7AD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12681" y="2969790"/>
                <a:ext cx="45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A388B38-F4FA-4281-8D5E-7250014D3EA7}"/>
                  </a:ext>
                </a:extLst>
              </p14:cNvPr>
              <p14:cNvContentPartPr/>
              <p14:nvPr/>
            </p14:nvContentPartPr>
            <p14:xfrm>
              <a:off x="8137681" y="3057990"/>
              <a:ext cx="48960" cy="32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A388B38-F4FA-4281-8D5E-7250014D3EA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119681" y="3039990"/>
                <a:ext cx="84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439AAA0-7250-44C7-B739-14D336668CD1}"/>
                  </a:ext>
                </a:extLst>
              </p14:cNvPr>
              <p14:cNvContentPartPr/>
              <p14:nvPr/>
            </p14:nvContentPartPr>
            <p14:xfrm>
              <a:off x="8135521" y="3116310"/>
              <a:ext cx="93600" cy="14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439AAA0-7250-44C7-B739-14D336668CD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117881" y="3098670"/>
                <a:ext cx="129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638A75D-936D-496F-998C-B919C638AD19}"/>
                  </a:ext>
                </a:extLst>
              </p14:cNvPr>
              <p14:cNvContentPartPr/>
              <p14:nvPr/>
            </p14:nvContentPartPr>
            <p14:xfrm>
              <a:off x="8365201" y="2952510"/>
              <a:ext cx="207360" cy="222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638A75D-936D-496F-998C-B919C638AD1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347561" y="2934870"/>
                <a:ext cx="243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AD9153B-80F4-4A91-BBAF-C8705B6BFC82}"/>
                  </a:ext>
                </a:extLst>
              </p14:cNvPr>
              <p14:cNvContentPartPr/>
              <p14:nvPr/>
            </p14:nvContentPartPr>
            <p14:xfrm>
              <a:off x="8805121" y="3221070"/>
              <a:ext cx="5400" cy="87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AD9153B-80F4-4A91-BBAF-C8705B6BFC8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87481" y="3203070"/>
                <a:ext cx="41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7F1F1AC-11B9-413B-876E-310AD6D3FD20}"/>
                  </a:ext>
                </a:extLst>
              </p14:cNvPr>
              <p14:cNvContentPartPr/>
              <p14:nvPr/>
            </p14:nvContentPartPr>
            <p14:xfrm>
              <a:off x="8956681" y="3060870"/>
              <a:ext cx="103680" cy="1706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7F1F1AC-11B9-413B-876E-310AD6D3FD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39041" y="3042870"/>
                <a:ext cx="1393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31C934-77B3-4289-BE93-517541ACC144}"/>
                  </a:ext>
                </a:extLst>
              </p14:cNvPr>
              <p14:cNvContentPartPr/>
              <p14:nvPr/>
            </p14:nvContentPartPr>
            <p14:xfrm>
              <a:off x="9148921" y="3059430"/>
              <a:ext cx="77400" cy="130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31C934-77B3-4289-BE93-517541ACC14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131281" y="3041790"/>
                <a:ext cx="113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0EBE4E7-9CA0-46A1-A467-951EE3AD05E7}"/>
                  </a:ext>
                </a:extLst>
              </p14:cNvPr>
              <p14:cNvContentPartPr/>
              <p14:nvPr/>
            </p14:nvContentPartPr>
            <p14:xfrm>
              <a:off x="9531601" y="2858550"/>
              <a:ext cx="147960" cy="27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0EBE4E7-9CA0-46A1-A467-951EE3AD05E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513961" y="2840910"/>
                <a:ext cx="183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C9E6FFA-6A9A-4F58-BC6C-A81EC92E3E3B}"/>
                  </a:ext>
                </a:extLst>
              </p14:cNvPr>
              <p14:cNvContentPartPr/>
              <p14:nvPr/>
            </p14:nvContentPartPr>
            <p14:xfrm>
              <a:off x="9793321" y="3027750"/>
              <a:ext cx="115200" cy="95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C9E6FFA-6A9A-4F58-BC6C-A81EC92E3E3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75681" y="3009750"/>
                <a:ext cx="150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0D8A7D2-67C5-4A3C-986B-7130B80439FD}"/>
                  </a:ext>
                </a:extLst>
              </p14:cNvPr>
              <p14:cNvContentPartPr/>
              <p14:nvPr/>
            </p14:nvContentPartPr>
            <p14:xfrm>
              <a:off x="10610881" y="3081390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0D8A7D2-67C5-4A3C-986B-7130B80439F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92881" y="3063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C60E7BF-2326-44E4-BCFF-91265B2142C4}"/>
                  </a:ext>
                </a:extLst>
              </p14:cNvPr>
              <p14:cNvContentPartPr/>
              <p14:nvPr/>
            </p14:nvContentPartPr>
            <p14:xfrm>
              <a:off x="9999601" y="2843430"/>
              <a:ext cx="469800" cy="317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C60E7BF-2326-44E4-BCFF-91265B2142C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981961" y="2825430"/>
                <a:ext cx="505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887D77B-5DA0-4325-AB24-76782F1BFDE6}"/>
                  </a:ext>
                </a:extLst>
              </p14:cNvPr>
              <p14:cNvContentPartPr/>
              <p14:nvPr/>
            </p14:nvContentPartPr>
            <p14:xfrm>
              <a:off x="7835281" y="3058350"/>
              <a:ext cx="113040" cy="219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887D77B-5DA0-4325-AB24-76782F1BFDE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817641" y="3040350"/>
                <a:ext cx="148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23BD7D8-8CD7-45FC-A681-2A6A93D86BC0}"/>
                  </a:ext>
                </a:extLst>
              </p14:cNvPr>
              <p14:cNvContentPartPr/>
              <p14:nvPr/>
            </p14:nvContentPartPr>
            <p14:xfrm>
              <a:off x="4272721" y="3843150"/>
              <a:ext cx="2663640" cy="20872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23BD7D8-8CD7-45FC-A681-2A6A93D86BC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255081" y="3825147"/>
                <a:ext cx="2699280" cy="2122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3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14:cNvPr>
              <p14:cNvContentPartPr/>
              <p14:nvPr/>
            </p14:nvContentPartPr>
            <p14:xfrm>
              <a:off x="73288" y="152052"/>
              <a:ext cx="7862760" cy="55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2146DC-7D9C-4AB3-A267-0F5DC4B9C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8" y="134412"/>
                <a:ext cx="7898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14:cNvPr>
              <p14:cNvContentPartPr/>
              <p14:nvPr/>
            </p14:nvContentPartPr>
            <p14:xfrm>
              <a:off x="255808" y="1106848"/>
              <a:ext cx="668520" cy="303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A7143-DEAC-46EE-9086-0F3844153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68" y="1088848"/>
                <a:ext cx="7041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14:cNvPr>
              <p14:cNvContentPartPr/>
              <p14:nvPr/>
            </p14:nvContentPartPr>
            <p14:xfrm>
              <a:off x="3089368" y="1225288"/>
              <a:ext cx="160920" cy="14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02EAF1-B25C-4ACA-8DA1-109C58986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368" y="1207648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14:cNvPr>
              <p14:cNvContentPartPr/>
              <p14:nvPr/>
            </p14:nvContentPartPr>
            <p14:xfrm>
              <a:off x="5797648" y="1206568"/>
              <a:ext cx="151200" cy="154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39A11B-6A19-4877-B6DC-1DD5C07FF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008" y="1188928"/>
                <a:ext cx="186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14:cNvPr>
              <p14:cNvContentPartPr/>
              <p14:nvPr/>
            </p14:nvContentPartPr>
            <p14:xfrm>
              <a:off x="6223528" y="1100728"/>
              <a:ext cx="552240" cy="260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B9D71A-50C4-42DB-B027-4C90C90545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540" y="1082703"/>
                <a:ext cx="587857" cy="2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14:cNvPr>
              <p14:cNvContentPartPr/>
              <p14:nvPr/>
            </p14:nvContentPartPr>
            <p14:xfrm>
              <a:off x="5200048" y="1214488"/>
              <a:ext cx="375480" cy="179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EB1877-8A3B-49E1-B4D3-7A3AF7FB9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08" y="1196848"/>
                <a:ext cx="411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14:cNvPr>
              <p14:cNvContentPartPr/>
              <p14:nvPr/>
            </p14:nvContentPartPr>
            <p14:xfrm>
              <a:off x="4107448" y="1094608"/>
              <a:ext cx="893520" cy="302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09113B1-A52B-494E-8B98-B3402A19B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808" y="1076629"/>
                <a:ext cx="929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14:cNvPr>
              <p14:cNvContentPartPr/>
              <p14:nvPr/>
            </p14:nvContentPartPr>
            <p14:xfrm>
              <a:off x="3546928" y="1061488"/>
              <a:ext cx="469800" cy="297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C50C86-87A0-422C-83BC-4071941CC8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9288" y="1043848"/>
                <a:ext cx="50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14:cNvPr>
              <p14:cNvContentPartPr/>
              <p14:nvPr/>
            </p14:nvContentPartPr>
            <p14:xfrm>
              <a:off x="2518768" y="1073728"/>
              <a:ext cx="331560" cy="33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99B794-72C6-431D-82B2-1619911B50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1147" y="1056088"/>
                <a:ext cx="36716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14:cNvPr>
              <p14:cNvContentPartPr/>
              <p14:nvPr/>
            </p14:nvContentPartPr>
            <p14:xfrm>
              <a:off x="1114408" y="1088488"/>
              <a:ext cx="1182240" cy="36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EC35FE-2813-46A1-83B9-39F360197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6408" y="1070831"/>
                <a:ext cx="1217880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14:cNvPr>
              <p14:cNvContentPartPr/>
              <p14:nvPr/>
            </p14:nvContentPartPr>
            <p14:xfrm>
              <a:off x="7026688" y="1359208"/>
              <a:ext cx="21240" cy="10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EF7B3C8-A041-4465-A769-7D5DBB93D4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8688" y="1341208"/>
                <a:ext cx="56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14:cNvPr>
              <p14:cNvContentPartPr/>
              <p14:nvPr/>
            </p14:nvContentPartPr>
            <p14:xfrm>
              <a:off x="8519968" y="1222768"/>
              <a:ext cx="47160" cy="13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25057-D0FC-4284-AFDF-2C409A6689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2328" y="1205128"/>
                <a:ext cx="82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14:cNvPr>
              <p14:cNvContentPartPr/>
              <p14:nvPr/>
            </p14:nvContentPartPr>
            <p14:xfrm>
              <a:off x="8647768" y="1210888"/>
              <a:ext cx="81720" cy="145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1F11B9-BD79-4F93-9C54-F48A8F408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9768" y="1193248"/>
                <a:ext cx="117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14:cNvPr>
              <p14:cNvContentPartPr/>
              <p14:nvPr/>
            </p14:nvContentPartPr>
            <p14:xfrm>
              <a:off x="8543728" y="1083808"/>
              <a:ext cx="8280" cy="1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D7FB40-733B-4413-9CF3-B7E20BE83D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5728" y="1066168"/>
                <a:ext cx="43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14:cNvPr>
              <p14:cNvContentPartPr/>
              <p14:nvPr/>
            </p14:nvContentPartPr>
            <p14:xfrm>
              <a:off x="8922088" y="1161568"/>
              <a:ext cx="150840" cy="168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4FB521-F3DC-4A3A-8B26-3BEC8A684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04448" y="1143568"/>
                <a:ext cx="186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14:cNvPr>
              <p14:cNvContentPartPr/>
              <p14:nvPr/>
            </p14:nvContentPartPr>
            <p14:xfrm>
              <a:off x="8001208" y="1094608"/>
              <a:ext cx="313560" cy="28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70AFBE-B965-4BEF-88D6-62283EB63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208" y="1076608"/>
                <a:ext cx="349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14:cNvPr>
              <p14:cNvContentPartPr/>
              <p14:nvPr/>
            </p14:nvContentPartPr>
            <p14:xfrm>
              <a:off x="7263568" y="1105768"/>
              <a:ext cx="648000" cy="279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A8B327-48B8-4CCD-9855-434A64FE67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5928" y="1087768"/>
                <a:ext cx="683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14:cNvPr>
              <p14:cNvContentPartPr/>
              <p14:nvPr/>
            </p14:nvContentPartPr>
            <p14:xfrm>
              <a:off x="9423474" y="1158688"/>
              <a:ext cx="138240" cy="151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C516EA-8C2D-4555-BFA6-9C918C113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5474" y="1140688"/>
                <a:ext cx="173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14:cNvPr>
              <p14:cNvContentPartPr/>
              <p14:nvPr/>
            </p14:nvContentPartPr>
            <p14:xfrm>
              <a:off x="9645234" y="1184968"/>
              <a:ext cx="154080" cy="19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0D2ED9-3752-4A0B-BBEA-6821A8DE73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7594" y="1166968"/>
                <a:ext cx="189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14:cNvPr>
              <p14:cNvContentPartPr/>
              <p14:nvPr/>
            </p14:nvContentPartPr>
            <p14:xfrm>
              <a:off x="9940434" y="1199368"/>
              <a:ext cx="101880" cy="10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FD793E-E3AC-4C55-9410-F1B0D89836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434" y="1181728"/>
                <a:ext cx="13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14:cNvPr>
              <p14:cNvContentPartPr/>
              <p14:nvPr/>
            </p14:nvContentPartPr>
            <p14:xfrm>
              <a:off x="10837554" y="1163008"/>
              <a:ext cx="2469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2D2380D-542F-4E4C-A18D-E477E81493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9554" y="1145368"/>
                <a:ext cx="282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14:cNvPr>
              <p14:cNvContentPartPr/>
              <p14:nvPr/>
            </p14:nvContentPartPr>
            <p14:xfrm>
              <a:off x="11668074" y="1047088"/>
              <a:ext cx="18720" cy="2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45D902-BD95-4D0D-B356-B80F63FC2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650434" y="1029088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14:cNvPr>
              <p14:cNvContentPartPr/>
              <p14:nvPr/>
            </p14:nvContentPartPr>
            <p14:xfrm>
              <a:off x="11654394" y="1127368"/>
              <a:ext cx="343440" cy="284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0A111A-4CD9-4F39-B294-3D802DB67E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636754" y="1109706"/>
                <a:ext cx="379080" cy="32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14:cNvPr>
              <p14:cNvContentPartPr/>
              <p14:nvPr/>
            </p14:nvContentPartPr>
            <p14:xfrm>
              <a:off x="11157594" y="1061488"/>
              <a:ext cx="416520" cy="2426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4F2D2DD-E24A-4126-8FFA-48CBC371AF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9594" y="1043848"/>
                <a:ext cx="45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14:cNvPr>
              <p14:cNvContentPartPr/>
              <p14:nvPr/>
            </p14:nvContentPartPr>
            <p14:xfrm>
              <a:off x="10171554" y="1169128"/>
              <a:ext cx="4960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D09E9A2-D6FC-4422-8555-BDB080892D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3901" y="1151175"/>
                <a:ext cx="531746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14:cNvPr>
              <p14:cNvContentPartPr/>
              <p14:nvPr/>
            </p14:nvContentPartPr>
            <p14:xfrm>
              <a:off x="3075328" y="1840813"/>
              <a:ext cx="14400" cy="100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3244FF-E56F-4AF2-A047-FA86371E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7328" y="1823173"/>
                <a:ext cx="50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14:cNvPr>
              <p14:cNvContentPartPr/>
              <p14:nvPr/>
            </p14:nvContentPartPr>
            <p14:xfrm>
              <a:off x="3031768" y="1768813"/>
              <a:ext cx="6120" cy="1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E7FECAA-44AC-4F9A-9499-1AD588752A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13768" y="1751173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14:cNvPr>
              <p14:cNvContentPartPr/>
              <p14:nvPr/>
            </p14:nvContentPartPr>
            <p14:xfrm>
              <a:off x="4075408" y="1818853"/>
              <a:ext cx="104760" cy="122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47B50E6-9D80-4A5A-9883-EFA2C66B34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7408" y="1801213"/>
                <a:ext cx="140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14:cNvPr>
              <p14:cNvContentPartPr/>
              <p14:nvPr/>
            </p14:nvContentPartPr>
            <p14:xfrm>
              <a:off x="4838968" y="1692493"/>
              <a:ext cx="65160" cy="23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725B1A-A65C-4FFA-A7F2-C837F937DC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1328" y="1674493"/>
                <a:ext cx="1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14:cNvPr>
              <p14:cNvContentPartPr/>
              <p14:nvPr/>
            </p14:nvContentPartPr>
            <p14:xfrm>
              <a:off x="5006368" y="1820293"/>
              <a:ext cx="129600" cy="12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24998F-A8E0-4002-ACBD-D5F68A8041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368" y="1802293"/>
                <a:ext cx="165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14:cNvPr>
              <p14:cNvContentPartPr/>
              <p14:nvPr/>
            </p14:nvContentPartPr>
            <p14:xfrm>
              <a:off x="6142168" y="1674133"/>
              <a:ext cx="223920" cy="26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723A52-95C5-4A46-9FB2-F47691E88D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4168" y="1656133"/>
                <a:ext cx="259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14:cNvPr>
              <p14:cNvContentPartPr/>
              <p14:nvPr/>
            </p14:nvContentPartPr>
            <p14:xfrm>
              <a:off x="6990328" y="1745773"/>
              <a:ext cx="124200" cy="21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F5F92A-4012-4AAB-950D-31403CAA90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688" y="1728133"/>
                <a:ext cx="159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14:cNvPr>
              <p14:cNvContentPartPr/>
              <p14:nvPr/>
            </p14:nvContentPartPr>
            <p14:xfrm>
              <a:off x="7833808" y="1789693"/>
              <a:ext cx="133920" cy="113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BB31FB-5A4F-4A89-AC62-DADD72F62E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5808" y="1771693"/>
                <a:ext cx="169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14:cNvPr>
              <p14:cNvContentPartPr/>
              <p14:nvPr/>
            </p14:nvContentPartPr>
            <p14:xfrm>
              <a:off x="8048368" y="1779973"/>
              <a:ext cx="23760" cy="10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086DB8-828B-41E8-ADDE-1DDCC0990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30368" y="1762333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14:cNvPr>
              <p14:cNvContentPartPr/>
              <p14:nvPr/>
            </p14:nvContentPartPr>
            <p14:xfrm>
              <a:off x="8152768" y="1771333"/>
              <a:ext cx="163440" cy="123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9F17CE0-E6C1-4360-81BF-CF03DEA38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4768" y="1753693"/>
                <a:ext cx="199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14:cNvPr>
              <p14:cNvContentPartPr/>
              <p14:nvPr/>
            </p14:nvContentPartPr>
            <p14:xfrm>
              <a:off x="8049808" y="1665493"/>
              <a:ext cx="57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D8CC87-4A82-41CB-B7CA-010B27358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168" y="16474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14:cNvPr>
              <p14:cNvContentPartPr/>
              <p14:nvPr/>
            </p14:nvContentPartPr>
            <p14:xfrm>
              <a:off x="7210648" y="1695733"/>
              <a:ext cx="509400" cy="26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AA968B-2307-4D65-A3E9-834E613FAF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92635" y="1678069"/>
                <a:ext cx="54506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14:cNvPr>
              <p14:cNvContentPartPr/>
              <p14:nvPr/>
            </p14:nvContentPartPr>
            <p14:xfrm>
              <a:off x="6452128" y="1789333"/>
              <a:ext cx="285480" cy="146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745677C-C2AB-4A3C-B7E5-F48081F2D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4466" y="1771693"/>
                <a:ext cx="32116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14:cNvPr>
              <p14:cNvContentPartPr/>
              <p14:nvPr/>
            </p14:nvContentPartPr>
            <p14:xfrm>
              <a:off x="5596408" y="1840813"/>
              <a:ext cx="300240" cy="152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F449DE-26F8-4EFE-89AE-1AA023CC7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78408" y="1823173"/>
                <a:ext cx="33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14:cNvPr>
              <p14:cNvContentPartPr/>
              <p14:nvPr/>
            </p14:nvContentPartPr>
            <p14:xfrm>
              <a:off x="5242528" y="1728853"/>
              <a:ext cx="271440" cy="2354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8054F35-DD09-49D3-B6EF-0ECD388090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528" y="1711213"/>
                <a:ext cx="30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14:cNvPr>
              <p14:cNvContentPartPr/>
              <p14:nvPr/>
            </p14:nvContentPartPr>
            <p14:xfrm>
              <a:off x="4426408" y="1777453"/>
              <a:ext cx="319680" cy="162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28597EA-0769-4B7B-9074-9D6EE7B938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8768" y="1759813"/>
                <a:ext cx="355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14:cNvPr>
              <p14:cNvContentPartPr/>
              <p14:nvPr/>
            </p14:nvContentPartPr>
            <p14:xfrm>
              <a:off x="3581488" y="1683853"/>
              <a:ext cx="402480" cy="24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C6AC88-53A9-4D69-9E7E-FC10670E2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3832" y="1665853"/>
                <a:ext cx="438152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14:cNvPr>
              <p14:cNvContentPartPr/>
              <p14:nvPr/>
            </p14:nvContentPartPr>
            <p14:xfrm>
              <a:off x="3193408" y="1723813"/>
              <a:ext cx="113040" cy="243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41496-170B-4FB7-82E6-21B8B3FC5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5408" y="1705813"/>
                <a:ext cx="14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14:cNvPr>
              <p14:cNvContentPartPr/>
              <p14:nvPr/>
            </p14:nvContentPartPr>
            <p14:xfrm>
              <a:off x="1093528" y="1741093"/>
              <a:ext cx="1679040" cy="289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9117BE-1A05-4769-AA97-EFDD0FAC54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888" y="1723115"/>
                <a:ext cx="171468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14:cNvPr>
              <p14:cNvContentPartPr/>
              <p14:nvPr/>
            </p14:nvContentPartPr>
            <p14:xfrm>
              <a:off x="356968" y="1779613"/>
              <a:ext cx="531360" cy="255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5E787C-7962-43E8-8073-8ADEBCFD84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316" y="1761613"/>
                <a:ext cx="567024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14:cNvPr>
              <p14:cNvContentPartPr/>
              <p14:nvPr/>
            </p14:nvContentPartPr>
            <p14:xfrm>
              <a:off x="8650914" y="1761688"/>
              <a:ext cx="120240" cy="302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2DC20CD-192D-4696-9EBF-77F0E205C1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33274" y="1743688"/>
                <a:ext cx="15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14:cNvPr>
              <p14:cNvContentPartPr/>
              <p14:nvPr/>
            </p14:nvContentPartPr>
            <p14:xfrm>
              <a:off x="9752154" y="1786888"/>
              <a:ext cx="96480" cy="109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D5B633-C5C3-4CD5-A366-2D9712C53F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34514" y="1769248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14:cNvPr>
              <p14:cNvContentPartPr/>
              <p14:nvPr/>
            </p14:nvContentPartPr>
            <p14:xfrm>
              <a:off x="9297114" y="1785088"/>
              <a:ext cx="374400" cy="252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46F087D-DDB1-43D1-932B-DC2F838AB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9474" y="1767088"/>
                <a:ext cx="410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14:cNvPr>
              <p14:cNvContentPartPr/>
              <p14:nvPr/>
            </p14:nvContentPartPr>
            <p14:xfrm>
              <a:off x="8875914" y="1793008"/>
              <a:ext cx="293400" cy="134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E6BB191-DEE1-42B7-B057-A89F1DFB67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58296" y="1775008"/>
                <a:ext cx="3289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14:cNvPr>
              <p14:cNvContentPartPr/>
              <p14:nvPr/>
            </p14:nvContentPartPr>
            <p14:xfrm>
              <a:off x="10321314" y="1764928"/>
              <a:ext cx="198000" cy="136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5EEDE7A-1E50-4A3F-B552-EFB1CCC90C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674" y="1746928"/>
                <a:ext cx="23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14:cNvPr>
              <p14:cNvContentPartPr/>
              <p14:nvPr/>
            </p14:nvContentPartPr>
            <p14:xfrm>
              <a:off x="10595274" y="1694368"/>
              <a:ext cx="111600" cy="204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676103-F4DB-49AC-B544-E45718CF2F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77274" y="1676728"/>
                <a:ext cx="14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14:cNvPr>
              <p14:cNvContentPartPr/>
              <p14:nvPr/>
            </p14:nvContentPartPr>
            <p14:xfrm>
              <a:off x="10892274" y="1836928"/>
              <a:ext cx="5760" cy="3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CD04DF9-54AE-407D-8316-F6F1B23144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74274" y="1819288"/>
                <a:ext cx="41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14:cNvPr>
              <p14:cNvContentPartPr/>
              <p14:nvPr/>
            </p14:nvContentPartPr>
            <p14:xfrm>
              <a:off x="9920994" y="1671328"/>
              <a:ext cx="288000" cy="251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DA44911-5462-4662-8BD6-44F5C87269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3376" y="1653688"/>
                <a:ext cx="32359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14:cNvPr>
              <p14:cNvContentPartPr/>
              <p14:nvPr/>
            </p14:nvContentPartPr>
            <p14:xfrm>
              <a:off x="2810269" y="2392277"/>
              <a:ext cx="268200" cy="243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8B3B92-1A5B-4A38-9810-656FD04320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92629" y="2374637"/>
                <a:ext cx="30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14:cNvPr>
              <p14:cNvContentPartPr/>
              <p14:nvPr/>
            </p14:nvContentPartPr>
            <p14:xfrm>
              <a:off x="3317149" y="2377517"/>
              <a:ext cx="49680" cy="247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FF68B91-5DB0-4C33-B766-41AFBEA2FB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99509" y="2359877"/>
                <a:ext cx="85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14:cNvPr>
              <p14:cNvContentPartPr/>
              <p14:nvPr/>
            </p14:nvContentPartPr>
            <p14:xfrm>
              <a:off x="3472309" y="2461397"/>
              <a:ext cx="138960" cy="149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DFDDA5B-65E4-4F69-84A1-6D32A05CBD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4669" y="2443757"/>
                <a:ext cx="174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14:cNvPr>
              <p14:cNvContentPartPr/>
              <p14:nvPr/>
            </p14:nvContentPartPr>
            <p14:xfrm>
              <a:off x="3723949" y="2602877"/>
              <a:ext cx="12600" cy="84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AFC5A97-C768-4782-A8A2-E1EA266937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05949" y="2585237"/>
                <a:ext cx="482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14:cNvPr>
              <p14:cNvContentPartPr/>
              <p14:nvPr/>
            </p14:nvContentPartPr>
            <p14:xfrm>
              <a:off x="4096189" y="2380037"/>
              <a:ext cx="81000" cy="289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078ED31-73AA-404C-9E6A-610245277C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78189" y="2362037"/>
                <a:ext cx="1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14:cNvPr>
              <p14:cNvContentPartPr/>
              <p14:nvPr/>
            </p14:nvContentPartPr>
            <p14:xfrm>
              <a:off x="4680109" y="2324237"/>
              <a:ext cx="228240" cy="234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59C29D7-7FEF-4C24-ADBD-51D3075BA9D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62109" y="2306597"/>
                <a:ext cx="263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14:cNvPr>
              <p14:cNvContentPartPr/>
              <p14:nvPr/>
            </p14:nvContentPartPr>
            <p14:xfrm>
              <a:off x="4337749" y="2426477"/>
              <a:ext cx="146160" cy="1720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E3CE98A-4822-4343-A505-E7BB0A67F9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20109" y="2408477"/>
                <a:ext cx="181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14:cNvPr>
              <p14:cNvContentPartPr/>
              <p14:nvPr/>
            </p14:nvContentPartPr>
            <p14:xfrm>
              <a:off x="4727629" y="3022277"/>
              <a:ext cx="94680" cy="1688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9786CA7-13D0-4724-9529-3EDD3A8A0D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09989" y="3004637"/>
                <a:ext cx="130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14:cNvPr>
              <p14:cNvContentPartPr/>
              <p14:nvPr/>
            </p14:nvContentPartPr>
            <p14:xfrm>
              <a:off x="4238029" y="3085637"/>
              <a:ext cx="378000" cy="158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DA5EC8E-6CEC-4AC4-9CA3-ABC3CC5353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20389" y="3067637"/>
                <a:ext cx="41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14:cNvPr>
              <p14:cNvContentPartPr/>
              <p14:nvPr/>
            </p14:nvContentPartPr>
            <p14:xfrm>
              <a:off x="3643309" y="3070877"/>
              <a:ext cx="501480" cy="171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C0EB482-DE84-4FC0-A251-90B0AD2DA72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25669" y="3052877"/>
                <a:ext cx="53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14:cNvPr>
              <p14:cNvContentPartPr/>
              <p14:nvPr/>
            </p14:nvContentPartPr>
            <p14:xfrm>
              <a:off x="5207149" y="3013637"/>
              <a:ext cx="259200" cy="14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8C888F3-E2B7-406B-AFD3-0F3C74B7826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89149" y="2995637"/>
                <a:ext cx="294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14:cNvPr>
              <p14:cNvContentPartPr/>
              <p14:nvPr/>
            </p14:nvContentPartPr>
            <p14:xfrm>
              <a:off x="4165299" y="3785139"/>
              <a:ext cx="354600" cy="21171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76EBAFE-608A-42C6-A83E-3E9CDF0A9F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47659" y="3767499"/>
                <a:ext cx="390240" cy="21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14:cNvPr>
              <p14:cNvContentPartPr/>
              <p14:nvPr/>
            </p14:nvContentPartPr>
            <p14:xfrm>
              <a:off x="6616179" y="3986739"/>
              <a:ext cx="497880" cy="2072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24EC3B0-5E88-4298-836F-89F72D3425F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98539" y="3968739"/>
                <a:ext cx="533520" cy="21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3FAAD6-B4B7-4236-84E3-79A5C590B771}"/>
                  </a:ext>
                </a:extLst>
              </p14:cNvPr>
              <p14:cNvContentPartPr/>
              <p14:nvPr/>
            </p14:nvContentPartPr>
            <p14:xfrm>
              <a:off x="2567411" y="2588727"/>
              <a:ext cx="63360" cy="1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3FAAD6-B4B7-4236-84E3-79A5C590B77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49411" y="2570727"/>
                <a:ext cx="99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B96D03-E13D-4C27-9995-19C96908E2AD}"/>
                  </a:ext>
                </a:extLst>
              </p14:cNvPr>
              <p14:cNvContentPartPr/>
              <p14:nvPr/>
            </p14:nvContentPartPr>
            <p14:xfrm>
              <a:off x="3860531" y="2394687"/>
              <a:ext cx="134640" cy="23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B96D03-E13D-4C27-9995-19C96908E2A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42891" y="2377047"/>
                <a:ext cx="170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562598-8730-49FC-9506-264526D34B15}"/>
                  </a:ext>
                </a:extLst>
              </p14:cNvPr>
              <p14:cNvContentPartPr/>
              <p14:nvPr/>
            </p14:nvContentPartPr>
            <p14:xfrm>
              <a:off x="5588171" y="3201807"/>
              <a:ext cx="16200" cy="72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562598-8730-49FC-9506-264526D34B1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70171" y="3184167"/>
                <a:ext cx="51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D16AA0-E472-45B6-B3A5-0E9DEEEAFA37}"/>
                  </a:ext>
                </a:extLst>
              </p14:cNvPr>
              <p14:cNvContentPartPr/>
              <p14:nvPr/>
            </p14:nvContentPartPr>
            <p14:xfrm>
              <a:off x="5589971" y="3121887"/>
              <a:ext cx="9720" cy="7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D16AA0-E472-45B6-B3A5-0E9DEEEAFA3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71971" y="3104247"/>
                <a:ext cx="45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B86C87-B454-4B5B-96AF-B8C08BA2BEAB}"/>
                  </a:ext>
                </a:extLst>
              </p14:cNvPr>
              <p14:cNvContentPartPr/>
              <p14:nvPr/>
            </p14:nvContentPartPr>
            <p14:xfrm>
              <a:off x="5700131" y="3201807"/>
              <a:ext cx="63000" cy="152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B86C87-B454-4B5B-96AF-B8C08BA2BE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82131" y="3184167"/>
                <a:ext cx="98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2792CF-C69F-4045-B7E9-030EBD9998DA}"/>
                  </a:ext>
                </a:extLst>
              </p14:cNvPr>
              <p14:cNvContentPartPr/>
              <p14:nvPr/>
            </p14:nvContentPartPr>
            <p14:xfrm>
              <a:off x="5723891" y="3113247"/>
              <a:ext cx="3240" cy="3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2792CF-C69F-4045-B7E9-030EBD9998D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06251" y="3095247"/>
                <a:ext cx="38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3BF091-1562-485E-A824-4A300FFC2D6B}"/>
                  </a:ext>
                </a:extLst>
              </p14:cNvPr>
              <p14:cNvContentPartPr/>
              <p14:nvPr/>
            </p14:nvContentPartPr>
            <p14:xfrm>
              <a:off x="5971931" y="3080127"/>
              <a:ext cx="63360" cy="11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3BF091-1562-485E-A824-4A300FFC2D6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954291" y="3062127"/>
                <a:ext cx="99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BF62B4-F587-494E-AA86-E952ED3283D2}"/>
                  </a:ext>
                </a:extLst>
              </p14:cNvPr>
              <p14:cNvContentPartPr/>
              <p14:nvPr/>
            </p14:nvContentPartPr>
            <p14:xfrm>
              <a:off x="5984171" y="3148167"/>
              <a:ext cx="71640" cy="7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BF62B4-F587-494E-AA86-E952ED3283D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66531" y="3130527"/>
                <a:ext cx="107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F601C2-05B6-4535-8931-56871520D89E}"/>
                  </a:ext>
                </a:extLst>
              </p14:cNvPr>
              <p14:cNvContentPartPr/>
              <p14:nvPr/>
            </p14:nvContentPartPr>
            <p14:xfrm>
              <a:off x="5723882" y="269312"/>
              <a:ext cx="111960" cy="219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F601C2-05B6-4535-8931-56871520D8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06242" y="251700"/>
                <a:ext cx="468720" cy="25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BAB5391-1577-4E88-ACA9-81FB0C748DDD}"/>
                  </a:ext>
                </a:extLst>
              </p14:cNvPr>
              <p14:cNvContentPartPr/>
              <p14:nvPr/>
            </p14:nvContentPartPr>
            <p14:xfrm>
              <a:off x="5892721" y="2272470"/>
              <a:ext cx="86400" cy="32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BAB5391-1577-4E88-ACA9-81FB0C748DD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75081" y="2254830"/>
                <a:ext cx="1220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F857A8D-A56B-4A09-BC60-E26ECDBF1945}"/>
                  </a:ext>
                </a:extLst>
              </p14:cNvPr>
              <p14:cNvContentPartPr/>
              <p14:nvPr/>
            </p14:nvContentPartPr>
            <p14:xfrm>
              <a:off x="6061921" y="2328270"/>
              <a:ext cx="145080" cy="225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F857A8D-A56B-4A09-BC60-E26ECDBF19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43921" y="2310270"/>
                <a:ext cx="180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2E1561C-3A32-412F-A259-B1F66537C706}"/>
                  </a:ext>
                </a:extLst>
              </p14:cNvPr>
              <p14:cNvContentPartPr/>
              <p14:nvPr/>
            </p14:nvContentPartPr>
            <p14:xfrm>
              <a:off x="6308521" y="2515110"/>
              <a:ext cx="13680" cy="78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2E1561C-3A32-412F-A259-B1F66537C70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90881" y="2497110"/>
                <a:ext cx="49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C2FEA3A-D70C-4493-8BAA-88161FB341C3}"/>
                  </a:ext>
                </a:extLst>
              </p14:cNvPr>
              <p14:cNvContentPartPr/>
              <p14:nvPr/>
            </p14:nvContentPartPr>
            <p14:xfrm>
              <a:off x="6446401" y="2398110"/>
              <a:ext cx="114480" cy="127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C2FEA3A-D70C-4493-8BAA-88161FB341C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428401" y="2380470"/>
                <a:ext cx="150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6CCFBA6-E985-489A-93B0-638D30FD777C}"/>
                  </a:ext>
                </a:extLst>
              </p14:cNvPr>
              <p14:cNvContentPartPr/>
              <p14:nvPr/>
            </p14:nvContentPartPr>
            <p14:xfrm>
              <a:off x="6634321" y="2248350"/>
              <a:ext cx="150840" cy="334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6CCFBA6-E985-489A-93B0-638D30FD777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16681" y="2230710"/>
                <a:ext cx="186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24478B4-A088-44AF-AD48-566339C030D7}"/>
                  </a:ext>
                </a:extLst>
              </p14:cNvPr>
              <p14:cNvContentPartPr/>
              <p14:nvPr/>
            </p14:nvContentPartPr>
            <p14:xfrm>
              <a:off x="5136361" y="2356350"/>
              <a:ext cx="474840" cy="255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24478B4-A088-44AF-AD48-566339C030D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118361" y="2338710"/>
                <a:ext cx="510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CF6256B-BF0C-4983-868C-39FE11D8CA7F}"/>
                  </a:ext>
                </a:extLst>
              </p14:cNvPr>
              <p14:cNvContentPartPr/>
              <p14:nvPr/>
            </p14:nvContentPartPr>
            <p14:xfrm>
              <a:off x="7245241" y="2278950"/>
              <a:ext cx="210960" cy="235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CF6256B-BF0C-4983-868C-39FE11D8CA7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27601" y="2260950"/>
                <a:ext cx="246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7B6D533-82F6-4591-ABFA-E38162FAECD6}"/>
                  </a:ext>
                </a:extLst>
              </p14:cNvPr>
              <p14:cNvContentPartPr/>
              <p14:nvPr/>
            </p14:nvContentPartPr>
            <p14:xfrm>
              <a:off x="6959761" y="2310990"/>
              <a:ext cx="146160" cy="208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B6D533-82F6-4591-ABFA-E38162FAEC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42121" y="2293350"/>
                <a:ext cx="181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7BA6E2B-1837-416D-A094-5DE8F31035BA}"/>
                  </a:ext>
                </a:extLst>
              </p14:cNvPr>
              <p14:cNvContentPartPr/>
              <p14:nvPr/>
            </p14:nvContentPartPr>
            <p14:xfrm>
              <a:off x="8710441" y="2375070"/>
              <a:ext cx="149040" cy="143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7BA6E2B-1837-416D-A094-5DE8F31035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692441" y="2357070"/>
                <a:ext cx="1846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C4F23CB-6734-4A73-A9E0-8E685F4330FB}"/>
                  </a:ext>
                </a:extLst>
              </p14:cNvPr>
              <p14:cNvContentPartPr/>
              <p14:nvPr/>
            </p14:nvContentPartPr>
            <p14:xfrm>
              <a:off x="9038761" y="2403510"/>
              <a:ext cx="96480" cy="16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C4F23CB-6734-4A73-A9E0-8E685F4330F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20761" y="2385510"/>
                <a:ext cx="132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FA2727B-5201-4D74-8083-0DDB161A50D7}"/>
                  </a:ext>
                </a:extLst>
              </p14:cNvPr>
              <p14:cNvContentPartPr/>
              <p14:nvPr/>
            </p14:nvContentPartPr>
            <p14:xfrm>
              <a:off x="9076201" y="2475510"/>
              <a:ext cx="78120" cy="10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FA2727B-5201-4D74-8083-0DDB161A50D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58561" y="2457510"/>
                <a:ext cx="113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6F26B4F-8D8B-4AFA-B172-03E3465056BB}"/>
                  </a:ext>
                </a:extLst>
              </p14:cNvPr>
              <p14:cNvContentPartPr/>
              <p14:nvPr/>
            </p14:nvContentPartPr>
            <p14:xfrm>
              <a:off x="9296881" y="2275710"/>
              <a:ext cx="178920" cy="262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6F26B4F-8D8B-4AFA-B172-03E3465056B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279241" y="2258070"/>
                <a:ext cx="214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972AC2A-D0DB-4B36-93F2-1018FD0DE647}"/>
                  </a:ext>
                </a:extLst>
              </p14:cNvPr>
              <p14:cNvContentPartPr/>
              <p14:nvPr/>
            </p14:nvContentPartPr>
            <p14:xfrm>
              <a:off x="7730161" y="2286510"/>
              <a:ext cx="737640" cy="258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972AC2A-D0DB-4B36-93F2-1018FD0DE64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12161" y="2268870"/>
                <a:ext cx="7732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6CD3C81-C0F5-4213-BC41-2A10B06AEA7B}"/>
                  </a:ext>
                </a:extLst>
              </p14:cNvPr>
              <p14:cNvContentPartPr/>
              <p14:nvPr/>
            </p14:nvContentPartPr>
            <p14:xfrm>
              <a:off x="6221761" y="2988870"/>
              <a:ext cx="172440" cy="2095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6CD3C81-C0F5-4213-BC41-2A10B06AEA7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04121" y="2970870"/>
                <a:ext cx="2080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45E06F6-D524-44F4-B793-2A02BF774C56}"/>
                  </a:ext>
                </a:extLst>
              </p14:cNvPr>
              <p14:cNvContentPartPr/>
              <p14:nvPr/>
            </p14:nvContentPartPr>
            <p14:xfrm>
              <a:off x="6760321" y="2983110"/>
              <a:ext cx="240480" cy="167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45E06F6-D524-44F4-B793-2A02BF774C5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42348" y="2965110"/>
                <a:ext cx="276067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2F8C292-6DE2-41B8-835F-D0C2DA991E4D}"/>
                  </a:ext>
                </a:extLst>
              </p14:cNvPr>
              <p14:cNvContentPartPr/>
              <p14:nvPr/>
            </p14:nvContentPartPr>
            <p14:xfrm>
              <a:off x="7402201" y="3003630"/>
              <a:ext cx="309600" cy="140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2F8C292-6DE2-41B8-835F-D0C2DA991E4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84561" y="2985630"/>
                <a:ext cx="345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6584E0E-F056-4794-A2A9-2E234DFF7AD2}"/>
                  </a:ext>
                </a:extLst>
              </p14:cNvPr>
              <p14:cNvContentPartPr/>
              <p14:nvPr/>
            </p14:nvContentPartPr>
            <p14:xfrm>
              <a:off x="7930321" y="2987430"/>
              <a:ext cx="9360" cy="9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6584E0E-F056-4794-A2A9-2E234DFF7AD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12681" y="2969790"/>
                <a:ext cx="45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A388B38-F4FA-4281-8D5E-7250014D3EA7}"/>
                  </a:ext>
                </a:extLst>
              </p14:cNvPr>
              <p14:cNvContentPartPr/>
              <p14:nvPr/>
            </p14:nvContentPartPr>
            <p14:xfrm>
              <a:off x="8137681" y="3057990"/>
              <a:ext cx="48960" cy="32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A388B38-F4FA-4281-8D5E-7250014D3EA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119681" y="3039990"/>
                <a:ext cx="84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439AAA0-7250-44C7-B739-14D336668CD1}"/>
                  </a:ext>
                </a:extLst>
              </p14:cNvPr>
              <p14:cNvContentPartPr/>
              <p14:nvPr/>
            </p14:nvContentPartPr>
            <p14:xfrm>
              <a:off x="8135521" y="3116310"/>
              <a:ext cx="93600" cy="14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439AAA0-7250-44C7-B739-14D336668CD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117881" y="3098670"/>
                <a:ext cx="129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638A75D-936D-496F-998C-B919C638AD19}"/>
                  </a:ext>
                </a:extLst>
              </p14:cNvPr>
              <p14:cNvContentPartPr/>
              <p14:nvPr/>
            </p14:nvContentPartPr>
            <p14:xfrm>
              <a:off x="8365201" y="2952510"/>
              <a:ext cx="207360" cy="222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638A75D-936D-496F-998C-B919C638AD1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347561" y="2934870"/>
                <a:ext cx="243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AD9153B-80F4-4A91-BBAF-C8705B6BFC82}"/>
                  </a:ext>
                </a:extLst>
              </p14:cNvPr>
              <p14:cNvContentPartPr/>
              <p14:nvPr/>
            </p14:nvContentPartPr>
            <p14:xfrm>
              <a:off x="8805121" y="3221070"/>
              <a:ext cx="5400" cy="87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AD9153B-80F4-4A91-BBAF-C8705B6BFC8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87481" y="3203070"/>
                <a:ext cx="41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7F1F1AC-11B9-413B-876E-310AD6D3FD20}"/>
                  </a:ext>
                </a:extLst>
              </p14:cNvPr>
              <p14:cNvContentPartPr/>
              <p14:nvPr/>
            </p14:nvContentPartPr>
            <p14:xfrm>
              <a:off x="8956681" y="3060870"/>
              <a:ext cx="103680" cy="1706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7F1F1AC-11B9-413B-876E-310AD6D3FD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39041" y="3042870"/>
                <a:ext cx="1393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31C934-77B3-4289-BE93-517541ACC144}"/>
                  </a:ext>
                </a:extLst>
              </p14:cNvPr>
              <p14:cNvContentPartPr/>
              <p14:nvPr/>
            </p14:nvContentPartPr>
            <p14:xfrm>
              <a:off x="9148921" y="3059430"/>
              <a:ext cx="77400" cy="130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31C934-77B3-4289-BE93-517541ACC14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131281" y="3041790"/>
                <a:ext cx="113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0EBE4E7-9CA0-46A1-A467-951EE3AD05E7}"/>
                  </a:ext>
                </a:extLst>
              </p14:cNvPr>
              <p14:cNvContentPartPr/>
              <p14:nvPr/>
            </p14:nvContentPartPr>
            <p14:xfrm>
              <a:off x="9531601" y="2858550"/>
              <a:ext cx="147960" cy="27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0EBE4E7-9CA0-46A1-A467-951EE3AD05E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513961" y="2840910"/>
                <a:ext cx="183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C9E6FFA-6A9A-4F58-BC6C-A81EC92E3E3B}"/>
                  </a:ext>
                </a:extLst>
              </p14:cNvPr>
              <p14:cNvContentPartPr/>
              <p14:nvPr/>
            </p14:nvContentPartPr>
            <p14:xfrm>
              <a:off x="9793321" y="3027750"/>
              <a:ext cx="115200" cy="95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C9E6FFA-6A9A-4F58-BC6C-A81EC92E3E3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75681" y="3009750"/>
                <a:ext cx="150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0D8A7D2-67C5-4A3C-986B-7130B80439FD}"/>
                  </a:ext>
                </a:extLst>
              </p14:cNvPr>
              <p14:cNvContentPartPr/>
              <p14:nvPr/>
            </p14:nvContentPartPr>
            <p14:xfrm>
              <a:off x="10610881" y="3081390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0D8A7D2-67C5-4A3C-986B-7130B80439F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92881" y="3063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C60E7BF-2326-44E4-BCFF-91265B2142C4}"/>
                  </a:ext>
                </a:extLst>
              </p14:cNvPr>
              <p14:cNvContentPartPr/>
              <p14:nvPr/>
            </p14:nvContentPartPr>
            <p14:xfrm>
              <a:off x="9999601" y="2843430"/>
              <a:ext cx="469800" cy="317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C60E7BF-2326-44E4-BCFF-91265B2142C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981961" y="2825430"/>
                <a:ext cx="505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887D77B-5DA0-4325-AB24-76782F1BFDE6}"/>
                  </a:ext>
                </a:extLst>
              </p14:cNvPr>
              <p14:cNvContentPartPr/>
              <p14:nvPr/>
            </p14:nvContentPartPr>
            <p14:xfrm>
              <a:off x="7835281" y="3058350"/>
              <a:ext cx="113040" cy="219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887D77B-5DA0-4325-AB24-76782F1BFDE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817641" y="3040350"/>
                <a:ext cx="148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23BD7D8-8CD7-45FC-A681-2A6A93D86BC0}"/>
                  </a:ext>
                </a:extLst>
              </p14:cNvPr>
              <p14:cNvContentPartPr/>
              <p14:nvPr/>
            </p14:nvContentPartPr>
            <p14:xfrm>
              <a:off x="4272721" y="3843150"/>
              <a:ext cx="2663640" cy="20872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23BD7D8-8CD7-45FC-A681-2A6A93D86BC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255081" y="3825147"/>
                <a:ext cx="2699280" cy="212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084E9A-0251-455F-A6FD-7A67B467966D}"/>
                  </a:ext>
                </a:extLst>
              </p14:cNvPr>
              <p14:cNvContentPartPr/>
              <p14:nvPr/>
            </p14:nvContentPartPr>
            <p14:xfrm>
              <a:off x="5897050" y="360212"/>
              <a:ext cx="112320" cy="16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084E9A-0251-455F-A6FD-7A67B467966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879410" y="342572"/>
                <a:ext cx="147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D7F23F-C32A-4299-8193-C51BDB5BA052}"/>
                  </a:ext>
                </a:extLst>
              </p14:cNvPr>
              <p14:cNvContentPartPr/>
              <p14:nvPr/>
            </p14:nvContentPartPr>
            <p14:xfrm>
              <a:off x="6064450" y="371012"/>
              <a:ext cx="123120" cy="267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D7F23F-C32A-4299-8193-C51BDB5BA052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046810" y="353372"/>
                <a:ext cx="15876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7BA3E-1422-430B-A049-D33286C72E25}"/>
              </a:ext>
            </a:extLst>
          </p:cNvPr>
          <p:cNvGrpSpPr/>
          <p:nvPr/>
        </p:nvGrpSpPr>
        <p:grpSpPr>
          <a:xfrm>
            <a:off x="524410" y="2479172"/>
            <a:ext cx="1126800" cy="317160"/>
            <a:chOff x="524410" y="2479172"/>
            <a:chExt cx="112680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6768A3-3754-4D4F-9538-F3F561D9026D}"/>
                    </a:ext>
                  </a:extLst>
                </p14:cNvPr>
                <p14:cNvContentPartPr/>
                <p14:nvPr/>
              </p14:nvContentPartPr>
              <p14:xfrm>
                <a:off x="524410" y="2479172"/>
                <a:ext cx="149400" cy="22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6768A3-3754-4D4F-9538-F3F561D9026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6770" y="2461172"/>
                  <a:ext cx="185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831081-BBFB-4D5D-907E-731D5CBBD67E}"/>
                    </a:ext>
                  </a:extLst>
                </p14:cNvPr>
                <p14:cNvContentPartPr/>
                <p14:nvPr/>
              </p14:nvContentPartPr>
              <p14:xfrm>
                <a:off x="552850" y="2576012"/>
                <a:ext cx="10476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831081-BBFB-4D5D-907E-731D5CBBD67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5210" y="2558372"/>
                  <a:ext cx="140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182C25-1526-4161-BF36-FA73604D37F0}"/>
                    </a:ext>
                  </a:extLst>
                </p14:cNvPr>
                <p14:cNvContentPartPr/>
                <p14:nvPr/>
              </p14:nvContentPartPr>
              <p14:xfrm>
                <a:off x="791890" y="2546132"/>
                <a:ext cx="145800" cy="124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182C25-1526-4161-BF36-FA73604D37F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3890" y="2528492"/>
                  <a:ext cx="181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00EF88-8190-4A3E-A796-B9BBE3487286}"/>
                    </a:ext>
                  </a:extLst>
                </p14:cNvPr>
                <p14:cNvContentPartPr/>
                <p14:nvPr/>
              </p14:nvContentPartPr>
              <p14:xfrm>
                <a:off x="979090" y="2577812"/>
                <a:ext cx="121680" cy="21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00EF88-8190-4A3E-A796-B9BBE348728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61090" y="2560172"/>
                  <a:ext cx="157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C40071-9BE8-451C-A347-C4920BE12ACF}"/>
                    </a:ext>
                  </a:extLst>
                </p14:cNvPr>
                <p14:cNvContentPartPr/>
                <p14:nvPr/>
              </p14:nvContentPartPr>
              <p14:xfrm>
                <a:off x="1168450" y="2574572"/>
                <a:ext cx="236160" cy="101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C40071-9BE8-451C-A347-C4920BE12AC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50810" y="2556932"/>
                  <a:ext cx="271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8EC9A4-9DD9-4244-801E-2D7DA3C31443}"/>
                    </a:ext>
                  </a:extLst>
                </p14:cNvPr>
                <p14:cNvContentPartPr/>
                <p14:nvPr/>
              </p14:nvContentPartPr>
              <p14:xfrm>
                <a:off x="1452130" y="2568812"/>
                <a:ext cx="199080" cy="11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8EC9A4-9DD9-4244-801E-2D7DA3C3144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34130" y="2550812"/>
                  <a:ext cx="2347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4BF5F2-8284-4CFB-B4A9-C1AD33AF5B6E}"/>
              </a:ext>
            </a:extLst>
          </p:cNvPr>
          <p:cNvGrpSpPr/>
          <p:nvPr/>
        </p:nvGrpSpPr>
        <p:grpSpPr>
          <a:xfrm>
            <a:off x="1739050" y="2412212"/>
            <a:ext cx="668160" cy="292320"/>
            <a:chOff x="1739050" y="2412212"/>
            <a:chExt cx="6681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7C0DBF-855D-4047-98BB-A9A77E02E983}"/>
                    </a:ext>
                  </a:extLst>
                </p14:cNvPr>
                <p14:cNvContentPartPr/>
                <p14:nvPr/>
              </p14:nvContentPartPr>
              <p14:xfrm>
                <a:off x="1739050" y="2544332"/>
                <a:ext cx="109800" cy="160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7C0DBF-855D-4047-98BB-A9A77E02E98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21410" y="2526332"/>
                  <a:ext cx="145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00BE97-BA59-49BF-9A40-2B01E8AB72B4}"/>
                    </a:ext>
                  </a:extLst>
                </p14:cNvPr>
                <p14:cNvContentPartPr/>
                <p14:nvPr/>
              </p14:nvContentPartPr>
              <p14:xfrm>
                <a:off x="1963330" y="2470532"/>
                <a:ext cx="22320" cy="22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00BE97-BA59-49BF-9A40-2B01E8AB72B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45690" y="2452892"/>
                  <a:ext cx="57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74C8AC-3197-4AB4-955E-CDD26A05244E}"/>
                    </a:ext>
                  </a:extLst>
                </p14:cNvPr>
                <p14:cNvContentPartPr/>
                <p14:nvPr/>
              </p14:nvContentPartPr>
              <p14:xfrm>
                <a:off x="1892410" y="2543252"/>
                <a:ext cx="270000" cy="15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74C8AC-3197-4AB4-955E-CDD26A05244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4410" y="2525612"/>
                  <a:ext cx="305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61EFC4-8A8B-46DD-A5ED-F0EC75CC9048}"/>
                    </a:ext>
                  </a:extLst>
                </p14:cNvPr>
                <p14:cNvContentPartPr/>
                <p14:nvPr/>
              </p14:nvContentPartPr>
              <p14:xfrm>
                <a:off x="2202730" y="2597612"/>
                <a:ext cx="24840" cy="9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61EFC4-8A8B-46DD-A5ED-F0EC75CC90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184730" y="2579972"/>
                  <a:ext cx="60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4EA5DC-9365-462F-BB48-292725427D26}"/>
                    </a:ext>
                  </a:extLst>
                </p14:cNvPr>
                <p14:cNvContentPartPr/>
                <p14:nvPr/>
              </p14:nvContentPartPr>
              <p14:xfrm>
                <a:off x="2315770" y="2540732"/>
                <a:ext cx="91440" cy="15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4EA5DC-9365-462F-BB48-292725427D2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97770" y="2523092"/>
                  <a:ext cx="127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EDA9C0-C8FB-4D03-A9A9-95FFF6596873}"/>
                    </a:ext>
                  </a:extLst>
                </p14:cNvPr>
                <p14:cNvContentPartPr/>
                <p14:nvPr/>
              </p14:nvContentPartPr>
              <p14:xfrm>
                <a:off x="2238730" y="2412212"/>
                <a:ext cx="10080" cy="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EDA9C0-C8FB-4D03-A9A9-95FFF659687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20730" y="2394572"/>
                  <a:ext cx="457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EB7E8-BC9F-4F84-8F09-74BEDBB21C92}"/>
              </a:ext>
            </a:extLst>
          </p:cNvPr>
          <p:cNvGrpSpPr/>
          <p:nvPr/>
        </p:nvGrpSpPr>
        <p:grpSpPr>
          <a:xfrm>
            <a:off x="6273250" y="311972"/>
            <a:ext cx="1704240" cy="226440"/>
            <a:chOff x="6273250" y="311972"/>
            <a:chExt cx="17042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067D5C-E34B-4F69-8ED0-D9966BA19D23}"/>
                    </a:ext>
                  </a:extLst>
                </p14:cNvPr>
                <p14:cNvContentPartPr/>
                <p14:nvPr/>
              </p14:nvContentPartPr>
              <p14:xfrm>
                <a:off x="6273250" y="362372"/>
                <a:ext cx="191160" cy="151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067D5C-E34B-4F69-8ED0-D9966BA19D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55610" y="344732"/>
                  <a:ext cx="226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D19DDF-B69A-41F6-8775-E80BA916F8A0}"/>
                    </a:ext>
                  </a:extLst>
                </p14:cNvPr>
                <p14:cNvContentPartPr/>
                <p14:nvPr/>
              </p14:nvContentPartPr>
              <p14:xfrm>
                <a:off x="6573130" y="388292"/>
                <a:ext cx="241920" cy="10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D19DDF-B69A-41F6-8775-E80BA916F8A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555130" y="370652"/>
                  <a:ext cx="277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3428E7-CF40-41D7-8C4C-5DAD26B77243}"/>
                    </a:ext>
                  </a:extLst>
                </p14:cNvPr>
                <p14:cNvContentPartPr/>
                <p14:nvPr/>
              </p14:nvContentPartPr>
              <p14:xfrm>
                <a:off x="6896410" y="398012"/>
                <a:ext cx="115200" cy="117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3428E7-CF40-41D7-8C4C-5DAD26B772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78770" y="380012"/>
                  <a:ext cx="150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3CF463-E910-4844-925D-9A87DE15446A}"/>
                    </a:ext>
                  </a:extLst>
                </p14:cNvPr>
                <p14:cNvContentPartPr/>
                <p14:nvPr/>
              </p14:nvContentPartPr>
              <p14:xfrm>
                <a:off x="7144090" y="311972"/>
                <a:ext cx="23760" cy="21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3CF463-E910-4844-925D-9A87DE15446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26450" y="293972"/>
                  <a:ext cx="59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168333-B534-4519-9F3A-74625A315C4C}"/>
                    </a:ext>
                  </a:extLst>
                </p14:cNvPr>
                <p14:cNvContentPartPr/>
                <p14:nvPr/>
              </p14:nvContentPartPr>
              <p14:xfrm>
                <a:off x="7085410" y="362732"/>
                <a:ext cx="214560" cy="5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168333-B534-4519-9F3A-74625A315C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067770" y="344732"/>
                  <a:ext cx="250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6B6334-4C7E-4ED4-9A18-0835A5B2EB17}"/>
                    </a:ext>
                  </a:extLst>
                </p14:cNvPr>
                <p14:cNvContentPartPr/>
                <p14:nvPr/>
              </p14:nvContentPartPr>
              <p14:xfrm>
                <a:off x="7327690" y="395492"/>
                <a:ext cx="95040" cy="141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6B6334-4C7E-4ED4-9A18-0835A5B2EB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310050" y="377852"/>
                  <a:ext cx="130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F2490E-7AFD-439A-AA7A-3DB15FC09E1C}"/>
                    </a:ext>
                  </a:extLst>
                </p14:cNvPr>
                <p14:cNvContentPartPr/>
                <p14:nvPr/>
              </p14:nvContentPartPr>
              <p14:xfrm>
                <a:off x="7525690" y="331052"/>
                <a:ext cx="36360" cy="207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F2490E-7AFD-439A-AA7A-3DB15FC09E1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08050" y="313052"/>
                  <a:ext cx="72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D97D1F-B767-4B4A-A5CA-D55C6539CE77}"/>
                    </a:ext>
                  </a:extLst>
                </p14:cNvPr>
                <p14:cNvContentPartPr/>
                <p14:nvPr/>
              </p14:nvContentPartPr>
              <p14:xfrm>
                <a:off x="7724050" y="371012"/>
                <a:ext cx="253440" cy="16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D97D1F-B767-4B4A-A5CA-D55C6539CE7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06410" y="353012"/>
                  <a:ext cx="2890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EC0C55-89E2-4F14-9B66-8516A141ECFE}"/>
              </a:ext>
            </a:extLst>
          </p:cNvPr>
          <p:cNvGrpSpPr/>
          <p:nvPr/>
        </p:nvGrpSpPr>
        <p:grpSpPr>
          <a:xfrm>
            <a:off x="10025890" y="2230052"/>
            <a:ext cx="747000" cy="452880"/>
            <a:chOff x="10025890" y="2230052"/>
            <a:chExt cx="74700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6F87C1-C7E4-4EFC-8ABC-A75429B3418F}"/>
                    </a:ext>
                  </a:extLst>
                </p14:cNvPr>
                <p14:cNvContentPartPr/>
                <p14:nvPr/>
              </p14:nvContentPartPr>
              <p14:xfrm>
                <a:off x="10025890" y="2230052"/>
                <a:ext cx="175320" cy="257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6F87C1-C7E4-4EFC-8ABC-A75429B3418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008250" y="2212412"/>
                  <a:ext cx="210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D12284-AE97-4DE6-A405-AE0BB738BD34}"/>
                    </a:ext>
                  </a:extLst>
                </p14:cNvPr>
                <p14:cNvContentPartPr/>
                <p14:nvPr/>
              </p14:nvContentPartPr>
              <p14:xfrm>
                <a:off x="10078450" y="2353532"/>
                <a:ext cx="131400" cy="5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D12284-AE97-4DE6-A405-AE0BB738BD3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060450" y="2335892"/>
                  <a:ext cx="167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304D16-4D4B-494B-B642-3D31996A7B51}"/>
                    </a:ext>
                  </a:extLst>
                </p14:cNvPr>
                <p14:cNvContentPartPr/>
                <p14:nvPr/>
              </p14:nvContentPartPr>
              <p14:xfrm>
                <a:off x="10314610" y="2285492"/>
                <a:ext cx="176760" cy="170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304D16-4D4B-494B-B642-3D31996A7B5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96970" y="2267492"/>
                  <a:ext cx="21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802C68-2716-4486-84F5-0F5035AB4E14}"/>
                    </a:ext>
                  </a:extLst>
                </p14:cNvPr>
                <p14:cNvContentPartPr/>
                <p14:nvPr/>
              </p14:nvContentPartPr>
              <p14:xfrm>
                <a:off x="10562290" y="2243372"/>
                <a:ext cx="190080" cy="235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802C68-2716-4486-84F5-0F5035AB4E1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44290" y="2225372"/>
                  <a:ext cx="225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9796AF-EAFB-4E2E-B258-021B8B6D9A40}"/>
                    </a:ext>
                  </a:extLst>
                </p14:cNvPr>
                <p14:cNvContentPartPr/>
                <p14:nvPr/>
              </p14:nvContentPartPr>
              <p14:xfrm>
                <a:off x="10151530" y="2573132"/>
                <a:ext cx="613440" cy="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9796AF-EAFB-4E2E-B258-021B8B6D9A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33530" y="2555492"/>
                  <a:ext cx="649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3F1EA9-E2F8-4863-912A-E6F30DDE9E19}"/>
                    </a:ext>
                  </a:extLst>
                </p14:cNvPr>
                <p14:cNvContentPartPr/>
                <p14:nvPr/>
              </p14:nvContentPartPr>
              <p14:xfrm>
                <a:off x="10245130" y="2642612"/>
                <a:ext cx="527760" cy="40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3F1EA9-E2F8-4863-912A-E6F30DDE9E1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227490" y="2624612"/>
                  <a:ext cx="5634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651656-8BBC-466A-BF92-3A79D9E9C548}"/>
              </a:ext>
            </a:extLst>
          </p:cNvPr>
          <p:cNvGrpSpPr/>
          <p:nvPr/>
        </p:nvGrpSpPr>
        <p:grpSpPr>
          <a:xfrm>
            <a:off x="425050" y="3001892"/>
            <a:ext cx="1502640" cy="491760"/>
            <a:chOff x="425050" y="3001892"/>
            <a:chExt cx="150264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F23751-219B-41B7-80FB-909BA91C23EB}"/>
                    </a:ext>
                  </a:extLst>
                </p14:cNvPr>
                <p14:cNvContentPartPr/>
                <p14:nvPr/>
              </p14:nvContentPartPr>
              <p14:xfrm>
                <a:off x="615490" y="3131852"/>
                <a:ext cx="132480" cy="159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F23751-219B-41B7-80FB-909BA91C23E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7490" y="3113852"/>
                  <a:ext cx="16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C198A2-47CA-4A52-8CDB-40363E1308FC}"/>
                    </a:ext>
                  </a:extLst>
                </p14:cNvPr>
                <p14:cNvContentPartPr/>
                <p14:nvPr/>
              </p14:nvContentPartPr>
              <p14:xfrm>
                <a:off x="829690" y="3324452"/>
                <a:ext cx="15840" cy="81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C198A2-47CA-4A52-8CDB-40363E1308F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11690" y="3306452"/>
                  <a:ext cx="51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F839BA-4E29-484B-8136-7FC96EE856A9}"/>
                    </a:ext>
                  </a:extLst>
                </p14:cNvPr>
                <p14:cNvContentPartPr/>
                <p14:nvPr/>
              </p14:nvContentPartPr>
              <p14:xfrm>
                <a:off x="972250" y="3195572"/>
                <a:ext cx="119160" cy="132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F839BA-4E29-484B-8136-7FC96EE856A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54610" y="3177932"/>
                  <a:ext cx="154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AABAF2-67AA-4F23-A2DF-6C02BD2007B8}"/>
                    </a:ext>
                  </a:extLst>
                </p14:cNvPr>
                <p14:cNvContentPartPr/>
                <p14:nvPr/>
              </p14:nvContentPartPr>
              <p14:xfrm>
                <a:off x="1290130" y="3122852"/>
                <a:ext cx="190080" cy="160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AABAF2-67AA-4F23-A2DF-6C02BD2007B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272130" y="3104852"/>
                  <a:ext cx="22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24D48E-DF6C-409D-8315-B27EB9869826}"/>
                    </a:ext>
                  </a:extLst>
                </p14:cNvPr>
                <p14:cNvContentPartPr/>
                <p14:nvPr/>
              </p14:nvContentPartPr>
              <p14:xfrm>
                <a:off x="1293010" y="3212492"/>
                <a:ext cx="93240" cy="25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24D48E-DF6C-409D-8315-B27EB986982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275010" y="3194852"/>
                  <a:ext cx="128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E530BC-288D-4B8E-9444-EE0B5465180F}"/>
                    </a:ext>
                  </a:extLst>
                </p14:cNvPr>
                <p14:cNvContentPartPr/>
                <p14:nvPr/>
              </p14:nvContentPartPr>
              <p14:xfrm>
                <a:off x="1336570" y="3001892"/>
                <a:ext cx="109080" cy="40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E530BC-288D-4B8E-9444-EE0B546518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318930" y="2984252"/>
                  <a:ext cx="1447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42D34D4-7BCA-4A52-BFE7-86F43EF5CDEF}"/>
                    </a:ext>
                  </a:extLst>
                </p14:cNvPr>
                <p14:cNvContentPartPr/>
                <p14:nvPr/>
              </p14:nvContentPartPr>
              <p14:xfrm>
                <a:off x="1643290" y="3072452"/>
                <a:ext cx="41760" cy="22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42D34D4-7BCA-4A52-BFE7-86F43EF5CDE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625290" y="3054812"/>
                  <a:ext cx="77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2ED170-0D8C-430A-BEF6-1BC2BDA2B568}"/>
                    </a:ext>
                  </a:extLst>
                </p14:cNvPr>
                <p14:cNvContentPartPr/>
                <p14:nvPr/>
              </p14:nvContentPartPr>
              <p14:xfrm>
                <a:off x="1664530" y="3046892"/>
                <a:ext cx="263160" cy="230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2ED170-0D8C-430A-BEF6-1BC2BDA2B56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646890" y="3029252"/>
                  <a:ext cx="298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BB1EF1-5787-4CAA-A1E9-47B578899141}"/>
                    </a:ext>
                  </a:extLst>
                </p14:cNvPr>
                <p14:cNvContentPartPr/>
                <p14:nvPr/>
              </p14:nvContentPartPr>
              <p14:xfrm>
                <a:off x="425050" y="3012332"/>
                <a:ext cx="145080" cy="48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BB1EF1-5787-4CAA-A1E9-47B57889914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07410" y="2994332"/>
                  <a:ext cx="180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0A2A858-31DC-4FD9-8507-87B2E0697D79}"/>
                    </a:ext>
                  </a:extLst>
                </p14:cNvPr>
                <p14:cNvContentPartPr/>
                <p14:nvPr/>
              </p14:nvContentPartPr>
              <p14:xfrm>
                <a:off x="1113730" y="3051212"/>
                <a:ext cx="124200" cy="313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0A2A858-31DC-4FD9-8507-87B2E0697D7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95730" y="3033212"/>
                  <a:ext cx="1598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3F68B9D-D19E-4796-91ED-F1D669283243}"/>
                  </a:ext>
                </a:extLst>
              </p14:cNvPr>
              <p14:cNvContentPartPr/>
              <p14:nvPr/>
            </p14:nvContentPartPr>
            <p14:xfrm>
              <a:off x="2236930" y="3271172"/>
              <a:ext cx="8640" cy="4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3F68B9D-D19E-4796-91ED-F1D66928324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2218930" y="3253172"/>
                <a:ext cx="4428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3F5659E-06E7-462B-A141-CA189DB68C63}"/>
              </a:ext>
            </a:extLst>
          </p:cNvPr>
          <p:cNvGrpSpPr/>
          <p:nvPr/>
        </p:nvGrpSpPr>
        <p:grpSpPr>
          <a:xfrm>
            <a:off x="2481370" y="3029612"/>
            <a:ext cx="927000" cy="290520"/>
            <a:chOff x="2481370" y="3029612"/>
            <a:chExt cx="927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E3DF96-E24F-4320-9863-F83ACDB1C1F2}"/>
                    </a:ext>
                  </a:extLst>
                </p14:cNvPr>
                <p14:cNvContentPartPr/>
                <p14:nvPr/>
              </p14:nvContentPartPr>
              <p14:xfrm>
                <a:off x="2481370" y="3100532"/>
                <a:ext cx="136080" cy="20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E3DF96-E24F-4320-9863-F83ACDB1C1F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463730" y="3082892"/>
                  <a:ext cx="171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8ADFB4-5DB2-4706-8518-8DE4DCDD1AC3}"/>
                    </a:ext>
                  </a:extLst>
                </p14:cNvPr>
                <p14:cNvContentPartPr/>
                <p14:nvPr/>
              </p14:nvContentPartPr>
              <p14:xfrm>
                <a:off x="2657050" y="3224012"/>
                <a:ext cx="61200" cy="9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8ADFB4-5DB2-4706-8518-8DE4DCDD1AC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639410" y="3206012"/>
                  <a:ext cx="96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81251F-D0DB-4E16-BB32-90C241855A04}"/>
                    </a:ext>
                  </a:extLst>
                </p14:cNvPr>
                <p14:cNvContentPartPr/>
                <p14:nvPr/>
              </p14:nvContentPartPr>
              <p14:xfrm>
                <a:off x="2901490" y="3076772"/>
                <a:ext cx="34920" cy="242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81251F-D0DB-4E16-BB32-90C241855A0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883850" y="3059132"/>
                  <a:ext cx="70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A04E43-ECB6-4857-9C73-5D4C593D8ACE}"/>
                    </a:ext>
                  </a:extLst>
                </p14:cNvPr>
                <p14:cNvContentPartPr/>
                <p14:nvPr/>
              </p14:nvContentPartPr>
              <p14:xfrm>
                <a:off x="2840290" y="3101972"/>
                <a:ext cx="333000" cy="201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A04E43-ECB6-4857-9C73-5D4C593D8AC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822290" y="3083972"/>
                  <a:ext cx="368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6C5E05-97D4-4EFA-B44B-D8F200EBF511}"/>
                    </a:ext>
                  </a:extLst>
                </p14:cNvPr>
                <p14:cNvContentPartPr/>
                <p14:nvPr/>
              </p14:nvContentPartPr>
              <p14:xfrm>
                <a:off x="3269050" y="3171812"/>
                <a:ext cx="16200" cy="82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6C5E05-97D4-4EFA-B44B-D8F200EBF51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251050" y="3154172"/>
                  <a:ext cx="51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FBFB2B-CB71-48CF-864F-908D6025784A}"/>
                    </a:ext>
                  </a:extLst>
                </p14:cNvPr>
                <p14:cNvContentPartPr/>
                <p14:nvPr/>
              </p14:nvContentPartPr>
              <p14:xfrm>
                <a:off x="3342130" y="3161732"/>
                <a:ext cx="66240" cy="14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FBFB2B-CB71-48CF-864F-908D6025784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324130" y="3143732"/>
                  <a:ext cx="101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1D6825B-844D-43BB-B27D-B3E1689F933A}"/>
                    </a:ext>
                  </a:extLst>
                </p14:cNvPr>
                <p14:cNvContentPartPr/>
                <p14:nvPr/>
              </p14:nvContentPartPr>
              <p14:xfrm>
                <a:off x="3235570" y="30296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1D6825B-844D-43BB-B27D-B3E1689F933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217930" y="30116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820B70-98D7-43E1-BF9B-390D8AB45FAC}"/>
              </a:ext>
            </a:extLst>
          </p:cNvPr>
          <p:cNvGrpSpPr/>
          <p:nvPr/>
        </p:nvGrpSpPr>
        <p:grpSpPr>
          <a:xfrm>
            <a:off x="10596490" y="2859692"/>
            <a:ext cx="1008720" cy="381600"/>
            <a:chOff x="10596490" y="2859692"/>
            <a:chExt cx="10087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6EBCFE-C06C-495E-897E-8BBAA35E56FF}"/>
                    </a:ext>
                  </a:extLst>
                </p14:cNvPr>
                <p14:cNvContentPartPr/>
                <p14:nvPr/>
              </p14:nvContentPartPr>
              <p14:xfrm>
                <a:off x="10596490" y="3106292"/>
                <a:ext cx="51120" cy="13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6EBCFE-C06C-495E-897E-8BBAA35E56F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578490" y="3088652"/>
                  <a:ext cx="86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A76851-3E28-481E-AD4E-E5F31D5EDE61}"/>
                    </a:ext>
                  </a:extLst>
                </p14:cNvPr>
                <p14:cNvContentPartPr/>
                <p14:nvPr/>
              </p14:nvContentPartPr>
              <p14:xfrm>
                <a:off x="10895290" y="2859692"/>
                <a:ext cx="157320" cy="231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A76851-3E28-481E-AD4E-E5F31D5EDE6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877650" y="2841692"/>
                  <a:ext cx="192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585117E-B083-46C0-B91B-DF44709F8A00}"/>
                    </a:ext>
                  </a:extLst>
                </p14:cNvPr>
                <p14:cNvContentPartPr/>
                <p14:nvPr/>
              </p14:nvContentPartPr>
              <p14:xfrm>
                <a:off x="11153050" y="3000092"/>
                <a:ext cx="161280" cy="87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585117E-B083-46C0-B91B-DF44709F8A0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135410" y="2982452"/>
                  <a:ext cx="196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86B199-E3E6-485C-BAB4-025AA0887583}"/>
                    </a:ext>
                  </a:extLst>
                </p14:cNvPr>
                <p14:cNvContentPartPr/>
                <p14:nvPr/>
              </p14:nvContentPartPr>
              <p14:xfrm>
                <a:off x="11476690" y="2859692"/>
                <a:ext cx="28080" cy="18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86B199-E3E6-485C-BAB4-025AA088758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459050" y="2841692"/>
                  <a:ext cx="63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9C371C-FC5C-463E-8850-E16007DA2777}"/>
                    </a:ext>
                  </a:extLst>
                </p14:cNvPr>
                <p14:cNvContentPartPr/>
                <p14:nvPr/>
              </p14:nvContentPartPr>
              <p14:xfrm>
                <a:off x="11397130" y="2914772"/>
                <a:ext cx="208080" cy="36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9C371C-FC5C-463E-8850-E16007DA277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79490" y="2896772"/>
                  <a:ext cx="2437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B5378E-B961-41F6-B250-6D29C1D3C220}"/>
              </a:ext>
            </a:extLst>
          </p:cNvPr>
          <p:cNvGrpSpPr/>
          <p:nvPr/>
        </p:nvGrpSpPr>
        <p:grpSpPr>
          <a:xfrm>
            <a:off x="516130" y="3883532"/>
            <a:ext cx="466920" cy="193320"/>
            <a:chOff x="516130" y="3883532"/>
            <a:chExt cx="46692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894ED6-F2AA-4A34-A869-18A0C7E25DF8}"/>
                    </a:ext>
                  </a:extLst>
                </p14:cNvPr>
                <p14:cNvContentPartPr/>
                <p14:nvPr/>
              </p14:nvContentPartPr>
              <p14:xfrm>
                <a:off x="516130" y="3883532"/>
                <a:ext cx="25344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894ED6-F2AA-4A34-A869-18A0C7E25DF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98130" y="3865532"/>
                  <a:ext cx="289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32EF669-8C1D-4E60-B888-00CBB4AD6BC8}"/>
                    </a:ext>
                  </a:extLst>
                </p14:cNvPr>
                <p14:cNvContentPartPr/>
                <p14:nvPr/>
              </p14:nvContentPartPr>
              <p14:xfrm>
                <a:off x="879010" y="3994772"/>
                <a:ext cx="3240" cy="72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32EF669-8C1D-4E60-B888-00CBB4AD6BC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61370" y="3977132"/>
                  <a:ext cx="38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F87C079-4F72-460C-9A51-284CA73B2010}"/>
                    </a:ext>
                  </a:extLst>
                </p14:cNvPr>
                <p14:cNvContentPartPr/>
                <p14:nvPr/>
              </p14:nvContentPartPr>
              <p14:xfrm>
                <a:off x="882250" y="3940412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F87C079-4F72-460C-9A51-284CA73B201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4250" y="39227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140AA8-758A-4861-B050-A5FCA6D21600}"/>
                    </a:ext>
                  </a:extLst>
                </p14:cNvPr>
                <p14:cNvContentPartPr/>
                <p14:nvPr/>
              </p14:nvContentPartPr>
              <p14:xfrm>
                <a:off x="971170" y="3980372"/>
                <a:ext cx="11880" cy="96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140AA8-758A-4861-B050-A5FCA6D2160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3170" y="3962732"/>
                  <a:ext cx="47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B99A3C-343C-407E-950E-B802FA71B16D}"/>
                    </a:ext>
                  </a:extLst>
                </p14:cNvPr>
                <p14:cNvContentPartPr/>
                <p14:nvPr/>
              </p14:nvContentPartPr>
              <p14:xfrm>
                <a:off x="967570" y="3934292"/>
                <a:ext cx="3960" cy="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B99A3C-343C-407E-950E-B802FA71B16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9930" y="3916652"/>
                  <a:ext cx="396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E22098E-8A29-4320-9468-787453DD74B5}"/>
              </a:ext>
            </a:extLst>
          </p:cNvPr>
          <p:cNvGrpSpPr/>
          <p:nvPr/>
        </p:nvGrpSpPr>
        <p:grpSpPr>
          <a:xfrm>
            <a:off x="1182850" y="3881372"/>
            <a:ext cx="330480" cy="150120"/>
            <a:chOff x="1182850" y="3881372"/>
            <a:chExt cx="33048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9014FE-FB9F-4189-B8A5-1C2D4D0E3E41}"/>
                    </a:ext>
                  </a:extLst>
                </p14:cNvPr>
                <p14:cNvContentPartPr/>
                <p14:nvPr/>
              </p14:nvContentPartPr>
              <p14:xfrm>
                <a:off x="1182850" y="3919892"/>
                <a:ext cx="52560" cy="79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9014FE-FB9F-4189-B8A5-1C2D4D0E3E4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65210" y="3901892"/>
                  <a:ext cx="88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F0397E-806A-4843-B94E-9132B44D5475}"/>
                    </a:ext>
                  </a:extLst>
                </p14:cNvPr>
                <p14:cNvContentPartPr/>
                <p14:nvPr/>
              </p14:nvContentPartPr>
              <p14:xfrm>
                <a:off x="1370410" y="3881372"/>
                <a:ext cx="142920" cy="15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F0397E-806A-4843-B94E-9132B44D547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352770" y="3863372"/>
                  <a:ext cx="1785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905558D-8C06-40A7-934D-68A88F636431}"/>
              </a:ext>
            </a:extLst>
          </p:cNvPr>
          <p:cNvGrpSpPr/>
          <p:nvPr/>
        </p:nvGrpSpPr>
        <p:grpSpPr>
          <a:xfrm>
            <a:off x="1961530" y="3846452"/>
            <a:ext cx="366480" cy="206280"/>
            <a:chOff x="1961530" y="3846452"/>
            <a:chExt cx="36648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E4ED43B-B6A5-4C7B-8AD8-14FA0C09E421}"/>
                    </a:ext>
                  </a:extLst>
                </p14:cNvPr>
                <p14:cNvContentPartPr/>
                <p14:nvPr/>
              </p14:nvContentPartPr>
              <p14:xfrm>
                <a:off x="1961530" y="3846452"/>
                <a:ext cx="39240" cy="19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E4ED43B-B6A5-4C7B-8AD8-14FA0C09E42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943890" y="3828812"/>
                  <a:ext cx="74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6F81B0F-6C01-4B4C-B229-D9BB14652499}"/>
                    </a:ext>
                  </a:extLst>
                </p14:cNvPr>
                <p14:cNvContentPartPr/>
                <p14:nvPr/>
              </p14:nvContentPartPr>
              <p14:xfrm>
                <a:off x="2101930" y="3851132"/>
                <a:ext cx="60480" cy="80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6F81B0F-6C01-4B4C-B229-D9BB1465249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083930" y="3833492"/>
                  <a:ext cx="96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8884C6-8E82-4180-BA24-47DD7665B1DF}"/>
                    </a:ext>
                  </a:extLst>
                </p14:cNvPr>
                <p14:cNvContentPartPr/>
                <p14:nvPr/>
              </p14:nvContentPartPr>
              <p14:xfrm>
                <a:off x="2106970" y="3989012"/>
                <a:ext cx="66600" cy="14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8884C6-8E82-4180-BA24-47DD7665B1D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089330" y="3971012"/>
                  <a:ext cx="102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426A26-5E91-4DE5-9593-28A9FC14C340}"/>
                    </a:ext>
                  </a:extLst>
                </p14:cNvPr>
                <p14:cNvContentPartPr/>
                <p14:nvPr/>
              </p14:nvContentPartPr>
              <p14:xfrm>
                <a:off x="2300290" y="3969212"/>
                <a:ext cx="27720" cy="83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426A26-5E91-4DE5-9593-28A9FC14C3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82290" y="3951212"/>
                  <a:ext cx="6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7EDCDC-CB43-48E8-9A26-4D28CB79029F}"/>
                    </a:ext>
                  </a:extLst>
                </p14:cNvPr>
                <p14:cNvContentPartPr/>
                <p14:nvPr/>
              </p14:nvContentPartPr>
              <p14:xfrm>
                <a:off x="2304970" y="3852572"/>
                <a:ext cx="360" cy="8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7EDCDC-CB43-48E8-9A26-4D28CB79029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286970" y="3834572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F6B0D28-5537-41E2-9B32-9A4F70A60BF0}"/>
              </a:ext>
            </a:extLst>
          </p:cNvPr>
          <p:cNvGrpSpPr/>
          <p:nvPr/>
        </p:nvGrpSpPr>
        <p:grpSpPr>
          <a:xfrm>
            <a:off x="2493970" y="3848252"/>
            <a:ext cx="334080" cy="194040"/>
            <a:chOff x="2493970" y="3848252"/>
            <a:chExt cx="33408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E062B3-8758-4074-A16C-9A0B11547705}"/>
                    </a:ext>
                  </a:extLst>
                </p14:cNvPr>
                <p14:cNvContentPartPr/>
                <p14:nvPr/>
              </p14:nvContentPartPr>
              <p14:xfrm>
                <a:off x="2501170" y="3848252"/>
                <a:ext cx="54720" cy="92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E062B3-8758-4074-A16C-9A0B1154770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483170" y="3830612"/>
                  <a:ext cx="90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8A3411-E49D-479A-BE41-18ECF4BD05DD}"/>
                    </a:ext>
                  </a:extLst>
                </p14:cNvPr>
                <p14:cNvContentPartPr/>
                <p14:nvPr/>
              </p14:nvContentPartPr>
              <p14:xfrm>
                <a:off x="2493970" y="4006292"/>
                <a:ext cx="82800" cy="9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8A3411-E49D-479A-BE41-18ECF4BD05D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475970" y="3988292"/>
                  <a:ext cx="11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6B0643C-2889-40E0-8C0B-51B0AA45FE33}"/>
                    </a:ext>
                  </a:extLst>
                </p14:cNvPr>
                <p14:cNvContentPartPr/>
                <p14:nvPr/>
              </p14:nvContentPartPr>
              <p14:xfrm>
                <a:off x="2693050" y="3924572"/>
                <a:ext cx="135000" cy="117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6B0643C-2889-40E0-8C0B-51B0AA45FE3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675410" y="3906572"/>
                  <a:ext cx="1706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1F87038-1D2D-42C2-B156-1E582F771D92}"/>
                  </a:ext>
                </a:extLst>
              </p14:cNvPr>
              <p14:cNvContentPartPr/>
              <p14:nvPr/>
            </p14:nvContentPartPr>
            <p14:xfrm>
              <a:off x="3000490" y="4015292"/>
              <a:ext cx="5040" cy="4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1F87038-1D2D-42C2-B156-1E582F771D92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982850" y="3997292"/>
                <a:ext cx="4068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F795929-DBCF-4988-8342-DADDFE75A3EC}"/>
              </a:ext>
            </a:extLst>
          </p:cNvPr>
          <p:cNvGrpSpPr/>
          <p:nvPr/>
        </p:nvGrpSpPr>
        <p:grpSpPr>
          <a:xfrm>
            <a:off x="4301890" y="3928532"/>
            <a:ext cx="2715120" cy="2109600"/>
            <a:chOff x="4301890" y="3928532"/>
            <a:chExt cx="271512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0B60932-1AD7-49C7-AE83-8799D52EE1CB}"/>
                    </a:ext>
                  </a:extLst>
                </p14:cNvPr>
                <p14:cNvContentPartPr/>
                <p14:nvPr/>
              </p14:nvContentPartPr>
              <p14:xfrm>
                <a:off x="4301890" y="3928532"/>
                <a:ext cx="175320" cy="184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B60932-1AD7-49C7-AE83-8799D52EE1C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283890" y="3910892"/>
                  <a:ext cx="210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3EC1BF1-6186-4FE9-B144-6B4769586B77}"/>
                    </a:ext>
                  </a:extLst>
                </p14:cNvPr>
                <p14:cNvContentPartPr/>
                <p14:nvPr/>
              </p14:nvContentPartPr>
              <p14:xfrm>
                <a:off x="4604290" y="4151372"/>
                <a:ext cx="141480" cy="181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3EC1BF1-6186-4FE9-B144-6B4769586B7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86290" y="4133732"/>
                  <a:ext cx="177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5C1D344-253F-4543-8EBB-4E2C6524EB50}"/>
                    </a:ext>
                  </a:extLst>
                </p14:cNvPr>
                <p14:cNvContentPartPr/>
                <p14:nvPr/>
              </p14:nvContentPartPr>
              <p14:xfrm>
                <a:off x="4933330" y="4349372"/>
                <a:ext cx="169560" cy="212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5C1D344-253F-4543-8EBB-4E2C6524EB5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915330" y="4331372"/>
                  <a:ext cx="205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4BAFA81-AB8A-4922-94D9-ED76CF1FCF9F}"/>
                    </a:ext>
                  </a:extLst>
                </p14:cNvPr>
                <p14:cNvContentPartPr/>
                <p14:nvPr/>
              </p14:nvContentPartPr>
              <p14:xfrm>
                <a:off x="5187850" y="4609652"/>
                <a:ext cx="180000" cy="218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4BAFA81-AB8A-4922-94D9-ED76CF1FCF9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69850" y="4591652"/>
                  <a:ext cx="215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5DF39B7-68D2-43D3-9850-A272D2DE6FD3}"/>
                    </a:ext>
                  </a:extLst>
                </p14:cNvPr>
                <p14:cNvContentPartPr/>
                <p14:nvPr/>
              </p14:nvContentPartPr>
              <p14:xfrm>
                <a:off x="5379370" y="4762292"/>
                <a:ext cx="149400" cy="215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5DF39B7-68D2-43D3-9850-A272D2DE6FD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361730" y="4744292"/>
                  <a:ext cx="185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AFD56A-16F7-421A-B5F4-DC1528866AB0}"/>
                    </a:ext>
                  </a:extLst>
                </p14:cNvPr>
                <p14:cNvContentPartPr/>
                <p14:nvPr/>
              </p14:nvContentPartPr>
              <p14:xfrm>
                <a:off x="5633890" y="4966772"/>
                <a:ext cx="195840" cy="134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AFD56A-16F7-421A-B5F4-DC1528866AB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16250" y="4948772"/>
                  <a:ext cx="23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9A3D90-56C9-475E-91E6-08C6A41B6AE1}"/>
                    </a:ext>
                  </a:extLst>
                </p14:cNvPr>
                <p14:cNvContentPartPr/>
                <p14:nvPr/>
              </p14:nvContentPartPr>
              <p14:xfrm>
                <a:off x="5924770" y="5151452"/>
                <a:ext cx="125280" cy="166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9A3D90-56C9-475E-91E6-08C6A41B6AE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07130" y="5133812"/>
                  <a:ext cx="16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BE32B0-A42B-4FA9-A89F-F2B6F602A699}"/>
                    </a:ext>
                  </a:extLst>
                </p14:cNvPr>
                <p14:cNvContentPartPr/>
                <p14:nvPr/>
              </p14:nvContentPartPr>
              <p14:xfrm>
                <a:off x="6137530" y="5331452"/>
                <a:ext cx="175320" cy="183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BE32B0-A42B-4FA9-A89F-F2B6F602A69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119530" y="5313812"/>
                  <a:ext cx="210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C28561D-71A1-4E1B-B653-A9653D4C5D05}"/>
                    </a:ext>
                  </a:extLst>
                </p14:cNvPr>
                <p14:cNvContentPartPr/>
                <p14:nvPr/>
              </p14:nvContentPartPr>
              <p14:xfrm>
                <a:off x="6418330" y="5474012"/>
                <a:ext cx="145800" cy="185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C28561D-71A1-4E1B-B653-A9653D4C5D0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400330" y="5456012"/>
                  <a:ext cx="181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E0936CA-8D00-4D02-AE76-31F6DF590011}"/>
                    </a:ext>
                  </a:extLst>
                </p14:cNvPr>
                <p14:cNvContentPartPr/>
                <p14:nvPr/>
              </p14:nvContentPartPr>
              <p14:xfrm>
                <a:off x="6619930" y="5676692"/>
                <a:ext cx="164880" cy="166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E0936CA-8D00-4D02-AE76-31F6DF59001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01930" y="5658692"/>
                  <a:ext cx="200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A8E20D6-FDD6-4263-81A7-69E0EAD53167}"/>
                    </a:ext>
                  </a:extLst>
                </p14:cNvPr>
                <p14:cNvContentPartPr/>
                <p14:nvPr/>
              </p14:nvContentPartPr>
              <p14:xfrm>
                <a:off x="6822610" y="5877212"/>
                <a:ext cx="194400" cy="160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A8E20D6-FDD6-4263-81A7-69E0EAD5316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804970" y="5859572"/>
                  <a:ext cx="23004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55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A939C-C90E-4C11-B62F-61C26DD3932C}"/>
                  </a:ext>
                </a:extLst>
              </p14:cNvPr>
              <p14:cNvContentPartPr/>
              <p14:nvPr/>
            </p14:nvContentPartPr>
            <p14:xfrm>
              <a:off x="283994" y="268874"/>
              <a:ext cx="304560" cy="41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A939C-C90E-4C11-B62F-61C26DD393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994" y="251234"/>
                <a:ext cx="3402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5EE6B8-2AA2-4A6B-9C3B-A19DD7E2B1B7}"/>
                  </a:ext>
                </a:extLst>
              </p14:cNvPr>
              <p14:cNvContentPartPr/>
              <p14:nvPr/>
            </p14:nvContentPartPr>
            <p14:xfrm>
              <a:off x="5011514" y="434834"/>
              <a:ext cx="26640" cy="15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5EE6B8-2AA2-4A6B-9C3B-A19DD7E2B1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3514" y="416834"/>
                <a:ext cx="62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1BF4D1-F6F9-44BA-9FE8-894DC750F65A}"/>
                  </a:ext>
                </a:extLst>
              </p14:cNvPr>
              <p14:cNvContentPartPr/>
              <p14:nvPr/>
            </p14:nvContentPartPr>
            <p14:xfrm>
              <a:off x="4976594" y="304154"/>
              <a:ext cx="14040" cy="1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1BF4D1-F6F9-44BA-9FE8-894DC750F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8594" y="286154"/>
                <a:ext cx="49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8E671C-9FF3-4BF2-BBB3-01DE9A7D1E70}"/>
                  </a:ext>
                </a:extLst>
              </p14:cNvPr>
              <p14:cNvContentPartPr/>
              <p14:nvPr/>
            </p14:nvContentPartPr>
            <p14:xfrm>
              <a:off x="5694794" y="407474"/>
              <a:ext cx="190080" cy="269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8E671C-9FF3-4BF2-BBB3-01DE9A7D1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6794" y="389834"/>
                <a:ext cx="225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BF53DD-7AF6-4B32-A033-2746C96AF6C0}"/>
                  </a:ext>
                </a:extLst>
              </p14:cNvPr>
              <p14:cNvContentPartPr/>
              <p14:nvPr/>
            </p14:nvContentPartPr>
            <p14:xfrm>
              <a:off x="5209514" y="418634"/>
              <a:ext cx="390960" cy="233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BF53DD-7AF6-4B32-A033-2746C96AF6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1874" y="400634"/>
                <a:ext cx="426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060739C-8250-49C4-AC26-4BE16494430D}"/>
                  </a:ext>
                </a:extLst>
              </p14:cNvPr>
              <p14:cNvContentPartPr/>
              <p14:nvPr/>
            </p14:nvContentPartPr>
            <p14:xfrm>
              <a:off x="4303034" y="326474"/>
              <a:ext cx="585360" cy="324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060739C-8250-49C4-AC26-4BE1649443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5383" y="308814"/>
                <a:ext cx="621022" cy="3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6CB932-DCC2-44D1-9A17-A2CB3E867F96}"/>
                  </a:ext>
                </a:extLst>
              </p14:cNvPr>
              <p14:cNvContentPartPr/>
              <p14:nvPr/>
            </p14:nvContentPartPr>
            <p14:xfrm>
              <a:off x="3853754" y="263474"/>
              <a:ext cx="351360" cy="390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6CB932-DCC2-44D1-9A17-A2CB3E867F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6114" y="245818"/>
                <a:ext cx="387000" cy="425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A0EB98-5CA6-4010-9464-28B73F7EB64C}"/>
                  </a:ext>
                </a:extLst>
              </p14:cNvPr>
              <p14:cNvContentPartPr/>
              <p14:nvPr/>
            </p14:nvContentPartPr>
            <p14:xfrm>
              <a:off x="3053834" y="453194"/>
              <a:ext cx="466200" cy="23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A0EB98-5CA6-4010-9464-28B73F7EB6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5848" y="435194"/>
                <a:ext cx="501813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98C210-7549-4833-A194-0325B8D2BB6F}"/>
                  </a:ext>
                </a:extLst>
              </p14:cNvPr>
              <p14:cNvContentPartPr/>
              <p14:nvPr/>
            </p14:nvContentPartPr>
            <p14:xfrm>
              <a:off x="2148434" y="434834"/>
              <a:ext cx="628920" cy="293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98C210-7549-4833-A194-0325B8D2BB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0444" y="416812"/>
                <a:ext cx="66454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01C146-DDBA-444D-8F80-2417E13DB0FE}"/>
                  </a:ext>
                </a:extLst>
              </p14:cNvPr>
              <p14:cNvContentPartPr/>
              <p14:nvPr/>
            </p14:nvContentPartPr>
            <p14:xfrm>
              <a:off x="1500434" y="342674"/>
              <a:ext cx="497520" cy="39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1C146-DDBA-444D-8F80-2417E13DB0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2434" y="324674"/>
                <a:ext cx="5331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4A121E-91A0-4A07-9337-E8E5B90285A6}"/>
                  </a:ext>
                </a:extLst>
              </p14:cNvPr>
              <p14:cNvContentPartPr/>
              <p14:nvPr/>
            </p14:nvContentPartPr>
            <p14:xfrm>
              <a:off x="707714" y="444554"/>
              <a:ext cx="676440" cy="348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4A121E-91A0-4A07-9337-E8E5B90285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0074" y="426554"/>
                <a:ext cx="7120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A188D3-A694-4977-8FD3-192819537174}"/>
                  </a:ext>
                </a:extLst>
              </p14:cNvPr>
              <p14:cNvContentPartPr/>
              <p14:nvPr/>
            </p14:nvContentPartPr>
            <p14:xfrm>
              <a:off x="282194" y="1106234"/>
              <a:ext cx="590868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A188D3-A694-4977-8FD3-1928195371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194" y="1088594"/>
                <a:ext cx="5944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ABFFB7-20F0-4FEA-A9BB-8CC073D05490}"/>
                  </a:ext>
                </a:extLst>
              </p14:cNvPr>
              <p14:cNvContentPartPr/>
              <p14:nvPr/>
            </p14:nvContentPartPr>
            <p14:xfrm>
              <a:off x="1902194" y="1982474"/>
              <a:ext cx="871920" cy="55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ABFFB7-20F0-4FEA-A9BB-8CC073D054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4561" y="1964474"/>
                <a:ext cx="907545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24DC84-BE67-4826-AB2A-71B7C09D4D9A}"/>
                  </a:ext>
                </a:extLst>
              </p14:cNvPr>
              <p14:cNvContentPartPr/>
              <p14:nvPr/>
            </p14:nvContentPartPr>
            <p14:xfrm>
              <a:off x="3749354" y="1680434"/>
              <a:ext cx="145800" cy="18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24DC84-BE67-4826-AB2A-71B7C09D4D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1714" y="1662434"/>
                <a:ext cx="181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7739E1-90A6-4FD1-A985-F3D3B2FBCB95}"/>
                  </a:ext>
                </a:extLst>
              </p14:cNvPr>
              <p14:cNvContentPartPr/>
              <p14:nvPr/>
            </p14:nvContentPartPr>
            <p14:xfrm>
              <a:off x="4204754" y="1638314"/>
              <a:ext cx="40680" cy="203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7739E1-90A6-4FD1-A985-F3D3B2FBCB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6754" y="1620674"/>
                <a:ext cx="76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DAD2F6-8A00-465F-A78C-89975E121145}"/>
                  </a:ext>
                </a:extLst>
              </p14:cNvPr>
              <p14:cNvContentPartPr/>
              <p14:nvPr/>
            </p14:nvContentPartPr>
            <p14:xfrm>
              <a:off x="3835754" y="2024594"/>
              <a:ext cx="33480" cy="188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DAD2F6-8A00-465F-A78C-89975E1211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18114" y="2006594"/>
                <a:ext cx="69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F775BA-9765-4C10-8309-A1E33B0B03C1}"/>
                  </a:ext>
                </a:extLst>
              </p14:cNvPr>
              <p14:cNvContentPartPr/>
              <p14:nvPr/>
            </p14:nvContentPartPr>
            <p14:xfrm>
              <a:off x="4197914" y="2069234"/>
              <a:ext cx="154080" cy="176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F775BA-9765-4C10-8309-A1E33B0B03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0274" y="2051594"/>
                <a:ext cx="1897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3DD808-0F5B-413E-8E27-A0096BD128A2}"/>
                  </a:ext>
                </a:extLst>
              </p14:cNvPr>
              <p14:cNvContentPartPr/>
              <p14:nvPr/>
            </p14:nvContentPartPr>
            <p14:xfrm>
              <a:off x="2955194" y="1573154"/>
              <a:ext cx="617760" cy="108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3DD808-0F5B-413E-8E27-A0096BD128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37204" y="1555514"/>
                <a:ext cx="653379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D5A2DE1-1535-4ED4-94F2-470557612952}"/>
                  </a:ext>
                </a:extLst>
              </p14:cNvPr>
              <p14:cNvContentPartPr/>
              <p14:nvPr/>
            </p14:nvContentPartPr>
            <p14:xfrm>
              <a:off x="3780674" y="2412314"/>
              <a:ext cx="28080" cy="141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D5A2DE1-1535-4ED4-94F2-4705576129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62674" y="2394674"/>
                <a:ext cx="63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1143EF-7B26-4361-B01F-C7C43B830E94}"/>
                  </a:ext>
                </a:extLst>
              </p14:cNvPr>
              <p14:cNvContentPartPr/>
              <p14:nvPr/>
            </p14:nvContentPartPr>
            <p14:xfrm>
              <a:off x="4236434" y="2367674"/>
              <a:ext cx="41760" cy="160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1143EF-7B26-4361-B01F-C7C43B830E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18794" y="2350034"/>
                <a:ext cx="77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A0EAB1-38A3-4DCA-9DF8-7A9E7AD0D9F3}"/>
                  </a:ext>
                </a:extLst>
              </p14:cNvPr>
              <p14:cNvContentPartPr/>
              <p14:nvPr/>
            </p14:nvContentPartPr>
            <p14:xfrm>
              <a:off x="4459634" y="1467314"/>
              <a:ext cx="377640" cy="1208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A0EAB1-38A3-4DCA-9DF8-7A9E7AD0D9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41994" y="1449674"/>
                <a:ext cx="41328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3C17C38-6277-41C0-819A-26A0EBE7901F}"/>
                  </a:ext>
                </a:extLst>
              </p14:cNvPr>
              <p14:cNvContentPartPr/>
              <p14:nvPr/>
            </p14:nvContentPartPr>
            <p14:xfrm>
              <a:off x="717074" y="2002994"/>
              <a:ext cx="75600" cy="365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3C17C38-6277-41C0-819A-26A0EBE790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9074" y="1985354"/>
                <a:ext cx="1112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D901B0-799D-4515-B02D-739EEA5BA083}"/>
                  </a:ext>
                </a:extLst>
              </p14:cNvPr>
              <p14:cNvContentPartPr/>
              <p14:nvPr/>
            </p14:nvContentPartPr>
            <p14:xfrm>
              <a:off x="937754" y="1993994"/>
              <a:ext cx="202680" cy="386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D901B0-799D-4515-B02D-739EEA5BA0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9754" y="1975994"/>
                <a:ext cx="2383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7E87000-DF8F-4A8D-AD4B-B9348B5984B4}"/>
                  </a:ext>
                </a:extLst>
              </p14:cNvPr>
              <p14:cNvContentPartPr/>
              <p14:nvPr/>
            </p14:nvContentPartPr>
            <p14:xfrm>
              <a:off x="5836634" y="1855034"/>
              <a:ext cx="101880" cy="36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7E87000-DF8F-4A8D-AD4B-B9348B5984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8994" y="1837394"/>
                <a:ext cx="137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0FC9C5C-1193-4132-904B-046325B2A458}"/>
                  </a:ext>
                </a:extLst>
              </p14:cNvPr>
              <p14:cNvContentPartPr/>
              <p14:nvPr/>
            </p14:nvContentPartPr>
            <p14:xfrm>
              <a:off x="5288354" y="1995794"/>
              <a:ext cx="425520" cy="249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0FC9C5C-1193-4132-904B-046325B2A4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70369" y="1978154"/>
                <a:ext cx="46113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18D4F13-65BE-4E52-9D65-C3ADFEAE516B}"/>
                  </a:ext>
                </a:extLst>
              </p14:cNvPr>
              <p14:cNvContentPartPr/>
              <p14:nvPr/>
            </p14:nvContentPartPr>
            <p14:xfrm>
              <a:off x="6341714" y="1751354"/>
              <a:ext cx="385920" cy="429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18D4F13-65BE-4E52-9D65-C3ADFEAE51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23714" y="1733354"/>
                <a:ext cx="4215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957C13A-EBAB-446E-A036-3E37E5DA3F9C}"/>
                  </a:ext>
                </a:extLst>
              </p14:cNvPr>
              <p14:cNvContentPartPr/>
              <p14:nvPr/>
            </p14:nvContentPartPr>
            <p14:xfrm>
              <a:off x="6842114" y="2121074"/>
              <a:ext cx="105480" cy="225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957C13A-EBAB-446E-A036-3E37E5DA3F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24114" y="2103434"/>
                <a:ext cx="141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D0370BF-2116-4D0B-9965-AB89487294A8}"/>
                  </a:ext>
                </a:extLst>
              </p14:cNvPr>
              <p14:cNvContentPartPr/>
              <p14:nvPr/>
            </p14:nvContentPartPr>
            <p14:xfrm>
              <a:off x="7246754" y="2004794"/>
              <a:ext cx="96120" cy="8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D0370BF-2116-4D0B-9965-AB89487294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28754" y="1986794"/>
                <a:ext cx="131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AB5E2E-04FB-4E0F-A809-9099A1601DF1}"/>
                  </a:ext>
                </a:extLst>
              </p14:cNvPr>
              <p14:cNvContentPartPr/>
              <p14:nvPr/>
            </p14:nvContentPartPr>
            <p14:xfrm>
              <a:off x="7260434" y="2089034"/>
              <a:ext cx="107280" cy="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AB5E2E-04FB-4E0F-A809-9099A1601D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42794" y="2071394"/>
                <a:ext cx="142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8453E7E-BE63-45B7-8D24-0E20DE3659AB}"/>
                  </a:ext>
                </a:extLst>
              </p14:cNvPr>
              <p14:cNvContentPartPr/>
              <p14:nvPr/>
            </p14:nvContentPartPr>
            <p14:xfrm>
              <a:off x="7658234" y="1452914"/>
              <a:ext cx="228960" cy="1109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8453E7E-BE63-45B7-8D24-0E20DE3659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40594" y="1434914"/>
                <a:ext cx="26460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B86B3D-0305-4AF5-BE56-B846B9A55D88}"/>
                  </a:ext>
                </a:extLst>
              </p14:cNvPr>
              <p14:cNvContentPartPr/>
              <p14:nvPr/>
            </p14:nvContentPartPr>
            <p14:xfrm>
              <a:off x="8192474" y="1568114"/>
              <a:ext cx="37800" cy="179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B86B3D-0305-4AF5-BE56-B846B9A55D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74474" y="1550474"/>
                <a:ext cx="734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29550-CD9D-464C-B0A1-2448C53D37E9}"/>
                  </a:ext>
                </a:extLst>
              </p14:cNvPr>
              <p14:cNvContentPartPr/>
              <p14:nvPr/>
            </p14:nvContentPartPr>
            <p14:xfrm>
              <a:off x="8667674" y="1556954"/>
              <a:ext cx="119520" cy="166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29550-CD9D-464C-B0A1-2448C53D37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50034" y="1538954"/>
                <a:ext cx="155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7547F5-8A72-4C84-9399-A4F71A7E27BC}"/>
                  </a:ext>
                </a:extLst>
              </p14:cNvPr>
              <p14:cNvContentPartPr/>
              <p14:nvPr/>
            </p14:nvContentPartPr>
            <p14:xfrm>
              <a:off x="9197234" y="1521314"/>
              <a:ext cx="46800" cy="218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7547F5-8A72-4C84-9399-A4F71A7E27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79594" y="1503314"/>
                <a:ext cx="82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FC0914-3C99-4CAE-BBEF-F4665C2EB602}"/>
                  </a:ext>
                </a:extLst>
              </p14:cNvPr>
              <p14:cNvContentPartPr/>
              <p14:nvPr/>
            </p14:nvContentPartPr>
            <p14:xfrm>
              <a:off x="8175554" y="1920554"/>
              <a:ext cx="147240" cy="164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FC0914-3C99-4CAE-BBEF-F4665C2EB6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7914" y="1902914"/>
                <a:ext cx="182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1FB912-B0A8-4B2A-9113-CD30DC95AF00}"/>
                  </a:ext>
                </a:extLst>
              </p14:cNvPr>
              <p14:cNvContentPartPr/>
              <p14:nvPr/>
            </p14:nvContentPartPr>
            <p14:xfrm>
              <a:off x="8745074" y="1883834"/>
              <a:ext cx="60120" cy="174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1FB912-B0A8-4B2A-9113-CD30DC95AF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27074" y="1865834"/>
                <a:ext cx="95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28DEC3A-C46C-41AC-B014-FF0D9106C8D3}"/>
                  </a:ext>
                </a:extLst>
              </p14:cNvPr>
              <p14:cNvContentPartPr/>
              <p14:nvPr/>
            </p14:nvContentPartPr>
            <p14:xfrm>
              <a:off x="9178874" y="1878074"/>
              <a:ext cx="174960" cy="171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28DEC3A-C46C-41AC-B014-FF0D9106C8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60874" y="1860074"/>
                <a:ext cx="210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FCDCC9-49AF-46B3-B9A7-A3E962D92DE1}"/>
                  </a:ext>
                </a:extLst>
              </p14:cNvPr>
              <p14:cNvContentPartPr/>
              <p14:nvPr/>
            </p14:nvContentPartPr>
            <p14:xfrm>
              <a:off x="8168714" y="2275514"/>
              <a:ext cx="175320" cy="178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FCDCC9-49AF-46B3-B9A7-A3E962D92D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51074" y="2257874"/>
                <a:ext cx="210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5838ABF-CABB-4B10-A9BB-789077DB595B}"/>
                  </a:ext>
                </a:extLst>
              </p14:cNvPr>
              <p14:cNvContentPartPr/>
              <p14:nvPr/>
            </p14:nvContentPartPr>
            <p14:xfrm>
              <a:off x="8728874" y="2239514"/>
              <a:ext cx="145800" cy="162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5838ABF-CABB-4B10-A9BB-789077DB59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10874" y="2221874"/>
                <a:ext cx="181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9C0BBA7-E533-41F1-BDE9-DFCB2C6AAC79}"/>
                  </a:ext>
                </a:extLst>
              </p14:cNvPr>
              <p14:cNvContentPartPr/>
              <p14:nvPr/>
            </p14:nvContentPartPr>
            <p14:xfrm>
              <a:off x="9172034" y="2310074"/>
              <a:ext cx="145800" cy="140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9C0BBA7-E533-41F1-BDE9-DFCB2C6AAC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54394" y="2292434"/>
                <a:ext cx="1814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B377CA1-70B0-4902-915A-4F2AC03E529F}"/>
                  </a:ext>
                </a:extLst>
              </p14:cNvPr>
              <p14:cNvContentPartPr/>
              <p14:nvPr/>
            </p14:nvContentPartPr>
            <p14:xfrm>
              <a:off x="9546434" y="1395674"/>
              <a:ext cx="280080" cy="1145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B377CA1-70B0-4902-915A-4F2AC03E52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28794" y="1377674"/>
                <a:ext cx="31572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26D0E63-EEB3-49AA-AA83-64B4828CD45E}"/>
                  </a:ext>
                </a:extLst>
              </p14:cNvPr>
              <p14:cNvContentPartPr/>
              <p14:nvPr/>
            </p14:nvContentPartPr>
            <p14:xfrm>
              <a:off x="10806135" y="2069594"/>
              <a:ext cx="184680" cy="197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26D0E63-EEB3-49AA-AA83-64B4828CD45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88135" y="2051954"/>
                <a:ext cx="220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C7BEA21-AD49-4138-80D9-A0CFA532BF1E}"/>
                  </a:ext>
                </a:extLst>
              </p14:cNvPr>
              <p14:cNvContentPartPr/>
              <p14:nvPr/>
            </p14:nvContentPartPr>
            <p14:xfrm>
              <a:off x="11096295" y="1928114"/>
              <a:ext cx="126000" cy="358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C7BEA21-AD49-4138-80D9-A0CFA532BF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78655" y="1910474"/>
                <a:ext cx="1616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457A02E-C30A-41D4-8774-D92F926D79D2}"/>
                  </a:ext>
                </a:extLst>
              </p14:cNvPr>
              <p14:cNvContentPartPr/>
              <p14:nvPr/>
            </p14:nvContentPartPr>
            <p14:xfrm>
              <a:off x="11494815" y="2033954"/>
              <a:ext cx="1440" cy="15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457A02E-C30A-41D4-8774-D92F926D79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77175" y="2015954"/>
                <a:ext cx="37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7F5B28C-BDE2-4D8F-AA62-3E65D36938A6}"/>
                  </a:ext>
                </a:extLst>
              </p14:cNvPr>
              <p14:cNvContentPartPr/>
              <p14:nvPr/>
            </p14:nvContentPartPr>
            <p14:xfrm>
              <a:off x="11485095" y="2151314"/>
              <a:ext cx="1440" cy="2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7F5B28C-BDE2-4D8F-AA62-3E65D36938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67455" y="2133314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D2A478-3582-4A13-A8B4-3568F1EAD0DB}"/>
                  </a:ext>
                </a:extLst>
              </p14:cNvPr>
              <p14:cNvContentPartPr/>
              <p14:nvPr/>
            </p14:nvContentPartPr>
            <p14:xfrm>
              <a:off x="10359375" y="1851434"/>
              <a:ext cx="319320" cy="371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D2A478-3582-4A13-A8B4-3568F1EAD0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41375" y="1833794"/>
                <a:ext cx="3549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506FF14-A560-479F-A48B-B61D4A97D3C4}"/>
                  </a:ext>
                </a:extLst>
              </p14:cNvPr>
              <p14:cNvContentPartPr/>
              <p14:nvPr/>
            </p14:nvContentPartPr>
            <p14:xfrm>
              <a:off x="1259171" y="3831087"/>
              <a:ext cx="132480" cy="319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506FF14-A560-479F-A48B-B61D4A97D3C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41531" y="3813087"/>
                <a:ext cx="168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D1C863-E06F-4E44-BC72-00E100008A59}"/>
                  </a:ext>
                </a:extLst>
              </p14:cNvPr>
              <p14:cNvContentPartPr/>
              <p14:nvPr/>
            </p14:nvContentPartPr>
            <p14:xfrm>
              <a:off x="883331" y="3611487"/>
              <a:ext cx="262800" cy="344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D1C863-E06F-4E44-BC72-00E100008A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5691" y="3593847"/>
                <a:ext cx="298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827D9FB-7172-4E80-A9BB-DCECE6F43731}"/>
                  </a:ext>
                </a:extLst>
              </p14:cNvPr>
              <p14:cNvContentPartPr/>
              <p14:nvPr/>
            </p14:nvContentPartPr>
            <p14:xfrm>
              <a:off x="1576691" y="3729567"/>
              <a:ext cx="191160" cy="210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827D9FB-7172-4E80-A9BB-DCECE6F437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59051" y="3711567"/>
                <a:ext cx="226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7BB897-B280-4D2D-A16F-8301C5A5AE24}"/>
                  </a:ext>
                </a:extLst>
              </p14:cNvPr>
              <p14:cNvContentPartPr/>
              <p14:nvPr/>
            </p14:nvContentPartPr>
            <p14:xfrm>
              <a:off x="2038931" y="3614727"/>
              <a:ext cx="233640" cy="356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7BB897-B280-4D2D-A16F-8301C5A5AE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20931" y="3596727"/>
                <a:ext cx="2692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FF722D-83D2-42DD-BC7E-6CEAD2D227DF}"/>
                  </a:ext>
                </a:extLst>
              </p14:cNvPr>
              <p14:cNvContentPartPr/>
              <p14:nvPr/>
            </p14:nvContentPartPr>
            <p14:xfrm>
              <a:off x="2393171" y="3836487"/>
              <a:ext cx="65880" cy="157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FF722D-83D2-42DD-BC7E-6CEAD2D227D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75531" y="3818487"/>
                <a:ext cx="1015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F5BAE48-FD93-490B-B604-5DBFD80B3C34}"/>
                  </a:ext>
                </a:extLst>
              </p14:cNvPr>
              <p14:cNvContentPartPr/>
              <p14:nvPr/>
            </p14:nvContentPartPr>
            <p14:xfrm>
              <a:off x="1339124" y="5569407"/>
              <a:ext cx="130680" cy="327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F5BAE48-FD93-490B-B604-5DBFD80B3C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21484" y="5551767"/>
                <a:ext cx="1663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FD056F-6E24-431B-BF1B-06079D172DFD}"/>
                  </a:ext>
                </a:extLst>
              </p14:cNvPr>
              <p14:cNvContentPartPr/>
              <p14:nvPr/>
            </p14:nvContentPartPr>
            <p14:xfrm>
              <a:off x="855644" y="5277447"/>
              <a:ext cx="355680" cy="396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FD056F-6E24-431B-BF1B-06079D172DF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7644" y="5259431"/>
                <a:ext cx="391320" cy="432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0E4B58A-A20E-4C45-9943-2B534324AEF3}"/>
                  </a:ext>
                </a:extLst>
              </p14:cNvPr>
              <p14:cNvContentPartPr/>
              <p14:nvPr/>
            </p14:nvContentPartPr>
            <p14:xfrm>
              <a:off x="1686164" y="5442327"/>
              <a:ext cx="192600" cy="217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0E4B58A-A20E-4C45-9943-2B534324AE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68524" y="5424327"/>
                <a:ext cx="2282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3362011-80CF-44B4-A724-B27B9D16F4E2}"/>
                  </a:ext>
                </a:extLst>
              </p14:cNvPr>
              <p14:cNvContentPartPr/>
              <p14:nvPr/>
            </p14:nvContentPartPr>
            <p14:xfrm>
              <a:off x="2464124" y="5533407"/>
              <a:ext cx="96120" cy="186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3362011-80CF-44B4-A724-B27B9D16F4E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46124" y="5515767"/>
                <a:ext cx="1317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7F1425C-C078-454A-83A7-D23158769E10}"/>
                  </a:ext>
                </a:extLst>
              </p14:cNvPr>
              <p14:cNvContentPartPr/>
              <p14:nvPr/>
            </p14:nvContentPartPr>
            <p14:xfrm>
              <a:off x="2113484" y="5227767"/>
              <a:ext cx="254880" cy="397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7F1425C-C078-454A-83A7-D23158769E1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95484" y="5209767"/>
                <a:ext cx="290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79D614F-C1CC-46C2-98DC-EFBEECCB2EF9}"/>
                  </a:ext>
                </a:extLst>
              </p14:cNvPr>
              <p14:cNvContentPartPr/>
              <p14:nvPr/>
            </p14:nvContentPartPr>
            <p14:xfrm>
              <a:off x="2869124" y="5386887"/>
              <a:ext cx="69840" cy="50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79D614F-C1CC-46C2-98DC-EFBEECCB2EF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51124" y="5368887"/>
                <a:ext cx="105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76F6A9B-D9A8-497F-B964-1D600C68FF58}"/>
                  </a:ext>
                </a:extLst>
              </p14:cNvPr>
              <p14:cNvContentPartPr/>
              <p14:nvPr/>
            </p14:nvContentPartPr>
            <p14:xfrm>
              <a:off x="2885324" y="5504967"/>
              <a:ext cx="73440" cy="9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76F6A9B-D9A8-497F-B964-1D600C68FF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67324" y="5487327"/>
                <a:ext cx="109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20CEA79-8D84-4A14-96B7-B217A341A747}"/>
                  </a:ext>
                </a:extLst>
              </p14:cNvPr>
              <p14:cNvContentPartPr/>
              <p14:nvPr/>
            </p14:nvContentPartPr>
            <p14:xfrm>
              <a:off x="2670764" y="3713967"/>
              <a:ext cx="141840" cy="86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20CEA79-8D84-4A14-96B7-B217A341A7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53079" y="3695891"/>
                <a:ext cx="177571" cy="1218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09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16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24</cp:revision>
  <dcterms:created xsi:type="dcterms:W3CDTF">2018-05-16T18:30:30Z</dcterms:created>
  <dcterms:modified xsi:type="dcterms:W3CDTF">2020-04-22T18:21:23Z</dcterms:modified>
</cp:coreProperties>
</file>